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9" r:id="rId2"/>
  </p:sldMasterIdLst>
  <p:notesMasterIdLst>
    <p:notesMasterId r:id="rId21"/>
  </p:notesMasterIdLst>
  <p:sldIdLst>
    <p:sldId id="256" r:id="rId3"/>
    <p:sldId id="258" r:id="rId4"/>
    <p:sldId id="259" r:id="rId5"/>
    <p:sldId id="260" r:id="rId6"/>
    <p:sldId id="311" r:id="rId7"/>
    <p:sldId id="263" r:id="rId8"/>
    <p:sldId id="312" r:id="rId9"/>
    <p:sldId id="313" r:id="rId10"/>
    <p:sldId id="266" r:id="rId11"/>
    <p:sldId id="262" r:id="rId12"/>
    <p:sldId id="264" r:id="rId13"/>
    <p:sldId id="314" r:id="rId14"/>
    <p:sldId id="269" r:id="rId15"/>
    <p:sldId id="315" r:id="rId16"/>
    <p:sldId id="270" r:id="rId17"/>
    <p:sldId id="316" r:id="rId18"/>
    <p:sldId id="317" r:id="rId19"/>
    <p:sldId id="318" r:id="rId20"/>
  </p:sldIdLst>
  <p:sldSz cx="9144000" cy="5143500" type="screen16x9"/>
  <p:notesSz cx="6858000" cy="9144000"/>
  <p:embeddedFontLst>
    <p:embeddedFont>
      <p:font typeface="#9Slide02 Noi dung rat dai" panose="020B0604020202020204" charset="0"/>
      <p:regular r:id="rId22"/>
    </p:embeddedFont>
    <p:embeddedFont>
      <p:font typeface="#9Slide03 AmpleSoft Bold" panose="020B0604020202020204" charset="0"/>
      <p:regular r:id="rId23"/>
    </p:embeddedFont>
    <p:embeddedFont>
      <p:font typeface="#9Slide03 Encode SeEx Bold" panose="020B0604020202020204" charset="0"/>
      <p:bold r:id="rId24"/>
    </p:embeddedFont>
    <p:embeddedFont>
      <p:font typeface="#9Slide03 Play Bold" panose="020B0604020202020204" charset="0"/>
      <p:bold r:id="rId25"/>
    </p:embeddedFont>
    <p:embeddedFont>
      <p:font typeface="#9Slide03 Saira SemiCondensed S" panose="020B0604020202020204" charset="0"/>
      <p:bold r:id="rId26"/>
    </p:embeddedFont>
    <p:embeddedFont>
      <p:font typeface="#9Slide03 SVNSquare" panose="02040603050506020204" charset="0"/>
      <p:regular r:id="rId27"/>
    </p:embeddedFont>
    <p:embeddedFont>
      <p:font typeface="#9Slide04 Tinos Bold" panose="020B0604020202020204" charset="0"/>
      <p:bold r:id="rId28"/>
    </p:embeddedFont>
    <p:embeddedFont>
      <p:font typeface="#9Slide04 Vollkorn Black" panose="020B0604020202020204" charset="0"/>
      <p:bold r:id="rId29"/>
    </p:embeddedFont>
    <p:embeddedFont>
      <p:font typeface="#9Slide05 FS Blonde Script" panose="020B0604020202020204" charset="0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Neucha" panose="020B0604020202020204" charset="0"/>
      <p:regular r:id="rId41"/>
    </p:embeddedFont>
    <p:embeddedFont>
      <p:font typeface="Work Sans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4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A57CAA-3C4E-4ED7-B07C-9FDD0AA1311B}">
  <a:tblStyle styleId="{FAA57CAA-3C4E-4ED7-B07C-9FDD0AA131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1" name="Google Shape;37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6" name="Google Shape;5746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7" name="Google Shape;5747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7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" name="Google Shape;6660;ga9ef8a00c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1" name="Google Shape;6661;ga9ef8a00c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8" name="Google Shape;4448;ga90f890b9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9" name="Google Shape;4449;ga90f890b9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79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" name="Google Shape;7014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5" name="Google Shape;7015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8" name="Google Shape;4448;ga90f890b9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9" name="Google Shape;4449;ga90f890b9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502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" name="Google Shape;7014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5" name="Google Shape;7015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9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1" name="Google Shape;4421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2" name="Google Shape;4422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8" name="Google Shape;4448;ga90f890b9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9" name="Google Shape;4449;ga90f890b9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" name="Google Shape;4495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6" name="Google Shape;4496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8" name="Google Shape;4448;ga90f890b9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9" name="Google Shape;4449;ga90f890b9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62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8" name="Google Shape;5688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9" name="Google Shape;5689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Google Shape;6169;ga715632f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0" name="Google Shape;6170;ga715632f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9" name="Google Shape;5679;ga90f890b9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0" name="Google Shape;5680;ga90f890b9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6" name="Google Shape;5746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7" name="Google Shape;5747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766700" y="913200"/>
            <a:ext cx="4664100" cy="29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13550" y="4038075"/>
            <a:ext cx="44172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157748"/>
            <a:ext cx="3766704" cy="2178702"/>
          </a:xfrm>
          <a:custGeom>
            <a:avLst/>
            <a:gdLst/>
            <a:ahLst/>
            <a:cxnLst/>
            <a:rect l="l" t="t" r="r" b="b"/>
            <a:pathLst>
              <a:path w="70896" h="41007" extrusionOk="0">
                <a:moveTo>
                  <a:pt x="15270" y="4691"/>
                </a:moveTo>
                <a:lnTo>
                  <a:pt x="14263" y="6272"/>
                </a:lnTo>
                <a:lnTo>
                  <a:pt x="14187" y="6208"/>
                </a:lnTo>
                <a:cubicBezTo>
                  <a:pt x="14429" y="5622"/>
                  <a:pt x="14862" y="5163"/>
                  <a:pt x="15270" y="4691"/>
                </a:cubicBezTo>
                <a:close/>
                <a:moveTo>
                  <a:pt x="12160" y="6463"/>
                </a:moveTo>
                <a:lnTo>
                  <a:pt x="12364" y="6820"/>
                </a:lnTo>
                <a:cubicBezTo>
                  <a:pt x="12198" y="6756"/>
                  <a:pt x="12198" y="6743"/>
                  <a:pt x="12160" y="6463"/>
                </a:cubicBezTo>
                <a:close/>
                <a:moveTo>
                  <a:pt x="31866" y="11268"/>
                </a:moveTo>
                <a:lnTo>
                  <a:pt x="31904" y="11370"/>
                </a:lnTo>
                <a:lnTo>
                  <a:pt x="31624" y="11447"/>
                </a:lnTo>
                <a:lnTo>
                  <a:pt x="31598" y="11370"/>
                </a:lnTo>
                <a:lnTo>
                  <a:pt x="31866" y="11268"/>
                </a:lnTo>
                <a:close/>
                <a:moveTo>
                  <a:pt x="25900" y="16740"/>
                </a:moveTo>
                <a:cubicBezTo>
                  <a:pt x="26212" y="16740"/>
                  <a:pt x="26518" y="16806"/>
                  <a:pt x="26806" y="16940"/>
                </a:cubicBezTo>
                <a:lnTo>
                  <a:pt x="25505" y="16775"/>
                </a:lnTo>
                <a:cubicBezTo>
                  <a:pt x="25637" y="16752"/>
                  <a:pt x="25769" y="16740"/>
                  <a:pt x="25900" y="16740"/>
                </a:cubicBezTo>
                <a:close/>
                <a:moveTo>
                  <a:pt x="51725" y="26972"/>
                </a:moveTo>
                <a:lnTo>
                  <a:pt x="51725" y="26972"/>
                </a:lnTo>
                <a:cubicBezTo>
                  <a:pt x="51967" y="27252"/>
                  <a:pt x="52184" y="27545"/>
                  <a:pt x="52387" y="27851"/>
                </a:cubicBezTo>
                <a:cubicBezTo>
                  <a:pt x="52171" y="27558"/>
                  <a:pt x="51954" y="27265"/>
                  <a:pt x="51725" y="26972"/>
                </a:cubicBezTo>
                <a:close/>
                <a:moveTo>
                  <a:pt x="10669" y="0"/>
                </a:moveTo>
                <a:lnTo>
                  <a:pt x="10669" y="0"/>
                </a:lnTo>
                <a:cubicBezTo>
                  <a:pt x="10694" y="880"/>
                  <a:pt x="10707" y="1708"/>
                  <a:pt x="10732" y="2550"/>
                </a:cubicBezTo>
                <a:cubicBezTo>
                  <a:pt x="10605" y="2244"/>
                  <a:pt x="10490" y="1925"/>
                  <a:pt x="10388" y="1606"/>
                </a:cubicBezTo>
                <a:cubicBezTo>
                  <a:pt x="10184" y="1058"/>
                  <a:pt x="10121" y="944"/>
                  <a:pt x="9904" y="778"/>
                </a:cubicBezTo>
                <a:lnTo>
                  <a:pt x="9904" y="778"/>
                </a:lnTo>
                <a:lnTo>
                  <a:pt x="10210" y="1645"/>
                </a:lnTo>
                <a:cubicBezTo>
                  <a:pt x="9929" y="1453"/>
                  <a:pt x="9674" y="1250"/>
                  <a:pt x="9445" y="1007"/>
                </a:cubicBezTo>
                <a:cubicBezTo>
                  <a:pt x="8884" y="472"/>
                  <a:pt x="8884" y="472"/>
                  <a:pt x="8642" y="459"/>
                </a:cubicBezTo>
                <a:lnTo>
                  <a:pt x="8642" y="459"/>
                </a:lnTo>
                <a:cubicBezTo>
                  <a:pt x="9152" y="944"/>
                  <a:pt x="9636" y="1402"/>
                  <a:pt x="10133" y="1861"/>
                </a:cubicBezTo>
                <a:cubicBezTo>
                  <a:pt x="10261" y="1976"/>
                  <a:pt x="10350" y="2129"/>
                  <a:pt x="10388" y="2307"/>
                </a:cubicBezTo>
                <a:cubicBezTo>
                  <a:pt x="10490" y="2728"/>
                  <a:pt x="10618" y="3149"/>
                  <a:pt x="10732" y="3557"/>
                </a:cubicBezTo>
                <a:cubicBezTo>
                  <a:pt x="10783" y="3748"/>
                  <a:pt x="10834" y="3939"/>
                  <a:pt x="10898" y="4168"/>
                </a:cubicBezTo>
                <a:cubicBezTo>
                  <a:pt x="10592" y="3926"/>
                  <a:pt x="10503" y="3531"/>
                  <a:pt x="10121" y="3391"/>
                </a:cubicBezTo>
                <a:lnTo>
                  <a:pt x="10121" y="3391"/>
                </a:lnTo>
                <a:cubicBezTo>
                  <a:pt x="9993" y="3773"/>
                  <a:pt x="10363" y="3977"/>
                  <a:pt x="10401" y="4334"/>
                </a:cubicBezTo>
                <a:cubicBezTo>
                  <a:pt x="10172" y="4181"/>
                  <a:pt x="9980" y="4054"/>
                  <a:pt x="9802" y="3926"/>
                </a:cubicBezTo>
                <a:cubicBezTo>
                  <a:pt x="9267" y="3518"/>
                  <a:pt x="8744" y="3110"/>
                  <a:pt x="8221" y="2715"/>
                </a:cubicBezTo>
                <a:cubicBezTo>
                  <a:pt x="8145" y="2664"/>
                  <a:pt x="8068" y="2613"/>
                  <a:pt x="7979" y="2588"/>
                </a:cubicBezTo>
                <a:lnTo>
                  <a:pt x="7979" y="2588"/>
                </a:lnTo>
                <a:cubicBezTo>
                  <a:pt x="8706" y="3276"/>
                  <a:pt x="9381" y="4015"/>
                  <a:pt x="10261" y="4500"/>
                </a:cubicBezTo>
                <a:cubicBezTo>
                  <a:pt x="10643" y="4704"/>
                  <a:pt x="10987" y="5010"/>
                  <a:pt x="11242" y="5379"/>
                </a:cubicBezTo>
                <a:cubicBezTo>
                  <a:pt x="11816" y="6221"/>
                  <a:pt x="12211" y="7138"/>
                  <a:pt x="12593" y="8069"/>
                </a:cubicBezTo>
                <a:cubicBezTo>
                  <a:pt x="12670" y="8285"/>
                  <a:pt x="12695" y="8515"/>
                  <a:pt x="12695" y="8744"/>
                </a:cubicBezTo>
                <a:cubicBezTo>
                  <a:pt x="12708" y="9063"/>
                  <a:pt x="12695" y="9382"/>
                  <a:pt x="12708" y="9700"/>
                </a:cubicBezTo>
                <a:cubicBezTo>
                  <a:pt x="12746" y="10389"/>
                  <a:pt x="12606" y="11077"/>
                  <a:pt x="12313" y="11702"/>
                </a:cubicBezTo>
                <a:cubicBezTo>
                  <a:pt x="11969" y="12454"/>
                  <a:pt x="11625" y="13206"/>
                  <a:pt x="11306" y="13970"/>
                </a:cubicBezTo>
                <a:cubicBezTo>
                  <a:pt x="11064" y="14595"/>
                  <a:pt x="10745" y="15181"/>
                  <a:pt x="10363" y="15729"/>
                </a:cubicBezTo>
                <a:cubicBezTo>
                  <a:pt x="9917" y="16290"/>
                  <a:pt x="9585" y="16940"/>
                  <a:pt x="9381" y="17629"/>
                </a:cubicBezTo>
                <a:cubicBezTo>
                  <a:pt x="9190" y="18304"/>
                  <a:pt x="8769" y="18890"/>
                  <a:pt x="8209" y="19324"/>
                </a:cubicBezTo>
                <a:cubicBezTo>
                  <a:pt x="7367" y="19999"/>
                  <a:pt x="6539" y="20700"/>
                  <a:pt x="5698" y="21389"/>
                </a:cubicBezTo>
                <a:cubicBezTo>
                  <a:pt x="5417" y="21618"/>
                  <a:pt x="5137" y="21860"/>
                  <a:pt x="4984" y="22217"/>
                </a:cubicBezTo>
                <a:cubicBezTo>
                  <a:pt x="4805" y="22612"/>
                  <a:pt x="4525" y="22957"/>
                  <a:pt x="4168" y="23199"/>
                </a:cubicBezTo>
                <a:cubicBezTo>
                  <a:pt x="4015" y="23326"/>
                  <a:pt x="3849" y="23466"/>
                  <a:pt x="3696" y="23581"/>
                </a:cubicBezTo>
                <a:cubicBezTo>
                  <a:pt x="3059" y="24053"/>
                  <a:pt x="2384" y="24512"/>
                  <a:pt x="1746" y="25009"/>
                </a:cubicBezTo>
                <a:lnTo>
                  <a:pt x="1746" y="24741"/>
                </a:lnTo>
                <a:cubicBezTo>
                  <a:pt x="1122" y="25162"/>
                  <a:pt x="561" y="25582"/>
                  <a:pt x="0" y="25990"/>
                </a:cubicBezTo>
                <a:lnTo>
                  <a:pt x="0" y="26411"/>
                </a:lnTo>
                <a:lnTo>
                  <a:pt x="229" y="26245"/>
                </a:lnTo>
                <a:cubicBezTo>
                  <a:pt x="446" y="26079"/>
                  <a:pt x="663" y="25939"/>
                  <a:pt x="867" y="25761"/>
                </a:cubicBezTo>
                <a:cubicBezTo>
                  <a:pt x="1109" y="25506"/>
                  <a:pt x="1440" y="25340"/>
                  <a:pt x="1784" y="25289"/>
                </a:cubicBezTo>
                <a:cubicBezTo>
                  <a:pt x="1925" y="25251"/>
                  <a:pt x="2052" y="25187"/>
                  <a:pt x="2167" y="25111"/>
                </a:cubicBezTo>
                <a:cubicBezTo>
                  <a:pt x="3021" y="24575"/>
                  <a:pt x="3824" y="23976"/>
                  <a:pt x="4589" y="23313"/>
                </a:cubicBezTo>
                <a:cubicBezTo>
                  <a:pt x="4844" y="23097"/>
                  <a:pt x="5048" y="22829"/>
                  <a:pt x="5175" y="22523"/>
                </a:cubicBezTo>
                <a:cubicBezTo>
                  <a:pt x="5328" y="22179"/>
                  <a:pt x="5557" y="21886"/>
                  <a:pt x="5851" y="21656"/>
                </a:cubicBezTo>
                <a:cubicBezTo>
                  <a:pt x="6705" y="20968"/>
                  <a:pt x="7559" y="20254"/>
                  <a:pt x="8425" y="19566"/>
                </a:cubicBezTo>
                <a:cubicBezTo>
                  <a:pt x="9037" y="19107"/>
                  <a:pt x="9471" y="18470"/>
                  <a:pt x="9674" y="17743"/>
                </a:cubicBezTo>
                <a:cubicBezTo>
                  <a:pt x="9866" y="17068"/>
                  <a:pt x="10197" y="16430"/>
                  <a:pt x="10630" y="15870"/>
                </a:cubicBezTo>
                <a:cubicBezTo>
                  <a:pt x="11000" y="15347"/>
                  <a:pt x="11306" y="14786"/>
                  <a:pt x="11535" y="14200"/>
                </a:cubicBezTo>
                <a:cubicBezTo>
                  <a:pt x="11854" y="13410"/>
                  <a:pt x="12224" y="12645"/>
                  <a:pt x="12581" y="11867"/>
                </a:cubicBezTo>
                <a:cubicBezTo>
                  <a:pt x="13040" y="10860"/>
                  <a:pt x="13052" y="9828"/>
                  <a:pt x="12925" y="8770"/>
                </a:cubicBezTo>
                <a:cubicBezTo>
                  <a:pt x="12836" y="8196"/>
                  <a:pt x="12683" y="7648"/>
                  <a:pt x="12440" y="7126"/>
                </a:cubicBezTo>
                <a:cubicBezTo>
                  <a:pt x="12415" y="7036"/>
                  <a:pt x="12389" y="6947"/>
                  <a:pt x="12389" y="6858"/>
                </a:cubicBezTo>
                <a:lnTo>
                  <a:pt x="12389" y="6858"/>
                </a:lnTo>
                <a:lnTo>
                  <a:pt x="13129" y="7597"/>
                </a:lnTo>
                <a:lnTo>
                  <a:pt x="14034" y="6871"/>
                </a:lnTo>
                <a:cubicBezTo>
                  <a:pt x="14046" y="6896"/>
                  <a:pt x="14046" y="6922"/>
                  <a:pt x="14046" y="6947"/>
                </a:cubicBezTo>
                <a:cubicBezTo>
                  <a:pt x="14059" y="7597"/>
                  <a:pt x="13995" y="8247"/>
                  <a:pt x="13894" y="8885"/>
                </a:cubicBezTo>
                <a:cubicBezTo>
                  <a:pt x="13855" y="9076"/>
                  <a:pt x="13817" y="9241"/>
                  <a:pt x="14034" y="9433"/>
                </a:cubicBezTo>
                <a:cubicBezTo>
                  <a:pt x="14212" y="9598"/>
                  <a:pt x="14148" y="9955"/>
                  <a:pt x="14059" y="10223"/>
                </a:cubicBezTo>
                <a:cubicBezTo>
                  <a:pt x="13792" y="10949"/>
                  <a:pt x="13524" y="11689"/>
                  <a:pt x="13256" y="12415"/>
                </a:cubicBezTo>
                <a:cubicBezTo>
                  <a:pt x="13065" y="12938"/>
                  <a:pt x="12861" y="13461"/>
                  <a:pt x="12657" y="13970"/>
                </a:cubicBezTo>
                <a:cubicBezTo>
                  <a:pt x="12287" y="14901"/>
                  <a:pt x="11956" y="15831"/>
                  <a:pt x="11561" y="16749"/>
                </a:cubicBezTo>
                <a:cubicBezTo>
                  <a:pt x="11332" y="17221"/>
                  <a:pt x="11077" y="17667"/>
                  <a:pt x="10783" y="18100"/>
                </a:cubicBezTo>
                <a:cubicBezTo>
                  <a:pt x="10414" y="18661"/>
                  <a:pt x="10019" y="19209"/>
                  <a:pt x="9623" y="19757"/>
                </a:cubicBezTo>
                <a:cubicBezTo>
                  <a:pt x="9509" y="19885"/>
                  <a:pt x="9471" y="20063"/>
                  <a:pt x="9509" y="20216"/>
                </a:cubicBezTo>
                <a:cubicBezTo>
                  <a:pt x="9534" y="20344"/>
                  <a:pt x="9534" y="20471"/>
                  <a:pt x="9509" y="20598"/>
                </a:cubicBezTo>
                <a:cubicBezTo>
                  <a:pt x="9802" y="20331"/>
                  <a:pt x="10044" y="20089"/>
                  <a:pt x="10312" y="19872"/>
                </a:cubicBezTo>
                <a:cubicBezTo>
                  <a:pt x="11038" y="19273"/>
                  <a:pt x="11752" y="18674"/>
                  <a:pt x="12504" y="18100"/>
                </a:cubicBezTo>
                <a:cubicBezTo>
                  <a:pt x="13116" y="17667"/>
                  <a:pt x="13664" y="17144"/>
                  <a:pt x="14148" y="16571"/>
                </a:cubicBezTo>
                <a:cubicBezTo>
                  <a:pt x="14505" y="16124"/>
                  <a:pt x="14964" y="15793"/>
                  <a:pt x="15474" y="15576"/>
                </a:cubicBezTo>
                <a:cubicBezTo>
                  <a:pt x="16048" y="15321"/>
                  <a:pt x="16596" y="15028"/>
                  <a:pt x="17157" y="14761"/>
                </a:cubicBezTo>
                <a:cubicBezTo>
                  <a:pt x="17373" y="14646"/>
                  <a:pt x="17603" y="14582"/>
                  <a:pt x="17819" y="14480"/>
                </a:cubicBezTo>
                <a:cubicBezTo>
                  <a:pt x="18189" y="14327"/>
                  <a:pt x="18546" y="14162"/>
                  <a:pt x="18890" y="13958"/>
                </a:cubicBezTo>
                <a:cubicBezTo>
                  <a:pt x="19884" y="13371"/>
                  <a:pt x="20904" y="12823"/>
                  <a:pt x="21962" y="12339"/>
                </a:cubicBezTo>
                <a:cubicBezTo>
                  <a:pt x="22612" y="12020"/>
                  <a:pt x="23198" y="11587"/>
                  <a:pt x="23708" y="11064"/>
                </a:cubicBezTo>
                <a:cubicBezTo>
                  <a:pt x="24001" y="10771"/>
                  <a:pt x="24346" y="10491"/>
                  <a:pt x="24537" y="10134"/>
                </a:cubicBezTo>
                <a:cubicBezTo>
                  <a:pt x="24715" y="9815"/>
                  <a:pt x="24970" y="9535"/>
                  <a:pt x="25110" y="9165"/>
                </a:cubicBezTo>
                <a:cubicBezTo>
                  <a:pt x="24855" y="8987"/>
                  <a:pt x="24881" y="8719"/>
                  <a:pt x="24894" y="8451"/>
                </a:cubicBezTo>
                <a:cubicBezTo>
                  <a:pt x="24906" y="8043"/>
                  <a:pt x="24970" y="7635"/>
                  <a:pt x="25059" y="7240"/>
                </a:cubicBezTo>
                <a:cubicBezTo>
                  <a:pt x="25200" y="7980"/>
                  <a:pt x="25352" y="8719"/>
                  <a:pt x="25505" y="9471"/>
                </a:cubicBezTo>
                <a:cubicBezTo>
                  <a:pt x="25548" y="9480"/>
                  <a:pt x="25591" y="9485"/>
                  <a:pt x="25633" y="9485"/>
                </a:cubicBezTo>
                <a:cubicBezTo>
                  <a:pt x="25927" y="9485"/>
                  <a:pt x="26206" y="9278"/>
                  <a:pt x="26563" y="9267"/>
                </a:cubicBezTo>
                <a:lnTo>
                  <a:pt x="26563" y="9267"/>
                </a:lnTo>
                <a:cubicBezTo>
                  <a:pt x="26372" y="9484"/>
                  <a:pt x="26117" y="9637"/>
                  <a:pt x="25850" y="9713"/>
                </a:cubicBezTo>
                <a:cubicBezTo>
                  <a:pt x="25595" y="9790"/>
                  <a:pt x="25378" y="9943"/>
                  <a:pt x="25225" y="10146"/>
                </a:cubicBezTo>
                <a:cubicBezTo>
                  <a:pt x="24868" y="10567"/>
                  <a:pt x="24486" y="10949"/>
                  <a:pt x="24167" y="11383"/>
                </a:cubicBezTo>
                <a:cubicBezTo>
                  <a:pt x="23415" y="12441"/>
                  <a:pt x="22434" y="13333"/>
                  <a:pt x="21299" y="13970"/>
                </a:cubicBezTo>
                <a:cubicBezTo>
                  <a:pt x="21184" y="14034"/>
                  <a:pt x="21070" y="14098"/>
                  <a:pt x="20968" y="14149"/>
                </a:cubicBezTo>
                <a:lnTo>
                  <a:pt x="20866" y="14149"/>
                </a:lnTo>
                <a:cubicBezTo>
                  <a:pt x="20917" y="14085"/>
                  <a:pt x="20955" y="14034"/>
                  <a:pt x="20993" y="13970"/>
                </a:cubicBezTo>
                <a:cubicBezTo>
                  <a:pt x="21044" y="13907"/>
                  <a:pt x="21070" y="13843"/>
                  <a:pt x="21070" y="13766"/>
                </a:cubicBezTo>
                <a:lnTo>
                  <a:pt x="21070" y="13766"/>
                </a:lnTo>
                <a:cubicBezTo>
                  <a:pt x="20267" y="14315"/>
                  <a:pt x="19451" y="14863"/>
                  <a:pt x="18686" y="15487"/>
                </a:cubicBezTo>
                <a:cubicBezTo>
                  <a:pt x="18881" y="15636"/>
                  <a:pt x="19116" y="15710"/>
                  <a:pt x="19352" y="15710"/>
                </a:cubicBezTo>
                <a:cubicBezTo>
                  <a:pt x="19441" y="15710"/>
                  <a:pt x="19530" y="15699"/>
                  <a:pt x="19617" y="15678"/>
                </a:cubicBezTo>
                <a:cubicBezTo>
                  <a:pt x="20356" y="15538"/>
                  <a:pt x="21095" y="15411"/>
                  <a:pt x="21822" y="15245"/>
                </a:cubicBezTo>
                <a:cubicBezTo>
                  <a:pt x="22319" y="15143"/>
                  <a:pt x="22829" y="15079"/>
                  <a:pt x="23339" y="15067"/>
                </a:cubicBezTo>
                <a:cubicBezTo>
                  <a:pt x="24193" y="15041"/>
                  <a:pt x="25034" y="14990"/>
                  <a:pt x="25901" y="14939"/>
                </a:cubicBezTo>
                <a:cubicBezTo>
                  <a:pt x="25901" y="14761"/>
                  <a:pt x="26003" y="14608"/>
                  <a:pt x="26168" y="14544"/>
                </a:cubicBezTo>
                <a:cubicBezTo>
                  <a:pt x="27035" y="14072"/>
                  <a:pt x="27876" y="13575"/>
                  <a:pt x="28718" y="13078"/>
                </a:cubicBezTo>
                <a:cubicBezTo>
                  <a:pt x="29431" y="12657"/>
                  <a:pt x="30132" y="12224"/>
                  <a:pt x="30833" y="11791"/>
                </a:cubicBezTo>
                <a:cubicBezTo>
                  <a:pt x="30908" y="11735"/>
                  <a:pt x="30994" y="11706"/>
                  <a:pt x="31078" y="11706"/>
                </a:cubicBezTo>
                <a:cubicBezTo>
                  <a:pt x="31167" y="11706"/>
                  <a:pt x="31252" y="11738"/>
                  <a:pt x="31318" y="11803"/>
                </a:cubicBezTo>
                <a:cubicBezTo>
                  <a:pt x="31152" y="11918"/>
                  <a:pt x="31012" y="12033"/>
                  <a:pt x="30846" y="12122"/>
                </a:cubicBezTo>
                <a:cubicBezTo>
                  <a:pt x="30566" y="12301"/>
                  <a:pt x="30285" y="12466"/>
                  <a:pt x="29992" y="12607"/>
                </a:cubicBezTo>
                <a:cubicBezTo>
                  <a:pt x="29470" y="12887"/>
                  <a:pt x="28985" y="13231"/>
                  <a:pt x="28552" y="13613"/>
                </a:cubicBezTo>
                <a:cubicBezTo>
                  <a:pt x="28284" y="13830"/>
                  <a:pt x="28016" y="14034"/>
                  <a:pt x="27736" y="14238"/>
                </a:cubicBezTo>
                <a:cubicBezTo>
                  <a:pt x="27532" y="14378"/>
                  <a:pt x="27392" y="14595"/>
                  <a:pt x="27379" y="14850"/>
                </a:cubicBezTo>
                <a:cubicBezTo>
                  <a:pt x="27354" y="15092"/>
                  <a:pt x="27468" y="15334"/>
                  <a:pt x="27698" y="15436"/>
                </a:cubicBezTo>
                <a:cubicBezTo>
                  <a:pt x="28029" y="15678"/>
                  <a:pt x="28412" y="15831"/>
                  <a:pt x="28819" y="15882"/>
                </a:cubicBezTo>
                <a:cubicBezTo>
                  <a:pt x="29023" y="15921"/>
                  <a:pt x="29202" y="15997"/>
                  <a:pt x="29368" y="16124"/>
                </a:cubicBezTo>
                <a:cubicBezTo>
                  <a:pt x="29648" y="16303"/>
                  <a:pt x="29954" y="16430"/>
                  <a:pt x="30285" y="16507"/>
                </a:cubicBezTo>
                <a:cubicBezTo>
                  <a:pt x="30961" y="16660"/>
                  <a:pt x="31636" y="16826"/>
                  <a:pt x="32325" y="16966"/>
                </a:cubicBezTo>
                <a:cubicBezTo>
                  <a:pt x="32592" y="17029"/>
                  <a:pt x="32860" y="17042"/>
                  <a:pt x="33128" y="17093"/>
                </a:cubicBezTo>
                <a:cubicBezTo>
                  <a:pt x="33281" y="17131"/>
                  <a:pt x="33434" y="17182"/>
                  <a:pt x="33587" y="17246"/>
                </a:cubicBezTo>
                <a:cubicBezTo>
                  <a:pt x="33496" y="17288"/>
                  <a:pt x="33416" y="17304"/>
                  <a:pt x="33343" y="17304"/>
                </a:cubicBezTo>
                <a:cubicBezTo>
                  <a:pt x="33168" y="17304"/>
                  <a:pt x="33027" y="17215"/>
                  <a:pt x="32847" y="17170"/>
                </a:cubicBezTo>
                <a:lnTo>
                  <a:pt x="32847" y="17170"/>
                </a:lnTo>
                <a:lnTo>
                  <a:pt x="33140" y="17552"/>
                </a:lnTo>
                <a:cubicBezTo>
                  <a:pt x="32605" y="17476"/>
                  <a:pt x="32095" y="17399"/>
                  <a:pt x="31585" y="17323"/>
                </a:cubicBezTo>
                <a:cubicBezTo>
                  <a:pt x="31331" y="17284"/>
                  <a:pt x="31063" y="17246"/>
                  <a:pt x="30795" y="17221"/>
                </a:cubicBezTo>
                <a:cubicBezTo>
                  <a:pt x="30362" y="17195"/>
                  <a:pt x="29928" y="17182"/>
                  <a:pt x="29495" y="17157"/>
                </a:cubicBezTo>
                <a:cubicBezTo>
                  <a:pt x="29240" y="17144"/>
                  <a:pt x="28998" y="17080"/>
                  <a:pt x="28769" y="16966"/>
                </a:cubicBezTo>
                <a:cubicBezTo>
                  <a:pt x="28590" y="16888"/>
                  <a:pt x="28392" y="16849"/>
                  <a:pt x="28192" y="16849"/>
                </a:cubicBezTo>
                <a:cubicBezTo>
                  <a:pt x="28163" y="16849"/>
                  <a:pt x="28134" y="16849"/>
                  <a:pt x="28106" y="16851"/>
                </a:cubicBezTo>
                <a:cubicBezTo>
                  <a:pt x="27660" y="16838"/>
                  <a:pt x="27213" y="16762"/>
                  <a:pt x="26793" y="16609"/>
                </a:cubicBezTo>
                <a:cubicBezTo>
                  <a:pt x="26512" y="16507"/>
                  <a:pt x="26194" y="16532"/>
                  <a:pt x="25901" y="16456"/>
                </a:cubicBezTo>
                <a:cubicBezTo>
                  <a:pt x="25225" y="16277"/>
                  <a:pt x="24524" y="16290"/>
                  <a:pt x="23836" y="16188"/>
                </a:cubicBezTo>
                <a:cubicBezTo>
                  <a:pt x="23596" y="16145"/>
                  <a:pt x="23355" y="16128"/>
                  <a:pt x="23113" y="16128"/>
                </a:cubicBezTo>
                <a:cubicBezTo>
                  <a:pt x="22571" y="16128"/>
                  <a:pt x="22024" y="16212"/>
                  <a:pt x="21478" y="16265"/>
                </a:cubicBezTo>
                <a:cubicBezTo>
                  <a:pt x="21261" y="16277"/>
                  <a:pt x="21044" y="16316"/>
                  <a:pt x="20840" y="16392"/>
                </a:cubicBezTo>
                <a:cubicBezTo>
                  <a:pt x="21012" y="16399"/>
                  <a:pt x="21181" y="16402"/>
                  <a:pt x="21350" y="16402"/>
                </a:cubicBezTo>
                <a:cubicBezTo>
                  <a:pt x="21519" y="16402"/>
                  <a:pt x="21688" y="16399"/>
                  <a:pt x="21860" y="16392"/>
                </a:cubicBezTo>
                <a:cubicBezTo>
                  <a:pt x="22216" y="16350"/>
                  <a:pt x="22573" y="16329"/>
                  <a:pt x="22929" y="16329"/>
                </a:cubicBezTo>
                <a:cubicBezTo>
                  <a:pt x="23425" y="16329"/>
                  <a:pt x="23919" y="16369"/>
                  <a:pt x="24409" y="16443"/>
                </a:cubicBezTo>
                <a:cubicBezTo>
                  <a:pt x="24639" y="16481"/>
                  <a:pt x="24868" y="16481"/>
                  <a:pt x="25098" y="16545"/>
                </a:cubicBezTo>
                <a:lnTo>
                  <a:pt x="24078" y="16724"/>
                </a:lnTo>
                <a:cubicBezTo>
                  <a:pt x="23523" y="16823"/>
                  <a:pt x="22965" y="16870"/>
                  <a:pt x="22408" y="16870"/>
                </a:cubicBezTo>
                <a:cubicBezTo>
                  <a:pt x="21888" y="16870"/>
                  <a:pt x="21369" y="16829"/>
                  <a:pt x="20853" y="16749"/>
                </a:cubicBezTo>
                <a:cubicBezTo>
                  <a:pt x="20394" y="16673"/>
                  <a:pt x="19935" y="16647"/>
                  <a:pt x="19476" y="16634"/>
                </a:cubicBezTo>
                <a:cubicBezTo>
                  <a:pt x="19285" y="16647"/>
                  <a:pt x="19107" y="16685"/>
                  <a:pt x="18928" y="16762"/>
                </a:cubicBezTo>
                <a:cubicBezTo>
                  <a:pt x="18648" y="16889"/>
                  <a:pt x="18342" y="16953"/>
                  <a:pt x="18036" y="16953"/>
                </a:cubicBezTo>
                <a:cubicBezTo>
                  <a:pt x="17870" y="16953"/>
                  <a:pt x="17705" y="16979"/>
                  <a:pt x="17552" y="17029"/>
                </a:cubicBezTo>
                <a:lnTo>
                  <a:pt x="17807" y="16800"/>
                </a:lnTo>
                <a:lnTo>
                  <a:pt x="17807" y="16800"/>
                </a:lnTo>
                <a:cubicBezTo>
                  <a:pt x="17144" y="16928"/>
                  <a:pt x="16519" y="17170"/>
                  <a:pt x="15946" y="17514"/>
                </a:cubicBezTo>
                <a:cubicBezTo>
                  <a:pt x="15653" y="17680"/>
                  <a:pt x="15359" y="17871"/>
                  <a:pt x="15079" y="18062"/>
                </a:cubicBezTo>
                <a:cubicBezTo>
                  <a:pt x="14875" y="18189"/>
                  <a:pt x="14697" y="18355"/>
                  <a:pt x="14544" y="18534"/>
                </a:cubicBezTo>
                <a:cubicBezTo>
                  <a:pt x="14352" y="18763"/>
                  <a:pt x="14123" y="18941"/>
                  <a:pt x="13868" y="19082"/>
                </a:cubicBezTo>
                <a:cubicBezTo>
                  <a:pt x="13103" y="19566"/>
                  <a:pt x="12440" y="20165"/>
                  <a:pt x="11880" y="20866"/>
                </a:cubicBezTo>
                <a:cubicBezTo>
                  <a:pt x="11395" y="21452"/>
                  <a:pt x="10796" y="21950"/>
                  <a:pt x="10133" y="22319"/>
                </a:cubicBezTo>
                <a:cubicBezTo>
                  <a:pt x="9522" y="22676"/>
                  <a:pt x="8935" y="23097"/>
                  <a:pt x="8349" y="23505"/>
                </a:cubicBezTo>
                <a:cubicBezTo>
                  <a:pt x="7954" y="23760"/>
                  <a:pt x="7571" y="24040"/>
                  <a:pt x="7189" y="24320"/>
                </a:cubicBezTo>
                <a:cubicBezTo>
                  <a:pt x="7087" y="24397"/>
                  <a:pt x="6921" y="24435"/>
                  <a:pt x="6985" y="24626"/>
                </a:cubicBezTo>
                <a:cubicBezTo>
                  <a:pt x="7163" y="24677"/>
                  <a:pt x="7329" y="24741"/>
                  <a:pt x="7508" y="24805"/>
                </a:cubicBezTo>
                <a:cubicBezTo>
                  <a:pt x="8132" y="25009"/>
                  <a:pt x="8795" y="25123"/>
                  <a:pt x="9458" y="25123"/>
                </a:cubicBezTo>
                <a:cubicBezTo>
                  <a:pt x="10312" y="25149"/>
                  <a:pt x="11166" y="25187"/>
                  <a:pt x="12020" y="25187"/>
                </a:cubicBezTo>
                <a:cubicBezTo>
                  <a:pt x="12683" y="25187"/>
                  <a:pt x="13345" y="25162"/>
                  <a:pt x="13995" y="25123"/>
                </a:cubicBezTo>
                <a:cubicBezTo>
                  <a:pt x="14035" y="25121"/>
                  <a:pt x="14075" y="25119"/>
                  <a:pt x="14114" y="25119"/>
                </a:cubicBezTo>
                <a:cubicBezTo>
                  <a:pt x="14426" y="25119"/>
                  <a:pt x="14718" y="25209"/>
                  <a:pt x="14990" y="25378"/>
                </a:cubicBezTo>
                <a:cubicBezTo>
                  <a:pt x="15092" y="25455"/>
                  <a:pt x="15232" y="25519"/>
                  <a:pt x="15359" y="25557"/>
                </a:cubicBezTo>
                <a:cubicBezTo>
                  <a:pt x="16060" y="25697"/>
                  <a:pt x="16647" y="26105"/>
                  <a:pt x="17310" y="26334"/>
                </a:cubicBezTo>
                <a:cubicBezTo>
                  <a:pt x="17615" y="26462"/>
                  <a:pt x="17947" y="26564"/>
                  <a:pt x="18291" y="26627"/>
                </a:cubicBezTo>
                <a:cubicBezTo>
                  <a:pt x="18737" y="26704"/>
                  <a:pt x="19171" y="26844"/>
                  <a:pt x="19591" y="27048"/>
                </a:cubicBezTo>
                <a:cubicBezTo>
                  <a:pt x="19566" y="27125"/>
                  <a:pt x="19553" y="27188"/>
                  <a:pt x="19527" y="27252"/>
                </a:cubicBezTo>
                <a:cubicBezTo>
                  <a:pt x="19578" y="27278"/>
                  <a:pt x="19604" y="27303"/>
                  <a:pt x="19642" y="27303"/>
                </a:cubicBezTo>
                <a:cubicBezTo>
                  <a:pt x="19948" y="27316"/>
                  <a:pt x="20254" y="27405"/>
                  <a:pt x="20522" y="27558"/>
                </a:cubicBezTo>
                <a:cubicBezTo>
                  <a:pt x="20611" y="27609"/>
                  <a:pt x="20726" y="27647"/>
                  <a:pt x="20764" y="27724"/>
                </a:cubicBezTo>
                <a:cubicBezTo>
                  <a:pt x="20968" y="28157"/>
                  <a:pt x="21414" y="28323"/>
                  <a:pt x="21733" y="28616"/>
                </a:cubicBezTo>
                <a:cubicBezTo>
                  <a:pt x="21784" y="28667"/>
                  <a:pt x="21834" y="28705"/>
                  <a:pt x="21936" y="28794"/>
                </a:cubicBezTo>
                <a:cubicBezTo>
                  <a:pt x="21439" y="28705"/>
                  <a:pt x="21082" y="28514"/>
                  <a:pt x="20853" y="28055"/>
                </a:cubicBezTo>
                <a:cubicBezTo>
                  <a:pt x="20802" y="28195"/>
                  <a:pt x="20789" y="28259"/>
                  <a:pt x="20751" y="28361"/>
                </a:cubicBezTo>
                <a:cubicBezTo>
                  <a:pt x="20241" y="28144"/>
                  <a:pt x="19719" y="27940"/>
                  <a:pt x="19221" y="27698"/>
                </a:cubicBezTo>
                <a:cubicBezTo>
                  <a:pt x="19056" y="27596"/>
                  <a:pt x="18916" y="27469"/>
                  <a:pt x="18801" y="27329"/>
                </a:cubicBezTo>
                <a:cubicBezTo>
                  <a:pt x="18775" y="27316"/>
                  <a:pt x="18775" y="27278"/>
                  <a:pt x="18750" y="27265"/>
                </a:cubicBezTo>
                <a:cubicBezTo>
                  <a:pt x="18410" y="27208"/>
                  <a:pt x="18140" y="26919"/>
                  <a:pt x="17788" y="26919"/>
                </a:cubicBezTo>
                <a:cubicBezTo>
                  <a:pt x="17745" y="26919"/>
                  <a:pt x="17700" y="26924"/>
                  <a:pt x="17654" y="26933"/>
                </a:cubicBezTo>
                <a:cubicBezTo>
                  <a:pt x="17573" y="26950"/>
                  <a:pt x="17492" y="26959"/>
                  <a:pt x="17412" y="26959"/>
                </a:cubicBezTo>
                <a:cubicBezTo>
                  <a:pt x="17253" y="26959"/>
                  <a:pt x="17097" y="26925"/>
                  <a:pt x="16953" y="26857"/>
                </a:cubicBezTo>
                <a:cubicBezTo>
                  <a:pt x="16314" y="26557"/>
                  <a:pt x="15652" y="26463"/>
                  <a:pt x="14975" y="26463"/>
                </a:cubicBezTo>
                <a:cubicBezTo>
                  <a:pt x="14760" y="26463"/>
                  <a:pt x="14544" y="26472"/>
                  <a:pt x="14327" y="26487"/>
                </a:cubicBezTo>
                <a:cubicBezTo>
                  <a:pt x="14153" y="26499"/>
                  <a:pt x="13981" y="26506"/>
                  <a:pt x="13809" y="26506"/>
                </a:cubicBezTo>
                <a:cubicBezTo>
                  <a:pt x="13248" y="26506"/>
                  <a:pt x="12697" y="26431"/>
                  <a:pt x="12160" y="26207"/>
                </a:cubicBezTo>
                <a:cubicBezTo>
                  <a:pt x="11773" y="26044"/>
                  <a:pt x="11369" y="26011"/>
                  <a:pt x="10962" y="26011"/>
                </a:cubicBezTo>
                <a:cubicBezTo>
                  <a:pt x="10860" y="26011"/>
                  <a:pt x="10758" y="26013"/>
                  <a:pt x="10656" y="26016"/>
                </a:cubicBezTo>
                <a:cubicBezTo>
                  <a:pt x="10182" y="26026"/>
                  <a:pt x="9707" y="26045"/>
                  <a:pt x="9233" y="26045"/>
                </a:cubicBezTo>
                <a:cubicBezTo>
                  <a:pt x="9121" y="26045"/>
                  <a:pt x="9009" y="26044"/>
                  <a:pt x="8897" y="26041"/>
                </a:cubicBezTo>
                <a:cubicBezTo>
                  <a:pt x="8817" y="26038"/>
                  <a:pt x="8736" y="26037"/>
                  <a:pt x="8656" y="26037"/>
                </a:cubicBezTo>
                <a:cubicBezTo>
                  <a:pt x="8010" y="26037"/>
                  <a:pt x="7368" y="26129"/>
                  <a:pt x="6756" y="26322"/>
                </a:cubicBezTo>
                <a:cubicBezTo>
                  <a:pt x="6692" y="26347"/>
                  <a:pt x="6628" y="26347"/>
                  <a:pt x="6564" y="26360"/>
                </a:cubicBezTo>
                <a:lnTo>
                  <a:pt x="6577" y="26347"/>
                </a:lnTo>
                <a:lnTo>
                  <a:pt x="6577" y="26347"/>
                </a:lnTo>
                <a:cubicBezTo>
                  <a:pt x="6169" y="26526"/>
                  <a:pt x="5749" y="26678"/>
                  <a:pt x="5353" y="26870"/>
                </a:cubicBezTo>
                <a:cubicBezTo>
                  <a:pt x="4818" y="27125"/>
                  <a:pt x="4296" y="27405"/>
                  <a:pt x="3747" y="27685"/>
                </a:cubicBezTo>
                <a:cubicBezTo>
                  <a:pt x="3747" y="27673"/>
                  <a:pt x="3722" y="27634"/>
                  <a:pt x="3684" y="27545"/>
                </a:cubicBezTo>
                <a:cubicBezTo>
                  <a:pt x="2830" y="28348"/>
                  <a:pt x="1988" y="29151"/>
                  <a:pt x="1032" y="29827"/>
                </a:cubicBezTo>
                <a:cubicBezTo>
                  <a:pt x="1109" y="29763"/>
                  <a:pt x="1173" y="29687"/>
                  <a:pt x="1236" y="29610"/>
                </a:cubicBezTo>
                <a:cubicBezTo>
                  <a:pt x="1313" y="29521"/>
                  <a:pt x="1517" y="29483"/>
                  <a:pt x="1377" y="29291"/>
                </a:cubicBezTo>
                <a:cubicBezTo>
                  <a:pt x="1364" y="29279"/>
                  <a:pt x="1440" y="29190"/>
                  <a:pt x="1479" y="29139"/>
                </a:cubicBezTo>
                <a:cubicBezTo>
                  <a:pt x="2090" y="28527"/>
                  <a:pt x="2638" y="27838"/>
                  <a:pt x="3314" y="27303"/>
                </a:cubicBezTo>
                <a:cubicBezTo>
                  <a:pt x="4066" y="26704"/>
                  <a:pt x="4907" y="26258"/>
                  <a:pt x="5825" y="25965"/>
                </a:cubicBezTo>
                <a:cubicBezTo>
                  <a:pt x="6093" y="25875"/>
                  <a:pt x="6373" y="25773"/>
                  <a:pt x="6628" y="25646"/>
                </a:cubicBezTo>
                <a:cubicBezTo>
                  <a:pt x="6195" y="25646"/>
                  <a:pt x="5800" y="25786"/>
                  <a:pt x="5404" y="25926"/>
                </a:cubicBezTo>
                <a:cubicBezTo>
                  <a:pt x="4283" y="26360"/>
                  <a:pt x="3263" y="27023"/>
                  <a:pt x="2422" y="27877"/>
                </a:cubicBezTo>
                <a:cubicBezTo>
                  <a:pt x="1632" y="28667"/>
                  <a:pt x="892" y="29521"/>
                  <a:pt x="25" y="30222"/>
                </a:cubicBezTo>
                <a:lnTo>
                  <a:pt x="25" y="31114"/>
                </a:lnTo>
                <a:cubicBezTo>
                  <a:pt x="51" y="31076"/>
                  <a:pt x="89" y="31038"/>
                  <a:pt x="127" y="31012"/>
                </a:cubicBezTo>
                <a:cubicBezTo>
                  <a:pt x="930" y="30362"/>
                  <a:pt x="1721" y="29699"/>
                  <a:pt x="2498" y="29024"/>
                </a:cubicBezTo>
                <a:cubicBezTo>
                  <a:pt x="2664" y="28896"/>
                  <a:pt x="2881" y="28896"/>
                  <a:pt x="2995" y="28782"/>
                </a:cubicBezTo>
                <a:cubicBezTo>
                  <a:pt x="3811" y="27966"/>
                  <a:pt x="4793" y="27456"/>
                  <a:pt x="5838" y="27023"/>
                </a:cubicBezTo>
                <a:cubicBezTo>
                  <a:pt x="6762" y="26640"/>
                  <a:pt x="7696" y="26364"/>
                  <a:pt x="8690" y="26364"/>
                </a:cubicBezTo>
                <a:cubicBezTo>
                  <a:pt x="8888" y="26364"/>
                  <a:pt x="9089" y="26375"/>
                  <a:pt x="9292" y="26398"/>
                </a:cubicBezTo>
                <a:cubicBezTo>
                  <a:pt x="9409" y="26408"/>
                  <a:pt x="9530" y="26412"/>
                  <a:pt x="9652" y="26412"/>
                </a:cubicBezTo>
                <a:cubicBezTo>
                  <a:pt x="9849" y="26412"/>
                  <a:pt x="10051" y="26401"/>
                  <a:pt x="10248" y="26385"/>
                </a:cubicBezTo>
                <a:cubicBezTo>
                  <a:pt x="10445" y="26371"/>
                  <a:pt x="10641" y="26362"/>
                  <a:pt x="10837" y="26362"/>
                </a:cubicBezTo>
                <a:cubicBezTo>
                  <a:pt x="11335" y="26362"/>
                  <a:pt x="11827" y="26422"/>
                  <a:pt x="12313" y="26615"/>
                </a:cubicBezTo>
                <a:cubicBezTo>
                  <a:pt x="12663" y="26757"/>
                  <a:pt x="13032" y="26824"/>
                  <a:pt x="13404" y="26824"/>
                </a:cubicBezTo>
                <a:cubicBezTo>
                  <a:pt x="13465" y="26824"/>
                  <a:pt x="13526" y="26822"/>
                  <a:pt x="13588" y="26819"/>
                </a:cubicBezTo>
                <a:cubicBezTo>
                  <a:pt x="14085" y="26793"/>
                  <a:pt x="14582" y="26755"/>
                  <a:pt x="15079" y="26729"/>
                </a:cubicBezTo>
                <a:cubicBezTo>
                  <a:pt x="15172" y="26720"/>
                  <a:pt x="15264" y="26716"/>
                  <a:pt x="15357" y="26716"/>
                </a:cubicBezTo>
                <a:cubicBezTo>
                  <a:pt x="15772" y="26716"/>
                  <a:pt x="16182" y="26809"/>
                  <a:pt x="16558" y="26997"/>
                </a:cubicBezTo>
                <a:cubicBezTo>
                  <a:pt x="17029" y="27227"/>
                  <a:pt x="17539" y="27354"/>
                  <a:pt x="18062" y="27354"/>
                </a:cubicBezTo>
                <a:cubicBezTo>
                  <a:pt x="18278" y="27354"/>
                  <a:pt x="18482" y="27443"/>
                  <a:pt x="18635" y="27596"/>
                </a:cubicBezTo>
                <a:cubicBezTo>
                  <a:pt x="18852" y="27800"/>
                  <a:pt x="19107" y="27979"/>
                  <a:pt x="19387" y="28106"/>
                </a:cubicBezTo>
                <a:cubicBezTo>
                  <a:pt x="20394" y="28476"/>
                  <a:pt x="21325" y="29075"/>
                  <a:pt x="22434" y="29164"/>
                </a:cubicBezTo>
                <a:cubicBezTo>
                  <a:pt x="22523" y="29011"/>
                  <a:pt x="22485" y="28833"/>
                  <a:pt x="22344" y="28731"/>
                </a:cubicBezTo>
                <a:cubicBezTo>
                  <a:pt x="22230" y="28629"/>
                  <a:pt x="22102" y="28527"/>
                  <a:pt x="21987" y="28450"/>
                </a:cubicBezTo>
                <a:cubicBezTo>
                  <a:pt x="21707" y="28246"/>
                  <a:pt x="21376" y="28093"/>
                  <a:pt x="21159" y="27838"/>
                </a:cubicBezTo>
                <a:cubicBezTo>
                  <a:pt x="20942" y="27596"/>
                  <a:pt x="20662" y="27405"/>
                  <a:pt x="20356" y="27290"/>
                </a:cubicBezTo>
                <a:cubicBezTo>
                  <a:pt x="20305" y="27265"/>
                  <a:pt x="20267" y="27227"/>
                  <a:pt x="20216" y="27201"/>
                </a:cubicBezTo>
                <a:cubicBezTo>
                  <a:pt x="20420" y="27112"/>
                  <a:pt x="20636" y="27061"/>
                  <a:pt x="20853" y="27061"/>
                </a:cubicBezTo>
                <a:cubicBezTo>
                  <a:pt x="20914" y="27062"/>
                  <a:pt x="20974" y="27063"/>
                  <a:pt x="21035" y="27063"/>
                </a:cubicBezTo>
                <a:cubicBezTo>
                  <a:pt x="21573" y="27063"/>
                  <a:pt x="22112" y="27012"/>
                  <a:pt x="22650" y="26921"/>
                </a:cubicBezTo>
                <a:cubicBezTo>
                  <a:pt x="22725" y="26906"/>
                  <a:pt x="22801" y="26898"/>
                  <a:pt x="22878" y="26898"/>
                </a:cubicBezTo>
                <a:cubicBezTo>
                  <a:pt x="23066" y="26898"/>
                  <a:pt x="23256" y="26941"/>
                  <a:pt x="23428" y="27023"/>
                </a:cubicBezTo>
                <a:cubicBezTo>
                  <a:pt x="23708" y="27137"/>
                  <a:pt x="23989" y="27227"/>
                  <a:pt x="24295" y="27303"/>
                </a:cubicBezTo>
                <a:cubicBezTo>
                  <a:pt x="24347" y="27318"/>
                  <a:pt x="24401" y="27325"/>
                  <a:pt x="24455" y="27325"/>
                </a:cubicBezTo>
                <a:cubicBezTo>
                  <a:pt x="24588" y="27325"/>
                  <a:pt x="24722" y="27282"/>
                  <a:pt x="24830" y="27201"/>
                </a:cubicBezTo>
                <a:cubicBezTo>
                  <a:pt x="24371" y="27061"/>
                  <a:pt x="23912" y="27074"/>
                  <a:pt x="23555" y="26780"/>
                </a:cubicBezTo>
                <a:cubicBezTo>
                  <a:pt x="23619" y="26754"/>
                  <a:pt x="23682" y="26744"/>
                  <a:pt x="23745" y="26744"/>
                </a:cubicBezTo>
                <a:cubicBezTo>
                  <a:pt x="23964" y="26744"/>
                  <a:pt x="24177" y="26870"/>
                  <a:pt x="24419" y="26870"/>
                </a:cubicBezTo>
                <a:cubicBezTo>
                  <a:pt x="24478" y="26870"/>
                  <a:pt x="24538" y="26862"/>
                  <a:pt x="24600" y="26844"/>
                </a:cubicBezTo>
                <a:cubicBezTo>
                  <a:pt x="24524" y="26768"/>
                  <a:pt x="24486" y="26691"/>
                  <a:pt x="24422" y="26666"/>
                </a:cubicBezTo>
                <a:cubicBezTo>
                  <a:pt x="24180" y="26577"/>
                  <a:pt x="23912" y="26526"/>
                  <a:pt x="23657" y="26500"/>
                </a:cubicBezTo>
                <a:cubicBezTo>
                  <a:pt x="23548" y="26498"/>
                  <a:pt x="23438" y="26497"/>
                  <a:pt x="23327" y="26497"/>
                </a:cubicBezTo>
                <a:cubicBezTo>
                  <a:pt x="22860" y="26497"/>
                  <a:pt x="22385" y="26515"/>
                  <a:pt x="21911" y="26526"/>
                </a:cubicBezTo>
                <a:cubicBezTo>
                  <a:pt x="22548" y="26322"/>
                  <a:pt x="23135" y="26016"/>
                  <a:pt x="23657" y="25608"/>
                </a:cubicBezTo>
                <a:cubicBezTo>
                  <a:pt x="23759" y="25537"/>
                  <a:pt x="23876" y="25500"/>
                  <a:pt x="23992" y="25500"/>
                </a:cubicBezTo>
                <a:cubicBezTo>
                  <a:pt x="24064" y="25500"/>
                  <a:pt x="24137" y="25515"/>
                  <a:pt x="24205" y="25544"/>
                </a:cubicBezTo>
                <a:cubicBezTo>
                  <a:pt x="24361" y="25622"/>
                  <a:pt x="24537" y="25661"/>
                  <a:pt x="24715" y="25661"/>
                </a:cubicBezTo>
                <a:cubicBezTo>
                  <a:pt x="24741" y="25661"/>
                  <a:pt x="24766" y="25660"/>
                  <a:pt x="24792" y="25659"/>
                </a:cubicBezTo>
                <a:cubicBezTo>
                  <a:pt x="24792" y="25633"/>
                  <a:pt x="24804" y="25608"/>
                  <a:pt x="24817" y="25570"/>
                </a:cubicBezTo>
                <a:lnTo>
                  <a:pt x="24256" y="25327"/>
                </a:lnTo>
                <a:lnTo>
                  <a:pt x="24804" y="24894"/>
                </a:lnTo>
                <a:lnTo>
                  <a:pt x="24741" y="24805"/>
                </a:lnTo>
                <a:cubicBezTo>
                  <a:pt x="24282" y="25123"/>
                  <a:pt x="23721" y="25225"/>
                  <a:pt x="23288" y="25582"/>
                </a:cubicBezTo>
                <a:cubicBezTo>
                  <a:pt x="22943" y="25850"/>
                  <a:pt x="22561" y="26054"/>
                  <a:pt x="22153" y="26194"/>
                </a:cubicBezTo>
                <a:cubicBezTo>
                  <a:pt x="21758" y="26334"/>
                  <a:pt x="21350" y="26475"/>
                  <a:pt x="20968" y="26627"/>
                </a:cubicBezTo>
                <a:cubicBezTo>
                  <a:pt x="20744" y="26718"/>
                  <a:pt x="20517" y="26749"/>
                  <a:pt x="20290" y="26749"/>
                </a:cubicBezTo>
                <a:cubicBezTo>
                  <a:pt x="19976" y="26749"/>
                  <a:pt x="19660" y="26690"/>
                  <a:pt x="19349" y="26653"/>
                </a:cubicBezTo>
                <a:cubicBezTo>
                  <a:pt x="19005" y="26602"/>
                  <a:pt x="18673" y="26513"/>
                  <a:pt x="18355" y="26411"/>
                </a:cubicBezTo>
                <a:cubicBezTo>
                  <a:pt x="18062" y="26334"/>
                  <a:pt x="17768" y="26245"/>
                  <a:pt x="17475" y="26143"/>
                </a:cubicBezTo>
                <a:cubicBezTo>
                  <a:pt x="16774" y="25888"/>
                  <a:pt x="16162" y="25429"/>
                  <a:pt x="15423" y="25251"/>
                </a:cubicBezTo>
                <a:cubicBezTo>
                  <a:pt x="15372" y="25238"/>
                  <a:pt x="15321" y="25213"/>
                  <a:pt x="15283" y="25174"/>
                </a:cubicBezTo>
                <a:cubicBezTo>
                  <a:pt x="14895" y="24892"/>
                  <a:pt x="14447" y="24807"/>
                  <a:pt x="13982" y="24807"/>
                </a:cubicBezTo>
                <a:cubicBezTo>
                  <a:pt x="13881" y="24807"/>
                  <a:pt x="13779" y="24811"/>
                  <a:pt x="13677" y="24818"/>
                </a:cubicBezTo>
                <a:cubicBezTo>
                  <a:pt x="13205" y="24843"/>
                  <a:pt x="12721" y="24881"/>
                  <a:pt x="12236" y="24881"/>
                </a:cubicBezTo>
                <a:cubicBezTo>
                  <a:pt x="11306" y="24881"/>
                  <a:pt x="10376" y="24856"/>
                  <a:pt x="9445" y="24830"/>
                </a:cubicBezTo>
                <a:cubicBezTo>
                  <a:pt x="9012" y="24818"/>
                  <a:pt x="8578" y="24792"/>
                  <a:pt x="8145" y="24741"/>
                </a:cubicBezTo>
                <a:cubicBezTo>
                  <a:pt x="7877" y="24703"/>
                  <a:pt x="7597" y="24639"/>
                  <a:pt x="7329" y="24575"/>
                </a:cubicBezTo>
                <a:cubicBezTo>
                  <a:pt x="7763" y="24282"/>
                  <a:pt x="8132" y="24027"/>
                  <a:pt x="8502" y="23785"/>
                </a:cubicBezTo>
                <a:cubicBezTo>
                  <a:pt x="9126" y="23390"/>
                  <a:pt x="9738" y="22982"/>
                  <a:pt x="10376" y="22600"/>
                </a:cubicBezTo>
                <a:cubicBezTo>
                  <a:pt x="11013" y="22255"/>
                  <a:pt x="11574" y="21784"/>
                  <a:pt x="12058" y="21249"/>
                </a:cubicBezTo>
                <a:cubicBezTo>
                  <a:pt x="12644" y="20560"/>
                  <a:pt x="13256" y="19897"/>
                  <a:pt x="14021" y="19388"/>
                </a:cubicBezTo>
                <a:cubicBezTo>
                  <a:pt x="14301" y="19171"/>
                  <a:pt x="14582" y="18941"/>
                  <a:pt x="14837" y="18699"/>
                </a:cubicBezTo>
                <a:cubicBezTo>
                  <a:pt x="15219" y="18368"/>
                  <a:pt x="15589" y="18036"/>
                  <a:pt x="16124" y="17922"/>
                </a:cubicBezTo>
                <a:cubicBezTo>
                  <a:pt x="16443" y="17858"/>
                  <a:pt x="16749" y="17654"/>
                  <a:pt x="17067" y="17527"/>
                </a:cubicBezTo>
                <a:cubicBezTo>
                  <a:pt x="17233" y="17450"/>
                  <a:pt x="17412" y="17386"/>
                  <a:pt x="17603" y="17348"/>
                </a:cubicBezTo>
                <a:cubicBezTo>
                  <a:pt x="18100" y="17233"/>
                  <a:pt x="18635" y="17272"/>
                  <a:pt x="19120" y="17029"/>
                </a:cubicBezTo>
                <a:cubicBezTo>
                  <a:pt x="19233" y="16973"/>
                  <a:pt x="19307" y="16942"/>
                  <a:pt x="19365" y="16942"/>
                </a:cubicBezTo>
                <a:cubicBezTo>
                  <a:pt x="19463" y="16942"/>
                  <a:pt x="19519" y="17029"/>
                  <a:pt x="19655" y="17221"/>
                </a:cubicBezTo>
                <a:cubicBezTo>
                  <a:pt x="19862" y="17059"/>
                  <a:pt x="20086" y="17009"/>
                  <a:pt x="20316" y="17009"/>
                </a:cubicBezTo>
                <a:cubicBezTo>
                  <a:pt x="20539" y="17009"/>
                  <a:pt x="20768" y="17056"/>
                  <a:pt x="20993" y="17093"/>
                </a:cubicBezTo>
                <a:cubicBezTo>
                  <a:pt x="21507" y="17180"/>
                  <a:pt x="22027" y="17222"/>
                  <a:pt x="22546" y="17222"/>
                </a:cubicBezTo>
                <a:cubicBezTo>
                  <a:pt x="23171" y="17222"/>
                  <a:pt x="23796" y="17161"/>
                  <a:pt x="24409" y="17042"/>
                </a:cubicBezTo>
                <a:cubicBezTo>
                  <a:pt x="24594" y="17011"/>
                  <a:pt x="24780" y="16995"/>
                  <a:pt x="24962" y="16995"/>
                </a:cubicBezTo>
                <a:cubicBezTo>
                  <a:pt x="25081" y="16995"/>
                  <a:pt x="25199" y="17002"/>
                  <a:pt x="25314" y="17017"/>
                </a:cubicBezTo>
                <a:cubicBezTo>
                  <a:pt x="25850" y="17068"/>
                  <a:pt x="26372" y="17195"/>
                  <a:pt x="26895" y="17246"/>
                </a:cubicBezTo>
                <a:cubicBezTo>
                  <a:pt x="27762" y="17323"/>
                  <a:pt x="28628" y="17374"/>
                  <a:pt x="29495" y="17450"/>
                </a:cubicBezTo>
                <a:cubicBezTo>
                  <a:pt x="29584" y="17450"/>
                  <a:pt x="29686" y="17463"/>
                  <a:pt x="29788" y="17501"/>
                </a:cubicBezTo>
                <a:cubicBezTo>
                  <a:pt x="30021" y="17586"/>
                  <a:pt x="30270" y="17635"/>
                  <a:pt x="30523" y="17635"/>
                </a:cubicBezTo>
                <a:cubicBezTo>
                  <a:pt x="30575" y="17635"/>
                  <a:pt x="30628" y="17633"/>
                  <a:pt x="30680" y="17629"/>
                </a:cubicBezTo>
                <a:cubicBezTo>
                  <a:pt x="30764" y="17626"/>
                  <a:pt x="30847" y="17625"/>
                  <a:pt x="30930" y="17625"/>
                </a:cubicBezTo>
                <a:cubicBezTo>
                  <a:pt x="31331" y="17625"/>
                  <a:pt x="31730" y="17650"/>
                  <a:pt x="32121" y="17692"/>
                </a:cubicBezTo>
                <a:cubicBezTo>
                  <a:pt x="32631" y="17743"/>
                  <a:pt x="33128" y="17858"/>
                  <a:pt x="33625" y="17934"/>
                </a:cubicBezTo>
                <a:cubicBezTo>
                  <a:pt x="33905" y="17973"/>
                  <a:pt x="34186" y="18011"/>
                  <a:pt x="34453" y="18075"/>
                </a:cubicBezTo>
                <a:cubicBezTo>
                  <a:pt x="35040" y="18228"/>
                  <a:pt x="35626" y="18304"/>
                  <a:pt x="36225" y="18330"/>
                </a:cubicBezTo>
                <a:cubicBezTo>
                  <a:pt x="36238" y="18329"/>
                  <a:pt x="36252" y="18329"/>
                  <a:pt x="36265" y="18329"/>
                </a:cubicBezTo>
                <a:cubicBezTo>
                  <a:pt x="36670" y="18329"/>
                  <a:pt x="37048" y="18518"/>
                  <a:pt x="37283" y="18839"/>
                </a:cubicBezTo>
                <a:cubicBezTo>
                  <a:pt x="37500" y="19145"/>
                  <a:pt x="37793" y="19388"/>
                  <a:pt x="38137" y="19515"/>
                </a:cubicBezTo>
                <a:cubicBezTo>
                  <a:pt x="38226" y="19566"/>
                  <a:pt x="38316" y="19642"/>
                  <a:pt x="38379" y="19744"/>
                </a:cubicBezTo>
                <a:cubicBezTo>
                  <a:pt x="38672" y="20127"/>
                  <a:pt x="38953" y="20522"/>
                  <a:pt x="39246" y="20904"/>
                </a:cubicBezTo>
                <a:cubicBezTo>
                  <a:pt x="39450" y="21172"/>
                  <a:pt x="39679" y="21389"/>
                  <a:pt x="40036" y="21440"/>
                </a:cubicBezTo>
                <a:lnTo>
                  <a:pt x="38596" y="19770"/>
                </a:lnTo>
                <a:lnTo>
                  <a:pt x="38596" y="19770"/>
                </a:lnTo>
                <a:cubicBezTo>
                  <a:pt x="39195" y="19987"/>
                  <a:pt x="39858" y="20038"/>
                  <a:pt x="40355" y="20471"/>
                </a:cubicBezTo>
                <a:cubicBezTo>
                  <a:pt x="40291" y="20369"/>
                  <a:pt x="40215" y="20280"/>
                  <a:pt x="40138" y="20191"/>
                </a:cubicBezTo>
                <a:lnTo>
                  <a:pt x="40138" y="20191"/>
                </a:lnTo>
                <a:lnTo>
                  <a:pt x="41642" y="20726"/>
                </a:lnTo>
                <a:cubicBezTo>
                  <a:pt x="43134" y="21249"/>
                  <a:pt x="44638" y="21758"/>
                  <a:pt x="46053" y="22459"/>
                </a:cubicBezTo>
                <a:cubicBezTo>
                  <a:pt x="46091" y="22510"/>
                  <a:pt x="46142" y="22549"/>
                  <a:pt x="46205" y="22612"/>
                </a:cubicBezTo>
                <a:cubicBezTo>
                  <a:pt x="46499" y="22893"/>
                  <a:pt x="46792" y="23122"/>
                  <a:pt x="46996" y="23492"/>
                </a:cubicBezTo>
                <a:cubicBezTo>
                  <a:pt x="47518" y="24410"/>
                  <a:pt x="47582" y="25582"/>
                  <a:pt x="47544" y="26615"/>
                </a:cubicBezTo>
                <a:cubicBezTo>
                  <a:pt x="47493" y="28527"/>
                  <a:pt x="47327" y="30260"/>
                  <a:pt x="47964" y="32108"/>
                </a:cubicBezTo>
                <a:cubicBezTo>
                  <a:pt x="47980" y="32159"/>
                  <a:pt x="48019" y="32181"/>
                  <a:pt x="48060" y="32181"/>
                </a:cubicBezTo>
                <a:cubicBezTo>
                  <a:pt x="48122" y="32181"/>
                  <a:pt x="48189" y="32129"/>
                  <a:pt x="48181" y="32045"/>
                </a:cubicBezTo>
                <a:cubicBezTo>
                  <a:pt x="47888" y="31050"/>
                  <a:pt x="47735" y="30018"/>
                  <a:pt x="47722" y="28986"/>
                </a:cubicBezTo>
                <a:cubicBezTo>
                  <a:pt x="47722" y="27953"/>
                  <a:pt x="47875" y="26908"/>
                  <a:pt x="47812" y="25888"/>
                </a:cubicBezTo>
                <a:cubicBezTo>
                  <a:pt x="47786" y="25162"/>
                  <a:pt x="47633" y="24461"/>
                  <a:pt x="47353" y="23798"/>
                </a:cubicBezTo>
                <a:cubicBezTo>
                  <a:pt x="47212" y="23479"/>
                  <a:pt x="47021" y="23199"/>
                  <a:pt x="46792" y="22957"/>
                </a:cubicBezTo>
                <a:cubicBezTo>
                  <a:pt x="46639" y="22816"/>
                  <a:pt x="46473" y="22702"/>
                  <a:pt x="46295" y="22587"/>
                </a:cubicBezTo>
                <a:lnTo>
                  <a:pt x="46295" y="22587"/>
                </a:lnTo>
                <a:lnTo>
                  <a:pt x="46384" y="22638"/>
                </a:lnTo>
                <a:cubicBezTo>
                  <a:pt x="47710" y="23364"/>
                  <a:pt x="48908" y="24295"/>
                  <a:pt x="49927" y="25417"/>
                </a:cubicBezTo>
                <a:cubicBezTo>
                  <a:pt x="50017" y="26475"/>
                  <a:pt x="50017" y="27532"/>
                  <a:pt x="50208" y="28578"/>
                </a:cubicBezTo>
                <a:cubicBezTo>
                  <a:pt x="50463" y="29967"/>
                  <a:pt x="50667" y="31318"/>
                  <a:pt x="51164" y="32657"/>
                </a:cubicBezTo>
                <a:cubicBezTo>
                  <a:pt x="51597" y="33816"/>
                  <a:pt x="52069" y="34989"/>
                  <a:pt x="52732" y="36034"/>
                </a:cubicBezTo>
                <a:cubicBezTo>
                  <a:pt x="53420" y="37079"/>
                  <a:pt x="54210" y="38074"/>
                  <a:pt x="55064" y="38991"/>
                </a:cubicBezTo>
                <a:cubicBezTo>
                  <a:pt x="55098" y="39032"/>
                  <a:pt x="55139" y="39049"/>
                  <a:pt x="55178" y="39049"/>
                </a:cubicBezTo>
                <a:cubicBezTo>
                  <a:pt x="55300" y="39049"/>
                  <a:pt x="55412" y="38887"/>
                  <a:pt x="55306" y="38762"/>
                </a:cubicBezTo>
                <a:cubicBezTo>
                  <a:pt x="54465" y="37806"/>
                  <a:pt x="53624" y="36837"/>
                  <a:pt x="52948" y="35754"/>
                </a:cubicBezTo>
                <a:cubicBezTo>
                  <a:pt x="52477" y="34989"/>
                  <a:pt x="52082" y="34186"/>
                  <a:pt x="51737" y="33358"/>
                </a:cubicBezTo>
                <a:lnTo>
                  <a:pt x="51737" y="33358"/>
                </a:lnTo>
                <a:cubicBezTo>
                  <a:pt x="52018" y="33651"/>
                  <a:pt x="52362" y="33867"/>
                  <a:pt x="52744" y="33995"/>
                </a:cubicBezTo>
                <a:cubicBezTo>
                  <a:pt x="53433" y="34212"/>
                  <a:pt x="54185" y="34237"/>
                  <a:pt x="54899" y="34377"/>
                </a:cubicBezTo>
                <a:cubicBezTo>
                  <a:pt x="55727" y="34543"/>
                  <a:pt x="56568" y="34734"/>
                  <a:pt x="57333" y="35142"/>
                </a:cubicBezTo>
                <a:lnTo>
                  <a:pt x="57384" y="35180"/>
                </a:lnTo>
                <a:cubicBezTo>
                  <a:pt x="58442" y="36251"/>
                  <a:pt x="58799" y="37704"/>
                  <a:pt x="59436" y="39042"/>
                </a:cubicBezTo>
                <a:cubicBezTo>
                  <a:pt x="59456" y="39085"/>
                  <a:pt x="59488" y="39103"/>
                  <a:pt x="59523" y="39103"/>
                </a:cubicBezTo>
                <a:cubicBezTo>
                  <a:pt x="59600" y="39103"/>
                  <a:pt x="59684" y="39012"/>
                  <a:pt x="59640" y="38915"/>
                </a:cubicBezTo>
                <a:cubicBezTo>
                  <a:pt x="59270" y="38176"/>
                  <a:pt x="58952" y="37424"/>
                  <a:pt x="58620" y="36672"/>
                </a:cubicBezTo>
                <a:cubicBezTo>
                  <a:pt x="58378" y="36149"/>
                  <a:pt x="58034" y="35690"/>
                  <a:pt x="57626" y="35308"/>
                </a:cubicBezTo>
                <a:lnTo>
                  <a:pt x="57626" y="35308"/>
                </a:lnTo>
                <a:cubicBezTo>
                  <a:pt x="58225" y="35703"/>
                  <a:pt x="58786" y="36149"/>
                  <a:pt x="59334" y="36633"/>
                </a:cubicBezTo>
                <a:cubicBezTo>
                  <a:pt x="59362" y="36658"/>
                  <a:pt x="59393" y="36669"/>
                  <a:pt x="59423" y="36669"/>
                </a:cubicBezTo>
                <a:cubicBezTo>
                  <a:pt x="59534" y="36669"/>
                  <a:pt x="59635" y="36529"/>
                  <a:pt x="59525" y="36429"/>
                </a:cubicBezTo>
                <a:cubicBezTo>
                  <a:pt x="58480" y="35524"/>
                  <a:pt x="57486" y="34747"/>
                  <a:pt x="56122" y="34377"/>
                </a:cubicBezTo>
                <a:cubicBezTo>
                  <a:pt x="54669" y="34008"/>
                  <a:pt x="52821" y="34224"/>
                  <a:pt x="51674" y="33179"/>
                </a:cubicBezTo>
                <a:cubicBezTo>
                  <a:pt x="51533" y="32848"/>
                  <a:pt x="51406" y="32504"/>
                  <a:pt x="51279" y="32172"/>
                </a:cubicBezTo>
                <a:cubicBezTo>
                  <a:pt x="51151" y="31828"/>
                  <a:pt x="51049" y="31535"/>
                  <a:pt x="50960" y="31203"/>
                </a:cubicBezTo>
                <a:lnTo>
                  <a:pt x="50960" y="31203"/>
                </a:lnTo>
                <a:cubicBezTo>
                  <a:pt x="51546" y="31943"/>
                  <a:pt x="52464" y="32376"/>
                  <a:pt x="53331" y="32771"/>
                </a:cubicBezTo>
                <a:cubicBezTo>
                  <a:pt x="53339" y="32775"/>
                  <a:pt x="53347" y="32777"/>
                  <a:pt x="53355" y="32777"/>
                </a:cubicBezTo>
                <a:cubicBezTo>
                  <a:pt x="53420" y="32777"/>
                  <a:pt x="53462" y="32655"/>
                  <a:pt x="53394" y="32644"/>
                </a:cubicBezTo>
                <a:cubicBezTo>
                  <a:pt x="52464" y="32261"/>
                  <a:pt x="51495" y="31841"/>
                  <a:pt x="50909" y="31038"/>
                </a:cubicBezTo>
                <a:cubicBezTo>
                  <a:pt x="50399" y="29215"/>
                  <a:pt x="50221" y="27341"/>
                  <a:pt x="49978" y="25468"/>
                </a:cubicBezTo>
                <a:lnTo>
                  <a:pt x="49978" y="25468"/>
                </a:lnTo>
                <a:cubicBezTo>
                  <a:pt x="51189" y="26742"/>
                  <a:pt x="52235" y="28208"/>
                  <a:pt x="53229" y="29610"/>
                </a:cubicBezTo>
                <a:cubicBezTo>
                  <a:pt x="53267" y="29664"/>
                  <a:pt x="53321" y="29687"/>
                  <a:pt x="53374" y="29687"/>
                </a:cubicBezTo>
                <a:cubicBezTo>
                  <a:pt x="53495" y="29687"/>
                  <a:pt x="53611" y="29569"/>
                  <a:pt x="53522" y="29444"/>
                </a:cubicBezTo>
                <a:cubicBezTo>
                  <a:pt x="53229" y="29010"/>
                  <a:pt x="52926" y="28575"/>
                  <a:pt x="52622" y="28149"/>
                </a:cubicBezTo>
                <a:lnTo>
                  <a:pt x="52622" y="28149"/>
                </a:lnTo>
                <a:cubicBezTo>
                  <a:pt x="52792" y="28358"/>
                  <a:pt x="53000" y="28540"/>
                  <a:pt x="53229" y="28692"/>
                </a:cubicBezTo>
                <a:cubicBezTo>
                  <a:pt x="53611" y="28922"/>
                  <a:pt x="54121" y="28935"/>
                  <a:pt x="54542" y="29011"/>
                </a:cubicBezTo>
                <a:cubicBezTo>
                  <a:pt x="55064" y="29113"/>
                  <a:pt x="55587" y="29202"/>
                  <a:pt x="56122" y="29291"/>
                </a:cubicBezTo>
                <a:cubicBezTo>
                  <a:pt x="57180" y="29483"/>
                  <a:pt x="58225" y="29648"/>
                  <a:pt x="59232" y="30082"/>
                </a:cubicBezTo>
                <a:cubicBezTo>
                  <a:pt x="59270" y="30094"/>
                  <a:pt x="59309" y="30120"/>
                  <a:pt x="59360" y="30133"/>
                </a:cubicBezTo>
                <a:cubicBezTo>
                  <a:pt x="59921" y="30706"/>
                  <a:pt x="60532" y="31280"/>
                  <a:pt x="60915" y="31994"/>
                </a:cubicBezTo>
                <a:cubicBezTo>
                  <a:pt x="61246" y="32644"/>
                  <a:pt x="61476" y="33332"/>
                  <a:pt x="61616" y="34046"/>
                </a:cubicBezTo>
                <a:cubicBezTo>
                  <a:pt x="61590" y="34084"/>
                  <a:pt x="61603" y="34122"/>
                  <a:pt x="61641" y="34148"/>
                </a:cubicBezTo>
                <a:cubicBezTo>
                  <a:pt x="61718" y="34492"/>
                  <a:pt x="61794" y="34823"/>
                  <a:pt x="61871" y="35155"/>
                </a:cubicBezTo>
                <a:cubicBezTo>
                  <a:pt x="62164" y="36315"/>
                  <a:pt x="62534" y="37424"/>
                  <a:pt x="63260" y="38278"/>
                </a:cubicBezTo>
                <a:cubicBezTo>
                  <a:pt x="63286" y="38558"/>
                  <a:pt x="63413" y="38864"/>
                  <a:pt x="63477" y="39081"/>
                </a:cubicBezTo>
                <a:cubicBezTo>
                  <a:pt x="63630" y="39794"/>
                  <a:pt x="63859" y="40419"/>
                  <a:pt x="64344" y="40967"/>
                </a:cubicBezTo>
                <a:cubicBezTo>
                  <a:pt x="64365" y="40995"/>
                  <a:pt x="64391" y="41006"/>
                  <a:pt x="64416" y="41006"/>
                </a:cubicBezTo>
                <a:cubicBezTo>
                  <a:pt x="64497" y="41006"/>
                  <a:pt x="64574" y="40892"/>
                  <a:pt x="64497" y="40814"/>
                </a:cubicBezTo>
                <a:cubicBezTo>
                  <a:pt x="64089" y="40317"/>
                  <a:pt x="63795" y="39743"/>
                  <a:pt x="63642" y="39132"/>
                </a:cubicBezTo>
                <a:cubicBezTo>
                  <a:pt x="63592" y="38953"/>
                  <a:pt x="63464" y="38698"/>
                  <a:pt x="63388" y="38443"/>
                </a:cubicBezTo>
                <a:lnTo>
                  <a:pt x="63388" y="38443"/>
                </a:lnTo>
                <a:cubicBezTo>
                  <a:pt x="63655" y="38737"/>
                  <a:pt x="63974" y="38991"/>
                  <a:pt x="64331" y="39195"/>
                </a:cubicBezTo>
                <a:cubicBezTo>
                  <a:pt x="64355" y="39209"/>
                  <a:pt x="64378" y="39216"/>
                  <a:pt x="64400" y="39216"/>
                </a:cubicBezTo>
                <a:cubicBezTo>
                  <a:pt x="64517" y="39216"/>
                  <a:pt x="64587" y="39041"/>
                  <a:pt x="64458" y="38966"/>
                </a:cubicBezTo>
                <a:cubicBezTo>
                  <a:pt x="64025" y="38698"/>
                  <a:pt x="63655" y="38354"/>
                  <a:pt x="63349" y="37946"/>
                </a:cubicBezTo>
                <a:cubicBezTo>
                  <a:pt x="63349" y="37946"/>
                  <a:pt x="63349" y="37934"/>
                  <a:pt x="63349" y="37921"/>
                </a:cubicBezTo>
                <a:cubicBezTo>
                  <a:pt x="63358" y="37903"/>
                  <a:pt x="63342" y="37885"/>
                  <a:pt x="63327" y="37885"/>
                </a:cubicBezTo>
                <a:cubicBezTo>
                  <a:pt x="63321" y="37885"/>
                  <a:pt x="63315" y="37888"/>
                  <a:pt x="63311" y="37895"/>
                </a:cubicBezTo>
                <a:cubicBezTo>
                  <a:pt x="62559" y="36888"/>
                  <a:pt x="62253" y="35626"/>
                  <a:pt x="61934" y="34377"/>
                </a:cubicBezTo>
                <a:lnTo>
                  <a:pt x="61934" y="34377"/>
                </a:lnTo>
                <a:cubicBezTo>
                  <a:pt x="62266" y="34709"/>
                  <a:pt x="62559" y="35257"/>
                  <a:pt x="62827" y="35563"/>
                </a:cubicBezTo>
                <a:cubicBezTo>
                  <a:pt x="63133" y="35920"/>
                  <a:pt x="63515" y="36238"/>
                  <a:pt x="63923" y="36468"/>
                </a:cubicBezTo>
                <a:cubicBezTo>
                  <a:pt x="64787" y="36921"/>
                  <a:pt x="65779" y="36981"/>
                  <a:pt x="66745" y="36981"/>
                </a:cubicBezTo>
                <a:cubicBezTo>
                  <a:pt x="66919" y="36981"/>
                  <a:pt x="67091" y="36979"/>
                  <a:pt x="67262" y="36978"/>
                </a:cubicBezTo>
                <a:cubicBezTo>
                  <a:pt x="67428" y="36978"/>
                  <a:pt x="67428" y="36710"/>
                  <a:pt x="67262" y="36710"/>
                </a:cubicBezTo>
                <a:cubicBezTo>
                  <a:pt x="66880" y="36710"/>
                  <a:pt x="66498" y="36710"/>
                  <a:pt x="66115" y="36697"/>
                </a:cubicBezTo>
                <a:cubicBezTo>
                  <a:pt x="66510" y="36659"/>
                  <a:pt x="66880" y="36442"/>
                  <a:pt x="67237" y="36276"/>
                </a:cubicBezTo>
                <a:cubicBezTo>
                  <a:pt x="68365" y="35772"/>
                  <a:pt x="69336" y="35483"/>
                  <a:pt x="70542" y="35483"/>
                </a:cubicBezTo>
                <a:cubicBezTo>
                  <a:pt x="70616" y="35483"/>
                  <a:pt x="70691" y="35484"/>
                  <a:pt x="70768" y="35486"/>
                </a:cubicBezTo>
                <a:cubicBezTo>
                  <a:pt x="70895" y="35448"/>
                  <a:pt x="70895" y="35270"/>
                  <a:pt x="70768" y="35244"/>
                </a:cubicBezTo>
                <a:cubicBezTo>
                  <a:pt x="69875" y="35244"/>
                  <a:pt x="69021" y="35308"/>
                  <a:pt x="68193" y="35652"/>
                </a:cubicBezTo>
                <a:cubicBezTo>
                  <a:pt x="67580" y="35907"/>
                  <a:pt x="66630" y="36645"/>
                  <a:pt x="65897" y="36645"/>
                </a:cubicBezTo>
                <a:cubicBezTo>
                  <a:pt x="65823" y="36645"/>
                  <a:pt x="65751" y="36637"/>
                  <a:pt x="65682" y="36621"/>
                </a:cubicBezTo>
                <a:cubicBezTo>
                  <a:pt x="65677" y="36619"/>
                  <a:pt x="65672" y="36618"/>
                  <a:pt x="65668" y="36618"/>
                </a:cubicBezTo>
                <a:cubicBezTo>
                  <a:pt x="65644" y="36618"/>
                  <a:pt x="65647" y="36648"/>
                  <a:pt x="65669" y="36659"/>
                </a:cubicBezTo>
                <a:lnTo>
                  <a:pt x="65720" y="36672"/>
                </a:lnTo>
                <a:cubicBezTo>
                  <a:pt x="64853" y="36595"/>
                  <a:pt x="64025" y="36378"/>
                  <a:pt x="63337" y="35779"/>
                </a:cubicBezTo>
                <a:cubicBezTo>
                  <a:pt x="62967" y="35435"/>
                  <a:pt x="62623" y="35066"/>
                  <a:pt x="62317" y="34658"/>
                </a:cubicBezTo>
                <a:cubicBezTo>
                  <a:pt x="62189" y="34479"/>
                  <a:pt x="62049" y="34314"/>
                  <a:pt x="61884" y="34161"/>
                </a:cubicBezTo>
                <a:cubicBezTo>
                  <a:pt x="61833" y="33995"/>
                  <a:pt x="61794" y="33842"/>
                  <a:pt x="61756" y="33689"/>
                </a:cubicBezTo>
                <a:cubicBezTo>
                  <a:pt x="61539" y="32911"/>
                  <a:pt x="61310" y="32134"/>
                  <a:pt x="60813" y="31484"/>
                </a:cubicBezTo>
                <a:cubicBezTo>
                  <a:pt x="60456" y="31038"/>
                  <a:pt x="60048" y="30617"/>
                  <a:pt x="59602" y="30260"/>
                </a:cubicBezTo>
                <a:lnTo>
                  <a:pt x="59602" y="30260"/>
                </a:lnTo>
                <a:cubicBezTo>
                  <a:pt x="60456" y="30694"/>
                  <a:pt x="61284" y="31165"/>
                  <a:pt x="62075" y="31688"/>
                </a:cubicBezTo>
                <a:cubicBezTo>
                  <a:pt x="62106" y="31707"/>
                  <a:pt x="62136" y="31715"/>
                  <a:pt x="62165" y="31715"/>
                </a:cubicBezTo>
                <a:cubicBezTo>
                  <a:pt x="62308" y="31715"/>
                  <a:pt x="62392" y="31503"/>
                  <a:pt x="62253" y="31407"/>
                </a:cubicBezTo>
                <a:cubicBezTo>
                  <a:pt x="60571" y="30273"/>
                  <a:pt x="58901" y="29432"/>
                  <a:pt x="56900" y="29113"/>
                </a:cubicBezTo>
                <a:cubicBezTo>
                  <a:pt x="55867" y="28960"/>
                  <a:pt x="54758" y="28896"/>
                  <a:pt x="53764" y="28629"/>
                </a:cubicBezTo>
                <a:cubicBezTo>
                  <a:pt x="52770" y="28348"/>
                  <a:pt x="52324" y="27341"/>
                  <a:pt x="51559" y="26755"/>
                </a:cubicBezTo>
                <a:cubicBezTo>
                  <a:pt x="51279" y="26411"/>
                  <a:pt x="50998" y="26067"/>
                  <a:pt x="50705" y="25723"/>
                </a:cubicBezTo>
                <a:lnTo>
                  <a:pt x="50718" y="25723"/>
                </a:lnTo>
                <a:cubicBezTo>
                  <a:pt x="51635" y="26041"/>
                  <a:pt x="52502" y="26513"/>
                  <a:pt x="53458" y="26678"/>
                </a:cubicBezTo>
                <a:cubicBezTo>
                  <a:pt x="53769" y="26735"/>
                  <a:pt x="54080" y="26756"/>
                  <a:pt x="54390" y="26756"/>
                </a:cubicBezTo>
                <a:cubicBezTo>
                  <a:pt x="55137" y="26756"/>
                  <a:pt x="55885" y="26634"/>
                  <a:pt x="56632" y="26589"/>
                </a:cubicBezTo>
                <a:cubicBezTo>
                  <a:pt x="56993" y="26571"/>
                  <a:pt x="57355" y="26559"/>
                  <a:pt x="57716" y="26559"/>
                </a:cubicBezTo>
                <a:cubicBezTo>
                  <a:pt x="58631" y="26559"/>
                  <a:pt x="59544" y="26636"/>
                  <a:pt x="60430" y="26882"/>
                </a:cubicBezTo>
                <a:cubicBezTo>
                  <a:pt x="60435" y="26883"/>
                  <a:pt x="60440" y="26883"/>
                  <a:pt x="60445" y="26883"/>
                </a:cubicBezTo>
                <a:cubicBezTo>
                  <a:pt x="60574" y="26883"/>
                  <a:pt x="60617" y="26715"/>
                  <a:pt x="60494" y="26666"/>
                </a:cubicBezTo>
                <a:cubicBezTo>
                  <a:pt x="59642" y="26409"/>
                  <a:pt x="58796" y="26326"/>
                  <a:pt x="57949" y="26326"/>
                </a:cubicBezTo>
                <a:cubicBezTo>
                  <a:pt x="56945" y="26326"/>
                  <a:pt x="55940" y="26443"/>
                  <a:pt x="54924" y="26526"/>
                </a:cubicBezTo>
                <a:lnTo>
                  <a:pt x="54911" y="26526"/>
                </a:lnTo>
                <a:cubicBezTo>
                  <a:pt x="55574" y="26309"/>
                  <a:pt x="56237" y="26003"/>
                  <a:pt x="56900" y="25799"/>
                </a:cubicBezTo>
                <a:cubicBezTo>
                  <a:pt x="57708" y="25537"/>
                  <a:pt x="58551" y="25412"/>
                  <a:pt x="59400" y="25412"/>
                </a:cubicBezTo>
                <a:cubicBezTo>
                  <a:pt x="59582" y="25412"/>
                  <a:pt x="59764" y="25418"/>
                  <a:pt x="59946" y="25429"/>
                </a:cubicBezTo>
                <a:cubicBezTo>
                  <a:pt x="59950" y="25430"/>
                  <a:pt x="59954" y="25430"/>
                  <a:pt x="59957" y="25430"/>
                </a:cubicBezTo>
                <a:cubicBezTo>
                  <a:pt x="60124" y="25430"/>
                  <a:pt x="60121" y="25149"/>
                  <a:pt x="59946" y="25136"/>
                </a:cubicBezTo>
                <a:cubicBezTo>
                  <a:pt x="59786" y="25124"/>
                  <a:pt x="59628" y="25118"/>
                  <a:pt x="59472" y="25118"/>
                </a:cubicBezTo>
                <a:cubicBezTo>
                  <a:pt x="57694" y="25118"/>
                  <a:pt x="56182" y="25882"/>
                  <a:pt x="54542" y="26538"/>
                </a:cubicBezTo>
                <a:cubicBezTo>
                  <a:pt x="54482" y="26540"/>
                  <a:pt x="54422" y="26541"/>
                  <a:pt x="54363" y="26541"/>
                </a:cubicBezTo>
                <a:cubicBezTo>
                  <a:pt x="53592" y="26541"/>
                  <a:pt x="52816" y="26390"/>
                  <a:pt x="52094" y="26118"/>
                </a:cubicBezTo>
                <a:cubicBezTo>
                  <a:pt x="51878" y="26041"/>
                  <a:pt x="51177" y="25863"/>
                  <a:pt x="50641" y="25633"/>
                </a:cubicBezTo>
                <a:cubicBezTo>
                  <a:pt x="50386" y="25353"/>
                  <a:pt x="50144" y="25085"/>
                  <a:pt x="49876" y="24818"/>
                </a:cubicBezTo>
                <a:cubicBezTo>
                  <a:pt x="49876" y="24792"/>
                  <a:pt x="49864" y="24767"/>
                  <a:pt x="49864" y="24741"/>
                </a:cubicBezTo>
                <a:cubicBezTo>
                  <a:pt x="49864" y="24730"/>
                  <a:pt x="49857" y="24726"/>
                  <a:pt x="49850" y="24726"/>
                </a:cubicBezTo>
                <a:cubicBezTo>
                  <a:pt x="49840" y="24726"/>
                  <a:pt x="49831" y="24734"/>
                  <a:pt x="49838" y="24741"/>
                </a:cubicBezTo>
                <a:lnTo>
                  <a:pt x="49838" y="24767"/>
                </a:lnTo>
                <a:cubicBezTo>
                  <a:pt x="49099" y="24027"/>
                  <a:pt x="48283" y="23364"/>
                  <a:pt x="47404" y="22816"/>
                </a:cubicBezTo>
                <a:cubicBezTo>
                  <a:pt x="46142" y="22052"/>
                  <a:pt x="44752" y="21503"/>
                  <a:pt x="43363" y="21019"/>
                </a:cubicBezTo>
                <a:cubicBezTo>
                  <a:pt x="42573" y="20739"/>
                  <a:pt x="41770" y="20484"/>
                  <a:pt x="40979" y="20229"/>
                </a:cubicBezTo>
                <a:cubicBezTo>
                  <a:pt x="40750" y="20165"/>
                  <a:pt x="40266" y="20076"/>
                  <a:pt x="39832" y="19961"/>
                </a:cubicBezTo>
                <a:cubicBezTo>
                  <a:pt x="39743" y="19897"/>
                  <a:pt x="39641" y="19846"/>
                  <a:pt x="39552" y="19795"/>
                </a:cubicBezTo>
                <a:lnTo>
                  <a:pt x="39769" y="19642"/>
                </a:lnTo>
                <a:cubicBezTo>
                  <a:pt x="39361" y="19541"/>
                  <a:pt x="39004" y="19451"/>
                  <a:pt x="38647" y="19388"/>
                </a:cubicBezTo>
                <a:cubicBezTo>
                  <a:pt x="38303" y="19311"/>
                  <a:pt x="37997" y="19158"/>
                  <a:pt x="37742" y="18916"/>
                </a:cubicBezTo>
                <a:cubicBezTo>
                  <a:pt x="37500" y="18687"/>
                  <a:pt x="37283" y="18432"/>
                  <a:pt x="37054" y="18189"/>
                </a:cubicBezTo>
                <a:cubicBezTo>
                  <a:pt x="37512" y="18164"/>
                  <a:pt x="37959" y="18126"/>
                  <a:pt x="38417" y="18075"/>
                </a:cubicBezTo>
                <a:cubicBezTo>
                  <a:pt x="38864" y="17985"/>
                  <a:pt x="39297" y="17820"/>
                  <a:pt x="39743" y="17692"/>
                </a:cubicBezTo>
                <a:lnTo>
                  <a:pt x="39743" y="17692"/>
                </a:lnTo>
                <a:cubicBezTo>
                  <a:pt x="39155" y="17740"/>
                  <a:pt x="38575" y="17879"/>
                  <a:pt x="37985" y="17879"/>
                </a:cubicBezTo>
                <a:cubicBezTo>
                  <a:pt x="37782" y="17879"/>
                  <a:pt x="37578" y="17862"/>
                  <a:pt x="37372" y="17820"/>
                </a:cubicBezTo>
                <a:lnTo>
                  <a:pt x="37347" y="17718"/>
                </a:lnTo>
                <a:lnTo>
                  <a:pt x="39399" y="17017"/>
                </a:lnTo>
                <a:cubicBezTo>
                  <a:pt x="39373" y="17004"/>
                  <a:pt x="39335" y="16953"/>
                  <a:pt x="39297" y="16940"/>
                </a:cubicBezTo>
                <a:cubicBezTo>
                  <a:pt x="39270" y="16937"/>
                  <a:pt x="39242" y="16935"/>
                  <a:pt x="39215" y="16935"/>
                </a:cubicBezTo>
                <a:cubicBezTo>
                  <a:pt x="39140" y="16935"/>
                  <a:pt x="39066" y="16947"/>
                  <a:pt x="38991" y="16966"/>
                </a:cubicBezTo>
                <a:cubicBezTo>
                  <a:pt x="38354" y="17170"/>
                  <a:pt x="37691" y="17310"/>
                  <a:pt x="37156" y="17756"/>
                </a:cubicBezTo>
                <a:cubicBezTo>
                  <a:pt x="37087" y="17795"/>
                  <a:pt x="37012" y="17812"/>
                  <a:pt x="36940" y="17812"/>
                </a:cubicBezTo>
                <a:cubicBezTo>
                  <a:pt x="36918" y="17812"/>
                  <a:pt x="36896" y="17810"/>
                  <a:pt x="36875" y="17807"/>
                </a:cubicBezTo>
                <a:cubicBezTo>
                  <a:pt x="36263" y="17743"/>
                  <a:pt x="35652" y="17705"/>
                  <a:pt x="35052" y="17590"/>
                </a:cubicBezTo>
                <a:cubicBezTo>
                  <a:pt x="34670" y="17514"/>
                  <a:pt x="34288" y="17374"/>
                  <a:pt x="33956" y="17170"/>
                </a:cubicBezTo>
                <a:cubicBezTo>
                  <a:pt x="33625" y="16979"/>
                  <a:pt x="33268" y="16838"/>
                  <a:pt x="32898" y="16787"/>
                </a:cubicBezTo>
                <a:cubicBezTo>
                  <a:pt x="32465" y="16711"/>
                  <a:pt x="32044" y="16647"/>
                  <a:pt x="31624" y="16558"/>
                </a:cubicBezTo>
                <a:cubicBezTo>
                  <a:pt x="31203" y="16469"/>
                  <a:pt x="30808" y="16354"/>
                  <a:pt x="30400" y="16277"/>
                </a:cubicBezTo>
                <a:cubicBezTo>
                  <a:pt x="30081" y="16214"/>
                  <a:pt x="29788" y="16099"/>
                  <a:pt x="29508" y="15921"/>
                </a:cubicBezTo>
                <a:cubicBezTo>
                  <a:pt x="29278" y="15793"/>
                  <a:pt x="29036" y="15691"/>
                  <a:pt x="28781" y="15640"/>
                </a:cubicBezTo>
                <a:cubicBezTo>
                  <a:pt x="28475" y="15576"/>
                  <a:pt x="28195" y="15474"/>
                  <a:pt x="27940" y="15296"/>
                </a:cubicBezTo>
                <a:cubicBezTo>
                  <a:pt x="27570" y="15054"/>
                  <a:pt x="27545" y="14722"/>
                  <a:pt x="27902" y="14455"/>
                </a:cubicBezTo>
                <a:cubicBezTo>
                  <a:pt x="28169" y="14251"/>
                  <a:pt x="28424" y="14047"/>
                  <a:pt x="28692" y="13856"/>
                </a:cubicBezTo>
                <a:cubicBezTo>
                  <a:pt x="29100" y="13550"/>
                  <a:pt x="29521" y="13244"/>
                  <a:pt x="29928" y="12938"/>
                </a:cubicBezTo>
                <a:cubicBezTo>
                  <a:pt x="30744" y="12352"/>
                  <a:pt x="31687" y="12046"/>
                  <a:pt x="32592" y="11651"/>
                </a:cubicBezTo>
                <a:cubicBezTo>
                  <a:pt x="32796" y="11587"/>
                  <a:pt x="33013" y="11536"/>
                  <a:pt x="33230" y="11510"/>
                </a:cubicBezTo>
                <a:cubicBezTo>
                  <a:pt x="33383" y="11485"/>
                  <a:pt x="33536" y="11459"/>
                  <a:pt x="33765" y="11421"/>
                </a:cubicBezTo>
                <a:cubicBezTo>
                  <a:pt x="33573" y="11337"/>
                  <a:pt x="33395" y="11307"/>
                  <a:pt x="33221" y="11307"/>
                </a:cubicBezTo>
                <a:cubicBezTo>
                  <a:pt x="32945" y="11307"/>
                  <a:pt x="32683" y="11384"/>
                  <a:pt x="32401" y="11447"/>
                </a:cubicBezTo>
                <a:cubicBezTo>
                  <a:pt x="32580" y="11064"/>
                  <a:pt x="32835" y="10720"/>
                  <a:pt x="33153" y="10440"/>
                </a:cubicBezTo>
                <a:cubicBezTo>
                  <a:pt x="33086" y="10433"/>
                  <a:pt x="33031" y="10427"/>
                  <a:pt x="32983" y="10427"/>
                </a:cubicBezTo>
                <a:cubicBezTo>
                  <a:pt x="32753" y="10427"/>
                  <a:pt x="32671" y="10551"/>
                  <a:pt x="32197" y="11255"/>
                </a:cubicBezTo>
                <a:cubicBezTo>
                  <a:pt x="32094" y="11163"/>
                  <a:pt x="31987" y="11128"/>
                  <a:pt x="31881" y="11128"/>
                </a:cubicBezTo>
                <a:cubicBezTo>
                  <a:pt x="31752" y="11128"/>
                  <a:pt x="31622" y="11180"/>
                  <a:pt x="31496" y="11243"/>
                </a:cubicBezTo>
                <a:cubicBezTo>
                  <a:pt x="30833" y="11561"/>
                  <a:pt x="30158" y="11854"/>
                  <a:pt x="29508" y="12224"/>
                </a:cubicBezTo>
                <a:cubicBezTo>
                  <a:pt x="28552" y="12772"/>
                  <a:pt x="27596" y="13346"/>
                  <a:pt x="26678" y="13945"/>
                </a:cubicBezTo>
                <a:cubicBezTo>
                  <a:pt x="26092" y="14289"/>
                  <a:pt x="25454" y="14544"/>
                  <a:pt x="24804" y="14671"/>
                </a:cubicBezTo>
                <a:cubicBezTo>
                  <a:pt x="24373" y="14758"/>
                  <a:pt x="23942" y="14789"/>
                  <a:pt x="23511" y="14789"/>
                </a:cubicBezTo>
                <a:cubicBezTo>
                  <a:pt x="23433" y="14789"/>
                  <a:pt x="23354" y="14788"/>
                  <a:pt x="23275" y="14786"/>
                </a:cubicBezTo>
                <a:cubicBezTo>
                  <a:pt x="22688" y="14799"/>
                  <a:pt x="22115" y="14875"/>
                  <a:pt x="21541" y="15016"/>
                </a:cubicBezTo>
                <a:cubicBezTo>
                  <a:pt x="20853" y="15194"/>
                  <a:pt x="20152" y="15321"/>
                  <a:pt x="19451" y="15462"/>
                </a:cubicBezTo>
                <a:cubicBezTo>
                  <a:pt x="19336" y="15487"/>
                  <a:pt x="19209" y="15487"/>
                  <a:pt x="19081" y="15487"/>
                </a:cubicBezTo>
                <a:cubicBezTo>
                  <a:pt x="19145" y="15436"/>
                  <a:pt x="19209" y="15385"/>
                  <a:pt x="19272" y="15347"/>
                </a:cubicBezTo>
                <a:cubicBezTo>
                  <a:pt x="19821" y="15054"/>
                  <a:pt x="20369" y="14748"/>
                  <a:pt x="20929" y="14480"/>
                </a:cubicBezTo>
                <a:cubicBezTo>
                  <a:pt x="21771" y="14072"/>
                  <a:pt x="22561" y="13537"/>
                  <a:pt x="23262" y="12912"/>
                </a:cubicBezTo>
                <a:cubicBezTo>
                  <a:pt x="24091" y="12160"/>
                  <a:pt x="24677" y="11204"/>
                  <a:pt x="25429" y="10389"/>
                </a:cubicBezTo>
                <a:cubicBezTo>
                  <a:pt x="25556" y="10223"/>
                  <a:pt x="25722" y="10083"/>
                  <a:pt x="25913" y="9981"/>
                </a:cubicBezTo>
                <a:cubicBezTo>
                  <a:pt x="26920" y="9496"/>
                  <a:pt x="27927" y="8999"/>
                  <a:pt x="28921" y="8502"/>
                </a:cubicBezTo>
                <a:cubicBezTo>
                  <a:pt x="29023" y="8438"/>
                  <a:pt x="29125" y="8375"/>
                  <a:pt x="29215" y="8298"/>
                </a:cubicBezTo>
                <a:lnTo>
                  <a:pt x="29189" y="8209"/>
                </a:lnTo>
                <a:cubicBezTo>
                  <a:pt x="29074" y="8171"/>
                  <a:pt x="28960" y="8158"/>
                  <a:pt x="28845" y="8158"/>
                </a:cubicBezTo>
                <a:cubicBezTo>
                  <a:pt x="28679" y="8196"/>
                  <a:pt x="28501" y="8247"/>
                  <a:pt x="28348" y="8324"/>
                </a:cubicBezTo>
                <a:lnTo>
                  <a:pt x="25722" y="9292"/>
                </a:lnTo>
                <a:cubicBezTo>
                  <a:pt x="25697" y="9203"/>
                  <a:pt x="25671" y="9139"/>
                  <a:pt x="25671" y="9089"/>
                </a:cubicBezTo>
                <a:cubicBezTo>
                  <a:pt x="25544" y="8400"/>
                  <a:pt x="25429" y="7712"/>
                  <a:pt x="25301" y="7024"/>
                </a:cubicBezTo>
                <a:cubicBezTo>
                  <a:pt x="25251" y="6794"/>
                  <a:pt x="25200" y="6577"/>
                  <a:pt x="25136" y="6361"/>
                </a:cubicBezTo>
                <a:cubicBezTo>
                  <a:pt x="25111" y="6277"/>
                  <a:pt x="25064" y="6221"/>
                  <a:pt x="24991" y="6221"/>
                </a:cubicBezTo>
                <a:cubicBezTo>
                  <a:pt x="24953" y="6221"/>
                  <a:pt x="24908" y="6236"/>
                  <a:pt x="24855" y="6272"/>
                </a:cubicBezTo>
                <a:cubicBezTo>
                  <a:pt x="24728" y="7240"/>
                  <a:pt x="24651" y="8222"/>
                  <a:pt x="24639" y="9216"/>
                </a:cubicBezTo>
                <a:cubicBezTo>
                  <a:pt x="24639" y="9318"/>
                  <a:pt x="24613" y="9433"/>
                  <a:pt x="24562" y="9535"/>
                </a:cubicBezTo>
                <a:cubicBezTo>
                  <a:pt x="23989" y="10350"/>
                  <a:pt x="23415" y="11179"/>
                  <a:pt x="22510" y="11689"/>
                </a:cubicBezTo>
                <a:cubicBezTo>
                  <a:pt x="22166" y="11880"/>
                  <a:pt x="21822" y="12084"/>
                  <a:pt x="21465" y="12237"/>
                </a:cubicBezTo>
                <a:cubicBezTo>
                  <a:pt x="20636" y="12607"/>
                  <a:pt x="19833" y="13027"/>
                  <a:pt x="19056" y="13486"/>
                </a:cubicBezTo>
                <a:cubicBezTo>
                  <a:pt x="18648" y="13741"/>
                  <a:pt x="18215" y="13970"/>
                  <a:pt x="17768" y="14149"/>
                </a:cubicBezTo>
                <a:cubicBezTo>
                  <a:pt x="17004" y="14467"/>
                  <a:pt x="16226" y="14761"/>
                  <a:pt x="15538" y="15232"/>
                </a:cubicBezTo>
                <a:cubicBezTo>
                  <a:pt x="15487" y="15258"/>
                  <a:pt x="15423" y="15296"/>
                  <a:pt x="15372" y="15309"/>
                </a:cubicBezTo>
                <a:cubicBezTo>
                  <a:pt x="14671" y="15525"/>
                  <a:pt x="14148" y="15984"/>
                  <a:pt x="13702" y="16545"/>
                </a:cubicBezTo>
                <a:cubicBezTo>
                  <a:pt x="13371" y="16953"/>
                  <a:pt x="13001" y="17310"/>
                  <a:pt x="12581" y="17629"/>
                </a:cubicBezTo>
                <a:cubicBezTo>
                  <a:pt x="11943" y="18126"/>
                  <a:pt x="11306" y="18636"/>
                  <a:pt x="10669" y="19158"/>
                </a:cubicBezTo>
                <a:cubicBezTo>
                  <a:pt x="10376" y="19400"/>
                  <a:pt x="10095" y="19681"/>
                  <a:pt x="9815" y="19936"/>
                </a:cubicBezTo>
                <a:cubicBezTo>
                  <a:pt x="9853" y="19821"/>
                  <a:pt x="9917" y="19706"/>
                  <a:pt x="9993" y="19617"/>
                </a:cubicBezTo>
                <a:cubicBezTo>
                  <a:pt x="10656" y="18827"/>
                  <a:pt x="11370" y="18024"/>
                  <a:pt x="11790" y="17068"/>
                </a:cubicBezTo>
                <a:cubicBezTo>
                  <a:pt x="12249" y="16023"/>
                  <a:pt x="12632" y="14939"/>
                  <a:pt x="13052" y="13868"/>
                </a:cubicBezTo>
                <a:cubicBezTo>
                  <a:pt x="13218" y="13435"/>
                  <a:pt x="13358" y="12976"/>
                  <a:pt x="13537" y="12543"/>
                </a:cubicBezTo>
                <a:cubicBezTo>
                  <a:pt x="13753" y="12084"/>
                  <a:pt x="13932" y="11612"/>
                  <a:pt x="14046" y="11115"/>
                </a:cubicBezTo>
                <a:cubicBezTo>
                  <a:pt x="14097" y="10873"/>
                  <a:pt x="14161" y="10644"/>
                  <a:pt x="14250" y="10414"/>
                </a:cubicBezTo>
                <a:cubicBezTo>
                  <a:pt x="14340" y="10146"/>
                  <a:pt x="14365" y="9866"/>
                  <a:pt x="14340" y="9586"/>
                </a:cubicBezTo>
                <a:cubicBezTo>
                  <a:pt x="14301" y="9292"/>
                  <a:pt x="14276" y="8987"/>
                  <a:pt x="14276" y="8681"/>
                </a:cubicBezTo>
                <a:cubicBezTo>
                  <a:pt x="14276" y="8196"/>
                  <a:pt x="14301" y="7712"/>
                  <a:pt x="14301" y="7228"/>
                </a:cubicBezTo>
                <a:cubicBezTo>
                  <a:pt x="14289" y="6858"/>
                  <a:pt x="14391" y="6488"/>
                  <a:pt x="14595" y="6182"/>
                </a:cubicBezTo>
                <a:cubicBezTo>
                  <a:pt x="15092" y="5443"/>
                  <a:pt x="15589" y="4691"/>
                  <a:pt x="16073" y="3952"/>
                </a:cubicBezTo>
                <a:cubicBezTo>
                  <a:pt x="16188" y="3786"/>
                  <a:pt x="16290" y="3608"/>
                  <a:pt x="16366" y="3429"/>
                </a:cubicBezTo>
                <a:cubicBezTo>
                  <a:pt x="16430" y="3263"/>
                  <a:pt x="16545" y="3110"/>
                  <a:pt x="16685" y="3021"/>
                </a:cubicBezTo>
                <a:lnTo>
                  <a:pt x="17437" y="2511"/>
                </a:lnTo>
                <a:cubicBezTo>
                  <a:pt x="17401" y="2502"/>
                  <a:pt x="17365" y="2498"/>
                  <a:pt x="17329" y="2498"/>
                </a:cubicBezTo>
                <a:cubicBezTo>
                  <a:pt x="17264" y="2498"/>
                  <a:pt x="17201" y="2512"/>
                  <a:pt x="17144" y="2537"/>
                </a:cubicBezTo>
                <a:cubicBezTo>
                  <a:pt x="16621" y="2728"/>
                  <a:pt x="16175" y="3059"/>
                  <a:pt x="15831" y="3493"/>
                </a:cubicBezTo>
                <a:cubicBezTo>
                  <a:pt x="15385" y="3990"/>
                  <a:pt x="14964" y="4525"/>
                  <a:pt x="14531" y="5035"/>
                </a:cubicBezTo>
                <a:cubicBezTo>
                  <a:pt x="14365" y="5201"/>
                  <a:pt x="14250" y="5392"/>
                  <a:pt x="14174" y="5609"/>
                </a:cubicBezTo>
                <a:cubicBezTo>
                  <a:pt x="14072" y="5902"/>
                  <a:pt x="13957" y="6182"/>
                  <a:pt x="13830" y="6463"/>
                </a:cubicBezTo>
                <a:cubicBezTo>
                  <a:pt x="13690" y="6781"/>
                  <a:pt x="13460" y="7049"/>
                  <a:pt x="13167" y="7240"/>
                </a:cubicBezTo>
                <a:cubicBezTo>
                  <a:pt x="13090" y="7177"/>
                  <a:pt x="13001" y="7126"/>
                  <a:pt x="12976" y="7049"/>
                </a:cubicBezTo>
                <a:cubicBezTo>
                  <a:pt x="12823" y="6679"/>
                  <a:pt x="12479" y="6514"/>
                  <a:pt x="12236" y="6233"/>
                </a:cubicBezTo>
                <a:cubicBezTo>
                  <a:pt x="11548" y="5443"/>
                  <a:pt x="11230" y="4487"/>
                  <a:pt x="10949" y="3506"/>
                </a:cubicBezTo>
                <a:cubicBezTo>
                  <a:pt x="10936" y="3429"/>
                  <a:pt x="10936" y="3353"/>
                  <a:pt x="10949" y="3276"/>
                </a:cubicBezTo>
                <a:cubicBezTo>
                  <a:pt x="10936" y="2320"/>
                  <a:pt x="10924" y="1364"/>
                  <a:pt x="10911" y="408"/>
                </a:cubicBezTo>
                <a:cubicBezTo>
                  <a:pt x="10924" y="230"/>
                  <a:pt x="10822" y="64"/>
                  <a:pt x="106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193">
            <a:off x="-184" y="2336437"/>
            <a:ext cx="803335" cy="140015"/>
            <a:chOff x="4676400" y="2138525"/>
            <a:chExt cx="450300" cy="78475"/>
          </a:xfrm>
        </p:grpSpPr>
        <p:sp>
          <p:nvSpPr>
            <p:cNvPr id="13" name="Google Shape;13;p2"/>
            <p:cNvSpPr/>
            <p:nvPr/>
          </p:nvSpPr>
          <p:spPr>
            <a:xfrm>
              <a:off x="4677375" y="2147850"/>
              <a:ext cx="11550" cy="66700"/>
            </a:xfrm>
            <a:custGeom>
              <a:avLst/>
              <a:gdLst/>
              <a:ahLst/>
              <a:cxnLst/>
              <a:rect l="l" t="t" r="r" b="b"/>
              <a:pathLst>
                <a:path w="462" h="2668" extrusionOk="0">
                  <a:moveTo>
                    <a:pt x="376" y="0"/>
                  </a:moveTo>
                  <a:cubicBezTo>
                    <a:pt x="349" y="0"/>
                    <a:pt x="324" y="15"/>
                    <a:pt x="319" y="51"/>
                  </a:cubicBezTo>
                  <a:cubicBezTo>
                    <a:pt x="77" y="879"/>
                    <a:pt x="0" y="1746"/>
                    <a:pt x="89" y="2600"/>
                  </a:cubicBezTo>
                  <a:cubicBezTo>
                    <a:pt x="96" y="2645"/>
                    <a:pt x="137" y="2667"/>
                    <a:pt x="174" y="2667"/>
                  </a:cubicBezTo>
                  <a:cubicBezTo>
                    <a:pt x="210" y="2667"/>
                    <a:pt x="242" y="2645"/>
                    <a:pt x="229" y="2600"/>
                  </a:cubicBezTo>
                  <a:cubicBezTo>
                    <a:pt x="140" y="1759"/>
                    <a:pt x="217" y="905"/>
                    <a:pt x="446" y="89"/>
                  </a:cubicBezTo>
                  <a:cubicBezTo>
                    <a:pt x="462" y="35"/>
                    <a:pt x="41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76400" y="2146675"/>
              <a:ext cx="13725" cy="68750"/>
            </a:xfrm>
            <a:custGeom>
              <a:avLst/>
              <a:gdLst/>
              <a:ahLst/>
              <a:cxnLst/>
              <a:rect l="l" t="t" r="r" b="b"/>
              <a:pathLst>
                <a:path w="549" h="2750" extrusionOk="0">
                  <a:moveTo>
                    <a:pt x="421" y="85"/>
                  </a:moveTo>
                  <a:cubicBezTo>
                    <a:pt x="434" y="85"/>
                    <a:pt x="447" y="98"/>
                    <a:pt x="447" y="123"/>
                  </a:cubicBezTo>
                  <a:cubicBezTo>
                    <a:pt x="205" y="939"/>
                    <a:pt x="128" y="1793"/>
                    <a:pt x="230" y="2647"/>
                  </a:cubicBezTo>
                  <a:cubicBezTo>
                    <a:pt x="230" y="2660"/>
                    <a:pt x="230" y="2660"/>
                    <a:pt x="230" y="2673"/>
                  </a:cubicBezTo>
                  <a:lnTo>
                    <a:pt x="192" y="2673"/>
                  </a:lnTo>
                  <a:cubicBezTo>
                    <a:pt x="179" y="2660"/>
                    <a:pt x="167" y="2647"/>
                    <a:pt x="167" y="2634"/>
                  </a:cubicBezTo>
                  <a:cubicBezTo>
                    <a:pt x="77" y="1793"/>
                    <a:pt x="154" y="926"/>
                    <a:pt x="396" y="98"/>
                  </a:cubicBezTo>
                  <a:cubicBezTo>
                    <a:pt x="396" y="85"/>
                    <a:pt x="409" y="85"/>
                    <a:pt x="421" y="85"/>
                  </a:cubicBezTo>
                  <a:close/>
                  <a:moveTo>
                    <a:pt x="413" y="1"/>
                  </a:moveTo>
                  <a:cubicBezTo>
                    <a:pt x="371" y="1"/>
                    <a:pt x="329" y="35"/>
                    <a:pt x="319" y="85"/>
                  </a:cubicBezTo>
                  <a:cubicBezTo>
                    <a:pt x="77" y="914"/>
                    <a:pt x="1" y="1780"/>
                    <a:pt x="90" y="2647"/>
                  </a:cubicBezTo>
                  <a:cubicBezTo>
                    <a:pt x="90" y="2685"/>
                    <a:pt x="128" y="2724"/>
                    <a:pt x="167" y="2736"/>
                  </a:cubicBezTo>
                  <a:cubicBezTo>
                    <a:pt x="179" y="2749"/>
                    <a:pt x="192" y="2749"/>
                    <a:pt x="218" y="2749"/>
                  </a:cubicBezTo>
                  <a:cubicBezTo>
                    <a:pt x="230" y="2749"/>
                    <a:pt x="256" y="2749"/>
                    <a:pt x="281" y="2736"/>
                  </a:cubicBezTo>
                  <a:cubicBezTo>
                    <a:pt x="307" y="2711"/>
                    <a:pt x="319" y="2673"/>
                    <a:pt x="319" y="2634"/>
                  </a:cubicBezTo>
                  <a:cubicBezTo>
                    <a:pt x="218" y="1806"/>
                    <a:pt x="294" y="952"/>
                    <a:pt x="523" y="136"/>
                  </a:cubicBezTo>
                  <a:cubicBezTo>
                    <a:pt x="549" y="85"/>
                    <a:pt x="511" y="21"/>
                    <a:pt x="447" y="9"/>
                  </a:cubicBezTo>
                  <a:cubicBezTo>
                    <a:pt x="436" y="3"/>
                    <a:pt x="42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702025" y="2160275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10" y="0"/>
                  </a:moveTo>
                  <a:cubicBezTo>
                    <a:pt x="383" y="0"/>
                    <a:pt x="357" y="16"/>
                    <a:pt x="352" y="51"/>
                  </a:cubicBezTo>
                  <a:cubicBezTo>
                    <a:pt x="238" y="599"/>
                    <a:pt x="123" y="1147"/>
                    <a:pt x="8" y="1695"/>
                  </a:cubicBezTo>
                  <a:cubicBezTo>
                    <a:pt x="1" y="1749"/>
                    <a:pt x="48" y="1784"/>
                    <a:pt x="90" y="1784"/>
                  </a:cubicBezTo>
                  <a:cubicBezTo>
                    <a:pt x="118" y="1784"/>
                    <a:pt x="143" y="1769"/>
                    <a:pt x="148" y="1733"/>
                  </a:cubicBezTo>
                  <a:lnTo>
                    <a:pt x="493" y="89"/>
                  </a:lnTo>
                  <a:cubicBezTo>
                    <a:pt x="500" y="35"/>
                    <a:pt x="45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00950" y="2159425"/>
              <a:ext cx="14350" cy="46425"/>
            </a:xfrm>
            <a:custGeom>
              <a:avLst/>
              <a:gdLst/>
              <a:ahLst/>
              <a:cxnLst/>
              <a:rect l="l" t="t" r="r" b="b"/>
              <a:pathLst>
                <a:path w="574" h="1857" extrusionOk="0">
                  <a:moveTo>
                    <a:pt x="459" y="72"/>
                  </a:moveTo>
                  <a:cubicBezTo>
                    <a:pt x="459" y="72"/>
                    <a:pt x="472" y="85"/>
                    <a:pt x="472" y="85"/>
                  </a:cubicBezTo>
                  <a:cubicBezTo>
                    <a:pt x="485" y="85"/>
                    <a:pt x="485" y="98"/>
                    <a:pt x="485" y="110"/>
                  </a:cubicBezTo>
                  <a:lnTo>
                    <a:pt x="140" y="1755"/>
                  </a:lnTo>
                  <a:cubicBezTo>
                    <a:pt x="140" y="1767"/>
                    <a:pt x="115" y="1780"/>
                    <a:pt x="115" y="1780"/>
                  </a:cubicBezTo>
                  <a:cubicBezTo>
                    <a:pt x="115" y="1780"/>
                    <a:pt x="90" y="1767"/>
                    <a:pt x="90" y="1729"/>
                  </a:cubicBezTo>
                  <a:lnTo>
                    <a:pt x="421" y="98"/>
                  </a:lnTo>
                  <a:cubicBezTo>
                    <a:pt x="434" y="72"/>
                    <a:pt x="446" y="72"/>
                    <a:pt x="446" y="72"/>
                  </a:cubicBezTo>
                  <a:close/>
                  <a:moveTo>
                    <a:pt x="466" y="1"/>
                  </a:moveTo>
                  <a:cubicBezTo>
                    <a:pt x="451" y="1"/>
                    <a:pt x="435" y="4"/>
                    <a:pt x="421" y="8"/>
                  </a:cubicBezTo>
                  <a:cubicBezTo>
                    <a:pt x="383" y="21"/>
                    <a:pt x="357" y="47"/>
                    <a:pt x="357" y="85"/>
                  </a:cubicBezTo>
                  <a:lnTo>
                    <a:pt x="13" y="1729"/>
                  </a:lnTo>
                  <a:cubicBezTo>
                    <a:pt x="0" y="1780"/>
                    <a:pt x="39" y="1844"/>
                    <a:pt x="102" y="1857"/>
                  </a:cubicBezTo>
                  <a:lnTo>
                    <a:pt x="128" y="1857"/>
                  </a:lnTo>
                  <a:cubicBezTo>
                    <a:pt x="179" y="1857"/>
                    <a:pt x="217" y="1818"/>
                    <a:pt x="230" y="1780"/>
                  </a:cubicBezTo>
                  <a:lnTo>
                    <a:pt x="574" y="136"/>
                  </a:lnTo>
                  <a:cubicBezTo>
                    <a:pt x="574" y="98"/>
                    <a:pt x="561" y="59"/>
                    <a:pt x="536" y="34"/>
                  </a:cubicBezTo>
                  <a:cubicBezTo>
                    <a:pt x="519" y="10"/>
                    <a:pt x="493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05525" y="2163100"/>
              <a:ext cx="14575" cy="37025"/>
            </a:xfrm>
            <a:custGeom>
              <a:avLst/>
              <a:gdLst/>
              <a:ahLst/>
              <a:cxnLst/>
              <a:rect l="l" t="t" r="r" b="b"/>
              <a:pathLst>
                <a:path w="583" h="1481" extrusionOk="0">
                  <a:moveTo>
                    <a:pt x="494" y="0"/>
                  </a:moveTo>
                  <a:cubicBezTo>
                    <a:pt x="474" y="0"/>
                    <a:pt x="454" y="12"/>
                    <a:pt x="442" y="40"/>
                  </a:cubicBezTo>
                  <a:cubicBezTo>
                    <a:pt x="251" y="473"/>
                    <a:pt x="98" y="932"/>
                    <a:pt x="8" y="1391"/>
                  </a:cubicBezTo>
                  <a:cubicBezTo>
                    <a:pt x="1" y="1445"/>
                    <a:pt x="49" y="1480"/>
                    <a:pt x="91" y="1480"/>
                  </a:cubicBezTo>
                  <a:cubicBezTo>
                    <a:pt x="118" y="1480"/>
                    <a:pt x="144" y="1465"/>
                    <a:pt x="149" y="1429"/>
                  </a:cubicBezTo>
                  <a:cubicBezTo>
                    <a:pt x="238" y="983"/>
                    <a:pt x="378" y="537"/>
                    <a:pt x="557" y="116"/>
                  </a:cubicBezTo>
                  <a:cubicBezTo>
                    <a:pt x="583" y="55"/>
                    <a:pt x="537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04450" y="2162250"/>
              <a:ext cx="16600" cy="39150"/>
            </a:xfrm>
            <a:custGeom>
              <a:avLst/>
              <a:gdLst/>
              <a:ahLst/>
              <a:cxnLst/>
              <a:rect l="l" t="t" r="r" b="b"/>
              <a:pathLst>
                <a:path w="664" h="1566" extrusionOk="0">
                  <a:moveTo>
                    <a:pt x="549" y="74"/>
                  </a:moveTo>
                  <a:cubicBezTo>
                    <a:pt x="561" y="87"/>
                    <a:pt x="574" y="112"/>
                    <a:pt x="574" y="125"/>
                  </a:cubicBezTo>
                  <a:cubicBezTo>
                    <a:pt x="383" y="558"/>
                    <a:pt x="243" y="1004"/>
                    <a:pt x="153" y="1463"/>
                  </a:cubicBezTo>
                  <a:cubicBezTo>
                    <a:pt x="153" y="1476"/>
                    <a:pt x="141" y="1476"/>
                    <a:pt x="141" y="1476"/>
                  </a:cubicBezTo>
                  <a:lnTo>
                    <a:pt x="102" y="1476"/>
                  </a:lnTo>
                  <a:cubicBezTo>
                    <a:pt x="90" y="1463"/>
                    <a:pt x="90" y="1451"/>
                    <a:pt x="90" y="1438"/>
                  </a:cubicBezTo>
                  <a:cubicBezTo>
                    <a:pt x="179" y="979"/>
                    <a:pt x="319" y="520"/>
                    <a:pt x="510" y="87"/>
                  </a:cubicBezTo>
                  <a:cubicBezTo>
                    <a:pt x="523" y="87"/>
                    <a:pt x="523" y="74"/>
                    <a:pt x="536" y="74"/>
                  </a:cubicBezTo>
                  <a:close/>
                  <a:moveTo>
                    <a:pt x="532" y="0"/>
                  </a:moveTo>
                  <a:cubicBezTo>
                    <a:pt x="493" y="0"/>
                    <a:pt x="456" y="24"/>
                    <a:pt x="447" y="61"/>
                  </a:cubicBezTo>
                  <a:cubicBezTo>
                    <a:pt x="243" y="495"/>
                    <a:pt x="102" y="953"/>
                    <a:pt x="13" y="1425"/>
                  </a:cubicBezTo>
                  <a:cubicBezTo>
                    <a:pt x="0" y="1463"/>
                    <a:pt x="26" y="1502"/>
                    <a:pt x="51" y="1527"/>
                  </a:cubicBezTo>
                  <a:cubicBezTo>
                    <a:pt x="77" y="1553"/>
                    <a:pt x="102" y="1565"/>
                    <a:pt x="128" y="1565"/>
                  </a:cubicBezTo>
                  <a:cubicBezTo>
                    <a:pt x="141" y="1565"/>
                    <a:pt x="153" y="1565"/>
                    <a:pt x="166" y="1553"/>
                  </a:cubicBezTo>
                  <a:cubicBezTo>
                    <a:pt x="204" y="1540"/>
                    <a:pt x="230" y="1514"/>
                    <a:pt x="230" y="1476"/>
                  </a:cubicBezTo>
                  <a:cubicBezTo>
                    <a:pt x="319" y="1030"/>
                    <a:pt x="459" y="584"/>
                    <a:pt x="638" y="163"/>
                  </a:cubicBezTo>
                  <a:cubicBezTo>
                    <a:pt x="663" y="99"/>
                    <a:pt x="638" y="36"/>
                    <a:pt x="574" y="10"/>
                  </a:cubicBezTo>
                  <a:cubicBezTo>
                    <a:pt x="560" y="3"/>
                    <a:pt x="54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4375" y="2172825"/>
              <a:ext cx="25425" cy="22700"/>
            </a:xfrm>
            <a:custGeom>
              <a:avLst/>
              <a:gdLst/>
              <a:ahLst/>
              <a:cxnLst/>
              <a:rect l="l" t="t" r="r" b="b"/>
              <a:pathLst>
                <a:path w="1017" h="908" extrusionOk="0">
                  <a:moveTo>
                    <a:pt x="912" y="0"/>
                  </a:moveTo>
                  <a:cubicBezTo>
                    <a:pt x="896" y="0"/>
                    <a:pt x="880" y="6"/>
                    <a:pt x="865" y="21"/>
                  </a:cubicBezTo>
                  <a:lnTo>
                    <a:pt x="50" y="785"/>
                  </a:lnTo>
                  <a:cubicBezTo>
                    <a:pt x="0" y="835"/>
                    <a:pt x="51" y="908"/>
                    <a:pt x="106" y="908"/>
                  </a:cubicBezTo>
                  <a:cubicBezTo>
                    <a:pt x="121" y="908"/>
                    <a:pt x="137" y="902"/>
                    <a:pt x="152" y="887"/>
                  </a:cubicBezTo>
                  <a:lnTo>
                    <a:pt x="967" y="110"/>
                  </a:lnTo>
                  <a:cubicBezTo>
                    <a:pt x="1017" y="70"/>
                    <a:pt x="967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713700" y="2171425"/>
              <a:ext cx="26775" cy="25200"/>
            </a:xfrm>
            <a:custGeom>
              <a:avLst/>
              <a:gdLst/>
              <a:ahLst/>
              <a:cxnLst/>
              <a:rect l="l" t="t" r="r" b="b"/>
              <a:pathLst>
                <a:path w="1071" h="1008" extrusionOk="0">
                  <a:moveTo>
                    <a:pt x="943" y="89"/>
                  </a:moveTo>
                  <a:cubicBezTo>
                    <a:pt x="943" y="89"/>
                    <a:pt x="956" y="89"/>
                    <a:pt x="956" y="102"/>
                  </a:cubicBezTo>
                  <a:cubicBezTo>
                    <a:pt x="982" y="115"/>
                    <a:pt x="982" y="128"/>
                    <a:pt x="956" y="140"/>
                  </a:cubicBezTo>
                  <a:lnTo>
                    <a:pt x="153" y="905"/>
                  </a:lnTo>
                  <a:cubicBezTo>
                    <a:pt x="147" y="911"/>
                    <a:pt x="137" y="915"/>
                    <a:pt x="128" y="915"/>
                  </a:cubicBezTo>
                  <a:cubicBezTo>
                    <a:pt x="118" y="915"/>
                    <a:pt x="108" y="911"/>
                    <a:pt x="102" y="905"/>
                  </a:cubicBezTo>
                  <a:cubicBezTo>
                    <a:pt x="89" y="905"/>
                    <a:pt x="89" y="880"/>
                    <a:pt x="102" y="867"/>
                  </a:cubicBezTo>
                  <a:lnTo>
                    <a:pt x="918" y="102"/>
                  </a:lnTo>
                  <a:cubicBezTo>
                    <a:pt x="918" y="89"/>
                    <a:pt x="931" y="89"/>
                    <a:pt x="943" y="89"/>
                  </a:cubicBezTo>
                  <a:close/>
                  <a:moveTo>
                    <a:pt x="937" y="0"/>
                  </a:moveTo>
                  <a:cubicBezTo>
                    <a:pt x="908" y="0"/>
                    <a:pt x="880" y="13"/>
                    <a:pt x="854" y="38"/>
                  </a:cubicBezTo>
                  <a:lnTo>
                    <a:pt x="51" y="803"/>
                  </a:lnTo>
                  <a:cubicBezTo>
                    <a:pt x="0" y="854"/>
                    <a:pt x="0" y="918"/>
                    <a:pt x="51" y="969"/>
                  </a:cubicBezTo>
                  <a:cubicBezTo>
                    <a:pt x="64" y="994"/>
                    <a:pt x="102" y="1007"/>
                    <a:pt x="128" y="1007"/>
                  </a:cubicBezTo>
                  <a:cubicBezTo>
                    <a:pt x="166" y="1007"/>
                    <a:pt x="191" y="994"/>
                    <a:pt x="217" y="969"/>
                  </a:cubicBezTo>
                  <a:lnTo>
                    <a:pt x="1020" y="191"/>
                  </a:lnTo>
                  <a:cubicBezTo>
                    <a:pt x="1071" y="153"/>
                    <a:pt x="1071" y="77"/>
                    <a:pt x="1020" y="38"/>
                  </a:cubicBezTo>
                  <a:cubicBezTo>
                    <a:pt x="994" y="13"/>
                    <a:pt x="966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32500" y="2180750"/>
              <a:ext cx="21275" cy="20000"/>
            </a:xfrm>
            <a:custGeom>
              <a:avLst/>
              <a:gdLst/>
              <a:ahLst/>
              <a:cxnLst/>
              <a:rect l="l" t="t" r="r" b="b"/>
              <a:pathLst>
                <a:path w="851" h="800" extrusionOk="0">
                  <a:moveTo>
                    <a:pt x="762" y="0"/>
                  </a:moveTo>
                  <a:cubicBezTo>
                    <a:pt x="740" y="0"/>
                    <a:pt x="717" y="11"/>
                    <a:pt x="701" y="35"/>
                  </a:cubicBezTo>
                  <a:cubicBezTo>
                    <a:pt x="536" y="290"/>
                    <a:pt x="319" y="507"/>
                    <a:pt x="64" y="672"/>
                  </a:cubicBezTo>
                  <a:cubicBezTo>
                    <a:pt x="1" y="714"/>
                    <a:pt x="42" y="800"/>
                    <a:pt x="94" y="800"/>
                  </a:cubicBezTo>
                  <a:cubicBezTo>
                    <a:pt x="105" y="800"/>
                    <a:pt x="116" y="796"/>
                    <a:pt x="128" y="787"/>
                  </a:cubicBezTo>
                  <a:lnTo>
                    <a:pt x="128" y="800"/>
                  </a:lnTo>
                  <a:cubicBezTo>
                    <a:pt x="408" y="621"/>
                    <a:pt x="637" y="379"/>
                    <a:pt x="816" y="99"/>
                  </a:cubicBezTo>
                  <a:cubicBezTo>
                    <a:pt x="851" y="47"/>
                    <a:pt x="809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32175" y="2179475"/>
              <a:ext cx="22975" cy="22550"/>
            </a:xfrm>
            <a:custGeom>
              <a:avLst/>
              <a:gdLst/>
              <a:ahLst/>
              <a:cxnLst/>
              <a:rect l="l" t="t" r="r" b="b"/>
              <a:pathLst>
                <a:path w="919" h="902" extrusionOk="0">
                  <a:moveTo>
                    <a:pt x="778" y="86"/>
                  </a:moveTo>
                  <a:lnTo>
                    <a:pt x="765" y="99"/>
                  </a:lnTo>
                  <a:lnTo>
                    <a:pt x="803" y="99"/>
                  </a:lnTo>
                  <a:cubicBezTo>
                    <a:pt x="803" y="99"/>
                    <a:pt x="816" y="111"/>
                    <a:pt x="803" y="137"/>
                  </a:cubicBezTo>
                  <a:cubicBezTo>
                    <a:pt x="638" y="405"/>
                    <a:pt x="396" y="647"/>
                    <a:pt x="128" y="813"/>
                  </a:cubicBezTo>
                  <a:lnTo>
                    <a:pt x="102" y="813"/>
                  </a:lnTo>
                  <a:cubicBezTo>
                    <a:pt x="90" y="813"/>
                    <a:pt x="77" y="800"/>
                    <a:pt x="77" y="787"/>
                  </a:cubicBezTo>
                  <a:cubicBezTo>
                    <a:pt x="77" y="774"/>
                    <a:pt x="90" y="762"/>
                    <a:pt x="90" y="762"/>
                  </a:cubicBezTo>
                  <a:cubicBezTo>
                    <a:pt x="357" y="596"/>
                    <a:pt x="587" y="366"/>
                    <a:pt x="752" y="99"/>
                  </a:cubicBezTo>
                  <a:cubicBezTo>
                    <a:pt x="752" y="86"/>
                    <a:pt x="765" y="86"/>
                    <a:pt x="778" y="86"/>
                  </a:cubicBezTo>
                  <a:close/>
                  <a:moveTo>
                    <a:pt x="781" y="0"/>
                  </a:moveTo>
                  <a:cubicBezTo>
                    <a:pt x="744" y="0"/>
                    <a:pt x="712" y="17"/>
                    <a:pt x="689" y="48"/>
                  </a:cubicBezTo>
                  <a:cubicBezTo>
                    <a:pt x="523" y="315"/>
                    <a:pt x="306" y="532"/>
                    <a:pt x="51" y="685"/>
                  </a:cubicBezTo>
                  <a:cubicBezTo>
                    <a:pt x="13" y="711"/>
                    <a:pt x="0" y="749"/>
                    <a:pt x="0" y="787"/>
                  </a:cubicBezTo>
                  <a:cubicBezTo>
                    <a:pt x="0" y="825"/>
                    <a:pt x="26" y="864"/>
                    <a:pt x="64" y="889"/>
                  </a:cubicBezTo>
                  <a:cubicBezTo>
                    <a:pt x="77" y="889"/>
                    <a:pt x="90" y="902"/>
                    <a:pt x="115" y="902"/>
                  </a:cubicBezTo>
                  <a:cubicBezTo>
                    <a:pt x="128" y="889"/>
                    <a:pt x="153" y="889"/>
                    <a:pt x="179" y="876"/>
                  </a:cubicBezTo>
                  <a:cubicBezTo>
                    <a:pt x="459" y="685"/>
                    <a:pt x="701" y="456"/>
                    <a:pt x="880" y="162"/>
                  </a:cubicBezTo>
                  <a:cubicBezTo>
                    <a:pt x="918" y="111"/>
                    <a:pt x="905" y="48"/>
                    <a:pt x="854" y="22"/>
                  </a:cubicBezTo>
                  <a:cubicBezTo>
                    <a:pt x="829" y="7"/>
                    <a:pt x="804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50700" y="2185600"/>
              <a:ext cx="16175" cy="19325"/>
            </a:xfrm>
            <a:custGeom>
              <a:avLst/>
              <a:gdLst/>
              <a:ahLst/>
              <a:cxnLst/>
              <a:rect l="l" t="t" r="r" b="b"/>
              <a:pathLst>
                <a:path w="647" h="773" extrusionOk="0">
                  <a:moveTo>
                    <a:pt x="541" y="1"/>
                  </a:moveTo>
                  <a:cubicBezTo>
                    <a:pt x="520" y="1"/>
                    <a:pt x="498" y="10"/>
                    <a:pt x="483" y="32"/>
                  </a:cubicBezTo>
                  <a:lnTo>
                    <a:pt x="37" y="670"/>
                  </a:lnTo>
                  <a:cubicBezTo>
                    <a:pt x="1" y="724"/>
                    <a:pt x="55" y="772"/>
                    <a:pt x="108" y="772"/>
                  </a:cubicBezTo>
                  <a:cubicBezTo>
                    <a:pt x="129" y="772"/>
                    <a:pt x="150" y="764"/>
                    <a:pt x="164" y="746"/>
                  </a:cubicBezTo>
                  <a:lnTo>
                    <a:pt x="611" y="109"/>
                  </a:lnTo>
                  <a:cubicBezTo>
                    <a:pt x="647" y="55"/>
                    <a:pt x="59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50325" y="2184875"/>
              <a:ext cx="17250" cy="20975"/>
            </a:xfrm>
            <a:custGeom>
              <a:avLst/>
              <a:gdLst/>
              <a:ahLst/>
              <a:cxnLst/>
              <a:rect l="l" t="t" r="r" b="b"/>
              <a:pathLst>
                <a:path w="690" h="839" extrusionOk="0">
                  <a:moveTo>
                    <a:pt x="600" y="74"/>
                  </a:moveTo>
                  <a:cubicBezTo>
                    <a:pt x="600" y="87"/>
                    <a:pt x="600" y="99"/>
                    <a:pt x="600" y="112"/>
                  </a:cubicBezTo>
                  <a:lnTo>
                    <a:pt x="154" y="749"/>
                  </a:lnTo>
                  <a:cubicBezTo>
                    <a:pt x="141" y="762"/>
                    <a:pt x="128" y="762"/>
                    <a:pt x="116" y="762"/>
                  </a:cubicBezTo>
                  <a:cubicBezTo>
                    <a:pt x="103" y="762"/>
                    <a:pt x="90" y="749"/>
                    <a:pt x="90" y="749"/>
                  </a:cubicBezTo>
                  <a:lnTo>
                    <a:pt x="90" y="724"/>
                  </a:lnTo>
                  <a:lnTo>
                    <a:pt x="536" y="87"/>
                  </a:lnTo>
                  <a:cubicBezTo>
                    <a:pt x="536" y="74"/>
                    <a:pt x="549" y="74"/>
                    <a:pt x="562" y="74"/>
                  </a:cubicBezTo>
                  <a:close/>
                  <a:moveTo>
                    <a:pt x="557" y="1"/>
                  </a:moveTo>
                  <a:cubicBezTo>
                    <a:pt x="520" y="1"/>
                    <a:pt x="483" y="18"/>
                    <a:pt x="460" y="48"/>
                  </a:cubicBezTo>
                  <a:lnTo>
                    <a:pt x="26" y="686"/>
                  </a:lnTo>
                  <a:cubicBezTo>
                    <a:pt x="1" y="711"/>
                    <a:pt x="1" y="737"/>
                    <a:pt x="14" y="775"/>
                  </a:cubicBezTo>
                  <a:cubicBezTo>
                    <a:pt x="26" y="813"/>
                    <a:pt x="65" y="839"/>
                    <a:pt x="116" y="839"/>
                  </a:cubicBezTo>
                  <a:cubicBezTo>
                    <a:pt x="154" y="839"/>
                    <a:pt x="179" y="826"/>
                    <a:pt x="205" y="800"/>
                  </a:cubicBezTo>
                  <a:lnTo>
                    <a:pt x="651" y="163"/>
                  </a:lnTo>
                  <a:cubicBezTo>
                    <a:pt x="689" y="112"/>
                    <a:pt x="677" y="48"/>
                    <a:pt x="626" y="23"/>
                  </a:cubicBezTo>
                  <a:cubicBezTo>
                    <a:pt x="605" y="8"/>
                    <a:pt x="581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69875" y="2193450"/>
              <a:ext cx="7800" cy="11650"/>
            </a:xfrm>
            <a:custGeom>
              <a:avLst/>
              <a:gdLst/>
              <a:ahLst/>
              <a:cxnLst/>
              <a:rect l="l" t="t" r="r" b="b"/>
              <a:pathLst>
                <a:path w="312" h="466" extrusionOk="0">
                  <a:moveTo>
                    <a:pt x="233" y="0"/>
                  </a:moveTo>
                  <a:cubicBezTo>
                    <a:pt x="201" y="0"/>
                    <a:pt x="166" y="17"/>
                    <a:pt x="149" y="50"/>
                  </a:cubicBezTo>
                  <a:cubicBezTo>
                    <a:pt x="124" y="139"/>
                    <a:pt x="73" y="266"/>
                    <a:pt x="22" y="368"/>
                  </a:cubicBezTo>
                  <a:cubicBezTo>
                    <a:pt x="0" y="433"/>
                    <a:pt x="35" y="465"/>
                    <a:pt x="77" y="465"/>
                  </a:cubicBezTo>
                  <a:cubicBezTo>
                    <a:pt x="109" y="465"/>
                    <a:pt x="145" y="446"/>
                    <a:pt x="162" y="406"/>
                  </a:cubicBezTo>
                  <a:cubicBezTo>
                    <a:pt x="213" y="305"/>
                    <a:pt x="251" y="203"/>
                    <a:pt x="290" y="88"/>
                  </a:cubicBezTo>
                  <a:cubicBezTo>
                    <a:pt x="312" y="30"/>
                    <a:pt x="275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69150" y="2192450"/>
              <a:ext cx="9250" cy="13400"/>
            </a:xfrm>
            <a:custGeom>
              <a:avLst/>
              <a:gdLst/>
              <a:ahLst/>
              <a:cxnLst/>
              <a:rect l="l" t="t" r="r" b="b"/>
              <a:pathLst>
                <a:path w="370" h="536" extrusionOk="0">
                  <a:moveTo>
                    <a:pt x="293" y="90"/>
                  </a:moveTo>
                  <a:cubicBezTo>
                    <a:pt x="293" y="102"/>
                    <a:pt x="293" y="102"/>
                    <a:pt x="293" y="115"/>
                  </a:cubicBezTo>
                  <a:lnTo>
                    <a:pt x="166" y="434"/>
                  </a:lnTo>
                  <a:cubicBezTo>
                    <a:pt x="153" y="446"/>
                    <a:pt x="127" y="459"/>
                    <a:pt x="115" y="459"/>
                  </a:cubicBezTo>
                  <a:cubicBezTo>
                    <a:pt x="102" y="446"/>
                    <a:pt x="102" y="434"/>
                    <a:pt x="102" y="421"/>
                  </a:cubicBezTo>
                  <a:lnTo>
                    <a:pt x="229" y="102"/>
                  </a:lnTo>
                  <a:cubicBezTo>
                    <a:pt x="229" y="90"/>
                    <a:pt x="242" y="90"/>
                    <a:pt x="255" y="90"/>
                  </a:cubicBezTo>
                  <a:close/>
                  <a:moveTo>
                    <a:pt x="242" y="0"/>
                  </a:moveTo>
                  <a:cubicBezTo>
                    <a:pt x="191" y="13"/>
                    <a:pt x="166" y="39"/>
                    <a:pt x="153" y="77"/>
                  </a:cubicBezTo>
                  <a:lnTo>
                    <a:pt x="25" y="396"/>
                  </a:lnTo>
                  <a:cubicBezTo>
                    <a:pt x="0" y="446"/>
                    <a:pt x="25" y="510"/>
                    <a:pt x="76" y="523"/>
                  </a:cubicBezTo>
                  <a:cubicBezTo>
                    <a:pt x="89" y="536"/>
                    <a:pt x="102" y="536"/>
                    <a:pt x="127" y="536"/>
                  </a:cubicBezTo>
                  <a:cubicBezTo>
                    <a:pt x="166" y="536"/>
                    <a:pt x="217" y="510"/>
                    <a:pt x="229" y="459"/>
                  </a:cubicBezTo>
                  <a:lnTo>
                    <a:pt x="357" y="141"/>
                  </a:lnTo>
                  <a:cubicBezTo>
                    <a:pt x="370" y="115"/>
                    <a:pt x="370" y="77"/>
                    <a:pt x="344" y="51"/>
                  </a:cubicBezTo>
                  <a:cubicBezTo>
                    <a:pt x="319" y="13"/>
                    <a:pt x="28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795725" y="2190225"/>
              <a:ext cx="5500" cy="14675"/>
            </a:xfrm>
            <a:custGeom>
              <a:avLst/>
              <a:gdLst/>
              <a:ahLst/>
              <a:cxnLst/>
              <a:rect l="l" t="t" r="r" b="b"/>
              <a:pathLst>
                <a:path w="220" h="587" extrusionOk="0">
                  <a:moveTo>
                    <a:pt x="129" y="0"/>
                  </a:moveTo>
                  <a:cubicBezTo>
                    <a:pt x="102" y="0"/>
                    <a:pt x="76" y="16"/>
                    <a:pt x="71" y="51"/>
                  </a:cubicBezTo>
                  <a:lnTo>
                    <a:pt x="8" y="497"/>
                  </a:lnTo>
                  <a:cubicBezTo>
                    <a:pt x="0" y="551"/>
                    <a:pt x="48" y="586"/>
                    <a:pt x="90" y="586"/>
                  </a:cubicBezTo>
                  <a:cubicBezTo>
                    <a:pt x="118" y="586"/>
                    <a:pt x="143" y="571"/>
                    <a:pt x="148" y="535"/>
                  </a:cubicBezTo>
                  <a:lnTo>
                    <a:pt x="212" y="89"/>
                  </a:lnTo>
                  <a:cubicBezTo>
                    <a:pt x="219" y="36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794625" y="2189200"/>
              <a:ext cx="7350" cy="16650"/>
            </a:xfrm>
            <a:custGeom>
              <a:avLst/>
              <a:gdLst/>
              <a:ahLst/>
              <a:cxnLst/>
              <a:rect l="l" t="t" r="r" b="b"/>
              <a:pathLst>
                <a:path w="294" h="666" extrusionOk="0">
                  <a:moveTo>
                    <a:pt x="179" y="79"/>
                  </a:moveTo>
                  <a:cubicBezTo>
                    <a:pt x="192" y="79"/>
                    <a:pt x="217" y="105"/>
                    <a:pt x="217" y="130"/>
                  </a:cubicBezTo>
                  <a:lnTo>
                    <a:pt x="154" y="564"/>
                  </a:lnTo>
                  <a:cubicBezTo>
                    <a:pt x="154" y="576"/>
                    <a:pt x="141" y="589"/>
                    <a:pt x="128" y="589"/>
                  </a:cubicBezTo>
                  <a:cubicBezTo>
                    <a:pt x="103" y="589"/>
                    <a:pt x="90" y="564"/>
                    <a:pt x="90" y="538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6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7"/>
                    <a:pt x="77" y="92"/>
                  </a:cubicBezTo>
                  <a:lnTo>
                    <a:pt x="13" y="538"/>
                  </a:lnTo>
                  <a:cubicBezTo>
                    <a:pt x="1" y="602"/>
                    <a:pt x="52" y="653"/>
                    <a:pt x="115" y="666"/>
                  </a:cubicBezTo>
                  <a:lnTo>
                    <a:pt x="128" y="666"/>
                  </a:lnTo>
                  <a:cubicBezTo>
                    <a:pt x="179" y="666"/>
                    <a:pt x="217" y="627"/>
                    <a:pt x="230" y="576"/>
                  </a:cubicBezTo>
                  <a:lnTo>
                    <a:pt x="294" y="143"/>
                  </a:lnTo>
                  <a:cubicBezTo>
                    <a:pt x="294" y="67"/>
                    <a:pt x="256" y="16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06875" y="2191825"/>
              <a:ext cx="5500" cy="13075"/>
            </a:xfrm>
            <a:custGeom>
              <a:avLst/>
              <a:gdLst/>
              <a:ahLst/>
              <a:cxnLst/>
              <a:rect l="l" t="t" r="r" b="b"/>
              <a:pathLst>
                <a:path w="220" h="523" extrusionOk="0">
                  <a:moveTo>
                    <a:pt x="130" y="0"/>
                  </a:moveTo>
                  <a:cubicBezTo>
                    <a:pt x="102" y="0"/>
                    <a:pt x="77" y="15"/>
                    <a:pt x="72" y="51"/>
                  </a:cubicBezTo>
                  <a:lnTo>
                    <a:pt x="8" y="433"/>
                  </a:lnTo>
                  <a:cubicBezTo>
                    <a:pt x="0" y="487"/>
                    <a:pt x="48" y="522"/>
                    <a:pt x="90" y="522"/>
                  </a:cubicBezTo>
                  <a:cubicBezTo>
                    <a:pt x="118" y="522"/>
                    <a:pt x="143" y="507"/>
                    <a:pt x="148" y="471"/>
                  </a:cubicBezTo>
                  <a:cubicBezTo>
                    <a:pt x="174" y="344"/>
                    <a:pt x="186" y="217"/>
                    <a:pt x="212" y="89"/>
                  </a:cubicBezTo>
                  <a:cubicBezTo>
                    <a:pt x="219" y="35"/>
                    <a:pt x="17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05775" y="2190800"/>
              <a:ext cx="7350" cy="15050"/>
            </a:xfrm>
            <a:custGeom>
              <a:avLst/>
              <a:gdLst/>
              <a:ahLst/>
              <a:cxnLst/>
              <a:rect l="l" t="t" r="r" b="b"/>
              <a:pathLst>
                <a:path w="294" h="602" extrusionOk="0">
                  <a:moveTo>
                    <a:pt x="179" y="79"/>
                  </a:moveTo>
                  <a:cubicBezTo>
                    <a:pt x="192" y="79"/>
                    <a:pt x="205" y="92"/>
                    <a:pt x="205" y="130"/>
                  </a:cubicBezTo>
                  <a:lnTo>
                    <a:pt x="141" y="500"/>
                  </a:lnTo>
                  <a:cubicBezTo>
                    <a:pt x="141" y="512"/>
                    <a:pt x="128" y="525"/>
                    <a:pt x="116" y="525"/>
                  </a:cubicBezTo>
                  <a:cubicBezTo>
                    <a:pt x="103" y="525"/>
                    <a:pt x="90" y="500"/>
                    <a:pt x="90" y="474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7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6"/>
                    <a:pt x="77" y="92"/>
                  </a:cubicBezTo>
                  <a:lnTo>
                    <a:pt x="14" y="474"/>
                  </a:lnTo>
                  <a:cubicBezTo>
                    <a:pt x="1" y="538"/>
                    <a:pt x="39" y="589"/>
                    <a:pt x="103" y="602"/>
                  </a:cubicBezTo>
                  <a:lnTo>
                    <a:pt x="128" y="602"/>
                  </a:lnTo>
                  <a:cubicBezTo>
                    <a:pt x="179" y="602"/>
                    <a:pt x="218" y="563"/>
                    <a:pt x="230" y="525"/>
                  </a:cubicBezTo>
                  <a:lnTo>
                    <a:pt x="294" y="143"/>
                  </a:lnTo>
                  <a:cubicBezTo>
                    <a:pt x="294" y="79"/>
                    <a:pt x="256" y="15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13250" y="2200000"/>
              <a:ext cx="6775" cy="15900"/>
            </a:xfrm>
            <a:custGeom>
              <a:avLst/>
              <a:gdLst/>
              <a:ahLst/>
              <a:cxnLst/>
              <a:rect l="l" t="t" r="r" b="b"/>
              <a:pathLst>
                <a:path w="271" h="636" extrusionOk="0">
                  <a:moveTo>
                    <a:pt x="188" y="1"/>
                  </a:moveTo>
                  <a:cubicBezTo>
                    <a:pt x="163" y="1"/>
                    <a:pt x="137" y="13"/>
                    <a:pt x="122" y="43"/>
                  </a:cubicBezTo>
                  <a:cubicBezTo>
                    <a:pt x="84" y="221"/>
                    <a:pt x="46" y="387"/>
                    <a:pt x="8" y="552"/>
                  </a:cubicBezTo>
                  <a:cubicBezTo>
                    <a:pt x="0" y="605"/>
                    <a:pt x="38" y="636"/>
                    <a:pt x="75" y="636"/>
                  </a:cubicBezTo>
                  <a:cubicBezTo>
                    <a:pt x="100" y="636"/>
                    <a:pt x="125" y="622"/>
                    <a:pt x="135" y="591"/>
                  </a:cubicBezTo>
                  <a:cubicBezTo>
                    <a:pt x="186" y="425"/>
                    <a:pt x="224" y="259"/>
                    <a:pt x="263" y="81"/>
                  </a:cubicBezTo>
                  <a:cubicBezTo>
                    <a:pt x="271" y="33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12150" y="2198950"/>
              <a:ext cx="8950" cy="18050"/>
            </a:xfrm>
            <a:custGeom>
              <a:avLst/>
              <a:gdLst/>
              <a:ahLst/>
              <a:cxnLst/>
              <a:rect l="l" t="t" r="r" b="b"/>
              <a:pathLst>
                <a:path w="358" h="722" extrusionOk="0">
                  <a:moveTo>
                    <a:pt x="243" y="72"/>
                  </a:moveTo>
                  <a:cubicBezTo>
                    <a:pt x="256" y="72"/>
                    <a:pt x="268" y="85"/>
                    <a:pt x="268" y="85"/>
                  </a:cubicBezTo>
                  <a:cubicBezTo>
                    <a:pt x="281" y="97"/>
                    <a:pt x="281" y="110"/>
                    <a:pt x="268" y="110"/>
                  </a:cubicBezTo>
                  <a:lnTo>
                    <a:pt x="154" y="620"/>
                  </a:lnTo>
                  <a:cubicBezTo>
                    <a:pt x="141" y="645"/>
                    <a:pt x="128" y="645"/>
                    <a:pt x="128" y="645"/>
                  </a:cubicBezTo>
                  <a:cubicBezTo>
                    <a:pt x="115" y="645"/>
                    <a:pt x="103" y="645"/>
                    <a:pt x="90" y="633"/>
                  </a:cubicBezTo>
                  <a:cubicBezTo>
                    <a:pt x="90" y="620"/>
                    <a:pt x="90" y="607"/>
                    <a:pt x="90" y="607"/>
                  </a:cubicBezTo>
                  <a:lnTo>
                    <a:pt x="217" y="97"/>
                  </a:lnTo>
                  <a:cubicBezTo>
                    <a:pt x="217" y="85"/>
                    <a:pt x="230" y="85"/>
                    <a:pt x="243" y="72"/>
                  </a:cubicBezTo>
                  <a:close/>
                  <a:moveTo>
                    <a:pt x="250" y="0"/>
                  </a:moveTo>
                  <a:cubicBezTo>
                    <a:pt x="234" y="0"/>
                    <a:pt x="219" y="3"/>
                    <a:pt x="205" y="8"/>
                  </a:cubicBezTo>
                  <a:cubicBezTo>
                    <a:pt x="166" y="8"/>
                    <a:pt x="141" y="46"/>
                    <a:pt x="141" y="85"/>
                  </a:cubicBezTo>
                  <a:lnTo>
                    <a:pt x="14" y="582"/>
                  </a:lnTo>
                  <a:cubicBezTo>
                    <a:pt x="1" y="620"/>
                    <a:pt x="14" y="658"/>
                    <a:pt x="39" y="696"/>
                  </a:cubicBezTo>
                  <a:cubicBezTo>
                    <a:pt x="64" y="709"/>
                    <a:pt x="90" y="722"/>
                    <a:pt x="115" y="722"/>
                  </a:cubicBezTo>
                  <a:cubicBezTo>
                    <a:pt x="166" y="722"/>
                    <a:pt x="205" y="684"/>
                    <a:pt x="217" y="645"/>
                  </a:cubicBezTo>
                  <a:lnTo>
                    <a:pt x="345" y="136"/>
                  </a:lnTo>
                  <a:cubicBezTo>
                    <a:pt x="358" y="97"/>
                    <a:pt x="345" y="59"/>
                    <a:pt x="319" y="34"/>
                  </a:cubicBezTo>
                  <a:cubicBezTo>
                    <a:pt x="303" y="9"/>
                    <a:pt x="277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826825" y="2139700"/>
              <a:ext cx="24125" cy="73275"/>
            </a:xfrm>
            <a:custGeom>
              <a:avLst/>
              <a:gdLst/>
              <a:ahLst/>
              <a:cxnLst/>
              <a:rect l="l" t="t" r="r" b="b"/>
              <a:pathLst>
                <a:path w="965" h="2931" extrusionOk="0">
                  <a:moveTo>
                    <a:pt x="73" y="0"/>
                  </a:moveTo>
                  <a:cubicBezTo>
                    <a:pt x="36" y="0"/>
                    <a:pt x="0" y="31"/>
                    <a:pt x="0" y="84"/>
                  </a:cubicBezTo>
                  <a:cubicBezTo>
                    <a:pt x="153" y="759"/>
                    <a:pt x="319" y="1448"/>
                    <a:pt x="484" y="2123"/>
                  </a:cubicBezTo>
                  <a:cubicBezTo>
                    <a:pt x="533" y="2330"/>
                    <a:pt x="535" y="2931"/>
                    <a:pt x="834" y="2931"/>
                  </a:cubicBezTo>
                  <a:cubicBezTo>
                    <a:pt x="848" y="2931"/>
                    <a:pt x="864" y="2929"/>
                    <a:pt x="880" y="2926"/>
                  </a:cubicBezTo>
                  <a:cubicBezTo>
                    <a:pt x="965" y="2914"/>
                    <a:pt x="934" y="2785"/>
                    <a:pt x="853" y="2785"/>
                  </a:cubicBezTo>
                  <a:cubicBezTo>
                    <a:pt x="849" y="2785"/>
                    <a:pt x="845" y="2785"/>
                    <a:pt x="841" y="2786"/>
                  </a:cubicBezTo>
                  <a:cubicBezTo>
                    <a:pt x="841" y="2786"/>
                    <a:pt x="840" y="2786"/>
                    <a:pt x="839" y="2786"/>
                  </a:cubicBezTo>
                  <a:cubicBezTo>
                    <a:pt x="709" y="2786"/>
                    <a:pt x="204" y="299"/>
                    <a:pt x="140" y="45"/>
                  </a:cubicBezTo>
                  <a:cubicBezTo>
                    <a:pt x="125" y="14"/>
                    <a:pt x="99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5550" y="2138525"/>
              <a:ext cx="25500" cy="75625"/>
            </a:xfrm>
            <a:custGeom>
              <a:avLst/>
              <a:gdLst/>
              <a:ahLst/>
              <a:cxnLst/>
              <a:rect l="l" t="t" r="r" b="b"/>
              <a:pathLst>
                <a:path w="1020" h="3025" extrusionOk="0">
                  <a:moveTo>
                    <a:pt x="128" y="80"/>
                  </a:moveTo>
                  <a:cubicBezTo>
                    <a:pt x="140" y="80"/>
                    <a:pt x="153" y="80"/>
                    <a:pt x="166" y="105"/>
                  </a:cubicBezTo>
                  <a:cubicBezTo>
                    <a:pt x="166" y="143"/>
                    <a:pt x="191" y="245"/>
                    <a:pt x="217" y="386"/>
                  </a:cubicBezTo>
                  <a:cubicBezTo>
                    <a:pt x="701" y="2642"/>
                    <a:pt x="816" y="2884"/>
                    <a:pt x="892" y="2884"/>
                  </a:cubicBezTo>
                  <a:cubicBezTo>
                    <a:pt x="903" y="2880"/>
                    <a:pt x="911" y="2879"/>
                    <a:pt x="918" y="2879"/>
                  </a:cubicBezTo>
                  <a:cubicBezTo>
                    <a:pt x="937" y="2879"/>
                    <a:pt x="943" y="2891"/>
                    <a:pt x="943" y="2909"/>
                  </a:cubicBezTo>
                  <a:cubicBezTo>
                    <a:pt x="943" y="2935"/>
                    <a:pt x="918" y="2935"/>
                    <a:pt x="918" y="2935"/>
                  </a:cubicBezTo>
                  <a:cubicBezTo>
                    <a:pt x="908" y="2938"/>
                    <a:pt x="896" y="2940"/>
                    <a:pt x="885" y="2940"/>
                  </a:cubicBezTo>
                  <a:cubicBezTo>
                    <a:pt x="853" y="2940"/>
                    <a:pt x="818" y="2928"/>
                    <a:pt x="790" y="2909"/>
                  </a:cubicBezTo>
                  <a:cubicBezTo>
                    <a:pt x="663" y="2807"/>
                    <a:pt x="625" y="2540"/>
                    <a:pt x="599" y="2336"/>
                  </a:cubicBezTo>
                  <a:cubicBezTo>
                    <a:pt x="586" y="2259"/>
                    <a:pt x="574" y="2208"/>
                    <a:pt x="574" y="2157"/>
                  </a:cubicBezTo>
                  <a:lnTo>
                    <a:pt x="89" y="118"/>
                  </a:lnTo>
                  <a:lnTo>
                    <a:pt x="102" y="118"/>
                  </a:lnTo>
                  <a:cubicBezTo>
                    <a:pt x="89" y="105"/>
                    <a:pt x="102" y="80"/>
                    <a:pt x="128" y="80"/>
                  </a:cubicBezTo>
                  <a:close/>
                  <a:moveTo>
                    <a:pt x="128" y="0"/>
                  </a:moveTo>
                  <a:cubicBezTo>
                    <a:pt x="119" y="0"/>
                    <a:pt x="111" y="1"/>
                    <a:pt x="102" y="3"/>
                  </a:cubicBezTo>
                  <a:cubicBezTo>
                    <a:pt x="38" y="16"/>
                    <a:pt x="0" y="80"/>
                    <a:pt x="13" y="143"/>
                  </a:cubicBezTo>
                  <a:lnTo>
                    <a:pt x="484" y="2170"/>
                  </a:lnTo>
                  <a:cubicBezTo>
                    <a:pt x="497" y="2208"/>
                    <a:pt x="510" y="2272"/>
                    <a:pt x="510" y="2336"/>
                  </a:cubicBezTo>
                  <a:cubicBezTo>
                    <a:pt x="548" y="2565"/>
                    <a:pt x="586" y="2858"/>
                    <a:pt x="739" y="2973"/>
                  </a:cubicBezTo>
                  <a:cubicBezTo>
                    <a:pt x="778" y="2999"/>
                    <a:pt x="829" y="3024"/>
                    <a:pt x="892" y="3024"/>
                  </a:cubicBezTo>
                  <a:cubicBezTo>
                    <a:pt x="905" y="3024"/>
                    <a:pt x="918" y="3011"/>
                    <a:pt x="931" y="3011"/>
                  </a:cubicBezTo>
                  <a:cubicBezTo>
                    <a:pt x="982" y="3011"/>
                    <a:pt x="1020" y="2948"/>
                    <a:pt x="1020" y="2897"/>
                  </a:cubicBezTo>
                  <a:cubicBezTo>
                    <a:pt x="1007" y="2833"/>
                    <a:pt x="956" y="2795"/>
                    <a:pt x="892" y="2795"/>
                  </a:cubicBezTo>
                  <a:cubicBezTo>
                    <a:pt x="778" y="2654"/>
                    <a:pt x="408" y="934"/>
                    <a:pt x="293" y="360"/>
                  </a:cubicBezTo>
                  <a:cubicBezTo>
                    <a:pt x="255" y="220"/>
                    <a:pt x="230" y="118"/>
                    <a:pt x="230" y="80"/>
                  </a:cubicBezTo>
                  <a:cubicBezTo>
                    <a:pt x="219" y="27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59000" y="2168225"/>
              <a:ext cx="11825" cy="25275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13" y="77"/>
                  </a:lnTo>
                  <a:cubicBezTo>
                    <a:pt x="26" y="370"/>
                    <a:pt x="90" y="676"/>
                    <a:pt x="204" y="957"/>
                  </a:cubicBezTo>
                  <a:cubicBezTo>
                    <a:pt x="204" y="988"/>
                    <a:pt x="230" y="1011"/>
                    <a:pt x="261" y="1011"/>
                  </a:cubicBezTo>
                  <a:cubicBezTo>
                    <a:pt x="267" y="1011"/>
                    <a:pt x="274" y="1010"/>
                    <a:pt x="281" y="1008"/>
                  </a:cubicBezTo>
                  <a:cubicBezTo>
                    <a:pt x="357" y="982"/>
                    <a:pt x="408" y="931"/>
                    <a:pt x="447" y="867"/>
                  </a:cubicBezTo>
                  <a:cubicBezTo>
                    <a:pt x="473" y="815"/>
                    <a:pt x="428" y="763"/>
                    <a:pt x="381" y="763"/>
                  </a:cubicBezTo>
                  <a:cubicBezTo>
                    <a:pt x="358" y="763"/>
                    <a:pt x="335" y="775"/>
                    <a:pt x="319" y="804"/>
                  </a:cubicBezTo>
                  <a:lnTo>
                    <a:pt x="297" y="822"/>
                  </a:lnTo>
                  <a:lnTo>
                    <a:pt x="297" y="822"/>
                  </a:lnTo>
                  <a:cubicBezTo>
                    <a:pt x="215" y="581"/>
                    <a:pt x="165" y="324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58350" y="2167225"/>
              <a:ext cx="13425" cy="27150"/>
            </a:xfrm>
            <a:custGeom>
              <a:avLst/>
              <a:gdLst/>
              <a:ahLst/>
              <a:cxnLst/>
              <a:rect l="l" t="t" r="r" b="b"/>
              <a:pathLst>
                <a:path w="537" h="1086" extrusionOk="0">
                  <a:moveTo>
                    <a:pt x="103" y="79"/>
                  </a:moveTo>
                  <a:cubicBezTo>
                    <a:pt x="128" y="79"/>
                    <a:pt x="141" y="92"/>
                    <a:pt x="154" y="104"/>
                  </a:cubicBezTo>
                  <a:cubicBezTo>
                    <a:pt x="167" y="359"/>
                    <a:pt x="205" y="601"/>
                    <a:pt x="294" y="844"/>
                  </a:cubicBezTo>
                  <a:lnTo>
                    <a:pt x="243" y="895"/>
                  </a:lnTo>
                  <a:cubicBezTo>
                    <a:pt x="154" y="640"/>
                    <a:pt x="90" y="372"/>
                    <a:pt x="77" y="104"/>
                  </a:cubicBezTo>
                  <a:cubicBezTo>
                    <a:pt x="77" y="92"/>
                    <a:pt x="90" y="79"/>
                    <a:pt x="103" y="79"/>
                  </a:cubicBezTo>
                  <a:close/>
                  <a:moveTo>
                    <a:pt x="409" y="831"/>
                  </a:moveTo>
                  <a:cubicBezTo>
                    <a:pt x="422" y="844"/>
                    <a:pt x="434" y="844"/>
                    <a:pt x="447" y="856"/>
                  </a:cubicBezTo>
                  <a:cubicBezTo>
                    <a:pt x="447" y="869"/>
                    <a:pt x="447" y="882"/>
                    <a:pt x="447" y="882"/>
                  </a:cubicBezTo>
                  <a:cubicBezTo>
                    <a:pt x="434" y="907"/>
                    <a:pt x="409" y="933"/>
                    <a:pt x="396" y="946"/>
                  </a:cubicBezTo>
                  <a:cubicBezTo>
                    <a:pt x="396" y="920"/>
                    <a:pt x="371" y="895"/>
                    <a:pt x="371" y="869"/>
                  </a:cubicBezTo>
                  <a:lnTo>
                    <a:pt x="396" y="844"/>
                  </a:lnTo>
                  <a:cubicBezTo>
                    <a:pt x="396" y="844"/>
                    <a:pt x="396" y="831"/>
                    <a:pt x="409" y="831"/>
                  </a:cubicBezTo>
                  <a:close/>
                  <a:moveTo>
                    <a:pt x="243" y="946"/>
                  </a:moveTo>
                  <a:lnTo>
                    <a:pt x="345" y="997"/>
                  </a:lnTo>
                  <a:lnTo>
                    <a:pt x="294" y="1009"/>
                  </a:lnTo>
                  <a:cubicBezTo>
                    <a:pt x="292" y="1012"/>
                    <a:pt x="289" y="1013"/>
                    <a:pt x="286" y="1013"/>
                  </a:cubicBezTo>
                  <a:cubicBezTo>
                    <a:pt x="273" y="1013"/>
                    <a:pt x="256" y="994"/>
                    <a:pt x="256" y="984"/>
                  </a:cubicBezTo>
                  <a:lnTo>
                    <a:pt x="243" y="946"/>
                  </a:lnTo>
                  <a:close/>
                  <a:moveTo>
                    <a:pt x="122" y="0"/>
                  </a:moveTo>
                  <a:cubicBezTo>
                    <a:pt x="116" y="0"/>
                    <a:pt x="110" y="1"/>
                    <a:pt x="103" y="2"/>
                  </a:cubicBezTo>
                  <a:cubicBezTo>
                    <a:pt x="39" y="2"/>
                    <a:pt x="1" y="53"/>
                    <a:pt x="1" y="117"/>
                  </a:cubicBezTo>
                  <a:cubicBezTo>
                    <a:pt x="14" y="423"/>
                    <a:pt x="77" y="729"/>
                    <a:pt x="192" y="1009"/>
                  </a:cubicBezTo>
                  <a:cubicBezTo>
                    <a:pt x="205" y="1060"/>
                    <a:pt x="243" y="1086"/>
                    <a:pt x="294" y="1086"/>
                  </a:cubicBezTo>
                  <a:lnTo>
                    <a:pt x="320" y="1086"/>
                  </a:lnTo>
                  <a:cubicBezTo>
                    <a:pt x="345" y="1073"/>
                    <a:pt x="383" y="1060"/>
                    <a:pt x="409" y="1035"/>
                  </a:cubicBezTo>
                  <a:lnTo>
                    <a:pt x="434" y="1048"/>
                  </a:lnTo>
                  <a:lnTo>
                    <a:pt x="434" y="1035"/>
                  </a:lnTo>
                  <a:cubicBezTo>
                    <a:pt x="460" y="997"/>
                    <a:pt x="498" y="971"/>
                    <a:pt x="511" y="920"/>
                  </a:cubicBezTo>
                  <a:cubicBezTo>
                    <a:pt x="536" y="895"/>
                    <a:pt x="536" y="844"/>
                    <a:pt x="511" y="818"/>
                  </a:cubicBezTo>
                  <a:cubicBezTo>
                    <a:pt x="485" y="780"/>
                    <a:pt x="447" y="754"/>
                    <a:pt x="409" y="754"/>
                  </a:cubicBezTo>
                  <a:cubicBezTo>
                    <a:pt x="383" y="754"/>
                    <a:pt x="358" y="767"/>
                    <a:pt x="345" y="780"/>
                  </a:cubicBezTo>
                  <a:cubicBezTo>
                    <a:pt x="281" y="563"/>
                    <a:pt x="230" y="334"/>
                    <a:pt x="230" y="104"/>
                  </a:cubicBezTo>
                  <a:cubicBezTo>
                    <a:pt x="219" y="47"/>
                    <a:pt x="17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69825" y="2181225"/>
              <a:ext cx="7925" cy="13025"/>
            </a:xfrm>
            <a:custGeom>
              <a:avLst/>
              <a:gdLst/>
              <a:ahLst/>
              <a:cxnLst/>
              <a:rect l="l" t="t" r="r" b="b"/>
              <a:pathLst>
                <a:path w="317" h="521" extrusionOk="0">
                  <a:moveTo>
                    <a:pt x="76" y="0"/>
                  </a:moveTo>
                  <a:cubicBezTo>
                    <a:pt x="42" y="0"/>
                    <a:pt x="7" y="22"/>
                    <a:pt x="1" y="67"/>
                  </a:cubicBezTo>
                  <a:lnTo>
                    <a:pt x="26" y="54"/>
                  </a:lnTo>
                  <a:lnTo>
                    <a:pt x="26" y="54"/>
                  </a:lnTo>
                  <a:cubicBezTo>
                    <a:pt x="14" y="156"/>
                    <a:pt x="26" y="245"/>
                    <a:pt x="52" y="335"/>
                  </a:cubicBezTo>
                  <a:cubicBezTo>
                    <a:pt x="65" y="398"/>
                    <a:pt x="90" y="500"/>
                    <a:pt x="167" y="513"/>
                  </a:cubicBezTo>
                  <a:cubicBezTo>
                    <a:pt x="180" y="518"/>
                    <a:pt x="192" y="520"/>
                    <a:pt x="204" y="520"/>
                  </a:cubicBezTo>
                  <a:cubicBezTo>
                    <a:pt x="304" y="520"/>
                    <a:pt x="316" y="346"/>
                    <a:pt x="201" y="346"/>
                  </a:cubicBezTo>
                  <a:cubicBezTo>
                    <a:pt x="198" y="346"/>
                    <a:pt x="195" y="346"/>
                    <a:pt x="191" y="346"/>
                  </a:cubicBezTo>
                  <a:lnTo>
                    <a:pt x="191" y="346"/>
                  </a:lnTo>
                  <a:cubicBezTo>
                    <a:pt x="179" y="320"/>
                    <a:pt x="166" y="283"/>
                    <a:pt x="154" y="258"/>
                  </a:cubicBezTo>
                  <a:cubicBezTo>
                    <a:pt x="141" y="194"/>
                    <a:pt x="141" y="131"/>
                    <a:pt x="141" y="67"/>
                  </a:cubicBezTo>
                  <a:cubicBezTo>
                    <a:pt x="141" y="22"/>
                    <a:pt x="10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69200" y="2179975"/>
              <a:ext cx="11175" cy="15375"/>
            </a:xfrm>
            <a:custGeom>
              <a:avLst/>
              <a:gdLst/>
              <a:ahLst/>
              <a:cxnLst/>
              <a:rect l="l" t="t" r="r" b="b"/>
              <a:pathLst>
                <a:path w="447" h="615" extrusionOk="0">
                  <a:moveTo>
                    <a:pt x="115" y="79"/>
                  </a:moveTo>
                  <a:cubicBezTo>
                    <a:pt x="141" y="79"/>
                    <a:pt x="153" y="91"/>
                    <a:pt x="153" y="104"/>
                  </a:cubicBezTo>
                  <a:cubicBezTo>
                    <a:pt x="141" y="168"/>
                    <a:pt x="153" y="232"/>
                    <a:pt x="166" y="308"/>
                  </a:cubicBezTo>
                  <a:cubicBezTo>
                    <a:pt x="166" y="321"/>
                    <a:pt x="179" y="346"/>
                    <a:pt x="179" y="359"/>
                  </a:cubicBezTo>
                  <a:cubicBezTo>
                    <a:pt x="153" y="372"/>
                    <a:pt x="141" y="385"/>
                    <a:pt x="128" y="410"/>
                  </a:cubicBezTo>
                  <a:lnTo>
                    <a:pt x="115" y="372"/>
                  </a:lnTo>
                  <a:cubicBezTo>
                    <a:pt x="90" y="283"/>
                    <a:pt x="77" y="193"/>
                    <a:pt x="90" y="104"/>
                  </a:cubicBezTo>
                  <a:cubicBezTo>
                    <a:pt x="90" y="79"/>
                    <a:pt x="115" y="79"/>
                    <a:pt x="115" y="79"/>
                  </a:cubicBezTo>
                  <a:close/>
                  <a:moveTo>
                    <a:pt x="268" y="474"/>
                  </a:moveTo>
                  <a:cubicBezTo>
                    <a:pt x="268" y="474"/>
                    <a:pt x="268" y="487"/>
                    <a:pt x="268" y="499"/>
                  </a:cubicBezTo>
                  <a:lnTo>
                    <a:pt x="230" y="487"/>
                  </a:lnTo>
                  <a:lnTo>
                    <a:pt x="268" y="474"/>
                  </a:lnTo>
                  <a:close/>
                  <a:moveTo>
                    <a:pt x="108" y="0"/>
                  </a:moveTo>
                  <a:cubicBezTo>
                    <a:pt x="51" y="0"/>
                    <a:pt x="0" y="47"/>
                    <a:pt x="0" y="104"/>
                  </a:cubicBezTo>
                  <a:cubicBezTo>
                    <a:pt x="0" y="206"/>
                    <a:pt x="13" y="308"/>
                    <a:pt x="39" y="397"/>
                  </a:cubicBezTo>
                  <a:cubicBezTo>
                    <a:pt x="64" y="474"/>
                    <a:pt x="90" y="576"/>
                    <a:pt x="179" y="601"/>
                  </a:cubicBezTo>
                  <a:cubicBezTo>
                    <a:pt x="192" y="614"/>
                    <a:pt x="204" y="614"/>
                    <a:pt x="230" y="614"/>
                  </a:cubicBezTo>
                  <a:cubicBezTo>
                    <a:pt x="268" y="614"/>
                    <a:pt x="306" y="601"/>
                    <a:pt x="332" y="576"/>
                  </a:cubicBezTo>
                  <a:lnTo>
                    <a:pt x="332" y="563"/>
                  </a:lnTo>
                  <a:lnTo>
                    <a:pt x="446" y="538"/>
                  </a:lnTo>
                  <a:lnTo>
                    <a:pt x="345" y="512"/>
                  </a:lnTo>
                  <a:cubicBezTo>
                    <a:pt x="357" y="474"/>
                    <a:pt x="345" y="436"/>
                    <a:pt x="332" y="410"/>
                  </a:cubicBezTo>
                  <a:cubicBezTo>
                    <a:pt x="319" y="385"/>
                    <a:pt x="294" y="359"/>
                    <a:pt x="255" y="359"/>
                  </a:cubicBezTo>
                  <a:cubicBezTo>
                    <a:pt x="255" y="334"/>
                    <a:pt x="243" y="308"/>
                    <a:pt x="243" y="283"/>
                  </a:cubicBezTo>
                  <a:cubicBezTo>
                    <a:pt x="230" y="232"/>
                    <a:pt x="217" y="168"/>
                    <a:pt x="230" y="104"/>
                  </a:cubicBezTo>
                  <a:cubicBezTo>
                    <a:pt x="230" y="53"/>
                    <a:pt x="179" y="2"/>
                    <a:pt x="128" y="2"/>
                  </a:cubicBezTo>
                  <a:cubicBezTo>
                    <a:pt x="121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81300" y="2185675"/>
              <a:ext cx="8475" cy="16525"/>
            </a:xfrm>
            <a:custGeom>
              <a:avLst/>
              <a:gdLst/>
              <a:ahLst/>
              <a:cxnLst/>
              <a:rect l="l" t="t" r="r" b="b"/>
              <a:pathLst>
                <a:path w="339" h="661" extrusionOk="0">
                  <a:moveTo>
                    <a:pt x="84" y="1"/>
                  </a:moveTo>
                  <a:cubicBezTo>
                    <a:pt x="49" y="1"/>
                    <a:pt x="13" y="23"/>
                    <a:pt x="13" y="67"/>
                  </a:cubicBezTo>
                  <a:cubicBezTo>
                    <a:pt x="1" y="271"/>
                    <a:pt x="52" y="475"/>
                    <a:pt x="179" y="628"/>
                  </a:cubicBezTo>
                  <a:cubicBezTo>
                    <a:pt x="194" y="651"/>
                    <a:pt x="216" y="660"/>
                    <a:pt x="238" y="660"/>
                  </a:cubicBezTo>
                  <a:cubicBezTo>
                    <a:pt x="289" y="660"/>
                    <a:pt x="339" y="609"/>
                    <a:pt x="294" y="565"/>
                  </a:cubicBezTo>
                  <a:cubicBezTo>
                    <a:pt x="192" y="424"/>
                    <a:pt x="141" y="246"/>
                    <a:pt x="154" y="67"/>
                  </a:cubicBezTo>
                  <a:cubicBezTo>
                    <a:pt x="154" y="23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80025" y="2184750"/>
              <a:ext cx="10225" cy="18550"/>
            </a:xfrm>
            <a:custGeom>
              <a:avLst/>
              <a:gdLst/>
              <a:ahLst/>
              <a:cxnLst/>
              <a:rect l="l" t="t" r="r" b="b"/>
              <a:pathLst>
                <a:path w="409" h="742" extrusionOk="0">
                  <a:moveTo>
                    <a:pt x="141" y="79"/>
                  </a:moveTo>
                  <a:cubicBezTo>
                    <a:pt x="166" y="79"/>
                    <a:pt x="166" y="104"/>
                    <a:pt x="166" y="104"/>
                  </a:cubicBezTo>
                  <a:cubicBezTo>
                    <a:pt x="154" y="296"/>
                    <a:pt x="205" y="474"/>
                    <a:pt x="332" y="627"/>
                  </a:cubicBezTo>
                  <a:cubicBezTo>
                    <a:pt x="332" y="627"/>
                    <a:pt x="332" y="627"/>
                    <a:pt x="332" y="640"/>
                  </a:cubicBezTo>
                  <a:cubicBezTo>
                    <a:pt x="319" y="653"/>
                    <a:pt x="307" y="653"/>
                    <a:pt x="294" y="653"/>
                  </a:cubicBezTo>
                  <a:cubicBezTo>
                    <a:pt x="290" y="656"/>
                    <a:pt x="286" y="658"/>
                    <a:pt x="283" y="658"/>
                  </a:cubicBezTo>
                  <a:cubicBezTo>
                    <a:pt x="275" y="658"/>
                    <a:pt x="268" y="649"/>
                    <a:pt x="268" y="640"/>
                  </a:cubicBezTo>
                  <a:cubicBezTo>
                    <a:pt x="141" y="487"/>
                    <a:pt x="90" y="296"/>
                    <a:pt x="103" y="104"/>
                  </a:cubicBezTo>
                  <a:cubicBezTo>
                    <a:pt x="103" y="92"/>
                    <a:pt x="128" y="79"/>
                    <a:pt x="141" y="79"/>
                  </a:cubicBezTo>
                  <a:close/>
                  <a:moveTo>
                    <a:pt x="134" y="0"/>
                  </a:moveTo>
                  <a:cubicBezTo>
                    <a:pt x="77" y="0"/>
                    <a:pt x="26" y="47"/>
                    <a:pt x="26" y="104"/>
                  </a:cubicBezTo>
                  <a:cubicBezTo>
                    <a:pt x="1" y="308"/>
                    <a:pt x="64" y="525"/>
                    <a:pt x="192" y="691"/>
                  </a:cubicBezTo>
                  <a:cubicBezTo>
                    <a:pt x="217" y="716"/>
                    <a:pt x="256" y="742"/>
                    <a:pt x="294" y="742"/>
                  </a:cubicBezTo>
                  <a:lnTo>
                    <a:pt x="307" y="742"/>
                  </a:lnTo>
                  <a:cubicBezTo>
                    <a:pt x="345" y="729"/>
                    <a:pt x="383" y="704"/>
                    <a:pt x="396" y="665"/>
                  </a:cubicBezTo>
                  <a:cubicBezTo>
                    <a:pt x="409" y="640"/>
                    <a:pt x="409" y="602"/>
                    <a:pt x="383" y="576"/>
                  </a:cubicBezTo>
                  <a:cubicBezTo>
                    <a:pt x="281" y="436"/>
                    <a:pt x="230" y="270"/>
                    <a:pt x="243" y="104"/>
                  </a:cubicBezTo>
                  <a:cubicBezTo>
                    <a:pt x="256" y="53"/>
                    <a:pt x="205" y="2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06275" y="2179375"/>
              <a:ext cx="7425" cy="20750"/>
            </a:xfrm>
            <a:custGeom>
              <a:avLst/>
              <a:gdLst/>
              <a:ahLst/>
              <a:cxnLst/>
              <a:rect l="l" t="t" r="r" b="b"/>
              <a:pathLst>
                <a:path w="297" h="830" extrusionOk="0">
                  <a:moveTo>
                    <a:pt x="207" y="1"/>
                  </a:moveTo>
                  <a:cubicBezTo>
                    <a:pt x="179" y="1"/>
                    <a:pt x="154" y="16"/>
                    <a:pt x="149" y="52"/>
                  </a:cubicBezTo>
                  <a:cubicBezTo>
                    <a:pt x="98" y="281"/>
                    <a:pt x="60" y="511"/>
                    <a:pt x="9" y="740"/>
                  </a:cubicBezTo>
                  <a:cubicBezTo>
                    <a:pt x="1" y="794"/>
                    <a:pt x="49" y="829"/>
                    <a:pt x="91" y="829"/>
                  </a:cubicBezTo>
                  <a:cubicBezTo>
                    <a:pt x="119" y="829"/>
                    <a:pt x="144" y="814"/>
                    <a:pt x="149" y="778"/>
                  </a:cubicBezTo>
                  <a:cubicBezTo>
                    <a:pt x="187" y="549"/>
                    <a:pt x="238" y="319"/>
                    <a:pt x="289" y="90"/>
                  </a:cubicBezTo>
                  <a:cubicBezTo>
                    <a:pt x="297" y="36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05200" y="2178300"/>
              <a:ext cx="9275" cy="22775"/>
            </a:xfrm>
            <a:custGeom>
              <a:avLst/>
              <a:gdLst/>
              <a:ahLst/>
              <a:cxnLst/>
              <a:rect l="l" t="t" r="r" b="b"/>
              <a:pathLst>
                <a:path w="371" h="911" extrusionOk="0">
                  <a:moveTo>
                    <a:pt x="243" y="82"/>
                  </a:moveTo>
                  <a:cubicBezTo>
                    <a:pt x="256" y="82"/>
                    <a:pt x="268" y="82"/>
                    <a:pt x="281" y="95"/>
                  </a:cubicBezTo>
                  <a:cubicBezTo>
                    <a:pt x="281" y="95"/>
                    <a:pt x="294" y="108"/>
                    <a:pt x="281" y="120"/>
                  </a:cubicBezTo>
                  <a:lnTo>
                    <a:pt x="154" y="821"/>
                  </a:lnTo>
                  <a:cubicBezTo>
                    <a:pt x="154" y="834"/>
                    <a:pt x="141" y="834"/>
                    <a:pt x="128" y="834"/>
                  </a:cubicBezTo>
                  <a:cubicBezTo>
                    <a:pt x="103" y="834"/>
                    <a:pt x="90" y="809"/>
                    <a:pt x="90" y="796"/>
                  </a:cubicBezTo>
                  <a:lnTo>
                    <a:pt x="230" y="95"/>
                  </a:lnTo>
                  <a:cubicBezTo>
                    <a:pt x="230" y="95"/>
                    <a:pt x="230" y="82"/>
                    <a:pt x="243" y="82"/>
                  </a:cubicBezTo>
                  <a:close/>
                  <a:moveTo>
                    <a:pt x="248" y="1"/>
                  </a:moveTo>
                  <a:cubicBezTo>
                    <a:pt x="238" y="1"/>
                    <a:pt x="228" y="2"/>
                    <a:pt x="217" y="6"/>
                  </a:cubicBezTo>
                  <a:cubicBezTo>
                    <a:pt x="179" y="18"/>
                    <a:pt x="154" y="44"/>
                    <a:pt x="154" y="82"/>
                  </a:cubicBezTo>
                  <a:lnTo>
                    <a:pt x="13" y="783"/>
                  </a:lnTo>
                  <a:cubicBezTo>
                    <a:pt x="1" y="847"/>
                    <a:pt x="52" y="911"/>
                    <a:pt x="115" y="911"/>
                  </a:cubicBezTo>
                  <a:lnTo>
                    <a:pt x="128" y="911"/>
                  </a:lnTo>
                  <a:cubicBezTo>
                    <a:pt x="179" y="911"/>
                    <a:pt x="230" y="885"/>
                    <a:pt x="230" y="834"/>
                  </a:cubicBezTo>
                  <a:lnTo>
                    <a:pt x="370" y="133"/>
                  </a:lnTo>
                  <a:cubicBezTo>
                    <a:pt x="370" y="95"/>
                    <a:pt x="358" y="57"/>
                    <a:pt x="332" y="31"/>
                  </a:cubicBezTo>
                  <a:cubicBezTo>
                    <a:pt x="304" y="12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18975" y="2187150"/>
              <a:ext cx="7825" cy="11550"/>
            </a:xfrm>
            <a:custGeom>
              <a:avLst/>
              <a:gdLst/>
              <a:ahLst/>
              <a:cxnLst/>
              <a:rect l="l" t="t" r="r" b="b"/>
              <a:pathLst>
                <a:path w="313" h="462" extrusionOk="0">
                  <a:moveTo>
                    <a:pt x="236" y="1"/>
                  </a:moveTo>
                  <a:cubicBezTo>
                    <a:pt x="204" y="1"/>
                    <a:pt x="167" y="20"/>
                    <a:pt x="151" y="59"/>
                  </a:cubicBezTo>
                  <a:lnTo>
                    <a:pt x="23" y="378"/>
                  </a:lnTo>
                  <a:cubicBezTo>
                    <a:pt x="1" y="431"/>
                    <a:pt x="41" y="462"/>
                    <a:pt x="85" y="462"/>
                  </a:cubicBezTo>
                  <a:cubicBezTo>
                    <a:pt x="116" y="462"/>
                    <a:pt x="148" y="447"/>
                    <a:pt x="163" y="416"/>
                  </a:cubicBezTo>
                  <a:cubicBezTo>
                    <a:pt x="189" y="327"/>
                    <a:pt x="240" y="200"/>
                    <a:pt x="291" y="98"/>
                  </a:cubicBezTo>
                  <a:cubicBezTo>
                    <a:pt x="312" y="3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18275" y="2186150"/>
              <a:ext cx="9575" cy="13325"/>
            </a:xfrm>
            <a:custGeom>
              <a:avLst/>
              <a:gdLst/>
              <a:ahLst/>
              <a:cxnLst/>
              <a:rect l="l" t="t" r="r" b="b"/>
              <a:pathLst>
                <a:path w="383" h="533" extrusionOk="0">
                  <a:moveTo>
                    <a:pt x="268" y="87"/>
                  </a:moveTo>
                  <a:cubicBezTo>
                    <a:pt x="281" y="99"/>
                    <a:pt x="281" y="125"/>
                    <a:pt x="281" y="125"/>
                  </a:cubicBezTo>
                  <a:lnTo>
                    <a:pt x="153" y="444"/>
                  </a:lnTo>
                  <a:cubicBezTo>
                    <a:pt x="153" y="444"/>
                    <a:pt x="140" y="456"/>
                    <a:pt x="128" y="456"/>
                  </a:cubicBezTo>
                  <a:cubicBezTo>
                    <a:pt x="115" y="456"/>
                    <a:pt x="102" y="456"/>
                    <a:pt x="90" y="444"/>
                  </a:cubicBezTo>
                  <a:lnTo>
                    <a:pt x="90" y="431"/>
                  </a:lnTo>
                  <a:lnTo>
                    <a:pt x="217" y="112"/>
                  </a:lnTo>
                  <a:cubicBezTo>
                    <a:pt x="217" y="87"/>
                    <a:pt x="242" y="87"/>
                    <a:pt x="268" y="87"/>
                  </a:cubicBezTo>
                  <a:close/>
                  <a:moveTo>
                    <a:pt x="250" y="0"/>
                  </a:moveTo>
                  <a:cubicBezTo>
                    <a:pt x="206" y="0"/>
                    <a:pt x="159" y="27"/>
                    <a:pt x="140" y="74"/>
                  </a:cubicBezTo>
                  <a:lnTo>
                    <a:pt x="13" y="393"/>
                  </a:lnTo>
                  <a:cubicBezTo>
                    <a:pt x="0" y="431"/>
                    <a:pt x="0" y="469"/>
                    <a:pt x="26" y="495"/>
                  </a:cubicBezTo>
                  <a:cubicBezTo>
                    <a:pt x="51" y="520"/>
                    <a:pt x="77" y="533"/>
                    <a:pt x="115" y="533"/>
                  </a:cubicBezTo>
                  <a:lnTo>
                    <a:pt x="140" y="533"/>
                  </a:lnTo>
                  <a:cubicBezTo>
                    <a:pt x="179" y="533"/>
                    <a:pt x="217" y="507"/>
                    <a:pt x="230" y="469"/>
                  </a:cubicBezTo>
                  <a:lnTo>
                    <a:pt x="357" y="150"/>
                  </a:lnTo>
                  <a:cubicBezTo>
                    <a:pt x="383" y="99"/>
                    <a:pt x="357" y="36"/>
                    <a:pt x="293" y="10"/>
                  </a:cubicBezTo>
                  <a:cubicBezTo>
                    <a:pt x="280" y="4"/>
                    <a:pt x="265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37900" y="2185400"/>
              <a:ext cx="10675" cy="18050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328" y="0"/>
                  </a:moveTo>
                  <a:cubicBezTo>
                    <a:pt x="306" y="0"/>
                    <a:pt x="285" y="12"/>
                    <a:pt x="273" y="40"/>
                  </a:cubicBezTo>
                  <a:lnTo>
                    <a:pt x="18" y="614"/>
                  </a:lnTo>
                  <a:cubicBezTo>
                    <a:pt x="0" y="668"/>
                    <a:pt x="52" y="722"/>
                    <a:pt x="98" y="722"/>
                  </a:cubicBezTo>
                  <a:cubicBezTo>
                    <a:pt x="117" y="722"/>
                    <a:pt x="135" y="713"/>
                    <a:pt x="146" y="690"/>
                  </a:cubicBezTo>
                  <a:lnTo>
                    <a:pt x="401" y="117"/>
                  </a:lnTo>
                  <a:cubicBezTo>
                    <a:pt x="427" y="56"/>
                    <a:pt x="375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36750" y="2184475"/>
              <a:ext cx="12450" cy="20100"/>
            </a:xfrm>
            <a:custGeom>
              <a:avLst/>
              <a:gdLst/>
              <a:ahLst/>
              <a:cxnLst/>
              <a:rect l="l" t="t" r="r" b="b"/>
              <a:pathLst>
                <a:path w="498" h="804" extrusionOk="0">
                  <a:moveTo>
                    <a:pt x="380" y="79"/>
                  </a:moveTo>
                  <a:cubicBezTo>
                    <a:pt x="393" y="83"/>
                    <a:pt x="408" y="93"/>
                    <a:pt x="408" y="103"/>
                  </a:cubicBezTo>
                  <a:cubicBezTo>
                    <a:pt x="421" y="115"/>
                    <a:pt x="421" y="128"/>
                    <a:pt x="408" y="128"/>
                  </a:cubicBezTo>
                  <a:lnTo>
                    <a:pt x="154" y="702"/>
                  </a:lnTo>
                  <a:cubicBezTo>
                    <a:pt x="154" y="711"/>
                    <a:pt x="147" y="720"/>
                    <a:pt x="139" y="720"/>
                  </a:cubicBezTo>
                  <a:cubicBezTo>
                    <a:pt x="136" y="720"/>
                    <a:pt x="132" y="718"/>
                    <a:pt x="128" y="715"/>
                  </a:cubicBezTo>
                  <a:cubicBezTo>
                    <a:pt x="115" y="702"/>
                    <a:pt x="103" y="689"/>
                    <a:pt x="103" y="664"/>
                  </a:cubicBezTo>
                  <a:lnTo>
                    <a:pt x="357" y="90"/>
                  </a:lnTo>
                  <a:lnTo>
                    <a:pt x="380" y="79"/>
                  </a:lnTo>
                  <a:close/>
                  <a:moveTo>
                    <a:pt x="370" y="1"/>
                  </a:moveTo>
                  <a:cubicBezTo>
                    <a:pt x="332" y="1"/>
                    <a:pt x="294" y="26"/>
                    <a:pt x="294" y="64"/>
                  </a:cubicBezTo>
                  <a:lnTo>
                    <a:pt x="39" y="625"/>
                  </a:lnTo>
                  <a:cubicBezTo>
                    <a:pt x="1" y="689"/>
                    <a:pt x="39" y="765"/>
                    <a:pt x="103" y="791"/>
                  </a:cubicBezTo>
                  <a:cubicBezTo>
                    <a:pt x="115" y="791"/>
                    <a:pt x="128" y="791"/>
                    <a:pt x="141" y="804"/>
                  </a:cubicBezTo>
                  <a:cubicBezTo>
                    <a:pt x="179" y="791"/>
                    <a:pt x="217" y="765"/>
                    <a:pt x="230" y="740"/>
                  </a:cubicBezTo>
                  <a:lnTo>
                    <a:pt x="485" y="166"/>
                  </a:lnTo>
                  <a:cubicBezTo>
                    <a:pt x="498" y="128"/>
                    <a:pt x="498" y="77"/>
                    <a:pt x="472" y="52"/>
                  </a:cubicBezTo>
                  <a:cubicBezTo>
                    <a:pt x="447" y="13"/>
                    <a:pt x="408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956200" y="2177700"/>
              <a:ext cx="6550" cy="25300"/>
            </a:xfrm>
            <a:custGeom>
              <a:avLst/>
              <a:gdLst/>
              <a:ahLst/>
              <a:cxnLst/>
              <a:rect l="l" t="t" r="r" b="b"/>
              <a:pathLst>
                <a:path w="262" h="1012" extrusionOk="0">
                  <a:moveTo>
                    <a:pt x="194" y="1"/>
                  </a:moveTo>
                  <a:cubicBezTo>
                    <a:pt x="159" y="1"/>
                    <a:pt x="121" y="23"/>
                    <a:pt x="115" y="68"/>
                  </a:cubicBezTo>
                  <a:lnTo>
                    <a:pt x="102" y="68"/>
                  </a:lnTo>
                  <a:lnTo>
                    <a:pt x="51" y="514"/>
                  </a:lnTo>
                  <a:cubicBezTo>
                    <a:pt x="13" y="641"/>
                    <a:pt x="0" y="769"/>
                    <a:pt x="13" y="909"/>
                  </a:cubicBezTo>
                  <a:cubicBezTo>
                    <a:pt x="13" y="976"/>
                    <a:pt x="66" y="1011"/>
                    <a:pt x="119" y="1011"/>
                  </a:cubicBezTo>
                  <a:cubicBezTo>
                    <a:pt x="168" y="1011"/>
                    <a:pt x="217" y="982"/>
                    <a:pt x="230" y="922"/>
                  </a:cubicBezTo>
                  <a:cubicBezTo>
                    <a:pt x="244" y="870"/>
                    <a:pt x="203" y="835"/>
                    <a:pt x="160" y="833"/>
                  </a:cubicBezTo>
                  <a:lnTo>
                    <a:pt x="160" y="833"/>
                  </a:lnTo>
                  <a:cubicBezTo>
                    <a:pt x="192" y="754"/>
                    <a:pt x="193" y="521"/>
                    <a:pt x="204" y="488"/>
                  </a:cubicBezTo>
                  <a:lnTo>
                    <a:pt x="255" y="68"/>
                  </a:lnTo>
                  <a:cubicBezTo>
                    <a:pt x="261" y="23"/>
                    <a:pt x="23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954925" y="2176775"/>
              <a:ext cx="8625" cy="27175"/>
            </a:xfrm>
            <a:custGeom>
              <a:avLst/>
              <a:gdLst/>
              <a:ahLst/>
              <a:cxnLst/>
              <a:rect l="l" t="t" r="r" b="b"/>
              <a:pathLst>
                <a:path w="345" h="1087" extrusionOk="0">
                  <a:moveTo>
                    <a:pt x="212" y="74"/>
                  </a:moveTo>
                  <a:cubicBezTo>
                    <a:pt x="217" y="74"/>
                    <a:pt x="223" y="76"/>
                    <a:pt x="230" y="79"/>
                  </a:cubicBezTo>
                  <a:cubicBezTo>
                    <a:pt x="255" y="79"/>
                    <a:pt x="255" y="79"/>
                    <a:pt x="255" y="92"/>
                  </a:cubicBezTo>
                  <a:lnTo>
                    <a:pt x="191" y="513"/>
                  </a:lnTo>
                  <a:lnTo>
                    <a:pt x="191" y="564"/>
                  </a:lnTo>
                  <a:cubicBezTo>
                    <a:pt x="191" y="653"/>
                    <a:pt x="179" y="742"/>
                    <a:pt x="166" y="831"/>
                  </a:cubicBezTo>
                  <a:cubicBezTo>
                    <a:pt x="128" y="844"/>
                    <a:pt x="102" y="870"/>
                    <a:pt x="102" y="908"/>
                  </a:cubicBezTo>
                  <a:lnTo>
                    <a:pt x="102" y="933"/>
                  </a:lnTo>
                  <a:cubicBezTo>
                    <a:pt x="89" y="844"/>
                    <a:pt x="102" y="755"/>
                    <a:pt x="115" y="666"/>
                  </a:cubicBezTo>
                  <a:cubicBezTo>
                    <a:pt x="128" y="627"/>
                    <a:pt x="140" y="589"/>
                    <a:pt x="140" y="564"/>
                  </a:cubicBezTo>
                  <a:lnTo>
                    <a:pt x="204" y="118"/>
                  </a:lnTo>
                  <a:lnTo>
                    <a:pt x="191" y="105"/>
                  </a:lnTo>
                  <a:cubicBezTo>
                    <a:pt x="191" y="86"/>
                    <a:pt x="198" y="74"/>
                    <a:pt x="212" y="74"/>
                  </a:cubicBezTo>
                  <a:close/>
                  <a:moveTo>
                    <a:pt x="242" y="921"/>
                  </a:moveTo>
                  <a:cubicBezTo>
                    <a:pt x="255" y="933"/>
                    <a:pt x="255" y="946"/>
                    <a:pt x="242" y="946"/>
                  </a:cubicBezTo>
                  <a:cubicBezTo>
                    <a:pt x="242" y="984"/>
                    <a:pt x="217" y="1010"/>
                    <a:pt x="179" y="1010"/>
                  </a:cubicBezTo>
                  <a:cubicBezTo>
                    <a:pt x="166" y="1010"/>
                    <a:pt x="153" y="997"/>
                    <a:pt x="140" y="997"/>
                  </a:cubicBezTo>
                  <a:lnTo>
                    <a:pt x="217" y="933"/>
                  </a:lnTo>
                  <a:cubicBezTo>
                    <a:pt x="230" y="933"/>
                    <a:pt x="230" y="921"/>
                    <a:pt x="242" y="921"/>
                  </a:cubicBezTo>
                  <a:close/>
                  <a:moveTo>
                    <a:pt x="235" y="1"/>
                  </a:moveTo>
                  <a:cubicBezTo>
                    <a:pt x="179" y="1"/>
                    <a:pt x="126" y="48"/>
                    <a:pt x="115" y="105"/>
                  </a:cubicBezTo>
                  <a:lnTo>
                    <a:pt x="51" y="551"/>
                  </a:lnTo>
                  <a:cubicBezTo>
                    <a:pt x="51" y="576"/>
                    <a:pt x="38" y="615"/>
                    <a:pt x="38" y="653"/>
                  </a:cubicBezTo>
                  <a:cubicBezTo>
                    <a:pt x="13" y="755"/>
                    <a:pt x="0" y="857"/>
                    <a:pt x="13" y="946"/>
                  </a:cubicBezTo>
                  <a:cubicBezTo>
                    <a:pt x="26" y="984"/>
                    <a:pt x="38" y="1023"/>
                    <a:pt x="77" y="1048"/>
                  </a:cubicBezTo>
                  <a:lnTo>
                    <a:pt x="77" y="1073"/>
                  </a:lnTo>
                  <a:lnTo>
                    <a:pt x="89" y="1061"/>
                  </a:lnTo>
                  <a:cubicBezTo>
                    <a:pt x="115" y="1073"/>
                    <a:pt x="153" y="1086"/>
                    <a:pt x="179" y="1086"/>
                  </a:cubicBezTo>
                  <a:cubicBezTo>
                    <a:pt x="255" y="1086"/>
                    <a:pt x="306" y="1035"/>
                    <a:pt x="319" y="972"/>
                  </a:cubicBezTo>
                  <a:cubicBezTo>
                    <a:pt x="332" y="933"/>
                    <a:pt x="319" y="882"/>
                    <a:pt x="293" y="857"/>
                  </a:cubicBezTo>
                  <a:cubicBezTo>
                    <a:pt x="281" y="857"/>
                    <a:pt x="268" y="844"/>
                    <a:pt x="255" y="844"/>
                  </a:cubicBezTo>
                  <a:cubicBezTo>
                    <a:pt x="268" y="755"/>
                    <a:pt x="281" y="666"/>
                    <a:pt x="281" y="576"/>
                  </a:cubicBezTo>
                  <a:lnTo>
                    <a:pt x="281" y="525"/>
                  </a:lnTo>
                  <a:lnTo>
                    <a:pt x="332" y="118"/>
                  </a:lnTo>
                  <a:cubicBezTo>
                    <a:pt x="344" y="54"/>
                    <a:pt x="306" y="3"/>
                    <a:pt x="255" y="3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75000" y="2165275"/>
              <a:ext cx="3525" cy="38100"/>
            </a:xfrm>
            <a:custGeom>
              <a:avLst/>
              <a:gdLst/>
              <a:ahLst/>
              <a:cxnLst/>
              <a:rect l="l" t="t" r="r" b="b"/>
              <a:pathLst>
                <a:path w="141" h="1524" extrusionOk="0">
                  <a:moveTo>
                    <a:pt x="70" y="1"/>
                  </a:moveTo>
                  <a:cubicBezTo>
                    <a:pt x="38" y="1"/>
                    <a:pt x="7" y="23"/>
                    <a:pt x="0" y="68"/>
                  </a:cubicBezTo>
                  <a:lnTo>
                    <a:pt x="0" y="1457"/>
                  </a:lnTo>
                  <a:cubicBezTo>
                    <a:pt x="0" y="1502"/>
                    <a:pt x="35" y="1524"/>
                    <a:pt x="70" y="1524"/>
                  </a:cubicBezTo>
                  <a:cubicBezTo>
                    <a:pt x="105" y="1524"/>
                    <a:pt x="140" y="1502"/>
                    <a:pt x="140" y="1457"/>
                  </a:cubicBezTo>
                  <a:lnTo>
                    <a:pt x="140" y="68"/>
                  </a:lnTo>
                  <a:cubicBezTo>
                    <a:pt x="134" y="23"/>
                    <a:pt x="10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974025" y="2163925"/>
              <a:ext cx="5450" cy="40325"/>
            </a:xfrm>
            <a:custGeom>
              <a:avLst/>
              <a:gdLst/>
              <a:ahLst/>
              <a:cxnLst/>
              <a:rect l="l" t="t" r="r" b="b"/>
              <a:pathLst>
                <a:path w="218" h="1613" extrusionOk="0">
                  <a:moveTo>
                    <a:pt x="128" y="83"/>
                  </a:moveTo>
                  <a:cubicBezTo>
                    <a:pt x="141" y="96"/>
                    <a:pt x="141" y="96"/>
                    <a:pt x="141" y="109"/>
                  </a:cubicBezTo>
                  <a:lnTo>
                    <a:pt x="141" y="1498"/>
                  </a:lnTo>
                  <a:cubicBezTo>
                    <a:pt x="141" y="1511"/>
                    <a:pt x="141" y="1524"/>
                    <a:pt x="128" y="1524"/>
                  </a:cubicBezTo>
                  <a:cubicBezTo>
                    <a:pt x="122" y="1530"/>
                    <a:pt x="116" y="1533"/>
                    <a:pt x="109" y="1533"/>
                  </a:cubicBezTo>
                  <a:cubicBezTo>
                    <a:pt x="103" y="1533"/>
                    <a:pt x="96" y="1530"/>
                    <a:pt x="90" y="1524"/>
                  </a:cubicBezTo>
                  <a:cubicBezTo>
                    <a:pt x="77" y="1524"/>
                    <a:pt x="77" y="1511"/>
                    <a:pt x="77" y="1498"/>
                  </a:cubicBezTo>
                  <a:lnTo>
                    <a:pt x="77" y="109"/>
                  </a:lnTo>
                  <a:cubicBezTo>
                    <a:pt x="77" y="96"/>
                    <a:pt x="77" y="83"/>
                    <a:pt x="90" y="83"/>
                  </a:cubicBezTo>
                  <a:close/>
                  <a:moveTo>
                    <a:pt x="109" y="1"/>
                  </a:moveTo>
                  <a:cubicBezTo>
                    <a:pt x="90" y="1"/>
                    <a:pt x="71" y="7"/>
                    <a:pt x="52" y="20"/>
                  </a:cubicBezTo>
                  <a:cubicBezTo>
                    <a:pt x="14" y="45"/>
                    <a:pt x="1" y="71"/>
                    <a:pt x="1" y="109"/>
                  </a:cubicBezTo>
                  <a:lnTo>
                    <a:pt x="1" y="1511"/>
                  </a:lnTo>
                  <a:cubicBezTo>
                    <a:pt x="1" y="1549"/>
                    <a:pt x="14" y="1587"/>
                    <a:pt x="52" y="1600"/>
                  </a:cubicBezTo>
                  <a:cubicBezTo>
                    <a:pt x="65" y="1613"/>
                    <a:pt x="90" y="1613"/>
                    <a:pt x="103" y="1613"/>
                  </a:cubicBezTo>
                  <a:cubicBezTo>
                    <a:pt x="128" y="1613"/>
                    <a:pt x="141" y="1613"/>
                    <a:pt x="167" y="1600"/>
                  </a:cubicBezTo>
                  <a:cubicBezTo>
                    <a:pt x="205" y="1587"/>
                    <a:pt x="218" y="1549"/>
                    <a:pt x="218" y="1511"/>
                  </a:cubicBezTo>
                  <a:lnTo>
                    <a:pt x="218" y="122"/>
                  </a:lnTo>
                  <a:cubicBezTo>
                    <a:pt x="218" y="83"/>
                    <a:pt x="205" y="45"/>
                    <a:pt x="167" y="20"/>
                  </a:cubicBezTo>
                  <a:cubicBezTo>
                    <a:pt x="147" y="7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87100" y="2149175"/>
              <a:ext cx="10725" cy="55800"/>
            </a:xfrm>
            <a:custGeom>
              <a:avLst/>
              <a:gdLst/>
              <a:ahLst/>
              <a:cxnLst/>
              <a:rect l="l" t="t" r="r" b="b"/>
              <a:pathLst>
                <a:path w="429" h="2232" extrusionOk="0">
                  <a:moveTo>
                    <a:pt x="349" y="1"/>
                  </a:moveTo>
                  <a:cubicBezTo>
                    <a:pt x="320" y="1"/>
                    <a:pt x="292" y="19"/>
                    <a:pt x="281" y="62"/>
                  </a:cubicBezTo>
                  <a:cubicBezTo>
                    <a:pt x="90" y="737"/>
                    <a:pt x="0" y="1451"/>
                    <a:pt x="39" y="2165"/>
                  </a:cubicBezTo>
                  <a:cubicBezTo>
                    <a:pt x="39" y="2209"/>
                    <a:pt x="77" y="2232"/>
                    <a:pt x="114" y="2232"/>
                  </a:cubicBezTo>
                  <a:cubicBezTo>
                    <a:pt x="150" y="2232"/>
                    <a:pt x="185" y="2209"/>
                    <a:pt x="179" y="2165"/>
                  </a:cubicBezTo>
                  <a:cubicBezTo>
                    <a:pt x="153" y="1464"/>
                    <a:pt x="230" y="763"/>
                    <a:pt x="421" y="87"/>
                  </a:cubicBezTo>
                  <a:cubicBezTo>
                    <a:pt x="429" y="35"/>
                    <a:pt x="389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86150" y="2148225"/>
              <a:ext cx="12775" cy="57625"/>
            </a:xfrm>
            <a:custGeom>
              <a:avLst/>
              <a:gdLst/>
              <a:ahLst/>
              <a:cxnLst/>
              <a:rect l="l" t="t" r="r" b="b"/>
              <a:pathLst>
                <a:path w="511" h="2305" extrusionOk="0">
                  <a:moveTo>
                    <a:pt x="395" y="74"/>
                  </a:moveTo>
                  <a:cubicBezTo>
                    <a:pt x="408" y="74"/>
                    <a:pt x="421" y="100"/>
                    <a:pt x="421" y="112"/>
                  </a:cubicBezTo>
                  <a:cubicBezTo>
                    <a:pt x="230" y="788"/>
                    <a:pt x="140" y="1489"/>
                    <a:pt x="179" y="2190"/>
                  </a:cubicBezTo>
                  <a:cubicBezTo>
                    <a:pt x="191" y="2215"/>
                    <a:pt x="179" y="2228"/>
                    <a:pt x="153" y="2228"/>
                  </a:cubicBezTo>
                  <a:cubicBezTo>
                    <a:pt x="140" y="2228"/>
                    <a:pt x="128" y="2215"/>
                    <a:pt x="115" y="2190"/>
                  </a:cubicBezTo>
                  <a:cubicBezTo>
                    <a:pt x="77" y="1489"/>
                    <a:pt x="166" y="775"/>
                    <a:pt x="357" y="100"/>
                  </a:cubicBezTo>
                  <a:cubicBezTo>
                    <a:pt x="357" y="87"/>
                    <a:pt x="370" y="74"/>
                    <a:pt x="383" y="74"/>
                  </a:cubicBezTo>
                  <a:close/>
                  <a:moveTo>
                    <a:pt x="370" y="1"/>
                  </a:moveTo>
                  <a:cubicBezTo>
                    <a:pt x="357" y="1"/>
                    <a:pt x="344" y="4"/>
                    <a:pt x="332" y="10"/>
                  </a:cubicBezTo>
                  <a:cubicBezTo>
                    <a:pt x="306" y="23"/>
                    <a:pt x="281" y="49"/>
                    <a:pt x="281" y="74"/>
                  </a:cubicBezTo>
                  <a:cubicBezTo>
                    <a:pt x="77" y="762"/>
                    <a:pt x="0" y="1489"/>
                    <a:pt x="38" y="2203"/>
                  </a:cubicBezTo>
                  <a:cubicBezTo>
                    <a:pt x="38" y="2266"/>
                    <a:pt x="89" y="2305"/>
                    <a:pt x="153" y="2305"/>
                  </a:cubicBezTo>
                  <a:lnTo>
                    <a:pt x="166" y="2305"/>
                  </a:lnTo>
                  <a:cubicBezTo>
                    <a:pt x="217" y="2305"/>
                    <a:pt x="268" y="2254"/>
                    <a:pt x="268" y="2203"/>
                  </a:cubicBezTo>
                  <a:cubicBezTo>
                    <a:pt x="230" y="1502"/>
                    <a:pt x="306" y="813"/>
                    <a:pt x="497" y="138"/>
                  </a:cubicBezTo>
                  <a:cubicBezTo>
                    <a:pt x="510" y="87"/>
                    <a:pt x="472" y="23"/>
                    <a:pt x="408" y="10"/>
                  </a:cubicBezTo>
                  <a:cubicBezTo>
                    <a:pt x="395" y="4"/>
                    <a:pt x="383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96825" y="2158675"/>
              <a:ext cx="10250" cy="41300"/>
            </a:xfrm>
            <a:custGeom>
              <a:avLst/>
              <a:gdLst/>
              <a:ahLst/>
              <a:cxnLst/>
              <a:rect l="l" t="t" r="r" b="b"/>
              <a:pathLst>
                <a:path w="410" h="1652" extrusionOk="0">
                  <a:moveTo>
                    <a:pt x="72" y="0"/>
                  </a:moveTo>
                  <a:cubicBezTo>
                    <a:pt x="35" y="0"/>
                    <a:pt x="0" y="26"/>
                    <a:pt x="7" y="77"/>
                  </a:cubicBezTo>
                  <a:cubicBezTo>
                    <a:pt x="32" y="587"/>
                    <a:pt x="121" y="1109"/>
                    <a:pt x="262" y="1606"/>
                  </a:cubicBezTo>
                  <a:cubicBezTo>
                    <a:pt x="272" y="1637"/>
                    <a:pt x="299" y="1652"/>
                    <a:pt x="327" y="1652"/>
                  </a:cubicBezTo>
                  <a:cubicBezTo>
                    <a:pt x="367" y="1652"/>
                    <a:pt x="409" y="1621"/>
                    <a:pt x="402" y="1568"/>
                  </a:cubicBezTo>
                  <a:cubicBezTo>
                    <a:pt x="262" y="1084"/>
                    <a:pt x="185" y="574"/>
                    <a:pt x="147" y="77"/>
                  </a:cubicBezTo>
                  <a:cubicBezTo>
                    <a:pt x="147" y="26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95700" y="2157725"/>
              <a:ext cx="12450" cy="43350"/>
            </a:xfrm>
            <a:custGeom>
              <a:avLst/>
              <a:gdLst/>
              <a:ahLst/>
              <a:cxnLst/>
              <a:rect l="l" t="t" r="r" b="b"/>
              <a:pathLst>
                <a:path w="498" h="1734" extrusionOk="0">
                  <a:moveTo>
                    <a:pt x="103" y="76"/>
                  </a:moveTo>
                  <a:cubicBezTo>
                    <a:pt x="115" y="76"/>
                    <a:pt x="141" y="89"/>
                    <a:pt x="141" y="115"/>
                  </a:cubicBezTo>
                  <a:cubicBezTo>
                    <a:pt x="179" y="625"/>
                    <a:pt x="256" y="1122"/>
                    <a:pt x="396" y="1619"/>
                  </a:cubicBezTo>
                  <a:cubicBezTo>
                    <a:pt x="396" y="1632"/>
                    <a:pt x="396" y="1644"/>
                    <a:pt x="396" y="1644"/>
                  </a:cubicBezTo>
                  <a:cubicBezTo>
                    <a:pt x="383" y="1657"/>
                    <a:pt x="370" y="1657"/>
                    <a:pt x="358" y="1657"/>
                  </a:cubicBezTo>
                  <a:cubicBezTo>
                    <a:pt x="345" y="1657"/>
                    <a:pt x="345" y="1644"/>
                    <a:pt x="345" y="1644"/>
                  </a:cubicBezTo>
                  <a:cubicBezTo>
                    <a:pt x="205" y="1134"/>
                    <a:pt x="115" y="625"/>
                    <a:pt x="90" y="102"/>
                  </a:cubicBezTo>
                  <a:lnTo>
                    <a:pt x="77" y="102"/>
                  </a:lnTo>
                  <a:cubicBezTo>
                    <a:pt x="77" y="102"/>
                    <a:pt x="77" y="76"/>
                    <a:pt x="103" y="76"/>
                  </a:cubicBezTo>
                  <a:close/>
                  <a:moveTo>
                    <a:pt x="103" y="0"/>
                  </a:moveTo>
                  <a:cubicBezTo>
                    <a:pt x="52" y="0"/>
                    <a:pt x="1" y="51"/>
                    <a:pt x="13" y="115"/>
                  </a:cubicBezTo>
                  <a:cubicBezTo>
                    <a:pt x="39" y="637"/>
                    <a:pt x="128" y="1160"/>
                    <a:pt x="268" y="1657"/>
                  </a:cubicBezTo>
                  <a:cubicBezTo>
                    <a:pt x="281" y="1695"/>
                    <a:pt x="307" y="1734"/>
                    <a:pt x="345" y="1734"/>
                  </a:cubicBezTo>
                  <a:lnTo>
                    <a:pt x="370" y="1734"/>
                  </a:lnTo>
                  <a:cubicBezTo>
                    <a:pt x="396" y="1734"/>
                    <a:pt x="434" y="1734"/>
                    <a:pt x="460" y="1708"/>
                  </a:cubicBezTo>
                  <a:cubicBezTo>
                    <a:pt x="485" y="1683"/>
                    <a:pt x="498" y="1644"/>
                    <a:pt x="485" y="1606"/>
                  </a:cubicBezTo>
                  <a:cubicBezTo>
                    <a:pt x="345" y="1109"/>
                    <a:pt x="268" y="612"/>
                    <a:pt x="230" y="115"/>
                  </a:cubicBezTo>
                  <a:cubicBezTo>
                    <a:pt x="230" y="51"/>
                    <a:pt x="16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17700" y="2177950"/>
              <a:ext cx="12400" cy="35050"/>
            </a:xfrm>
            <a:custGeom>
              <a:avLst/>
              <a:gdLst/>
              <a:ahLst/>
              <a:cxnLst/>
              <a:rect l="l" t="t" r="r" b="b"/>
              <a:pathLst>
                <a:path w="496" h="1402" extrusionOk="0">
                  <a:moveTo>
                    <a:pt x="70" y="0"/>
                  </a:moveTo>
                  <a:cubicBezTo>
                    <a:pt x="38" y="0"/>
                    <a:pt x="7" y="20"/>
                    <a:pt x="0" y="58"/>
                  </a:cubicBezTo>
                  <a:cubicBezTo>
                    <a:pt x="13" y="491"/>
                    <a:pt x="77" y="925"/>
                    <a:pt x="191" y="1345"/>
                  </a:cubicBezTo>
                  <a:cubicBezTo>
                    <a:pt x="200" y="1379"/>
                    <a:pt x="231" y="1402"/>
                    <a:pt x="262" y="1402"/>
                  </a:cubicBezTo>
                  <a:cubicBezTo>
                    <a:pt x="278" y="1402"/>
                    <a:pt x="293" y="1396"/>
                    <a:pt x="306" y="1383"/>
                  </a:cubicBezTo>
                  <a:lnTo>
                    <a:pt x="434" y="1256"/>
                  </a:lnTo>
                  <a:cubicBezTo>
                    <a:pt x="495" y="1215"/>
                    <a:pt x="440" y="1140"/>
                    <a:pt x="383" y="1140"/>
                  </a:cubicBezTo>
                  <a:cubicBezTo>
                    <a:pt x="370" y="1140"/>
                    <a:pt x="356" y="1144"/>
                    <a:pt x="344" y="1154"/>
                  </a:cubicBezTo>
                  <a:lnTo>
                    <a:pt x="293" y="1200"/>
                  </a:lnTo>
                  <a:lnTo>
                    <a:pt x="293" y="1200"/>
                  </a:lnTo>
                  <a:cubicBezTo>
                    <a:pt x="206" y="826"/>
                    <a:pt x="152" y="442"/>
                    <a:pt x="140" y="58"/>
                  </a:cubicBezTo>
                  <a:cubicBezTo>
                    <a:pt x="134" y="20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16425" y="2176825"/>
              <a:ext cx="13725" cy="37000"/>
            </a:xfrm>
            <a:custGeom>
              <a:avLst/>
              <a:gdLst/>
              <a:ahLst/>
              <a:cxnLst/>
              <a:rect l="l" t="t" r="r" b="b"/>
              <a:pathLst>
                <a:path w="549" h="1480" extrusionOk="0">
                  <a:moveTo>
                    <a:pt x="133" y="72"/>
                  </a:moveTo>
                  <a:cubicBezTo>
                    <a:pt x="146" y="72"/>
                    <a:pt x="153" y="84"/>
                    <a:pt x="153" y="103"/>
                  </a:cubicBezTo>
                  <a:cubicBezTo>
                    <a:pt x="166" y="485"/>
                    <a:pt x="217" y="855"/>
                    <a:pt x="306" y="1224"/>
                  </a:cubicBezTo>
                  <a:lnTo>
                    <a:pt x="255" y="1275"/>
                  </a:lnTo>
                  <a:cubicBezTo>
                    <a:pt x="153" y="893"/>
                    <a:pt x="102" y="498"/>
                    <a:pt x="89" y="103"/>
                  </a:cubicBezTo>
                  <a:cubicBezTo>
                    <a:pt x="89" y="77"/>
                    <a:pt x="115" y="77"/>
                    <a:pt x="115" y="77"/>
                  </a:cubicBezTo>
                  <a:cubicBezTo>
                    <a:pt x="122" y="74"/>
                    <a:pt x="128" y="72"/>
                    <a:pt x="133" y="72"/>
                  </a:cubicBezTo>
                  <a:close/>
                  <a:moveTo>
                    <a:pt x="429" y="1215"/>
                  </a:moveTo>
                  <a:cubicBezTo>
                    <a:pt x="434" y="1215"/>
                    <a:pt x="440" y="1218"/>
                    <a:pt x="446" y="1224"/>
                  </a:cubicBezTo>
                  <a:cubicBezTo>
                    <a:pt x="459" y="1224"/>
                    <a:pt x="472" y="1237"/>
                    <a:pt x="472" y="1250"/>
                  </a:cubicBezTo>
                  <a:cubicBezTo>
                    <a:pt x="472" y="1250"/>
                    <a:pt x="472" y="1263"/>
                    <a:pt x="459" y="1275"/>
                  </a:cubicBezTo>
                  <a:lnTo>
                    <a:pt x="408" y="1326"/>
                  </a:lnTo>
                  <a:cubicBezTo>
                    <a:pt x="395" y="1301"/>
                    <a:pt x="395" y="1275"/>
                    <a:pt x="395" y="1250"/>
                  </a:cubicBezTo>
                  <a:lnTo>
                    <a:pt x="421" y="1224"/>
                  </a:lnTo>
                  <a:cubicBezTo>
                    <a:pt x="421" y="1218"/>
                    <a:pt x="424" y="1215"/>
                    <a:pt x="429" y="1215"/>
                  </a:cubicBezTo>
                  <a:close/>
                  <a:moveTo>
                    <a:pt x="268" y="1365"/>
                  </a:moveTo>
                  <a:lnTo>
                    <a:pt x="332" y="1390"/>
                  </a:lnTo>
                  <a:lnTo>
                    <a:pt x="332" y="1403"/>
                  </a:lnTo>
                  <a:lnTo>
                    <a:pt x="293" y="1403"/>
                  </a:lnTo>
                  <a:cubicBezTo>
                    <a:pt x="281" y="1390"/>
                    <a:pt x="268" y="1390"/>
                    <a:pt x="268" y="1377"/>
                  </a:cubicBezTo>
                  <a:cubicBezTo>
                    <a:pt x="268" y="1377"/>
                    <a:pt x="268" y="1365"/>
                    <a:pt x="268" y="1365"/>
                  </a:cubicBezTo>
                  <a:close/>
                  <a:moveTo>
                    <a:pt x="102" y="1"/>
                  </a:moveTo>
                  <a:cubicBezTo>
                    <a:pt x="51" y="1"/>
                    <a:pt x="0" y="52"/>
                    <a:pt x="0" y="116"/>
                  </a:cubicBezTo>
                  <a:cubicBezTo>
                    <a:pt x="13" y="536"/>
                    <a:pt x="77" y="944"/>
                    <a:pt x="179" y="1352"/>
                  </a:cubicBezTo>
                  <a:lnTo>
                    <a:pt x="204" y="1403"/>
                  </a:lnTo>
                  <a:cubicBezTo>
                    <a:pt x="204" y="1441"/>
                    <a:pt x="230" y="1467"/>
                    <a:pt x="268" y="1479"/>
                  </a:cubicBezTo>
                  <a:lnTo>
                    <a:pt x="306" y="1479"/>
                  </a:lnTo>
                  <a:cubicBezTo>
                    <a:pt x="332" y="1479"/>
                    <a:pt x="357" y="1479"/>
                    <a:pt x="370" y="1467"/>
                  </a:cubicBezTo>
                  <a:lnTo>
                    <a:pt x="421" y="1416"/>
                  </a:lnTo>
                  <a:lnTo>
                    <a:pt x="510" y="1339"/>
                  </a:lnTo>
                  <a:cubicBezTo>
                    <a:pt x="536" y="1326"/>
                    <a:pt x="548" y="1288"/>
                    <a:pt x="536" y="1250"/>
                  </a:cubicBezTo>
                  <a:cubicBezTo>
                    <a:pt x="536" y="1212"/>
                    <a:pt x="497" y="1173"/>
                    <a:pt x="459" y="1161"/>
                  </a:cubicBezTo>
                  <a:cubicBezTo>
                    <a:pt x="448" y="1157"/>
                    <a:pt x="437" y="1155"/>
                    <a:pt x="426" y="1155"/>
                  </a:cubicBezTo>
                  <a:cubicBezTo>
                    <a:pt x="399" y="1155"/>
                    <a:pt x="375" y="1164"/>
                    <a:pt x="357" y="1173"/>
                  </a:cubicBezTo>
                  <a:cubicBezTo>
                    <a:pt x="281" y="829"/>
                    <a:pt x="230" y="472"/>
                    <a:pt x="217" y="116"/>
                  </a:cubicBezTo>
                  <a:cubicBezTo>
                    <a:pt x="217" y="52"/>
                    <a:pt x="16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29925" y="2192050"/>
              <a:ext cx="9025" cy="15675"/>
            </a:xfrm>
            <a:custGeom>
              <a:avLst/>
              <a:gdLst/>
              <a:ahLst/>
              <a:cxnLst/>
              <a:rect l="l" t="t" r="r" b="b"/>
              <a:pathLst>
                <a:path w="361" h="627" extrusionOk="0">
                  <a:moveTo>
                    <a:pt x="88" y="0"/>
                  </a:moveTo>
                  <a:cubicBezTo>
                    <a:pt x="46" y="0"/>
                    <a:pt x="0" y="33"/>
                    <a:pt x="8" y="80"/>
                  </a:cubicBezTo>
                  <a:cubicBezTo>
                    <a:pt x="59" y="233"/>
                    <a:pt x="85" y="399"/>
                    <a:pt x="72" y="552"/>
                  </a:cubicBezTo>
                  <a:cubicBezTo>
                    <a:pt x="72" y="595"/>
                    <a:pt x="107" y="626"/>
                    <a:pt x="142" y="626"/>
                  </a:cubicBezTo>
                  <a:cubicBezTo>
                    <a:pt x="158" y="626"/>
                    <a:pt x="174" y="619"/>
                    <a:pt x="187" y="603"/>
                  </a:cubicBezTo>
                  <a:cubicBezTo>
                    <a:pt x="276" y="513"/>
                    <a:pt x="327" y="399"/>
                    <a:pt x="352" y="271"/>
                  </a:cubicBezTo>
                  <a:cubicBezTo>
                    <a:pt x="360" y="218"/>
                    <a:pt x="312" y="182"/>
                    <a:pt x="270" y="182"/>
                  </a:cubicBezTo>
                  <a:cubicBezTo>
                    <a:pt x="242" y="182"/>
                    <a:pt x="217" y="198"/>
                    <a:pt x="212" y="233"/>
                  </a:cubicBezTo>
                  <a:cubicBezTo>
                    <a:pt x="210" y="250"/>
                    <a:pt x="207" y="267"/>
                    <a:pt x="203" y="284"/>
                  </a:cubicBezTo>
                  <a:lnTo>
                    <a:pt x="203" y="284"/>
                  </a:lnTo>
                  <a:cubicBezTo>
                    <a:pt x="191" y="202"/>
                    <a:pt x="173" y="121"/>
                    <a:pt x="148" y="42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28850" y="2190975"/>
              <a:ext cx="11175" cy="17750"/>
            </a:xfrm>
            <a:custGeom>
              <a:avLst/>
              <a:gdLst/>
              <a:ahLst/>
              <a:cxnLst/>
              <a:rect l="l" t="t" r="r" b="b"/>
              <a:pathLst>
                <a:path w="447" h="710" extrusionOk="0">
                  <a:moveTo>
                    <a:pt x="129" y="80"/>
                  </a:moveTo>
                  <a:cubicBezTo>
                    <a:pt x="140" y="80"/>
                    <a:pt x="153" y="89"/>
                    <a:pt x="153" y="98"/>
                  </a:cubicBezTo>
                  <a:cubicBezTo>
                    <a:pt x="179" y="174"/>
                    <a:pt x="191" y="251"/>
                    <a:pt x="204" y="327"/>
                  </a:cubicBezTo>
                  <a:cubicBezTo>
                    <a:pt x="191" y="378"/>
                    <a:pt x="179" y="416"/>
                    <a:pt x="153" y="455"/>
                  </a:cubicBezTo>
                  <a:cubicBezTo>
                    <a:pt x="153" y="340"/>
                    <a:pt x="128" y="225"/>
                    <a:pt x="89" y="123"/>
                  </a:cubicBezTo>
                  <a:cubicBezTo>
                    <a:pt x="89" y="98"/>
                    <a:pt x="102" y="85"/>
                    <a:pt x="115" y="85"/>
                  </a:cubicBezTo>
                  <a:cubicBezTo>
                    <a:pt x="119" y="81"/>
                    <a:pt x="124" y="80"/>
                    <a:pt x="129" y="80"/>
                  </a:cubicBezTo>
                  <a:close/>
                  <a:moveTo>
                    <a:pt x="332" y="276"/>
                  </a:moveTo>
                  <a:cubicBezTo>
                    <a:pt x="344" y="276"/>
                    <a:pt x="357" y="302"/>
                    <a:pt x="357" y="314"/>
                  </a:cubicBezTo>
                  <a:cubicBezTo>
                    <a:pt x="357" y="378"/>
                    <a:pt x="332" y="442"/>
                    <a:pt x="306" y="493"/>
                  </a:cubicBezTo>
                  <a:cubicBezTo>
                    <a:pt x="306" y="442"/>
                    <a:pt x="306" y="391"/>
                    <a:pt x="293" y="327"/>
                  </a:cubicBezTo>
                  <a:lnTo>
                    <a:pt x="306" y="289"/>
                  </a:lnTo>
                  <a:cubicBezTo>
                    <a:pt x="306" y="289"/>
                    <a:pt x="306" y="276"/>
                    <a:pt x="332" y="276"/>
                  </a:cubicBezTo>
                  <a:close/>
                  <a:moveTo>
                    <a:pt x="230" y="505"/>
                  </a:moveTo>
                  <a:lnTo>
                    <a:pt x="230" y="544"/>
                  </a:lnTo>
                  <a:lnTo>
                    <a:pt x="204" y="531"/>
                  </a:lnTo>
                  <a:lnTo>
                    <a:pt x="230" y="505"/>
                  </a:lnTo>
                  <a:close/>
                  <a:moveTo>
                    <a:pt x="153" y="595"/>
                  </a:moveTo>
                  <a:lnTo>
                    <a:pt x="217" y="620"/>
                  </a:lnTo>
                  <a:cubicBezTo>
                    <a:pt x="211" y="627"/>
                    <a:pt x="204" y="630"/>
                    <a:pt x="198" y="630"/>
                  </a:cubicBezTo>
                  <a:cubicBezTo>
                    <a:pt x="191" y="630"/>
                    <a:pt x="185" y="627"/>
                    <a:pt x="179" y="620"/>
                  </a:cubicBezTo>
                  <a:cubicBezTo>
                    <a:pt x="179" y="620"/>
                    <a:pt x="153" y="607"/>
                    <a:pt x="153" y="595"/>
                  </a:cubicBezTo>
                  <a:close/>
                  <a:moveTo>
                    <a:pt x="136" y="0"/>
                  </a:moveTo>
                  <a:cubicBezTo>
                    <a:pt x="125" y="0"/>
                    <a:pt x="113" y="3"/>
                    <a:pt x="102" y="8"/>
                  </a:cubicBezTo>
                  <a:cubicBezTo>
                    <a:pt x="39" y="21"/>
                    <a:pt x="0" y="85"/>
                    <a:pt x="26" y="149"/>
                  </a:cubicBezTo>
                  <a:cubicBezTo>
                    <a:pt x="64" y="276"/>
                    <a:pt x="89" y="416"/>
                    <a:pt x="77" y="556"/>
                  </a:cubicBezTo>
                  <a:lnTo>
                    <a:pt x="77" y="569"/>
                  </a:lnTo>
                  <a:lnTo>
                    <a:pt x="77" y="595"/>
                  </a:lnTo>
                  <a:cubicBezTo>
                    <a:pt x="77" y="658"/>
                    <a:pt x="128" y="709"/>
                    <a:pt x="191" y="709"/>
                  </a:cubicBezTo>
                  <a:cubicBezTo>
                    <a:pt x="217" y="709"/>
                    <a:pt x="242" y="697"/>
                    <a:pt x="268" y="684"/>
                  </a:cubicBezTo>
                  <a:lnTo>
                    <a:pt x="293" y="658"/>
                  </a:lnTo>
                  <a:lnTo>
                    <a:pt x="293" y="646"/>
                  </a:lnTo>
                  <a:cubicBezTo>
                    <a:pt x="370" y="556"/>
                    <a:pt x="421" y="442"/>
                    <a:pt x="434" y="327"/>
                  </a:cubicBezTo>
                  <a:cubicBezTo>
                    <a:pt x="446" y="263"/>
                    <a:pt x="408" y="200"/>
                    <a:pt x="344" y="200"/>
                  </a:cubicBezTo>
                  <a:cubicBezTo>
                    <a:pt x="336" y="195"/>
                    <a:pt x="327" y="194"/>
                    <a:pt x="319" y="194"/>
                  </a:cubicBezTo>
                  <a:cubicBezTo>
                    <a:pt x="302" y="194"/>
                    <a:pt x="285" y="200"/>
                    <a:pt x="268" y="200"/>
                  </a:cubicBezTo>
                  <a:cubicBezTo>
                    <a:pt x="255" y="161"/>
                    <a:pt x="255" y="123"/>
                    <a:pt x="242" y="85"/>
                  </a:cubicBezTo>
                  <a:cubicBezTo>
                    <a:pt x="222" y="35"/>
                    <a:pt x="17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47200" y="2185750"/>
              <a:ext cx="12550" cy="13925"/>
            </a:xfrm>
            <a:custGeom>
              <a:avLst/>
              <a:gdLst/>
              <a:ahLst/>
              <a:cxnLst/>
              <a:rect l="l" t="t" r="r" b="b"/>
              <a:pathLst>
                <a:path w="502" h="557" extrusionOk="0">
                  <a:moveTo>
                    <a:pt x="218" y="1"/>
                  </a:moveTo>
                  <a:cubicBezTo>
                    <a:pt x="190" y="1"/>
                    <a:pt x="161" y="16"/>
                    <a:pt x="146" y="52"/>
                  </a:cubicBezTo>
                  <a:cubicBezTo>
                    <a:pt x="108" y="192"/>
                    <a:pt x="57" y="332"/>
                    <a:pt x="18" y="472"/>
                  </a:cubicBezTo>
                  <a:cubicBezTo>
                    <a:pt x="0" y="518"/>
                    <a:pt x="40" y="557"/>
                    <a:pt x="84" y="557"/>
                  </a:cubicBezTo>
                  <a:cubicBezTo>
                    <a:pt x="101" y="557"/>
                    <a:pt x="118" y="551"/>
                    <a:pt x="133" y="536"/>
                  </a:cubicBezTo>
                  <a:lnTo>
                    <a:pt x="452" y="243"/>
                  </a:lnTo>
                  <a:cubicBezTo>
                    <a:pt x="501" y="193"/>
                    <a:pt x="451" y="121"/>
                    <a:pt x="396" y="121"/>
                  </a:cubicBezTo>
                  <a:cubicBezTo>
                    <a:pt x="380" y="121"/>
                    <a:pt x="364" y="127"/>
                    <a:pt x="350" y="141"/>
                  </a:cubicBezTo>
                  <a:lnTo>
                    <a:pt x="240" y="242"/>
                  </a:lnTo>
                  <a:lnTo>
                    <a:pt x="240" y="242"/>
                  </a:lnTo>
                  <a:cubicBezTo>
                    <a:pt x="257" y="191"/>
                    <a:pt x="272" y="140"/>
                    <a:pt x="286" y="90"/>
                  </a:cubicBezTo>
                  <a:cubicBezTo>
                    <a:pt x="301" y="36"/>
                    <a:pt x="26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46050" y="2185000"/>
              <a:ext cx="14375" cy="15900"/>
            </a:xfrm>
            <a:custGeom>
              <a:avLst/>
              <a:gdLst/>
              <a:ahLst/>
              <a:cxnLst/>
              <a:rect l="l" t="t" r="r" b="b"/>
              <a:pathLst>
                <a:path w="575" h="636" extrusionOk="0">
                  <a:moveTo>
                    <a:pt x="281" y="63"/>
                  </a:moveTo>
                  <a:cubicBezTo>
                    <a:pt x="289" y="63"/>
                    <a:pt x="298" y="69"/>
                    <a:pt x="306" y="69"/>
                  </a:cubicBezTo>
                  <a:lnTo>
                    <a:pt x="306" y="94"/>
                  </a:lnTo>
                  <a:lnTo>
                    <a:pt x="255" y="260"/>
                  </a:lnTo>
                  <a:lnTo>
                    <a:pt x="166" y="349"/>
                  </a:lnTo>
                  <a:lnTo>
                    <a:pt x="243" y="94"/>
                  </a:lnTo>
                  <a:cubicBezTo>
                    <a:pt x="243" y="82"/>
                    <a:pt x="255" y="69"/>
                    <a:pt x="268" y="69"/>
                  </a:cubicBezTo>
                  <a:cubicBezTo>
                    <a:pt x="272" y="65"/>
                    <a:pt x="277" y="63"/>
                    <a:pt x="281" y="63"/>
                  </a:cubicBezTo>
                  <a:close/>
                  <a:moveTo>
                    <a:pt x="447" y="190"/>
                  </a:moveTo>
                  <a:cubicBezTo>
                    <a:pt x="456" y="190"/>
                    <a:pt x="466" y="196"/>
                    <a:pt x="472" y="209"/>
                  </a:cubicBezTo>
                  <a:cubicBezTo>
                    <a:pt x="485" y="209"/>
                    <a:pt x="485" y="235"/>
                    <a:pt x="472" y="247"/>
                  </a:cubicBezTo>
                  <a:lnTo>
                    <a:pt x="268" y="426"/>
                  </a:lnTo>
                  <a:lnTo>
                    <a:pt x="268" y="426"/>
                  </a:lnTo>
                  <a:lnTo>
                    <a:pt x="319" y="298"/>
                  </a:lnTo>
                  <a:lnTo>
                    <a:pt x="421" y="209"/>
                  </a:lnTo>
                  <a:cubicBezTo>
                    <a:pt x="428" y="196"/>
                    <a:pt x="437" y="190"/>
                    <a:pt x="447" y="190"/>
                  </a:cubicBezTo>
                  <a:close/>
                  <a:moveTo>
                    <a:pt x="192" y="413"/>
                  </a:moveTo>
                  <a:lnTo>
                    <a:pt x="179" y="477"/>
                  </a:lnTo>
                  <a:lnTo>
                    <a:pt x="141" y="464"/>
                  </a:lnTo>
                  <a:lnTo>
                    <a:pt x="192" y="413"/>
                  </a:lnTo>
                  <a:close/>
                  <a:moveTo>
                    <a:pt x="98" y="531"/>
                  </a:moveTo>
                  <a:lnTo>
                    <a:pt x="128" y="541"/>
                  </a:lnTo>
                  <a:lnTo>
                    <a:pt x="103" y="541"/>
                  </a:lnTo>
                  <a:cubicBezTo>
                    <a:pt x="103" y="541"/>
                    <a:pt x="103" y="534"/>
                    <a:pt x="98" y="531"/>
                  </a:cubicBezTo>
                  <a:close/>
                  <a:moveTo>
                    <a:pt x="271" y="0"/>
                  </a:moveTo>
                  <a:cubicBezTo>
                    <a:pt x="262" y="0"/>
                    <a:pt x="252" y="2"/>
                    <a:pt x="243" y="5"/>
                  </a:cubicBezTo>
                  <a:cubicBezTo>
                    <a:pt x="205" y="5"/>
                    <a:pt x="166" y="43"/>
                    <a:pt x="154" y="82"/>
                  </a:cubicBezTo>
                  <a:lnTo>
                    <a:pt x="26" y="464"/>
                  </a:lnTo>
                  <a:lnTo>
                    <a:pt x="13" y="490"/>
                  </a:lnTo>
                  <a:lnTo>
                    <a:pt x="26" y="490"/>
                  </a:lnTo>
                  <a:cubicBezTo>
                    <a:pt x="1" y="528"/>
                    <a:pt x="26" y="579"/>
                    <a:pt x="64" y="604"/>
                  </a:cubicBezTo>
                  <a:cubicBezTo>
                    <a:pt x="90" y="617"/>
                    <a:pt x="103" y="630"/>
                    <a:pt x="128" y="630"/>
                  </a:cubicBezTo>
                  <a:cubicBezTo>
                    <a:pt x="139" y="634"/>
                    <a:pt x="150" y="635"/>
                    <a:pt x="161" y="635"/>
                  </a:cubicBezTo>
                  <a:cubicBezTo>
                    <a:pt x="188" y="635"/>
                    <a:pt x="212" y="626"/>
                    <a:pt x="230" y="617"/>
                  </a:cubicBezTo>
                  <a:lnTo>
                    <a:pt x="230" y="604"/>
                  </a:lnTo>
                  <a:lnTo>
                    <a:pt x="536" y="324"/>
                  </a:lnTo>
                  <a:cubicBezTo>
                    <a:pt x="574" y="273"/>
                    <a:pt x="574" y="196"/>
                    <a:pt x="536" y="158"/>
                  </a:cubicBezTo>
                  <a:cubicBezTo>
                    <a:pt x="510" y="139"/>
                    <a:pt x="479" y="129"/>
                    <a:pt x="448" y="129"/>
                  </a:cubicBezTo>
                  <a:cubicBezTo>
                    <a:pt x="418" y="129"/>
                    <a:pt x="389" y="139"/>
                    <a:pt x="370" y="158"/>
                  </a:cubicBezTo>
                  <a:lnTo>
                    <a:pt x="370" y="145"/>
                  </a:lnTo>
                  <a:cubicBezTo>
                    <a:pt x="383" y="107"/>
                    <a:pt x="370" y="69"/>
                    <a:pt x="357" y="43"/>
                  </a:cubicBezTo>
                  <a:cubicBezTo>
                    <a:pt x="329" y="15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65300" y="2187300"/>
              <a:ext cx="12525" cy="8200"/>
            </a:xfrm>
            <a:custGeom>
              <a:avLst/>
              <a:gdLst/>
              <a:ahLst/>
              <a:cxnLst/>
              <a:rect l="l" t="t" r="r" b="b"/>
              <a:pathLst>
                <a:path w="501" h="328" extrusionOk="0">
                  <a:moveTo>
                    <a:pt x="139" y="1"/>
                  </a:moveTo>
                  <a:cubicBezTo>
                    <a:pt x="118" y="1"/>
                    <a:pt x="97" y="13"/>
                    <a:pt x="85" y="41"/>
                  </a:cubicBezTo>
                  <a:cubicBezTo>
                    <a:pt x="0" y="193"/>
                    <a:pt x="184" y="328"/>
                    <a:pt x="333" y="328"/>
                  </a:cubicBezTo>
                  <a:cubicBezTo>
                    <a:pt x="409" y="328"/>
                    <a:pt x="475" y="293"/>
                    <a:pt x="492" y="206"/>
                  </a:cubicBezTo>
                  <a:cubicBezTo>
                    <a:pt x="500" y="153"/>
                    <a:pt x="463" y="123"/>
                    <a:pt x="423" y="123"/>
                  </a:cubicBezTo>
                  <a:cubicBezTo>
                    <a:pt x="396" y="123"/>
                    <a:pt x="368" y="137"/>
                    <a:pt x="352" y="168"/>
                  </a:cubicBezTo>
                  <a:cubicBezTo>
                    <a:pt x="342" y="210"/>
                    <a:pt x="305" y="235"/>
                    <a:pt x="264" y="235"/>
                  </a:cubicBezTo>
                  <a:cubicBezTo>
                    <a:pt x="255" y="235"/>
                    <a:pt x="246" y="234"/>
                    <a:pt x="238" y="232"/>
                  </a:cubicBezTo>
                  <a:cubicBezTo>
                    <a:pt x="199" y="206"/>
                    <a:pt x="187" y="155"/>
                    <a:pt x="212" y="117"/>
                  </a:cubicBezTo>
                  <a:cubicBezTo>
                    <a:pt x="238" y="56"/>
                    <a:pt x="18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65500" y="2186400"/>
              <a:ext cx="13400" cy="11500"/>
            </a:xfrm>
            <a:custGeom>
              <a:avLst/>
              <a:gdLst/>
              <a:ahLst/>
              <a:cxnLst/>
              <a:rect l="l" t="t" r="r" b="b"/>
              <a:pathLst>
                <a:path w="536" h="460" extrusionOk="0">
                  <a:moveTo>
                    <a:pt x="153" y="89"/>
                  </a:moveTo>
                  <a:cubicBezTo>
                    <a:pt x="153" y="102"/>
                    <a:pt x="166" y="102"/>
                    <a:pt x="166" y="115"/>
                  </a:cubicBezTo>
                  <a:cubicBezTo>
                    <a:pt x="166" y="115"/>
                    <a:pt x="166" y="128"/>
                    <a:pt x="166" y="140"/>
                  </a:cubicBezTo>
                  <a:cubicBezTo>
                    <a:pt x="153" y="166"/>
                    <a:pt x="153" y="204"/>
                    <a:pt x="166" y="242"/>
                  </a:cubicBezTo>
                  <a:cubicBezTo>
                    <a:pt x="179" y="268"/>
                    <a:pt x="191" y="293"/>
                    <a:pt x="230" y="306"/>
                  </a:cubicBezTo>
                  <a:cubicBezTo>
                    <a:pt x="242" y="312"/>
                    <a:pt x="258" y="316"/>
                    <a:pt x="274" y="316"/>
                  </a:cubicBezTo>
                  <a:cubicBezTo>
                    <a:pt x="290" y="316"/>
                    <a:pt x="306" y="312"/>
                    <a:pt x="319" y="306"/>
                  </a:cubicBezTo>
                  <a:cubicBezTo>
                    <a:pt x="357" y="293"/>
                    <a:pt x="382" y="255"/>
                    <a:pt x="395" y="230"/>
                  </a:cubicBezTo>
                  <a:cubicBezTo>
                    <a:pt x="395" y="204"/>
                    <a:pt x="408" y="204"/>
                    <a:pt x="408" y="204"/>
                  </a:cubicBezTo>
                  <a:cubicBezTo>
                    <a:pt x="421" y="204"/>
                    <a:pt x="433" y="204"/>
                    <a:pt x="446" y="217"/>
                  </a:cubicBezTo>
                  <a:cubicBezTo>
                    <a:pt x="446" y="217"/>
                    <a:pt x="446" y="230"/>
                    <a:pt x="446" y="242"/>
                  </a:cubicBezTo>
                  <a:cubicBezTo>
                    <a:pt x="433" y="293"/>
                    <a:pt x="395" y="344"/>
                    <a:pt x="344" y="370"/>
                  </a:cubicBezTo>
                  <a:cubicBezTo>
                    <a:pt x="317" y="383"/>
                    <a:pt x="289" y="390"/>
                    <a:pt x="261" y="390"/>
                  </a:cubicBezTo>
                  <a:cubicBezTo>
                    <a:pt x="187" y="390"/>
                    <a:pt x="121" y="343"/>
                    <a:pt x="102" y="268"/>
                  </a:cubicBezTo>
                  <a:cubicBezTo>
                    <a:pt x="77" y="204"/>
                    <a:pt x="89" y="153"/>
                    <a:pt x="115" y="102"/>
                  </a:cubicBezTo>
                  <a:cubicBezTo>
                    <a:pt x="115" y="89"/>
                    <a:pt x="128" y="89"/>
                    <a:pt x="140" y="89"/>
                  </a:cubicBezTo>
                  <a:close/>
                  <a:moveTo>
                    <a:pt x="138" y="1"/>
                  </a:moveTo>
                  <a:cubicBezTo>
                    <a:pt x="97" y="1"/>
                    <a:pt x="56" y="20"/>
                    <a:pt x="38" y="64"/>
                  </a:cubicBezTo>
                  <a:cubicBezTo>
                    <a:pt x="0" y="128"/>
                    <a:pt x="0" y="204"/>
                    <a:pt x="26" y="281"/>
                  </a:cubicBezTo>
                  <a:cubicBezTo>
                    <a:pt x="38" y="344"/>
                    <a:pt x="89" y="408"/>
                    <a:pt x="153" y="434"/>
                  </a:cubicBezTo>
                  <a:cubicBezTo>
                    <a:pt x="191" y="446"/>
                    <a:pt x="230" y="459"/>
                    <a:pt x="255" y="459"/>
                  </a:cubicBezTo>
                  <a:lnTo>
                    <a:pt x="268" y="459"/>
                  </a:lnTo>
                  <a:cubicBezTo>
                    <a:pt x="382" y="459"/>
                    <a:pt x="497" y="370"/>
                    <a:pt x="523" y="255"/>
                  </a:cubicBezTo>
                  <a:cubicBezTo>
                    <a:pt x="535" y="217"/>
                    <a:pt x="523" y="179"/>
                    <a:pt x="497" y="153"/>
                  </a:cubicBezTo>
                  <a:cubicBezTo>
                    <a:pt x="459" y="128"/>
                    <a:pt x="421" y="115"/>
                    <a:pt x="382" y="115"/>
                  </a:cubicBezTo>
                  <a:cubicBezTo>
                    <a:pt x="344" y="128"/>
                    <a:pt x="319" y="166"/>
                    <a:pt x="306" y="204"/>
                  </a:cubicBezTo>
                  <a:cubicBezTo>
                    <a:pt x="306" y="217"/>
                    <a:pt x="293" y="230"/>
                    <a:pt x="281" y="230"/>
                  </a:cubicBezTo>
                  <a:lnTo>
                    <a:pt x="255" y="230"/>
                  </a:lnTo>
                  <a:cubicBezTo>
                    <a:pt x="242" y="230"/>
                    <a:pt x="242" y="217"/>
                    <a:pt x="230" y="204"/>
                  </a:cubicBezTo>
                  <a:cubicBezTo>
                    <a:pt x="230" y="191"/>
                    <a:pt x="230" y="179"/>
                    <a:pt x="230" y="166"/>
                  </a:cubicBezTo>
                  <a:cubicBezTo>
                    <a:pt x="268" y="115"/>
                    <a:pt x="242" y="51"/>
                    <a:pt x="191" y="13"/>
                  </a:cubicBezTo>
                  <a:cubicBezTo>
                    <a:pt x="175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88425" y="2177575"/>
              <a:ext cx="37550" cy="22775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1409" y="0"/>
                  </a:moveTo>
                  <a:cubicBezTo>
                    <a:pt x="1385" y="0"/>
                    <a:pt x="1360" y="10"/>
                    <a:pt x="1339" y="35"/>
                  </a:cubicBezTo>
                  <a:cubicBezTo>
                    <a:pt x="1250" y="157"/>
                    <a:pt x="1094" y="231"/>
                    <a:pt x="937" y="231"/>
                  </a:cubicBezTo>
                  <a:cubicBezTo>
                    <a:pt x="914" y="231"/>
                    <a:pt x="890" y="229"/>
                    <a:pt x="868" y="226"/>
                  </a:cubicBezTo>
                  <a:cubicBezTo>
                    <a:pt x="835" y="221"/>
                    <a:pt x="802" y="218"/>
                    <a:pt x="770" y="218"/>
                  </a:cubicBezTo>
                  <a:cubicBezTo>
                    <a:pt x="715" y="218"/>
                    <a:pt x="661" y="227"/>
                    <a:pt x="613" y="251"/>
                  </a:cubicBezTo>
                  <a:cubicBezTo>
                    <a:pt x="448" y="323"/>
                    <a:pt x="299" y="521"/>
                    <a:pt x="161" y="682"/>
                  </a:cubicBezTo>
                  <a:lnTo>
                    <a:pt x="161" y="682"/>
                  </a:lnTo>
                  <a:cubicBezTo>
                    <a:pt x="159" y="614"/>
                    <a:pt x="179" y="547"/>
                    <a:pt x="218" y="493"/>
                  </a:cubicBezTo>
                  <a:cubicBezTo>
                    <a:pt x="244" y="432"/>
                    <a:pt x="192" y="377"/>
                    <a:pt x="145" y="377"/>
                  </a:cubicBezTo>
                  <a:cubicBezTo>
                    <a:pt x="123" y="377"/>
                    <a:pt x="102" y="389"/>
                    <a:pt x="90" y="417"/>
                  </a:cubicBezTo>
                  <a:cubicBezTo>
                    <a:pt x="14" y="557"/>
                    <a:pt x="1" y="710"/>
                    <a:pt x="52" y="863"/>
                  </a:cubicBezTo>
                  <a:cubicBezTo>
                    <a:pt x="60" y="894"/>
                    <a:pt x="86" y="911"/>
                    <a:pt x="114" y="911"/>
                  </a:cubicBezTo>
                  <a:cubicBezTo>
                    <a:pt x="132" y="911"/>
                    <a:pt x="151" y="904"/>
                    <a:pt x="167" y="889"/>
                  </a:cubicBezTo>
                  <a:lnTo>
                    <a:pt x="511" y="532"/>
                  </a:lnTo>
                  <a:cubicBezTo>
                    <a:pt x="664" y="379"/>
                    <a:pt x="817" y="404"/>
                    <a:pt x="1008" y="379"/>
                  </a:cubicBezTo>
                  <a:cubicBezTo>
                    <a:pt x="1186" y="353"/>
                    <a:pt x="1352" y="251"/>
                    <a:pt x="1467" y="98"/>
                  </a:cubicBezTo>
                  <a:cubicBezTo>
                    <a:pt x="1501" y="46"/>
                    <a:pt x="1459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87800" y="2176750"/>
              <a:ext cx="38900" cy="24650"/>
            </a:xfrm>
            <a:custGeom>
              <a:avLst/>
              <a:gdLst/>
              <a:ahLst/>
              <a:cxnLst/>
              <a:rect l="l" t="t" r="r" b="b"/>
              <a:pathLst>
                <a:path w="1556" h="986" extrusionOk="0">
                  <a:moveTo>
                    <a:pt x="277" y="552"/>
                  </a:moveTo>
                  <a:cubicBezTo>
                    <a:pt x="274" y="556"/>
                    <a:pt x="271" y="561"/>
                    <a:pt x="268" y="565"/>
                  </a:cubicBezTo>
                  <a:cubicBezTo>
                    <a:pt x="268" y="565"/>
                    <a:pt x="268" y="555"/>
                    <a:pt x="277" y="552"/>
                  </a:cubicBezTo>
                  <a:close/>
                  <a:moveTo>
                    <a:pt x="166" y="463"/>
                  </a:moveTo>
                  <a:cubicBezTo>
                    <a:pt x="179" y="463"/>
                    <a:pt x="192" y="463"/>
                    <a:pt x="204" y="475"/>
                  </a:cubicBezTo>
                  <a:cubicBezTo>
                    <a:pt x="204" y="488"/>
                    <a:pt x="204" y="501"/>
                    <a:pt x="204" y="501"/>
                  </a:cubicBezTo>
                  <a:cubicBezTo>
                    <a:pt x="166" y="565"/>
                    <a:pt x="153" y="628"/>
                    <a:pt x="153" y="705"/>
                  </a:cubicBezTo>
                  <a:lnTo>
                    <a:pt x="90" y="769"/>
                  </a:lnTo>
                  <a:cubicBezTo>
                    <a:pt x="90" y="667"/>
                    <a:pt x="102" y="565"/>
                    <a:pt x="153" y="475"/>
                  </a:cubicBezTo>
                  <a:cubicBezTo>
                    <a:pt x="153" y="463"/>
                    <a:pt x="166" y="463"/>
                    <a:pt x="166" y="463"/>
                  </a:cubicBezTo>
                  <a:close/>
                  <a:moveTo>
                    <a:pt x="1428" y="80"/>
                  </a:moveTo>
                  <a:cubicBezTo>
                    <a:pt x="1441" y="80"/>
                    <a:pt x="1453" y="93"/>
                    <a:pt x="1453" y="106"/>
                  </a:cubicBezTo>
                  <a:lnTo>
                    <a:pt x="1453" y="119"/>
                  </a:lnTo>
                  <a:cubicBezTo>
                    <a:pt x="1364" y="259"/>
                    <a:pt x="1199" y="361"/>
                    <a:pt x="1020" y="373"/>
                  </a:cubicBezTo>
                  <a:lnTo>
                    <a:pt x="931" y="373"/>
                  </a:lnTo>
                  <a:cubicBezTo>
                    <a:pt x="778" y="373"/>
                    <a:pt x="625" y="424"/>
                    <a:pt x="510" y="539"/>
                  </a:cubicBezTo>
                  <a:lnTo>
                    <a:pt x="243" y="820"/>
                  </a:lnTo>
                  <a:cubicBezTo>
                    <a:pt x="230" y="794"/>
                    <a:pt x="230" y="756"/>
                    <a:pt x="230" y="730"/>
                  </a:cubicBezTo>
                  <a:lnTo>
                    <a:pt x="255" y="692"/>
                  </a:lnTo>
                  <a:cubicBezTo>
                    <a:pt x="370" y="552"/>
                    <a:pt x="497" y="424"/>
                    <a:pt x="650" y="335"/>
                  </a:cubicBezTo>
                  <a:cubicBezTo>
                    <a:pt x="688" y="317"/>
                    <a:pt x="732" y="305"/>
                    <a:pt x="778" y="305"/>
                  </a:cubicBezTo>
                  <a:cubicBezTo>
                    <a:pt x="795" y="305"/>
                    <a:pt x="812" y="306"/>
                    <a:pt x="829" y="310"/>
                  </a:cubicBezTo>
                  <a:lnTo>
                    <a:pt x="880" y="310"/>
                  </a:lnTo>
                  <a:cubicBezTo>
                    <a:pt x="906" y="313"/>
                    <a:pt x="931" y="315"/>
                    <a:pt x="956" y="315"/>
                  </a:cubicBezTo>
                  <a:cubicBezTo>
                    <a:pt x="1131" y="315"/>
                    <a:pt x="1289" y="238"/>
                    <a:pt x="1390" y="93"/>
                  </a:cubicBezTo>
                  <a:cubicBezTo>
                    <a:pt x="1402" y="80"/>
                    <a:pt x="1415" y="80"/>
                    <a:pt x="1428" y="80"/>
                  </a:cubicBezTo>
                  <a:close/>
                  <a:moveTo>
                    <a:pt x="115" y="871"/>
                  </a:moveTo>
                  <a:lnTo>
                    <a:pt x="179" y="883"/>
                  </a:lnTo>
                  <a:lnTo>
                    <a:pt x="166" y="896"/>
                  </a:lnTo>
                  <a:cubicBezTo>
                    <a:pt x="158" y="896"/>
                    <a:pt x="149" y="902"/>
                    <a:pt x="144" y="902"/>
                  </a:cubicBezTo>
                  <a:cubicBezTo>
                    <a:pt x="142" y="902"/>
                    <a:pt x="141" y="900"/>
                    <a:pt x="141" y="896"/>
                  </a:cubicBezTo>
                  <a:cubicBezTo>
                    <a:pt x="128" y="896"/>
                    <a:pt x="115" y="896"/>
                    <a:pt x="115" y="883"/>
                  </a:cubicBezTo>
                  <a:cubicBezTo>
                    <a:pt x="115" y="871"/>
                    <a:pt x="115" y="871"/>
                    <a:pt x="115" y="871"/>
                  </a:cubicBezTo>
                  <a:close/>
                  <a:moveTo>
                    <a:pt x="1420" y="0"/>
                  </a:moveTo>
                  <a:cubicBezTo>
                    <a:pt x="1389" y="0"/>
                    <a:pt x="1360" y="23"/>
                    <a:pt x="1339" y="55"/>
                  </a:cubicBezTo>
                  <a:cubicBezTo>
                    <a:pt x="1252" y="164"/>
                    <a:pt x="1109" y="226"/>
                    <a:pt x="966" y="226"/>
                  </a:cubicBezTo>
                  <a:cubicBezTo>
                    <a:pt x="941" y="226"/>
                    <a:pt x="917" y="224"/>
                    <a:pt x="893" y="220"/>
                  </a:cubicBezTo>
                  <a:lnTo>
                    <a:pt x="842" y="220"/>
                  </a:lnTo>
                  <a:cubicBezTo>
                    <a:pt x="821" y="217"/>
                    <a:pt x="801" y="215"/>
                    <a:pt x="780" y="215"/>
                  </a:cubicBezTo>
                  <a:cubicBezTo>
                    <a:pt x="725" y="215"/>
                    <a:pt x="672" y="227"/>
                    <a:pt x="625" y="246"/>
                  </a:cubicBezTo>
                  <a:cubicBezTo>
                    <a:pt x="492" y="330"/>
                    <a:pt x="371" y="426"/>
                    <a:pt x="283" y="544"/>
                  </a:cubicBezTo>
                  <a:lnTo>
                    <a:pt x="283" y="544"/>
                  </a:lnTo>
                  <a:cubicBezTo>
                    <a:pt x="303" y="458"/>
                    <a:pt x="240" y="386"/>
                    <a:pt x="166" y="386"/>
                  </a:cubicBezTo>
                  <a:cubicBezTo>
                    <a:pt x="128" y="386"/>
                    <a:pt x="90" y="412"/>
                    <a:pt x="77" y="450"/>
                  </a:cubicBezTo>
                  <a:cubicBezTo>
                    <a:pt x="13" y="565"/>
                    <a:pt x="0" y="705"/>
                    <a:pt x="26" y="845"/>
                  </a:cubicBezTo>
                  <a:cubicBezTo>
                    <a:pt x="26" y="871"/>
                    <a:pt x="39" y="883"/>
                    <a:pt x="39" y="909"/>
                  </a:cubicBezTo>
                  <a:cubicBezTo>
                    <a:pt x="51" y="947"/>
                    <a:pt x="77" y="973"/>
                    <a:pt x="115" y="985"/>
                  </a:cubicBezTo>
                  <a:lnTo>
                    <a:pt x="153" y="985"/>
                  </a:lnTo>
                  <a:cubicBezTo>
                    <a:pt x="179" y="985"/>
                    <a:pt x="204" y="973"/>
                    <a:pt x="217" y="947"/>
                  </a:cubicBezTo>
                  <a:lnTo>
                    <a:pt x="268" y="909"/>
                  </a:lnTo>
                  <a:lnTo>
                    <a:pt x="281" y="909"/>
                  </a:lnTo>
                  <a:lnTo>
                    <a:pt x="281" y="896"/>
                  </a:lnTo>
                  <a:lnTo>
                    <a:pt x="574" y="590"/>
                  </a:lnTo>
                  <a:cubicBezTo>
                    <a:pt x="654" y="510"/>
                    <a:pt x="775" y="461"/>
                    <a:pt x="901" y="461"/>
                  </a:cubicBezTo>
                  <a:cubicBezTo>
                    <a:pt x="915" y="461"/>
                    <a:pt x="929" y="461"/>
                    <a:pt x="944" y="463"/>
                  </a:cubicBezTo>
                  <a:lnTo>
                    <a:pt x="1033" y="463"/>
                  </a:lnTo>
                  <a:cubicBezTo>
                    <a:pt x="1237" y="437"/>
                    <a:pt x="1415" y="335"/>
                    <a:pt x="1530" y="170"/>
                  </a:cubicBezTo>
                  <a:cubicBezTo>
                    <a:pt x="1543" y="144"/>
                    <a:pt x="1555" y="106"/>
                    <a:pt x="1543" y="68"/>
                  </a:cubicBezTo>
                  <a:cubicBezTo>
                    <a:pt x="1517" y="29"/>
                    <a:pt x="1492" y="4"/>
                    <a:pt x="1441" y="4"/>
                  </a:cubicBezTo>
                  <a:cubicBezTo>
                    <a:pt x="1434" y="2"/>
                    <a:pt x="1427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-282">
            <a:off x="857414" y="2016216"/>
            <a:ext cx="548691" cy="95622"/>
            <a:chOff x="4676400" y="2138525"/>
            <a:chExt cx="450300" cy="78475"/>
          </a:xfrm>
        </p:grpSpPr>
        <p:sp>
          <p:nvSpPr>
            <p:cNvPr id="66" name="Google Shape;66;p2"/>
            <p:cNvSpPr/>
            <p:nvPr/>
          </p:nvSpPr>
          <p:spPr>
            <a:xfrm>
              <a:off x="4677375" y="2147850"/>
              <a:ext cx="11550" cy="66700"/>
            </a:xfrm>
            <a:custGeom>
              <a:avLst/>
              <a:gdLst/>
              <a:ahLst/>
              <a:cxnLst/>
              <a:rect l="l" t="t" r="r" b="b"/>
              <a:pathLst>
                <a:path w="462" h="2668" extrusionOk="0">
                  <a:moveTo>
                    <a:pt x="376" y="0"/>
                  </a:moveTo>
                  <a:cubicBezTo>
                    <a:pt x="349" y="0"/>
                    <a:pt x="324" y="15"/>
                    <a:pt x="319" y="51"/>
                  </a:cubicBezTo>
                  <a:cubicBezTo>
                    <a:pt x="77" y="879"/>
                    <a:pt x="0" y="1746"/>
                    <a:pt x="89" y="2600"/>
                  </a:cubicBezTo>
                  <a:cubicBezTo>
                    <a:pt x="96" y="2645"/>
                    <a:pt x="137" y="2667"/>
                    <a:pt x="174" y="2667"/>
                  </a:cubicBezTo>
                  <a:cubicBezTo>
                    <a:pt x="210" y="2667"/>
                    <a:pt x="242" y="2645"/>
                    <a:pt x="229" y="2600"/>
                  </a:cubicBezTo>
                  <a:cubicBezTo>
                    <a:pt x="140" y="1759"/>
                    <a:pt x="217" y="905"/>
                    <a:pt x="446" y="89"/>
                  </a:cubicBezTo>
                  <a:cubicBezTo>
                    <a:pt x="462" y="35"/>
                    <a:pt x="41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76400" y="2146675"/>
              <a:ext cx="13725" cy="68750"/>
            </a:xfrm>
            <a:custGeom>
              <a:avLst/>
              <a:gdLst/>
              <a:ahLst/>
              <a:cxnLst/>
              <a:rect l="l" t="t" r="r" b="b"/>
              <a:pathLst>
                <a:path w="549" h="2750" extrusionOk="0">
                  <a:moveTo>
                    <a:pt x="421" y="85"/>
                  </a:moveTo>
                  <a:cubicBezTo>
                    <a:pt x="434" y="85"/>
                    <a:pt x="447" y="98"/>
                    <a:pt x="447" y="123"/>
                  </a:cubicBezTo>
                  <a:cubicBezTo>
                    <a:pt x="205" y="939"/>
                    <a:pt x="128" y="1793"/>
                    <a:pt x="230" y="2647"/>
                  </a:cubicBezTo>
                  <a:cubicBezTo>
                    <a:pt x="230" y="2660"/>
                    <a:pt x="230" y="2660"/>
                    <a:pt x="230" y="2673"/>
                  </a:cubicBezTo>
                  <a:lnTo>
                    <a:pt x="192" y="2673"/>
                  </a:lnTo>
                  <a:cubicBezTo>
                    <a:pt x="179" y="2660"/>
                    <a:pt x="167" y="2647"/>
                    <a:pt x="167" y="2634"/>
                  </a:cubicBezTo>
                  <a:cubicBezTo>
                    <a:pt x="77" y="1793"/>
                    <a:pt x="154" y="926"/>
                    <a:pt x="396" y="98"/>
                  </a:cubicBezTo>
                  <a:cubicBezTo>
                    <a:pt x="396" y="85"/>
                    <a:pt x="409" y="85"/>
                    <a:pt x="421" y="85"/>
                  </a:cubicBezTo>
                  <a:close/>
                  <a:moveTo>
                    <a:pt x="413" y="1"/>
                  </a:moveTo>
                  <a:cubicBezTo>
                    <a:pt x="371" y="1"/>
                    <a:pt x="329" y="35"/>
                    <a:pt x="319" y="85"/>
                  </a:cubicBezTo>
                  <a:cubicBezTo>
                    <a:pt x="77" y="914"/>
                    <a:pt x="1" y="1780"/>
                    <a:pt x="90" y="2647"/>
                  </a:cubicBezTo>
                  <a:cubicBezTo>
                    <a:pt x="90" y="2685"/>
                    <a:pt x="128" y="2724"/>
                    <a:pt x="167" y="2736"/>
                  </a:cubicBezTo>
                  <a:cubicBezTo>
                    <a:pt x="179" y="2749"/>
                    <a:pt x="192" y="2749"/>
                    <a:pt x="218" y="2749"/>
                  </a:cubicBezTo>
                  <a:cubicBezTo>
                    <a:pt x="230" y="2749"/>
                    <a:pt x="256" y="2749"/>
                    <a:pt x="281" y="2736"/>
                  </a:cubicBezTo>
                  <a:cubicBezTo>
                    <a:pt x="307" y="2711"/>
                    <a:pt x="319" y="2673"/>
                    <a:pt x="319" y="2634"/>
                  </a:cubicBezTo>
                  <a:cubicBezTo>
                    <a:pt x="218" y="1806"/>
                    <a:pt x="294" y="952"/>
                    <a:pt x="523" y="136"/>
                  </a:cubicBezTo>
                  <a:cubicBezTo>
                    <a:pt x="549" y="85"/>
                    <a:pt x="511" y="21"/>
                    <a:pt x="447" y="9"/>
                  </a:cubicBezTo>
                  <a:cubicBezTo>
                    <a:pt x="436" y="3"/>
                    <a:pt x="42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02025" y="2160275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10" y="0"/>
                  </a:moveTo>
                  <a:cubicBezTo>
                    <a:pt x="383" y="0"/>
                    <a:pt x="357" y="16"/>
                    <a:pt x="352" y="51"/>
                  </a:cubicBezTo>
                  <a:cubicBezTo>
                    <a:pt x="238" y="599"/>
                    <a:pt x="123" y="1147"/>
                    <a:pt x="8" y="1695"/>
                  </a:cubicBezTo>
                  <a:cubicBezTo>
                    <a:pt x="1" y="1749"/>
                    <a:pt x="48" y="1784"/>
                    <a:pt x="90" y="1784"/>
                  </a:cubicBezTo>
                  <a:cubicBezTo>
                    <a:pt x="118" y="1784"/>
                    <a:pt x="143" y="1769"/>
                    <a:pt x="148" y="1733"/>
                  </a:cubicBezTo>
                  <a:lnTo>
                    <a:pt x="493" y="89"/>
                  </a:lnTo>
                  <a:cubicBezTo>
                    <a:pt x="500" y="35"/>
                    <a:pt x="45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0950" y="2159425"/>
              <a:ext cx="14350" cy="46425"/>
            </a:xfrm>
            <a:custGeom>
              <a:avLst/>
              <a:gdLst/>
              <a:ahLst/>
              <a:cxnLst/>
              <a:rect l="l" t="t" r="r" b="b"/>
              <a:pathLst>
                <a:path w="574" h="1857" extrusionOk="0">
                  <a:moveTo>
                    <a:pt x="459" y="72"/>
                  </a:moveTo>
                  <a:cubicBezTo>
                    <a:pt x="459" y="72"/>
                    <a:pt x="472" y="85"/>
                    <a:pt x="472" y="85"/>
                  </a:cubicBezTo>
                  <a:cubicBezTo>
                    <a:pt x="485" y="85"/>
                    <a:pt x="485" y="98"/>
                    <a:pt x="485" y="110"/>
                  </a:cubicBezTo>
                  <a:lnTo>
                    <a:pt x="140" y="1755"/>
                  </a:lnTo>
                  <a:cubicBezTo>
                    <a:pt x="140" y="1767"/>
                    <a:pt x="115" y="1780"/>
                    <a:pt x="115" y="1780"/>
                  </a:cubicBezTo>
                  <a:cubicBezTo>
                    <a:pt x="115" y="1780"/>
                    <a:pt x="90" y="1767"/>
                    <a:pt x="90" y="1729"/>
                  </a:cubicBezTo>
                  <a:lnTo>
                    <a:pt x="421" y="98"/>
                  </a:lnTo>
                  <a:cubicBezTo>
                    <a:pt x="434" y="72"/>
                    <a:pt x="446" y="72"/>
                    <a:pt x="446" y="72"/>
                  </a:cubicBezTo>
                  <a:close/>
                  <a:moveTo>
                    <a:pt x="466" y="1"/>
                  </a:moveTo>
                  <a:cubicBezTo>
                    <a:pt x="451" y="1"/>
                    <a:pt x="435" y="4"/>
                    <a:pt x="421" y="8"/>
                  </a:cubicBezTo>
                  <a:cubicBezTo>
                    <a:pt x="383" y="21"/>
                    <a:pt x="357" y="47"/>
                    <a:pt x="357" y="85"/>
                  </a:cubicBezTo>
                  <a:lnTo>
                    <a:pt x="13" y="1729"/>
                  </a:lnTo>
                  <a:cubicBezTo>
                    <a:pt x="0" y="1780"/>
                    <a:pt x="39" y="1844"/>
                    <a:pt x="102" y="1857"/>
                  </a:cubicBezTo>
                  <a:lnTo>
                    <a:pt x="128" y="1857"/>
                  </a:lnTo>
                  <a:cubicBezTo>
                    <a:pt x="179" y="1857"/>
                    <a:pt x="217" y="1818"/>
                    <a:pt x="230" y="1780"/>
                  </a:cubicBezTo>
                  <a:lnTo>
                    <a:pt x="574" y="136"/>
                  </a:lnTo>
                  <a:cubicBezTo>
                    <a:pt x="574" y="98"/>
                    <a:pt x="561" y="59"/>
                    <a:pt x="536" y="34"/>
                  </a:cubicBezTo>
                  <a:cubicBezTo>
                    <a:pt x="519" y="10"/>
                    <a:pt x="493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705525" y="2163100"/>
              <a:ext cx="14575" cy="37025"/>
            </a:xfrm>
            <a:custGeom>
              <a:avLst/>
              <a:gdLst/>
              <a:ahLst/>
              <a:cxnLst/>
              <a:rect l="l" t="t" r="r" b="b"/>
              <a:pathLst>
                <a:path w="583" h="1481" extrusionOk="0">
                  <a:moveTo>
                    <a:pt x="494" y="0"/>
                  </a:moveTo>
                  <a:cubicBezTo>
                    <a:pt x="474" y="0"/>
                    <a:pt x="454" y="12"/>
                    <a:pt x="442" y="40"/>
                  </a:cubicBezTo>
                  <a:cubicBezTo>
                    <a:pt x="251" y="473"/>
                    <a:pt x="98" y="932"/>
                    <a:pt x="8" y="1391"/>
                  </a:cubicBezTo>
                  <a:cubicBezTo>
                    <a:pt x="1" y="1445"/>
                    <a:pt x="49" y="1480"/>
                    <a:pt x="91" y="1480"/>
                  </a:cubicBezTo>
                  <a:cubicBezTo>
                    <a:pt x="118" y="1480"/>
                    <a:pt x="144" y="1465"/>
                    <a:pt x="149" y="1429"/>
                  </a:cubicBezTo>
                  <a:cubicBezTo>
                    <a:pt x="238" y="983"/>
                    <a:pt x="378" y="537"/>
                    <a:pt x="557" y="116"/>
                  </a:cubicBezTo>
                  <a:cubicBezTo>
                    <a:pt x="583" y="55"/>
                    <a:pt x="537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704450" y="2162250"/>
              <a:ext cx="16600" cy="39150"/>
            </a:xfrm>
            <a:custGeom>
              <a:avLst/>
              <a:gdLst/>
              <a:ahLst/>
              <a:cxnLst/>
              <a:rect l="l" t="t" r="r" b="b"/>
              <a:pathLst>
                <a:path w="664" h="1566" extrusionOk="0">
                  <a:moveTo>
                    <a:pt x="549" y="74"/>
                  </a:moveTo>
                  <a:cubicBezTo>
                    <a:pt x="561" y="87"/>
                    <a:pt x="574" y="112"/>
                    <a:pt x="574" y="125"/>
                  </a:cubicBezTo>
                  <a:cubicBezTo>
                    <a:pt x="383" y="558"/>
                    <a:pt x="243" y="1004"/>
                    <a:pt x="153" y="1463"/>
                  </a:cubicBezTo>
                  <a:cubicBezTo>
                    <a:pt x="153" y="1476"/>
                    <a:pt x="141" y="1476"/>
                    <a:pt x="141" y="1476"/>
                  </a:cubicBezTo>
                  <a:lnTo>
                    <a:pt x="102" y="1476"/>
                  </a:lnTo>
                  <a:cubicBezTo>
                    <a:pt x="90" y="1463"/>
                    <a:pt x="90" y="1451"/>
                    <a:pt x="90" y="1438"/>
                  </a:cubicBezTo>
                  <a:cubicBezTo>
                    <a:pt x="179" y="979"/>
                    <a:pt x="319" y="520"/>
                    <a:pt x="510" y="87"/>
                  </a:cubicBezTo>
                  <a:cubicBezTo>
                    <a:pt x="523" y="87"/>
                    <a:pt x="523" y="74"/>
                    <a:pt x="536" y="74"/>
                  </a:cubicBezTo>
                  <a:close/>
                  <a:moveTo>
                    <a:pt x="532" y="0"/>
                  </a:moveTo>
                  <a:cubicBezTo>
                    <a:pt x="493" y="0"/>
                    <a:pt x="456" y="24"/>
                    <a:pt x="447" y="61"/>
                  </a:cubicBezTo>
                  <a:cubicBezTo>
                    <a:pt x="243" y="495"/>
                    <a:pt x="102" y="953"/>
                    <a:pt x="13" y="1425"/>
                  </a:cubicBezTo>
                  <a:cubicBezTo>
                    <a:pt x="0" y="1463"/>
                    <a:pt x="26" y="1502"/>
                    <a:pt x="51" y="1527"/>
                  </a:cubicBezTo>
                  <a:cubicBezTo>
                    <a:pt x="77" y="1553"/>
                    <a:pt x="102" y="1565"/>
                    <a:pt x="128" y="1565"/>
                  </a:cubicBezTo>
                  <a:cubicBezTo>
                    <a:pt x="141" y="1565"/>
                    <a:pt x="153" y="1565"/>
                    <a:pt x="166" y="1553"/>
                  </a:cubicBezTo>
                  <a:cubicBezTo>
                    <a:pt x="204" y="1540"/>
                    <a:pt x="230" y="1514"/>
                    <a:pt x="230" y="1476"/>
                  </a:cubicBezTo>
                  <a:cubicBezTo>
                    <a:pt x="319" y="1030"/>
                    <a:pt x="459" y="584"/>
                    <a:pt x="638" y="163"/>
                  </a:cubicBezTo>
                  <a:cubicBezTo>
                    <a:pt x="663" y="99"/>
                    <a:pt x="638" y="36"/>
                    <a:pt x="574" y="10"/>
                  </a:cubicBezTo>
                  <a:cubicBezTo>
                    <a:pt x="560" y="3"/>
                    <a:pt x="54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14375" y="2172825"/>
              <a:ext cx="25425" cy="22700"/>
            </a:xfrm>
            <a:custGeom>
              <a:avLst/>
              <a:gdLst/>
              <a:ahLst/>
              <a:cxnLst/>
              <a:rect l="l" t="t" r="r" b="b"/>
              <a:pathLst>
                <a:path w="1017" h="908" extrusionOk="0">
                  <a:moveTo>
                    <a:pt x="912" y="0"/>
                  </a:moveTo>
                  <a:cubicBezTo>
                    <a:pt x="896" y="0"/>
                    <a:pt x="880" y="6"/>
                    <a:pt x="865" y="21"/>
                  </a:cubicBezTo>
                  <a:lnTo>
                    <a:pt x="50" y="785"/>
                  </a:lnTo>
                  <a:cubicBezTo>
                    <a:pt x="0" y="835"/>
                    <a:pt x="51" y="908"/>
                    <a:pt x="106" y="908"/>
                  </a:cubicBezTo>
                  <a:cubicBezTo>
                    <a:pt x="121" y="908"/>
                    <a:pt x="137" y="902"/>
                    <a:pt x="152" y="887"/>
                  </a:cubicBezTo>
                  <a:lnTo>
                    <a:pt x="967" y="110"/>
                  </a:lnTo>
                  <a:cubicBezTo>
                    <a:pt x="1017" y="70"/>
                    <a:pt x="967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713700" y="2171425"/>
              <a:ext cx="26775" cy="25200"/>
            </a:xfrm>
            <a:custGeom>
              <a:avLst/>
              <a:gdLst/>
              <a:ahLst/>
              <a:cxnLst/>
              <a:rect l="l" t="t" r="r" b="b"/>
              <a:pathLst>
                <a:path w="1071" h="1008" extrusionOk="0">
                  <a:moveTo>
                    <a:pt x="943" y="89"/>
                  </a:moveTo>
                  <a:cubicBezTo>
                    <a:pt x="943" y="89"/>
                    <a:pt x="956" y="89"/>
                    <a:pt x="956" y="102"/>
                  </a:cubicBezTo>
                  <a:cubicBezTo>
                    <a:pt x="982" y="115"/>
                    <a:pt x="982" y="128"/>
                    <a:pt x="956" y="140"/>
                  </a:cubicBezTo>
                  <a:lnTo>
                    <a:pt x="153" y="905"/>
                  </a:lnTo>
                  <a:cubicBezTo>
                    <a:pt x="147" y="911"/>
                    <a:pt x="137" y="915"/>
                    <a:pt x="128" y="915"/>
                  </a:cubicBezTo>
                  <a:cubicBezTo>
                    <a:pt x="118" y="915"/>
                    <a:pt x="108" y="911"/>
                    <a:pt x="102" y="905"/>
                  </a:cubicBezTo>
                  <a:cubicBezTo>
                    <a:pt x="89" y="905"/>
                    <a:pt x="89" y="880"/>
                    <a:pt x="102" y="867"/>
                  </a:cubicBezTo>
                  <a:lnTo>
                    <a:pt x="918" y="102"/>
                  </a:lnTo>
                  <a:cubicBezTo>
                    <a:pt x="918" y="89"/>
                    <a:pt x="931" y="89"/>
                    <a:pt x="943" y="89"/>
                  </a:cubicBezTo>
                  <a:close/>
                  <a:moveTo>
                    <a:pt x="937" y="0"/>
                  </a:moveTo>
                  <a:cubicBezTo>
                    <a:pt x="908" y="0"/>
                    <a:pt x="880" y="13"/>
                    <a:pt x="854" y="38"/>
                  </a:cubicBezTo>
                  <a:lnTo>
                    <a:pt x="51" y="803"/>
                  </a:lnTo>
                  <a:cubicBezTo>
                    <a:pt x="0" y="854"/>
                    <a:pt x="0" y="918"/>
                    <a:pt x="51" y="969"/>
                  </a:cubicBezTo>
                  <a:cubicBezTo>
                    <a:pt x="64" y="994"/>
                    <a:pt x="102" y="1007"/>
                    <a:pt x="128" y="1007"/>
                  </a:cubicBezTo>
                  <a:cubicBezTo>
                    <a:pt x="166" y="1007"/>
                    <a:pt x="191" y="994"/>
                    <a:pt x="217" y="969"/>
                  </a:cubicBezTo>
                  <a:lnTo>
                    <a:pt x="1020" y="191"/>
                  </a:lnTo>
                  <a:cubicBezTo>
                    <a:pt x="1071" y="153"/>
                    <a:pt x="1071" y="77"/>
                    <a:pt x="1020" y="38"/>
                  </a:cubicBezTo>
                  <a:cubicBezTo>
                    <a:pt x="994" y="13"/>
                    <a:pt x="966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732500" y="2180750"/>
              <a:ext cx="21275" cy="20000"/>
            </a:xfrm>
            <a:custGeom>
              <a:avLst/>
              <a:gdLst/>
              <a:ahLst/>
              <a:cxnLst/>
              <a:rect l="l" t="t" r="r" b="b"/>
              <a:pathLst>
                <a:path w="851" h="800" extrusionOk="0">
                  <a:moveTo>
                    <a:pt x="762" y="0"/>
                  </a:moveTo>
                  <a:cubicBezTo>
                    <a:pt x="740" y="0"/>
                    <a:pt x="717" y="11"/>
                    <a:pt x="701" y="35"/>
                  </a:cubicBezTo>
                  <a:cubicBezTo>
                    <a:pt x="536" y="290"/>
                    <a:pt x="319" y="507"/>
                    <a:pt x="64" y="672"/>
                  </a:cubicBezTo>
                  <a:cubicBezTo>
                    <a:pt x="1" y="714"/>
                    <a:pt x="42" y="800"/>
                    <a:pt x="94" y="800"/>
                  </a:cubicBezTo>
                  <a:cubicBezTo>
                    <a:pt x="105" y="800"/>
                    <a:pt x="116" y="796"/>
                    <a:pt x="128" y="787"/>
                  </a:cubicBezTo>
                  <a:lnTo>
                    <a:pt x="128" y="800"/>
                  </a:lnTo>
                  <a:cubicBezTo>
                    <a:pt x="408" y="621"/>
                    <a:pt x="637" y="379"/>
                    <a:pt x="816" y="99"/>
                  </a:cubicBezTo>
                  <a:cubicBezTo>
                    <a:pt x="851" y="47"/>
                    <a:pt x="809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732175" y="2179475"/>
              <a:ext cx="22975" cy="22550"/>
            </a:xfrm>
            <a:custGeom>
              <a:avLst/>
              <a:gdLst/>
              <a:ahLst/>
              <a:cxnLst/>
              <a:rect l="l" t="t" r="r" b="b"/>
              <a:pathLst>
                <a:path w="919" h="902" extrusionOk="0">
                  <a:moveTo>
                    <a:pt x="778" y="86"/>
                  </a:moveTo>
                  <a:lnTo>
                    <a:pt x="765" y="99"/>
                  </a:lnTo>
                  <a:lnTo>
                    <a:pt x="803" y="99"/>
                  </a:lnTo>
                  <a:cubicBezTo>
                    <a:pt x="803" y="99"/>
                    <a:pt x="816" y="111"/>
                    <a:pt x="803" y="137"/>
                  </a:cubicBezTo>
                  <a:cubicBezTo>
                    <a:pt x="638" y="405"/>
                    <a:pt x="396" y="647"/>
                    <a:pt x="128" y="813"/>
                  </a:cubicBezTo>
                  <a:lnTo>
                    <a:pt x="102" y="813"/>
                  </a:lnTo>
                  <a:cubicBezTo>
                    <a:pt x="90" y="813"/>
                    <a:pt x="77" y="800"/>
                    <a:pt x="77" y="787"/>
                  </a:cubicBezTo>
                  <a:cubicBezTo>
                    <a:pt x="77" y="774"/>
                    <a:pt x="90" y="762"/>
                    <a:pt x="90" y="762"/>
                  </a:cubicBezTo>
                  <a:cubicBezTo>
                    <a:pt x="357" y="596"/>
                    <a:pt x="587" y="366"/>
                    <a:pt x="752" y="99"/>
                  </a:cubicBezTo>
                  <a:cubicBezTo>
                    <a:pt x="752" y="86"/>
                    <a:pt x="765" y="86"/>
                    <a:pt x="778" y="86"/>
                  </a:cubicBezTo>
                  <a:close/>
                  <a:moveTo>
                    <a:pt x="781" y="0"/>
                  </a:moveTo>
                  <a:cubicBezTo>
                    <a:pt x="744" y="0"/>
                    <a:pt x="712" y="17"/>
                    <a:pt x="689" y="48"/>
                  </a:cubicBezTo>
                  <a:cubicBezTo>
                    <a:pt x="523" y="315"/>
                    <a:pt x="306" y="532"/>
                    <a:pt x="51" y="685"/>
                  </a:cubicBezTo>
                  <a:cubicBezTo>
                    <a:pt x="13" y="711"/>
                    <a:pt x="0" y="749"/>
                    <a:pt x="0" y="787"/>
                  </a:cubicBezTo>
                  <a:cubicBezTo>
                    <a:pt x="0" y="825"/>
                    <a:pt x="26" y="864"/>
                    <a:pt x="64" y="889"/>
                  </a:cubicBezTo>
                  <a:cubicBezTo>
                    <a:pt x="77" y="889"/>
                    <a:pt x="90" y="902"/>
                    <a:pt x="115" y="902"/>
                  </a:cubicBezTo>
                  <a:cubicBezTo>
                    <a:pt x="128" y="889"/>
                    <a:pt x="153" y="889"/>
                    <a:pt x="179" y="876"/>
                  </a:cubicBezTo>
                  <a:cubicBezTo>
                    <a:pt x="459" y="685"/>
                    <a:pt x="701" y="456"/>
                    <a:pt x="880" y="162"/>
                  </a:cubicBezTo>
                  <a:cubicBezTo>
                    <a:pt x="918" y="111"/>
                    <a:pt x="905" y="48"/>
                    <a:pt x="854" y="22"/>
                  </a:cubicBezTo>
                  <a:cubicBezTo>
                    <a:pt x="829" y="7"/>
                    <a:pt x="804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750700" y="2185600"/>
              <a:ext cx="16175" cy="19325"/>
            </a:xfrm>
            <a:custGeom>
              <a:avLst/>
              <a:gdLst/>
              <a:ahLst/>
              <a:cxnLst/>
              <a:rect l="l" t="t" r="r" b="b"/>
              <a:pathLst>
                <a:path w="647" h="773" extrusionOk="0">
                  <a:moveTo>
                    <a:pt x="541" y="1"/>
                  </a:moveTo>
                  <a:cubicBezTo>
                    <a:pt x="520" y="1"/>
                    <a:pt x="498" y="10"/>
                    <a:pt x="483" y="32"/>
                  </a:cubicBezTo>
                  <a:lnTo>
                    <a:pt x="37" y="670"/>
                  </a:lnTo>
                  <a:cubicBezTo>
                    <a:pt x="1" y="724"/>
                    <a:pt x="55" y="772"/>
                    <a:pt x="108" y="772"/>
                  </a:cubicBezTo>
                  <a:cubicBezTo>
                    <a:pt x="129" y="772"/>
                    <a:pt x="150" y="764"/>
                    <a:pt x="164" y="746"/>
                  </a:cubicBezTo>
                  <a:lnTo>
                    <a:pt x="611" y="109"/>
                  </a:lnTo>
                  <a:cubicBezTo>
                    <a:pt x="647" y="55"/>
                    <a:pt x="59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750325" y="2184875"/>
              <a:ext cx="17250" cy="20975"/>
            </a:xfrm>
            <a:custGeom>
              <a:avLst/>
              <a:gdLst/>
              <a:ahLst/>
              <a:cxnLst/>
              <a:rect l="l" t="t" r="r" b="b"/>
              <a:pathLst>
                <a:path w="690" h="839" extrusionOk="0">
                  <a:moveTo>
                    <a:pt x="600" y="74"/>
                  </a:moveTo>
                  <a:cubicBezTo>
                    <a:pt x="600" y="87"/>
                    <a:pt x="600" y="99"/>
                    <a:pt x="600" y="112"/>
                  </a:cubicBezTo>
                  <a:lnTo>
                    <a:pt x="154" y="749"/>
                  </a:lnTo>
                  <a:cubicBezTo>
                    <a:pt x="141" y="762"/>
                    <a:pt x="128" y="762"/>
                    <a:pt x="116" y="762"/>
                  </a:cubicBezTo>
                  <a:cubicBezTo>
                    <a:pt x="103" y="762"/>
                    <a:pt x="90" y="749"/>
                    <a:pt x="90" y="749"/>
                  </a:cubicBezTo>
                  <a:lnTo>
                    <a:pt x="90" y="724"/>
                  </a:lnTo>
                  <a:lnTo>
                    <a:pt x="536" y="87"/>
                  </a:lnTo>
                  <a:cubicBezTo>
                    <a:pt x="536" y="74"/>
                    <a:pt x="549" y="74"/>
                    <a:pt x="562" y="74"/>
                  </a:cubicBezTo>
                  <a:close/>
                  <a:moveTo>
                    <a:pt x="557" y="1"/>
                  </a:moveTo>
                  <a:cubicBezTo>
                    <a:pt x="520" y="1"/>
                    <a:pt x="483" y="18"/>
                    <a:pt x="460" y="48"/>
                  </a:cubicBezTo>
                  <a:lnTo>
                    <a:pt x="26" y="686"/>
                  </a:lnTo>
                  <a:cubicBezTo>
                    <a:pt x="1" y="711"/>
                    <a:pt x="1" y="737"/>
                    <a:pt x="14" y="775"/>
                  </a:cubicBezTo>
                  <a:cubicBezTo>
                    <a:pt x="26" y="813"/>
                    <a:pt x="65" y="839"/>
                    <a:pt x="116" y="839"/>
                  </a:cubicBezTo>
                  <a:cubicBezTo>
                    <a:pt x="154" y="839"/>
                    <a:pt x="179" y="826"/>
                    <a:pt x="205" y="800"/>
                  </a:cubicBezTo>
                  <a:lnTo>
                    <a:pt x="651" y="163"/>
                  </a:lnTo>
                  <a:cubicBezTo>
                    <a:pt x="689" y="112"/>
                    <a:pt x="677" y="48"/>
                    <a:pt x="626" y="23"/>
                  </a:cubicBezTo>
                  <a:cubicBezTo>
                    <a:pt x="605" y="8"/>
                    <a:pt x="581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769875" y="2193450"/>
              <a:ext cx="7800" cy="11650"/>
            </a:xfrm>
            <a:custGeom>
              <a:avLst/>
              <a:gdLst/>
              <a:ahLst/>
              <a:cxnLst/>
              <a:rect l="l" t="t" r="r" b="b"/>
              <a:pathLst>
                <a:path w="312" h="466" extrusionOk="0">
                  <a:moveTo>
                    <a:pt x="233" y="0"/>
                  </a:moveTo>
                  <a:cubicBezTo>
                    <a:pt x="201" y="0"/>
                    <a:pt x="166" y="17"/>
                    <a:pt x="149" y="50"/>
                  </a:cubicBezTo>
                  <a:cubicBezTo>
                    <a:pt x="124" y="139"/>
                    <a:pt x="73" y="266"/>
                    <a:pt x="22" y="368"/>
                  </a:cubicBezTo>
                  <a:cubicBezTo>
                    <a:pt x="0" y="433"/>
                    <a:pt x="35" y="465"/>
                    <a:pt x="77" y="465"/>
                  </a:cubicBezTo>
                  <a:cubicBezTo>
                    <a:pt x="109" y="465"/>
                    <a:pt x="145" y="446"/>
                    <a:pt x="162" y="406"/>
                  </a:cubicBezTo>
                  <a:cubicBezTo>
                    <a:pt x="213" y="305"/>
                    <a:pt x="251" y="203"/>
                    <a:pt x="290" y="88"/>
                  </a:cubicBezTo>
                  <a:cubicBezTo>
                    <a:pt x="312" y="30"/>
                    <a:pt x="275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769150" y="2192450"/>
              <a:ext cx="9250" cy="13400"/>
            </a:xfrm>
            <a:custGeom>
              <a:avLst/>
              <a:gdLst/>
              <a:ahLst/>
              <a:cxnLst/>
              <a:rect l="l" t="t" r="r" b="b"/>
              <a:pathLst>
                <a:path w="370" h="536" extrusionOk="0">
                  <a:moveTo>
                    <a:pt x="293" y="90"/>
                  </a:moveTo>
                  <a:cubicBezTo>
                    <a:pt x="293" y="102"/>
                    <a:pt x="293" y="102"/>
                    <a:pt x="293" y="115"/>
                  </a:cubicBezTo>
                  <a:lnTo>
                    <a:pt x="166" y="434"/>
                  </a:lnTo>
                  <a:cubicBezTo>
                    <a:pt x="153" y="446"/>
                    <a:pt x="127" y="459"/>
                    <a:pt x="115" y="459"/>
                  </a:cubicBezTo>
                  <a:cubicBezTo>
                    <a:pt x="102" y="446"/>
                    <a:pt x="102" y="434"/>
                    <a:pt x="102" y="421"/>
                  </a:cubicBezTo>
                  <a:lnTo>
                    <a:pt x="229" y="102"/>
                  </a:lnTo>
                  <a:cubicBezTo>
                    <a:pt x="229" y="90"/>
                    <a:pt x="242" y="90"/>
                    <a:pt x="255" y="90"/>
                  </a:cubicBezTo>
                  <a:close/>
                  <a:moveTo>
                    <a:pt x="242" y="0"/>
                  </a:moveTo>
                  <a:cubicBezTo>
                    <a:pt x="191" y="13"/>
                    <a:pt x="166" y="39"/>
                    <a:pt x="153" y="77"/>
                  </a:cubicBezTo>
                  <a:lnTo>
                    <a:pt x="25" y="396"/>
                  </a:lnTo>
                  <a:cubicBezTo>
                    <a:pt x="0" y="446"/>
                    <a:pt x="25" y="510"/>
                    <a:pt x="76" y="523"/>
                  </a:cubicBezTo>
                  <a:cubicBezTo>
                    <a:pt x="89" y="536"/>
                    <a:pt x="102" y="536"/>
                    <a:pt x="127" y="536"/>
                  </a:cubicBezTo>
                  <a:cubicBezTo>
                    <a:pt x="166" y="536"/>
                    <a:pt x="217" y="510"/>
                    <a:pt x="229" y="459"/>
                  </a:cubicBezTo>
                  <a:lnTo>
                    <a:pt x="357" y="141"/>
                  </a:lnTo>
                  <a:cubicBezTo>
                    <a:pt x="370" y="115"/>
                    <a:pt x="370" y="77"/>
                    <a:pt x="344" y="51"/>
                  </a:cubicBezTo>
                  <a:cubicBezTo>
                    <a:pt x="319" y="13"/>
                    <a:pt x="28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795725" y="2190225"/>
              <a:ext cx="5500" cy="14675"/>
            </a:xfrm>
            <a:custGeom>
              <a:avLst/>
              <a:gdLst/>
              <a:ahLst/>
              <a:cxnLst/>
              <a:rect l="l" t="t" r="r" b="b"/>
              <a:pathLst>
                <a:path w="220" h="587" extrusionOk="0">
                  <a:moveTo>
                    <a:pt x="129" y="0"/>
                  </a:moveTo>
                  <a:cubicBezTo>
                    <a:pt x="102" y="0"/>
                    <a:pt x="76" y="16"/>
                    <a:pt x="71" y="51"/>
                  </a:cubicBezTo>
                  <a:lnTo>
                    <a:pt x="8" y="497"/>
                  </a:lnTo>
                  <a:cubicBezTo>
                    <a:pt x="0" y="551"/>
                    <a:pt x="48" y="586"/>
                    <a:pt x="90" y="586"/>
                  </a:cubicBezTo>
                  <a:cubicBezTo>
                    <a:pt x="118" y="586"/>
                    <a:pt x="143" y="571"/>
                    <a:pt x="148" y="535"/>
                  </a:cubicBezTo>
                  <a:lnTo>
                    <a:pt x="212" y="89"/>
                  </a:lnTo>
                  <a:cubicBezTo>
                    <a:pt x="219" y="36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794625" y="2189200"/>
              <a:ext cx="7350" cy="16650"/>
            </a:xfrm>
            <a:custGeom>
              <a:avLst/>
              <a:gdLst/>
              <a:ahLst/>
              <a:cxnLst/>
              <a:rect l="l" t="t" r="r" b="b"/>
              <a:pathLst>
                <a:path w="294" h="666" extrusionOk="0">
                  <a:moveTo>
                    <a:pt x="179" y="79"/>
                  </a:moveTo>
                  <a:cubicBezTo>
                    <a:pt x="192" y="79"/>
                    <a:pt x="217" y="105"/>
                    <a:pt x="217" y="130"/>
                  </a:cubicBezTo>
                  <a:lnTo>
                    <a:pt x="154" y="564"/>
                  </a:lnTo>
                  <a:cubicBezTo>
                    <a:pt x="154" y="576"/>
                    <a:pt x="141" y="589"/>
                    <a:pt x="128" y="589"/>
                  </a:cubicBezTo>
                  <a:cubicBezTo>
                    <a:pt x="103" y="589"/>
                    <a:pt x="90" y="564"/>
                    <a:pt x="90" y="538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6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7"/>
                    <a:pt x="77" y="92"/>
                  </a:cubicBezTo>
                  <a:lnTo>
                    <a:pt x="13" y="538"/>
                  </a:lnTo>
                  <a:cubicBezTo>
                    <a:pt x="1" y="602"/>
                    <a:pt x="52" y="653"/>
                    <a:pt x="115" y="666"/>
                  </a:cubicBezTo>
                  <a:lnTo>
                    <a:pt x="128" y="666"/>
                  </a:lnTo>
                  <a:cubicBezTo>
                    <a:pt x="179" y="666"/>
                    <a:pt x="217" y="627"/>
                    <a:pt x="230" y="576"/>
                  </a:cubicBezTo>
                  <a:lnTo>
                    <a:pt x="294" y="143"/>
                  </a:lnTo>
                  <a:cubicBezTo>
                    <a:pt x="294" y="67"/>
                    <a:pt x="256" y="16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806875" y="2191825"/>
              <a:ext cx="5500" cy="13075"/>
            </a:xfrm>
            <a:custGeom>
              <a:avLst/>
              <a:gdLst/>
              <a:ahLst/>
              <a:cxnLst/>
              <a:rect l="l" t="t" r="r" b="b"/>
              <a:pathLst>
                <a:path w="220" h="523" extrusionOk="0">
                  <a:moveTo>
                    <a:pt x="130" y="0"/>
                  </a:moveTo>
                  <a:cubicBezTo>
                    <a:pt x="102" y="0"/>
                    <a:pt x="77" y="15"/>
                    <a:pt x="72" y="51"/>
                  </a:cubicBezTo>
                  <a:lnTo>
                    <a:pt x="8" y="433"/>
                  </a:lnTo>
                  <a:cubicBezTo>
                    <a:pt x="0" y="487"/>
                    <a:pt x="48" y="522"/>
                    <a:pt x="90" y="522"/>
                  </a:cubicBezTo>
                  <a:cubicBezTo>
                    <a:pt x="118" y="522"/>
                    <a:pt x="143" y="507"/>
                    <a:pt x="148" y="471"/>
                  </a:cubicBezTo>
                  <a:cubicBezTo>
                    <a:pt x="174" y="344"/>
                    <a:pt x="186" y="217"/>
                    <a:pt x="212" y="89"/>
                  </a:cubicBezTo>
                  <a:cubicBezTo>
                    <a:pt x="219" y="35"/>
                    <a:pt x="17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805775" y="2190800"/>
              <a:ext cx="7350" cy="15050"/>
            </a:xfrm>
            <a:custGeom>
              <a:avLst/>
              <a:gdLst/>
              <a:ahLst/>
              <a:cxnLst/>
              <a:rect l="l" t="t" r="r" b="b"/>
              <a:pathLst>
                <a:path w="294" h="602" extrusionOk="0">
                  <a:moveTo>
                    <a:pt x="179" y="79"/>
                  </a:moveTo>
                  <a:cubicBezTo>
                    <a:pt x="192" y="79"/>
                    <a:pt x="205" y="92"/>
                    <a:pt x="205" y="130"/>
                  </a:cubicBezTo>
                  <a:lnTo>
                    <a:pt x="141" y="500"/>
                  </a:lnTo>
                  <a:cubicBezTo>
                    <a:pt x="141" y="512"/>
                    <a:pt x="128" y="525"/>
                    <a:pt x="116" y="525"/>
                  </a:cubicBezTo>
                  <a:cubicBezTo>
                    <a:pt x="103" y="525"/>
                    <a:pt x="90" y="500"/>
                    <a:pt x="90" y="474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7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6"/>
                    <a:pt x="77" y="92"/>
                  </a:cubicBezTo>
                  <a:lnTo>
                    <a:pt x="14" y="474"/>
                  </a:lnTo>
                  <a:cubicBezTo>
                    <a:pt x="1" y="538"/>
                    <a:pt x="39" y="589"/>
                    <a:pt x="103" y="602"/>
                  </a:cubicBezTo>
                  <a:lnTo>
                    <a:pt x="128" y="602"/>
                  </a:lnTo>
                  <a:cubicBezTo>
                    <a:pt x="179" y="602"/>
                    <a:pt x="218" y="563"/>
                    <a:pt x="230" y="525"/>
                  </a:cubicBezTo>
                  <a:lnTo>
                    <a:pt x="294" y="143"/>
                  </a:lnTo>
                  <a:cubicBezTo>
                    <a:pt x="294" y="79"/>
                    <a:pt x="256" y="15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13250" y="2200000"/>
              <a:ext cx="6775" cy="15900"/>
            </a:xfrm>
            <a:custGeom>
              <a:avLst/>
              <a:gdLst/>
              <a:ahLst/>
              <a:cxnLst/>
              <a:rect l="l" t="t" r="r" b="b"/>
              <a:pathLst>
                <a:path w="271" h="636" extrusionOk="0">
                  <a:moveTo>
                    <a:pt x="188" y="1"/>
                  </a:moveTo>
                  <a:cubicBezTo>
                    <a:pt x="163" y="1"/>
                    <a:pt x="137" y="13"/>
                    <a:pt x="122" y="43"/>
                  </a:cubicBezTo>
                  <a:cubicBezTo>
                    <a:pt x="84" y="221"/>
                    <a:pt x="46" y="387"/>
                    <a:pt x="8" y="552"/>
                  </a:cubicBezTo>
                  <a:cubicBezTo>
                    <a:pt x="0" y="605"/>
                    <a:pt x="38" y="636"/>
                    <a:pt x="75" y="636"/>
                  </a:cubicBezTo>
                  <a:cubicBezTo>
                    <a:pt x="100" y="636"/>
                    <a:pt x="125" y="622"/>
                    <a:pt x="135" y="591"/>
                  </a:cubicBezTo>
                  <a:cubicBezTo>
                    <a:pt x="186" y="425"/>
                    <a:pt x="224" y="259"/>
                    <a:pt x="263" y="81"/>
                  </a:cubicBezTo>
                  <a:cubicBezTo>
                    <a:pt x="271" y="33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812150" y="2198950"/>
              <a:ext cx="8950" cy="18050"/>
            </a:xfrm>
            <a:custGeom>
              <a:avLst/>
              <a:gdLst/>
              <a:ahLst/>
              <a:cxnLst/>
              <a:rect l="l" t="t" r="r" b="b"/>
              <a:pathLst>
                <a:path w="358" h="722" extrusionOk="0">
                  <a:moveTo>
                    <a:pt x="243" y="72"/>
                  </a:moveTo>
                  <a:cubicBezTo>
                    <a:pt x="256" y="72"/>
                    <a:pt x="268" y="85"/>
                    <a:pt x="268" y="85"/>
                  </a:cubicBezTo>
                  <a:cubicBezTo>
                    <a:pt x="281" y="97"/>
                    <a:pt x="281" y="110"/>
                    <a:pt x="268" y="110"/>
                  </a:cubicBezTo>
                  <a:lnTo>
                    <a:pt x="154" y="620"/>
                  </a:lnTo>
                  <a:cubicBezTo>
                    <a:pt x="141" y="645"/>
                    <a:pt x="128" y="645"/>
                    <a:pt x="128" y="645"/>
                  </a:cubicBezTo>
                  <a:cubicBezTo>
                    <a:pt x="115" y="645"/>
                    <a:pt x="103" y="645"/>
                    <a:pt x="90" y="633"/>
                  </a:cubicBezTo>
                  <a:cubicBezTo>
                    <a:pt x="90" y="620"/>
                    <a:pt x="90" y="607"/>
                    <a:pt x="90" y="607"/>
                  </a:cubicBezTo>
                  <a:lnTo>
                    <a:pt x="217" y="97"/>
                  </a:lnTo>
                  <a:cubicBezTo>
                    <a:pt x="217" y="85"/>
                    <a:pt x="230" y="85"/>
                    <a:pt x="243" y="72"/>
                  </a:cubicBezTo>
                  <a:close/>
                  <a:moveTo>
                    <a:pt x="250" y="0"/>
                  </a:moveTo>
                  <a:cubicBezTo>
                    <a:pt x="234" y="0"/>
                    <a:pt x="219" y="3"/>
                    <a:pt x="205" y="8"/>
                  </a:cubicBezTo>
                  <a:cubicBezTo>
                    <a:pt x="166" y="8"/>
                    <a:pt x="141" y="46"/>
                    <a:pt x="141" y="85"/>
                  </a:cubicBezTo>
                  <a:lnTo>
                    <a:pt x="14" y="582"/>
                  </a:lnTo>
                  <a:cubicBezTo>
                    <a:pt x="1" y="620"/>
                    <a:pt x="14" y="658"/>
                    <a:pt x="39" y="696"/>
                  </a:cubicBezTo>
                  <a:cubicBezTo>
                    <a:pt x="64" y="709"/>
                    <a:pt x="90" y="722"/>
                    <a:pt x="115" y="722"/>
                  </a:cubicBezTo>
                  <a:cubicBezTo>
                    <a:pt x="166" y="722"/>
                    <a:pt x="205" y="684"/>
                    <a:pt x="217" y="645"/>
                  </a:cubicBezTo>
                  <a:lnTo>
                    <a:pt x="345" y="136"/>
                  </a:lnTo>
                  <a:cubicBezTo>
                    <a:pt x="358" y="97"/>
                    <a:pt x="345" y="59"/>
                    <a:pt x="319" y="34"/>
                  </a:cubicBezTo>
                  <a:cubicBezTo>
                    <a:pt x="303" y="9"/>
                    <a:pt x="277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826825" y="2139700"/>
              <a:ext cx="24125" cy="73275"/>
            </a:xfrm>
            <a:custGeom>
              <a:avLst/>
              <a:gdLst/>
              <a:ahLst/>
              <a:cxnLst/>
              <a:rect l="l" t="t" r="r" b="b"/>
              <a:pathLst>
                <a:path w="965" h="2931" extrusionOk="0">
                  <a:moveTo>
                    <a:pt x="73" y="0"/>
                  </a:moveTo>
                  <a:cubicBezTo>
                    <a:pt x="36" y="0"/>
                    <a:pt x="0" y="31"/>
                    <a:pt x="0" y="84"/>
                  </a:cubicBezTo>
                  <a:cubicBezTo>
                    <a:pt x="153" y="759"/>
                    <a:pt x="319" y="1448"/>
                    <a:pt x="484" y="2123"/>
                  </a:cubicBezTo>
                  <a:cubicBezTo>
                    <a:pt x="533" y="2330"/>
                    <a:pt x="535" y="2931"/>
                    <a:pt x="834" y="2931"/>
                  </a:cubicBezTo>
                  <a:cubicBezTo>
                    <a:pt x="848" y="2931"/>
                    <a:pt x="864" y="2929"/>
                    <a:pt x="880" y="2926"/>
                  </a:cubicBezTo>
                  <a:cubicBezTo>
                    <a:pt x="965" y="2914"/>
                    <a:pt x="934" y="2785"/>
                    <a:pt x="853" y="2785"/>
                  </a:cubicBezTo>
                  <a:cubicBezTo>
                    <a:pt x="849" y="2785"/>
                    <a:pt x="845" y="2785"/>
                    <a:pt x="841" y="2786"/>
                  </a:cubicBezTo>
                  <a:cubicBezTo>
                    <a:pt x="841" y="2786"/>
                    <a:pt x="840" y="2786"/>
                    <a:pt x="839" y="2786"/>
                  </a:cubicBezTo>
                  <a:cubicBezTo>
                    <a:pt x="709" y="2786"/>
                    <a:pt x="204" y="299"/>
                    <a:pt x="140" y="45"/>
                  </a:cubicBezTo>
                  <a:cubicBezTo>
                    <a:pt x="125" y="14"/>
                    <a:pt x="99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825550" y="2138525"/>
              <a:ext cx="25500" cy="75625"/>
            </a:xfrm>
            <a:custGeom>
              <a:avLst/>
              <a:gdLst/>
              <a:ahLst/>
              <a:cxnLst/>
              <a:rect l="l" t="t" r="r" b="b"/>
              <a:pathLst>
                <a:path w="1020" h="3025" extrusionOk="0">
                  <a:moveTo>
                    <a:pt x="128" y="80"/>
                  </a:moveTo>
                  <a:cubicBezTo>
                    <a:pt x="140" y="80"/>
                    <a:pt x="153" y="80"/>
                    <a:pt x="166" y="105"/>
                  </a:cubicBezTo>
                  <a:cubicBezTo>
                    <a:pt x="166" y="143"/>
                    <a:pt x="191" y="245"/>
                    <a:pt x="217" y="386"/>
                  </a:cubicBezTo>
                  <a:cubicBezTo>
                    <a:pt x="701" y="2642"/>
                    <a:pt x="816" y="2884"/>
                    <a:pt x="892" y="2884"/>
                  </a:cubicBezTo>
                  <a:cubicBezTo>
                    <a:pt x="903" y="2880"/>
                    <a:pt x="911" y="2879"/>
                    <a:pt x="918" y="2879"/>
                  </a:cubicBezTo>
                  <a:cubicBezTo>
                    <a:pt x="937" y="2879"/>
                    <a:pt x="943" y="2891"/>
                    <a:pt x="943" y="2909"/>
                  </a:cubicBezTo>
                  <a:cubicBezTo>
                    <a:pt x="943" y="2935"/>
                    <a:pt x="918" y="2935"/>
                    <a:pt x="918" y="2935"/>
                  </a:cubicBezTo>
                  <a:cubicBezTo>
                    <a:pt x="908" y="2938"/>
                    <a:pt x="896" y="2940"/>
                    <a:pt x="885" y="2940"/>
                  </a:cubicBezTo>
                  <a:cubicBezTo>
                    <a:pt x="853" y="2940"/>
                    <a:pt x="818" y="2928"/>
                    <a:pt x="790" y="2909"/>
                  </a:cubicBezTo>
                  <a:cubicBezTo>
                    <a:pt x="663" y="2807"/>
                    <a:pt x="625" y="2540"/>
                    <a:pt x="599" y="2336"/>
                  </a:cubicBezTo>
                  <a:cubicBezTo>
                    <a:pt x="586" y="2259"/>
                    <a:pt x="574" y="2208"/>
                    <a:pt x="574" y="2157"/>
                  </a:cubicBezTo>
                  <a:lnTo>
                    <a:pt x="89" y="118"/>
                  </a:lnTo>
                  <a:lnTo>
                    <a:pt x="102" y="118"/>
                  </a:lnTo>
                  <a:cubicBezTo>
                    <a:pt x="89" y="105"/>
                    <a:pt x="102" y="80"/>
                    <a:pt x="128" y="80"/>
                  </a:cubicBezTo>
                  <a:close/>
                  <a:moveTo>
                    <a:pt x="128" y="0"/>
                  </a:moveTo>
                  <a:cubicBezTo>
                    <a:pt x="119" y="0"/>
                    <a:pt x="111" y="1"/>
                    <a:pt x="102" y="3"/>
                  </a:cubicBezTo>
                  <a:cubicBezTo>
                    <a:pt x="38" y="16"/>
                    <a:pt x="0" y="80"/>
                    <a:pt x="13" y="143"/>
                  </a:cubicBezTo>
                  <a:lnTo>
                    <a:pt x="484" y="2170"/>
                  </a:lnTo>
                  <a:cubicBezTo>
                    <a:pt x="497" y="2208"/>
                    <a:pt x="510" y="2272"/>
                    <a:pt x="510" y="2336"/>
                  </a:cubicBezTo>
                  <a:cubicBezTo>
                    <a:pt x="548" y="2565"/>
                    <a:pt x="586" y="2858"/>
                    <a:pt x="739" y="2973"/>
                  </a:cubicBezTo>
                  <a:cubicBezTo>
                    <a:pt x="778" y="2999"/>
                    <a:pt x="829" y="3024"/>
                    <a:pt x="892" y="3024"/>
                  </a:cubicBezTo>
                  <a:cubicBezTo>
                    <a:pt x="905" y="3024"/>
                    <a:pt x="918" y="3011"/>
                    <a:pt x="931" y="3011"/>
                  </a:cubicBezTo>
                  <a:cubicBezTo>
                    <a:pt x="982" y="3011"/>
                    <a:pt x="1020" y="2948"/>
                    <a:pt x="1020" y="2897"/>
                  </a:cubicBezTo>
                  <a:cubicBezTo>
                    <a:pt x="1007" y="2833"/>
                    <a:pt x="956" y="2795"/>
                    <a:pt x="892" y="2795"/>
                  </a:cubicBezTo>
                  <a:cubicBezTo>
                    <a:pt x="778" y="2654"/>
                    <a:pt x="408" y="934"/>
                    <a:pt x="293" y="360"/>
                  </a:cubicBezTo>
                  <a:cubicBezTo>
                    <a:pt x="255" y="220"/>
                    <a:pt x="230" y="118"/>
                    <a:pt x="230" y="80"/>
                  </a:cubicBezTo>
                  <a:cubicBezTo>
                    <a:pt x="219" y="27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859000" y="2168225"/>
              <a:ext cx="11825" cy="25275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13" y="77"/>
                  </a:lnTo>
                  <a:cubicBezTo>
                    <a:pt x="26" y="370"/>
                    <a:pt x="90" y="676"/>
                    <a:pt x="204" y="957"/>
                  </a:cubicBezTo>
                  <a:cubicBezTo>
                    <a:pt x="204" y="988"/>
                    <a:pt x="230" y="1011"/>
                    <a:pt x="261" y="1011"/>
                  </a:cubicBezTo>
                  <a:cubicBezTo>
                    <a:pt x="267" y="1011"/>
                    <a:pt x="274" y="1010"/>
                    <a:pt x="281" y="1008"/>
                  </a:cubicBezTo>
                  <a:cubicBezTo>
                    <a:pt x="357" y="982"/>
                    <a:pt x="408" y="931"/>
                    <a:pt x="447" y="867"/>
                  </a:cubicBezTo>
                  <a:cubicBezTo>
                    <a:pt x="473" y="815"/>
                    <a:pt x="428" y="763"/>
                    <a:pt x="381" y="763"/>
                  </a:cubicBezTo>
                  <a:cubicBezTo>
                    <a:pt x="358" y="763"/>
                    <a:pt x="335" y="775"/>
                    <a:pt x="319" y="804"/>
                  </a:cubicBezTo>
                  <a:lnTo>
                    <a:pt x="297" y="822"/>
                  </a:lnTo>
                  <a:lnTo>
                    <a:pt x="297" y="822"/>
                  </a:lnTo>
                  <a:cubicBezTo>
                    <a:pt x="215" y="581"/>
                    <a:pt x="165" y="324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858350" y="2167225"/>
              <a:ext cx="13425" cy="27150"/>
            </a:xfrm>
            <a:custGeom>
              <a:avLst/>
              <a:gdLst/>
              <a:ahLst/>
              <a:cxnLst/>
              <a:rect l="l" t="t" r="r" b="b"/>
              <a:pathLst>
                <a:path w="537" h="1086" extrusionOk="0">
                  <a:moveTo>
                    <a:pt x="103" y="79"/>
                  </a:moveTo>
                  <a:cubicBezTo>
                    <a:pt x="128" y="79"/>
                    <a:pt x="141" y="92"/>
                    <a:pt x="154" y="104"/>
                  </a:cubicBezTo>
                  <a:cubicBezTo>
                    <a:pt x="167" y="359"/>
                    <a:pt x="205" y="601"/>
                    <a:pt x="294" y="844"/>
                  </a:cubicBezTo>
                  <a:lnTo>
                    <a:pt x="243" y="895"/>
                  </a:lnTo>
                  <a:cubicBezTo>
                    <a:pt x="154" y="640"/>
                    <a:pt x="90" y="372"/>
                    <a:pt x="77" y="104"/>
                  </a:cubicBezTo>
                  <a:cubicBezTo>
                    <a:pt x="77" y="92"/>
                    <a:pt x="90" y="79"/>
                    <a:pt x="103" y="79"/>
                  </a:cubicBezTo>
                  <a:close/>
                  <a:moveTo>
                    <a:pt x="409" y="831"/>
                  </a:moveTo>
                  <a:cubicBezTo>
                    <a:pt x="422" y="844"/>
                    <a:pt x="434" y="844"/>
                    <a:pt x="447" y="856"/>
                  </a:cubicBezTo>
                  <a:cubicBezTo>
                    <a:pt x="447" y="869"/>
                    <a:pt x="447" y="882"/>
                    <a:pt x="447" y="882"/>
                  </a:cubicBezTo>
                  <a:cubicBezTo>
                    <a:pt x="434" y="907"/>
                    <a:pt x="409" y="933"/>
                    <a:pt x="396" y="946"/>
                  </a:cubicBezTo>
                  <a:cubicBezTo>
                    <a:pt x="396" y="920"/>
                    <a:pt x="371" y="895"/>
                    <a:pt x="371" y="869"/>
                  </a:cubicBezTo>
                  <a:lnTo>
                    <a:pt x="396" y="844"/>
                  </a:lnTo>
                  <a:cubicBezTo>
                    <a:pt x="396" y="844"/>
                    <a:pt x="396" y="831"/>
                    <a:pt x="409" y="831"/>
                  </a:cubicBezTo>
                  <a:close/>
                  <a:moveTo>
                    <a:pt x="243" y="946"/>
                  </a:moveTo>
                  <a:lnTo>
                    <a:pt x="345" y="997"/>
                  </a:lnTo>
                  <a:lnTo>
                    <a:pt x="294" y="1009"/>
                  </a:lnTo>
                  <a:cubicBezTo>
                    <a:pt x="292" y="1012"/>
                    <a:pt x="289" y="1013"/>
                    <a:pt x="286" y="1013"/>
                  </a:cubicBezTo>
                  <a:cubicBezTo>
                    <a:pt x="273" y="1013"/>
                    <a:pt x="256" y="994"/>
                    <a:pt x="256" y="984"/>
                  </a:cubicBezTo>
                  <a:lnTo>
                    <a:pt x="243" y="946"/>
                  </a:lnTo>
                  <a:close/>
                  <a:moveTo>
                    <a:pt x="122" y="0"/>
                  </a:moveTo>
                  <a:cubicBezTo>
                    <a:pt x="116" y="0"/>
                    <a:pt x="110" y="1"/>
                    <a:pt x="103" y="2"/>
                  </a:cubicBezTo>
                  <a:cubicBezTo>
                    <a:pt x="39" y="2"/>
                    <a:pt x="1" y="53"/>
                    <a:pt x="1" y="117"/>
                  </a:cubicBezTo>
                  <a:cubicBezTo>
                    <a:pt x="14" y="423"/>
                    <a:pt x="77" y="729"/>
                    <a:pt x="192" y="1009"/>
                  </a:cubicBezTo>
                  <a:cubicBezTo>
                    <a:pt x="205" y="1060"/>
                    <a:pt x="243" y="1086"/>
                    <a:pt x="294" y="1086"/>
                  </a:cubicBezTo>
                  <a:lnTo>
                    <a:pt x="320" y="1086"/>
                  </a:lnTo>
                  <a:cubicBezTo>
                    <a:pt x="345" y="1073"/>
                    <a:pt x="383" y="1060"/>
                    <a:pt x="409" y="1035"/>
                  </a:cubicBezTo>
                  <a:lnTo>
                    <a:pt x="434" y="1048"/>
                  </a:lnTo>
                  <a:lnTo>
                    <a:pt x="434" y="1035"/>
                  </a:lnTo>
                  <a:cubicBezTo>
                    <a:pt x="460" y="997"/>
                    <a:pt x="498" y="971"/>
                    <a:pt x="511" y="920"/>
                  </a:cubicBezTo>
                  <a:cubicBezTo>
                    <a:pt x="536" y="895"/>
                    <a:pt x="536" y="844"/>
                    <a:pt x="511" y="818"/>
                  </a:cubicBezTo>
                  <a:cubicBezTo>
                    <a:pt x="485" y="780"/>
                    <a:pt x="447" y="754"/>
                    <a:pt x="409" y="754"/>
                  </a:cubicBezTo>
                  <a:cubicBezTo>
                    <a:pt x="383" y="754"/>
                    <a:pt x="358" y="767"/>
                    <a:pt x="345" y="780"/>
                  </a:cubicBezTo>
                  <a:cubicBezTo>
                    <a:pt x="281" y="563"/>
                    <a:pt x="230" y="334"/>
                    <a:pt x="230" y="104"/>
                  </a:cubicBezTo>
                  <a:cubicBezTo>
                    <a:pt x="219" y="47"/>
                    <a:pt x="17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69825" y="2181225"/>
              <a:ext cx="7925" cy="13025"/>
            </a:xfrm>
            <a:custGeom>
              <a:avLst/>
              <a:gdLst/>
              <a:ahLst/>
              <a:cxnLst/>
              <a:rect l="l" t="t" r="r" b="b"/>
              <a:pathLst>
                <a:path w="317" h="521" extrusionOk="0">
                  <a:moveTo>
                    <a:pt x="76" y="0"/>
                  </a:moveTo>
                  <a:cubicBezTo>
                    <a:pt x="42" y="0"/>
                    <a:pt x="7" y="22"/>
                    <a:pt x="1" y="67"/>
                  </a:cubicBezTo>
                  <a:lnTo>
                    <a:pt x="26" y="54"/>
                  </a:lnTo>
                  <a:lnTo>
                    <a:pt x="26" y="54"/>
                  </a:lnTo>
                  <a:cubicBezTo>
                    <a:pt x="14" y="156"/>
                    <a:pt x="26" y="245"/>
                    <a:pt x="52" y="335"/>
                  </a:cubicBezTo>
                  <a:cubicBezTo>
                    <a:pt x="65" y="398"/>
                    <a:pt x="90" y="500"/>
                    <a:pt x="167" y="513"/>
                  </a:cubicBezTo>
                  <a:cubicBezTo>
                    <a:pt x="180" y="518"/>
                    <a:pt x="192" y="520"/>
                    <a:pt x="204" y="520"/>
                  </a:cubicBezTo>
                  <a:cubicBezTo>
                    <a:pt x="304" y="520"/>
                    <a:pt x="316" y="346"/>
                    <a:pt x="201" y="346"/>
                  </a:cubicBezTo>
                  <a:cubicBezTo>
                    <a:pt x="198" y="346"/>
                    <a:pt x="195" y="346"/>
                    <a:pt x="191" y="346"/>
                  </a:cubicBezTo>
                  <a:lnTo>
                    <a:pt x="191" y="346"/>
                  </a:lnTo>
                  <a:cubicBezTo>
                    <a:pt x="179" y="320"/>
                    <a:pt x="166" y="283"/>
                    <a:pt x="154" y="258"/>
                  </a:cubicBezTo>
                  <a:cubicBezTo>
                    <a:pt x="141" y="194"/>
                    <a:pt x="141" y="131"/>
                    <a:pt x="141" y="67"/>
                  </a:cubicBezTo>
                  <a:cubicBezTo>
                    <a:pt x="141" y="22"/>
                    <a:pt x="10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869200" y="2179975"/>
              <a:ext cx="11175" cy="15375"/>
            </a:xfrm>
            <a:custGeom>
              <a:avLst/>
              <a:gdLst/>
              <a:ahLst/>
              <a:cxnLst/>
              <a:rect l="l" t="t" r="r" b="b"/>
              <a:pathLst>
                <a:path w="447" h="615" extrusionOk="0">
                  <a:moveTo>
                    <a:pt x="115" y="79"/>
                  </a:moveTo>
                  <a:cubicBezTo>
                    <a:pt x="141" y="79"/>
                    <a:pt x="153" y="91"/>
                    <a:pt x="153" y="104"/>
                  </a:cubicBezTo>
                  <a:cubicBezTo>
                    <a:pt x="141" y="168"/>
                    <a:pt x="153" y="232"/>
                    <a:pt x="166" y="308"/>
                  </a:cubicBezTo>
                  <a:cubicBezTo>
                    <a:pt x="166" y="321"/>
                    <a:pt x="179" y="346"/>
                    <a:pt x="179" y="359"/>
                  </a:cubicBezTo>
                  <a:cubicBezTo>
                    <a:pt x="153" y="372"/>
                    <a:pt x="141" y="385"/>
                    <a:pt x="128" y="410"/>
                  </a:cubicBezTo>
                  <a:lnTo>
                    <a:pt x="115" y="372"/>
                  </a:lnTo>
                  <a:cubicBezTo>
                    <a:pt x="90" y="283"/>
                    <a:pt x="77" y="193"/>
                    <a:pt x="90" y="104"/>
                  </a:cubicBezTo>
                  <a:cubicBezTo>
                    <a:pt x="90" y="79"/>
                    <a:pt x="115" y="79"/>
                    <a:pt x="115" y="79"/>
                  </a:cubicBezTo>
                  <a:close/>
                  <a:moveTo>
                    <a:pt x="268" y="474"/>
                  </a:moveTo>
                  <a:cubicBezTo>
                    <a:pt x="268" y="474"/>
                    <a:pt x="268" y="487"/>
                    <a:pt x="268" y="499"/>
                  </a:cubicBezTo>
                  <a:lnTo>
                    <a:pt x="230" y="487"/>
                  </a:lnTo>
                  <a:lnTo>
                    <a:pt x="268" y="474"/>
                  </a:lnTo>
                  <a:close/>
                  <a:moveTo>
                    <a:pt x="108" y="0"/>
                  </a:moveTo>
                  <a:cubicBezTo>
                    <a:pt x="51" y="0"/>
                    <a:pt x="0" y="47"/>
                    <a:pt x="0" y="104"/>
                  </a:cubicBezTo>
                  <a:cubicBezTo>
                    <a:pt x="0" y="206"/>
                    <a:pt x="13" y="308"/>
                    <a:pt x="39" y="397"/>
                  </a:cubicBezTo>
                  <a:cubicBezTo>
                    <a:pt x="64" y="474"/>
                    <a:pt x="90" y="576"/>
                    <a:pt x="179" y="601"/>
                  </a:cubicBezTo>
                  <a:cubicBezTo>
                    <a:pt x="192" y="614"/>
                    <a:pt x="204" y="614"/>
                    <a:pt x="230" y="614"/>
                  </a:cubicBezTo>
                  <a:cubicBezTo>
                    <a:pt x="268" y="614"/>
                    <a:pt x="306" y="601"/>
                    <a:pt x="332" y="576"/>
                  </a:cubicBezTo>
                  <a:lnTo>
                    <a:pt x="332" y="563"/>
                  </a:lnTo>
                  <a:lnTo>
                    <a:pt x="446" y="538"/>
                  </a:lnTo>
                  <a:lnTo>
                    <a:pt x="345" y="512"/>
                  </a:lnTo>
                  <a:cubicBezTo>
                    <a:pt x="357" y="474"/>
                    <a:pt x="345" y="436"/>
                    <a:pt x="332" y="410"/>
                  </a:cubicBezTo>
                  <a:cubicBezTo>
                    <a:pt x="319" y="385"/>
                    <a:pt x="294" y="359"/>
                    <a:pt x="255" y="359"/>
                  </a:cubicBezTo>
                  <a:cubicBezTo>
                    <a:pt x="255" y="334"/>
                    <a:pt x="243" y="308"/>
                    <a:pt x="243" y="283"/>
                  </a:cubicBezTo>
                  <a:cubicBezTo>
                    <a:pt x="230" y="232"/>
                    <a:pt x="217" y="168"/>
                    <a:pt x="230" y="104"/>
                  </a:cubicBezTo>
                  <a:cubicBezTo>
                    <a:pt x="230" y="53"/>
                    <a:pt x="179" y="2"/>
                    <a:pt x="128" y="2"/>
                  </a:cubicBezTo>
                  <a:cubicBezTo>
                    <a:pt x="121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881300" y="2185675"/>
              <a:ext cx="8475" cy="16525"/>
            </a:xfrm>
            <a:custGeom>
              <a:avLst/>
              <a:gdLst/>
              <a:ahLst/>
              <a:cxnLst/>
              <a:rect l="l" t="t" r="r" b="b"/>
              <a:pathLst>
                <a:path w="339" h="661" extrusionOk="0">
                  <a:moveTo>
                    <a:pt x="84" y="1"/>
                  </a:moveTo>
                  <a:cubicBezTo>
                    <a:pt x="49" y="1"/>
                    <a:pt x="13" y="23"/>
                    <a:pt x="13" y="67"/>
                  </a:cubicBezTo>
                  <a:cubicBezTo>
                    <a:pt x="1" y="271"/>
                    <a:pt x="52" y="475"/>
                    <a:pt x="179" y="628"/>
                  </a:cubicBezTo>
                  <a:cubicBezTo>
                    <a:pt x="194" y="651"/>
                    <a:pt x="216" y="660"/>
                    <a:pt x="238" y="660"/>
                  </a:cubicBezTo>
                  <a:cubicBezTo>
                    <a:pt x="289" y="660"/>
                    <a:pt x="339" y="609"/>
                    <a:pt x="294" y="565"/>
                  </a:cubicBezTo>
                  <a:cubicBezTo>
                    <a:pt x="192" y="424"/>
                    <a:pt x="141" y="246"/>
                    <a:pt x="154" y="67"/>
                  </a:cubicBezTo>
                  <a:cubicBezTo>
                    <a:pt x="154" y="23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880025" y="2184750"/>
              <a:ext cx="10225" cy="18550"/>
            </a:xfrm>
            <a:custGeom>
              <a:avLst/>
              <a:gdLst/>
              <a:ahLst/>
              <a:cxnLst/>
              <a:rect l="l" t="t" r="r" b="b"/>
              <a:pathLst>
                <a:path w="409" h="742" extrusionOk="0">
                  <a:moveTo>
                    <a:pt x="141" y="79"/>
                  </a:moveTo>
                  <a:cubicBezTo>
                    <a:pt x="166" y="79"/>
                    <a:pt x="166" y="104"/>
                    <a:pt x="166" y="104"/>
                  </a:cubicBezTo>
                  <a:cubicBezTo>
                    <a:pt x="154" y="296"/>
                    <a:pt x="205" y="474"/>
                    <a:pt x="332" y="627"/>
                  </a:cubicBezTo>
                  <a:cubicBezTo>
                    <a:pt x="332" y="627"/>
                    <a:pt x="332" y="627"/>
                    <a:pt x="332" y="640"/>
                  </a:cubicBezTo>
                  <a:cubicBezTo>
                    <a:pt x="319" y="653"/>
                    <a:pt x="307" y="653"/>
                    <a:pt x="294" y="653"/>
                  </a:cubicBezTo>
                  <a:cubicBezTo>
                    <a:pt x="290" y="656"/>
                    <a:pt x="286" y="658"/>
                    <a:pt x="283" y="658"/>
                  </a:cubicBezTo>
                  <a:cubicBezTo>
                    <a:pt x="275" y="658"/>
                    <a:pt x="268" y="649"/>
                    <a:pt x="268" y="640"/>
                  </a:cubicBezTo>
                  <a:cubicBezTo>
                    <a:pt x="141" y="487"/>
                    <a:pt x="90" y="296"/>
                    <a:pt x="103" y="104"/>
                  </a:cubicBezTo>
                  <a:cubicBezTo>
                    <a:pt x="103" y="92"/>
                    <a:pt x="128" y="79"/>
                    <a:pt x="141" y="79"/>
                  </a:cubicBezTo>
                  <a:close/>
                  <a:moveTo>
                    <a:pt x="134" y="0"/>
                  </a:moveTo>
                  <a:cubicBezTo>
                    <a:pt x="77" y="0"/>
                    <a:pt x="26" y="47"/>
                    <a:pt x="26" y="104"/>
                  </a:cubicBezTo>
                  <a:cubicBezTo>
                    <a:pt x="1" y="308"/>
                    <a:pt x="64" y="525"/>
                    <a:pt x="192" y="691"/>
                  </a:cubicBezTo>
                  <a:cubicBezTo>
                    <a:pt x="217" y="716"/>
                    <a:pt x="256" y="742"/>
                    <a:pt x="294" y="742"/>
                  </a:cubicBezTo>
                  <a:lnTo>
                    <a:pt x="307" y="742"/>
                  </a:lnTo>
                  <a:cubicBezTo>
                    <a:pt x="345" y="729"/>
                    <a:pt x="383" y="704"/>
                    <a:pt x="396" y="665"/>
                  </a:cubicBezTo>
                  <a:cubicBezTo>
                    <a:pt x="409" y="640"/>
                    <a:pt x="409" y="602"/>
                    <a:pt x="383" y="576"/>
                  </a:cubicBezTo>
                  <a:cubicBezTo>
                    <a:pt x="281" y="436"/>
                    <a:pt x="230" y="270"/>
                    <a:pt x="243" y="104"/>
                  </a:cubicBezTo>
                  <a:cubicBezTo>
                    <a:pt x="256" y="53"/>
                    <a:pt x="205" y="2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906275" y="2179375"/>
              <a:ext cx="7425" cy="20750"/>
            </a:xfrm>
            <a:custGeom>
              <a:avLst/>
              <a:gdLst/>
              <a:ahLst/>
              <a:cxnLst/>
              <a:rect l="l" t="t" r="r" b="b"/>
              <a:pathLst>
                <a:path w="297" h="830" extrusionOk="0">
                  <a:moveTo>
                    <a:pt x="207" y="1"/>
                  </a:moveTo>
                  <a:cubicBezTo>
                    <a:pt x="179" y="1"/>
                    <a:pt x="154" y="16"/>
                    <a:pt x="149" y="52"/>
                  </a:cubicBezTo>
                  <a:cubicBezTo>
                    <a:pt x="98" y="281"/>
                    <a:pt x="60" y="511"/>
                    <a:pt x="9" y="740"/>
                  </a:cubicBezTo>
                  <a:cubicBezTo>
                    <a:pt x="1" y="794"/>
                    <a:pt x="49" y="829"/>
                    <a:pt x="91" y="829"/>
                  </a:cubicBezTo>
                  <a:cubicBezTo>
                    <a:pt x="119" y="829"/>
                    <a:pt x="144" y="814"/>
                    <a:pt x="149" y="778"/>
                  </a:cubicBezTo>
                  <a:cubicBezTo>
                    <a:pt x="187" y="549"/>
                    <a:pt x="238" y="319"/>
                    <a:pt x="289" y="90"/>
                  </a:cubicBezTo>
                  <a:cubicBezTo>
                    <a:pt x="297" y="36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05200" y="2178300"/>
              <a:ext cx="9275" cy="22775"/>
            </a:xfrm>
            <a:custGeom>
              <a:avLst/>
              <a:gdLst/>
              <a:ahLst/>
              <a:cxnLst/>
              <a:rect l="l" t="t" r="r" b="b"/>
              <a:pathLst>
                <a:path w="371" h="911" extrusionOk="0">
                  <a:moveTo>
                    <a:pt x="243" y="82"/>
                  </a:moveTo>
                  <a:cubicBezTo>
                    <a:pt x="256" y="82"/>
                    <a:pt x="268" y="82"/>
                    <a:pt x="281" y="95"/>
                  </a:cubicBezTo>
                  <a:cubicBezTo>
                    <a:pt x="281" y="95"/>
                    <a:pt x="294" y="108"/>
                    <a:pt x="281" y="120"/>
                  </a:cubicBezTo>
                  <a:lnTo>
                    <a:pt x="154" y="821"/>
                  </a:lnTo>
                  <a:cubicBezTo>
                    <a:pt x="154" y="834"/>
                    <a:pt x="141" y="834"/>
                    <a:pt x="128" y="834"/>
                  </a:cubicBezTo>
                  <a:cubicBezTo>
                    <a:pt x="103" y="834"/>
                    <a:pt x="90" y="809"/>
                    <a:pt x="90" y="796"/>
                  </a:cubicBezTo>
                  <a:lnTo>
                    <a:pt x="230" y="95"/>
                  </a:lnTo>
                  <a:cubicBezTo>
                    <a:pt x="230" y="95"/>
                    <a:pt x="230" y="82"/>
                    <a:pt x="243" y="82"/>
                  </a:cubicBezTo>
                  <a:close/>
                  <a:moveTo>
                    <a:pt x="248" y="1"/>
                  </a:moveTo>
                  <a:cubicBezTo>
                    <a:pt x="238" y="1"/>
                    <a:pt x="228" y="2"/>
                    <a:pt x="217" y="6"/>
                  </a:cubicBezTo>
                  <a:cubicBezTo>
                    <a:pt x="179" y="18"/>
                    <a:pt x="154" y="44"/>
                    <a:pt x="154" y="82"/>
                  </a:cubicBezTo>
                  <a:lnTo>
                    <a:pt x="13" y="783"/>
                  </a:lnTo>
                  <a:cubicBezTo>
                    <a:pt x="1" y="847"/>
                    <a:pt x="52" y="911"/>
                    <a:pt x="115" y="911"/>
                  </a:cubicBezTo>
                  <a:lnTo>
                    <a:pt x="128" y="911"/>
                  </a:lnTo>
                  <a:cubicBezTo>
                    <a:pt x="179" y="911"/>
                    <a:pt x="230" y="885"/>
                    <a:pt x="230" y="834"/>
                  </a:cubicBezTo>
                  <a:lnTo>
                    <a:pt x="370" y="133"/>
                  </a:lnTo>
                  <a:cubicBezTo>
                    <a:pt x="370" y="95"/>
                    <a:pt x="358" y="57"/>
                    <a:pt x="332" y="31"/>
                  </a:cubicBezTo>
                  <a:cubicBezTo>
                    <a:pt x="304" y="12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18975" y="2187150"/>
              <a:ext cx="7825" cy="11550"/>
            </a:xfrm>
            <a:custGeom>
              <a:avLst/>
              <a:gdLst/>
              <a:ahLst/>
              <a:cxnLst/>
              <a:rect l="l" t="t" r="r" b="b"/>
              <a:pathLst>
                <a:path w="313" h="462" extrusionOk="0">
                  <a:moveTo>
                    <a:pt x="236" y="1"/>
                  </a:moveTo>
                  <a:cubicBezTo>
                    <a:pt x="204" y="1"/>
                    <a:pt x="167" y="20"/>
                    <a:pt x="151" y="59"/>
                  </a:cubicBezTo>
                  <a:lnTo>
                    <a:pt x="23" y="378"/>
                  </a:lnTo>
                  <a:cubicBezTo>
                    <a:pt x="1" y="431"/>
                    <a:pt x="41" y="462"/>
                    <a:pt x="85" y="462"/>
                  </a:cubicBezTo>
                  <a:cubicBezTo>
                    <a:pt x="116" y="462"/>
                    <a:pt x="148" y="447"/>
                    <a:pt x="163" y="416"/>
                  </a:cubicBezTo>
                  <a:cubicBezTo>
                    <a:pt x="189" y="327"/>
                    <a:pt x="240" y="200"/>
                    <a:pt x="291" y="98"/>
                  </a:cubicBezTo>
                  <a:cubicBezTo>
                    <a:pt x="312" y="3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18275" y="2186150"/>
              <a:ext cx="9575" cy="13325"/>
            </a:xfrm>
            <a:custGeom>
              <a:avLst/>
              <a:gdLst/>
              <a:ahLst/>
              <a:cxnLst/>
              <a:rect l="l" t="t" r="r" b="b"/>
              <a:pathLst>
                <a:path w="383" h="533" extrusionOk="0">
                  <a:moveTo>
                    <a:pt x="268" y="87"/>
                  </a:moveTo>
                  <a:cubicBezTo>
                    <a:pt x="281" y="99"/>
                    <a:pt x="281" y="125"/>
                    <a:pt x="281" y="125"/>
                  </a:cubicBezTo>
                  <a:lnTo>
                    <a:pt x="153" y="444"/>
                  </a:lnTo>
                  <a:cubicBezTo>
                    <a:pt x="153" y="444"/>
                    <a:pt x="140" y="456"/>
                    <a:pt x="128" y="456"/>
                  </a:cubicBezTo>
                  <a:cubicBezTo>
                    <a:pt x="115" y="456"/>
                    <a:pt x="102" y="456"/>
                    <a:pt x="90" y="444"/>
                  </a:cubicBezTo>
                  <a:lnTo>
                    <a:pt x="90" y="431"/>
                  </a:lnTo>
                  <a:lnTo>
                    <a:pt x="217" y="112"/>
                  </a:lnTo>
                  <a:cubicBezTo>
                    <a:pt x="217" y="87"/>
                    <a:pt x="242" y="87"/>
                    <a:pt x="268" y="87"/>
                  </a:cubicBezTo>
                  <a:close/>
                  <a:moveTo>
                    <a:pt x="250" y="0"/>
                  </a:moveTo>
                  <a:cubicBezTo>
                    <a:pt x="206" y="0"/>
                    <a:pt x="159" y="27"/>
                    <a:pt x="140" y="74"/>
                  </a:cubicBezTo>
                  <a:lnTo>
                    <a:pt x="13" y="393"/>
                  </a:lnTo>
                  <a:cubicBezTo>
                    <a:pt x="0" y="431"/>
                    <a:pt x="0" y="469"/>
                    <a:pt x="26" y="495"/>
                  </a:cubicBezTo>
                  <a:cubicBezTo>
                    <a:pt x="51" y="520"/>
                    <a:pt x="77" y="533"/>
                    <a:pt x="115" y="533"/>
                  </a:cubicBezTo>
                  <a:lnTo>
                    <a:pt x="140" y="533"/>
                  </a:lnTo>
                  <a:cubicBezTo>
                    <a:pt x="179" y="533"/>
                    <a:pt x="217" y="507"/>
                    <a:pt x="230" y="469"/>
                  </a:cubicBezTo>
                  <a:lnTo>
                    <a:pt x="357" y="150"/>
                  </a:lnTo>
                  <a:cubicBezTo>
                    <a:pt x="383" y="99"/>
                    <a:pt x="357" y="36"/>
                    <a:pt x="293" y="10"/>
                  </a:cubicBezTo>
                  <a:cubicBezTo>
                    <a:pt x="280" y="4"/>
                    <a:pt x="265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937900" y="2185400"/>
              <a:ext cx="10675" cy="18050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328" y="0"/>
                  </a:moveTo>
                  <a:cubicBezTo>
                    <a:pt x="306" y="0"/>
                    <a:pt x="285" y="12"/>
                    <a:pt x="273" y="40"/>
                  </a:cubicBezTo>
                  <a:lnTo>
                    <a:pt x="18" y="614"/>
                  </a:lnTo>
                  <a:cubicBezTo>
                    <a:pt x="0" y="668"/>
                    <a:pt x="52" y="722"/>
                    <a:pt x="98" y="722"/>
                  </a:cubicBezTo>
                  <a:cubicBezTo>
                    <a:pt x="117" y="722"/>
                    <a:pt x="135" y="713"/>
                    <a:pt x="146" y="690"/>
                  </a:cubicBezTo>
                  <a:lnTo>
                    <a:pt x="401" y="117"/>
                  </a:lnTo>
                  <a:cubicBezTo>
                    <a:pt x="427" y="56"/>
                    <a:pt x="375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36750" y="2184475"/>
              <a:ext cx="12450" cy="20100"/>
            </a:xfrm>
            <a:custGeom>
              <a:avLst/>
              <a:gdLst/>
              <a:ahLst/>
              <a:cxnLst/>
              <a:rect l="l" t="t" r="r" b="b"/>
              <a:pathLst>
                <a:path w="498" h="804" extrusionOk="0">
                  <a:moveTo>
                    <a:pt x="380" y="79"/>
                  </a:moveTo>
                  <a:cubicBezTo>
                    <a:pt x="393" y="83"/>
                    <a:pt x="408" y="93"/>
                    <a:pt x="408" y="103"/>
                  </a:cubicBezTo>
                  <a:cubicBezTo>
                    <a:pt x="421" y="115"/>
                    <a:pt x="421" y="128"/>
                    <a:pt x="408" y="128"/>
                  </a:cubicBezTo>
                  <a:lnTo>
                    <a:pt x="154" y="702"/>
                  </a:lnTo>
                  <a:cubicBezTo>
                    <a:pt x="154" y="711"/>
                    <a:pt x="147" y="720"/>
                    <a:pt x="139" y="720"/>
                  </a:cubicBezTo>
                  <a:cubicBezTo>
                    <a:pt x="136" y="720"/>
                    <a:pt x="132" y="718"/>
                    <a:pt x="128" y="715"/>
                  </a:cubicBezTo>
                  <a:cubicBezTo>
                    <a:pt x="115" y="702"/>
                    <a:pt x="103" y="689"/>
                    <a:pt x="103" y="664"/>
                  </a:cubicBezTo>
                  <a:lnTo>
                    <a:pt x="357" y="90"/>
                  </a:lnTo>
                  <a:lnTo>
                    <a:pt x="380" y="79"/>
                  </a:lnTo>
                  <a:close/>
                  <a:moveTo>
                    <a:pt x="370" y="1"/>
                  </a:moveTo>
                  <a:cubicBezTo>
                    <a:pt x="332" y="1"/>
                    <a:pt x="294" y="26"/>
                    <a:pt x="294" y="64"/>
                  </a:cubicBezTo>
                  <a:lnTo>
                    <a:pt x="39" y="625"/>
                  </a:lnTo>
                  <a:cubicBezTo>
                    <a:pt x="1" y="689"/>
                    <a:pt x="39" y="765"/>
                    <a:pt x="103" y="791"/>
                  </a:cubicBezTo>
                  <a:cubicBezTo>
                    <a:pt x="115" y="791"/>
                    <a:pt x="128" y="791"/>
                    <a:pt x="141" y="804"/>
                  </a:cubicBezTo>
                  <a:cubicBezTo>
                    <a:pt x="179" y="791"/>
                    <a:pt x="217" y="765"/>
                    <a:pt x="230" y="740"/>
                  </a:cubicBezTo>
                  <a:lnTo>
                    <a:pt x="485" y="166"/>
                  </a:lnTo>
                  <a:cubicBezTo>
                    <a:pt x="498" y="128"/>
                    <a:pt x="498" y="77"/>
                    <a:pt x="472" y="52"/>
                  </a:cubicBezTo>
                  <a:cubicBezTo>
                    <a:pt x="447" y="13"/>
                    <a:pt x="408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56200" y="2177700"/>
              <a:ext cx="6550" cy="25300"/>
            </a:xfrm>
            <a:custGeom>
              <a:avLst/>
              <a:gdLst/>
              <a:ahLst/>
              <a:cxnLst/>
              <a:rect l="l" t="t" r="r" b="b"/>
              <a:pathLst>
                <a:path w="262" h="1012" extrusionOk="0">
                  <a:moveTo>
                    <a:pt x="194" y="1"/>
                  </a:moveTo>
                  <a:cubicBezTo>
                    <a:pt x="159" y="1"/>
                    <a:pt x="121" y="23"/>
                    <a:pt x="115" y="68"/>
                  </a:cubicBezTo>
                  <a:lnTo>
                    <a:pt x="102" y="68"/>
                  </a:lnTo>
                  <a:lnTo>
                    <a:pt x="51" y="514"/>
                  </a:lnTo>
                  <a:cubicBezTo>
                    <a:pt x="13" y="641"/>
                    <a:pt x="0" y="769"/>
                    <a:pt x="13" y="909"/>
                  </a:cubicBezTo>
                  <a:cubicBezTo>
                    <a:pt x="13" y="976"/>
                    <a:pt x="66" y="1011"/>
                    <a:pt x="119" y="1011"/>
                  </a:cubicBezTo>
                  <a:cubicBezTo>
                    <a:pt x="168" y="1011"/>
                    <a:pt x="217" y="982"/>
                    <a:pt x="230" y="922"/>
                  </a:cubicBezTo>
                  <a:cubicBezTo>
                    <a:pt x="244" y="870"/>
                    <a:pt x="203" y="835"/>
                    <a:pt x="160" y="833"/>
                  </a:cubicBezTo>
                  <a:lnTo>
                    <a:pt x="160" y="833"/>
                  </a:lnTo>
                  <a:cubicBezTo>
                    <a:pt x="192" y="754"/>
                    <a:pt x="193" y="521"/>
                    <a:pt x="204" y="488"/>
                  </a:cubicBezTo>
                  <a:lnTo>
                    <a:pt x="255" y="68"/>
                  </a:lnTo>
                  <a:cubicBezTo>
                    <a:pt x="261" y="23"/>
                    <a:pt x="23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954925" y="2176775"/>
              <a:ext cx="8625" cy="27175"/>
            </a:xfrm>
            <a:custGeom>
              <a:avLst/>
              <a:gdLst/>
              <a:ahLst/>
              <a:cxnLst/>
              <a:rect l="l" t="t" r="r" b="b"/>
              <a:pathLst>
                <a:path w="345" h="1087" extrusionOk="0">
                  <a:moveTo>
                    <a:pt x="212" y="74"/>
                  </a:moveTo>
                  <a:cubicBezTo>
                    <a:pt x="217" y="74"/>
                    <a:pt x="223" y="76"/>
                    <a:pt x="230" y="79"/>
                  </a:cubicBezTo>
                  <a:cubicBezTo>
                    <a:pt x="255" y="79"/>
                    <a:pt x="255" y="79"/>
                    <a:pt x="255" y="92"/>
                  </a:cubicBezTo>
                  <a:lnTo>
                    <a:pt x="191" y="513"/>
                  </a:lnTo>
                  <a:lnTo>
                    <a:pt x="191" y="564"/>
                  </a:lnTo>
                  <a:cubicBezTo>
                    <a:pt x="191" y="653"/>
                    <a:pt x="179" y="742"/>
                    <a:pt x="166" y="831"/>
                  </a:cubicBezTo>
                  <a:cubicBezTo>
                    <a:pt x="128" y="844"/>
                    <a:pt x="102" y="870"/>
                    <a:pt x="102" y="908"/>
                  </a:cubicBezTo>
                  <a:lnTo>
                    <a:pt x="102" y="933"/>
                  </a:lnTo>
                  <a:cubicBezTo>
                    <a:pt x="89" y="844"/>
                    <a:pt x="102" y="755"/>
                    <a:pt x="115" y="666"/>
                  </a:cubicBezTo>
                  <a:cubicBezTo>
                    <a:pt x="128" y="627"/>
                    <a:pt x="140" y="589"/>
                    <a:pt x="140" y="564"/>
                  </a:cubicBezTo>
                  <a:lnTo>
                    <a:pt x="204" y="118"/>
                  </a:lnTo>
                  <a:lnTo>
                    <a:pt x="191" y="105"/>
                  </a:lnTo>
                  <a:cubicBezTo>
                    <a:pt x="191" y="86"/>
                    <a:pt x="198" y="74"/>
                    <a:pt x="212" y="74"/>
                  </a:cubicBezTo>
                  <a:close/>
                  <a:moveTo>
                    <a:pt x="242" y="921"/>
                  </a:moveTo>
                  <a:cubicBezTo>
                    <a:pt x="255" y="933"/>
                    <a:pt x="255" y="946"/>
                    <a:pt x="242" y="946"/>
                  </a:cubicBezTo>
                  <a:cubicBezTo>
                    <a:pt x="242" y="984"/>
                    <a:pt x="217" y="1010"/>
                    <a:pt x="179" y="1010"/>
                  </a:cubicBezTo>
                  <a:cubicBezTo>
                    <a:pt x="166" y="1010"/>
                    <a:pt x="153" y="997"/>
                    <a:pt x="140" y="997"/>
                  </a:cubicBezTo>
                  <a:lnTo>
                    <a:pt x="217" y="933"/>
                  </a:lnTo>
                  <a:cubicBezTo>
                    <a:pt x="230" y="933"/>
                    <a:pt x="230" y="921"/>
                    <a:pt x="242" y="921"/>
                  </a:cubicBezTo>
                  <a:close/>
                  <a:moveTo>
                    <a:pt x="235" y="1"/>
                  </a:moveTo>
                  <a:cubicBezTo>
                    <a:pt x="179" y="1"/>
                    <a:pt x="126" y="48"/>
                    <a:pt x="115" y="105"/>
                  </a:cubicBezTo>
                  <a:lnTo>
                    <a:pt x="51" y="551"/>
                  </a:lnTo>
                  <a:cubicBezTo>
                    <a:pt x="51" y="576"/>
                    <a:pt x="38" y="615"/>
                    <a:pt x="38" y="653"/>
                  </a:cubicBezTo>
                  <a:cubicBezTo>
                    <a:pt x="13" y="755"/>
                    <a:pt x="0" y="857"/>
                    <a:pt x="13" y="946"/>
                  </a:cubicBezTo>
                  <a:cubicBezTo>
                    <a:pt x="26" y="984"/>
                    <a:pt x="38" y="1023"/>
                    <a:pt x="77" y="1048"/>
                  </a:cubicBezTo>
                  <a:lnTo>
                    <a:pt x="77" y="1073"/>
                  </a:lnTo>
                  <a:lnTo>
                    <a:pt x="89" y="1061"/>
                  </a:lnTo>
                  <a:cubicBezTo>
                    <a:pt x="115" y="1073"/>
                    <a:pt x="153" y="1086"/>
                    <a:pt x="179" y="1086"/>
                  </a:cubicBezTo>
                  <a:cubicBezTo>
                    <a:pt x="255" y="1086"/>
                    <a:pt x="306" y="1035"/>
                    <a:pt x="319" y="972"/>
                  </a:cubicBezTo>
                  <a:cubicBezTo>
                    <a:pt x="332" y="933"/>
                    <a:pt x="319" y="882"/>
                    <a:pt x="293" y="857"/>
                  </a:cubicBezTo>
                  <a:cubicBezTo>
                    <a:pt x="281" y="857"/>
                    <a:pt x="268" y="844"/>
                    <a:pt x="255" y="844"/>
                  </a:cubicBezTo>
                  <a:cubicBezTo>
                    <a:pt x="268" y="755"/>
                    <a:pt x="281" y="666"/>
                    <a:pt x="281" y="576"/>
                  </a:cubicBezTo>
                  <a:lnTo>
                    <a:pt x="281" y="525"/>
                  </a:lnTo>
                  <a:lnTo>
                    <a:pt x="332" y="118"/>
                  </a:lnTo>
                  <a:cubicBezTo>
                    <a:pt x="344" y="54"/>
                    <a:pt x="306" y="3"/>
                    <a:pt x="255" y="3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975000" y="2165275"/>
              <a:ext cx="3525" cy="38100"/>
            </a:xfrm>
            <a:custGeom>
              <a:avLst/>
              <a:gdLst/>
              <a:ahLst/>
              <a:cxnLst/>
              <a:rect l="l" t="t" r="r" b="b"/>
              <a:pathLst>
                <a:path w="141" h="1524" extrusionOk="0">
                  <a:moveTo>
                    <a:pt x="70" y="1"/>
                  </a:moveTo>
                  <a:cubicBezTo>
                    <a:pt x="38" y="1"/>
                    <a:pt x="7" y="23"/>
                    <a:pt x="0" y="68"/>
                  </a:cubicBezTo>
                  <a:lnTo>
                    <a:pt x="0" y="1457"/>
                  </a:lnTo>
                  <a:cubicBezTo>
                    <a:pt x="0" y="1502"/>
                    <a:pt x="35" y="1524"/>
                    <a:pt x="70" y="1524"/>
                  </a:cubicBezTo>
                  <a:cubicBezTo>
                    <a:pt x="105" y="1524"/>
                    <a:pt x="140" y="1502"/>
                    <a:pt x="140" y="1457"/>
                  </a:cubicBezTo>
                  <a:lnTo>
                    <a:pt x="140" y="68"/>
                  </a:lnTo>
                  <a:cubicBezTo>
                    <a:pt x="134" y="23"/>
                    <a:pt x="10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74025" y="2163925"/>
              <a:ext cx="5450" cy="40325"/>
            </a:xfrm>
            <a:custGeom>
              <a:avLst/>
              <a:gdLst/>
              <a:ahLst/>
              <a:cxnLst/>
              <a:rect l="l" t="t" r="r" b="b"/>
              <a:pathLst>
                <a:path w="218" h="1613" extrusionOk="0">
                  <a:moveTo>
                    <a:pt x="128" y="83"/>
                  </a:moveTo>
                  <a:cubicBezTo>
                    <a:pt x="141" y="96"/>
                    <a:pt x="141" y="96"/>
                    <a:pt x="141" y="109"/>
                  </a:cubicBezTo>
                  <a:lnTo>
                    <a:pt x="141" y="1498"/>
                  </a:lnTo>
                  <a:cubicBezTo>
                    <a:pt x="141" y="1511"/>
                    <a:pt x="141" y="1524"/>
                    <a:pt x="128" y="1524"/>
                  </a:cubicBezTo>
                  <a:cubicBezTo>
                    <a:pt x="122" y="1530"/>
                    <a:pt x="116" y="1533"/>
                    <a:pt x="109" y="1533"/>
                  </a:cubicBezTo>
                  <a:cubicBezTo>
                    <a:pt x="103" y="1533"/>
                    <a:pt x="96" y="1530"/>
                    <a:pt x="90" y="1524"/>
                  </a:cubicBezTo>
                  <a:cubicBezTo>
                    <a:pt x="77" y="1524"/>
                    <a:pt x="77" y="1511"/>
                    <a:pt x="77" y="1498"/>
                  </a:cubicBezTo>
                  <a:lnTo>
                    <a:pt x="77" y="109"/>
                  </a:lnTo>
                  <a:cubicBezTo>
                    <a:pt x="77" y="96"/>
                    <a:pt x="77" y="83"/>
                    <a:pt x="90" y="83"/>
                  </a:cubicBezTo>
                  <a:close/>
                  <a:moveTo>
                    <a:pt x="109" y="1"/>
                  </a:moveTo>
                  <a:cubicBezTo>
                    <a:pt x="90" y="1"/>
                    <a:pt x="71" y="7"/>
                    <a:pt x="52" y="20"/>
                  </a:cubicBezTo>
                  <a:cubicBezTo>
                    <a:pt x="14" y="45"/>
                    <a:pt x="1" y="71"/>
                    <a:pt x="1" y="109"/>
                  </a:cubicBezTo>
                  <a:lnTo>
                    <a:pt x="1" y="1511"/>
                  </a:lnTo>
                  <a:cubicBezTo>
                    <a:pt x="1" y="1549"/>
                    <a:pt x="14" y="1587"/>
                    <a:pt x="52" y="1600"/>
                  </a:cubicBezTo>
                  <a:cubicBezTo>
                    <a:pt x="65" y="1613"/>
                    <a:pt x="90" y="1613"/>
                    <a:pt x="103" y="1613"/>
                  </a:cubicBezTo>
                  <a:cubicBezTo>
                    <a:pt x="128" y="1613"/>
                    <a:pt x="141" y="1613"/>
                    <a:pt x="167" y="1600"/>
                  </a:cubicBezTo>
                  <a:cubicBezTo>
                    <a:pt x="205" y="1587"/>
                    <a:pt x="218" y="1549"/>
                    <a:pt x="218" y="1511"/>
                  </a:cubicBezTo>
                  <a:lnTo>
                    <a:pt x="218" y="122"/>
                  </a:lnTo>
                  <a:cubicBezTo>
                    <a:pt x="218" y="83"/>
                    <a:pt x="205" y="45"/>
                    <a:pt x="167" y="20"/>
                  </a:cubicBezTo>
                  <a:cubicBezTo>
                    <a:pt x="147" y="7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87100" y="2149175"/>
              <a:ext cx="10725" cy="55800"/>
            </a:xfrm>
            <a:custGeom>
              <a:avLst/>
              <a:gdLst/>
              <a:ahLst/>
              <a:cxnLst/>
              <a:rect l="l" t="t" r="r" b="b"/>
              <a:pathLst>
                <a:path w="429" h="2232" extrusionOk="0">
                  <a:moveTo>
                    <a:pt x="349" y="1"/>
                  </a:moveTo>
                  <a:cubicBezTo>
                    <a:pt x="320" y="1"/>
                    <a:pt x="292" y="19"/>
                    <a:pt x="281" y="62"/>
                  </a:cubicBezTo>
                  <a:cubicBezTo>
                    <a:pt x="90" y="737"/>
                    <a:pt x="0" y="1451"/>
                    <a:pt x="39" y="2165"/>
                  </a:cubicBezTo>
                  <a:cubicBezTo>
                    <a:pt x="39" y="2209"/>
                    <a:pt x="77" y="2232"/>
                    <a:pt x="114" y="2232"/>
                  </a:cubicBezTo>
                  <a:cubicBezTo>
                    <a:pt x="150" y="2232"/>
                    <a:pt x="185" y="2209"/>
                    <a:pt x="179" y="2165"/>
                  </a:cubicBezTo>
                  <a:cubicBezTo>
                    <a:pt x="153" y="1464"/>
                    <a:pt x="230" y="763"/>
                    <a:pt x="421" y="87"/>
                  </a:cubicBezTo>
                  <a:cubicBezTo>
                    <a:pt x="429" y="35"/>
                    <a:pt x="389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86150" y="2148225"/>
              <a:ext cx="12775" cy="57625"/>
            </a:xfrm>
            <a:custGeom>
              <a:avLst/>
              <a:gdLst/>
              <a:ahLst/>
              <a:cxnLst/>
              <a:rect l="l" t="t" r="r" b="b"/>
              <a:pathLst>
                <a:path w="511" h="2305" extrusionOk="0">
                  <a:moveTo>
                    <a:pt x="395" y="74"/>
                  </a:moveTo>
                  <a:cubicBezTo>
                    <a:pt x="408" y="74"/>
                    <a:pt x="421" y="100"/>
                    <a:pt x="421" y="112"/>
                  </a:cubicBezTo>
                  <a:cubicBezTo>
                    <a:pt x="230" y="788"/>
                    <a:pt x="140" y="1489"/>
                    <a:pt x="179" y="2190"/>
                  </a:cubicBezTo>
                  <a:cubicBezTo>
                    <a:pt x="191" y="2215"/>
                    <a:pt x="179" y="2228"/>
                    <a:pt x="153" y="2228"/>
                  </a:cubicBezTo>
                  <a:cubicBezTo>
                    <a:pt x="140" y="2228"/>
                    <a:pt x="128" y="2215"/>
                    <a:pt x="115" y="2190"/>
                  </a:cubicBezTo>
                  <a:cubicBezTo>
                    <a:pt x="77" y="1489"/>
                    <a:pt x="166" y="775"/>
                    <a:pt x="357" y="100"/>
                  </a:cubicBezTo>
                  <a:cubicBezTo>
                    <a:pt x="357" y="87"/>
                    <a:pt x="370" y="74"/>
                    <a:pt x="383" y="74"/>
                  </a:cubicBezTo>
                  <a:close/>
                  <a:moveTo>
                    <a:pt x="370" y="1"/>
                  </a:moveTo>
                  <a:cubicBezTo>
                    <a:pt x="357" y="1"/>
                    <a:pt x="344" y="4"/>
                    <a:pt x="332" y="10"/>
                  </a:cubicBezTo>
                  <a:cubicBezTo>
                    <a:pt x="306" y="23"/>
                    <a:pt x="281" y="49"/>
                    <a:pt x="281" y="74"/>
                  </a:cubicBezTo>
                  <a:cubicBezTo>
                    <a:pt x="77" y="762"/>
                    <a:pt x="0" y="1489"/>
                    <a:pt x="38" y="2203"/>
                  </a:cubicBezTo>
                  <a:cubicBezTo>
                    <a:pt x="38" y="2266"/>
                    <a:pt x="89" y="2305"/>
                    <a:pt x="153" y="2305"/>
                  </a:cubicBezTo>
                  <a:lnTo>
                    <a:pt x="166" y="2305"/>
                  </a:lnTo>
                  <a:cubicBezTo>
                    <a:pt x="217" y="2305"/>
                    <a:pt x="268" y="2254"/>
                    <a:pt x="268" y="2203"/>
                  </a:cubicBezTo>
                  <a:cubicBezTo>
                    <a:pt x="230" y="1502"/>
                    <a:pt x="306" y="813"/>
                    <a:pt x="497" y="138"/>
                  </a:cubicBezTo>
                  <a:cubicBezTo>
                    <a:pt x="510" y="87"/>
                    <a:pt x="472" y="23"/>
                    <a:pt x="408" y="10"/>
                  </a:cubicBezTo>
                  <a:cubicBezTo>
                    <a:pt x="395" y="4"/>
                    <a:pt x="383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996825" y="2158675"/>
              <a:ext cx="10250" cy="41300"/>
            </a:xfrm>
            <a:custGeom>
              <a:avLst/>
              <a:gdLst/>
              <a:ahLst/>
              <a:cxnLst/>
              <a:rect l="l" t="t" r="r" b="b"/>
              <a:pathLst>
                <a:path w="410" h="1652" extrusionOk="0">
                  <a:moveTo>
                    <a:pt x="72" y="0"/>
                  </a:moveTo>
                  <a:cubicBezTo>
                    <a:pt x="35" y="0"/>
                    <a:pt x="0" y="26"/>
                    <a:pt x="7" y="77"/>
                  </a:cubicBezTo>
                  <a:cubicBezTo>
                    <a:pt x="32" y="587"/>
                    <a:pt x="121" y="1109"/>
                    <a:pt x="262" y="1606"/>
                  </a:cubicBezTo>
                  <a:cubicBezTo>
                    <a:pt x="272" y="1637"/>
                    <a:pt x="299" y="1652"/>
                    <a:pt x="327" y="1652"/>
                  </a:cubicBezTo>
                  <a:cubicBezTo>
                    <a:pt x="367" y="1652"/>
                    <a:pt x="409" y="1621"/>
                    <a:pt x="402" y="1568"/>
                  </a:cubicBezTo>
                  <a:cubicBezTo>
                    <a:pt x="262" y="1084"/>
                    <a:pt x="185" y="574"/>
                    <a:pt x="147" y="77"/>
                  </a:cubicBezTo>
                  <a:cubicBezTo>
                    <a:pt x="147" y="26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995700" y="2157725"/>
              <a:ext cx="12450" cy="43350"/>
            </a:xfrm>
            <a:custGeom>
              <a:avLst/>
              <a:gdLst/>
              <a:ahLst/>
              <a:cxnLst/>
              <a:rect l="l" t="t" r="r" b="b"/>
              <a:pathLst>
                <a:path w="498" h="1734" extrusionOk="0">
                  <a:moveTo>
                    <a:pt x="103" y="76"/>
                  </a:moveTo>
                  <a:cubicBezTo>
                    <a:pt x="115" y="76"/>
                    <a:pt x="141" y="89"/>
                    <a:pt x="141" y="115"/>
                  </a:cubicBezTo>
                  <a:cubicBezTo>
                    <a:pt x="179" y="625"/>
                    <a:pt x="256" y="1122"/>
                    <a:pt x="396" y="1619"/>
                  </a:cubicBezTo>
                  <a:cubicBezTo>
                    <a:pt x="396" y="1632"/>
                    <a:pt x="396" y="1644"/>
                    <a:pt x="396" y="1644"/>
                  </a:cubicBezTo>
                  <a:cubicBezTo>
                    <a:pt x="383" y="1657"/>
                    <a:pt x="370" y="1657"/>
                    <a:pt x="358" y="1657"/>
                  </a:cubicBezTo>
                  <a:cubicBezTo>
                    <a:pt x="345" y="1657"/>
                    <a:pt x="345" y="1644"/>
                    <a:pt x="345" y="1644"/>
                  </a:cubicBezTo>
                  <a:cubicBezTo>
                    <a:pt x="205" y="1134"/>
                    <a:pt x="115" y="625"/>
                    <a:pt x="90" y="102"/>
                  </a:cubicBezTo>
                  <a:lnTo>
                    <a:pt x="77" y="102"/>
                  </a:lnTo>
                  <a:cubicBezTo>
                    <a:pt x="77" y="102"/>
                    <a:pt x="77" y="76"/>
                    <a:pt x="103" y="76"/>
                  </a:cubicBezTo>
                  <a:close/>
                  <a:moveTo>
                    <a:pt x="103" y="0"/>
                  </a:moveTo>
                  <a:cubicBezTo>
                    <a:pt x="52" y="0"/>
                    <a:pt x="1" y="51"/>
                    <a:pt x="13" y="115"/>
                  </a:cubicBezTo>
                  <a:cubicBezTo>
                    <a:pt x="39" y="637"/>
                    <a:pt x="128" y="1160"/>
                    <a:pt x="268" y="1657"/>
                  </a:cubicBezTo>
                  <a:cubicBezTo>
                    <a:pt x="281" y="1695"/>
                    <a:pt x="307" y="1734"/>
                    <a:pt x="345" y="1734"/>
                  </a:cubicBezTo>
                  <a:lnTo>
                    <a:pt x="370" y="1734"/>
                  </a:lnTo>
                  <a:cubicBezTo>
                    <a:pt x="396" y="1734"/>
                    <a:pt x="434" y="1734"/>
                    <a:pt x="460" y="1708"/>
                  </a:cubicBezTo>
                  <a:cubicBezTo>
                    <a:pt x="485" y="1683"/>
                    <a:pt x="498" y="1644"/>
                    <a:pt x="485" y="1606"/>
                  </a:cubicBezTo>
                  <a:cubicBezTo>
                    <a:pt x="345" y="1109"/>
                    <a:pt x="268" y="612"/>
                    <a:pt x="230" y="115"/>
                  </a:cubicBezTo>
                  <a:cubicBezTo>
                    <a:pt x="230" y="51"/>
                    <a:pt x="16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017700" y="2177950"/>
              <a:ext cx="12400" cy="35050"/>
            </a:xfrm>
            <a:custGeom>
              <a:avLst/>
              <a:gdLst/>
              <a:ahLst/>
              <a:cxnLst/>
              <a:rect l="l" t="t" r="r" b="b"/>
              <a:pathLst>
                <a:path w="496" h="1402" extrusionOk="0">
                  <a:moveTo>
                    <a:pt x="70" y="0"/>
                  </a:moveTo>
                  <a:cubicBezTo>
                    <a:pt x="38" y="0"/>
                    <a:pt x="7" y="20"/>
                    <a:pt x="0" y="58"/>
                  </a:cubicBezTo>
                  <a:cubicBezTo>
                    <a:pt x="13" y="491"/>
                    <a:pt x="77" y="925"/>
                    <a:pt x="191" y="1345"/>
                  </a:cubicBezTo>
                  <a:cubicBezTo>
                    <a:pt x="200" y="1379"/>
                    <a:pt x="231" y="1402"/>
                    <a:pt x="262" y="1402"/>
                  </a:cubicBezTo>
                  <a:cubicBezTo>
                    <a:pt x="278" y="1402"/>
                    <a:pt x="293" y="1396"/>
                    <a:pt x="306" y="1383"/>
                  </a:cubicBezTo>
                  <a:lnTo>
                    <a:pt x="434" y="1256"/>
                  </a:lnTo>
                  <a:cubicBezTo>
                    <a:pt x="495" y="1215"/>
                    <a:pt x="440" y="1140"/>
                    <a:pt x="383" y="1140"/>
                  </a:cubicBezTo>
                  <a:cubicBezTo>
                    <a:pt x="370" y="1140"/>
                    <a:pt x="356" y="1144"/>
                    <a:pt x="344" y="1154"/>
                  </a:cubicBezTo>
                  <a:lnTo>
                    <a:pt x="293" y="1200"/>
                  </a:lnTo>
                  <a:lnTo>
                    <a:pt x="293" y="1200"/>
                  </a:lnTo>
                  <a:cubicBezTo>
                    <a:pt x="206" y="826"/>
                    <a:pt x="152" y="442"/>
                    <a:pt x="140" y="58"/>
                  </a:cubicBezTo>
                  <a:cubicBezTo>
                    <a:pt x="134" y="20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016425" y="2176825"/>
              <a:ext cx="13725" cy="37000"/>
            </a:xfrm>
            <a:custGeom>
              <a:avLst/>
              <a:gdLst/>
              <a:ahLst/>
              <a:cxnLst/>
              <a:rect l="l" t="t" r="r" b="b"/>
              <a:pathLst>
                <a:path w="549" h="1480" extrusionOk="0">
                  <a:moveTo>
                    <a:pt x="133" y="72"/>
                  </a:moveTo>
                  <a:cubicBezTo>
                    <a:pt x="146" y="72"/>
                    <a:pt x="153" y="84"/>
                    <a:pt x="153" y="103"/>
                  </a:cubicBezTo>
                  <a:cubicBezTo>
                    <a:pt x="166" y="485"/>
                    <a:pt x="217" y="855"/>
                    <a:pt x="306" y="1224"/>
                  </a:cubicBezTo>
                  <a:lnTo>
                    <a:pt x="255" y="1275"/>
                  </a:lnTo>
                  <a:cubicBezTo>
                    <a:pt x="153" y="893"/>
                    <a:pt x="102" y="498"/>
                    <a:pt x="89" y="103"/>
                  </a:cubicBezTo>
                  <a:cubicBezTo>
                    <a:pt x="89" y="77"/>
                    <a:pt x="115" y="77"/>
                    <a:pt x="115" y="77"/>
                  </a:cubicBezTo>
                  <a:cubicBezTo>
                    <a:pt x="122" y="74"/>
                    <a:pt x="128" y="72"/>
                    <a:pt x="133" y="72"/>
                  </a:cubicBezTo>
                  <a:close/>
                  <a:moveTo>
                    <a:pt x="429" y="1215"/>
                  </a:moveTo>
                  <a:cubicBezTo>
                    <a:pt x="434" y="1215"/>
                    <a:pt x="440" y="1218"/>
                    <a:pt x="446" y="1224"/>
                  </a:cubicBezTo>
                  <a:cubicBezTo>
                    <a:pt x="459" y="1224"/>
                    <a:pt x="472" y="1237"/>
                    <a:pt x="472" y="1250"/>
                  </a:cubicBezTo>
                  <a:cubicBezTo>
                    <a:pt x="472" y="1250"/>
                    <a:pt x="472" y="1263"/>
                    <a:pt x="459" y="1275"/>
                  </a:cubicBezTo>
                  <a:lnTo>
                    <a:pt x="408" y="1326"/>
                  </a:lnTo>
                  <a:cubicBezTo>
                    <a:pt x="395" y="1301"/>
                    <a:pt x="395" y="1275"/>
                    <a:pt x="395" y="1250"/>
                  </a:cubicBezTo>
                  <a:lnTo>
                    <a:pt x="421" y="1224"/>
                  </a:lnTo>
                  <a:cubicBezTo>
                    <a:pt x="421" y="1218"/>
                    <a:pt x="424" y="1215"/>
                    <a:pt x="429" y="1215"/>
                  </a:cubicBezTo>
                  <a:close/>
                  <a:moveTo>
                    <a:pt x="268" y="1365"/>
                  </a:moveTo>
                  <a:lnTo>
                    <a:pt x="332" y="1390"/>
                  </a:lnTo>
                  <a:lnTo>
                    <a:pt x="332" y="1403"/>
                  </a:lnTo>
                  <a:lnTo>
                    <a:pt x="293" y="1403"/>
                  </a:lnTo>
                  <a:cubicBezTo>
                    <a:pt x="281" y="1390"/>
                    <a:pt x="268" y="1390"/>
                    <a:pt x="268" y="1377"/>
                  </a:cubicBezTo>
                  <a:cubicBezTo>
                    <a:pt x="268" y="1377"/>
                    <a:pt x="268" y="1365"/>
                    <a:pt x="268" y="1365"/>
                  </a:cubicBezTo>
                  <a:close/>
                  <a:moveTo>
                    <a:pt x="102" y="1"/>
                  </a:moveTo>
                  <a:cubicBezTo>
                    <a:pt x="51" y="1"/>
                    <a:pt x="0" y="52"/>
                    <a:pt x="0" y="116"/>
                  </a:cubicBezTo>
                  <a:cubicBezTo>
                    <a:pt x="13" y="536"/>
                    <a:pt x="77" y="944"/>
                    <a:pt x="179" y="1352"/>
                  </a:cubicBezTo>
                  <a:lnTo>
                    <a:pt x="204" y="1403"/>
                  </a:lnTo>
                  <a:cubicBezTo>
                    <a:pt x="204" y="1441"/>
                    <a:pt x="230" y="1467"/>
                    <a:pt x="268" y="1479"/>
                  </a:cubicBezTo>
                  <a:lnTo>
                    <a:pt x="306" y="1479"/>
                  </a:lnTo>
                  <a:cubicBezTo>
                    <a:pt x="332" y="1479"/>
                    <a:pt x="357" y="1479"/>
                    <a:pt x="370" y="1467"/>
                  </a:cubicBezTo>
                  <a:lnTo>
                    <a:pt x="421" y="1416"/>
                  </a:lnTo>
                  <a:lnTo>
                    <a:pt x="510" y="1339"/>
                  </a:lnTo>
                  <a:cubicBezTo>
                    <a:pt x="536" y="1326"/>
                    <a:pt x="548" y="1288"/>
                    <a:pt x="536" y="1250"/>
                  </a:cubicBezTo>
                  <a:cubicBezTo>
                    <a:pt x="536" y="1212"/>
                    <a:pt x="497" y="1173"/>
                    <a:pt x="459" y="1161"/>
                  </a:cubicBezTo>
                  <a:cubicBezTo>
                    <a:pt x="448" y="1157"/>
                    <a:pt x="437" y="1155"/>
                    <a:pt x="426" y="1155"/>
                  </a:cubicBezTo>
                  <a:cubicBezTo>
                    <a:pt x="399" y="1155"/>
                    <a:pt x="375" y="1164"/>
                    <a:pt x="357" y="1173"/>
                  </a:cubicBezTo>
                  <a:cubicBezTo>
                    <a:pt x="281" y="829"/>
                    <a:pt x="230" y="472"/>
                    <a:pt x="217" y="116"/>
                  </a:cubicBezTo>
                  <a:cubicBezTo>
                    <a:pt x="217" y="52"/>
                    <a:pt x="16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029925" y="2192050"/>
              <a:ext cx="9025" cy="15675"/>
            </a:xfrm>
            <a:custGeom>
              <a:avLst/>
              <a:gdLst/>
              <a:ahLst/>
              <a:cxnLst/>
              <a:rect l="l" t="t" r="r" b="b"/>
              <a:pathLst>
                <a:path w="361" h="627" extrusionOk="0">
                  <a:moveTo>
                    <a:pt x="88" y="0"/>
                  </a:moveTo>
                  <a:cubicBezTo>
                    <a:pt x="46" y="0"/>
                    <a:pt x="0" y="33"/>
                    <a:pt x="8" y="80"/>
                  </a:cubicBezTo>
                  <a:cubicBezTo>
                    <a:pt x="59" y="233"/>
                    <a:pt x="85" y="399"/>
                    <a:pt x="72" y="552"/>
                  </a:cubicBezTo>
                  <a:cubicBezTo>
                    <a:pt x="72" y="595"/>
                    <a:pt x="107" y="626"/>
                    <a:pt x="142" y="626"/>
                  </a:cubicBezTo>
                  <a:cubicBezTo>
                    <a:pt x="158" y="626"/>
                    <a:pt x="174" y="619"/>
                    <a:pt x="187" y="603"/>
                  </a:cubicBezTo>
                  <a:cubicBezTo>
                    <a:pt x="276" y="513"/>
                    <a:pt x="327" y="399"/>
                    <a:pt x="352" y="271"/>
                  </a:cubicBezTo>
                  <a:cubicBezTo>
                    <a:pt x="360" y="218"/>
                    <a:pt x="312" y="182"/>
                    <a:pt x="270" y="182"/>
                  </a:cubicBezTo>
                  <a:cubicBezTo>
                    <a:pt x="242" y="182"/>
                    <a:pt x="217" y="198"/>
                    <a:pt x="212" y="233"/>
                  </a:cubicBezTo>
                  <a:cubicBezTo>
                    <a:pt x="210" y="250"/>
                    <a:pt x="207" y="267"/>
                    <a:pt x="203" y="284"/>
                  </a:cubicBezTo>
                  <a:lnTo>
                    <a:pt x="203" y="284"/>
                  </a:lnTo>
                  <a:cubicBezTo>
                    <a:pt x="191" y="202"/>
                    <a:pt x="173" y="121"/>
                    <a:pt x="148" y="42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028850" y="2190975"/>
              <a:ext cx="11175" cy="17750"/>
            </a:xfrm>
            <a:custGeom>
              <a:avLst/>
              <a:gdLst/>
              <a:ahLst/>
              <a:cxnLst/>
              <a:rect l="l" t="t" r="r" b="b"/>
              <a:pathLst>
                <a:path w="447" h="710" extrusionOk="0">
                  <a:moveTo>
                    <a:pt x="129" y="80"/>
                  </a:moveTo>
                  <a:cubicBezTo>
                    <a:pt x="140" y="80"/>
                    <a:pt x="153" y="89"/>
                    <a:pt x="153" y="98"/>
                  </a:cubicBezTo>
                  <a:cubicBezTo>
                    <a:pt x="179" y="174"/>
                    <a:pt x="191" y="251"/>
                    <a:pt x="204" y="327"/>
                  </a:cubicBezTo>
                  <a:cubicBezTo>
                    <a:pt x="191" y="378"/>
                    <a:pt x="179" y="416"/>
                    <a:pt x="153" y="455"/>
                  </a:cubicBezTo>
                  <a:cubicBezTo>
                    <a:pt x="153" y="340"/>
                    <a:pt x="128" y="225"/>
                    <a:pt x="89" y="123"/>
                  </a:cubicBezTo>
                  <a:cubicBezTo>
                    <a:pt x="89" y="98"/>
                    <a:pt x="102" y="85"/>
                    <a:pt x="115" y="85"/>
                  </a:cubicBezTo>
                  <a:cubicBezTo>
                    <a:pt x="119" y="81"/>
                    <a:pt x="124" y="80"/>
                    <a:pt x="129" y="80"/>
                  </a:cubicBezTo>
                  <a:close/>
                  <a:moveTo>
                    <a:pt x="332" y="276"/>
                  </a:moveTo>
                  <a:cubicBezTo>
                    <a:pt x="344" y="276"/>
                    <a:pt x="357" y="302"/>
                    <a:pt x="357" y="314"/>
                  </a:cubicBezTo>
                  <a:cubicBezTo>
                    <a:pt x="357" y="378"/>
                    <a:pt x="332" y="442"/>
                    <a:pt x="306" y="493"/>
                  </a:cubicBezTo>
                  <a:cubicBezTo>
                    <a:pt x="306" y="442"/>
                    <a:pt x="306" y="391"/>
                    <a:pt x="293" y="327"/>
                  </a:cubicBezTo>
                  <a:lnTo>
                    <a:pt x="306" y="289"/>
                  </a:lnTo>
                  <a:cubicBezTo>
                    <a:pt x="306" y="289"/>
                    <a:pt x="306" y="276"/>
                    <a:pt x="332" y="276"/>
                  </a:cubicBezTo>
                  <a:close/>
                  <a:moveTo>
                    <a:pt x="230" y="505"/>
                  </a:moveTo>
                  <a:lnTo>
                    <a:pt x="230" y="544"/>
                  </a:lnTo>
                  <a:lnTo>
                    <a:pt x="204" y="531"/>
                  </a:lnTo>
                  <a:lnTo>
                    <a:pt x="230" y="505"/>
                  </a:lnTo>
                  <a:close/>
                  <a:moveTo>
                    <a:pt x="153" y="595"/>
                  </a:moveTo>
                  <a:lnTo>
                    <a:pt x="217" y="620"/>
                  </a:lnTo>
                  <a:cubicBezTo>
                    <a:pt x="211" y="627"/>
                    <a:pt x="204" y="630"/>
                    <a:pt x="198" y="630"/>
                  </a:cubicBezTo>
                  <a:cubicBezTo>
                    <a:pt x="191" y="630"/>
                    <a:pt x="185" y="627"/>
                    <a:pt x="179" y="620"/>
                  </a:cubicBezTo>
                  <a:cubicBezTo>
                    <a:pt x="179" y="620"/>
                    <a:pt x="153" y="607"/>
                    <a:pt x="153" y="595"/>
                  </a:cubicBezTo>
                  <a:close/>
                  <a:moveTo>
                    <a:pt x="136" y="0"/>
                  </a:moveTo>
                  <a:cubicBezTo>
                    <a:pt x="125" y="0"/>
                    <a:pt x="113" y="3"/>
                    <a:pt x="102" y="8"/>
                  </a:cubicBezTo>
                  <a:cubicBezTo>
                    <a:pt x="39" y="21"/>
                    <a:pt x="0" y="85"/>
                    <a:pt x="26" y="149"/>
                  </a:cubicBezTo>
                  <a:cubicBezTo>
                    <a:pt x="64" y="276"/>
                    <a:pt x="89" y="416"/>
                    <a:pt x="77" y="556"/>
                  </a:cubicBezTo>
                  <a:lnTo>
                    <a:pt x="77" y="569"/>
                  </a:lnTo>
                  <a:lnTo>
                    <a:pt x="77" y="595"/>
                  </a:lnTo>
                  <a:cubicBezTo>
                    <a:pt x="77" y="658"/>
                    <a:pt x="128" y="709"/>
                    <a:pt x="191" y="709"/>
                  </a:cubicBezTo>
                  <a:cubicBezTo>
                    <a:pt x="217" y="709"/>
                    <a:pt x="242" y="697"/>
                    <a:pt x="268" y="684"/>
                  </a:cubicBezTo>
                  <a:lnTo>
                    <a:pt x="293" y="658"/>
                  </a:lnTo>
                  <a:lnTo>
                    <a:pt x="293" y="646"/>
                  </a:lnTo>
                  <a:cubicBezTo>
                    <a:pt x="370" y="556"/>
                    <a:pt x="421" y="442"/>
                    <a:pt x="434" y="327"/>
                  </a:cubicBezTo>
                  <a:cubicBezTo>
                    <a:pt x="446" y="263"/>
                    <a:pt x="408" y="200"/>
                    <a:pt x="344" y="200"/>
                  </a:cubicBezTo>
                  <a:cubicBezTo>
                    <a:pt x="336" y="195"/>
                    <a:pt x="327" y="194"/>
                    <a:pt x="319" y="194"/>
                  </a:cubicBezTo>
                  <a:cubicBezTo>
                    <a:pt x="302" y="194"/>
                    <a:pt x="285" y="200"/>
                    <a:pt x="268" y="200"/>
                  </a:cubicBezTo>
                  <a:cubicBezTo>
                    <a:pt x="255" y="161"/>
                    <a:pt x="255" y="123"/>
                    <a:pt x="242" y="85"/>
                  </a:cubicBezTo>
                  <a:cubicBezTo>
                    <a:pt x="222" y="35"/>
                    <a:pt x="17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047200" y="2185750"/>
              <a:ext cx="12550" cy="13925"/>
            </a:xfrm>
            <a:custGeom>
              <a:avLst/>
              <a:gdLst/>
              <a:ahLst/>
              <a:cxnLst/>
              <a:rect l="l" t="t" r="r" b="b"/>
              <a:pathLst>
                <a:path w="502" h="557" extrusionOk="0">
                  <a:moveTo>
                    <a:pt x="218" y="1"/>
                  </a:moveTo>
                  <a:cubicBezTo>
                    <a:pt x="190" y="1"/>
                    <a:pt x="161" y="16"/>
                    <a:pt x="146" y="52"/>
                  </a:cubicBezTo>
                  <a:cubicBezTo>
                    <a:pt x="108" y="192"/>
                    <a:pt x="57" y="332"/>
                    <a:pt x="18" y="472"/>
                  </a:cubicBezTo>
                  <a:cubicBezTo>
                    <a:pt x="0" y="518"/>
                    <a:pt x="40" y="557"/>
                    <a:pt x="84" y="557"/>
                  </a:cubicBezTo>
                  <a:cubicBezTo>
                    <a:pt x="101" y="557"/>
                    <a:pt x="118" y="551"/>
                    <a:pt x="133" y="536"/>
                  </a:cubicBezTo>
                  <a:lnTo>
                    <a:pt x="452" y="243"/>
                  </a:lnTo>
                  <a:cubicBezTo>
                    <a:pt x="501" y="193"/>
                    <a:pt x="451" y="121"/>
                    <a:pt x="396" y="121"/>
                  </a:cubicBezTo>
                  <a:cubicBezTo>
                    <a:pt x="380" y="121"/>
                    <a:pt x="364" y="127"/>
                    <a:pt x="350" y="141"/>
                  </a:cubicBezTo>
                  <a:lnTo>
                    <a:pt x="240" y="242"/>
                  </a:lnTo>
                  <a:lnTo>
                    <a:pt x="240" y="242"/>
                  </a:lnTo>
                  <a:cubicBezTo>
                    <a:pt x="257" y="191"/>
                    <a:pt x="272" y="140"/>
                    <a:pt x="286" y="90"/>
                  </a:cubicBezTo>
                  <a:cubicBezTo>
                    <a:pt x="301" y="36"/>
                    <a:pt x="26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046050" y="2185000"/>
              <a:ext cx="14375" cy="15900"/>
            </a:xfrm>
            <a:custGeom>
              <a:avLst/>
              <a:gdLst/>
              <a:ahLst/>
              <a:cxnLst/>
              <a:rect l="l" t="t" r="r" b="b"/>
              <a:pathLst>
                <a:path w="575" h="636" extrusionOk="0">
                  <a:moveTo>
                    <a:pt x="281" y="63"/>
                  </a:moveTo>
                  <a:cubicBezTo>
                    <a:pt x="289" y="63"/>
                    <a:pt x="298" y="69"/>
                    <a:pt x="306" y="69"/>
                  </a:cubicBezTo>
                  <a:lnTo>
                    <a:pt x="306" y="94"/>
                  </a:lnTo>
                  <a:lnTo>
                    <a:pt x="255" y="260"/>
                  </a:lnTo>
                  <a:lnTo>
                    <a:pt x="166" y="349"/>
                  </a:lnTo>
                  <a:lnTo>
                    <a:pt x="243" y="94"/>
                  </a:lnTo>
                  <a:cubicBezTo>
                    <a:pt x="243" y="82"/>
                    <a:pt x="255" y="69"/>
                    <a:pt x="268" y="69"/>
                  </a:cubicBezTo>
                  <a:cubicBezTo>
                    <a:pt x="272" y="65"/>
                    <a:pt x="277" y="63"/>
                    <a:pt x="281" y="63"/>
                  </a:cubicBezTo>
                  <a:close/>
                  <a:moveTo>
                    <a:pt x="447" y="190"/>
                  </a:moveTo>
                  <a:cubicBezTo>
                    <a:pt x="456" y="190"/>
                    <a:pt x="466" y="196"/>
                    <a:pt x="472" y="209"/>
                  </a:cubicBezTo>
                  <a:cubicBezTo>
                    <a:pt x="485" y="209"/>
                    <a:pt x="485" y="235"/>
                    <a:pt x="472" y="247"/>
                  </a:cubicBezTo>
                  <a:lnTo>
                    <a:pt x="268" y="426"/>
                  </a:lnTo>
                  <a:lnTo>
                    <a:pt x="268" y="426"/>
                  </a:lnTo>
                  <a:lnTo>
                    <a:pt x="319" y="298"/>
                  </a:lnTo>
                  <a:lnTo>
                    <a:pt x="421" y="209"/>
                  </a:lnTo>
                  <a:cubicBezTo>
                    <a:pt x="428" y="196"/>
                    <a:pt x="437" y="190"/>
                    <a:pt x="447" y="190"/>
                  </a:cubicBezTo>
                  <a:close/>
                  <a:moveTo>
                    <a:pt x="192" y="413"/>
                  </a:moveTo>
                  <a:lnTo>
                    <a:pt x="179" y="477"/>
                  </a:lnTo>
                  <a:lnTo>
                    <a:pt x="141" y="464"/>
                  </a:lnTo>
                  <a:lnTo>
                    <a:pt x="192" y="413"/>
                  </a:lnTo>
                  <a:close/>
                  <a:moveTo>
                    <a:pt x="98" y="531"/>
                  </a:moveTo>
                  <a:lnTo>
                    <a:pt x="128" y="541"/>
                  </a:lnTo>
                  <a:lnTo>
                    <a:pt x="103" y="541"/>
                  </a:lnTo>
                  <a:cubicBezTo>
                    <a:pt x="103" y="541"/>
                    <a:pt x="103" y="534"/>
                    <a:pt x="98" y="531"/>
                  </a:cubicBezTo>
                  <a:close/>
                  <a:moveTo>
                    <a:pt x="271" y="0"/>
                  </a:moveTo>
                  <a:cubicBezTo>
                    <a:pt x="262" y="0"/>
                    <a:pt x="252" y="2"/>
                    <a:pt x="243" y="5"/>
                  </a:cubicBezTo>
                  <a:cubicBezTo>
                    <a:pt x="205" y="5"/>
                    <a:pt x="166" y="43"/>
                    <a:pt x="154" y="82"/>
                  </a:cubicBezTo>
                  <a:lnTo>
                    <a:pt x="26" y="464"/>
                  </a:lnTo>
                  <a:lnTo>
                    <a:pt x="13" y="490"/>
                  </a:lnTo>
                  <a:lnTo>
                    <a:pt x="26" y="490"/>
                  </a:lnTo>
                  <a:cubicBezTo>
                    <a:pt x="1" y="528"/>
                    <a:pt x="26" y="579"/>
                    <a:pt x="64" y="604"/>
                  </a:cubicBezTo>
                  <a:cubicBezTo>
                    <a:pt x="90" y="617"/>
                    <a:pt x="103" y="630"/>
                    <a:pt x="128" y="630"/>
                  </a:cubicBezTo>
                  <a:cubicBezTo>
                    <a:pt x="139" y="634"/>
                    <a:pt x="150" y="635"/>
                    <a:pt x="161" y="635"/>
                  </a:cubicBezTo>
                  <a:cubicBezTo>
                    <a:pt x="188" y="635"/>
                    <a:pt x="212" y="626"/>
                    <a:pt x="230" y="617"/>
                  </a:cubicBezTo>
                  <a:lnTo>
                    <a:pt x="230" y="604"/>
                  </a:lnTo>
                  <a:lnTo>
                    <a:pt x="536" y="324"/>
                  </a:lnTo>
                  <a:cubicBezTo>
                    <a:pt x="574" y="273"/>
                    <a:pt x="574" y="196"/>
                    <a:pt x="536" y="158"/>
                  </a:cubicBezTo>
                  <a:cubicBezTo>
                    <a:pt x="510" y="139"/>
                    <a:pt x="479" y="129"/>
                    <a:pt x="448" y="129"/>
                  </a:cubicBezTo>
                  <a:cubicBezTo>
                    <a:pt x="418" y="129"/>
                    <a:pt x="389" y="139"/>
                    <a:pt x="370" y="158"/>
                  </a:cubicBezTo>
                  <a:lnTo>
                    <a:pt x="370" y="145"/>
                  </a:lnTo>
                  <a:cubicBezTo>
                    <a:pt x="383" y="107"/>
                    <a:pt x="370" y="69"/>
                    <a:pt x="357" y="43"/>
                  </a:cubicBezTo>
                  <a:cubicBezTo>
                    <a:pt x="329" y="15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065300" y="2187300"/>
              <a:ext cx="12525" cy="8200"/>
            </a:xfrm>
            <a:custGeom>
              <a:avLst/>
              <a:gdLst/>
              <a:ahLst/>
              <a:cxnLst/>
              <a:rect l="l" t="t" r="r" b="b"/>
              <a:pathLst>
                <a:path w="501" h="328" extrusionOk="0">
                  <a:moveTo>
                    <a:pt x="139" y="1"/>
                  </a:moveTo>
                  <a:cubicBezTo>
                    <a:pt x="118" y="1"/>
                    <a:pt x="97" y="13"/>
                    <a:pt x="85" y="41"/>
                  </a:cubicBezTo>
                  <a:cubicBezTo>
                    <a:pt x="0" y="193"/>
                    <a:pt x="184" y="328"/>
                    <a:pt x="333" y="328"/>
                  </a:cubicBezTo>
                  <a:cubicBezTo>
                    <a:pt x="409" y="328"/>
                    <a:pt x="475" y="293"/>
                    <a:pt x="492" y="206"/>
                  </a:cubicBezTo>
                  <a:cubicBezTo>
                    <a:pt x="500" y="153"/>
                    <a:pt x="463" y="123"/>
                    <a:pt x="423" y="123"/>
                  </a:cubicBezTo>
                  <a:cubicBezTo>
                    <a:pt x="396" y="123"/>
                    <a:pt x="368" y="137"/>
                    <a:pt x="352" y="168"/>
                  </a:cubicBezTo>
                  <a:cubicBezTo>
                    <a:pt x="342" y="210"/>
                    <a:pt x="305" y="235"/>
                    <a:pt x="264" y="235"/>
                  </a:cubicBezTo>
                  <a:cubicBezTo>
                    <a:pt x="255" y="235"/>
                    <a:pt x="246" y="234"/>
                    <a:pt x="238" y="232"/>
                  </a:cubicBezTo>
                  <a:cubicBezTo>
                    <a:pt x="199" y="206"/>
                    <a:pt x="187" y="155"/>
                    <a:pt x="212" y="117"/>
                  </a:cubicBezTo>
                  <a:cubicBezTo>
                    <a:pt x="238" y="56"/>
                    <a:pt x="18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065500" y="2186400"/>
              <a:ext cx="13400" cy="11500"/>
            </a:xfrm>
            <a:custGeom>
              <a:avLst/>
              <a:gdLst/>
              <a:ahLst/>
              <a:cxnLst/>
              <a:rect l="l" t="t" r="r" b="b"/>
              <a:pathLst>
                <a:path w="536" h="460" extrusionOk="0">
                  <a:moveTo>
                    <a:pt x="153" y="89"/>
                  </a:moveTo>
                  <a:cubicBezTo>
                    <a:pt x="153" y="102"/>
                    <a:pt x="166" y="102"/>
                    <a:pt x="166" y="115"/>
                  </a:cubicBezTo>
                  <a:cubicBezTo>
                    <a:pt x="166" y="115"/>
                    <a:pt x="166" y="128"/>
                    <a:pt x="166" y="140"/>
                  </a:cubicBezTo>
                  <a:cubicBezTo>
                    <a:pt x="153" y="166"/>
                    <a:pt x="153" y="204"/>
                    <a:pt x="166" y="242"/>
                  </a:cubicBezTo>
                  <a:cubicBezTo>
                    <a:pt x="179" y="268"/>
                    <a:pt x="191" y="293"/>
                    <a:pt x="230" y="306"/>
                  </a:cubicBezTo>
                  <a:cubicBezTo>
                    <a:pt x="242" y="312"/>
                    <a:pt x="258" y="316"/>
                    <a:pt x="274" y="316"/>
                  </a:cubicBezTo>
                  <a:cubicBezTo>
                    <a:pt x="290" y="316"/>
                    <a:pt x="306" y="312"/>
                    <a:pt x="319" y="306"/>
                  </a:cubicBezTo>
                  <a:cubicBezTo>
                    <a:pt x="357" y="293"/>
                    <a:pt x="382" y="255"/>
                    <a:pt x="395" y="230"/>
                  </a:cubicBezTo>
                  <a:cubicBezTo>
                    <a:pt x="395" y="204"/>
                    <a:pt x="408" y="204"/>
                    <a:pt x="408" y="204"/>
                  </a:cubicBezTo>
                  <a:cubicBezTo>
                    <a:pt x="421" y="204"/>
                    <a:pt x="433" y="204"/>
                    <a:pt x="446" y="217"/>
                  </a:cubicBezTo>
                  <a:cubicBezTo>
                    <a:pt x="446" y="217"/>
                    <a:pt x="446" y="230"/>
                    <a:pt x="446" y="242"/>
                  </a:cubicBezTo>
                  <a:cubicBezTo>
                    <a:pt x="433" y="293"/>
                    <a:pt x="395" y="344"/>
                    <a:pt x="344" y="370"/>
                  </a:cubicBezTo>
                  <a:cubicBezTo>
                    <a:pt x="317" y="383"/>
                    <a:pt x="289" y="390"/>
                    <a:pt x="261" y="390"/>
                  </a:cubicBezTo>
                  <a:cubicBezTo>
                    <a:pt x="187" y="390"/>
                    <a:pt x="121" y="343"/>
                    <a:pt x="102" y="268"/>
                  </a:cubicBezTo>
                  <a:cubicBezTo>
                    <a:pt x="77" y="204"/>
                    <a:pt x="89" y="153"/>
                    <a:pt x="115" y="102"/>
                  </a:cubicBezTo>
                  <a:cubicBezTo>
                    <a:pt x="115" y="89"/>
                    <a:pt x="128" y="89"/>
                    <a:pt x="140" y="89"/>
                  </a:cubicBezTo>
                  <a:close/>
                  <a:moveTo>
                    <a:pt x="138" y="1"/>
                  </a:moveTo>
                  <a:cubicBezTo>
                    <a:pt x="97" y="1"/>
                    <a:pt x="56" y="20"/>
                    <a:pt x="38" y="64"/>
                  </a:cubicBezTo>
                  <a:cubicBezTo>
                    <a:pt x="0" y="128"/>
                    <a:pt x="0" y="204"/>
                    <a:pt x="26" y="281"/>
                  </a:cubicBezTo>
                  <a:cubicBezTo>
                    <a:pt x="38" y="344"/>
                    <a:pt x="89" y="408"/>
                    <a:pt x="153" y="434"/>
                  </a:cubicBezTo>
                  <a:cubicBezTo>
                    <a:pt x="191" y="446"/>
                    <a:pt x="230" y="459"/>
                    <a:pt x="255" y="459"/>
                  </a:cubicBezTo>
                  <a:lnTo>
                    <a:pt x="268" y="459"/>
                  </a:lnTo>
                  <a:cubicBezTo>
                    <a:pt x="382" y="459"/>
                    <a:pt x="497" y="370"/>
                    <a:pt x="523" y="255"/>
                  </a:cubicBezTo>
                  <a:cubicBezTo>
                    <a:pt x="535" y="217"/>
                    <a:pt x="523" y="179"/>
                    <a:pt x="497" y="153"/>
                  </a:cubicBezTo>
                  <a:cubicBezTo>
                    <a:pt x="459" y="128"/>
                    <a:pt x="421" y="115"/>
                    <a:pt x="382" y="115"/>
                  </a:cubicBezTo>
                  <a:cubicBezTo>
                    <a:pt x="344" y="128"/>
                    <a:pt x="319" y="166"/>
                    <a:pt x="306" y="204"/>
                  </a:cubicBezTo>
                  <a:cubicBezTo>
                    <a:pt x="306" y="217"/>
                    <a:pt x="293" y="230"/>
                    <a:pt x="281" y="230"/>
                  </a:cubicBezTo>
                  <a:lnTo>
                    <a:pt x="255" y="230"/>
                  </a:lnTo>
                  <a:cubicBezTo>
                    <a:pt x="242" y="230"/>
                    <a:pt x="242" y="217"/>
                    <a:pt x="230" y="204"/>
                  </a:cubicBezTo>
                  <a:cubicBezTo>
                    <a:pt x="230" y="191"/>
                    <a:pt x="230" y="179"/>
                    <a:pt x="230" y="166"/>
                  </a:cubicBezTo>
                  <a:cubicBezTo>
                    <a:pt x="268" y="115"/>
                    <a:pt x="242" y="51"/>
                    <a:pt x="191" y="13"/>
                  </a:cubicBezTo>
                  <a:cubicBezTo>
                    <a:pt x="175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088425" y="2177575"/>
              <a:ext cx="37550" cy="22775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1409" y="0"/>
                  </a:moveTo>
                  <a:cubicBezTo>
                    <a:pt x="1385" y="0"/>
                    <a:pt x="1360" y="10"/>
                    <a:pt x="1339" y="35"/>
                  </a:cubicBezTo>
                  <a:cubicBezTo>
                    <a:pt x="1250" y="157"/>
                    <a:pt x="1094" y="231"/>
                    <a:pt x="937" y="231"/>
                  </a:cubicBezTo>
                  <a:cubicBezTo>
                    <a:pt x="914" y="231"/>
                    <a:pt x="890" y="229"/>
                    <a:pt x="868" y="226"/>
                  </a:cubicBezTo>
                  <a:cubicBezTo>
                    <a:pt x="835" y="221"/>
                    <a:pt x="802" y="218"/>
                    <a:pt x="770" y="218"/>
                  </a:cubicBezTo>
                  <a:cubicBezTo>
                    <a:pt x="715" y="218"/>
                    <a:pt x="661" y="227"/>
                    <a:pt x="613" y="251"/>
                  </a:cubicBezTo>
                  <a:cubicBezTo>
                    <a:pt x="448" y="323"/>
                    <a:pt x="299" y="521"/>
                    <a:pt x="161" y="682"/>
                  </a:cubicBezTo>
                  <a:lnTo>
                    <a:pt x="161" y="682"/>
                  </a:lnTo>
                  <a:cubicBezTo>
                    <a:pt x="159" y="614"/>
                    <a:pt x="179" y="547"/>
                    <a:pt x="218" y="493"/>
                  </a:cubicBezTo>
                  <a:cubicBezTo>
                    <a:pt x="244" y="432"/>
                    <a:pt x="192" y="377"/>
                    <a:pt x="145" y="377"/>
                  </a:cubicBezTo>
                  <a:cubicBezTo>
                    <a:pt x="123" y="377"/>
                    <a:pt x="102" y="389"/>
                    <a:pt x="90" y="417"/>
                  </a:cubicBezTo>
                  <a:cubicBezTo>
                    <a:pt x="14" y="557"/>
                    <a:pt x="1" y="710"/>
                    <a:pt x="52" y="863"/>
                  </a:cubicBezTo>
                  <a:cubicBezTo>
                    <a:pt x="60" y="894"/>
                    <a:pt x="86" y="911"/>
                    <a:pt x="114" y="911"/>
                  </a:cubicBezTo>
                  <a:cubicBezTo>
                    <a:pt x="132" y="911"/>
                    <a:pt x="151" y="904"/>
                    <a:pt x="167" y="889"/>
                  </a:cubicBezTo>
                  <a:lnTo>
                    <a:pt x="511" y="532"/>
                  </a:lnTo>
                  <a:cubicBezTo>
                    <a:pt x="664" y="379"/>
                    <a:pt x="817" y="404"/>
                    <a:pt x="1008" y="379"/>
                  </a:cubicBezTo>
                  <a:cubicBezTo>
                    <a:pt x="1186" y="353"/>
                    <a:pt x="1352" y="251"/>
                    <a:pt x="1467" y="98"/>
                  </a:cubicBezTo>
                  <a:cubicBezTo>
                    <a:pt x="1501" y="46"/>
                    <a:pt x="1459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87800" y="2176750"/>
              <a:ext cx="38900" cy="24650"/>
            </a:xfrm>
            <a:custGeom>
              <a:avLst/>
              <a:gdLst/>
              <a:ahLst/>
              <a:cxnLst/>
              <a:rect l="l" t="t" r="r" b="b"/>
              <a:pathLst>
                <a:path w="1556" h="986" extrusionOk="0">
                  <a:moveTo>
                    <a:pt x="277" y="552"/>
                  </a:moveTo>
                  <a:cubicBezTo>
                    <a:pt x="274" y="556"/>
                    <a:pt x="271" y="561"/>
                    <a:pt x="268" y="565"/>
                  </a:cubicBezTo>
                  <a:cubicBezTo>
                    <a:pt x="268" y="565"/>
                    <a:pt x="268" y="555"/>
                    <a:pt x="277" y="552"/>
                  </a:cubicBezTo>
                  <a:close/>
                  <a:moveTo>
                    <a:pt x="166" y="463"/>
                  </a:moveTo>
                  <a:cubicBezTo>
                    <a:pt x="179" y="463"/>
                    <a:pt x="192" y="463"/>
                    <a:pt x="204" y="475"/>
                  </a:cubicBezTo>
                  <a:cubicBezTo>
                    <a:pt x="204" y="488"/>
                    <a:pt x="204" y="501"/>
                    <a:pt x="204" y="501"/>
                  </a:cubicBezTo>
                  <a:cubicBezTo>
                    <a:pt x="166" y="565"/>
                    <a:pt x="153" y="628"/>
                    <a:pt x="153" y="705"/>
                  </a:cubicBezTo>
                  <a:lnTo>
                    <a:pt x="90" y="769"/>
                  </a:lnTo>
                  <a:cubicBezTo>
                    <a:pt x="90" y="667"/>
                    <a:pt x="102" y="565"/>
                    <a:pt x="153" y="475"/>
                  </a:cubicBezTo>
                  <a:cubicBezTo>
                    <a:pt x="153" y="463"/>
                    <a:pt x="166" y="463"/>
                    <a:pt x="166" y="463"/>
                  </a:cubicBezTo>
                  <a:close/>
                  <a:moveTo>
                    <a:pt x="1428" y="80"/>
                  </a:moveTo>
                  <a:cubicBezTo>
                    <a:pt x="1441" y="80"/>
                    <a:pt x="1453" y="93"/>
                    <a:pt x="1453" y="106"/>
                  </a:cubicBezTo>
                  <a:lnTo>
                    <a:pt x="1453" y="119"/>
                  </a:lnTo>
                  <a:cubicBezTo>
                    <a:pt x="1364" y="259"/>
                    <a:pt x="1199" y="361"/>
                    <a:pt x="1020" y="373"/>
                  </a:cubicBezTo>
                  <a:lnTo>
                    <a:pt x="931" y="373"/>
                  </a:lnTo>
                  <a:cubicBezTo>
                    <a:pt x="778" y="373"/>
                    <a:pt x="625" y="424"/>
                    <a:pt x="510" y="539"/>
                  </a:cubicBezTo>
                  <a:lnTo>
                    <a:pt x="243" y="820"/>
                  </a:lnTo>
                  <a:cubicBezTo>
                    <a:pt x="230" y="794"/>
                    <a:pt x="230" y="756"/>
                    <a:pt x="230" y="730"/>
                  </a:cubicBezTo>
                  <a:lnTo>
                    <a:pt x="255" y="692"/>
                  </a:lnTo>
                  <a:cubicBezTo>
                    <a:pt x="370" y="552"/>
                    <a:pt x="497" y="424"/>
                    <a:pt x="650" y="335"/>
                  </a:cubicBezTo>
                  <a:cubicBezTo>
                    <a:pt x="688" y="317"/>
                    <a:pt x="732" y="305"/>
                    <a:pt x="778" y="305"/>
                  </a:cubicBezTo>
                  <a:cubicBezTo>
                    <a:pt x="795" y="305"/>
                    <a:pt x="812" y="306"/>
                    <a:pt x="829" y="310"/>
                  </a:cubicBezTo>
                  <a:lnTo>
                    <a:pt x="880" y="310"/>
                  </a:lnTo>
                  <a:cubicBezTo>
                    <a:pt x="906" y="313"/>
                    <a:pt x="931" y="315"/>
                    <a:pt x="956" y="315"/>
                  </a:cubicBezTo>
                  <a:cubicBezTo>
                    <a:pt x="1131" y="315"/>
                    <a:pt x="1289" y="238"/>
                    <a:pt x="1390" y="93"/>
                  </a:cubicBezTo>
                  <a:cubicBezTo>
                    <a:pt x="1402" y="80"/>
                    <a:pt x="1415" y="80"/>
                    <a:pt x="1428" y="80"/>
                  </a:cubicBezTo>
                  <a:close/>
                  <a:moveTo>
                    <a:pt x="115" y="871"/>
                  </a:moveTo>
                  <a:lnTo>
                    <a:pt x="179" y="883"/>
                  </a:lnTo>
                  <a:lnTo>
                    <a:pt x="166" y="896"/>
                  </a:lnTo>
                  <a:cubicBezTo>
                    <a:pt x="158" y="896"/>
                    <a:pt x="149" y="902"/>
                    <a:pt x="144" y="902"/>
                  </a:cubicBezTo>
                  <a:cubicBezTo>
                    <a:pt x="142" y="902"/>
                    <a:pt x="141" y="900"/>
                    <a:pt x="141" y="896"/>
                  </a:cubicBezTo>
                  <a:cubicBezTo>
                    <a:pt x="128" y="896"/>
                    <a:pt x="115" y="896"/>
                    <a:pt x="115" y="883"/>
                  </a:cubicBezTo>
                  <a:cubicBezTo>
                    <a:pt x="115" y="871"/>
                    <a:pt x="115" y="871"/>
                    <a:pt x="115" y="871"/>
                  </a:cubicBezTo>
                  <a:close/>
                  <a:moveTo>
                    <a:pt x="1420" y="0"/>
                  </a:moveTo>
                  <a:cubicBezTo>
                    <a:pt x="1389" y="0"/>
                    <a:pt x="1360" y="23"/>
                    <a:pt x="1339" y="55"/>
                  </a:cubicBezTo>
                  <a:cubicBezTo>
                    <a:pt x="1252" y="164"/>
                    <a:pt x="1109" y="226"/>
                    <a:pt x="966" y="226"/>
                  </a:cubicBezTo>
                  <a:cubicBezTo>
                    <a:pt x="941" y="226"/>
                    <a:pt x="917" y="224"/>
                    <a:pt x="893" y="220"/>
                  </a:cubicBezTo>
                  <a:lnTo>
                    <a:pt x="842" y="220"/>
                  </a:lnTo>
                  <a:cubicBezTo>
                    <a:pt x="821" y="217"/>
                    <a:pt x="801" y="215"/>
                    <a:pt x="780" y="215"/>
                  </a:cubicBezTo>
                  <a:cubicBezTo>
                    <a:pt x="725" y="215"/>
                    <a:pt x="672" y="227"/>
                    <a:pt x="625" y="246"/>
                  </a:cubicBezTo>
                  <a:cubicBezTo>
                    <a:pt x="492" y="330"/>
                    <a:pt x="371" y="426"/>
                    <a:pt x="283" y="544"/>
                  </a:cubicBezTo>
                  <a:lnTo>
                    <a:pt x="283" y="544"/>
                  </a:lnTo>
                  <a:cubicBezTo>
                    <a:pt x="303" y="458"/>
                    <a:pt x="240" y="386"/>
                    <a:pt x="166" y="386"/>
                  </a:cubicBezTo>
                  <a:cubicBezTo>
                    <a:pt x="128" y="386"/>
                    <a:pt x="90" y="412"/>
                    <a:pt x="77" y="450"/>
                  </a:cubicBezTo>
                  <a:cubicBezTo>
                    <a:pt x="13" y="565"/>
                    <a:pt x="0" y="705"/>
                    <a:pt x="26" y="845"/>
                  </a:cubicBezTo>
                  <a:cubicBezTo>
                    <a:pt x="26" y="871"/>
                    <a:pt x="39" y="883"/>
                    <a:pt x="39" y="909"/>
                  </a:cubicBezTo>
                  <a:cubicBezTo>
                    <a:pt x="51" y="947"/>
                    <a:pt x="77" y="973"/>
                    <a:pt x="115" y="985"/>
                  </a:cubicBezTo>
                  <a:lnTo>
                    <a:pt x="153" y="985"/>
                  </a:lnTo>
                  <a:cubicBezTo>
                    <a:pt x="179" y="985"/>
                    <a:pt x="204" y="973"/>
                    <a:pt x="217" y="947"/>
                  </a:cubicBezTo>
                  <a:lnTo>
                    <a:pt x="268" y="909"/>
                  </a:lnTo>
                  <a:lnTo>
                    <a:pt x="281" y="909"/>
                  </a:lnTo>
                  <a:lnTo>
                    <a:pt x="281" y="896"/>
                  </a:lnTo>
                  <a:lnTo>
                    <a:pt x="574" y="590"/>
                  </a:lnTo>
                  <a:cubicBezTo>
                    <a:pt x="654" y="510"/>
                    <a:pt x="775" y="461"/>
                    <a:pt x="901" y="461"/>
                  </a:cubicBezTo>
                  <a:cubicBezTo>
                    <a:pt x="915" y="461"/>
                    <a:pt x="929" y="461"/>
                    <a:pt x="944" y="463"/>
                  </a:cubicBezTo>
                  <a:lnTo>
                    <a:pt x="1033" y="463"/>
                  </a:lnTo>
                  <a:cubicBezTo>
                    <a:pt x="1237" y="437"/>
                    <a:pt x="1415" y="335"/>
                    <a:pt x="1530" y="170"/>
                  </a:cubicBezTo>
                  <a:cubicBezTo>
                    <a:pt x="1543" y="144"/>
                    <a:pt x="1555" y="106"/>
                    <a:pt x="1543" y="68"/>
                  </a:cubicBezTo>
                  <a:cubicBezTo>
                    <a:pt x="1517" y="29"/>
                    <a:pt x="1492" y="4"/>
                    <a:pt x="1441" y="4"/>
                  </a:cubicBezTo>
                  <a:cubicBezTo>
                    <a:pt x="1434" y="2"/>
                    <a:pt x="1427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282">
            <a:off x="1916789" y="2111866"/>
            <a:ext cx="548691" cy="95622"/>
            <a:chOff x="4676400" y="2138525"/>
            <a:chExt cx="450300" cy="78475"/>
          </a:xfrm>
        </p:grpSpPr>
        <p:sp>
          <p:nvSpPr>
            <p:cNvPr id="119" name="Google Shape;119;p2"/>
            <p:cNvSpPr/>
            <p:nvPr/>
          </p:nvSpPr>
          <p:spPr>
            <a:xfrm>
              <a:off x="4677375" y="2147850"/>
              <a:ext cx="11550" cy="66700"/>
            </a:xfrm>
            <a:custGeom>
              <a:avLst/>
              <a:gdLst/>
              <a:ahLst/>
              <a:cxnLst/>
              <a:rect l="l" t="t" r="r" b="b"/>
              <a:pathLst>
                <a:path w="462" h="2668" extrusionOk="0">
                  <a:moveTo>
                    <a:pt x="376" y="0"/>
                  </a:moveTo>
                  <a:cubicBezTo>
                    <a:pt x="349" y="0"/>
                    <a:pt x="324" y="15"/>
                    <a:pt x="319" y="51"/>
                  </a:cubicBezTo>
                  <a:cubicBezTo>
                    <a:pt x="77" y="879"/>
                    <a:pt x="0" y="1746"/>
                    <a:pt x="89" y="2600"/>
                  </a:cubicBezTo>
                  <a:cubicBezTo>
                    <a:pt x="96" y="2645"/>
                    <a:pt x="137" y="2667"/>
                    <a:pt x="174" y="2667"/>
                  </a:cubicBezTo>
                  <a:cubicBezTo>
                    <a:pt x="210" y="2667"/>
                    <a:pt x="242" y="2645"/>
                    <a:pt x="229" y="2600"/>
                  </a:cubicBezTo>
                  <a:cubicBezTo>
                    <a:pt x="140" y="1759"/>
                    <a:pt x="217" y="905"/>
                    <a:pt x="446" y="89"/>
                  </a:cubicBezTo>
                  <a:cubicBezTo>
                    <a:pt x="462" y="35"/>
                    <a:pt x="41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676400" y="2146675"/>
              <a:ext cx="13725" cy="68750"/>
            </a:xfrm>
            <a:custGeom>
              <a:avLst/>
              <a:gdLst/>
              <a:ahLst/>
              <a:cxnLst/>
              <a:rect l="l" t="t" r="r" b="b"/>
              <a:pathLst>
                <a:path w="549" h="2750" extrusionOk="0">
                  <a:moveTo>
                    <a:pt x="421" y="85"/>
                  </a:moveTo>
                  <a:cubicBezTo>
                    <a:pt x="434" y="85"/>
                    <a:pt x="447" y="98"/>
                    <a:pt x="447" y="123"/>
                  </a:cubicBezTo>
                  <a:cubicBezTo>
                    <a:pt x="205" y="939"/>
                    <a:pt x="128" y="1793"/>
                    <a:pt x="230" y="2647"/>
                  </a:cubicBezTo>
                  <a:cubicBezTo>
                    <a:pt x="230" y="2660"/>
                    <a:pt x="230" y="2660"/>
                    <a:pt x="230" y="2673"/>
                  </a:cubicBezTo>
                  <a:lnTo>
                    <a:pt x="192" y="2673"/>
                  </a:lnTo>
                  <a:cubicBezTo>
                    <a:pt x="179" y="2660"/>
                    <a:pt x="167" y="2647"/>
                    <a:pt x="167" y="2634"/>
                  </a:cubicBezTo>
                  <a:cubicBezTo>
                    <a:pt x="77" y="1793"/>
                    <a:pt x="154" y="926"/>
                    <a:pt x="396" y="98"/>
                  </a:cubicBezTo>
                  <a:cubicBezTo>
                    <a:pt x="396" y="85"/>
                    <a:pt x="409" y="85"/>
                    <a:pt x="421" y="85"/>
                  </a:cubicBezTo>
                  <a:close/>
                  <a:moveTo>
                    <a:pt x="413" y="1"/>
                  </a:moveTo>
                  <a:cubicBezTo>
                    <a:pt x="371" y="1"/>
                    <a:pt x="329" y="35"/>
                    <a:pt x="319" y="85"/>
                  </a:cubicBezTo>
                  <a:cubicBezTo>
                    <a:pt x="77" y="914"/>
                    <a:pt x="1" y="1780"/>
                    <a:pt x="90" y="2647"/>
                  </a:cubicBezTo>
                  <a:cubicBezTo>
                    <a:pt x="90" y="2685"/>
                    <a:pt x="128" y="2724"/>
                    <a:pt x="167" y="2736"/>
                  </a:cubicBezTo>
                  <a:cubicBezTo>
                    <a:pt x="179" y="2749"/>
                    <a:pt x="192" y="2749"/>
                    <a:pt x="218" y="2749"/>
                  </a:cubicBezTo>
                  <a:cubicBezTo>
                    <a:pt x="230" y="2749"/>
                    <a:pt x="256" y="2749"/>
                    <a:pt x="281" y="2736"/>
                  </a:cubicBezTo>
                  <a:cubicBezTo>
                    <a:pt x="307" y="2711"/>
                    <a:pt x="319" y="2673"/>
                    <a:pt x="319" y="2634"/>
                  </a:cubicBezTo>
                  <a:cubicBezTo>
                    <a:pt x="218" y="1806"/>
                    <a:pt x="294" y="952"/>
                    <a:pt x="523" y="136"/>
                  </a:cubicBezTo>
                  <a:cubicBezTo>
                    <a:pt x="549" y="85"/>
                    <a:pt x="511" y="21"/>
                    <a:pt x="447" y="9"/>
                  </a:cubicBezTo>
                  <a:cubicBezTo>
                    <a:pt x="436" y="3"/>
                    <a:pt x="42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702025" y="2160275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10" y="0"/>
                  </a:moveTo>
                  <a:cubicBezTo>
                    <a:pt x="383" y="0"/>
                    <a:pt x="357" y="16"/>
                    <a:pt x="352" y="51"/>
                  </a:cubicBezTo>
                  <a:cubicBezTo>
                    <a:pt x="238" y="599"/>
                    <a:pt x="123" y="1147"/>
                    <a:pt x="8" y="1695"/>
                  </a:cubicBezTo>
                  <a:cubicBezTo>
                    <a:pt x="1" y="1749"/>
                    <a:pt x="48" y="1784"/>
                    <a:pt x="90" y="1784"/>
                  </a:cubicBezTo>
                  <a:cubicBezTo>
                    <a:pt x="118" y="1784"/>
                    <a:pt x="143" y="1769"/>
                    <a:pt x="148" y="1733"/>
                  </a:cubicBezTo>
                  <a:lnTo>
                    <a:pt x="493" y="89"/>
                  </a:lnTo>
                  <a:cubicBezTo>
                    <a:pt x="500" y="35"/>
                    <a:pt x="45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700950" y="2159425"/>
              <a:ext cx="14350" cy="46425"/>
            </a:xfrm>
            <a:custGeom>
              <a:avLst/>
              <a:gdLst/>
              <a:ahLst/>
              <a:cxnLst/>
              <a:rect l="l" t="t" r="r" b="b"/>
              <a:pathLst>
                <a:path w="574" h="1857" extrusionOk="0">
                  <a:moveTo>
                    <a:pt x="459" y="72"/>
                  </a:moveTo>
                  <a:cubicBezTo>
                    <a:pt x="459" y="72"/>
                    <a:pt x="472" y="85"/>
                    <a:pt x="472" y="85"/>
                  </a:cubicBezTo>
                  <a:cubicBezTo>
                    <a:pt x="485" y="85"/>
                    <a:pt x="485" y="98"/>
                    <a:pt x="485" y="110"/>
                  </a:cubicBezTo>
                  <a:lnTo>
                    <a:pt x="140" y="1755"/>
                  </a:lnTo>
                  <a:cubicBezTo>
                    <a:pt x="140" y="1767"/>
                    <a:pt x="115" y="1780"/>
                    <a:pt x="115" y="1780"/>
                  </a:cubicBezTo>
                  <a:cubicBezTo>
                    <a:pt x="115" y="1780"/>
                    <a:pt x="90" y="1767"/>
                    <a:pt x="90" y="1729"/>
                  </a:cubicBezTo>
                  <a:lnTo>
                    <a:pt x="421" y="98"/>
                  </a:lnTo>
                  <a:cubicBezTo>
                    <a:pt x="434" y="72"/>
                    <a:pt x="446" y="72"/>
                    <a:pt x="446" y="72"/>
                  </a:cubicBezTo>
                  <a:close/>
                  <a:moveTo>
                    <a:pt x="466" y="1"/>
                  </a:moveTo>
                  <a:cubicBezTo>
                    <a:pt x="451" y="1"/>
                    <a:pt x="435" y="4"/>
                    <a:pt x="421" y="8"/>
                  </a:cubicBezTo>
                  <a:cubicBezTo>
                    <a:pt x="383" y="21"/>
                    <a:pt x="357" y="47"/>
                    <a:pt x="357" y="85"/>
                  </a:cubicBezTo>
                  <a:lnTo>
                    <a:pt x="13" y="1729"/>
                  </a:lnTo>
                  <a:cubicBezTo>
                    <a:pt x="0" y="1780"/>
                    <a:pt x="39" y="1844"/>
                    <a:pt x="102" y="1857"/>
                  </a:cubicBezTo>
                  <a:lnTo>
                    <a:pt x="128" y="1857"/>
                  </a:lnTo>
                  <a:cubicBezTo>
                    <a:pt x="179" y="1857"/>
                    <a:pt x="217" y="1818"/>
                    <a:pt x="230" y="1780"/>
                  </a:cubicBezTo>
                  <a:lnTo>
                    <a:pt x="574" y="136"/>
                  </a:lnTo>
                  <a:cubicBezTo>
                    <a:pt x="574" y="98"/>
                    <a:pt x="561" y="59"/>
                    <a:pt x="536" y="34"/>
                  </a:cubicBezTo>
                  <a:cubicBezTo>
                    <a:pt x="519" y="10"/>
                    <a:pt x="493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705525" y="2163100"/>
              <a:ext cx="14575" cy="37025"/>
            </a:xfrm>
            <a:custGeom>
              <a:avLst/>
              <a:gdLst/>
              <a:ahLst/>
              <a:cxnLst/>
              <a:rect l="l" t="t" r="r" b="b"/>
              <a:pathLst>
                <a:path w="583" h="1481" extrusionOk="0">
                  <a:moveTo>
                    <a:pt x="494" y="0"/>
                  </a:moveTo>
                  <a:cubicBezTo>
                    <a:pt x="474" y="0"/>
                    <a:pt x="454" y="12"/>
                    <a:pt x="442" y="40"/>
                  </a:cubicBezTo>
                  <a:cubicBezTo>
                    <a:pt x="251" y="473"/>
                    <a:pt x="98" y="932"/>
                    <a:pt x="8" y="1391"/>
                  </a:cubicBezTo>
                  <a:cubicBezTo>
                    <a:pt x="1" y="1445"/>
                    <a:pt x="49" y="1480"/>
                    <a:pt x="91" y="1480"/>
                  </a:cubicBezTo>
                  <a:cubicBezTo>
                    <a:pt x="118" y="1480"/>
                    <a:pt x="144" y="1465"/>
                    <a:pt x="149" y="1429"/>
                  </a:cubicBezTo>
                  <a:cubicBezTo>
                    <a:pt x="238" y="983"/>
                    <a:pt x="378" y="537"/>
                    <a:pt x="557" y="116"/>
                  </a:cubicBezTo>
                  <a:cubicBezTo>
                    <a:pt x="583" y="55"/>
                    <a:pt x="537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04450" y="2162250"/>
              <a:ext cx="16600" cy="39150"/>
            </a:xfrm>
            <a:custGeom>
              <a:avLst/>
              <a:gdLst/>
              <a:ahLst/>
              <a:cxnLst/>
              <a:rect l="l" t="t" r="r" b="b"/>
              <a:pathLst>
                <a:path w="664" h="1566" extrusionOk="0">
                  <a:moveTo>
                    <a:pt x="549" y="74"/>
                  </a:moveTo>
                  <a:cubicBezTo>
                    <a:pt x="561" y="87"/>
                    <a:pt x="574" y="112"/>
                    <a:pt x="574" y="125"/>
                  </a:cubicBezTo>
                  <a:cubicBezTo>
                    <a:pt x="383" y="558"/>
                    <a:pt x="243" y="1004"/>
                    <a:pt x="153" y="1463"/>
                  </a:cubicBezTo>
                  <a:cubicBezTo>
                    <a:pt x="153" y="1476"/>
                    <a:pt x="141" y="1476"/>
                    <a:pt x="141" y="1476"/>
                  </a:cubicBezTo>
                  <a:lnTo>
                    <a:pt x="102" y="1476"/>
                  </a:lnTo>
                  <a:cubicBezTo>
                    <a:pt x="90" y="1463"/>
                    <a:pt x="90" y="1451"/>
                    <a:pt x="90" y="1438"/>
                  </a:cubicBezTo>
                  <a:cubicBezTo>
                    <a:pt x="179" y="979"/>
                    <a:pt x="319" y="520"/>
                    <a:pt x="510" y="87"/>
                  </a:cubicBezTo>
                  <a:cubicBezTo>
                    <a:pt x="523" y="87"/>
                    <a:pt x="523" y="74"/>
                    <a:pt x="536" y="74"/>
                  </a:cubicBezTo>
                  <a:close/>
                  <a:moveTo>
                    <a:pt x="532" y="0"/>
                  </a:moveTo>
                  <a:cubicBezTo>
                    <a:pt x="493" y="0"/>
                    <a:pt x="456" y="24"/>
                    <a:pt x="447" y="61"/>
                  </a:cubicBezTo>
                  <a:cubicBezTo>
                    <a:pt x="243" y="495"/>
                    <a:pt x="102" y="953"/>
                    <a:pt x="13" y="1425"/>
                  </a:cubicBezTo>
                  <a:cubicBezTo>
                    <a:pt x="0" y="1463"/>
                    <a:pt x="26" y="1502"/>
                    <a:pt x="51" y="1527"/>
                  </a:cubicBezTo>
                  <a:cubicBezTo>
                    <a:pt x="77" y="1553"/>
                    <a:pt x="102" y="1565"/>
                    <a:pt x="128" y="1565"/>
                  </a:cubicBezTo>
                  <a:cubicBezTo>
                    <a:pt x="141" y="1565"/>
                    <a:pt x="153" y="1565"/>
                    <a:pt x="166" y="1553"/>
                  </a:cubicBezTo>
                  <a:cubicBezTo>
                    <a:pt x="204" y="1540"/>
                    <a:pt x="230" y="1514"/>
                    <a:pt x="230" y="1476"/>
                  </a:cubicBezTo>
                  <a:cubicBezTo>
                    <a:pt x="319" y="1030"/>
                    <a:pt x="459" y="584"/>
                    <a:pt x="638" y="163"/>
                  </a:cubicBezTo>
                  <a:cubicBezTo>
                    <a:pt x="663" y="99"/>
                    <a:pt x="638" y="36"/>
                    <a:pt x="574" y="10"/>
                  </a:cubicBezTo>
                  <a:cubicBezTo>
                    <a:pt x="560" y="3"/>
                    <a:pt x="54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714375" y="2172825"/>
              <a:ext cx="25425" cy="22700"/>
            </a:xfrm>
            <a:custGeom>
              <a:avLst/>
              <a:gdLst/>
              <a:ahLst/>
              <a:cxnLst/>
              <a:rect l="l" t="t" r="r" b="b"/>
              <a:pathLst>
                <a:path w="1017" h="908" extrusionOk="0">
                  <a:moveTo>
                    <a:pt x="912" y="0"/>
                  </a:moveTo>
                  <a:cubicBezTo>
                    <a:pt x="896" y="0"/>
                    <a:pt x="880" y="6"/>
                    <a:pt x="865" y="21"/>
                  </a:cubicBezTo>
                  <a:lnTo>
                    <a:pt x="50" y="785"/>
                  </a:lnTo>
                  <a:cubicBezTo>
                    <a:pt x="0" y="835"/>
                    <a:pt x="51" y="908"/>
                    <a:pt x="106" y="908"/>
                  </a:cubicBezTo>
                  <a:cubicBezTo>
                    <a:pt x="121" y="908"/>
                    <a:pt x="137" y="902"/>
                    <a:pt x="152" y="887"/>
                  </a:cubicBezTo>
                  <a:lnTo>
                    <a:pt x="967" y="110"/>
                  </a:lnTo>
                  <a:cubicBezTo>
                    <a:pt x="1017" y="70"/>
                    <a:pt x="967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13700" y="2171425"/>
              <a:ext cx="26775" cy="25200"/>
            </a:xfrm>
            <a:custGeom>
              <a:avLst/>
              <a:gdLst/>
              <a:ahLst/>
              <a:cxnLst/>
              <a:rect l="l" t="t" r="r" b="b"/>
              <a:pathLst>
                <a:path w="1071" h="1008" extrusionOk="0">
                  <a:moveTo>
                    <a:pt x="943" y="89"/>
                  </a:moveTo>
                  <a:cubicBezTo>
                    <a:pt x="943" y="89"/>
                    <a:pt x="956" y="89"/>
                    <a:pt x="956" y="102"/>
                  </a:cubicBezTo>
                  <a:cubicBezTo>
                    <a:pt x="982" y="115"/>
                    <a:pt x="982" y="128"/>
                    <a:pt x="956" y="140"/>
                  </a:cubicBezTo>
                  <a:lnTo>
                    <a:pt x="153" y="905"/>
                  </a:lnTo>
                  <a:cubicBezTo>
                    <a:pt x="147" y="911"/>
                    <a:pt x="137" y="915"/>
                    <a:pt x="128" y="915"/>
                  </a:cubicBezTo>
                  <a:cubicBezTo>
                    <a:pt x="118" y="915"/>
                    <a:pt x="108" y="911"/>
                    <a:pt x="102" y="905"/>
                  </a:cubicBezTo>
                  <a:cubicBezTo>
                    <a:pt x="89" y="905"/>
                    <a:pt x="89" y="880"/>
                    <a:pt x="102" y="867"/>
                  </a:cubicBezTo>
                  <a:lnTo>
                    <a:pt x="918" y="102"/>
                  </a:lnTo>
                  <a:cubicBezTo>
                    <a:pt x="918" y="89"/>
                    <a:pt x="931" y="89"/>
                    <a:pt x="943" y="89"/>
                  </a:cubicBezTo>
                  <a:close/>
                  <a:moveTo>
                    <a:pt x="937" y="0"/>
                  </a:moveTo>
                  <a:cubicBezTo>
                    <a:pt x="908" y="0"/>
                    <a:pt x="880" y="13"/>
                    <a:pt x="854" y="38"/>
                  </a:cubicBezTo>
                  <a:lnTo>
                    <a:pt x="51" y="803"/>
                  </a:lnTo>
                  <a:cubicBezTo>
                    <a:pt x="0" y="854"/>
                    <a:pt x="0" y="918"/>
                    <a:pt x="51" y="969"/>
                  </a:cubicBezTo>
                  <a:cubicBezTo>
                    <a:pt x="64" y="994"/>
                    <a:pt x="102" y="1007"/>
                    <a:pt x="128" y="1007"/>
                  </a:cubicBezTo>
                  <a:cubicBezTo>
                    <a:pt x="166" y="1007"/>
                    <a:pt x="191" y="994"/>
                    <a:pt x="217" y="969"/>
                  </a:cubicBezTo>
                  <a:lnTo>
                    <a:pt x="1020" y="191"/>
                  </a:lnTo>
                  <a:cubicBezTo>
                    <a:pt x="1071" y="153"/>
                    <a:pt x="1071" y="77"/>
                    <a:pt x="1020" y="38"/>
                  </a:cubicBezTo>
                  <a:cubicBezTo>
                    <a:pt x="994" y="13"/>
                    <a:pt x="966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732500" y="2180750"/>
              <a:ext cx="21275" cy="20000"/>
            </a:xfrm>
            <a:custGeom>
              <a:avLst/>
              <a:gdLst/>
              <a:ahLst/>
              <a:cxnLst/>
              <a:rect l="l" t="t" r="r" b="b"/>
              <a:pathLst>
                <a:path w="851" h="800" extrusionOk="0">
                  <a:moveTo>
                    <a:pt x="762" y="0"/>
                  </a:moveTo>
                  <a:cubicBezTo>
                    <a:pt x="740" y="0"/>
                    <a:pt x="717" y="11"/>
                    <a:pt x="701" y="35"/>
                  </a:cubicBezTo>
                  <a:cubicBezTo>
                    <a:pt x="536" y="290"/>
                    <a:pt x="319" y="507"/>
                    <a:pt x="64" y="672"/>
                  </a:cubicBezTo>
                  <a:cubicBezTo>
                    <a:pt x="1" y="714"/>
                    <a:pt x="42" y="800"/>
                    <a:pt x="94" y="800"/>
                  </a:cubicBezTo>
                  <a:cubicBezTo>
                    <a:pt x="105" y="800"/>
                    <a:pt x="116" y="796"/>
                    <a:pt x="128" y="787"/>
                  </a:cubicBezTo>
                  <a:lnTo>
                    <a:pt x="128" y="800"/>
                  </a:lnTo>
                  <a:cubicBezTo>
                    <a:pt x="408" y="621"/>
                    <a:pt x="637" y="379"/>
                    <a:pt x="816" y="99"/>
                  </a:cubicBezTo>
                  <a:cubicBezTo>
                    <a:pt x="851" y="47"/>
                    <a:pt x="809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32175" y="2179475"/>
              <a:ext cx="22975" cy="22550"/>
            </a:xfrm>
            <a:custGeom>
              <a:avLst/>
              <a:gdLst/>
              <a:ahLst/>
              <a:cxnLst/>
              <a:rect l="l" t="t" r="r" b="b"/>
              <a:pathLst>
                <a:path w="919" h="902" extrusionOk="0">
                  <a:moveTo>
                    <a:pt x="778" y="86"/>
                  </a:moveTo>
                  <a:lnTo>
                    <a:pt x="765" y="99"/>
                  </a:lnTo>
                  <a:lnTo>
                    <a:pt x="803" y="99"/>
                  </a:lnTo>
                  <a:cubicBezTo>
                    <a:pt x="803" y="99"/>
                    <a:pt x="816" y="111"/>
                    <a:pt x="803" y="137"/>
                  </a:cubicBezTo>
                  <a:cubicBezTo>
                    <a:pt x="638" y="405"/>
                    <a:pt x="396" y="647"/>
                    <a:pt x="128" y="813"/>
                  </a:cubicBezTo>
                  <a:lnTo>
                    <a:pt x="102" y="813"/>
                  </a:lnTo>
                  <a:cubicBezTo>
                    <a:pt x="90" y="813"/>
                    <a:pt x="77" y="800"/>
                    <a:pt x="77" y="787"/>
                  </a:cubicBezTo>
                  <a:cubicBezTo>
                    <a:pt x="77" y="774"/>
                    <a:pt x="90" y="762"/>
                    <a:pt x="90" y="762"/>
                  </a:cubicBezTo>
                  <a:cubicBezTo>
                    <a:pt x="357" y="596"/>
                    <a:pt x="587" y="366"/>
                    <a:pt x="752" y="99"/>
                  </a:cubicBezTo>
                  <a:cubicBezTo>
                    <a:pt x="752" y="86"/>
                    <a:pt x="765" y="86"/>
                    <a:pt x="778" y="86"/>
                  </a:cubicBezTo>
                  <a:close/>
                  <a:moveTo>
                    <a:pt x="781" y="0"/>
                  </a:moveTo>
                  <a:cubicBezTo>
                    <a:pt x="744" y="0"/>
                    <a:pt x="712" y="17"/>
                    <a:pt x="689" y="48"/>
                  </a:cubicBezTo>
                  <a:cubicBezTo>
                    <a:pt x="523" y="315"/>
                    <a:pt x="306" y="532"/>
                    <a:pt x="51" y="685"/>
                  </a:cubicBezTo>
                  <a:cubicBezTo>
                    <a:pt x="13" y="711"/>
                    <a:pt x="0" y="749"/>
                    <a:pt x="0" y="787"/>
                  </a:cubicBezTo>
                  <a:cubicBezTo>
                    <a:pt x="0" y="825"/>
                    <a:pt x="26" y="864"/>
                    <a:pt x="64" y="889"/>
                  </a:cubicBezTo>
                  <a:cubicBezTo>
                    <a:pt x="77" y="889"/>
                    <a:pt x="90" y="902"/>
                    <a:pt x="115" y="902"/>
                  </a:cubicBezTo>
                  <a:cubicBezTo>
                    <a:pt x="128" y="889"/>
                    <a:pt x="153" y="889"/>
                    <a:pt x="179" y="876"/>
                  </a:cubicBezTo>
                  <a:cubicBezTo>
                    <a:pt x="459" y="685"/>
                    <a:pt x="701" y="456"/>
                    <a:pt x="880" y="162"/>
                  </a:cubicBezTo>
                  <a:cubicBezTo>
                    <a:pt x="918" y="111"/>
                    <a:pt x="905" y="48"/>
                    <a:pt x="854" y="22"/>
                  </a:cubicBezTo>
                  <a:cubicBezTo>
                    <a:pt x="829" y="7"/>
                    <a:pt x="804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50700" y="2185600"/>
              <a:ext cx="16175" cy="19325"/>
            </a:xfrm>
            <a:custGeom>
              <a:avLst/>
              <a:gdLst/>
              <a:ahLst/>
              <a:cxnLst/>
              <a:rect l="l" t="t" r="r" b="b"/>
              <a:pathLst>
                <a:path w="647" h="773" extrusionOk="0">
                  <a:moveTo>
                    <a:pt x="541" y="1"/>
                  </a:moveTo>
                  <a:cubicBezTo>
                    <a:pt x="520" y="1"/>
                    <a:pt x="498" y="10"/>
                    <a:pt x="483" y="32"/>
                  </a:cubicBezTo>
                  <a:lnTo>
                    <a:pt x="37" y="670"/>
                  </a:lnTo>
                  <a:cubicBezTo>
                    <a:pt x="1" y="724"/>
                    <a:pt x="55" y="772"/>
                    <a:pt x="108" y="772"/>
                  </a:cubicBezTo>
                  <a:cubicBezTo>
                    <a:pt x="129" y="772"/>
                    <a:pt x="150" y="764"/>
                    <a:pt x="164" y="746"/>
                  </a:cubicBezTo>
                  <a:lnTo>
                    <a:pt x="611" y="109"/>
                  </a:lnTo>
                  <a:cubicBezTo>
                    <a:pt x="647" y="55"/>
                    <a:pt x="59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50325" y="2184875"/>
              <a:ext cx="17250" cy="20975"/>
            </a:xfrm>
            <a:custGeom>
              <a:avLst/>
              <a:gdLst/>
              <a:ahLst/>
              <a:cxnLst/>
              <a:rect l="l" t="t" r="r" b="b"/>
              <a:pathLst>
                <a:path w="690" h="839" extrusionOk="0">
                  <a:moveTo>
                    <a:pt x="600" y="74"/>
                  </a:moveTo>
                  <a:cubicBezTo>
                    <a:pt x="600" y="87"/>
                    <a:pt x="600" y="99"/>
                    <a:pt x="600" y="112"/>
                  </a:cubicBezTo>
                  <a:lnTo>
                    <a:pt x="154" y="749"/>
                  </a:lnTo>
                  <a:cubicBezTo>
                    <a:pt x="141" y="762"/>
                    <a:pt x="128" y="762"/>
                    <a:pt x="116" y="762"/>
                  </a:cubicBezTo>
                  <a:cubicBezTo>
                    <a:pt x="103" y="762"/>
                    <a:pt x="90" y="749"/>
                    <a:pt x="90" y="749"/>
                  </a:cubicBezTo>
                  <a:lnTo>
                    <a:pt x="90" y="724"/>
                  </a:lnTo>
                  <a:lnTo>
                    <a:pt x="536" y="87"/>
                  </a:lnTo>
                  <a:cubicBezTo>
                    <a:pt x="536" y="74"/>
                    <a:pt x="549" y="74"/>
                    <a:pt x="562" y="74"/>
                  </a:cubicBezTo>
                  <a:close/>
                  <a:moveTo>
                    <a:pt x="557" y="1"/>
                  </a:moveTo>
                  <a:cubicBezTo>
                    <a:pt x="520" y="1"/>
                    <a:pt x="483" y="18"/>
                    <a:pt x="460" y="48"/>
                  </a:cubicBezTo>
                  <a:lnTo>
                    <a:pt x="26" y="686"/>
                  </a:lnTo>
                  <a:cubicBezTo>
                    <a:pt x="1" y="711"/>
                    <a:pt x="1" y="737"/>
                    <a:pt x="14" y="775"/>
                  </a:cubicBezTo>
                  <a:cubicBezTo>
                    <a:pt x="26" y="813"/>
                    <a:pt x="65" y="839"/>
                    <a:pt x="116" y="839"/>
                  </a:cubicBezTo>
                  <a:cubicBezTo>
                    <a:pt x="154" y="839"/>
                    <a:pt x="179" y="826"/>
                    <a:pt x="205" y="800"/>
                  </a:cubicBezTo>
                  <a:lnTo>
                    <a:pt x="651" y="163"/>
                  </a:lnTo>
                  <a:cubicBezTo>
                    <a:pt x="689" y="112"/>
                    <a:pt x="677" y="48"/>
                    <a:pt x="626" y="23"/>
                  </a:cubicBezTo>
                  <a:cubicBezTo>
                    <a:pt x="605" y="8"/>
                    <a:pt x="581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769875" y="2193450"/>
              <a:ext cx="7800" cy="11650"/>
            </a:xfrm>
            <a:custGeom>
              <a:avLst/>
              <a:gdLst/>
              <a:ahLst/>
              <a:cxnLst/>
              <a:rect l="l" t="t" r="r" b="b"/>
              <a:pathLst>
                <a:path w="312" h="466" extrusionOk="0">
                  <a:moveTo>
                    <a:pt x="233" y="0"/>
                  </a:moveTo>
                  <a:cubicBezTo>
                    <a:pt x="201" y="0"/>
                    <a:pt x="166" y="17"/>
                    <a:pt x="149" y="50"/>
                  </a:cubicBezTo>
                  <a:cubicBezTo>
                    <a:pt x="124" y="139"/>
                    <a:pt x="73" y="266"/>
                    <a:pt x="22" y="368"/>
                  </a:cubicBezTo>
                  <a:cubicBezTo>
                    <a:pt x="0" y="433"/>
                    <a:pt x="35" y="465"/>
                    <a:pt x="77" y="465"/>
                  </a:cubicBezTo>
                  <a:cubicBezTo>
                    <a:pt x="109" y="465"/>
                    <a:pt x="145" y="446"/>
                    <a:pt x="162" y="406"/>
                  </a:cubicBezTo>
                  <a:cubicBezTo>
                    <a:pt x="213" y="305"/>
                    <a:pt x="251" y="203"/>
                    <a:pt x="290" y="88"/>
                  </a:cubicBezTo>
                  <a:cubicBezTo>
                    <a:pt x="312" y="30"/>
                    <a:pt x="275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69150" y="2192450"/>
              <a:ext cx="9250" cy="13400"/>
            </a:xfrm>
            <a:custGeom>
              <a:avLst/>
              <a:gdLst/>
              <a:ahLst/>
              <a:cxnLst/>
              <a:rect l="l" t="t" r="r" b="b"/>
              <a:pathLst>
                <a:path w="370" h="536" extrusionOk="0">
                  <a:moveTo>
                    <a:pt x="293" y="90"/>
                  </a:moveTo>
                  <a:cubicBezTo>
                    <a:pt x="293" y="102"/>
                    <a:pt x="293" y="102"/>
                    <a:pt x="293" y="115"/>
                  </a:cubicBezTo>
                  <a:lnTo>
                    <a:pt x="166" y="434"/>
                  </a:lnTo>
                  <a:cubicBezTo>
                    <a:pt x="153" y="446"/>
                    <a:pt x="127" y="459"/>
                    <a:pt x="115" y="459"/>
                  </a:cubicBezTo>
                  <a:cubicBezTo>
                    <a:pt x="102" y="446"/>
                    <a:pt x="102" y="434"/>
                    <a:pt x="102" y="421"/>
                  </a:cubicBezTo>
                  <a:lnTo>
                    <a:pt x="229" y="102"/>
                  </a:lnTo>
                  <a:cubicBezTo>
                    <a:pt x="229" y="90"/>
                    <a:pt x="242" y="90"/>
                    <a:pt x="255" y="90"/>
                  </a:cubicBezTo>
                  <a:close/>
                  <a:moveTo>
                    <a:pt x="242" y="0"/>
                  </a:moveTo>
                  <a:cubicBezTo>
                    <a:pt x="191" y="13"/>
                    <a:pt x="166" y="39"/>
                    <a:pt x="153" y="77"/>
                  </a:cubicBezTo>
                  <a:lnTo>
                    <a:pt x="25" y="396"/>
                  </a:lnTo>
                  <a:cubicBezTo>
                    <a:pt x="0" y="446"/>
                    <a:pt x="25" y="510"/>
                    <a:pt x="76" y="523"/>
                  </a:cubicBezTo>
                  <a:cubicBezTo>
                    <a:pt x="89" y="536"/>
                    <a:pt x="102" y="536"/>
                    <a:pt x="127" y="536"/>
                  </a:cubicBezTo>
                  <a:cubicBezTo>
                    <a:pt x="166" y="536"/>
                    <a:pt x="217" y="510"/>
                    <a:pt x="229" y="459"/>
                  </a:cubicBezTo>
                  <a:lnTo>
                    <a:pt x="357" y="141"/>
                  </a:lnTo>
                  <a:cubicBezTo>
                    <a:pt x="370" y="115"/>
                    <a:pt x="370" y="77"/>
                    <a:pt x="344" y="51"/>
                  </a:cubicBezTo>
                  <a:cubicBezTo>
                    <a:pt x="319" y="13"/>
                    <a:pt x="28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95725" y="2190225"/>
              <a:ext cx="5500" cy="14675"/>
            </a:xfrm>
            <a:custGeom>
              <a:avLst/>
              <a:gdLst/>
              <a:ahLst/>
              <a:cxnLst/>
              <a:rect l="l" t="t" r="r" b="b"/>
              <a:pathLst>
                <a:path w="220" h="587" extrusionOk="0">
                  <a:moveTo>
                    <a:pt x="129" y="0"/>
                  </a:moveTo>
                  <a:cubicBezTo>
                    <a:pt x="102" y="0"/>
                    <a:pt x="76" y="16"/>
                    <a:pt x="71" y="51"/>
                  </a:cubicBezTo>
                  <a:lnTo>
                    <a:pt x="8" y="497"/>
                  </a:lnTo>
                  <a:cubicBezTo>
                    <a:pt x="0" y="551"/>
                    <a:pt x="48" y="586"/>
                    <a:pt x="90" y="586"/>
                  </a:cubicBezTo>
                  <a:cubicBezTo>
                    <a:pt x="118" y="586"/>
                    <a:pt x="143" y="571"/>
                    <a:pt x="148" y="535"/>
                  </a:cubicBezTo>
                  <a:lnTo>
                    <a:pt x="212" y="89"/>
                  </a:lnTo>
                  <a:cubicBezTo>
                    <a:pt x="219" y="36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4625" y="2189200"/>
              <a:ext cx="7350" cy="16650"/>
            </a:xfrm>
            <a:custGeom>
              <a:avLst/>
              <a:gdLst/>
              <a:ahLst/>
              <a:cxnLst/>
              <a:rect l="l" t="t" r="r" b="b"/>
              <a:pathLst>
                <a:path w="294" h="666" extrusionOk="0">
                  <a:moveTo>
                    <a:pt x="179" y="79"/>
                  </a:moveTo>
                  <a:cubicBezTo>
                    <a:pt x="192" y="79"/>
                    <a:pt x="217" y="105"/>
                    <a:pt x="217" y="130"/>
                  </a:cubicBezTo>
                  <a:lnTo>
                    <a:pt x="154" y="564"/>
                  </a:lnTo>
                  <a:cubicBezTo>
                    <a:pt x="154" y="576"/>
                    <a:pt x="141" y="589"/>
                    <a:pt x="128" y="589"/>
                  </a:cubicBezTo>
                  <a:cubicBezTo>
                    <a:pt x="103" y="589"/>
                    <a:pt x="90" y="564"/>
                    <a:pt x="90" y="538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6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7"/>
                    <a:pt x="77" y="92"/>
                  </a:cubicBezTo>
                  <a:lnTo>
                    <a:pt x="13" y="538"/>
                  </a:lnTo>
                  <a:cubicBezTo>
                    <a:pt x="1" y="602"/>
                    <a:pt x="52" y="653"/>
                    <a:pt x="115" y="666"/>
                  </a:cubicBezTo>
                  <a:lnTo>
                    <a:pt x="128" y="666"/>
                  </a:lnTo>
                  <a:cubicBezTo>
                    <a:pt x="179" y="666"/>
                    <a:pt x="217" y="627"/>
                    <a:pt x="230" y="576"/>
                  </a:cubicBezTo>
                  <a:lnTo>
                    <a:pt x="294" y="143"/>
                  </a:lnTo>
                  <a:cubicBezTo>
                    <a:pt x="294" y="67"/>
                    <a:pt x="256" y="16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06875" y="2191825"/>
              <a:ext cx="5500" cy="13075"/>
            </a:xfrm>
            <a:custGeom>
              <a:avLst/>
              <a:gdLst/>
              <a:ahLst/>
              <a:cxnLst/>
              <a:rect l="l" t="t" r="r" b="b"/>
              <a:pathLst>
                <a:path w="220" h="523" extrusionOk="0">
                  <a:moveTo>
                    <a:pt x="130" y="0"/>
                  </a:moveTo>
                  <a:cubicBezTo>
                    <a:pt x="102" y="0"/>
                    <a:pt x="77" y="15"/>
                    <a:pt x="72" y="51"/>
                  </a:cubicBezTo>
                  <a:lnTo>
                    <a:pt x="8" y="433"/>
                  </a:lnTo>
                  <a:cubicBezTo>
                    <a:pt x="0" y="487"/>
                    <a:pt x="48" y="522"/>
                    <a:pt x="90" y="522"/>
                  </a:cubicBezTo>
                  <a:cubicBezTo>
                    <a:pt x="118" y="522"/>
                    <a:pt x="143" y="507"/>
                    <a:pt x="148" y="471"/>
                  </a:cubicBezTo>
                  <a:cubicBezTo>
                    <a:pt x="174" y="344"/>
                    <a:pt x="186" y="217"/>
                    <a:pt x="212" y="89"/>
                  </a:cubicBezTo>
                  <a:cubicBezTo>
                    <a:pt x="219" y="35"/>
                    <a:pt x="17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05775" y="2190800"/>
              <a:ext cx="7350" cy="15050"/>
            </a:xfrm>
            <a:custGeom>
              <a:avLst/>
              <a:gdLst/>
              <a:ahLst/>
              <a:cxnLst/>
              <a:rect l="l" t="t" r="r" b="b"/>
              <a:pathLst>
                <a:path w="294" h="602" extrusionOk="0">
                  <a:moveTo>
                    <a:pt x="179" y="79"/>
                  </a:moveTo>
                  <a:cubicBezTo>
                    <a:pt x="192" y="79"/>
                    <a:pt x="205" y="92"/>
                    <a:pt x="205" y="130"/>
                  </a:cubicBezTo>
                  <a:lnTo>
                    <a:pt x="141" y="500"/>
                  </a:lnTo>
                  <a:cubicBezTo>
                    <a:pt x="141" y="512"/>
                    <a:pt x="128" y="525"/>
                    <a:pt x="116" y="525"/>
                  </a:cubicBezTo>
                  <a:cubicBezTo>
                    <a:pt x="103" y="525"/>
                    <a:pt x="90" y="500"/>
                    <a:pt x="90" y="474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7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6"/>
                    <a:pt x="77" y="92"/>
                  </a:cubicBezTo>
                  <a:lnTo>
                    <a:pt x="14" y="474"/>
                  </a:lnTo>
                  <a:cubicBezTo>
                    <a:pt x="1" y="538"/>
                    <a:pt x="39" y="589"/>
                    <a:pt x="103" y="602"/>
                  </a:cubicBezTo>
                  <a:lnTo>
                    <a:pt x="128" y="602"/>
                  </a:lnTo>
                  <a:cubicBezTo>
                    <a:pt x="179" y="602"/>
                    <a:pt x="218" y="563"/>
                    <a:pt x="230" y="525"/>
                  </a:cubicBezTo>
                  <a:lnTo>
                    <a:pt x="294" y="143"/>
                  </a:lnTo>
                  <a:cubicBezTo>
                    <a:pt x="294" y="79"/>
                    <a:pt x="256" y="15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3250" y="2200000"/>
              <a:ext cx="6775" cy="15900"/>
            </a:xfrm>
            <a:custGeom>
              <a:avLst/>
              <a:gdLst/>
              <a:ahLst/>
              <a:cxnLst/>
              <a:rect l="l" t="t" r="r" b="b"/>
              <a:pathLst>
                <a:path w="271" h="636" extrusionOk="0">
                  <a:moveTo>
                    <a:pt x="188" y="1"/>
                  </a:moveTo>
                  <a:cubicBezTo>
                    <a:pt x="163" y="1"/>
                    <a:pt x="137" y="13"/>
                    <a:pt x="122" y="43"/>
                  </a:cubicBezTo>
                  <a:cubicBezTo>
                    <a:pt x="84" y="221"/>
                    <a:pt x="46" y="387"/>
                    <a:pt x="8" y="552"/>
                  </a:cubicBezTo>
                  <a:cubicBezTo>
                    <a:pt x="0" y="605"/>
                    <a:pt x="38" y="636"/>
                    <a:pt x="75" y="636"/>
                  </a:cubicBezTo>
                  <a:cubicBezTo>
                    <a:pt x="100" y="636"/>
                    <a:pt x="125" y="622"/>
                    <a:pt x="135" y="591"/>
                  </a:cubicBezTo>
                  <a:cubicBezTo>
                    <a:pt x="186" y="425"/>
                    <a:pt x="224" y="259"/>
                    <a:pt x="263" y="81"/>
                  </a:cubicBezTo>
                  <a:cubicBezTo>
                    <a:pt x="271" y="33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812150" y="2198950"/>
              <a:ext cx="8950" cy="18050"/>
            </a:xfrm>
            <a:custGeom>
              <a:avLst/>
              <a:gdLst/>
              <a:ahLst/>
              <a:cxnLst/>
              <a:rect l="l" t="t" r="r" b="b"/>
              <a:pathLst>
                <a:path w="358" h="722" extrusionOk="0">
                  <a:moveTo>
                    <a:pt x="243" y="72"/>
                  </a:moveTo>
                  <a:cubicBezTo>
                    <a:pt x="256" y="72"/>
                    <a:pt x="268" y="85"/>
                    <a:pt x="268" y="85"/>
                  </a:cubicBezTo>
                  <a:cubicBezTo>
                    <a:pt x="281" y="97"/>
                    <a:pt x="281" y="110"/>
                    <a:pt x="268" y="110"/>
                  </a:cubicBezTo>
                  <a:lnTo>
                    <a:pt x="154" y="620"/>
                  </a:lnTo>
                  <a:cubicBezTo>
                    <a:pt x="141" y="645"/>
                    <a:pt x="128" y="645"/>
                    <a:pt x="128" y="645"/>
                  </a:cubicBezTo>
                  <a:cubicBezTo>
                    <a:pt x="115" y="645"/>
                    <a:pt x="103" y="645"/>
                    <a:pt x="90" y="633"/>
                  </a:cubicBezTo>
                  <a:cubicBezTo>
                    <a:pt x="90" y="620"/>
                    <a:pt x="90" y="607"/>
                    <a:pt x="90" y="607"/>
                  </a:cubicBezTo>
                  <a:lnTo>
                    <a:pt x="217" y="97"/>
                  </a:lnTo>
                  <a:cubicBezTo>
                    <a:pt x="217" y="85"/>
                    <a:pt x="230" y="85"/>
                    <a:pt x="243" y="72"/>
                  </a:cubicBezTo>
                  <a:close/>
                  <a:moveTo>
                    <a:pt x="250" y="0"/>
                  </a:moveTo>
                  <a:cubicBezTo>
                    <a:pt x="234" y="0"/>
                    <a:pt x="219" y="3"/>
                    <a:pt x="205" y="8"/>
                  </a:cubicBezTo>
                  <a:cubicBezTo>
                    <a:pt x="166" y="8"/>
                    <a:pt x="141" y="46"/>
                    <a:pt x="141" y="85"/>
                  </a:cubicBezTo>
                  <a:lnTo>
                    <a:pt x="14" y="582"/>
                  </a:lnTo>
                  <a:cubicBezTo>
                    <a:pt x="1" y="620"/>
                    <a:pt x="14" y="658"/>
                    <a:pt x="39" y="696"/>
                  </a:cubicBezTo>
                  <a:cubicBezTo>
                    <a:pt x="64" y="709"/>
                    <a:pt x="90" y="722"/>
                    <a:pt x="115" y="722"/>
                  </a:cubicBezTo>
                  <a:cubicBezTo>
                    <a:pt x="166" y="722"/>
                    <a:pt x="205" y="684"/>
                    <a:pt x="217" y="645"/>
                  </a:cubicBezTo>
                  <a:lnTo>
                    <a:pt x="345" y="136"/>
                  </a:lnTo>
                  <a:cubicBezTo>
                    <a:pt x="358" y="97"/>
                    <a:pt x="345" y="59"/>
                    <a:pt x="319" y="34"/>
                  </a:cubicBezTo>
                  <a:cubicBezTo>
                    <a:pt x="303" y="9"/>
                    <a:pt x="277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826825" y="2139700"/>
              <a:ext cx="24125" cy="73275"/>
            </a:xfrm>
            <a:custGeom>
              <a:avLst/>
              <a:gdLst/>
              <a:ahLst/>
              <a:cxnLst/>
              <a:rect l="l" t="t" r="r" b="b"/>
              <a:pathLst>
                <a:path w="965" h="2931" extrusionOk="0">
                  <a:moveTo>
                    <a:pt x="73" y="0"/>
                  </a:moveTo>
                  <a:cubicBezTo>
                    <a:pt x="36" y="0"/>
                    <a:pt x="0" y="31"/>
                    <a:pt x="0" y="84"/>
                  </a:cubicBezTo>
                  <a:cubicBezTo>
                    <a:pt x="153" y="759"/>
                    <a:pt x="319" y="1448"/>
                    <a:pt x="484" y="2123"/>
                  </a:cubicBezTo>
                  <a:cubicBezTo>
                    <a:pt x="533" y="2330"/>
                    <a:pt x="535" y="2931"/>
                    <a:pt x="834" y="2931"/>
                  </a:cubicBezTo>
                  <a:cubicBezTo>
                    <a:pt x="848" y="2931"/>
                    <a:pt x="864" y="2929"/>
                    <a:pt x="880" y="2926"/>
                  </a:cubicBezTo>
                  <a:cubicBezTo>
                    <a:pt x="965" y="2914"/>
                    <a:pt x="934" y="2785"/>
                    <a:pt x="853" y="2785"/>
                  </a:cubicBezTo>
                  <a:cubicBezTo>
                    <a:pt x="849" y="2785"/>
                    <a:pt x="845" y="2785"/>
                    <a:pt x="841" y="2786"/>
                  </a:cubicBezTo>
                  <a:cubicBezTo>
                    <a:pt x="841" y="2786"/>
                    <a:pt x="840" y="2786"/>
                    <a:pt x="839" y="2786"/>
                  </a:cubicBezTo>
                  <a:cubicBezTo>
                    <a:pt x="709" y="2786"/>
                    <a:pt x="204" y="299"/>
                    <a:pt x="140" y="45"/>
                  </a:cubicBezTo>
                  <a:cubicBezTo>
                    <a:pt x="125" y="14"/>
                    <a:pt x="99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825550" y="2138525"/>
              <a:ext cx="25500" cy="75625"/>
            </a:xfrm>
            <a:custGeom>
              <a:avLst/>
              <a:gdLst/>
              <a:ahLst/>
              <a:cxnLst/>
              <a:rect l="l" t="t" r="r" b="b"/>
              <a:pathLst>
                <a:path w="1020" h="3025" extrusionOk="0">
                  <a:moveTo>
                    <a:pt x="128" y="80"/>
                  </a:moveTo>
                  <a:cubicBezTo>
                    <a:pt x="140" y="80"/>
                    <a:pt x="153" y="80"/>
                    <a:pt x="166" y="105"/>
                  </a:cubicBezTo>
                  <a:cubicBezTo>
                    <a:pt x="166" y="143"/>
                    <a:pt x="191" y="245"/>
                    <a:pt x="217" y="386"/>
                  </a:cubicBezTo>
                  <a:cubicBezTo>
                    <a:pt x="701" y="2642"/>
                    <a:pt x="816" y="2884"/>
                    <a:pt x="892" y="2884"/>
                  </a:cubicBezTo>
                  <a:cubicBezTo>
                    <a:pt x="903" y="2880"/>
                    <a:pt x="911" y="2879"/>
                    <a:pt x="918" y="2879"/>
                  </a:cubicBezTo>
                  <a:cubicBezTo>
                    <a:pt x="937" y="2879"/>
                    <a:pt x="943" y="2891"/>
                    <a:pt x="943" y="2909"/>
                  </a:cubicBezTo>
                  <a:cubicBezTo>
                    <a:pt x="943" y="2935"/>
                    <a:pt x="918" y="2935"/>
                    <a:pt x="918" y="2935"/>
                  </a:cubicBezTo>
                  <a:cubicBezTo>
                    <a:pt x="908" y="2938"/>
                    <a:pt x="896" y="2940"/>
                    <a:pt x="885" y="2940"/>
                  </a:cubicBezTo>
                  <a:cubicBezTo>
                    <a:pt x="853" y="2940"/>
                    <a:pt x="818" y="2928"/>
                    <a:pt x="790" y="2909"/>
                  </a:cubicBezTo>
                  <a:cubicBezTo>
                    <a:pt x="663" y="2807"/>
                    <a:pt x="625" y="2540"/>
                    <a:pt x="599" y="2336"/>
                  </a:cubicBezTo>
                  <a:cubicBezTo>
                    <a:pt x="586" y="2259"/>
                    <a:pt x="574" y="2208"/>
                    <a:pt x="574" y="2157"/>
                  </a:cubicBezTo>
                  <a:lnTo>
                    <a:pt x="89" y="118"/>
                  </a:lnTo>
                  <a:lnTo>
                    <a:pt x="102" y="118"/>
                  </a:lnTo>
                  <a:cubicBezTo>
                    <a:pt x="89" y="105"/>
                    <a:pt x="102" y="80"/>
                    <a:pt x="128" y="80"/>
                  </a:cubicBezTo>
                  <a:close/>
                  <a:moveTo>
                    <a:pt x="128" y="0"/>
                  </a:moveTo>
                  <a:cubicBezTo>
                    <a:pt x="119" y="0"/>
                    <a:pt x="111" y="1"/>
                    <a:pt x="102" y="3"/>
                  </a:cubicBezTo>
                  <a:cubicBezTo>
                    <a:pt x="38" y="16"/>
                    <a:pt x="0" y="80"/>
                    <a:pt x="13" y="143"/>
                  </a:cubicBezTo>
                  <a:lnTo>
                    <a:pt x="484" y="2170"/>
                  </a:lnTo>
                  <a:cubicBezTo>
                    <a:pt x="497" y="2208"/>
                    <a:pt x="510" y="2272"/>
                    <a:pt x="510" y="2336"/>
                  </a:cubicBezTo>
                  <a:cubicBezTo>
                    <a:pt x="548" y="2565"/>
                    <a:pt x="586" y="2858"/>
                    <a:pt x="739" y="2973"/>
                  </a:cubicBezTo>
                  <a:cubicBezTo>
                    <a:pt x="778" y="2999"/>
                    <a:pt x="829" y="3024"/>
                    <a:pt x="892" y="3024"/>
                  </a:cubicBezTo>
                  <a:cubicBezTo>
                    <a:pt x="905" y="3024"/>
                    <a:pt x="918" y="3011"/>
                    <a:pt x="931" y="3011"/>
                  </a:cubicBezTo>
                  <a:cubicBezTo>
                    <a:pt x="982" y="3011"/>
                    <a:pt x="1020" y="2948"/>
                    <a:pt x="1020" y="2897"/>
                  </a:cubicBezTo>
                  <a:cubicBezTo>
                    <a:pt x="1007" y="2833"/>
                    <a:pt x="956" y="2795"/>
                    <a:pt x="892" y="2795"/>
                  </a:cubicBezTo>
                  <a:cubicBezTo>
                    <a:pt x="778" y="2654"/>
                    <a:pt x="408" y="934"/>
                    <a:pt x="293" y="360"/>
                  </a:cubicBezTo>
                  <a:cubicBezTo>
                    <a:pt x="255" y="220"/>
                    <a:pt x="230" y="118"/>
                    <a:pt x="230" y="80"/>
                  </a:cubicBezTo>
                  <a:cubicBezTo>
                    <a:pt x="219" y="27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859000" y="2168225"/>
              <a:ext cx="11825" cy="25275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13" y="77"/>
                  </a:lnTo>
                  <a:cubicBezTo>
                    <a:pt x="26" y="370"/>
                    <a:pt x="90" y="676"/>
                    <a:pt x="204" y="957"/>
                  </a:cubicBezTo>
                  <a:cubicBezTo>
                    <a:pt x="204" y="988"/>
                    <a:pt x="230" y="1011"/>
                    <a:pt x="261" y="1011"/>
                  </a:cubicBezTo>
                  <a:cubicBezTo>
                    <a:pt x="267" y="1011"/>
                    <a:pt x="274" y="1010"/>
                    <a:pt x="281" y="1008"/>
                  </a:cubicBezTo>
                  <a:cubicBezTo>
                    <a:pt x="357" y="982"/>
                    <a:pt x="408" y="931"/>
                    <a:pt x="447" y="867"/>
                  </a:cubicBezTo>
                  <a:cubicBezTo>
                    <a:pt x="473" y="815"/>
                    <a:pt x="428" y="763"/>
                    <a:pt x="381" y="763"/>
                  </a:cubicBezTo>
                  <a:cubicBezTo>
                    <a:pt x="358" y="763"/>
                    <a:pt x="335" y="775"/>
                    <a:pt x="319" y="804"/>
                  </a:cubicBezTo>
                  <a:lnTo>
                    <a:pt x="297" y="822"/>
                  </a:lnTo>
                  <a:lnTo>
                    <a:pt x="297" y="822"/>
                  </a:lnTo>
                  <a:cubicBezTo>
                    <a:pt x="215" y="581"/>
                    <a:pt x="165" y="324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58350" y="2167225"/>
              <a:ext cx="13425" cy="27150"/>
            </a:xfrm>
            <a:custGeom>
              <a:avLst/>
              <a:gdLst/>
              <a:ahLst/>
              <a:cxnLst/>
              <a:rect l="l" t="t" r="r" b="b"/>
              <a:pathLst>
                <a:path w="537" h="1086" extrusionOk="0">
                  <a:moveTo>
                    <a:pt x="103" y="79"/>
                  </a:moveTo>
                  <a:cubicBezTo>
                    <a:pt x="128" y="79"/>
                    <a:pt x="141" y="92"/>
                    <a:pt x="154" y="104"/>
                  </a:cubicBezTo>
                  <a:cubicBezTo>
                    <a:pt x="167" y="359"/>
                    <a:pt x="205" y="601"/>
                    <a:pt x="294" y="844"/>
                  </a:cubicBezTo>
                  <a:lnTo>
                    <a:pt x="243" y="895"/>
                  </a:lnTo>
                  <a:cubicBezTo>
                    <a:pt x="154" y="640"/>
                    <a:pt x="90" y="372"/>
                    <a:pt x="77" y="104"/>
                  </a:cubicBezTo>
                  <a:cubicBezTo>
                    <a:pt x="77" y="92"/>
                    <a:pt x="90" y="79"/>
                    <a:pt x="103" y="79"/>
                  </a:cubicBezTo>
                  <a:close/>
                  <a:moveTo>
                    <a:pt x="409" y="831"/>
                  </a:moveTo>
                  <a:cubicBezTo>
                    <a:pt x="422" y="844"/>
                    <a:pt x="434" y="844"/>
                    <a:pt x="447" y="856"/>
                  </a:cubicBezTo>
                  <a:cubicBezTo>
                    <a:pt x="447" y="869"/>
                    <a:pt x="447" y="882"/>
                    <a:pt x="447" y="882"/>
                  </a:cubicBezTo>
                  <a:cubicBezTo>
                    <a:pt x="434" y="907"/>
                    <a:pt x="409" y="933"/>
                    <a:pt x="396" y="946"/>
                  </a:cubicBezTo>
                  <a:cubicBezTo>
                    <a:pt x="396" y="920"/>
                    <a:pt x="371" y="895"/>
                    <a:pt x="371" y="869"/>
                  </a:cubicBezTo>
                  <a:lnTo>
                    <a:pt x="396" y="844"/>
                  </a:lnTo>
                  <a:cubicBezTo>
                    <a:pt x="396" y="844"/>
                    <a:pt x="396" y="831"/>
                    <a:pt x="409" y="831"/>
                  </a:cubicBezTo>
                  <a:close/>
                  <a:moveTo>
                    <a:pt x="243" y="946"/>
                  </a:moveTo>
                  <a:lnTo>
                    <a:pt x="345" y="997"/>
                  </a:lnTo>
                  <a:lnTo>
                    <a:pt x="294" y="1009"/>
                  </a:lnTo>
                  <a:cubicBezTo>
                    <a:pt x="292" y="1012"/>
                    <a:pt x="289" y="1013"/>
                    <a:pt x="286" y="1013"/>
                  </a:cubicBezTo>
                  <a:cubicBezTo>
                    <a:pt x="273" y="1013"/>
                    <a:pt x="256" y="994"/>
                    <a:pt x="256" y="984"/>
                  </a:cubicBezTo>
                  <a:lnTo>
                    <a:pt x="243" y="946"/>
                  </a:lnTo>
                  <a:close/>
                  <a:moveTo>
                    <a:pt x="122" y="0"/>
                  </a:moveTo>
                  <a:cubicBezTo>
                    <a:pt x="116" y="0"/>
                    <a:pt x="110" y="1"/>
                    <a:pt x="103" y="2"/>
                  </a:cubicBezTo>
                  <a:cubicBezTo>
                    <a:pt x="39" y="2"/>
                    <a:pt x="1" y="53"/>
                    <a:pt x="1" y="117"/>
                  </a:cubicBezTo>
                  <a:cubicBezTo>
                    <a:pt x="14" y="423"/>
                    <a:pt x="77" y="729"/>
                    <a:pt x="192" y="1009"/>
                  </a:cubicBezTo>
                  <a:cubicBezTo>
                    <a:pt x="205" y="1060"/>
                    <a:pt x="243" y="1086"/>
                    <a:pt x="294" y="1086"/>
                  </a:cubicBezTo>
                  <a:lnTo>
                    <a:pt x="320" y="1086"/>
                  </a:lnTo>
                  <a:cubicBezTo>
                    <a:pt x="345" y="1073"/>
                    <a:pt x="383" y="1060"/>
                    <a:pt x="409" y="1035"/>
                  </a:cubicBezTo>
                  <a:lnTo>
                    <a:pt x="434" y="1048"/>
                  </a:lnTo>
                  <a:lnTo>
                    <a:pt x="434" y="1035"/>
                  </a:lnTo>
                  <a:cubicBezTo>
                    <a:pt x="460" y="997"/>
                    <a:pt x="498" y="971"/>
                    <a:pt x="511" y="920"/>
                  </a:cubicBezTo>
                  <a:cubicBezTo>
                    <a:pt x="536" y="895"/>
                    <a:pt x="536" y="844"/>
                    <a:pt x="511" y="818"/>
                  </a:cubicBezTo>
                  <a:cubicBezTo>
                    <a:pt x="485" y="780"/>
                    <a:pt x="447" y="754"/>
                    <a:pt x="409" y="754"/>
                  </a:cubicBezTo>
                  <a:cubicBezTo>
                    <a:pt x="383" y="754"/>
                    <a:pt x="358" y="767"/>
                    <a:pt x="345" y="780"/>
                  </a:cubicBezTo>
                  <a:cubicBezTo>
                    <a:pt x="281" y="563"/>
                    <a:pt x="230" y="334"/>
                    <a:pt x="230" y="104"/>
                  </a:cubicBezTo>
                  <a:cubicBezTo>
                    <a:pt x="219" y="47"/>
                    <a:pt x="17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869825" y="2181225"/>
              <a:ext cx="7925" cy="13025"/>
            </a:xfrm>
            <a:custGeom>
              <a:avLst/>
              <a:gdLst/>
              <a:ahLst/>
              <a:cxnLst/>
              <a:rect l="l" t="t" r="r" b="b"/>
              <a:pathLst>
                <a:path w="317" h="521" extrusionOk="0">
                  <a:moveTo>
                    <a:pt x="76" y="0"/>
                  </a:moveTo>
                  <a:cubicBezTo>
                    <a:pt x="42" y="0"/>
                    <a:pt x="7" y="22"/>
                    <a:pt x="1" y="67"/>
                  </a:cubicBezTo>
                  <a:lnTo>
                    <a:pt x="26" y="54"/>
                  </a:lnTo>
                  <a:lnTo>
                    <a:pt x="26" y="54"/>
                  </a:lnTo>
                  <a:cubicBezTo>
                    <a:pt x="14" y="156"/>
                    <a:pt x="26" y="245"/>
                    <a:pt x="52" y="335"/>
                  </a:cubicBezTo>
                  <a:cubicBezTo>
                    <a:pt x="65" y="398"/>
                    <a:pt x="90" y="500"/>
                    <a:pt x="167" y="513"/>
                  </a:cubicBezTo>
                  <a:cubicBezTo>
                    <a:pt x="180" y="518"/>
                    <a:pt x="192" y="520"/>
                    <a:pt x="204" y="520"/>
                  </a:cubicBezTo>
                  <a:cubicBezTo>
                    <a:pt x="304" y="520"/>
                    <a:pt x="316" y="346"/>
                    <a:pt x="201" y="346"/>
                  </a:cubicBezTo>
                  <a:cubicBezTo>
                    <a:pt x="198" y="346"/>
                    <a:pt x="195" y="346"/>
                    <a:pt x="191" y="346"/>
                  </a:cubicBezTo>
                  <a:lnTo>
                    <a:pt x="191" y="346"/>
                  </a:lnTo>
                  <a:cubicBezTo>
                    <a:pt x="179" y="320"/>
                    <a:pt x="166" y="283"/>
                    <a:pt x="154" y="258"/>
                  </a:cubicBezTo>
                  <a:cubicBezTo>
                    <a:pt x="141" y="194"/>
                    <a:pt x="141" y="131"/>
                    <a:pt x="141" y="67"/>
                  </a:cubicBezTo>
                  <a:cubicBezTo>
                    <a:pt x="141" y="22"/>
                    <a:pt x="10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869200" y="2179975"/>
              <a:ext cx="11175" cy="15375"/>
            </a:xfrm>
            <a:custGeom>
              <a:avLst/>
              <a:gdLst/>
              <a:ahLst/>
              <a:cxnLst/>
              <a:rect l="l" t="t" r="r" b="b"/>
              <a:pathLst>
                <a:path w="447" h="615" extrusionOk="0">
                  <a:moveTo>
                    <a:pt x="115" y="79"/>
                  </a:moveTo>
                  <a:cubicBezTo>
                    <a:pt x="141" y="79"/>
                    <a:pt x="153" y="91"/>
                    <a:pt x="153" y="104"/>
                  </a:cubicBezTo>
                  <a:cubicBezTo>
                    <a:pt x="141" y="168"/>
                    <a:pt x="153" y="232"/>
                    <a:pt x="166" y="308"/>
                  </a:cubicBezTo>
                  <a:cubicBezTo>
                    <a:pt x="166" y="321"/>
                    <a:pt x="179" y="346"/>
                    <a:pt x="179" y="359"/>
                  </a:cubicBezTo>
                  <a:cubicBezTo>
                    <a:pt x="153" y="372"/>
                    <a:pt x="141" y="385"/>
                    <a:pt x="128" y="410"/>
                  </a:cubicBezTo>
                  <a:lnTo>
                    <a:pt x="115" y="372"/>
                  </a:lnTo>
                  <a:cubicBezTo>
                    <a:pt x="90" y="283"/>
                    <a:pt x="77" y="193"/>
                    <a:pt x="90" y="104"/>
                  </a:cubicBezTo>
                  <a:cubicBezTo>
                    <a:pt x="90" y="79"/>
                    <a:pt x="115" y="79"/>
                    <a:pt x="115" y="79"/>
                  </a:cubicBezTo>
                  <a:close/>
                  <a:moveTo>
                    <a:pt x="268" y="474"/>
                  </a:moveTo>
                  <a:cubicBezTo>
                    <a:pt x="268" y="474"/>
                    <a:pt x="268" y="487"/>
                    <a:pt x="268" y="499"/>
                  </a:cubicBezTo>
                  <a:lnTo>
                    <a:pt x="230" y="487"/>
                  </a:lnTo>
                  <a:lnTo>
                    <a:pt x="268" y="474"/>
                  </a:lnTo>
                  <a:close/>
                  <a:moveTo>
                    <a:pt x="108" y="0"/>
                  </a:moveTo>
                  <a:cubicBezTo>
                    <a:pt x="51" y="0"/>
                    <a:pt x="0" y="47"/>
                    <a:pt x="0" y="104"/>
                  </a:cubicBezTo>
                  <a:cubicBezTo>
                    <a:pt x="0" y="206"/>
                    <a:pt x="13" y="308"/>
                    <a:pt x="39" y="397"/>
                  </a:cubicBezTo>
                  <a:cubicBezTo>
                    <a:pt x="64" y="474"/>
                    <a:pt x="90" y="576"/>
                    <a:pt x="179" y="601"/>
                  </a:cubicBezTo>
                  <a:cubicBezTo>
                    <a:pt x="192" y="614"/>
                    <a:pt x="204" y="614"/>
                    <a:pt x="230" y="614"/>
                  </a:cubicBezTo>
                  <a:cubicBezTo>
                    <a:pt x="268" y="614"/>
                    <a:pt x="306" y="601"/>
                    <a:pt x="332" y="576"/>
                  </a:cubicBezTo>
                  <a:lnTo>
                    <a:pt x="332" y="563"/>
                  </a:lnTo>
                  <a:lnTo>
                    <a:pt x="446" y="538"/>
                  </a:lnTo>
                  <a:lnTo>
                    <a:pt x="345" y="512"/>
                  </a:lnTo>
                  <a:cubicBezTo>
                    <a:pt x="357" y="474"/>
                    <a:pt x="345" y="436"/>
                    <a:pt x="332" y="410"/>
                  </a:cubicBezTo>
                  <a:cubicBezTo>
                    <a:pt x="319" y="385"/>
                    <a:pt x="294" y="359"/>
                    <a:pt x="255" y="359"/>
                  </a:cubicBezTo>
                  <a:cubicBezTo>
                    <a:pt x="255" y="334"/>
                    <a:pt x="243" y="308"/>
                    <a:pt x="243" y="283"/>
                  </a:cubicBezTo>
                  <a:cubicBezTo>
                    <a:pt x="230" y="232"/>
                    <a:pt x="217" y="168"/>
                    <a:pt x="230" y="104"/>
                  </a:cubicBezTo>
                  <a:cubicBezTo>
                    <a:pt x="230" y="53"/>
                    <a:pt x="179" y="2"/>
                    <a:pt x="128" y="2"/>
                  </a:cubicBezTo>
                  <a:cubicBezTo>
                    <a:pt x="121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881300" y="2185675"/>
              <a:ext cx="8475" cy="16525"/>
            </a:xfrm>
            <a:custGeom>
              <a:avLst/>
              <a:gdLst/>
              <a:ahLst/>
              <a:cxnLst/>
              <a:rect l="l" t="t" r="r" b="b"/>
              <a:pathLst>
                <a:path w="339" h="661" extrusionOk="0">
                  <a:moveTo>
                    <a:pt x="84" y="1"/>
                  </a:moveTo>
                  <a:cubicBezTo>
                    <a:pt x="49" y="1"/>
                    <a:pt x="13" y="23"/>
                    <a:pt x="13" y="67"/>
                  </a:cubicBezTo>
                  <a:cubicBezTo>
                    <a:pt x="1" y="271"/>
                    <a:pt x="52" y="475"/>
                    <a:pt x="179" y="628"/>
                  </a:cubicBezTo>
                  <a:cubicBezTo>
                    <a:pt x="194" y="651"/>
                    <a:pt x="216" y="660"/>
                    <a:pt x="238" y="660"/>
                  </a:cubicBezTo>
                  <a:cubicBezTo>
                    <a:pt x="289" y="660"/>
                    <a:pt x="339" y="609"/>
                    <a:pt x="294" y="565"/>
                  </a:cubicBezTo>
                  <a:cubicBezTo>
                    <a:pt x="192" y="424"/>
                    <a:pt x="141" y="246"/>
                    <a:pt x="154" y="67"/>
                  </a:cubicBezTo>
                  <a:cubicBezTo>
                    <a:pt x="154" y="23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880025" y="2184750"/>
              <a:ext cx="10225" cy="18550"/>
            </a:xfrm>
            <a:custGeom>
              <a:avLst/>
              <a:gdLst/>
              <a:ahLst/>
              <a:cxnLst/>
              <a:rect l="l" t="t" r="r" b="b"/>
              <a:pathLst>
                <a:path w="409" h="742" extrusionOk="0">
                  <a:moveTo>
                    <a:pt x="141" y="79"/>
                  </a:moveTo>
                  <a:cubicBezTo>
                    <a:pt x="166" y="79"/>
                    <a:pt x="166" y="104"/>
                    <a:pt x="166" y="104"/>
                  </a:cubicBezTo>
                  <a:cubicBezTo>
                    <a:pt x="154" y="296"/>
                    <a:pt x="205" y="474"/>
                    <a:pt x="332" y="627"/>
                  </a:cubicBezTo>
                  <a:cubicBezTo>
                    <a:pt x="332" y="627"/>
                    <a:pt x="332" y="627"/>
                    <a:pt x="332" y="640"/>
                  </a:cubicBezTo>
                  <a:cubicBezTo>
                    <a:pt x="319" y="653"/>
                    <a:pt x="307" y="653"/>
                    <a:pt x="294" y="653"/>
                  </a:cubicBezTo>
                  <a:cubicBezTo>
                    <a:pt x="290" y="656"/>
                    <a:pt x="286" y="658"/>
                    <a:pt x="283" y="658"/>
                  </a:cubicBezTo>
                  <a:cubicBezTo>
                    <a:pt x="275" y="658"/>
                    <a:pt x="268" y="649"/>
                    <a:pt x="268" y="640"/>
                  </a:cubicBezTo>
                  <a:cubicBezTo>
                    <a:pt x="141" y="487"/>
                    <a:pt x="90" y="296"/>
                    <a:pt x="103" y="104"/>
                  </a:cubicBezTo>
                  <a:cubicBezTo>
                    <a:pt x="103" y="92"/>
                    <a:pt x="128" y="79"/>
                    <a:pt x="141" y="79"/>
                  </a:cubicBezTo>
                  <a:close/>
                  <a:moveTo>
                    <a:pt x="134" y="0"/>
                  </a:moveTo>
                  <a:cubicBezTo>
                    <a:pt x="77" y="0"/>
                    <a:pt x="26" y="47"/>
                    <a:pt x="26" y="104"/>
                  </a:cubicBezTo>
                  <a:cubicBezTo>
                    <a:pt x="1" y="308"/>
                    <a:pt x="64" y="525"/>
                    <a:pt x="192" y="691"/>
                  </a:cubicBezTo>
                  <a:cubicBezTo>
                    <a:pt x="217" y="716"/>
                    <a:pt x="256" y="742"/>
                    <a:pt x="294" y="742"/>
                  </a:cubicBezTo>
                  <a:lnTo>
                    <a:pt x="307" y="742"/>
                  </a:lnTo>
                  <a:cubicBezTo>
                    <a:pt x="345" y="729"/>
                    <a:pt x="383" y="704"/>
                    <a:pt x="396" y="665"/>
                  </a:cubicBezTo>
                  <a:cubicBezTo>
                    <a:pt x="409" y="640"/>
                    <a:pt x="409" y="602"/>
                    <a:pt x="383" y="576"/>
                  </a:cubicBezTo>
                  <a:cubicBezTo>
                    <a:pt x="281" y="436"/>
                    <a:pt x="230" y="270"/>
                    <a:pt x="243" y="104"/>
                  </a:cubicBezTo>
                  <a:cubicBezTo>
                    <a:pt x="256" y="53"/>
                    <a:pt x="205" y="2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906275" y="2179375"/>
              <a:ext cx="7425" cy="20750"/>
            </a:xfrm>
            <a:custGeom>
              <a:avLst/>
              <a:gdLst/>
              <a:ahLst/>
              <a:cxnLst/>
              <a:rect l="l" t="t" r="r" b="b"/>
              <a:pathLst>
                <a:path w="297" h="830" extrusionOk="0">
                  <a:moveTo>
                    <a:pt x="207" y="1"/>
                  </a:moveTo>
                  <a:cubicBezTo>
                    <a:pt x="179" y="1"/>
                    <a:pt x="154" y="16"/>
                    <a:pt x="149" y="52"/>
                  </a:cubicBezTo>
                  <a:cubicBezTo>
                    <a:pt x="98" y="281"/>
                    <a:pt x="60" y="511"/>
                    <a:pt x="9" y="740"/>
                  </a:cubicBezTo>
                  <a:cubicBezTo>
                    <a:pt x="1" y="794"/>
                    <a:pt x="49" y="829"/>
                    <a:pt x="91" y="829"/>
                  </a:cubicBezTo>
                  <a:cubicBezTo>
                    <a:pt x="119" y="829"/>
                    <a:pt x="144" y="814"/>
                    <a:pt x="149" y="778"/>
                  </a:cubicBezTo>
                  <a:cubicBezTo>
                    <a:pt x="187" y="549"/>
                    <a:pt x="238" y="319"/>
                    <a:pt x="289" y="90"/>
                  </a:cubicBezTo>
                  <a:cubicBezTo>
                    <a:pt x="297" y="36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905200" y="2178300"/>
              <a:ext cx="9275" cy="22775"/>
            </a:xfrm>
            <a:custGeom>
              <a:avLst/>
              <a:gdLst/>
              <a:ahLst/>
              <a:cxnLst/>
              <a:rect l="l" t="t" r="r" b="b"/>
              <a:pathLst>
                <a:path w="371" h="911" extrusionOk="0">
                  <a:moveTo>
                    <a:pt x="243" y="82"/>
                  </a:moveTo>
                  <a:cubicBezTo>
                    <a:pt x="256" y="82"/>
                    <a:pt x="268" y="82"/>
                    <a:pt x="281" y="95"/>
                  </a:cubicBezTo>
                  <a:cubicBezTo>
                    <a:pt x="281" y="95"/>
                    <a:pt x="294" y="108"/>
                    <a:pt x="281" y="120"/>
                  </a:cubicBezTo>
                  <a:lnTo>
                    <a:pt x="154" y="821"/>
                  </a:lnTo>
                  <a:cubicBezTo>
                    <a:pt x="154" y="834"/>
                    <a:pt x="141" y="834"/>
                    <a:pt x="128" y="834"/>
                  </a:cubicBezTo>
                  <a:cubicBezTo>
                    <a:pt x="103" y="834"/>
                    <a:pt x="90" y="809"/>
                    <a:pt x="90" y="796"/>
                  </a:cubicBezTo>
                  <a:lnTo>
                    <a:pt x="230" y="95"/>
                  </a:lnTo>
                  <a:cubicBezTo>
                    <a:pt x="230" y="95"/>
                    <a:pt x="230" y="82"/>
                    <a:pt x="243" y="82"/>
                  </a:cubicBezTo>
                  <a:close/>
                  <a:moveTo>
                    <a:pt x="248" y="1"/>
                  </a:moveTo>
                  <a:cubicBezTo>
                    <a:pt x="238" y="1"/>
                    <a:pt x="228" y="2"/>
                    <a:pt x="217" y="6"/>
                  </a:cubicBezTo>
                  <a:cubicBezTo>
                    <a:pt x="179" y="18"/>
                    <a:pt x="154" y="44"/>
                    <a:pt x="154" y="82"/>
                  </a:cubicBezTo>
                  <a:lnTo>
                    <a:pt x="13" y="783"/>
                  </a:lnTo>
                  <a:cubicBezTo>
                    <a:pt x="1" y="847"/>
                    <a:pt x="52" y="911"/>
                    <a:pt x="115" y="911"/>
                  </a:cubicBezTo>
                  <a:lnTo>
                    <a:pt x="128" y="911"/>
                  </a:lnTo>
                  <a:cubicBezTo>
                    <a:pt x="179" y="911"/>
                    <a:pt x="230" y="885"/>
                    <a:pt x="230" y="834"/>
                  </a:cubicBezTo>
                  <a:lnTo>
                    <a:pt x="370" y="133"/>
                  </a:lnTo>
                  <a:cubicBezTo>
                    <a:pt x="370" y="95"/>
                    <a:pt x="358" y="57"/>
                    <a:pt x="332" y="31"/>
                  </a:cubicBezTo>
                  <a:cubicBezTo>
                    <a:pt x="304" y="12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918975" y="2187150"/>
              <a:ext cx="7825" cy="11550"/>
            </a:xfrm>
            <a:custGeom>
              <a:avLst/>
              <a:gdLst/>
              <a:ahLst/>
              <a:cxnLst/>
              <a:rect l="l" t="t" r="r" b="b"/>
              <a:pathLst>
                <a:path w="313" h="462" extrusionOk="0">
                  <a:moveTo>
                    <a:pt x="236" y="1"/>
                  </a:moveTo>
                  <a:cubicBezTo>
                    <a:pt x="204" y="1"/>
                    <a:pt x="167" y="20"/>
                    <a:pt x="151" y="59"/>
                  </a:cubicBezTo>
                  <a:lnTo>
                    <a:pt x="23" y="378"/>
                  </a:lnTo>
                  <a:cubicBezTo>
                    <a:pt x="1" y="431"/>
                    <a:pt x="41" y="462"/>
                    <a:pt x="85" y="462"/>
                  </a:cubicBezTo>
                  <a:cubicBezTo>
                    <a:pt x="116" y="462"/>
                    <a:pt x="148" y="447"/>
                    <a:pt x="163" y="416"/>
                  </a:cubicBezTo>
                  <a:cubicBezTo>
                    <a:pt x="189" y="327"/>
                    <a:pt x="240" y="200"/>
                    <a:pt x="291" y="98"/>
                  </a:cubicBezTo>
                  <a:cubicBezTo>
                    <a:pt x="312" y="3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918275" y="2186150"/>
              <a:ext cx="9575" cy="13325"/>
            </a:xfrm>
            <a:custGeom>
              <a:avLst/>
              <a:gdLst/>
              <a:ahLst/>
              <a:cxnLst/>
              <a:rect l="l" t="t" r="r" b="b"/>
              <a:pathLst>
                <a:path w="383" h="533" extrusionOk="0">
                  <a:moveTo>
                    <a:pt x="268" y="87"/>
                  </a:moveTo>
                  <a:cubicBezTo>
                    <a:pt x="281" y="99"/>
                    <a:pt x="281" y="125"/>
                    <a:pt x="281" y="125"/>
                  </a:cubicBezTo>
                  <a:lnTo>
                    <a:pt x="153" y="444"/>
                  </a:lnTo>
                  <a:cubicBezTo>
                    <a:pt x="153" y="444"/>
                    <a:pt x="140" y="456"/>
                    <a:pt x="128" y="456"/>
                  </a:cubicBezTo>
                  <a:cubicBezTo>
                    <a:pt x="115" y="456"/>
                    <a:pt x="102" y="456"/>
                    <a:pt x="90" y="444"/>
                  </a:cubicBezTo>
                  <a:lnTo>
                    <a:pt x="90" y="431"/>
                  </a:lnTo>
                  <a:lnTo>
                    <a:pt x="217" y="112"/>
                  </a:lnTo>
                  <a:cubicBezTo>
                    <a:pt x="217" y="87"/>
                    <a:pt x="242" y="87"/>
                    <a:pt x="268" y="87"/>
                  </a:cubicBezTo>
                  <a:close/>
                  <a:moveTo>
                    <a:pt x="250" y="0"/>
                  </a:moveTo>
                  <a:cubicBezTo>
                    <a:pt x="206" y="0"/>
                    <a:pt x="159" y="27"/>
                    <a:pt x="140" y="74"/>
                  </a:cubicBezTo>
                  <a:lnTo>
                    <a:pt x="13" y="393"/>
                  </a:lnTo>
                  <a:cubicBezTo>
                    <a:pt x="0" y="431"/>
                    <a:pt x="0" y="469"/>
                    <a:pt x="26" y="495"/>
                  </a:cubicBezTo>
                  <a:cubicBezTo>
                    <a:pt x="51" y="520"/>
                    <a:pt x="77" y="533"/>
                    <a:pt x="115" y="533"/>
                  </a:cubicBezTo>
                  <a:lnTo>
                    <a:pt x="140" y="533"/>
                  </a:lnTo>
                  <a:cubicBezTo>
                    <a:pt x="179" y="533"/>
                    <a:pt x="217" y="507"/>
                    <a:pt x="230" y="469"/>
                  </a:cubicBezTo>
                  <a:lnTo>
                    <a:pt x="357" y="150"/>
                  </a:lnTo>
                  <a:cubicBezTo>
                    <a:pt x="383" y="99"/>
                    <a:pt x="357" y="36"/>
                    <a:pt x="293" y="10"/>
                  </a:cubicBezTo>
                  <a:cubicBezTo>
                    <a:pt x="280" y="4"/>
                    <a:pt x="265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937900" y="2185400"/>
              <a:ext cx="10675" cy="18050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328" y="0"/>
                  </a:moveTo>
                  <a:cubicBezTo>
                    <a:pt x="306" y="0"/>
                    <a:pt x="285" y="12"/>
                    <a:pt x="273" y="40"/>
                  </a:cubicBezTo>
                  <a:lnTo>
                    <a:pt x="18" y="614"/>
                  </a:lnTo>
                  <a:cubicBezTo>
                    <a:pt x="0" y="668"/>
                    <a:pt x="52" y="722"/>
                    <a:pt x="98" y="722"/>
                  </a:cubicBezTo>
                  <a:cubicBezTo>
                    <a:pt x="117" y="722"/>
                    <a:pt x="135" y="713"/>
                    <a:pt x="146" y="690"/>
                  </a:cubicBezTo>
                  <a:lnTo>
                    <a:pt x="401" y="117"/>
                  </a:lnTo>
                  <a:cubicBezTo>
                    <a:pt x="427" y="56"/>
                    <a:pt x="375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936750" y="2184475"/>
              <a:ext cx="12450" cy="20100"/>
            </a:xfrm>
            <a:custGeom>
              <a:avLst/>
              <a:gdLst/>
              <a:ahLst/>
              <a:cxnLst/>
              <a:rect l="l" t="t" r="r" b="b"/>
              <a:pathLst>
                <a:path w="498" h="804" extrusionOk="0">
                  <a:moveTo>
                    <a:pt x="380" y="79"/>
                  </a:moveTo>
                  <a:cubicBezTo>
                    <a:pt x="393" y="83"/>
                    <a:pt x="408" y="93"/>
                    <a:pt x="408" y="103"/>
                  </a:cubicBezTo>
                  <a:cubicBezTo>
                    <a:pt x="421" y="115"/>
                    <a:pt x="421" y="128"/>
                    <a:pt x="408" y="128"/>
                  </a:cubicBezTo>
                  <a:lnTo>
                    <a:pt x="154" y="702"/>
                  </a:lnTo>
                  <a:cubicBezTo>
                    <a:pt x="154" y="711"/>
                    <a:pt x="147" y="720"/>
                    <a:pt x="139" y="720"/>
                  </a:cubicBezTo>
                  <a:cubicBezTo>
                    <a:pt x="136" y="720"/>
                    <a:pt x="132" y="718"/>
                    <a:pt x="128" y="715"/>
                  </a:cubicBezTo>
                  <a:cubicBezTo>
                    <a:pt x="115" y="702"/>
                    <a:pt x="103" y="689"/>
                    <a:pt x="103" y="664"/>
                  </a:cubicBezTo>
                  <a:lnTo>
                    <a:pt x="357" y="90"/>
                  </a:lnTo>
                  <a:lnTo>
                    <a:pt x="380" y="79"/>
                  </a:lnTo>
                  <a:close/>
                  <a:moveTo>
                    <a:pt x="370" y="1"/>
                  </a:moveTo>
                  <a:cubicBezTo>
                    <a:pt x="332" y="1"/>
                    <a:pt x="294" y="26"/>
                    <a:pt x="294" y="64"/>
                  </a:cubicBezTo>
                  <a:lnTo>
                    <a:pt x="39" y="625"/>
                  </a:lnTo>
                  <a:cubicBezTo>
                    <a:pt x="1" y="689"/>
                    <a:pt x="39" y="765"/>
                    <a:pt x="103" y="791"/>
                  </a:cubicBezTo>
                  <a:cubicBezTo>
                    <a:pt x="115" y="791"/>
                    <a:pt x="128" y="791"/>
                    <a:pt x="141" y="804"/>
                  </a:cubicBezTo>
                  <a:cubicBezTo>
                    <a:pt x="179" y="791"/>
                    <a:pt x="217" y="765"/>
                    <a:pt x="230" y="740"/>
                  </a:cubicBezTo>
                  <a:lnTo>
                    <a:pt x="485" y="166"/>
                  </a:lnTo>
                  <a:cubicBezTo>
                    <a:pt x="498" y="128"/>
                    <a:pt x="498" y="77"/>
                    <a:pt x="472" y="52"/>
                  </a:cubicBezTo>
                  <a:cubicBezTo>
                    <a:pt x="447" y="13"/>
                    <a:pt x="408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956200" y="2177700"/>
              <a:ext cx="6550" cy="25300"/>
            </a:xfrm>
            <a:custGeom>
              <a:avLst/>
              <a:gdLst/>
              <a:ahLst/>
              <a:cxnLst/>
              <a:rect l="l" t="t" r="r" b="b"/>
              <a:pathLst>
                <a:path w="262" h="1012" extrusionOk="0">
                  <a:moveTo>
                    <a:pt x="194" y="1"/>
                  </a:moveTo>
                  <a:cubicBezTo>
                    <a:pt x="159" y="1"/>
                    <a:pt x="121" y="23"/>
                    <a:pt x="115" y="68"/>
                  </a:cubicBezTo>
                  <a:lnTo>
                    <a:pt x="102" y="68"/>
                  </a:lnTo>
                  <a:lnTo>
                    <a:pt x="51" y="514"/>
                  </a:lnTo>
                  <a:cubicBezTo>
                    <a:pt x="13" y="641"/>
                    <a:pt x="0" y="769"/>
                    <a:pt x="13" y="909"/>
                  </a:cubicBezTo>
                  <a:cubicBezTo>
                    <a:pt x="13" y="976"/>
                    <a:pt x="66" y="1011"/>
                    <a:pt x="119" y="1011"/>
                  </a:cubicBezTo>
                  <a:cubicBezTo>
                    <a:pt x="168" y="1011"/>
                    <a:pt x="217" y="982"/>
                    <a:pt x="230" y="922"/>
                  </a:cubicBezTo>
                  <a:cubicBezTo>
                    <a:pt x="244" y="870"/>
                    <a:pt x="203" y="835"/>
                    <a:pt x="160" y="833"/>
                  </a:cubicBezTo>
                  <a:lnTo>
                    <a:pt x="160" y="833"/>
                  </a:lnTo>
                  <a:cubicBezTo>
                    <a:pt x="192" y="754"/>
                    <a:pt x="193" y="521"/>
                    <a:pt x="204" y="488"/>
                  </a:cubicBezTo>
                  <a:lnTo>
                    <a:pt x="255" y="68"/>
                  </a:lnTo>
                  <a:cubicBezTo>
                    <a:pt x="261" y="23"/>
                    <a:pt x="23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954925" y="2176775"/>
              <a:ext cx="8625" cy="27175"/>
            </a:xfrm>
            <a:custGeom>
              <a:avLst/>
              <a:gdLst/>
              <a:ahLst/>
              <a:cxnLst/>
              <a:rect l="l" t="t" r="r" b="b"/>
              <a:pathLst>
                <a:path w="345" h="1087" extrusionOk="0">
                  <a:moveTo>
                    <a:pt x="212" y="74"/>
                  </a:moveTo>
                  <a:cubicBezTo>
                    <a:pt x="217" y="74"/>
                    <a:pt x="223" y="76"/>
                    <a:pt x="230" y="79"/>
                  </a:cubicBezTo>
                  <a:cubicBezTo>
                    <a:pt x="255" y="79"/>
                    <a:pt x="255" y="79"/>
                    <a:pt x="255" y="92"/>
                  </a:cubicBezTo>
                  <a:lnTo>
                    <a:pt x="191" y="513"/>
                  </a:lnTo>
                  <a:lnTo>
                    <a:pt x="191" y="564"/>
                  </a:lnTo>
                  <a:cubicBezTo>
                    <a:pt x="191" y="653"/>
                    <a:pt x="179" y="742"/>
                    <a:pt x="166" y="831"/>
                  </a:cubicBezTo>
                  <a:cubicBezTo>
                    <a:pt x="128" y="844"/>
                    <a:pt x="102" y="870"/>
                    <a:pt x="102" y="908"/>
                  </a:cubicBezTo>
                  <a:lnTo>
                    <a:pt x="102" y="933"/>
                  </a:lnTo>
                  <a:cubicBezTo>
                    <a:pt x="89" y="844"/>
                    <a:pt x="102" y="755"/>
                    <a:pt x="115" y="666"/>
                  </a:cubicBezTo>
                  <a:cubicBezTo>
                    <a:pt x="128" y="627"/>
                    <a:pt x="140" y="589"/>
                    <a:pt x="140" y="564"/>
                  </a:cubicBezTo>
                  <a:lnTo>
                    <a:pt x="204" y="118"/>
                  </a:lnTo>
                  <a:lnTo>
                    <a:pt x="191" y="105"/>
                  </a:lnTo>
                  <a:cubicBezTo>
                    <a:pt x="191" y="86"/>
                    <a:pt x="198" y="74"/>
                    <a:pt x="212" y="74"/>
                  </a:cubicBezTo>
                  <a:close/>
                  <a:moveTo>
                    <a:pt x="242" y="921"/>
                  </a:moveTo>
                  <a:cubicBezTo>
                    <a:pt x="255" y="933"/>
                    <a:pt x="255" y="946"/>
                    <a:pt x="242" y="946"/>
                  </a:cubicBezTo>
                  <a:cubicBezTo>
                    <a:pt x="242" y="984"/>
                    <a:pt x="217" y="1010"/>
                    <a:pt x="179" y="1010"/>
                  </a:cubicBezTo>
                  <a:cubicBezTo>
                    <a:pt x="166" y="1010"/>
                    <a:pt x="153" y="997"/>
                    <a:pt x="140" y="997"/>
                  </a:cubicBezTo>
                  <a:lnTo>
                    <a:pt x="217" y="933"/>
                  </a:lnTo>
                  <a:cubicBezTo>
                    <a:pt x="230" y="933"/>
                    <a:pt x="230" y="921"/>
                    <a:pt x="242" y="921"/>
                  </a:cubicBezTo>
                  <a:close/>
                  <a:moveTo>
                    <a:pt x="235" y="1"/>
                  </a:moveTo>
                  <a:cubicBezTo>
                    <a:pt x="179" y="1"/>
                    <a:pt x="126" y="48"/>
                    <a:pt x="115" y="105"/>
                  </a:cubicBezTo>
                  <a:lnTo>
                    <a:pt x="51" y="551"/>
                  </a:lnTo>
                  <a:cubicBezTo>
                    <a:pt x="51" y="576"/>
                    <a:pt x="38" y="615"/>
                    <a:pt x="38" y="653"/>
                  </a:cubicBezTo>
                  <a:cubicBezTo>
                    <a:pt x="13" y="755"/>
                    <a:pt x="0" y="857"/>
                    <a:pt x="13" y="946"/>
                  </a:cubicBezTo>
                  <a:cubicBezTo>
                    <a:pt x="26" y="984"/>
                    <a:pt x="38" y="1023"/>
                    <a:pt x="77" y="1048"/>
                  </a:cubicBezTo>
                  <a:lnTo>
                    <a:pt x="77" y="1073"/>
                  </a:lnTo>
                  <a:lnTo>
                    <a:pt x="89" y="1061"/>
                  </a:lnTo>
                  <a:cubicBezTo>
                    <a:pt x="115" y="1073"/>
                    <a:pt x="153" y="1086"/>
                    <a:pt x="179" y="1086"/>
                  </a:cubicBezTo>
                  <a:cubicBezTo>
                    <a:pt x="255" y="1086"/>
                    <a:pt x="306" y="1035"/>
                    <a:pt x="319" y="972"/>
                  </a:cubicBezTo>
                  <a:cubicBezTo>
                    <a:pt x="332" y="933"/>
                    <a:pt x="319" y="882"/>
                    <a:pt x="293" y="857"/>
                  </a:cubicBezTo>
                  <a:cubicBezTo>
                    <a:pt x="281" y="857"/>
                    <a:pt x="268" y="844"/>
                    <a:pt x="255" y="844"/>
                  </a:cubicBezTo>
                  <a:cubicBezTo>
                    <a:pt x="268" y="755"/>
                    <a:pt x="281" y="666"/>
                    <a:pt x="281" y="576"/>
                  </a:cubicBezTo>
                  <a:lnTo>
                    <a:pt x="281" y="525"/>
                  </a:lnTo>
                  <a:lnTo>
                    <a:pt x="332" y="118"/>
                  </a:lnTo>
                  <a:cubicBezTo>
                    <a:pt x="344" y="54"/>
                    <a:pt x="306" y="3"/>
                    <a:pt x="255" y="3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975000" y="2165275"/>
              <a:ext cx="3525" cy="38100"/>
            </a:xfrm>
            <a:custGeom>
              <a:avLst/>
              <a:gdLst/>
              <a:ahLst/>
              <a:cxnLst/>
              <a:rect l="l" t="t" r="r" b="b"/>
              <a:pathLst>
                <a:path w="141" h="1524" extrusionOk="0">
                  <a:moveTo>
                    <a:pt x="70" y="1"/>
                  </a:moveTo>
                  <a:cubicBezTo>
                    <a:pt x="38" y="1"/>
                    <a:pt x="7" y="23"/>
                    <a:pt x="0" y="68"/>
                  </a:cubicBezTo>
                  <a:lnTo>
                    <a:pt x="0" y="1457"/>
                  </a:lnTo>
                  <a:cubicBezTo>
                    <a:pt x="0" y="1502"/>
                    <a:pt x="35" y="1524"/>
                    <a:pt x="70" y="1524"/>
                  </a:cubicBezTo>
                  <a:cubicBezTo>
                    <a:pt x="105" y="1524"/>
                    <a:pt x="140" y="1502"/>
                    <a:pt x="140" y="1457"/>
                  </a:cubicBezTo>
                  <a:lnTo>
                    <a:pt x="140" y="68"/>
                  </a:lnTo>
                  <a:cubicBezTo>
                    <a:pt x="134" y="23"/>
                    <a:pt x="10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974025" y="2163925"/>
              <a:ext cx="5450" cy="40325"/>
            </a:xfrm>
            <a:custGeom>
              <a:avLst/>
              <a:gdLst/>
              <a:ahLst/>
              <a:cxnLst/>
              <a:rect l="l" t="t" r="r" b="b"/>
              <a:pathLst>
                <a:path w="218" h="1613" extrusionOk="0">
                  <a:moveTo>
                    <a:pt x="128" y="83"/>
                  </a:moveTo>
                  <a:cubicBezTo>
                    <a:pt x="141" y="96"/>
                    <a:pt x="141" y="96"/>
                    <a:pt x="141" y="109"/>
                  </a:cubicBezTo>
                  <a:lnTo>
                    <a:pt x="141" y="1498"/>
                  </a:lnTo>
                  <a:cubicBezTo>
                    <a:pt x="141" y="1511"/>
                    <a:pt x="141" y="1524"/>
                    <a:pt x="128" y="1524"/>
                  </a:cubicBezTo>
                  <a:cubicBezTo>
                    <a:pt x="122" y="1530"/>
                    <a:pt x="116" y="1533"/>
                    <a:pt x="109" y="1533"/>
                  </a:cubicBezTo>
                  <a:cubicBezTo>
                    <a:pt x="103" y="1533"/>
                    <a:pt x="96" y="1530"/>
                    <a:pt x="90" y="1524"/>
                  </a:cubicBezTo>
                  <a:cubicBezTo>
                    <a:pt x="77" y="1524"/>
                    <a:pt x="77" y="1511"/>
                    <a:pt x="77" y="1498"/>
                  </a:cubicBezTo>
                  <a:lnTo>
                    <a:pt x="77" y="109"/>
                  </a:lnTo>
                  <a:cubicBezTo>
                    <a:pt x="77" y="96"/>
                    <a:pt x="77" y="83"/>
                    <a:pt x="90" y="83"/>
                  </a:cubicBezTo>
                  <a:close/>
                  <a:moveTo>
                    <a:pt x="109" y="1"/>
                  </a:moveTo>
                  <a:cubicBezTo>
                    <a:pt x="90" y="1"/>
                    <a:pt x="71" y="7"/>
                    <a:pt x="52" y="20"/>
                  </a:cubicBezTo>
                  <a:cubicBezTo>
                    <a:pt x="14" y="45"/>
                    <a:pt x="1" y="71"/>
                    <a:pt x="1" y="109"/>
                  </a:cubicBezTo>
                  <a:lnTo>
                    <a:pt x="1" y="1511"/>
                  </a:lnTo>
                  <a:cubicBezTo>
                    <a:pt x="1" y="1549"/>
                    <a:pt x="14" y="1587"/>
                    <a:pt x="52" y="1600"/>
                  </a:cubicBezTo>
                  <a:cubicBezTo>
                    <a:pt x="65" y="1613"/>
                    <a:pt x="90" y="1613"/>
                    <a:pt x="103" y="1613"/>
                  </a:cubicBezTo>
                  <a:cubicBezTo>
                    <a:pt x="128" y="1613"/>
                    <a:pt x="141" y="1613"/>
                    <a:pt x="167" y="1600"/>
                  </a:cubicBezTo>
                  <a:cubicBezTo>
                    <a:pt x="205" y="1587"/>
                    <a:pt x="218" y="1549"/>
                    <a:pt x="218" y="1511"/>
                  </a:cubicBezTo>
                  <a:lnTo>
                    <a:pt x="218" y="122"/>
                  </a:lnTo>
                  <a:cubicBezTo>
                    <a:pt x="218" y="83"/>
                    <a:pt x="205" y="45"/>
                    <a:pt x="167" y="20"/>
                  </a:cubicBezTo>
                  <a:cubicBezTo>
                    <a:pt x="147" y="7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987100" y="2149175"/>
              <a:ext cx="10725" cy="55800"/>
            </a:xfrm>
            <a:custGeom>
              <a:avLst/>
              <a:gdLst/>
              <a:ahLst/>
              <a:cxnLst/>
              <a:rect l="l" t="t" r="r" b="b"/>
              <a:pathLst>
                <a:path w="429" h="2232" extrusionOk="0">
                  <a:moveTo>
                    <a:pt x="349" y="1"/>
                  </a:moveTo>
                  <a:cubicBezTo>
                    <a:pt x="320" y="1"/>
                    <a:pt x="292" y="19"/>
                    <a:pt x="281" y="62"/>
                  </a:cubicBezTo>
                  <a:cubicBezTo>
                    <a:pt x="90" y="737"/>
                    <a:pt x="0" y="1451"/>
                    <a:pt x="39" y="2165"/>
                  </a:cubicBezTo>
                  <a:cubicBezTo>
                    <a:pt x="39" y="2209"/>
                    <a:pt x="77" y="2232"/>
                    <a:pt x="114" y="2232"/>
                  </a:cubicBezTo>
                  <a:cubicBezTo>
                    <a:pt x="150" y="2232"/>
                    <a:pt x="185" y="2209"/>
                    <a:pt x="179" y="2165"/>
                  </a:cubicBezTo>
                  <a:cubicBezTo>
                    <a:pt x="153" y="1464"/>
                    <a:pt x="230" y="763"/>
                    <a:pt x="421" y="87"/>
                  </a:cubicBezTo>
                  <a:cubicBezTo>
                    <a:pt x="429" y="35"/>
                    <a:pt x="389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986150" y="2148225"/>
              <a:ext cx="12775" cy="57625"/>
            </a:xfrm>
            <a:custGeom>
              <a:avLst/>
              <a:gdLst/>
              <a:ahLst/>
              <a:cxnLst/>
              <a:rect l="l" t="t" r="r" b="b"/>
              <a:pathLst>
                <a:path w="511" h="2305" extrusionOk="0">
                  <a:moveTo>
                    <a:pt x="395" y="74"/>
                  </a:moveTo>
                  <a:cubicBezTo>
                    <a:pt x="408" y="74"/>
                    <a:pt x="421" y="100"/>
                    <a:pt x="421" y="112"/>
                  </a:cubicBezTo>
                  <a:cubicBezTo>
                    <a:pt x="230" y="788"/>
                    <a:pt x="140" y="1489"/>
                    <a:pt x="179" y="2190"/>
                  </a:cubicBezTo>
                  <a:cubicBezTo>
                    <a:pt x="191" y="2215"/>
                    <a:pt x="179" y="2228"/>
                    <a:pt x="153" y="2228"/>
                  </a:cubicBezTo>
                  <a:cubicBezTo>
                    <a:pt x="140" y="2228"/>
                    <a:pt x="128" y="2215"/>
                    <a:pt x="115" y="2190"/>
                  </a:cubicBezTo>
                  <a:cubicBezTo>
                    <a:pt x="77" y="1489"/>
                    <a:pt x="166" y="775"/>
                    <a:pt x="357" y="100"/>
                  </a:cubicBezTo>
                  <a:cubicBezTo>
                    <a:pt x="357" y="87"/>
                    <a:pt x="370" y="74"/>
                    <a:pt x="383" y="74"/>
                  </a:cubicBezTo>
                  <a:close/>
                  <a:moveTo>
                    <a:pt x="370" y="1"/>
                  </a:moveTo>
                  <a:cubicBezTo>
                    <a:pt x="357" y="1"/>
                    <a:pt x="344" y="4"/>
                    <a:pt x="332" y="10"/>
                  </a:cubicBezTo>
                  <a:cubicBezTo>
                    <a:pt x="306" y="23"/>
                    <a:pt x="281" y="49"/>
                    <a:pt x="281" y="74"/>
                  </a:cubicBezTo>
                  <a:cubicBezTo>
                    <a:pt x="77" y="762"/>
                    <a:pt x="0" y="1489"/>
                    <a:pt x="38" y="2203"/>
                  </a:cubicBezTo>
                  <a:cubicBezTo>
                    <a:pt x="38" y="2266"/>
                    <a:pt x="89" y="2305"/>
                    <a:pt x="153" y="2305"/>
                  </a:cubicBezTo>
                  <a:lnTo>
                    <a:pt x="166" y="2305"/>
                  </a:lnTo>
                  <a:cubicBezTo>
                    <a:pt x="217" y="2305"/>
                    <a:pt x="268" y="2254"/>
                    <a:pt x="268" y="2203"/>
                  </a:cubicBezTo>
                  <a:cubicBezTo>
                    <a:pt x="230" y="1502"/>
                    <a:pt x="306" y="813"/>
                    <a:pt x="497" y="138"/>
                  </a:cubicBezTo>
                  <a:cubicBezTo>
                    <a:pt x="510" y="87"/>
                    <a:pt x="472" y="23"/>
                    <a:pt x="408" y="10"/>
                  </a:cubicBezTo>
                  <a:cubicBezTo>
                    <a:pt x="395" y="4"/>
                    <a:pt x="383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996825" y="2158675"/>
              <a:ext cx="10250" cy="41300"/>
            </a:xfrm>
            <a:custGeom>
              <a:avLst/>
              <a:gdLst/>
              <a:ahLst/>
              <a:cxnLst/>
              <a:rect l="l" t="t" r="r" b="b"/>
              <a:pathLst>
                <a:path w="410" h="1652" extrusionOk="0">
                  <a:moveTo>
                    <a:pt x="72" y="0"/>
                  </a:moveTo>
                  <a:cubicBezTo>
                    <a:pt x="35" y="0"/>
                    <a:pt x="0" y="26"/>
                    <a:pt x="7" y="77"/>
                  </a:cubicBezTo>
                  <a:cubicBezTo>
                    <a:pt x="32" y="587"/>
                    <a:pt x="121" y="1109"/>
                    <a:pt x="262" y="1606"/>
                  </a:cubicBezTo>
                  <a:cubicBezTo>
                    <a:pt x="272" y="1637"/>
                    <a:pt x="299" y="1652"/>
                    <a:pt x="327" y="1652"/>
                  </a:cubicBezTo>
                  <a:cubicBezTo>
                    <a:pt x="367" y="1652"/>
                    <a:pt x="409" y="1621"/>
                    <a:pt x="402" y="1568"/>
                  </a:cubicBezTo>
                  <a:cubicBezTo>
                    <a:pt x="262" y="1084"/>
                    <a:pt x="185" y="574"/>
                    <a:pt x="147" y="77"/>
                  </a:cubicBezTo>
                  <a:cubicBezTo>
                    <a:pt x="147" y="26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95700" y="2157725"/>
              <a:ext cx="12450" cy="43350"/>
            </a:xfrm>
            <a:custGeom>
              <a:avLst/>
              <a:gdLst/>
              <a:ahLst/>
              <a:cxnLst/>
              <a:rect l="l" t="t" r="r" b="b"/>
              <a:pathLst>
                <a:path w="498" h="1734" extrusionOk="0">
                  <a:moveTo>
                    <a:pt x="103" y="76"/>
                  </a:moveTo>
                  <a:cubicBezTo>
                    <a:pt x="115" y="76"/>
                    <a:pt x="141" y="89"/>
                    <a:pt x="141" y="115"/>
                  </a:cubicBezTo>
                  <a:cubicBezTo>
                    <a:pt x="179" y="625"/>
                    <a:pt x="256" y="1122"/>
                    <a:pt x="396" y="1619"/>
                  </a:cubicBezTo>
                  <a:cubicBezTo>
                    <a:pt x="396" y="1632"/>
                    <a:pt x="396" y="1644"/>
                    <a:pt x="396" y="1644"/>
                  </a:cubicBezTo>
                  <a:cubicBezTo>
                    <a:pt x="383" y="1657"/>
                    <a:pt x="370" y="1657"/>
                    <a:pt x="358" y="1657"/>
                  </a:cubicBezTo>
                  <a:cubicBezTo>
                    <a:pt x="345" y="1657"/>
                    <a:pt x="345" y="1644"/>
                    <a:pt x="345" y="1644"/>
                  </a:cubicBezTo>
                  <a:cubicBezTo>
                    <a:pt x="205" y="1134"/>
                    <a:pt x="115" y="625"/>
                    <a:pt x="90" y="102"/>
                  </a:cubicBezTo>
                  <a:lnTo>
                    <a:pt x="77" y="102"/>
                  </a:lnTo>
                  <a:cubicBezTo>
                    <a:pt x="77" y="102"/>
                    <a:pt x="77" y="76"/>
                    <a:pt x="103" y="76"/>
                  </a:cubicBezTo>
                  <a:close/>
                  <a:moveTo>
                    <a:pt x="103" y="0"/>
                  </a:moveTo>
                  <a:cubicBezTo>
                    <a:pt x="52" y="0"/>
                    <a:pt x="1" y="51"/>
                    <a:pt x="13" y="115"/>
                  </a:cubicBezTo>
                  <a:cubicBezTo>
                    <a:pt x="39" y="637"/>
                    <a:pt x="128" y="1160"/>
                    <a:pt x="268" y="1657"/>
                  </a:cubicBezTo>
                  <a:cubicBezTo>
                    <a:pt x="281" y="1695"/>
                    <a:pt x="307" y="1734"/>
                    <a:pt x="345" y="1734"/>
                  </a:cubicBezTo>
                  <a:lnTo>
                    <a:pt x="370" y="1734"/>
                  </a:lnTo>
                  <a:cubicBezTo>
                    <a:pt x="396" y="1734"/>
                    <a:pt x="434" y="1734"/>
                    <a:pt x="460" y="1708"/>
                  </a:cubicBezTo>
                  <a:cubicBezTo>
                    <a:pt x="485" y="1683"/>
                    <a:pt x="498" y="1644"/>
                    <a:pt x="485" y="1606"/>
                  </a:cubicBezTo>
                  <a:cubicBezTo>
                    <a:pt x="345" y="1109"/>
                    <a:pt x="268" y="612"/>
                    <a:pt x="230" y="115"/>
                  </a:cubicBezTo>
                  <a:cubicBezTo>
                    <a:pt x="230" y="51"/>
                    <a:pt x="16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017700" y="2177950"/>
              <a:ext cx="12400" cy="35050"/>
            </a:xfrm>
            <a:custGeom>
              <a:avLst/>
              <a:gdLst/>
              <a:ahLst/>
              <a:cxnLst/>
              <a:rect l="l" t="t" r="r" b="b"/>
              <a:pathLst>
                <a:path w="496" h="1402" extrusionOk="0">
                  <a:moveTo>
                    <a:pt x="70" y="0"/>
                  </a:moveTo>
                  <a:cubicBezTo>
                    <a:pt x="38" y="0"/>
                    <a:pt x="7" y="20"/>
                    <a:pt x="0" y="58"/>
                  </a:cubicBezTo>
                  <a:cubicBezTo>
                    <a:pt x="13" y="491"/>
                    <a:pt x="77" y="925"/>
                    <a:pt x="191" y="1345"/>
                  </a:cubicBezTo>
                  <a:cubicBezTo>
                    <a:pt x="200" y="1379"/>
                    <a:pt x="231" y="1402"/>
                    <a:pt x="262" y="1402"/>
                  </a:cubicBezTo>
                  <a:cubicBezTo>
                    <a:pt x="278" y="1402"/>
                    <a:pt x="293" y="1396"/>
                    <a:pt x="306" y="1383"/>
                  </a:cubicBezTo>
                  <a:lnTo>
                    <a:pt x="434" y="1256"/>
                  </a:lnTo>
                  <a:cubicBezTo>
                    <a:pt x="495" y="1215"/>
                    <a:pt x="440" y="1140"/>
                    <a:pt x="383" y="1140"/>
                  </a:cubicBezTo>
                  <a:cubicBezTo>
                    <a:pt x="370" y="1140"/>
                    <a:pt x="356" y="1144"/>
                    <a:pt x="344" y="1154"/>
                  </a:cubicBezTo>
                  <a:lnTo>
                    <a:pt x="293" y="1200"/>
                  </a:lnTo>
                  <a:lnTo>
                    <a:pt x="293" y="1200"/>
                  </a:lnTo>
                  <a:cubicBezTo>
                    <a:pt x="206" y="826"/>
                    <a:pt x="152" y="442"/>
                    <a:pt x="140" y="58"/>
                  </a:cubicBezTo>
                  <a:cubicBezTo>
                    <a:pt x="134" y="20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16425" y="2176825"/>
              <a:ext cx="13725" cy="37000"/>
            </a:xfrm>
            <a:custGeom>
              <a:avLst/>
              <a:gdLst/>
              <a:ahLst/>
              <a:cxnLst/>
              <a:rect l="l" t="t" r="r" b="b"/>
              <a:pathLst>
                <a:path w="549" h="1480" extrusionOk="0">
                  <a:moveTo>
                    <a:pt x="133" y="72"/>
                  </a:moveTo>
                  <a:cubicBezTo>
                    <a:pt x="146" y="72"/>
                    <a:pt x="153" y="84"/>
                    <a:pt x="153" y="103"/>
                  </a:cubicBezTo>
                  <a:cubicBezTo>
                    <a:pt x="166" y="485"/>
                    <a:pt x="217" y="855"/>
                    <a:pt x="306" y="1224"/>
                  </a:cubicBezTo>
                  <a:lnTo>
                    <a:pt x="255" y="1275"/>
                  </a:lnTo>
                  <a:cubicBezTo>
                    <a:pt x="153" y="893"/>
                    <a:pt x="102" y="498"/>
                    <a:pt x="89" y="103"/>
                  </a:cubicBezTo>
                  <a:cubicBezTo>
                    <a:pt x="89" y="77"/>
                    <a:pt x="115" y="77"/>
                    <a:pt x="115" y="77"/>
                  </a:cubicBezTo>
                  <a:cubicBezTo>
                    <a:pt x="122" y="74"/>
                    <a:pt x="128" y="72"/>
                    <a:pt x="133" y="72"/>
                  </a:cubicBezTo>
                  <a:close/>
                  <a:moveTo>
                    <a:pt x="429" y="1215"/>
                  </a:moveTo>
                  <a:cubicBezTo>
                    <a:pt x="434" y="1215"/>
                    <a:pt x="440" y="1218"/>
                    <a:pt x="446" y="1224"/>
                  </a:cubicBezTo>
                  <a:cubicBezTo>
                    <a:pt x="459" y="1224"/>
                    <a:pt x="472" y="1237"/>
                    <a:pt x="472" y="1250"/>
                  </a:cubicBezTo>
                  <a:cubicBezTo>
                    <a:pt x="472" y="1250"/>
                    <a:pt x="472" y="1263"/>
                    <a:pt x="459" y="1275"/>
                  </a:cubicBezTo>
                  <a:lnTo>
                    <a:pt x="408" y="1326"/>
                  </a:lnTo>
                  <a:cubicBezTo>
                    <a:pt x="395" y="1301"/>
                    <a:pt x="395" y="1275"/>
                    <a:pt x="395" y="1250"/>
                  </a:cubicBezTo>
                  <a:lnTo>
                    <a:pt x="421" y="1224"/>
                  </a:lnTo>
                  <a:cubicBezTo>
                    <a:pt x="421" y="1218"/>
                    <a:pt x="424" y="1215"/>
                    <a:pt x="429" y="1215"/>
                  </a:cubicBezTo>
                  <a:close/>
                  <a:moveTo>
                    <a:pt x="268" y="1365"/>
                  </a:moveTo>
                  <a:lnTo>
                    <a:pt x="332" y="1390"/>
                  </a:lnTo>
                  <a:lnTo>
                    <a:pt x="332" y="1403"/>
                  </a:lnTo>
                  <a:lnTo>
                    <a:pt x="293" y="1403"/>
                  </a:lnTo>
                  <a:cubicBezTo>
                    <a:pt x="281" y="1390"/>
                    <a:pt x="268" y="1390"/>
                    <a:pt x="268" y="1377"/>
                  </a:cubicBezTo>
                  <a:cubicBezTo>
                    <a:pt x="268" y="1377"/>
                    <a:pt x="268" y="1365"/>
                    <a:pt x="268" y="1365"/>
                  </a:cubicBezTo>
                  <a:close/>
                  <a:moveTo>
                    <a:pt x="102" y="1"/>
                  </a:moveTo>
                  <a:cubicBezTo>
                    <a:pt x="51" y="1"/>
                    <a:pt x="0" y="52"/>
                    <a:pt x="0" y="116"/>
                  </a:cubicBezTo>
                  <a:cubicBezTo>
                    <a:pt x="13" y="536"/>
                    <a:pt x="77" y="944"/>
                    <a:pt x="179" y="1352"/>
                  </a:cubicBezTo>
                  <a:lnTo>
                    <a:pt x="204" y="1403"/>
                  </a:lnTo>
                  <a:cubicBezTo>
                    <a:pt x="204" y="1441"/>
                    <a:pt x="230" y="1467"/>
                    <a:pt x="268" y="1479"/>
                  </a:cubicBezTo>
                  <a:lnTo>
                    <a:pt x="306" y="1479"/>
                  </a:lnTo>
                  <a:cubicBezTo>
                    <a:pt x="332" y="1479"/>
                    <a:pt x="357" y="1479"/>
                    <a:pt x="370" y="1467"/>
                  </a:cubicBezTo>
                  <a:lnTo>
                    <a:pt x="421" y="1416"/>
                  </a:lnTo>
                  <a:lnTo>
                    <a:pt x="510" y="1339"/>
                  </a:lnTo>
                  <a:cubicBezTo>
                    <a:pt x="536" y="1326"/>
                    <a:pt x="548" y="1288"/>
                    <a:pt x="536" y="1250"/>
                  </a:cubicBezTo>
                  <a:cubicBezTo>
                    <a:pt x="536" y="1212"/>
                    <a:pt x="497" y="1173"/>
                    <a:pt x="459" y="1161"/>
                  </a:cubicBezTo>
                  <a:cubicBezTo>
                    <a:pt x="448" y="1157"/>
                    <a:pt x="437" y="1155"/>
                    <a:pt x="426" y="1155"/>
                  </a:cubicBezTo>
                  <a:cubicBezTo>
                    <a:pt x="399" y="1155"/>
                    <a:pt x="375" y="1164"/>
                    <a:pt x="357" y="1173"/>
                  </a:cubicBezTo>
                  <a:cubicBezTo>
                    <a:pt x="281" y="829"/>
                    <a:pt x="230" y="472"/>
                    <a:pt x="217" y="116"/>
                  </a:cubicBezTo>
                  <a:cubicBezTo>
                    <a:pt x="217" y="52"/>
                    <a:pt x="16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029925" y="2192050"/>
              <a:ext cx="9025" cy="15675"/>
            </a:xfrm>
            <a:custGeom>
              <a:avLst/>
              <a:gdLst/>
              <a:ahLst/>
              <a:cxnLst/>
              <a:rect l="l" t="t" r="r" b="b"/>
              <a:pathLst>
                <a:path w="361" h="627" extrusionOk="0">
                  <a:moveTo>
                    <a:pt x="88" y="0"/>
                  </a:moveTo>
                  <a:cubicBezTo>
                    <a:pt x="46" y="0"/>
                    <a:pt x="0" y="33"/>
                    <a:pt x="8" y="80"/>
                  </a:cubicBezTo>
                  <a:cubicBezTo>
                    <a:pt x="59" y="233"/>
                    <a:pt x="85" y="399"/>
                    <a:pt x="72" y="552"/>
                  </a:cubicBezTo>
                  <a:cubicBezTo>
                    <a:pt x="72" y="595"/>
                    <a:pt x="107" y="626"/>
                    <a:pt x="142" y="626"/>
                  </a:cubicBezTo>
                  <a:cubicBezTo>
                    <a:pt x="158" y="626"/>
                    <a:pt x="174" y="619"/>
                    <a:pt x="187" y="603"/>
                  </a:cubicBezTo>
                  <a:cubicBezTo>
                    <a:pt x="276" y="513"/>
                    <a:pt x="327" y="399"/>
                    <a:pt x="352" y="271"/>
                  </a:cubicBezTo>
                  <a:cubicBezTo>
                    <a:pt x="360" y="218"/>
                    <a:pt x="312" y="182"/>
                    <a:pt x="270" y="182"/>
                  </a:cubicBezTo>
                  <a:cubicBezTo>
                    <a:pt x="242" y="182"/>
                    <a:pt x="217" y="198"/>
                    <a:pt x="212" y="233"/>
                  </a:cubicBezTo>
                  <a:cubicBezTo>
                    <a:pt x="210" y="250"/>
                    <a:pt x="207" y="267"/>
                    <a:pt x="203" y="284"/>
                  </a:cubicBezTo>
                  <a:lnTo>
                    <a:pt x="203" y="284"/>
                  </a:lnTo>
                  <a:cubicBezTo>
                    <a:pt x="191" y="202"/>
                    <a:pt x="173" y="121"/>
                    <a:pt x="148" y="42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028850" y="2190975"/>
              <a:ext cx="11175" cy="17750"/>
            </a:xfrm>
            <a:custGeom>
              <a:avLst/>
              <a:gdLst/>
              <a:ahLst/>
              <a:cxnLst/>
              <a:rect l="l" t="t" r="r" b="b"/>
              <a:pathLst>
                <a:path w="447" h="710" extrusionOk="0">
                  <a:moveTo>
                    <a:pt x="129" y="80"/>
                  </a:moveTo>
                  <a:cubicBezTo>
                    <a:pt x="140" y="80"/>
                    <a:pt x="153" y="89"/>
                    <a:pt x="153" y="98"/>
                  </a:cubicBezTo>
                  <a:cubicBezTo>
                    <a:pt x="179" y="174"/>
                    <a:pt x="191" y="251"/>
                    <a:pt x="204" y="327"/>
                  </a:cubicBezTo>
                  <a:cubicBezTo>
                    <a:pt x="191" y="378"/>
                    <a:pt x="179" y="416"/>
                    <a:pt x="153" y="455"/>
                  </a:cubicBezTo>
                  <a:cubicBezTo>
                    <a:pt x="153" y="340"/>
                    <a:pt x="128" y="225"/>
                    <a:pt x="89" y="123"/>
                  </a:cubicBezTo>
                  <a:cubicBezTo>
                    <a:pt x="89" y="98"/>
                    <a:pt x="102" y="85"/>
                    <a:pt x="115" y="85"/>
                  </a:cubicBezTo>
                  <a:cubicBezTo>
                    <a:pt x="119" y="81"/>
                    <a:pt x="124" y="80"/>
                    <a:pt x="129" y="80"/>
                  </a:cubicBezTo>
                  <a:close/>
                  <a:moveTo>
                    <a:pt x="332" y="276"/>
                  </a:moveTo>
                  <a:cubicBezTo>
                    <a:pt x="344" y="276"/>
                    <a:pt x="357" y="302"/>
                    <a:pt x="357" y="314"/>
                  </a:cubicBezTo>
                  <a:cubicBezTo>
                    <a:pt x="357" y="378"/>
                    <a:pt x="332" y="442"/>
                    <a:pt x="306" y="493"/>
                  </a:cubicBezTo>
                  <a:cubicBezTo>
                    <a:pt x="306" y="442"/>
                    <a:pt x="306" y="391"/>
                    <a:pt x="293" y="327"/>
                  </a:cubicBezTo>
                  <a:lnTo>
                    <a:pt x="306" y="289"/>
                  </a:lnTo>
                  <a:cubicBezTo>
                    <a:pt x="306" y="289"/>
                    <a:pt x="306" y="276"/>
                    <a:pt x="332" y="276"/>
                  </a:cubicBezTo>
                  <a:close/>
                  <a:moveTo>
                    <a:pt x="230" y="505"/>
                  </a:moveTo>
                  <a:lnTo>
                    <a:pt x="230" y="544"/>
                  </a:lnTo>
                  <a:lnTo>
                    <a:pt x="204" y="531"/>
                  </a:lnTo>
                  <a:lnTo>
                    <a:pt x="230" y="505"/>
                  </a:lnTo>
                  <a:close/>
                  <a:moveTo>
                    <a:pt x="153" y="595"/>
                  </a:moveTo>
                  <a:lnTo>
                    <a:pt x="217" y="620"/>
                  </a:lnTo>
                  <a:cubicBezTo>
                    <a:pt x="211" y="627"/>
                    <a:pt x="204" y="630"/>
                    <a:pt x="198" y="630"/>
                  </a:cubicBezTo>
                  <a:cubicBezTo>
                    <a:pt x="191" y="630"/>
                    <a:pt x="185" y="627"/>
                    <a:pt x="179" y="620"/>
                  </a:cubicBezTo>
                  <a:cubicBezTo>
                    <a:pt x="179" y="620"/>
                    <a:pt x="153" y="607"/>
                    <a:pt x="153" y="595"/>
                  </a:cubicBezTo>
                  <a:close/>
                  <a:moveTo>
                    <a:pt x="136" y="0"/>
                  </a:moveTo>
                  <a:cubicBezTo>
                    <a:pt x="125" y="0"/>
                    <a:pt x="113" y="3"/>
                    <a:pt x="102" y="8"/>
                  </a:cubicBezTo>
                  <a:cubicBezTo>
                    <a:pt x="39" y="21"/>
                    <a:pt x="0" y="85"/>
                    <a:pt x="26" y="149"/>
                  </a:cubicBezTo>
                  <a:cubicBezTo>
                    <a:pt x="64" y="276"/>
                    <a:pt x="89" y="416"/>
                    <a:pt x="77" y="556"/>
                  </a:cubicBezTo>
                  <a:lnTo>
                    <a:pt x="77" y="569"/>
                  </a:lnTo>
                  <a:lnTo>
                    <a:pt x="77" y="595"/>
                  </a:lnTo>
                  <a:cubicBezTo>
                    <a:pt x="77" y="658"/>
                    <a:pt x="128" y="709"/>
                    <a:pt x="191" y="709"/>
                  </a:cubicBezTo>
                  <a:cubicBezTo>
                    <a:pt x="217" y="709"/>
                    <a:pt x="242" y="697"/>
                    <a:pt x="268" y="684"/>
                  </a:cubicBezTo>
                  <a:lnTo>
                    <a:pt x="293" y="658"/>
                  </a:lnTo>
                  <a:lnTo>
                    <a:pt x="293" y="646"/>
                  </a:lnTo>
                  <a:cubicBezTo>
                    <a:pt x="370" y="556"/>
                    <a:pt x="421" y="442"/>
                    <a:pt x="434" y="327"/>
                  </a:cubicBezTo>
                  <a:cubicBezTo>
                    <a:pt x="446" y="263"/>
                    <a:pt x="408" y="200"/>
                    <a:pt x="344" y="200"/>
                  </a:cubicBezTo>
                  <a:cubicBezTo>
                    <a:pt x="336" y="195"/>
                    <a:pt x="327" y="194"/>
                    <a:pt x="319" y="194"/>
                  </a:cubicBezTo>
                  <a:cubicBezTo>
                    <a:pt x="302" y="194"/>
                    <a:pt x="285" y="200"/>
                    <a:pt x="268" y="200"/>
                  </a:cubicBezTo>
                  <a:cubicBezTo>
                    <a:pt x="255" y="161"/>
                    <a:pt x="255" y="123"/>
                    <a:pt x="242" y="85"/>
                  </a:cubicBezTo>
                  <a:cubicBezTo>
                    <a:pt x="222" y="35"/>
                    <a:pt x="17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47200" y="2185750"/>
              <a:ext cx="12550" cy="13925"/>
            </a:xfrm>
            <a:custGeom>
              <a:avLst/>
              <a:gdLst/>
              <a:ahLst/>
              <a:cxnLst/>
              <a:rect l="l" t="t" r="r" b="b"/>
              <a:pathLst>
                <a:path w="502" h="557" extrusionOk="0">
                  <a:moveTo>
                    <a:pt x="218" y="1"/>
                  </a:moveTo>
                  <a:cubicBezTo>
                    <a:pt x="190" y="1"/>
                    <a:pt x="161" y="16"/>
                    <a:pt x="146" y="52"/>
                  </a:cubicBezTo>
                  <a:cubicBezTo>
                    <a:pt x="108" y="192"/>
                    <a:pt x="57" y="332"/>
                    <a:pt x="18" y="472"/>
                  </a:cubicBezTo>
                  <a:cubicBezTo>
                    <a:pt x="0" y="518"/>
                    <a:pt x="40" y="557"/>
                    <a:pt x="84" y="557"/>
                  </a:cubicBezTo>
                  <a:cubicBezTo>
                    <a:pt x="101" y="557"/>
                    <a:pt x="118" y="551"/>
                    <a:pt x="133" y="536"/>
                  </a:cubicBezTo>
                  <a:lnTo>
                    <a:pt x="452" y="243"/>
                  </a:lnTo>
                  <a:cubicBezTo>
                    <a:pt x="501" y="193"/>
                    <a:pt x="451" y="121"/>
                    <a:pt x="396" y="121"/>
                  </a:cubicBezTo>
                  <a:cubicBezTo>
                    <a:pt x="380" y="121"/>
                    <a:pt x="364" y="127"/>
                    <a:pt x="350" y="141"/>
                  </a:cubicBezTo>
                  <a:lnTo>
                    <a:pt x="240" y="242"/>
                  </a:lnTo>
                  <a:lnTo>
                    <a:pt x="240" y="242"/>
                  </a:lnTo>
                  <a:cubicBezTo>
                    <a:pt x="257" y="191"/>
                    <a:pt x="272" y="140"/>
                    <a:pt x="286" y="90"/>
                  </a:cubicBezTo>
                  <a:cubicBezTo>
                    <a:pt x="301" y="36"/>
                    <a:pt x="26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6050" y="2185000"/>
              <a:ext cx="14375" cy="15900"/>
            </a:xfrm>
            <a:custGeom>
              <a:avLst/>
              <a:gdLst/>
              <a:ahLst/>
              <a:cxnLst/>
              <a:rect l="l" t="t" r="r" b="b"/>
              <a:pathLst>
                <a:path w="575" h="636" extrusionOk="0">
                  <a:moveTo>
                    <a:pt x="281" y="63"/>
                  </a:moveTo>
                  <a:cubicBezTo>
                    <a:pt x="289" y="63"/>
                    <a:pt x="298" y="69"/>
                    <a:pt x="306" y="69"/>
                  </a:cubicBezTo>
                  <a:lnTo>
                    <a:pt x="306" y="94"/>
                  </a:lnTo>
                  <a:lnTo>
                    <a:pt x="255" y="260"/>
                  </a:lnTo>
                  <a:lnTo>
                    <a:pt x="166" y="349"/>
                  </a:lnTo>
                  <a:lnTo>
                    <a:pt x="243" y="94"/>
                  </a:lnTo>
                  <a:cubicBezTo>
                    <a:pt x="243" y="82"/>
                    <a:pt x="255" y="69"/>
                    <a:pt x="268" y="69"/>
                  </a:cubicBezTo>
                  <a:cubicBezTo>
                    <a:pt x="272" y="65"/>
                    <a:pt x="277" y="63"/>
                    <a:pt x="281" y="63"/>
                  </a:cubicBezTo>
                  <a:close/>
                  <a:moveTo>
                    <a:pt x="447" y="190"/>
                  </a:moveTo>
                  <a:cubicBezTo>
                    <a:pt x="456" y="190"/>
                    <a:pt x="466" y="196"/>
                    <a:pt x="472" y="209"/>
                  </a:cubicBezTo>
                  <a:cubicBezTo>
                    <a:pt x="485" y="209"/>
                    <a:pt x="485" y="235"/>
                    <a:pt x="472" y="247"/>
                  </a:cubicBezTo>
                  <a:lnTo>
                    <a:pt x="268" y="426"/>
                  </a:lnTo>
                  <a:lnTo>
                    <a:pt x="268" y="426"/>
                  </a:lnTo>
                  <a:lnTo>
                    <a:pt x="319" y="298"/>
                  </a:lnTo>
                  <a:lnTo>
                    <a:pt x="421" y="209"/>
                  </a:lnTo>
                  <a:cubicBezTo>
                    <a:pt x="428" y="196"/>
                    <a:pt x="437" y="190"/>
                    <a:pt x="447" y="190"/>
                  </a:cubicBezTo>
                  <a:close/>
                  <a:moveTo>
                    <a:pt x="192" y="413"/>
                  </a:moveTo>
                  <a:lnTo>
                    <a:pt x="179" y="477"/>
                  </a:lnTo>
                  <a:lnTo>
                    <a:pt x="141" y="464"/>
                  </a:lnTo>
                  <a:lnTo>
                    <a:pt x="192" y="413"/>
                  </a:lnTo>
                  <a:close/>
                  <a:moveTo>
                    <a:pt x="98" y="531"/>
                  </a:moveTo>
                  <a:lnTo>
                    <a:pt x="128" y="541"/>
                  </a:lnTo>
                  <a:lnTo>
                    <a:pt x="103" y="541"/>
                  </a:lnTo>
                  <a:cubicBezTo>
                    <a:pt x="103" y="541"/>
                    <a:pt x="103" y="534"/>
                    <a:pt x="98" y="531"/>
                  </a:cubicBezTo>
                  <a:close/>
                  <a:moveTo>
                    <a:pt x="271" y="0"/>
                  </a:moveTo>
                  <a:cubicBezTo>
                    <a:pt x="262" y="0"/>
                    <a:pt x="252" y="2"/>
                    <a:pt x="243" y="5"/>
                  </a:cubicBezTo>
                  <a:cubicBezTo>
                    <a:pt x="205" y="5"/>
                    <a:pt x="166" y="43"/>
                    <a:pt x="154" y="82"/>
                  </a:cubicBezTo>
                  <a:lnTo>
                    <a:pt x="26" y="464"/>
                  </a:lnTo>
                  <a:lnTo>
                    <a:pt x="13" y="490"/>
                  </a:lnTo>
                  <a:lnTo>
                    <a:pt x="26" y="490"/>
                  </a:lnTo>
                  <a:cubicBezTo>
                    <a:pt x="1" y="528"/>
                    <a:pt x="26" y="579"/>
                    <a:pt x="64" y="604"/>
                  </a:cubicBezTo>
                  <a:cubicBezTo>
                    <a:pt x="90" y="617"/>
                    <a:pt x="103" y="630"/>
                    <a:pt x="128" y="630"/>
                  </a:cubicBezTo>
                  <a:cubicBezTo>
                    <a:pt x="139" y="634"/>
                    <a:pt x="150" y="635"/>
                    <a:pt x="161" y="635"/>
                  </a:cubicBezTo>
                  <a:cubicBezTo>
                    <a:pt x="188" y="635"/>
                    <a:pt x="212" y="626"/>
                    <a:pt x="230" y="617"/>
                  </a:cubicBezTo>
                  <a:lnTo>
                    <a:pt x="230" y="604"/>
                  </a:lnTo>
                  <a:lnTo>
                    <a:pt x="536" y="324"/>
                  </a:lnTo>
                  <a:cubicBezTo>
                    <a:pt x="574" y="273"/>
                    <a:pt x="574" y="196"/>
                    <a:pt x="536" y="158"/>
                  </a:cubicBezTo>
                  <a:cubicBezTo>
                    <a:pt x="510" y="139"/>
                    <a:pt x="479" y="129"/>
                    <a:pt x="448" y="129"/>
                  </a:cubicBezTo>
                  <a:cubicBezTo>
                    <a:pt x="418" y="129"/>
                    <a:pt x="389" y="139"/>
                    <a:pt x="370" y="158"/>
                  </a:cubicBezTo>
                  <a:lnTo>
                    <a:pt x="370" y="145"/>
                  </a:lnTo>
                  <a:cubicBezTo>
                    <a:pt x="383" y="107"/>
                    <a:pt x="370" y="69"/>
                    <a:pt x="357" y="43"/>
                  </a:cubicBezTo>
                  <a:cubicBezTo>
                    <a:pt x="329" y="15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65300" y="2187300"/>
              <a:ext cx="12525" cy="8200"/>
            </a:xfrm>
            <a:custGeom>
              <a:avLst/>
              <a:gdLst/>
              <a:ahLst/>
              <a:cxnLst/>
              <a:rect l="l" t="t" r="r" b="b"/>
              <a:pathLst>
                <a:path w="501" h="328" extrusionOk="0">
                  <a:moveTo>
                    <a:pt x="139" y="1"/>
                  </a:moveTo>
                  <a:cubicBezTo>
                    <a:pt x="118" y="1"/>
                    <a:pt x="97" y="13"/>
                    <a:pt x="85" y="41"/>
                  </a:cubicBezTo>
                  <a:cubicBezTo>
                    <a:pt x="0" y="193"/>
                    <a:pt x="184" y="328"/>
                    <a:pt x="333" y="328"/>
                  </a:cubicBezTo>
                  <a:cubicBezTo>
                    <a:pt x="409" y="328"/>
                    <a:pt x="475" y="293"/>
                    <a:pt x="492" y="206"/>
                  </a:cubicBezTo>
                  <a:cubicBezTo>
                    <a:pt x="500" y="153"/>
                    <a:pt x="463" y="123"/>
                    <a:pt x="423" y="123"/>
                  </a:cubicBezTo>
                  <a:cubicBezTo>
                    <a:pt x="396" y="123"/>
                    <a:pt x="368" y="137"/>
                    <a:pt x="352" y="168"/>
                  </a:cubicBezTo>
                  <a:cubicBezTo>
                    <a:pt x="342" y="210"/>
                    <a:pt x="305" y="235"/>
                    <a:pt x="264" y="235"/>
                  </a:cubicBezTo>
                  <a:cubicBezTo>
                    <a:pt x="255" y="235"/>
                    <a:pt x="246" y="234"/>
                    <a:pt x="238" y="232"/>
                  </a:cubicBezTo>
                  <a:cubicBezTo>
                    <a:pt x="199" y="206"/>
                    <a:pt x="187" y="155"/>
                    <a:pt x="212" y="117"/>
                  </a:cubicBezTo>
                  <a:cubicBezTo>
                    <a:pt x="238" y="56"/>
                    <a:pt x="18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065500" y="2186400"/>
              <a:ext cx="13400" cy="11500"/>
            </a:xfrm>
            <a:custGeom>
              <a:avLst/>
              <a:gdLst/>
              <a:ahLst/>
              <a:cxnLst/>
              <a:rect l="l" t="t" r="r" b="b"/>
              <a:pathLst>
                <a:path w="536" h="460" extrusionOk="0">
                  <a:moveTo>
                    <a:pt x="153" y="89"/>
                  </a:moveTo>
                  <a:cubicBezTo>
                    <a:pt x="153" y="102"/>
                    <a:pt x="166" y="102"/>
                    <a:pt x="166" y="115"/>
                  </a:cubicBezTo>
                  <a:cubicBezTo>
                    <a:pt x="166" y="115"/>
                    <a:pt x="166" y="128"/>
                    <a:pt x="166" y="140"/>
                  </a:cubicBezTo>
                  <a:cubicBezTo>
                    <a:pt x="153" y="166"/>
                    <a:pt x="153" y="204"/>
                    <a:pt x="166" y="242"/>
                  </a:cubicBezTo>
                  <a:cubicBezTo>
                    <a:pt x="179" y="268"/>
                    <a:pt x="191" y="293"/>
                    <a:pt x="230" y="306"/>
                  </a:cubicBezTo>
                  <a:cubicBezTo>
                    <a:pt x="242" y="312"/>
                    <a:pt x="258" y="316"/>
                    <a:pt x="274" y="316"/>
                  </a:cubicBezTo>
                  <a:cubicBezTo>
                    <a:pt x="290" y="316"/>
                    <a:pt x="306" y="312"/>
                    <a:pt x="319" y="306"/>
                  </a:cubicBezTo>
                  <a:cubicBezTo>
                    <a:pt x="357" y="293"/>
                    <a:pt x="382" y="255"/>
                    <a:pt x="395" y="230"/>
                  </a:cubicBezTo>
                  <a:cubicBezTo>
                    <a:pt x="395" y="204"/>
                    <a:pt x="408" y="204"/>
                    <a:pt x="408" y="204"/>
                  </a:cubicBezTo>
                  <a:cubicBezTo>
                    <a:pt x="421" y="204"/>
                    <a:pt x="433" y="204"/>
                    <a:pt x="446" y="217"/>
                  </a:cubicBezTo>
                  <a:cubicBezTo>
                    <a:pt x="446" y="217"/>
                    <a:pt x="446" y="230"/>
                    <a:pt x="446" y="242"/>
                  </a:cubicBezTo>
                  <a:cubicBezTo>
                    <a:pt x="433" y="293"/>
                    <a:pt x="395" y="344"/>
                    <a:pt x="344" y="370"/>
                  </a:cubicBezTo>
                  <a:cubicBezTo>
                    <a:pt x="317" y="383"/>
                    <a:pt x="289" y="390"/>
                    <a:pt x="261" y="390"/>
                  </a:cubicBezTo>
                  <a:cubicBezTo>
                    <a:pt x="187" y="390"/>
                    <a:pt x="121" y="343"/>
                    <a:pt x="102" y="268"/>
                  </a:cubicBezTo>
                  <a:cubicBezTo>
                    <a:pt x="77" y="204"/>
                    <a:pt x="89" y="153"/>
                    <a:pt x="115" y="102"/>
                  </a:cubicBezTo>
                  <a:cubicBezTo>
                    <a:pt x="115" y="89"/>
                    <a:pt x="128" y="89"/>
                    <a:pt x="140" y="89"/>
                  </a:cubicBezTo>
                  <a:close/>
                  <a:moveTo>
                    <a:pt x="138" y="1"/>
                  </a:moveTo>
                  <a:cubicBezTo>
                    <a:pt x="97" y="1"/>
                    <a:pt x="56" y="20"/>
                    <a:pt x="38" y="64"/>
                  </a:cubicBezTo>
                  <a:cubicBezTo>
                    <a:pt x="0" y="128"/>
                    <a:pt x="0" y="204"/>
                    <a:pt x="26" y="281"/>
                  </a:cubicBezTo>
                  <a:cubicBezTo>
                    <a:pt x="38" y="344"/>
                    <a:pt x="89" y="408"/>
                    <a:pt x="153" y="434"/>
                  </a:cubicBezTo>
                  <a:cubicBezTo>
                    <a:pt x="191" y="446"/>
                    <a:pt x="230" y="459"/>
                    <a:pt x="255" y="459"/>
                  </a:cubicBezTo>
                  <a:lnTo>
                    <a:pt x="268" y="459"/>
                  </a:lnTo>
                  <a:cubicBezTo>
                    <a:pt x="382" y="459"/>
                    <a:pt x="497" y="370"/>
                    <a:pt x="523" y="255"/>
                  </a:cubicBezTo>
                  <a:cubicBezTo>
                    <a:pt x="535" y="217"/>
                    <a:pt x="523" y="179"/>
                    <a:pt x="497" y="153"/>
                  </a:cubicBezTo>
                  <a:cubicBezTo>
                    <a:pt x="459" y="128"/>
                    <a:pt x="421" y="115"/>
                    <a:pt x="382" y="115"/>
                  </a:cubicBezTo>
                  <a:cubicBezTo>
                    <a:pt x="344" y="128"/>
                    <a:pt x="319" y="166"/>
                    <a:pt x="306" y="204"/>
                  </a:cubicBezTo>
                  <a:cubicBezTo>
                    <a:pt x="306" y="217"/>
                    <a:pt x="293" y="230"/>
                    <a:pt x="281" y="230"/>
                  </a:cubicBezTo>
                  <a:lnTo>
                    <a:pt x="255" y="230"/>
                  </a:lnTo>
                  <a:cubicBezTo>
                    <a:pt x="242" y="230"/>
                    <a:pt x="242" y="217"/>
                    <a:pt x="230" y="204"/>
                  </a:cubicBezTo>
                  <a:cubicBezTo>
                    <a:pt x="230" y="191"/>
                    <a:pt x="230" y="179"/>
                    <a:pt x="230" y="166"/>
                  </a:cubicBezTo>
                  <a:cubicBezTo>
                    <a:pt x="268" y="115"/>
                    <a:pt x="242" y="51"/>
                    <a:pt x="191" y="13"/>
                  </a:cubicBezTo>
                  <a:cubicBezTo>
                    <a:pt x="175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088425" y="2177575"/>
              <a:ext cx="37550" cy="22775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1409" y="0"/>
                  </a:moveTo>
                  <a:cubicBezTo>
                    <a:pt x="1385" y="0"/>
                    <a:pt x="1360" y="10"/>
                    <a:pt x="1339" y="35"/>
                  </a:cubicBezTo>
                  <a:cubicBezTo>
                    <a:pt x="1250" y="157"/>
                    <a:pt x="1094" y="231"/>
                    <a:pt x="937" y="231"/>
                  </a:cubicBezTo>
                  <a:cubicBezTo>
                    <a:pt x="914" y="231"/>
                    <a:pt x="890" y="229"/>
                    <a:pt x="868" y="226"/>
                  </a:cubicBezTo>
                  <a:cubicBezTo>
                    <a:pt x="835" y="221"/>
                    <a:pt x="802" y="218"/>
                    <a:pt x="770" y="218"/>
                  </a:cubicBezTo>
                  <a:cubicBezTo>
                    <a:pt x="715" y="218"/>
                    <a:pt x="661" y="227"/>
                    <a:pt x="613" y="251"/>
                  </a:cubicBezTo>
                  <a:cubicBezTo>
                    <a:pt x="448" y="323"/>
                    <a:pt x="299" y="521"/>
                    <a:pt x="161" y="682"/>
                  </a:cubicBezTo>
                  <a:lnTo>
                    <a:pt x="161" y="682"/>
                  </a:lnTo>
                  <a:cubicBezTo>
                    <a:pt x="159" y="614"/>
                    <a:pt x="179" y="547"/>
                    <a:pt x="218" y="493"/>
                  </a:cubicBezTo>
                  <a:cubicBezTo>
                    <a:pt x="244" y="432"/>
                    <a:pt x="192" y="377"/>
                    <a:pt x="145" y="377"/>
                  </a:cubicBezTo>
                  <a:cubicBezTo>
                    <a:pt x="123" y="377"/>
                    <a:pt x="102" y="389"/>
                    <a:pt x="90" y="417"/>
                  </a:cubicBezTo>
                  <a:cubicBezTo>
                    <a:pt x="14" y="557"/>
                    <a:pt x="1" y="710"/>
                    <a:pt x="52" y="863"/>
                  </a:cubicBezTo>
                  <a:cubicBezTo>
                    <a:pt x="60" y="894"/>
                    <a:pt x="86" y="911"/>
                    <a:pt x="114" y="911"/>
                  </a:cubicBezTo>
                  <a:cubicBezTo>
                    <a:pt x="132" y="911"/>
                    <a:pt x="151" y="904"/>
                    <a:pt x="167" y="889"/>
                  </a:cubicBezTo>
                  <a:lnTo>
                    <a:pt x="511" y="532"/>
                  </a:lnTo>
                  <a:cubicBezTo>
                    <a:pt x="664" y="379"/>
                    <a:pt x="817" y="404"/>
                    <a:pt x="1008" y="379"/>
                  </a:cubicBezTo>
                  <a:cubicBezTo>
                    <a:pt x="1186" y="353"/>
                    <a:pt x="1352" y="251"/>
                    <a:pt x="1467" y="98"/>
                  </a:cubicBezTo>
                  <a:cubicBezTo>
                    <a:pt x="1501" y="46"/>
                    <a:pt x="1459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087800" y="2176750"/>
              <a:ext cx="38900" cy="24650"/>
            </a:xfrm>
            <a:custGeom>
              <a:avLst/>
              <a:gdLst/>
              <a:ahLst/>
              <a:cxnLst/>
              <a:rect l="l" t="t" r="r" b="b"/>
              <a:pathLst>
                <a:path w="1556" h="986" extrusionOk="0">
                  <a:moveTo>
                    <a:pt x="277" y="552"/>
                  </a:moveTo>
                  <a:cubicBezTo>
                    <a:pt x="274" y="556"/>
                    <a:pt x="271" y="561"/>
                    <a:pt x="268" y="565"/>
                  </a:cubicBezTo>
                  <a:cubicBezTo>
                    <a:pt x="268" y="565"/>
                    <a:pt x="268" y="555"/>
                    <a:pt x="277" y="552"/>
                  </a:cubicBezTo>
                  <a:close/>
                  <a:moveTo>
                    <a:pt x="166" y="463"/>
                  </a:moveTo>
                  <a:cubicBezTo>
                    <a:pt x="179" y="463"/>
                    <a:pt x="192" y="463"/>
                    <a:pt x="204" y="475"/>
                  </a:cubicBezTo>
                  <a:cubicBezTo>
                    <a:pt x="204" y="488"/>
                    <a:pt x="204" y="501"/>
                    <a:pt x="204" y="501"/>
                  </a:cubicBezTo>
                  <a:cubicBezTo>
                    <a:pt x="166" y="565"/>
                    <a:pt x="153" y="628"/>
                    <a:pt x="153" y="705"/>
                  </a:cubicBezTo>
                  <a:lnTo>
                    <a:pt x="90" y="769"/>
                  </a:lnTo>
                  <a:cubicBezTo>
                    <a:pt x="90" y="667"/>
                    <a:pt x="102" y="565"/>
                    <a:pt x="153" y="475"/>
                  </a:cubicBezTo>
                  <a:cubicBezTo>
                    <a:pt x="153" y="463"/>
                    <a:pt x="166" y="463"/>
                    <a:pt x="166" y="463"/>
                  </a:cubicBezTo>
                  <a:close/>
                  <a:moveTo>
                    <a:pt x="1428" y="80"/>
                  </a:moveTo>
                  <a:cubicBezTo>
                    <a:pt x="1441" y="80"/>
                    <a:pt x="1453" y="93"/>
                    <a:pt x="1453" y="106"/>
                  </a:cubicBezTo>
                  <a:lnTo>
                    <a:pt x="1453" y="119"/>
                  </a:lnTo>
                  <a:cubicBezTo>
                    <a:pt x="1364" y="259"/>
                    <a:pt x="1199" y="361"/>
                    <a:pt x="1020" y="373"/>
                  </a:cubicBezTo>
                  <a:lnTo>
                    <a:pt x="931" y="373"/>
                  </a:lnTo>
                  <a:cubicBezTo>
                    <a:pt x="778" y="373"/>
                    <a:pt x="625" y="424"/>
                    <a:pt x="510" y="539"/>
                  </a:cubicBezTo>
                  <a:lnTo>
                    <a:pt x="243" y="820"/>
                  </a:lnTo>
                  <a:cubicBezTo>
                    <a:pt x="230" y="794"/>
                    <a:pt x="230" y="756"/>
                    <a:pt x="230" y="730"/>
                  </a:cubicBezTo>
                  <a:lnTo>
                    <a:pt x="255" y="692"/>
                  </a:lnTo>
                  <a:cubicBezTo>
                    <a:pt x="370" y="552"/>
                    <a:pt x="497" y="424"/>
                    <a:pt x="650" y="335"/>
                  </a:cubicBezTo>
                  <a:cubicBezTo>
                    <a:pt x="688" y="317"/>
                    <a:pt x="732" y="305"/>
                    <a:pt x="778" y="305"/>
                  </a:cubicBezTo>
                  <a:cubicBezTo>
                    <a:pt x="795" y="305"/>
                    <a:pt x="812" y="306"/>
                    <a:pt x="829" y="310"/>
                  </a:cubicBezTo>
                  <a:lnTo>
                    <a:pt x="880" y="310"/>
                  </a:lnTo>
                  <a:cubicBezTo>
                    <a:pt x="906" y="313"/>
                    <a:pt x="931" y="315"/>
                    <a:pt x="956" y="315"/>
                  </a:cubicBezTo>
                  <a:cubicBezTo>
                    <a:pt x="1131" y="315"/>
                    <a:pt x="1289" y="238"/>
                    <a:pt x="1390" y="93"/>
                  </a:cubicBezTo>
                  <a:cubicBezTo>
                    <a:pt x="1402" y="80"/>
                    <a:pt x="1415" y="80"/>
                    <a:pt x="1428" y="80"/>
                  </a:cubicBezTo>
                  <a:close/>
                  <a:moveTo>
                    <a:pt x="115" y="871"/>
                  </a:moveTo>
                  <a:lnTo>
                    <a:pt x="179" y="883"/>
                  </a:lnTo>
                  <a:lnTo>
                    <a:pt x="166" y="896"/>
                  </a:lnTo>
                  <a:cubicBezTo>
                    <a:pt x="158" y="896"/>
                    <a:pt x="149" y="902"/>
                    <a:pt x="144" y="902"/>
                  </a:cubicBezTo>
                  <a:cubicBezTo>
                    <a:pt x="142" y="902"/>
                    <a:pt x="141" y="900"/>
                    <a:pt x="141" y="896"/>
                  </a:cubicBezTo>
                  <a:cubicBezTo>
                    <a:pt x="128" y="896"/>
                    <a:pt x="115" y="896"/>
                    <a:pt x="115" y="883"/>
                  </a:cubicBezTo>
                  <a:cubicBezTo>
                    <a:pt x="115" y="871"/>
                    <a:pt x="115" y="871"/>
                    <a:pt x="115" y="871"/>
                  </a:cubicBezTo>
                  <a:close/>
                  <a:moveTo>
                    <a:pt x="1420" y="0"/>
                  </a:moveTo>
                  <a:cubicBezTo>
                    <a:pt x="1389" y="0"/>
                    <a:pt x="1360" y="23"/>
                    <a:pt x="1339" y="55"/>
                  </a:cubicBezTo>
                  <a:cubicBezTo>
                    <a:pt x="1252" y="164"/>
                    <a:pt x="1109" y="226"/>
                    <a:pt x="966" y="226"/>
                  </a:cubicBezTo>
                  <a:cubicBezTo>
                    <a:pt x="941" y="226"/>
                    <a:pt x="917" y="224"/>
                    <a:pt x="893" y="220"/>
                  </a:cubicBezTo>
                  <a:lnTo>
                    <a:pt x="842" y="220"/>
                  </a:lnTo>
                  <a:cubicBezTo>
                    <a:pt x="821" y="217"/>
                    <a:pt x="801" y="215"/>
                    <a:pt x="780" y="215"/>
                  </a:cubicBezTo>
                  <a:cubicBezTo>
                    <a:pt x="725" y="215"/>
                    <a:pt x="672" y="227"/>
                    <a:pt x="625" y="246"/>
                  </a:cubicBezTo>
                  <a:cubicBezTo>
                    <a:pt x="492" y="330"/>
                    <a:pt x="371" y="426"/>
                    <a:pt x="283" y="544"/>
                  </a:cubicBezTo>
                  <a:lnTo>
                    <a:pt x="283" y="544"/>
                  </a:lnTo>
                  <a:cubicBezTo>
                    <a:pt x="303" y="458"/>
                    <a:pt x="240" y="386"/>
                    <a:pt x="166" y="386"/>
                  </a:cubicBezTo>
                  <a:cubicBezTo>
                    <a:pt x="128" y="386"/>
                    <a:pt x="90" y="412"/>
                    <a:pt x="77" y="450"/>
                  </a:cubicBezTo>
                  <a:cubicBezTo>
                    <a:pt x="13" y="565"/>
                    <a:pt x="0" y="705"/>
                    <a:pt x="26" y="845"/>
                  </a:cubicBezTo>
                  <a:cubicBezTo>
                    <a:pt x="26" y="871"/>
                    <a:pt x="39" y="883"/>
                    <a:pt x="39" y="909"/>
                  </a:cubicBezTo>
                  <a:cubicBezTo>
                    <a:pt x="51" y="947"/>
                    <a:pt x="77" y="973"/>
                    <a:pt x="115" y="985"/>
                  </a:cubicBezTo>
                  <a:lnTo>
                    <a:pt x="153" y="985"/>
                  </a:lnTo>
                  <a:cubicBezTo>
                    <a:pt x="179" y="985"/>
                    <a:pt x="204" y="973"/>
                    <a:pt x="217" y="947"/>
                  </a:cubicBezTo>
                  <a:lnTo>
                    <a:pt x="268" y="909"/>
                  </a:lnTo>
                  <a:lnTo>
                    <a:pt x="281" y="909"/>
                  </a:lnTo>
                  <a:lnTo>
                    <a:pt x="281" y="896"/>
                  </a:lnTo>
                  <a:lnTo>
                    <a:pt x="574" y="590"/>
                  </a:lnTo>
                  <a:cubicBezTo>
                    <a:pt x="654" y="510"/>
                    <a:pt x="775" y="461"/>
                    <a:pt x="901" y="461"/>
                  </a:cubicBezTo>
                  <a:cubicBezTo>
                    <a:pt x="915" y="461"/>
                    <a:pt x="929" y="461"/>
                    <a:pt x="944" y="463"/>
                  </a:cubicBezTo>
                  <a:lnTo>
                    <a:pt x="1033" y="463"/>
                  </a:lnTo>
                  <a:cubicBezTo>
                    <a:pt x="1237" y="437"/>
                    <a:pt x="1415" y="335"/>
                    <a:pt x="1530" y="170"/>
                  </a:cubicBezTo>
                  <a:cubicBezTo>
                    <a:pt x="1543" y="144"/>
                    <a:pt x="1555" y="106"/>
                    <a:pt x="1543" y="68"/>
                  </a:cubicBezTo>
                  <a:cubicBezTo>
                    <a:pt x="1517" y="29"/>
                    <a:pt x="1492" y="4"/>
                    <a:pt x="1441" y="4"/>
                  </a:cubicBezTo>
                  <a:cubicBezTo>
                    <a:pt x="1434" y="2"/>
                    <a:pt x="1427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2"/>
          <p:cNvGrpSpPr/>
          <p:nvPr/>
        </p:nvGrpSpPr>
        <p:grpSpPr>
          <a:xfrm flipH="1">
            <a:off x="1916804" y="1602300"/>
            <a:ext cx="307780" cy="95622"/>
            <a:chOff x="4676400" y="2138525"/>
            <a:chExt cx="450300" cy="78475"/>
          </a:xfrm>
        </p:grpSpPr>
        <p:sp>
          <p:nvSpPr>
            <p:cNvPr id="172" name="Google Shape;172;p2"/>
            <p:cNvSpPr/>
            <p:nvPr/>
          </p:nvSpPr>
          <p:spPr>
            <a:xfrm>
              <a:off x="4677375" y="2147850"/>
              <a:ext cx="11550" cy="66700"/>
            </a:xfrm>
            <a:custGeom>
              <a:avLst/>
              <a:gdLst/>
              <a:ahLst/>
              <a:cxnLst/>
              <a:rect l="l" t="t" r="r" b="b"/>
              <a:pathLst>
                <a:path w="462" h="2668" extrusionOk="0">
                  <a:moveTo>
                    <a:pt x="376" y="0"/>
                  </a:moveTo>
                  <a:cubicBezTo>
                    <a:pt x="349" y="0"/>
                    <a:pt x="324" y="15"/>
                    <a:pt x="319" y="51"/>
                  </a:cubicBezTo>
                  <a:cubicBezTo>
                    <a:pt x="77" y="879"/>
                    <a:pt x="0" y="1746"/>
                    <a:pt x="89" y="2600"/>
                  </a:cubicBezTo>
                  <a:cubicBezTo>
                    <a:pt x="96" y="2645"/>
                    <a:pt x="137" y="2667"/>
                    <a:pt x="174" y="2667"/>
                  </a:cubicBezTo>
                  <a:cubicBezTo>
                    <a:pt x="210" y="2667"/>
                    <a:pt x="242" y="2645"/>
                    <a:pt x="229" y="2600"/>
                  </a:cubicBezTo>
                  <a:cubicBezTo>
                    <a:pt x="140" y="1759"/>
                    <a:pt x="217" y="905"/>
                    <a:pt x="446" y="89"/>
                  </a:cubicBezTo>
                  <a:cubicBezTo>
                    <a:pt x="462" y="35"/>
                    <a:pt x="41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676400" y="2146675"/>
              <a:ext cx="13725" cy="68750"/>
            </a:xfrm>
            <a:custGeom>
              <a:avLst/>
              <a:gdLst/>
              <a:ahLst/>
              <a:cxnLst/>
              <a:rect l="l" t="t" r="r" b="b"/>
              <a:pathLst>
                <a:path w="549" h="2750" extrusionOk="0">
                  <a:moveTo>
                    <a:pt x="421" y="85"/>
                  </a:moveTo>
                  <a:cubicBezTo>
                    <a:pt x="434" y="85"/>
                    <a:pt x="447" y="98"/>
                    <a:pt x="447" y="123"/>
                  </a:cubicBezTo>
                  <a:cubicBezTo>
                    <a:pt x="205" y="939"/>
                    <a:pt x="128" y="1793"/>
                    <a:pt x="230" y="2647"/>
                  </a:cubicBezTo>
                  <a:cubicBezTo>
                    <a:pt x="230" y="2660"/>
                    <a:pt x="230" y="2660"/>
                    <a:pt x="230" y="2673"/>
                  </a:cubicBezTo>
                  <a:lnTo>
                    <a:pt x="192" y="2673"/>
                  </a:lnTo>
                  <a:cubicBezTo>
                    <a:pt x="179" y="2660"/>
                    <a:pt x="167" y="2647"/>
                    <a:pt x="167" y="2634"/>
                  </a:cubicBezTo>
                  <a:cubicBezTo>
                    <a:pt x="77" y="1793"/>
                    <a:pt x="154" y="926"/>
                    <a:pt x="396" y="98"/>
                  </a:cubicBezTo>
                  <a:cubicBezTo>
                    <a:pt x="396" y="85"/>
                    <a:pt x="409" y="85"/>
                    <a:pt x="421" y="85"/>
                  </a:cubicBezTo>
                  <a:close/>
                  <a:moveTo>
                    <a:pt x="413" y="1"/>
                  </a:moveTo>
                  <a:cubicBezTo>
                    <a:pt x="371" y="1"/>
                    <a:pt x="329" y="35"/>
                    <a:pt x="319" y="85"/>
                  </a:cubicBezTo>
                  <a:cubicBezTo>
                    <a:pt x="77" y="914"/>
                    <a:pt x="1" y="1780"/>
                    <a:pt x="90" y="2647"/>
                  </a:cubicBezTo>
                  <a:cubicBezTo>
                    <a:pt x="90" y="2685"/>
                    <a:pt x="128" y="2724"/>
                    <a:pt x="167" y="2736"/>
                  </a:cubicBezTo>
                  <a:cubicBezTo>
                    <a:pt x="179" y="2749"/>
                    <a:pt x="192" y="2749"/>
                    <a:pt x="218" y="2749"/>
                  </a:cubicBezTo>
                  <a:cubicBezTo>
                    <a:pt x="230" y="2749"/>
                    <a:pt x="256" y="2749"/>
                    <a:pt x="281" y="2736"/>
                  </a:cubicBezTo>
                  <a:cubicBezTo>
                    <a:pt x="307" y="2711"/>
                    <a:pt x="319" y="2673"/>
                    <a:pt x="319" y="2634"/>
                  </a:cubicBezTo>
                  <a:cubicBezTo>
                    <a:pt x="218" y="1806"/>
                    <a:pt x="294" y="952"/>
                    <a:pt x="523" y="136"/>
                  </a:cubicBezTo>
                  <a:cubicBezTo>
                    <a:pt x="549" y="85"/>
                    <a:pt x="511" y="21"/>
                    <a:pt x="447" y="9"/>
                  </a:cubicBezTo>
                  <a:cubicBezTo>
                    <a:pt x="436" y="3"/>
                    <a:pt x="42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02025" y="2160275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10" y="0"/>
                  </a:moveTo>
                  <a:cubicBezTo>
                    <a:pt x="383" y="0"/>
                    <a:pt x="357" y="16"/>
                    <a:pt x="352" y="51"/>
                  </a:cubicBezTo>
                  <a:cubicBezTo>
                    <a:pt x="238" y="599"/>
                    <a:pt x="123" y="1147"/>
                    <a:pt x="8" y="1695"/>
                  </a:cubicBezTo>
                  <a:cubicBezTo>
                    <a:pt x="1" y="1749"/>
                    <a:pt x="48" y="1784"/>
                    <a:pt x="90" y="1784"/>
                  </a:cubicBezTo>
                  <a:cubicBezTo>
                    <a:pt x="118" y="1784"/>
                    <a:pt x="143" y="1769"/>
                    <a:pt x="148" y="1733"/>
                  </a:cubicBezTo>
                  <a:lnTo>
                    <a:pt x="493" y="89"/>
                  </a:lnTo>
                  <a:cubicBezTo>
                    <a:pt x="500" y="35"/>
                    <a:pt x="45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00950" y="2159425"/>
              <a:ext cx="14350" cy="46425"/>
            </a:xfrm>
            <a:custGeom>
              <a:avLst/>
              <a:gdLst/>
              <a:ahLst/>
              <a:cxnLst/>
              <a:rect l="l" t="t" r="r" b="b"/>
              <a:pathLst>
                <a:path w="574" h="1857" extrusionOk="0">
                  <a:moveTo>
                    <a:pt x="459" y="72"/>
                  </a:moveTo>
                  <a:cubicBezTo>
                    <a:pt x="459" y="72"/>
                    <a:pt x="472" y="85"/>
                    <a:pt x="472" y="85"/>
                  </a:cubicBezTo>
                  <a:cubicBezTo>
                    <a:pt x="485" y="85"/>
                    <a:pt x="485" y="98"/>
                    <a:pt x="485" y="110"/>
                  </a:cubicBezTo>
                  <a:lnTo>
                    <a:pt x="140" y="1755"/>
                  </a:lnTo>
                  <a:cubicBezTo>
                    <a:pt x="140" y="1767"/>
                    <a:pt x="115" y="1780"/>
                    <a:pt x="115" y="1780"/>
                  </a:cubicBezTo>
                  <a:cubicBezTo>
                    <a:pt x="115" y="1780"/>
                    <a:pt x="90" y="1767"/>
                    <a:pt x="90" y="1729"/>
                  </a:cubicBezTo>
                  <a:lnTo>
                    <a:pt x="421" y="98"/>
                  </a:lnTo>
                  <a:cubicBezTo>
                    <a:pt x="434" y="72"/>
                    <a:pt x="446" y="72"/>
                    <a:pt x="446" y="72"/>
                  </a:cubicBezTo>
                  <a:close/>
                  <a:moveTo>
                    <a:pt x="466" y="1"/>
                  </a:moveTo>
                  <a:cubicBezTo>
                    <a:pt x="451" y="1"/>
                    <a:pt x="435" y="4"/>
                    <a:pt x="421" y="8"/>
                  </a:cubicBezTo>
                  <a:cubicBezTo>
                    <a:pt x="383" y="21"/>
                    <a:pt x="357" y="47"/>
                    <a:pt x="357" y="85"/>
                  </a:cubicBezTo>
                  <a:lnTo>
                    <a:pt x="13" y="1729"/>
                  </a:lnTo>
                  <a:cubicBezTo>
                    <a:pt x="0" y="1780"/>
                    <a:pt x="39" y="1844"/>
                    <a:pt x="102" y="1857"/>
                  </a:cubicBezTo>
                  <a:lnTo>
                    <a:pt x="128" y="1857"/>
                  </a:lnTo>
                  <a:cubicBezTo>
                    <a:pt x="179" y="1857"/>
                    <a:pt x="217" y="1818"/>
                    <a:pt x="230" y="1780"/>
                  </a:cubicBezTo>
                  <a:lnTo>
                    <a:pt x="574" y="136"/>
                  </a:lnTo>
                  <a:cubicBezTo>
                    <a:pt x="574" y="98"/>
                    <a:pt x="561" y="59"/>
                    <a:pt x="536" y="34"/>
                  </a:cubicBezTo>
                  <a:cubicBezTo>
                    <a:pt x="519" y="10"/>
                    <a:pt x="493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705525" y="2163100"/>
              <a:ext cx="14575" cy="37025"/>
            </a:xfrm>
            <a:custGeom>
              <a:avLst/>
              <a:gdLst/>
              <a:ahLst/>
              <a:cxnLst/>
              <a:rect l="l" t="t" r="r" b="b"/>
              <a:pathLst>
                <a:path w="583" h="1481" extrusionOk="0">
                  <a:moveTo>
                    <a:pt x="494" y="0"/>
                  </a:moveTo>
                  <a:cubicBezTo>
                    <a:pt x="474" y="0"/>
                    <a:pt x="454" y="12"/>
                    <a:pt x="442" y="40"/>
                  </a:cubicBezTo>
                  <a:cubicBezTo>
                    <a:pt x="251" y="473"/>
                    <a:pt x="98" y="932"/>
                    <a:pt x="8" y="1391"/>
                  </a:cubicBezTo>
                  <a:cubicBezTo>
                    <a:pt x="1" y="1445"/>
                    <a:pt x="49" y="1480"/>
                    <a:pt x="91" y="1480"/>
                  </a:cubicBezTo>
                  <a:cubicBezTo>
                    <a:pt x="118" y="1480"/>
                    <a:pt x="144" y="1465"/>
                    <a:pt x="149" y="1429"/>
                  </a:cubicBezTo>
                  <a:cubicBezTo>
                    <a:pt x="238" y="983"/>
                    <a:pt x="378" y="537"/>
                    <a:pt x="557" y="116"/>
                  </a:cubicBezTo>
                  <a:cubicBezTo>
                    <a:pt x="583" y="55"/>
                    <a:pt x="537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704450" y="2162250"/>
              <a:ext cx="16600" cy="39150"/>
            </a:xfrm>
            <a:custGeom>
              <a:avLst/>
              <a:gdLst/>
              <a:ahLst/>
              <a:cxnLst/>
              <a:rect l="l" t="t" r="r" b="b"/>
              <a:pathLst>
                <a:path w="664" h="1566" extrusionOk="0">
                  <a:moveTo>
                    <a:pt x="549" y="74"/>
                  </a:moveTo>
                  <a:cubicBezTo>
                    <a:pt x="561" y="87"/>
                    <a:pt x="574" y="112"/>
                    <a:pt x="574" y="125"/>
                  </a:cubicBezTo>
                  <a:cubicBezTo>
                    <a:pt x="383" y="558"/>
                    <a:pt x="243" y="1004"/>
                    <a:pt x="153" y="1463"/>
                  </a:cubicBezTo>
                  <a:cubicBezTo>
                    <a:pt x="153" y="1476"/>
                    <a:pt x="141" y="1476"/>
                    <a:pt x="141" y="1476"/>
                  </a:cubicBezTo>
                  <a:lnTo>
                    <a:pt x="102" y="1476"/>
                  </a:lnTo>
                  <a:cubicBezTo>
                    <a:pt x="90" y="1463"/>
                    <a:pt x="90" y="1451"/>
                    <a:pt x="90" y="1438"/>
                  </a:cubicBezTo>
                  <a:cubicBezTo>
                    <a:pt x="179" y="979"/>
                    <a:pt x="319" y="520"/>
                    <a:pt x="510" y="87"/>
                  </a:cubicBezTo>
                  <a:cubicBezTo>
                    <a:pt x="523" y="87"/>
                    <a:pt x="523" y="74"/>
                    <a:pt x="536" y="74"/>
                  </a:cubicBezTo>
                  <a:close/>
                  <a:moveTo>
                    <a:pt x="532" y="0"/>
                  </a:moveTo>
                  <a:cubicBezTo>
                    <a:pt x="493" y="0"/>
                    <a:pt x="456" y="24"/>
                    <a:pt x="447" y="61"/>
                  </a:cubicBezTo>
                  <a:cubicBezTo>
                    <a:pt x="243" y="495"/>
                    <a:pt x="102" y="953"/>
                    <a:pt x="13" y="1425"/>
                  </a:cubicBezTo>
                  <a:cubicBezTo>
                    <a:pt x="0" y="1463"/>
                    <a:pt x="26" y="1502"/>
                    <a:pt x="51" y="1527"/>
                  </a:cubicBezTo>
                  <a:cubicBezTo>
                    <a:pt x="77" y="1553"/>
                    <a:pt x="102" y="1565"/>
                    <a:pt x="128" y="1565"/>
                  </a:cubicBezTo>
                  <a:cubicBezTo>
                    <a:pt x="141" y="1565"/>
                    <a:pt x="153" y="1565"/>
                    <a:pt x="166" y="1553"/>
                  </a:cubicBezTo>
                  <a:cubicBezTo>
                    <a:pt x="204" y="1540"/>
                    <a:pt x="230" y="1514"/>
                    <a:pt x="230" y="1476"/>
                  </a:cubicBezTo>
                  <a:cubicBezTo>
                    <a:pt x="319" y="1030"/>
                    <a:pt x="459" y="584"/>
                    <a:pt x="638" y="163"/>
                  </a:cubicBezTo>
                  <a:cubicBezTo>
                    <a:pt x="663" y="99"/>
                    <a:pt x="638" y="36"/>
                    <a:pt x="574" y="10"/>
                  </a:cubicBezTo>
                  <a:cubicBezTo>
                    <a:pt x="560" y="3"/>
                    <a:pt x="54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14375" y="2172825"/>
              <a:ext cx="25425" cy="22700"/>
            </a:xfrm>
            <a:custGeom>
              <a:avLst/>
              <a:gdLst/>
              <a:ahLst/>
              <a:cxnLst/>
              <a:rect l="l" t="t" r="r" b="b"/>
              <a:pathLst>
                <a:path w="1017" h="908" extrusionOk="0">
                  <a:moveTo>
                    <a:pt x="912" y="0"/>
                  </a:moveTo>
                  <a:cubicBezTo>
                    <a:pt x="896" y="0"/>
                    <a:pt x="880" y="6"/>
                    <a:pt x="865" y="21"/>
                  </a:cubicBezTo>
                  <a:lnTo>
                    <a:pt x="50" y="785"/>
                  </a:lnTo>
                  <a:cubicBezTo>
                    <a:pt x="0" y="835"/>
                    <a:pt x="51" y="908"/>
                    <a:pt x="106" y="908"/>
                  </a:cubicBezTo>
                  <a:cubicBezTo>
                    <a:pt x="121" y="908"/>
                    <a:pt x="137" y="902"/>
                    <a:pt x="152" y="887"/>
                  </a:cubicBezTo>
                  <a:lnTo>
                    <a:pt x="967" y="110"/>
                  </a:lnTo>
                  <a:cubicBezTo>
                    <a:pt x="1017" y="70"/>
                    <a:pt x="967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13700" y="2171425"/>
              <a:ext cx="26775" cy="25200"/>
            </a:xfrm>
            <a:custGeom>
              <a:avLst/>
              <a:gdLst/>
              <a:ahLst/>
              <a:cxnLst/>
              <a:rect l="l" t="t" r="r" b="b"/>
              <a:pathLst>
                <a:path w="1071" h="1008" extrusionOk="0">
                  <a:moveTo>
                    <a:pt x="943" y="89"/>
                  </a:moveTo>
                  <a:cubicBezTo>
                    <a:pt x="943" y="89"/>
                    <a:pt x="956" y="89"/>
                    <a:pt x="956" y="102"/>
                  </a:cubicBezTo>
                  <a:cubicBezTo>
                    <a:pt x="982" y="115"/>
                    <a:pt x="982" y="128"/>
                    <a:pt x="956" y="140"/>
                  </a:cubicBezTo>
                  <a:lnTo>
                    <a:pt x="153" y="905"/>
                  </a:lnTo>
                  <a:cubicBezTo>
                    <a:pt x="147" y="911"/>
                    <a:pt x="137" y="915"/>
                    <a:pt x="128" y="915"/>
                  </a:cubicBezTo>
                  <a:cubicBezTo>
                    <a:pt x="118" y="915"/>
                    <a:pt x="108" y="911"/>
                    <a:pt x="102" y="905"/>
                  </a:cubicBezTo>
                  <a:cubicBezTo>
                    <a:pt x="89" y="905"/>
                    <a:pt x="89" y="880"/>
                    <a:pt x="102" y="867"/>
                  </a:cubicBezTo>
                  <a:lnTo>
                    <a:pt x="918" y="102"/>
                  </a:lnTo>
                  <a:cubicBezTo>
                    <a:pt x="918" y="89"/>
                    <a:pt x="931" y="89"/>
                    <a:pt x="943" y="89"/>
                  </a:cubicBezTo>
                  <a:close/>
                  <a:moveTo>
                    <a:pt x="937" y="0"/>
                  </a:moveTo>
                  <a:cubicBezTo>
                    <a:pt x="908" y="0"/>
                    <a:pt x="880" y="13"/>
                    <a:pt x="854" y="38"/>
                  </a:cubicBezTo>
                  <a:lnTo>
                    <a:pt x="51" y="803"/>
                  </a:lnTo>
                  <a:cubicBezTo>
                    <a:pt x="0" y="854"/>
                    <a:pt x="0" y="918"/>
                    <a:pt x="51" y="969"/>
                  </a:cubicBezTo>
                  <a:cubicBezTo>
                    <a:pt x="64" y="994"/>
                    <a:pt x="102" y="1007"/>
                    <a:pt x="128" y="1007"/>
                  </a:cubicBezTo>
                  <a:cubicBezTo>
                    <a:pt x="166" y="1007"/>
                    <a:pt x="191" y="994"/>
                    <a:pt x="217" y="969"/>
                  </a:cubicBezTo>
                  <a:lnTo>
                    <a:pt x="1020" y="191"/>
                  </a:lnTo>
                  <a:cubicBezTo>
                    <a:pt x="1071" y="153"/>
                    <a:pt x="1071" y="77"/>
                    <a:pt x="1020" y="38"/>
                  </a:cubicBezTo>
                  <a:cubicBezTo>
                    <a:pt x="994" y="13"/>
                    <a:pt x="966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32500" y="2180750"/>
              <a:ext cx="21275" cy="20000"/>
            </a:xfrm>
            <a:custGeom>
              <a:avLst/>
              <a:gdLst/>
              <a:ahLst/>
              <a:cxnLst/>
              <a:rect l="l" t="t" r="r" b="b"/>
              <a:pathLst>
                <a:path w="851" h="800" extrusionOk="0">
                  <a:moveTo>
                    <a:pt x="762" y="0"/>
                  </a:moveTo>
                  <a:cubicBezTo>
                    <a:pt x="740" y="0"/>
                    <a:pt x="717" y="11"/>
                    <a:pt x="701" y="35"/>
                  </a:cubicBezTo>
                  <a:cubicBezTo>
                    <a:pt x="536" y="290"/>
                    <a:pt x="319" y="507"/>
                    <a:pt x="64" y="672"/>
                  </a:cubicBezTo>
                  <a:cubicBezTo>
                    <a:pt x="1" y="714"/>
                    <a:pt x="42" y="800"/>
                    <a:pt x="94" y="800"/>
                  </a:cubicBezTo>
                  <a:cubicBezTo>
                    <a:pt x="105" y="800"/>
                    <a:pt x="116" y="796"/>
                    <a:pt x="128" y="787"/>
                  </a:cubicBezTo>
                  <a:lnTo>
                    <a:pt x="128" y="800"/>
                  </a:lnTo>
                  <a:cubicBezTo>
                    <a:pt x="408" y="621"/>
                    <a:pt x="637" y="379"/>
                    <a:pt x="816" y="99"/>
                  </a:cubicBezTo>
                  <a:cubicBezTo>
                    <a:pt x="851" y="47"/>
                    <a:pt x="809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32175" y="2179475"/>
              <a:ext cx="22975" cy="22550"/>
            </a:xfrm>
            <a:custGeom>
              <a:avLst/>
              <a:gdLst/>
              <a:ahLst/>
              <a:cxnLst/>
              <a:rect l="l" t="t" r="r" b="b"/>
              <a:pathLst>
                <a:path w="919" h="902" extrusionOk="0">
                  <a:moveTo>
                    <a:pt x="778" y="86"/>
                  </a:moveTo>
                  <a:lnTo>
                    <a:pt x="765" y="99"/>
                  </a:lnTo>
                  <a:lnTo>
                    <a:pt x="803" y="99"/>
                  </a:lnTo>
                  <a:cubicBezTo>
                    <a:pt x="803" y="99"/>
                    <a:pt x="816" y="111"/>
                    <a:pt x="803" y="137"/>
                  </a:cubicBezTo>
                  <a:cubicBezTo>
                    <a:pt x="638" y="405"/>
                    <a:pt x="396" y="647"/>
                    <a:pt x="128" y="813"/>
                  </a:cubicBezTo>
                  <a:lnTo>
                    <a:pt x="102" y="813"/>
                  </a:lnTo>
                  <a:cubicBezTo>
                    <a:pt x="90" y="813"/>
                    <a:pt x="77" y="800"/>
                    <a:pt x="77" y="787"/>
                  </a:cubicBezTo>
                  <a:cubicBezTo>
                    <a:pt x="77" y="774"/>
                    <a:pt x="90" y="762"/>
                    <a:pt x="90" y="762"/>
                  </a:cubicBezTo>
                  <a:cubicBezTo>
                    <a:pt x="357" y="596"/>
                    <a:pt x="587" y="366"/>
                    <a:pt x="752" y="99"/>
                  </a:cubicBezTo>
                  <a:cubicBezTo>
                    <a:pt x="752" y="86"/>
                    <a:pt x="765" y="86"/>
                    <a:pt x="778" y="86"/>
                  </a:cubicBezTo>
                  <a:close/>
                  <a:moveTo>
                    <a:pt x="781" y="0"/>
                  </a:moveTo>
                  <a:cubicBezTo>
                    <a:pt x="744" y="0"/>
                    <a:pt x="712" y="17"/>
                    <a:pt x="689" y="48"/>
                  </a:cubicBezTo>
                  <a:cubicBezTo>
                    <a:pt x="523" y="315"/>
                    <a:pt x="306" y="532"/>
                    <a:pt x="51" y="685"/>
                  </a:cubicBezTo>
                  <a:cubicBezTo>
                    <a:pt x="13" y="711"/>
                    <a:pt x="0" y="749"/>
                    <a:pt x="0" y="787"/>
                  </a:cubicBezTo>
                  <a:cubicBezTo>
                    <a:pt x="0" y="825"/>
                    <a:pt x="26" y="864"/>
                    <a:pt x="64" y="889"/>
                  </a:cubicBezTo>
                  <a:cubicBezTo>
                    <a:pt x="77" y="889"/>
                    <a:pt x="90" y="902"/>
                    <a:pt x="115" y="902"/>
                  </a:cubicBezTo>
                  <a:cubicBezTo>
                    <a:pt x="128" y="889"/>
                    <a:pt x="153" y="889"/>
                    <a:pt x="179" y="876"/>
                  </a:cubicBezTo>
                  <a:cubicBezTo>
                    <a:pt x="459" y="685"/>
                    <a:pt x="701" y="456"/>
                    <a:pt x="880" y="162"/>
                  </a:cubicBezTo>
                  <a:cubicBezTo>
                    <a:pt x="918" y="111"/>
                    <a:pt x="905" y="48"/>
                    <a:pt x="854" y="22"/>
                  </a:cubicBezTo>
                  <a:cubicBezTo>
                    <a:pt x="829" y="7"/>
                    <a:pt x="804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750700" y="2185600"/>
              <a:ext cx="16175" cy="19325"/>
            </a:xfrm>
            <a:custGeom>
              <a:avLst/>
              <a:gdLst/>
              <a:ahLst/>
              <a:cxnLst/>
              <a:rect l="l" t="t" r="r" b="b"/>
              <a:pathLst>
                <a:path w="647" h="773" extrusionOk="0">
                  <a:moveTo>
                    <a:pt x="541" y="1"/>
                  </a:moveTo>
                  <a:cubicBezTo>
                    <a:pt x="520" y="1"/>
                    <a:pt x="498" y="10"/>
                    <a:pt x="483" y="32"/>
                  </a:cubicBezTo>
                  <a:lnTo>
                    <a:pt x="37" y="670"/>
                  </a:lnTo>
                  <a:cubicBezTo>
                    <a:pt x="1" y="724"/>
                    <a:pt x="55" y="772"/>
                    <a:pt x="108" y="772"/>
                  </a:cubicBezTo>
                  <a:cubicBezTo>
                    <a:pt x="129" y="772"/>
                    <a:pt x="150" y="764"/>
                    <a:pt x="164" y="746"/>
                  </a:cubicBezTo>
                  <a:lnTo>
                    <a:pt x="611" y="109"/>
                  </a:lnTo>
                  <a:cubicBezTo>
                    <a:pt x="647" y="55"/>
                    <a:pt x="59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750325" y="2184875"/>
              <a:ext cx="17250" cy="20975"/>
            </a:xfrm>
            <a:custGeom>
              <a:avLst/>
              <a:gdLst/>
              <a:ahLst/>
              <a:cxnLst/>
              <a:rect l="l" t="t" r="r" b="b"/>
              <a:pathLst>
                <a:path w="690" h="839" extrusionOk="0">
                  <a:moveTo>
                    <a:pt x="600" y="74"/>
                  </a:moveTo>
                  <a:cubicBezTo>
                    <a:pt x="600" y="87"/>
                    <a:pt x="600" y="99"/>
                    <a:pt x="600" y="112"/>
                  </a:cubicBezTo>
                  <a:lnTo>
                    <a:pt x="154" y="749"/>
                  </a:lnTo>
                  <a:cubicBezTo>
                    <a:pt x="141" y="762"/>
                    <a:pt x="128" y="762"/>
                    <a:pt x="116" y="762"/>
                  </a:cubicBezTo>
                  <a:cubicBezTo>
                    <a:pt x="103" y="762"/>
                    <a:pt x="90" y="749"/>
                    <a:pt x="90" y="749"/>
                  </a:cubicBezTo>
                  <a:lnTo>
                    <a:pt x="90" y="724"/>
                  </a:lnTo>
                  <a:lnTo>
                    <a:pt x="536" y="87"/>
                  </a:lnTo>
                  <a:cubicBezTo>
                    <a:pt x="536" y="74"/>
                    <a:pt x="549" y="74"/>
                    <a:pt x="562" y="74"/>
                  </a:cubicBezTo>
                  <a:close/>
                  <a:moveTo>
                    <a:pt x="557" y="1"/>
                  </a:moveTo>
                  <a:cubicBezTo>
                    <a:pt x="520" y="1"/>
                    <a:pt x="483" y="18"/>
                    <a:pt x="460" y="48"/>
                  </a:cubicBezTo>
                  <a:lnTo>
                    <a:pt x="26" y="686"/>
                  </a:lnTo>
                  <a:cubicBezTo>
                    <a:pt x="1" y="711"/>
                    <a:pt x="1" y="737"/>
                    <a:pt x="14" y="775"/>
                  </a:cubicBezTo>
                  <a:cubicBezTo>
                    <a:pt x="26" y="813"/>
                    <a:pt x="65" y="839"/>
                    <a:pt x="116" y="839"/>
                  </a:cubicBezTo>
                  <a:cubicBezTo>
                    <a:pt x="154" y="839"/>
                    <a:pt x="179" y="826"/>
                    <a:pt x="205" y="800"/>
                  </a:cubicBezTo>
                  <a:lnTo>
                    <a:pt x="651" y="163"/>
                  </a:lnTo>
                  <a:cubicBezTo>
                    <a:pt x="689" y="112"/>
                    <a:pt x="677" y="48"/>
                    <a:pt x="626" y="23"/>
                  </a:cubicBezTo>
                  <a:cubicBezTo>
                    <a:pt x="605" y="8"/>
                    <a:pt x="581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769875" y="2193450"/>
              <a:ext cx="7800" cy="11650"/>
            </a:xfrm>
            <a:custGeom>
              <a:avLst/>
              <a:gdLst/>
              <a:ahLst/>
              <a:cxnLst/>
              <a:rect l="l" t="t" r="r" b="b"/>
              <a:pathLst>
                <a:path w="312" h="466" extrusionOk="0">
                  <a:moveTo>
                    <a:pt x="233" y="0"/>
                  </a:moveTo>
                  <a:cubicBezTo>
                    <a:pt x="201" y="0"/>
                    <a:pt x="166" y="17"/>
                    <a:pt x="149" y="50"/>
                  </a:cubicBezTo>
                  <a:cubicBezTo>
                    <a:pt x="124" y="139"/>
                    <a:pt x="73" y="266"/>
                    <a:pt x="22" y="368"/>
                  </a:cubicBezTo>
                  <a:cubicBezTo>
                    <a:pt x="0" y="433"/>
                    <a:pt x="35" y="465"/>
                    <a:pt x="77" y="465"/>
                  </a:cubicBezTo>
                  <a:cubicBezTo>
                    <a:pt x="109" y="465"/>
                    <a:pt x="145" y="446"/>
                    <a:pt x="162" y="406"/>
                  </a:cubicBezTo>
                  <a:cubicBezTo>
                    <a:pt x="213" y="305"/>
                    <a:pt x="251" y="203"/>
                    <a:pt x="290" y="88"/>
                  </a:cubicBezTo>
                  <a:cubicBezTo>
                    <a:pt x="312" y="30"/>
                    <a:pt x="275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769150" y="2192450"/>
              <a:ext cx="9250" cy="13400"/>
            </a:xfrm>
            <a:custGeom>
              <a:avLst/>
              <a:gdLst/>
              <a:ahLst/>
              <a:cxnLst/>
              <a:rect l="l" t="t" r="r" b="b"/>
              <a:pathLst>
                <a:path w="370" h="536" extrusionOk="0">
                  <a:moveTo>
                    <a:pt x="293" y="90"/>
                  </a:moveTo>
                  <a:cubicBezTo>
                    <a:pt x="293" y="102"/>
                    <a:pt x="293" y="102"/>
                    <a:pt x="293" y="115"/>
                  </a:cubicBezTo>
                  <a:lnTo>
                    <a:pt x="166" y="434"/>
                  </a:lnTo>
                  <a:cubicBezTo>
                    <a:pt x="153" y="446"/>
                    <a:pt x="127" y="459"/>
                    <a:pt x="115" y="459"/>
                  </a:cubicBezTo>
                  <a:cubicBezTo>
                    <a:pt x="102" y="446"/>
                    <a:pt x="102" y="434"/>
                    <a:pt x="102" y="421"/>
                  </a:cubicBezTo>
                  <a:lnTo>
                    <a:pt x="229" y="102"/>
                  </a:lnTo>
                  <a:cubicBezTo>
                    <a:pt x="229" y="90"/>
                    <a:pt x="242" y="90"/>
                    <a:pt x="255" y="90"/>
                  </a:cubicBezTo>
                  <a:close/>
                  <a:moveTo>
                    <a:pt x="242" y="0"/>
                  </a:moveTo>
                  <a:cubicBezTo>
                    <a:pt x="191" y="13"/>
                    <a:pt x="166" y="39"/>
                    <a:pt x="153" y="77"/>
                  </a:cubicBezTo>
                  <a:lnTo>
                    <a:pt x="25" y="396"/>
                  </a:lnTo>
                  <a:cubicBezTo>
                    <a:pt x="0" y="446"/>
                    <a:pt x="25" y="510"/>
                    <a:pt x="76" y="523"/>
                  </a:cubicBezTo>
                  <a:cubicBezTo>
                    <a:pt x="89" y="536"/>
                    <a:pt x="102" y="536"/>
                    <a:pt x="127" y="536"/>
                  </a:cubicBezTo>
                  <a:cubicBezTo>
                    <a:pt x="166" y="536"/>
                    <a:pt x="217" y="510"/>
                    <a:pt x="229" y="459"/>
                  </a:cubicBezTo>
                  <a:lnTo>
                    <a:pt x="357" y="141"/>
                  </a:lnTo>
                  <a:cubicBezTo>
                    <a:pt x="370" y="115"/>
                    <a:pt x="370" y="77"/>
                    <a:pt x="344" y="51"/>
                  </a:cubicBezTo>
                  <a:cubicBezTo>
                    <a:pt x="319" y="13"/>
                    <a:pt x="28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95725" y="2190225"/>
              <a:ext cx="5500" cy="14675"/>
            </a:xfrm>
            <a:custGeom>
              <a:avLst/>
              <a:gdLst/>
              <a:ahLst/>
              <a:cxnLst/>
              <a:rect l="l" t="t" r="r" b="b"/>
              <a:pathLst>
                <a:path w="220" h="587" extrusionOk="0">
                  <a:moveTo>
                    <a:pt x="129" y="0"/>
                  </a:moveTo>
                  <a:cubicBezTo>
                    <a:pt x="102" y="0"/>
                    <a:pt x="76" y="16"/>
                    <a:pt x="71" y="51"/>
                  </a:cubicBezTo>
                  <a:lnTo>
                    <a:pt x="8" y="497"/>
                  </a:lnTo>
                  <a:cubicBezTo>
                    <a:pt x="0" y="551"/>
                    <a:pt x="48" y="586"/>
                    <a:pt x="90" y="586"/>
                  </a:cubicBezTo>
                  <a:cubicBezTo>
                    <a:pt x="118" y="586"/>
                    <a:pt x="143" y="571"/>
                    <a:pt x="148" y="535"/>
                  </a:cubicBezTo>
                  <a:lnTo>
                    <a:pt x="212" y="89"/>
                  </a:lnTo>
                  <a:cubicBezTo>
                    <a:pt x="219" y="36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794625" y="2189200"/>
              <a:ext cx="7350" cy="16650"/>
            </a:xfrm>
            <a:custGeom>
              <a:avLst/>
              <a:gdLst/>
              <a:ahLst/>
              <a:cxnLst/>
              <a:rect l="l" t="t" r="r" b="b"/>
              <a:pathLst>
                <a:path w="294" h="666" extrusionOk="0">
                  <a:moveTo>
                    <a:pt x="179" y="79"/>
                  </a:moveTo>
                  <a:cubicBezTo>
                    <a:pt x="192" y="79"/>
                    <a:pt x="217" y="105"/>
                    <a:pt x="217" y="130"/>
                  </a:cubicBezTo>
                  <a:lnTo>
                    <a:pt x="154" y="564"/>
                  </a:lnTo>
                  <a:cubicBezTo>
                    <a:pt x="154" y="576"/>
                    <a:pt x="141" y="589"/>
                    <a:pt x="128" y="589"/>
                  </a:cubicBezTo>
                  <a:cubicBezTo>
                    <a:pt x="103" y="589"/>
                    <a:pt x="90" y="564"/>
                    <a:pt x="90" y="538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6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7"/>
                    <a:pt x="77" y="92"/>
                  </a:cubicBezTo>
                  <a:lnTo>
                    <a:pt x="13" y="538"/>
                  </a:lnTo>
                  <a:cubicBezTo>
                    <a:pt x="1" y="602"/>
                    <a:pt x="52" y="653"/>
                    <a:pt x="115" y="666"/>
                  </a:cubicBezTo>
                  <a:lnTo>
                    <a:pt x="128" y="666"/>
                  </a:lnTo>
                  <a:cubicBezTo>
                    <a:pt x="179" y="666"/>
                    <a:pt x="217" y="627"/>
                    <a:pt x="230" y="576"/>
                  </a:cubicBezTo>
                  <a:lnTo>
                    <a:pt x="294" y="143"/>
                  </a:lnTo>
                  <a:cubicBezTo>
                    <a:pt x="294" y="67"/>
                    <a:pt x="256" y="16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806875" y="2191825"/>
              <a:ext cx="5500" cy="13075"/>
            </a:xfrm>
            <a:custGeom>
              <a:avLst/>
              <a:gdLst/>
              <a:ahLst/>
              <a:cxnLst/>
              <a:rect l="l" t="t" r="r" b="b"/>
              <a:pathLst>
                <a:path w="220" h="523" extrusionOk="0">
                  <a:moveTo>
                    <a:pt x="130" y="0"/>
                  </a:moveTo>
                  <a:cubicBezTo>
                    <a:pt x="102" y="0"/>
                    <a:pt x="77" y="15"/>
                    <a:pt x="72" y="51"/>
                  </a:cubicBezTo>
                  <a:lnTo>
                    <a:pt x="8" y="433"/>
                  </a:lnTo>
                  <a:cubicBezTo>
                    <a:pt x="0" y="487"/>
                    <a:pt x="48" y="522"/>
                    <a:pt x="90" y="522"/>
                  </a:cubicBezTo>
                  <a:cubicBezTo>
                    <a:pt x="118" y="522"/>
                    <a:pt x="143" y="507"/>
                    <a:pt x="148" y="471"/>
                  </a:cubicBezTo>
                  <a:cubicBezTo>
                    <a:pt x="174" y="344"/>
                    <a:pt x="186" y="217"/>
                    <a:pt x="212" y="89"/>
                  </a:cubicBezTo>
                  <a:cubicBezTo>
                    <a:pt x="219" y="35"/>
                    <a:pt x="17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805775" y="2190800"/>
              <a:ext cx="7350" cy="15050"/>
            </a:xfrm>
            <a:custGeom>
              <a:avLst/>
              <a:gdLst/>
              <a:ahLst/>
              <a:cxnLst/>
              <a:rect l="l" t="t" r="r" b="b"/>
              <a:pathLst>
                <a:path w="294" h="602" extrusionOk="0">
                  <a:moveTo>
                    <a:pt x="179" y="79"/>
                  </a:moveTo>
                  <a:cubicBezTo>
                    <a:pt x="192" y="79"/>
                    <a:pt x="205" y="92"/>
                    <a:pt x="205" y="130"/>
                  </a:cubicBezTo>
                  <a:lnTo>
                    <a:pt x="141" y="500"/>
                  </a:lnTo>
                  <a:cubicBezTo>
                    <a:pt x="141" y="512"/>
                    <a:pt x="128" y="525"/>
                    <a:pt x="116" y="525"/>
                  </a:cubicBezTo>
                  <a:cubicBezTo>
                    <a:pt x="103" y="525"/>
                    <a:pt x="90" y="500"/>
                    <a:pt x="90" y="474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7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6"/>
                    <a:pt x="77" y="92"/>
                  </a:cubicBezTo>
                  <a:lnTo>
                    <a:pt x="14" y="474"/>
                  </a:lnTo>
                  <a:cubicBezTo>
                    <a:pt x="1" y="538"/>
                    <a:pt x="39" y="589"/>
                    <a:pt x="103" y="602"/>
                  </a:cubicBezTo>
                  <a:lnTo>
                    <a:pt x="128" y="602"/>
                  </a:lnTo>
                  <a:cubicBezTo>
                    <a:pt x="179" y="602"/>
                    <a:pt x="218" y="563"/>
                    <a:pt x="230" y="525"/>
                  </a:cubicBezTo>
                  <a:lnTo>
                    <a:pt x="294" y="143"/>
                  </a:lnTo>
                  <a:cubicBezTo>
                    <a:pt x="294" y="79"/>
                    <a:pt x="256" y="15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813250" y="2200000"/>
              <a:ext cx="6775" cy="15900"/>
            </a:xfrm>
            <a:custGeom>
              <a:avLst/>
              <a:gdLst/>
              <a:ahLst/>
              <a:cxnLst/>
              <a:rect l="l" t="t" r="r" b="b"/>
              <a:pathLst>
                <a:path w="271" h="636" extrusionOk="0">
                  <a:moveTo>
                    <a:pt x="188" y="1"/>
                  </a:moveTo>
                  <a:cubicBezTo>
                    <a:pt x="163" y="1"/>
                    <a:pt x="137" y="13"/>
                    <a:pt x="122" y="43"/>
                  </a:cubicBezTo>
                  <a:cubicBezTo>
                    <a:pt x="84" y="221"/>
                    <a:pt x="46" y="387"/>
                    <a:pt x="8" y="552"/>
                  </a:cubicBezTo>
                  <a:cubicBezTo>
                    <a:pt x="0" y="605"/>
                    <a:pt x="38" y="636"/>
                    <a:pt x="75" y="636"/>
                  </a:cubicBezTo>
                  <a:cubicBezTo>
                    <a:pt x="100" y="636"/>
                    <a:pt x="125" y="622"/>
                    <a:pt x="135" y="591"/>
                  </a:cubicBezTo>
                  <a:cubicBezTo>
                    <a:pt x="186" y="425"/>
                    <a:pt x="224" y="259"/>
                    <a:pt x="263" y="81"/>
                  </a:cubicBezTo>
                  <a:cubicBezTo>
                    <a:pt x="271" y="33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12150" y="2198950"/>
              <a:ext cx="8950" cy="18050"/>
            </a:xfrm>
            <a:custGeom>
              <a:avLst/>
              <a:gdLst/>
              <a:ahLst/>
              <a:cxnLst/>
              <a:rect l="l" t="t" r="r" b="b"/>
              <a:pathLst>
                <a:path w="358" h="722" extrusionOk="0">
                  <a:moveTo>
                    <a:pt x="243" y="72"/>
                  </a:moveTo>
                  <a:cubicBezTo>
                    <a:pt x="256" y="72"/>
                    <a:pt x="268" y="85"/>
                    <a:pt x="268" y="85"/>
                  </a:cubicBezTo>
                  <a:cubicBezTo>
                    <a:pt x="281" y="97"/>
                    <a:pt x="281" y="110"/>
                    <a:pt x="268" y="110"/>
                  </a:cubicBezTo>
                  <a:lnTo>
                    <a:pt x="154" y="620"/>
                  </a:lnTo>
                  <a:cubicBezTo>
                    <a:pt x="141" y="645"/>
                    <a:pt x="128" y="645"/>
                    <a:pt x="128" y="645"/>
                  </a:cubicBezTo>
                  <a:cubicBezTo>
                    <a:pt x="115" y="645"/>
                    <a:pt x="103" y="645"/>
                    <a:pt x="90" y="633"/>
                  </a:cubicBezTo>
                  <a:cubicBezTo>
                    <a:pt x="90" y="620"/>
                    <a:pt x="90" y="607"/>
                    <a:pt x="90" y="607"/>
                  </a:cubicBezTo>
                  <a:lnTo>
                    <a:pt x="217" y="97"/>
                  </a:lnTo>
                  <a:cubicBezTo>
                    <a:pt x="217" y="85"/>
                    <a:pt x="230" y="85"/>
                    <a:pt x="243" y="72"/>
                  </a:cubicBezTo>
                  <a:close/>
                  <a:moveTo>
                    <a:pt x="250" y="0"/>
                  </a:moveTo>
                  <a:cubicBezTo>
                    <a:pt x="234" y="0"/>
                    <a:pt x="219" y="3"/>
                    <a:pt x="205" y="8"/>
                  </a:cubicBezTo>
                  <a:cubicBezTo>
                    <a:pt x="166" y="8"/>
                    <a:pt x="141" y="46"/>
                    <a:pt x="141" y="85"/>
                  </a:cubicBezTo>
                  <a:lnTo>
                    <a:pt x="14" y="582"/>
                  </a:lnTo>
                  <a:cubicBezTo>
                    <a:pt x="1" y="620"/>
                    <a:pt x="14" y="658"/>
                    <a:pt x="39" y="696"/>
                  </a:cubicBezTo>
                  <a:cubicBezTo>
                    <a:pt x="64" y="709"/>
                    <a:pt x="90" y="722"/>
                    <a:pt x="115" y="722"/>
                  </a:cubicBezTo>
                  <a:cubicBezTo>
                    <a:pt x="166" y="722"/>
                    <a:pt x="205" y="684"/>
                    <a:pt x="217" y="645"/>
                  </a:cubicBezTo>
                  <a:lnTo>
                    <a:pt x="345" y="136"/>
                  </a:lnTo>
                  <a:cubicBezTo>
                    <a:pt x="358" y="97"/>
                    <a:pt x="345" y="59"/>
                    <a:pt x="319" y="34"/>
                  </a:cubicBezTo>
                  <a:cubicBezTo>
                    <a:pt x="303" y="9"/>
                    <a:pt x="277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26825" y="2139700"/>
              <a:ext cx="24125" cy="73275"/>
            </a:xfrm>
            <a:custGeom>
              <a:avLst/>
              <a:gdLst/>
              <a:ahLst/>
              <a:cxnLst/>
              <a:rect l="l" t="t" r="r" b="b"/>
              <a:pathLst>
                <a:path w="965" h="2931" extrusionOk="0">
                  <a:moveTo>
                    <a:pt x="73" y="0"/>
                  </a:moveTo>
                  <a:cubicBezTo>
                    <a:pt x="36" y="0"/>
                    <a:pt x="0" y="31"/>
                    <a:pt x="0" y="84"/>
                  </a:cubicBezTo>
                  <a:cubicBezTo>
                    <a:pt x="153" y="759"/>
                    <a:pt x="319" y="1448"/>
                    <a:pt x="484" y="2123"/>
                  </a:cubicBezTo>
                  <a:cubicBezTo>
                    <a:pt x="533" y="2330"/>
                    <a:pt x="535" y="2931"/>
                    <a:pt x="834" y="2931"/>
                  </a:cubicBezTo>
                  <a:cubicBezTo>
                    <a:pt x="848" y="2931"/>
                    <a:pt x="864" y="2929"/>
                    <a:pt x="880" y="2926"/>
                  </a:cubicBezTo>
                  <a:cubicBezTo>
                    <a:pt x="965" y="2914"/>
                    <a:pt x="934" y="2785"/>
                    <a:pt x="853" y="2785"/>
                  </a:cubicBezTo>
                  <a:cubicBezTo>
                    <a:pt x="849" y="2785"/>
                    <a:pt x="845" y="2785"/>
                    <a:pt x="841" y="2786"/>
                  </a:cubicBezTo>
                  <a:cubicBezTo>
                    <a:pt x="841" y="2786"/>
                    <a:pt x="840" y="2786"/>
                    <a:pt x="839" y="2786"/>
                  </a:cubicBezTo>
                  <a:cubicBezTo>
                    <a:pt x="709" y="2786"/>
                    <a:pt x="204" y="299"/>
                    <a:pt x="140" y="45"/>
                  </a:cubicBezTo>
                  <a:cubicBezTo>
                    <a:pt x="125" y="14"/>
                    <a:pt x="99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825550" y="2138525"/>
              <a:ext cx="25500" cy="75625"/>
            </a:xfrm>
            <a:custGeom>
              <a:avLst/>
              <a:gdLst/>
              <a:ahLst/>
              <a:cxnLst/>
              <a:rect l="l" t="t" r="r" b="b"/>
              <a:pathLst>
                <a:path w="1020" h="3025" extrusionOk="0">
                  <a:moveTo>
                    <a:pt x="128" y="80"/>
                  </a:moveTo>
                  <a:cubicBezTo>
                    <a:pt x="140" y="80"/>
                    <a:pt x="153" y="80"/>
                    <a:pt x="166" y="105"/>
                  </a:cubicBezTo>
                  <a:cubicBezTo>
                    <a:pt x="166" y="143"/>
                    <a:pt x="191" y="245"/>
                    <a:pt x="217" y="386"/>
                  </a:cubicBezTo>
                  <a:cubicBezTo>
                    <a:pt x="701" y="2642"/>
                    <a:pt x="816" y="2884"/>
                    <a:pt x="892" y="2884"/>
                  </a:cubicBezTo>
                  <a:cubicBezTo>
                    <a:pt x="903" y="2880"/>
                    <a:pt x="911" y="2879"/>
                    <a:pt x="918" y="2879"/>
                  </a:cubicBezTo>
                  <a:cubicBezTo>
                    <a:pt x="937" y="2879"/>
                    <a:pt x="943" y="2891"/>
                    <a:pt x="943" y="2909"/>
                  </a:cubicBezTo>
                  <a:cubicBezTo>
                    <a:pt x="943" y="2935"/>
                    <a:pt x="918" y="2935"/>
                    <a:pt x="918" y="2935"/>
                  </a:cubicBezTo>
                  <a:cubicBezTo>
                    <a:pt x="908" y="2938"/>
                    <a:pt x="896" y="2940"/>
                    <a:pt x="885" y="2940"/>
                  </a:cubicBezTo>
                  <a:cubicBezTo>
                    <a:pt x="853" y="2940"/>
                    <a:pt x="818" y="2928"/>
                    <a:pt x="790" y="2909"/>
                  </a:cubicBezTo>
                  <a:cubicBezTo>
                    <a:pt x="663" y="2807"/>
                    <a:pt x="625" y="2540"/>
                    <a:pt x="599" y="2336"/>
                  </a:cubicBezTo>
                  <a:cubicBezTo>
                    <a:pt x="586" y="2259"/>
                    <a:pt x="574" y="2208"/>
                    <a:pt x="574" y="2157"/>
                  </a:cubicBezTo>
                  <a:lnTo>
                    <a:pt x="89" y="118"/>
                  </a:lnTo>
                  <a:lnTo>
                    <a:pt x="102" y="118"/>
                  </a:lnTo>
                  <a:cubicBezTo>
                    <a:pt x="89" y="105"/>
                    <a:pt x="102" y="80"/>
                    <a:pt x="128" y="80"/>
                  </a:cubicBezTo>
                  <a:close/>
                  <a:moveTo>
                    <a:pt x="128" y="0"/>
                  </a:moveTo>
                  <a:cubicBezTo>
                    <a:pt x="119" y="0"/>
                    <a:pt x="111" y="1"/>
                    <a:pt x="102" y="3"/>
                  </a:cubicBezTo>
                  <a:cubicBezTo>
                    <a:pt x="38" y="16"/>
                    <a:pt x="0" y="80"/>
                    <a:pt x="13" y="143"/>
                  </a:cubicBezTo>
                  <a:lnTo>
                    <a:pt x="484" y="2170"/>
                  </a:lnTo>
                  <a:cubicBezTo>
                    <a:pt x="497" y="2208"/>
                    <a:pt x="510" y="2272"/>
                    <a:pt x="510" y="2336"/>
                  </a:cubicBezTo>
                  <a:cubicBezTo>
                    <a:pt x="548" y="2565"/>
                    <a:pt x="586" y="2858"/>
                    <a:pt x="739" y="2973"/>
                  </a:cubicBezTo>
                  <a:cubicBezTo>
                    <a:pt x="778" y="2999"/>
                    <a:pt x="829" y="3024"/>
                    <a:pt x="892" y="3024"/>
                  </a:cubicBezTo>
                  <a:cubicBezTo>
                    <a:pt x="905" y="3024"/>
                    <a:pt x="918" y="3011"/>
                    <a:pt x="931" y="3011"/>
                  </a:cubicBezTo>
                  <a:cubicBezTo>
                    <a:pt x="982" y="3011"/>
                    <a:pt x="1020" y="2948"/>
                    <a:pt x="1020" y="2897"/>
                  </a:cubicBezTo>
                  <a:cubicBezTo>
                    <a:pt x="1007" y="2833"/>
                    <a:pt x="956" y="2795"/>
                    <a:pt x="892" y="2795"/>
                  </a:cubicBezTo>
                  <a:cubicBezTo>
                    <a:pt x="778" y="2654"/>
                    <a:pt x="408" y="934"/>
                    <a:pt x="293" y="360"/>
                  </a:cubicBezTo>
                  <a:cubicBezTo>
                    <a:pt x="255" y="220"/>
                    <a:pt x="230" y="118"/>
                    <a:pt x="230" y="80"/>
                  </a:cubicBezTo>
                  <a:cubicBezTo>
                    <a:pt x="219" y="27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859000" y="2168225"/>
              <a:ext cx="11825" cy="25275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13" y="77"/>
                  </a:lnTo>
                  <a:cubicBezTo>
                    <a:pt x="26" y="370"/>
                    <a:pt x="90" y="676"/>
                    <a:pt x="204" y="957"/>
                  </a:cubicBezTo>
                  <a:cubicBezTo>
                    <a:pt x="204" y="988"/>
                    <a:pt x="230" y="1011"/>
                    <a:pt x="261" y="1011"/>
                  </a:cubicBezTo>
                  <a:cubicBezTo>
                    <a:pt x="267" y="1011"/>
                    <a:pt x="274" y="1010"/>
                    <a:pt x="281" y="1008"/>
                  </a:cubicBezTo>
                  <a:cubicBezTo>
                    <a:pt x="357" y="982"/>
                    <a:pt x="408" y="931"/>
                    <a:pt x="447" y="867"/>
                  </a:cubicBezTo>
                  <a:cubicBezTo>
                    <a:pt x="473" y="815"/>
                    <a:pt x="428" y="763"/>
                    <a:pt x="381" y="763"/>
                  </a:cubicBezTo>
                  <a:cubicBezTo>
                    <a:pt x="358" y="763"/>
                    <a:pt x="335" y="775"/>
                    <a:pt x="319" y="804"/>
                  </a:cubicBezTo>
                  <a:lnTo>
                    <a:pt x="297" y="822"/>
                  </a:lnTo>
                  <a:lnTo>
                    <a:pt x="297" y="822"/>
                  </a:lnTo>
                  <a:cubicBezTo>
                    <a:pt x="215" y="581"/>
                    <a:pt x="165" y="324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858350" y="2167225"/>
              <a:ext cx="13425" cy="27150"/>
            </a:xfrm>
            <a:custGeom>
              <a:avLst/>
              <a:gdLst/>
              <a:ahLst/>
              <a:cxnLst/>
              <a:rect l="l" t="t" r="r" b="b"/>
              <a:pathLst>
                <a:path w="537" h="1086" extrusionOk="0">
                  <a:moveTo>
                    <a:pt x="103" y="79"/>
                  </a:moveTo>
                  <a:cubicBezTo>
                    <a:pt x="128" y="79"/>
                    <a:pt x="141" y="92"/>
                    <a:pt x="154" y="104"/>
                  </a:cubicBezTo>
                  <a:cubicBezTo>
                    <a:pt x="167" y="359"/>
                    <a:pt x="205" y="601"/>
                    <a:pt x="294" y="844"/>
                  </a:cubicBezTo>
                  <a:lnTo>
                    <a:pt x="243" y="895"/>
                  </a:lnTo>
                  <a:cubicBezTo>
                    <a:pt x="154" y="640"/>
                    <a:pt x="90" y="372"/>
                    <a:pt x="77" y="104"/>
                  </a:cubicBezTo>
                  <a:cubicBezTo>
                    <a:pt x="77" y="92"/>
                    <a:pt x="90" y="79"/>
                    <a:pt x="103" y="79"/>
                  </a:cubicBezTo>
                  <a:close/>
                  <a:moveTo>
                    <a:pt x="409" y="831"/>
                  </a:moveTo>
                  <a:cubicBezTo>
                    <a:pt x="422" y="844"/>
                    <a:pt x="434" y="844"/>
                    <a:pt x="447" y="856"/>
                  </a:cubicBezTo>
                  <a:cubicBezTo>
                    <a:pt x="447" y="869"/>
                    <a:pt x="447" y="882"/>
                    <a:pt x="447" y="882"/>
                  </a:cubicBezTo>
                  <a:cubicBezTo>
                    <a:pt x="434" y="907"/>
                    <a:pt x="409" y="933"/>
                    <a:pt x="396" y="946"/>
                  </a:cubicBezTo>
                  <a:cubicBezTo>
                    <a:pt x="396" y="920"/>
                    <a:pt x="371" y="895"/>
                    <a:pt x="371" y="869"/>
                  </a:cubicBezTo>
                  <a:lnTo>
                    <a:pt x="396" y="844"/>
                  </a:lnTo>
                  <a:cubicBezTo>
                    <a:pt x="396" y="844"/>
                    <a:pt x="396" y="831"/>
                    <a:pt x="409" y="831"/>
                  </a:cubicBezTo>
                  <a:close/>
                  <a:moveTo>
                    <a:pt x="243" y="946"/>
                  </a:moveTo>
                  <a:lnTo>
                    <a:pt x="345" y="997"/>
                  </a:lnTo>
                  <a:lnTo>
                    <a:pt x="294" y="1009"/>
                  </a:lnTo>
                  <a:cubicBezTo>
                    <a:pt x="292" y="1012"/>
                    <a:pt x="289" y="1013"/>
                    <a:pt x="286" y="1013"/>
                  </a:cubicBezTo>
                  <a:cubicBezTo>
                    <a:pt x="273" y="1013"/>
                    <a:pt x="256" y="994"/>
                    <a:pt x="256" y="984"/>
                  </a:cubicBezTo>
                  <a:lnTo>
                    <a:pt x="243" y="946"/>
                  </a:lnTo>
                  <a:close/>
                  <a:moveTo>
                    <a:pt x="122" y="0"/>
                  </a:moveTo>
                  <a:cubicBezTo>
                    <a:pt x="116" y="0"/>
                    <a:pt x="110" y="1"/>
                    <a:pt x="103" y="2"/>
                  </a:cubicBezTo>
                  <a:cubicBezTo>
                    <a:pt x="39" y="2"/>
                    <a:pt x="1" y="53"/>
                    <a:pt x="1" y="117"/>
                  </a:cubicBezTo>
                  <a:cubicBezTo>
                    <a:pt x="14" y="423"/>
                    <a:pt x="77" y="729"/>
                    <a:pt x="192" y="1009"/>
                  </a:cubicBezTo>
                  <a:cubicBezTo>
                    <a:pt x="205" y="1060"/>
                    <a:pt x="243" y="1086"/>
                    <a:pt x="294" y="1086"/>
                  </a:cubicBezTo>
                  <a:lnTo>
                    <a:pt x="320" y="1086"/>
                  </a:lnTo>
                  <a:cubicBezTo>
                    <a:pt x="345" y="1073"/>
                    <a:pt x="383" y="1060"/>
                    <a:pt x="409" y="1035"/>
                  </a:cubicBezTo>
                  <a:lnTo>
                    <a:pt x="434" y="1048"/>
                  </a:lnTo>
                  <a:lnTo>
                    <a:pt x="434" y="1035"/>
                  </a:lnTo>
                  <a:cubicBezTo>
                    <a:pt x="460" y="997"/>
                    <a:pt x="498" y="971"/>
                    <a:pt x="511" y="920"/>
                  </a:cubicBezTo>
                  <a:cubicBezTo>
                    <a:pt x="536" y="895"/>
                    <a:pt x="536" y="844"/>
                    <a:pt x="511" y="818"/>
                  </a:cubicBezTo>
                  <a:cubicBezTo>
                    <a:pt x="485" y="780"/>
                    <a:pt x="447" y="754"/>
                    <a:pt x="409" y="754"/>
                  </a:cubicBezTo>
                  <a:cubicBezTo>
                    <a:pt x="383" y="754"/>
                    <a:pt x="358" y="767"/>
                    <a:pt x="345" y="780"/>
                  </a:cubicBezTo>
                  <a:cubicBezTo>
                    <a:pt x="281" y="563"/>
                    <a:pt x="230" y="334"/>
                    <a:pt x="230" y="104"/>
                  </a:cubicBezTo>
                  <a:cubicBezTo>
                    <a:pt x="219" y="47"/>
                    <a:pt x="17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869825" y="2181225"/>
              <a:ext cx="7925" cy="13025"/>
            </a:xfrm>
            <a:custGeom>
              <a:avLst/>
              <a:gdLst/>
              <a:ahLst/>
              <a:cxnLst/>
              <a:rect l="l" t="t" r="r" b="b"/>
              <a:pathLst>
                <a:path w="317" h="521" extrusionOk="0">
                  <a:moveTo>
                    <a:pt x="76" y="0"/>
                  </a:moveTo>
                  <a:cubicBezTo>
                    <a:pt x="42" y="0"/>
                    <a:pt x="7" y="22"/>
                    <a:pt x="1" y="67"/>
                  </a:cubicBezTo>
                  <a:lnTo>
                    <a:pt x="26" y="54"/>
                  </a:lnTo>
                  <a:lnTo>
                    <a:pt x="26" y="54"/>
                  </a:lnTo>
                  <a:cubicBezTo>
                    <a:pt x="14" y="156"/>
                    <a:pt x="26" y="245"/>
                    <a:pt x="52" y="335"/>
                  </a:cubicBezTo>
                  <a:cubicBezTo>
                    <a:pt x="65" y="398"/>
                    <a:pt x="90" y="500"/>
                    <a:pt x="167" y="513"/>
                  </a:cubicBezTo>
                  <a:cubicBezTo>
                    <a:pt x="180" y="518"/>
                    <a:pt x="192" y="520"/>
                    <a:pt x="204" y="520"/>
                  </a:cubicBezTo>
                  <a:cubicBezTo>
                    <a:pt x="304" y="520"/>
                    <a:pt x="316" y="346"/>
                    <a:pt x="201" y="346"/>
                  </a:cubicBezTo>
                  <a:cubicBezTo>
                    <a:pt x="198" y="346"/>
                    <a:pt x="195" y="346"/>
                    <a:pt x="191" y="346"/>
                  </a:cubicBezTo>
                  <a:lnTo>
                    <a:pt x="191" y="346"/>
                  </a:lnTo>
                  <a:cubicBezTo>
                    <a:pt x="179" y="320"/>
                    <a:pt x="166" y="283"/>
                    <a:pt x="154" y="258"/>
                  </a:cubicBezTo>
                  <a:cubicBezTo>
                    <a:pt x="141" y="194"/>
                    <a:pt x="141" y="131"/>
                    <a:pt x="141" y="67"/>
                  </a:cubicBezTo>
                  <a:cubicBezTo>
                    <a:pt x="141" y="22"/>
                    <a:pt x="10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869200" y="2179975"/>
              <a:ext cx="11175" cy="15375"/>
            </a:xfrm>
            <a:custGeom>
              <a:avLst/>
              <a:gdLst/>
              <a:ahLst/>
              <a:cxnLst/>
              <a:rect l="l" t="t" r="r" b="b"/>
              <a:pathLst>
                <a:path w="447" h="615" extrusionOk="0">
                  <a:moveTo>
                    <a:pt x="115" y="79"/>
                  </a:moveTo>
                  <a:cubicBezTo>
                    <a:pt x="141" y="79"/>
                    <a:pt x="153" y="91"/>
                    <a:pt x="153" y="104"/>
                  </a:cubicBezTo>
                  <a:cubicBezTo>
                    <a:pt x="141" y="168"/>
                    <a:pt x="153" y="232"/>
                    <a:pt x="166" y="308"/>
                  </a:cubicBezTo>
                  <a:cubicBezTo>
                    <a:pt x="166" y="321"/>
                    <a:pt x="179" y="346"/>
                    <a:pt x="179" y="359"/>
                  </a:cubicBezTo>
                  <a:cubicBezTo>
                    <a:pt x="153" y="372"/>
                    <a:pt x="141" y="385"/>
                    <a:pt x="128" y="410"/>
                  </a:cubicBezTo>
                  <a:lnTo>
                    <a:pt x="115" y="372"/>
                  </a:lnTo>
                  <a:cubicBezTo>
                    <a:pt x="90" y="283"/>
                    <a:pt x="77" y="193"/>
                    <a:pt x="90" y="104"/>
                  </a:cubicBezTo>
                  <a:cubicBezTo>
                    <a:pt x="90" y="79"/>
                    <a:pt x="115" y="79"/>
                    <a:pt x="115" y="79"/>
                  </a:cubicBezTo>
                  <a:close/>
                  <a:moveTo>
                    <a:pt x="268" y="474"/>
                  </a:moveTo>
                  <a:cubicBezTo>
                    <a:pt x="268" y="474"/>
                    <a:pt x="268" y="487"/>
                    <a:pt x="268" y="499"/>
                  </a:cubicBezTo>
                  <a:lnTo>
                    <a:pt x="230" y="487"/>
                  </a:lnTo>
                  <a:lnTo>
                    <a:pt x="268" y="474"/>
                  </a:lnTo>
                  <a:close/>
                  <a:moveTo>
                    <a:pt x="108" y="0"/>
                  </a:moveTo>
                  <a:cubicBezTo>
                    <a:pt x="51" y="0"/>
                    <a:pt x="0" y="47"/>
                    <a:pt x="0" y="104"/>
                  </a:cubicBezTo>
                  <a:cubicBezTo>
                    <a:pt x="0" y="206"/>
                    <a:pt x="13" y="308"/>
                    <a:pt x="39" y="397"/>
                  </a:cubicBezTo>
                  <a:cubicBezTo>
                    <a:pt x="64" y="474"/>
                    <a:pt x="90" y="576"/>
                    <a:pt x="179" y="601"/>
                  </a:cubicBezTo>
                  <a:cubicBezTo>
                    <a:pt x="192" y="614"/>
                    <a:pt x="204" y="614"/>
                    <a:pt x="230" y="614"/>
                  </a:cubicBezTo>
                  <a:cubicBezTo>
                    <a:pt x="268" y="614"/>
                    <a:pt x="306" y="601"/>
                    <a:pt x="332" y="576"/>
                  </a:cubicBezTo>
                  <a:lnTo>
                    <a:pt x="332" y="563"/>
                  </a:lnTo>
                  <a:lnTo>
                    <a:pt x="446" y="538"/>
                  </a:lnTo>
                  <a:lnTo>
                    <a:pt x="345" y="512"/>
                  </a:lnTo>
                  <a:cubicBezTo>
                    <a:pt x="357" y="474"/>
                    <a:pt x="345" y="436"/>
                    <a:pt x="332" y="410"/>
                  </a:cubicBezTo>
                  <a:cubicBezTo>
                    <a:pt x="319" y="385"/>
                    <a:pt x="294" y="359"/>
                    <a:pt x="255" y="359"/>
                  </a:cubicBezTo>
                  <a:cubicBezTo>
                    <a:pt x="255" y="334"/>
                    <a:pt x="243" y="308"/>
                    <a:pt x="243" y="283"/>
                  </a:cubicBezTo>
                  <a:cubicBezTo>
                    <a:pt x="230" y="232"/>
                    <a:pt x="217" y="168"/>
                    <a:pt x="230" y="104"/>
                  </a:cubicBezTo>
                  <a:cubicBezTo>
                    <a:pt x="230" y="53"/>
                    <a:pt x="179" y="2"/>
                    <a:pt x="128" y="2"/>
                  </a:cubicBezTo>
                  <a:cubicBezTo>
                    <a:pt x="121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881300" y="2185675"/>
              <a:ext cx="8475" cy="16525"/>
            </a:xfrm>
            <a:custGeom>
              <a:avLst/>
              <a:gdLst/>
              <a:ahLst/>
              <a:cxnLst/>
              <a:rect l="l" t="t" r="r" b="b"/>
              <a:pathLst>
                <a:path w="339" h="661" extrusionOk="0">
                  <a:moveTo>
                    <a:pt x="84" y="1"/>
                  </a:moveTo>
                  <a:cubicBezTo>
                    <a:pt x="49" y="1"/>
                    <a:pt x="13" y="23"/>
                    <a:pt x="13" y="67"/>
                  </a:cubicBezTo>
                  <a:cubicBezTo>
                    <a:pt x="1" y="271"/>
                    <a:pt x="52" y="475"/>
                    <a:pt x="179" y="628"/>
                  </a:cubicBezTo>
                  <a:cubicBezTo>
                    <a:pt x="194" y="651"/>
                    <a:pt x="216" y="660"/>
                    <a:pt x="238" y="660"/>
                  </a:cubicBezTo>
                  <a:cubicBezTo>
                    <a:pt x="289" y="660"/>
                    <a:pt x="339" y="609"/>
                    <a:pt x="294" y="565"/>
                  </a:cubicBezTo>
                  <a:cubicBezTo>
                    <a:pt x="192" y="424"/>
                    <a:pt x="141" y="246"/>
                    <a:pt x="154" y="67"/>
                  </a:cubicBezTo>
                  <a:cubicBezTo>
                    <a:pt x="154" y="23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80025" y="2184750"/>
              <a:ext cx="10225" cy="18550"/>
            </a:xfrm>
            <a:custGeom>
              <a:avLst/>
              <a:gdLst/>
              <a:ahLst/>
              <a:cxnLst/>
              <a:rect l="l" t="t" r="r" b="b"/>
              <a:pathLst>
                <a:path w="409" h="742" extrusionOk="0">
                  <a:moveTo>
                    <a:pt x="141" y="79"/>
                  </a:moveTo>
                  <a:cubicBezTo>
                    <a:pt x="166" y="79"/>
                    <a:pt x="166" y="104"/>
                    <a:pt x="166" y="104"/>
                  </a:cubicBezTo>
                  <a:cubicBezTo>
                    <a:pt x="154" y="296"/>
                    <a:pt x="205" y="474"/>
                    <a:pt x="332" y="627"/>
                  </a:cubicBezTo>
                  <a:cubicBezTo>
                    <a:pt x="332" y="627"/>
                    <a:pt x="332" y="627"/>
                    <a:pt x="332" y="640"/>
                  </a:cubicBezTo>
                  <a:cubicBezTo>
                    <a:pt x="319" y="653"/>
                    <a:pt x="307" y="653"/>
                    <a:pt x="294" y="653"/>
                  </a:cubicBezTo>
                  <a:cubicBezTo>
                    <a:pt x="290" y="656"/>
                    <a:pt x="286" y="658"/>
                    <a:pt x="283" y="658"/>
                  </a:cubicBezTo>
                  <a:cubicBezTo>
                    <a:pt x="275" y="658"/>
                    <a:pt x="268" y="649"/>
                    <a:pt x="268" y="640"/>
                  </a:cubicBezTo>
                  <a:cubicBezTo>
                    <a:pt x="141" y="487"/>
                    <a:pt x="90" y="296"/>
                    <a:pt x="103" y="104"/>
                  </a:cubicBezTo>
                  <a:cubicBezTo>
                    <a:pt x="103" y="92"/>
                    <a:pt x="128" y="79"/>
                    <a:pt x="141" y="79"/>
                  </a:cubicBezTo>
                  <a:close/>
                  <a:moveTo>
                    <a:pt x="134" y="0"/>
                  </a:moveTo>
                  <a:cubicBezTo>
                    <a:pt x="77" y="0"/>
                    <a:pt x="26" y="47"/>
                    <a:pt x="26" y="104"/>
                  </a:cubicBezTo>
                  <a:cubicBezTo>
                    <a:pt x="1" y="308"/>
                    <a:pt x="64" y="525"/>
                    <a:pt x="192" y="691"/>
                  </a:cubicBezTo>
                  <a:cubicBezTo>
                    <a:pt x="217" y="716"/>
                    <a:pt x="256" y="742"/>
                    <a:pt x="294" y="742"/>
                  </a:cubicBezTo>
                  <a:lnTo>
                    <a:pt x="307" y="742"/>
                  </a:lnTo>
                  <a:cubicBezTo>
                    <a:pt x="345" y="729"/>
                    <a:pt x="383" y="704"/>
                    <a:pt x="396" y="665"/>
                  </a:cubicBezTo>
                  <a:cubicBezTo>
                    <a:pt x="409" y="640"/>
                    <a:pt x="409" y="602"/>
                    <a:pt x="383" y="576"/>
                  </a:cubicBezTo>
                  <a:cubicBezTo>
                    <a:pt x="281" y="436"/>
                    <a:pt x="230" y="270"/>
                    <a:pt x="243" y="104"/>
                  </a:cubicBezTo>
                  <a:cubicBezTo>
                    <a:pt x="256" y="53"/>
                    <a:pt x="205" y="2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906275" y="2179375"/>
              <a:ext cx="7425" cy="20750"/>
            </a:xfrm>
            <a:custGeom>
              <a:avLst/>
              <a:gdLst/>
              <a:ahLst/>
              <a:cxnLst/>
              <a:rect l="l" t="t" r="r" b="b"/>
              <a:pathLst>
                <a:path w="297" h="830" extrusionOk="0">
                  <a:moveTo>
                    <a:pt x="207" y="1"/>
                  </a:moveTo>
                  <a:cubicBezTo>
                    <a:pt x="179" y="1"/>
                    <a:pt x="154" y="16"/>
                    <a:pt x="149" y="52"/>
                  </a:cubicBezTo>
                  <a:cubicBezTo>
                    <a:pt x="98" y="281"/>
                    <a:pt x="60" y="511"/>
                    <a:pt x="9" y="740"/>
                  </a:cubicBezTo>
                  <a:cubicBezTo>
                    <a:pt x="1" y="794"/>
                    <a:pt x="49" y="829"/>
                    <a:pt x="91" y="829"/>
                  </a:cubicBezTo>
                  <a:cubicBezTo>
                    <a:pt x="119" y="829"/>
                    <a:pt x="144" y="814"/>
                    <a:pt x="149" y="778"/>
                  </a:cubicBezTo>
                  <a:cubicBezTo>
                    <a:pt x="187" y="549"/>
                    <a:pt x="238" y="319"/>
                    <a:pt x="289" y="90"/>
                  </a:cubicBezTo>
                  <a:cubicBezTo>
                    <a:pt x="297" y="36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905200" y="2178300"/>
              <a:ext cx="9275" cy="22775"/>
            </a:xfrm>
            <a:custGeom>
              <a:avLst/>
              <a:gdLst/>
              <a:ahLst/>
              <a:cxnLst/>
              <a:rect l="l" t="t" r="r" b="b"/>
              <a:pathLst>
                <a:path w="371" h="911" extrusionOk="0">
                  <a:moveTo>
                    <a:pt x="243" y="82"/>
                  </a:moveTo>
                  <a:cubicBezTo>
                    <a:pt x="256" y="82"/>
                    <a:pt x="268" y="82"/>
                    <a:pt x="281" y="95"/>
                  </a:cubicBezTo>
                  <a:cubicBezTo>
                    <a:pt x="281" y="95"/>
                    <a:pt x="294" y="108"/>
                    <a:pt x="281" y="120"/>
                  </a:cubicBezTo>
                  <a:lnTo>
                    <a:pt x="154" y="821"/>
                  </a:lnTo>
                  <a:cubicBezTo>
                    <a:pt x="154" y="834"/>
                    <a:pt x="141" y="834"/>
                    <a:pt x="128" y="834"/>
                  </a:cubicBezTo>
                  <a:cubicBezTo>
                    <a:pt x="103" y="834"/>
                    <a:pt x="90" y="809"/>
                    <a:pt x="90" y="796"/>
                  </a:cubicBezTo>
                  <a:lnTo>
                    <a:pt x="230" y="95"/>
                  </a:lnTo>
                  <a:cubicBezTo>
                    <a:pt x="230" y="95"/>
                    <a:pt x="230" y="82"/>
                    <a:pt x="243" y="82"/>
                  </a:cubicBezTo>
                  <a:close/>
                  <a:moveTo>
                    <a:pt x="248" y="1"/>
                  </a:moveTo>
                  <a:cubicBezTo>
                    <a:pt x="238" y="1"/>
                    <a:pt x="228" y="2"/>
                    <a:pt x="217" y="6"/>
                  </a:cubicBezTo>
                  <a:cubicBezTo>
                    <a:pt x="179" y="18"/>
                    <a:pt x="154" y="44"/>
                    <a:pt x="154" y="82"/>
                  </a:cubicBezTo>
                  <a:lnTo>
                    <a:pt x="13" y="783"/>
                  </a:lnTo>
                  <a:cubicBezTo>
                    <a:pt x="1" y="847"/>
                    <a:pt x="52" y="911"/>
                    <a:pt x="115" y="911"/>
                  </a:cubicBezTo>
                  <a:lnTo>
                    <a:pt x="128" y="911"/>
                  </a:lnTo>
                  <a:cubicBezTo>
                    <a:pt x="179" y="911"/>
                    <a:pt x="230" y="885"/>
                    <a:pt x="230" y="834"/>
                  </a:cubicBezTo>
                  <a:lnTo>
                    <a:pt x="370" y="133"/>
                  </a:lnTo>
                  <a:cubicBezTo>
                    <a:pt x="370" y="95"/>
                    <a:pt x="358" y="57"/>
                    <a:pt x="332" y="31"/>
                  </a:cubicBezTo>
                  <a:cubicBezTo>
                    <a:pt x="304" y="12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918975" y="2187150"/>
              <a:ext cx="7825" cy="11550"/>
            </a:xfrm>
            <a:custGeom>
              <a:avLst/>
              <a:gdLst/>
              <a:ahLst/>
              <a:cxnLst/>
              <a:rect l="l" t="t" r="r" b="b"/>
              <a:pathLst>
                <a:path w="313" h="462" extrusionOk="0">
                  <a:moveTo>
                    <a:pt x="236" y="1"/>
                  </a:moveTo>
                  <a:cubicBezTo>
                    <a:pt x="204" y="1"/>
                    <a:pt x="167" y="20"/>
                    <a:pt x="151" y="59"/>
                  </a:cubicBezTo>
                  <a:lnTo>
                    <a:pt x="23" y="378"/>
                  </a:lnTo>
                  <a:cubicBezTo>
                    <a:pt x="1" y="431"/>
                    <a:pt x="41" y="462"/>
                    <a:pt x="85" y="462"/>
                  </a:cubicBezTo>
                  <a:cubicBezTo>
                    <a:pt x="116" y="462"/>
                    <a:pt x="148" y="447"/>
                    <a:pt x="163" y="416"/>
                  </a:cubicBezTo>
                  <a:cubicBezTo>
                    <a:pt x="189" y="327"/>
                    <a:pt x="240" y="200"/>
                    <a:pt x="291" y="98"/>
                  </a:cubicBezTo>
                  <a:cubicBezTo>
                    <a:pt x="312" y="3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18275" y="2186150"/>
              <a:ext cx="9575" cy="13325"/>
            </a:xfrm>
            <a:custGeom>
              <a:avLst/>
              <a:gdLst/>
              <a:ahLst/>
              <a:cxnLst/>
              <a:rect l="l" t="t" r="r" b="b"/>
              <a:pathLst>
                <a:path w="383" h="533" extrusionOk="0">
                  <a:moveTo>
                    <a:pt x="268" y="87"/>
                  </a:moveTo>
                  <a:cubicBezTo>
                    <a:pt x="281" y="99"/>
                    <a:pt x="281" y="125"/>
                    <a:pt x="281" y="125"/>
                  </a:cubicBezTo>
                  <a:lnTo>
                    <a:pt x="153" y="444"/>
                  </a:lnTo>
                  <a:cubicBezTo>
                    <a:pt x="153" y="444"/>
                    <a:pt x="140" y="456"/>
                    <a:pt x="128" y="456"/>
                  </a:cubicBezTo>
                  <a:cubicBezTo>
                    <a:pt x="115" y="456"/>
                    <a:pt x="102" y="456"/>
                    <a:pt x="90" y="444"/>
                  </a:cubicBezTo>
                  <a:lnTo>
                    <a:pt x="90" y="431"/>
                  </a:lnTo>
                  <a:lnTo>
                    <a:pt x="217" y="112"/>
                  </a:lnTo>
                  <a:cubicBezTo>
                    <a:pt x="217" y="87"/>
                    <a:pt x="242" y="87"/>
                    <a:pt x="268" y="87"/>
                  </a:cubicBezTo>
                  <a:close/>
                  <a:moveTo>
                    <a:pt x="250" y="0"/>
                  </a:moveTo>
                  <a:cubicBezTo>
                    <a:pt x="206" y="0"/>
                    <a:pt x="159" y="27"/>
                    <a:pt x="140" y="74"/>
                  </a:cubicBezTo>
                  <a:lnTo>
                    <a:pt x="13" y="393"/>
                  </a:lnTo>
                  <a:cubicBezTo>
                    <a:pt x="0" y="431"/>
                    <a:pt x="0" y="469"/>
                    <a:pt x="26" y="495"/>
                  </a:cubicBezTo>
                  <a:cubicBezTo>
                    <a:pt x="51" y="520"/>
                    <a:pt x="77" y="533"/>
                    <a:pt x="115" y="533"/>
                  </a:cubicBezTo>
                  <a:lnTo>
                    <a:pt x="140" y="533"/>
                  </a:lnTo>
                  <a:cubicBezTo>
                    <a:pt x="179" y="533"/>
                    <a:pt x="217" y="507"/>
                    <a:pt x="230" y="469"/>
                  </a:cubicBezTo>
                  <a:lnTo>
                    <a:pt x="357" y="150"/>
                  </a:lnTo>
                  <a:cubicBezTo>
                    <a:pt x="383" y="99"/>
                    <a:pt x="357" y="36"/>
                    <a:pt x="293" y="10"/>
                  </a:cubicBezTo>
                  <a:cubicBezTo>
                    <a:pt x="280" y="4"/>
                    <a:pt x="265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937900" y="2185400"/>
              <a:ext cx="10675" cy="18050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328" y="0"/>
                  </a:moveTo>
                  <a:cubicBezTo>
                    <a:pt x="306" y="0"/>
                    <a:pt x="285" y="12"/>
                    <a:pt x="273" y="40"/>
                  </a:cubicBezTo>
                  <a:lnTo>
                    <a:pt x="18" y="614"/>
                  </a:lnTo>
                  <a:cubicBezTo>
                    <a:pt x="0" y="668"/>
                    <a:pt x="52" y="722"/>
                    <a:pt x="98" y="722"/>
                  </a:cubicBezTo>
                  <a:cubicBezTo>
                    <a:pt x="117" y="722"/>
                    <a:pt x="135" y="713"/>
                    <a:pt x="146" y="690"/>
                  </a:cubicBezTo>
                  <a:lnTo>
                    <a:pt x="401" y="117"/>
                  </a:lnTo>
                  <a:cubicBezTo>
                    <a:pt x="427" y="56"/>
                    <a:pt x="375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936750" y="2184475"/>
              <a:ext cx="12450" cy="20100"/>
            </a:xfrm>
            <a:custGeom>
              <a:avLst/>
              <a:gdLst/>
              <a:ahLst/>
              <a:cxnLst/>
              <a:rect l="l" t="t" r="r" b="b"/>
              <a:pathLst>
                <a:path w="498" h="804" extrusionOk="0">
                  <a:moveTo>
                    <a:pt x="380" y="79"/>
                  </a:moveTo>
                  <a:cubicBezTo>
                    <a:pt x="393" y="83"/>
                    <a:pt x="408" y="93"/>
                    <a:pt x="408" y="103"/>
                  </a:cubicBezTo>
                  <a:cubicBezTo>
                    <a:pt x="421" y="115"/>
                    <a:pt x="421" y="128"/>
                    <a:pt x="408" y="128"/>
                  </a:cubicBezTo>
                  <a:lnTo>
                    <a:pt x="154" y="702"/>
                  </a:lnTo>
                  <a:cubicBezTo>
                    <a:pt x="154" y="711"/>
                    <a:pt x="147" y="720"/>
                    <a:pt x="139" y="720"/>
                  </a:cubicBezTo>
                  <a:cubicBezTo>
                    <a:pt x="136" y="720"/>
                    <a:pt x="132" y="718"/>
                    <a:pt x="128" y="715"/>
                  </a:cubicBezTo>
                  <a:cubicBezTo>
                    <a:pt x="115" y="702"/>
                    <a:pt x="103" y="689"/>
                    <a:pt x="103" y="664"/>
                  </a:cubicBezTo>
                  <a:lnTo>
                    <a:pt x="357" y="90"/>
                  </a:lnTo>
                  <a:lnTo>
                    <a:pt x="380" y="79"/>
                  </a:lnTo>
                  <a:close/>
                  <a:moveTo>
                    <a:pt x="370" y="1"/>
                  </a:moveTo>
                  <a:cubicBezTo>
                    <a:pt x="332" y="1"/>
                    <a:pt x="294" y="26"/>
                    <a:pt x="294" y="64"/>
                  </a:cubicBezTo>
                  <a:lnTo>
                    <a:pt x="39" y="625"/>
                  </a:lnTo>
                  <a:cubicBezTo>
                    <a:pt x="1" y="689"/>
                    <a:pt x="39" y="765"/>
                    <a:pt x="103" y="791"/>
                  </a:cubicBezTo>
                  <a:cubicBezTo>
                    <a:pt x="115" y="791"/>
                    <a:pt x="128" y="791"/>
                    <a:pt x="141" y="804"/>
                  </a:cubicBezTo>
                  <a:cubicBezTo>
                    <a:pt x="179" y="791"/>
                    <a:pt x="217" y="765"/>
                    <a:pt x="230" y="740"/>
                  </a:cubicBezTo>
                  <a:lnTo>
                    <a:pt x="485" y="166"/>
                  </a:lnTo>
                  <a:cubicBezTo>
                    <a:pt x="498" y="128"/>
                    <a:pt x="498" y="77"/>
                    <a:pt x="472" y="52"/>
                  </a:cubicBezTo>
                  <a:cubicBezTo>
                    <a:pt x="447" y="13"/>
                    <a:pt x="408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956200" y="2177700"/>
              <a:ext cx="6550" cy="25300"/>
            </a:xfrm>
            <a:custGeom>
              <a:avLst/>
              <a:gdLst/>
              <a:ahLst/>
              <a:cxnLst/>
              <a:rect l="l" t="t" r="r" b="b"/>
              <a:pathLst>
                <a:path w="262" h="1012" extrusionOk="0">
                  <a:moveTo>
                    <a:pt x="194" y="1"/>
                  </a:moveTo>
                  <a:cubicBezTo>
                    <a:pt x="159" y="1"/>
                    <a:pt x="121" y="23"/>
                    <a:pt x="115" y="68"/>
                  </a:cubicBezTo>
                  <a:lnTo>
                    <a:pt x="102" y="68"/>
                  </a:lnTo>
                  <a:lnTo>
                    <a:pt x="51" y="514"/>
                  </a:lnTo>
                  <a:cubicBezTo>
                    <a:pt x="13" y="641"/>
                    <a:pt x="0" y="769"/>
                    <a:pt x="13" y="909"/>
                  </a:cubicBezTo>
                  <a:cubicBezTo>
                    <a:pt x="13" y="976"/>
                    <a:pt x="66" y="1011"/>
                    <a:pt x="119" y="1011"/>
                  </a:cubicBezTo>
                  <a:cubicBezTo>
                    <a:pt x="168" y="1011"/>
                    <a:pt x="217" y="982"/>
                    <a:pt x="230" y="922"/>
                  </a:cubicBezTo>
                  <a:cubicBezTo>
                    <a:pt x="244" y="870"/>
                    <a:pt x="203" y="835"/>
                    <a:pt x="160" y="833"/>
                  </a:cubicBezTo>
                  <a:lnTo>
                    <a:pt x="160" y="833"/>
                  </a:lnTo>
                  <a:cubicBezTo>
                    <a:pt x="192" y="754"/>
                    <a:pt x="193" y="521"/>
                    <a:pt x="204" y="488"/>
                  </a:cubicBezTo>
                  <a:lnTo>
                    <a:pt x="255" y="68"/>
                  </a:lnTo>
                  <a:cubicBezTo>
                    <a:pt x="261" y="23"/>
                    <a:pt x="23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954925" y="2176775"/>
              <a:ext cx="8625" cy="27175"/>
            </a:xfrm>
            <a:custGeom>
              <a:avLst/>
              <a:gdLst/>
              <a:ahLst/>
              <a:cxnLst/>
              <a:rect l="l" t="t" r="r" b="b"/>
              <a:pathLst>
                <a:path w="345" h="1087" extrusionOk="0">
                  <a:moveTo>
                    <a:pt x="212" y="74"/>
                  </a:moveTo>
                  <a:cubicBezTo>
                    <a:pt x="217" y="74"/>
                    <a:pt x="223" y="76"/>
                    <a:pt x="230" y="79"/>
                  </a:cubicBezTo>
                  <a:cubicBezTo>
                    <a:pt x="255" y="79"/>
                    <a:pt x="255" y="79"/>
                    <a:pt x="255" y="92"/>
                  </a:cubicBezTo>
                  <a:lnTo>
                    <a:pt x="191" y="513"/>
                  </a:lnTo>
                  <a:lnTo>
                    <a:pt x="191" y="564"/>
                  </a:lnTo>
                  <a:cubicBezTo>
                    <a:pt x="191" y="653"/>
                    <a:pt x="179" y="742"/>
                    <a:pt x="166" y="831"/>
                  </a:cubicBezTo>
                  <a:cubicBezTo>
                    <a:pt x="128" y="844"/>
                    <a:pt x="102" y="870"/>
                    <a:pt x="102" y="908"/>
                  </a:cubicBezTo>
                  <a:lnTo>
                    <a:pt x="102" y="933"/>
                  </a:lnTo>
                  <a:cubicBezTo>
                    <a:pt x="89" y="844"/>
                    <a:pt x="102" y="755"/>
                    <a:pt x="115" y="666"/>
                  </a:cubicBezTo>
                  <a:cubicBezTo>
                    <a:pt x="128" y="627"/>
                    <a:pt x="140" y="589"/>
                    <a:pt x="140" y="564"/>
                  </a:cubicBezTo>
                  <a:lnTo>
                    <a:pt x="204" y="118"/>
                  </a:lnTo>
                  <a:lnTo>
                    <a:pt x="191" y="105"/>
                  </a:lnTo>
                  <a:cubicBezTo>
                    <a:pt x="191" y="86"/>
                    <a:pt x="198" y="74"/>
                    <a:pt x="212" y="74"/>
                  </a:cubicBezTo>
                  <a:close/>
                  <a:moveTo>
                    <a:pt x="242" y="921"/>
                  </a:moveTo>
                  <a:cubicBezTo>
                    <a:pt x="255" y="933"/>
                    <a:pt x="255" y="946"/>
                    <a:pt x="242" y="946"/>
                  </a:cubicBezTo>
                  <a:cubicBezTo>
                    <a:pt x="242" y="984"/>
                    <a:pt x="217" y="1010"/>
                    <a:pt x="179" y="1010"/>
                  </a:cubicBezTo>
                  <a:cubicBezTo>
                    <a:pt x="166" y="1010"/>
                    <a:pt x="153" y="997"/>
                    <a:pt x="140" y="997"/>
                  </a:cubicBezTo>
                  <a:lnTo>
                    <a:pt x="217" y="933"/>
                  </a:lnTo>
                  <a:cubicBezTo>
                    <a:pt x="230" y="933"/>
                    <a:pt x="230" y="921"/>
                    <a:pt x="242" y="921"/>
                  </a:cubicBezTo>
                  <a:close/>
                  <a:moveTo>
                    <a:pt x="235" y="1"/>
                  </a:moveTo>
                  <a:cubicBezTo>
                    <a:pt x="179" y="1"/>
                    <a:pt x="126" y="48"/>
                    <a:pt x="115" y="105"/>
                  </a:cubicBezTo>
                  <a:lnTo>
                    <a:pt x="51" y="551"/>
                  </a:lnTo>
                  <a:cubicBezTo>
                    <a:pt x="51" y="576"/>
                    <a:pt x="38" y="615"/>
                    <a:pt x="38" y="653"/>
                  </a:cubicBezTo>
                  <a:cubicBezTo>
                    <a:pt x="13" y="755"/>
                    <a:pt x="0" y="857"/>
                    <a:pt x="13" y="946"/>
                  </a:cubicBezTo>
                  <a:cubicBezTo>
                    <a:pt x="26" y="984"/>
                    <a:pt x="38" y="1023"/>
                    <a:pt x="77" y="1048"/>
                  </a:cubicBezTo>
                  <a:lnTo>
                    <a:pt x="77" y="1073"/>
                  </a:lnTo>
                  <a:lnTo>
                    <a:pt x="89" y="1061"/>
                  </a:lnTo>
                  <a:cubicBezTo>
                    <a:pt x="115" y="1073"/>
                    <a:pt x="153" y="1086"/>
                    <a:pt x="179" y="1086"/>
                  </a:cubicBezTo>
                  <a:cubicBezTo>
                    <a:pt x="255" y="1086"/>
                    <a:pt x="306" y="1035"/>
                    <a:pt x="319" y="972"/>
                  </a:cubicBezTo>
                  <a:cubicBezTo>
                    <a:pt x="332" y="933"/>
                    <a:pt x="319" y="882"/>
                    <a:pt x="293" y="857"/>
                  </a:cubicBezTo>
                  <a:cubicBezTo>
                    <a:pt x="281" y="857"/>
                    <a:pt x="268" y="844"/>
                    <a:pt x="255" y="844"/>
                  </a:cubicBezTo>
                  <a:cubicBezTo>
                    <a:pt x="268" y="755"/>
                    <a:pt x="281" y="666"/>
                    <a:pt x="281" y="576"/>
                  </a:cubicBezTo>
                  <a:lnTo>
                    <a:pt x="281" y="525"/>
                  </a:lnTo>
                  <a:lnTo>
                    <a:pt x="332" y="118"/>
                  </a:lnTo>
                  <a:cubicBezTo>
                    <a:pt x="344" y="54"/>
                    <a:pt x="306" y="3"/>
                    <a:pt x="255" y="3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975000" y="2165275"/>
              <a:ext cx="3525" cy="38100"/>
            </a:xfrm>
            <a:custGeom>
              <a:avLst/>
              <a:gdLst/>
              <a:ahLst/>
              <a:cxnLst/>
              <a:rect l="l" t="t" r="r" b="b"/>
              <a:pathLst>
                <a:path w="141" h="1524" extrusionOk="0">
                  <a:moveTo>
                    <a:pt x="70" y="1"/>
                  </a:moveTo>
                  <a:cubicBezTo>
                    <a:pt x="38" y="1"/>
                    <a:pt x="7" y="23"/>
                    <a:pt x="0" y="68"/>
                  </a:cubicBezTo>
                  <a:lnTo>
                    <a:pt x="0" y="1457"/>
                  </a:lnTo>
                  <a:cubicBezTo>
                    <a:pt x="0" y="1502"/>
                    <a:pt x="35" y="1524"/>
                    <a:pt x="70" y="1524"/>
                  </a:cubicBezTo>
                  <a:cubicBezTo>
                    <a:pt x="105" y="1524"/>
                    <a:pt x="140" y="1502"/>
                    <a:pt x="140" y="1457"/>
                  </a:cubicBezTo>
                  <a:lnTo>
                    <a:pt x="140" y="68"/>
                  </a:lnTo>
                  <a:cubicBezTo>
                    <a:pt x="134" y="23"/>
                    <a:pt x="10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974025" y="2163925"/>
              <a:ext cx="5450" cy="40325"/>
            </a:xfrm>
            <a:custGeom>
              <a:avLst/>
              <a:gdLst/>
              <a:ahLst/>
              <a:cxnLst/>
              <a:rect l="l" t="t" r="r" b="b"/>
              <a:pathLst>
                <a:path w="218" h="1613" extrusionOk="0">
                  <a:moveTo>
                    <a:pt x="128" y="83"/>
                  </a:moveTo>
                  <a:cubicBezTo>
                    <a:pt x="141" y="96"/>
                    <a:pt x="141" y="96"/>
                    <a:pt x="141" y="109"/>
                  </a:cubicBezTo>
                  <a:lnTo>
                    <a:pt x="141" y="1498"/>
                  </a:lnTo>
                  <a:cubicBezTo>
                    <a:pt x="141" y="1511"/>
                    <a:pt x="141" y="1524"/>
                    <a:pt x="128" y="1524"/>
                  </a:cubicBezTo>
                  <a:cubicBezTo>
                    <a:pt x="122" y="1530"/>
                    <a:pt x="116" y="1533"/>
                    <a:pt x="109" y="1533"/>
                  </a:cubicBezTo>
                  <a:cubicBezTo>
                    <a:pt x="103" y="1533"/>
                    <a:pt x="96" y="1530"/>
                    <a:pt x="90" y="1524"/>
                  </a:cubicBezTo>
                  <a:cubicBezTo>
                    <a:pt x="77" y="1524"/>
                    <a:pt x="77" y="1511"/>
                    <a:pt x="77" y="1498"/>
                  </a:cubicBezTo>
                  <a:lnTo>
                    <a:pt x="77" y="109"/>
                  </a:lnTo>
                  <a:cubicBezTo>
                    <a:pt x="77" y="96"/>
                    <a:pt x="77" y="83"/>
                    <a:pt x="90" y="83"/>
                  </a:cubicBezTo>
                  <a:close/>
                  <a:moveTo>
                    <a:pt x="109" y="1"/>
                  </a:moveTo>
                  <a:cubicBezTo>
                    <a:pt x="90" y="1"/>
                    <a:pt x="71" y="7"/>
                    <a:pt x="52" y="20"/>
                  </a:cubicBezTo>
                  <a:cubicBezTo>
                    <a:pt x="14" y="45"/>
                    <a:pt x="1" y="71"/>
                    <a:pt x="1" y="109"/>
                  </a:cubicBezTo>
                  <a:lnTo>
                    <a:pt x="1" y="1511"/>
                  </a:lnTo>
                  <a:cubicBezTo>
                    <a:pt x="1" y="1549"/>
                    <a:pt x="14" y="1587"/>
                    <a:pt x="52" y="1600"/>
                  </a:cubicBezTo>
                  <a:cubicBezTo>
                    <a:pt x="65" y="1613"/>
                    <a:pt x="90" y="1613"/>
                    <a:pt x="103" y="1613"/>
                  </a:cubicBezTo>
                  <a:cubicBezTo>
                    <a:pt x="128" y="1613"/>
                    <a:pt x="141" y="1613"/>
                    <a:pt x="167" y="1600"/>
                  </a:cubicBezTo>
                  <a:cubicBezTo>
                    <a:pt x="205" y="1587"/>
                    <a:pt x="218" y="1549"/>
                    <a:pt x="218" y="1511"/>
                  </a:cubicBezTo>
                  <a:lnTo>
                    <a:pt x="218" y="122"/>
                  </a:lnTo>
                  <a:cubicBezTo>
                    <a:pt x="218" y="83"/>
                    <a:pt x="205" y="45"/>
                    <a:pt x="167" y="20"/>
                  </a:cubicBezTo>
                  <a:cubicBezTo>
                    <a:pt x="147" y="7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87100" y="2149175"/>
              <a:ext cx="10725" cy="55800"/>
            </a:xfrm>
            <a:custGeom>
              <a:avLst/>
              <a:gdLst/>
              <a:ahLst/>
              <a:cxnLst/>
              <a:rect l="l" t="t" r="r" b="b"/>
              <a:pathLst>
                <a:path w="429" h="2232" extrusionOk="0">
                  <a:moveTo>
                    <a:pt x="349" y="1"/>
                  </a:moveTo>
                  <a:cubicBezTo>
                    <a:pt x="320" y="1"/>
                    <a:pt x="292" y="19"/>
                    <a:pt x="281" y="62"/>
                  </a:cubicBezTo>
                  <a:cubicBezTo>
                    <a:pt x="90" y="737"/>
                    <a:pt x="0" y="1451"/>
                    <a:pt x="39" y="2165"/>
                  </a:cubicBezTo>
                  <a:cubicBezTo>
                    <a:pt x="39" y="2209"/>
                    <a:pt x="77" y="2232"/>
                    <a:pt x="114" y="2232"/>
                  </a:cubicBezTo>
                  <a:cubicBezTo>
                    <a:pt x="150" y="2232"/>
                    <a:pt x="185" y="2209"/>
                    <a:pt x="179" y="2165"/>
                  </a:cubicBezTo>
                  <a:cubicBezTo>
                    <a:pt x="153" y="1464"/>
                    <a:pt x="230" y="763"/>
                    <a:pt x="421" y="87"/>
                  </a:cubicBezTo>
                  <a:cubicBezTo>
                    <a:pt x="429" y="35"/>
                    <a:pt x="389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986150" y="2148225"/>
              <a:ext cx="12775" cy="57625"/>
            </a:xfrm>
            <a:custGeom>
              <a:avLst/>
              <a:gdLst/>
              <a:ahLst/>
              <a:cxnLst/>
              <a:rect l="l" t="t" r="r" b="b"/>
              <a:pathLst>
                <a:path w="511" h="2305" extrusionOk="0">
                  <a:moveTo>
                    <a:pt x="395" y="74"/>
                  </a:moveTo>
                  <a:cubicBezTo>
                    <a:pt x="408" y="74"/>
                    <a:pt x="421" y="100"/>
                    <a:pt x="421" y="112"/>
                  </a:cubicBezTo>
                  <a:cubicBezTo>
                    <a:pt x="230" y="788"/>
                    <a:pt x="140" y="1489"/>
                    <a:pt x="179" y="2190"/>
                  </a:cubicBezTo>
                  <a:cubicBezTo>
                    <a:pt x="191" y="2215"/>
                    <a:pt x="179" y="2228"/>
                    <a:pt x="153" y="2228"/>
                  </a:cubicBezTo>
                  <a:cubicBezTo>
                    <a:pt x="140" y="2228"/>
                    <a:pt x="128" y="2215"/>
                    <a:pt x="115" y="2190"/>
                  </a:cubicBezTo>
                  <a:cubicBezTo>
                    <a:pt x="77" y="1489"/>
                    <a:pt x="166" y="775"/>
                    <a:pt x="357" y="100"/>
                  </a:cubicBezTo>
                  <a:cubicBezTo>
                    <a:pt x="357" y="87"/>
                    <a:pt x="370" y="74"/>
                    <a:pt x="383" y="74"/>
                  </a:cubicBezTo>
                  <a:close/>
                  <a:moveTo>
                    <a:pt x="370" y="1"/>
                  </a:moveTo>
                  <a:cubicBezTo>
                    <a:pt x="357" y="1"/>
                    <a:pt x="344" y="4"/>
                    <a:pt x="332" y="10"/>
                  </a:cubicBezTo>
                  <a:cubicBezTo>
                    <a:pt x="306" y="23"/>
                    <a:pt x="281" y="49"/>
                    <a:pt x="281" y="74"/>
                  </a:cubicBezTo>
                  <a:cubicBezTo>
                    <a:pt x="77" y="762"/>
                    <a:pt x="0" y="1489"/>
                    <a:pt x="38" y="2203"/>
                  </a:cubicBezTo>
                  <a:cubicBezTo>
                    <a:pt x="38" y="2266"/>
                    <a:pt x="89" y="2305"/>
                    <a:pt x="153" y="2305"/>
                  </a:cubicBezTo>
                  <a:lnTo>
                    <a:pt x="166" y="2305"/>
                  </a:lnTo>
                  <a:cubicBezTo>
                    <a:pt x="217" y="2305"/>
                    <a:pt x="268" y="2254"/>
                    <a:pt x="268" y="2203"/>
                  </a:cubicBezTo>
                  <a:cubicBezTo>
                    <a:pt x="230" y="1502"/>
                    <a:pt x="306" y="813"/>
                    <a:pt x="497" y="138"/>
                  </a:cubicBezTo>
                  <a:cubicBezTo>
                    <a:pt x="510" y="87"/>
                    <a:pt x="472" y="23"/>
                    <a:pt x="408" y="10"/>
                  </a:cubicBezTo>
                  <a:cubicBezTo>
                    <a:pt x="395" y="4"/>
                    <a:pt x="383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96825" y="2158675"/>
              <a:ext cx="10250" cy="41300"/>
            </a:xfrm>
            <a:custGeom>
              <a:avLst/>
              <a:gdLst/>
              <a:ahLst/>
              <a:cxnLst/>
              <a:rect l="l" t="t" r="r" b="b"/>
              <a:pathLst>
                <a:path w="410" h="1652" extrusionOk="0">
                  <a:moveTo>
                    <a:pt x="72" y="0"/>
                  </a:moveTo>
                  <a:cubicBezTo>
                    <a:pt x="35" y="0"/>
                    <a:pt x="0" y="26"/>
                    <a:pt x="7" y="77"/>
                  </a:cubicBezTo>
                  <a:cubicBezTo>
                    <a:pt x="32" y="587"/>
                    <a:pt x="121" y="1109"/>
                    <a:pt x="262" y="1606"/>
                  </a:cubicBezTo>
                  <a:cubicBezTo>
                    <a:pt x="272" y="1637"/>
                    <a:pt x="299" y="1652"/>
                    <a:pt x="327" y="1652"/>
                  </a:cubicBezTo>
                  <a:cubicBezTo>
                    <a:pt x="367" y="1652"/>
                    <a:pt x="409" y="1621"/>
                    <a:pt x="402" y="1568"/>
                  </a:cubicBezTo>
                  <a:cubicBezTo>
                    <a:pt x="262" y="1084"/>
                    <a:pt x="185" y="574"/>
                    <a:pt x="147" y="77"/>
                  </a:cubicBezTo>
                  <a:cubicBezTo>
                    <a:pt x="147" y="26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995700" y="2157725"/>
              <a:ext cx="12450" cy="43350"/>
            </a:xfrm>
            <a:custGeom>
              <a:avLst/>
              <a:gdLst/>
              <a:ahLst/>
              <a:cxnLst/>
              <a:rect l="l" t="t" r="r" b="b"/>
              <a:pathLst>
                <a:path w="498" h="1734" extrusionOk="0">
                  <a:moveTo>
                    <a:pt x="103" y="76"/>
                  </a:moveTo>
                  <a:cubicBezTo>
                    <a:pt x="115" y="76"/>
                    <a:pt x="141" y="89"/>
                    <a:pt x="141" y="115"/>
                  </a:cubicBezTo>
                  <a:cubicBezTo>
                    <a:pt x="179" y="625"/>
                    <a:pt x="256" y="1122"/>
                    <a:pt x="396" y="1619"/>
                  </a:cubicBezTo>
                  <a:cubicBezTo>
                    <a:pt x="396" y="1632"/>
                    <a:pt x="396" y="1644"/>
                    <a:pt x="396" y="1644"/>
                  </a:cubicBezTo>
                  <a:cubicBezTo>
                    <a:pt x="383" y="1657"/>
                    <a:pt x="370" y="1657"/>
                    <a:pt x="358" y="1657"/>
                  </a:cubicBezTo>
                  <a:cubicBezTo>
                    <a:pt x="345" y="1657"/>
                    <a:pt x="345" y="1644"/>
                    <a:pt x="345" y="1644"/>
                  </a:cubicBezTo>
                  <a:cubicBezTo>
                    <a:pt x="205" y="1134"/>
                    <a:pt x="115" y="625"/>
                    <a:pt x="90" y="102"/>
                  </a:cubicBezTo>
                  <a:lnTo>
                    <a:pt x="77" y="102"/>
                  </a:lnTo>
                  <a:cubicBezTo>
                    <a:pt x="77" y="102"/>
                    <a:pt x="77" y="76"/>
                    <a:pt x="103" y="76"/>
                  </a:cubicBezTo>
                  <a:close/>
                  <a:moveTo>
                    <a:pt x="103" y="0"/>
                  </a:moveTo>
                  <a:cubicBezTo>
                    <a:pt x="52" y="0"/>
                    <a:pt x="1" y="51"/>
                    <a:pt x="13" y="115"/>
                  </a:cubicBezTo>
                  <a:cubicBezTo>
                    <a:pt x="39" y="637"/>
                    <a:pt x="128" y="1160"/>
                    <a:pt x="268" y="1657"/>
                  </a:cubicBezTo>
                  <a:cubicBezTo>
                    <a:pt x="281" y="1695"/>
                    <a:pt x="307" y="1734"/>
                    <a:pt x="345" y="1734"/>
                  </a:cubicBezTo>
                  <a:lnTo>
                    <a:pt x="370" y="1734"/>
                  </a:lnTo>
                  <a:cubicBezTo>
                    <a:pt x="396" y="1734"/>
                    <a:pt x="434" y="1734"/>
                    <a:pt x="460" y="1708"/>
                  </a:cubicBezTo>
                  <a:cubicBezTo>
                    <a:pt x="485" y="1683"/>
                    <a:pt x="498" y="1644"/>
                    <a:pt x="485" y="1606"/>
                  </a:cubicBezTo>
                  <a:cubicBezTo>
                    <a:pt x="345" y="1109"/>
                    <a:pt x="268" y="612"/>
                    <a:pt x="230" y="115"/>
                  </a:cubicBezTo>
                  <a:cubicBezTo>
                    <a:pt x="230" y="51"/>
                    <a:pt x="16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017700" y="2177950"/>
              <a:ext cx="12400" cy="35050"/>
            </a:xfrm>
            <a:custGeom>
              <a:avLst/>
              <a:gdLst/>
              <a:ahLst/>
              <a:cxnLst/>
              <a:rect l="l" t="t" r="r" b="b"/>
              <a:pathLst>
                <a:path w="496" h="1402" extrusionOk="0">
                  <a:moveTo>
                    <a:pt x="70" y="0"/>
                  </a:moveTo>
                  <a:cubicBezTo>
                    <a:pt x="38" y="0"/>
                    <a:pt x="7" y="20"/>
                    <a:pt x="0" y="58"/>
                  </a:cubicBezTo>
                  <a:cubicBezTo>
                    <a:pt x="13" y="491"/>
                    <a:pt x="77" y="925"/>
                    <a:pt x="191" y="1345"/>
                  </a:cubicBezTo>
                  <a:cubicBezTo>
                    <a:pt x="200" y="1379"/>
                    <a:pt x="231" y="1402"/>
                    <a:pt x="262" y="1402"/>
                  </a:cubicBezTo>
                  <a:cubicBezTo>
                    <a:pt x="278" y="1402"/>
                    <a:pt x="293" y="1396"/>
                    <a:pt x="306" y="1383"/>
                  </a:cubicBezTo>
                  <a:lnTo>
                    <a:pt x="434" y="1256"/>
                  </a:lnTo>
                  <a:cubicBezTo>
                    <a:pt x="495" y="1215"/>
                    <a:pt x="440" y="1140"/>
                    <a:pt x="383" y="1140"/>
                  </a:cubicBezTo>
                  <a:cubicBezTo>
                    <a:pt x="370" y="1140"/>
                    <a:pt x="356" y="1144"/>
                    <a:pt x="344" y="1154"/>
                  </a:cubicBezTo>
                  <a:lnTo>
                    <a:pt x="293" y="1200"/>
                  </a:lnTo>
                  <a:lnTo>
                    <a:pt x="293" y="1200"/>
                  </a:lnTo>
                  <a:cubicBezTo>
                    <a:pt x="206" y="826"/>
                    <a:pt x="152" y="442"/>
                    <a:pt x="140" y="58"/>
                  </a:cubicBezTo>
                  <a:cubicBezTo>
                    <a:pt x="134" y="20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016425" y="2176825"/>
              <a:ext cx="13725" cy="37000"/>
            </a:xfrm>
            <a:custGeom>
              <a:avLst/>
              <a:gdLst/>
              <a:ahLst/>
              <a:cxnLst/>
              <a:rect l="l" t="t" r="r" b="b"/>
              <a:pathLst>
                <a:path w="549" h="1480" extrusionOk="0">
                  <a:moveTo>
                    <a:pt x="133" y="72"/>
                  </a:moveTo>
                  <a:cubicBezTo>
                    <a:pt x="146" y="72"/>
                    <a:pt x="153" y="84"/>
                    <a:pt x="153" y="103"/>
                  </a:cubicBezTo>
                  <a:cubicBezTo>
                    <a:pt x="166" y="485"/>
                    <a:pt x="217" y="855"/>
                    <a:pt x="306" y="1224"/>
                  </a:cubicBezTo>
                  <a:lnTo>
                    <a:pt x="255" y="1275"/>
                  </a:lnTo>
                  <a:cubicBezTo>
                    <a:pt x="153" y="893"/>
                    <a:pt x="102" y="498"/>
                    <a:pt x="89" y="103"/>
                  </a:cubicBezTo>
                  <a:cubicBezTo>
                    <a:pt x="89" y="77"/>
                    <a:pt x="115" y="77"/>
                    <a:pt x="115" y="77"/>
                  </a:cubicBezTo>
                  <a:cubicBezTo>
                    <a:pt x="122" y="74"/>
                    <a:pt x="128" y="72"/>
                    <a:pt x="133" y="72"/>
                  </a:cubicBezTo>
                  <a:close/>
                  <a:moveTo>
                    <a:pt x="429" y="1215"/>
                  </a:moveTo>
                  <a:cubicBezTo>
                    <a:pt x="434" y="1215"/>
                    <a:pt x="440" y="1218"/>
                    <a:pt x="446" y="1224"/>
                  </a:cubicBezTo>
                  <a:cubicBezTo>
                    <a:pt x="459" y="1224"/>
                    <a:pt x="472" y="1237"/>
                    <a:pt x="472" y="1250"/>
                  </a:cubicBezTo>
                  <a:cubicBezTo>
                    <a:pt x="472" y="1250"/>
                    <a:pt x="472" y="1263"/>
                    <a:pt x="459" y="1275"/>
                  </a:cubicBezTo>
                  <a:lnTo>
                    <a:pt x="408" y="1326"/>
                  </a:lnTo>
                  <a:cubicBezTo>
                    <a:pt x="395" y="1301"/>
                    <a:pt x="395" y="1275"/>
                    <a:pt x="395" y="1250"/>
                  </a:cubicBezTo>
                  <a:lnTo>
                    <a:pt x="421" y="1224"/>
                  </a:lnTo>
                  <a:cubicBezTo>
                    <a:pt x="421" y="1218"/>
                    <a:pt x="424" y="1215"/>
                    <a:pt x="429" y="1215"/>
                  </a:cubicBezTo>
                  <a:close/>
                  <a:moveTo>
                    <a:pt x="268" y="1365"/>
                  </a:moveTo>
                  <a:lnTo>
                    <a:pt x="332" y="1390"/>
                  </a:lnTo>
                  <a:lnTo>
                    <a:pt x="332" y="1403"/>
                  </a:lnTo>
                  <a:lnTo>
                    <a:pt x="293" y="1403"/>
                  </a:lnTo>
                  <a:cubicBezTo>
                    <a:pt x="281" y="1390"/>
                    <a:pt x="268" y="1390"/>
                    <a:pt x="268" y="1377"/>
                  </a:cubicBezTo>
                  <a:cubicBezTo>
                    <a:pt x="268" y="1377"/>
                    <a:pt x="268" y="1365"/>
                    <a:pt x="268" y="1365"/>
                  </a:cubicBezTo>
                  <a:close/>
                  <a:moveTo>
                    <a:pt x="102" y="1"/>
                  </a:moveTo>
                  <a:cubicBezTo>
                    <a:pt x="51" y="1"/>
                    <a:pt x="0" y="52"/>
                    <a:pt x="0" y="116"/>
                  </a:cubicBezTo>
                  <a:cubicBezTo>
                    <a:pt x="13" y="536"/>
                    <a:pt x="77" y="944"/>
                    <a:pt x="179" y="1352"/>
                  </a:cubicBezTo>
                  <a:lnTo>
                    <a:pt x="204" y="1403"/>
                  </a:lnTo>
                  <a:cubicBezTo>
                    <a:pt x="204" y="1441"/>
                    <a:pt x="230" y="1467"/>
                    <a:pt x="268" y="1479"/>
                  </a:cubicBezTo>
                  <a:lnTo>
                    <a:pt x="306" y="1479"/>
                  </a:lnTo>
                  <a:cubicBezTo>
                    <a:pt x="332" y="1479"/>
                    <a:pt x="357" y="1479"/>
                    <a:pt x="370" y="1467"/>
                  </a:cubicBezTo>
                  <a:lnTo>
                    <a:pt x="421" y="1416"/>
                  </a:lnTo>
                  <a:lnTo>
                    <a:pt x="510" y="1339"/>
                  </a:lnTo>
                  <a:cubicBezTo>
                    <a:pt x="536" y="1326"/>
                    <a:pt x="548" y="1288"/>
                    <a:pt x="536" y="1250"/>
                  </a:cubicBezTo>
                  <a:cubicBezTo>
                    <a:pt x="536" y="1212"/>
                    <a:pt x="497" y="1173"/>
                    <a:pt x="459" y="1161"/>
                  </a:cubicBezTo>
                  <a:cubicBezTo>
                    <a:pt x="448" y="1157"/>
                    <a:pt x="437" y="1155"/>
                    <a:pt x="426" y="1155"/>
                  </a:cubicBezTo>
                  <a:cubicBezTo>
                    <a:pt x="399" y="1155"/>
                    <a:pt x="375" y="1164"/>
                    <a:pt x="357" y="1173"/>
                  </a:cubicBezTo>
                  <a:cubicBezTo>
                    <a:pt x="281" y="829"/>
                    <a:pt x="230" y="472"/>
                    <a:pt x="217" y="116"/>
                  </a:cubicBezTo>
                  <a:cubicBezTo>
                    <a:pt x="217" y="52"/>
                    <a:pt x="16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29925" y="2192050"/>
              <a:ext cx="9025" cy="15675"/>
            </a:xfrm>
            <a:custGeom>
              <a:avLst/>
              <a:gdLst/>
              <a:ahLst/>
              <a:cxnLst/>
              <a:rect l="l" t="t" r="r" b="b"/>
              <a:pathLst>
                <a:path w="361" h="627" extrusionOk="0">
                  <a:moveTo>
                    <a:pt x="88" y="0"/>
                  </a:moveTo>
                  <a:cubicBezTo>
                    <a:pt x="46" y="0"/>
                    <a:pt x="0" y="33"/>
                    <a:pt x="8" y="80"/>
                  </a:cubicBezTo>
                  <a:cubicBezTo>
                    <a:pt x="59" y="233"/>
                    <a:pt x="85" y="399"/>
                    <a:pt x="72" y="552"/>
                  </a:cubicBezTo>
                  <a:cubicBezTo>
                    <a:pt x="72" y="595"/>
                    <a:pt x="107" y="626"/>
                    <a:pt x="142" y="626"/>
                  </a:cubicBezTo>
                  <a:cubicBezTo>
                    <a:pt x="158" y="626"/>
                    <a:pt x="174" y="619"/>
                    <a:pt x="187" y="603"/>
                  </a:cubicBezTo>
                  <a:cubicBezTo>
                    <a:pt x="276" y="513"/>
                    <a:pt x="327" y="399"/>
                    <a:pt x="352" y="271"/>
                  </a:cubicBezTo>
                  <a:cubicBezTo>
                    <a:pt x="360" y="218"/>
                    <a:pt x="312" y="182"/>
                    <a:pt x="270" y="182"/>
                  </a:cubicBezTo>
                  <a:cubicBezTo>
                    <a:pt x="242" y="182"/>
                    <a:pt x="217" y="198"/>
                    <a:pt x="212" y="233"/>
                  </a:cubicBezTo>
                  <a:cubicBezTo>
                    <a:pt x="210" y="250"/>
                    <a:pt x="207" y="267"/>
                    <a:pt x="203" y="284"/>
                  </a:cubicBezTo>
                  <a:lnTo>
                    <a:pt x="203" y="284"/>
                  </a:lnTo>
                  <a:cubicBezTo>
                    <a:pt x="191" y="202"/>
                    <a:pt x="173" y="121"/>
                    <a:pt x="148" y="42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028850" y="2190975"/>
              <a:ext cx="11175" cy="17750"/>
            </a:xfrm>
            <a:custGeom>
              <a:avLst/>
              <a:gdLst/>
              <a:ahLst/>
              <a:cxnLst/>
              <a:rect l="l" t="t" r="r" b="b"/>
              <a:pathLst>
                <a:path w="447" h="710" extrusionOk="0">
                  <a:moveTo>
                    <a:pt x="129" y="80"/>
                  </a:moveTo>
                  <a:cubicBezTo>
                    <a:pt x="140" y="80"/>
                    <a:pt x="153" y="89"/>
                    <a:pt x="153" y="98"/>
                  </a:cubicBezTo>
                  <a:cubicBezTo>
                    <a:pt x="179" y="174"/>
                    <a:pt x="191" y="251"/>
                    <a:pt x="204" y="327"/>
                  </a:cubicBezTo>
                  <a:cubicBezTo>
                    <a:pt x="191" y="378"/>
                    <a:pt x="179" y="416"/>
                    <a:pt x="153" y="455"/>
                  </a:cubicBezTo>
                  <a:cubicBezTo>
                    <a:pt x="153" y="340"/>
                    <a:pt x="128" y="225"/>
                    <a:pt x="89" y="123"/>
                  </a:cubicBezTo>
                  <a:cubicBezTo>
                    <a:pt x="89" y="98"/>
                    <a:pt x="102" y="85"/>
                    <a:pt x="115" y="85"/>
                  </a:cubicBezTo>
                  <a:cubicBezTo>
                    <a:pt x="119" y="81"/>
                    <a:pt x="124" y="80"/>
                    <a:pt x="129" y="80"/>
                  </a:cubicBezTo>
                  <a:close/>
                  <a:moveTo>
                    <a:pt x="332" y="276"/>
                  </a:moveTo>
                  <a:cubicBezTo>
                    <a:pt x="344" y="276"/>
                    <a:pt x="357" y="302"/>
                    <a:pt x="357" y="314"/>
                  </a:cubicBezTo>
                  <a:cubicBezTo>
                    <a:pt x="357" y="378"/>
                    <a:pt x="332" y="442"/>
                    <a:pt x="306" y="493"/>
                  </a:cubicBezTo>
                  <a:cubicBezTo>
                    <a:pt x="306" y="442"/>
                    <a:pt x="306" y="391"/>
                    <a:pt x="293" y="327"/>
                  </a:cubicBezTo>
                  <a:lnTo>
                    <a:pt x="306" y="289"/>
                  </a:lnTo>
                  <a:cubicBezTo>
                    <a:pt x="306" y="289"/>
                    <a:pt x="306" y="276"/>
                    <a:pt x="332" y="276"/>
                  </a:cubicBezTo>
                  <a:close/>
                  <a:moveTo>
                    <a:pt x="230" y="505"/>
                  </a:moveTo>
                  <a:lnTo>
                    <a:pt x="230" y="544"/>
                  </a:lnTo>
                  <a:lnTo>
                    <a:pt x="204" y="531"/>
                  </a:lnTo>
                  <a:lnTo>
                    <a:pt x="230" y="505"/>
                  </a:lnTo>
                  <a:close/>
                  <a:moveTo>
                    <a:pt x="153" y="595"/>
                  </a:moveTo>
                  <a:lnTo>
                    <a:pt x="217" y="620"/>
                  </a:lnTo>
                  <a:cubicBezTo>
                    <a:pt x="211" y="627"/>
                    <a:pt x="204" y="630"/>
                    <a:pt x="198" y="630"/>
                  </a:cubicBezTo>
                  <a:cubicBezTo>
                    <a:pt x="191" y="630"/>
                    <a:pt x="185" y="627"/>
                    <a:pt x="179" y="620"/>
                  </a:cubicBezTo>
                  <a:cubicBezTo>
                    <a:pt x="179" y="620"/>
                    <a:pt x="153" y="607"/>
                    <a:pt x="153" y="595"/>
                  </a:cubicBezTo>
                  <a:close/>
                  <a:moveTo>
                    <a:pt x="136" y="0"/>
                  </a:moveTo>
                  <a:cubicBezTo>
                    <a:pt x="125" y="0"/>
                    <a:pt x="113" y="3"/>
                    <a:pt x="102" y="8"/>
                  </a:cubicBezTo>
                  <a:cubicBezTo>
                    <a:pt x="39" y="21"/>
                    <a:pt x="0" y="85"/>
                    <a:pt x="26" y="149"/>
                  </a:cubicBezTo>
                  <a:cubicBezTo>
                    <a:pt x="64" y="276"/>
                    <a:pt x="89" y="416"/>
                    <a:pt x="77" y="556"/>
                  </a:cubicBezTo>
                  <a:lnTo>
                    <a:pt x="77" y="569"/>
                  </a:lnTo>
                  <a:lnTo>
                    <a:pt x="77" y="595"/>
                  </a:lnTo>
                  <a:cubicBezTo>
                    <a:pt x="77" y="658"/>
                    <a:pt x="128" y="709"/>
                    <a:pt x="191" y="709"/>
                  </a:cubicBezTo>
                  <a:cubicBezTo>
                    <a:pt x="217" y="709"/>
                    <a:pt x="242" y="697"/>
                    <a:pt x="268" y="684"/>
                  </a:cubicBezTo>
                  <a:lnTo>
                    <a:pt x="293" y="658"/>
                  </a:lnTo>
                  <a:lnTo>
                    <a:pt x="293" y="646"/>
                  </a:lnTo>
                  <a:cubicBezTo>
                    <a:pt x="370" y="556"/>
                    <a:pt x="421" y="442"/>
                    <a:pt x="434" y="327"/>
                  </a:cubicBezTo>
                  <a:cubicBezTo>
                    <a:pt x="446" y="263"/>
                    <a:pt x="408" y="200"/>
                    <a:pt x="344" y="200"/>
                  </a:cubicBezTo>
                  <a:cubicBezTo>
                    <a:pt x="336" y="195"/>
                    <a:pt x="327" y="194"/>
                    <a:pt x="319" y="194"/>
                  </a:cubicBezTo>
                  <a:cubicBezTo>
                    <a:pt x="302" y="194"/>
                    <a:pt x="285" y="200"/>
                    <a:pt x="268" y="200"/>
                  </a:cubicBezTo>
                  <a:cubicBezTo>
                    <a:pt x="255" y="161"/>
                    <a:pt x="255" y="123"/>
                    <a:pt x="242" y="85"/>
                  </a:cubicBezTo>
                  <a:cubicBezTo>
                    <a:pt x="222" y="35"/>
                    <a:pt x="17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47200" y="2185750"/>
              <a:ext cx="12550" cy="13925"/>
            </a:xfrm>
            <a:custGeom>
              <a:avLst/>
              <a:gdLst/>
              <a:ahLst/>
              <a:cxnLst/>
              <a:rect l="l" t="t" r="r" b="b"/>
              <a:pathLst>
                <a:path w="502" h="557" extrusionOk="0">
                  <a:moveTo>
                    <a:pt x="218" y="1"/>
                  </a:moveTo>
                  <a:cubicBezTo>
                    <a:pt x="190" y="1"/>
                    <a:pt x="161" y="16"/>
                    <a:pt x="146" y="52"/>
                  </a:cubicBezTo>
                  <a:cubicBezTo>
                    <a:pt x="108" y="192"/>
                    <a:pt x="57" y="332"/>
                    <a:pt x="18" y="472"/>
                  </a:cubicBezTo>
                  <a:cubicBezTo>
                    <a:pt x="0" y="518"/>
                    <a:pt x="40" y="557"/>
                    <a:pt x="84" y="557"/>
                  </a:cubicBezTo>
                  <a:cubicBezTo>
                    <a:pt x="101" y="557"/>
                    <a:pt x="118" y="551"/>
                    <a:pt x="133" y="536"/>
                  </a:cubicBezTo>
                  <a:lnTo>
                    <a:pt x="452" y="243"/>
                  </a:lnTo>
                  <a:cubicBezTo>
                    <a:pt x="501" y="193"/>
                    <a:pt x="451" y="121"/>
                    <a:pt x="396" y="121"/>
                  </a:cubicBezTo>
                  <a:cubicBezTo>
                    <a:pt x="380" y="121"/>
                    <a:pt x="364" y="127"/>
                    <a:pt x="350" y="141"/>
                  </a:cubicBezTo>
                  <a:lnTo>
                    <a:pt x="240" y="242"/>
                  </a:lnTo>
                  <a:lnTo>
                    <a:pt x="240" y="242"/>
                  </a:lnTo>
                  <a:cubicBezTo>
                    <a:pt x="257" y="191"/>
                    <a:pt x="272" y="140"/>
                    <a:pt x="286" y="90"/>
                  </a:cubicBezTo>
                  <a:cubicBezTo>
                    <a:pt x="301" y="36"/>
                    <a:pt x="26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046050" y="2185000"/>
              <a:ext cx="14375" cy="15900"/>
            </a:xfrm>
            <a:custGeom>
              <a:avLst/>
              <a:gdLst/>
              <a:ahLst/>
              <a:cxnLst/>
              <a:rect l="l" t="t" r="r" b="b"/>
              <a:pathLst>
                <a:path w="575" h="636" extrusionOk="0">
                  <a:moveTo>
                    <a:pt x="281" y="63"/>
                  </a:moveTo>
                  <a:cubicBezTo>
                    <a:pt x="289" y="63"/>
                    <a:pt x="298" y="69"/>
                    <a:pt x="306" y="69"/>
                  </a:cubicBezTo>
                  <a:lnTo>
                    <a:pt x="306" y="94"/>
                  </a:lnTo>
                  <a:lnTo>
                    <a:pt x="255" y="260"/>
                  </a:lnTo>
                  <a:lnTo>
                    <a:pt x="166" y="349"/>
                  </a:lnTo>
                  <a:lnTo>
                    <a:pt x="243" y="94"/>
                  </a:lnTo>
                  <a:cubicBezTo>
                    <a:pt x="243" y="82"/>
                    <a:pt x="255" y="69"/>
                    <a:pt x="268" y="69"/>
                  </a:cubicBezTo>
                  <a:cubicBezTo>
                    <a:pt x="272" y="65"/>
                    <a:pt x="277" y="63"/>
                    <a:pt x="281" y="63"/>
                  </a:cubicBezTo>
                  <a:close/>
                  <a:moveTo>
                    <a:pt x="447" y="190"/>
                  </a:moveTo>
                  <a:cubicBezTo>
                    <a:pt x="456" y="190"/>
                    <a:pt x="466" y="196"/>
                    <a:pt x="472" y="209"/>
                  </a:cubicBezTo>
                  <a:cubicBezTo>
                    <a:pt x="485" y="209"/>
                    <a:pt x="485" y="235"/>
                    <a:pt x="472" y="247"/>
                  </a:cubicBezTo>
                  <a:lnTo>
                    <a:pt x="268" y="426"/>
                  </a:lnTo>
                  <a:lnTo>
                    <a:pt x="268" y="426"/>
                  </a:lnTo>
                  <a:lnTo>
                    <a:pt x="319" y="298"/>
                  </a:lnTo>
                  <a:lnTo>
                    <a:pt x="421" y="209"/>
                  </a:lnTo>
                  <a:cubicBezTo>
                    <a:pt x="428" y="196"/>
                    <a:pt x="437" y="190"/>
                    <a:pt x="447" y="190"/>
                  </a:cubicBezTo>
                  <a:close/>
                  <a:moveTo>
                    <a:pt x="192" y="413"/>
                  </a:moveTo>
                  <a:lnTo>
                    <a:pt x="179" y="477"/>
                  </a:lnTo>
                  <a:lnTo>
                    <a:pt x="141" y="464"/>
                  </a:lnTo>
                  <a:lnTo>
                    <a:pt x="192" y="413"/>
                  </a:lnTo>
                  <a:close/>
                  <a:moveTo>
                    <a:pt x="98" y="531"/>
                  </a:moveTo>
                  <a:lnTo>
                    <a:pt x="128" y="541"/>
                  </a:lnTo>
                  <a:lnTo>
                    <a:pt x="103" y="541"/>
                  </a:lnTo>
                  <a:cubicBezTo>
                    <a:pt x="103" y="541"/>
                    <a:pt x="103" y="534"/>
                    <a:pt x="98" y="531"/>
                  </a:cubicBezTo>
                  <a:close/>
                  <a:moveTo>
                    <a:pt x="271" y="0"/>
                  </a:moveTo>
                  <a:cubicBezTo>
                    <a:pt x="262" y="0"/>
                    <a:pt x="252" y="2"/>
                    <a:pt x="243" y="5"/>
                  </a:cubicBezTo>
                  <a:cubicBezTo>
                    <a:pt x="205" y="5"/>
                    <a:pt x="166" y="43"/>
                    <a:pt x="154" y="82"/>
                  </a:cubicBezTo>
                  <a:lnTo>
                    <a:pt x="26" y="464"/>
                  </a:lnTo>
                  <a:lnTo>
                    <a:pt x="13" y="490"/>
                  </a:lnTo>
                  <a:lnTo>
                    <a:pt x="26" y="490"/>
                  </a:lnTo>
                  <a:cubicBezTo>
                    <a:pt x="1" y="528"/>
                    <a:pt x="26" y="579"/>
                    <a:pt x="64" y="604"/>
                  </a:cubicBezTo>
                  <a:cubicBezTo>
                    <a:pt x="90" y="617"/>
                    <a:pt x="103" y="630"/>
                    <a:pt x="128" y="630"/>
                  </a:cubicBezTo>
                  <a:cubicBezTo>
                    <a:pt x="139" y="634"/>
                    <a:pt x="150" y="635"/>
                    <a:pt x="161" y="635"/>
                  </a:cubicBezTo>
                  <a:cubicBezTo>
                    <a:pt x="188" y="635"/>
                    <a:pt x="212" y="626"/>
                    <a:pt x="230" y="617"/>
                  </a:cubicBezTo>
                  <a:lnTo>
                    <a:pt x="230" y="604"/>
                  </a:lnTo>
                  <a:lnTo>
                    <a:pt x="536" y="324"/>
                  </a:lnTo>
                  <a:cubicBezTo>
                    <a:pt x="574" y="273"/>
                    <a:pt x="574" y="196"/>
                    <a:pt x="536" y="158"/>
                  </a:cubicBezTo>
                  <a:cubicBezTo>
                    <a:pt x="510" y="139"/>
                    <a:pt x="479" y="129"/>
                    <a:pt x="448" y="129"/>
                  </a:cubicBezTo>
                  <a:cubicBezTo>
                    <a:pt x="418" y="129"/>
                    <a:pt x="389" y="139"/>
                    <a:pt x="370" y="158"/>
                  </a:cubicBezTo>
                  <a:lnTo>
                    <a:pt x="370" y="145"/>
                  </a:lnTo>
                  <a:cubicBezTo>
                    <a:pt x="383" y="107"/>
                    <a:pt x="370" y="69"/>
                    <a:pt x="357" y="43"/>
                  </a:cubicBezTo>
                  <a:cubicBezTo>
                    <a:pt x="329" y="15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5300" y="2187300"/>
              <a:ext cx="12525" cy="8200"/>
            </a:xfrm>
            <a:custGeom>
              <a:avLst/>
              <a:gdLst/>
              <a:ahLst/>
              <a:cxnLst/>
              <a:rect l="l" t="t" r="r" b="b"/>
              <a:pathLst>
                <a:path w="501" h="328" extrusionOk="0">
                  <a:moveTo>
                    <a:pt x="139" y="1"/>
                  </a:moveTo>
                  <a:cubicBezTo>
                    <a:pt x="118" y="1"/>
                    <a:pt x="97" y="13"/>
                    <a:pt x="85" y="41"/>
                  </a:cubicBezTo>
                  <a:cubicBezTo>
                    <a:pt x="0" y="193"/>
                    <a:pt x="184" y="328"/>
                    <a:pt x="333" y="328"/>
                  </a:cubicBezTo>
                  <a:cubicBezTo>
                    <a:pt x="409" y="328"/>
                    <a:pt x="475" y="293"/>
                    <a:pt x="492" y="206"/>
                  </a:cubicBezTo>
                  <a:cubicBezTo>
                    <a:pt x="500" y="153"/>
                    <a:pt x="463" y="123"/>
                    <a:pt x="423" y="123"/>
                  </a:cubicBezTo>
                  <a:cubicBezTo>
                    <a:pt x="396" y="123"/>
                    <a:pt x="368" y="137"/>
                    <a:pt x="352" y="168"/>
                  </a:cubicBezTo>
                  <a:cubicBezTo>
                    <a:pt x="342" y="210"/>
                    <a:pt x="305" y="235"/>
                    <a:pt x="264" y="235"/>
                  </a:cubicBezTo>
                  <a:cubicBezTo>
                    <a:pt x="255" y="235"/>
                    <a:pt x="246" y="234"/>
                    <a:pt x="238" y="232"/>
                  </a:cubicBezTo>
                  <a:cubicBezTo>
                    <a:pt x="199" y="206"/>
                    <a:pt x="187" y="155"/>
                    <a:pt x="212" y="117"/>
                  </a:cubicBezTo>
                  <a:cubicBezTo>
                    <a:pt x="238" y="56"/>
                    <a:pt x="18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065500" y="2186400"/>
              <a:ext cx="13400" cy="11500"/>
            </a:xfrm>
            <a:custGeom>
              <a:avLst/>
              <a:gdLst/>
              <a:ahLst/>
              <a:cxnLst/>
              <a:rect l="l" t="t" r="r" b="b"/>
              <a:pathLst>
                <a:path w="536" h="460" extrusionOk="0">
                  <a:moveTo>
                    <a:pt x="153" y="89"/>
                  </a:moveTo>
                  <a:cubicBezTo>
                    <a:pt x="153" y="102"/>
                    <a:pt x="166" y="102"/>
                    <a:pt x="166" y="115"/>
                  </a:cubicBezTo>
                  <a:cubicBezTo>
                    <a:pt x="166" y="115"/>
                    <a:pt x="166" y="128"/>
                    <a:pt x="166" y="140"/>
                  </a:cubicBezTo>
                  <a:cubicBezTo>
                    <a:pt x="153" y="166"/>
                    <a:pt x="153" y="204"/>
                    <a:pt x="166" y="242"/>
                  </a:cubicBezTo>
                  <a:cubicBezTo>
                    <a:pt x="179" y="268"/>
                    <a:pt x="191" y="293"/>
                    <a:pt x="230" y="306"/>
                  </a:cubicBezTo>
                  <a:cubicBezTo>
                    <a:pt x="242" y="312"/>
                    <a:pt x="258" y="316"/>
                    <a:pt x="274" y="316"/>
                  </a:cubicBezTo>
                  <a:cubicBezTo>
                    <a:pt x="290" y="316"/>
                    <a:pt x="306" y="312"/>
                    <a:pt x="319" y="306"/>
                  </a:cubicBezTo>
                  <a:cubicBezTo>
                    <a:pt x="357" y="293"/>
                    <a:pt x="382" y="255"/>
                    <a:pt x="395" y="230"/>
                  </a:cubicBezTo>
                  <a:cubicBezTo>
                    <a:pt x="395" y="204"/>
                    <a:pt x="408" y="204"/>
                    <a:pt x="408" y="204"/>
                  </a:cubicBezTo>
                  <a:cubicBezTo>
                    <a:pt x="421" y="204"/>
                    <a:pt x="433" y="204"/>
                    <a:pt x="446" y="217"/>
                  </a:cubicBezTo>
                  <a:cubicBezTo>
                    <a:pt x="446" y="217"/>
                    <a:pt x="446" y="230"/>
                    <a:pt x="446" y="242"/>
                  </a:cubicBezTo>
                  <a:cubicBezTo>
                    <a:pt x="433" y="293"/>
                    <a:pt x="395" y="344"/>
                    <a:pt x="344" y="370"/>
                  </a:cubicBezTo>
                  <a:cubicBezTo>
                    <a:pt x="317" y="383"/>
                    <a:pt x="289" y="390"/>
                    <a:pt x="261" y="390"/>
                  </a:cubicBezTo>
                  <a:cubicBezTo>
                    <a:pt x="187" y="390"/>
                    <a:pt x="121" y="343"/>
                    <a:pt x="102" y="268"/>
                  </a:cubicBezTo>
                  <a:cubicBezTo>
                    <a:pt x="77" y="204"/>
                    <a:pt x="89" y="153"/>
                    <a:pt x="115" y="102"/>
                  </a:cubicBezTo>
                  <a:cubicBezTo>
                    <a:pt x="115" y="89"/>
                    <a:pt x="128" y="89"/>
                    <a:pt x="140" y="89"/>
                  </a:cubicBezTo>
                  <a:close/>
                  <a:moveTo>
                    <a:pt x="138" y="1"/>
                  </a:moveTo>
                  <a:cubicBezTo>
                    <a:pt x="97" y="1"/>
                    <a:pt x="56" y="20"/>
                    <a:pt x="38" y="64"/>
                  </a:cubicBezTo>
                  <a:cubicBezTo>
                    <a:pt x="0" y="128"/>
                    <a:pt x="0" y="204"/>
                    <a:pt x="26" y="281"/>
                  </a:cubicBezTo>
                  <a:cubicBezTo>
                    <a:pt x="38" y="344"/>
                    <a:pt x="89" y="408"/>
                    <a:pt x="153" y="434"/>
                  </a:cubicBezTo>
                  <a:cubicBezTo>
                    <a:pt x="191" y="446"/>
                    <a:pt x="230" y="459"/>
                    <a:pt x="255" y="459"/>
                  </a:cubicBezTo>
                  <a:lnTo>
                    <a:pt x="268" y="459"/>
                  </a:lnTo>
                  <a:cubicBezTo>
                    <a:pt x="382" y="459"/>
                    <a:pt x="497" y="370"/>
                    <a:pt x="523" y="255"/>
                  </a:cubicBezTo>
                  <a:cubicBezTo>
                    <a:pt x="535" y="217"/>
                    <a:pt x="523" y="179"/>
                    <a:pt x="497" y="153"/>
                  </a:cubicBezTo>
                  <a:cubicBezTo>
                    <a:pt x="459" y="128"/>
                    <a:pt x="421" y="115"/>
                    <a:pt x="382" y="115"/>
                  </a:cubicBezTo>
                  <a:cubicBezTo>
                    <a:pt x="344" y="128"/>
                    <a:pt x="319" y="166"/>
                    <a:pt x="306" y="204"/>
                  </a:cubicBezTo>
                  <a:cubicBezTo>
                    <a:pt x="306" y="217"/>
                    <a:pt x="293" y="230"/>
                    <a:pt x="281" y="230"/>
                  </a:cubicBezTo>
                  <a:lnTo>
                    <a:pt x="255" y="230"/>
                  </a:lnTo>
                  <a:cubicBezTo>
                    <a:pt x="242" y="230"/>
                    <a:pt x="242" y="217"/>
                    <a:pt x="230" y="204"/>
                  </a:cubicBezTo>
                  <a:cubicBezTo>
                    <a:pt x="230" y="191"/>
                    <a:pt x="230" y="179"/>
                    <a:pt x="230" y="166"/>
                  </a:cubicBezTo>
                  <a:cubicBezTo>
                    <a:pt x="268" y="115"/>
                    <a:pt x="242" y="51"/>
                    <a:pt x="191" y="13"/>
                  </a:cubicBezTo>
                  <a:cubicBezTo>
                    <a:pt x="175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088425" y="2177575"/>
              <a:ext cx="37550" cy="22775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1409" y="0"/>
                  </a:moveTo>
                  <a:cubicBezTo>
                    <a:pt x="1385" y="0"/>
                    <a:pt x="1360" y="10"/>
                    <a:pt x="1339" y="35"/>
                  </a:cubicBezTo>
                  <a:cubicBezTo>
                    <a:pt x="1250" y="157"/>
                    <a:pt x="1094" y="231"/>
                    <a:pt x="937" y="231"/>
                  </a:cubicBezTo>
                  <a:cubicBezTo>
                    <a:pt x="914" y="231"/>
                    <a:pt x="890" y="229"/>
                    <a:pt x="868" y="226"/>
                  </a:cubicBezTo>
                  <a:cubicBezTo>
                    <a:pt x="835" y="221"/>
                    <a:pt x="802" y="218"/>
                    <a:pt x="770" y="218"/>
                  </a:cubicBezTo>
                  <a:cubicBezTo>
                    <a:pt x="715" y="218"/>
                    <a:pt x="661" y="227"/>
                    <a:pt x="613" y="251"/>
                  </a:cubicBezTo>
                  <a:cubicBezTo>
                    <a:pt x="448" y="323"/>
                    <a:pt x="299" y="521"/>
                    <a:pt x="161" y="682"/>
                  </a:cubicBezTo>
                  <a:lnTo>
                    <a:pt x="161" y="682"/>
                  </a:lnTo>
                  <a:cubicBezTo>
                    <a:pt x="159" y="614"/>
                    <a:pt x="179" y="547"/>
                    <a:pt x="218" y="493"/>
                  </a:cubicBezTo>
                  <a:cubicBezTo>
                    <a:pt x="244" y="432"/>
                    <a:pt x="192" y="377"/>
                    <a:pt x="145" y="377"/>
                  </a:cubicBezTo>
                  <a:cubicBezTo>
                    <a:pt x="123" y="377"/>
                    <a:pt x="102" y="389"/>
                    <a:pt x="90" y="417"/>
                  </a:cubicBezTo>
                  <a:cubicBezTo>
                    <a:pt x="14" y="557"/>
                    <a:pt x="1" y="710"/>
                    <a:pt x="52" y="863"/>
                  </a:cubicBezTo>
                  <a:cubicBezTo>
                    <a:pt x="60" y="894"/>
                    <a:pt x="86" y="911"/>
                    <a:pt x="114" y="911"/>
                  </a:cubicBezTo>
                  <a:cubicBezTo>
                    <a:pt x="132" y="911"/>
                    <a:pt x="151" y="904"/>
                    <a:pt x="167" y="889"/>
                  </a:cubicBezTo>
                  <a:lnTo>
                    <a:pt x="511" y="532"/>
                  </a:lnTo>
                  <a:cubicBezTo>
                    <a:pt x="664" y="379"/>
                    <a:pt x="817" y="404"/>
                    <a:pt x="1008" y="379"/>
                  </a:cubicBezTo>
                  <a:cubicBezTo>
                    <a:pt x="1186" y="353"/>
                    <a:pt x="1352" y="251"/>
                    <a:pt x="1467" y="98"/>
                  </a:cubicBezTo>
                  <a:cubicBezTo>
                    <a:pt x="1501" y="46"/>
                    <a:pt x="1459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87800" y="2176750"/>
              <a:ext cx="38900" cy="24650"/>
            </a:xfrm>
            <a:custGeom>
              <a:avLst/>
              <a:gdLst/>
              <a:ahLst/>
              <a:cxnLst/>
              <a:rect l="l" t="t" r="r" b="b"/>
              <a:pathLst>
                <a:path w="1556" h="986" extrusionOk="0">
                  <a:moveTo>
                    <a:pt x="277" y="552"/>
                  </a:moveTo>
                  <a:cubicBezTo>
                    <a:pt x="274" y="556"/>
                    <a:pt x="271" y="561"/>
                    <a:pt x="268" y="565"/>
                  </a:cubicBezTo>
                  <a:cubicBezTo>
                    <a:pt x="268" y="565"/>
                    <a:pt x="268" y="555"/>
                    <a:pt x="277" y="552"/>
                  </a:cubicBezTo>
                  <a:close/>
                  <a:moveTo>
                    <a:pt x="166" y="463"/>
                  </a:moveTo>
                  <a:cubicBezTo>
                    <a:pt x="179" y="463"/>
                    <a:pt x="192" y="463"/>
                    <a:pt x="204" y="475"/>
                  </a:cubicBezTo>
                  <a:cubicBezTo>
                    <a:pt x="204" y="488"/>
                    <a:pt x="204" y="501"/>
                    <a:pt x="204" y="501"/>
                  </a:cubicBezTo>
                  <a:cubicBezTo>
                    <a:pt x="166" y="565"/>
                    <a:pt x="153" y="628"/>
                    <a:pt x="153" y="705"/>
                  </a:cubicBezTo>
                  <a:lnTo>
                    <a:pt x="90" y="769"/>
                  </a:lnTo>
                  <a:cubicBezTo>
                    <a:pt x="90" y="667"/>
                    <a:pt x="102" y="565"/>
                    <a:pt x="153" y="475"/>
                  </a:cubicBezTo>
                  <a:cubicBezTo>
                    <a:pt x="153" y="463"/>
                    <a:pt x="166" y="463"/>
                    <a:pt x="166" y="463"/>
                  </a:cubicBezTo>
                  <a:close/>
                  <a:moveTo>
                    <a:pt x="1428" y="80"/>
                  </a:moveTo>
                  <a:cubicBezTo>
                    <a:pt x="1441" y="80"/>
                    <a:pt x="1453" y="93"/>
                    <a:pt x="1453" y="106"/>
                  </a:cubicBezTo>
                  <a:lnTo>
                    <a:pt x="1453" y="119"/>
                  </a:lnTo>
                  <a:cubicBezTo>
                    <a:pt x="1364" y="259"/>
                    <a:pt x="1199" y="361"/>
                    <a:pt x="1020" y="373"/>
                  </a:cubicBezTo>
                  <a:lnTo>
                    <a:pt x="931" y="373"/>
                  </a:lnTo>
                  <a:cubicBezTo>
                    <a:pt x="778" y="373"/>
                    <a:pt x="625" y="424"/>
                    <a:pt x="510" y="539"/>
                  </a:cubicBezTo>
                  <a:lnTo>
                    <a:pt x="243" y="820"/>
                  </a:lnTo>
                  <a:cubicBezTo>
                    <a:pt x="230" y="794"/>
                    <a:pt x="230" y="756"/>
                    <a:pt x="230" y="730"/>
                  </a:cubicBezTo>
                  <a:lnTo>
                    <a:pt x="255" y="692"/>
                  </a:lnTo>
                  <a:cubicBezTo>
                    <a:pt x="370" y="552"/>
                    <a:pt x="497" y="424"/>
                    <a:pt x="650" y="335"/>
                  </a:cubicBezTo>
                  <a:cubicBezTo>
                    <a:pt x="688" y="317"/>
                    <a:pt x="732" y="305"/>
                    <a:pt x="778" y="305"/>
                  </a:cubicBezTo>
                  <a:cubicBezTo>
                    <a:pt x="795" y="305"/>
                    <a:pt x="812" y="306"/>
                    <a:pt x="829" y="310"/>
                  </a:cubicBezTo>
                  <a:lnTo>
                    <a:pt x="880" y="310"/>
                  </a:lnTo>
                  <a:cubicBezTo>
                    <a:pt x="906" y="313"/>
                    <a:pt x="931" y="315"/>
                    <a:pt x="956" y="315"/>
                  </a:cubicBezTo>
                  <a:cubicBezTo>
                    <a:pt x="1131" y="315"/>
                    <a:pt x="1289" y="238"/>
                    <a:pt x="1390" y="93"/>
                  </a:cubicBezTo>
                  <a:cubicBezTo>
                    <a:pt x="1402" y="80"/>
                    <a:pt x="1415" y="80"/>
                    <a:pt x="1428" y="80"/>
                  </a:cubicBezTo>
                  <a:close/>
                  <a:moveTo>
                    <a:pt x="115" y="871"/>
                  </a:moveTo>
                  <a:lnTo>
                    <a:pt x="179" y="883"/>
                  </a:lnTo>
                  <a:lnTo>
                    <a:pt x="166" y="896"/>
                  </a:lnTo>
                  <a:cubicBezTo>
                    <a:pt x="158" y="896"/>
                    <a:pt x="149" y="902"/>
                    <a:pt x="144" y="902"/>
                  </a:cubicBezTo>
                  <a:cubicBezTo>
                    <a:pt x="142" y="902"/>
                    <a:pt x="141" y="900"/>
                    <a:pt x="141" y="896"/>
                  </a:cubicBezTo>
                  <a:cubicBezTo>
                    <a:pt x="128" y="896"/>
                    <a:pt x="115" y="896"/>
                    <a:pt x="115" y="883"/>
                  </a:cubicBezTo>
                  <a:cubicBezTo>
                    <a:pt x="115" y="871"/>
                    <a:pt x="115" y="871"/>
                    <a:pt x="115" y="871"/>
                  </a:cubicBezTo>
                  <a:close/>
                  <a:moveTo>
                    <a:pt x="1420" y="0"/>
                  </a:moveTo>
                  <a:cubicBezTo>
                    <a:pt x="1389" y="0"/>
                    <a:pt x="1360" y="23"/>
                    <a:pt x="1339" y="55"/>
                  </a:cubicBezTo>
                  <a:cubicBezTo>
                    <a:pt x="1252" y="164"/>
                    <a:pt x="1109" y="226"/>
                    <a:pt x="966" y="226"/>
                  </a:cubicBezTo>
                  <a:cubicBezTo>
                    <a:pt x="941" y="226"/>
                    <a:pt x="917" y="224"/>
                    <a:pt x="893" y="220"/>
                  </a:cubicBezTo>
                  <a:lnTo>
                    <a:pt x="842" y="220"/>
                  </a:lnTo>
                  <a:cubicBezTo>
                    <a:pt x="821" y="217"/>
                    <a:pt x="801" y="215"/>
                    <a:pt x="780" y="215"/>
                  </a:cubicBezTo>
                  <a:cubicBezTo>
                    <a:pt x="725" y="215"/>
                    <a:pt x="672" y="227"/>
                    <a:pt x="625" y="246"/>
                  </a:cubicBezTo>
                  <a:cubicBezTo>
                    <a:pt x="492" y="330"/>
                    <a:pt x="371" y="426"/>
                    <a:pt x="283" y="544"/>
                  </a:cubicBezTo>
                  <a:lnTo>
                    <a:pt x="283" y="544"/>
                  </a:lnTo>
                  <a:cubicBezTo>
                    <a:pt x="303" y="458"/>
                    <a:pt x="240" y="386"/>
                    <a:pt x="166" y="386"/>
                  </a:cubicBezTo>
                  <a:cubicBezTo>
                    <a:pt x="128" y="386"/>
                    <a:pt x="90" y="412"/>
                    <a:pt x="77" y="450"/>
                  </a:cubicBezTo>
                  <a:cubicBezTo>
                    <a:pt x="13" y="565"/>
                    <a:pt x="0" y="705"/>
                    <a:pt x="26" y="845"/>
                  </a:cubicBezTo>
                  <a:cubicBezTo>
                    <a:pt x="26" y="871"/>
                    <a:pt x="39" y="883"/>
                    <a:pt x="39" y="909"/>
                  </a:cubicBezTo>
                  <a:cubicBezTo>
                    <a:pt x="51" y="947"/>
                    <a:pt x="77" y="973"/>
                    <a:pt x="115" y="985"/>
                  </a:cubicBezTo>
                  <a:lnTo>
                    <a:pt x="153" y="985"/>
                  </a:lnTo>
                  <a:cubicBezTo>
                    <a:pt x="179" y="985"/>
                    <a:pt x="204" y="973"/>
                    <a:pt x="217" y="947"/>
                  </a:cubicBezTo>
                  <a:lnTo>
                    <a:pt x="268" y="909"/>
                  </a:lnTo>
                  <a:lnTo>
                    <a:pt x="281" y="909"/>
                  </a:lnTo>
                  <a:lnTo>
                    <a:pt x="281" y="896"/>
                  </a:lnTo>
                  <a:lnTo>
                    <a:pt x="574" y="590"/>
                  </a:lnTo>
                  <a:cubicBezTo>
                    <a:pt x="654" y="510"/>
                    <a:pt x="775" y="461"/>
                    <a:pt x="901" y="461"/>
                  </a:cubicBezTo>
                  <a:cubicBezTo>
                    <a:pt x="915" y="461"/>
                    <a:pt x="929" y="461"/>
                    <a:pt x="944" y="463"/>
                  </a:cubicBezTo>
                  <a:lnTo>
                    <a:pt x="1033" y="463"/>
                  </a:lnTo>
                  <a:cubicBezTo>
                    <a:pt x="1237" y="437"/>
                    <a:pt x="1415" y="335"/>
                    <a:pt x="1530" y="170"/>
                  </a:cubicBezTo>
                  <a:cubicBezTo>
                    <a:pt x="1543" y="144"/>
                    <a:pt x="1555" y="106"/>
                    <a:pt x="1543" y="68"/>
                  </a:cubicBezTo>
                  <a:cubicBezTo>
                    <a:pt x="1517" y="29"/>
                    <a:pt x="1492" y="4"/>
                    <a:pt x="1441" y="4"/>
                  </a:cubicBezTo>
                  <a:cubicBezTo>
                    <a:pt x="1434" y="2"/>
                    <a:pt x="1427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 rot="-340" flipH="1">
            <a:off x="713138" y="4874371"/>
            <a:ext cx="455208" cy="95637"/>
            <a:chOff x="4676400" y="2138525"/>
            <a:chExt cx="450300" cy="78475"/>
          </a:xfrm>
        </p:grpSpPr>
        <p:sp>
          <p:nvSpPr>
            <p:cNvPr id="225" name="Google Shape;225;p2"/>
            <p:cNvSpPr/>
            <p:nvPr/>
          </p:nvSpPr>
          <p:spPr>
            <a:xfrm>
              <a:off x="4677375" y="2147850"/>
              <a:ext cx="11550" cy="66700"/>
            </a:xfrm>
            <a:custGeom>
              <a:avLst/>
              <a:gdLst/>
              <a:ahLst/>
              <a:cxnLst/>
              <a:rect l="l" t="t" r="r" b="b"/>
              <a:pathLst>
                <a:path w="462" h="2668" extrusionOk="0">
                  <a:moveTo>
                    <a:pt x="376" y="0"/>
                  </a:moveTo>
                  <a:cubicBezTo>
                    <a:pt x="349" y="0"/>
                    <a:pt x="324" y="15"/>
                    <a:pt x="319" y="51"/>
                  </a:cubicBezTo>
                  <a:cubicBezTo>
                    <a:pt x="77" y="879"/>
                    <a:pt x="0" y="1746"/>
                    <a:pt x="89" y="2600"/>
                  </a:cubicBezTo>
                  <a:cubicBezTo>
                    <a:pt x="96" y="2645"/>
                    <a:pt x="137" y="2667"/>
                    <a:pt x="174" y="2667"/>
                  </a:cubicBezTo>
                  <a:cubicBezTo>
                    <a:pt x="210" y="2667"/>
                    <a:pt x="242" y="2645"/>
                    <a:pt x="229" y="2600"/>
                  </a:cubicBezTo>
                  <a:cubicBezTo>
                    <a:pt x="140" y="1759"/>
                    <a:pt x="217" y="905"/>
                    <a:pt x="446" y="89"/>
                  </a:cubicBezTo>
                  <a:cubicBezTo>
                    <a:pt x="462" y="35"/>
                    <a:pt x="41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676400" y="2146675"/>
              <a:ext cx="13725" cy="68750"/>
            </a:xfrm>
            <a:custGeom>
              <a:avLst/>
              <a:gdLst/>
              <a:ahLst/>
              <a:cxnLst/>
              <a:rect l="l" t="t" r="r" b="b"/>
              <a:pathLst>
                <a:path w="549" h="2750" extrusionOk="0">
                  <a:moveTo>
                    <a:pt x="421" y="85"/>
                  </a:moveTo>
                  <a:cubicBezTo>
                    <a:pt x="434" y="85"/>
                    <a:pt x="447" y="98"/>
                    <a:pt x="447" y="123"/>
                  </a:cubicBezTo>
                  <a:cubicBezTo>
                    <a:pt x="205" y="939"/>
                    <a:pt x="128" y="1793"/>
                    <a:pt x="230" y="2647"/>
                  </a:cubicBezTo>
                  <a:cubicBezTo>
                    <a:pt x="230" y="2660"/>
                    <a:pt x="230" y="2660"/>
                    <a:pt x="230" y="2673"/>
                  </a:cubicBezTo>
                  <a:lnTo>
                    <a:pt x="192" y="2673"/>
                  </a:lnTo>
                  <a:cubicBezTo>
                    <a:pt x="179" y="2660"/>
                    <a:pt x="167" y="2647"/>
                    <a:pt x="167" y="2634"/>
                  </a:cubicBezTo>
                  <a:cubicBezTo>
                    <a:pt x="77" y="1793"/>
                    <a:pt x="154" y="926"/>
                    <a:pt x="396" y="98"/>
                  </a:cubicBezTo>
                  <a:cubicBezTo>
                    <a:pt x="396" y="85"/>
                    <a:pt x="409" y="85"/>
                    <a:pt x="421" y="85"/>
                  </a:cubicBezTo>
                  <a:close/>
                  <a:moveTo>
                    <a:pt x="413" y="1"/>
                  </a:moveTo>
                  <a:cubicBezTo>
                    <a:pt x="371" y="1"/>
                    <a:pt x="329" y="35"/>
                    <a:pt x="319" y="85"/>
                  </a:cubicBezTo>
                  <a:cubicBezTo>
                    <a:pt x="77" y="914"/>
                    <a:pt x="1" y="1780"/>
                    <a:pt x="90" y="2647"/>
                  </a:cubicBezTo>
                  <a:cubicBezTo>
                    <a:pt x="90" y="2685"/>
                    <a:pt x="128" y="2724"/>
                    <a:pt x="167" y="2736"/>
                  </a:cubicBezTo>
                  <a:cubicBezTo>
                    <a:pt x="179" y="2749"/>
                    <a:pt x="192" y="2749"/>
                    <a:pt x="218" y="2749"/>
                  </a:cubicBezTo>
                  <a:cubicBezTo>
                    <a:pt x="230" y="2749"/>
                    <a:pt x="256" y="2749"/>
                    <a:pt x="281" y="2736"/>
                  </a:cubicBezTo>
                  <a:cubicBezTo>
                    <a:pt x="307" y="2711"/>
                    <a:pt x="319" y="2673"/>
                    <a:pt x="319" y="2634"/>
                  </a:cubicBezTo>
                  <a:cubicBezTo>
                    <a:pt x="218" y="1806"/>
                    <a:pt x="294" y="952"/>
                    <a:pt x="523" y="136"/>
                  </a:cubicBezTo>
                  <a:cubicBezTo>
                    <a:pt x="549" y="85"/>
                    <a:pt x="511" y="21"/>
                    <a:pt x="447" y="9"/>
                  </a:cubicBezTo>
                  <a:cubicBezTo>
                    <a:pt x="436" y="3"/>
                    <a:pt x="42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02025" y="2160275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10" y="0"/>
                  </a:moveTo>
                  <a:cubicBezTo>
                    <a:pt x="383" y="0"/>
                    <a:pt x="357" y="16"/>
                    <a:pt x="352" y="51"/>
                  </a:cubicBezTo>
                  <a:cubicBezTo>
                    <a:pt x="238" y="599"/>
                    <a:pt x="123" y="1147"/>
                    <a:pt x="8" y="1695"/>
                  </a:cubicBezTo>
                  <a:cubicBezTo>
                    <a:pt x="1" y="1749"/>
                    <a:pt x="48" y="1784"/>
                    <a:pt x="90" y="1784"/>
                  </a:cubicBezTo>
                  <a:cubicBezTo>
                    <a:pt x="118" y="1784"/>
                    <a:pt x="143" y="1769"/>
                    <a:pt x="148" y="1733"/>
                  </a:cubicBezTo>
                  <a:lnTo>
                    <a:pt x="493" y="89"/>
                  </a:lnTo>
                  <a:cubicBezTo>
                    <a:pt x="500" y="35"/>
                    <a:pt x="45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00950" y="2159425"/>
              <a:ext cx="14350" cy="46425"/>
            </a:xfrm>
            <a:custGeom>
              <a:avLst/>
              <a:gdLst/>
              <a:ahLst/>
              <a:cxnLst/>
              <a:rect l="l" t="t" r="r" b="b"/>
              <a:pathLst>
                <a:path w="574" h="1857" extrusionOk="0">
                  <a:moveTo>
                    <a:pt x="459" y="72"/>
                  </a:moveTo>
                  <a:cubicBezTo>
                    <a:pt x="459" y="72"/>
                    <a:pt x="472" y="85"/>
                    <a:pt x="472" y="85"/>
                  </a:cubicBezTo>
                  <a:cubicBezTo>
                    <a:pt x="485" y="85"/>
                    <a:pt x="485" y="98"/>
                    <a:pt x="485" y="110"/>
                  </a:cubicBezTo>
                  <a:lnTo>
                    <a:pt x="140" y="1755"/>
                  </a:lnTo>
                  <a:cubicBezTo>
                    <a:pt x="140" y="1767"/>
                    <a:pt x="115" y="1780"/>
                    <a:pt x="115" y="1780"/>
                  </a:cubicBezTo>
                  <a:cubicBezTo>
                    <a:pt x="115" y="1780"/>
                    <a:pt x="90" y="1767"/>
                    <a:pt x="90" y="1729"/>
                  </a:cubicBezTo>
                  <a:lnTo>
                    <a:pt x="421" y="98"/>
                  </a:lnTo>
                  <a:cubicBezTo>
                    <a:pt x="434" y="72"/>
                    <a:pt x="446" y="72"/>
                    <a:pt x="446" y="72"/>
                  </a:cubicBezTo>
                  <a:close/>
                  <a:moveTo>
                    <a:pt x="466" y="1"/>
                  </a:moveTo>
                  <a:cubicBezTo>
                    <a:pt x="451" y="1"/>
                    <a:pt x="435" y="4"/>
                    <a:pt x="421" y="8"/>
                  </a:cubicBezTo>
                  <a:cubicBezTo>
                    <a:pt x="383" y="21"/>
                    <a:pt x="357" y="47"/>
                    <a:pt x="357" y="85"/>
                  </a:cubicBezTo>
                  <a:lnTo>
                    <a:pt x="13" y="1729"/>
                  </a:lnTo>
                  <a:cubicBezTo>
                    <a:pt x="0" y="1780"/>
                    <a:pt x="39" y="1844"/>
                    <a:pt x="102" y="1857"/>
                  </a:cubicBezTo>
                  <a:lnTo>
                    <a:pt x="128" y="1857"/>
                  </a:lnTo>
                  <a:cubicBezTo>
                    <a:pt x="179" y="1857"/>
                    <a:pt x="217" y="1818"/>
                    <a:pt x="230" y="1780"/>
                  </a:cubicBezTo>
                  <a:lnTo>
                    <a:pt x="574" y="136"/>
                  </a:lnTo>
                  <a:cubicBezTo>
                    <a:pt x="574" y="98"/>
                    <a:pt x="561" y="59"/>
                    <a:pt x="536" y="34"/>
                  </a:cubicBezTo>
                  <a:cubicBezTo>
                    <a:pt x="519" y="10"/>
                    <a:pt x="493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05525" y="2163100"/>
              <a:ext cx="14575" cy="37025"/>
            </a:xfrm>
            <a:custGeom>
              <a:avLst/>
              <a:gdLst/>
              <a:ahLst/>
              <a:cxnLst/>
              <a:rect l="l" t="t" r="r" b="b"/>
              <a:pathLst>
                <a:path w="583" h="1481" extrusionOk="0">
                  <a:moveTo>
                    <a:pt x="494" y="0"/>
                  </a:moveTo>
                  <a:cubicBezTo>
                    <a:pt x="474" y="0"/>
                    <a:pt x="454" y="12"/>
                    <a:pt x="442" y="40"/>
                  </a:cubicBezTo>
                  <a:cubicBezTo>
                    <a:pt x="251" y="473"/>
                    <a:pt x="98" y="932"/>
                    <a:pt x="8" y="1391"/>
                  </a:cubicBezTo>
                  <a:cubicBezTo>
                    <a:pt x="1" y="1445"/>
                    <a:pt x="49" y="1480"/>
                    <a:pt x="91" y="1480"/>
                  </a:cubicBezTo>
                  <a:cubicBezTo>
                    <a:pt x="118" y="1480"/>
                    <a:pt x="144" y="1465"/>
                    <a:pt x="149" y="1429"/>
                  </a:cubicBezTo>
                  <a:cubicBezTo>
                    <a:pt x="238" y="983"/>
                    <a:pt x="378" y="537"/>
                    <a:pt x="557" y="116"/>
                  </a:cubicBezTo>
                  <a:cubicBezTo>
                    <a:pt x="583" y="55"/>
                    <a:pt x="537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04450" y="2162250"/>
              <a:ext cx="16600" cy="39150"/>
            </a:xfrm>
            <a:custGeom>
              <a:avLst/>
              <a:gdLst/>
              <a:ahLst/>
              <a:cxnLst/>
              <a:rect l="l" t="t" r="r" b="b"/>
              <a:pathLst>
                <a:path w="664" h="1566" extrusionOk="0">
                  <a:moveTo>
                    <a:pt x="549" y="74"/>
                  </a:moveTo>
                  <a:cubicBezTo>
                    <a:pt x="561" y="87"/>
                    <a:pt x="574" y="112"/>
                    <a:pt x="574" y="125"/>
                  </a:cubicBezTo>
                  <a:cubicBezTo>
                    <a:pt x="383" y="558"/>
                    <a:pt x="243" y="1004"/>
                    <a:pt x="153" y="1463"/>
                  </a:cubicBezTo>
                  <a:cubicBezTo>
                    <a:pt x="153" y="1476"/>
                    <a:pt x="141" y="1476"/>
                    <a:pt x="141" y="1476"/>
                  </a:cubicBezTo>
                  <a:lnTo>
                    <a:pt x="102" y="1476"/>
                  </a:lnTo>
                  <a:cubicBezTo>
                    <a:pt x="90" y="1463"/>
                    <a:pt x="90" y="1451"/>
                    <a:pt x="90" y="1438"/>
                  </a:cubicBezTo>
                  <a:cubicBezTo>
                    <a:pt x="179" y="979"/>
                    <a:pt x="319" y="520"/>
                    <a:pt x="510" y="87"/>
                  </a:cubicBezTo>
                  <a:cubicBezTo>
                    <a:pt x="523" y="87"/>
                    <a:pt x="523" y="74"/>
                    <a:pt x="536" y="74"/>
                  </a:cubicBezTo>
                  <a:close/>
                  <a:moveTo>
                    <a:pt x="532" y="0"/>
                  </a:moveTo>
                  <a:cubicBezTo>
                    <a:pt x="493" y="0"/>
                    <a:pt x="456" y="24"/>
                    <a:pt x="447" y="61"/>
                  </a:cubicBezTo>
                  <a:cubicBezTo>
                    <a:pt x="243" y="495"/>
                    <a:pt x="102" y="953"/>
                    <a:pt x="13" y="1425"/>
                  </a:cubicBezTo>
                  <a:cubicBezTo>
                    <a:pt x="0" y="1463"/>
                    <a:pt x="26" y="1502"/>
                    <a:pt x="51" y="1527"/>
                  </a:cubicBezTo>
                  <a:cubicBezTo>
                    <a:pt x="77" y="1553"/>
                    <a:pt x="102" y="1565"/>
                    <a:pt x="128" y="1565"/>
                  </a:cubicBezTo>
                  <a:cubicBezTo>
                    <a:pt x="141" y="1565"/>
                    <a:pt x="153" y="1565"/>
                    <a:pt x="166" y="1553"/>
                  </a:cubicBezTo>
                  <a:cubicBezTo>
                    <a:pt x="204" y="1540"/>
                    <a:pt x="230" y="1514"/>
                    <a:pt x="230" y="1476"/>
                  </a:cubicBezTo>
                  <a:cubicBezTo>
                    <a:pt x="319" y="1030"/>
                    <a:pt x="459" y="584"/>
                    <a:pt x="638" y="163"/>
                  </a:cubicBezTo>
                  <a:cubicBezTo>
                    <a:pt x="663" y="99"/>
                    <a:pt x="638" y="36"/>
                    <a:pt x="574" y="10"/>
                  </a:cubicBezTo>
                  <a:cubicBezTo>
                    <a:pt x="560" y="3"/>
                    <a:pt x="54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714375" y="2172825"/>
              <a:ext cx="25425" cy="22700"/>
            </a:xfrm>
            <a:custGeom>
              <a:avLst/>
              <a:gdLst/>
              <a:ahLst/>
              <a:cxnLst/>
              <a:rect l="l" t="t" r="r" b="b"/>
              <a:pathLst>
                <a:path w="1017" h="908" extrusionOk="0">
                  <a:moveTo>
                    <a:pt x="912" y="0"/>
                  </a:moveTo>
                  <a:cubicBezTo>
                    <a:pt x="896" y="0"/>
                    <a:pt x="880" y="6"/>
                    <a:pt x="865" y="21"/>
                  </a:cubicBezTo>
                  <a:lnTo>
                    <a:pt x="50" y="785"/>
                  </a:lnTo>
                  <a:cubicBezTo>
                    <a:pt x="0" y="835"/>
                    <a:pt x="51" y="908"/>
                    <a:pt x="106" y="908"/>
                  </a:cubicBezTo>
                  <a:cubicBezTo>
                    <a:pt x="121" y="908"/>
                    <a:pt x="137" y="902"/>
                    <a:pt x="152" y="887"/>
                  </a:cubicBezTo>
                  <a:lnTo>
                    <a:pt x="967" y="110"/>
                  </a:lnTo>
                  <a:cubicBezTo>
                    <a:pt x="1017" y="70"/>
                    <a:pt x="967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713700" y="2171425"/>
              <a:ext cx="26775" cy="25200"/>
            </a:xfrm>
            <a:custGeom>
              <a:avLst/>
              <a:gdLst/>
              <a:ahLst/>
              <a:cxnLst/>
              <a:rect l="l" t="t" r="r" b="b"/>
              <a:pathLst>
                <a:path w="1071" h="1008" extrusionOk="0">
                  <a:moveTo>
                    <a:pt x="943" y="89"/>
                  </a:moveTo>
                  <a:cubicBezTo>
                    <a:pt x="943" y="89"/>
                    <a:pt x="956" y="89"/>
                    <a:pt x="956" y="102"/>
                  </a:cubicBezTo>
                  <a:cubicBezTo>
                    <a:pt x="982" y="115"/>
                    <a:pt x="982" y="128"/>
                    <a:pt x="956" y="140"/>
                  </a:cubicBezTo>
                  <a:lnTo>
                    <a:pt x="153" y="905"/>
                  </a:lnTo>
                  <a:cubicBezTo>
                    <a:pt x="147" y="911"/>
                    <a:pt x="137" y="915"/>
                    <a:pt x="128" y="915"/>
                  </a:cubicBezTo>
                  <a:cubicBezTo>
                    <a:pt x="118" y="915"/>
                    <a:pt x="108" y="911"/>
                    <a:pt x="102" y="905"/>
                  </a:cubicBezTo>
                  <a:cubicBezTo>
                    <a:pt x="89" y="905"/>
                    <a:pt x="89" y="880"/>
                    <a:pt x="102" y="867"/>
                  </a:cubicBezTo>
                  <a:lnTo>
                    <a:pt x="918" y="102"/>
                  </a:lnTo>
                  <a:cubicBezTo>
                    <a:pt x="918" y="89"/>
                    <a:pt x="931" y="89"/>
                    <a:pt x="943" y="89"/>
                  </a:cubicBezTo>
                  <a:close/>
                  <a:moveTo>
                    <a:pt x="937" y="0"/>
                  </a:moveTo>
                  <a:cubicBezTo>
                    <a:pt x="908" y="0"/>
                    <a:pt x="880" y="13"/>
                    <a:pt x="854" y="38"/>
                  </a:cubicBezTo>
                  <a:lnTo>
                    <a:pt x="51" y="803"/>
                  </a:lnTo>
                  <a:cubicBezTo>
                    <a:pt x="0" y="854"/>
                    <a:pt x="0" y="918"/>
                    <a:pt x="51" y="969"/>
                  </a:cubicBezTo>
                  <a:cubicBezTo>
                    <a:pt x="64" y="994"/>
                    <a:pt x="102" y="1007"/>
                    <a:pt x="128" y="1007"/>
                  </a:cubicBezTo>
                  <a:cubicBezTo>
                    <a:pt x="166" y="1007"/>
                    <a:pt x="191" y="994"/>
                    <a:pt x="217" y="969"/>
                  </a:cubicBezTo>
                  <a:lnTo>
                    <a:pt x="1020" y="191"/>
                  </a:lnTo>
                  <a:cubicBezTo>
                    <a:pt x="1071" y="153"/>
                    <a:pt x="1071" y="77"/>
                    <a:pt x="1020" y="38"/>
                  </a:cubicBezTo>
                  <a:cubicBezTo>
                    <a:pt x="994" y="13"/>
                    <a:pt x="966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732500" y="2180750"/>
              <a:ext cx="21275" cy="20000"/>
            </a:xfrm>
            <a:custGeom>
              <a:avLst/>
              <a:gdLst/>
              <a:ahLst/>
              <a:cxnLst/>
              <a:rect l="l" t="t" r="r" b="b"/>
              <a:pathLst>
                <a:path w="851" h="800" extrusionOk="0">
                  <a:moveTo>
                    <a:pt x="762" y="0"/>
                  </a:moveTo>
                  <a:cubicBezTo>
                    <a:pt x="740" y="0"/>
                    <a:pt x="717" y="11"/>
                    <a:pt x="701" y="35"/>
                  </a:cubicBezTo>
                  <a:cubicBezTo>
                    <a:pt x="536" y="290"/>
                    <a:pt x="319" y="507"/>
                    <a:pt x="64" y="672"/>
                  </a:cubicBezTo>
                  <a:cubicBezTo>
                    <a:pt x="1" y="714"/>
                    <a:pt x="42" y="800"/>
                    <a:pt x="94" y="800"/>
                  </a:cubicBezTo>
                  <a:cubicBezTo>
                    <a:pt x="105" y="800"/>
                    <a:pt x="116" y="796"/>
                    <a:pt x="128" y="787"/>
                  </a:cubicBezTo>
                  <a:lnTo>
                    <a:pt x="128" y="800"/>
                  </a:lnTo>
                  <a:cubicBezTo>
                    <a:pt x="408" y="621"/>
                    <a:pt x="637" y="379"/>
                    <a:pt x="816" y="99"/>
                  </a:cubicBezTo>
                  <a:cubicBezTo>
                    <a:pt x="851" y="47"/>
                    <a:pt x="809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732175" y="2179475"/>
              <a:ext cx="22975" cy="22550"/>
            </a:xfrm>
            <a:custGeom>
              <a:avLst/>
              <a:gdLst/>
              <a:ahLst/>
              <a:cxnLst/>
              <a:rect l="l" t="t" r="r" b="b"/>
              <a:pathLst>
                <a:path w="919" h="902" extrusionOk="0">
                  <a:moveTo>
                    <a:pt x="778" y="86"/>
                  </a:moveTo>
                  <a:lnTo>
                    <a:pt x="765" y="99"/>
                  </a:lnTo>
                  <a:lnTo>
                    <a:pt x="803" y="99"/>
                  </a:lnTo>
                  <a:cubicBezTo>
                    <a:pt x="803" y="99"/>
                    <a:pt x="816" y="111"/>
                    <a:pt x="803" y="137"/>
                  </a:cubicBezTo>
                  <a:cubicBezTo>
                    <a:pt x="638" y="405"/>
                    <a:pt x="396" y="647"/>
                    <a:pt x="128" y="813"/>
                  </a:cubicBezTo>
                  <a:lnTo>
                    <a:pt x="102" y="813"/>
                  </a:lnTo>
                  <a:cubicBezTo>
                    <a:pt x="90" y="813"/>
                    <a:pt x="77" y="800"/>
                    <a:pt x="77" y="787"/>
                  </a:cubicBezTo>
                  <a:cubicBezTo>
                    <a:pt x="77" y="774"/>
                    <a:pt x="90" y="762"/>
                    <a:pt x="90" y="762"/>
                  </a:cubicBezTo>
                  <a:cubicBezTo>
                    <a:pt x="357" y="596"/>
                    <a:pt x="587" y="366"/>
                    <a:pt x="752" y="99"/>
                  </a:cubicBezTo>
                  <a:cubicBezTo>
                    <a:pt x="752" y="86"/>
                    <a:pt x="765" y="86"/>
                    <a:pt x="778" y="86"/>
                  </a:cubicBezTo>
                  <a:close/>
                  <a:moveTo>
                    <a:pt x="781" y="0"/>
                  </a:moveTo>
                  <a:cubicBezTo>
                    <a:pt x="744" y="0"/>
                    <a:pt x="712" y="17"/>
                    <a:pt x="689" y="48"/>
                  </a:cubicBezTo>
                  <a:cubicBezTo>
                    <a:pt x="523" y="315"/>
                    <a:pt x="306" y="532"/>
                    <a:pt x="51" y="685"/>
                  </a:cubicBezTo>
                  <a:cubicBezTo>
                    <a:pt x="13" y="711"/>
                    <a:pt x="0" y="749"/>
                    <a:pt x="0" y="787"/>
                  </a:cubicBezTo>
                  <a:cubicBezTo>
                    <a:pt x="0" y="825"/>
                    <a:pt x="26" y="864"/>
                    <a:pt x="64" y="889"/>
                  </a:cubicBezTo>
                  <a:cubicBezTo>
                    <a:pt x="77" y="889"/>
                    <a:pt x="90" y="902"/>
                    <a:pt x="115" y="902"/>
                  </a:cubicBezTo>
                  <a:cubicBezTo>
                    <a:pt x="128" y="889"/>
                    <a:pt x="153" y="889"/>
                    <a:pt x="179" y="876"/>
                  </a:cubicBezTo>
                  <a:cubicBezTo>
                    <a:pt x="459" y="685"/>
                    <a:pt x="701" y="456"/>
                    <a:pt x="880" y="162"/>
                  </a:cubicBezTo>
                  <a:cubicBezTo>
                    <a:pt x="918" y="111"/>
                    <a:pt x="905" y="48"/>
                    <a:pt x="854" y="22"/>
                  </a:cubicBezTo>
                  <a:cubicBezTo>
                    <a:pt x="829" y="7"/>
                    <a:pt x="804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750700" y="2185600"/>
              <a:ext cx="16175" cy="19325"/>
            </a:xfrm>
            <a:custGeom>
              <a:avLst/>
              <a:gdLst/>
              <a:ahLst/>
              <a:cxnLst/>
              <a:rect l="l" t="t" r="r" b="b"/>
              <a:pathLst>
                <a:path w="647" h="773" extrusionOk="0">
                  <a:moveTo>
                    <a:pt x="541" y="1"/>
                  </a:moveTo>
                  <a:cubicBezTo>
                    <a:pt x="520" y="1"/>
                    <a:pt x="498" y="10"/>
                    <a:pt x="483" y="32"/>
                  </a:cubicBezTo>
                  <a:lnTo>
                    <a:pt x="37" y="670"/>
                  </a:lnTo>
                  <a:cubicBezTo>
                    <a:pt x="1" y="724"/>
                    <a:pt x="55" y="772"/>
                    <a:pt x="108" y="772"/>
                  </a:cubicBezTo>
                  <a:cubicBezTo>
                    <a:pt x="129" y="772"/>
                    <a:pt x="150" y="764"/>
                    <a:pt x="164" y="746"/>
                  </a:cubicBezTo>
                  <a:lnTo>
                    <a:pt x="611" y="109"/>
                  </a:lnTo>
                  <a:cubicBezTo>
                    <a:pt x="647" y="55"/>
                    <a:pt x="59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750325" y="2184875"/>
              <a:ext cx="17250" cy="20975"/>
            </a:xfrm>
            <a:custGeom>
              <a:avLst/>
              <a:gdLst/>
              <a:ahLst/>
              <a:cxnLst/>
              <a:rect l="l" t="t" r="r" b="b"/>
              <a:pathLst>
                <a:path w="690" h="839" extrusionOk="0">
                  <a:moveTo>
                    <a:pt x="600" y="74"/>
                  </a:moveTo>
                  <a:cubicBezTo>
                    <a:pt x="600" y="87"/>
                    <a:pt x="600" y="99"/>
                    <a:pt x="600" y="112"/>
                  </a:cubicBezTo>
                  <a:lnTo>
                    <a:pt x="154" y="749"/>
                  </a:lnTo>
                  <a:cubicBezTo>
                    <a:pt x="141" y="762"/>
                    <a:pt x="128" y="762"/>
                    <a:pt x="116" y="762"/>
                  </a:cubicBezTo>
                  <a:cubicBezTo>
                    <a:pt x="103" y="762"/>
                    <a:pt x="90" y="749"/>
                    <a:pt x="90" y="749"/>
                  </a:cubicBezTo>
                  <a:lnTo>
                    <a:pt x="90" y="724"/>
                  </a:lnTo>
                  <a:lnTo>
                    <a:pt x="536" y="87"/>
                  </a:lnTo>
                  <a:cubicBezTo>
                    <a:pt x="536" y="74"/>
                    <a:pt x="549" y="74"/>
                    <a:pt x="562" y="74"/>
                  </a:cubicBezTo>
                  <a:close/>
                  <a:moveTo>
                    <a:pt x="557" y="1"/>
                  </a:moveTo>
                  <a:cubicBezTo>
                    <a:pt x="520" y="1"/>
                    <a:pt x="483" y="18"/>
                    <a:pt x="460" y="48"/>
                  </a:cubicBezTo>
                  <a:lnTo>
                    <a:pt x="26" y="686"/>
                  </a:lnTo>
                  <a:cubicBezTo>
                    <a:pt x="1" y="711"/>
                    <a:pt x="1" y="737"/>
                    <a:pt x="14" y="775"/>
                  </a:cubicBezTo>
                  <a:cubicBezTo>
                    <a:pt x="26" y="813"/>
                    <a:pt x="65" y="839"/>
                    <a:pt x="116" y="839"/>
                  </a:cubicBezTo>
                  <a:cubicBezTo>
                    <a:pt x="154" y="839"/>
                    <a:pt x="179" y="826"/>
                    <a:pt x="205" y="800"/>
                  </a:cubicBezTo>
                  <a:lnTo>
                    <a:pt x="651" y="163"/>
                  </a:lnTo>
                  <a:cubicBezTo>
                    <a:pt x="689" y="112"/>
                    <a:pt x="677" y="48"/>
                    <a:pt x="626" y="23"/>
                  </a:cubicBezTo>
                  <a:cubicBezTo>
                    <a:pt x="605" y="8"/>
                    <a:pt x="581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769875" y="2193450"/>
              <a:ext cx="7800" cy="11650"/>
            </a:xfrm>
            <a:custGeom>
              <a:avLst/>
              <a:gdLst/>
              <a:ahLst/>
              <a:cxnLst/>
              <a:rect l="l" t="t" r="r" b="b"/>
              <a:pathLst>
                <a:path w="312" h="466" extrusionOk="0">
                  <a:moveTo>
                    <a:pt x="233" y="0"/>
                  </a:moveTo>
                  <a:cubicBezTo>
                    <a:pt x="201" y="0"/>
                    <a:pt x="166" y="17"/>
                    <a:pt x="149" y="50"/>
                  </a:cubicBezTo>
                  <a:cubicBezTo>
                    <a:pt x="124" y="139"/>
                    <a:pt x="73" y="266"/>
                    <a:pt x="22" y="368"/>
                  </a:cubicBezTo>
                  <a:cubicBezTo>
                    <a:pt x="0" y="433"/>
                    <a:pt x="35" y="465"/>
                    <a:pt x="77" y="465"/>
                  </a:cubicBezTo>
                  <a:cubicBezTo>
                    <a:pt x="109" y="465"/>
                    <a:pt x="145" y="446"/>
                    <a:pt x="162" y="406"/>
                  </a:cubicBezTo>
                  <a:cubicBezTo>
                    <a:pt x="213" y="305"/>
                    <a:pt x="251" y="203"/>
                    <a:pt x="290" y="88"/>
                  </a:cubicBezTo>
                  <a:cubicBezTo>
                    <a:pt x="312" y="30"/>
                    <a:pt x="275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769150" y="2192450"/>
              <a:ext cx="9250" cy="13400"/>
            </a:xfrm>
            <a:custGeom>
              <a:avLst/>
              <a:gdLst/>
              <a:ahLst/>
              <a:cxnLst/>
              <a:rect l="l" t="t" r="r" b="b"/>
              <a:pathLst>
                <a:path w="370" h="536" extrusionOk="0">
                  <a:moveTo>
                    <a:pt x="293" y="90"/>
                  </a:moveTo>
                  <a:cubicBezTo>
                    <a:pt x="293" y="102"/>
                    <a:pt x="293" y="102"/>
                    <a:pt x="293" y="115"/>
                  </a:cubicBezTo>
                  <a:lnTo>
                    <a:pt x="166" y="434"/>
                  </a:lnTo>
                  <a:cubicBezTo>
                    <a:pt x="153" y="446"/>
                    <a:pt x="127" y="459"/>
                    <a:pt x="115" y="459"/>
                  </a:cubicBezTo>
                  <a:cubicBezTo>
                    <a:pt x="102" y="446"/>
                    <a:pt x="102" y="434"/>
                    <a:pt x="102" y="421"/>
                  </a:cubicBezTo>
                  <a:lnTo>
                    <a:pt x="229" y="102"/>
                  </a:lnTo>
                  <a:cubicBezTo>
                    <a:pt x="229" y="90"/>
                    <a:pt x="242" y="90"/>
                    <a:pt x="255" y="90"/>
                  </a:cubicBezTo>
                  <a:close/>
                  <a:moveTo>
                    <a:pt x="242" y="0"/>
                  </a:moveTo>
                  <a:cubicBezTo>
                    <a:pt x="191" y="13"/>
                    <a:pt x="166" y="39"/>
                    <a:pt x="153" y="77"/>
                  </a:cubicBezTo>
                  <a:lnTo>
                    <a:pt x="25" y="396"/>
                  </a:lnTo>
                  <a:cubicBezTo>
                    <a:pt x="0" y="446"/>
                    <a:pt x="25" y="510"/>
                    <a:pt x="76" y="523"/>
                  </a:cubicBezTo>
                  <a:cubicBezTo>
                    <a:pt x="89" y="536"/>
                    <a:pt x="102" y="536"/>
                    <a:pt x="127" y="536"/>
                  </a:cubicBezTo>
                  <a:cubicBezTo>
                    <a:pt x="166" y="536"/>
                    <a:pt x="217" y="510"/>
                    <a:pt x="229" y="459"/>
                  </a:cubicBezTo>
                  <a:lnTo>
                    <a:pt x="357" y="141"/>
                  </a:lnTo>
                  <a:cubicBezTo>
                    <a:pt x="370" y="115"/>
                    <a:pt x="370" y="77"/>
                    <a:pt x="344" y="51"/>
                  </a:cubicBezTo>
                  <a:cubicBezTo>
                    <a:pt x="319" y="13"/>
                    <a:pt x="28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95725" y="2190225"/>
              <a:ext cx="5500" cy="14675"/>
            </a:xfrm>
            <a:custGeom>
              <a:avLst/>
              <a:gdLst/>
              <a:ahLst/>
              <a:cxnLst/>
              <a:rect l="l" t="t" r="r" b="b"/>
              <a:pathLst>
                <a:path w="220" h="587" extrusionOk="0">
                  <a:moveTo>
                    <a:pt x="129" y="0"/>
                  </a:moveTo>
                  <a:cubicBezTo>
                    <a:pt x="102" y="0"/>
                    <a:pt x="76" y="16"/>
                    <a:pt x="71" y="51"/>
                  </a:cubicBezTo>
                  <a:lnTo>
                    <a:pt x="8" y="497"/>
                  </a:lnTo>
                  <a:cubicBezTo>
                    <a:pt x="0" y="551"/>
                    <a:pt x="48" y="586"/>
                    <a:pt x="90" y="586"/>
                  </a:cubicBezTo>
                  <a:cubicBezTo>
                    <a:pt x="118" y="586"/>
                    <a:pt x="143" y="571"/>
                    <a:pt x="148" y="535"/>
                  </a:cubicBezTo>
                  <a:lnTo>
                    <a:pt x="212" y="89"/>
                  </a:lnTo>
                  <a:cubicBezTo>
                    <a:pt x="219" y="36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794625" y="2189200"/>
              <a:ext cx="7350" cy="16650"/>
            </a:xfrm>
            <a:custGeom>
              <a:avLst/>
              <a:gdLst/>
              <a:ahLst/>
              <a:cxnLst/>
              <a:rect l="l" t="t" r="r" b="b"/>
              <a:pathLst>
                <a:path w="294" h="666" extrusionOk="0">
                  <a:moveTo>
                    <a:pt x="179" y="79"/>
                  </a:moveTo>
                  <a:cubicBezTo>
                    <a:pt x="192" y="79"/>
                    <a:pt x="217" y="105"/>
                    <a:pt x="217" y="130"/>
                  </a:cubicBezTo>
                  <a:lnTo>
                    <a:pt x="154" y="564"/>
                  </a:lnTo>
                  <a:cubicBezTo>
                    <a:pt x="154" y="576"/>
                    <a:pt x="141" y="589"/>
                    <a:pt x="128" y="589"/>
                  </a:cubicBezTo>
                  <a:cubicBezTo>
                    <a:pt x="103" y="589"/>
                    <a:pt x="90" y="564"/>
                    <a:pt x="90" y="538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6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7"/>
                    <a:pt x="77" y="92"/>
                  </a:cubicBezTo>
                  <a:lnTo>
                    <a:pt x="13" y="538"/>
                  </a:lnTo>
                  <a:cubicBezTo>
                    <a:pt x="1" y="602"/>
                    <a:pt x="52" y="653"/>
                    <a:pt x="115" y="666"/>
                  </a:cubicBezTo>
                  <a:lnTo>
                    <a:pt x="128" y="666"/>
                  </a:lnTo>
                  <a:cubicBezTo>
                    <a:pt x="179" y="666"/>
                    <a:pt x="217" y="627"/>
                    <a:pt x="230" y="576"/>
                  </a:cubicBezTo>
                  <a:lnTo>
                    <a:pt x="294" y="143"/>
                  </a:lnTo>
                  <a:cubicBezTo>
                    <a:pt x="294" y="67"/>
                    <a:pt x="256" y="16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806875" y="2191825"/>
              <a:ext cx="5500" cy="13075"/>
            </a:xfrm>
            <a:custGeom>
              <a:avLst/>
              <a:gdLst/>
              <a:ahLst/>
              <a:cxnLst/>
              <a:rect l="l" t="t" r="r" b="b"/>
              <a:pathLst>
                <a:path w="220" h="523" extrusionOk="0">
                  <a:moveTo>
                    <a:pt x="130" y="0"/>
                  </a:moveTo>
                  <a:cubicBezTo>
                    <a:pt x="102" y="0"/>
                    <a:pt x="77" y="15"/>
                    <a:pt x="72" y="51"/>
                  </a:cubicBezTo>
                  <a:lnTo>
                    <a:pt x="8" y="433"/>
                  </a:lnTo>
                  <a:cubicBezTo>
                    <a:pt x="0" y="487"/>
                    <a:pt x="48" y="522"/>
                    <a:pt x="90" y="522"/>
                  </a:cubicBezTo>
                  <a:cubicBezTo>
                    <a:pt x="118" y="522"/>
                    <a:pt x="143" y="507"/>
                    <a:pt x="148" y="471"/>
                  </a:cubicBezTo>
                  <a:cubicBezTo>
                    <a:pt x="174" y="344"/>
                    <a:pt x="186" y="217"/>
                    <a:pt x="212" y="89"/>
                  </a:cubicBezTo>
                  <a:cubicBezTo>
                    <a:pt x="219" y="35"/>
                    <a:pt x="17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805775" y="2190800"/>
              <a:ext cx="7350" cy="15050"/>
            </a:xfrm>
            <a:custGeom>
              <a:avLst/>
              <a:gdLst/>
              <a:ahLst/>
              <a:cxnLst/>
              <a:rect l="l" t="t" r="r" b="b"/>
              <a:pathLst>
                <a:path w="294" h="602" extrusionOk="0">
                  <a:moveTo>
                    <a:pt x="179" y="79"/>
                  </a:moveTo>
                  <a:cubicBezTo>
                    <a:pt x="192" y="79"/>
                    <a:pt x="205" y="92"/>
                    <a:pt x="205" y="130"/>
                  </a:cubicBezTo>
                  <a:lnTo>
                    <a:pt x="141" y="500"/>
                  </a:lnTo>
                  <a:cubicBezTo>
                    <a:pt x="141" y="512"/>
                    <a:pt x="128" y="525"/>
                    <a:pt x="116" y="525"/>
                  </a:cubicBezTo>
                  <a:cubicBezTo>
                    <a:pt x="103" y="525"/>
                    <a:pt x="90" y="500"/>
                    <a:pt x="90" y="474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7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6"/>
                    <a:pt x="77" y="92"/>
                  </a:cubicBezTo>
                  <a:lnTo>
                    <a:pt x="14" y="474"/>
                  </a:lnTo>
                  <a:cubicBezTo>
                    <a:pt x="1" y="538"/>
                    <a:pt x="39" y="589"/>
                    <a:pt x="103" y="602"/>
                  </a:cubicBezTo>
                  <a:lnTo>
                    <a:pt x="128" y="602"/>
                  </a:lnTo>
                  <a:cubicBezTo>
                    <a:pt x="179" y="602"/>
                    <a:pt x="218" y="563"/>
                    <a:pt x="230" y="525"/>
                  </a:cubicBezTo>
                  <a:lnTo>
                    <a:pt x="294" y="143"/>
                  </a:lnTo>
                  <a:cubicBezTo>
                    <a:pt x="294" y="79"/>
                    <a:pt x="256" y="15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813250" y="2200000"/>
              <a:ext cx="6775" cy="15900"/>
            </a:xfrm>
            <a:custGeom>
              <a:avLst/>
              <a:gdLst/>
              <a:ahLst/>
              <a:cxnLst/>
              <a:rect l="l" t="t" r="r" b="b"/>
              <a:pathLst>
                <a:path w="271" h="636" extrusionOk="0">
                  <a:moveTo>
                    <a:pt x="188" y="1"/>
                  </a:moveTo>
                  <a:cubicBezTo>
                    <a:pt x="163" y="1"/>
                    <a:pt x="137" y="13"/>
                    <a:pt x="122" y="43"/>
                  </a:cubicBezTo>
                  <a:cubicBezTo>
                    <a:pt x="84" y="221"/>
                    <a:pt x="46" y="387"/>
                    <a:pt x="8" y="552"/>
                  </a:cubicBezTo>
                  <a:cubicBezTo>
                    <a:pt x="0" y="605"/>
                    <a:pt x="38" y="636"/>
                    <a:pt x="75" y="636"/>
                  </a:cubicBezTo>
                  <a:cubicBezTo>
                    <a:pt x="100" y="636"/>
                    <a:pt x="125" y="622"/>
                    <a:pt x="135" y="591"/>
                  </a:cubicBezTo>
                  <a:cubicBezTo>
                    <a:pt x="186" y="425"/>
                    <a:pt x="224" y="259"/>
                    <a:pt x="263" y="81"/>
                  </a:cubicBezTo>
                  <a:cubicBezTo>
                    <a:pt x="271" y="33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812150" y="2198950"/>
              <a:ext cx="8950" cy="18050"/>
            </a:xfrm>
            <a:custGeom>
              <a:avLst/>
              <a:gdLst/>
              <a:ahLst/>
              <a:cxnLst/>
              <a:rect l="l" t="t" r="r" b="b"/>
              <a:pathLst>
                <a:path w="358" h="722" extrusionOk="0">
                  <a:moveTo>
                    <a:pt x="243" y="72"/>
                  </a:moveTo>
                  <a:cubicBezTo>
                    <a:pt x="256" y="72"/>
                    <a:pt x="268" y="85"/>
                    <a:pt x="268" y="85"/>
                  </a:cubicBezTo>
                  <a:cubicBezTo>
                    <a:pt x="281" y="97"/>
                    <a:pt x="281" y="110"/>
                    <a:pt x="268" y="110"/>
                  </a:cubicBezTo>
                  <a:lnTo>
                    <a:pt x="154" y="620"/>
                  </a:lnTo>
                  <a:cubicBezTo>
                    <a:pt x="141" y="645"/>
                    <a:pt x="128" y="645"/>
                    <a:pt x="128" y="645"/>
                  </a:cubicBezTo>
                  <a:cubicBezTo>
                    <a:pt x="115" y="645"/>
                    <a:pt x="103" y="645"/>
                    <a:pt x="90" y="633"/>
                  </a:cubicBezTo>
                  <a:cubicBezTo>
                    <a:pt x="90" y="620"/>
                    <a:pt x="90" y="607"/>
                    <a:pt x="90" y="607"/>
                  </a:cubicBezTo>
                  <a:lnTo>
                    <a:pt x="217" y="97"/>
                  </a:lnTo>
                  <a:cubicBezTo>
                    <a:pt x="217" y="85"/>
                    <a:pt x="230" y="85"/>
                    <a:pt x="243" y="72"/>
                  </a:cubicBezTo>
                  <a:close/>
                  <a:moveTo>
                    <a:pt x="250" y="0"/>
                  </a:moveTo>
                  <a:cubicBezTo>
                    <a:pt x="234" y="0"/>
                    <a:pt x="219" y="3"/>
                    <a:pt x="205" y="8"/>
                  </a:cubicBezTo>
                  <a:cubicBezTo>
                    <a:pt x="166" y="8"/>
                    <a:pt x="141" y="46"/>
                    <a:pt x="141" y="85"/>
                  </a:cubicBezTo>
                  <a:lnTo>
                    <a:pt x="14" y="582"/>
                  </a:lnTo>
                  <a:cubicBezTo>
                    <a:pt x="1" y="620"/>
                    <a:pt x="14" y="658"/>
                    <a:pt x="39" y="696"/>
                  </a:cubicBezTo>
                  <a:cubicBezTo>
                    <a:pt x="64" y="709"/>
                    <a:pt x="90" y="722"/>
                    <a:pt x="115" y="722"/>
                  </a:cubicBezTo>
                  <a:cubicBezTo>
                    <a:pt x="166" y="722"/>
                    <a:pt x="205" y="684"/>
                    <a:pt x="217" y="645"/>
                  </a:cubicBezTo>
                  <a:lnTo>
                    <a:pt x="345" y="136"/>
                  </a:lnTo>
                  <a:cubicBezTo>
                    <a:pt x="358" y="97"/>
                    <a:pt x="345" y="59"/>
                    <a:pt x="319" y="34"/>
                  </a:cubicBezTo>
                  <a:cubicBezTo>
                    <a:pt x="303" y="9"/>
                    <a:pt x="277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26825" y="2139700"/>
              <a:ext cx="24125" cy="73275"/>
            </a:xfrm>
            <a:custGeom>
              <a:avLst/>
              <a:gdLst/>
              <a:ahLst/>
              <a:cxnLst/>
              <a:rect l="l" t="t" r="r" b="b"/>
              <a:pathLst>
                <a:path w="965" h="2931" extrusionOk="0">
                  <a:moveTo>
                    <a:pt x="73" y="0"/>
                  </a:moveTo>
                  <a:cubicBezTo>
                    <a:pt x="36" y="0"/>
                    <a:pt x="0" y="31"/>
                    <a:pt x="0" y="84"/>
                  </a:cubicBezTo>
                  <a:cubicBezTo>
                    <a:pt x="153" y="759"/>
                    <a:pt x="319" y="1448"/>
                    <a:pt x="484" y="2123"/>
                  </a:cubicBezTo>
                  <a:cubicBezTo>
                    <a:pt x="533" y="2330"/>
                    <a:pt x="535" y="2931"/>
                    <a:pt x="834" y="2931"/>
                  </a:cubicBezTo>
                  <a:cubicBezTo>
                    <a:pt x="848" y="2931"/>
                    <a:pt x="864" y="2929"/>
                    <a:pt x="880" y="2926"/>
                  </a:cubicBezTo>
                  <a:cubicBezTo>
                    <a:pt x="965" y="2914"/>
                    <a:pt x="934" y="2785"/>
                    <a:pt x="853" y="2785"/>
                  </a:cubicBezTo>
                  <a:cubicBezTo>
                    <a:pt x="849" y="2785"/>
                    <a:pt x="845" y="2785"/>
                    <a:pt x="841" y="2786"/>
                  </a:cubicBezTo>
                  <a:cubicBezTo>
                    <a:pt x="841" y="2786"/>
                    <a:pt x="840" y="2786"/>
                    <a:pt x="839" y="2786"/>
                  </a:cubicBezTo>
                  <a:cubicBezTo>
                    <a:pt x="709" y="2786"/>
                    <a:pt x="204" y="299"/>
                    <a:pt x="140" y="45"/>
                  </a:cubicBezTo>
                  <a:cubicBezTo>
                    <a:pt x="125" y="14"/>
                    <a:pt x="99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825550" y="2138525"/>
              <a:ext cx="25500" cy="75625"/>
            </a:xfrm>
            <a:custGeom>
              <a:avLst/>
              <a:gdLst/>
              <a:ahLst/>
              <a:cxnLst/>
              <a:rect l="l" t="t" r="r" b="b"/>
              <a:pathLst>
                <a:path w="1020" h="3025" extrusionOk="0">
                  <a:moveTo>
                    <a:pt x="128" y="80"/>
                  </a:moveTo>
                  <a:cubicBezTo>
                    <a:pt x="140" y="80"/>
                    <a:pt x="153" y="80"/>
                    <a:pt x="166" y="105"/>
                  </a:cubicBezTo>
                  <a:cubicBezTo>
                    <a:pt x="166" y="143"/>
                    <a:pt x="191" y="245"/>
                    <a:pt x="217" y="386"/>
                  </a:cubicBezTo>
                  <a:cubicBezTo>
                    <a:pt x="701" y="2642"/>
                    <a:pt x="816" y="2884"/>
                    <a:pt x="892" y="2884"/>
                  </a:cubicBezTo>
                  <a:cubicBezTo>
                    <a:pt x="903" y="2880"/>
                    <a:pt x="911" y="2879"/>
                    <a:pt x="918" y="2879"/>
                  </a:cubicBezTo>
                  <a:cubicBezTo>
                    <a:pt x="937" y="2879"/>
                    <a:pt x="943" y="2891"/>
                    <a:pt x="943" y="2909"/>
                  </a:cubicBezTo>
                  <a:cubicBezTo>
                    <a:pt x="943" y="2935"/>
                    <a:pt x="918" y="2935"/>
                    <a:pt x="918" y="2935"/>
                  </a:cubicBezTo>
                  <a:cubicBezTo>
                    <a:pt x="908" y="2938"/>
                    <a:pt x="896" y="2940"/>
                    <a:pt x="885" y="2940"/>
                  </a:cubicBezTo>
                  <a:cubicBezTo>
                    <a:pt x="853" y="2940"/>
                    <a:pt x="818" y="2928"/>
                    <a:pt x="790" y="2909"/>
                  </a:cubicBezTo>
                  <a:cubicBezTo>
                    <a:pt x="663" y="2807"/>
                    <a:pt x="625" y="2540"/>
                    <a:pt x="599" y="2336"/>
                  </a:cubicBezTo>
                  <a:cubicBezTo>
                    <a:pt x="586" y="2259"/>
                    <a:pt x="574" y="2208"/>
                    <a:pt x="574" y="2157"/>
                  </a:cubicBezTo>
                  <a:lnTo>
                    <a:pt x="89" y="118"/>
                  </a:lnTo>
                  <a:lnTo>
                    <a:pt x="102" y="118"/>
                  </a:lnTo>
                  <a:cubicBezTo>
                    <a:pt x="89" y="105"/>
                    <a:pt x="102" y="80"/>
                    <a:pt x="128" y="80"/>
                  </a:cubicBezTo>
                  <a:close/>
                  <a:moveTo>
                    <a:pt x="128" y="0"/>
                  </a:moveTo>
                  <a:cubicBezTo>
                    <a:pt x="119" y="0"/>
                    <a:pt x="111" y="1"/>
                    <a:pt x="102" y="3"/>
                  </a:cubicBezTo>
                  <a:cubicBezTo>
                    <a:pt x="38" y="16"/>
                    <a:pt x="0" y="80"/>
                    <a:pt x="13" y="143"/>
                  </a:cubicBezTo>
                  <a:lnTo>
                    <a:pt x="484" y="2170"/>
                  </a:lnTo>
                  <a:cubicBezTo>
                    <a:pt x="497" y="2208"/>
                    <a:pt x="510" y="2272"/>
                    <a:pt x="510" y="2336"/>
                  </a:cubicBezTo>
                  <a:cubicBezTo>
                    <a:pt x="548" y="2565"/>
                    <a:pt x="586" y="2858"/>
                    <a:pt x="739" y="2973"/>
                  </a:cubicBezTo>
                  <a:cubicBezTo>
                    <a:pt x="778" y="2999"/>
                    <a:pt x="829" y="3024"/>
                    <a:pt x="892" y="3024"/>
                  </a:cubicBezTo>
                  <a:cubicBezTo>
                    <a:pt x="905" y="3024"/>
                    <a:pt x="918" y="3011"/>
                    <a:pt x="931" y="3011"/>
                  </a:cubicBezTo>
                  <a:cubicBezTo>
                    <a:pt x="982" y="3011"/>
                    <a:pt x="1020" y="2948"/>
                    <a:pt x="1020" y="2897"/>
                  </a:cubicBezTo>
                  <a:cubicBezTo>
                    <a:pt x="1007" y="2833"/>
                    <a:pt x="956" y="2795"/>
                    <a:pt x="892" y="2795"/>
                  </a:cubicBezTo>
                  <a:cubicBezTo>
                    <a:pt x="778" y="2654"/>
                    <a:pt x="408" y="934"/>
                    <a:pt x="293" y="360"/>
                  </a:cubicBezTo>
                  <a:cubicBezTo>
                    <a:pt x="255" y="220"/>
                    <a:pt x="230" y="118"/>
                    <a:pt x="230" y="80"/>
                  </a:cubicBezTo>
                  <a:cubicBezTo>
                    <a:pt x="219" y="27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859000" y="2168225"/>
              <a:ext cx="11825" cy="25275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13" y="77"/>
                  </a:lnTo>
                  <a:cubicBezTo>
                    <a:pt x="26" y="370"/>
                    <a:pt x="90" y="676"/>
                    <a:pt x="204" y="957"/>
                  </a:cubicBezTo>
                  <a:cubicBezTo>
                    <a:pt x="204" y="988"/>
                    <a:pt x="230" y="1011"/>
                    <a:pt x="261" y="1011"/>
                  </a:cubicBezTo>
                  <a:cubicBezTo>
                    <a:pt x="267" y="1011"/>
                    <a:pt x="274" y="1010"/>
                    <a:pt x="281" y="1008"/>
                  </a:cubicBezTo>
                  <a:cubicBezTo>
                    <a:pt x="357" y="982"/>
                    <a:pt x="408" y="931"/>
                    <a:pt x="447" y="867"/>
                  </a:cubicBezTo>
                  <a:cubicBezTo>
                    <a:pt x="473" y="815"/>
                    <a:pt x="428" y="763"/>
                    <a:pt x="381" y="763"/>
                  </a:cubicBezTo>
                  <a:cubicBezTo>
                    <a:pt x="358" y="763"/>
                    <a:pt x="335" y="775"/>
                    <a:pt x="319" y="804"/>
                  </a:cubicBezTo>
                  <a:lnTo>
                    <a:pt x="297" y="822"/>
                  </a:lnTo>
                  <a:lnTo>
                    <a:pt x="297" y="822"/>
                  </a:lnTo>
                  <a:cubicBezTo>
                    <a:pt x="215" y="581"/>
                    <a:pt x="165" y="324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858350" y="2167225"/>
              <a:ext cx="13425" cy="27150"/>
            </a:xfrm>
            <a:custGeom>
              <a:avLst/>
              <a:gdLst/>
              <a:ahLst/>
              <a:cxnLst/>
              <a:rect l="l" t="t" r="r" b="b"/>
              <a:pathLst>
                <a:path w="537" h="1086" extrusionOk="0">
                  <a:moveTo>
                    <a:pt x="103" y="79"/>
                  </a:moveTo>
                  <a:cubicBezTo>
                    <a:pt x="128" y="79"/>
                    <a:pt x="141" y="92"/>
                    <a:pt x="154" y="104"/>
                  </a:cubicBezTo>
                  <a:cubicBezTo>
                    <a:pt x="167" y="359"/>
                    <a:pt x="205" y="601"/>
                    <a:pt x="294" y="844"/>
                  </a:cubicBezTo>
                  <a:lnTo>
                    <a:pt x="243" y="895"/>
                  </a:lnTo>
                  <a:cubicBezTo>
                    <a:pt x="154" y="640"/>
                    <a:pt x="90" y="372"/>
                    <a:pt x="77" y="104"/>
                  </a:cubicBezTo>
                  <a:cubicBezTo>
                    <a:pt x="77" y="92"/>
                    <a:pt x="90" y="79"/>
                    <a:pt x="103" y="79"/>
                  </a:cubicBezTo>
                  <a:close/>
                  <a:moveTo>
                    <a:pt x="409" y="831"/>
                  </a:moveTo>
                  <a:cubicBezTo>
                    <a:pt x="422" y="844"/>
                    <a:pt x="434" y="844"/>
                    <a:pt x="447" y="856"/>
                  </a:cubicBezTo>
                  <a:cubicBezTo>
                    <a:pt x="447" y="869"/>
                    <a:pt x="447" y="882"/>
                    <a:pt x="447" y="882"/>
                  </a:cubicBezTo>
                  <a:cubicBezTo>
                    <a:pt x="434" y="907"/>
                    <a:pt x="409" y="933"/>
                    <a:pt x="396" y="946"/>
                  </a:cubicBezTo>
                  <a:cubicBezTo>
                    <a:pt x="396" y="920"/>
                    <a:pt x="371" y="895"/>
                    <a:pt x="371" y="869"/>
                  </a:cubicBezTo>
                  <a:lnTo>
                    <a:pt x="396" y="844"/>
                  </a:lnTo>
                  <a:cubicBezTo>
                    <a:pt x="396" y="844"/>
                    <a:pt x="396" y="831"/>
                    <a:pt x="409" y="831"/>
                  </a:cubicBezTo>
                  <a:close/>
                  <a:moveTo>
                    <a:pt x="243" y="946"/>
                  </a:moveTo>
                  <a:lnTo>
                    <a:pt x="345" y="997"/>
                  </a:lnTo>
                  <a:lnTo>
                    <a:pt x="294" y="1009"/>
                  </a:lnTo>
                  <a:cubicBezTo>
                    <a:pt x="292" y="1012"/>
                    <a:pt x="289" y="1013"/>
                    <a:pt x="286" y="1013"/>
                  </a:cubicBezTo>
                  <a:cubicBezTo>
                    <a:pt x="273" y="1013"/>
                    <a:pt x="256" y="994"/>
                    <a:pt x="256" y="984"/>
                  </a:cubicBezTo>
                  <a:lnTo>
                    <a:pt x="243" y="946"/>
                  </a:lnTo>
                  <a:close/>
                  <a:moveTo>
                    <a:pt x="122" y="0"/>
                  </a:moveTo>
                  <a:cubicBezTo>
                    <a:pt x="116" y="0"/>
                    <a:pt x="110" y="1"/>
                    <a:pt x="103" y="2"/>
                  </a:cubicBezTo>
                  <a:cubicBezTo>
                    <a:pt x="39" y="2"/>
                    <a:pt x="1" y="53"/>
                    <a:pt x="1" y="117"/>
                  </a:cubicBezTo>
                  <a:cubicBezTo>
                    <a:pt x="14" y="423"/>
                    <a:pt x="77" y="729"/>
                    <a:pt x="192" y="1009"/>
                  </a:cubicBezTo>
                  <a:cubicBezTo>
                    <a:pt x="205" y="1060"/>
                    <a:pt x="243" y="1086"/>
                    <a:pt x="294" y="1086"/>
                  </a:cubicBezTo>
                  <a:lnTo>
                    <a:pt x="320" y="1086"/>
                  </a:lnTo>
                  <a:cubicBezTo>
                    <a:pt x="345" y="1073"/>
                    <a:pt x="383" y="1060"/>
                    <a:pt x="409" y="1035"/>
                  </a:cubicBezTo>
                  <a:lnTo>
                    <a:pt x="434" y="1048"/>
                  </a:lnTo>
                  <a:lnTo>
                    <a:pt x="434" y="1035"/>
                  </a:lnTo>
                  <a:cubicBezTo>
                    <a:pt x="460" y="997"/>
                    <a:pt x="498" y="971"/>
                    <a:pt x="511" y="920"/>
                  </a:cubicBezTo>
                  <a:cubicBezTo>
                    <a:pt x="536" y="895"/>
                    <a:pt x="536" y="844"/>
                    <a:pt x="511" y="818"/>
                  </a:cubicBezTo>
                  <a:cubicBezTo>
                    <a:pt x="485" y="780"/>
                    <a:pt x="447" y="754"/>
                    <a:pt x="409" y="754"/>
                  </a:cubicBezTo>
                  <a:cubicBezTo>
                    <a:pt x="383" y="754"/>
                    <a:pt x="358" y="767"/>
                    <a:pt x="345" y="780"/>
                  </a:cubicBezTo>
                  <a:cubicBezTo>
                    <a:pt x="281" y="563"/>
                    <a:pt x="230" y="334"/>
                    <a:pt x="230" y="104"/>
                  </a:cubicBezTo>
                  <a:cubicBezTo>
                    <a:pt x="219" y="47"/>
                    <a:pt x="17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869825" y="2181225"/>
              <a:ext cx="7925" cy="13025"/>
            </a:xfrm>
            <a:custGeom>
              <a:avLst/>
              <a:gdLst/>
              <a:ahLst/>
              <a:cxnLst/>
              <a:rect l="l" t="t" r="r" b="b"/>
              <a:pathLst>
                <a:path w="317" h="521" extrusionOk="0">
                  <a:moveTo>
                    <a:pt x="76" y="0"/>
                  </a:moveTo>
                  <a:cubicBezTo>
                    <a:pt x="42" y="0"/>
                    <a:pt x="7" y="22"/>
                    <a:pt x="1" y="67"/>
                  </a:cubicBezTo>
                  <a:lnTo>
                    <a:pt x="26" y="54"/>
                  </a:lnTo>
                  <a:lnTo>
                    <a:pt x="26" y="54"/>
                  </a:lnTo>
                  <a:cubicBezTo>
                    <a:pt x="14" y="156"/>
                    <a:pt x="26" y="245"/>
                    <a:pt x="52" y="335"/>
                  </a:cubicBezTo>
                  <a:cubicBezTo>
                    <a:pt x="65" y="398"/>
                    <a:pt x="90" y="500"/>
                    <a:pt x="167" y="513"/>
                  </a:cubicBezTo>
                  <a:cubicBezTo>
                    <a:pt x="180" y="518"/>
                    <a:pt x="192" y="520"/>
                    <a:pt x="204" y="520"/>
                  </a:cubicBezTo>
                  <a:cubicBezTo>
                    <a:pt x="304" y="520"/>
                    <a:pt x="316" y="346"/>
                    <a:pt x="201" y="346"/>
                  </a:cubicBezTo>
                  <a:cubicBezTo>
                    <a:pt x="198" y="346"/>
                    <a:pt x="195" y="346"/>
                    <a:pt x="191" y="346"/>
                  </a:cubicBezTo>
                  <a:lnTo>
                    <a:pt x="191" y="346"/>
                  </a:lnTo>
                  <a:cubicBezTo>
                    <a:pt x="179" y="320"/>
                    <a:pt x="166" y="283"/>
                    <a:pt x="154" y="258"/>
                  </a:cubicBezTo>
                  <a:cubicBezTo>
                    <a:pt x="141" y="194"/>
                    <a:pt x="141" y="131"/>
                    <a:pt x="141" y="67"/>
                  </a:cubicBezTo>
                  <a:cubicBezTo>
                    <a:pt x="141" y="22"/>
                    <a:pt x="10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869200" y="2179975"/>
              <a:ext cx="11175" cy="15375"/>
            </a:xfrm>
            <a:custGeom>
              <a:avLst/>
              <a:gdLst/>
              <a:ahLst/>
              <a:cxnLst/>
              <a:rect l="l" t="t" r="r" b="b"/>
              <a:pathLst>
                <a:path w="447" h="615" extrusionOk="0">
                  <a:moveTo>
                    <a:pt x="115" y="79"/>
                  </a:moveTo>
                  <a:cubicBezTo>
                    <a:pt x="141" y="79"/>
                    <a:pt x="153" y="91"/>
                    <a:pt x="153" y="104"/>
                  </a:cubicBezTo>
                  <a:cubicBezTo>
                    <a:pt x="141" y="168"/>
                    <a:pt x="153" y="232"/>
                    <a:pt x="166" y="308"/>
                  </a:cubicBezTo>
                  <a:cubicBezTo>
                    <a:pt x="166" y="321"/>
                    <a:pt x="179" y="346"/>
                    <a:pt x="179" y="359"/>
                  </a:cubicBezTo>
                  <a:cubicBezTo>
                    <a:pt x="153" y="372"/>
                    <a:pt x="141" y="385"/>
                    <a:pt x="128" y="410"/>
                  </a:cubicBezTo>
                  <a:lnTo>
                    <a:pt x="115" y="372"/>
                  </a:lnTo>
                  <a:cubicBezTo>
                    <a:pt x="90" y="283"/>
                    <a:pt x="77" y="193"/>
                    <a:pt x="90" y="104"/>
                  </a:cubicBezTo>
                  <a:cubicBezTo>
                    <a:pt x="90" y="79"/>
                    <a:pt x="115" y="79"/>
                    <a:pt x="115" y="79"/>
                  </a:cubicBezTo>
                  <a:close/>
                  <a:moveTo>
                    <a:pt x="268" y="474"/>
                  </a:moveTo>
                  <a:cubicBezTo>
                    <a:pt x="268" y="474"/>
                    <a:pt x="268" y="487"/>
                    <a:pt x="268" y="499"/>
                  </a:cubicBezTo>
                  <a:lnTo>
                    <a:pt x="230" y="487"/>
                  </a:lnTo>
                  <a:lnTo>
                    <a:pt x="268" y="474"/>
                  </a:lnTo>
                  <a:close/>
                  <a:moveTo>
                    <a:pt x="108" y="0"/>
                  </a:moveTo>
                  <a:cubicBezTo>
                    <a:pt x="51" y="0"/>
                    <a:pt x="0" y="47"/>
                    <a:pt x="0" y="104"/>
                  </a:cubicBezTo>
                  <a:cubicBezTo>
                    <a:pt x="0" y="206"/>
                    <a:pt x="13" y="308"/>
                    <a:pt x="39" y="397"/>
                  </a:cubicBezTo>
                  <a:cubicBezTo>
                    <a:pt x="64" y="474"/>
                    <a:pt x="90" y="576"/>
                    <a:pt x="179" y="601"/>
                  </a:cubicBezTo>
                  <a:cubicBezTo>
                    <a:pt x="192" y="614"/>
                    <a:pt x="204" y="614"/>
                    <a:pt x="230" y="614"/>
                  </a:cubicBezTo>
                  <a:cubicBezTo>
                    <a:pt x="268" y="614"/>
                    <a:pt x="306" y="601"/>
                    <a:pt x="332" y="576"/>
                  </a:cubicBezTo>
                  <a:lnTo>
                    <a:pt x="332" y="563"/>
                  </a:lnTo>
                  <a:lnTo>
                    <a:pt x="446" y="538"/>
                  </a:lnTo>
                  <a:lnTo>
                    <a:pt x="345" y="512"/>
                  </a:lnTo>
                  <a:cubicBezTo>
                    <a:pt x="357" y="474"/>
                    <a:pt x="345" y="436"/>
                    <a:pt x="332" y="410"/>
                  </a:cubicBezTo>
                  <a:cubicBezTo>
                    <a:pt x="319" y="385"/>
                    <a:pt x="294" y="359"/>
                    <a:pt x="255" y="359"/>
                  </a:cubicBezTo>
                  <a:cubicBezTo>
                    <a:pt x="255" y="334"/>
                    <a:pt x="243" y="308"/>
                    <a:pt x="243" y="283"/>
                  </a:cubicBezTo>
                  <a:cubicBezTo>
                    <a:pt x="230" y="232"/>
                    <a:pt x="217" y="168"/>
                    <a:pt x="230" y="104"/>
                  </a:cubicBezTo>
                  <a:cubicBezTo>
                    <a:pt x="230" y="53"/>
                    <a:pt x="179" y="2"/>
                    <a:pt x="128" y="2"/>
                  </a:cubicBezTo>
                  <a:cubicBezTo>
                    <a:pt x="121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881300" y="2185675"/>
              <a:ext cx="8475" cy="16525"/>
            </a:xfrm>
            <a:custGeom>
              <a:avLst/>
              <a:gdLst/>
              <a:ahLst/>
              <a:cxnLst/>
              <a:rect l="l" t="t" r="r" b="b"/>
              <a:pathLst>
                <a:path w="339" h="661" extrusionOk="0">
                  <a:moveTo>
                    <a:pt x="84" y="1"/>
                  </a:moveTo>
                  <a:cubicBezTo>
                    <a:pt x="49" y="1"/>
                    <a:pt x="13" y="23"/>
                    <a:pt x="13" y="67"/>
                  </a:cubicBezTo>
                  <a:cubicBezTo>
                    <a:pt x="1" y="271"/>
                    <a:pt x="52" y="475"/>
                    <a:pt x="179" y="628"/>
                  </a:cubicBezTo>
                  <a:cubicBezTo>
                    <a:pt x="194" y="651"/>
                    <a:pt x="216" y="660"/>
                    <a:pt x="238" y="660"/>
                  </a:cubicBezTo>
                  <a:cubicBezTo>
                    <a:pt x="289" y="660"/>
                    <a:pt x="339" y="609"/>
                    <a:pt x="294" y="565"/>
                  </a:cubicBezTo>
                  <a:cubicBezTo>
                    <a:pt x="192" y="424"/>
                    <a:pt x="141" y="246"/>
                    <a:pt x="154" y="67"/>
                  </a:cubicBezTo>
                  <a:cubicBezTo>
                    <a:pt x="154" y="23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880025" y="2184750"/>
              <a:ext cx="10225" cy="18550"/>
            </a:xfrm>
            <a:custGeom>
              <a:avLst/>
              <a:gdLst/>
              <a:ahLst/>
              <a:cxnLst/>
              <a:rect l="l" t="t" r="r" b="b"/>
              <a:pathLst>
                <a:path w="409" h="742" extrusionOk="0">
                  <a:moveTo>
                    <a:pt x="141" y="79"/>
                  </a:moveTo>
                  <a:cubicBezTo>
                    <a:pt x="166" y="79"/>
                    <a:pt x="166" y="104"/>
                    <a:pt x="166" y="104"/>
                  </a:cubicBezTo>
                  <a:cubicBezTo>
                    <a:pt x="154" y="296"/>
                    <a:pt x="205" y="474"/>
                    <a:pt x="332" y="627"/>
                  </a:cubicBezTo>
                  <a:cubicBezTo>
                    <a:pt x="332" y="627"/>
                    <a:pt x="332" y="627"/>
                    <a:pt x="332" y="640"/>
                  </a:cubicBezTo>
                  <a:cubicBezTo>
                    <a:pt x="319" y="653"/>
                    <a:pt x="307" y="653"/>
                    <a:pt x="294" y="653"/>
                  </a:cubicBezTo>
                  <a:cubicBezTo>
                    <a:pt x="290" y="656"/>
                    <a:pt x="286" y="658"/>
                    <a:pt x="283" y="658"/>
                  </a:cubicBezTo>
                  <a:cubicBezTo>
                    <a:pt x="275" y="658"/>
                    <a:pt x="268" y="649"/>
                    <a:pt x="268" y="640"/>
                  </a:cubicBezTo>
                  <a:cubicBezTo>
                    <a:pt x="141" y="487"/>
                    <a:pt x="90" y="296"/>
                    <a:pt x="103" y="104"/>
                  </a:cubicBezTo>
                  <a:cubicBezTo>
                    <a:pt x="103" y="92"/>
                    <a:pt x="128" y="79"/>
                    <a:pt x="141" y="79"/>
                  </a:cubicBezTo>
                  <a:close/>
                  <a:moveTo>
                    <a:pt x="134" y="0"/>
                  </a:moveTo>
                  <a:cubicBezTo>
                    <a:pt x="77" y="0"/>
                    <a:pt x="26" y="47"/>
                    <a:pt x="26" y="104"/>
                  </a:cubicBezTo>
                  <a:cubicBezTo>
                    <a:pt x="1" y="308"/>
                    <a:pt x="64" y="525"/>
                    <a:pt x="192" y="691"/>
                  </a:cubicBezTo>
                  <a:cubicBezTo>
                    <a:pt x="217" y="716"/>
                    <a:pt x="256" y="742"/>
                    <a:pt x="294" y="742"/>
                  </a:cubicBezTo>
                  <a:lnTo>
                    <a:pt x="307" y="742"/>
                  </a:lnTo>
                  <a:cubicBezTo>
                    <a:pt x="345" y="729"/>
                    <a:pt x="383" y="704"/>
                    <a:pt x="396" y="665"/>
                  </a:cubicBezTo>
                  <a:cubicBezTo>
                    <a:pt x="409" y="640"/>
                    <a:pt x="409" y="602"/>
                    <a:pt x="383" y="576"/>
                  </a:cubicBezTo>
                  <a:cubicBezTo>
                    <a:pt x="281" y="436"/>
                    <a:pt x="230" y="270"/>
                    <a:pt x="243" y="104"/>
                  </a:cubicBezTo>
                  <a:cubicBezTo>
                    <a:pt x="256" y="53"/>
                    <a:pt x="205" y="2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906275" y="2179375"/>
              <a:ext cx="7425" cy="20750"/>
            </a:xfrm>
            <a:custGeom>
              <a:avLst/>
              <a:gdLst/>
              <a:ahLst/>
              <a:cxnLst/>
              <a:rect l="l" t="t" r="r" b="b"/>
              <a:pathLst>
                <a:path w="297" h="830" extrusionOk="0">
                  <a:moveTo>
                    <a:pt x="207" y="1"/>
                  </a:moveTo>
                  <a:cubicBezTo>
                    <a:pt x="179" y="1"/>
                    <a:pt x="154" y="16"/>
                    <a:pt x="149" y="52"/>
                  </a:cubicBezTo>
                  <a:cubicBezTo>
                    <a:pt x="98" y="281"/>
                    <a:pt x="60" y="511"/>
                    <a:pt x="9" y="740"/>
                  </a:cubicBezTo>
                  <a:cubicBezTo>
                    <a:pt x="1" y="794"/>
                    <a:pt x="49" y="829"/>
                    <a:pt x="91" y="829"/>
                  </a:cubicBezTo>
                  <a:cubicBezTo>
                    <a:pt x="119" y="829"/>
                    <a:pt x="144" y="814"/>
                    <a:pt x="149" y="778"/>
                  </a:cubicBezTo>
                  <a:cubicBezTo>
                    <a:pt x="187" y="549"/>
                    <a:pt x="238" y="319"/>
                    <a:pt x="289" y="90"/>
                  </a:cubicBezTo>
                  <a:cubicBezTo>
                    <a:pt x="297" y="36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905200" y="2178300"/>
              <a:ext cx="9275" cy="22775"/>
            </a:xfrm>
            <a:custGeom>
              <a:avLst/>
              <a:gdLst/>
              <a:ahLst/>
              <a:cxnLst/>
              <a:rect l="l" t="t" r="r" b="b"/>
              <a:pathLst>
                <a:path w="371" h="911" extrusionOk="0">
                  <a:moveTo>
                    <a:pt x="243" y="82"/>
                  </a:moveTo>
                  <a:cubicBezTo>
                    <a:pt x="256" y="82"/>
                    <a:pt x="268" y="82"/>
                    <a:pt x="281" y="95"/>
                  </a:cubicBezTo>
                  <a:cubicBezTo>
                    <a:pt x="281" y="95"/>
                    <a:pt x="294" y="108"/>
                    <a:pt x="281" y="120"/>
                  </a:cubicBezTo>
                  <a:lnTo>
                    <a:pt x="154" y="821"/>
                  </a:lnTo>
                  <a:cubicBezTo>
                    <a:pt x="154" y="834"/>
                    <a:pt x="141" y="834"/>
                    <a:pt x="128" y="834"/>
                  </a:cubicBezTo>
                  <a:cubicBezTo>
                    <a:pt x="103" y="834"/>
                    <a:pt x="90" y="809"/>
                    <a:pt x="90" y="796"/>
                  </a:cubicBezTo>
                  <a:lnTo>
                    <a:pt x="230" y="95"/>
                  </a:lnTo>
                  <a:cubicBezTo>
                    <a:pt x="230" y="95"/>
                    <a:pt x="230" y="82"/>
                    <a:pt x="243" y="82"/>
                  </a:cubicBezTo>
                  <a:close/>
                  <a:moveTo>
                    <a:pt x="248" y="1"/>
                  </a:moveTo>
                  <a:cubicBezTo>
                    <a:pt x="238" y="1"/>
                    <a:pt x="228" y="2"/>
                    <a:pt x="217" y="6"/>
                  </a:cubicBezTo>
                  <a:cubicBezTo>
                    <a:pt x="179" y="18"/>
                    <a:pt x="154" y="44"/>
                    <a:pt x="154" y="82"/>
                  </a:cubicBezTo>
                  <a:lnTo>
                    <a:pt x="13" y="783"/>
                  </a:lnTo>
                  <a:cubicBezTo>
                    <a:pt x="1" y="847"/>
                    <a:pt x="52" y="911"/>
                    <a:pt x="115" y="911"/>
                  </a:cubicBezTo>
                  <a:lnTo>
                    <a:pt x="128" y="911"/>
                  </a:lnTo>
                  <a:cubicBezTo>
                    <a:pt x="179" y="911"/>
                    <a:pt x="230" y="885"/>
                    <a:pt x="230" y="834"/>
                  </a:cubicBezTo>
                  <a:lnTo>
                    <a:pt x="370" y="133"/>
                  </a:lnTo>
                  <a:cubicBezTo>
                    <a:pt x="370" y="95"/>
                    <a:pt x="358" y="57"/>
                    <a:pt x="332" y="31"/>
                  </a:cubicBezTo>
                  <a:cubicBezTo>
                    <a:pt x="304" y="12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918975" y="2187150"/>
              <a:ext cx="7825" cy="11550"/>
            </a:xfrm>
            <a:custGeom>
              <a:avLst/>
              <a:gdLst/>
              <a:ahLst/>
              <a:cxnLst/>
              <a:rect l="l" t="t" r="r" b="b"/>
              <a:pathLst>
                <a:path w="313" h="462" extrusionOk="0">
                  <a:moveTo>
                    <a:pt x="236" y="1"/>
                  </a:moveTo>
                  <a:cubicBezTo>
                    <a:pt x="204" y="1"/>
                    <a:pt x="167" y="20"/>
                    <a:pt x="151" y="59"/>
                  </a:cubicBezTo>
                  <a:lnTo>
                    <a:pt x="23" y="378"/>
                  </a:lnTo>
                  <a:cubicBezTo>
                    <a:pt x="1" y="431"/>
                    <a:pt x="41" y="462"/>
                    <a:pt x="85" y="462"/>
                  </a:cubicBezTo>
                  <a:cubicBezTo>
                    <a:pt x="116" y="462"/>
                    <a:pt x="148" y="447"/>
                    <a:pt x="163" y="416"/>
                  </a:cubicBezTo>
                  <a:cubicBezTo>
                    <a:pt x="189" y="327"/>
                    <a:pt x="240" y="200"/>
                    <a:pt x="291" y="98"/>
                  </a:cubicBezTo>
                  <a:cubicBezTo>
                    <a:pt x="312" y="3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918275" y="2186150"/>
              <a:ext cx="9575" cy="13325"/>
            </a:xfrm>
            <a:custGeom>
              <a:avLst/>
              <a:gdLst/>
              <a:ahLst/>
              <a:cxnLst/>
              <a:rect l="l" t="t" r="r" b="b"/>
              <a:pathLst>
                <a:path w="383" h="533" extrusionOk="0">
                  <a:moveTo>
                    <a:pt x="268" y="87"/>
                  </a:moveTo>
                  <a:cubicBezTo>
                    <a:pt x="281" y="99"/>
                    <a:pt x="281" y="125"/>
                    <a:pt x="281" y="125"/>
                  </a:cubicBezTo>
                  <a:lnTo>
                    <a:pt x="153" y="444"/>
                  </a:lnTo>
                  <a:cubicBezTo>
                    <a:pt x="153" y="444"/>
                    <a:pt x="140" y="456"/>
                    <a:pt x="128" y="456"/>
                  </a:cubicBezTo>
                  <a:cubicBezTo>
                    <a:pt x="115" y="456"/>
                    <a:pt x="102" y="456"/>
                    <a:pt x="90" y="444"/>
                  </a:cubicBezTo>
                  <a:lnTo>
                    <a:pt x="90" y="431"/>
                  </a:lnTo>
                  <a:lnTo>
                    <a:pt x="217" y="112"/>
                  </a:lnTo>
                  <a:cubicBezTo>
                    <a:pt x="217" y="87"/>
                    <a:pt x="242" y="87"/>
                    <a:pt x="268" y="87"/>
                  </a:cubicBezTo>
                  <a:close/>
                  <a:moveTo>
                    <a:pt x="250" y="0"/>
                  </a:moveTo>
                  <a:cubicBezTo>
                    <a:pt x="206" y="0"/>
                    <a:pt x="159" y="27"/>
                    <a:pt x="140" y="74"/>
                  </a:cubicBezTo>
                  <a:lnTo>
                    <a:pt x="13" y="393"/>
                  </a:lnTo>
                  <a:cubicBezTo>
                    <a:pt x="0" y="431"/>
                    <a:pt x="0" y="469"/>
                    <a:pt x="26" y="495"/>
                  </a:cubicBezTo>
                  <a:cubicBezTo>
                    <a:pt x="51" y="520"/>
                    <a:pt x="77" y="533"/>
                    <a:pt x="115" y="533"/>
                  </a:cubicBezTo>
                  <a:lnTo>
                    <a:pt x="140" y="533"/>
                  </a:lnTo>
                  <a:cubicBezTo>
                    <a:pt x="179" y="533"/>
                    <a:pt x="217" y="507"/>
                    <a:pt x="230" y="469"/>
                  </a:cubicBezTo>
                  <a:lnTo>
                    <a:pt x="357" y="150"/>
                  </a:lnTo>
                  <a:cubicBezTo>
                    <a:pt x="383" y="99"/>
                    <a:pt x="357" y="36"/>
                    <a:pt x="293" y="10"/>
                  </a:cubicBezTo>
                  <a:cubicBezTo>
                    <a:pt x="280" y="4"/>
                    <a:pt x="265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37900" y="2185400"/>
              <a:ext cx="10675" cy="18050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328" y="0"/>
                  </a:moveTo>
                  <a:cubicBezTo>
                    <a:pt x="306" y="0"/>
                    <a:pt x="285" y="12"/>
                    <a:pt x="273" y="40"/>
                  </a:cubicBezTo>
                  <a:lnTo>
                    <a:pt x="18" y="614"/>
                  </a:lnTo>
                  <a:cubicBezTo>
                    <a:pt x="0" y="668"/>
                    <a:pt x="52" y="722"/>
                    <a:pt x="98" y="722"/>
                  </a:cubicBezTo>
                  <a:cubicBezTo>
                    <a:pt x="117" y="722"/>
                    <a:pt x="135" y="713"/>
                    <a:pt x="146" y="690"/>
                  </a:cubicBezTo>
                  <a:lnTo>
                    <a:pt x="401" y="117"/>
                  </a:lnTo>
                  <a:cubicBezTo>
                    <a:pt x="427" y="56"/>
                    <a:pt x="375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36750" y="2184475"/>
              <a:ext cx="12450" cy="20100"/>
            </a:xfrm>
            <a:custGeom>
              <a:avLst/>
              <a:gdLst/>
              <a:ahLst/>
              <a:cxnLst/>
              <a:rect l="l" t="t" r="r" b="b"/>
              <a:pathLst>
                <a:path w="498" h="804" extrusionOk="0">
                  <a:moveTo>
                    <a:pt x="380" y="79"/>
                  </a:moveTo>
                  <a:cubicBezTo>
                    <a:pt x="393" y="83"/>
                    <a:pt x="408" y="93"/>
                    <a:pt x="408" y="103"/>
                  </a:cubicBezTo>
                  <a:cubicBezTo>
                    <a:pt x="421" y="115"/>
                    <a:pt x="421" y="128"/>
                    <a:pt x="408" y="128"/>
                  </a:cubicBezTo>
                  <a:lnTo>
                    <a:pt x="154" y="702"/>
                  </a:lnTo>
                  <a:cubicBezTo>
                    <a:pt x="154" y="711"/>
                    <a:pt x="147" y="720"/>
                    <a:pt x="139" y="720"/>
                  </a:cubicBezTo>
                  <a:cubicBezTo>
                    <a:pt x="136" y="720"/>
                    <a:pt x="132" y="718"/>
                    <a:pt x="128" y="715"/>
                  </a:cubicBezTo>
                  <a:cubicBezTo>
                    <a:pt x="115" y="702"/>
                    <a:pt x="103" y="689"/>
                    <a:pt x="103" y="664"/>
                  </a:cubicBezTo>
                  <a:lnTo>
                    <a:pt x="357" y="90"/>
                  </a:lnTo>
                  <a:lnTo>
                    <a:pt x="380" y="79"/>
                  </a:lnTo>
                  <a:close/>
                  <a:moveTo>
                    <a:pt x="370" y="1"/>
                  </a:moveTo>
                  <a:cubicBezTo>
                    <a:pt x="332" y="1"/>
                    <a:pt x="294" y="26"/>
                    <a:pt x="294" y="64"/>
                  </a:cubicBezTo>
                  <a:lnTo>
                    <a:pt x="39" y="625"/>
                  </a:lnTo>
                  <a:cubicBezTo>
                    <a:pt x="1" y="689"/>
                    <a:pt x="39" y="765"/>
                    <a:pt x="103" y="791"/>
                  </a:cubicBezTo>
                  <a:cubicBezTo>
                    <a:pt x="115" y="791"/>
                    <a:pt x="128" y="791"/>
                    <a:pt x="141" y="804"/>
                  </a:cubicBezTo>
                  <a:cubicBezTo>
                    <a:pt x="179" y="791"/>
                    <a:pt x="217" y="765"/>
                    <a:pt x="230" y="740"/>
                  </a:cubicBezTo>
                  <a:lnTo>
                    <a:pt x="485" y="166"/>
                  </a:lnTo>
                  <a:cubicBezTo>
                    <a:pt x="498" y="128"/>
                    <a:pt x="498" y="77"/>
                    <a:pt x="472" y="52"/>
                  </a:cubicBezTo>
                  <a:cubicBezTo>
                    <a:pt x="447" y="13"/>
                    <a:pt x="408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956200" y="2177700"/>
              <a:ext cx="6550" cy="25300"/>
            </a:xfrm>
            <a:custGeom>
              <a:avLst/>
              <a:gdLst/>
              <a:ahLst/>
              <a:cxnLst/>
              <a:rect l="l" t="t" r="r" b="b"/>
              <a:pathLst>
                <a:path w="262" h="1012" extrusionOk="0">
                  <a:moveTo>
                    <a:pt x="194" y="1"/>
                  </a:moveTo>
                  <a:cubicBezTo>
                    <a:pt x="159" y="1"/>
                    <a:pt x="121" y="23"/>
                    <a:pt x="115" y="68"/>
                  </a:cubicBezTo>
                  <a:lnTo>
                    <a:pt x="102" y="68"/>
                  </a:lnTo>
                  <a:lnTo>
                    <a:pt x="51" y="514"/>
                  </a:lnTo>
                  <a:cubicBezTo>
                    <a:pt x="13" y="641"/>
                    <a:pt x="0" y="769"/>
                    <a:pt x="13" y="909"/>
                  </a:cubicBezTo>
                  <a:cubicBezTo>
                    <a:pt x="13" y="976"/>
                    <a:pt x="66" y="1011"/>
                    <a:pt x="119" y="1011"/>
                  </a:cubicBezTo>
                  <a:cubicBezTo>
                    <a:pt x="168" y="1011"/>
                    <a:pt x="217" y="982"/>
                    <a:pt x="230" y="922"/>
                  </a:cubicBezTo>
                  <a:cubicBezTo>
                    <a:pt x="244" y="870"/>
                    <a:pt x="203" y="835"/>
                    <a:pt x="160" y="833"/>
                  </a:cubicBezTo>
                  <a:lnTo>
                    <a:pt x="160" y="833"/>
                  </a:lnTo>
                  <a:cubicBezTo>
                    <a:pt x="192" y="754"/>
                    <a:pt x="193" y="521"/>
                    <a:pt x="204" y="488"/>
                  </a:cubicBezTo>
                  <a:lnTo>
                    <a:pt x="255" y="68"/>
                  </a:lnTo>
                  <a:cubicBezTo>
                    <a:pt x="261" y="23"/>
                    <a:pt x="23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54925" y="2176775"/>
              <a:ext cx="8625" cy="27175"/>
            </a:xfrm>
            <a:custGeom>
              <a:avLst/>
              <a:gdLst/>
              <a:ahLst/>
              <a:cxnLst/>
              <a:rect l="l" t="t" r="r" b="b"/>
              <a:pathLst>
                <a:path w="345" h="1087" extrusionOk="0">
                  <a:moveTo>
                    <a:pt x="212" y="74"/>
                  </a:moveTo>
                  <a:cubicBezTo>
                    <a:pt x="217" y="74"/>
                    <a:pt x="223" y="76"/>
                    <a:pt x="230" y="79"/>
                  </a:cubicBezTo>
                  <a:cubicBezTo>
                    <a:pt x="255" y="79"/>
                    <a:pt x="255" y="79"/>
                    <a:pt x="255" y="92"/>
                  </a:cubicBezTo>
                  <a:lnTo>
                    <a:pt x="191" y="513"/>
                  </a:lnTo>
                  <a:lnTo>
                    <a:pt x="191" y="564"/>
                  </a:lnTo>
                  <a:cubicBezTo>
                    <a:pt x="191" y="653"/>
                    <a:pt x="179" y="742"/>
                    <a:pt x="166" y="831"/>
                  </a:cubicBezTo>
                  <a:cubicBezTo>
                    <a:pt x="128" y="844"/>
                    <a:pt x="102" y="870"/>
                    <a:pt x="102" y="908"/>
                  </a:cubicBezTo>
                  <a:lnTo>
                    <a:pt x="102" y="933"/>
                  </a:lnTo>
                  <a:cubicBezTo>
                    <a:pt x="89" y="844"/>
                    <a:pt x="102" y="755"/>
                    <a:pt x="115" y="666"/>
                  </a:cubicBezTo>
                  <a:cubicBezTo>
                    <a:pt x="128" y="627"/>
                    <a:pt x="140" y="589"/>
                    <a:pt x="140" y="564"/>
                  </a:cubicBezTo>
                  <a:lnTo>
                    <a:pt x="204" y="118"/>
                  </a:lnTo>
                  <a:lnTo>
                    <a:pt x="191" y="105"/>
                  </a:lnTo>
                  <a:cubicBezTo>
                    <a:pt x="191" y="86"/>
                    <a:pt x="198" y="74"/>
                    <a:pt x="212" y="74"/>
                  </a:cubicBezTo>
                  <a:close/>
                  <a:moveTo>
                    <a:pt x="242" y="921"/>
                  </a:moveTo>
                  <a:cubicBezTo>
                    <a:pt x="255" y="933"/>
                    <a:pt x="255" y="946"/>
                    <a:pt x="242" y="946"/>
                  </a:cubicBezTo>
                  <a:cubicBezTo>
                    <a:pt x="242" y="984"/>
                    <a:pt x="217" y="1010"/>
                    <a:pt x="179" y="1010"/>
                  </a:cubicBezTo>
                  <a:cubicBezTo>
                    <a:pt x="166" y="1010"/>
                    <a:pt x="153" y="997"/>
                    <a:pt x="140" y="997"/>
                  </a:cubicBezTo>
                  <a:lnTo>
                    <a:pt x="217" y="933"/>
                  </a:lnTo>
                  <a:cubicBezTo>
                    <a:pt x="230" y="933"/>
                    <a:pt x="230" y="921"/>
                    <a:pt x="242" y="921"/>
                  </a:cubicBezTo>
                  <a:close/>
                  <a:moveTo>
                    <a:pt x="235" y="1"/>
                  </a:moveTo>
                  <a:cubicBezTo>
                    <a:pt x="179" y="1"/>
                    <a:pt x="126" y="48"/>
                    <a:pt x="115" y="105"/>
                  </a:cubicBezTo>
                  <a:lnTo>
                    <a:pt x="51" y="551"/>
                  </a:lnTo>
                  <a:cubicBezTo>
                    <a:pt x="51" y="576"/>
                    <a:pt x="38" y="615"/>
                    <a:pt x="38" y="653"/>
                  </a:cubicBezTo>
                  <a:cubicBezTo>
                    <a:pt x="13" y="755"/>
                    <a:pt x="0" y="857"/>
                    <a:pt x="13" y="946"/>
                  </a:cubicBezTo>
                  <a:cubicBezTo>
                    <a:pt x="26" y="984"/>
                    <a:pt x="38" y="1023"/>
                    <a:pt x="77" y="1048"/>
                  </a:cubicBezTo>
                  <a:lnTo>
                    <a:pt x="77" y="1073"/>
                  </a:lnTo>
                  <a:lnTo>
                    <a:pt x="89" y="1061"/>
                  </a:lnTo>
                  <a:cubicBezTo>
                    <a:pt x="115" y="1073"/>
                    <a:pt x="153" y="1086"/>
                    <a:pt x="179" y="1086"/>
                  </a:cubicBezTo>
                  <a:cubicBezTo>
                    <a:pt x="255" y="1086"/>
                    <a:pt x="306" y="1035"/>
                    <a:pt x="319" y="972"/>
                  </a:cubicBezTo>
                  <a:cubicBezTo>
                    <a:pt x="332" y="933"/>
                    <a:pt x="319" y="882"/>
                    <a:pt x="293" y="857"/>
                  </a:cubicBezTo>
                  <a:cubicBezTo>
                    <a:pt x="281" y="857"/>
                    <a:pt x="268" y="844"/>
                    <a:pt x="255" y="844"/>
                  </a:cubicBezTo>
                  <a:cubicBezTo>
                    <a:pt x="268" y="755"/>
                    <a:pt x="281" y="666"/>
                    <a:pt x="281" y="576"/>
                  </a:cubicBezTo>
                  <a:lnTo>
                    <a:pt x="281" y="525"/>
                  </a:lnTo>
                  <a:lnTo>
                    <a:pt x="332" y="118"/>
                  </a:lnTo>
                  <a:cubicBezTo>
                    <a:pt x="344" y="54"/>
                    <a:pt x="306" y="3"/>
                    <a:pt x="255" y="3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975000" y="2165275"/>
              <a:ext cx="3525" cy="38100"/>
            </a:xfrm>
            <a:custGeom>
              <a:avLst/>
              <a:gdLst/>
              <a:ahLst/>
              <a:cxnLst/>
              <a:rect l="l" t="t" r="r" b="b"/>
              <a:pathLst>
                <a:path w="141" h="1524" extrusionOk="0">
                  <a:moveTo>
                    <a:pt x="70" y="1"/>
                  </a:moveTo>
                  <a:cubicBezTo>
                    <a:pt x="38" y="1"/>
                    <a:pt x="7" y="23"/>
                    <a:pt x="0" y="68"/>
                  </a:cubicBezTo>
                  <a:lnTo>
                    <a:pt x="0" y="1457"/>
                  </a:lnTo>
                  <a:cubicBezTo>
                    <a:pt x="0" y="1502"/>
                    <a:pt x="35" y="1524"/>
                    <a:pt x="70" y="1524"/>
                  </a:cubicBezTo>
                  <a:cubicBezTo>
                    <a:pt x="105" y="1524"/>
                    <a:pt x="140" y="1502"/>
                    <a:pt x="140" y="1457"/>
                  </a:cubicBezTo>
                  <a:lnTo>
                    <a:pt x="140" y="68"/>
                  </a:lnTo>
                  <a:cubicBezTo>
                    <a:pt x="134" y="23"/>
                    <a:pt x="10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974025" y="2163925"/>
              <a:ext cx="5450" cy="40325"/>
            </a:xfrm>
            <a:custGeom>
              <a:avLst/>
              <a:gdLst/>
              <a:ahLst/>
              <a:cxnLst/>
              <a:rect l="l" t="t" r="r" b="b"/>
              <a:pathLst>
                <a:path w="218" h="1613" extrusionOk="0">
                  <a:moveTo>
                    <a:pt x="128" y="83"/>
                  </a:moveTo>
                  <a:cubicBezTo>
                    <a:pt x="141" y="96"/>
                    <a:pt x="141" y="96"/>
                    <a:pt x="141" y="109"/>
                  </a:cubicBezTo>
                  <a:lnTo>
                    <a:pt x="141" y="1498"/>
                  </a:lnTo>
                  <a:cubicBezTo>
                    <a:pt x="141" y="1511"/>
                    <a:pt x="141" y="1524"/>
                    <a:pt x="128" y="1524"/>
                  </a:cubicBezTo>
                  <a:cubicBezTo>
                    <a:pt x="122" y="1530"/>
                    <a:pt x="116" y="1533"/>
                    <a:pt x="109" y="1533"/>
                  </a:cubicBezTo>
                  <a:cubicBezTo>
                    <a:pt x="103" y="1533"/>
                    <a:pt x="96" y="1530"/>
                    <a:pt x="90" y="1524"/>
                  </a:cubicBezTo>
                  <a:cubicBezTo>
                    <a:pt x="77" y="1524"/>
                    <a:pt x="77" y="1511"/>
                    <a:pt x="77" y="1498"/>
                  </a:cubicBezTo>
                  <a:lnTo>
                    <a:pt x="77" y="109"/>
                  </a:lnTo>
                  <a:cubicBezTo>
                    <a:pt x="77" y="96"/>
                    <a:pt x="77" y="83"/>
                    <a:pt x="90" y="83"/>
                  </a:cubicBezTo>
                  <a:close/>
                  <a:moveTo>
                    <a:pt x="109" y="1"/>
                  </a:moveTo>
                  <a:cubicBezTo>
                    <a:pt x="90" y="1"/>
                    <a:pt x="71" y="7"/>
                    <a:pt x="52" y="20"/>
                  </a:cubicBezTo>
                  <a:cubicBezTo>
                    <a:pt x="14" y="45"/>
                    <a:pt x="1" y="71"/>
                    <a:pt x="1" y="109"/>
                  </a:cubicBezTo>
                  <a:lnTo>
                    <a:pt x="1" y="1511"/>
                  </a:lnTo>
                  <a:cubicBezTo>
                    <a:pt x="1" y="1549"/>
                    <a:pt x="14" y="1587"/>
                    <a:pt x="52" y="1600"/>
                  </a:cubicBezTo>
                  <a:cubicBezTo>
                    <a:pt x="65" y="1613"/>
                    <a:pt x="90" y="1613"/>
                    <a:pt x="103" y="1613"/>
                  </a:cubicBezTo>
                  <a:cubicBezTo>
                    <a:pt x="128" y="1613"/>
                    <a:pt x="141" y="1613"/>
                    <a:pt x="167" y="1600"/>
                  </a:cubicBezTo>
                  <a:cubicBezTo>
                    <a:pt x="205" y="1587"/>
                    <a:pt x="218" y="1549"/>
                    <a:pt x="218" y="1511"/>
                  </a:cubicBezTo>
                  <a:lnTo>
                    <a:pt x="218" y="122"/>
                  </a:lnTo>
                  <a:cubicBezTo>
                    <a:pt x="218" y="83"/>
                    <a:pt x="205" y="45"/>
                    <a:pt x="167" y="20"/>
                  </a:cubicBezTo>
                  <a:cubicBezTo>
                    <a:pt x="147" y="7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987100" y="2149175"/>
              <a:ext cx="10725" cy="55800"/>
            </a:xfrm>
            <a:custGeom>
              <a:avLst/>
              <a:gdLst/>
              <a:ahLst/>
              <a:cxnLst/>
              <a:rect l="l" t="t" r="r" b="b"/>
              <a:pathLst>
                <a:path w="429" h="2232" extrusionOk="0">
                  <a:moveTo>
                    <a:pt x="349" y="1"/>
                  </a:moveTo>
                  <a:cubicBezTo>
                    <a:pt x="320" y="1"/>
                    <a:pt x="292" y="19"/>
                    <a:pt x="281" y="62"/>
                  </a:cubicBezTo>
                  <a:cubicBezTo>
                    <a:pt x="90" y="737"/>
                    <a:pt x="0" y="1451"/>
                    <a:pt x="39" y="2165"/>
                  </a:cubicBezTo>
                  <a:cubicBezTo>
                    <a:pt x="39" y="2209"/>
                    <a:pt x="77" y="2232"/>
                    <a:pt x="114" y="2232"/>
                  </a:cubicBezTo>
                  <a:cubicBezTo>
                    <a:pt x="150" y="2232"/>
                    <a:pt x="185" y="2209"/>
                    <a:pt x="179" y="2165"/>
                  </a:cubicBezTo>
                  <a:cubicBezTo>
                    <a:pt x="153" y="1464"/>
                    <a:pt x="230" y="763"/>
                    <a:pt x="421" y="87"/>
                  </a:cubicBezTo>
                  <a:cubicBezTo>
                    <a:pt x="429" y="35"/>
                    <a:pt x="389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986150" y="2148225"/>
              <a:ext cx="12775" cy="57625"/>
            </a:xfrm>
            <a:custGeom>
              <a:avLst/>
              <a:gdLst/>
              <a:ahLst/>
              <a:cxnLst/>
              <a:rect l="l" t="t" r="r" b="b"/>
              <a:pathLst>
                <a:path w="511" h="2305" extrusionOk="0">
                  <a:moveTo>
                    <a:pt x="395" y="74"/>
                  </a:moveTo>
                  <a:cubicBezTo>
                    <a:pt x="408" y="74"/>
                    <a:pt x="421" y="100"/>
                    <a:pt x="421" y="112"/>
                  </a:cubicBezTo>
                  <a:cubicBezTo>
                    <a:pt x="230" y="788"/>
                    <a:pt x="140" y="1489"/>
                    <a:pt x="179" y="2190"/>
                  </a:cubicBezTo>
                  <a:cubicBezTo>
                    <a:pt x="191" y="2215"/>
                    <a:pt x="179" y="2228"/>
                    <a:pt x="153" y="2228"/>
                  </a:cubicBezTo>
                  <a:cubicBezTo>
                    <a:pt x="140" y="2228"/>
                    <a:pt x="128" y="2215"/>
                    <a:pt x="115" y="2190"/>
                  </a:cubicBezTo>
                  <a:cubicBezTo>
                    <a:pt x="77" y="1489"/>
                    <a:pt x="166" y="775"/>
                    <a:pt x="357" y="100"/>
                  </a:cubicBezTo>
                  <a:cubicBezTo>
                    <a:pt x="357" y="87"/>
                    <a:pt x="370" y="74"/>
                    <a:pt x="383" y="74"/>
                  </a:cubicBezTo>
                  <a:close/>
                  <a:moveTo>
                    <a:pt x="370" y="1"/>
                  </a:moveTo>
                  <a:cubicBezTo>
                    <a:pt x="357" y="1"/>
                    <a:pt x="344" y="4"/>
                    <a:pt x="332" y="10"/>
                  </a:cubicBezTo>
                  <a:cubicBezTo>
                    <a:pt x="306" y="23"/>
                    <a:pt x="281" y="49"/>
                    <a:pt x="281" y="74"/>
                  </a:cubicBezTo>
                  <a:cubicBezTo>
                    <a:pt x="77" y="762"/>
                    <a:pt x="0" y="1489"/>
                    <a:pt x="38" y="2203"/>
                  </a:cubicBezTo>
                  <a:cubicBezTo>
                    <a:pt x="38" y="2266"/>
                    <a:pt x="89" y="2305"/>
                    <a:pt x="153" y="2305"/>
                  </a:cubicBezTo>
                  <a:lnTo>
                    <a:pt x="166" y="2305"/>
                  </a:lnTo>
                  <a:cubicBezTo>
                    <a:pt x="217" y="2305"/>
                    <a:pt x="268" y="2254"/>
                    <a:pt x="268" y="2203"/>
                  </a:cubicBezTo>
                  <a:cubicBezTo>
                    <a:pt x="230" y="1502"/>
                    <a:pt x="306" y="813"/>
                    <a:pt x="497" y="138"/>
                  </a:cubicBezTo>
                  <a:cubicBezTo>
                    <a:pt x="510" y="87"/>
                    <a:pt x="472" y="23"/>
                    <a:pt x="408" y="10"/>
                  </a:cubicBezTo>
                  <a:cubicBezTo>
                    <a:pt x="395" y="4"/>
                    <a:pt x="383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996825" y="2158675"/>
              <a:ext cx="10250" cy="41300"/>
            </a:xfrm>
            <a:custGeom>
              <a:avLst/>
              <a:gdLst/>
              <a:ahLst/>
              <a:cxnLst/>
              <a:rect l="l" t="t" r="r" b="b"/>
              <a:pathLst>
                <a:path w="410" h="1652" extrusionOk="0">
                  <a:moveTo>
                    <a:pt x="72" y="0"/>
                  </a:moveTo>
                  <a:cubicBezTo>
                    <a:pt x="35" y="0"/>
                    <a:pt x="0" y="26"/>
                    <a:pt x="7" y="77"/>
                  </a:cubicBezTo>
                  <a:cubicBezTo>
                    <a:pt x="32" y="587"/>
                    <a:pt x="121" y="1109"/>
                    <a:pt x="262" y="1606"/>
                  </a:cubicBezTo>
                  <a:cubicBezTo>
                    <a:pt x="272" y="1637"/>
                    <a:pt x="299" y="1652"/>
                    <a:pt x="327" y="1652"/>
                  </a:cubicBezTo>
                  <a:cubicBezTo>
                    <a:pt x="367" y="1652"/>
                    <a:pt x="409" y="1621"/>
                    <a:pt x="402" y="1568"/>
                  </a:cubicBezTo>
                  <a:cubicBezTo>
                    <a:pt x="262" y="1084"/>
                    <a:pt x="185" y="574"/>
                    <a:pt x="147" y="77"/>
                  </a:cubicBezTo>
                  <a:cubicBezTo>
                    <a:pt x="147" y="26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995700" y="2157725"/>
              <a:ext cx="12450" cy="43350"/>
            </a:xfrm>
            <a:custGeom>
              <a:avLst/>
              <a:gdLst/>
              <a:ahLst/>
              <a:cxnLst/>
              <a:rect l="l" t="t" r="r" b="b"/>
              <a:pathLst>
                <a:path w="498" h="1734" extrusionOk="0">
                  <a:moveTo>
                    <a:pt x="103" y="76"/>
                  </a:moveTo>
                  <a:cubicBezTo>
                    <a:pt x="115" y="76"/>
                    <a:pt x="141" y="89"/>
                    <a:pt x="141" y="115"/>
                  </a:cubicBezTo>
                  <a:cubicBezTo>
                    <a:pt x="179" y="625"/>
                    <a:pt x="256" y="1122"/>
                    <a:pt x="396" y="1619"/>
                  </a:cubicBezTo>
                  <a:cubicBezTo>
                    <a:pt x="396" y="1632"/>
                    <a:pt x="396" y="1644"/>
                    <a:pt x="396" y="1644"/>
                  </a:cubicBezTo>
                  <a:cubicBezTo>
                    <a:pt x="383" y="1657"/>
                    <a:pt x="370" y="1657"/>
                    <a:pt x="358" y="1657"/>
                  </a:cubicBezTo>
                  <a:cubicBezTo>
                    <a:pt x="345" y="1657"/>
                    <a:pt x="345" y="1644"/>
                    <a:pt x="345" y="1644"/>
                  </a:cubicBezTo>
                  <a:cubicBezTo>
                    <a:pt x="205" y="1134"/>
                    <a:pt x="115" y="625"/>
                    <a:pt x="90" y="102"/>
                  </a:cubicBezTo>
                  <a:lnTo>
                    <a:pt x="77" y="102"/>
                  </a:lnTo>
                  <a:cubicBezTo>
                    <a:pt x="77" y="102"/>
                    <a:pt x="77" y="76"/>
                    <a:pt x="103" y="76"/>
                  </a:cubicBezTo>
                  <a:close/>
                  <a:moveTo>
                    <a:pt x="103" y="0"/>
                  </a:moveTo>
                  <a:cubicBezTo>
                    <a:pt x="52" y="0"/>
                    <a:pt x="1" y="51"/>
                    <a:pt x="13" y="115"/>
                  </a:cubicBezTo>
                  <a:cubicBezTo>
                    <a:pt x="39" y="637"/>
                    <a:pt x="128" y="1160"/>
                    <a:pt x="268" y="1657"/>
                  </a:cubicBezTo>
                  <a:cubicBezTo>
                    <a:pt x="281" y="1695"/>
                    <a:pt x="307" y="1734"/>
                    <a:pt x="345" y="1734"/>
                  </a:cubicBezTo>
                  <a:lnTo>
                    <a:pt x="370" y="1734"/>
                  </a:lnTo>
                  <a:cubicBezTo>
                    <a:pt x="396" y="1734"/>
                    <a:pt x="434" y="1734"/>
                    <a:pt x="460" y="1708"/>
                  </a:cubicBezTo>
                  <a:cubicBezTo>
                    <a:pt x="485" y="1683"/>
                    <a:pt x="498" y="1644"/>
                    <a:pt x="485" y="1606"/>
                  </a:cubicBezTo>
                  <a:cubicBezTo>
                    <a:pt x="345" y="1109"/>
                    <a:pt x="268" y="612"/>
                    <a:pt x="230" y="115"/>
                  </a:cubicBezTo>
                  <a:cubicBezTo>
                    <a:pt x="230" y="51"/>
                    <a:pt x="16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017700" y="2177950"/>
              <a:ext cx="12400" cy="35050"/>
            </a:xfrm>
            <a:custGeom>
              <a:avLst/>
              <a:gdLst/>
              <a:ahLst/>
              <a:cxnLst/>
              <a:rect l="l" t="t" r="r" b="b"/>
              <a:pathLst>
                <a:path w="496" h="1402" extrusionOk="0">
                  <a:moveTo>
                    <a:pt x="70" y="0"/>
                  </a:moveTo>
                  <a:cubicBezTo>
                    <a:pt x="38" y="0"/>
                    <a:pt x="7" y="20"/>
                    <a:pt x="0" y="58"/>
                  </a:cubicBezTo>
                  <a:cubicBezTo>
                    <a:pt x="13" y="491"/>
                    <a:pt x="77" y="925"/>
                    <a:pt x="191" y="1345"/>
                  </a:cubicBezTo>
                  <a:cubicBezTo>
                    <a:pt x="200" y="1379"/>
                    <a:pt x="231" y="1402"/>
                    <a:pt x="262" y="1402"/>
                  </a:cubicBezTo>
                  <a:cubicBezTo>
                    <a:pt x="278" y="1402"/>
                    <a:pt x="293" y="1396"/>
                    <a:pt x="306" y="1383"/>
                  </a:cubicBezTo>
                  <a:lnTo>
                    <a:pt x="434" y="1256"/>
                  </a:lnTo>
                  <a:cubicBezTo>
                    <a:pt x="495" y="1215"/>
                    <a:pt x="440" y="1140"/>
                    <a:pt x="383" y="1140"/>
                  </a:cubicBezTo>
                  <a:cubicBezTo>
                    <a:pt x="370" y="1140"/>
                    <a:pt x="356" y="1144"/>
                    <a:pt x="344" y="1154"/>
                  </a:cubicBezTo>
                  <a:lnTo>
                    <a:pt x="293" y="1200"/>
                  </a:lnTo>
                  <a:lnTo>
                    <a:pt x="293" y="1200"/>
                  </a:lnTo>
                  <a:cubicBezTo>
                    <a:pt x="206" y="826"/>
                    <a:pt x="152" y="442"/>
                    <a:pt x="140" y="58"/>
                  </a:cubicBezTo>
                  <a:cubicBezTo>
                    <a:pt x="134" y="20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016425" y="2176825"/>
              <a:ext cx="13725" cy="37000"/>
            </a:xfrm>
            <a:custGeom>
              <a:avLst/>
              <a:gdLst/>
              <a:ahLst/>
              <a:cxnLst/>
              <a:rect l="l" t="t" r="r" b="b"/>
              <a:pathLst>
                <a:path w="549" h="1480" extrusionOk="0">
                  <a:moveTo>
                    <a:pt x="133" y="72"/>
                  </a:moveTo>
                  <a:cubicBezTo>
                    <a:pt x="146" y="72"/>
                    <a:pt x="153" y="84"/>
                    <a:pt x="153" y="103"/>
                  </a:cubicBezTo>
                  <a:cubicBezTo>
                    <a:pt x="166" y="485"/>
                    <a:pt x="217" y="855"/>
                    <a:pt x="306" y="1224"/>
                  </a:cubicBezTo>
                  <a:lnTo>
                    <a:pt x="255" y="1275"/>
                  </a:lnTo>
                  <a:cubicBezTo>
                    <a:pt x="153" y="893"/>
                    <a:pt x="102" y="498"/>
                    <a:pt x="89" y="103"/>
                  </a:cubicBezTo>
                  <a:cubicBezTo>
                    <a:pt x="89" y="77"/>
                    <a:pt x="115" y="77"/>
                    <a:pt x="115" y="77"/>
                  </a:cubicBezTo>
                  <a:cubicBezTo>
                    <a:pt x="122" y="74"/>
                    <a:pt x="128" y="72"/>
                    <a:pt x="133" y="72"/>
                  </a:cubicBezTo>
                  <a:close/>
                  <a:moveTo>
                    <a:pt x="429" y="1215"/>
                  </a:moveTo>
                  <a:cubicBezTo>
                    <a:pt x="434" y="1215"/>
                    <a:pt x="440" y="1218"/>
                    <a:pt x="446" y="1224"/>
                  </a:cubicBezTo>
                  <a:cubicBezTo>
                    <a:pt x="459" y="1224"/>
                    <a:pt x="472" y="1237"/>
                    <a:pt x="472" y="1250"/>
                  </a:cubicBezTo>
                  <a:cubicBezTo>
                    <a:pt x="472" y="1250"/>
                    <a:pt x="472" y="1263"/>
                    <a:pt x="459" y="1275"/>
                  </a:cubicBezTo>
                  <a:lnTo>
                    <a:pt x="408" y="1326"/>
                  </a:lnTo>
                  <a:cubicBezTo>
                    <a:pt x="395" y="1301"/>
                    <a:pt x="395" y="1275"/>
                    <a:pt x="395" y="1250"/>
                  </a:cubicBezTo>
                  <a:lnTo>
                    <a:pt x="421" y="1224"/>
                  </a:lnTo>
                  <a:cubicBezTo>
                    <a:pt x="421" y="1218"/>
                    <a:pt x="424" y="1215"/>
                    <a:pt x="429" y="1215"/>
                  </a:cubicBezTo>
                  <a:close/>
                  <a:moveTo>
                    <a:pt x="268" y="1365"/>
                  </a:moveTo>
                  <a:lnTo>
                    <a:pt x="332" y="1390"/>
                  </a:lnTo>
                  <a:lnTo>
                    <a:pt x="332" y="1403"/>
                  </a:lnTo>
                  <a:lnTo>
                    <a:pt x="293" y="1403"/>
                  </a:lnTo>
                  <a:cubicBezTo>
                    <a:pt x="281" y="1390"/>
                    <a:pt x="268" y="1390"/>
                    <a:pt x="268" y="1377"/>
                  </a:cubicBezTo>
                  <a:cubicBezTo>
                    <a:pt x="268" y="1377"/>
                    <a:pt x="268" y="1365"/>
                    <a:pt x="268" y="1365"/>
                  </a:cubicBezTo>
                  <a:close/>
                  <a:moveTo>
                    <a:pt x="102" y="1"/>
                  </a:moveTo>
                  <a:cubicBezTo>
                    <a:pt x="51" y="1"/>
                    <a:pt x="0" y="52"/>
                    <a:pt x="0" y="116"/>
                  </a:cubicBezTo>
                  <a:cubicBezTo>
                    <a:pt x="13" y="536"/>
                    <a:pt x="77" y="944"/>
                    <a:pt x="179" y="1352"/>
                  </a:cubicBezTo>
                  <a:lnTo>
                    <a:pt x="204" y="1403"/>
                  </a:lnTo>
                  <a:cubicBezTo>
                    <a:pt x="204" y="1441"/>
                    <a:pt x="230" y="1467"/>
                    <a:pt x="268" y="1479"/>
                  </a:cubicBezTo>
                  <a:lnTo>
                    <a:pt x="306" y="1479"/>
                  </a:lnTo>
                  <a:cubicBezTo>
                    <a:pt x="332" y="1479"/>
                    <a:pt x="357" y="1479"/>
                    <a:pt x="370" y="1467"/>
                  </a:cubicBezTo>
                  <a:lnTo>
                    <a:pt x="421" y="1416"/>
                  </a:lnTo>
                  <a:lnTo>
                    <a:pt x="510" y="1339"/>
                  </a:lnTo>
                  <a:cubicBezTo>
                    <a:pt x="536" y="1326"/>
                    <a:pt x="548" y="1288"/>
                    <a:pt x="536" y="1250"/>
                  </a:cubicBezTo>
                  <a:cubicBezTo>
                    <a:pt x="536" y="1212"/>
                    <a:pt x="497" y="1173"/>
                    <a:pt x="459" y="1161"/>
                  </a:cubicBezTo>
                  <a:cubicBezTo>
                    <a:pt x="448" y="1157"/>
                    <a:pt x="437" y="1155"/>
                    <a:pt x="426" y="1155"/>
                  </a:cubicBezTo>
                  <a:cubicBezTo>
                    <a:pt x="399" y="1155"/>
                    <a:pt x="375" y="1164"/>
                    <a:pt x="357" y="1173"/>
                  </a:cubicBezTo>
                  <a:cubicBezTo>
                    <a:pt x="281" y="829"/>
                    <a:pt x="230" y="472"/>
                    <a:pt x="217" y="116"/>
                  </a:cubicBezTo>
                  <a:cubicBezTo>
                    <a:pt x="217" y="52"/>
                    <a:pt x="16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029925" y="2192050"/>
              <a:ext cx="9025" cy="15675"/>
            </a:xfrm>
            <a:custGeom>
              <a:avLst/>
              <a:gdLst/>
              <a:ahLst/>
              <a:cxnLst/>
              <a:rect l="l" t="t" r="r" b="b"/>
              <a:pathLst>
                <a:path w="361" h="627" extrusionOk="0">
                  <a:moveTo>
                    <a:pt x="88" y="0"/>
                  </a:moveTo>
                  <a:cubicBezTo>
                    <a:pt x="46" y="0"/>
                    <a:pt x="0" y="33"/>
                    <a:pt x="8" y="80"/>
                  </a:cubicBezTo>
                  <a:cubicBezTo>
                    <a:pt x="59" y="233"/>
                    <a:pt x="85" y="399"/>
                    <a:pt x="72" y="552"/>
                  </a:cubicBezTo>
                  <a:cubicBezTo>
                    <a:pt x="72" y="595"/>
                    <a:pt x="107" y="626"/>
                    <a:pt x="142" y="626"/>
                  </a:cubicBezTo>
                  <a:cubicBezTo>
                    <a:pt x="158" y="626"/>
                    <a:pt x="174" y="619"/>
                    <a:pt x="187" y="603"/>
                  </a:cubicBezTo>
                  <a:cubicBezTo>
                    <a:pt x="276" y="513"/>
                    <a:pt x="327" y="399"/>
                    <a:pt x="352" y="271"/>
                  </a:cubicBezTo>
                  <a:cubicBezTo>
                    <a:pt x="360" y="218"/>
                    <a:pt x="312" y="182"/>
                    <a:pt x="270" y="182"/>
                  </a:cubicBezTo>
                  <a:cubicBezTo>
                    <a:pt x="242" y="182"/>
                    <a:pt x="217" y="198"/>
                    <a:pt x="212" y="233"/>
                  </a:cubicBezTo>
                  <a:cubicBezTo>
                    <a:pt x="210" y="250"/>
                    <a:pt x="207" y="267"/>
                    <a:pt x="203" y="284"/>
                  </a:cubicBezTo>
                  <a:lnTo>
                    <a:pt x="203" y="284"/>
                  </a:lnTo>
                  <a:cubicBezTo>
                    <a:pt x="191" y="202"/>
                    <a:pt x="173" y="121"/>
                    <a:pt x="148" y="42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028850" y="2190975"/>
              <a:ext cx="11175" cy="17750"/>
            </a:xfrm>
            <a:custGeom>
              <a:avLst/>
              <a:gdLst/>
              <a:ahLst/>
              <a:cxnLst/>
              <a:rect l="l" t="t" r="r" b="b"/>
              <a:pathLst>
                <a:path w="447" h="710" extrusionOk="0">
                  <a:moveTo>
                    <a:pt x="129" y="80"/>
                  </a:moveTo>
                  <a:cubicBezTo>
                    <a:pt x="140" y="80"/>
                    <a:pt x="153" y="89"/>
                    <a:pt x="153" y="98"/>
                  </a:cubicBezTo>
                  <a:cubicBezTo>
                    <a:pt x="179" y="174"/>
                    <a:pt x="191" y="251"/>
                    <a:pt x="204" y="327"/>
                  </a:cubicBezTo>
                  <a:cubicBezTo>
                    <a:pt x="191" y="378"/>
                    <a:pt x="179" y="416"/>
                    <a:pt x="153" y="455"/>
                  </a:cubicBezTo>
                  <a:cubicBezTo>
                    <a:pt x="153" y="340"/>
                    <a:pt x="128" y="225"/>
                    <a:pt x="89" y="123"/>
                  </a:cubicBezTo>
                  <a:cubicBezTo>
                    <a:pt x="89" y="98"/>
                    <a:pt x="102" y="85"/>
                    <a:pt x="115" y="85"/>
                  </a:cubicBezTo>
                  <a:cubicBezTo>
                    <a:pt x="119" y="81"/>
                    <a:pt x="124" y="80"/>
                    <a:pt x="129" y="80"/>
                  </a:cubicBezTo>
                  <a:close/>
                  <a:moveTo>
                    <a:pt x="332" y="276"/>
                  </a:moveTo>
                  <a:cubicBezTo>
                    <a:pt x="344" y="276"/>
                    <a:pt x="357" y="302"/>
                    <a:pt x="357" y="314"/>
                  </a:cubicBezTo>
                  <a:cubicBezTo>
                    <a:pt x="357" y="378"/>
                    <a:pt x="332" y="442"/>
                    <a:pt x="306" y="493"/>
                  </a:cubicBezTo>
                  <a:cubicBezTo>
                    <a:pt x="306" y="442"/>
                    <a:pt x="306" y="391"/>
                    <a:pt x="293" y="327"/>
                  </a:cubicBezTo>
                  <a:lnTo>
                    <a:pt x="306" y="289"/>
                  </a:lnTo>
                  <a:cubicBezTo>
                    <a:pt x="306" y="289"/>
                    <a:pt x="306" y="276"/>
                    <a:pt x="332" y="276"/>
                  </a:cubicBezTo>
                  <a:close/>
                  <a:moveTo>
                    <a:pt x="230" y="505"/>
                  </a:moveTo>
                  <a:lnTo>
                    <a:pt x="230" y="544"/>
                  </a:lnTo>
                  <a:lnTo>
                    <a:pt x="204" y="531"/>
                  </a:lnTo>
                  <a:lnTo>
                    <a:pt x="230" y="505"/>
                  </a:lnTo>
                  <a:close/>
                  <a:moveTo>
                    <a:pt x="153" y="595"/>
                  </a:moveTo>
                  <a:lnTo>
                    <a:pt x="217" y="620"/>
                  </a:lnTo>
                  <a:cubicBezTo>
                    <a:pt x="211" y="627"/>
                    <a:pt x="204" y="630"/>
                    <a:pt x="198" y="630"/>
                  </a:cubicBezTo>
                  <a:cubicBezTo>
                    <a:pt x="191" y="630"/>
                    <a:pt x="185" y="627"/>
                    <a:pt x="179" y="620"/>
                  </a:cubicBezTo>
                  <a:cubicBezTo>
                    <a:pt x="179" y="620"/>
                    <a:pt x="153" y="607"/>
                    <a:pt x="153" y="595"/>
                  </a:cubicBezTo>
                  <a:close/>
                  <a:moveTo>
                    <a:pt x="136" y="0"/>
                  </a:moveTo>
                  <a:cubicBezTo>
                    <a:pt x="125" y="0"/>
                    <a:pt x="113" y="3"/>
                    <a:pt x="102" y="8"/>
                  </a:cubicBezTo>
                  <a:cubicBezTo>
                    <a:pt x="39" y="21"/>
                    <a:pt x="0" y="85"/>
                    <a:pt x="26" y="149"/>
                  </a:cubicBezTo>
                  <a:cubicBezTo>
                    <a:pt x="64" y="276"/>
                    <a:pt x="89" y="416"/>
                    <a:pt x="77" y="556"/>
                  </a:cubicBezTo>
                  <a:lnTo>
                    <a:pt x="77" y="569"/>
                  </a:lnTo>
                  <a:lnTo>
                    <a:pt x="77" y="595"/>
                  </a:lnTo>
                  <a:cubicBezTo>
                    <a:pt x="77" y="658"/>
                    <a:pt x="128" y="709"/>
                    <a:pt x="191" y="709"/>
                  </a:cubicBezTo>
                  <a:cubicBezTo>
                    <a:pt x="217" y="709"/>
                    <a:pt x="242" y="697"/>
                    <a:pt x="268" y="684"/>
                  </a:cubicBezTo>
                  <a:lnTo>
                    <a:pt x="293" y="658"/>
                  </a:lnTo>
                  <a:lnTo>
                    <a:pt x="293" y="646"/>
                  </a:lnTo>
                  <a:cubicBezTo>
                    <a:pt x="370" y="556"/>
                    <a:pt x="421" y="442"/>
                    <a:pt x="434" y="327"/>
                  </a:cubicBezTo>
                  <a:cubicBezTo>
                    <a:pt x="446" y="263"/>
                    <a:pt x="408" y="200"/>
                    <a:pt x="344" y="200"/>
                  </a:cubicBezTo>
                  <a:cubicBezTo>
                    <a:pt x="336" y="195"/>
                    <a:pt x="327" y="194"/>
                    <a:pt x="319" y="194"/>
                  </a:cubicBezTo>
                  <a:cubicBezTo>
                    <a:pt x="302" y="194"/>
                    <a:pt x="285" y="200"/>
                    <a:pt x="268" y="200"/>
                  </a:cubicBezTo>
                  <a:cubicBezTo>
                    <a:pt x="255" y="161"/>
                    <a:pt x="255" y="123"/>
                    <a:pt x="242" y="85"/>
                  </a:cubicBezTo>
                  <a:cubicBezTo>
                    <a:pt x="222" y="35"/>
                    <a:pt x="17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047200" y="2185750"/>
              <a:ext cx="12550" cy="13925"/>
            </a:xfrm>
            <a:custGeom>
              <a:avLst/>
              <a:gdLst/>
              <a:ahLst/>
              <a:cxnLst/>
              <a:rect l="l" t="t" r="r" b="b"/>
              <a:pathLst>
                <a:path w="502" h="557" extrusionOk="0">
                  <a:moveTo>
                    <a:pt x="218" y="1"/>
                  </a:moveTo>
                  <a:cubicBezTo>
                    <a:pt x="190" y="1"/>
                    <a:pt x="161" y="16"/>
                    <a:pt x="146" y="52"/>
                  </a:cubicBezTo>
                  <a:cubicBezTo>
                    <a:pt x="108" y="192"/>
                    <a:pt x="57" y="332"/>
                    <a:pt x="18" y="472"/>
                  </a:cubicBezTo>
                  <a:cubicBezTo>
                    <a:pt x="0" y="518"/>
                    <a:pt x="40" y="557"/>
                    <a:pt x="84" y="557"/>
                  </a:cubicBezTo>
                  <a:cubicBezTo>
                    <a:pt x="101" y="557"/>
                    <a:pt x="118" y="551"/>
                    <a:pt x="133" y="536"/>
                  </a:cubicBezTo>
                  <a:lnTo>
                    <a:pt x="452" y="243"/>
                  </a:lnTo>
                  <a:cubicBezTo>
                    <a:pt x="501" y="193"/>
                    <a:pt x="451" y="121"/>
                    <a:pt x="396" y="121"/>
                  </a:cubicBezTo>
                  <a:cubicBezTo>
                    <a:pt x="380" y="121"/>
                    <a:pt x="364" y="127"/>
                    <a:pt x="350" y="141"/>
                  </a:cubicBezTo>
                  <a:lnTo>
                    <a:pt x="240" y="242"/>
                  </a:lnTo>
                  <a:lnTo>
                    <a:pt x="240" y="242"/>
                  </a:lnTo>
                  <a:cubicBezTo>
                    <a:pt x="257" y="191"/>
                    <a:pt x="272" y="140"/>
                    <a:pt x="286" y="90"/>
                  </a:cubicBezTo>
                  <a:cubicBezTo>
                    <a:pt x="301" y="36"/>
                    <a:pt x="26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046050" y="2185000"/>
              <a:ext cx="14375" cy="15900"/>
            </a:xfrm>
            <a:custGeom>
              <a:avLst/>
              <a:gdLst/>
              <a:ahLst/>
              <a:cxnLst/>
              <a:rect l="l" t="t" r="r" b="b"/>
              <a:pathLst>
                <a:path w="575" h="636" extrusionOk="0">
                  <a:moveTo>
                    <a:pt x="281" y="63"/>
                  </a:moveTo>
                  <a:cubicBezTo>
                    <a:pt x="289" y="63"/>
                    <a:pt x="298" y="69"/>
                    <a:pt x="306" y="69"/>
                  </a:cubicBezTo>
                  <a:lnTo>
                    <a:pt x="306" y="94"/>
                  </a:lnTo>
                  <a:lnTo>
                    <a:pt x="255" y="260"/>
                  </a:lnTo>
                  <a:lnTo>
                    <a:pt x="166" y="349"/>
                  </a:lnTo>
                  <a:lnTo>
                    <a:pt x="243" y="94"/>
                  </a:lnTo>
                  <a:cubicBezTo>
                    <a:pt x="243" y="82"/>
                    <a:pt x="255" y="69"/>
                    <a:pt x="268" y="69"/>
                  </a:cubicBezTo>
                  <a:cubicBezTo>
                    <a:pt x="272" y="65"/>
                    <a:pt x="277" y="63"/>
                    <a:pt x="281" y="63"/>
                  </a:cubicBezTo>
                  <a:close/>
                  <a:moveTo>
                    <a:pt x="447" y="190"/>
                  </a:moveTo>
                  <a:cubicBezTo>
                    <a:pt x="456" y="190"/>
                    <a:pt x="466" y="196"/>
                    <a:pt x="472" y="209"/>
                  </a:cubicBezTo>
                  <a:cubicBezTo>
                    <a:pt x="485" y="209"/>
                    <a:pt x="485" y="235"/>
                    <a:pt x="472" y="247"/>
                  </a:cubicBezTo>
                  <a:lnTo>
                    <a:pt x="268" y="426"/>
                  </a:lnTo>
                  <a:lnTo>
                    <a:pt x="268" y="426"/>
                  </a:lnTo>
                  <a:lnTo>
                    <a:pt x="319" y="298"/>
                  </a:lnTo>
                  <a:lnTo>
                    <a:pt x="421" y="209"/>
                  </a:lnTo>
                  <a:cubicBezTo>
                    <a:pt x="428" y="196"/>
                    <a:pt x="437" y="190"/>
                    <a:pt x="447" y="190"/>
                  </a:cubicBezTo>
                  <a:close/>
                  <a:moveTo>
                    <a:pt x="192" y="413"/>
                  </a:moveTo>
                  <a:lnTo>
                    <a:pt x="179" y="477"/>
                  </a:lnTo>
                  <a:lnTo>
                    <a:pt x="141" y="464"/>
                  </a:lnTo>
                  <a:lnTo>
                    <a:pt x="192" y="413"/>
                  </a:lnTo>
                  <a:close/>
                  <a:moveTo>
                    <a:pt x="98" y="531"/>
                  </a:moveTo>
                  <a:lnTo>
                    <a:pt x="128" y="541"/>
                  </a:lnTo>
                  <a:lnTo>
                    <a:pt x="103" y="541"/>
                  </a:lnTo>
                  <a:cubicBezTo>
                    <a:pt x="103" y="541"/>
                    <a:pt x="103" y="534"/>
                    <a:pt x="98" y="531"/>
                  </a:cubicBezTo>
                  <a:close/>
                  <a:moveTo>
                    <a:pt x="271" y="0"/>
                  </a:moveTo>
                  <a:cubicBezTo>
                    <a:pt x="262" y="0"/>
                    <a:pt x="252" y="2"/>
                    <a:pt x="243" y="5"/>
                  </a:cubicBezTo>
                  <a:cubicBezTo>
                    <a:pt x="205" y="5"/>
                    <a:pt x="166" y="43"/>
                    <a:pt x="154" y="82"/>
                  </a:cubicBezTo>
                  <a:lnTo>
                    <a:pt x="26" y="464"/>
                  </a:lnTo>
                  <a:lnTo>
                    <a:pt x="13" y="490"/>
                  </a:lnTo>
                  <a:lnTo>
                    <a:pt x="26" y="490"/>
                  </a:lnTo>
                  <a:cubicBezTo>
                    <a:pt x="1" y="528"/>
                    <a:pt x="26" y="579"/>
                    <a:pt x="64" y="604"/>
                  </a:cubicBezTo>
                  <a:cubicBezTo>
                    <a:pt x="90" y="617"/>
                    <a:pt x="103" y="630"/>
                    <a:pt x="128" y="630"/>
                  </a:cubicBezTo>
                  <a:cubicBezTo>
                    <a:pt x="139" y="634"/>
                    <a:pt x="150" y="635"/>
                    <a:pt x="161" y="635"/>
                  </a:cubicBezTo>
                  <a:cubicBezTo>
                    <a:pt x="188" y="635"/>
                    <a:pt x="212" y="626"/>
                    <a:pt x="230" y="617"/>
                  </a:cubicBezTo>
                  <a:lnTo>
                    <a:pt x="230" y="604"/>
                  </a:lnTo>
                  <a:lnTo>
                    <a:pt x="536" y="324"/>
                  </a:lnTo>
                  <a:cubicBezTo>
                    <a:pt x="574" y="273"/>
                    <a:pt x="574" y="196"/>
                    <a:pt x="536" y="158"/>
                  </a:cubicBezTo>
                  <a:cubicBezTo>
                    <a:pt x="510" y="139"/>
                    <a:pt x="479" y="129"/>
                    <a:pt x="448" y="129"/>
                  </a:cubicBezTo>
                  <a:cubicBezTo>
                    <a:pt x="418" y="129"/>
                    <a:pt x="389" y="139"/>
                    <a:pt x="370" y="158"/>
                  </a:cubicBezTo>
                  <a:lnTo>
                    <a:pt x="370" y="145"/>
                  </a:lnTo>
                  <a:cubicBezTo>
                    <a:pt x="383" y="107"/>
                    <a:pt x="370" y="69"/>
                    <a:pt x="357" y="43"/>
                  </a:cubicBezTo>
                  <a:cubicBezTo>
                    <a:pt x="329" y="15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065300" y="2187300"/>
              <a:ext cx="12525" cy="8200"/>
            </a:xfrm>
            <a:custGeom>
              <a:avLst/>
              <a:gdLst/>
              <a:ahLst/>
              <a:cxnLst/>
              <a:rect l="l" t="t" r="r" b="b"/>
              <a:pathLst>
                <a:path w="501" h="328" extrusionOk="0">
                  <a:moveTo>
                    <a:pt x="139" y="1"/>
                  </a:moveTo>
                  <a:cubicBezTo>
                    <a:pt x="118" y="1"/>
                    <a:pt x="97" y="13"/>
                    <a:pt x="85" y="41"/>
                  </a:cubicBezTo>
                  <a:cubicBezTo>
                    <a:pt x="0" y="193"/>
                    <a:pt x="184" y="328"/>
                    <a:pt x="333" y="328"/>
                  </a:cubicBezTo>
                  <a:cubicBezTo>
                    <a:pt x="409" y="328"/>
                    <a:pt x="475" y="293"/>
                    <a:pt x="492" y="206"/>
                  </a:cubicBezTo>
                  <a:cubicBezTo>
                    <a:pt x="500" y="153"/>
                    <a:pt x="463" y="123"/>
                    <a:pt x="423" y="123"/>
                  </a:cubicBezTo>
                  <a:cubicBezTo>
                    <a:pt x="396" y="123"/>
                    <a:pt x="368" y="137"/>
                    <a:pt x="352" y="168"/>
                  </a:cubicBezTo>
                  <a:cubicBezTo>
                    <a:pt x="342" y="210"/>
                    <a:pt x="305" y="235"/>
                    <a:pt x="264" y="235"/>
                  </a:cubicBezTo>
                  <a:cubicBezTo>
                    <a:pt x="255" y="235"/>
                    <a:pt x="246" y="234"/>
                    <a:pt x="238" y="232"/>
                  </a:cubicBezTo>
                  <a:cubicBezTo>
                    <a:pt x="199" y="206"/>
                    <a:pt x="187" y="155"/>
                    <a:pt x="212" y="117"/>
                  </a:cubicBezTo>
                  <a:cubicBezTo>
                    <a:pt x="238" y="56"/>
                    <a:pt x="18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065500" y="2186400"/>
              <a:ext cx="13400" cy="11500"/>
            </a:xfrm>
            <a:custGeom>
              <a:avLst/>
              <a:gdLst/>
              <a:ahLst/>
              <a:cxnLst/>
              <a:rect l="l" t="t" r="r" b="b"/>
              <a:pathLst>
                <a:path w="536" h="460" extrusionOk="0">
                  <a:moveTo>
                    <a:pt x="153" y="89"/>
                  </a:moveTo>
                  <a:cubicBezTo>
                    <a:pt x="153" y="102"/>
                    <a:pt x="166" y="102"/>
                    <a:pt x="166" y="115"/>
                  </a:cubicBezTo>
                  <a:cubicBezTo>
                    <a:pt x="166" y="115"/>
                    <a:pt x="166" y="128"/>
                    <a:pt x="166" y="140"/>
                  </a:cubicBezTo>
                  <a:cubicBezTo>
                    <a:pt x="153" y="166"/>
                    <a:pt x="153" y="204"/>
                    <a:pt x="166" y="242"/>
                  </a:cubicBezTo>
                  <a:cubicBezTo>
                    <a:pt x="179" y="268"/>
                    <a:pt x="191" y="293"/>
                    <a:pt x="230" y="306"/>
                  </a:cubicBezTo>
                  <a:cubicBezTo>
                    <a:pt x="242" y="312"/>
                    <a:pt x="258" y="316"/>
                    <a:pt x="274" y="316"/>
                  </a:cubicBezTo>
                  <a:cubicBezTo>
                    <a:pt x="290" y="316"/>
                    <a:pt x="306" y="312"/>
                    <a:pt x="319" y="306"/>
                  </a:cubicBezTo>
                  <a:cubicBezTo>
                    <a:pt x="357" y="293"/>
                    <a:pt x="382" y="255"/>
                    <a:pt x="395" y="230"/>
                  </a:cubicBezTo>
                  <a:cubicBezTo>
                    <a:pt x="395" y="204"/>
                    <a:pt x="408" y="204"/>
                    <a:pt x="408" y="204"/>
                  </a:cubicBezTo>
                  <a:cubicBezTo>
                    <a:pt x="421" y="204"/>
                    <a:pt x="433" y="204"/>
                    <a:pt x="446" y="217"/>
                  </a:cubicBezTo>
                  <a:cubicBezTo>
                    <a:pt x="446" y="217"/>
                    <a:pt x="446" y="230"/>
                    <a:pt x="446" y="242"/>
                  </a:cubicBezTo>
                  <a:cubicBezTo>
                    <a:pt x="433" y="293"/>
                    <a:pt x="395" y="344"/>
                    <a:pt x="344" y="370"/>
                  </a:cubicBezTo>
                  <a:cubicBezTo>
                    <a:pt x="317" y="383"/>
                    <a:pt x="289" y="390"/>
                    <a:pt x="261" y="390"/>
                  </a:cubicBezTo>
                  <a:cubicBezTo>
                    <a:pt x="187" y="390"/>
                    <a:pt x="121" y="343"/>
                    <a:pt x="102" y="268"/>
                  </a:cubicBezTo>
                  <a:cubicBezTo>
                    <a:pt x="77" y="204"/>
                    <a:pt x="89" y="153"/>
                    <a:pt x="115" y="102"/>
                  </a:cubicBezTo>
                  <a:cubicBezTo>
                    <a:pt x="115" y="89"/>
                    <a:pt x="128" y="89"/>
                    <a:pt x="140" y="89"/>
                  </a:cubicBezTo>
                  <a:close/>
                  <a:moveTo>
                    <a:pt x="138" y="1"/>
                  </a:moveTo>
                  <a:cubicBezTo>
                    <a:pt x="97" y="1"/>
                    <a:pt x="56" y="20"/>
                    <a:pt x="38" y="64"/>
                  </a:cubicBezTo>
                  <a:cubicBezTo>
                    <a:pt x="0" y="128"/>
                    <a:pt x="0" y="204"/>
                    <a:pt x="26" y="281"/>
                  </a:cubicBezTo>
                  <a:cubicBezTo>
                    <a:pt x="38" y="344"/>
                    <a:pt x="89" y="408"/>
                    <a:pt x="153" y="434"/>
                  </a:cubicBezTo>
                  <a:cubicBezTo>
                    <a:pt x="191" y="446"/>
                    <a:pt x="230" y="459"/>
                    <a:pt x="255" y="459"/>
                  </a:cubicBezTo>
                  <a:lnTo>
                    <a:pt x="268" y="459"/>
                  </a:lnTo>
                  <a:cubicBezTo>
                    <a:pt x="382" y="459"/>
                    <a:pt x="497" y="370"/>
                    <a:pt x="523" y="255"/>
                  </a:cubicBezTo>
                  <a:cubicBezTo>
                    <a:pt x="535" y="217"/>
                    <a:pt x="523" y="179"/>
                    <a:pt x="497" y="153"/>
                  </a:cubicBezTo>
                  <a:cubicBezTo>
                    <a:pt x="459" y="128"/>
                    <a:pt x="421" y="115"/>
                    <a:pt x="382" y="115"/>
                  </a:cubicBezTo>
                  <a:cubicBezTo>
                    <a:pt x="344" y="128"/>
                    <a:pt x="319" y="166"/>
                    <a:pt x="306" y="204"/>
                  </a:cubicBezTo>
                  <a:cubicBezTo>
                    <a:pt x="306" y="217"/>
                    <a:pt x="293" y="230"/>
                    <a:pt x="281" y="230"/>
                  </a:cubicBezTo>
                  <a:lnTo>
                    <a:pt x="255" y="230"/>
                  </a:lnTo>
                  <a:cubicBezTo>
                    <a:pt x="242" y="230"/>
                    <a:pt x="242" y="217"/>
                    <a:pt x="230" y="204"/>
                  </a:cubicBezTo>
                  <a:cubicBezTo>
                    <a:pt x="230" y="191"/>
                    <a:pt x="230" y="179"/>
                    <a:pt x="230" y="166"/>
                  </a:cubicBezTo>
                  <a:cubicBezTo>
                    <a:pt x="268" y="115"/>
                    <a:pt x="242" y="51"/>
                    <a:pt x="191" y="13"/>
                  </a:cubicBezTo>
                  <a:cubicBezTo>
                    <a:pt x="175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088425" y="2177575"/>
              <a:ext cx="37550" cy="22775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1409" y="0"/>
                  </a:moveTo>
                  <a:cubicBezTo>
                    <a:pt x="1385" y="0"/>
                    <a:pt x="1360" y="10"/>
                    <a:pt x="1339" y="35"/>
                  </a:cubicBezTo>
                  <a:cubicBezTo>
                    <a:pt x="1250" y="157"/>
                    <a:pt x="1094" y="231"/>
                    <a:pt x="937" y="231"/>
                  </a:cubicBezTo>
                  <a:cubicBezTo>
                    <a:pt x="914" y="231"/>
                    <a:pt x="890" y="229"/>
                    <a:pt x="868" y="226"/>
                  </a:cubicBezTo>
                  <a:cubicBezTo>
                    <a:pt x="835" y="221"/>
                    <a:pt x="802" y="218"/>
                    <a:pt x="770" y="218"/>
                  </a:cubicBezTo>
                  <a:cubicBezTo>
                    <a:pt x="715" y="218"/>
                    <a:pt x="661" y="227"/>
                    <a:pt x="613" y="251"/>
                  </a:cubicBezTo>
                  <a:cubicBezTo>
                    <a:pt x="448" y="323"/>
                    <a:pt x="299" y="521"/>
                    <a:pt x="161" y="682"/>
                  </a:cubicBezTo>
                  <a:lnTo>
                    <a:pt x="161" y="682"/>
                  </a:lnTo>
                  <a:cubicBezTo>
                    <a:pt x="159" y="614"/>
                    <a:pt x="179" y="547"/>
                    <a:pt x="218" y="493"/>
                  </a:cubicBezTo>
                  <a:cubicBezTo>
                    <a:pt x="244" y="432"/>
                    <a:pt x="192" y="377"/>
                    <a:pt x="145" y="377"/>
                  </a:cubicBezTo>
                  <a:cubicBezTo>
                    <a:pt x="123" y="377"/>
                    <a:pt x="102" y="389"/>
                    <a:pt x="90" y="417"/>
                  </a:cubicBezTo>
                  <a:cubicBezTo>
                    <a:pt x="14" y="557"/>
                    <a:pt x="1" y="710"/>
                    <a:pt x="52" y="863"/>
                  </a:cubicBezTo>
                  <a:cubicBezTo>
                    <a:pt x="60" y="894"/>
                    <a:pt x="86" y="911"/>
                    <a:pt x="114" y="911"/>
                  </a:cubicBezTo>
                  <a:cubicBezTo>
                    <a:pt x="132" y="911"/>
                    <a:pt x="151" y="904"/>
                    <a:pt x="167" y="889"/>
                  </a:cubicBezTo>
                  <a:lnTo>
                    <a:pt x="511" y="532"/>
                  </a:lnTo>
                  <a:cubicBezTo>
                    <a:pt x="664" y="379"/>
                    <a:pt x="817" y="404"/>
                    <a:pt x="1008" y="379"/>
                  </a:cubicBezTo>
                  <a:cubicBezTo>
                    <a:pt x="1186" y="353"/>
                    <a:pt x="1352" y="251"/>
                    <a:pt x="1467" y="98"/>
                  </a:cubicBezTo>
                  <a:cubicBezTo>
                    <a:pt x="1501" y="46"/>
                    <a:pt x="1459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087800" y="2176750"/>
              <a:ext cx="38900" cy="24650"/>
            </a:xfrm>
            <a:custGeom>
              <a:avLst/>
              <a:gdLst/>
              <a:ahLst/>
              <a:cxnLst/>
              <a:rect l="l" t="t" r="r" b="b"/>
              <a:pathLst>
                <a:path w="1556" h="986" extrusionOk="0">
                  <a:moveTo>
                    <a:pt x="277" y="552"/>
                  </a:moveTo>
                  <a:cubicBezTo>
                    <a:pt x="274" y="556"/>
                    <a:pt x="271" y="561"/>
                    <a:pt x="268" y="565"/>
                  </a:cubicBezTo>
                  <a:cubicBezTo>
                    <a:pt x="268" y="565"/>
                    <a:pt x="268" y="555"/>
                    <a:pt x="277" y="552"/>
                  </a:cubicBezTo>
                  <a:close/>
                  <a:moveTo>
                    <a:pt x="166" y="463"/>
                  </a:moveTo>
                  <a:cubicBezTo>
                    <a:pt x="179" y="463"/>
                    <a:pt x="192" y="463"/>
                    <a:pt x="204" y="475"/>
                  </a:cubicBezTo>
                  <a:cubicBezTo>
                    <a:pt x="204" y="488"/>
                    <a:pt x="204" y="501"/>
                    <a:pt x="204" y="501"/>
                  </a:cubicBezTo>
                  <a:cubicBezTo>
                    <a:pt x="166" y="565"/>
                    <a:pt x="153" y="628"/>
                    <a:pt x="153" y="705"/>
                  </a:cubicBezTo>
                  <a:lnTo>
                    <a:pt x="90" y="769"/>
                  </a:lnTo>
                  <a:cubicBezTo>
                    <a:pt x="90" y="667"/>
                    <a:pt x="102" y="565"/>
                    <a:pt x="153" y="475"/>
                  </a:cubicBezTo>
                  <a:cubicBezTo>
                    <a:pt x="153" y="463"/>
                    <a:pt x="166" y="463"/>
                    <a:pt x="166" y="463"/>
                  </a:cubicBezTo>
                  <a:close/>
                  <a:moveTo>
                    <a:pt x="1428" y="80"/>
                  </a:moveTo>
                  <a:cubicBezTo>
                    <a:pt x="1441" y="80"/>
                    <a:pt x="1453" y="93"/>
                    <a:pt x="1453" y="106"/>
                  </a:cubicBezTo>
                  <a:lnTo>
                    <a:pt x="1453" y="119"/>
                  </a:lnTo>
                  <a:cubicBezTo>
                    <a:pt x="1364" y="259"/>
                    <a:pt x="1199" y="361"/>
                    <a:pt x="1020" y="373"/>
                  </a:cubicBezTo>
                  <a:lnTo>
                    <a:pt x="931" y="373"/>
                  </a:lnTo>
                  <a:cubicBezTo>
                    <a:pt x="778" y="373"/>
                    <a:pt x="625" y="424"/>
                    <a:pt x="510" y="539"/>
                  </a:cubicBezTo>
                  <a:lnTo>
                    <a:pt x="243" y="820"/>
                  </a:lnTo>
                  <a:cubicBezTo>
                    <a:pt x="230" y="794"/>
                    <a:pt x="230" y="756"/>
                    <a:pt x="230" y="730"/>
                  </a:cubicBezTo>
                  <a:lnTo>
                    <a:pt x="255" y="692"/>
                  </a:lnTo>
                  <a:cubicBezTo>
                    <a:pt x="370" y="552"/>
                    <a:pt x="497" y="424"/>
                    <a:pt x="650" y="335"/>
                  </a:cubicBezTo>
                  <a:cubicBezTo>
                    <a:pt x="688" y="317"/>
                    <a:pt x="732" y="305"/>
                    <a:pt x="778" y="305"/>
                  </a:cubicBezTo>
                  <a:cubicBezTo>
                    <a:pt x="795" y="305"/>
                    <a:pt x="812" y="306"/>
                    <a:pt x="829" y="310"/>
                  </a:cubicBezTo>
                  <a:lnTo>
                    <a:pt x="880" y="310"/>
                  </a:lnTo>
                  <a:cubicBezTo>
                    <a:pt x="906" y="313"/>
                    <a:pt x="931" y="315"/>
                    <a:pt x="956" y="315"/>
                  </a:cubicBezTo>
                  <a:cubicBezTo>
                    <a:pt x="1131" y="315"/>
                    <a:pt x="1289" y="238"/>
                    <a:pt x="1390" y="93"/>
                  </a:cubicBezTo>
                  <a:cubicBezTo>
                    <a:pt x="1402" y="80"/>
                    <a:pt x="1415" y="80"/>
                    <a:pt x="1428" y="80"/>
                  </a:cubicBezTo>
                  <a:close/>
                  <a:moveTo>
                    <a:pt x="115" y="871"/>
                  </a:moveTo>
                  <a:lnTo>
                    <a:pt x="179" y="883"/>
                  </a:lnTo>
                  <a:lnTo>
                    <a:pt x="166" y="896"/>
                  </a:lnTo>
                  <a:cubicBezTo>
                    <a:pt x="158" y="896"/>
                    <a:pt x="149" y="902"/>
                    <a:pt x="144" y="902"/>
                  </a:cubicBezTo>
                  <a:cubicBezTo>
                    <a:pt x="142" y="902"/>
                    <a:pt x="141" y="900"/>
                    <a:pt x="141" y="896"/>
                  </a:cubicBezTo>
                  <a:cubicBezTo>
                    <a:pt x="128" y="896"/>
                    <a:pt x="115" y="896"/>
                    <a:pt x="115" y="883"/>
                  </a:cubicBezTo>
                  <a:cubicBezTo>
                    <a:pt x="115" y="871"/>
                    <a:pt x="115" y="871"/>
                    <a:pt x="115" y="871"/>
                  </a:cubicBezTo>
                  <a:close/>
                  <a:moveTo>
                    <a:pt x="1420" y="0"/>
                  </a:moveTo>
                  <a:cubicBezTo>
                    <a:pt x="1389" y="0"/>
                    <a:pt x="1360" y="23"/>
                    <a:pt x="1339" y="55"/>
                  </a:cubicBezTo>
                  <a:cubicBezTo>
                    <a:pt x="1252" y="164"/>
                    <a:pt x="1109" y="226"/>
                    <a:pt x="966" y="226"/>
                  </a:cubicBezTo>
                  <a:cubicBezTo>
                    <a:pt x="941" y="226"/>
                    <a:pt x="917" y="224"/>
                    <a:pt x="893" y="220"/>
                  </a:cubicBezTo>
                  <a:lnTo>
                    <a:pt x="842" y="220"/>
                  </a:lnTo>
                  <a:cubicBezTo>
                    <a:pt x="821" y="217"/>
                    <a:pt x="801" y="215"/>
                    <a:pt x="780" y="215"/>
                  </a:cubicBezTo>
                  <a:cubicBezTo>
                    <a:pt x="725" y="215"/>
                    <a:pt x="672" y="227"/>
                    <a:pt x="625" y="246"/>
                  </a:cubicBezTo>
                  <a:cubicBezTo>
                    <a:pt x="492" y="330"/>
                    <a:pt x="371" y="426"/>
                    <a:pt x="283" y="544"/>
                  </a:cubicBezTo>
                  <a:lnTo>
                    <a:pt x="283" y="544"/>
                  </a:lnTo>
                  <a:cubicBezTo>
                    <a:pt x="303" y="458"/>
                    <a:pt x="240" y="386"/>
                    <a:pt x="166" y="386"/>
                  </a:cubicBezTo>
                  <a:cubicBezTo>
                    <a:pt x="128" y="386"/>
                    <a:pt x="90" y="412"/>
                    <a:pt x="77" y="450"/>
                  </a:cubicBezTo>
                  <a:cubicBezTo>
                    <a:pt x="13" y="565"/>
                    <a:pt x="0" y="705"/>
                    <a:pt x="26" y="845"/>
                  </a:cubicBezTo>
                  <a:cubicBezTo>
                    <a:pt x="26" y="871"/>
                    <a:pt x="39" y="883"/>
                    <a:pt x="39" y="909"/>
                  </a:cubicBezTo>
                  <a:cubicBezTo>
                    <a:pt x="51" y="947"/>
                    <a:pt x="77" y="973"/>
                    <a:pt x="115" y="985"/>
                  </a:cubicBezTo>
                  <a:lnTo>
                    <a:pt x="153" y="985"/>
                  </a:lnTo>
                  <a:cubicBezTo>
                    <a:pt x="179" y="985"/>
                    <a:pt x="204" y="973"/>
                    <a:pt x="217" y="947"/>
                  </a:cubicBezTo>
                  <a:lnTo>
                    <a:pt x="268" y="909"/>
                  </a:lnTo>
                  <a:lnTo>
                    <a:pt x="281" y="909"/>
                  </a:lnTo>
                  <a:lnTo>
                    <a:pt x="281" y="896"/>
                  </a:lnTo>
                  <a:lnTo>
                    <a:pt x="574" y="590"/>
                  </a:lnTo>
                  <a:cubicBezTo>
                    <a:pt x="654" y="510"/>
                    <a:pt x="775" y="461"/>
                    <a:pt x="901" y="461"/>
                  </a:cubicBezTo>
                  <a:cubicBezTo>
                    <a:pt x="915" y="461"/>
                    <a:pt x="929" y="461"/>
                    <a:pt x="944" y="463"/>
                  </a:cubicBezTo>
                  <a:lnTo>
                    <a:pt x="1033" y="463"/>
                  </a:lnTo>
                  <a:cubicBezTo>
                    <a:pt x="1237" y="437"/>
                    <a:pt x="1415" y="335"/>
                    <a:pt x="1530" y="170"/>
                  </a:cubicBezTo>
                  <a:cubicBezTo>
                    <a:pt x="1543" y="144"/>
                    <a:pt x="1555" y="106"/>
                    <a:pt x="1543" y="68"/>
                  </a:cubicBezTo>
                  <a:cubicBezTo>
                    <a:pt x="1517" y="29"/>
                    <a:pt x="1492" y="4"/>
                    <a:pt x="1441" y="4"/>
                  </a:cubicBezTo>
                  <a:cubicBezTo>
                    <a:pt x="1434" y="2"/>
                    <a:pt x="1427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 rot="-282">
            <a:off x="2359867" y="4362941"/>
            <a:ext cx="548826" cy="95653"/>
            <a:chOff x="4676400" y="2138525"/>
            <a:chExt cx="450300" cy="78475"/>
          </a:xfrm>
        </p:grpSpPr>
        <p:sp>
          <p:nvSpPr>
            <p:cNvPr id="278" name="Google Shape;278;p2"/>
            <p:cNvSpPr/>
            <p:nvPr/>
          </p:nvSpPr>
          <p:spPr>
            <a:xfrm>
              <a:off x="4677375" y="2147850"/>
              <a:ext cx="11550" cy="66700"/>
            </a:xfrm>
            <a:custGeom>
              <a:avLst/>
              <a:gdLst/>
              <a:ahLst/>
              <a:cxnLst/>
              <a:rect l="l" t="t" r="r" b="b"/>
              <a:pathLst>
                <a:path w="462" h="2668" extrusionOk="0">
                  <a:moveTo>
                    <a:pt x="376" y="0"/>
                  </a:moveTo>
                  <a:cubicBezTo>
                    <a:pt x="349" y="0"/>
                    <a:pt x="324" y="15"/>
                    <a:pt x="319" y="51"/>
                  </a:cubicBezTo>
                  <a:cubicBezTo>
                    <a:pt x="77" y="879"/>
                    <a:pt x="0" y="1746"/>
                    <a:pt x="89" y="2600"/>
                  </a:cubicBezTo>
                  <a:cubicBezTo>
                    <a:pt x="96" y="2645"/>
                    <a:pt x="137" y="2667"/>
                    <a:pt x="174" y="2667"/>
                  </a:cubicBezTo>
                  <a:cubicBezTo>
                    <a:pt x="210" y="2667"/>
                    <a:pt x="242" y="2645"/>
                    <a:pt x="229" y="2600"/>
                  </a:cubicBezTo>
                  <a:cubicBezTo>
                    <a:pt x="140" y="1759"/>
                    <a:pt x="217" y="905"/>
                    <a:pt x="446" y="89"/>
                  </a:cubicBezTo>
                  <a:cubicBezTo>
                    <a:pt x="462" y="35"/>
                    <a:pt x="417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676400" y="2146675"/>
              <a:ext cx="13725" cy="68750"/>
            </a:xfrm>
            <a:custGeom>
              <a:avLst/>
              <a:gdLst/>
              <a:ahLst/>
              <a:cxnLst/>
              <a:rect l="l" t="t" r="r" b="b"/>
              <a:pathLst>
                <a:path w="549" h="2750" extrusionOk="0">
                  <a:moveTo>
                    <a:pt x="421" y="85"/>
                  </a:moveTo>
                  <a:cubicBezTo>
                    <a:pt x="434" y="85"/>
                    <a:pt x="447" y="98"/>
                    <a:pt x="447" y="123"/>
                  </a:cubicBezTo>
                  <a:cubicBezTo>
                    <a:pt x="205" y="939"/>
                    <a:pt x="128" y="1793"/>
                    <a:pt x="230" y="2647"/>
                  </a:cubicBezTo>
                  <a:cubicBezTo>
                    <a:pt x="230" y="2660"/>
                    <a:pt x="230" y="2660"/>
                    <a:pt x="230" y="2673"/>
                  </a:cubicBezTo>
                  <a:lnTo>
                    <a:pt x="192" y="2673"/>
                  </a:lnTo>
                  <a:cubicBezTo>
                    <a:pt x="179" y="2660"/>
                    <a:pt x="167" y="2647"/>
                    <a:pt x="167" y="2634"/>
                  </a:cubicBezTo>
                  <a:cubicBezTo>
                    <a:pt x="77" y="1793"/>
                    <a:pt x="154" y="926"/>
                    <a:pt x="396" y="98"/>
                  </a:cubicBezTo>
                  <a:cubicBezTo>
                    <a:pt x="396" y="85"/>
                    <a:pt x="409" y="85"/>
                    <a:pt x="421" y="85"/>
                  </a:cubicBezTo>
                  <a:close/>
                  <a:moveTo>
                    <a:pt x="413" y="1"/>
                  </a:moveTo>
                  <a:cubicBezTo>
                    <a:pt x="371" y="1"/>
                    <a:pt x="329" y="35"/>
                    <a:pt x="319" y="85"/>
                  </a:cubicBezTo>
                  <a:cubicBezTo>
                    <a:pt x="77" y="914"/>
                    <a:pt x="1" y="1780"/>
                    <a:pt x="90" y="2647"/>
                  </a:cubicBezTo>
                  <a:cubicBezTo>
                    <a:pt x="90" y="2685"/>
                    <a:pt x="128" y="2724"/>
                    <a:pt x="167" y="2736"/>
                  </a:cubicBezTo>
                  <a:cubicBezTo>
                    <a:pt x="179" y="2749"/>
                    <a:pt x="192" y="2749"/>
                    <a:pt x="218" y="2749"/>
                  </a:cubicBezTo>
                  <a:cubicBezTo>
                    <a:pt x="230" y="2749"/>
                    <a:pt x="256" y="2749"/>
                    <a:pt x="281" y="2736"/>
                  </a:cubicBezTo>
                  <a:cubicBezTo>
                    <a:pt x="307" y="2711"/>
                    <a:pt x="319" y="2673"/>
                    <a:pt x="319" y="2634"/>
                  </a:cubicBezTo>
                  <a:cubicBezTo>
                    <a:pt x="218" y="1806"/>
                    <a:pt x="294" y="952"/>
                    <a:pt x="523" y="136"/>
                  </a:cubicBezTo>
                  <a:cubicBezTo>
                    <a:pt x="549" y="85"/>
                    <a:pt x="511" y="21"/>
                    <a:pt x="447" y="9"/>
                  </a:cubicBezTo>
                  <a:cubicBezTo>
                    <a:pt x="436" y="3"/>
                    <a:pt x="425" y="1"/>
                    <a:pt x="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702025" y="2160275"/>
              <a:ext cx="12525" cy="44625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10" y="0"/>
                  </a:moveTo>
                  <a:cubicBezTo>
                    <a:pt x="383" y="0"/>
                    <a:pt x="357" y="16"/>
                    <a:pt x="352" y="51"/>
                  </a:cubicBezTo>
                  <a:cubicBezTo>
                    <a:pt x="238" y="599"/>
                    <a:pt x="123" y="1147"/>
                    <a:pt x="8" y="1695"/>
                  </a:cubicBezTo>
                  <a:cubicBezTo>
                    <a:pt x="1" y="1749"/>
                    <a:pt x="48" y="1784"/>
                    <a:pt x="90" y="1784"/>
                  </a:cubicBezTo>
                  <a:cubicBezTo>
                    <a:pt x="118" y="1784"/>
                    <a:pt x="143" y="1769"/>
                    <a:pt x="148" y="1733"/>
                  </a:cubicBezTo>
                  <a:lnTo>
                    <a:pt x="493" y="89"/>
                  </a:lnTo>
                  <a:cubicBezTo>
                    <a:pt x="500" y="35"/>
                    <a:pt x="452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00950" y="2159425"/>
              <a:ext cx="14350" cy="46425"/>
            </a:xfrm>
            <a:custGeom>
              <a:avLst/>
              <a:gdLst/>
              <a:ahLst/>
              <a:cxnLst/>
              <a:rect l="l" t="t" r="r" b="b"/>
              <a:pathLst>
                <a:path w="574" h="1857" extrusionOk="0">
                  <a:moveTo>
                    <a:pt x="459" y="72"/>
                  </a:moveTo>
                  <a:cubicBezTo>
                    <a:pt x="459" y="72"/>
                    <a:pt x="472" y="85"/>
                    <a:pt x="472" y="85"/>
                  </a:cubicBezTo>
                  <a:cubicBezTo>
                    <a:pt x="485" y="85"/>
                    <a:pt x="485" y="98"/>
                    <a:pt x="485" y="110"/>
                  </a:cubicBezTo>
                  <a:lnTo>
                    <a:pt x="140" y="1755"/>
                  </a:lnTo>
                  <a:cubicBezTo>
                    <a:pt x="140" y="1767"/>
                    <a:pt x="115" y="1780"/>
                    <a:pt x="115" y="1780"/>
                  </a:cubicBezTo>
                  <a:cubicBezTo>
                    <a:pt x="115" y="1780"/>
                    <a:pt x="90" y="1767"/>
                    <a:pt x="90" y="1729"/>
                  </a:cubicBezTo>
                  <a:lnTo>
                    <a:pt x="421" y="98"/>
                  </a:lnTo>
                  <a:cubicBezTo>
                    <a:pt x="434" y="72"/>
                    <a:pt x="446" y="72"/>
                    <a:pt x="446" y="72"/>
                  </a:cubicBezTo>
                  <a:close/>
                  <a:moveTo>
                    <a:pt x="466" y="1"/>
                  </a:moveTo>
                  <a:cubicBezTo>
                    <a:pt x="451" y="1"/>
                    <a:pt x="435" y="4"/>
                    <a:pt x="421" y="8"/>
                  </a:cubicBezTo>
                  <a:cubicBezTo>
                    <a:pt x="383" y="21"/>
                    <a:pt x="357" y="47"/>
                    <a:pt x="357" y="85"/>
                  </a:cubicBezTo>
                  <a:lnTo>
                    <a:pt x="13" y="1729"/>
                  </a:lnTo>
                  <a:cubicBezTo>
                    <a:pt x="0" y="1780"/>
                    <a:pt x="39" y="1844"/>
                    <a:pt x="102" y="1857"/>
                  </a:cubicBezTo>
                  <a:lnTo>
                    <a:pt x="128" y="1857"/>
                  </a:lnTo>
                  <a:cubicBezTo>
                    <a:pt x="179" y="1857"/>
                    <a:pt x="217" y="1818"/>
                    <a:pt x="230" y="1780"/>
                  </a:cubicBezTo>
                  <a:lnTo>
                    <a:pt x="574" y="136"/>
                  </a:lnTo>
                  <a:cubicBezTo>
                    <a:pt x="574" y="98"/>
                    <a:pt x="561" y="59"/>
                    <a:pt x="536" y="34"/>
                  </a:cubicBezTo>
                  <a:cubicBezTo>
                    <a:pt x="519" y="10"/>
                    <a:pt x="493" y="1"/>
                    <a:pt x="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705525" y="2163100"/>
              <a:ext cx="14575" cy="37025"/>
            </a:xfrm>
            <a:custGeom>
              <a:avLst/>
              <a:gdLst/>
              <a:ahLst/>
              <a:cxnLst/>
              <a:rect l="l" t="t" r="r" b="b"/>
              <a:pathLst>
                <a:path w="583" h="1481" extrusionOk="0">
                  <a:moveTo>
                    <a:pt x="494" y="0"/>
                  </a:moveTo>
                  <a:cubicBezTo>
                    <a:pt x="474" y="0"/>
                    <a:pt x="454" y="12"/>
                    <a:pt x="442" y="40"/>
                  </a:cubicBezTo>
                  <a:cubicBezTo>
                    <a:pt x="251" y="473"/>
                    <a:pt x="98" y="932"/>
                    <a:pt x="8" y="1391"/>
                  </a:cubicBezTo>
                  <a:cubicBezTo>
                    <a:pt x="1" y="1445"/>
                    <a:pt x="49" y="1480"/>
                    <a:pt x="91" y="1480"/>
                  </a:cubicBezTo>
                  <a:cubicBezTo>
                    <a:pt x="118" y="1480"/>
                    <a:pt x="144" y="1465"/>
                    <a:pt x="149" y="1429"/>
                  </a:cubicBezTo>
                  <a:cubicBezTo>
                    <a:pt x="238" y="983"/>
                    <a:pt x="378" y="537"/>
                    <a:pt x="557" y="116"/>
                  </a:cubicBezTo>
                  <a:cubicBezTo>
                    <a:pt x="583" y="55"/>
                    <a:pt x="537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704450" y="2162250"/>
              <a:ext cx="16600" cy="39150"/>
            </a:xfrm>
            <a:custGeom>
              <a:avLst/>
              <a:gdLst/>
              <a:ahLst/>
              <a:cxnLst/>
              <a:rect l="l" t="t" r="r" b="b"/>
              <a:pathLst>
                <a:path w="664" h="1566" extrusionOk="0">
                  <a:moveTo>
                    <a:pt x="549" y="74"/>
                  </a:moveTo>
                  <a:cubicBezTo>
                    <a:pt x="561" y="87"/>
                    <a:pt x="574" y="112"/>
                    <a:pt x="574" y="125"/>
                  </a:cubicBezTo>
                  <a:cubicBezTo>
                    <a:pt x="383" y="558"/>
                    <a:pt x="243" y="1004"/>
                    <a:pt x="153" y="1463"/>
                  </a:cubicBezTo>
                  <a:cubicBezTo>
                    <a:pt x="153" y="1476"/>
                    <a:pt x="141" y="1476"/>
                    <a:pt x="141" y="1476"/>
                  </a:cubicBezTo>
                  <a:lnTo>
                    <a:pt x="102" y="1476"/>
                  </a:lnTo>
                  <a:cubicBezTo>
                    <a:pt x="90" y="1463"/>
                    <a:pt x="90" y="1451"/>
                    <a:pt x="90" y="1438"/>
                  </a:cubicBezTo>
                  <a:cubicBezTo>
                    <a:pt x="179" y="979"/>
                    <a:pt x="319" y="520"/>
                    <a:pt x="510" y="87"/>
                  </a:cubicBezTo>
                  <a:cubicBezTo>
                    <a:pt x="523" y="87"/>
                    <a:pt x="523" y="74"/>
                    <a:pt x="536" y="74"/>
                  </a:cubicBezTo>
                  <a:close/>
                  <a:moveTo>
                    <a:pt x="532" y="0"/>
                  </a:moveTo>
                  <a:cubicBezTo>
                    <a:pt x="493" y="0"/>
                    <a:pt x="456" y="24"/>
                    <a:pt x="447" y="61"/>
                  </a:cubicBezTo>
                  <a:cubicBezTo>
                    <a:pt x="243" y="495"/>
                    <a:pt x="102" y="953"/>
                    <a:pt x="13" y="1425"/>
                  </a:cubicBezTo>
                  <a:cubicBezTo>
                    <a:pt x="0" y="1463"/>
                    <a:pt x="26" y="1502"/>
                    <a:pt x="51" y="1527"/>
                  </a:cubicBezTo>
                  <a:cubicBezTo>
                    <a:pt x="77" y="1553"/>
                    <a:pt x="102" y="1565"/>
                    <a:pt x="128" y="1565"/>
                  </a:cubicBezTo>
                  <a:cubicBezTo>
                    <a:pt x="141" y="1565"/>
                    <a:pt x="153" y="1565"/>
                    <a:pt x="166" y="1553"/>
                  </a:cubicBezTo>
                  <a:cubicBezTo>
                    <a:pt x="204" y="1540"/>
                    <a:pt x="230" y="1514"/>
                    <a:pt x="230" y="1476"/>
                  </a:cubicBezTo>
                  <a:cubicBezTo>
                    <a:pt x="319" y="1030"/>
                    <a:pt x="459" y="584"/>
                    <a:pt x="638" y="163"/>
                  </a:cubicBezTo>
                  <a:cubicBezTo>
                    <a:pt x="663" y="99"/>
                    <a:pt x="638" y="36"/>
                    <a:pt x="574" y="10"/>
                  </a:cubicBezTo>
                  <a:cubicBezTo>
                    <a:pt x="560" y="3"/>
                    <a:pt x="546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714375" y="2172825"/>
              <a:ext cx="25425" cy="22700"/>
            </a:xfrm>
            <a:custGeom>
              <a:avLst/>
              <a:gdLst/>
              <a:ahLst/>
              <a:cxnLst/>
              <a:rect l="l" t="t" r="r" b="b"/>
              <a:pathLst>
                <a:path w="1017" h="908" extrusionOk="0">
                  <a:moveTo>
                    <a:pt x="912" y="0"/>
                  </a:moveTo>
                  <a:cubicBezTo>
                    <a:pt x="896" y="0"/>
                    <a:pt x="880" y="6"/>
                    <a:pt x="865" y="21"/>
                  </a:cubicBezTo>
                  <a:lnTo>
                    <a:pt x="50" y="785"/>
                  </a:lnTo>
                  <a:cubicBezTo>
                    <a:pt x="0" y="835"/>
                    <a:pt x="51" y="908"/>
                    <a:pt x="106" y="908"/>
                  </a:cubicBezTo>
                  <a:cubicBezTo>
                    <a:pt x="121" y="908"/>
                    <a:pt x="137" y="902"/>
                    <a:pt x="152" y="887"/>
                  </a:cubicBezTo>
                  <a:lnTo>
                    <a:pt x="967" y="110"/>
                  </a:lnTo>
                  <a:cubicBezTo>
                    <a:pt x="1017" y="70"/>
                    <a:pt x="967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13700" y="2171425"/>
              <a:ext cx="26775" cy="25200"/>
            </a:xfrm>
            <a:custGeom>
              <a:avLst/>
              <a:gdLst/>
              <a:ahLst/>
              <a:cxnLst/>
              <a:rect l="l" t="t" r="r" b="b"/>
              <a:pathLst>
                <a:path w="1071" h="1008" extrusionOk="0">
                  <a:moveTo>
                    <a:pt x="943" y="89"/>
                  </a:moveTo>
                  <a:cubicBezTo>
                    <a:pt x="943" y="89"/>
                    <a:pt x="956" y="89"/>
                    <a:pt x="956" y="102"/>
                  </a:cubicBezTo>
                  <a:cubicBezTo>
                    <a:pt x="982" y="115"/>
                    <a:pt x="982" y="128"/>
                    <a:pt x="956" y="140"/>
                  </a:cubicBezTo>
                  <a:lnTo>
                    <a:pt x="153" y="905"/>
                  </a:lnTo>
                  <a:cubicBezTo>
                    <a:pt x="147" y="911"/>
                    <a:pt x="137" y="915"/>
                    <a:pt x="128" y="915"/>
                  </a:cubicBezTo>
                  <a:cubicBezTo>
                    <a:pt x="118" y="915"/>
                    <a:pt x="108" y="911"/>
                    <a:pt x="102" y="905"/>
                  </a:cubicBezTo>
                  <a:cubicBezTo>
                    <a:pt x="89" y="905"/>
                    <a:pt x="89" y="880"/>
                    <a:pt x="102" y="867"/>
                  </a:cubicBezTo>
                  <a:lnTo>
                    <a:pt x="918" y="102"/>
                  </a:lnTo>
                  <a:cubicBezTo>
                    <a:pt x="918" y="89"/>
                    <a:pt x="931" y="89"/>
                    <a:pt x="943" y="89"/>
                  </a:cubicBezTo>
                  <a:close/>
                  <a:moveTo>
                    <a:pt x="937" y="0"/>
                  </a:moveTo>
                  <a:cubicBezTo>
                    <a:pt x="908" y="0"/>
                    <a:pt x="880" y="13"/>
                    <a:pt x="854" y="38"/>
                  </a:cubicBezTo>
                  <a:lnTo>
                    <a:pt x="51" y="803"/>
                  </a:lnTo>
                  <a:cubicBezTo>
                    <a:pt x="0" y="854"/>
                    <a:pt x="0" y="918"/>
                    <a:pt x="51" y="969"/>
                  </a:cubicBezTo>
                  <a:cubicBezTo>
                    <a:pt x="64" y="994"/>
                    <a:pt x="102" y="1007"/>
                    <a:pt x="128" y="1007"/>
                  </a:cubicBezTo>
                  <a:cubicBezTo>
                    <a:pt x="166" y="1007"/>
                    <a:pt x="191" y="994"/>
                    <a:pt x="217" y="969"/>
                  </a:cubicBezTo>
                  <a:lnTo>
                    <a:pt x="1020" y="191"/>
                  </a:lnTo>
                  <a:cubicBezTo>
                    <a:pt x="1071" y="153"/>
                    <a:pt x="1071" y="77"/>
                    <a:pt x="1020" y="38"/>
                  </a:cubicBezTo>
                  <a:cubicBezTo>
                    <a:pt x="994" y="13"/>
                    <a:pt x="966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732500" y="2180750"/>
              <a:ext cx="21275" cy="20000"/>
            </a:xfrm>
            <a:custGeom>
              <a:avLst/>
              <a:gdLst/>
              <a:ahLst/>
              <a:cxnLst/>
              <a:rect l="l" t="t" r="r" b="b"/>
              <a:pathLst>
                <a:path w="851" h="800" extrusionOk="0">
                  <a:moveTo>
                    <a:pt x="762" y="0"/>
                  </a:moveTo>
                  <a:cubicBezTo>
                    <a:pt x="740" y="0"/>
                    <a:pt x="717" y="11"/>
                    <a:pt x="701" y="35"/>
                  </a:cubicBezTo>
                  <a:cubicBezTo>
                    <a:pt x="536" y="290"/>
                    <a:pt x="319" y="507"/>
                    <a:pt x="64" y="672"/>
                  </a:cubicBezTo>
                  <a:cubicBezTo>
                    <a:pt x="1" y="714"/>
                    <a:pt x="42" y="800"/>
                    <a:pt x="94" y="800"/>
                  </a:cubicBezTo>
                  <a:cubicBezTo>
                    <a:pt x="105" y="800"/>
                    <a:pt x="116" y="796"/>
                    <a:pt x="128" y="787"/>
                  </a:cubicBezTo>
                  <a:lnTo>
                    <a:pt x="128" y="800"/>
                  </a:lnTo>
                  <a:cubicBezTo>
                    <a:pt x="408" y="621"/>
                    <a:pt x="637" y="379"/>
                    <a:pt x="816" y="99"/>
                  </a:cubicBezTo>
                  <a:cubicBezTo>
                    <a:pt x="851" y="47"/>
                    <a:pt x="809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732175" y="2179475"/>
              <a:ext cx="22975" cy="22550"/>
            </a:xfrm>
            <a:custGeom>
              <a:avLst/>
              <a:gdLst/>
              <a:ahLst/>
              <a:cxnLst/>
              <a:rect l="l" t="t" r="r" b="b"/>
              <a:pathLst>
                <a:path w="919" h="902" extrusionOk="0">
                  <a:moveTo>
                    <a:pt x="778" y="86"/>
                  </a:moveTo>
                  <a:lnTo>
                    <a:pt x="765" y="99"/>
                  </a:lnTo>
                  <a:lnTo>
                    <a:pt x="803" y="99"/>
                  </a:lnTo>
                  <a:cubicBezTo>
                    <a:pt x="803" y="99"/>
                    <a:pt x="816" y="111"/>
                    <a:pt x="803" y="137"/>
                  </a:cubicBezTo>
                  <a:cubicBezTo>
                    <a:pt x="638" y="405"/>
                    <a:pt x="396" y="647"/>
                    <a:pt x="128" y="813"/>
                  </a:cubicBezTo>
                  <a:lnTo>
                    <a:pt x="102" y="813"/>
                  </a:lnTo>
                  <a:cubicBezTo>
                    <a:pt x="90" y="813"/>
                    <a:pt x="77" y="800"/>
                    <a:pt x="77" y="787"/>
                  </a:cubicBezTo>
                  <a:cubicBezTo>
                    <a:pt x="77" y="774"/>
                    <a:pt x="90" y="762"/>
                    <a:pt x="90" y="762"/>
                  </a:cubicBezTo>
                  <a:cubicBezTo>
                    <a:pt x="357" y="596"/>
                    <a:pt x="587" y="366"/>
                    <a:pt x="752" y="99"/>
                  </a:cubicBezTo>
                  <a:cubicBezTo>
                    <a:pt x="752" y="86"/>
                    <a:pt x="765" y="86"/>
                    <a:pt x="778" y="86"/>
                  </a:cubicBezTo>
                  <a:close/>
                  <a:moveTo>
                    <a:pt x="781" y="0"/>
                  </a:moveTo>
                  <a:cubicBezTo>
                    <a:pt x="744" y="0"/>
                    <a:pt x="712" y="17"/>
                    <a:pt x="689" y="48"/>
                  </a:cubicBezTo>
                  <a:cubicBezTo>
                    <a:pt x="523" y="315"/>
                    <a:pt x="306" y="532"/>
                    <a:pt x="51" y="685"/>
                  </a:cubicBezTo>
                  <a:cubicBezTo>
                    <a:pt x="13" y="711"/>
                    <a:pt x="0" y="749"/>
                    <a:pt x="0" y="787"/>
                  </a:cubicBezTo>
                  <a:cubicBezTo>
                    <a:pt x="0" y="825"/>
                    <a:pt x="26" y="864"/>
                    <a:pt x="64" y="889"/>
                  </a:cubicBezTo>
                  <a:cubicBezTo>
                    <a:pt x="77" y="889"/>
                    <a:pt x="90" y="902"/>
                    <a:pt x="115" y="902"/>
                  </a:cubicBezTo>
                  <a:cubicBezTo>
                    <a:pt x="128" y="889"/>
                    <a:pt x="153" y="889"/>
                    <a:pt x="179" y="876"/>
                  </a:cubicBezTo>
                  <a:cubicBezTo>
                    <a:pt x="459" y="685"/>
                    <a:pt x="701" y="456"/>
                    <a:pt x="880" y="162"/>
                  </a:cubicBezTo>
                  <a:cubicBezTo>
                    <a:pt x="918" y="111"/>
                    <a:pt x="905" y="48"/>
                    <a:pt x="854" y="22"/>
                  </a:cubicBezTo>
                  <a:cubicBezTo>
                    <a:pt x="829" y="7"/>
                    <a:pt x="804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50700" y="2185600"/>
              <a:ext cx="16175" cy="19325"/>
            </a:xfrm>
            <a:custGeom>
              <a:avLst/>
              <a:gdLst/>
              <a:ahLst/>
              <a:cxnLst/>
              <a:rect l="l" t="t" r="r" b="b"/>
              <a:pathLst>
                <a:path w="647" h="773" extrusionOk="0">
                  <a:moveTo>
                    <a:pt x="541" y="1"/>
                  </a:moveTo>
                  <a:cubicBezTo>
                    <a:pt x="520" y="1"/>
                    <a:pt x="498" y="10"/>
                    <a:pt x="483" y="32"/>
                  </a:cubicBezTo>
                  <a:lnTo>
                    <a:pt x="37" y="670"/>
                  </a:lnTo>
                  <a:cubicBezTo>
                    <a:pt x="1" y="724"/>
                    <a:pt x="55" y="772"/>
                    <a:pt x="108" y="772"/>
                  </a:cubicBezTo>
                  <a:cubicBezTo>
                    <a:pt x="129" y="772"/>
                    <a:pt x="150" y="764"/>
                    <a:pt x="164" y="746"/>
                  </a:cubicBezTo>
                  <a:lnTo>
                    <a:pt x="611" y="109"/>
                  </a:lnTo>
                  <a:cubicBezTo>
                    <a:pt x="647" y="55"/>
                    <a:pt x="59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50325" y="2184875"/>
              <a:ext cx="17250" cy="20975"/>
            </a:xfrm>
            <a:custGeom>
              <a:avLst/>
              <a:gdLst/>
              <a:ahLst/>
              <a:cxnLst/>
              <a:rect l="l" t="t" r="r" b="b"/>
              <a:pathLst>
                <a:path w="690" h="839" extrusionOk="0">
                  <a:moveTo>
                    <a:pt x="600" y="74"/>
                  </a:moveTo>
                  <a:cubicBezTo>
                    <a:pt x="600" y="87"/>
                    <a:pt x="600" y="99"/>
                    <a:pt x="600" y="112"/>
                  </a:cubicBezTo>
                  <a:lnTo>
                    <a:pt x="154" y="749"/>
                  </a:lnTo>
                  <a:cubicBezTo>
                    <a:pt x="141" y="762"/>
                    <a:pt x="128" y="762"/>
                    <a:pt x="116" y="762"/>
                  </a:cubicBezTo>
                  <a:cubicBezTo>
                    <a:pt x="103" y="762"/>
                    <a:pt x="90" y="749"/>
                    <a:pt x="90" y="749"/>
                  </a:cubicBezTo>
                  <a:lnTo>
                    <a:pt x="90" y="724"/>
                  </a:lnTo>
                  <a:lnTo>
                    <a:pt x="536" y="87"/>
                  </a:lnTo>
                  <a:cubicBezTo>
                    <a:pt x="536" y="74"/>
                    <a:pt x="549" y="74"/>
                    <a:pt x="562" y="74"/>
                  </a:cubicBezTo>
                  <a:close/>
                  <a:moveTo>
                    <a:pt x="557" y="1"/>
                  </a:moveTo>
                  <a:cubicBezTo>
                    <a:pt x="520" y="1"/>
                    <a:pt x="483" y="18"/>
                    <a:pt x="460" y="48"/>
                  </a:cubicBezTo>
                  <a:lnTo>
                    <a:pt x="26" y="686"/>
                  </a:lnTo>
                  <a:cubicBezTo>
                    <a:pt x="1" y="711"/>
                    <a:pt x="1" y="737"/>
                    <a:pt x="14" y="775"/>
                  </a:cubicBezTo>
                  <a:cubicBezTo>
                    <a:pt x="26" y="813"/>
                    <a:pt x="65" y="839"/>
                    <a:pt x="116" y="839"/>
                  </a:cubicBezTo>
                  <a:cubicBezTo>
                    <a:pt x="154" y="839"/>
                    <a:pt x="179" y="826"/>
                    <a:pt x="205" y="800"/>
                  </a:cubicBezTo>
                  <a:lnTo>
                    <a:pt x="651" y="163"/>
                  </a:lnTo>
                  <a:cubicBezTo>
                    <a:pt x="689" y="112"/>
                    <a:pt x="677" y="48"/>
                    <a:pt x="626" y="23"/>
                  </a:cubicBezTo>
                  <a:cubicBezTo>
                    <a:pt x="605" y="8"/>
                    <a:pt x="581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769875" y="2193450"/>
              <a:ext cx="7800" cy="11650"/>
            </a:xfrm>
            <a:custGeom>
              <a:avLst/>
              <a:gdLst/>
              <a:ahLst/>
              <a:cxnLst/>
              <a:rect l="l" t="t" r="r" b="b"/>
              <a:pathLst>
                <a:path w="312" h="466" extrusionOk="0">
                  <a:moveTo>
                    <a:pt x="233" y="0"/>
                  </a:moveTo>
                  <a:cubicBezTo>
                    <a:pt x="201" y="0"/>
                    <a:pt x="166" y="17"/>
                    <a:pt x="149" y="50"/>
                  </a:cubicBezTo>
                  <a:cubicBezTo>
                    <a:pt x="124" y="139"/>
                    <a:pt x="73" y="266"/>
                    <a:pt x="22" y="368"/>
                  </a:cubicBezTo>
                  <a:cubicBezTo>
                    <a:pt x="0" y="433"/>
                    <a:pt x="35" y="465"/>
                    <a:pt x="77" y="465"/>
                  </a:cubicBezTo>
                  <a:cubicBezTo>
                    <a:pt x="109" y="465"/>
                    <a:pt x="145" y="446"/>
                    <a:pt x="162" y="406"/>
                  </a:cubicBezTo>
                  <a:cubicBezTo>
                    <a:pt x="213" y="305"/>
                    <a:pt x="251" y="203"/>
                    <a:pt x="290" y="88"/>
                  </a:cubicBezTo>
                  <a:cubicBezTo>
                    <a:pt x="312" y="30"/>
                    <a:pt x="275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769150" y="2192450"/>
              <a:ext cx="9250" cy="13400"/>
            </a:xfrm>
            <a:custGeom>
              <a:avLst/>
              <a:gdLst/>
              <a:ahLst/>
              <a:cxnLst/>
              <a:rect l="l" t="t" r="r" b="b"/>
              <a:pathLst>
                <a:path w="370" h="536" extrusionOk="0">
                  <a:moveTo>
                    <a:pt x="293" y="90"/>
                  </a:moveTo>
                  <a:cubicBezTo>
                    <a:pt x="293" y="102"/>
                    <a:pt x="293" y="102"/>
                    <a:pt x="293" y="115"/>
                  </a:cubicBezTo>
                  <a:lnTo>
                    <a:pt x="166" y="434"/>
                  </a:lnTo>
                  <a:cubicBezTo>
                    <a:pt x="153" y="446"/>
                    <a:pt x="127" y="459"/>
                    <a:pt x="115" y="459"/>
                  </a:cubicBezTo>
                  <a:cubicBezTo>
                    <a:pt x="102" y="446"/>
                    <a:pt x="102" y="434"/>
                    <a:pt x="102" y="421"/>
                  </a:cubicBezTo>
                  <a:lnTo>
                    <a:pt x="229" y="102"/>
                  </a:lnTo>
                  <a:cubicBezTo>
                    <a:pt x="229" y="90"/>
                    <a:pt x="242" y="90"/>
                    <a:pt x="255" y="90"/>
                  </a:cubicBezTo>
                  <a:close/>
                  <a:moveTo>
                    <a:pt x="242" y="0"/>
                  </a:moveTo>
                  <a:cubicBezTo>
                    <a:pt x="191" y="13"/>
                    <a:pt x="166" y="39"/>
                    <a:pt x="153" y="77"/>
                  </a:cubicBezTo>
                  <a:lnTo>
                    <a:pt x="25" y="396"/>
                  </a:lnTo>
                  <a:cubicBezTo>
                    <a:pt x="0" y="446"/>
                    <a:pt x="25" y="510"/>
                    <a:pt x="76" y="523"/>
                  </a:cubicBezTo>
                  <a:cubicBezTo>
                    <a:pt x="89" y="536"/>
                    <a:pt x="102" y="536"/>
                    <a:pt x="127" y="536"/>
                  </a:cubicBezTo>
                  <a:cubicBezTo>
                    <a:pt x="166" y="536"/>
                    <a:pt x="217" y="510"/>
                    <a:pt x="229" y="459"/>
                  </a:cubicBezTo>
                  <a:lnTo>
                    <a:pt x="357" y="141"/>
                  </a:lnTo>
                  <a:cubicBezTo>
                    <a:pt x="370" y="115"/>
                    <a:pt x="370" y="77"/>
                    <a:pt x="344" y="51"/>
                  </a:cubicBezTo>
                  <a:cubicBezTo>
                    <a:pt x="319" y="13"/>
                    <a:pt x="28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795725" y="2190225"/>
              <a:ext cx="5500" cy="14675"/>
            </a:xfrm>
            <a:custGeom>
              <a:avLst/>
              <a:gdLst/>
              <a:ahLst/>
              <a:cxnLst/>
              <a:rect l="l" t="t" r="r" b="b"/>
              <a:pathLst>
                <a:path w="220" h="587" extrusionOk="0">
                  <a:moveTo>
                    <a:pt x="129" y="0"/>
                  </a:moveTo>
                  <a:cubicBezTo>
                    <a:pt x="102" y="0"/>
                    <a:pt x="76" y="16"/>
                    <a:pt x="71" y="51"/>
                  </a:cubicBezTo>
                  <a:lnTo>
                    <a:pt x="8" y="497"/>
                  </a:lnTo>
                  <a:cubicBezTo>
                    <a:pt x="0" y="551"/>
                    <a:pt x="48" y="586"/>
                    <a:pt x="90" y="586"/>
                  </a:cubicBezTo>
                  <a:cubicBezTo>
                    <a:pt x="118" y="586"/>
                    <a:pt x="143" y="571"/>
                    <a:pt x="148" y="535"/>
                  </a:cubicBezTo>
                  <a:lnTo>
                    <a:pt x="212" y="89"/>
                  </a:lnTo>
                  <a:cubicBezTo>
                    <a:pt x="219" y="36"/>
                    <a:pt x="171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794625" y="2189200"/>
              <a:ext cx="7350" cy="16650"/>
            </a:xfrm>
            <a:custGeom>
              <a:avLst/>
              <a:gdLst/>
              <a:ahLst/>
              <a:cxnLst/>
              <a:rect l="l" t="t" r="r" b="b"/>
              <a:pathLst>
                <a:path w="294" h="666" extrusionOk="0">
                  <a:moveTo>
                    <a:pt x="179" y="79"/>
                  </a:moveTo>
                  <a:cubicBezTo>
                    <a:pt x="192" y="79"/>
                    <a:pt x="217" y="105"/>
                    <a:pt x="217" y="130"/>
                  </a:cubicBezTo>
                  <a:lnTo>
                    <a:pt x="154" y="564"/>
                  </a:lnTo>
                  <a:cubicBezTo>
                    <a:pt x="154" y="576"/>
                    <a:pt x="141" y="589"/>
                    <a:pt x="128" y="589"/>
                  </a:cubicBezTo>
                  <a:cubicBezTo>
                    <a:pt x="103" y="589"/>
                    <a:pt x="90" y="564"/>
                    <a:pt x="90" y="538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6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7"/>
                    <a:pt x="77" y="92"/>
                  </a:cubicBezTo>
                  <a:lnTo>
                    <a:pt x="13" y="538"/>
                  </a:lnTo>
                  <a:cubicBezTo>
                    <a:pt x="1" y="602"/>
                    <a:pt x="52" y="653"/>
                    <a:pt x="115" y="666"/>
                  </a:cubicBezTo>
                  <a:lnTo>
                    <a:pt x="128" y="666"/>
                  </a:lnTo>
                  <a:cubicBezTo>
                    <a:pt x="179" y="666"/>
                    <a:pt x="217" y="627"/>
                    <a:pt x="230" y="576"/>
                  </a:cubicBezTo>
                  <a:lnTo>
                    <a:pt x="294" y="143"/>
                  </a:lnTo>
                  <a:cubicBezTo>
                    <a:pt x="294" y="67"/>
                    <a:pt x="256" y="16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806875" y="2191825"/>
              <a:ext cx="5500" cy="13075"/>
            </a:xfrm>
            <a:custGeom>
              <a:avLst/>
              <a:gdLst/>
              <a:ahLst/>
              <a:cxnLst/>
              <a:rect l="l" t="t" r="r" b="b"/>
              <a:pathLst>
                <a:path w="220" h="523" extrusionOk="0">
                  <a:moveTo>
                    <a:pt x="130" y="0"/>
                  </a:moveTo>
                  <a:cubicBezTo>
                    <a:pt x="102" y="0"/>
                    <a:pt x="77" y="15"/>
                    <a:pt x="72" y="51"/>
                  </a:cubicBezTo>
                  <a:lnTo>
                    <a:pt x="8" y="433"/>
                  </a:lnTo>
                  <a:cubicBezTo>
                    <a:pt x="0" y="487"/>
                    <a:pt x="48" y="522"/>
                    <a:pt x="90" y="522"/>
                  </a:cubicBezTo>
                  <a:cubicBezTo>
                    <a:pt x="118" y="522"/>
                    <a:pt x="143" y="507"/>
                    <a:pt x="148" y="471"/>
                  </a:cubicBezTo>
                  <a:cubicBezTo>
                    <a:pt x="174" y="344"/>
                    <a:pt x="186" y="217"/>
                    <a:pt x="212" y="89"/>
                  </a:cubicBezTo>
                  <a:cubicBezTo>
                    <a:pt x="219" y="35"/>
                    <a:pt x="17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805775" y="2190800"/>
              <a:ext cx="7350" cy="15050"/>
            </a:xfrm>
            <a:custGeom>
              <a:avLst/>
              <a:gdLst/>
              <a:ahLst/>
              <a:cxnLst/>
              <a:rect l="l" t="t" r="r" b="b"/>
              <a:pathLst>
                <a:path w="294" h="602" extrusionOk="0">
                  <a:moveTo>
                    <a:pt x="179" y="79"/>
                  </a:moveTo>
                  <a:cubicBezTo>
                    <a:pt x="192" y="79"/>
                    <a:pt x="205" y="92"/>
                    <a:pt x="205" y="130"/>
                  </a:cubicBezTo>
                  <a:lnTo>
                    <a:pt x="141" y="500"/>
                  </a:lnTo>
                  <a:cubicBezTo>
                    <a:pt x="141" y="512"/>
                    <a:pt x="128" y="525"/>
                    <a:pt x="116" y="525"/>
                  </a:cubicBezTo>
                  <a:cubicBezTo>
                    <a:pt x="103" y="525"/>
                    <a:pt x="90" y="500"/>
                    <a:pt x="90" y="474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7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6"/>
                    <a:pt x="77" y="92"/>
                  </a:cubicBezTo>
                  <a:lnTo>
                    <a:pt x="14" y="474"/>
                  </a:lnTo>
                  <a:cubicBezTo>
                    <a:pt x="1" y="538"/>
                    <a:pt x="39" y="589"/>
                    <a:pt x="103" y="602"/>
                  </a:cubicBezTo>
                  <a:lnTo>
                    <a:pt x="128" y="602"/>
                  </a:lnTo>
                  <a:cubicBezTo>
                    <a:pt x="179" y="602"/>
                    <a:pt x="218" y="563"/>
                    <a:pt x="230" y="525"/>
                  </a:cubicBezTo>
                  <a:lnTo>
                    <a:pt x="294" y="143"/>
                  </a:lnTo>
                  <a:cubicBezTo>
                    <a:pt x="294" y="79"/>
                    <a:pt x="256" y="15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813250" y="2200000"/>
              <a:ext cx="6775" cy="15900"/>
            </a:xfrm>
            <a:custGeom>
              <a:avLst/>
              <a:gdLst/>
              <a:ahLst/>
              <a:cxnLst/>
              <a:rect l="l" t="t" r="r" b="b"/>
              <a:pathLst>
                <a:path w="271" h="636" extrusionOk="0">
                  <a:moveTo>
                    <a:pt x="188" y="1"/>
                  </a:moveTo>
                  <a:cubicBezTo>
                    <a:pt x="163" y="1"/>
                    <a:pt x="137" y="13"/>
                    <a:pt x="122" y="43"/>
                  </a:cubicBezTo>
                  <a:cubicBezTo>
                    <a:pt x="84" y="221"/>
                    <a:pt x="46" y="387"/>
                    <a:pt x="8" y="552"/>
                  </a:cubicBezTo>
                  <a:cubicBezTo>
                    <a:pt x="0" y="605"/>
                    <a:pt x="38" y="636"/>
                    <a:pt x="75" y="636"/>
                  </a:cubicBezTo>
                  <a:cubicBezTo>
                    <a:pt x="100" y="636"/>
                    <a:pt x="125" y="622"/>
                    <a:pt x="135" y="591"/>
                  </a:cubicBezTo>
                  <a:cubicBezTo>
                    <a:pt x="186" y="425"/>
                    <a:pt x="224" y="259"/>
                    <a:pt x="263" y="81"/>
                  </a:cubicBezTo>
                  <a:cubicBezTo>
                    <a:pt x="271" y="33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812150" y="2198950"/>
              <a:ext cx="8950" cy="18050"/>
            </a:xfrm>
            <a:custGeom>
              <a:avLst/>
              <a:gdLst/>
              <a:ahLst/>
              <a:cxnLst/>
              <a:rect l="l" t="t" r="r" b="b"/>
              <a:pathLst>
                <a:path w="358" h="722" extrusionOk="0">
                  <a:moveTo>
                    <a:pt x="243" y="72"/>
                  </a:moveTo>
                  <a:cubicBezTo>
                    <a:pt x="256" y="72"/>
                    <a:pt x="268" y="85"/>
                    <a:pt x="268" y="85"/>
                  </a:cubicBezTo>
                  <a:cubicBezTo>
                    <a:pt x="281" y="97"/>
                    <a:pt x="281" y="110"/>
                    <a:pt x="268" y="110"/>
                  </a:cubicBezTo>
                  <a:lnTo>
                    <a:pt x="154" y="620"/>
                  </a:lnTo>
                  <a:cubicBezTo>
                    <a:pt x="141" y="645"/>
                    <a:pt x="128" y="645"/>
                    <a:pt x="128" y="645"/>
                  </a:cubicBezTo>
                  <a:cubicBezTo>
                    <a:pt x="115" y="645"/>
                    <a:pt x="103" y="645"/>
                    <a:pt x="90" y="633"/>
                  </a:cubicBezTo>
                  <a:cubicBezTo>
                    <a:pt x="90" y="620"/>
                    <a:pt x="90" y="607"/>
                    <a:pt x="90" y="607"/>
                  </a:cubicBezTo>
                  <a:lnTo>
                    <a:pt x="217" y="97"/>
                  </a:lnTo>
                  <a:cubicBezTo>
                    <a:pt x="217" y="85"/>
                    <a:pt x="230" y="85"/>
                    <a:pt x="243" y="72"/>
                  </a:cubicBezTo>
                  <a:close/>
                  <a:moveTo>
                    <a:pt x="250" y="0"/>
                  </a:moveTo>
                  <a:cubicBezTo>
                    <a:pt x="234" y="0"/>
                    <a:pt x="219" y="3"/>
                    <a:pt x="205" y="8"/>
                  </a:cubicBezTo>
                  <a:cubicBezTo>
                    <a:pt x="166" y="8"/>
                    <a:pt x="141" y="46"/>
                    <a:pt x="141" y="85"/>
                  </a:cubicBezTo>
                  <a:lnTo>
                    <a:pt x="14" y="582"/>
                  </a:lnTo>
                  <a:cubicBezTo>
                    <a:pt x="1" y="620"/>
                    <a:pt x="14" y="658"/>
                    <a:pt x="39" y="696"/>
                  </a:cubicBezTo>
                  <a:cubicBezTo>
                    <a:pt x="64" y="709"/>
                    <a:pt x="90" y="722"/>
                    <a:pt x="115" y="722"/>
                  </a:cubicBezTo>
                  <a:cubicBezTo>
                    <a:pt x="166" y="722"/>
                    <a:pt x="205" y="684"/>
                    <a:pt x="217" y="645"/>
                  </a:cubicBezTo>
                  <a:lnTo>
                    <a:pt x="345" y="136"/>
                  </a:lnTo>
                  <a:cubicBezTo>
                    <a:pt x="358" y="97"/>
                    <a:pt x="345" y="59"/>
                    <a:pt x="319" y="34"/>
                  </a:cubicBezTo>
                  <a:cubicBezTo>
                    <a:pt x="303" y="9"/>
                    <a:pt x="277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826825" y="2139700"/>
              <a:ext cx="24125" cy="73275"/>
            </a:xfrm>
            <a:custGeom>
              <a:avLst/>
              <a:gdLst/>
              <a:ahLst/>
              <a:cxnLst/>
              <a:rect l="l" t="t" r="r" b="b"/>
              <a:pathLst>
                <a:path w="965" h="2931" extrusionOk="0">
                  <a:moveTo>
                    <a:pt x="73" y="0"/>
                  </a:moveTo>
                  <a:cubicBezTo>
                    <a:pt x="36" y="0"/>
                    <a:pt x="0" y="31"/>
                    <a:pt x="0" y="84"/>
                  </a:cubicBezTo>
                  <a:cubicBezTo>
                    <a:pt x="153" y="759"/>
                    <a:pt x="319" y="1448"/>
                    <a:pt x="484" y="2123"/>
                  </a:cubicBezTo>
                  <a:cubicBezTo>
                    <a:pt x="533" y="2330"/>
                    <a:pt x="535" y="2931"/>
                    <a:pt x="834" y="2931"/>
                  </a:cubicBezTo>
                  <a:cubicBezTo>
                    <a:pt x="848" y="2931"/>
                    <a:pt x="864" y="2929"/>
                    <a:pt x="880" y="2926"/>
                  </a:cubicBezTo>
                  <a:cubicBezTo>
                    <a:pt x="965" y="2914"/>
                    <a:pt x="934" y="2785"/>
                    <a:pt x="853" y="2785"/>
                  </a:cubicBezTo>
                  <a:cubicBezTo>
                    <a:pt x="849" y="2785"/>
                    <a:pt x="845" y="2785"/>
                    <a:pt x="841" y="2786"/>
                  </a:cubicBezTo>
                  <a:cubicBezTo>
                    <a:pt x="841" y="2786"/>
                    <a:pt x="840" y="2786"/>
                    <a:pt x="839" y="2786"/>
                  </a:cubicBezTo>
                  <a:cubicBezTo>
                    <a:pt x="709" y="2786"/>
                    <a:pt x="204" y="299"/>
                    <a:pt x="140" y="45"/>
                  </a:cubicBezTo>
                  <a:cubicBezTo>
                    <a:pt x="125" y="14"/>
                    <a:pt x="99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825550" y="2138525"/>
              <a:ext cx="25500" cy="75625"/>
            </a:xfrm>
            <a:custGeom>
              <a:avLst/>
              <a:gdLst/>
              <a:ahLst/>
              <a:cxnLst/>
              <a:rect l="l" t="t" r="r" b="b"/>
              <a:pathLst>
                <a:path w="1020" h="3025" extrusionOk="0">
                  <a:moveTo>
                    <a:pt x="128" y="80"/>
                  </a:moveTo>
                  <a:cubicBezTo>
                    <a:pt x="140" y="80"/>
                    <a:pt x="153" y="80"/>
                    <a:pt x="166" y="105"/>
                  </a:cubicBezTo>
                  <a:cubicBezTo>
                    <a:pt x="166" y="143"/>
                    <a:pt x="191" y="245"/>
                    <a:pt x="217" y="386"/>
                  </a:cubicBezTo>
                  <a:cubicBezTo>
                    <a:pt x="701" y="2642"/>
                    <a:pt x="816" y="2884"/>
                    <a:pt x="892" y="2884"/>
                  </a:cubicBezTo>
                  <a:cubicBezTo>
                    <a:pt x="903" y="2880"/>
                    <a:pt x="911" y="2879"/>
                    <a:pt x="918" y="2879"/>
                  </a:cubicBezTo>
                  <a:cubicBezTo>
                    <a:pt x="937" y="2879"/>
                    <a:pt x="943" y="2891"/>
                    <a:pt x="943" y="2909"/>
                  </a:cubicBezTo>
                  <a:cubicBezTo>
                    <a:pt x="943" y="2935"/>
                    <a:pt x="918" y="2935"/>
                    <a:pt x="918" y="2935"/>
                  </a:cubicBezTo>
                  <a:cubicBezTo>
                    <a:pt x="908" y="2938"/>
                    <a:pt x="896" y="2940"/>
                    <a:pt x="885" y="2940"/>
                  </a:cubicBezTo>
                  <a:cubicBezTo>
                    <a:pt x="853" y="2940"/>
                    <a:pt x="818" y="2928"/>
                    <a:pt x="790" y="2909"/>
                  </a:cubicBezTo>
                  <a:cubicBezTo>
                    <a:pt x="663" y="2807"/>
                    <a:pt x="625" y="2540"/>
                    <a:pt x="599" y="2336"/>
                  </a:cubicBezTo>
                  <a:cubicBezTo>
                    <a:pt x="586" y="2259"/>
                    <a:pt x="574" y="2208"/>
                    <a:pt x="574" y="2157"/>
                  </a:cubicBezTo>
                  <a:lnTo>
                    <a:pt x="89" y="118"/>
                  </a:lnTo>
                  <a:lnTo>
                    <a:pt x="102" y="118"/>
                  </a:lnTo>
                  <a:cubicBezTo>
                    <a:pt x="89" y="105"/>
                    <a:pt x="102" y="80"/>
                    <a:pt x="128" y="80"/>
                  </a:cubicBezTo>
                  <a:close/>
                  <a:moveTo>
                    <a:pt x="128" y="0"/>
                  </a:moveTo>
                  <a:cubicBezTo>
                    <a:pt x="119" y="0"/>
                    <a:pt x="111" y="1"/>
                    <a:pt x="102" y="3"/>
                  </a:cubicBezTo>
                  <a:cubicBezTo>
                    <a:pt x="38" y="16"/>
                    <a:pt x="0" y="80"/>
                    <a:pt x="13" y="143"/>
                  </a:cubicBezTo>
                  <a:lnTo>
                    <a:pt x="484" y="2170"/>
                  </a:lnTo>
                  <a:cubicBezTo>
                    <a:pt x="497" y="2208"/>
                    <a:pt x="510" y="2272"/>
                    <a:pt x="510" y="2336"/>
                  </a:cubicBezTo>
                  <a:cubicBezTo>
                    <a:pt x="548" y="2565"/>
                    <a:pt x="586" y="2858"/>
                    <a:pt x="739" y="2973"/>
                  </a:cubicBezTo>
                  <a:cubicBezTo>
                    <a:pt x="778" y="2999"/>
                    <a:pt x="829" y="3024"/>
                    <a:pt x="892" y="3024"/>
                  </a:cubicBezTo>
                  <a:cubicBezTo>
                    <a:pt x="905" y="3024"/>
                    <a:pt x="918" y="3011"/>
                    <a:pt x="931" y="3011"/>
                  </a:cubicBezTo>
                  <a:cubicBezTo>
                    <a:pt x="982" y="3011"/>
                    <a:pt x="1020" y="2948"/>
                    <a:pt x="1020" y="2897"/>
                  </a:cubicBezTo>
                  <a:cubicBezTo>
                    <a:pt x="1007" y="2833"/>
                    <a:pt x="956" y="2795"/>
                    <a:pt x="892" y="2795"/>
                  </a:cubicBezTo>
                  <a:cubicBezTo>
                    <a:pt x="778" y="2654"/>
                    <a:pt x="408" y="934"/>
                    <a:pt x="293" y="360"/>
                  </a:cubicBezTo>
                  <a:cubicBezTo>
                    <a:pt x="255" y="220"/>
                    <a:pt x="230" y="118"/>
                    <a:pt x="230" y="80"/>
                  </a:cubicBezTo>
                  <a:cubicBezTo>
                    <a:pt x="219" y="27"/>
                    <a:pt x="173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859000" y="2168225"/>
              <a:ext cx="11825" cy="25275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13" y="77"/>
                  </a:lnTo>
                  <a:cubicBezTo>
                    <a:pt x="26" y="370"/>
                    <a:pt x="90" y="676"/>
                    <a:pt x="204" y="957"/>
                  </a:cubicBezTo>
                  <a:cubicBezTo>
                    <a:pt x="204" y="988"/>
                    <a:pt x="230" y="1011"/>
                    <a:pt x="261" y="1011"/>
                  </a:cubicBezTo>
                  <a:cubicBezTo>
                    <a:pt x="267" y="1011"/>
                    <a:pt x="274" y="1010"/>
                    <a:pt x="281" y="1008"/>
                  </a:cubicBezTo>
                  <a:cubicBezTo>
                    <a:pt x="357" y="982"/>
                    <a:pt x="408" y="931"/>
                    <a:pt x="447" y="867"/>
                  </a:cubicBezTo>
                  <a:cubicBezTo>
                    <a:pt x="473" y="815"/>
                    <a:pt x="428" y="763"/>
                    <a:pt x="381" y="763"/>
                  </a:cubicBezTo>
                  <a:cubicBezTo>
                    <a:pt x="358" y="763"/>
                    <a:pt x="335" y="775"/>
                    <a:pt x="319" y="804"/>
                  </a:cubicBezTo>
                  <a:lnTo>
                    <a:pt x="297" y="822"/>
                  </a:lnTo>
                  <a:lnTo>
                    <a:pt x="297" y="822"/>
                  </a:lnTo>
                  <a:cubicBezTo>
                    <a:pt x="215" y="581"/>
                    <a:pt x="165" y="324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858350" y="2167225"/>
              <a:ext cx="13425" cy="27150"/>
            </a:xfrm>
            <a:custGeom>
              <a:avLst/>
              <a:gdLst/>
              <a:ahLst/>
              <a:cxnLst/>
              <a:rect l="l" t="t" r="r" b="b"/>
              <a:pathLst>
                <a:path w="537" h="1086" extrusionOk="0">
                  <a:moveTo>
                    <a:pt x="103" y="79"/>
                  </a:moveTo>
                  <a:cubicBezTo>
                    <a:pt x="128" y="79"/>
                    <a:pt x="141" y="92"/>
                    <a:pt x="154" y="104"/>
                  </a:cubicBezTo>
                  <a:cubicBezTo>
                    <a:pt x="167" y="359"/>
                    <a:pt x="205" y="601"/>
                    <a:pt x="294" y="844"/>
                  </a:cubicBezTo>
                  <a:lnTo>
                    <a:pt x="243" y="895"/>
                  </a:lnTo>
                  <a:cubicBezTo>
                    <a:pt x="154" y="640"/>
                    <a:pt x="90" y="372"/>
                    <a:pt x="77" y="104"/>
                  </a:cubicBezTo>
                  <a:cubicBezTo>
                    <a:pt x="77" y="92"/>
                    <a:pt x="90" y="79"/>
                    <a:pt x="103" y="79"/>
                  </a:cubicBezTo>
                  <a:close/>
                  <a:moveTo>
                    <a:pt x="409" y="831"/>
                  </a:moveTo>
                  <a:cubicBezTo>
                    <a:pt x="422" y="844"/>
                    <a:pt x="434" y="844"/>
                    <a:pt x="447" y="856"/>
                  </a:cubicBezTo>
                  <a:cubicBezTo>
                    <a:pt x="447" y="869"/>
                    <a:pt x="447" y="882"/>
                    <a:pt x="447" y="882"/>
                  </a:cubicBezTo>
                  <a:cubicBezTo>
                    <a:pt x="434" y="907"/>
                    <a:pt x="409" y="933"/>
                    <a:pt x="396" y="946"/>
                  </a:cubicBezTo>
                  <a:cubicBezTo>
                    <a:pt x="396" y="920"/>
                    <a:pt x="371" y="895"/>
                    <a:pt x="371" y="869"/>
                  </a:cubicBezTo>
                  <a:lnTo>
                    <a:pt x="396" y="844"/>
                  </a:lnTo>
                  <a:cubicBezTo>
                    <a:pt x="396" y="844"/>
                    <a:pt x="396" y="831"/>
                    <a:pt x="409" y="831"/>
                  </a:cubicBezTo>
                  <a:close/>
                  <a:moveTo>
                    <a:pt x="243" y="946"/>
                  </a:moveTo>
                  <a:lnTo>
                    <a:pt x="345" y="997"/>
                  </a:lnTo>
                  <a:lnTo>
                    <a:pt x="294" y="1009"/>
                  </a:lnTo>
                  <a:cubicBezTo>
                    <a:pt x="292" y="1012"/>
                    <a:pt x="289" y="1013"/>
                    <a:pt x="286" y="1013"/>
                  </a:cubicBezTo>
                  <a:cubicBezTo>
                    <a:pt x="273" y="1013"/>
                    <a:pt x="256" y="994"/>
                    <a:pt x="256" y="984"/>
                  </a:cubicBezTo>
                  <a:lnTo>
                    <a:pt x="243" y="946"/>
                  </a:lnTo>
                  <a:close/>
                  <a:moveTo>
                    <a:pt x="122" y="0"/>
                  </a:moveTo>
                  <a:cubicBezTo>
                    <a:pt x="116" y="0"/>
                    <a:pt x="110" y="1"/>
                    <a:pt x="103" y="2"/>
                  </a:cubicBezTo>
                  <a:cubicBezTo>
                    <a:pt x="39" y="2"/>
                    <a:pt x="1" y="53"/>
                    <a:pt x="1" y="117"/>
                  </a:cubicBezTo>
                  <a:cubicBezTo>
                    <a:pt x="14" y="423"/>
                    <a:pt x="77" y="729"/>
                    <a:pt x="192" y="1009"/>
                  </a:cubicBezTo>
                  <a:cubicBezTo>
                    <a:pt x="205" y="1060"/>
                    <a:pt x="243" y="1086"/>
                    <a:pt x="294" y="1086"/>
                  </a:cubicBezTo>
                  <a:lnTo>
                    <a:pt x="320" y="1086"/>
                  </a:lnTo>
                  <a:cubicBezTo>
                    <a:pt x="345" y="1073"/>
                    <a:pt x="383" y="1060"/>
                    <a:pt x="409" y="1035"/>
                  </a:cubicBezTo>
                  <a:lnTo>
                    <a:pt x="434" y="1048"/>
                  </a:lnTo>
                  <a:lnTo>
                    <a:pt x="434" y="1035"/>
                  </a:lnTo>
                  <a:cubicBezTo>
                    <a:pt x="460" y="997"/>
                    <a:pt x="498" y="971"/>
                    <a:pt x="511" y="920"/>
                  </a:cubicBezTo>
                  <a:cubicBezTo>
                    <a:pt x="536" y="895"/>
                    <a:pt x="536" y="844"/>
                    <a:pt x="511" y="818"/>
                  </a:cubicBezTo>
                  <a:cubicBezTo>
                    <a:pt x="485" y="780"/>
                    <a:pt x="447" y="754"/>
                    <a:pt x="409" y="754"/>
                  </a:cubicBezTo>
                  <a:cubicBezTo>
                    <a:pt x="383" y="754"/>
                    <a:pt x="358" y="767"/>
                    <a:pt x="345" y="780"/>
                  </a:cubicBezTo>
                  <a:cubicBezTo>
                    <a:pt x="281" y="563"/>
                    <a:pt x="230" y="334"/>
                    <a:pt x="230" y="104"/>
                  </a:cubicBezTo>
                  <a:cubicBezTo>
                    <a:pt x="219" y="47"/>
                    <a:pt x="177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869825" y="2181225"/>
              <a:ext cx="7925" cy="13025"/>
            </a:xfrm>
            <a:custGeom>
              <a:avLst/>
              <a:gdLst/>
              <a:ahLst/>
              <a:cxnLst/>
              <a:rect l="l" t="t" r="r" b="b"/>
              <a:pathLst>
                <a:path w="317" h="521" extrusionOk="0">
                  <a:moveTo>
                    <a:pt x="76" y="0"/>
                  </a:moveTo>
                  <a:cubicBezTo>
                    <a:pt x="42" y="0"/>
                    <a:pt x="7" y="22"/>
                    <a:pt x="1" y="67"/>
                  </a:cubicBezTo>
                  <a:lnTo>
                    <a:pt x="26" y="54"/>
                  </a:lnTo>
                  <a:lnTo>
                    <a:pt x="26" y="54"/>
                  </a:lnTo>
                  <a:cubicBezTo>
                    <a:pt x="14" y="156"/>
                    <a:pt x="26" y="245"/>
                    <a:pt x="52" y="335"/>
                  </a:cubicBezTo>
                  <a:cubicBezTo>
                    <a:pt x="65" y="398"/>
                    <a:pt x="90" y="500"/>
                    <a:pt x="167" y="513"/>
                  </a:cubicBezTo>
                  <a:cubicBezTo>
                    <a:pt x="180" y="518"/>
                    <a:pt x="192" y="520"/>
                    <a:pt x="204" y="520"/>
                  </a:cubicBezTo>
                  <a:cubicBezTo>
                    <a:pt x="304" y="520"/>
                    <a:pt x="316" y="346"/>
                    <a:pt x="201" y="346"/>
                  </a:cubicBezTo>
                  <a:cubicBezTo>
                    <a:pt x="198" y="346"/>
                    <a:pt x="195" y="346"/>
                    <a:pt x="191" y="346"/>
                  </a:cubicBezTo>
                  <a:lnTo>
                    <a:pt x="191" y="346"/>
                  </a:lnTo>
                  <a:cubicBezTo>
                    <a:pt x="179" y="320"/>
                    <a:pt x="166" y="283"/>
                    <a:pt x="154" y="258"/>
                  </a:cubicBezTo>
                  <a:cubicBezTo>
                    <a:pt x="141" y="194"/>
                    <a:pt x="141" y="131"/>
                    <a:pt x="141" y="67"/>
                  </a:cubicBezTo>
                  <a:cubicBezTo>
                    <a:pt x="141" y="22"/>
                    <a:pt x="10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869200" y="2179975"/>
              <a:ext cx="11175" cy="15375"/>
            </a:xfrm>
            <a:custGeom>
              <a:avLst/>
              <a:gdLst/>
              <a:ahLst/>
              <a:cxnLst/>
              <a:rect l="l" t="t" r="r" b="b"/>
              <a:pathLst>
                <a:path w="447" h="615" extrusionOk="0">
                  <a:moveTo>
                    <a:pt x="115" y="79"/>
                  </a:moveTo>
                  <a:cubicBezTo>
                    <a:pt x="141" y="79"/>
                    <a:pt x="153" y="91"/>
                    <a:pt x="153" y="104"/>
                  </a:cubicBezTo>
                  <a:cubicBezTo>
                    <a:pt x="141" y="168"/>
                    <a:pt x="153" y="232"/>
                    <a:pt x="166" y="308"/>
                  </a:cubicBezTo>
                  <a:cubicBezTo>
                    <a:pt x="166" y="321"/>
                    <a:pt x="179" y="346"/>
                    <a:pt x="179" y="359"/>
                  </a:cubicBezTo>
                  <a:cubicBezTo>
                    <a:pt x="153" y="372"/>
                    <a:pt x="141" y="385"/>
                    <a:pt x="128" y="410"/>
                  </a:cubicBezTo>
                  <a:lnTo>
                    <a:pt x="115" y="372"/>
                  </a:lnTo>
                  <a:cubicBezTo>
                    <a:pt x="90" y="283"/>
                    <a:pt x="77" y="193"/>
                    <a:pt x="90" y="104"/>
                  </a:cubicBezTo>
                  <a:cubicBezTo>
                    <a:pt x="90" y="79"/>
                    <a:pt x="115" y="79"/>
                    <a:pt x="115" y="79"/>
                  </a:cubicBezTo>
                  <a:close/>
                  <a:moveTo>
                    <a:pt x="268" y="474"/>
                  </a:moveTo>
                  <a:cubicBezTo>
                    <a:pt x="268" y="474"/>
                    <a:pt x="268" y="487"/>
                    <a:pt x="268" y="499"/>
                  </a:cubicBezTo>
                  <a:lnTo>
                    <a:pt x="230" y="487"/>
                  </a:lnTo>
                  <a:lnTo>
                    <a:pt x="268" y="474"/>
                  </a:lnTo>
                  <a:close/>
                  <a:moveTo>
                    <a:pt x="108" y="0"/>
                  </a:moveTo>
                  <a:cubicBezTo>
                    <a:pt x="51" y="0"/>
                    <a:pt x="0" y="47"/>
                    <a:pt x="0" y="104"/>
                  </a:cubicBezTo>
                  <a:cubicBezTo>
                    <a:pt x="0" y="206"/>
                    <a:pt x="13" y="308"/>
                    <a:pt x="39" y="397"/>
                  </a:cubicBezTo>
                  <a:cubicBezTo>
                    <a:pt x="64" y="474"/>
                    <a:pt x="90" y="576"/>
                    <a:pt x="179" y="601"/>
                  </a:cubicBezTo>
                  <a:cubicBezTo>
                    <a:pt x="192" y="614"/>
                    <a:pt x="204" y="614"/>
                    <a:pt x="230" y="614"/>
                  </a:cubicBezTo>
                  <a:cubicBezTo>
                    <a:pt x="268" y="614"/>
                    <a:pt x="306" y="601"/>
                    <a:pt x="332" y="576"/>
                  </a:cubicBezTo>
                  <a:lnTo>
                    <a:pt x="332" y="563"/>
                  </a:lnTo>
                  <a:lnTo>
                    <a:pt x="446" y="538"/>
                  </a:lnTo>
                  <a:lnTo>
                    <a:pt x="345" y="512"/>
                  </a:lnTo>
                  <a:cubicBezTo>
                    <a:pt x="357" y="474"/>
                    <a:pt x="345" y="436"/>
                    <a:pt x="332" y="410"/>
                  </a:cubicBezTo>
                  <a:cubicBezTo>
                    <a:pt x="319" y="385"/>
                    <a:pt x="294" y="359"/>
                    <a:pt x="255" y="359"/>
                  </a:cubicBezTo>
                  <a:cubicBezTo>
                    <a:pt x="255" y="334"/>
                    <a:pt x="243" y="308"/>
                    <a:pt x="243" y="283"/>
                  </a:cubicBezTo>
                  <a:cubicBezTo>
                    <a:pt x="230" y="232"/>
                    <a:pt x="217" y="168"/>
                    <a:pt x="230" y="104"/>
                  </a:cubicBezTo>
                  <a:cubicBezTo>
                    <a:pt x="230" y="53"/>
                    <a:pt x="179" y="2"/>
                    <a:pt x="128" y="2"/>
                  </a:cubicBezTo>
                  <a:cubicBezTo>
                    <a:pt x="121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81300" y="2185675"/>
              <a:ext cx="8475" cy="16525"/>
            </a:xfrm>
            <a:custGeom>
              <a:avLst/>
              <a:gdLst/>
              <a:ahLst/>
              <a:cxnLst/>
              <a:rect l="l" t="t" r="r" b="b"/>
              <a:pathLst>
                <a:path w="339" h="661" extrusionOk="0">
                  <a:moveTo>
                    <a:pt x="84" y="1"/>
                  </a:moveTo>
                  <a:cubicBezTo>
                    <a:pt x="49" y="1"/>
                    <a:pt x="13" y="23"/>
                    <a:pt x="13" y="67"/>
                  </a:cubicBezTo>
                  <a:cubicBezTo>
                    <a:pt x="1" y="271"/>
                    <a:pt x="52" y="475"/>
                    <a:pt x="179" y="628"/>
                  </a:cubicBezTo>
                  <a:cubicBezTo>
                    <a:pt x="194" y="651"/>
                    <a:pt x="216" y="660"/>
                    <a:pt x="238" y="660"/>
                  </a:cubicBezTo>
                  <a:cubicBezTo>
                    <a:pt x="289" y="660"/>
                    <a:pt x="339" y="609"/>
                    <a:pt x="294" y="565"/>
                  </a:cubicBezTo>
                  <a:cubicBezTo>
                    <a:pt x="192" y="424"/>
                    <a:pt x="141" y="246"/>
                    <a:pt x="154" y="67"/>
                  </a:cubicBezTo>
                  <a:cubicBezTo>
                    <a:pt x="154" y="23"/>
                    <a:pt x="119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80025" y="2184750"/>
              <a:ext cx="10225" cy="18550"/>
            </a:xfrm>
            <a:custGeom>
              <a:avLst/>
              <a:gdLst/>
              <a:ahLst/>
              <a:cxnLst/>
              <a:rect l="l" t="t" r="r" b="b"/>
              <a:pathLst>
                <a:path w="409" h="742" extrusionOk="0">
                  <a:moveTo>
                    <a:pt x="141" y="79"/>
                  </a:moveTo>
                  <a:cubicBezTo>
                    <a:pt x="166" y="79"/>
                    <a:pt x="166" y="104"/>
                    <a:pt x="166" y="104"/>
                  </a:cubicBezTo>
                  <a:cubicBezTo>
                    <a:pt x="154" y="296"/>
                    <a:pt x="205" y="474"/>
                    <a:pt x="332" y="627"/>
                  </a:cubicBezTo>
                  <a:cubicBezTo>
                    <a:pt x="332" y="627"/>
                    <a:pt x="332" y="627"/>
                    <a:pt x="332" y="640"/>
                  </a:cubicBezTo>
                  <a:cubicBezTo>
                    <a:pt x="319" y="653"/>
                    <a:pt x="307" y="653"/>
                    <a:pt x="294" y="653"/>
                  </a:cubicBezTo>
                  <a:cubicBezTo>
                    <a:pt x="290" y="656"/>
                    <a:pt x="286" y="658"/>
                    <a:pt x="283" y="658"/>
                  </a:cubicBezTo>
                  <a:cubicBezTo>
                    <a:pt x="275" y="658"/>
                    <a:pt x="268" y="649"/>
                    <a:pt x="268" y="640"/>
                  </a:cubicBezTo>
                  <a:cubicBezTo>
                    <a:pt x="141" y="487"/>
                    <a:pt x="90" y="296"/>
                    <a:pt x="103" y="104"/>
                  </a:cubicBezTo>
                  <a:cubicBezTo>
                    <a:pt x="103" y="92"/>
                    <a:pt x="128" y="79"/>
                    <a:pt x="141" y="79"/>
                  </a:cubicBezTo>
                  <a:close/>
                  <a:moveTo>
                    <a:pt x="134" y="0"/>
                  </a:moveTo>
                  <a:cubicBezTo>
                    <a:pt x="77" y="0"/>
                    <a:pt x="26" y="47"/>
                    <a:pt x="26" y="104"/>
                  </a:cubicBezTo>
                  <a:cubicBezTo>
                    <a:pt x="1" y="308"/>
                    <a:pt x="64" y="525"/>
                    <a:pt x="192" y="691"/>
                  </a:cubicBezTo>
                  <a:cubicBezTo>
                    <a:pt x="217" y="716"/>
                    <a:pt x="256" y="742"/>
                    <a:pt x="294" y="742"/>
                  </a:cubicBezTo>
                  <a:lnTo>
                    <a:pt x="307" y="742"/>
                  </a:lnTo>
                  <a:cubicBezTo>
                    <a:pt x="345" y="729"/>
                    <a:pt x="383" y="704"/>
                    <a:pt x="396" y="665"/>
                  </a:cubicBezTo>
                  <a:cubicBezTo>
                    <a:pt x="409" y="640"/>
                    <a:pt x="409" y="602"/>
                    <a:pt x="383" y="576"/>
                  </a:cubicBezTo>
                  <a:cubicBezTo>
                    <a:pt x="281" y="436"/>
                    <a:pt x="230" y="270"/>
                    <a:pt x="243" y="104"/>
                  </a:cubicBezTo>
                  <a:cubicBezTo>
                    <a:pt x="256" y="53"/>
                    <a:pt x="205" y="2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906275" y="2179375"/>
              <a:ext cx="7425" cy="20750"/>
            </a:xfrm>
            <a:custGeom>
              <a:avLst/>
              <a:gdLst/>
              <a:ahLst/>
              <a:cxnLst/>
              <a:rect l="l" t="t" r="r" b="b"/>
              <a:pathLst>
                <a:path w="297" h="830" extrusionOk="0">
                  <a:moveTo>
                    <a:pt x="207" y="1"/>
                  </a:moveTo>
                  <a:cubicBezTo>
                    <a:pt x="179" y="1"/>
                    <a:pt x="154" y="16"/>
                    <a:pt x="149" y="52"/>
                  </a:cubicBezTo>
                  <a:cubicBezTo>
                    <a:pt x="98" y="281"/>
                    <a:pt x="60" y="511"/>
                    <a:pt x="9" y="740"/>
                  </a:cubicBezTo>
                  <a:cubicBezTo>
                    <a:pt x="1" y="794"/>
                    <a:pt x="49" y="829"/>
                    <a:pt x="91" y="829"/>
                  </a:cubicBezTo>
                  <a:cubicBezTo>
                    <a:pt x="119" y="829"/>
                    <a:pt x="144" y="814"/>
                    <a:pt x="149" y="778"/>
                  </a:cubicBezTo>
                  <a:cubicBezTo>
                    <a:pt x="187" y="549"/>
                    <a:pt x="238" y="319"/>
                    <a:pt x="289" y="90"/>
                  </a:cubicBezTo>
                  <a:cubicBezTo>
                    <a:pt x="297" y="36"/>
                    <a:pt x="249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905200" y="2178300"/>
              <a:ext cx="9275" cy="22775"/>
            </a:xfrm>
            <a:custGeom>
              <a:avLst/>
              <a:gdLst/>
              <a:ahLst/>
              <a:cxnLst/>
              <a:rect l="l" t="t" r="r" b="b"/>
              <a:pathLst>
                <a:path w="371" h="911" extrusionOk="0">
                  <a:moveTo>
                    <a:pt x="243" y="82"/>
                  </a:moveTo>
                  <a:cubicBezTo>
                    <a:pt x="256" y="82"/>
                    <a:pt x="268" y="82"/>
                    <a:pt x="281" y="95"/>
                  </a:cubicBezTo>
                  <a:cubicBezTo>
                    <a:pt x="281" y="95"/>
                    <a:pt x="294" y="108"/>
                    <a:pt x="281" y="120"/>
                  </a:cubicBezTo>
                  <a:lnTo>
                    <a:pt x="154" y="821"/>
                  </a:lnTo>
                  <a:cubicBezTo>
                    <a:pt x="154" y="834"/>
                    <a:pt x="141" y="834"/>
                    <a:pt x="128" y="834"/>
                  </a:cubicBezTo>
                  <a:cubicBezTo>
                    <a:pt x="103" y="834"/>
                    <a:pt x="90" y="809"/>
                    <a:pt x="90" y="796"/>
                  </a:cubicBezTo>
                  <a:lnTo>
                    <a:pt x="230" y="95"/>
                  </a:lnTo>
                  <a:cubicBezTo>
                    <a:pt x="230" y="95"/>
                    <a:pt x="230" y="82"/>
                    <a:pt x="243" y="82"/>
                  </a:cubicBezTo>
                  <a:close/>
                  <a:moveTo>
                    <a:pt x="248" y="1"/>
                  </a:moveTo>
                  <a:cubicBezTo>
                    <a:pt x="238" y="1"/>
                    <a:pt x="228" y="2"/>
                    <a:pt x="217" y="6"/>
                  </a:cubicBezTo>
                  <a:cubicBezTo>
                    <a:pt x="179" y="18"/>
                    <a:pt x="154" y="44"/>
                    <a:pt x="154" y="82"/>
                  </a:cubicBezTo>
                  <a:lnTo>
                    <a:pt x="13" y="783"/>
                  </a:lnTo>
                  <a:cubicBezTo>
                    <a:pt x="1" y="847"/>
                    <a:pt x="52" y="911"/>
                    <a:pt x="115" y="911"/>
                  </a:cubicBezTo>
                  <a:lnTo>
                    <a:pt x="128" y="911"/>
                  </a:lnTo>
                  <a:cubicBezTo>
                    <a:pt x="179" y="911"/>
                    <a:pt x="230" y="885"/>
                    <a:pt x="230" y="834"/>
                  </a:cubicBezTo>
                  <a:lnTo>
                    <a:pt x="370" y="133"/>
                  </a:lnTo>
                  <a:cubicBezTo>
                    <a:pt x="370" y="95"/>
                    <a:pt x="358" y="57"/>
                    <a:pt x="332" y="31"/>
                  </a:cubicBezTo>
                  <a:cubicBezTo>
                    <a:pt x="304" y="12"/>
                    <a:pt x="27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18975" y="2187150"/>
              <a:ext cx="7825" cy="11550"/>
            </a:xfrm>
            <a:custGeom>
              <a:avLst/>
              <a:gdLst/>
              <a:ahLst/>
              <a:cxnLst/>
              <a:rect l="l" t="t" r="r" b="b"/>
              <a:pathLst>
                <a:path w="313" h="462" extrusionOk="0">
                  <a:moveTo>
                    <a:pt x="236" y="1"/>
                  </a:moveTo>
                  <a:cubicBezTo>
                    <a:pt x="204" y="1"/>
                    <a:pt x="167" y="20"/>
                    <a:pt x="151" y="59"/>
                  </a:cubicBezTo>
                  <a:lnTo>
                    <a:pt x="23" y="378"/>
                  </a:lnTo>
                  <a:cubicBezTo>
                    <a:pt x="1" y="431"/>
                    <a:pt x="41" y="462"/>
                    <a:pt x="85" y="462"/>
                  </a:cubicBezTo>
                  <a:cubicBezTo>
                    <a:pt x="116" y="462"/>
                    <a:pt x="148" y="447"/>
                    <a:pt x="163" y="416"/>
                  </a:cubicBezTo>
                  <a:cubicBezTo>
                    <a:pt x="189" y="327"/>
                    <a:pt x="240" y="200"/>
                    <a:pt x="291" y="98"/>
                  </a:cubicBezTo>
                  <a:cubicBezTo>
                    <a:pt x="312" y="33"/>
                    <a:pt x="278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918275" y="2186150"/>
              <a:ext cx="9575" cy="13325"/>
            </a:xfrm>
            <a:custGeom>
              <a:avLst/>
              <a:gdLst/>
              <a:ahLst/>
              <a:cxnLst/>
              <a:rect l="l" t="t" r="r" b="b"/>
              <a:pathLst>
                <a:path w="383" h="533" extrusionOk="0">
                  <a:moveTo>
                    <a:pt x="268" y="87"/>
                  </a:moveTo>
                  <a:cubicBezTo>
                    <a:pt x="281" y="99"/>
                    <a:pt x="281" y="125"/>
                    <a:pt x="281" y="125"/>
                  </a:cubicBezTo>
                  <a:lnTo>
                    <a:pt x="153" y="444"/>
                  </a:lnTo>
                  <a:cubicBezTo>
                    <a:pt x="153" y="444"/>
                    <a:pt x="140" y="456"/>
                    <a:pt x="128" y="456"/>
                  </a:cubicBezTo>
                  <a:cubicBezTo>
                    <a:pt x="115" y="456"/>
                    <a:pt x="102" y="456"/>
                    <a:pt x="90" y="444"/>
                  </a:cubicBezTo>
                  <a:lnTo>
                    <a:pt x="90" y="431"/>
                  </a:lnTo>
                  <a:lnTo>
                    <a:pt x="217" y="112"/>
                  </a:lnTo>
                  <a:cubicBezTo>
                    <a:pt x="217" y="87"/>
                    <a:pt x="242" y="87"/>
                    <a:pt x="268" y="87"/>
                  </a:cubicBezTo>
                  <a:close/>
                  <a:moveTo>
                    <a:pt x="250" y="0"/>
                  </a:moveTo>
                  <a:cubicBezTo>
                    <a:pt x="206" y="0"/>
                    <a:pt x="159" y="27"/>
                    <a:pt x="140" y="74"/>
                  </a:cubicBezTo>
                  <a:lnTo>
                    <a:pt x="13" y="393"/>
                  </a:lnTo>
                  <a:cubicBezTo>
                    <a:pt x="0" y="431"/>
                    <a:pt x="0" y="469"/>
                    <a:pt x="26" y="495"/>
                  </a:cubicBezTo>
                  <a:cubicBezTo>
                    <a:pt x="51" y="520"/>
                    <a:pt x="77" y="533"/>
                    <a:pt x="115" y="533"/>
                  </a:cubicBezTo>
                  <a:lnTo>
                    <a:pt x="140" y="533"/>
                  </a:lnTo>
                  <a:cubicBezTo>
                    <a:pt x="179" y="533"/>
                    <a:pt x="217" y="507"/>
                    <a:pt x="230" y="469"/>
                  </a:cubicBezTo>
                  <a:lnTo>
                    <a:pt x="357" y="150"/>
                  </a:lnTo>
                  <a:cubicBezTo>
                    <a:pt x="383" y="99"/>
                    <a:pt x="357" y="36"/>
                    <a:pt x="293" y="10"/>
                  </a:cubicBezTo>
                  <a:cubicBezTo>
                    <a:pt x="280" y="4"/>
                    <a:pt x="265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937900" y="2185400"/>
              <a:ext cx="10675" cy="18050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328" y="0"/>
                  </a:moveTo>
                  <a:cubicBezTo>
                    <a:pt x="306" y="0"/>
                    <a:pt x="285" y="12"/>
                    <a:pt x="273" y="40"/>
                  </a:cubicBezTo>
                  <a:lnTo>
                    <a:pt x="18" y="614"/>
                  </a:lnTo>
                  <a:cubicBezTo>
                    <a:pt x="0" y="668"/>
                    <a:pt x="52" y="722"/>
                    <a:pt x="98" y="722"/>
                  </a:cubicBezTo>
                  <a:cubicBezTo>
                    <a:pt x="117" y="722"/>
                    <a:pt x="135" y="713"/>
                    <a:pt x="146" y="690"/>
                  </a:cubicBezTo>
                  <a:lnTo>
                    <a:pt x="401" y="117"/>
                  </a:lnTo>
                  <a:cubicBezTo>
                    <a:pt x="427" y="56"/>
                    <a:pt x="375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36750" y="2184475"/>
              <a:ext cx="12450" cy="20100"/>
            </a:xfrm>
            <a:custGeom>
              <a:avLst/>
              <a:gdLst/>
              <a:ahLst/>
              <a:cxnLst/>
              <a:rect l="l" t="t" r="r" b="b"/>
              <a:pathLst>
                <a:path w="498" h="804" extrusionOk="0">
                  <a:moveTo>
                    <a:pt x="380" y="79"/>
                  </a:moveTo>
                  <a:cubicBezTo>
                    <a:pt x="393" y="83"/>
                    <a:pt x="408" y="93"/>
                    <a:pt x="408" y="103"/>
                  </a:cubicBezTo>
                  <a:cubicBezTo>
                    <a:pt x="421" y="115"/>
                    <a:pt x="421" y="128"/>
                    <a:pt x="408" y="128"/>
                  </a:cubicBezTo>
                  <a:lnTo>
                    <a:pt x="154" y="702"/>
                  </a:lnTo>
                  <a:cubicBezTo>
                    <a:pt x="154" y="711"/>
                    <a:pt x="147" y="720"/>
                    <a:pt x="139" y="720"/>
                  </a:cubicBezTo>
                  <a:cubicBezTo>
                    <a:pt x="136" y="720"/>
                    <a:pt x="132" y="718"/>
                    <a:pt x="128" y="715"/>
                  </a:cubicBezTo>
                  <a:cubicBezTo>
                    <a:pt x="115" y="702"/>
                    <a:pt x="103" y="689"/>
                    <a:pt x="103" y="664"/>
                  </a:cubicBezTo>
                  <a:lnTo>
                    <a:pt x="357" y="90"/>
                  </a:lnTo>
                  <a:lnTo>
                    <a:pt x="380" y="79"/>
                  </a:lnTo>
                  <a:close/>
                  <a:moveTo>
                    <a:pt x="370" y="1"/>
                  </a:moveTo>
                  <a:cubicBezTo>
                    <a:pt x="332" y="1"/>
                    <a:pt x="294" y="26"/>
                    <a:pt x="294" y="64"/>
                  </a:cubicBezTo>
                  <a:lnTo>
                    <a:pt x="39" y="625"/>
                  </a:lnTo>
                  <a:cubicBezTo>
                    <a:pt x="1" y="689"/>
                    <a:pt x="39" y="765"/>
                    <a:pt x="103" y="791"/>
                  </a:cubicBezTo>
                  <a:cubicBezTo>
                    <a:pt x="115" y="791"/>
                    <a:pt x="128" y="791"/>
                    <a:pt x="141" y="804"/>
                  </a:cubicBezTo>
                  <a:cubicBezTo>
                    <a:pt x="179" y="791"/>
                    <a:pt x="217" y="765"/>
                    <a:pt x="230" y="740"/>
                  </a:cubicBezTo>
                  <a:lnTo>
                    <a:pt x="485" y="166"/>
                  </a:lnTo>
                  <a:cubicBezTo>
                    <a:pt x="498" y="128"/>
                    <a:pt x="498" y="77"/>
                    <a:pt x="472" y="52"/>
                  </a:cubicBezTo>
                  <a:cubicBezTo>
                    <a:pt x="447" y="13"/>
                    <a:pt x="408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56200" y="2177700"/>
              <a:ext cx="6550" cy="25300"/>
            </a:xfrm>
            <a:custGeom>
              <a:avLst/>
              <a:gdLst/>
              <a:ahLst/>
              <a:cxnLst/>
              <a:rect l="l" t="t" r="r" b="b"/>
              <a:pathLst>
                <a:path w="262" h="1012" extrusionOk="0">
                  <a:moveTo>
                    <a:pt x="194" y="1"/>
                  </a:moveTo>
                  <a:cubicBezTo>
                    <a:pt x="159" y="1"/>
                    <a:pt x="121" y="23"/>
                    <a:pt x="115" y="68"/>
                  </a:cubicBezTo>
                  <a:lnTo>
                    <a:pt x="102" y="68"/>
                  </a:lnTo>
                  <a:lnTo>
                    <a:pt x="51" y="514"/>
                  </a:lnTo>
                  <a:cubicBezTo>
                    <a:pt x="13" y="641"/>
                    <a:pt x="0" y="769"/>
                    <a:pt x="13" y="909"/>
                  </a:cubicBezTo>
                  <a:cubicBezTo>
                    <a:pt x="13" y="976"/>
                    <a:pt x="66" y="1011"/>
                    <a:pt x="119" y="1011"/>
                  </a:cubicBezTo>
                  <a:cubicBezTo>
                    <a:pt x="168" y="1011"/>
                    <a:pt x="217" y="982"/>
                    <a:pt x="230" y="922"/>
                  </a:cubicBezTo>
                  <a:cubicBezTo>
                    <a:pt x="244" y="870"/>
                    <a:pt x="203" y="835"/>
                    <a:pt x="160" y="833"/>
                  </a:cubicBezTo>
                  <a:lnTo>
                    <a:pt x="160" y="833"/>
                  </a:lnTo>
                  <a:cubicBezTo>
                    <a:pt x="192" y="754"/>
                    <a:pt x="193" y="521"/>
                    <a:pt x="204" y="488"/>
                  </a:cubicBezTo>
                  <a:lnTo>
                    <a:pt x="255" y="68"/>
                  </a:lnTo>
                  <a:cubicBezTo>
                    <a:pt x="261" y="23"/>
                    <a:pt x="23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54925" y="2176775"/>
              <a:ext cx="8625" cy="27175"/>
            </a:xfrm>
            <a:custGeom>
              <a:avLst/>
              <a:gdLst/>
              <a:ahLst/>
              <a:cxnLst/>
              <a:rect l="l" t="t" r="r" b="b"/>
              <a:pathLst>
                <a:path w="345" h="1087" extrusionOk="0">
                  <a:moveTo>
                    <a:pt x="212" y="74"/>
                  </a:moveTo>
                  <a:cubicBezTo>
                    <a:pt x="217" y="74"/>
                    <a:pt x="223" y="76"/>
                    <a:pt x="230" y="79"/>
                  </a:cubicBezTo>
                  <a:cubicBezTo>
                    <a:pt x="255" y="79"/>
                    <a:pt x="255" y="79"/>
                    <a:pt x="255" y="92"/>
                  </a:cubicBezTo>
                  <a:lnTo>
                    <a:pt x="191" y="513"/>
                  </a:lnTo>
                  <a:lnTo>
                    <a:pt x="191" y="564"/>
                  </a:lnTo>
                  <a:cubicBezTo>
                    <a:pt x="191" y="653"/>
                    <a:pt x="179" y="742"/>
                    <a:pt x="166" y="831"/>
                  </a:cubicBezTo>
                  <a:cubicBezTo>
                    <a:pt x="128" y="844"/>
                    <a:pt x="102" y="870"/>
                    <a:pt x="102" y="908"/>
                  </a:cubicBezTo>
                  <a:lnTo>
                    <a:pt x="102" y="933"/>
                  </a:lnTo>
                  <a:cubicBezTo>
                    <a:pt x="89" y="844"/>
                    <a:pt x="102" y="755"/>
                    <a:pt x="115" y="666"/>
                  </a:cubicBezTo>
                  <a:cubicBezTo>
                    <a:pt x="128" y="627"/>
                    <a:pt x="140" y="589"/>
                    <a:pt x="140" y="564"/>
                  </a:cubicBezTo>
                  <a:lnTo>
                    <a:pt x="204" y="118"/>
                  </a:lnTo>
                  <a:lnTo>
                    <a:pt x="191" y="105"/>
                  </a:lnTo>
                  <a:cubicBezTo>
                    <a:pt x="191" y="86"/>
                    <a:pt x="198" y="74"/>
                    <a:pt x="212" y="74"/>
                  </a:cubicBezTo>
                  <a:close/>
                  <a:moveTo>
                    <a:pt x="242" y="921"/>
                  </a:moveTo>
                  <a:cubicBezTo>
                    <a:pt x="255" y="933"/>
                    <a:pt x="255" y="946"/>
                    <a:pt x="242" y="946"/>
                  </a:cubicBezTo>
                  <a:cubicBezTo>
                    <a:pt x="242" y="984"/>
                    <a:pt x="217" y="1010"/>
                    <a:pt x="179" y="1010"/>
                  </a:cubicBezTo>
                  <a:cubicBezTo>
                    <a:pt x="166" y="1010"/>
                    <a:pt x="153" y="997"/>
                    <a:pt x="140" y="997"/>
                  </a:cubicBezTo>
                  <a:lnTo>
                    <a:pt x="217" y="933"/>
                  </a:lnTo>
                  <a:cubicBezTo>
                    <a:pt x="230" y="933"/>
                    <a:pt x="230" y="921"/>
                    <a:pt x="242" y="921"/>
                  </a:cubicBezTo>
                  <a:close/>
                  <a:moveTo>
                    <a:pt x="235" y="1"/>
                  </a:moveTo>
                  <a:cubicBezTo>
                    <a:pt x="179" y="1"/>
                    <a:pt x="126" y="48"/>
                    <a:pt x="115" y="105"/>
                  </a:cubicBezTo>
                  <a:lnTo>
                    <a:pt x="51" y="551"/>
                  </a:lnTo>
                  <a:cubicBezTo>
                    <a:pt x="51" y="576"/>
                    <a:pt x="38" y="615"/>
                    <a:pt x="38" y="653"/>
                  </a:cubicBezTo>
                  <a:cubicBezTo>
                    <a:pt x="13" y="755"/>
                    <a:pt x="0" y="857"/>
                    <a:pt x="13" y="946"/>
                  </a:cubicBezTo>
                  <a:cubicBezTo>
                    <a:pt x="26" y="984"/>
                    <a:pt x="38" y="1023"/>
                    <a:pt x="77" y="1048"/>
                  </a:cubicBezTo>
                  <a:lnTo>
                    <a:pt x="77" y="1073"/>
                  </a:lnTo>
                  <a:lnTo>
                    <a:pt x="89" y="1061"/>
                  </a:lnTo>
                  <a:cubicBezTo>
                    <a:pt x="115" y="1073"/>
                    <a:pt x="153" y="1086"/>
                    <a:pt x="179" y="1086"/>
                  </a:cubicBezTo>
                  <a:cubicBezTo>
                    <a:pt x="255" y="1086"/>
                    <a:pt x="306" y="1035"/>
                    <a:pt x="319" y="972"/>
                  </a:cubicBezTo>
                  <a:cubicBezTo>
                    <a:pt x="332" y="933"/>
                    <a:pt x="319" y="882"/>
                    <a:pt x="293" y="857"/>
                  </a:cubicBezTo>
                  <a:cubicBezTo>
                    <a:pt x="281" y="857"/>
                    <a:pt x="268" y="844"/>
                    <a:pt x="255" y="844"/>
                  </a:cubicBezTo>
                  <a:cubicBezTo>
                    <a:pt x="268" y="755"/>
                    <a:pt x="281" y="666"/>
                    <a:pt x="281" y="576"/>
                  </a:cubicBezTo>
                  <a:lnTo>
                    <a:pt x="281" y="525"/>
                  </a:lnTo>
                  <a:lnTo>
                    <a:pt x="332" y="118"/>
                  </a:lnTo>
                  <a:cubicBezTo>
                    <a:pt x="344" y="54"/>
                    <a:pt x="306" y="3"/>
                    <a:pt x="255" y="3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75000" y="2165275"/>
              <a:ext cx="3525" cy="38100"/>
            </a:xfrm>
            <a:custGeom>
              <a:avLst/>
              <a:gdLst/>
              <a:ahLst/>
              <a:cxnLst/>
              <a:rect l="l" t="t" r="r" b="b"/>
              <a:pathLst>
                <a:path w="141" h="1524" extrusionOk="0">
                  <a:moveTo>
                    <a:pt x="70" y="1"/>
                  </a:moveTo>
                  <a:cubicBezTo>
                    <a:pt x="38" y="1"/>
                    <a:pt x="7" y="23"/>
                    <a:pt x="0" y="68"/>
                  </a:cubicBezTo>
                  <a:lnTo>
                    <a:pt x="0" y="1457"/>
                  </a:lnTo>
                  <a:cubicBezTo>
                    <a:pt x="0" y="1502"/>
                    <a:pt x="35" y="1524"/>
                    <a:pt x="70" y="1524"/>
                  </a:cubicBezTo>
                  <a:cubicBezTo>
                    <a:pt x="105" y="1524"/>
                    <a:pt x="140" y="1502"/>
                    <a:pt x="140" y="1457"/>
                  </a:cubicBezTo>
                  <a:lnTo>
                    <a:pt x="140" y="68"/>
                  </a:lnTo>
                  <a:cubicBezTo>
                    <a:pt x="134" y="23"/>
                    <a:pt x="10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74025" y="2163925"/>
              <a:ext cx="5450" cy="40325"/>
            </a:xfrm>
            <a:custGeom>
              <a:avLst/>
              <a:gdLst/>
              <a:ahLst/>
              <a:cxnLst/>
              <a:rect l="l" t="t" r="r" b="b"/>
              <a:pathLst>
                <a:path w="218" h="1613" extrusionOk="0">
                  <a:moveTo>
                    <a:pt x="128" y="83"/>
                  </a:moveTo>
                  <a:cubicBezTo>
                    <a:pt x="141" y="96"/>
                    <a:pt x="141" y="96"/>
                    <a:pt x="141" y="109"/>
                  </a:cubicBezTo>
                  <a:lnTo>
                    <a:pt x="141" y="1498"/>
                  </a:lnTo>
                  <a:cubicBezTo>
                    <a:pt x="141" y="1511"/>
                    <a:pt x="141" y="1524"/>
                    <a:pt x="128" y="1524"/>
                  </a:cubicBezTo>
                  <a:cubicBezTo>
                    <a:pt x="122" y="1530"/>
                    <a:pt x="116" y="1533"/>
                    <a:pt x="109" y="1533"/>
                  </a:cubicBezTo>
                  <a:cubicBezTo>
                    <a:pt x="103" y="1533"/>
                    <a:pt x="96" y="1530"/>
                    <a:pt x="90" y="1524"/>
                  </a:cubicBezTo>
                  <a:cubicBezTo>
                    <a:pt x="77" y="1524"/>
                    <a:pt x="77" y="1511"/>
                    <a:pt x="77" y="1498"/>
                  </a:cubicBezTo>
                  <a:lnTo>
                    <a:pt x="77" y="109"/>
                  </a:lnTo>
                  <a:cubicBezTo>
                    <a:pt x="77" y="96"/>
                    <a:pt x="77" y="83"/>
                    <a:pt x="90" y="83"/>
                  </a:cubicBezTo>
                  <a:close/>
                  <a:moveTo>
                    <a:pt x="109" y="1"/>
                  </a:moveTo>
                  <a:cubicBezTo>
                    <a:pt x="90" y="1"/>
                    <a:pt x="71" y="7"/>
                    <a:pt x="52" y="20"/>
                  </a:cubicBezTo>
                  <a:cubicBezTo>
                    <a:pt x="14" y="45"/>
                    <a:pt x="1" y="71"/>
                    <a:pt x="1" y="109"/>
                  </a:cubicBezTo>
                  <a:lnTo>
                    <a:pt x="1" y="1511"/>
                  </a:lnTo>
                  <a:cubicBezTo>
                    <a:pt x="1" y="1549"/>
                    <a:pt x="14" y="1587"/>
                    <a:pt x="52" y="1600"/>
                  </a:cubicBezTo>
                  <a:cubicBezTo>
                    <a:pt x="65" y="1613"/>
                    <a:pt x="90" y="1613"/>
                    <a:pt x="103" y="1613"/>
                  </a:cubicBezTo>
                  <a:cubicBezTo>
                    <a:pt x="128" y="1613"/>
                    <a:pt x="141" y="1613"/>
                    <a:pt x="167" y="1600"/>
                  </a:cubicBezTo>
                  <a:cubicBezTo>
                    <a:pt x="205" y="1587"/>
                    <a:pt x="218" y="1549"/>
                    <a:pt x="218" y="1511"/>
                  </a:cubicBezTo>
                  <a:lnTo>
                    <a:pt x="218" y="122"/>
                  </a:lnTo>
                  <a:cubicBezTo>
                    <a:pt x="218" y="83"/>
                    <a:pt x="205" y="45"/>
                    <a:pt x="167" y="20"/>
                  </a:cubicBezTo>
                  <a:cubicBezTo>
                    <a:pt x="147" y="7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87100" y="2149175"/>
              <a:ext cx="10725" cy="55800"/>
            </a:xfrm>
            <a:custGeom>
              <a:avLst/>
              <a:gdLst/>
              <a:ahLst/>
              <a:cxnLst/>
              <a:rect l="l" t="t" r="r" b="b"/>
              <a:pathLst>
                <a:path w="429" h="2232" extrusionOk="0">
                  <a:moveTo>
                    <a:pt x="349" y="1"/>
                  </a:moveTo>
                  <a:cubicBezTo>
                    <a:pt x="320" y="1"/>
                    <a:pt x="292" y="19"/>
                    <a:pt x="281" y="62"/>
                  </a:cubicBezTo>
                  <a:cubicBezTo>
                    <a:pt x="90" y="737"/>
                    <a:pt x="0" y="1451"/>
                    <a:pt x="39" y="2165"/>
                  </a:cubicBezTo>
                  <a:cubicBezTo>
                    <a:pt x="39" y="2209"/>
                    <a:pt x="77" y="2232"/>
                    <a:pt x="114" y="2232"/>
                  </a:cubicBezTo>
                  <a:cubicBezTo>
                    <a:pt x="150" y="2232"/>
                    <a:pt x="185" y="2209"/>
                    <a:pt x="179" y="2165"/>
                  </a:cubicBezTo>
                  <a:cubicBezTo>
                    <a:pt x="153" y="1464"/>
                    <a:pt x="230" y="763"/>
                    <a:pt x="421" y="87"/>
                  </a:cubicBezTo>
                  <a:cubicBezTo>
                    <a:pt x="429" y="35"/>
                    <a:pt x="389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86150" y="2148225"/>
              <a:ext cx="12775" cy="57625"/>
            </a:xfrm>
            <a:custGeom>
              <a:avLst/>
              <a:gdLst/>
              <a:ahLst/>
              <a:cxnLst/>
              <a:rect l="l" t="t" r="r" b="b"/>
              <a:pathLst>
                <a:path w="511" h="2305" extrusionOk="0">
                  <a:moveTo>
                    <a:pt x="395" y="74"/>
                  </a:moveTo>
                  <a:cubicBezTo>
                    <a:pt x="408" y="74"/>
                    <a:pt x="421" y="100"/>
                    <a:pt x="421" y="112"/>
                  </a:cubicBezTo>
                  <a:cubicBezTo>
                    <a:pt x="230" y="788"/>
                    <a:pt x="140" y="1489"/>
                    <a:pt x="179" y="2190"/>
                  </a:cubicBezTo>
                  <a:cubicBezTo>
                    <a:pt x="191" y="2215"/>
                    <a:pt x="179" y="2228"/>
                    <a:pt x="153" y="2228"/>
                  </a:cubicBezTo>
                  <a:cubicBezTo>
                    <a:pt x="140" y="2228"/>
                    <a:pt x="128" y="2215"/>
                    <a:pt x="115" y="2190"/>
                  </a:cubicBezTo>
                  <a:cubicBezTo>
                    <a:pt x="77" y="1489"/>
                    <a:pt x="166" y="775"/>
                    <a:pt x="357" y="100"/>
                  </a:cubicBezTo>
                  <a:cubicBezTo>
                    <a:pt x="357" y="87"/>
                    <a:pt x="370" y="74"/>
                    <a:pt x="383" y="74"/>
                  </a:cubicBezTo>
                  <a:close/>
                  <a:moveTo>
                    <a:pt x="370" y="1"/>
                  </a:moveTo>
                  <a:cubicBezTo>
                    <a:pt x="357" y="1"/>
                    <a:pt x="344" y="4"/>
                    <a:pt x="332" y="10"/>
                  </a:cubicBezTo>
                  <a:cubicBezTo>
                    <a:pt x="306" y="23"/>
                    <a:pt x="281" y="49"/>
                    <a:pt x="281" y="74"/>
                  </a:cubicBezTo>
                  <a:cubicBezTo>
                    <a:pt x="77" y="762"/>
                    <a:pt x="0" y="1489"/>
                    <a:pt x="38" y="2203"/>
                  </a:cubicBezTo>
                  <a:cubicBezTo>
                    <a:pt x="38" y="2266"/>
                    <a:pt x="89" y="2305"/>
                    <a:pt x="153" y="2305"/>
                  </a:cubicBezTo>
                  <a:lnTo>
                    <a:pt x="166" y="2305"/>
                  </a:lnTo>
                  <a:cubicBezTo>
                    <a:pt x="217" y="2305"/>
                    <a:pt x="268" y="2254"/>
                    <a:pt x="268" y="2203"/>
                  </a:cubicBezTo>
                  <a:cubicBezTo>
                    <a:pt x="230" y="1502"/>
                    <a:pt x="306" y="813"/>
                    <a:pt x="497" y="138"/>
                  </a:cubicBezTo>
                  <a:cubicBezTo>
                    <a:pt x="510" y="87"/>
                    <a:pt x="472" y="23"/>
                    <a:pt x="408" y="10"/>
                  </a:cubicBezTo>
                  <a:cubicBezTo>
                    <a:pt x="395" y="4"/>
                    <a:pt x="383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96825" y="2158675"/>
              <a:ext cx="10250" cy="41300"/>
            </a:xfrm>
            <a:custGeom>
              <a:avLst/>
              <a:gdLst/>
              <a:ahLst/>
              <a:cxnLst/>
              <a:rect l="l" t="t" r="r" b="b"/>
              <a:pathLst>
                <a:path w="410" h="1652" extrusionOk="0">
                  <a:moveTo>
                    <a:pt x="72" y="0"/>
                  </a:moveTo>
                  <a:cubicBezTo>
                    <a:pt x="35" y="0"/>
                    <a:pt x="0" y="26"/>
                    <a:pt x="7" y="77"/>
                  </a:cubicBezTo>
                  <a:cubicBezTo>
                    <a:pt x="32" y="587"/>
                    <a:pt x="121" y="1109"/>
                    <a:pt x="262" y="1606"/>
                  </a:cubicBezTo>
                  <a:cubicBezTo>
                    <a:pt x="272" y="1637"/>
                    <a:pt x="299" y="1652"/>
                    <a:pt x="327" y="1652"/>
                  </a:cubicBezTo>
                  <a:cubicBezTo>
                    <a:pt x="367" y="1652"/>
                    <a:pt x="409" y="1621"/>
                    <a:pt x="402" y="1568"/>
                  </a:cubicBezTo>
                  <a:cubicBezTo>
                    <a:pt x="262" y="1084"/>
                    <a:pt x="185" y="574"/>
                    <a:pt x="147" y="77"/>
                  </a:cubicBezTo>
                  <a:cubicBezTo>
                    <a:pt x="147" y="26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95700" y="2157725"/>
              <a:ext cx="12450" cy="43350"/>
            </a:xfrm>
            <a:custGeom>
              <a:avLst/>
              <a:gdLst/>
              <a:ahLst/>
              <a:cxnLst/>
              <a:rect l="l" t="t" r="r" b="b"/>
              <a:pathLst>
                <a:path w="498" h="1734" extrusionOk="0">
                  <a:moveTo>
                    <a:pt x="103" y="76"/>
                  </a:moveTo>
                  <a:cubicBezTo>
                    <a:pt x="115" y="76"/>
                    <a:pt x="141" y="89"/>
                    <a:pt x="141" y="115"/>
                  </a:cubicBezTo>
                  <a:cubicBezTo>
                    <a:pt x="179" y="625"/>
                    <a:pt x="256" y="1122"/>
                    <a:pt x="396" y="1619"/>
                  </a:cubicBezTo>
                  <a:cubicBezTo>
                    <a:pt x="396" y="1632"/>
                    <a:pt x="396" y="1644"/>
                    <a:pt x="396" y="1644"/>
                  </a:cubicBezTo>
                  <a:cubicBezTo>
                    <a:pt x="383" y="1657"/>
                    <a:pt x="370" y="1657"/>
                    <a:pt x="358" y="1657"/>
                  </a:cubicBezTo>
                  <a:cubicBezTo>
                    <a:pt x="345" y="1657"/>
                    <a:pt x="345" y="1644"/>
                    <a:pt x="345" y="1644"/>
                  </a:cubicBezTo>
                  <a:cubicBezTo>
                    <a:pt x="205" y="1134"/>
                    <a:pt x="115" y="625"/>
                    <a:pt x="90" y="102"/>
                  </a:cubicBezTo>
                  <a:lnTo>
                    <a:pt x="77" y="102"/>
                  </a:lnTo>
                  <a:cubicBezTo>
                    <a:pt x="77" y="102"/>
                    <a:pt x="77" y="76"/>
                    <a:pt x="103" y="76"/>
                  </a:cubicBezTo>
                  <a:close/>
                  <a:moveTo>
                    <a:pt x="103" y="0"/>
                  </a:moveTo>
                  <a:cubicBezTo>
                    <a:pt x="52" y="0"/>
                    <a:pt x="1" y="51"/>
                    <a:pt x="13" y="115"/>
                  </a:cubicBezTo>
                  <a:cubicBezTo>
                    <a:pt x="39" y="637"/>
                    <a:pt x="128" y="1160"/>
                    <a:pt x="268" y="1657"/>
                  </a:cubicBezTo>
                  <a:cubicBezTo>
                    <a:pt x="281" y="1695"/>
                    <a:pt x="307" y="1734"/>
                    <a:pt x="345" y="1734"/>
                  </a:cubicBezTo>
                  <a:lnTo>
                    <a:pt x="370" y="1734"/>
                  </a:lnTo>
                  <a:cubicBezTo>
                    <a:pt x="396" y="1734"/>
                    <a:pt x="434" y="1734"/>
                    <a:pt x="460" y="1708"/>
                  </a:cubicBezTo>
                  <a:cubicBezTo>
                    <a:pt x="485" y="1683"/>
                    <a:pt x="498" y="1644"/>
                    <a:pt x="485" y="1606"/>
                  </a:cubicBezTo>
                  <a:cubicBezTo>
                    <a:pt x="345" y="1109"/>
                    <a:pt x="268" y="612"/>
                    <a:pt x="230" y="115"/>
                  </a:cubicBezTo>
                  <a:cubicBezTo>
                    <a:pt x="230" y="51"/>
                    <a:pt x="16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017700" y="2177950"/>
              <a:ext cx="12400" cy="35050"/>
            </a:xfrm>
            <a:custGeom>
              <a:avLst/>
              <a:gdLst/>
              <a:ahLst/>
              <a:cxnLst/>
              <a:rect l="l" t="t" r="r" b="b"/>
              <a:pathLst>
                <a:path w="496" h="1402" extrusionOk="0">
                  <a:moveTo>
                    <a:pt x="70" y="0"/>
                  </a:moveTo>
                  <a:cubicBezTo>
                    <a:pt x="38" y="0"/>
                    <a:pt x="7" y="20"/>
                    <a:pt x="0" y="58"/>
                  </a:cubicBezTo>
                  <a:cubicBezTo>
                    <a:pt x="13" y="491"/>
                    <a:pt x="77" y="925"/>
                    <a:pt x="191" y="1345"/>
                  </a:cubicBezTo>
                  <a:cubicBezTo>
                    <a:pt x="200" y="1379"/>
                    <a:pt x="231" y="1402"/>
                    <a:pt x="262" y="1402"/>
                  </a:cubicBezTo>
                  <a:cubicBezTo>
                    <a:pt x="278" y="1402"/>
                    <a:pt x="293" y="1396"/>
                    <a:pt x="306" y="1383"/>
                  </a:cubicBezTo>
                  <a:lnTo>
                    <a:pt x="434" y="1256"/>
                  </a:lnTo>
                  <a:cubicBezTo>
                    <a:pt x="495" y="1215"/>
                    <a:pt x="440" y="1140"/>
                    <a:pt x="383" y="1140"/>
                  </a:cubicBezTo>
                  <a:cubicBezTo>
                    <a:pt x="370" y="1140"/>
                    <a:pt x="356" y="1144"/>
                    <a:pt x="344" y="1154"/>
                  </a:cubicBezTo>
                  <a:lnTo>
                    <a:pt x="293" y="1200"/>
                  </a:lnTo>
                  <a:lnTo>
                    <a:pt x="293" y="1200"/>
                  </a:lnTo>
                  <a:cubicBezTo>
                    <a:pt x="206" y="826"/>
                    <a:pt x="152" y="442"/>
                    <a:pt x="140" y="58"/>
                  </a:cubicBezTo>
                  <a:cubicBezTo>
                    <a:pt x="134" y="20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016425" y="2176825"/>
              <a:ext cx="13725" cy="37000"/>
            </a:xfrm>
            <a:custGeom>
              <a:avLst/>
              <a:gdLst/>
              <a:ahLst/>
              <a:cxnLst/>
              <a:rect l="l" t="t" r="r" b="b"/>
              <a:pathLst>
                <a:path w="549" h="1480" extrusionOk="0">
                  <a:moveTo>
                    <a:pt x="133" y="72"/>
                  </a:moveTo>
                  <a:cubicBezTo>
                    <a:pt x="146" y="72"/>
                    <a:pt x="153" y="84"/>
                    <a:pt x="153" y="103"/>
                  </a:cubicBezTo>
                  <a:cubicBezTo>
                    <a:pt x="166" y="485"/>
                    <a:pt x="217" y="855"/>
                    <a:pt x="306" y="1224"/>
                  </a:cubicBezTo>
                  <a:lnTo>
                    <a:pt x="255" y="1275"/>
                  </a:lnTo>
                  <a:cubicBezTo>
                    <a:pt x="153" y="893"/>
                    <a:pt x="102" y="498"/>
                    <a:pt x="89" y="103"/>
                  </a:cubicBezTo>
                  <a:cubicBezTo>
                    <a:pt x="89" y="77"/>
                    <a:pt x="115" y="77"/>
                    <a:pt x="115" y="77"/>
                  </a:cubicBezTo>
                  <a:cubicBezTo>
                    <a:pt x="122" y="74"/>
                    <a:pt x="128" y="72"/>
                    <a:pt x="133" y="72"/>
                  </a:cubicBezTo>
                  <a:close/>
                  <a:moveTo>
                    <a:pt x="429" y="1215"/>
                  </a:moveTo>
                  <a:cubicBezTo>
                    <a:pt x="434" y="1215"/>
                    <a:pt x="440" y="1218"/>
                    <a:pt x="446" y="1224"/>
                  </a:cubicBezTo>
                  <a:cubicBezTo>
                    <a:pt x="459" y="1224"/>
                    <a:pt x="472" y="1237"/>
                    <a:pt x="472" y="1250"/>
                  </a:cubicBezTo>
                  <a:cubicBezTo>
                    <a:pt x="472" y="1250"/>
                    <a:pt x="472" y="1263"/>
                    <a:pt x="459" y="1275"/>
                  </a:cubicBezTo>
                  <a:lnTo>
                    <a:pt x="408" y="1326"/>
                  </a:lnTo>
                  <a:cubicBezTo>
                    <a:pt x="395" y="1301"/>
                    <a:pt x="395" y="1275"/>
                    <a:pt x="395" y="1250"/>
                  </a:cubicBezTo>
                  <a:lnTo>
                    <a:pt x="421" y="1224"/>
                  </a:lnTo>
                  <a:cubicBezTo>
                    <a:pt x="421" y="1218"/>
                    <a:pt x="424" y="1215"/>
                    <a:pt x="429" y="1215"/>
                  </a:cubicBezTo>
                  <a:close/>
                  <a:moveTo>
                    <a:pt x="268" y="1365"/>
                  </a:moveTo>
                  <a:lnTo>
                    <a:pt x="332" y="1390"/>
                  </a:lnTo>
                  <a:lnTo>
                    <a:pt x="332" y="1403"/>
                  </a:lnTo>
                  <a:lnTo>
                    <a:pt x="293" y="1403"/>
                  </a:lnTo>
                  <a:cubicBezTo>
                    <a:pt x="281" y="1390"/>
                    <a:pt x="268" y="1390"/>
                    <a:pt x="268" y="1377"/>
                  </a:cubicBezTo>
                  <a:cubicBezTo>
                    <a:pt x="268" y="1377"/>
                    <a:pt x="268" y="1365"/>
                    <a:pt x="268" y="1365"/>
                  </a:cubicBezTo>
                  <a:close/>
                  <a:moveTo>
                    <a:pt x="102" y="1"/>
                  </a:moveTo>
                  <a:cubicBezTo>
                    <a:pt x="51" y="1"/>
                    <a:pt x="0" y="52"/>
                    <a:pt x="0" y="116"/>
                  </a:cubicBezTo>
                  <a:cubicBezTo>
                    <a:pt x="13" y="536"/>
                    <a:pt x="77" y="944"/>
                    <a:pt x="179" y="1352"/>
                  </a:cubicBezTo>
                  <a:lnTo>
                    <a:pt x="204" y="1403"/>
                  </a:lnTo>
                  <a:cubicBezTo>
                    <a:pt x="204" y="1441"/>
                    <a:pt x="230" y="1467"/>
                    <a:pt x="268" y="1479"/>
                  </a:cubicBezTo>
                  <a:lnTo>
                    <a:pt x="306" y="1479"/>
                  </a:lnTo>
                  <a:cubicBezTo>
                    <a:pt x="332" y="1479"/>
                    <a:pt x="357" y="1479"/>
                    <a:pt x="370" y="1467"/>
                  </a:cubicBezTo>
                  <a:lnTo>
                    <a:pt x="421" y="1416"/>
                  </a:lnTo>
                  <a:lnTo>
                    <a:pt x="510" y="1339"/>
                  </a:lnTo>
                  <a:cubicBezTo>
                    <a:pt x="536" y="1326"/>
                    <a:pt x="548" y="1288"/>
                    <a:pt x="536" y="1250"/>
                  </a:cubicBezTo>
                  <a:cubicBezTo>
                    <a:pt x="536" y="1212"/>
                    <a:pt x="497" y="1173"/>
                    <a:pt x="459" y="1161"/>
                  </a:cubicBezTo>
                  <a:cubicBezTo>
                    <a:pt x="448" y="1157"/>
                    <a:pt x="437" y="1155"/>
                    <a:pt x="426" y="1155"/>
                  </a:cubicBezTo>
                  <a:cubicBezTo>
                    <a:pt x="399" y="1155"/>
                    <a:pt x="375" y="1164"/>
                    <a:pt x="357" y="1173"/>
                  </a:cubicBezTo>
                  <a:cubicBezTo>
                    <a:pt x="281" y="829"/>
                    <a:pt x="230" y="472"/>
                    <a:pt x="217" y="116"/>
                  </a:cubicBezTo>
                  <a:cubicBezTo>
                    <a:pt x="217" y="52"/>
                    <a:pt x="16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029925" y="2192050"/>
              <a:ext cx="9025" cy="15675"/>
            </a:xfrm>
            <a:custGeom>
              <a:avLst/>
              <a:gdLst/>
              <a:ahLst/>
              <a:cxnLst/>
              <a:rect l="l" t="t" r="r" b="b"/>
              <a:pathLst>
                <a:path w="361" h="627" extrusionOk="0">
                  <a:moveTo>
                    <a:pt x="88" y="0"/>
                  </a:moveTo>
                  <a:cubicBezTo>
                    <a:pt x="46" y="0"/>
                    <a:pt x="0" y="33"/>
                    <a:pt x="8" y="80"/>
                  </a:cubicBezTo>
                  <a:cubicBezTo>
                    <a:pt x="59" y="233"/>
                    <a:pt x="85" y="399"/>
                    <a:pt x="72" y="552"/>
                  </a:cubicBezTo>
                  <a:cubicBezTo>
                    <a:pt x="72" y="595"/>
                    <a:pt x="107" y="626"/>
                    <a:pt x="142" y="626"/>
                  </a:cubicBezTo>
                  <a:cubicBezTo>
                    <a:pt x="158" y="626"/>
                    <a:pt x="174" y="619"/>
                    <a:pt x="187" y="603"/>
                  </a:cubicBezTo>
                  <a:cubicBezTo>
                    <a:pt x="276" y="513"/>
                    <a:pt x="327" y="399"/>
                    <a:pt x="352" y="271"/>
                  </a:cubicBezTo>
                  <a:cubicBezTo>
                    <a:pt x="360" y="218"/>
                    <a:pt x="312" y="182"/>
                    <a:pt x="270" y="182"/>
                  </a:cubicBezTo>
                  <a:cubicBezTo>
                    <a:pt x="242" y="182"/>
                    <a:pt x="217" y="198"/>
                    <a:pt x="212" y="233"/>
                  </a:cubicBezTo>
                  <a:cubicBezTo>
                    <a:pt x="210" y="250"/>
                    <a:pt x="207" y="267"/>
                    <a:pt x="203" y="284"/>
                  </a:cubicBezTo>
                  <a:lnTo>
                    <a:pt x="203" y="284"/>
                  </a:lnTo>
                  <a:cubicBezTo>
                    <a:pt x="191" y="202"/>
                    <a:pt x="173" y="121"/>
                    <a:pt x="148" y="42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028850" y="2190975"/>
              <a:ext cx="11175" cy="17750"/>
            </a:xfrm>
            <a:custGeom>
              <a:avLst/>
              <a:gdLst/>
              <a:ahLst/>
              <a:cxnLst/>
              <a:rect l="l" t="t" r="r" b="b"/>
              <a:pathLst>
                <a:path w="447" h="710" extrusionOk="0">
                  <a:moveTo>
                    <a:pt x="129" y="80"/>
                  </a:moveTo>
                  <a:cubicBezTo>
                    <a:pt x="140" y="80"/>
                    <a:pt x="153" y="89"/>
                    <a:pt x="153" y="98"/>
                  </a:cubicBezTo>
                  <a:cubicBezTo>
                    <a:pt x="179" y="174"/>
                    <a:pt x="191" y="251"/>
                    <a:pt x="204" y="327"/>
                  </a:cubicBezTo>
                  <a:cubicBezTo>
                    <a:pt x="191" y="378"/>
                    <a:pt x="179" y="416"/>
                    <a:pt x="153" y="455"/>
                  </a:cubicBezTo>
                  <a:cubicBezTo>
                    <a:pt x="153" y="340"/>
                    <a:pt x="128" y="225"/>
                    <a:pt x="89" y="123"/>
                  </a:cubicBezTo>
                  <a:cubicBezTo>
                    <a:pt x="89" y="98"/>
                    <a:pt x="102" y="85"/>
                    <a:pt x="115" y="85"/>
                  </a:cubicBezTo>
                  <a:cubicBezTo>
                    <a:pt x="119" y="81"/>
                    <a:pt x="124" y="80"/>
                    <a:pt x="129" y="80"/>
                  </a:cubicBezTo>
                  <a:close/>
                  <a:moveTo>
                    <a:pt x="332" y="276"/>
                  </a:moveTo>
                  <a:cubicBezTo>
                    <a:pt x="344" y="276"/>
                    <a:pt x="357" y="302"/>
                    <a:pt x="357" y="314"/>
                  </a:cubicBezTo>
                  <a:cubicBezTo>
                    <a:pt x="357" y="378"/>
                    <a:pt x="332" y="442"/>
                    <a:pt x="306" y="493"/>
                  </a:cubicBezTo>
                  <a:cubicBezTo>
                    <a:pt x="306" y="442"/>
                    <a:pt x="306" y="391"/>
                    <a:pt x="293" y="327"/>
                  </a:cubicBezTo>
                  <a:lnTo>
                    <a:pt x="306" y="289"/>
                  </a:lnTo>
                  <a:cubicBezTo>
                    <a:pt x="306" y="289"/>
                    <a:pt x="306" y="276"/>
                    <a:pt x="332" y="276"/>
                  </a:cubicBezTo>
                  <a:close/>
                  <a:moveTo>
                    <a:pt x="230" y="505"/>
                  </a:moveTo>
                  <a:lnTo>
                    <a:pt x="230" y="544"/>
                  </a:lnTo>
                  <a:lnTo>
                    <a:pt x="204" y="531"/>
                  </a:lnTo>
                  <a:lnTo>
                    <a:pt x="230" y="505"/>
                  </a:lnTo>
                  <a:close/>
                  <a:moveTo>
                    <a:pt x="153" y="595"/>
                  </a:moveTo>
                  <a:lnTo>
                    <a:pt x="217" y="620"/>
                  </a:lnTo>
                  <a:cubicBezTo>
                    <a:pt x="211" y="627"/>
                    <a:pt x="204" y="630"/>
                    <a:pt x="198" y="630"/>
                  </a:cubicBezTo>
                  <a:cubicBezTo>
                    <a:pt x="191" y="630"/>
                    <a:pt x="185" y="627"/>
                    <a:pt x="179" y="620"/>
                  </a:cubicBezTo>
                  <a:cubicBezTo>
                    <a:pt x="179" y="620"/>
                    <a:pt x="153" y="607"/>
                    <a:pt x="153" y="595"/>
                  </a:cubicBezTo>
                  <a:close/>
                  <a:moveTo>
                    <a:pt x="136" y="0"/>
                  </a:moveTo>
                  <a:cubicBezTo>
                    <a:pt x="125" y="0"/>
                    <a:pt x="113" y="3"/>
                    <a:pt x="102" y="8"/>
                  </a:cubicBezTo>
                  <a:cubicBezTo>
                    <a:pt x="39" y="21"/>
                    <a:pt x="0" y="85"/>
                    <a:pt x="26" y="149"/>
                  </a:cubicBezTo>
                  <a:cubicBezTo>
                    <a:pt x="64" y="276"/>
                    <a:pt x="89" y="416"/>
                    <a:pt x="77" y="556"/>
                  </a:cubicBezTo>
                  <a:lnTo>
                    <a:pt x="77" y="569"/>
                  </a:lnTo>
                  <a:lnTo>
                    <a:pt x="77" y="595"/>
                  </a:lnTo>
                  <a:cubicBezTo>
                    <a:pt x="77" y="658"/>
                    <a:pt x="128" y="709"/>
                    <a:pt x="191" y="709"/>
                  </a:cubicBezTo>
                  <a:cubicBezTo>
                    <a:pt x="217" y="709"/>
                    <a:pt x="242" y="697"/>
                    <a:pt x="268" y="684"/>
                  </a:cubicBezTo>
                  <a:lnTo>
                    <a:pt x="293" y="658"/>
                  </a:lnTo>
                  <a:lnTo>
                    <a:pt x="293" y="646"/>
                  </a:lnTo>
                  <a:cubicBezTo>
                    <a:pt x="370" y="556"/>
                    <a:pt x="421" y="442"/>
                    <a:pt x="434" y="327"/>
                  </a:cubicBezTo>
                  <a:cubicBezTo>
                    <a:pt x="446" y="263"/>
                    <a:pt x="408" y="200"/>
                    <a:pt x="344" y="200"/>
                  </a:cubicBezTo>
                  <a:cubicBezTo>
                    <a:pt x="336" y="195"/>
                    <a:pt x="327" y="194"/>
                    <a:pt x="319" y="194"/>
                  </a:cubicBezTo>
                  <a:cubicBezTo>
                    <a:pt x="302" y="194"/>
                    <a:pt x="285" y="200"/>
                    <a:pt x="268" y="200"/>
                  </a:cubicBezTo>
                  <a:cubicBezTo>
                    <a:pt x="255" y="161"/>
                    <a:pt x="255" y="123"/>
                    <a:pt x="242" y="85"/>
                  </a:cubicBezTo>
                  <a:cubicBezTo>
                    <a:pt x="222" y="35"/>
                    <a:pt x="17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7200" y="2185750"/>
              <a:ext cx="12550" cy="13925"/>
            </a:xfrm>
            <a:custGeom>
              <a:avLst/>
              <a:gdLst/>
              <a:ahLst/>
              <a:cxnLst/>
              <a:rect l="l" t="t" r="r" b="b"/>
              <a:pathLst>
                <a:path w="502" h="557" extrusionOk="0">
                  <a:moveTo>
                    <a:pt x="218" y="1"/>
                  </a:moveTo>
                  <a:cubicBezTo>
                    <a:pt x="190" y="1"/>
                    <a:pt x="161" y="16"/>
                    <a:pt x="146" y="52"/>
                  </a:cubicBezTo>
                  <a:cubicBezTo>
                    <a:pt x="108" y="192"/>
                    <a:pt x="57" y="332"/>
                    <a:pt x="18" y="472"/>
                  </a:cubicBezTo>
                  <a:cubicBezTo>
                    <a:pt x="0" y="518"/>
                    <a:pt x="40" y="557"/>
                    <a:pt x="84" y="557"/>
                  </a:cubicBezTo>
                  <a:cubicBezTo>
                    <a:pt x="101" y="557"/>
                    <a:pt x="118" y="551"/>
                    <a:pt x="133" y="536"/>
                  </a:cubicBezTo>
                  <a:lnTo>
                    <a:pt x="452" y="243"/>
                  </a:lnTo>
                  <a:cubicBezTo>
                    <a:pt x="501" y="193"/>
                    <a:pt x="451" y="121"/>
                    <a:pt x="396" y="121"/>
                  </a:cubicBezTo>
                  <a:cubicBezTo>
                    <a:pt x="380" y="121"/>
                    <a:pt x="364" y="127"/>
                    <a:pt x="350" y="141"/>
                  </a:cubicBezTo>
                  <a:lnTo>
                    <a:pt x="240" y="242"/>
                  </a:lnTo>
                  <a:lnTo>
                    <a:pt x="240" y="242"/>
                  </a:lnTo>
                  <a:cubicBezTo>
                    <a:pt x="257" y="191"/>
                    <a:pt x="272" y="140"/>
                    <a:pt x="286" y="90"/>
                  </a:cubicBezTo>
                  <a:cubicBezTo>
                    <a:pt x="301" y="36"/>
                    <a:pt x="26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046050" y="2185000"/>
              <a:ext cx="14375" cy="15900"/>
            </a:xfrm>
            <a:custGeom>
              <a:avLst/>
              <a:gdLst/>
              <a:ahLst/>
              <a:cxnLst/>
              <a:rect l="l" t="t" r="r" b="b"/>
              <a:pathLst>
                <a:path w="575" h="636" extrusionOk="0">
                  <a:moveTo>
                    <a:pt x="281" y="63"/>
                  </a:moveTo>
                  <a:cubicBezTo>
                    <a:pt x="289" y="63"/>
                    <a:pt x="298" y="69"/>
                    <a:pt x="306" y="69"/>
                  </a:cubicBezTo>
                  <a:lnTo>
                    <a:pt x="306" y="94"/>
                  </a:lnTo>
                  <a:lnTo>
                    <a:pt x="255" y="260"/>
                  </a:lnTo>
                  <a:lnTo>
                    <a:pt x="166" y="349"/>
                  </a:lnTo>
                  <a:lnTo>
                    <a:pt x="243" y="94"/>
                  </a:lnTo>
                  <a:cubicBezTo>
                    <a:pt x="243" y="82"/>
                    <a:pt x="255" y="69"/>
                    <a:pt x="268" y="69"/>
                  </a:cubicBezTo>
                  <a:cubicBezTo>
                    <a:pt x="272" y="65"/>
                    <a:pt x="277" y="63"/>
                    <a:pt x="281" y="63"/>
                  </a:cubicBezTo>
                  <a:close/>
                  <a:moveTo>
                    <a:pt x="447" y="190"/>
                  </a:moveTo>
                  <a:cubicBezTo>
                    <a:pt x="456" y="190"/>
                    <a:pt x="466" y="196"/>
                    <a:pt x="472" y="209"/>
                  </a:cubicBezTo>
                  <a:cubicBezTo>
                    <a:pt x="485" y="209"/>
                    <a:pt x="485" y="235"/>
                    <a:pt x="472" y="247"/>
                  </a:cubicBezTo>
                  <a:lnTo>
                    <a:pt x="268" y="426"/>
                  </a:lnTo>
                  <a:lnTo>
                    <a:pt x="268" y="426"/>
                  </a:lnTo>
                  <a:lnTo>
                    <a:pt x="319" y="298"/>
                  </a:lnTo>
                  <a:lnTo>
                    <a:pt x="421" y="209"/>
                  </a:lnTo>
                  <a:cubicBezTo>
                    <a:pt x="428" y="196"/>
                    <a:pt x="437" y="190"/>
                    <a:pt x="447" y="190"/>
                  </a:cubicBezTo>
                  <a:close/>
                  <a:moveTo>
                    <a:pt x="192" y="413"/>
                  </a:moveTo>
                  <a:lnTo>
                    <a:pt x="179" y="477"/>
                  </a:lnTo>
                  <a:lnTo>
                    <a:pt x="141" y="464"/>
                  </a:lnTo>
                  <a:lnTo>
                    <a:pt x="192" y="413"/>
                  </a:lnTo>
                  <a:close/>
                  <a:moveTo>
                    <a:pt x="98" y="531"/>
                  </a:moveTo>
                  <a:lnTo>
                    <a:pt x="128" y="541"/>
                  </a:lnTo>
                  <a:lnTo>
                    <a:pt x="103" y="541"/>
                  </a:lnTo>
                  <a:cubicBezTo>
                    <a:pt x="103" y="541"/>
                    <a:pt x="103" y="534"/>
                    <a:pt x="98" y="531"/>
                  </a:cubicBezTo>
                  <a:close/>
                  <a:moveTo>
                    <a:pt x="271" y="0"/>
                  </a:moveTo>
                  <a:cubicBezTo>
                    <a:pt x="262" y="0"/>
                    <a:pt x="252" y="2"/>
                    <a:pt x="243" y="5"/>
                  </a:cubicBezTo>
                  <a:cubicBezTo>
                    <a:pt x="205" y="5"/>
                    <a:pt x="166" y="43"/>
                    <a:pt x="154" y="82"/>
                  </a:cubicBezTo>
                  <a:lnTo>
                    <a:pt x="26" y="464"/>
                  </a:lnTo>
                  <a:lnTo>
                    <a:pt x="13" y="490"/>
                  </a:lnTo>
                  <a:lnTo>
                    <a:pt x="26" y="490"/>
                  </a:lnTo>
                  <a:cubicBezTo>
                    <a:pt x="1" y="528"/>
                    <a:pt x="26" y="579"/>
                    <a:pt x="64" y="604"/>
                  </a:cubicBezTo>
                  <a:cubicBezTo>
                    <a:pt x="90" y="617"/>
                    <a:pt x="103" y="630"/>
                    <a:pt x="128" y="630"/>
                  </a:cubicBezTo>
                  <a:cubicBezTo>
                    <a:pt x="139" y="634"/>
                    <a:pt x="150" y="635"/>
                    <a:pt x="161" y="635"/>
                  </a:cubicBezTo>
                  <a:cubicBezTo>
                    <a:pt x="188" y="635"/>
                    <a:pt x="212" y="626"/>
                    <a:pt x="230" y="617"/>
                  </a:cubicBezTo>
                  <a:lnTo>
                    <a:pt x="230" y="604"/>
                  </a:lnTo>
                  <a:lnTo>
                    <a:pt x="536" y="324"/>
                  </a:lnTo>
                  <a:cubicBezTo>
                    <a:pt x="574" y="273"/>
                    <a:pt x="574" y="196"/>
                    <a:pt x="536" y="158"/>
                  </a:cubicBezTo>
                  <a:cubicBezTo>
                    <a:pt x="510" y="139"/>
                    <a:pt x="479" y="129"/>
                    <a:pt x="448" y="129"/>
                  </a:cubicBezTo>
                  <a:cubicBezTo>
                    <a:pt x="418" y="129"/>
                    <a:pt x="389" y="139"/>
                    <a:pt x="370" y="158"/>
                  </a:cubicBezTo>
                  <a:lnTo>
                    <a:pt x="370" y="145"/>
                  </a:lnTo>
                  <a:cubicBezTo>
                    <a:pt x="383" y="107"/>
                    <a:pt x="370" y="69"/>
                    <a:pt x="357" y="43"/>
                  </a:cubicBezTo>
                  <a:cubicBezTo>
                    <a:pt x="329" y="15"/>
                    <a:pt x="30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065300" y="2187300"/>
              <a:ext cx="12525" cy="8200"/>
            </a:xfrm>
            <a:custGeom>
              <a:avLst/>
              <a:gdLst/>
              <a:ahLst/>
              <a:cxnLst/>
              <a:rect l="l" t="t" r="r" b="b"/>
              <a:pathLst>
                <a:path w="501" h="328" extrusionOk="0">
                  <a:moveTo>
                    <a:pt x="139" y="1"/>
                  </a:moveTo>
                  <a:cubicBezTo>
                    <a:pt x="118" y="1"/>
                    <a:pt x="97" y="13"/>
                    <a:pt x="85" y="41"/>
                  </a:cubicBezTo>
                  <a:cubicBezTo>
                    <a:pt x="0" y="193"/>
                    <a:pt x="184" y="328"/>
                    <a:pt x="333" y="328"/>
                  </a:cubicBezTo>
                  <a:cubicBezTo>
                    <a:pt x="409" y="328"/>
                    <a:pt x="475" y="293"/>
                    <a:pt x="492" y="206"/>
                  </a:cubicBezTo>
                  <a:cubicBezTo>
                    <a:pt x="500" y="153"/>
                    <a:pt x="463" y="123"/>
                    <a:pt x="423" y="123"/>
                  </a:cubicBezTo>
                  <a:cubicBezTo>
                    <a:pt x="396" y="123"/>
                    <a:pt x="368" y="137"/>
                    <a:pt x="352" y="168"/>
                  </a:cubicBezTo>
                  <a:cubicBezTo>
                    <a:pt x="342" y="210"/>
                    <a:pt x="305" y="235"/>
                    <a:pt x="264" y="235"/>
                  </a:cubicBezTo>
                  <a:cubicBezTo>
                    <a:pt x="255" y="235"/>
                    <a:pt x="246" y="234"/>
                    <a:pt x="238" y="232"/>
                  </a:cubicBezTo>
                  <a:cubicBezTo>
                    <a:pt x="199" y="206"/>
                    <a:pt x="187" y="155"/>
                    <a:pt x="212" y="117"/>
                  </a:cubicBezTo>
                  <a:cubicBezTo>
                    <a:pt x="238" y="56"/>
                    <a:pt x="18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065500" y="2186400"/>
              <a:ext cx="13400" cy="11500"/>
            </a:xfrm>
            <a:custGeom>
              <a:avLst/>
              <a:gdLst/>
              <a:ahLst/>
              <a:cxnLst/>
              <a:rect l="l" t="t" r="r" b="b"/>
              <a:pathLst>
                <a:path w="536" h="460" extrusionOk="0">
                  <a:moveTo>
                    <a:pt x="153" y="89"/>
                  </a:moveTo>
                  <a:cubicBezTo>
                    <a:pt x="153" y="102"/>
                    <a:pt x="166" y="102"/>
                    <a:pt x="166" y="115"/>
                  </a:cubicBezTo>
                  <a:cubicBezTo>
                    <a:pt x="166" y="115"/>
                    <a:pt x="166" y="128"/>
                    <a:pt x="166" y="140"/>
                  </a:cubicBezTo>
                  <a:cubicBezTo>
                    <a:pt x="153" y="166"/>
                    <a:pt x="153" y="204"/>
                    <a:pt x="166" y="242"/>
                  </a:cubicBezTo>
                  <a:cubicBezTo>
                    <a:pt x="179" y="268"/>
                    <a:pt x="191" y="293"/>
                    <a:pt x="230" y="306"/>
                  </a:cubicBezTo>
                  <a:cubicBezTo>
                    <a:pt x="242" y="312"/>
                    <a:pt x="258" y="316"/>
                    <a:pt x="274" y="316"/>
                  </a:cubicBezTo>
                  <a:cubicBezTo>
                    <a:pt x="290" y="316"/>
                    <a:pt x="306" y="312"/>
                    <a:pt x="319" y="306"/>
                  </a:cubicBezTo>
                  <a:cubicBezTo>
                    <a:pt x="357" y="293"/>
                    <a:pt x="382" y="255"/>
                    <a:pt x="395" y="230"/>
                  </a:cubicBezTo>
                  <a:cubicBezTo>
                    <a:pt x="395" y="204"/>
                    <a:pt x="408" y="204"/>
                    <a:pt x="408" y="204"/>
                  </a:cubicBezTo>
                  <a:cubicBezTo>
                    <a:pt x="421" y="204"/>
                    <a:pt x="433" y="204"/>
                    <a:pt x="446" y="217"/>
                  </a:cubicBezTo>
                  <a:cubicBezTo>
                    <a:pt x="446" y="217"/>
                    <a:pt x="446" y="230"/>
                    <a:pt x="446" y="242"/>
                  </a:cubicBezTo>
                  <a:cubicBezTo>
                    <a:pt x="433" y="293"/>
                    <a:pt x="395" y="344"/>
                    <a:pt x="344" y="370"/>
                  </a:cubicBezTo>
                  <a:cubicBezTo>
                    <a:pt x="317" y="383"/>
                    <a:pt x="289" y="390"/>
                    <a:pt x="261" y="390"/>
                  </a:cubicBezTo>
                  <a:cubicBezTo>
                    <a:pt x="187" y="390"/>
                    <a:pt x="121" y="343"/>
                    <a:pt x="102" y="268"/>
                  </a:cubicBezTo>
                  <a:cubicBezTo>
                    <a:pt x="77" y="204"/>
                    <a:pt x="89" y="153"/>
                    <a:pt x="115" y="102"/>
                  </a:cubicBezTo>
                  <a:cubicBezTo>
                    <a:pt x="115" y="89"/>
                    <a:pt x="128" y="89"/>
                    <a:pt x="140" y="89"/>
                  </a:cubicBezTo>
                  <a:close/>
                  <a:moveTo>
                    <a:pt x="138" y="1"/>
                  </a:moveTo>
                  <a:cubicBezTo>
                    <a:pt x="97" y="1"/>
                    <a:pt x="56" y="20"/>
                    <a:pt x="38" y="64"/>
                  </a:cubicBezTo>
                  <a:cubicBezTo>
                    <a:pt x="0" y="128"/>
                    <a:pt x="0" y="204"/>
                    <a:pt x="26" y="281"/>
                  </a:cubicBezTo>
                  <a:cubicBezTo>
                    <a:pt x="38" y="344"/>
                    <a:pt x="89" y="408"/>
                    <a:pt x="153" y="434"/>
                  </a:cubicBezTo>
                  <a:cubicBezTo>
                    <a:pt x="191" y="446"/>
                    <a:pt x="230" y="459"/>
                    <a:pt x="255" y="459"/>
                  </a:cubicBezTo>
                  <a:lnTo>
                    <a:pt x="268" y="459"/>
                  </a:lnTo>
                  <a:cubicBezTo>
                    <a:pt x="382" y="459"/>
                    <a:pt x="497" y="370"/>
                    <a:pt x="523" y="255"/>
                  </a:cubicBezTo>
                  <a:cubicBezTo>
                    <a:pt x="535" y="217"/>
                    <a:pt x="523" y="179"/>
                    <a:pt x="497" y="153"/>
                  </a:cubicBezTo>
                  <a:cubicBezTo>
                    <a:pt x="459" y="128"/>
                    <a:pt x="421" y="115"/>
                    <a:pt x="382" y="115"/>
                  </a:cubicBezTo>
                  <a:cubicBezTo>
                    <a:pt x="344" y="128"/>
                    <a:pt x="319" y="166"/>
                    <a:pt x="306" y="204"/>
                  </a:cubicBezTo>
                  <a:cubicBezTo>
                    <a:pt x="306" y="217"/>
                    <a:pt x="293" y="230"/>
                    <a:pt x="281" y="230"/>
                  </a:cubicBezTo>
                  <a:lnTo>
                    <a:pt x="255" y="230"/>
                  </a:lnTo>
                  <a:cubicBezTo>
                    <a:pt x="242" y="230"/>
                    <a:pt x="242" y="217"/>
                    <a:pt x="230" y="204"/>
                  </a:cubicBezTo>
                  <a:cubicBezTo>
                    <a:pt x="230" y="191"/>
                    <a:pt x="230" y="179"/>
                    <a:pt x="230" y="166"/>
                  </a:cubicBezTo>
                  <a:cubicBezTo>
                    <a:pt x="268" y="115"/>
                    <a:pt x="242" y="51"/>
                    <a:pt x="191" y="13"/>
                  </a:cubicBezTo>
                  <a:cubicBezTo>
                    <a:pt x="175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088425" y="2177575"/>
              <a:ext cx="37550" cy="22775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1409" y="0"/>
                  </a:moveTo>
                  <a:cubicBezTo>
                    <a:pt x="1385" y="0"/>
                    <a:pt x="1360" y="10"/>
                    <a:pt x="1339" y="35"/>
                  </a:cubicBezTo>
                  <a:cubicBezTo>
                    <a:pt x="1250" y="157"/>
                    <a:pt x="1094" y="231"/>
                    <a:pt x="937" y="231"/>
                  </a:cubicBezTo>
                  <a:cubicBezTo>
                    <a:pt x="914" y="231"/>
                    <a:pt x="890" y="229"/>
                    <a:pt x="868" y="226"/>
                  </a:cubicBezTo>
                  <a:cubicBezTo>
                    <a:pt x="835" y="221"/>
                    <a:pt x="802" y="218"/>
                    <a:pt x="770" y="218"/>
                  </a:cubicBezTo>
                  <a:cubicBezTo>
                    <a:pt x="715" y="218"/>
                    <a:pt x="661" y="227"/>
                    <a:pt x="613" y="251"/>
                  </a:cubicBezTo>
                  <a:cubicBezTo>
                    <a:pt x="448" y="323"/>
                    <a:pt x="299" y="521"/>
                    <a:pt x="161" y="682"/>
                  </a:cubicBezTo>
                  <a:lnTo>
                    <a:pt x="161" y="682"/>
                  </a:lnTo>
                  <a:cubicBezTo>
                    <a:pt x="159" y="614"/>
                    <a:pt x="179" y="547"/>
                    <a:pt x="218" y="493"/>
                  </a:cubicBezTo>
                  <a:cubicBezTo>
                    <a:pt x="244" y="432"/>
                    <a:pt x="192" y="377"/>
                    <a:pt x="145" y="377"/>
                  </a:cubicBezTo>
                  <a:cubicBezTo>
                    <a:pt x="123" y="377"/>
                    <a:pt x="102" y="389"/>
                    <a:pt x="90" y="417"/>
                  </a:cubicBezTo>
                  <a:cubicBezTo>
                    <a:pt x="14" y="557"/>
                    <a:pt x="1" y="710"/>
                    <a:pt x="52" y="863"/>
                  </a:cubicBezTo>
                  <a:cubicBezTo>
                    <a:pt x="60" y="894"/>
                    <a:pt x="86" y="911"/>
                    <a:pt x="114" y="911"/>
                  </a:cubicBezTo>
                  <a:cubicBezTo>
                    <a:pt x="132" y="911"/>
                    <a:pt x="151" y="904"/>
                    <a:pt x="167" y="889"/>
                  </a:cubicBezTo>
                  <a:lnTo>
                    <a:pt x="511" y="532"/>
                  </a:lnTo>
                  <a:cubicBezTo>
                    <a:pt x="664" y="379"/>
                    <a:pt x="817" y="404"/>
                    <a:pt x="1008" y="379"/>
                  </a:cubicBezTo>
                  <a:cubicBezTo>
                    <a:pt x="1186" y="353"/>
                    <a:pt x="1352" y="251"/>
                    <a:pt x="1467" y="98"/>
                  </a:cubicBezTo>
                  <a:cubicBezTo>
                    <a:pt x="1501" y="46"/>
                    <a:pt x="1459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087800" y="2176750"/>
              <a:ext cx="38900" cy="24650"/>
            </a:xfrm>
            <a:custGeom>
              <a:avLst/>
              <a:gdLst/>
              <a:ahLst/>
              <a:cxnLst/>
              <a:rect l="l" t="t" r="r" b="b"/>
              <a:pathLst>
                <a:path w="1556" h="986" extrusionOk="0">
                  <a:moveTo>
                    <a:pt x="277" y="552"/>
                  </a:moveTo>
                  <a:cubicBezTo>
                    <a:pt x="274" y="556"/>
                    <a:pt x="271" y="561"/>
                    <a:pt x="268" y="565"/>
                  </a:cubicBezTo>
                  <a:cubicBezTo>
                    <a:pt x="268" y="565"/>
                    <a:pt x="268" y="555"/>
                    <a:pt x="277" y="552"/>
                  </a:cubicBezTo>
                  <a:close/>
                  <a:moveTo>
                    <a:pt x="166" y="463"/>
                  </a:moveTo>
                  <a:cubicBezTo>
                    <a:pt x="179" y="463"/>
                    <a:pt x="192" y="463"/>
                    <a:pt x="204" y="475"/>
                  </a:cubicBezTo>
                  <a:cubicBezTo>
                    <a:pt x="204" y="488"/>
                    <a:pt x="204" y="501"/>
                    <a:pt x="204" y="501"/>
                  </a:cubicBezTo>
                  <a:cubicBezTo>
                    <a:pt x="166" y="565"/>
                    <a:pt x="153" y="628"/>
                    <a:pt x="153" y="705"/>
                  </a:cubicBezTo>
                  <a:lnTo>
                    <a:pt x="90" y="769"/>
                  </a:lnTo>
                  <a:cubicBezTo>
                    <a:pt x="90" y="667"/>
                    <a:pt x="102" y="565"/>
                    <a:pt x="153" y="475"/>
                  </a:cubicBezTo>
                  <a:cubicBezTo>
                    <a:pt x="153" y="463"/>
                    <a:pt x="166" y="463"/>
                    <a:pt x="166" y="463"/>
                  </a:cubicBezTo>
                  <a:close/>
                  <a:moveTo>
                    <a:pt x="1428" y="80"/>
                  </a:moveTo>
                  <a:cubicBezTo>
                    <a:pt x="1441" y="80"/>
                    <a:pt x="1453" y="93"/>
                    <a:pt x="1453" y="106"/>
                  </a:cubicBezTo>
                  <a:lnTo>
                    <a:pt x="1453" y="119"/>
                  </a:lnTo>
                  <a:cubicBezTo>
                    <a:pt x="1364" y="259"/>
                    <a:pt x="1199" y="361"/>
                    <a:pt x="1020" y="373"/>
                  </a:cubicBezTo>
                  <a:lnTo>
                    <a:pt x="931" y="373"/>
                  </a:lnTo>
                  <a:cubicBezTo>
                    <a:pt x="778" y="373"/>
                    <a:pt x="625" y="424"/>
                    <a:pt x="510" y="539"/>
                  </a:cubicBezTo>
                  <a:lnTo>
                    <a:pt x="243" y="820"/>
                  </a:lnTo>
                  <a:cubicBezTo>
                    <a:pt x="230" y="794"/>
                    <a:pt x="230" y="756"/>
                    <a:pt x="230" y="730"/>
                  </a:cubicBezTo>
                  <a:lnTo>
                    <a:pt x="255" y="692"/>
                  </a:lnTo>
                  <a:cubicBezTo>
                    <a:pt x="370" y="552"/>
                    <a:pt x="497" y="424"/>
                    <a:pt x="650" y="335"/>
                  </a:cubicBezTo>
                  <a:cubicBezTo>
                    <a:pt x="688" y="317"/>
                    <a:pt x="732" y="305"/>
                    <a:pt x="778" y="305"/>
                  </a:cubicBezTo>
                  <a:cubicBezTo>
                    <a:pt x="795" y="305"/>
                    <a:pt x="812" y="306"/>
                    <a:pt x="829" y="310"/>
                  </a:cubicBezTo>
                  <a:lnTo>
                    <a:pt x="880" y="310"/>
                  </a:lnTo>
                  <a:cubicBezTo>
                    <a:pt x="906" y="313"/>
                    <a:pt x="931" y="315"/>
                    <a:pt x="956" y="315"/>
                  </a:cubicBezTo>
                  <a:cubicBezTo>
                    <a:pt x="1131" y="315"/>
                    <a:pt x="1289" y="238"/>
                    <a:pt x="1390" y="93"/>
                  </a:cubicBezTo>
                  <a:cubicBezTo>
                    <a:pt x="1402" y="80"/>
                    <a:pt x="1415" y="80"/>
                    <a:pt x="1428" y="80"/>
                  </a:cubicBezTo>
                  <a:close/>
                  <a:moveTo>
                    <a:pt x="115" y="871"/>
                  </a:moveTo>
                  <a:lnTo>
                    <a:pt x="179" y="883"/>
                  </a:lnTo>
                  <a:lnTo>
                    <a:pt x="166" y="896"/>
                  </a:lnTo>
                  <a:cubicBezTo>
                    <a:pt x="158" y="896"/>
                    <a:pt x="149" y="902"/>
                    <a:pt x="144" y="902"/>
                  </a:cubicBezTo>
                  <a:cubicBezTo>
                    <a:pt x="142" y="902"/>
                    <a:pt x="141" y="900"/>
                    <a:pt x="141" y="896"/>
                  </a:cubicBezTo>
                  <a:cubicBezTo>
                    <a:pt x="128" y="896"/>
                    <a:pt x="115" y="896"/>
                    <a:pt x="115" y="883"/>
                  </a:cubicBezTo>
                  <a:cubicBezTo>
                    <a:pt x="115" y="871"/>
                    <a:pt x="115" y="871"/>
                    <a:pt x="115" y="871"/>
                  </a:cubicBezTo>
                  <a:close/>
                  <a:moveTo>
                    <a:pt x="1420" y="0"/>
                  </a:moveTo>
                  <a:cubicBezTo>
                    <a:pt x="1389" y="0"/>
                    <a:pt x="1360" y="23"/>
                    <a:pt x="1339" y="55"/>
                  </a:cubicBezTo>
                  <a:cubicBezTo>
                    <a:pt x="1252" y="164"/>
                    <a:pt x="1109" y="226"/>
                    <a:pt x="966" y="226"/>
                  </a:cubicBezTo>
                  <a:cubicBezTo>
                    <a:pt x="941" y="226"/>
                    <a:pt x="917" y="224"/>
                    <a:pt x="893" y="220"/>
                  </a:cubicBezTo>
                  <a:lnTo>
                    <a:pt x="842" y="220"/>
                  </a:lnTo>
                  <a:cubicBezTo>
                    <a:pt x="821" y="217"/>
                    <a:pt x="801" y="215"/>
                    <a:pt x="780" y="215"/>
                  </a:cubicBezTo>
                  <a:cubicBezTo>
                    <a:pt x="725" y="215"/>
                    <a:pt x="672" y="227"/>
                    <a:pt x="625" y="246"/>
                  </a:cubicBezTo>
                  <a:cubicBezTo>
                    <a:pt x="492" y="330"/>
                    <a:pt x="371" y="426"/>
                    <a:pt x="283" y="544"/>
                  </a:cubicBezTo>
                  <a:lnTo>
                    <a:pt x="283" y="544"/>
                  </a:lnTo>
                  <a:cubicBezTo>
                    <a:pt x="303" y="458"/>
                    <a:pt x="240" y="386"/>
                    <a:pt x="166" y="386"/>
                  </a:cubicBezTo>
                  <a:cubicBezTo>
                    <a:pt x="128" y="386"/>
                    <a:pt x="90" y="412"/>
                    <a:pt x="77" y="450"/>
                  </a:cubicBezTo>
                  <a:cubicBezTo>
                    <a:pt x="13" y="565"/>
                    <a:pt x="0" y="705"/>
                    <a:pt x="26" y="845"/>
                  </a:cubicBezTo>
                  <a:cubicBezTo>
                    <a:pt x="26" y="871"/>
                    <a:pt x="39" y="883"/>
                    <a:pt x="39" y="909"/>
                  </a:cubicBezTo>
                  <a:cubicBezTo>
                    <a:pt x="51" y="947"/>
                    <a:pt x="77" y="973"/>
                    <a:pt x="115" y="985"/>
                  </a:cubicBezTo>
                  <a:lnTo>
                    <a:pt x="153" y="985"/>
                  </a:lnTo>
                  <a:cubicBezTo>
                    <a:pt x="179" y="985"/>
                    <a:pt x="204" y="973"/>
                    <a:pt x="217" y="947"/>
                  </a:cubicBezTo>
                  <a:lnTo>
                    <a:pt x="268" y="909"/>
                  </a:lnTo>
                  <a:lnTo>
                    <a:pt x="281" y="909"/>
                  </a:lnTo>
                  <a:lnTo>
                    <a:pt x="281" y="896"/>
                  </a:lnTo>
                  <a:lnTo>
                    <a:pt x="574" y="590"/>
                  </a:lnTo>
                  <a:cubicBezTo>
                    <a:pt x="654" y="510"/>
                    <a:pt x="775" y="461"/>
                    <a:pt x="901" y="461"/>
                  </a:cubicBezTo>
                  <a:cubicBezTo>
                    <a:pt x="915" y="461"/>
                    <a:pt x="929" y="461"/>
                    <a:pt x="944" y="463"/>
                  </a:cubicBezTo>
                  <a:lnTo>
                    <a:pt x="1033" y="463"/>
                  </a:lnTo>
                  <a:cubicBezTo>
                    <a:pt x="1237" y="437"/>
                    <a:pt x="1415" y="335"/>
                    <a:pt x="1530" y="170"/>
                  </a:cubicBezTo>
                  <a:cubicBezTo>
                    <a:pt x="1543" y="144"/>
                    <a:pt x="1555" y="106"/>
                    <a:pt x="1543" y="68"/>
                  </a:cubicBezTo>
                  <a:cubicBezTo>
                    <a:pt x="1517" y="29"/>
                    <a:pt x="1492" y="4"/>
                    <a:pt x="1441" y="4"/>
                  </a:cubicBezTo>
                  <a:cubicBezTo>
                    <a:pt x="1434" y="2"/>
                    <a:pt x="1427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AF33-732C-125C-61D7-07728C58D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6D85D-27EB-1950-BABA-BC6F4DCE5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BD41-5990-71B9-0279-09BCF282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EEA61-930D-4718-637D-58E873F2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EF13E-20AA-1E0E-D451-3F0566FD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EA60-D159-AE6F-183A-3FE590B7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78FB-10E9-4409-94F6-9E3B3C17D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3931-657D-11C6-C2FB-50888C0F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32585-0F92-AE4E-16B0-C9E4C696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B490-0AAB-F42A-5E16-478178D5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9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F287-2E8D-BE80-0313-0BF4A660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042A-B49A-77D8-1CE2-F54288AF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CE7D7-E6E7-E207-C99B-67F4DF11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4CF54-32DF-27ED-2638-AB7F3DCC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38E72-1FDB-D7F7-827A-9CDCC665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9630-AA0A-0053-69E2-49A203CD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B728-943F-2C3B-688C-E96416DB1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CCD7A-999D-A2A8-661D-4AC545BEE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92C41-AE4B-0E8C-5FB6-87FD9708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9B90D-25DF-290E-31EF-C53E2AFF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52AE0-6263-9A0B-5141-25DDF136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3F8A-9EFA-6F01-A300-107C8A10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0103F-1E46-1E93-36F1-4F360C369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4EB8A-C7ED-D86F-7CA1-50D1432BF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46558-DFCE-5E53-ECF5-A79F4B09F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86192-2F5A-EADA-FBCD-238A02CAA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E3565-3D24-94F0-D6CF-8A9CC031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91381-C879-404E-817B-E148179A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14971-758A-14BA-7A6C-4BAAE36F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D76F-42C6-9090-6748-72F00E19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11386-F258-7EA6-DB7C-A55B421C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3AB81-C270-E493-9861-788AA7B0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E3815-F215-890C-A946-0E6956B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2F42D-4550-8B83-A063-0B88D56F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9DE41-75BF-6845-5278-B06DB2C5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D727E-93CE-A886-16F8-F1EDCED5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5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4108-3D92-10DB-AB12-6D6A7D5E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3B9F-E768-FB64-1105-86627674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DE4DD-1C15-137D-8FB8-48E60B65A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079EA-2DA6-A1B5-605B-79725FB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315BD-45A3-4EE7-D7D4-A6114852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B2652-060A-2105-8681-5681ABBD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465D-C704-1000-01A2-4AFAB78D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29D90-196F-D369-FA42-D6773C3B7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BC865-E930-5638-EC90-BE5BC7A20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D0CC2-F903-9115-86D2-3AAC375D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B8A6C-48DD-5AB4-C9A7-8581A2B5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BE030-62A6-81CB-9878-902F29BD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9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9160-A853-D3AD-B30A-71148C73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E65E4-5556-7E12-F908-958AC6F1C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B62E3-A9B3-B89D-B2F1-F90A8A5D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6474-2267-079C-7B6D-50E1DD29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DF5FE-CF8E-06D4-9B8E-6136A1C0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3"/>
          <p:cNvGrpSpPr/>
          <p:nvPr/>
        </p:nvGrpSpPr>
        <p:grpSpPr>
          <a:xfrm>
            <a:off x="400" y="2805627"/>
            <a:ext cx="2641185" cy="2338115"/>
            <a:chOff x="400" y="3238725"/>
            <a:chExt cx="2151678" cy="1904778"/>
          </a:xfrm>
        </p:grpSpPr>
        <p:sp>
          <p:nvSpPr>
            <p:cNvPr id="332" name="Google Shape;332;p3"/>
            <p:cNvSpPr/>
            <p:nvPr/>
          </p:nvSpPr>
          <p:spPr>
            <a:xfrm>
              <a:off x="400" y="3666536"/>
              <a:ext cx="5821" cy="9816"/>
            </a:xfrm>
            <a:custGeom>
              <a:avLst/>
              <a:gdLst/>
              <a:ahLst/>
              <a:cxnLst/>
              <a:rect l="l" t="t" r="r" b="b"/>
              <a:pathLst>
                <a:path w="102" h="172" extrusionOk="0">
                  <a:moveTo>
                    <a:pt x="0" y="1"/>
                  </a:moveTo>
                  <a:lnTo>
                    <a:pt x="0" y="64"/>
                  </a:lnTo>
                  <a:cubicBezTo>
                    <a:pt x="38" y="96"/>
                    <a:pt x="70" y="134"/>
                    <a:pt x="102" y="172"/>
                  </a:cubicBezTo>
                  <a:cubicBezTo>
                    <a:pt x="89" y="102"/>
                    <a:pt x="51" y="4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00" y="3596281"/>
              <a:ext cx="400" cy="799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0" y="0"/>
                  </a:moveTo>
                  <a:lnTo>
                    <a:pt x="0" y="13"/>
                  </a:lnTo>
                  <a:lnTo>
                    <a:pt x="6" y="13"/>
                  </a:lnTo>
                  <a:cubicBezTo>
                    <a:pt x="6" y="7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97422" y="3303273"/>
              <a:ext cx="9816" cy="11643"/>
            </a:xfrm>
            <a:custGeom>
              <a:avLst/>
              <a:gdLst/>
              <a:ahLst/>
              <a:cxnLst/>
              <a:rect l="l" t="t" r="r" b="b"/>
              <a:pathLst>
                <a:path w="172" h="204" extrusionOk="0">
                  <a:moveTo>
                    <a:pt x="1" y="1"/>
                  </a:moveTo>
                  <a:cubicBezTo>
                    <a:pt x="7" y="32"/>
                    <a:pt x="7" y="71"/>
                    <a:pt x="7" y="102"/>
                  </a:cubicBezTo>
                  <a:cubicBezTo>
                    <a:pt x="58" y="115"/>
                    <a:pt x="102" y="134"/>
                    <a:pt x="140" y="172"/>
                  </a:cubicBezTo>
                  <a:cubicBezTo>
                    <a:pt x="149" y="177"/>
                    <a:pt x="159" y="185"/>
                    <a:pt x="165" y="193"/>
                  </a:cubicBezTo>
                  <a:lnTo>
                    <a:pt x="165" y="193"/>
                  </a:lnTo>
                  <a:cubicBezTo>
                    <a:pt x="135" y="146"/>
                    <a:pt x="99" y="99"/>
                    <a:pt x="58" y="58"/>
                  </a:cubicBezTo>
                  <a:cubicBezTo>
                    <a:pt x="39" y="32"/>
                    <a:pt x="20" y="20"/>
                    <a:pt x="1" y="1"/>
                  </a:cubicBezTo>
                  <a:close/>
                  <a:moveTo>
                    <a:pt x="165" y="193"/>
                  </a:moveTo>
                  <a:cubicBezTo>
                    <a:pt x="168" y="197"/>
                    <a:pt x="170" y="200"/>
                    <a:pt x="172" y="204"/>
                  </a:cubicBezTo>
                  <a:cubicBezTo>
                    <a:pt x="170" y="200"/>
                    <a:pt x="168" y="197"/>
                    <a:pt x="165" y="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1422" y="3259842"/>
              <a:ext cx="5878" cy="8390"/>
            </a:xfrm>
            <a:custGeom>
              <a:avLst/>
              <a:gdLst/>
              <a:ahLst/>
              <a:cxnLst/>
              <a:rect l="l" t="t" r="r" b="b"/>
              <a:pathLst>
                <a:path w="103" h="147" extrusionOk="0">
                  <a:moveTo>
                    <a:pt x="13" y="0"/>
                  </a:moveTo>
                  <a:cubicBezTo>
                    <a:pt x="13" y="38"/>
                    <a:pt x="7" y="83"/>
                    <a:pt x="1" y="121"/>
                  </a:cubicBezTo>
                  <a:cubicBezTo>
                    <a:pt x="32" y="121"/>
                    <a:pt x="71" y="133"/>
                    <a:pt x="102" y="146"/>
                  </a:cubicBezTo>
                  <a:cubicBezTo>
                    <a:pt x="83" y="89"/>
                    <a:pt x="52" y="38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6506" y="3277591"/>
              <a:ext cx="1141" cy="742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20" y="0"/>
                  </a:moveTo>
                  <a:cubicBezTo>
                    <a:pt x="14" y="7"/>
                    <a:pt x="7" y="7"/>
                    <a:pt x="1" y="13"/>
                  </a:cubicBezTo>
                  <a:lnTo>
                    <a:pt x="20" y="13"/>
                  </a:lnTo>
                  <a:cubicBezTo>
                    <a:pt x="20" y="7"/>
                    <a:pt x="20" y="7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4414" y="3298936"/>
              <a:ext cx="14154" cy="12727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248" y="1"/>
                  </a:moveTo>
                  <a:lnTo>
                    <a:pt x="216" y="26"/>
                  </a:lnTo>
                  <a:cubicBezTo>
                    <a:pt x="140" y="89"/>
                    <a:pt x="70" y="153"/>
                    <a:pt x="1" y="223"/>
                  </a:cubicBezTo>
                  <a:cubicBezTo>
                    <a:pt x="89" y="153"/>
                    <a:pt x="172" y="83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81090" y="3416276"/>
              <a:ext cx="8732" cy="2968"/>
            </a:xfrm>
            <a:custGeom>
              <a:avLst/>
              <a:gdLst/>
              <a:ahLst/>
              <a:cxnLst/>
              <a:rect l="l" t="t" r="r" b="b"/>
              <a:pathLst>
                <a:path w="153" h="52" extrusionOk="0">
                  <a:moveTo>
                    <a:pt x="102" y="1"/>
                  </a:moveTo>
                  <a:cubicBezTo>
                    <a:pt x="70" y="20"/>
                    <a:pt x="39" y="39"/>
                    <a:pt x="1" y="51"/>
                  </a:cubicBezTo>
                  <a:lnTo>
                    <a:pt x="153" y="5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280338" y="3955548"/>
              <a:ext cx="7990" cy="4737"/>
            </a:xfrm>
            <a:custGeom>
              <a:avLst/>
              <a:gdLst/>
              <a:ahLst/>
              <a:cxnLst/>
              <a:rect l="l" t="t" r="r" b="b"/>
              <a:pathLst>
                <a:path w="140" h="83" extrusionOk="0">
                  <a:moveTo>
                    <a:pt x="45" y="0"/>
                  </a:moveTo>
                  <a:lnTo>
                    <a:pt x="0" y="45"/>
                  </a:lnTo>
                  <a:cubicBezTo>
                    <a:pt x="45" y="58"/>
                    <a:pt x="95" y="70"/>
                    <a:pt x="140" y="83"/>
                  </a:cubicBezTo>
                  <a:cubicBezTo>
                    <a:pt x="108" y="58"/>
                    <a:pt x="70" y="32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211167" y="3947216"/>
              <a:ext cx="5137" cy="2568"/>
            </a:xfrm>
            <a:custGeom>
              <a:avLst/>
              <a:gdLst/>
              <a:ahLst/>
              <a:cxnLst/>
              <a:rect l="l" t="t" r="r" b="b"/>
              <a:pathLst>
                <a:path w="90" h="45" extrusionOk="0">
                  <a:moveTo>
                    <a:pt x="32" y="0"/>
                  </a:moveTo>
                  <a:lnTo>
                    <a:pt x="0" y="20"/>
                  </a:lnTo>
                  <a:cubicBezTo>
                    <a:pt x="32" y="26"/>
                    <a:pt x="64" y="39"/>
                    <a:pt x="89" y="45"/>
                  </a:cubicBezTo>
                  <a:cubicBezTo>
                    <a:pt x="70" y="32"/>
                    <a:pt x="51" y="13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80348" y="3922960"/>
              <a:ext cx="5137" cy="5479"/>
            </a:xfrm>
            <a:custGeom>
              <a:avLst/>
              <a:gdLst/>
              <a:ahLst/>
              <a:cxnLst/>
              <a:rect l="l" t="t" r="r" b="b"/>
              <a:pathLst>
                <a:path w="90" h="96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38"/>
                    <a:pt x="52" y="70"/>
                    <a:pt x="77" y="96"/>
                  </a:cubicBezTo>
                  <a:cubicBezTo>
                    <a:pt x="77" y="70"/>
                    <a:pt x="83" y="51"/>
                    <a:pt x="90" y="26"/>
                  </a:cubicBezTo>
                  <a:cubicBezTo>
                    <a:pt x="58" y="19"/>
                    <a:pt x="33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50261" y="3831303"/>
              <a:ext cx="1883" cy="3710"/>
            </a:xfrm>
            <a:custGeom>
              <a:avLst/>
              <a:gdLst/>
              <a:ahLst/>
              <a:cxnLst/>
              <a:rect l="l" t="t" r="r" b="b"/>
              <a:pathLst>
                <a:path w="33" h="65" extrusionOk="0">
                  <a:moveTo>
                    <a:pt x="32" y="1"/>
                  </a:moveTo>
                  <a:cubicBezTo>
                    <a:pt x="26" y="26"/>
                    <a:pt x="13" y="45"/>
                    <a:pt x="1" y="64"/>
                  </a:cubicBezTo>
                  <a:lnTo>
                    <a:pt x="13" y="64"/>
                  </a:lnTo>
                  <a:cubicBezTo>
                    <a:pt x="20" y="45"/>
                    <a:pt x="26" y="2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794518" y="4268074"/>
              <a:ext cx="26139" cy="6620"/>
            </a:xfrm>
            <a:custGeom>
              <a:avLst/>
              <a:gdLst/>
              <a:ahLst/>
              <a:cxnLst/>
              <a:rect l="l" t="t" r="r" b="b"/>
              <a:pathLst>
                <a:path w="458" h="116" extrusionOk="0">
                  <a:moveTo>
                    <a:pt x="458" y="1"/>
                  </a:moveTo>
                  <a:lnTo>
                    <a:pt x="458" y="1"/>
                  </a:lnTo>
                  <a:cubicBezTo>
                    <a:pt x="305" y="26"/>
                    <a:pt x="153" y="45"/>
                    <a:pt x="1" y="71"/>
                  </a:cubicBezTo>
                  <a:cubicBezTo>
                    <a:pt x="20" y="83"/>
                    <a:pt x="45" y="96"/>
                    <a:pt x="64" y="115"/>
                  </a:cubicBezTo>
                  <a:cubicBezTo>
                    <a:pt x="126" y="69"/>
                    <a:pt x="199" y="44"/>
                    <a:pt x="272" y="44"/>
                  </a:cubicBezTo>
                  <a:cubicBezTo>
                    <a:pt x="320" y="44"/>
                    <a:pt x="368" y="54"/>
                    <a:pt x="413" y="77"/>
                  </a:cubicBezTo>
                  <a:lnTo>
                    <a:pt x="420" y="77"/>
                  </a:lnTo>
                  <a:cubicBezTo>
                    <a:pt x="426" y="52"/>
                    <a:pt x="439" y="20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106799" y="4926855"/>
              <a:ext cx="1141" cy="799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7" y="1"/>
                  </a:moveTo>
                  <a:cubicBezTo>
                    <a:pt x="7" y="1"/>
                    <a:pt x="7" y="7"/>
                    <a:pt x="0" y="13"/>
                  </a:cubicBezTo>
                  <a:lnTo>
                    <a:pt x="19" y="13"/>
                  </a:lnTo>
                  <a:cubicBezTo>
                    <a:pt x="13" y="7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413562" y="4134469"/>
              <a:ext cx="1141" cy="1141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0"/>
                  </a:moveTo>
                  <a:lnTo>
                    <a:pt x="19" y="19"/>
                  </a:lnTo>
                  <a:lnTo>
                    <a:pt x="19" y="13"/>
                  </a:lnTo>
                  <a:cubicBezTo>
                    <a:pt x="13" y="7"/>
                    <a:pt x="6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780764" y="4204325"/>
              <a:ext cx="7648" cy="2968"/>
            </a:xfrm>
            <a:custGeom>
              <a:avLst/>
              <a:gdLst/>
              <a:ahLst/>
              <a:cxnLst/>
              <a:rect l="l" t="t" r="r" b="b"/>
              <a:pathLst>
                <a:path w="134" h="52" extrusionOk="0">
                  <a:moveTo>
                    <a:pt x="134" y="1"/>
                  </a:moveTo>
                  <a:cubicBezTo>
                    <a:pt x="89" y="1"/>
                    <a:pt x="45" y="1"/>
                    <a:pt x="1" y="7"/>
                  </a:cubicBezTo>
                  <a:cubicBezTo>
                    <a:pt x="7" y="20"/>
                    <a:pt x="13" y="39"/>
                    <a:pt x="20" y="52"/>
                  </a:cubicBezTo>
                  <a:cubicBezTo>
                    <a:pt x="32" y="45"/>
                    <a:pt x="45" y="39"/>
                    <a:pt x="58" y="33"/>
                  </a:cubicBezTo>
                  <a:cubicBezTo>
                    <a:pt x="77" y="26"/>
                    <a:pt x="102" y="20"/>
                    <a:pt x="128" y="20"/>
                  </a:cubicBezTo>
                  <a:cubicBezTo>
                    <a:pt x="128" y="14"/>
                    <a:pt x="128" y="7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328810" y="4587905"/>
              <a:ext cx="7990" cy="11243"/>
            </a:xfrm>
            <a:custGeom>
              <a:avLst/>
              <a:gdLst/>
              <a:ahLst/>
              <a:cxnLst/>
              <a:rect l="l" t="t" r="r" b="b"/>
              <a:pathLst>
                <a:path w="140" h="197" extrusionOk="0">
                  <a:moveTo>
                    <a:pt x="108" y="0"/>
                  </a:moveTo>
                  <a:cubicBezTo>
                    <a:pt x="102" y="13"/>
                    <a:pt x="95" y="32"/>
                    <a:pt x="83" y="45"/>
                  </a:cubicBezTo>
                  <a:cubicBezTo>
                    <a:pt x="57" y="57"/>
                    <a:pt x="32" y="76"/>
                    <a:pt x="0" y="83"/>
                  </a:cubicBezTo>
                  <a:cubicBezTo>
                    <a:pt x="38" y="121"/>
                    <a:pt x="70" y="165"/>
                    <a:pt x="108" y="197"/>
                  </a:cubicBezTo>
                  <a:cubicBezTo>
                    <a:pt x="121" y="165"/>
                    <a:pt x="127" y="133"/>
                    <a:pt x="140" y="102"/>
                  </a:cubicBezTo>
                  <a:cubicBezTo>
                    <a:pt x="121" y="70"/>
                    <a:pt x="108" y="3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1110052" y="4917438"/>
              <a:ext cx="76078" cy="80472"/>
            </a:xfrm>
            <a:custGeom>
              <a:avLst/>
              <a:gdLst/>
              <a:ahLst/>
              <a:cxnLst/>
              <a:rect l="l" t="t" r="r" b="b"/>
              <a:pathLst>
                <a:path w="1333" h="1410" extrusionOk="0">
                  <a:moveTo>
                    <a:pt x="1333" y="1"/>
                  </a:moveTo>
                  <a:cubicBezTo>
                    <a:pt x="819" y="388"/>
                    <a:pt x="337" y="819"/>
                    <a:pt x="0" y="1359"/>
                  </a:cubicBezTo>
                  <a:cubicBezTo>
                    <a:pt x="38" y="1371"/>
                    <a:pt x="70" y="1391"/>
                    <a:pt x="102" y="1410"/>
                  </a:cubicBezTo>
                  <a:cubicBezTo>
                    <a:pt x="533" y="959"/>
                    <a:pt x="927" y="470"/>
                    <a:pt x="1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181735" y="4784518"/>
              <a:ext cx="457" cy="45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1" y="7"/>
                  </a:lnTo>
                  <a:lnTo>
                    <a:pt x="7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255986" y="3957374"/>
              <a:ext cx="8390" cy="6906"/>
            </a:xfrm>
            <a:custGeom>
              <a:avLst/>
              <a:gdLst/>
              <a:ahLst/>
              <a:cxnLst/>
              <a:rect l="l" t="t" r="r" b="b"/>
              <a:pathLst>
                <a:path w="147" h="121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38"/>
                    <a:pt x="13" y="76"/>
                    <a:pt x="13" y="121"/>
                  </a:cubicBezTo>
                  <a:cubicBezTo>
                    <a:pt x="32" y="114"/>
                    <a:pt x="51" y="102"/>
                    <a:pt x="77" y="95"/>
                  </a:cubicBezTo>
                  <a:cubicBezTo>
                    <a:pt x="96" y="89"/>
                    <a:pt x="121" y="76"/>
                    <a:pt x="147" y="76"/>
                  </a:cubicBezTo>
                  <a:lnTo>
                    <a:pt x="140" y="76"/>
                  </a:lnTo>
                  <a:cubicBezTo>
                    <a:pt x="90" y="57"/>
                    <a:pt x="45" y="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813752" y="4452816"/>
              <a:ext cx="1484" cy="5821"/>
            </a:xfrm>
            <a:custGeom>
              <a:avLst/>
              <a:gdLst/>
              <a:ahLst/>
              <a:cxnLst/>
              <a:rect l="l" t="t" r="r" b="b"/>
              <a:pathLst>
                <a:path w="26" h="102" extrusionOk="0">
                  <a:moveTo>
                    <a:pt x="25" y="0"/>
                  </a:moveTo>
                  <a:cubicBezTo>
                    <a:pt x="19" y="32"/>
                    <a:pt x="13" y="64"/>
                    <a:pt x="0" y="95"/>
                  </a:cubicBezTo>
                  <a:cubicBezTo>
                    <a:pt x="6" y="95"/>
                    <a:pt x="19" y="102"/>
                    <a:pt x="25" y="102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411336" y="4239823"/>
              <a:ext cx="22201" cy="9874"/>
            </a:xfrm>
            <a:custGeom>
              <a:avLst/>
              <a:gdLst/>
              <a:ahLst/>
              <a:cxnLst/>
              <a:rect l="l" t="t" r="r" b="b"/>
              <a:pathLst>
                <a:path w="389" h="173" extrusionOk="0">
                  <a:moveTo>
                    <a:pt x="293" y="1"/>
                  </a:moveTo>
                  <a:cubicBezTo>
                    <a:pt x="204" y="20"/>
                    <a:pt x="103" y="115"/>
                    <a:pt x="1" y="172"/>
                  </a:cubicBezTo>
                  <a:cubicBezTo>
                    <a:pt x="128" y="140"/>
                    <a:pt x="261" y="109"/>
                    <a:pt x="388" y="83"/>
                  </a:cubicBezTo>
                  <a:cubicBezTo>
                    <a:pt x="350" y="64"/>
                    <a:pt x="318" y="39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350155" y="4014218"/>
              <a:ext cx="6221" cy="6563"/>
            </a:xfrm>
            <a:custGeom>
              <a:avLst/>
              <a:gdLst/>
              <a:ahLst/>
              <a:cxnLst/>
              <a:rect l="l" t="t" r="r" b="b"/>
              <a:pathLst>
                <a:path w="109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9"/>
                    <a:pt x="13" y="45"/>
                    <a:pt x="13" y="64"/>
                  </a:cubicBezTo>
                  <a:cubicBezTo>
                    <a:pt x="51" y="77"/>
                    <a:pt x="83" y="89"/>
                    <a:pt x="108" y="115"/>
                  </a:cubicBezTo>
                  <a:cubicBezTo>
                    <a:pt x="89" y="77"/>
                    <a:pt x="64" y="45"/>
                    <a:pt x="32" y="19"/>
                  </a:cubicBezTo>
                  <a:lnTo>
                    <a:pt x="26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354492" y="4045379"/>
              <a:ext cx="7305" cy="14896"/>
            </a:xfrm>
            <a:custGeom>
              <a:avLst/>
              <a:gdLst/>
              <a:ahLst/>
              <a:cxnLst/>
              <a:rect l="l" t="t" r="r" b="b"/>
              <a:pathLst>
                <a:path w="128" h="261" extrusionOk="0">
                  <a:moveTo>
                    <a:pt x="128" y="0"/>
                  </a:moveTo>
                  <a:cubicBezTo>
                    <a:pt x="96" y="76"/>
                    <a:pt x="51" y="146"/>
                    <a:pt x="1" y="203"/>
                  </a:cubicBezTo>
                  <a:cubicBezTo>
                    <a:pt x="13" y="222"/>
                    <a:pt x="20" y="241"/>
                    <a:pt x="32" y="260"/>
                  </a:cubicBezTo>
                  <a:lnTo>
                    <a:pt x="51" y="235"/>
                  </a:lnTo>
                  <a:lnTo>
                    <a:pt x="115" y="83"/>
                  </a:lnTo>
                  <a:cubicBezTo>
                    <a:pt x="115" y="57"/>
                    <a:pt x="121" y="26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135735" y="4904768"/>
              <a:ext cx="2625" cy="3310"/>
            </a:xfrm>
            <a:custGeom>
              <a:avLst/>
              <a:gdLst/>
              <a:ahLst/>
              <a:cxnLst/>
              <a:rect l="l" t="t" r="r" b="b"/>
              <a:pathLst>
                <a:path w="46" h="58" extrusionOk="0">
                  <a:moveTo>
                    <a:pt x="45" y="1"/>
                  </a:moveTo>
                  <a:cubicBezTo>
                    <a:pt x="33" y="7"/>
                    <a:pt x="14" y="13"/>
                    <a:pt x="1" y="13"/>
                  </a:cubicBezTo>
                  <a:cubicBezTo>
                    <a:pt x="7" y="32"/>
                    <a:pt x="7" y="45"/>
                    <a:pt x="7" y="58"/>
                  </a:cubicBezTo>
                  <a:cubicBezTo>
                    <a:pt x="20" y="39"/>
                    <a:pt x="33" y="20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1693501" y="4008796"/>
              <a:ext cx="7305" cy="9474"/>
            </a:xfrm>
            <a:custGeom>
              <a:avLst/>
              <a:gdLst/>
              <a:ahLst/>
              <a:cxnLst/>
              <a:rect l="l" t="t" r="r" b="b"/>
              <a:pathLst>
                <a:path w="128" h="166" extrusionOk="0">
                  <a:moveTo>
                    <a:pt x="127" y="0"/>
                  </a:moveTo>
                  <a:lnTo>
                    <a:pt x="127" y="0"/>
                  </a:lnTo>
                  <a:cubicBezTo>
                    <a:pt x="64" y="38"/>
                    <a:pt x="19" y="102"/>
                    <a:pt x="0" y="165"/>
                  </a:cubicBezTo>
                  <a:cubicBezTo>
                    <a:pt x="45" y="108"/>
                    <a:pt x="89" y="57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028896" y="3888546"/>
              <a:ext cx="5536" cy="12727"/>
            </a:xfrm>
            <a:custGeom>
              <a:avLst/>
              <a:gdLst/>
              <a:ahLst/>
              <a:cxnLst/>
              <a:rect l="l" t="t" r="r" b="b"/>
              <a:pathLst>
                <a:path w="97" h="223" extrusionOk="0">
                  <a:moveTo>
                    <a:pt x="1" y="0"/>
                  </a:moveTo>
                  <a:cubicBezTo>
                    <a:pt x="33" y="70"/>
                    <a:pt x="64" y="146"/>
                    <a:pt x="96" y="223"/>
                  </a:cubicBezTo>
                  <a:cubicBezTo>
                    <a:pt x="96" y="134"/>
                    <a:pt x="58" y="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750687" y="4081221"/>
              <a:ext cx="9132" cy="4395"/>
            </a:xfrm>
            <a:custGeom>
              <a:avLst/>
              <a:gdLst/>
              <a:ahLst/>
              <a:cxnLst/>
              <a:rect l="l" t="t" r="r" b="b"/>
              <a:pathLst>
                <a:path w="160" h="77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02" y="13"/>
                    <a:pt x="52" y="19"/>
                    <a:pt x="1" y="32"/>
                  </a:cubicBezTo>
                  <a:cubicBezTo>
                    <a:pt x="45" y="38"/>
                    <a:pt x="96" y="58"/>
                    <a:pt x="141" y="77"/>
                  </a:cubicBezTo>
                  <a:cubicBezTo>
                    <a:pt x="147" y="51"/>
                    <a:pt x="147" y="26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588488" y="4452416"/>
              <a:ext cx="13412" cy="13127"/>
            </a:xfrm>
            <a:custGeom>
              <a:avLst/>
              <a:gdLst/>
              <a:ahLst/>
              <a:cxnLst/>
              <a:rect l="l" t="t" r="r" b="b"/>
              <a:pathLst>
                <a:path w="235" h="230" extrusionOk="0">
                  <a:moveTo>
                    <a:pt x="102" y="1"/>
                  </a:moveTo>
                  <a:cubicBezTo>
                    <a:pt x="78" y="10"/>
                    <a:pt x="55" y="16"/>
                    <a:pt x="29" y="16"/>
                  </a:cubicBezTo>
                  <a:cubicBezTo>
                    <a:pt x="20" y="16"/>
                    <a:pt x="10" y="15"/>
                    <a:pt x="0" y="14"/>
                  </a:cubicBezTo>
                  <a:lnTo>
                    <a:pt x="0" y="14"/>
                  </a:lnTo>
                  <a:cubicBezTo>
                    <a:pt x="70" y="83"/>
                    <a:pt x="133" y="153"/>
                    <a:pt x="197" y="229"/>
                  </a:cubicBezTo>
                  <a:cubicBezTo>
                    <a:pt x="209" y="191"/>
                    <a:pt x="216" y="153"/>
                    <a:pt x="235" y="115"/>
                  </a:cubicBezTo>
                  <a:lnTo>
                    <a:pt x="235" y="115"/>
                  </a:lnTo>
                  <a:cubicBezTo>
                    <a:pt x="229" y="117"/>
                    <a:pt x="222" y="117"/>
                    <a:pt x="215" y="117"/>
                  </a:cubicBezTo>
                  <a:cubicBezTo>
                    <a:pt x="195" y="117"/>
                    <a:pt x="175" y="110"/>
                    <a:pt x="165" y="96"/>
                  </a:cubicBezTo>
                  <a:cubicBezTo>
                    <a:pt x="140" y="64"/>
                    <a:pt x="121" y="33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1517833" y="4284739"/>
              <a:ext cx="1141" cy="57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lnTo>
                    <a:pt x="1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477254" y="4232975"/>
              <a:ext cx="12042" cy="5479"/>
            </a:xfrm>
            <a:custGeom>
              <a:avLst/>
              <a:gdLst/>
              <a:ahLst/>
              <a:cxnLst/>
              <a:rect l="l" t="t" r="r" b="b"/>
              <a:pathLst>
                <a:path w="211" h="96" extrusionOk="0">
                  <a:moveTo>
                    <a:pt x="77" y="0"/>
                  </a:moveTo>
                  <a:cubicBezTo>
                    <a:pt x="58" y="38"/>
                    <a:pt x="33" y="70"/>
                    <a:pt x="1" y="95"/>
                  </a:cubicBezTo>
                  <a:cubicBezTo>
                    <a:pt x="71" y="89"/>
                    <a:pt x="141" y="76"/>
                    <a:pt x="210" y="64"/>
                  </a:cubicBezTo>
                  <a:cubicBezTo>
                    <a:pt x="204" y="45"/>
                    <a:pt x="198" y="26"/>
                    <a:pt x="198" y="13"/>
                  </a:cubicBezTo>
                  <a:cubicBezTo>
                    <a:pt x="153" y="13"/>
                    <a:pt x="115" y="7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637342" y="4213057"/>
              <a:ext cx="12385" cy="4737"/>
            </a:xfrm>
            <a:custGeom>
              <a:avLst/>
              <a:gdLst/>
              <a:ahLst/>
              <a:cxnLst/>
              <a:rect l="l" t="t" r="r" b="b"/>
              <a:pathLst>
                <a:path w="217" h="83" extrusionOk="0">
                  <a:moveTo>
                    <a:pt x="216" y="0"/>
                  </a:moveTo>
                  <a:lnTo>
                    <a:pt x="77" y="26"/>
                  </a:lnTo>
                  <a:cubicBezTo>
                    <a:pt x="52" y="38"/>
                    <a:pt x="26" y="64"/>
                    <a:pt x="1" y="83"/>
                  </a:cubicBezTo>
                  <a:lnTo>
                    <a:pt x="39" y="70"/>
                  </a:lnTo>
                  <a:cubicBezTo>
                    <a:pt x="102" y="51"/>
                    <a:pt x="159" y="26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1452656" y="4237312"/>
              <a:ext cx="7648" cy="4052"/>
            </a:xfrm>
            <a:custGeom>
              <a:avLst/>
              <a:gdLst/>
              <a:ahLst/>
              <a:cxnLst/>
              <a:rect l="l" t="t" r="r" b="b"/>
              <a:pathLst>
                <a:path w="134" h="71" extrusionOk="0">
                  <a:moveTo>
                    <a:pt x="51" y="0"/>
                  </a:moveTo>
                  <a:cubicBezTo>
                    <a:pt x="38" y="26"/>
                    <a:pt x="19" y="51"/>
                    <a:pt x="0" y="70"/>
                  </a:cubicBezTo>
                  <a:lnTo>
                    <a:pt x="134" y="58"/>
                  </a:lnTo>
                  <a:cubicBezTo>
                    <a:pt x="102" y="39"/>
                    <a:pt x="77" y="1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1675751" y="4197818"/>
              <a:ext cx="2968" cy="2625"/>
            </a:xfrm>
            <a:custGeom>
              <a:avLst/>
              <a:gdLst/>
              <a:ahLst/>
              <a:cxnLst/>
              <a:rect l="l" t="t" r="r" b="b"/>
              <a:pathLst>
                <a:path w="52" h="46" extrusionOk="0">
                  <a:moveTo>
                    <a:pt x="26" y="1"/>
                  </a:moveTo>
                  <a:cubicBezTo>
                    <a:pt x="19" y="13"/>
                    <a:pt x="7" y="32"/>
                    <a:pt x="0" y="45"/>
                  </a:cubicBezTo>
                  <a:lnTo>
                    <a:pt x="51" y="20"/>
                  </a:lnTo>
                  <a:cubicBezTo>
                    <a:pt x="45" y="13"/>
                    <a:pt x="32" y="7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227393" y="4076883"/>
              <a:ext cx="10216" cy="14896"/>
            </a:xfrm>
            <a:custGeom>
              <a:avLst/>
              <a:gdLst/>
              <a:ahLst/>
              <a:cxnLst/>
              <a:rect l="l" t="t" r="r" b="b"/>
              <a:pathLst>
                <a:path w="179" h="261" extrusionOk="0">
                  <a:moveTo>
                    <a:pt x="96" y="0"/>
                  </a:moveTo>
                  <a:cubicBezTo>
                    <a:pt x="64" y="19"/>
                    <a:pt x="32" y="32"/>
                    <a:pt x="0" y="45"/>
                  </a:cubicBezTo>
                  <a:cubicBezTo>
                    <a:pt x="19" y="51"/>
                    <a:pt x="45" y="64"/>
                    <a:pt x="45" y="89"/>
                  </a:cubicBezTo>
                  <a:cubicBezTo>
                    <a:pt x="57" y="153"/>
                    <a:pt x="77" y="203"/>
                    <a:pt x="108" y="260"/>
                  </a:cubicBezTo>
                  <a:cubicBezTo>
                    <a:pt x="127" y="248"/>
                    <a:pt x="153" y="235"/>
                    <a:pt x="178" y="229"/>
                  </a:cubicBezTo>
                  <a:cubicBezTo>
                    <a:pt x="127" y="165"/>
                    <a:pt x="96" y="83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92855" y="3990305"/>
              <a:ext cx="17407" cy="4395"/>
            </a:xfrm>
            <a:custGeom>
              <a:avLst/>
              <a:gdLst/>
              <a:ahLst/>
              <a:cxnLst/>
              <a:rect l="l" t="t" r="r" b="b"/>
              <a:pathLst>
                <a:path w="305" h="77" extrusionOk="0">
                  <a:moveTo>
                    <a:pt x="0" y="1"/>
                  </a:moveTo>
                  <a:lnTo>
                    <a:pt x="305" y="77"/>
                  </a:lnTo>
                  <a:cubicBezTo>
                    <a:pt x="203" y="45"/>
                    <a:pt x="102" y="2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1601843" y="4124652"/>
              <a:ext cx="8789" cy="3710"/>
            </a:xfrm>
            <a:custGeom>
              <a:avLst/>
              <a:gdLst/>
              <a:ahLst/>
              <a:cxnLst/>
              <a:rect l="l" t="t" r="r" b="b"/>
              <a:pathLst>
                <a:path w="154" h="65" extrusionOk="0">
                  <a:moveTo>
                    <a:pt x="39" y="1"/>
                  </a:moveTo>
                  <a:cubicBezTo>
                    <a:pt x="26" y="7"/>
                    <a:pt x="14" y="7"/>
                    <a:pt x="1" y="7"/>
                  </a:cubicBezTo>
                  <a:cubicBezTo>
                    <a:pt x="14" y="26"/>
                    <a:pt x="26" y="45"/>
                    <a:pt x="39" y="64"/>
                  </a:cubicBezTo>
                  <a:cubicBezTo>
                    <a:pt x="77" y="52"/>
                    <a:pt x="115" y="45"/>
                    <a:pt x="153" y="39"/>
                  </a:cubicBezTo>
                  <a:cubicBezTo>
                    <a:pt x="115" y="33"/>
                    <a:pt x="77" y="20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1605495" y="4045722"/>
              <a:ext cx="1883" cy="2968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32" y="1"/>
                  </a:moveTo>
                  <a:lnTo>
                    <a:pt x="0" y="26"/>
                  </a:lnTo>
                  <a:cubicBezTo>
                    <a:pt x="13" y="32"/>
                    <a:pt x="19" y="39"/>
                    <a:pt x="26" y="51"/>
                  </a:cubicBezTo>
                  <a:cubicBezTo>
                    <a:pt x="26" y="39"/>
                    <a:pt x="26" y="32"/>
                    <a:pt x="26" y="20"/>
                  </a:cubicBezTo>
                  <a:cubicBezTo>
                    <a:pt x="32" y="13"/>
                    <a:pt x="32" y="7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1099551" y="4775843"/>
              <a:ext cx="90574" cy="35613"/>
            </a:xfrm>
            <a:custGeom>
              <a:avLst/>
              <a:gdLst/>
              <a:ahLst/>
              <a:cxnLst/>
              <a:rect l="l" t="t" r="r" b="b"/>
              <a:pathLst>
                <a:path w="1587" h="624" extrusionOk="0">
                  <a:moveTo>
                    <a:pt x="0" y="1"/>
                  </a:moveTo>
                  <a:lnTo>
                    <a:pt x="0" y="1"/>
                  </a:lnTo>
                  <a:cubicBezTo>
                    <a:pt x="165" y="166"/>
                    <a:pt x="330" y="318"/>
                    <a:pt x="514" y="464"/>
                  </a:cubicBezTo>
                  <a:cubicBezTo>
                    <a:pt x="644" y="571"/>
                    <a:pt x="820" y="624"/>
                    <a:pt x="994" y="624"/>
                  </a:cubicBezTo>
                  <a:cubicBezTo>
                    <a:pt x="1244" y="624"/>
                    <a:pt x="1489" y="513"/>
                    <a:pt x="1587" y="293"/>
                  </a:cubicBezTo>
                  <a:lnTo>
                    <a:pt x="1587" y="293"/>
                  </a:lnTo>
                  <a:cubicBezTo>
                    <a:pt x="1555" y="312"/>
                    <a:pt x="1523" y="324"/>
                    <a:pt x="1485" y="337"/>
                  </a:cubicBezTo>
                  <a:cubicBezTo>
                    <a:pt x="1460" y="343"/>
                    <a:pt x="1428" y="343"/>
                    <a:pt x="1403" y="343"/>
                  </a:cubicBezTo>
                  <a:cubicBezTo>
                    <a:pt x="1364" y="449"/>
                    <a:pt x="1290" y="546"/>
                    <a:pt x="1169" y="546"/>
                  </a:cubicBezTo>
                  <a:cubicBezTo>
                    <a:pt x="1153" y="546"/>
                    <a:pt x="1135" y="544"/>
                    <a:pt x="1117" y="540"/>
                  </a:cubicBezTo>
                  <a:cubicBezTo>
                    <a:pt x="1092" y="534"/>
                    <a:pt x="1060" y="521"/>
                    <a:pt x="1041" y="502"/>
                  </a:cubicBezTo>
                  <a:cubicBezTo>
                    <a:pt x="982" y="543"/>
                    <a:pt x="913" y="564"/>
                    <a:pt x="844" y="564"/>
                  </a:cubicBezTo>
                  <a:cubicBezTo>
                    <a:pt x="765" y="564"/>
                    <a:pt x="687" y="537"/>
                    <a:pt x="622" y="483"/>
                  </a:cubicBezTo>
                  <a:cubicBezTo>
                    <a:pt x="546" y="407"/>
                    <a:pt x="508" y="293"/>
                    <a:pt x="527" y="185"/>
                  </a:cubicBezTo>
                  <a:lnTo>
                    <a:pt x="527" y="185"/>
                  </a:lnTo>
                  <a:cubicBezTo>
                    <a:pt x="505" y="190"/>
                    <a:pt x="483" y="193"/>
                    <a:pt x="462" y="193"/>
                  </a:cubicBezTo>
                  <a:cubicBezTo>
                    <a:pt x="357" y="193"/>
                    <a:pt x="259" y="131"/>
                    <a:pt x="222" y="26"/>
                  </a:cubicBezTo>
                  <a:cubicBezTo>
                    <a:pt x="204" y="27"/>
                    <a:pt x="186" y="28"/>
                    <a:pt x="169" y="28"/>
                  </a:cubicBezTo>
                  <a:cubicBezTo>
                    <a:pt x="111" y="28"/>
                    <a:pt x="54" y="2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1616739" y="4123967"/>
              <a:ext cx="3653" cy="2568"/>
            </a:xfrm>
            <a:custGeom>
              <a:avLst/>
              <a:gdLst/>
              <a:ahLst/>
              <a:cxnLst/>
              <a:rect l="l" t="t" r="r" b="b"/>
              <a:pathLst>
                <a:path w="64" h="45" extrusionOk="0">
                  <a:moveTo>
                    <a:pt x="57" y="0"/>
                  </a:moveTo>
                  <a:cubicBezTo>
                    <a:pt x="51" y="13"/>
                    <a:pt x="44" y="26"/>
                    <a:pt x="32" y="32"/>
                  </a:cubicBezTo>
                  <a:cubicBezTo>
                    <a:pt x="19" y="38"/>
                    <a:pt x="6" y="38"/>
                    <a:pt x="0" y="45"/>
                  </a:cubicBezTo>
                  <a:lnTo>
                    <a:pt x="63" y="45"/>
                  </a:lnTo>
                  <a:cubicBezTo>
                    <a:pt x="63" y="32"/>
                    <a:pt x="57" y="13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183904" y="4679848"/>
              <a:ext cx="14553" cy="38467"/>
            </a:xfrm>
            <a:custGeom>
              <a:avLst/>
              <a:gdLst/>
              <a:ahLst/>
              <a:cxnLst/>
              <a:rect l="l" t="t" r="r" b="b"/>
              <a:pathLst>
                <a:path w="255" h="6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229" y="33"/>
                    <a:pt x="198" y="58"/>
                    <a:pt x="172" y="77"/>
                  </a:cubicBezTo>
                  <a:cubicBezTo>
                    <a:pt x="172" y="103"/>
                    <a:pt x="179" y="128"/>
                    <a:pt x="179" y="160"/>
                  </a:cubicBezTo>
                  <a:cubicBezTo>
                    <a:pt x="185" y="274"/>
                    <a:pt x="140" y="388"/>
                    <a:pt x="58" y="477"/>
                  </a:cubicBezTo>
                  <a:cubicBezTo>
                    <a:pt x="39" y="490"/>
                    <a:pt x="20" y="509"/>
                    <a:pt x="1" y="521"/>
                  </a:cubicBezTo>
                  <a:cubicBezTo>
                    <a:pt x="71" y="540"/>
                    <a:pt x="121" y="604"/>
                    <a:pt x="140" y="674"/>
                  </a:cubicBezTo>
                  <a:cubicBezTo>
                    <a:pt x="160" y="509"/>
                    <a:pt x="179" y="344"/>
                    <a:pt x="210" y="185"/>
                  </a:cubicBezTo>
                  <a:cubicBezTo>
                    <a:pt x="223" y="122"/>
                    <a:pt x="242" y="64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586662" y="4548069"/>
              <a:ext cx="43889" cy="19576"/>
            </a:xfrm>
            <a:custGeom>
              <a:avLst/>
              <a:gdLst/>
              <a:ahLst/>
              <a:cxnLst/>
              <a:rect l="l" t="t" r="r" b="b"/>
              <a:pathLst>
                <a:path w="769" h="343" extrusionOk="0">
                  <a:moveTo>
                    <a:pt x="724" y="0"/>
                  </a:moveTo>
                  <a:lnTo>
                    <a:pt x="724" y="0"/>
                  </a:lnTo>
                  <a:cubicBezTo>
                    <a:pt x="705" y="19"/>
                    <a:pt x="686" y="32"/>
                    <a:pt x="667" y="38"/>
                  </a:cubicBezTo>
                  <a:cubicBezTo>
                    <a:pt x="686" y="89"/>
                    <a:pt x="711" y="140"/>
                    <a:pt x="736" y="190"/>
                  </a:cubicBezTo>
                  <a:cubicBezTo>
                    <a:pt x="489" y="222"/>
                    <a:pt x="241" y="273"/>
                    <a:pt x="0" y="343"/>
                  </a:cubicBezTo>
                  <a:lnTo>
                    <a:pt x="768" y="184"/>
                  </a:lnTo>
                  <a:cubicBezTo>
                    <a:pt x="762" y="171"/>
                    <a:pt x="755" y="159"/>
                    <a:pt x="749" y="146"/>
                  </a:cubicBezTo>
                  <a:cubicBezTo>
                    <a:pt x="730" y="102"/>
                    <a:pt x="717" y="51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1085397" y="4762431"/>
              <a:ext cx="1883" cy="2226"/>
            </a:xfrm>
            <a:custGeom>
              <a:avLst/>
              <a:gdLst/>
              <a:ahLst/>
              <a:cxnLst/>
              <a:rect l="l" t="t" r="r" b="b"/>
              <a:pathLst>
                <a:path w="33" h="39" extrusionOk="0">
                  <a:moveTo>
                    <a:pt x="26" y="1"/>
                  </a:moveTo>
                  <a:cubicBezTo>
                    <a:pt x="20" y="14"/>
                    <a:pt x="7" y="26"/>
                    <a:pt x="1" y="39"/>
                  </a:cubicBezTo>
                  <a:lnTo>
                    <a:pt x="33" y="14"/>
                  </a:lnTo>
                  <a:cubicBezTo>
                    <a:pt x="33" y="7"/>
                    <a:pt x="26" y="7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1469664" y="4090637"/>
              <a:ext cx="16722" cy="15238"/>
            </a:xfrm>
            <a:custGeom>
              <a:avLst/>
              <a:gdLst/>
              <a:ahLst/>
              <a:cxnLst/>
              <a:rect l="l" t="t" r="r" b="b"/>
              <a:pathLst>
                <a:path w="293" h="267" extrusionOk="0">
                  <a:moveTo>
                    <a:pt x="274" y="0"/>
                  </a:moveTo>
                  <a:cubicBezTo>
                    <a:pt x="216" y="45"/>
                    <a:pt x="159" y="96"/>
                    <a:pt x="109" y="140"/>
                  </a:cubicBezTo>
                  <a:lnTo>
                    <a:pt x="1" y="254"/>
                  </a:lnTo>
                  <a:cubicBezTo>
                    <a:pt x="9" y="253"/>
                    <a:pt x="18" y="252"/>
                    <a:pt x="26" y="252"/>
                  </a:cubicBezTo>
                  <a:cubicBezTo>
                    <a:pt x="49" y="252"/>
                    <a:pt x="73" y="258"/>
                    <a:pt x="96" y="267"/>
                  </a:cubicBezTo>
                  <a:cubicBezTo>
                    <a:pt x="128" y="165"/>
                    <a:pt x="197" y="89"/>
                    <a:pt x="293" y="58"/>
                  </a:cubicBezTo>
                  <a:cubicBezTo>
                    <a:pt x="286" y="38"/>
                    <a:pt x="280" y="19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1580840" y="4069635"/>
              <a:ext cx="1541" cy="222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13" y="0"/>
                  </a:moveTo>
                  <a:cubicBezTo>
                    <a:pt x="13" y="13"/>
                    <a:pt x="7" y="26"/>
                    <a:pt x="1" y="38"/>
                  </a:cubicBezTo>
                  <a:lnTo>
                    <a:pt x="26" y="38"/>
                  </a:lnTo>
                  <a:cubicBezTo>
                    <a:pt x="20" y="26"/>
                    <a:pt x="20" y="13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635572" y="4048233"/>
              <a:ext cx="10159" cy="18206"/>
            </a:xfrm>
            <a:custGeom>
              <a:avLst/>
              <a:gdLst/>
              <a:ahLst/>
              <a:cxnLst/>
              <a:rect l="l" t="t" r="r" b="b"/>
              <a:pathLst>
                <a:path w="178" h="319" extrusionOk="0">
                  <a:moveTo>
                    <a:pt x="51" y="1"/>
                  </a:moveTo>
                  <a:cubicBezTo>
                    <a:pt x="51" y="58"/>
                    <a:pt x="32" y="115"/>
                    <a:pt x="0" y="166"/>
                  </a:cubicBezTo>
                  <a:cubicBezTo>
                    <a:pt x="51" y="204"/>
                    <a:pt x="89" y="255"/>
                    <a:pt x="108" y="318"/>
                  </a:cubicBezTo>
                  <a:cubicBezTo>
                    <a:pt x="102" y="236"/>
                    <a:pt x="127" y="160"/>
                    <a:pt x="178" y="102"/>
                  </a:cubicBezTo>
                  <a:lnTo>
                    <a:pt x="133" y="64"/>
                  </a:lnTo>
                  <a:cubicBezTo>
                    <a:pt x="108" y="39"/>
                    <a:pt x="76" y="2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065137" y="4772590"/>
              <a:ext cx="5821" cy="2226"/>
            </a:xfrm>
            <a:custGeom>
              <a:avLst/>
              <a:gdLst/>
              <a:ahLst/>
              <a:cxnLst/>
              <a:rect l="l" t="t" r="r" b="b"/>
              <a:pathLst>
                <a:path w="102" h="39" extrusionOk="0">
                  <a:moveTo>
                    <a:pt x="0" y="0"/>
                  </a:moveTo>
                  <a:cubicBezTo>
                    <a:pt x="7" y="13"/>
                    <a:pt x="13" y="26"/>
                    <a:pt x="20" y="39"/>
                  </a:cubicBezTo>
                  <a:cubicBezTo>
                    <a:pt x="45" y="26"/>
                    <a:pt x="77" y="20"/>
                    <a:pt x="102" y="7"/>
                  </a:cubicBezTo>
                  <a:cubicBezTo>
                    <a:pt x="70" y="7"/>
                    <a:pt x="32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208217" y="4645833"/>
              <a:ext cx="742" cy="1883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3" y="0"/>
                  </a:moveTo>
                  <a:cubicBezTo>
                    <a:pt x="6" y="0"/>
                    <a:pt x="0" y="7"/>
                    <a:pt x="0" y="7"/>
                  </a:cubicBezTo>
                  <a:cubicBezTo>
                    <a:pt x="0" y="20"/>
                    <a:pt x="0" y="26"/>
                    <a:pt x="0" y="32"/>
                  </a:cubicBezTo>
                  <a:cubicBezTo>
                    <a:pt x="6" y="26"/>
                    <a:pt x="6" y="13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1575076" y="4045379"/>
              <a:ext cx="5479" cy="7990"/>
            </a:xfrm>
            <a:custGeom>
              <a:avLst/>
              <a:gdLst/>
              <a:ahLst/>
              <a:cxnLst/>
              <a:rect l="l" t="t" r="r" b="b"/>
              <a:pathLst>
                <a:path w="96" h="140" extrusionOk="0">
                  <a:moveTo>
                    <a:pt x="95" y="0"/>
                  </a:moveTo>
                  <a:cubicBezTo>
                    <a:pt x="70" y="38"/>
                    <a:pt x="38" y="70"/>
                    <a:pt x="0" y="102"/>
                  </a:cubicBezTo>
                  <a:cubicBezTo>
                    <a:pt x="19" y="114"/>
                    <a:pt x="32" y="127"/>
                    <a:pt x="45" y="140"/>
                  </a:cubicBezTo>
                  <a:cubicBezTo>
                    <a:pt x="64" y="95"/>
                    <a:pt x="76" y="51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1581582" y="4058392"/>
              <a:ext cx="2226" cy="331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39" y="1"/>
                  </a:moveTo>
                  <a:lnTo>
                    <a:pt x="0" y="26"/>
                  </a:lnTo>
                  <a:cubicBezTo>
                    <a:pt x="7" y="39"/>
                    <a:pt x="7" y="45"/>
                    <a:pt x="13" y="58"/>
                  </a:cubicBezTo>
                  <a:cubicBezTo>
                    <a:pt x="20" y="39"/>
                    <a:pt x="26" y="20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1163986" y="4074714"/>
              <a:ext cx="4452" cy="9075"/>
            </a:xfrm>
            <a:custGeom>
              <a:avLst/>
              <a:gdLst/>
              <a:ahLst/>
              <a:cxnLst/>
              <a:rect l="l" t="t" r="r" b="b"/>
              <a:pathLst>
                <a:path w="78" h="159" extrusionOk="0">
                  <a:moveTo>
                    <a:pt x="39" y="0"/>
                  </a:moveTo>
                  <a:cubicBezTo>
                    <a:pt x="33" y="26"/>
                    <a:pt x="26" y="51"/>
                    <a:pt x="20" y="76"/>
                  </a:cubicBezTo>
                  <a:cubicBezTo>
                    <a:pt x="14" y="102"/>
                    <a:pt x="7" y="127"/>
                    <a:pt x="1" y="159"/>
                  </a:cubicBezTo>
                  <a:cubicBezTo>
                    <a:pt x="26" y="140"/>
                    <a:pt x="52" y="127"/>
                    <a:pt x="77" y="121"/>
                  </a:cubicBezTo>
                  <a:cubicBezTo>
                    <a:pt x="64" y="76"/>
                    <a:pt x="52" y="38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075980" y="4408243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1160733" y="4041384"/>
              <a:ext cx="1541" cy="21802"/>
            </a:xfrm>
            <a:custGeom>
              <a:avLst/>
              <a:gdLst/>
              <a:ahLst/>
              <a:cxnLst/>
              <a:rect l="l" t="t" r="r" b="b"/>
              <a:pathLst>
                <a:path w="27" h="382" extrusionOk="0">
                  <a:moveTo>
                    <a:pt x="7" y="0"/>
                  </a:moveTo>
                  <a:cubicBezTo>
                    <a:pt x="1" y="89"/>
                    <a:pt x="1" y="184"/>
                    <a:pt x="7" y="273"/>
                  </a:cubicBezTo>
                  <a:cubicBezTo>
                    <a:pt x="7" y="305"/>
                    <a:pt x="13" y="343"/>
                    <a:pt x="26" y="381"/>
                  </a:cubicBezTo>
                  <a:cubicBezTo>
                    <a:pt x="26" y="254"/>
                    <a:pt x="26" y="127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999561" y="3952638"/>
              <a:ext cx="457" cy="1141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1" y="1"/>
                  </a:moveTo>
                  <a:lnTo>
                    <a:pt x="7" y="20"/>
                  </a:lnTo>
                  <a:cubicBezTo>
                    <a:pt x="7" y="13"/>
                    <a:pt x="7" y="7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107884" y="4181895"/>
              <a:ext cx="1484" cy="1883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13" y="1"/>
                  </a:moveTo>
                  <a:cubicBezTo>
                    <a:pt x="13" y="7"/>
                    <a:pt x="0" y="20"/>
                    <a:pt x="0" y="32"/>
                  </a:cubicBezTo>
                  <a:cubicBezTo>
                    <a:pt x="7" y="20"/>
                    <a:pt x="13" y="13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1106057" y="4082647"/>
              <a:ext cx="9816" cy="21060"/>
            </a:xfrm>
            <a:custGeom>
              <a:avLst/>
              <a:gdLst/>
              <a:ahLst/>
              <a:cxnLst/>
              <a:rect l="l" t="t" r="r" b="b"/>
              <a:pathLst>
                <a:path w="172" h="369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128"/>
                    <a:pt x="45" y="248"/>
                    <a:pt x="89" y="369"/>
                  </a:cubicBezTo>
                  <a:cubicBezTo>
                    <a:pt x="108" y="318"/>
                    <a:pt x="134" y="267"/>
                    <a:pt x="172" y="223"/>
                  </a:cubicBezTo>
                  <a:cubicBezTo>
                    <a:pt x="102" y="153"/>
                    <a:pt x="45" y="8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117643" y="4132300"/>
              <a:ext cx="2968" cy="3995"/>
            </a:xfrm>
            <a:custGeom>
              <a:avLst/>
              <a:gdLst/>
              <a:ahLst/>
              <a:cxnLst/>
              <a:rect l="l" t="t" r="r" b="b"/>
              <a:pathLst>
                <a:path w="52" h="70" extrusionOk="0">
                  <a:moveTo>
                    <a:pt x="1" y="0"/>
                  </a:moveTo>
                  <a:lnTo>
                    <a:pt x="1" y="70"/>
                  </a:lnTo>
                  <a:cubicBezTo>
                    <a:pt x="20" y="57"/>
                    <a:pt x="32" y="51"/>
                    <a:pt x="51" y="45"/>
                  </a:cubicBezTo>
                  <a:cubicBezTo>
                    <a:pt x="32" y="26"/>
                    <a:pt x="20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1093045" y="4224642"/>
              <a:ext cx="3653" cy="3310"/>
            </a:xfrm>
            <a:custGeom>
              <a:avLst/>
              <a:gdLst/>
              <a:ahLst/>
              <a:cxnLst/>
              <a:rect l="l" t="t" r="r" b="b"/>
              <a:pathLst>
                <a:path w="64" h="58" extrusionOk="0">
                  <a:moveTo>
                    <a:pt x="6" y="0"/>
                  </a:moveTo>
                  <a:lnTo>
                    <a:pt x="0" y="45"/>
                  </a:lnTo>
                  <a:cubicBezTo>
                    <a:pt x="19" y="45"/>
                    <a:pt x="38" y="51"/>
                    <a:pt x="64" y="57"/>
                  </a:cubicBezTo>
                  <a:cubicBezTo>
                    <a:pt x="45" y="38"/>
                    <a:pt x="25" y="19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26338" y="4680590"/>
              <a:ext cx="400" cy="457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7"/>
                  </a:moveTo>
                  <a:cubicBezTo>
                    <a:pt x="0" y="7"/>
                    <a:pt x="0" y="1"/>
                    <a:pt x="7" y="1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66364" y="4047891"/>
              <a:ext cx="19233" cy="75050"/>
            </a:xfrm>
            <a:custGeom>
              <a:avLst/>
              <a:gdLst/>
              <a:ahLst/>
              <a:cxnLst/>
              <a:rect l="l" t="t" r="r" b="b"/>
              <a:pathLst>
                <a:path w="337" h="1315" extrusionOk="0">
                  <a:moveTo>
                    <a:pt x="0" y="1"/>
                  </a:moveTo>
                  <a:lnTo>
                    <a:pt x="0" y="1"/>
                  </a:lnTo>
                  <a:cubicBezTo>
                    <a:pt x="102" y="394"/>
                    <a:pt x="216" y="787"/>
                    <a:pt x="305" y="1181"/>
                  </a:cubicBezTo>
                  <a:cubicBezTo>
                    <a:pt x="318" y="1225"/>
                    <a:pt x="305" y="1276"/>
                    <a:pt x="273" y="1308"/>
                  </a:cubicBezTo>
                  <a:lnTo>
                    <a:pt x="279" y="1314"/>
                  </a:lnTo>
                  <a:lnTo>
                    <a:pt x="324" y="1289"/>
                  </a:lnTo>
                  <a:lnTo>
                    <a:pt x="337" y="1282"/>
                  </a:lnTo>
                  <a:cubicBezTo>
                    <a:pt x="267" y="838"/>
                    <a:pt x="184" y="39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937638" y="4064898"/>
              <a:ext cx="1883" cy="2968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" y="1"/>
                  </a:moveTo>
                  <a:lnTo>
                    <a:pt x="26" y="52"/>
                  </a:lnTo>
                  <a:cubicBezTo>
                    <a:pt x="26" y="39"/>
                    <a:pt x="26" y="26"/>
                    <a:pt x="33" y="20"/>
                  </a:cubicBezTo>
                  <a:cubicBezTo>
                    <a:pt x="20" y="14"/>
                    <a:pt x="13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937295" y="4095717"/>
              <a:ext cx="1141" cy="1141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3" y="0"/>
                  </a:moveTo>
                  <a:cubicBezTo>
                    <a:pt x="7" y="7"/>
                    <a:pt x="7" y="13"/>
                    <a:pt x="0" y="19"/>
                  </a:cubicBezTo>
                  <a:lnTo>
                    <a:pt x="19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1707" y="4000635"/>
              <a:ext cx="143081" cy="139314"/>
            </a:xfrm>
            <a:custGeom>
              <a:avLst/>
              <a:gdLst/>
              <a:ahLst/>
              <a:cxnLst/>
              <a:rect l="l" t="t" r="r" b="b"/>
              <a:pathLst>
                <a:path w="2507" h="2441" extrusionOk="0">
                  <a:moveTo>
                    <a:pt x="55" y="0"/>
                  </a:moveTo>
                  <a:cubicBezTo>
                    <a:pt x="16" y="0"/>
                    <a:pt x="1" y="57"/>
                    <a:pt x="40" y="80"/>
                  </a:cubicBezTo>
                  <a:cubicBezTo>
                    <a:pt x="472" y="365"/>
                    <a:pt x="1563" y="480"/>
                    <a:pt x="1405" y="1216"/>
                  </a:cubicBezTo>
                  <a:cubicBezTo>
                    <a:pt x="1398" y="1222"/>
                    <a:pt x="1398" y="1228"/>
                    <a:pt x="1405" y="1235"/>
                  </a:cubicBezTo>
                  <a:cubicBezTo>
                    <a:pt x="1383" y="1233"/>
                    <a:pt x="1362" y="1232"/>
                    <a:pt x="1340" y="1232"/>
                  </a:cubicBezTo>
                  <a:cubicBezTo>
                    <a:pt x="1235" y="1232"/>
                    <a:pt x="1131" y="1257"/>
                    <a:pt x="1036" y="1305"/>
                  </a:cubicBezTo>
                  <a:cubicBezTo>
                    <a:pt x="960" y="1355"/>
                    <a:pt x="992" y="1470"/>
                    <a:pt x="1087" y="1476"/>
                  </a:cubicBezTo>
                  <a:cubicBezTo>
                    <a:pt x="1108" y="1474"/>
                    <a:pt x="1130" y="1474"/>
                    <a:pt x="1151" y="1474"/>
                  </a:cubicBezTo>
                  <a:cubicBezTo>
                    <a:pt x="1408" y="1474"/>
                    <a:pt x="1661" y="1580"/>
                    <a:pt x="1842" y="1768"/>
                  </a:cubicBezTo>
                  <a:cubicBezTo>
                    <a:pt x="2020" y="1958"/>
                    <a:pt x="2115" y="2206"/>
                    <a:pt x="2274" y="2402"/>
                  </a:cubicBezTo>
                  <a:cubicBezTo>
                    <a:pt x="2297" y="2429"/>
                    <a:pt x="2326" y="2440"/>
                    <a:pt x="2355" y="2440"/>
                  </a:cubicBezTo>
                  <a:cubicBezTo>
                    <a:pt x="2430" y="2440"/>
                    <a:pt x="2506" y="2364"/>
                    <a:pt x="2483" y="2282"/>
                  </a:cubicBezTo>
                  <a:cubicBezTo>
                    <a:pt x="2375" y="1926"/>
                    <a:pt x="2052" y="1470"/>
                    <a:pt x="1658" y="1298"/>
                  </a:cubicBezTo>
                  <a:cubicBezTo>
                    <a:pt x="1665" y="1292"/>
                    <a:pt x="1665" y="1292"/>
                    <a:pt x="1665" y="1286"/>
                  </a:cubicBezTo>
                  <a:cubicBezTo>
                    <a:pt x="1779" y="956"/>
                    <a:pt x="1601" y="626"/>
                    <a:pt x="1341" y="422"/>
                  </a:cubicBezTo>
                  <a:cubicBezTo>
                    <a:pt x="979" y="143"/>
                    <a:pt x="491" y="131"/>
                    <a:pt x="72" y="4"/>
                  </a:cubicBezTo>
                  <a:cubicBezTo>
                    <a:pt x="66" y="1"/>
                    <a:pt x="60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49234" y="4101881"/>
              <a:ext cx="30420" cy="33330"/>
            </a:xfrm>
            <a:custGeom>
              <a:avLst/>
              <a:gdLst/>
              <a:ahLst/>
              <a:cxnLst/>
              <a:rect l="l" t="t" r="r" b="b"/>
              <a:pathLst>
                <a:path w="533" h="584" extrusionOk="0">
                  <a:moveTo>
                    <a:pt x="84" y="0"/>
                  </a:moveTo>
                  <a:cubicBezTo>
                    <a:pt x="42" y="0"/>
                    <a:pt x="1" y="35"/>
                    <a:pt x="12" y="89"/>
                  </a:cubicBezTo>
                  <a:cubicBezTo>
                    <a:pt x="31" y="203"/>
                    <a:pt x="76" y="317"/>
                    <a:pt x="152" y="413"/>
                  </a:cubicBezTo>
                  <a:cubicBezTo>
                    <a:pt x="213" y="491"/>
                    <a:pt x="304" y="583"/>
                    <a:pt x="411" y="583"/>
                  </a:cubicBezTo>
                  <a:cubicBezTo>
                    <a:pt x="426" y="583"/>
                    <a:pt x="441" y="581"/>
                    <a:pt x="456" y="578"/>
                  </a:cubicBezTo>
                  <a:cubicBezTo>
                    <a:pt x="507" y="559"/>
                    <a:pt x="533" y="501"/>
                    <a:pt x="507" y="451"/>
                  </a:cubicBezTo>
                  <a:cubicBezTo>
                    <a:pt x="469" y="375"/>
                    <a:pt x="361" y="336"/>
                    <a:pt x="304" y="279"/>
                  </a:cubicBezTo>
                  <a:cubicBezTo>
                    <a:pt x="234" y="216"/>
                    <a:pt x="184" y="133"/>
                    <a:pt x="152" y="51"/>
                  </a:cubicBezTo>
                  <a:cubicBezTo>
                    <a:pt x="139" y="16"/>
                    <a:pt x="112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67782" y="4094062"/>
              <a:ext cx="31333" cy="33844"/>
            </a:xfrm>
            <a:custGeom>
              <a:avLst/>
              <a:gdLst/>
              <a:ahLst/>
              <a:cxnLst/>
              <a:rect l="l" t="t" r="r" b="b"/>
              <a:pathLst>
                <a:path w="549" h="593" extrusionOk="0">
                  <a:moveTo>
                    <a:pt x="111" y="0"/>
                  </a:moveTo>
                  <a:cubicBezTo>
                    <a:pt x="54" y="0"/>
                    <a:pt x="1" y="64"/>
                    <a:pt x="43" y="124"/>
                  </a:cubicBezTo>
                  <a:cubicBezTo>
                    <a:pt x="81" y="207"/>
                    <a:pt x="125" y="283"/>
                    <a:pt x="176" y="359"/>
                  </a:cubicBezTo>
                  <a:cubicBezTo>
                    <a:pt x="227" y="429"/>
                    <a:pt x="277" y="499"/>
                    <a:pt x="341" y="562"/>
                  </a:cubicBezTo>
                  <a:cubicBezTo>
                    <a:pt x="364" y="583"/>
                    <a:pt x="389" y="592"/>
                    <a:pt x="414" y="592"/>
                  </a:cubicBezTo>
                  <a:cubicBezTo>
                    <a:pt x="485" y="592"/>
                    <a:pt x="548" y="516"/>
                    <a:pt x="506" y="435"/>
                  </a:cubicBezTo>
                  <a:cubicBezTo>
                    <a:pt x="468" y="359"/>
                    <a:pt x="417" y="283"/>
                    <a:pt x="354" y="220"/>
                  </a:cubicBezTo>
                  <a:cubicBezTo>
                    <a:pt x="296" y="150"/>
                    <a:pt x="239" y="86"/>
                    <a:pt x="169" y="29"/>
                  </a:cubicBezTo>
                  <a:cubicBezTo>
                    <a:pt x="152" y="9"/>
                    <a:pt x="131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57443" y="4345064"/>
              <a:ext cx="14553" cy="40864"/>
            </a:xfrm>
            <a:custGeom>
              <a:avLst/>
              <a:gdLst/>
              <a:ahLst/>
              <a:cxnLst/>
              <a:rect l="l" t="t" r="r" b="b"/>
              <a:pathLst>
                <a:path w="255" h="716" extrusionOk="0">
                  <a:moveTo>
                    <a:pt x="125" y="0"/>
                  </a:moveTo>
                  <a:cubicBezTo>
                    <a:pt x="90" y="0"/>
                    <a:pt x="55" y="23"/>
                    <a:pt x="45" y="67"/>
                  </a:cubicBezTo>
                  <a:cubicBezTo>
                    <a:pt x="1" y="257"/>
                    <a:pt x="1" y="454"/>
                    <a:pt x="33" y="644"/>
                  </a:cubicBezTo>
                  <a:cubicBezTo>
                    <a:pt x="45" y="692"/>
                    <a:pt x="85" y="716"/>
                    <a:pt x="125" y="716"/>
                  </a:cubicBezTo>
                  <a:cubicBezTo>
                    <a:pt x="166" y="716"/>
                    <a:pt x="207" y="692"/>
                    <a:pt x="223" y="644"/>
                  </a:cubicBezTo>
                  <a:cubicBezTo>
                    <a:pt x="255" y="454"/>
                    <a:pt x="248" y="257"/>
                    <a:pt x="210" y="67"/>
                  </a:cubicBezTo>
                  <a:cubicBezTo>
                    <a:pt x="198" y="23"/>
                    <a:pt x="161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5534" y="4331424"/>
              <a:ext cx="16380" cy="43489"/>
            </a:xfrm>
            <a:custGeom>
              <a:avLst/>
              <a:gdLst/>
              <a:ahLst/>
              <a:cxnLst/>
              <a:rect l="l" t="t" r="r" b="b"/>
              <a:pathLst>
                <a:path w="287" h="762" extrusionOk="0">
                  <a:moveTo>
                    <a:pt x="110" y="0"/>
                  </a:moveTo>
                  <a:cubicBezTo>
                    <a:pt x="56" y="0"/>
                    <a:pt x="1" y="46"/>
                    <a:pt x="20" y="116"/>
                  </a:cubicBezTo>
                  <a:cubicBezTo>
                    <a:pt x="65" y="300"/>
                    <a:pt x="77" y="490"/>
                    <a:pt x="71" y="680"/>
                  </a:cubicBezTo>
                  <a:cubicBezTo>
                    <a:pt x="74" y="733"/>
                    <a:pt x="118" y="762"/>
                    <a:pt x="161" y="762"/>
                  </a:cubicBezTo>
                  <a:cubicBezTo>
                    <a:pt x="196" y="762"/>
                    <a:pt x="231" y="742"/>
                    <a:pt x="242" y="699"/>
                  </a:cubicBezTo>
                  <a:cubicBezTo>
                    <a:pt x="287" y="490"/>
                    <a:pt x="268" y="268"/>
                    <a:pt x="192" y="65"/>
                  </a:cubicBezTo>
                  <a:cubicBezTo>
                    <a:pt x="179" y="20"/>
                    <a:pt x="14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281423" y="4455441"/>
              <a:ext cx="52564" cy="132408"/>
            </a:xfrm>
            <a:custGeom>
              <a:avLst/>
              <a:gdLst/>
              <a:ahLst/>
              <a:cxnLst/>
              <a:rect l="l" t="t" r="r" b="b"/>
              <a:pathLst>
                <a:path w="921" h="2320" extrusionOk="0">
                  <a:moveTo>
                    <a:pt x="729" y="0"/>
                  </a:moveTo>
                  <a:cubicBezTo>
                    <a:pt x="687" y="0"/>
                    <a:pt x="647" y="52"/>
                    <a:pt x="667" y="100"/>
                  </a:cubicBezTo>
                  <a:cubicBezTo>
                    <a:pt x="768" y="329"/>
                    <a:pt x="343" y="424"/>
                    <a:pt x="241" y="513"/>
                  </a:cubicBezTo>
                  <a:cubicBezTo>
                    <a:pt x="146" y="582"/>
                    <a:pt x="89" y="690"/>
                    <a:pt x="83" y="811"/>
                  </a:cubicBezTo>
                  <a:cubicBezTo>
                    <a:pt x="0" y="1236"/>
                    <a:pt x="32" y="1801"/>
                    <a:pt x="95" y="2239"/>
                  </a:cubicBezTo>
                  <a:cubicBezTo>
                    <a:pt x="102" y="2293"/>
                    <a:pt x="154" y="2320"/>
                    <a:pt x="207" y="2320"/>
                  </a:cubicBezTo>
                  <a:cubicBezTo>
                    <a:pt x="260" y="2320"/>
                    <a:pt x="314" y="2293"/>
                    <a:pt x="324" y="2239"/>
                  </a:cubicBezTo>
                  <a:cubicBezTo>
                    <a:pt x="356" y="1966"/>
                    <a:pt x="362" y="1693"/>
                    <a:pt x="356" y="1420"/>
                  </a:cubicBezTo>
                  <a:cubicBezTo>
                    <a:pt x="343" y="1261"/>
                    <a:pt x="343" y="1103"/>
                    <a:pt x="356" y="944"/>
                  </a:cubicBezTo>
                  <a:cubicBezTo>
                    <a:pt x="413" y="563"/>
                    <a:pt x="476" y="678"/>
                    <a:pt x="673" y="519"/>
                  </a:cubicBezTo>
                  <a:cubicBezTo>
                    <a:pt x="832" y="392"/>
                    <a:pt x="920" y="183"/>
                    <a:pt x="768" y="18"/>
                  </a:cubicBezTo>
                  <a:cubicBezTo>
                    <a:pt x="756" y="5"/>
                    <a:pt x="742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39522" y="4815051"/>
              <a:ext cx="26995" cy="34472"/>
            </a:xfrm>
            <a:custGeom>
              <a:avLst/>
              <a:gdLst/>
              <a:ahLst/>
              <a:cxnLst/>
              <a:rect l="l" t="t" r="r" b="b"/>
              <a:pathLst>
                <a:path w="473" h="604" extrusionOk="0">
                  <a:moveTo>
                    <a:pt x="381" y="1"/>
                  </a:moveTo>
                  <a:cubicBezTo>
                    <a:pt x="361" y="1"/>
                    <a:pt x="341" y="9"/>
                    <a:pt x="328" y="31"/>
                  </a:cubicBezTo>
                  <a:cubicBezTo>
                    <a:pt x="226" y="183"/>
                    <a:pt x="112" y="335"/>
                    <a:pt x="23" y="500"/>
                  </a:cubicBezTo>
                  <a:cubicBezTo>
                    <a:pt x="1" y="558"/>
                    <a:pt x="47" y="604"/>
                    <a:pt x="97" y="604"/>
                  </a:cubicBezTo>
                  <a:cubicBezTo>
                    <a:pt x="118" y="604"/>
                    <a:pt x="139" y="595"/>
                    <a:pt x="156" y="576"/>
                  </a:cubicBezTo>
                  <a:cubicBezTo>
                    <a:pt x="264" y="424"/>
                    <a:pt x="359" y="265"/>
                    <a:pt x="442" y="100"/>
                  </a:cubicBezTo>
                  <a:cubicBezTo>
                    <a:pt x="473" y="47"/>
                    <a:pt x="427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2934" y="4831545"/>
              <a:ext cx="28936" cy="38923"/>
            </a:xfrm>
            <a:custGeom>
              <a:avLst/>
              <a:gdLst/>
              <a:ahLst/>
              <a:cxnLst/>
              <a:rect l="l" t="t" r="r" b="b"/>
              <a:pathLst>
                <a:path w="507" h="682" extrusionOk="0">
                  <a:moveTo>
                    <a:pt x="425" y="1"/>
                  </a:moveTo>
                  <a:cubicBezTo>
                    <a:pt x="411" y="1"/>
                    <a:pt x="397" y="7"/>
                    <a:pt x="384" y="21"/>
                  </a:cubicBezTo>
                  <a:cubicBezTo>
                    <a:pt x="315" y="103"/>
                    <a:pt x="245" y="192"/>
                    <a:pt x="181" y="287"/>
                  </a:cubicBezTo>
                  <a:cubicBezTo>
                    <a:pt x="105" y="370"/>
                    <a:pt x="48" y="471"/>
                    <a:pt x="10" y="579"/>
                  </a:cubicBezTo>
                  <a:cubicBezTo>
                    <a:pt x="0" y="624"/>
                    <a:pt x="42" y="681"/>
                    <a:pt x="91" y="681"/>
                  </a:cubicBezTo>
                  <a:cubicBezTo>
                    <a:pt x="104" y="681"/>
                    <a:pt x="117" y="677"/>
                    <a:pt x="131" y="668"/>
                  </a:cubicBezTo>
                  <a:cubicBezTo>
                    <a:pt x="207" y="592"/>
                    <a:pt x="270" y="510"/>
                    <a:pt x="315" y="414"/>
                  </a:cubicBezTo>
                  <a:cubicBezTo>
                    <a:pt x="378" y="313"/>
                    <a:pt x="435" y="205"/>
                    <a:pt x="492" y="97"/>
                  </a:cubicBezTo>
                  <a:cubicBezTo>
                    <a:pt x="507" y="54"/>
                    <a:pt x="467" y="1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788451" y="4852947"/>
              <a:ext cx="15238" cy="33102"/>
            </a:xfrm>
            <a:custGeom>
              <a:avLst/>
              <a:gdLst/>
              <a:ahLst/>
              <a:cxnLst/>
              <a:rect l="l" t="t" r="r" b="b"/>
              <a:pathLst>
                <a:path w="267" h="580" extrusionOk="0">
                  <a:moveTo>
                    <a:pt x="107" y="1"/>
                  </a:moveTo>
                  <a:cubicBezTo>
                    <a:pt x="60" y="1"/>
                    <a:pt x="10" y="41"/>
                    <a:pt x="26" y="103"/>
                  </a:cubicBezTo>
                  <a:cubicBezTo>
                    <a:pt x="32" y="179"/>
                    <a:pt x="32" y="249"/>
                    <a:pt x="32" y="325"/>
                  </a:cubicBezTo>
                  <a:cubicBezTo>
                    <a:pt x="7" y="395"/>
                    <a:pt x="0" y="465"/>
                    <a:pt x="7" y="534"/>
                  </a:cubicBezTo>
                  <a:cubicBezTo>
                    <a:pt x="16" y="562"/>
                    <a:pt x="46" y="580"/>
                    <a:pt x="76" y="580"/>
                  </a:cubicBezTo>
                  <a:cubicBezTo>
                    <a:pt x="87" y="580"/>
                    <a:pt x="98" y="577"/>
                    <a:pt x="108" y="572"/>
                  </a:cubicBezTo>
                  <a:cubicBezTo>
                    <a:pt x="267" y="503"/>
                    <a:pt x="248" y="185"/>
                    <a:pt x="178" y="58"/>
                  </a:cubicBezTo>
                  <a:cubicBezTo>
                    <a:pt x="168" y="18"/>
                    <a:pt x="138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810880" y="4862193"/>
              <a:ext cx="16722" cy="32874"/>
            </a:xfrm>
            <a:custGeom>
              <a:avLst/>
              <a:gdLst/>
              <a:ahLst/>
              <a:cxnLst/>
              <a:rect l="l" t="t" r="r" b="b"/>
              <a:pathLst>
                <a:path w="293" h="576" extrusionOk="0">
                  <a:moveTo>
                    <a:pt x="155" y="1"/>
                  </a:moveTo>
                  <a:cubicBezTo>
                    <a:pt x="128" y="1"/>
                    <a:pt x="102" y="15"/>
                    <a:pt x="96" y="49"/>
                  </a:cubicBezTo>
                  <a:cubicBezTo>
                    <a:pt x="83" y="112"/>
                    <a:pt x="71" y="188"/>
                    <a:pt x="52" y="258"/>
                  </a:cubicBezTo>
                  <a:cubicBezTo>
                    <a:pt x="20" y="328"/>
                    <a:pt x="1" y="398"/>
                    <a:pt x="1" y="474"/>
                  </a:cubicBezTo>
                  <a:cubicBezTo>
                    <a:pt x="1" y="535"/>
                    <a:pt x="52" y="576"/>
                    <a:pt x="105" y="576"/>
                  </a:cubicBezTo>
                  <a:cubicBezTo>
                    <a:pt x="129" y="576"/>
                    <a:pt x="153" y="568"/>
                    <a:pt x="172" y="550"/>
                  </a:cubicBezTo>
                  <a:cubicBezTo>
                    <a:pt x="293" y="429"/>
                    <a:pt x="267" y="195"/>
                    <a:pt x="223" y="49"/>
                  </a:cubicBezTo>
                  <a:cubicBezTo>
                    <a:pt x="216" y="19"/>
                    <a:pt x="185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19356" y="5091565"/>
              <a:ext cx="26139" cy="51936"/>
            </a:xfrm>
            <a:custGeom>
              <a:avLst/>
              <a:gdLst/>
              <a:ahLst/>
              <a:cxnLst/>
              <a:rect l="l" t="t" r="r" b="b"/>
              <a:pathLst>
                <a:path w="458" h="910" extrusionOk="0">
                  <a:moveTo>
                    <a:pt x="361" y="1"/>
                  </a:moveTo>
                  <a:cubicBezTo>
                    <a:pt x="313" y="1"/>
                    <a:pt x="264" y="31"/>
                    <a:pt x="261" y="91"/>
                  </a:cubicBezTo>
                  <a:cubicBezTo>
                    <a:pt x="248" y="338"/>
                    <a:pt x="178" y="580"/>
                    <a:pt x="70" y="802"/>
                  </a:cubicBezTo>
                  <a:cubicBezTo>
                    <a:pt x="45" y="833"/>
                    <a:pt x="26" y="871"/>
                    <a:pt x="0" y="910"/>
                  </a:cubicBezTo>
                  <a:lnTo>
                    <a:pt x="299" y="910"/>
                  </a:lnTo>
                  <a:cubicBezTo>
                    <a:pt x="400" y="649"/>
                    <a:pt x="451" y="370"/>
                    <a:pt x="457" y="91"/>
                  </a:cubicBezTo>
                  <a:cubicBezTo>
                    <a:pt x="457" y="31"/>
                    <a:pt x="410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45039" y="5083061"/>
              <a:ext cx="30876" cy="60440"/>
            </a:xfrm>
            <a:custGeom>
              <a:avLst/>
              <a:gdLst/>
              <a:ahLst/>
              <a:cxnLst/>
              <a:rect l="l" t="t" r="r" b="b"/>
              <a:pathLst>
                <a:path w="541" h="1059" extrusionOk="0">
                  <a:moveTo>
                    <a:pt x="450" y="1"/>
                  </a:moveTo>
                  <a:cubicBezTo>
                    <a:pt x="420" y="1"/>
                    <a:pt x="388" y="18"/>
                    <a:pt x="375" y="56"/>
                  </a:cubicBezTo>
                  <a:cubicBezTo>
                    <a:pt x="248" y="386"/>
                    <a:pt x="115" y="722"/>
                    <a:pt x="1" y="1059"/>
                  </a:cubicBezTo>
                  <a:lnTo>
                    <a:pt x="236" y="1059"/>
                  </a:lnTo>
                  <a:cubicBezTo>
                    <a:pt x="337" y="741"/>
                    <a:pt x="426" y="411"/>
                    <a:pt x="521" y="94"/>
                  </a:cubicBezTo>
                  <a:cubicBezTo>
                    <a:pt x="540" y="37"/>
                    <a:pt x="496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74031" y="5082034"/>
              <a:ext cx="22144" cy="61467"/>
            </a:xfrm>
            <a:custGeom>
              <a:avLst/>
              <a:gdLst/>
              <a:ahLst/>
              <a:cxnLst/>
              <a:rect l="l" t="t" r="r" b="b"/>
              <a:pathLst>
                <a:path w="388" h="1077" extrusionOk="0">
                  <a:moveTo>
                    <a:pt x="274" y="1"/>
                  </a:moveTo>
                  <a:cubicBezTo>
                    <a:pt x="232" y="1"/>
                    <a:pt x="191" y="30"/>
                    <a:pt x="191" y="87"/>
                  </a:cubicBezTo>
                  <a:cubicBezTo>
                    <a:pt x="178" y="372"/>
                    <a:pt x="134" y="664"/>
                    <a:pt x="51" y="937"/>
                  </a:cubicBezTo>
                  <a:cubicBezTo>
                    <a:pt x="39" y="988"/>
                    <a:pt x="20" y="1032"/>
                    <a:pt x="1" y="1077"/>
                  </a:cubicBezTo>
                  <a:lnTo>
                    <a:pt x="274" y="1077"/>
                  </a:lnTo>
                  <a:cubicBezTo>
                    <a:pt x="356" y="753"/>
                    <a:pt x="388" y="417"/>
                    <a:pt x="356" y="87"/>
                  </a:cubicBezTo>
                  <a:cubicBezTo>
                    <a:pt x="356" y="30"/>
                    <a:pt x="315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1540" y="5082034"/>
              <a:ext cx="22886" cy="61467"/>
            </a:xfrm>
            <a:custGeom>
              <a:avLst/>
              <a:gdLst/>
              <a:ahLst/>
              <a:cxnLst/>
              <a:rect l="l" t="t" r="r" b="b"/>
              <a:pathLst>
                <a:path w="401" h="1077" extrusionOk="0">
                  <a:moveTo>
                    <a:pt x="312" y="1"/>
                  </a:moveTo>
                  <a:cubicBezTo>
                    <a:pt x="271" y="1"/>
                    <a:pt x="229" y="30"/>
                    <a:pt x="229" y="87"/>
                  </a:cubicBezTo>
                  <a:cubicBezTo>
                    <a:pt x="223" y="271"/>
                    <a:pt x="191" y="461"/>
                    <a:pt x="141" y="639"/>
                  </a:cubicBezTo>
                  <a:cubicBezTo>
                    <a:pt x="102" y="785"/>
                    <a:pt x="33" y="931"/>
                    <a:pt x="1" y="1077"/>
                  </a:cubicBezTo>
                  <a:lnTo>
                    <a:pt x="248" y="1077"/>
                  </a:lnTo>
                  <a:cubicBezTo>
                    <a:pt x="394" y="785"/>
                    <a:pt x="401" y="385"/>
                    <a:pt x="394" y="87"/>
                  </a:cubicBezTo>
                  <a:cubicBezTo>
                    <a:pt x="394" y="30"/>
                    <a:pt x="353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32701" y="5075699"/>
              <a:ext cx="13127" cy="43546"/>
            </a:xfrm>
            <a:custGeom>
              <a:avLst/>
              <a:gdLst/>
              <a:ahLst/>
              <a:cxnLst/>
              <a:rect l="l" t="t" r="r" b="b"/>
              <a:pathLst>
                <a:path w="230" h="763" extrusionOk="0">
                  <a:moveTo>
                    <a:pt x="115" y="1"/>
                  </a:moveTo>
                  <a:cubicBezTo>
                    <a:pt x="75" y="1"/>
                    <a:pt x="36" y="26"/>
                    <a:pt x="32" y="77"/>
                  </a:cubicBezTo>
                  <a:cubicBezTo>
                    <a:pt x="7" y="274"/>
                    <a:pt x="1" y="470"/>
                    <a:pt x="13" y="667"/>
                  </a:cubicBezTo>
                  <a:cubicBezTo>
                    <a:pt x="17" y="731"/>
                    <a:pt x="66" y="762"/>
                    <a:pt x="115" y="762"/>
                  </a:cubicBezTo>
                  <a:cubicBezTo>
                    <a:pt x="164" y="762"/>
                    <a:pt x="213" y="731"/>
                    <a:pt x="216" y="667"/>
                  </a:cubicBezTo>
                  <a:cubicBezTo>
                    <a:pt x="229" y="470"/>
                    <a:pt x="223" y="274"/>
                    <a:pt x="197" y="77"/>
                  </a:cubicBezTo>
                  <a:cubicBezTo>
                    <a:pt x="194" y="26"/>
                    <a:pt x="155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59868" y="5055267"/>
              <a:ext cx="12385" cy="40407"/>
            </a:xfrm>
            <a:custGeom>
              <a:avLst/>
              <a:gdLst/>
              <a:ahLst/>
              <a:cxnLst/>
              <a:rect l="l" t="t" r="r" b="b"/>
              <a:pathLst>
                <a:path w="217" h="708" extrusionOk="0">
                  <a:moveTo>
                    <a:pt x="108" y="0"/>
                  </a:moveTo>
                  <a:cubicBezTo>
                    <a:pt x="64" y="0"/>
                    <a:pt x="20" y="29"/>
                    <a:pt x="13" y="86"/>
                  </a:cubicBezTo>
                  <a:cubicBezTo>
                    <a:pt x="13" y="257"/>
                    <a:pt x="1" y="435"/>
                    <a:pt x="7" y="613"/>
                  </a:cubicBezTo>
                  <a:cubicBezTo>
                    <a:pt x="10" y="676"/>
                    <a:pt x="59" y="708"/>
                    <a:pt x="108" y="708"/>
                  </a:cubicBezTo>
                  <a:cubicBezTo>
                    <a:pt x="158" y="708"/>
                    <a:pt x="207" y="676"/>
                    <a:pt x="210" y="613"/>
                  </a:cubicBezTo>
                  <a:cubicBezTo>
                    <a:pt x="216" y="435"/>
                    <a:pt x="210" y="257"/>
                    <a:pt x="204" y="86"/>
                  </a:cubicBezTo>
                  <a:cubicBezTo>
                    <a:pt x="197" y="29"/>
                    <a:pt x="153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80128" y="5032552"/>
              <a:ext cx="12042" cy="42690"/>
            </a:xfrm>
            <a:custGeom>
              <a:avLst/>
              <a:gdLst/>
              <a:ahLst/>
              <a:cxnLst/>
              <a:rect l="l" t="t" r="r" b="b"/>
              <a:pathLst>
                <a:path w="211" h="748" extrusionOk="0">
                  <a:moveTo>
                    <a:pt x="104" y="0"/>
                  </a:moveTo>
                  <a:cubicBezTo>
                    <a:pt x="69" y="0"/>
                    <a:pt x="36" y="24"/>
                    <a:pt x="39" y="72"/>
                  </a:cubicBezTo>
                  <a:cubicBezTo>
                    <a:pt x="33" y="179"/>
                    <a:pt x="26" y="281"/>
                    <a:pt x="20" y="389"/>
                  </a:cubicBezTo>
                  <a:cubicBezTo>
                    <a:pt x="7" y="484"/>
                    <a:pt x="1" y="586"/>
                    <a:pt x="14" y="681"/>
                  </a:cubicBezTo>
                  <a:cubicBezTo>
                    <a:pt x="30" y="725"/>
                    <a:pt x="68" y="747"/>
                    <a:pt x="106" y="747"/>
                  </a:cubicBezTo>
                  <a:cubicBezTo>
                    <a:pt x="144" y="747"/>
                    <a:pt x="182" y="725"/>
                    <a:pt x="198" y="681"/>
                  </a:cubicBezTo>
                  <a:cubicBezTo>
                    <a:pt x="210" y="586"/>
                    <a:pt x="204" y="484"/>
                    <a:pt x="191" y="389"/>
                  </a:cubicBezTo>
                  <a:cubicBezTo>
                    <a:pt x="185" y="281"/>
                    <a:pt x="179" y="179"/>
                    <a:pt x="179" y="72"/>
                  </a:cubicBezTo>
                  <a:cubicBezTo>
                    <a:pt x="175" y="24"/>
                    <a:pt x="139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701873" y="5014232"/>
              <a:ext cx="15295" cy="36641"/>
            </a:xfrm>
            <a:custGeom>
              <a:avLst/>
              <a:gdLst/>
              <a:ahLst/>
              <a:cxnLst/>
              <a:rect l="l" t="t" r="r" b="b"/>
              <a:pathLst>
                <a:path w="268" h="642" extrusionOk="0">
                  <a:moveTo>
                    <a:pt x="134" y="1"/>
                  </a:moveTo>
                  <a:cubicBezTo>
                    <a:pt x="86" y="1"/>
                    <a:pt x="39" y="34"/>
                    <a:pt x="39" y="101"/>
                  </a:cubicBezTo>
                  <a:cubicBezTo>
                    <a:pt x="39" y="259"/>
                    <a:pt x="1" y="462"/>
                    <a:pt x="71" y="608"/>
                  </a:cubicBezTo>
                  <a:cubicBezTo>
                    <a:pt x="86" y="631"/>
                    <a:pt x="110" y="642"/>
                    <a:pt x="134" y="642"/>
                  </a:cubicBezTo>
                  <a:cubicBezTo>
                    <a:pt x="158" y="642"/>
                    <a:pt x="182" y="631"/>
                    <a:pt x="197" y="608"/>
                  </a:cubicBezTo>
                  <a:cubicBezTo>
                    <a:pt x="267" y="462"/>
                    <a:pt x="235" y="253"/>
                    <a:pt x="229" y="101"/>
                  </a:cubicBezTo>
                  <a:cubicBezTo>
                    <a:pt x="229" y="34"/>
                    <a:pt x="182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92856" y="5003560"/>
              <a:ext cx="66318" cy="56102"/>
            </a:xfrm>
            <a:custGeom>
              <a:avLst/>
              <a:gdLst/>
              <a:ahLst/>
              <a:cxnLst/>
              <a:rect l="l" t="t" r="r" b="b"/>
              <a:pathLst>
                <a:path w="1162" h="983" extrusionOk="0">
                  <a:moveTo>
                    <a:pt x="61" y="0"/>
                  </a:moveTo>
                  <a:cubicBezTo>
                    <a:pt x="30" y="0"/>
                    <a:pt x="1" y="32"/>
                    <a:pt x="11" y="72"/>
                  </a:cubicBezTo>
                  <a:cubicBezTo>
                    <a:pt x="87" y="281"/>
                    <a:pt x="290" y="459"/>
                    <a:pt x="455" y="605"/>
                  </a:cubicBezTo>
                  <a:cubicBezTo>
                    <a:pt x="620" y="751"/>
                    <a:pt x="829" y="941"/>
                    <a:pt x="1052" y="979"/>
                  </a:cubicBezTo>
                  <a:cubicBezTo>
                    <a:pt x="1059" y="981"/>
                    <a:pt x="1065" y="982"/>
                    <a:pt x="1072" y="982"/>
                  </a:cubicBezTo>
                  <a:cubicBezTo>
                    <a:pt x="1129" y="982"/>
                    <a:pt x="1161" y="911"/>
                    <a:pt x="1121" y="865"/>
                  </a:cubicBezTo>
                  <a:cubicBezTo>
                    <a:pt x="969" y="700"/>
                    <a:pt x="741" y="599"/>
                    <a:pt x="563" y="453"/>
                  </a:cubicBezTo>
                  <a:cubicBezTo>
                    <a:pt x="398" y="319"/>
                    <a:pt x="265" y="135"/>
                    <a:pt x="87" y="8"/>
                  </a:cubicBezTo>
                  <a:cubicBezTo>
                    <a:pt x="79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67450" y="4959957"/>
              <a:ext cx="54961" cy="24484"/>
            </a:xfrm>
            <a:custGeom>
              <a:avLst/>
              <a:gdLst/>
              <a:ahLst/>
              <a:cxnLst/>
              <a:rect l="l" t="t" r="r" b="b"/>
              <a:pathLst>
                <a:path w="963" h="429" extrusionOk="0">
                  <a:moveTo>
                    <a:pt x="98" y="1"/>
                  </a:moveTo>
                  <a:cubicBezTo>
                    <a:pt x="48" y="1"/>
                    <a:pt x="0" y="60"/>
                    <a:pt x="36" y="106"/>
                  </a:cubicBezTo>
                  <a:cubicBezTo>
                    <a:pt x="171" y="300"/>
                    <a:pt x="446" y="428"/>
                    <a:pt x="696" y="428"/>
                  </a:cubicBezTo>
                  <a:cubicBezTo>
                    <a:pt x="765" y="428"/>
                    <a:pt x="832" y="419"/>
                    <a:pt x="893" y="398"/>
                  </a:cubicBezTo>
                  <a:cubicBezTo>
                    <a:pt x="963" y="379"/>
                    <a:pt x="950" y="271"/>
                    <a:pt x="874" y="271"/>
                  </a:cubicBezTo>
                  <a:cubicBezTo>
                    <a:pt x="741" y="271"/>
                    <a:pt x="608" y="252"/>
                    <a:pt x="474" y="214"/>
                  </a:cubicBezTo>
                  <a:cubicBezTo>
                    <a:pt x="354" y="163"/>
                    <a:pt x="233" y="93"/>
                    <a:pt x="132" y="11"/>
                  </a:cubicBezTo>
                  <a:cubicBezTo>
                    <a:pt x="121" y="4"/>
                    <a:pt x="109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04090" y="4946887"/>
              <a:ext cx="42234" cy="17065"/>
            </a:xfrm>
            <a:custGeom>
              <a:avLst/>
              <a:gdLst/>
              <a:ahLst/>
              <a:cxnLst/>
              <a:rect l="l" t="t" r="r" b="b"/>
              <a:pathLst>
                <a:path w="740" h="299" extrusionOk="0">
                  <a:moveTo>
                    <a:pt x="116" y="1"/>
                  </a:moveTo>
                  <a:cubicBezTo>
                    <a:pt x="29" y="1"/>
                    <a:pt x="1" y="135"/>
                    <a:pt x="99" y="164"/>
                  </a:cubicBezTo>
                  <a:cubicBezTo>
                    <a:pt x="200" y="196"/>
                    <a:pt x="296" y="227"/>
                    <a:pt x="397" y="253"/>
                  </a:cubicBezTo>
                  <a:cubicBezTo>
                    <a:pt x="466" y="285"/>
                    <a:pt x="544" y="299"/>
                    <a:pt x="620" y="299"/>
                  </a:cubicBezTo>
                  <a:cubicBezTo>
                    <a:pt x="635" y="299"/>
                    <a:pt x="649" y="298"/>
                    <a:pt x="664" y="297"/>
                  </a:cubicBezTo>
                  <a:cubicBezTo>
                    <a:pt x="721" y="278"/>
                    <a:pt x="740" y="208"/>
                    <a:pt x="702" y="164"/>
                  </a:cubicBezTo>
                  <a:cubicBezTo>
                    <a:pt x="626" y="113"/>
                    <a:pt x="537" y="81"/>
                    <a:pt x="448" y="69"/>
                  </a:cubicBezTo>
                  <a:cubicBezTo>
                    <a:pt x="346" y="43"/>
                    <a:pt x="245" y="24"/>
                    <a:pt x="143" y="5"/>
                  </a:cubicBezTo>
                  <a:cubicBezTo>
                    <a:pt x="134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37420" y="4927939"/>
              <a:ext cx="36812" cy="13241"/>
            </a:xfrm>
            <a:custGeom>
              <a:avLst/>
              <a:gdLst/>
              <a:ahLst/>
              <a:cxnLst/>
              <a:rect l="l" t="t" r="r" b="b"/>
              <a:pathLst>
                <a:path w="645" h="232" extrusionOk="0">
                  <a:moveTo>
                    <a:pt x="108" y="0"/>
                  </a:moveTo>
                  <a:cubicBezTo>
                    <a:pt x="21" y="0"/>
                    <a:pt x="1" y="160"/>
                    <a:pt x="92" y="172"/>
                  </a:cubicBezTo>
                  <a:cubicBezTo>
                    <a:pt x="215" y="194"/>
                    <a:pt x="348" y="232"/>
                    <a:pt x="477" y="232"/>
                  </a:cubicBezTo>
                  <a:cubicBezTo>
                    <a:pt x="495" y="232"/>
                    <a:pt x="513" y="231"/>
                    <a:pt x="530" y="229"/>
                  </a:cubicBezTo>
                  <a:cubicBezTo>
                    <a:pt x="594" y="217"/>
                    <a:pt x="644" y="121"/>
                    <a:pt x="568" y="83"/>
                  </a:cubicBezTo>
                  <a:cubicBezTo>
                    <a:pt x="422" y="39"/>
                    <a:pt x="270" y="7"/>
                    <a:pt x="118" y="1"/>
                  </a:cubicBezTo>
                  <a:cubicBezTo>
                    <a:pt x="114" y="0"/>
                    <a:pt x="111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27432" y="3780851"/>
              <a:ext cx="40636" cy="50509"/>
            </a:xfrm>
            <a:custGeom>
              <a:avLst/>
              <a:gdLst/>
              <a:ahLst/>
              <a:cxnLst/>
              <a:rect l="l" t="t" r="r" b="b"/>
              <a:pathLst>
                <a:path w="712" h="885" extrusionOk="0">
                  <a:moveTo>
                    <a:pt x="312" y="1"/>
                  </a:moveTo>
                  <a:cubicBezTo>
                    <a:pt x="218" y="1"/>
                    <a:pt x="123" y="36"/>
                    <a:pt x="52" y="111"/>
                  </a:cubicBezTo>
                  <a:cubicBezTo>
                    <a:pt x="33" y="136"/>
                    <a:pt x="13" y="161"/>
                    <a:pt x="1" y="193"/>
                  </a:cubicBezTo>
                  <a:cubicBezTo>
                    <a:pt x="64" y="199"/>
                    <a:pt x="128" y="225"/>
                    <a:pt x="191" y="257"/>
                  </a:cubicBezTo>
                  <a:cubicBezTo>
                    <a:pt x="210" y="269"/>
                    <a:pt x="229" y="282"/>
                    <a:pt x="248" y="301"/>
                  </a:cubicBezTo>
                  <a:cubicBezTo>
                    <a:pt x="248" y="295"/>
                    <a:pt x="255" y="288"/>
                    <a:pt x="261" y="288"/>
                  </a:cubicBezTo>
                  <a:cubicBezTo>
                    <a:pt x="286" y="268"/>
                    <a:pt x="309" y="259"/>
                    <a:pt x="330" y="259"/>
                  </a:cubicBezTo>
                  <a:cubicBezTo>
                    <a:pt x="405" y="259"/>
                    <a:pt x="445" y="372"/>
                    <a:pt x="375" y="447"/>
                  </a:cubicBezTo>
                  <a:cubicBezTo>
                    <a:pt x="451" y="580"/>
                    <a:pt x="477" y="739"/>
                    <a:pt x="432" y="885"/>
                  </a:cubicBezTo>
                  <a:cubicBezTo>
                    <a:pt x="464" y="809"/>
                    <a:pt x="489" y="720"/>
                    <a:pt x="496" y="631"/>
                  </a:cubicBezTo>
                  <a:cubicBezTo>
                    <a:pt x="661" y="536"/>
                    <a:pt x="712" y="320"/>
                    <a:pt x="616" y="155"/>
                  </a:cubicBezTo>
                  <a:cubicBezTo>
                    <a:pt x="543" y="54"/>
                    <a:pt x="42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44839" y="3834955"/>
              <a:ext cx="57643" cy="54390"/>
            </a:xfrm>
            <a:custGeom>
              <a:avLst/>
              <a:gdLst/>
              <a:ahLst/>
              <a:cxnLst/>
              <a:rect l="l" t="t" r="r" b="b"/>
              <a:pathLst>
                <a:path w="1010" h="953" extrusionOk="0">
                  <a:moveTo>
                    <a:pt x="96" y="0"/>
                  </a:moveTo>
                  <a:cubicBezTo>
                    <a:pt x="89" y="19"/>
                    <a:pt x="83" y="38"/>
                    <a:pt x="70" y="57"/>
                  </a:cubicBezTo>
                  <a:cubicBezTo>
                    <a:pt x="64" y="83"/>
                    <a:pt x="51" y="108"/>
                    <a:pt x="38" y="134"/>
                  </a:cubicBezTo>
                  <a:lnTo>
                    <a:pt x="32" y="159"/>
                  </a:lnTo>
                  <a:cubicBezTo>
                    <a:pt x="19" y="191"/>
                    <a:pt x="7" y="222"/>
                    <a:pt x="0" y="254"/>
                  </a:cubicBezTo>
                  <a:cubicBezTo>
                    <a:pt x="34" y="240"/>
                    <a:pt x="67" y="233"/>
                    <a:pt x="103" y="233"/>
                  </a:cubicBezTo>
                  <a:cubicBezTo>
                    <a:pt x="115" y="233"/>
                    <a:pt x="127" y="234"/>
                    <a:pt x="140" y="235"/>
                  </a:cubicBezTo>
                  <a:cubicBezTo>
                    <a:pt x="121" y="273"/>
                    <a:pt x="96" y="311"/>
                    <a:pt x="57" y="337"/>
                  </a:cubicBezTo>
                  <a:cubicBezTo>
                    <a:pt x="70" y="343"/>
                    <a:pt x="89" y="349"/>
                    <a:pt x="102" y="356"/>
                  </a:cubicBezTo>
                  <a:cubicBezTo>
                    <a:pt x="153" y="375"/>
                    <a:pt x="210" y="387"/>
                    <a:pt x="261" y="400"/>
                  </a:cubicBezTo>
                  <a:lnTo>
                    <a:pt x="216" y="394"/>
                  </a:lnTo>
                  <a:lnTo>
                    <a:pt x="216" y="394"/>
                  </a:lnTo>
                  <a:cubicBezTo>
                    <a:pt x="337" y="413"/>
                    <a:pt x="451" y="470"/>
                    <a:pt x="533" y="552"/>
                  </a:cubicBezTo>
                  <a:cubicBezTo>
                    <a:pt x="565" y="584"/>
                    <a:pt x="597" y="616"/>
                    <a:pt x="616" y="654"/>
                  </a:cubicBezTo>
                  <a:cubicBezTo>
                    <a:pt x="636" y="641"/>
                    <a:pt x="659" y="631"/>
                    <a:pt x="681" y="631"/>
                  </a:cubicBezTo>
                  <a:cubicBezTo>
                    <a:pt x="700" y="631"/>
                    <a:pt x="718" y="639"/>
                    <a:pt x="730" y="660"/>
                  </a:cubicBezTo>
                  <a:cubicBezTo>
                    <a:pt x="756" y="705"/>
                    <a:pt x="705" y="730"/>
                    <a:pt x="654" y="730"/>
                  </a:cubicBezTo>
                  <a:cubicBezTo>
                    <a:pt x="673" y="774"/>
                    <a:pt x="686" y="825"/>
                    <a:pt x="692" y="876"/>
                  </a:cubicBezTo>
                  <a:cubicBezTo>
                    <a:pt x="692" y="901"/>
                    <a:pt x="692" y="927"/>
                    <a:pt x="692" y="952"/>
                  </a:cubicBezTo>
                  <a:cubicBezTo>
                    <a:pt x="857" y="933"/>
                    <a:pt x="1009" y="794"/>
                    <a:pt x="965" y="603"/>
                  </a:cubicBezTo>
                  <a:cubicBezTo>
                    <a:pt x="928" y="470"/>
                    <a:pt x="782" y="399"/>
                    <a:pt x="642" y="399"/>
                  </a:cubicBezTo>
                  <a:cubicBezTo>
                    <a:pt x="616" y="399"/>
                    <a:pt x="590" y="401"/>
                    <a:pt x="565" y="406"/>
                  </a:cubicBezTo>
                  <a:cubicBezTo>
                    <a:pt x="483" y="387"/>
                    <a:pt x="400" y="375"/>
                    <a:pt x="318" y="375"/>
                  </a:cubicBezTo>
                  <a:cubicBezTo>
                    <a:pt x="356" y="318"/>
                    <a:pt x="381" y="254"/>
                    <a:pt x="387" y="184"/>
                  </a:cubicBezTo>
                  <a:cubicBezTo>
                    <a:pt x="407" y="134"/>
                    <a:pt x="381" y="83"/>
                    <a:pt x="337" y="51"/>
                  </a:cubicBezTo>
                  <a:cubicBezTo>
                    <a:pt x="261" y="19"/>
                    <a:pt x="178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05013" y="3745809"/>
              <a:ext cx="80472" cy="95368"/>
            </a:xfrm>
            <a:custGeom>
              <a:avLst/>
              <a:gdLst/>
              <a:ahLst/>
              <a:cxnLst/>
              <a:rect l="l" t="t" r="r" b="b"/>
              <a:pathLst>
                <a:path w="1410" h="1671" extrusionOk="0">
                  <a:moveTo>
                    <a:pt x="572" y="1"/>
                  </a:moveTo>
                  <a:cubicBezTo>
                    <a:pt x="529" y="1"/>
                    <a:pt x="486" y="7"/>
                    <a:pt x="445" y="20"/>
                  </a:cubicBezTo>
                  <a:cubicBezTo>
                    <a:pt x="407" y="27"/>
                    <a:pt x="375" y="39"/>
                    <a:pt x="344" y="58"/>
                  </a:cubicBezTo>
                  <a:cubicBezTo>
                    <a:pt x="426" y="90"/>
                    <a:pt x="496" y="147"/>
                    <a:pt x="553" y="217"/>
                  </a:cubicBezTo>
                  <a:cubicBezTo>
                    <a:pt x="559" y="223"/>
                    <a:pt x="566" y="236"/>
                    <a:pt x="572" y="249"/>
                  </a:cubicBezTo>
                  <a:cubicBezTo>
                    <a:pt x="583" y="247"/>
                    <a:pt x="593" y="246"/>
                    <a:pt x="603" y="246"/>
                  </a:cubicBezTo>
                  <a:cubicBezTo>
                    <a:pt x="637" y="246"/>
                    <a:pt x="670" y="255"/>
                    <a:pt x="699" y="274"/>
                  </a:cubicBezTo>
                  <a:cubicBezTo>
                    <a:pt x="832" y="350"/>
                    <a:pt x="769" y="490"/>
                    <a:pt x="661" y="560"/>
                  </a:cubicBezTo>
                  <a:cubicBezTo>
                    <a:pt x="661" y="693"/>
                    <a:pt x="604" y="820"/>
                    <a:pt x="509" y="915"/>
                  </a:cubicBezTo>
                  <a:cubicBezTo>
                    <a:pt x="420" y="998"/>
                    <a:pt x="318" y="1074"/>
                    <a:pt x="210" y="1143"/>
                  </a:cubicBezTo>
                  <a:lnTo>
                    <a:pt x="109" y="1213"/>
                  </a:lnTo>
                  <a:cubicBezTo>
                    <a:pt x="102" y="1220"/>
                    <a:pt x="83" y="1232"/>
                    <a:pt x="77" y="1239"/>
                  </a:cubicBezTo>
                  <a:lnTo>
                    <a:pt x="1" y="1302"/>
                  </a:lnTo>
                  <a:cubicBezTo>
                    <a:pt x="33" y="1321"/>
                    <a:pt x="71" y="1334"/>
                    <a:pt x="109" y="1334"/>
                  </a:cubicBezTo>
                  <a:cubicBezTo>
                    <a:pt x="58" y="1366"/>
                    <a:pt x="45" y="1429"/>
                    <a:pt x="71" y="1480"/>
                  </a:cubicBezTo>
                  <a:cubicBezTo>
                    <a:pt x="105" y="1531"/>
                    <a:pt x="162" y="1559"/>
                    <a:pt x="219" y="1559"/>
                  </a:cubicBezTo>
                  <a:cubicBezTo>
                    <a:pt x="267" y="1559"/>
                    <a:pt x="315" y="1539"/>
                    <a:pt x="350" y="1499"/>
                  </a:cubicBezTo>
                  <a:cubicBezTo>
                    <a:pt x="401" y="1518"/>
                    <a:pt x="445" y="1556"/>
                    <a:pt x="471" y="1600"/>
                  </a:cubicBezTo>
                  <a:cubicBezTo>
                    <a:pt x="502" y="1600"/>
                    <a:pt x="533" y="1599"/>
                    <a:pt x="565" y="1599"/>
                  </a:cubicBezTo>
                  <a:cubicBezTo>
                    <a:pt x="845" y="1599"/>
                    <a:pt x="1130" y="1625"/>
                    <a:pt x="1410" y="1670"/>
                  </a:cubicBezTo>
                  <a:cubicBezTo>
                    <a:pt x="1403" y="1638"/>
                    <a:pt x="1403" y="1600"/>
                    <a:pt x="1410" y="1569"/>
                  </a:cubicBezTo>
                  <a:cubicBezTo>
                    <a:pt x="1353" y="1480"/>
                    <a:pt x="1264" y="1423"/>
                    <a:pt x="1162" y="1410"/>
                  </a:cubicBezTo>
                  <a:cubicBezTo>
                    <a:pt x="1141" y="1408"/>
                    <a:pt x="1120" y="1406"/>
                    <a:pt x="1100" y="1406"/>
                  </a:cubicBezTo>
                  <a:cubicBezTo>
                    <a:pt x="1064" y="1406"/>
                    <a:pt x="1029" y="1411"/>
                    <a:pt x="997" y="1423"/>
                  </a:cubicBezTo>
                  <a:cubicBezTo>
                    <a:pt x="985" y="1416"/>
                    <a:pt x="972" y="1416"/>
                    <a:pt x="959" y="1416"/>
                  </a:cubicBezTo>
                  <a:cubicBezTo>
                    <a:pt x="832" y="1416"/>
                    <a:pt x="705" y="1467"/>
                    <a:pt x="623" y="1562"/>
                  </a:cubicBezTo>
                  <a:cubicBezTo>
                    <a:pt x="591" y="1461"/>
                    <a:pt x="515" y="1378"/>
                    <a:pt x="420" y="1334"/>
                  </a:cubicBezTo>
                  <a:cubicBezTo>
                    <a:pt x="407" y="1258"/>
                    <a:pt x="363" y="1194"/>
                    <a:pt x="299" y="1156"/>
                  </a:cubicBezTo>
                  <a:cubicBezTo>
                    <a:pt x="337" y="1156"/>
                    <a:pt x="369" y="1143"/>
                    <a:pt x="401" y="1131"/>
                  </a:cubicBezTo>
                  <a:cubicBezTo>
                    <a:pt x="528" y="1074"/>
                    <a:pt x="559" y="947"/>
                    <a:pt x="585" y="820"/>
                  </a:cubicBezTo>
                  <a:cubicBezTo>
                    <a:pt x="896" y="794"/>
                    <a:pt x="1130" y="401"/>
                    <a:pt x="896" y="141"/>
                  </a:cubicBezTo>
                  <a:cubicBezTo>
                    <a:pt x="811" y="52"/>
                    <a:pt x="692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84000" y="3928382"/>
              <a:ext cx="27224" cy="22144"/>
            </a:xfrm>
            <a:custGeom>
              <a:avLst/>
              <a:gdLst/>
              <a:ahLst/>
              <a:cxnLst/>
              <a:rect l="l" t="t" r="r" b="b"/>
              <a:pathLst>
                <a:path w="477" h="388" extrusionOk="0">
                  <a:moveTo>
                    <a:pt x="13" y="1"/>
                  </a:moveTo>
                  <a:cubicBezTo>
                    <a:pt x="0" y="159"/>
                    <a:pt x="64" y="318"/>
                    <a:pt x="229" y="375"/>
                  </a:cubicBezTo>
                  <a:cubicBezTo>
                    <a:pt x="257" y="384"/>
                    <a:pt x="286" y="388"/>
                    <a:pt x="315" y="388"/>
                  </a:cubicBezTo>
                  <a:cubicBezTo>
                    <a:pt x="371" y="388"/>
                    <a:pt x="426" y="372"/>
                    <a:pt x="476" y="343"/>
                  </a:cubicBezTo>
                  <a:cubicBezTo>
                    <a:pt x="381" y="305"/>
                    <a:pt x="292" y="261"/>
                    <a:pt x="216" y="197"/>
                  </a:cubicBezTo>
                  <a:cubicBezTo>
                    <a:pt x="140" y="140"/>
                    <a:pt x="76" y="77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6246" y="3947216"/>
              <a:ext cx="64149" cy="21288"/>
            </a:xfrm>
            <a:custGeom>
              <a:avLst/>
              <a:gdLst/>
              <a:ahLst/>
              <a:cxnLst/>
              <a:rect l="l" t="t" r="r" b="b"/>
              <a:pathLst>
                <a:path w="1124" h="373" extrusionOk="0">
                  <a:moveTo>
                    <a:pt x="654" y="0"/>
                  </a:moveTo>
                  <a:cubicBezTo>
                    <a:pt x="533" y="57"/>
                    <a:pt x="401" y="87"/>
                    <a:pt x="268" y="87"/>
                  </a:cubicBezTo>
                  <a:cubicBezTo>
                    <a:pt x="178" y="87"/>
                    <a:pt x="87" y="73"/>
                    <a:pt x="0" y="45"/>
                  </a:cubicBezTo>
                  <a:lnTo>
                    <a:pt x="0" y="45"/>
                  </a:lnTo>
                  <a:cubicBezTo>
                    <a:pt x="65" y="88"/>
                    <a:pt x="139" y="111"/>
                    <a:pt x="211" y="111"/>
                  </a:cubicBezTo>
                  <a:cubicBezTo>
                    <a:pt x="245" y="111"/>
                    <a:pt x="279" y="106"/>
                    <a:pt x="311" y="96"/>
                  </a:cubicBezTo>
                  <a:cubicBezTo>
                    <a:pt x="349" y="204"/>
                    <a:pt x="432" y="292"/>
                    <a:pt x="546" y="337"/>
                  </a:cubicBezTo>
                  <a:cubicBezTo>
                    <a:pt x="605" y="361"/>
                    <a:pt x="664" y="372"/>
                    <a:pt x="721" y="372"/>
                  </a:cubicBezTo>
                  <a:cubicBezTo>
                    <a:pt x="870" y="372"/>
                    <a:pt x="1008" y="297"/>
                    <a:pt x="1123" y="191"/>
                  </a:cubicBezTo>
                  <a:cubicBezTo>
                    <a:pt x="1034" y="172"/>
                    <a:pt x="952" y="134"/>
                    <a:pt x="882" y="89"/>
                  </a:cubicBezTo>
                  <a:cubicBezTo>
                    <a:pt x="876" y="83"/>
                    <a:pt x="863" y="70"/>
                    <a:pt x="857" y="64"/>
                  </a:cubicBezTo>
                  <a:cubicBezTo>
                    <a:pt x="849" y="65"/>
                    <a:pt x="841" y="65"/>
                    <a:pt x="834" y="65"/>
                  </a:cubicBezTo>
                  <a:cubicBezTo>
                    <a:pt x="766" y="65"/>
                    <a:pt x="705" y="4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88271" y="3903042"/>
              <a:ext cx="72539" cy="64891"/>
            </a:xfrm>
            <a:custGeom>
              <a:avLst/>
              <a:gdLst/>
              <a:ahLst/>
              <a:cxnLst/>
              <a:rect l="l" t="t" r="r" b="b"/>
              <a:pathLst>
                <a:path w="1271" h="1137" extrusionOk="0">
                  <a:moveTo>
                    <a:pt x="388" y="0"/>
                  </a:moveTo>
                  <a:lnTo>
                    <a:pt x="388" y="0"/>
                  </a:lnTo>
                  <a:cubicBezTo>
                    <a:pt x="426" y="19"/>
                    <a:pt x="470" y="38"/>
                    <a:pt x="509" y="64"/>
                  </a:cubicBezTo>
                  <a:cubicBezTo>
                    <a:pt x="654" y="153"/>
                    <a:pt x="750" y="305"/>
                    <a:pt x="762" y="476"/>
                  </a:cubicBezTo>
                  <a:cubicBezTo>
                    <a:pt x="794" y="521"/>
                    <a:pt x="794" y="578"/>
                    <a:pt x="756" y="616"/>
                  </a:cubicBezTo>
                  <a:cubicBezTo>
                    <a:pt x="750" y="654"/>
                    <a:pt x="737" y="686"/>
                    <a:pt x="724" y="724"/>
                  </a:cubicBezTo>
                  <a:cubicBezTo>
                    <a:pt x="634" y="924"/>
                    <a:pt x="435" y="1050"/>
                    <a:pt x="224" y="1050"/>
                  </a:cubicBezTo>
                  <a:cubicBezTo>
                    <a:pt x="182" y="1050"/>
                    <a:pt x="139" y="1045"/>
                    <a:pt x="96" y="1035"/>
                  </a:cubicBezTo>
                  <a:cubicBezTo>
                    <a:pt x="64" y="1028"/>
                    <a:pt x="33" y="1016"/>
                    <a:pt x="1" y="1003"/>
                  </a:cubicBezTo>
                  <a:lnTo>
                    <a:pt x="1" y="1003"/>
                  </a:lnTo>
                  <a:cubicBezTo>
                    <a:pt x="119" y="1088"/>
                    <a:pt x="245" y="1137"/>
                    <a:pt x="373" y="1137"/>
                  </a:cubicBezTo>
                  <a:cubicBezTo>
                    <a:pt x="512" y="1137"/>
                    <a:pt x="655" y="1078"/>
                    <a:pt x="794" y="946"/>
                  </a:cubicBezTo>
                  <a:cubicBezTo>
                    <a:pt x="1080" y="686"/>
                    <a:pt x="1270" y="292"/>
                    <a:pt x="826" y="95"/>
                  </a:cubicBezTo>
                  <a:cubicBezTo>
                    <a:pt x="686" y="38"/>
                    <a:pt x="534" y="7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81023" y="3901958"/>
              <a:ext cx="1883" cy="1826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4" y="0"/>
                  </a:moveTo>
                  <a:cubicBezTo>
                    <a:pt x="7" y="13"/>
                    <a:pt x="7" y="26"/>
                    <a:pt x="1" y="32"/>
                  </a:cubicBezTo>
                  <a:lnTo>
                    <a:pt x="33" y="19"/>
                  </a:lnTo>
                  <a:cubicBezTo>
                    <a:pt x="26" y="13"/>
                    <a:pt x="20" y="7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400" y="3675953"/>
              <a:ext cx="82584" cy="119567"/>
            </a:xfrm>
            <a:custGeom>
              <a:avLst/>
              <a:gdLst/>
              <a:ahLst/>
              <a:cxnLst/>
              <a:rect l="l" t="t" r="r" b="b"/>
              <a:pathLst>
                <a:path w="1447" h="2095" extrusionOk="0">
                  <a:moveTo>
                    <a:pt x="95" y="1"/>
                  </a:moveTo>
                  <a:cubicBezTo>
                    <a:pt x="114" y="127"/>
                    <a:pt x="82" y="248"/>
                    <a:pt x="0" y="343"/>
                  </a:cubicBezTo>
                  <a:lnTo>
                    <a:pt x="0" y="572"/>
                  </a:lnTo>
                  <a:lnTo>
                    <a:pt x="0" y="927"/>
                  </a:lnTo>
                  <a:cubicBezTo>
                    <a:pt x="25" y="908"/>
                    <a:pt x="51" y="889"/>
                    <a:pt x="82" y="876"/>
                  </a:cubicBezTo>
                  <a:lnTo>
                    <a:pt x="63" y="876"/>
                  </a:lnTo>
                  <a:cubicBezTo>
                    <a:pt x="133" y="768"/>
                    <a:pt x="241" y="699"/>
                    <a:pt x="362" y="680"/>
                  </a:cubicBezTo>
                  <a:lnTo>
                    <a:pt x="387" y="680"/>
                  </a:lnTo>
                  <a:cubicBezTo>
                    <a:pt x="374" y="711"/>
                    <a:pt x="368" y="737"/>
                    <a:pt x="362" y="768"/>
                  </a:cubicBezTo>
                  <a:lnTo>
                    <a:pt x="393" y="762"/>
                  </a:lnTo>
                  <a:cubicBezTo>
                    <a:pt x="470" y="724"/>
                    <a:pt x="552" y="705"/>
                    <a:pt x="635" y="699"/>
                  </a:cubicBezTo>
                  <a:cubicBezTo>
                    <a:pt x="685" y="699"/>
                    <a:pt x="742" y="705"/>
                    <a:pt x="793" y="730"/>
                  </a:cubicBezTo>
                  <a:cubicBezTo>
                    <a:pt x="787" y="705"/>
                    <a:pt x="781" y="686"/>
                    <a:pt x="768" y="667"/>
                  </a:cubicBezTo>
                  <a:cubicBezTo>
                    <a:pt x="775" y="666"/>
                    <a:pt x="783" y="666"/>
                    <a:pt x="790" y="666"/>
                  </a:cubicBezTo>
                  <a:cubicBezTo>
                    <a:pt x="839" y="666"/>
                    <a:pt x="888" y="684"/>
                    <a:pt x="926" y="711"/>
                  </a:cubicBezTo>
                  <a:cubicBezTo>
                    <a:pt x="926" y="749"/>
                    <a:pt x="939" y="787"/>
                    <a:pt x="965" y="806"/>
                  </a:cubicBezTo>
                  <a:cubicBezTo>
                    <a:pt x="1047" y="870"/>
                    <a:pt x="1085" y="978"/>
                    <a:pt x="1066" y="1079"/>
                  </a:cubicBezTo>
                  <a:cubicBezTo>
                    <a:pt x="1085" y="1162"/>
                    <a:pt x="1079" y="1251"/>
                    <a:pt x="1047" y="1333"/>
                  </a:cubicBezTo>
                  <a:cubicBezTo>
                    <a:pt x="1024" y="1390"/>
                    <a:pt x="995" y="1446"/>
                    <a:pt x="960" y="1497"/>
                  </a:cubicBezTo>
                  <a:lnTo>
                    <a:pt x="960" y="1497"/>
                  </a:lnTo>
                  <a:cubicBezTo>
                    <a:pt x="1333" y="1376"/>
                    <a:pt x="1446" y="926"/>
                    <a:pt x="1149" y="629"/>
                  </a:cubicBezTo>
                  <a:cubicBezTo>
                    <a:pt x="1125" y="605"/>
                    <a:pt x="1095" y="592"/>
                    <a:pt x="1062" y="592"/>
                  </a:cubicBezTo>
                  <a:cubicBezTo>
                    <a:pt x="1051" y="592"/>
                    <a:pt x="1039" y="594"/>
                    <a:pt x="1028" y="597"/>
                  </a:cubicBezTo>
                  <a:cubicBezTo>
                    <a:pt x="954" y="509"/>
                    <a:pt x="844" y="462"/>
                    <a:pt x="733" y="462"/>
                  </a:cubicBezTo>
                  <a:cubicBezTo>
                    <a:pt x="691" y="462"/>
                    <a:pt x="649" y="469"/>
                    <a:pt x="609" y="483"/>
                  </a:cubicBezTo>
                  <a:cubicBezTo>
                    <a:pt x="577" y="464"/>
                    <a:pt x="546" y="451"/>
                    <a:pt x="514" y="445"/>
                  </a:cubicBezTo>
                  <a:cubicBezTo>
                    <a:pt x="464" y="429"/>
                    <a:pt x="414" y="421"/>
                    <a:pt x="363" y="421"/>
                  </a:cubicBezTo>
                  <a:cubicBezTo>
                    <a:pt x="273" y="421"/>
                    <a:pt x="183" y="446"/>
                    <a:pt x="102" y="495"/>
                  </a:cubicBezTo>
                  <a:lnTo>
                    <a:pt x="114" y="483"/>
                  </a:lnTo>
                  <a:cubicBezTo>
                    <a:pt x="260" y="318"/>
                    <a:pt x="209" y="146"/>
                    <a:pt x="95" y="1"/>
                  </a:cubicBezTo>
                  <a:close/>
                  <a:moveTo>
                    <a:pt x="960" y="1497"/>
                  </a:moveTo>
                  <a:cubicBezTo>
                    <a:pt x="960" y="1498"/>
                    <a:pt x="959" y="1498"/>
                    <a:pt x="958" y="1498"/>
                  </a:cubicBezTo>
                  <a:cubicBezTo>
                    <a:pt x="958" y="1499"/>
                    <a:pt x="958" y="1500"/>
                    <a:pt x="958" y="1501"/>
                  </a:cubicBezTo>
                  <a:lnTo>
                    <a:pt x="958" y="1501"/>
                  </a:lnTo>
                  <a:cubicBezTo>
                    <a:pt x="959" y="1500"/>
                    <a:pt x="960" y="1499"/>
                    <a:pt x="960" y="1497"/>
                  </a:cubicBezTo>
                  <a:close/>
                  <a:moveTo>
                    <a:pt x="958" y="1501"/>
                  </a:moveTo>
                  <a:cubicBezTo>
                    <a:pt x="928" y="1545"/>
                    <a:pt x="894" y="1587"/>
                    <a:pt x="857" y="1625"/>
                  </a:cubicBezTo>
                  <a:cubicBezTo>
                    <a:pt x="774" y="1733"/>
                    <a:pt x="692" y="1841"/>
                    <a:pt x="603" y="1955"/>
                  </a:cubicBezTo>
                  <a:cubicBezTo>
                    <a:pt x="584" y="1974"/>
                    <a:pt x="558" y="1999"/>
                    <a:pt x="533" y="2012"/>
                  </a:cubicBezTo>
                  <a:cubicBezTo>
                    <a:pt x="543" y="2015"/>
                    <a:pt x="552" y="2017"/>
                    <a:pt x="561" y="2017"/>
                  </a:cubicBezTo>
                  <a:cubicBezTo>
                    <a:pt x="570" y="2017"/>
                    <a:pt x="577" y="2015"/>
                    <a:pt x="584" y="2012"/>
                  </a:cubicBezTo>
                  <a:cubicBezTo>
                    <a:pt x="616" y="2006"/>
                    <a:pt x="641" y="1993"/>
                    <a:pt x="666" y="1980"/>
                  </a:cubicBezTo>
                  <a:lnTo>
                    <a:pt x="666" y="1980"/>
                  </a:lnTo>
                  <a:cubicBezTo>
                    <a:pt x="647" y="1999"/>
                    <a:pt x="635" y="2025"/>
                    <a:pt x="622" y="2050"/>
                  </a:cubicBezTo>
                  <a:lnTo>
                    <a:pt x="749" y="2063"/>
                  </a:lnTo>
                  <a:lnTo>
                    <a:pt x="742" y="2069"/>
                  </a:lnTo>
                  <a:cubicBezTo>
                    <a:pt x="787" y="2069"/>
                    <a:pt x="838" y="2082"/>
                    <a:pt x="882" y="2095"/>
                  </a:cubicBezTo>
                  <a:cubicBezTo>
                    <a:pt x="914" y="2044"/>
                    <a:pt x="971" y="2006"/>
                    <a:pt x="1028" y="1999"/>
                  </a:cubicBezTo>
                  <a:cubicBezTo>
                    <a:pt x="1038" y="1996"/>
                    <a:pt x="1047" y="1995"/>
                    <a:pt x="1056" y="1995"/>
                  </a:cubicBezTo>
                  <a:cubicBezTo>
                    <a:pt x="1065" y="1995"/>
                    <a:pt x="1072" y="1996"/>
                    <a:pt x="1079" y="1999"/>
                  </a:cubicBezTo>
                  <a:cubicBezTo>
                    <a:pt x="1111" y="1936"/>
                    <a:pt x="1142" y="1873"/>
                    <a:pt x="1174" y="1815"/>
                  </a:cubicBezTo>
                  <a:cubicBezTo>
                    <a:pt x="1132" y="1800"/>
                    <a:pt x="1090" y="1788"/>
                    <a:pt x="1045" y="1788"/>
                  </a:cubicBezTo>
                  <a:cubicBezTo>
                    <a:pt x="1035" y="1788"/>
                    <a:pt x="1025" y="1789"/>
                    <a:pt x="1015" y="1790"/>
                  </a:cubicBezTo>
                  <a:cubicBezTo>
                    <a:pt x="952" y="1796"/>
                    <a:pt x="882" y="1815"/>
                    <a:pt x="825" y="1853"/>
                  </a:cubicBezTo>
                  <a:cubicBezTo>
                    <a:pt x="901" y="1753"/>
                    <a:pt x="951" y="1627"/>
                    <a:pt x="958" y="1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400" y="3882040"/>
              <a:ext cx="180007" cy="40978"/>
            </a:xfrm>
            <a:custGeom>
              <a:avLst/>
              <a:gdLst/>
              <a:ahLst/>
              <a:cxnLst/>
              <a:rect l="l" t="t" r="r" b="b"/>
              <a:pathLst>
                <a:path w="3154" h="718" extrusionOk="0">
                  <a:moveTo>
                    <a:pt x="1517" y="0"/>
                  </a:moveTo>
                  <a:lnTo>
                    <a:pt x="1453" y="7"/>
                  </a:lnTo>
                  <a:cubicBezTo>
                    <a:pt x="1402" y="32"/>
                    <a:pt x="1345" y="57"/>
                    <a:pt x="1295" y="70"/>
                  </a:cubicBezTo>
                  <a:cubicBezTo>
                    <a:pt x="1254" y="114"/>
                    <a:pt x="1199" y="135"/>
                    <a:pt x="1144" y="135"/>
                  </a:cubicBezTo>
                  <a:cubicBezTo>
                    <a:pt x="1104" y="135"/>
                    <a:pt x="1063" y="123"/>
                    <a:pt x="1028" y="102"/>
                  </a:cubicBezTo>
                  <a:cubicBezTo>
                    <a:pt x="990" y="95"/>
                    <a:pt x="952" y="83"/>
                    <a:pt x="914" y="64"/>
                  </a:cubicBezTo>
                  <a:cubicBezTo>
                    <a:pt x="888" y="64"/>
                    <a:pt x="863" y="64"/>
                    <a:pt x="844" y="57"/>
                  </a:cubicBezTo>
                  <a:cubicBezTo>
                    <a:pt x="806" y="134"/>
                    <a:pt x="742" y="191"/>
                    <a:pt x="660" y="222"/>
                  </a:cubicBezTo>
                  <a:cubicBezTo>
                    <a:pt x="444" y="292"/>
                    <a:pt x="222" y="337"/>
                    <a:pt x="0" y="368"/>
                  </a:cubicBezTo>
                  <a:lnTo>
                    <a:pt x="0" y="419"/>
                  </a:lnTo>
                  <a:cubicBezTo>
                    <a:pt x="76" y="419"/>
                    <a:pt x="146" y="413"/>
                    <a:pt x="222" y="400"/>
                  </a:cubicBezTo>
                  <a:cubicBezTo>
                    <a:pt x="349" y="368"/>
                    <a:pt x="406" y="292"/>
                    <a:pt x="558" y="279"/>
                  </a:cubicBezTo>
                  <a:cubicBezTo>
                    <a:pt x="666" y="267"/>
                    <a:pt x="749" y="286"/>
                    <a:pt x="857" y="229"/>
                  </a:cubicBezTo>
                  <a:cubicBezTo>
                    <a:pt x="869" y="222"/>
                    <a:pt x="882" y="216"/>
                    <a:pt x="895" y="210"/>
                  </a:cubicBezTo>
                  <a:cubicBezTo>
                    <a:pt x="972" y="276"/>
                    <a:pt x="1068" y="310"/>
                    <a:pt x="1165" y="310"/>
                  </a:cubicBezTo>
                  <a:cubicBezTo>
                    <a:pt x="1252" y="310"/>
                    <a:pt x="1340" y="283"/>
                    <a:pt x="1415" y="229"/>
                  </a:cubicBezTo>
                  <a:cubicBezTo>
                    <a:pt x="1491" y="329"/>
                    <a:pt x="1605" y="380"/>
                    <a:pt x="1720" y="380"/>
                  </a:cubicBezTo>
                  <a:cubicBezTo>
                    <a:pt x="1837" y="380"/>
                    <a:pt x="1954" y="328"/>
                    <a:pt x="2031" y="222"/>
                  </a:cubicBezTo>
                  <a:cubicBezTo>
                    <a:pt x="2110" y="293"/>
                    <a:pt x="2210" y="331"/>
                    <a:pt x="2313" y="331"/>
                  </a:cubicBezTo>
                  <a:cubicBezTo>
                    <a:pt x="2367" y="331"/>
                    <a:pt x="2422" y="320"/>
                    <a:pt x="2475" y="298"/>
                  </a:cubicBezTo>
                  <a:cubicBezTo>
                    <a:pt x="2500" y="324"/>
                    <a:pt x="2526" y="343"/>
                    <a:pt x="2551" y="362"/>
                  </a:cubicBezTo>
                  <a:cubicBezTo>
                    <a:pt x="2613" y="398"/>
                    <a:pt x="2682" y="418"/>
                    <a:pt x="2750" y="418"/>
                  </a:cubicBezTo>
                  <a:cubicBezTo>
                    <a:pt x="2779" y="418"/>
                    <a:pt x="2808" y="414"/>
                    <a:pt x="2837" y="406"/>
                  </a:cubicBezTo>
                  <a:cubicBezTo>
                    <a:pt x="2894" y="552"/>
                    <a:pt x="3008" y="667"/>
                    <a:pt x="3154" y="717"/>
                  </a:cubicBezTo>
                  <a:cubicBezTo>
                    <a:pt x="3071" y="603"/>
                    <a:pt x="3014" y="470"/>
                    <a:pt x="2995" y="330"/>
                  </a:cubicBezTo>
                  <a:cubicBezTo>
                    <a:pt x="2564" y="330"/>
                    <a:pt x="2107" y="172"/>
                    <a:pt x="1707" y="0"/>
                  </a:cubicBezTo>
                  <a:lnTo>
                    <a:pt x="1650" y="0"/>
                  </a:lnTo>
                  <a:lnTo>
                    <a:pt x="1529" y="19"/>
                  </a:lnTo>
                  <a:cubicBezTo>
                    <a:pt x="1523" y="13"/>
                    <a:pt x="1523" y="7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400" y="3670132"/>
              <a:ext cx="6906" cy="25454"/>
            </a:xfrm>
            <a:custGeom>
              <a:avLst/>
              <a:gdLst/>
              <a:ahLst/>
              <a:cxnLst/>
              <a:rect l="l" t="t" r="r" b="b"/>
              <a:pathLst>
                <a:path w="121" h="446" extrusionOk="0">
                  <a:moveTo>
                    <a:pt x="0" y="1"/>
                  </a:moveTo>
                  <a:lnTo>
                    <a:pt x="0" y="445"/>
                  </a:lnTo>
                  <a:cubicBezTo>
                    <a:pt x="82" y="356"/>
                    <a:pt x="121" y="229"/>
                    <a:pt x="102" y="109"/>
                  </a:cubicBezTo>
                  <a:cubicBezTo>
                    <a:pt x="70" y="71"/>
                    <a:pt x="38" y="3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0146" y="3716074"/>
              <a:ext cx="27737" cy="20774"/>
            </a:xfrm>
            <a:custGeom>
              <a:avLst/>
              <a:gdLst/>
              <a:ahLst/>
              <a:cxnLst/>
              <a:rect l="l" t="t" r="r" b="b"/>
              <a:pathLst>
                <a:path w="486" h="364" extrusionOk="0">
                  <a:moveTo>
                    <a:pt x="318" y="0"/>
                  </a:moveTo>
                  <a:cubicBezTo>
                    <a:pt x="309" y="0"/>
                    <a:pt x="299" y="1"/>
                    <a:pt x="289" y="2"/>
                  </a:cubicBezTo>
                  <a:cubicBezTo>
                    <a:pt x="206" y="2"/>
                    <a:pt x="124" y="21"/>
                    <a:pt x="54" y="59"/>
                  </a:cubicBezTo>
                  <a:lnTo>
                    <a:pt x="16" y="65"/>
                  </a:lnTo>
                  <a:cubicBezTo>
                    <a:pt x="1" y="212"/>
                    <a:pt x="62" y="363"/>
                    <a:pt x="194" y="363"/>
                  </a:cubicBezTo>
                  <a:cubicBezTo>
                    <a:pt x="228" y="363"/>
                    <a:pt x="265" y="354"/>
                    <a:pt x="308" y="332"/>
                  </a:cubicBezTo>
                  <a:cubicBezTo>
                    <a:pt x="422" y="281"/>
                    <a:pt x="485" y="148"/>
                    <a:pt x="447" y="27"/>
                  </a:cubicBezTo>
                  <a:cubicBezTo>
                    <a:pt x="405" y="12"/>
                    <a:pt x="364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65100" y="3937799"/>
              <a:ext cx="66375" cy="25226"/>
            </a:xfrm>
            <a:custGeom>
              <a:avLst/>
              <a:gdLst/>
              <a:ahLst/>
              <a:cxnLst/>
              <a:rect l="l" t="t" r="r" b="b"/>
              <a:pathLst>
                <a:path w="1163" h="442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1137" y="32"/>
                    <a:pt x="1111" y="51"/>
                    <a:pt x="1080" y="70"/>
                  </a:cubicBezTo>
                  <a:lnTo>
                    <a:pt x="1010" y="146"/>
                  </a:lnTo>
                  <a:lnTo>
                    <a:pt x="610" y="235"/>
                  </a:lnTo>
                  <a:cubicBezTo>
                    <a:pt x="534" y="178"/>
                    <a:pt x="458" y="115"/>
                    <a:pt x="394" y="39"/>
                  </a:cubicBezTo>
                  <a:cubicBezTo>
                    <a:pt x="370" y="14"/>
                    <a:pt x="339" y="3"/>
                    <a:pt x="307" y="3"/>
                  </a:cubicBezTo>
                  <a:cubicBezTo>
                    <a:pt x="265" y="3"/>
                    <a:pt x="223" y="24"/>
                    <a:pt x="197" y="64"/>
                  </a:cubicBezTo>
                  <a:cubicBezTo>
                    <a:pt x="166" y="146"/>
                    <a:pt x="90" y="210"/>
                    <a:pt x="1" y="229"/>
                  </a:cubicBezTo>
                  <a:cubicBezTo>
                    <a:pt x="13" y="235"/>
                    <a:pt x="20" y="242"/>
                    <a:pt x="32" y="254"/>
                  </a:cubicBezTo>
                  <a:cubicBezTo>
                    <a:pt x="102" y="299"/>
                    <a:pt x="185" y="337"/>
                    <a:pt x="267" y="356"/>
                  </a:cubicBezTo>
                  <a:lnTo>
                    <a:pt x="312" y="311"/>
                  </a:lnTo>
                  <a:cubicBezTo>
                    <a:pt x="343" y="343"/>
                    <a:pt x="375" y="369"/>
                    <a:pt x="413" y="394"/>
                  </a:cubicBezTo>
                  <a:cubicBezTo>
                    <a:pt x="439" y="407"/>
                    <a:pt x="470" y="413"/>
                    <a:pt x="502" y="426"/>
                  </a:cubicBezTo>
                  <a:cubicBezTo>
                    <a:pt x="545" y="436"/>
                    <a:pt x="588" y="441"/>
                    <a:pt x="630" y="441"/>
                  </a:cubicBezTo>
                  <a:cubicBezTo>
                    <a:pt x="841" y="441"/>
                    <a:pt x="1040" y="315"/>
                    <a:pt x="1130" y="115"/>
                  </a:cubicBezTo>
                  <a:cubicBezTo>
                    <a:pt x="1143" y="77"/>
                    <a:pt x="1156" y="45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73908" y="3880099"/>
              <a:ext cx="13070" cy="5993"/>
            </a:xfrm>
            <a:custGeom>
              <a:avLst/>
              <a:gdLst/>
              <a:ahLst/>
              <a:cxnLst/>
              <a:rect l="l" t="t" r="r" b="b"/>
              <a:pathLst>
                <a:path w="229" h="105" extrusionOk="0">
                  <a:moveTo>
                    <a:pt x="149" y="0"/>
                  </a:moveTo>
                  <a:cubicBezTo>
                    <a:pt x="113" y="0"/>
                    <a:pt x="78" y="18"/>
                    <a:pt x="57" y="53"/>
                  </a:cubicBezTo>
                  <a:cubicBezTo>
                    <a:pt x="38" y="72"/>
                    <a:pt x="19" y="85"/>
                    <a:pt x="0" y="104"/>
                  </a:cubicBezTo>
                  <a:cubicBezTo>
                    <a:pt x="57" y="91"/>
                    <a:pt x="108" y="66"/>
                    <a:pt x="159" y="41"/>
                  </a:cubicBezTo>
                  <a:lnTo>
                    <a:pt x="229" y="34"/>
                  </a:lnTo>
                  <a:cubicBezTo>
                    <a:pt x="206" y="12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7509" y="3737533"/>
              <a:ext cx="34871" cy="53648"/>
            </a:xfrm>
            <a:custGeom>
              <a:avLst/>
              <a:gdLst/>
              <a:ahLst/>
              <a:cxnLst/>
              <a:rect l="l" t="t" r="r" b="b"/>
              <a:pathLst>
                <a:path w="611" h="940" extrusionOk="0">
                  <a:moveTo>
                    <a:pt x="591" y="0"/>
                  </a:moveTo>
                  <a:cubicBezTo>
                    <a:pt x="559" y="121"/>
                    <a:pt x="464" y="210"/>
                    <a:pt x="350" y="229"/>
                  </a:cubicBezTo>
                  <a:cubicBezTo>
                    <a:pt x="299" y="241"/>
                    <a:pt x="267" y="286"/>
                    <a:pt x="267" y="337"/>
                  </a:cubicBezTo>
                  <a:cubicBezTo>
                    <a:pt x="286" y="559"/>
                    <a:pt x="191" y="673"/>
                    <a:pt x="39" y="813"/>
                  </a:cubicBezTo>
                  <a:cubicBezTo>
                    <a:pt x="1" y="851"/>
                    <a:pt x="14" y="914"/>
                    <a:pt x="64" y="939"/>
                  </a:cubicBezTo>
                  <a:cubicBezTo>
                    <a:pt x="90" y="920"/>
                    <a:pt x="109" y="901"/>
                    <a:pt x="128" y="876"/>
                  </a:cubicBezTo>
                  <a:cubicBezTo>
                    <a:pt x="217" y="768"/>
                    <a:pt x="299" y="660"/>
                    <a:pt x="382" y="552"/>
                  </a:cubicBezTo>
                  <a:cubicBezTo>
                    <a:pt x="464" y="464"/>
                    <a:pt x="528" y="362"/>
                    <a:pt x="572" y="260"/>
                  </a:cubicBezTo>
                  <a:cubicBezTo>
                    <a:pt x="604" y="178"/>
                    <a:pt x="610" y="89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94511" y="3865318"/>
              <a:ext cx="159061" cy="86864"/>
            </a:xfrm>
            <a:custGeom>
              <a:avLst/>
              <a:gdLst/>
              <a:ahLst/>
              <a:cxnLst/>
              <a:rect l="l" t="t" r="r" b="b"/>
              <a:pathLst>
                <a:path w="2787" h="1522" extrusionOk="0">
                  <a:moveTo>
                    <a:pt x="538" y="0"/>
                  </a:moveTo>
                  <a:cubicBezTo>
                    <a:pt x="476" y="0"/>
                    <a:pt x="424" y="74"/>
                    <a:pt x="483" y="128"/>
                  </a:cubicBezTo>
                  <a:cubicBezTo>
                    <a:pt x="559" y="204"/>
                    <a:pt x="655" y="268"/>
                    <a:pt x="756" y="306"/>
                  </a:cubicBezTo>
                  <a:cubicBezTo>
                    <a:pt x="750" y="306"/>
                    <a:pt x="750" y="312"/>
                    <a:pt x="750" y="319"/>
                  </a:cubicBezTo>
                  <a:cubicBezTo>
                    <a:pt x="743" y="338"/>
                    <a:pt x="737" y="357"/>
                    <a:pt x="737" y="382"/>
                  </a:cubicBezTo>
                  <a:cubicBezTo>
                    <a:pt x="710" y="395"/>
                    <a:pt x="681" y="401"/>
                    <a:pt x="653" y="401"/>
                  </a:cubicBezTo>
                  <a:cubicBezTo>
                    <a:pt x="569" y="401"/>
                    <a:pt x="488" y="347"/>
                    <a:pt x="464" y="262"/>
                  </a:cubicBezTo>
                  <a:cubicBezTo>
                    <a:pt x="448" y="212"/>
                    <a:pt x="395" y="183"/>
                    <a:pt x="345" y="183"/>
                  </a:cubicBezTo>
                  <a:cubicBezTo>
                    <a:pt x="300" y="183"/>
                    <a:pt x="257" y="207"/>
                    <a:pt x="248" y="262"/>
                  </a:cubicBezTo>
                  <a:lnTo>
                    <a:pt x="1" y="293"/>
                  </a:lnTo>
                  <a:lnTo>
                    <a:pt x="58" y="293"/>
                  </a:lnTo>
                  <a:cubicBezTo>
                    <a:pt x="450" y="461"/>
                    <a:pt x="898" y="623"/>
                    <a:pt x="1322" y="623"/>
                  </a:cubicBezTo>
                  <a:cubicBezTo>
                    <a:pt x="1330" y="623"/>
                    <a:pt x="1338" y="623"/>
                    <a:pt x="1346" y="623"/>
                  </a:cubicBezTo>
                  <a:cubicBezTo>
                    <a:pt x="1365" y="763"/>
                    <a:pt x="1422" y="902"/>
                    <a:pt x="1505" y="1017"/>
                  </a:cubicBezTo>
                  <a:cubicBezTo>
                    <a:pt x="1537" y="1023"/>
                    <a:pt x="1562" y="1029"/>
                    <a:pt x="1587" y="1036"/>
                  </a:cubicBezTo>
                  <a:cubicBezTo>
                    <a:pt x="1587" y="1061"/>
                    <a:pt x="1581" y="1086"/>
                    <a:pt x="1581" y="1112"/>
                  </a:cubicBezTo>
                  <a:cubicBezTo>
                    <a:pt x="1638" y="1182"/>
                    <a:pt x="1708" y="1245"/>
                    <a:pt x="1784" y="1302"/>
                  </a:cubicBezTo>
                  <a:cubicBezTo>
                    <a:pt x="1860" y="1366"/>
                    <a:pt x="1949" y="1416"/>
                    <a:pt x="2044" y="1455"/>
                  </a:cubicBezTo>
                  <a:lnTo>
                    <a:pt x="2076" y="1435"/>
                  </a:lnTo>
                  <a:cubicBezTo>
                    <a:pt x="2095" y="1448"/>
                    <a:pt x="2114" y="1467"/>
                    <a:pt x="2133" y="1480"/>
                  </a:cubicBezTo>
                  <a:cubicBezTo>
                    <a:pt x="2220" y="1508"/>
                    <a:pt x="2311" y="1522"/>
                    <a:pt x="2401" y="1522"/>
                  </a:cubicBezTo>
                  <a:cubicBezTo>
                    <a:pt x="2534" y="1522"/>
                    <a:pt x="2666" y="1492"/>
                    <a:pt x="2787" y="1435"/>
                  </a:cubicBezTo>
                  <a:cubicBezTo>
                    <a:pt x="2723" y="1391"/>
                    <a:pt x="2666" y="1340"/>
                    <a:pt x="2615" y="1283"/>
                  </a:cubicBezTo>
                  <a:cubicBezTo>
                    <a:pt x="2628" y="1229"/>
                    <a:pt x="2586" y="1191"/>
                    <a:pt x="2543" y="1191"/>
                  </a:cubicBezTo>
                  <a:cubicBezTo>
                    <a:pt x="2520" y="1191"/>
                    <a:pt x="2497" y="1202"/>
                    <a:pt x="2482" y="1226"/>
                  </a:cubicBezTo>
                  <a:cubicBezTo>
                    <a:pt x="2476" y="1239"/>
                    <a:pt x="2469" y="1251"/>
                    <a:pt x="2463" y="1264"/>
                  </a:cubicBezTo>
                  <a:cubicBezTo>
                    <a:pt x="2438" y="1264"/>
                    <a:pt x="2419" y="1277"/>
                    <a:pt x="2400" y="1290"/>
                  </a:cubicBezTo>
                  <a:cubicBezTo>
                    <a:pt x="2378" y="1302"/>
                    <a:pt x="2354" y="1307"/>
                    <a:pt x="2330" y="1307"/>
                  </a:cubicBezTo>
                  <a:cubicBezTo>
                    <a:pt x="2279" y="1307"/>
                    <a:pt x="2229" y="1280"/>
                    <a:pt x="2203" y="1232"/>
                  </a:cubicBezTo>
                  <a:cubicBezTo>
                    <a:pt x="2209" y="1188"/>
                    <a:pt x="2203" y="1150"/>
                    <a:pt x="2190" y="1112"/>
                  </a:cubicBezTo>
                  <a:cubicBezTo>
                    <a:pt x="2170" y="1059"/>
                    <a:pt x="2118" y="1028"/>
                    <a:pt x="2068" y="1028"/>
                  </a:cubicBezTo>
                  <a:cubicBezTo>
                    <a:pt x="2023" y="1028"/>
                    <a:pt x="1980" y="1054"/>
                    <a:pt x="1968" y="1112"/>
                  </a:cubicBezTo>
                  <a:cubicBezTo>
                    <a:pt x="1962" y="1150"/>
                    <a:pt x="1962" y="1194"/>
                    <a:pt x="1968" y="1232"/>
                  </a:cubicBezTo>
                  <a:cubicBezTo>
                    <a:pt x="1946" y="1266"/>
                    <a:pt x="1910" y="1285"/>
                    <a:pt x="1873" y="1285"/>
                  </a:cubicBezTo>
                  <a:cubicBezTo>
                    <a:pt x="1849" y="1285"/>
                    <a:pt x="1824" y="1276"/>
                    <a:pt x="1803" y="1258"/>
                  </a:cubicBezTo>
                  <a:cubicBezTo>
                    <a:pt x="1727" y="1201"/>
                    <a:pt x="1740" y="1074"/>
                    <a:pt x="1771" y="991"/>
                  </a:cubicBezTo>
                  <a:cubicBezTo>
                    <a:pt x="1827" y="923"/>
                    <a:pt x="1774" y="820"/>
                    <a:pt x="1690" y="820"/>
                  </a:cubicBezTo>
                  <a:cubicBezTo>
                    <a:pt x="1688" y="820"/>
                    <a:pt x="1685" y="820"/>
                    <a:pt x="1683" y="820"/>
                  </a:cubicBezTo>
                  <a:cubicBezTo>
                    <a:pt x="1530" y="820"/>
                    <a:pt x="1397" y="699"/>
                    <a:pt x="1378" y="547"/>
                  </a:cubicBezTo>
                  <a:cubicBezTo>
                    <a:pt x="1374" y="482"/>
                    <a:pt x="1321" y="442"/>
                    <a:pt x="1268" y="442"/>
                  </a:cubicBezTo>
                  <a:cubicBezTo>
                    <a:pt x="1233" y="442"/>
                    <a:pt x="1197" y="459"/>
                    <a:pt x="1175" y="496"/>
                  </a:cubicBezTo>
                  <a:cubicBezTo>
                    <a:pt x="1155" y="524"/>
                    <a:pt x="1122" y="535"/>
                    <a:pt x="1086" y="535"/>
                  </a:cubicBezTo>
                  <a:cubicBezTo>
                    <a:pt x="1041" y="535"/>
                    <a:pt x="991" y="518"/>
                    <a:pt x="959" y="496"/>
                  </a:cubicBezTo>
                  <a:lnTo>
                    <a:pt x="946" y="484"/>
                  </a:lnTo>
                  <a:cubicBezTo>
                    <a:pt x="959" y="471"/>
                    <a:pt x="972" y="452"/>
                    <a:pt x="978" y="433"/>
                  </a:cubicBezTo>
                  <a:cubicBezTo>
                    <a:pt x="997" y="395"/>
                    <a:pt x="991" y="350"/>
                    <a:pt x="965" y="325"/>
                  </a:cubicBezTo>
                  <a:cubicBezTo>
                    <a:pt x="1023" y="319"/>
                    <a:pt x="1086" y="306"/>
                    <a:pt x="1143" y="281"/>
                  </a:cubicBezTo>
                  <a:cubicBezTo>
                    <a:pt x="1169" y="312"/>
                    <a:pt x="1194" y="338"/>
                    <a:pt x="1226" y="357"/>
                  </a:cubicBezTo>
                  <a:cubicBezTo>
                    <a:pt x="1242" y="368"/>
                    <a:pt x="1259" y="372"/>
                    <a:pt x="1275" y="372"/>
                  </a:cubicBezTo>
                  <a:cubicBezTo>
                    <a:pt x="1333" y="372"/>
                    <a:pt x="1382" y="309"/>
                    <a:pt x="1372" y="249"/>
                  </a:cubicBezTo>
                  <a:cubicBezTo>
                    <a:pt x="1353" y="185"/>
                    <a:pt x="1327" y="128"/>
                    <a:pt x="1289" y="77"/>
                  </a:cubicBezTo>
                  <a:cubicBezTo>
                    <a:pt x="1264" y="41"/>
                    <a:pt x="1227" y="20"/>
                    <a:pt x="1188" y="20"/>
                  </a:cubicBezTo>
                  <a:cubicBezTo>
                    <a:pt x="1166" y="20"/>
                    <a:pt x="1144" y="26"/>
                    <a:pt x="1124" y="39"/>
                  </a:cubicBezTo>
                  <a:cubicBezTo>
                    <a:pt x="1047" y="81"/>
                    <a:pt x="962" y="102"/>
                    <a:pt x="876" y="102"/>
                  </a:cubicBezTo>
                  <a:cubicBezTo>
                    <a:pt x="778" y="102"/>
                    <a:pt x="679" y="75"/>
                    <a:pt x="591" y="20"/>
                  </a:cubicBezTo>
                  <a:cubicBezTo>
                    <a:pt x="574" y="6"/>
                    <a:pt x="556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00" y="3725948"/>
              <a:ext cx="9417" cy="9816"/>
            </a:xfrm>
            <a:custGeom>
              <a:avLst/>
              <a:gdLst/>
              <a:ahLst/>
              <a:cxnLst/>
              <a:rect l="l" t="t" r="r" b="b"/>
              <a:pathLst>
                <a:path w="165" h="172" extrusionOk="0">
                  <a:moveTo>
                    <a:pt x="76" y="0"/>
                  </a:moveTo>
                  <a:cubicBezTo>
                    <a:pt x="51" y="19"/>
                    <a:pt x="25" y="38"/>
                    <a:pt x="0" y="57"/>
                  </a:cubicBezTo>
                  <a:lnTo>
                    <a:pt x="0" y="172"/>
                  </a:lnTo>
                  <a:cubicBezTo>
                    <a:pt x="38" y="146"/>
                    <a:pt x="82" y="127"/>
                    <a:pt x="127" y="102"/>
                  </a:cubicBezTo>
                  <a:cubicBezTo>
                    <a:pt x="165" y="76"/>
                    <a:pt x="159" y="19"/>
                    <a:pt x="121" y="7"/>
                  </a:cubicBezTo>
                  <a:cubicBezTo>
                    <a:pt x="102" y="7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2323" y="3748777"/>
              <a:ext cx="75735" cy="57814"/>
            </a:xfrm>
            <a:custGeom>
              <a:avLst/>
              <a:gdLst/>
              <a:ahLst/>
              <a:cxnLst/>
              <a:rect l="l" t="t" r="r" b="b"/>
              <a:pathLst>
                <a:path w="1327" h="1013" extrusionOk="0">
                  <a:moveTo>
                    <a:pt x="1098" y="0"/>
                  </a:moveTo>
                  <a:cubicBezTo>
                    <a:pt x="1066" y="13"/>
                    <a:pt x="1034" y="38"/>
                    <a:pt x="1009" y="63"/>
                  </a:cubicBezTo>
                  <a:cubicBezTo>
                    <a:pt x="979" y="57"/>
                    <a:pt x="950" y="54"/>
                    <a:pt x="922" y="54"/>
                  </a:cubicBezTo>
                  <a:cubicBezTo>
                    <a:pt x="707" y="54"/>
                    <a:pt x="556" y="236"/>
                    <a:pt x="533" y="438"/>
                  </a:cubicBezTo>
                  <a:lnTo>
                    <a:pt x="520" y="438"/>
                  </a:lnTo>
                  <a:cubicBezTo>
                    <a:pt x="406" y="451"/>
                    <a:pt x="305" y="520"/>
                    <a:pt x="241" y="616"/>
                  </a:cubicBezTo>
                  <a:cubicBezTo>
                    <a:pt x="197" y="584"/>
                    <a:pt x="146" y="552"/>
                    <a:pt x="95" y="539"/>
                  </a:cubicBezTo>
                  <a:cubicBezTo>
                    <a:pt x="57" y="597"/>
                    <a:pt x="26" y="660"/>
                    <a:pt x="0" y="723"/>
                  </a:cubicBezTo>
                  <a:cubicBezTo>
                    <a:pt x="57" y="723"/>
                    <a:pt x="114" y="749"/>
                    <a:pt x="159" y="787"/>
                  </a:cubicBezTo>
                  <a:cubicBezTo>
                    <a:pt x="152" y="825"/>
                    <a:pt x="146" y="863"/>
                    <a:pt x="140" y="901"/>
                  </a:cubicBezTo>
                  <a:cubicBezTo>
                    <a:pt x="144" y="967"/>
                    <a:pt x="199" y="1012"/>
                    <a:pt x="255" y="1012"/>
                  </a:cubicBezTo>
                  <a:cubicBezTo>
                    <a:pt x="285" y="1012"/>
                    <a:pt x="314" y="1000"/>
                    <a:pt x="336" y="971"/>
                  </a:cubicBezTo>
                  <a:cubicBezTo>
                    <a:pt x="368" y="965"/>
                    <a:pt x="394" y="939"/>
                    <a:pt x="394" y="907"/>
                  </a:cubicBezTo>
                  <a:lnTo>
                    <a:pt x="394" y="882"/>
                  </a:lnTo>
                  <a:cubicBezTo>
                    <a:pt x="406" y="838"/>
                    <a:pt x="425" y="800"/>
                    <a:pt x="451" y="761"/>
                  </a:cubicBezTo>
                  <a:cubicBezTo>
                    <a:pt x="482" y="723"/>
                    <a:pt x="520" y="698"/>
                    <a:pt x="565" y="679"/>
                  </a:cubicBezTo>
                  <a:cubicBezTo>
                    <a:pt x="590" y="730"/>
                    <a:pt x="616" y="774"/>
                    <a:pt x="654" y="819"/>
                  </a:cubicBezTo>
                  <a:cubicBezTo>
                    <a:pt x="676" y="839"/>
                    <a:pt x="703" y="848"/>
                    <a:pt x="730" y="848"/>
                  </a:cubicBezTo>
                  <a:cubicBezTo>
                    <a:pt x="779" y="848"/>
                    <a:pt x="825" y="817"/>
                    <a:pt x="838" y="768"/>
                  </a:cubicBezTo>
                  <a:cubicBezTo>
                    <a:pt x="863" y="660"/>
                    <a:pt x="819" y="552"/>
                    <a:pt x="730" y="495"/>
                  </a:cubicBezTo>
                  <a:cubicBezTo>
                    <a:pt x="724" y="368"/>
                    <a:pt x="806" y="260"/>
                    <a:pt x="920" y="235"/>
                  </a:cubicBezTo>
                  <a:cubicBezTo>
                    <a:pt x="920" y="260"/>
                    <a:pt x="927" y="292"/>
                    <a:pt x="939" y="317"/>
                  </a:cubicBezTo>
                  <a:cubicBezTo>
                    <a:pt x="961" y="348"/>
                    <a:pt x="996" y="367"/>
                    <a:pt x="1031" y="367"/>
                  </a:cubicBezTo>
                  <a:cubicBezTo>
                    <a:pt x="1047" y="367"/>
                    <a:pt x="1063" y="363"/>
                    <a:pt x="1079" y="355"/>
                  </a:cubicBezTo>
                  <a:cubicBezTo>
                    <a:pt x="1142" y="324"/>
                    <a:pt x="1168" y="254"/>
                    <a:pt x="1238" y="216"/>
                  </a:cubicBezTo>
                  <a:cubicBezTo>
                    <a:pt x="1263" y="203"/>
                    <a:pt x="1295" y="197"/>
                    <a:pt x="1326" y="190"/>
                  </a:cubicBezTo>
                  <a:cubicBezTo>
                    <a:pt x="1314" y="178"/>
                    <a:pt x="1307" y="165"/>
                    <a:pt x="1301" y="159"/>
                  </a:cubicBezTo>
                  <a:cubicBezTo>
                    <a:pt x="1250" y="89"/>
                    <a:pt x="1174" y="32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4757" y="3793293"/>
              <a:ext cx="16380" cy="13070"/>
            </a:xfrm>
            <a:custGeom>
              <a:avLst/>
              <a:gdLst/>
              <a:ahLst/>
              <a:cxnLst/>
              <a:rect l="l" t="t" r="r" b="b"/>
              <a:pathLst>
                <a:path w="287" h="229" extrusionOk="0">
                  <a:moveTo>
                    <a:pt x="26" y="1"/>
                  </a:moveTo>
                  <a:cubicBezTo>
                    <a:pt x="1" y="58"/>
                    <a:pt x="1" y="127"/>
                    <a:pt x="26" y="185"/>
                  </a:cubicBezTo>
                  <a:cubicBezTo>
                    <a:pt x="44" y="214"/>
                    <a:pt x="75" y="228"/>
                    <a:pt x="105" y="228"/>
                  </a:cubicBezTo>
                  <a:cubicBezTo>
                    <a:pt x="127" y="228"/>
                    <a:pt x="150" y="220"/>
                    <a:pt x="166" y="204"/>
                  </a:cubicBezTo>
                  <a:cubicBezTo>
                    <a:pt x="217" y="153"/>
                    <a:pt x="255" y="102"/>
                    <a:pt x="286" y="45"/>
                  </a:cubicBezTo>
                  <a:cubicBezTo>
                    <a:pt x="242" y="32"/>
                    <a:pt x="191" y="20"/>
                    <a:pt x="140" y="20"/>
                  </a:cubicBezTo>
                  <a:lnTo>
                    <a:pt x="153" y="2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00" y="3869484"/>
              <a:ext cx="60154" cy="33616"/>
            </a:xfrm>
            <a:custGeom>
              <a:avLst/>
              <a:gdLst/>
              <a:ahLst/>
              <a:cxnLst/>
              <a:rect l="l" t="t" r="r" b="b"/>
              <a:pathLst>
                <a:path w="1054" h="589" extrusionOk="0">
                  <a:moveTo>
                    <a:pt x="892" y="0"/>
                  </a:moveTo>
                  <a:cubicBezTo>
                    <a:pt x="832" y="0"/>
                    <a:pt x="772" y="45"/>
                    <a:pt x="768" y="119"/>
                  </a:cubicBezTo>
                  <a:cubicBezTo>
                    <a:pt x="768" y="138"/>
                    <a:pt x="108" y="322"/>
                    <a:pt x="0" y="341"/>
                  </a:cubicBezTo>
                  <a:lnTo>
                    <a:pt x="0" y="588"/>
                  </a:lnTo>
                  <a:cubicBezTo>
                    <a:pt x="222" y="557"/>
                    <a:pt x="444" y="512"/>
                    <a:pt x="660" y="442"/>
                  </a:cubicBezTo>
                  <a:cubicBezTo>
                    <a:pt x="736" y="411"/>
                    <a:pt x="800" y="354"/>
                    <a:pt x="838" y="277"/>
                  </a:cubicBezTo>
                  <a:cubicBezTo>
                    <a:pt x="863" y="284"/>
                    <a:pt x="888" y="284"/>
                    <a:pt x="914" y="284"/>
                  </a:cubicBezTo>
                  <a:cubicBezTo>
                    <a:pt x="952" y="303"/>
                    <a:pt x="990" y="315"/>
                    <a:pt x="1028" y="322"/>
                  </a:cubicBezTo>
                  <a:lnTo>
                    <a:pt x="1009" y="309"/>
                  </a:lnTo>
                  <a:cubicBezTo>
                    <a:pt x="1053" y="227"/>
                    <a:pt x="1047" y="131"/>
                    <a:pt x="996" y="62"/>
                  </a:cubicBezTo>
                  <a:cubicBezTo>
                    <a:pt x="971" y="19"/>
                    <a:pt x="932" y="0"/>
                    <a:pt x="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31837" y="3791866"/>
              <a:ext cx="122820" cy="76705"/>
            </a:xfrm>
            <a:custGeom>
              <a:avLst/>
              <a:gdLst/>
              <a:ahLst/>
              <a:cxnLst/>
              <a:rect l="l" t="t" r="r" b="b"/>
              <a:pathLst>
                <a:path w="2152" h="1344" extrusionOk="0">
                  <a:moveTo>
                    <a:pt x="1676" y="0"/>
                  </a:moveTo>
                  <a:cubicBezTo>
                    <a:pt x="1625" y="95"/>
                    <a:pt x="1606" y="210"/>
                    <a:pt x="1549" y="305"/>
                  </a:cubicBezTo>
                  <a:cubicBezTo>
                    <a:pt x="1485" y="425"/>
                    <a:pt x="1397" y="533"/>
                    <a:pt x="1403" y="679"/>
                  </a:cubicBezTo>
                  <a:cubicBezTo>
                    <a:pt x="1403" y="724"/>
                    <a:pt x="1409" y="768"/>
                    <a:pt x="1428" y="806"/>
                  </a:cubicBezTo>
                  <a:cubicBezTo>
                    <a:pt x="1397" y="806"/>
                    <a:pt x="1365" y="812"/>
                    <a:pt x="1333" y="819"/>
                  </a:cubicBezTo>
                  <a:cubicBezTo>
                    <a:pt x="1308" y="825"/>
                    <a:pt x="1276" y="838"/>
                    <a:pt x="1257" y="850"/>
                  </a:cubicBezTo>
                  <a:cubicBezTo>
                    <a:pt x="1214" y="804"/>
                    <a:pt x="1157" y="780"/>
                    <a:pt x="1101" y="780"/>
                  </a:cubicBezTo>
                  <a:cubicBezTo>
                    <a:pt x="1057" y="780"/>
                    <a:pt x="1014" y="795"/>
                    <a:pt x="978" y="825"/>
                  </a:cubicBezTo>
                  <a:cubicBezTo>
                    <a:pt x="965" y="800"/>
                    <a:pt x="952" y="781"/>
                    <a:pt x="940" y="762"/>
                  </a:cubicBezTo>
                  <a:cubicBezTo>
                    <a:pt x="940" y="793"/>
                    <a:pt x="933" y="825"/>
                    <a:pt x="940" y="863"/>
                  </a:cubicBezTo>
                  <a:cubicBezTo>
                    <a:pt x="660" y="818"/>
                    <a:pt x="375" y="792"/>
                    <a:pt x="95" y="792"/>
                  </a:cubicBezTo>
                  <a:cubicBezTo>
                    <a:pt x="63" y="792"/>
                    <a:pt x="32" y="793"/>
                    <a:pt x="1" y="793"/>
                  </a:cubicBezTo>
                  <a:cubicBezTo>
                    <a:pt x="20" y="825"/>
                    <a:pt x="26" y="863"/>
                    <a:pt x="13" y="901"/>
                  </a:cubicBezTo>
                  <a:cubicBezTo>
                    <a:pt x="1" y="939"/>
                    <a:pt x="32" y="977"/>
                    <a:pt x="77" y="977"/>
                  </a:cubicBezTo>
                  <a:cubicBezTo>
                    <a:pt x="77" y="990"/>
                    <a:pt x="77" y="996"/>
                    <a:pt x="77" y="1009"/>
                  </a:cubicBezTo>
                  <a:cubicBezTo>
                    <a:pt x="89" y="1054"/>
                    <a:pt x="130" y="1080"/>
                    <a:pt x="171" y="1080"/>
                  </a:cubicBezTo>
                  <a:cubicBezTo>
                    <a:pt x="194" y="1080"/>
                    <a:pt x="217" y="1072"/>
                    <a:pt x="235" y="1054"/>
                  </a:cubicBezTo>
                  <a:cubicBezTo>
                    <a:pt x="254" y="1035"/>
                    <a:pt x="267" y="1022"/>
                    <a:pt x="280" y="1009"/>
                  </a:cubicBezTo>
                  <a:cubicBezTo>
                    <a:pt x="280" y="1009"/>
                    <a:pt x="280" y="1015"/>
                    <a:pt x="286" y="1022"/>
                  </a:cubicBezTo>
                  <a:cubicBezTo>
                    <a:pt x="310" y="1074"/>
                    <a:pt x="365" y="1123"/>
                    <a:pt x="421" y="1123"/>
                  </a:cubicBezTo>
                  <a:cubicBezTo>
                    <a:pt x="440" y="1123"/>
                    <a:pt x="459" y="1117"/>
                    <a:pt x="476" y="1104"/>
                  </a:cubicBezTo>
                  <a:cubicBezTo>
                    <a:pt x="565" y="1047"/>
                    <a:pt x="622" y="952"/>
                    <a:pt x="635" y="850"/>
                  </a:cubicBezTo>
                  <a:cubicBezTo>
                    <a:pt x="686" y="850"/>
                    <a:pt x="730" y="863"/>
                    <a:pt x="768" y="895"/>
                  </a:cubicBezTo>
                  <a:cubicBezTo>
                    <a:pt x="851" y="990"/>
                    <a:pt x="902" y="1111"/>
                    <a:pt x="914" y="1238"/>
                  </a:cubicBezTo>
                  <a:cubicBezTo>
                    <a:pt x="923" y="1274"/>
                    <a:pt x="958" y="1292"/>
                    <a:pt x="993" y="1292"/>
                  </a:cubicBezTo>
                  <a:cubicBezTo>
                    <a:pt x="1036" y="1292"/>
                    <a:pt x="1080" y="1265"/>
                    <a:pt x="1073" y="1212"/>
                  </a:cubicBezTo>
                  <a:cubicBezTo>
                    <a:pt x="1073" y="1161"/>
                    <a:pt x="1067" y="1111"/>
                    <a:pt x="1054" y="1054"/>
                  </a:cubicBezTo>
                  <a:lnTo>
                    <a:pt x="1054" y="1054"/>
                  </a:lnTo>
                  <a:cubicBezTo>
                    <a:pt x="1067" y="1060"/>
                    <a:pt x="1079" y="1060"/>
                    <a:pt x="1092" y="1066"/>
                  </a:cubicBezTo>
                  <a:cubicBezTo>
                    <a:pt x="1073" y="1123"/>
                    <a:pt x="1067" y="1187"/>
                    <a:pt x="1079" y="1250"/>
                  </a:cubicBezTo>
                  <a:cubicBezTo>
                    <a:pt x="1087" y="1313"/>
                    <a:pt x="1145" y="1344"/>
                    <a:pt x="1204" y="1344"/>
                  </a:cubicBezTo>
                  <a:cubicBezTo>
                    <a:pt x="1240" y="1344"/>
                    <a:pt x="1277" y="1332"/>
                    <a:pt x="1301" y="1307"/>
                  </a:cubicBezTo>
                  <a:cubicBezTo>
                    <a:pt x="1365" y="1250"/>
                    <a:pt x="1390" y="1161"/>
                    <a:pt x="1378" y="1073"/>
                  </a:cubicBezTo>
                  <a:cubicBezTo>
                    <a:pt x="1394" y="1068"/>
                    <a:pt x="1411" y="1065"/>
                    <a:pt x="1428" y="1065"/>
                  </a:cubicBezTo>
                  <a:cubicBezTo>
                    <a:pt x="1478" y="1065"/>
                    <a:pt x="1528" y="1086"/>
                    <a:pt x="1562" y="1123"/>
                  </a:cubicBezTo>
                  <a:cubicBezTo>
                    <a:pt x="1555" y="1161"/>
                    <a:pt x="1562" y="1206"/>
                    <a:pt x="1568" y="1244"/>
                  </a:cubicBezTo>
                  <a:cubicBezTo>
                    <a:pt x="1582" y="1293"/>
                    <a:pt x="1624" y="1319"/>
                    <a:pt x="1667" y="1319"/>
                  </a:cubicBezTo>
                  <a:cubicBezTo>
                    <a:pt x="1701" y="1319"/>
                    <a:pt x="1736" y="1303"/>
                    <a:pt x="1758" y="1269"/>
                  </a:cubicBezTo>
                  <a:cubicBezTo>
                    <a:pt x="1809" y="1187"/>
                    <a:pt x="1828" y="1098"/>
                    <a:pt x="1917" y="1041"/>
                  </a:cubicBezTo>
                  <a:cubicBezTo>
                    <a:pt x="1936" y="1028"/>
                    <a:pt x="1961" y="1015"/>
                    <a:pt x="1987" y="1009"/>
                  </a:cubicBezTo>
                  <a:cubicBezTo>
                    <a:pt x="1993" y="977"/>
                    <a:pt x="1999" y="946"/>
                    <a:pt x="2012" y="914"/>
                  </a:cubicBezTo>
                  <a:lnTo>
                    <a:pt x="2018" y="889"/>
                  </a:lnTo>
                  <a:cubicBezTo>
                    <a:pt x="2037" y="863"/>
                    <a:pt x="2050" y="838"/>
                    <a:pt x="2063" y="819"/>
                  </a:cubicBezTo>
                  <a:cubicBezTo>
                    <a:pt x="2069" y="800"/>
                    <a:pt x="2082" y="781"/>
                    <a:pt x="2088" y="762"/>
                  </a:cubicBezTo>
                  <a:lnTo>
                    <a:pt x="2082" y="762"/>
                  </a:lnTo>
                  <a:cubicBezTo>
                    <a:pt x="2088" y="736"/>
                    <a:pt x="2101" y="717"/>
                    <a:pt x="2107" y="698"/>
                  </a:cubicBezTo>
                  <a:cubicBezTo>
                    <a:pt x="2152" y="546"/>
                    <a:pt x="2133" y="387"/>
                    <a:pt x="2050" y="254"/>
                  </a:cubicBezTo>
                  <a:cubicBezTo>
                    <a:pt x="2044" y="267"/>
                    <a:pt x="2031" y="273"/>
                    <a:pt x="2018" y="279"/>
                  </a:cubicBezTo>
                  <a:cubicBezTo>
                    <a:pt x="1974" y="305"/>
                    <a:pt x="1949" y="356"/>
                    <a:pt x="1968" y="406"/>
                  </a:cubicBezTo>
                  <a:cubicBezTo>
                    <a:pt x="1993" y="552"/>
                    <a:pt x="1949" y="698"/>
                    <a:pt x="1841" y="800"/>
                  </a:cubicBezTo>
                  <a:cubicBezTo>
                    <a:pt x="1824" y="778"/>
                    <a:pt x="1798" y="760"/>
                    <a:pt x="1767" y="760"/>
                  </a:cubicBezTo>
                  <a:cubicBezTo>
                    <a:pt x="1762" y="760"/>
                    <a:pt x="1757" y="761"/>
                    <a:pt x="1752" y="762"/>
                  </a:cubicBezTo>
                  <a:cubicBezTo>
                    <a:pt x="1750" y="762"/>
                    <a:pt x="1748" y="762"/>
                    <a:pt x="1747" y="762"/>
                  </a:cubicBezTo>
                  <a:cubicBezTo>
                    <a:pt x="1547" y="762"/>
                    <a:pt x="1803" y="393"/>
                    <a:pt x="1834" y="317"/>
                  </a:cubicBezTo>
                  <a:cubicBezTo>
                    <a:pt x="1866" y="248"/>
                    <a:pt x="1866" y="159"/>
                    <a:pt x="1923" y="108"/>
                  </a:cubicBezTo>
                  <a:cubicBezTo>
                    <a:pt x="1904" y="89"/>
                    <a:pt x="1885" y="76"/>
                    <a:pt x="1866" y="64"/>
                  </a:cubicBezTo>
                  <a:cubicBezTo>
                    <a:pt x="1809" y="32"/>
                    <a:pt x="1746" y="6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32911" y="3854131"/>
              <a:ext cx="99249" cy="76135"/>
            </a:xfrm>
            <a:custGeom>
              <a:avLst/>
              <a:gdLst/>
              <a:ahLst/>
              <a:cxnLst/>
              <a:rect l="l" t="t" r="r" b="b"/>
              <a:pathLst>
                <a:path w="1739" h="1334" extrusionOk="0">
                  <a:moveTo>
                    <a:pt x="452" y="54"/>
                  </a:moveTo>
                  <a:cubicBezTo>
                    <a:pt x="460" y="56"/>
                    <a:pt x="468" y="57"/>
                    <a:pt x="476" y="58"/>
                  </a:cubicBezTo>
                  <a:lnTo>
                    <a:pt x="452" y="54"/>
                  </a:lnTo>
                  <a:close/>
                  <a:moveTo>
                    <a:pt x="273" y="1"/>
                  </a:moveTo>
                  <a:cubicBezTo>
                    <a:pt x="228" y="32"/>
                    <a:pt x="184" y="58"/>
                    <a:pt x="133" y="70"/>
                  </a:cubicBezTo>
                  <a:cubicBezTo>
                    <a:pt x="0" y="101"/>
                    <a:pt x="46" y="281"/>
                    <a:pt x="172" y="281"/>
                  </a:cubicBezTo>
                  <a:cubicBezTo>
                    <a:pt x="178" y="281"/>
                    <a:pt x="184" y="281"/>
                    <a:pt x="190" y="280"/>
                  </a:cubicBezTo>
                  <a:cubicBezTo>
                    <a:pt x="241" y="267"/>
                    <a:pt x="292" y="254"/>
                    <a:pt x="336" y="229"/>
                  </a:cubicBezTo>
                  <a:cubicBezTo>
                    <a:pt x="425" y="210"/>
                    <a:pt x="514" y="191"/>
                    <a:pt x="609" y="191"/>
                  </a:cubicBezTo>
                  <a:cubicBezTo>
                    <a:pt x="590" y="223"/>
                    <a:pt x="584" y="261"/>
                    <a:pt x="584" y="299"/>
                  </a:cubicBezTo>
                  <a:cubicBezTo>
                    <a:pt x="584" y="331"/>
                    <a:pt x="596" y="356"/>
                    <a:pt x="622" y="381"/>
                  </a:cubicBezTo>
                  <a:cubicBezTo>
                    <a:pt x="609" y="394"/>
                    <a:pt x="609" y="413"/>
                    <a:pt x="609" y="432"/>
                  </a:cubicBezTo>
                  <a:cubicBezTo>
                    <a:pt x="616" y="508"/>
                    <a:pt x="584" y="584"/>
                    <a:pt x="533" y="635"/>
                  </a:cubicBezTo>
                  <a:cubicBezTo>
                    <a:pt x="521" y="634"/>
                    <a:pt x="509" y="634"/>
                    <a:pt x="497" y="634"/>
                  </a:cubicBezTo>
                  <a:cubicBezTo>
                    <a:pt x="290" y="634"/>
                    <a:pt x="113" y="787"/>
                    <a:pt x="89" y="997"/>
                  </a:cubicBezTo>
                  <a:cubicBezTo>
                    <a:pt x="93" y="1067"/>
                    <a:pt x="149" y="1108"/>
                    <a:pt x="204" y="1108"/>
                  </a:cubicBezTo>
                  <a:cubicBezTo>
                    <a:pt x="240" y="1108"/>
                    <a:pt x="276" y="1091"/>
                    <a:pt x="298" y="1054"/>
                  </a:cubicBezTo>
                  <a:cubicBezTo>
                    <a:pt x="325" y="1003"/>
                    <a:pt x="368" y="984"/>
                    <a:pt x="415" y="984"/>
                  </a:cubicBezTo>
                  <a:cubicBezTo>
                    <a:pt x="502" y="984"/>
                    <a:pt x="606" y="1047"/>
                    <a:pt x="660" y="1079"/>
                  </a:cubicBezTo>
                  <a:cubicBezTo>
                    <a:pt x="679" y="1092"/>
                    <a:pt x="698" y="1117"/>
                    <a:pt x="711" y="1130"/>
                  </a:cubicBezTo>
                  <a:cubicBezTo>
                    <a:pt x="765" y="1171"/>
                    <a:pt x="828" y="1192"/>
                    <a:pt x="894" y="1192"/>
                  </a:cubicBezTo>
                  <a:cubicBezTo>
                    <a:pt x="922" y="1192"/>
                    <a:pt x="949" y="1188"/>
                    <a:pt x="977" y="1181"/>
                  </a:cubicBezTo>
                  <a:cubicBezTo>
                    <a:pt x="1092" y="1165"/>
                    <a:pt x="1241" y="1126"/>
                    <a:pt x="1376" y="1126"/>
                  </a:cubicBezTo>
                  <a:cubicBezTo>
                    <a:pt x="1503" y="1126"/>
                    <a:pt x="1617" y="1160"/>
                    <a:pt x="1682" y="1276"/>
                  </a:cubicBezTo>
                  <a:cubicBezTo>
                    <a:pt x="1707" y="1295"/>
                    <a:pt x="1726" y="1308"/>
                    <a:pt x="1739" y="1333"/>
                  </a:cubicBezTo>
                  <a:cubicBezTo>
                    <a:pt x="1726" y="1162"/>
                    <a:pt x="1631" y="1003"/>
                    <a:pt x="1479" y="921"/>
                  </a:cubicBezTo>
                  <a:cubicBezTo>
                    <a:pt x="1440" y="895"/>
                    <a:pt x="1396" y="876"/>
                    <a:pt x="1352" y="857"/>
                  </a:cubicBezTo>
                  <a:cubicBezTo>
                    <a:pt x="1288" y="857"/>
                    <a:pt x="1218" y="857"/>
                    <a:pt x="1149" y="864"/>
                  </a:cubicBezTo>
                  <a:cubicBezTo>
                    <a:pt x="1065" y="875"/>
                    <a:pt x="1014" y="890"/>
                    <a:pt x="972" y="890"/>
                  </a:cubicBezTo>
                  <a:cubicBezTo>
                    <a:pt x="941" y="890"/>
                    <a:pt x="914" y="882"/>
                    <a:pt x="882" y="857"/>
                  </a:cubicBezTo>
                  <a:lnTo>
                    <a:pt x="844" y="870"/>
                  </a:lnTo>
                  <a:cubicBezTo>
                    <a:pt x="850" y="864"/>
                    <a:pt x="857" y="851"/>
                    <a:pt x="857" y="845"/>
                  </a:cubicBezTo>
                  <a:cubicBezTo>
                    <a:pt x="850" y="832"/>
                    <a:pt x="838" y="826"/>
                    <a:pt x="825" y="813"/>
                  </a:cubicBezTo>
                  <a:cubicBezTo>
                    <a:pt x="793" y="775"/>
                    <a:pt x="755" y="737"/>
                    <a:pt x="717" y="705"/>
                  </a:cubicBezTo>
                  <a:cubicBezTo>
                    <a:pt x="736" y="673"/>
                    <a:pt x="755" y="642"/>
                    <a:pt x="768" y="610"/>
                  </a:cubicBezTo>
                  <a:cubicBezTo>
                    <a:pt x="794" y="617"/>
                    <a:pt x="822" y="620"/>
                    <a:pt x="850" y="620"/>
                  </a:cubicBezTo>
                  <a:cubicBezTo>
                    <a:pt x="870" y="620"/>
                    <a:pt x="889" y="619"/>
                    <a:pt x="907" y="616"/>
                  </a:cubicBezTo>
                  <a:cubicBezTo>
                    <a:pt x="907" y="591"/>
                    <a:pt x="907" y="565"/>
                    <a:pt x="907" y="540"/>
                  </a:cubicBezTo>
                  <a:cubicBezTo>
                    <a:pt x="895" y="489"/>
                    <a:pt x="882" y="438"/>
                    <a:pt x="863" y="388"/>
                  </a:cubicBezTo>
                  <a:cubicBezTo>
                    <a:pt x="857" y="389"/>
                    <a:pt x="852" y="389"/>
                    <a:pt x="847" y="389"/>
                  </a:cubicBezTo>
                  <a:cubicBezTo>
                    <a:pt x="822" y="389"/>
                    <a:pt x="801" y="378"/>
                    <a:pt x="780" y="362"/>
                  </a:cubicBezTo>
                  <a:cubicBezTo>
                    <a:pt x="793" y="343"/>
                    <a:pt x="812" y="324"/>
                    <a:pt x="831" y="318"/>
                  </a:cubicBezTo>
                  <a:cubicBezTo>
                    <a:pt x="806" y="273"/>
                    <a:pt x="780" y="242"/>
                    <a:pt x="749" y="210"/>
                  </a:cubicBezTo>
                  <a:cubicBezTo>
                    <a:pt x="660" y="128"/>
                    <a:pt x="552" y="70"/>
                    <a:pt x="431" y="51"/>
                  </a:cubicBezTo>
                  <a:lnTo>
                    <a:pt x="431" y="51"/>
                  </a:lnTo>
                  <a:lnTo>
                    <a:pt x="452" y="54"/>
                  </a:lnTo>
                  <a:lnTo>
                    <a:pt x="452" y="54"/>
                  </a:lnTo>
                  <a:cubicBezTo>
                    <a:pt x="405" y="46"/>
                    <a:pt x="361" y="30"/>
                    <a:pt x="317" y="13"/>
                  </a:cubicBezTo>
                  <a:cubicBezTo>
                    <a:pt x="305" y="7"/>
                    <a:pt x="286" y="7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101760" y="3777712"/>
              <a:ext cx="40978" cy="42462"/>
            </a:xfrm>
            <a:custGeom>
              <a:avLst/>
              <a:gdLst/>
              <a:ahLst/>
              <a:cxnLst/>
              <a:rect l="l" t="t" r="r" b="b"/>
              <a:pathLst>
                <a:path w="718" h="744" extrusionOk="0">
                  <a:moveTo>
                    <a:pt x="718" y="1"/>
                  </a:moveTo>
                  <a:lnTo>
                    <a:pt x="718" y="1"/>
                  </a:lnTo>
                  <a:cubicBezTo>
                    <a:pt x="673" y="32"/>
                    <a:pt x="616" y="51"/>
                    <a:pt x="559" y="51"/>
                  </a:cubicBezTo>
                  <a:cubicBezTo>
                    <a:pt x="502" y="51"/>
                    <a:pt x="458" y="96"/>
                    <a:pt x="458" y="153"/>
                  </a:cubicBezTo>
                  <a:cubicBezTo>
                    <a:pt x="458" y="205"/>
                    <a:pt x="428" y="437"/>
                    <a:pt x="339" y="437"/>
                  </a:cubicBezTo>
                  <a:cubicBezTo>
                    <a:pt x="320" y="437"/>
                    <a:pt x="299" y="426"/>
                    <a:pt x="274" y="400"/>
                  </a:cubicBezTo>
                  <a:cubicBezTo>
                    <a:pt x="259" y="385"/>
                    <a:pt x="241" y="378"/>
                    <a:pt x="223" y="378"/>
                  </a:cubicBezTo>
                  <a:cubicBezTo>
                    <a:pt x="167" y="378"/>
                    <a:pt x="110" y="439"/>
                    <a:pt x="153" y="496"/>
                  </a:cubicBezTo>
                  <a:cubicBezTo>
                    <a:pt x="166" y="508"/>
                    <a:pt x="178" y="521"/>
                    <a:pt x="191" y="534"/>
                  </a:cubicBezTo>
                  <a:cubicBezTo>
                    <a:pt x="185" y="533"/>
                    <a:pt x="179" y="533"/>
                    <a:pt x="174" y="533"/>
                  </a:cubicBezTo>
                  <a:cubicBezTo>
                    <a:pt x="111" y="533"/>
                    <a:pt x="55" y="564"/>
                    <a:pt x="20" y="616"/>
                  </a:cubicBezTo>
                  <a:cubicBezTo>
                    <a:pt x="1" y="642"/>
                    <a:pt x="1" y="680"/>
                    <a:pt x="20" y="705"/>
                  </a:cubicBezTo>
                  <a:cubicBezTo>
                    <a:pt x="33" y="718"/>
                    <a:pt x="45" y="737"/>
                    <a:pt x="58" y="743"/>
                  </a:cubicBezTo>
                  <a:lnTo>
                    <a:pt x="140" y="680"/>
                  </a:lnTo>
                  <a:cubicBezTo>
                    <a:pt x="140" y="667"/>
                    <a:pt x="159" y="654"/>
                    <a:pt x="166" y="648"/>
                  </a:cubicBezTo>
                  <a:lnTo>
                    <a:pt x="267" y="584"/>
                  </a:lnTo>
                  <a:cubicBezTo>
                    <a:pt x="375" y="515"/>
                    <a:pt x="477" y="439"/>
                    <a:pt x="566" y="350"/>
                  </a:cubicBezTo>
                  <a:cubicBezTo>
                    <a:pt x="661" y="261"/>
                    <a:pt x="718" y="134"/>
                    <a:pt x="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110834" y="3835754"/>
              <a:ext cx="2968" cy="342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26" y="1"/>
                  </a:moveTo>
                  <a:cubicBezTo>
                    <a:pt x="18" y="1"/>
                    <a:pt x="10" y="2"/>
                    <a:pt x="0" y="5"/>
                  </a:cubicBezTo>
                  <a:lnTo>
                    <a:pt x="51" y="5"/>
                  </a:lnTo>
                  <a:cubicBezTo>
                    <a:pt x="42" y="2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88747" y="3834556"/>
              <a:ext cx="1141" cy="799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13" y="1"/>
                  </a:moveTo>
                  <a:lnTo>
                    <a:pt x="0" y="14"/>
                  </a:lnTo>
                  <a:lnTo>
                    <a:pt x="19" y="14"/>
                  </a:lnTo>
                  <a:cubicBezTo>
                    <a:pt x="19" y="7"/>
                    <a:pt x="13" y="7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18092" y="3818404"/>
              <a:ext cx="100790" cy="30363"/>
            </a:xfrm>
            <a:custGeom>
              <a:avLst/>
              <a:gdLst/>
              <a:ahLst/>
              <a:cxnLst/>
              <a:rect l="l" t="t" r="r" b="b"/>
              <a:pathLst>
                <a:path w="1766" h="532" extrusionOk="0">
                  <a:moveTo>
                    <a:pt x="318" y="1"/>
                  </a:moveTo>
                  <a:cubicBezTo>
                    <a:pt x="268" y="1"/>
                    <a:pt x="217" y="14"/>
                    <a:pt x="172" y="43"/>
                  </a:cubicBezTo>
                  <a:cubicBezTo>
                    <a:pt x="33" y="138"/>
                    <a:pt x="1" y="379"/>
                    <a:pt x="153" y="474"/>
                  </a:cubicBezTo>
                  <a:cubicBezTo>
                    <a:pt x="163" y="479"/>
                    <a:pt x="174" y="482"/>
                    <a:pt x="184" y="482"/>
                  </a:cubicBezTo>
                  <a:cubicBezTo>
                    <a:pt x="224" y="482"/>
                    <a:pt x="259" y="445"/>
                    <a:pt x="248" y="405"/>
                  </a:cubicBezTo>
                  <a:cubicBezTo>
                    <a:pt x="236" y="373"/>
                    <a:pt x="223" y="335"/>
                    <a:pt x="217" y="303"/>
                  </a:cubicBezTo>
                  <a:cubicBezTo>
                    <a:pt x="251" y="230"/>
                    <a:pt x="286" y="194"/>
                    <a:pt x="320" y="194"/>
                  </a:cubicBezTo>
                  <a:cubicBezTo>
                    <a:pt x="349" y="194"/>
                    <a:pt x="378" y="219"/>
                    <a:pt x="407" y="271"/>
                  </a:cubicBezTo>
                  <a:cubicBezTo>
                    <a:pt x="421" y="318"/>
                    <a:pt x="466" y="347"/>
                    <a:pt x="511" y="347"/>
                  </a:cubicBezTo>
                  <a:cubicBezTo>
                    <a:pt x="527" y="347"/>
                    <a:pt x="544" y="343"/>
                    <a:pt x="559" y="335"/>
                  </a:cubicBezTo>
                  <a:cubicBezTo>
                    <a:pt x="637" y="292"/>
                    <a:pt x="706" y="274"/>
                    <a:pt x="771" y="274"/>
                  </a:cubicBezTo>
                  <a:cubicBezTo>
                    <a:pt x="889" y="274"/>
                    <a:pt x="996" y="331"/>
                    <a:pt x="1118" y="405"/>
                  </a:cubicBezTo>
                  <a:cubicBezTo>
                    <a:pt x="1129" y="412"/>
                    <a:pt x="1142" y="415"/>
                    <a:pt x="1157" y="415"/>
                  </a:cubicBezTo>
                  <a:cubicBezTo>
                    <a:pt x="1167" y="415"/>
                    <a:pt x="1177" y="413"/>
                    <a:pt x="1188" y="411"/>
                  </a:cubicBezTo>
                  <a:lnTo>
                    <a:pt x="1188" y="411"/>
                  </a:lnTo>
                  <a:cubicBezTo>
                    <a:pt x="1163" y="460"/>
                    <a:pt x="1192" y="532"/>
                    <a:pt x="1250" y="532"/>
                  </a:cubicBezTo>
                  <a:cubicBezTo>
                    <a:pt x="1252" y="532"/>
                    <a:pt x="1255" y="532"/>
                    <a:pt x="1257" y="531"/>
                  </a:cubicBezTo>
                  <a:lnTo>
                    <a:pt x="1499" y="506"/>
                  </a:lnTo>
                  <a:cubicBezTo>
                    <a:pt x="1568" y="500"/>
                    <a:pt x="1644" y="487"/>
                    <a:pt x="1708" y="455"/>
                  </a:cubicBezTo>
                  <a:cubicBezTo>
                    <a:pt x="1765" y="417"/>
                    <a:pt x="1752" y="335"/>
                    <a:pt x="1689" y="316"/>
                  </a:cubicBezTo>
                  <a:lnTo>
                    <a:pt x="1619" y="316"/>
                  </a:lnTo>
                  <a:cubicBezTo>
                    <a:pt x="1575" y="316"/>
                    <a:pt x="1524" y="316"/>
                    <a:pt x="1473" y="328"/>
                  </a:cubicBezTo>
                  <a:lnTo>
                    <a:pt x="1245" y="366"/>
                  </a:lnTo>
                  <a:cubicBezTo>
                    <a:pt x="1257" y="347"/>
                    <a:pt x="1264" y="322"/>
                    <a:pt x="1257" y="297"/>
                  </a:cubicBezTo>
                  <a:lnTo>
                    <a:pt x="1238" y="297"/>
                  </a:lnTo>
                  <a:lnTo>
                    <a:pt x="1251" y="284"/>
                  </a:lnTo>
                  <a:lnTo>
                    <a:pt x="1245" y="271"/>
                  </a:lnTo>
                  <a:cubicBezTo>
                    <a:pt x="1158" y="118"/>
                    <a:pt x="982" y="52"/>
                    <a:pt x="808" y="52"/>
                  </a:cubicBezTo>
                  <a:cubicBezTo>
                    <a:pt x="714" y="52"/>
                    <a:pt x="620" y="71"/>
                    <a:pt x="540" y="106"/>
                  </a:cubicBezTo>
                  <a:cubicBezTo>
                    <a:pt x="485" y="39"/>
                    <a:pt x="402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7350" y="3852933"/>
              <a:ext cx="50053" cy="14496"/>
            </a:xfrm>
            <a:custGeom>
              <a:avLst/>
              <a:gdLst/>
              <a:ahLst/>
              <a:cxnLst/>
              <a:rect l="l" t="t" r="r" b="b"/>
              <a:pathLst>
                <a:path w="877" h="254" extrusionOk="0">
                  <a:moveTo>
                    <a:pt x="761" y="1"/>
                  </a:moveTo>
                  <a:cubicBezTo>
                    <a:pt x="749" y="1"/>
                    <a:pt x="737" y="3"/>
                    <a:pt x="725" y="9"/>
                  </a:cubicBezTo>
                  <a:cubicBezTo>
                    <a:pt x="593" y="62"/>
                    <a:pt x="453" y="90"/>
                    <a:pt x="311" y="90"/>
                  </a:cubicBezTo>
                  <a:cubicBezTo>
                    <a:pt x="248" y="90"/>
                    <a:pt x="185" y="84"/>
                    <a:pt x="122" y="72"/>
                  </a:cubicBezTo>
                  <a:cubicBezTo>
                    <a:pt x="116" y="71"/>
                    <a:pt x="110" y="71"/>
                    <a:pt x="105" y="71"/>
                  </a:cubicBezTo>
                  <a:cubicBezTo>
                    <a:pt x="28" y="71"/>
                    <a:pt x="1" y="188"/>
                    <a:pt x="84" y="212"/>
                  </a:cubicBezTo>
                  <a:cubicBezTo>
                    <a:pt x="177" y="240"/>
                    <a:pt x="273" y="254"/>
                    <a:pt x="368" y="254"/>
                  </a:cubicBezTo>
                  <a:cubicBezTo>
                    <a:pt x="512" y="254"/>
                    <a:pt x="655" y="222"/>
                    <a:pt x="788" y="161"/>
                  </a:cubicBezTo>
                  <a:cubicBezTo>
                    <a:pt x="877" y="122"/>
                    <a:pt x="839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80919" y="3885978"/>
              <a:ext cx="33901" cy="17464"/>
            </a:xfrm>
            <a:custGeom>
              <a:avLst/>
              <a:gdLst/>
              <a:ahLst/>
              <a:cxnLst/>
              <a:rect l="l" t="t" r="r" b="b"/>
              <a:pathLst>
                <a:path w="594" h="306" extrusionOk="0">
                  <a:moveTo>
                    <a:pt x="122" y="1"/>
                  </a:moveTo>
                  <a:cubicBezTo>
                    <a:pt x="61" y="1"/>
                    <a:pt x="0" y="64"/>
                    <a:pt x="35" y="134"/>
                  </a:cubicBezTo>
                  <a:cubicBezTo>
                    <a:pt x="96" y="245"/>
                    <a:pt x="208" y="305"/>
                    <a:pt x="320" y="305"/>
                  </a:cubicBezTo>
                  <a:cubicBezTo>
                    <a:pt x="395" y="305"/>
                    <a:pt x="470" y="279"/>
                    <a:pt x="530" y="223"/>
                  </a:cubicBezTo>
                  <a:cubicBezTo>
                    <a:pt x="593" y="166"/>
                    <a:pt x="539" y="69"/>
                    <a:pt x="469" y="69"/>
                  </a:cubicBezTo>
                  <a:cubicBezTo>
                    <a:pt x="454" y="69"/>
                    <a:pt x="438" y="74"/>
                    <a:pt x="422" y="84"/>
                  </a:cubicBezTo>
                  <a:cubicBezTo>
                    <a:pt x="394" y="104"/>
                    <a:pt x="360" y="114"/>
                    <a:pt x="326" y="114"/>
                  </a:cubicBezTo>
                  <a:cubicBezTo>
                    <a:pt x="275" y="114"/>
                    <a:pt x="224" y="91"/>
                    <a:pt x="194" y="45"/>
                  </a:cubicBezTo>
                  <a:cubicBezTo>
                    <a:pt x="176" y="14"/>
                    <a:pt x="149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742" y="3593370"/>
              <a:ext cx="59470" cy="11757"/>
            </a:xfrm>
            <a:custGeom>
              <a:avLst/>
              <a:gdLst/>
              <a:ahLst/>
              <a:cxnLst/>
              <a:rect l="l" t="t" r="r" b="b"/>
              <a:pathLst>
                <a:path w="1042" h="206" extrusionOk="0">
                  <a:moveTo>
                    <a:pt x="870" y="1"/>
                  </a:moveTo>
                  <a:cubicBezTo>
                    <a:pt x="578" y="1"/>
                    <a:pt x="286" y="45"/>
                    <a:pt x="0" y="64"/>
                  </a:cubicBezTo>
                  <a:cubicBezTo>
                    <a:pt x="26" y="102"/>
                    <a:pt x="57" y="128"/>
                    <a:pt x="96" y="153"/>
                  </a:cubicBezTo>
                  <a:cubicBezTo>
                    <a:pt x="144" y="190"/>
                    <a:pt x="205" y="205"/>
                    <a:pt x="265" y="205"/>
                  </a:cubicBezTo>
                  <a:cubicBezTo>
                    <a:pt x="276" y="205"/>
                    <a:pt x="288" y="205"/>
                    <a:pt x="299" y="204"/>
                  </a:cubicBezTo>
                  <a:cubicBezTo>
                    <a:pt x="387" y="185"/>
                    <a:pt x="432" y="109"/>
                    <a:pt x="508" y="90"/>
                  </a:cubicBezTo>
                  <a:cubicBezTo>
                    <a:pt x="532" y="82"/>
                    <a:pt x="554" y="79"/>
                    <a:pt x="576" y="79"/>
                  </a:cubicBezTo>
                  <a:cubicBezTo>
                    <a:pt x="672" y="79"/>
                    <a:pt x="749" y="141"/>
                    <a:pt x="839" y="141"/>
                  </a:cubicBezTo>
                  <a:cubicBezTo>
                    <a:pt x="879" y="141"/>
                    <a:pt x="923" y="128"/>
                    <a:pt x="971" y="90"/>
                  </a:cubicBezTo>
                  <a:cubicBezTo>
                    <a:pt x="1003" y="64"/>
                    <a:pt x="1022" y="39"/>
                    <a:pt x="1041" y="7"/>
                  </a:cubicBezTo>
                  <a:cubicBezTo>
                    <a:pt x="984" y="7"/>
                    <a:pt x="927" y="7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400" y="3568372"/>
              <a:ext cx="63065" cy="28707"/>
            </a:xfrm>
            <a:custGeom>
              <a:avLst/>
              <a:gdLst/>
              <a:ahLst/>
              <a:cxnLst/>
              <a:rect l="l" t="t" r="r" b="b"/>
              <a:pathLst>
                <a:path w="1105" h="503" extrusionOk="0">
                  <a:moveTo>
                    <a:pt x="34" y="0"/>
                  </a:moveTo>
                  <a:cubicBezTo>
                    <a:pt x="23" y="0"/>
                    <a:pt x="11" y="3"/>
                    <a:pt x="0" y="7"/>
                  </a:cubicBezTo>
                  <a:lnTo>
                    <a:pt x="0" y="496"/>
                  </a:lnTo>
                  <a:cubicBezTo>
                    <a:pt x="6" y="496"/>
                    <a:pt x="6" y="502"/>
                    <a:pt x="6" y="502"/>
                  </a:cubicBezTo>
                  <a:cubicBezTo>
                    <a:pt x="273" y="484"/>
                    <a:pt x="545" y="444"/>
                    <a:pt x="818" y="444"/>
                  </a:cubicBezTo>
                  <a:cubicBezTo>
                    <a:pt x="837" y="444"/>
                    <a:pt x="857" y="445"/>
                    <a:pt x="876" y="445"/>
                  </a:cubicBezTo>
                  <a:lnTo>
                    <a:pt x="1047" y="445"/>
                  </a:lnTo>
                  <a:cubicBezTo>
                    <a:pt x="1104" y="363"/>
                    <a:pt x="1104" y="255"/>
                    <a:pt x="1047" y="172"/>
                  </a:cubicBezTo>
                  <a:cubicBezTo>
                    <a:pt x="1029" y="144"/>
                    <a:pt x="998" y="130"/>
                    <a:pt x="967" y="130"/>
                  </a:cubicBezTo>
                  <a:cubicBezTo>
                    <a:pt x="921" y="130"/>
                    <a:pt x="876" y="160"/>
                    <a:pt x="876" y="217"/>
                  </a:cubicBezTo>
                  <a:cubicBezTo>
                    <a:pt x="881" y="311"/>
                    <a:pt x="841" y="337"/>
                    <a:pt x="783" y="337"/>
                  </a:cubicBezTo>
                  <a:cubicBezTo>
                    <a:pt x="712" y="337"/>
                    <a:pt x="613" y="296"/>
                    <a:pt x="542" y="296"/>
                  </a:cubicBezTo>
                  <a:cubicBezTo>
                    <a:pt x="532" y="296"/>
                    <a:pt x="523" y="297"/>
                    <a:pt x="514" y="299"/>
                  </a:cubicBezTo>
                  <a:cubicBezTo>
                    <a:pt x="470" y="312"/>
                    <a:pt x="425" y="337"/>
                    <a:pt x="387" y="363"/>
                  </a:cubicBezTo>
                  <a:cubicBezTo>
                    <a:pt x="356" y="402"/>
                    <a:pt x="322" y="422"/>
                    <a:pt x="288" y="422"/>
                  </a:cubicBezTo>
                  <a:cubicBezTo>
                    <a:pt x="239" y="422"/>
                    <a:pt x="188" y="381"/>
                    <a:pt x="140" y="299"/>
                  </a:cubicBezTo>
                  <a:cubicBezTo>
                    <a:pt x="127" y="229"/>
                    <a:pt x="127" y="166"/>
                    <a:pt x="127" y="96"/>
                  </a:cubicBezTo>
                  <a:cubicBezTo>
                    <a:pt x="132" y="44"/>
                    <a:pt x="8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20593" y="3556558"/>
              <a:ext cx="30134" cy="36869"/>
            </a:xfrm>
            <a:custGeom>
              <a:avLst/>
              <a:gdLst/>
              <a:ahLst/>
              <a:cxnLst/>
              <a:rect l="l" t="t" r="r" b="b"/>
              <a:pathLst>
                <a:path w="528" h="646" extrusionOk="0">
                  <a:moveTo>
                    <a:pt x="155" y="1"/>
                  </a:moveTo>
                  <a:cubicBezTo>
                    <a:pt x="103" y="1"/>
                    <a:pt x="50" y="14"/>
                    <a:pt x="1" y="43"/>
                  </a:cubicBezTo>
                  <a:cubicBezTo>
                    <a:pt x="71" y="113"/>
                    <a:pt x="134" y="189"/>
                    <a:pt x="178" y="278"/>
                  </a:cubicBezTo>
                  <a:cubicBezTo>
                    <a:pt x="198" y="290"/>
                    <a:pt x="210" y="303"/>
                    <a:pt x="223" y="316"/>
                  </a:cubicBezTo>
                  <a:lnTo>
                    <a:pt x="210" y="341"/>
                  </a:lnTo>
                  <a:cubicBezTo>
                    <a:pt x="210" y="347"/>
                    <a:pt x="217" y="354"/>
                    <a:pt x="223" y="360"/>
                  </a:cubicBezTo>
                  <a:cubicBezTo>
                    <a:pt x="261" y="455"/>
                    <a:pt x="242" y="570"/>
                    <a:pt x="178" y="646"/>
                  </a:cubicBezTo>
                  <a:cubicBezTo>
                    <a:pt x="382" y="589"/>
                    <a:pt x="527" y="405"/>
                    <a:pt x="420" y="170"/>
                  </a:cubicBezTo>
                  <a:cubicBezTo>
                    <a:pt x="372" y="62"/>
                    <a:pt x="266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8087" y="3594454"/>
              <a:ext cx="46400" cy="13013"/>
            </a:xfrm>
            <a:custGeom>
              <a:avLst/>
              <a:gdLst/>
              <a:ahLst/>
              <a:cxnLst/>
              <a:rect l="l" t="t" r="r" b="b"/>
              <a:pathLst>
                <a:path w="813" h="228" extrusionOk="0">
                  <a:moveTo>
                    <a:pt x="1" y="1"/>
                  </a:moveTo>
                  <a:lnTo>
                    <a:pt x="1" y="1"/>
                  </a:lnTo>
                  <a:cubicBezTo>
                    <a:pt x="39" y="83"/>
                    <a:pt x="96" y="153"/>
                    <a:pt x="172" y="204"/>
                  </a:cubicBezTo>
                  <a:cubicBezTo>
                    <a:pt x="187" y="219"/>
                    <a:pt x="207" y="228"/>
                    <a:pt x="229" y="228"/>
                  </a:cubicBezTo>
                  <a:cubicBezTo>
                    <a:pt x="243" y="228"/>
                    <a:pt x="259" y="224"/>
                    <a:pt x="274" y="216"/>
                  </a:cubicBezTo>
                  <a:cubicBezTo>
                    <a:pt x="318" y="197"/>
                    <a:pt x="362" y="159"/>
                    <a:pt x="400" y="121"/>
                  </a:cubicBezTo>
                  <a:cubicBezTo>
                    <a:pt x="464" y="178"/>
                    <a:pt x="546" y="207"/>
                    <a:pt x="628" y="207"/>
                  </a:cubicBezTo>
                  <a:cubicBezTo>
                    <a:pt x="693" y="207"/>
                    <a:pt x="757" y="189"/>
                    <a:pt x="813" y="153"/>
                  </a:cubicBezTo>
                  <a:lnTo>
                    <a:pt x="800" y="153"/>
                  </a:lnTo>
                  <a:cubicBezTo>
                    <a:pt x="793" y="153"/>
                    <a:pt x="786" y="153"/>
                    <a:pt x="779" y="153"/>
                  </a:cubicBezTo>
                  <a:cubicBezTo>
                    <a:pt x="585" y="153"/>
                    <a:pt x="419" y="69"/>
                    <a:pt x="229" y="32"/>
                  </a:cubicBezTo>
                  <a:cubicBezTo>
                    <a:pt x="153" y="13"/>
                    <a:pt x="77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400" y="3490184"/>
              <a:ext cx="56502" cy="19804"/>
            </a:xfrm>
            <a:custGeom>
              <a:avLst/>
              <a:gdLst/>
              <a:ahLst/>
              <a:cxnLst/>
              <a:rect l="l" t="t" r="r" b="b"/>
              <a:pathLst>
                <a:path w="990" h="347" extrusionOk="0">
                  <a:moveTo>
                    <a:pt x="0" y="0"/>
                  </a:moveTo>
                  <a:lnTo>
                    <a:pt x="0" y="165"/>
                  </a:lnTo>
                  <a:cubicBezTo>
                    <a:pt x="44" y="133"/>
                    <a:pt x="76" y="95"/>
                    <a:pt x="108" y="51"/>
                  </a:cubicBezTo>
                  <a:cubicBezTo>
                    <a:pt x="233" y="156"/>
                    <a:pt x="394" y="242"/>
                    <a:pt x="538" y="242"/>
                  </a:cubicBezTo>
                  <a:cubicBezTo>
                    <a:pt x="576" y="242"/>
                    <a:pt x="613" y="236"/>
                    <a:pt x="647" y="222"/>
                  </a:cubicBezTo>
                  <a:cubicBezTo>
                    <a:pt x="673" y="260"/>
                    <a:pt x="711" y="292"/>
                    <a:pt x="749" y="317"/>
                  </a:cubicBezTo>
                  <a:cubicBezTo>
                    <a:pt x="789" y="337"/>
                    <a:pt x="832" y="347"/>
                    <a:pt x="875" y="347"/>
                  </a:cubicBezTo>
                  <a:cubicBezTo>
                    <a:pt x="914" y="347"/>
                    <a:pt x="954" y="339"/>
                    <a:pt x="990" y="324"/>
                  </a:cubicBezTo>
                  <a:cubicBezTo>
                    <a:pt x="977" y="305"/>
                    <a:pt x="965" y="292"/>
                    <a:pt x="958" y="273"/>
                  </a:cubicBezTo>
                  <a:cubicBezTo>
                    <a:pt x="952" y="267"/>
                    <a:pt x="946" y="260"/>
                    <a:pt x="939" y="248"/>
                  </a:cubicBezTo>
                  <a:cubicBezTo>
                    <a:pt x="920" y="222"/>
                    <a:pt x="907" y="197"/>
                    <a:pt x="901" y="171"/>
                  </a:cubicBezTo>
                  <a:cubicBezTo>
                    <a:pt x="590" y="152"/>
                    <a:pt x="292" y="9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21744" y="3529392"/>
              <a:ext cx="8047" cy="685"/>
            </a:xfrm>
            <a:custGeom>
              <a:avLst/>
              <a:gdLst/>
              <a:ahLst/>
              <a:cxnLst/>
              <a:rect l="l" t="t" r="r" b="b"/>
              <a:pathLst>
                <a:path w="141" h="12" extrusionOk="0">
                  <a:moveTo>
                    <a:pt x="80" y="1"/>
                  </a:moveTo>
                  <a:cubicBezTo>
                    <a:pt x="52" y="1"/>
                    <a:pt x="26" y="4"/>
                    <a:pt x="0" y="11"/>
                  </a:cubicBezTo>
                  <a:cubicBezTo>
                    <a:pt x="45" y="11"/>
                    <a:pt x="83" y="5"/>
                    <a:pt x="121" y="5"/>
                  </a:cubicBezTo>
                  <a:lnTo>
                    <a:pt x="140" y="5"/>
                  </a:lnTo>
                  <a:cubicBezTo>
                    <a:pt x="119" y="2"/>
                    <a:pt x="9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9673" y="3466956"/>
              <a:ext cx="34814" cy="51936"/>
            </a:xfrm>
            <a:custGeom>
              <a:avLst/>
              <a:gdLst/>
              <a:ahLst/>
              <a:cxnLst/>
              <a:rect l="l" t="t" r="r" b="b"/>
              <a:pathLst>
                <a:path w="610" h="910" extrusionOk="0">
                  <a:moveTo>
                    <a:pt x="242" y="1"/>
                  </a:moveTo>
                  <a:cubicBezTo>
                    <a:pt x="299" y="39"/>
                    <a:pt x="343" y="90"/>
                    <a:pt x="381" y="153"/>
                  </a:cubicBezTo>
                  <a:lnTo>
                    <a:pt x="388" y="166"/>
                  </a:lnTo>
                  <a:cubicBezTo>
                    <a:pt x="477" y="318"/>
                    <a:pt x="477" y="502"/>
                    <a:pt x="388" y="655"/>
                  </a:cubicBezTo>
                  <a:cubicBezTo>
                    <a:pt x="381" y="667"/>
                    <a:pt x="375" y="674"/>
                    <a:pt x="369" y="680"/>
                  </a:cubicBezTo>
                  <a:cubicBezTo>
                    <a:pt x="324" y="750"/>
                    <a:pt x="267" y="807"/>
                    <a:pt x="204" y="851"/>
                  </a:cubicBezTo>
                  <a:cubicBezTo>
                    <a:pt x="140" y="883"/>
                    <a:pt x="71" y="908"/>
                    <a:pt x="1" y="908"/>
                  </a:cubicBezTo>
                  <a:cubicBezTo>
                    <a:pt x="10" y="909"/>
                    <a:pt x="20" y="909"/>
                    <a:pt x="29" y="909"/>
                  </a:cubicBezTo>
                  <a:cubicBezTo>
                    <a:pt x="253" y="909"/>
                    <a:pt x="455" y="766"/>
                    <a:pt x="540" y="553"/>
                  </a:cubicBezTo>
                  <a:cubicBezTo>
                    <a:pt x="610" y="363"/>
                    <a:pt x="572" y="128"/>
                    <a:pt x="381" y="33"/>
                  </a:cubicBezTo>
                  <a:cubicBezTo>
                    <a:pt x="337" y="14"/>
                    <a:pt x="28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400" y="3466956"/>
              <a:ext cx="106497" cy="51879"/>
            </a:xfrm>
            <a:custGeom>
              <a:avLst/>
              <a:gdLst/>
              <a:ahLst/>
              <a:cxnLst/>
              <a:rect l="l" t="t" r="r" b="b"/>
              <a:pathLst>
                <a:path w="1866" h="909" extrusionOk="0">
                  <a:moveTo>
                    <a:pt x="1606" y="1"/>
                  </a:moveTo>
                  <a:cubicBezTo>
                    <a:pt x="1479" y="1"/>
                    <a:pt x="1351" y="65"/>
                    <a:pt x="1339" y="217"/>
                  </a:cubicBezTo>
                  <a:cubicBezTo>
                    <a:pt x="1344" y="269"/>
                    <a:pt x="1387" y="307"/>
                    <a:pt x="1436" y="307"/>
                  </a:cubicBezTo>
                  <a:cubicBezTo>
                    <a:pt x="1452" y="307"/>
                    <a:pt x="1469" y="303"/>
                    <a:pt x="1485" y="293"/>
                  </a:cubicBezTo>
                  <a:cubicBezTo>
                    <a:pt x="1523" y="268"/>
                    <a:pt x="1574" y="223"/>
                    <a:pt x="1618" y="223"/>
                  </a:cubicBezTo>
                  <a:cubicBezTo>
                    <a:pt x="1621" y="223"/>
                    <a:pt x="1623" y="223"/>
                    <a:pt x="1625" y="223"/>
                  </a:cubicBezTo>
                  <a:cubicBezTo>
                    <a:pt x="1764" y="223"/>
                    <a:pt x="1751" y="408"/>
                    <a:pt x="1713" y="490"/>
                  </a:cubicBezTo>
                  <a:cubicBezTo>
                    <a:pt x="1675" y="566"/>
                    <a:pt x="1618" y="629"/>
                    <a:pt x="1542" y="667"/>
                  </a:cubicBezTo>
                  <a:cubicBezTo>
                    <a:pt x="1511" y="682"/>
                    <a:pt x="1475" y="690"/>
                    <a:pt x="1439" y="690"/>
                  </a:cubicBezTo>
                  <a:cubicBezTo>
                    <a:pt x="1336" y="690"/>
                    <a:pt x="1236" y="628"/>
                    <a:pt x="1269" y="496"/>
                  </a:cubicBezTo>
                  <a:cubicBezTo>
                    <a:pt x="1287" y="428"/>
                    <a:pt x="1230" y="372"/>
                    <a:pt x="1169" y="372"/>
                  </a:cubicBezTo>
                  <a:cubicBezTo>
                    <a:pt x="1144" y="372"/>
                    <a:pt x="1119" y="381"/>
                    <a:pt x="1098" y="401"/>
                  </a:cubicBezTo>
                  <a:cubicBezTo>
                    <a:pt x="1072" y="433"/>
                    <a:pt x="1041" y="464"/>
                    <a:pt x="1009" y="490"/>
                  </a:cubicBezTo>
                  <a:cubicBezTo>
                    <a:pt x="972" y="539"/>
                    <a:pt x="935" y="563"/>
                    <a:pt x="900" y="563"/>
                  </a:cubicBezTo>
                  <a:cubicBezTo>
                    <a:pt x="862" y="563"/>
                    <a:pt x="826" y="536"/>
                    <a:pt x="793" y="483"/>
                  </a:cubicBezTo>
                  <a:cubicBezTo>
                    <a:pt x="806" y="458"/>
                    <a:pt x="819" y="439"/>
                    <a:pt x="825" y="413"/>
                  </a:cubicBezTo>
                  <a:cubicBezTo>
                    <a:pt x="850" y="343"/>
                    <a:pt x="790" y="294"/>
                    <a:pt x="730" y="294"/>
                  </a:cubicBezTo>
                  <a:cubicBezTo>
                    <a:pt x="698" y="294"/>
                    <a:pt x="667" y="307"/>
                    <a:pt x="647" y="337"/>
                  </a:cubicBezTo>
                  <a:cubicBezTo>
                    <a:pt x="599" y="414"/>
                    <a:pt x="544" y="443"/>
                    <a:pt x="489" y="443"/>
                  </a:cubicBezTo>
                  <a:cubicBezTo>
                    <a:pt x="356" y="443"/>
                    <a:pt x="220" y="276"/>
                    <a:pt x="152" y="204"/>
                  </a:cubicBezTo>
                  <a:cubicBezTo>
                    <a:pt x="130" y="182"/>
                    <a:pt x="102" y="171"/>
                    <a:pt x="74" y="171"/>
                  </a:cubicBezTo>
                  <a:cubicBezTo>
                    <a:pt x="46" y="171"/>
                    <a:pt x="19" y="182"/>
                    <a:pt x="0" y="204"/>
                  </a:cubicBezTo>
                  <a:lnTo>
                    <a:pt x="0" y="401"/>
                  </a:lnTo>
                  <a:cubicBezTo>
                    <a:pt x="292" y="496"/>
                    <a:pt x="590" y="553"/>
                    <a:pt x="895" y="566"/>
                  </a:cubicBezTo>
                  <a:cubicBezTo>
                    <a:pt x="907" y="597"/>
                    <a:pt x="920" y="629"/>
                    <a:pt x="933" y="661"/>
                  </a:cubicBezTo>
                  <a:cubicBezTo>
                    <a:pt x="939" y="667"/>
                    <a:pt x="946" y="674"/>
                    <a:pt x="952" y="686"/>
                  </a:cubicBezTo>
                  <a:cubicBezTo>
                    <a:pt x="965" y="699"/>
                    <a:pt x="971" y="718"/>
                    <a:pt x="984" y="731"/>
                  </a:cubicBezTo>
                  <a:cubicBezTo>
                    <a:pt x="1015" y="718"/>
                    <a:pt x="1047" y="705"/>
                    <a:pt x="1079" y="686"/>
                  </a:cubicBezTo>
                  <a:cubicBezTo>
                    <a:pt x="1130" y="801"/>
                    <a:pt x="1231" y="889"/>
                    <a:pt x="1358" y="908"/>
                  </a:cubicBezTo>
                  <a:lnTo>
                    <a:pt x="1390" y="908"/>
                  </a:lnTo>
                  <a:cubicBezTo>
                    <a:pt x="1460" y="908"/>
                    <a:pt x="1529" y="883"/>
                    <a:pt x="1593" y="851"/>
                  </a:cubicBezTo>
                  <a:cubicBezTo>
                    <a:pt x="1656" y="807"/>
                    <a:pt x="1713" y="750"/>
                    <a:pt x="1758" y="680"/>
                  </a:cubicBezTo>
                  <a:cubicBezTo>
                    <a:pt x="1764" y="674"/>
                    <a:pt x="1770" y="661"/>
                    <a:pt x="1777" y="655"/>
                  </a:cubicBezTo>
                  <a:cubicBezTo>
                    <a:pt x="1866" y="502"/>
                    <a:pt x="1866" y="312"/>
                    <a:pt x="1777" y="160"/>
                  </a:cubicBezTo>
                  <a:lnTo>
                    <a:pt x="1770" y="153"/>
                  </a:lnTo>
                  <a:cubicBezTo>
                    <a:pt x="1732" y="90"/>
                    <a:pt x="1688" y="39"/>
                    <a:pt x="1625" y="1"/>
                  </a:cubicBezTo>
                  <a:cubicBezTo>
                    <a:pt x="1619" y="1"/>
                    <a:pt x="1612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4720" y="3576020"/>
              <a:ext cx="70770" cy="26824"/>
            </a:xfrm>
            <a:custGeom>
              <a:avLst/>
              <a:gdLst/>
              <a:ahLst/>
              <a:cxnLst/>
              <a:rect l="l" t="t" r="r" b="b"/>
              <a:pathLst>
                <a:path w="1240" h="470" extrusionOk="0">
                  <a:moveTo>
                    <a:pt x="1189" y="0"/>
                  </a:moveTo>
                  <a:cubicBezTo>
                    <a:pt x="1144" y="76"/>
                    <a:pt x="1090" y="115"/>
                    <a:pt x="1026" y="115"/>
                  </a:cubicBezTo>
                  <a:cubicBezTo>
                    <a:pt x="999" y="115"/>
                    <a:pt x="971" y="108"/>
                    <a:pt x="942" y="95"/>
                  </a:cubicBezTo>
                  <a:cubicBezTo>
                    <a:pt x="933" y="93"/>
                    <a:pt x="925" y="92"/>
                    <a:pt x="917" y="92"/>
                  </a:cubicBezTo>
                  <a:cubicBezTo>
                    <a:pt x="869" y="92"/>
                    <a:pt x="825" y="123"/>
                    <a:pt x="808" y="171"/>
                  </a:cubicBezTo>
                  <a:cubicBezTo>
                    <a:pt x="798" y="257"/>
                    <a:pt x="727" y="313"/>
                    <a:pt x="658" y="313"/>
                  </a:cubicBezTo>
                  <a:cubicBezTo>
                    <a:pt x="599" y="313"/>
                    <a:pt x="541" y="271"/>
                    <a:pt x="523" y="171"/>
                  </a:cubicBezTo>
                  <a:cubicBezTo>
                    <a:pt x="515" y="122"/>
                    <a:pt x="481" y="101"/>
                    <a:pt x="444" y="101"/>
                  </a:cubicBezTo>
                  <a:cubicBezTo>
                    <a:pt x="396" y="101"/>
                    <a:pt x="342" y="139"/>
                    <a:pt x="339" y="197"/>
                  </a:cubicBezTo>
                  <a:lnTo>
                    <a:pt x="339" y="209"/>
                  </a:lnTo>
                  <a:lnTo>
                    <a:pt x="339" y="222"/>
                  </a:lnTo>
                  <a:cubicBezTo>
                    <a:pt x="300" y="287"/>
                    <a:pt x="265" y="319"/>
                    <a:pt x="236" y="319"/>
                  </a:cubicBezTo>
                  <a:cubicBezTo>
                    <a:pt x="199" y="319"/>
                    <a:pt x="170" y="268"/>
                    <a:pt x="148" y="165"/>
                  </a:cubicBezTo>
                  <a:cubicBezTo>
                    <a:pt x="136" y="134"/>
                    <a:pt x="107" y="120"/>
                    <a:pt x="79" y="120"/>
                  </a:cubicBezTo>
                  <a:cubicBezTo>
                    <a:pt x="39" y="120"/>
                    <a:pt x="0" y="150"/>
                    <a:pt x="15" y="203"/>
                  </a:cubicBezTo>
                  <a:cubicBezTo>
                    <a:pt x="28" y="241"/>
                    <a:pt x="41" y="279"/>
                    <a:pt x="60" y="317"/>
                  </a:cubicBezTo>
                  <a:cubicBezTo>
                    <a:pt x="136" y="324"/>
                    <a:pt x="212" y="336"/>
                    <a:pt x="288" y="349"/>
                  </a:cubicBezTo>
                  <a:cubicBezTo>
                    <a:pt x="478" y="392"/>
                    <a:pt x="644" y="470"/>
                    <a:pt x="837" y="470"/>
                  </a:cubicBezTo>
                  <a:cubicBezTo>
                    <a:pt x="844" y="470"/>
                    <a:pt x="852" y="470"/>
                    <a:pt x="859" y="470"/>
                  </a:cubicBezTo>
                  <a:lnTo>
                    <a:pt x="872" y="470"/>
                  </a:lnTo>
                  <a:cubicBezTo>
                    <a:pt x="923" y="438"/>
                    <a:pt x="967" y="381"/>
                    <a:pt x="986" y="324"/>
                  </a:cubicBezTo>
                  <a:cubicBezTo>
                    <a:pt x="1000" y="325"/>
                    <a:pt x="1015" y="326"/>
                    <a:pt x="1029" y="326"/>
                  </a:cubicBezTo>
                  <a:cubicBezTo>
                    <a:pt x="1072" y="326"/>
                    <a:pt x="1115" y="319"/>
                    <a:pt x="1157" y="305"/>
                  </a:cubicBezTo>
                  <a:cubicBezTo>
                    <a:pt x="1221" y="229"/>
                    <a:pt x="1240" y="121"/>
                    <a:pt x="1202" y="25"/>
                  </a:cubicBezTo>
                  <a:cubicBezTo>
                    <a:pt x="1202" y="13"/>
                    <a:pt x="1196" y="6"/>
                    <a:pt x="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42" y="3529278"/>
              <a:ext cx="130068" cy="45772"/>
            </a:xfrm>
            <a:custGeom>
              <a:avLst/>
              <a:gdLst/>
              <a:ahLst/>
              <a:cxnLst/>
              <a:rect l="l" t="t" r="r" b="b"/>
              <a:pathLst>
                <a:path w="2279" h="802" extrusionOk="0">
                  <a:moveTo>
                    <a:pt x="489" y="0"/>
                  </a:moveTo>
                  <a:cubicBezTo>
                    <a:pt x="451" y="0"/>
                    <a:pt x="413" y="0"/>
                    <a:pt x="368" y="7"/>
                  </a:cubicBezTo>
                  <a:cubicBezTo>
                    <a:pt x="305" y="20"/>
                    <a:pt x="241" y="51"/>
                    <a:pt x="197" y="102"/>
                  </a:cubicBezTo>
                  <a:lnTo>
                    <a:pt x="197" y="108"/>
                  </a:lnTo>
                  <a:cubicBezTo>
                    <a:pt x="134" y="77"/>
                    <a:pt x="64" y="64"/>
                    <a:pt x="0" y="58"/>
                  </a:cubicBezTo>
                  <a:lnTo>
                    <a:pt x="0" y="254"/>
                  </a:lnTo>
                  <a:cubicBezTo>
                    <a:pt x="165" y="261"/>
                    <a:pt x="305" y="362"/>
                    <a:pt x="375" y="514"/>
                  </a:cubicBezTo>
                  <a:cubicBezTo>
                    <a:pt x="385" y="536"/>
                    <a:pt x="403" y="545"/>
                    <a:pt x="422" y="545"/>
                  </a:cubicBezTo>
                  <a:cubicBezTo>
                    <a:pt x="458" y="545"/>
                    <a:pt x="497" y="510"/>
                    <a:pt x="489" y="464"/>
                  </a:cubicBezTo>
                  <a:cubicBezTo>
                    <a:pt x="470" y="394"/>
                    <a:pt x="438" y="330"/>
                    <a:pt x="394" y="273"/>
                  </a:cubicBezTo>
                  <a:cubicBezTo>
                    <a:pt x="414" y="267"/>
                    <a:pt x="434" y="264"/>
                    <a:pt x="453" y="264"/>
                  </a:cubicBezTo>
                  <a:cubicBezTo>
                    <a:pt x="550" y="264"/>
                    <a:pt x="631" y="338"/>
                    <a:pt x="641" y="438"/>
                  </a:cubicBezTo>
                  <a:cubicBezTo>
                    <a:pt x="648" y="498"/>
                    <a:pt x="704" y="529"/>
                    <a:pt x="761" y="529"/>
                  </a:cubicBezTo>
                  <a:cubicBezTo>
                    <a:pt x="805" y="529"/>
                    <a:pt x="850" y="509"/>
                    <a:pt x="870" y="470"/>
                  </a:cubicBezTo>
                  <a:lnTo>
                    <a:pt x="1219" y="495"/>
                  </a:lnTo>
                  <a:cubicBezTo>
                    <a:pt x="1235" y="550"/>
                    <a:pt x="1284" y="581"/>
                    <a:pt x="1337" y="581"/>
                  </a:cubicBezTo>
                  <a:cubicBezTo>
                    <a:pt x="1346" y="581"/>
                    <a:pt x="1355" y="580"/>
                    <a:pt x="1365" y="578"/>
                  </a:cubicBezTo>
                  <a:cubicBezTo>
                    <a:pt x="1460" y="539"/>
                    <a:pt x="1547" y="524"/>
                    <a:pt x="1632" y="524"/>
                  </a:cubicBezTo>
                  <a:cubicBezTo>
                    <a:pt x="1758" y="524"/>
                    <a:pt x="1880" y="558"/>
                    <a:pt x="2012" y="603"/>
                  </a:cubicBezTo>
                  <a:cubicBezTo>
                    <a:pt x="1993" y="635"/>
                    <a:pt x="1980" y="667"/>
                    <a:pt x="1974" y="705"/>
                  </a:cubicBezTo>
                  <a:cubicBezTo>
                    <a:pt x="1965" y="765"/>
                    <a:pt x="2020" y="802"/>
                    <a:pt x="2075" y="802"/>
                  </a:cubicBezTo>
                  <a:cubicBezTo>
                    <a:pt x="2101" y="802"/>
                    <a:pt x="2127" y="793"/>
                    <a:pt x="2145" y="775"/>
                  </a:cubicBezTo>
                  <a:cubicBezTo>
                    <a:pt x="2160" y="745"/>
                    <a:pt x="2190" y="728"/>
                    <a:pt x="2220" y="728"/>
                  </a:cubicBezTo>
                  <a:cubicBezTo>
                    <a:pt x="2241" y="728"/>
                    <a:pt x="2263" y="737"/>
                    <a:pt x="2278" y="756"/>
                  </a:cubicBezTo>
                  <a:cubicBezTo>
                    <a:pt x="2234" y="667"/>
                    <a:pt x="2171" y="584"/>
                    <a:pt x="2101" y="514"/>
                  </a:cubicBezTo>
                  <a:lnTo>
                    <a:pt x="2094" y="514"/>
                  </a:lnTo>
                  <a:cubicBezTo>
                    <a:pt x="1960" y="365"/>
                    <a:pt x="1778" y="307"/>
                    <a:pt x="1590" y="307"/>
                  </a:cubicBezTo>
                  <a:cubicBezTo>
                    <a:pt x="1530" y="307"/>
                    <a:pt x="1469" y="313"/>
                    <a:pt x="1409" y="324"/>
                  </a:cubicBezTo>
                  <a:cubicBezTo>
                    <a:pt x="1340" y="170"/>
                    <a:pt x="1192" y="84"/>
                    <a:pt x="1041" y="84"/>
                  </a:cubicBezTo>
                  <a:cubicBezTo>
                    <a:pt x="954" y="84"/>
                    <a:pt x="867" y="112"/>
                    <a:pt x="794" y="172"/>
                  </a:cubicBezTo>
                  <a:cubicBezTo>
                    <a:pt x="724" y="77"/>
                    <a:pt x="622" y="2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30752" y="3315430"/>
              <a:ext cx="39152" cy="44574"/>
            </a:xfrm>
            <a:custGeom>
              <a:avLst/>
              <a:gdLst/>
              <a:ahLst/>
              <a:cxnLst/>
              <a:rect l="l" t="t" r="r" b="b"/>
              <a:pathLst>
                <a:path w="686" h="781" extrusionOk="0">
                  <a:moveTo>
                    <a:pt x="259" y="1"/>
                  </a:moveTo>
                  <a:cubicBezTo>
                    <a:pt x="153" y="1"/>
                    <a:pt x="48" y="60"/>
                    <a:pt x="0" y="168"/>
                  </a:cubicBezTo>
                  <a:cubicBezTo>
                    <a:pt x="70" y="207"/>
                    <a:pt x="127" y="270"/>
                    <a:pt x="165" y="340"/>
                  </a:cubicBezTo>
                  <a:cubicBezTo>
                    <a:pt x="178" y="327"/>
                    <a:pt x="184" y="308"/>
                    <a:pt x="184" y="283"/>
                  </a:cubicBezTo>
                  <a:cubicBezTo>
                    <a:pt x="184" y="237"/>
                    <a:pt x="209" y="217"/>
                    <a:pt x="238" y="217"/>
                  </a:cubicBezTo>
                  <a:cubicBezTo>
                    <a:pt x="265" y="217"/>
                    <a:pt x="296" y="236"/>
                    <a:pt x="311" y="270"/>
                  </a:cubicBezTo>
                  <a:cubicBezTo>
                    <a:pt x="324" y="321"/>
                    <a:pt x="311" y="378"/>
                    <a:pt x="280" y="416"/>
                  </a:cubicBezTo>
                  <a:cubicBezTo>
                    <a:pt x="261" y="448"/>
                    <a:pt x="235" y="473"/>
                    <a:pt x="204" y="492"/>
                  </a:cubicBezTo>
                  <a:cubicBezTo>
                    <a:pt x="204" y="606"/>
                    <a:pt x="146" y="701"/>
                    <a:pt x="58" y="765"/>
                  </a:cubicBezTo>
                  <a:cubicBezTo>
                    <a:pt x="76" y="774"/>
                    <a:pt x="98" y="780"/>
                    <a:pt x="119" y="780"/>
                  </a:cubicBezTo>
                  <a:cubicBezTo>
                    <a:pt x="126" y="780"/>
                    <a:pt x="133" y="779"/>
                    <a:pt x="140" y="778"/>
                  </a:cubicBezTo>
                  <a:cubicBezTo>
                    <a:pt x="413" y="695"/>
                    <a:pt x="686" y="378"/>
                    <a:pt x="476" y="105"/>
                  </a:cubicBezTo>
                  <a:cubicBezTo>
                    <a:pt x="419" y="34"/>
                    <a:pt x="339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07181" y="3314859"/>
              <a:ext cx="4452" cy="9132"/>
            </a:xfrm>
            <a:custGeom>
              <a:avLst/>
              <a:gdLst/>
              <a:ahLst/>
              <a:cxnLst/>
              <a:rect l="l" t="t" r="r" b="b"/>
              <a:pathLst>
                <a:path w="78" h="160" extrusionOk="0">
                  <a:moveTo>
                    <a:pt x="1" y="1"/>
                  </a:moveTo>
                  <a:cubicBezTo>
                    <a:pt x="26" y="33"/>
                    <a:pt x="39" y="71"/>
                    <a:pt x="52" y="115"/>
                  </a:cubicBezTo>
                  <a:cubicBezTo>
                    <a:pt x="52" y="128"/>
                    <a:pt x="58" y="147"/>
                    <a:pt x="58" y="159"/>
                  </a:cubicBezTo>
                  <a:lnTo>
                    <a:pt x="77" y="159"/>
                  </a:lnTo>
                  <a:cubicBezTo>
                    <a:pt x="71" y="102"/>
                    <a:pt x="39" y="4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72824" y="3290375"/>
              <a:ext cx="24655" cy="12955"/>
            </a:xfrm>
            <a:custGeom>
              <a:avLst/>
              <a:gdLst/>
              <a:ahLst/>
              <a:cxnLst/>
              <a:rect l="l" t="t" r="r" b="b"/>
              <a:pathLst>
                <a:path w="432" h="227" extrusionOk="0">
                  <a:moveTo>
                    <a:pt x="295" y="1"/>
                  </a:moveTo>
                  <a:cubicBezTo>
                    <a:pt x="287" y="1"/>
                    <a:pt x="280" y="2"/>
                    <a:pt x="273" y="5"/>
                  </a:cubicBezTo>
                  <a:cubicBezTo>
                    <a:pt x="165" y="30"/>
                    <a:pt x="76" y="87"/>
                    <a:pt x="0" y="170"/>
                  </a:cubicBezTo>
                  <a:cubicBezTo>
                    <a:pt x="51" y="154"/>
                    <a:pt x="104" y="146"/>
                    <a:pt x="156" y="146"/>
                  </a:cubicBezTo>
                  <a:cubicBezTo>
                    <a:pt x="253" y="146"/>
                    <a:pt x="349" y="173"/>
                    <a:pt x="432" y="227"/>
                  </a:cubicBezTo>
                  <a:cubicBezTo>
                    <a:pt x="419" y="163"/>
                    <a:pt x="400" y="100"/>
                    <a:pt x="368" y="43"/>
                  </a:cubicBezTo>
                  <a:cubicBezTo>
                    <a:pt x="353" y="18"/>
                    <a:pt x="323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29325" y="3343851"/>
              <a:ext cx="12727" cy="15238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2" y="0"/>
                  </a:moveTo>
                  <a:lnTo>
                    <a:pt x="222" y="0"/>
                  </a:lnTo>
                  <a:cubicBezTo>
                    <a:pt x="171" y="26"/>
                    <a:pt x="127" y="51"/>
                    <a:pt x="76" y="77"/>
                  </a:cubicBezTo>
                  <a:cubicBezTo>
                    <a:pt x="0" y="121"/>
                    <a:pt x="6" y="229"/>
                    <a:pt x="83" y="267"/>
                  </a:cubicBezTo>
                  <a:cubicBezTo>
                    <a:pt x="171" y="210"/>
                    <a:pt x="222" y="108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7586" y="3298536"/>
              <a:ext cx="82299" cy="61752"/>
            </a:xfrm>
            <a:custGeom>
              <a:avLst/>
              <a:gdLst/>
              <a:ahLst/>
              <a:cxnLst/>
              <a:rect l="l" t="t" r="r" b="b"/>
              <a:pathLst>
                <a:path w="1442" h="1082" extrusionOk="0">
                  <a:moveTo>
                    <a:pt x="418" y="0"/>
                  </a:moveTo>
                  <a:cubicBezTo>
                    <a:pt x="367" y="0"/>
                    <a:pt x="316" y="9"/>
                    <a:pt x="267" y="27"/>
                  </a:cubicBezTo>
                  <a:cubicBezTo>
                    <a:pt x="77" y="230"/>
                    <a:pt x="1" y="553"/>
                    <a:pt x="210" y="763"/>
                  </a:cubicBezTo>
                  <a:cubicBezTo>
                    <a:pt x="221" y="773"/>
                    <a:pt x="235" y="778"/>
                    <a:pt x="249" y="778"/>
                  </a:cubicBezTo>
                  <a:cubicBezTo>
                    <a:pt x="286" y="778"/>
                    <a:pt x="324" y="747"/>
                    <a:pt x="305" y="706"/>
                  </a:cubicBezTo>
                  <a:cubicBezTo>
                    <a:pt x="210" y="458"/>
                    <a:pt x="248" y="154"/>
                    <a:pt x="508" y="52"/>
                  </a:cubicBezTo>
                  <a:cubicBezTo>
                    <a:pt x="527" y="103"/>
                    <a:pt x="527" y="166"/>
                    <a:pt x="515" y="223"/>
                  </a:cubicBezTo>
                  <a:cubicBezTo>
                    <a:pt x="438" y="268"/>
                    <a:pt x="388" y="357"/>
                    <a:pt x="394" y="452"/>
                  </a:cubicBezTo>
                  <a:cubicBezTo>
                    <a:pt x="398" y="507"/>
                    <a:pt x="445" y="542"/>
                    <a:pt x="493" y="542"/>
                  </a:cubicBezTo>
                  <a:cubicBezTo>
                    <a:pt x="517" y="542"/>
                    <a:pt x="540" y="534"/>
                    <a:pt x="559" y="515"/>
                  </a:cubicBezTo>
                  <a:cubicBezTo>
                    <a:pt x="584" y="496"/>
                    <a:pt x="603" y="471"/>
                    <a:pt x="616" y="439"/>
                  </a:cubicBezTo>
                  <a:cubicBezTo>
                    <a:pt x="636" y="435"/>
                    <a:pt x="653" y="434"/>
                    <a:pt x="668" y="434"/>
                  </a:cubicBezTo>
                  <a:cubicBezTo>
                    <a:pt x="730" y="434"/>
                    <a:pt x="753" y="465"/>
                    <a:pt x="743" y="522"/>
                  </a:cubicBezTo>
                  <a:cubicBezTo>
                    <a:pt x="749" y="566"/>
                    <a:pt x="737" y="617"/>
                    <a:pt x="711" y="655"/>
                  </a:cubicBezTo>
                  <a:cubicBezTo>
                    <a:pt x="673" y="712"/>
                    <a:pt x="635" y="769"/>
                    <a:pt x="584" y="826"/>
                  </a:cubicBezTo>
                  <a:cubicBezTo>
                    <a:pt x="522" y="903"/>
                    <a:pt x="591" y="1006"/>
                    <a:pt x="664" y="1006"/>
                  </a:cubicBezTo>
                  <a:cubicBezTo>
                    <a:pt x="687" y="1006"/>
                    <a:pt x="711" y="996"/>
                    <a:pt x="730" y="972"/>
                  </a:cubicBezTo>
                  <a:cubicBezTo>
                    <a:pt x="762" y="934"/>
                    <a:pt x="788" y="896"/>
                    <a:pt x="819" y="858"/>
                  </a:cubicBezTo>
                  <a:lnTo>
                    <a:pt x="819" y="858"/>
                  </a:lnTo>
                  <a:cubicBezTo>
                    <a:pt x="800" y="902"/>
                    <a:pt x="788" y="953"/>
                    <a:pt x="781" y="1004"/>
                  </a:cubicBezTo>
                  <a:cubicBezTo>
                    <a:pt x="778" y="1054"/>
                    <a:pt x="822" y="1082"/>
                    <a:pt x="865" y="1082"/>
                  </a:cubicBezTo>
                  <a:cubicBezTo>
                    <a:pt x="897" y="1082"/>
                    <a:pt x="928" y="1065"/>
                    <a:pt x="933" y="1029"/>
                  </a:cubicBezTo>
                  <a:cubicBezTo>
                    <a:pt x="957" y="826"/>
                    <a:pt x="1128" y="679"/>
                    <a:pt x="1323" y="679"/>
                  </a:cubicBezTo>
                  <a:cubicBezTo>
                    <a:pt x="1335" y="679"/>
                    <a:pt x="1347" y="679"/>
                    <a:pt x="1359" y="680"/>
                  </a:cubicBezTo>
                  <a:cubicBezTo>
                    <a:pt x="1390" y="680"/>
                    <a:pt x="1422" y="668"/>
                    <a:pt x="1441" y="636"/>
                  </a:cubicBezTo>
                  <a:cubicBezTo>
                    <a:pt x="1403" y="560"/>
                    <a:pt x="1346" y="503"/>
                    <a:pt x="1270" y="464"/>
                  </a:cubicBezTo>
                  <a:cubicBezTo>
                    <a:pt x="1270" y="477"/>
                    <a:pt x="1263" y="483"/>
                    <a:pt x="1257" y="496"/>
                  </a:cubicBezTo>
                  <a:cubicBezTo>
                    <a:pt x="1117" y="522"/>
                    <a:pt x="984" y="598"/>
                    <a:pt x="895" y="712"/>
                  </a:cubicBezTo>
                  <a:cubicBezTo>
                    <a:pt x="933" y="629"/>
                    <a:pt x="952" y="534"/>
                    <a:pt x="940" y="445"/>
                  </a:cubicBezTo>
                  <a:lnTo>
                    <a:pt x="921" y="445"/>
                  </a:lnTo>
                  <a:cubicBezTo>
                    <a:pt x="921" y="426"/>
                    <a:pt x="921" y="414"/>
                    <a:pt x="914" y="401"/>
                  </a:cubicBezTo>
                  <a:cubicBezTo>
                    <a:pt x="902" y="357"/>
                    <a:pt x="889" y="319"/>
                    <a:pt x="864" y="287"/>
                  </a:cubicBezTo>
                  <a:cubicBezTo>
                    <a:pt x="857" y="274"/>
                    <a:pt x="845" y="261"/>
                    <a:pt x="838" y="249"/>
                  </a:cubicBezTo>
                  <a:cubicBezTo>
                    <a:pt x="794" y="217"/>
                    <a:pt x="749" y="192"/>
                    <a:pt x="699" y="185"/>
                  </a:cubicBezTo>
                  <a:cubicBezTo>
                    <a:pt x="699" y="154"/>
                    <a:pt x="699" y="115"/>
                    <a:pt x="692" y="84"/>
                  </a:cubicBezTo>
                  <a:cubicBezTo>
                    <a:pt x="610" y="30"/>
                    <a:pt x="513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25330" y="3376268"/>
              <a:ext cx="18491" cy="2739"/>
            </a:xfrm>
            <a:custGeom>
              <a:avLst/>
              <a:gdLst/>
              <a:ahLst/>
              <a:cxnLst/>
              <a:rect l="l" t="t" r="r" b="b"/>
              <a:pathLst>
                <a:path w="324" h="48" extrusionOk="0">
                  <a:moveTo>
                    <a:pt x="194" y="0"/>
                  </a:moveTo>
                  <a:cubicBezTo>
                    <a:pt x="128" y="0"/>
                    <a:pt x="62" y="17"/>
                    <a:pt x="0" y="48"/>
                  </a:cubicBezTo>
                  <a:lnTo>
                    <a:pt x="305" y="48"/>
                  </a:lnTo>
                  <a:lnTo>
                    <a:pt x="324" y="23"/>
                  </a:lnTo>
                  <a:cubicBezTo>
                    <a:pt x="281" y="8"/>
                    <a:pt x="238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99990" y="3363028"/>
              <a:ext cx="28993" cy="17464"/>
            </a:xfrm>
            <a:custGeom>
              <a:avLst/>
              <a:gdLst/>
              <a:ahLst/>
              <a:cxnLst/>
              <a:rect l="l" t="t" r="r" b="b"/>
              <a:pathLst>
                <a:path w="508" h="306" extrusionOk="0">
                  <a:moveTo>
                    <a:pt x="476" y="1"/>
                  </a:moveTo>
                  <a:cubicBezTo>
                    <a:pt x="451" y="13"/>
                    <a:pt x="419" y="26"/>
                    <a:pt x="394" y="39"/>
                  </a:cubicBezTo>
                  <a:cubicBezTo>
                    <a:pt x="317" y="96"/>
                    <a:pt x="235" y="140"/>
                    <a:pt x="140" y="159"/>
                  </a:cubicBezTo>
                  <a:cubicBezTo>
                    <a:pt x="95" y="185"/>
                    <a:pt x="51" y="210"/>
                    <a:pt x="0" y="242"/>
                  </a:cubicBezTo>
                  <a:cubicBezTo>
                    <a:pt x="13" y="261"/>
                    <a:pt x="25" y="286"/>
                    <a:pt x="32" y="305"/>
                  </a:cubicBezTo>
                  <a:lnTo>
                    <a:pt x="343" y="286"/>
                  </a:lnTo>
                  <a:cubicBezTo>
                    <a:pt x="425" y="236"/>
                    <a:pt x="482" y="153"/>
                    <a:pt x="501" y="52"/>
                  </a:cubicBezTo>
                  <a:cubicBezTo>
                    <a:pt x="508" y="32"/>
                    <a:pt x="495" y="13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89765" y="3369077"/>
              <a:ext cx="54790" cy="59755"/>
            </a:xfrm>
            <a:custGeom>
              <a:avLst/>
              <a:gdLst/>
              <a:ahLst/>
              <a:cxnLst/>
              <a:rect l="l" t="t" r="r" b="b"/>
              <a:pathLst>
                <a:path w="960" h="1047" extrusionOk="0">
                  <a:moveTo>
                    <a:pt x="274" y="0"/>
                  </a:moveTo>
                  <a:cubicBezTo>
                    <a:pt x="197" y="0"/>
                    <a:pt x="116" y="23"/>
                    <a:pt x="39" y="60"/>
                  </a:cubicBezTo>
                  <a:cubicBezTo>
                    <a:pt x="204" y="130"/>
                    <a:pt x="369" y="218"/>
                    <a:pt x="521" y="288"/>
                  </a:cubicBezTo>
                  <a:cubicBezTo>
                    <a:pt x="819" y="428"/>
                    <a:pt x="648" y="853"/>
                    <a:pt x="369" y="866"/>
                  </a:cubicBezTo>
                  <a:cubicBezTo>
                    <a:pt x="248" y="866"/>
                    <a:pt x="128" y="878"/>
                    <a:pt x="1" y="885"/>
                  </a:cubicBezTo>
                  <a:cubicBezTo>
                    <a:pt x="102" y="977"/>
                    <a:pt x="219" y="1046"/>
                    <a:pt x="349" y="1046"/>
                  </a:cubicBezTo>
                  <a:cubicBezTo>
                    <a:pt x="390" y="1046"/>
                    <a:pt x="433" y="1039"/>
                    <a:pt x="477" y="1024"/>
                  </a:cubicBezTo>
                  <a:cubicBezTo>
                    <a:pt x="648" y="967"/>
                    <a:pt x="667" y="847"/>
                    <a:pt x="693" y="720"/>
                  </a:cubicBezTo>
                  <a:cubicBezTo>
                    <a:pt x="709" y="728"/>
                    <a:pt x="727" y="732"/>
                    <a:pt x="744" y="732"/>
                  </a:cubicBezTo>
                  <a:cubicBezTo>
                    <a:pt x="792" y="732"/>
                    <a:pt x="837" y="701"/>
                    <a:pt x="851" y="650"/>
                  </a:cubicBezTo>
                  <a:cubicBezTo>
                    <a:pt x="934" y="440"/>
                    <a:pt x="959" y="47"/>
                    <a:pt x="629" y="15"/>
                  </a:cubicBezTo>
                  <a:cubicBezTo>
                    <a:pt x="622" y="15"/>
                    <a:pt x="614" y="14"/>
                    <a:pt x="607" y="14"/>
                  </a:cubicBezTo>
                  <a:cubicBezTo>
                    <a:pt x="557" y="14"/>
                    <a:pt x="508" y="32"/>
                    <a:pt x="464" y="60"/>
                  </a:cubicBezTo>
                  <a:cubicBezTo>
                    <a:pt x="407" y="18"/>
                    <a:pt x="342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8670" y="3457596"/>
              <a:ext cx="1541" cy="742"/>
            </a:xfrm>
            <a:custGeom>
              <a:avLst/>
              <a:gdLst/>
              <a:ahLst/>
              <a:cxnLst/>
              <a:rect l="l" t="t" r="r" b="b"/>
              <a:pathLst>
                <a:path w="27" h="13" extrusionOk="0">
                  <a:moveTo>
                    <a:pt x="1" y="0"/>
                  </a:moveTo>
                  <a:lnTo>
                    <a:pt x="26" y="13"/>
                  </a:lnTo>
                  <a:lnTo>
                    <a:pt x="26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60839" y="3411196"/>
              <a:ext cx="120309" cy="45144"/>
            </a:xfrm>
            <a:custGeom>
              <a:avLst/>
              <a:gdLst/>
              <a:ahLst/>
              <a:cxnLst/>
              <a:rect l="l" t="t" r="r" b="b"/>
              <a:pathLst>
                <a:path w="2108" h="791" extrusionOk="0">
                  <a:moveTo>
                    <a:pt x="1562" y="1"/>
                  </a:moveTo>
                  <a:lnTo>
                    <a:pt x="1378" y="45"/>
                  </a:lnTo>
                  <a:cubicBezTo>
                    <a:pt x="1325" y="93"/>
                    <a:pt x="1255" y="118"/>
                    <a:pt x="1185" y="118"/>
                  </a:cubicBezTo>
                  <a:cubicBezTo>
                    <a:pt x="1171" y="118"/>
                    <a:pt x="1157" y="117"/>
                    <a:pt x="1143" y="115"/>
                  </a:cubicBezTo>
                  <a:cubicBezTo>
                    <a:pt x="1137" y="109"/>
                    <a:pt x="1137" y="102"/>
                    <a:pt x="1137" y="102"/>
                  </a:cubicBezTo>
                  <a:cubicBezTo>
                    <a:pt x="1073" y="115"/>
                    <a:pt x="1016" y="128"/>
                    <a:pt x="953" y="134"/>
                  </a:cubicBezTo>
                  <a:cubicBezTo>
                    <a:pt x="972" y="166"/>
                    <a:pt x="978" y="197"/>
                    <a:pt x="965" y="229"/>
                  </a:cubicBezTo>
                  <a:cubicBezTo>
                    <a:pt x="959" y="248"/>
                    <a:pt x="946" y="267"/>
                    <a:pt x="934" y="280"/>
                  </a:cubicBezTo>
                  <a:cubicBezTo>
                    <a:pt x="934" y="261"/>
                    <a:pt x="934" y="248"/>
                    <a:pt x="927" y="236"/>
                  </a:cubicBezTo>
                  <a:cubicBezTo>
                    <a:pt x="915" y="200"/>
                    <a:pt x="887" y="182"/>
                    <a:pt x="856" y="182"/>
                  </a:cubicBezTo>
                  <a:cubicBezTo>
                    <a:pt x="837" y="182"/>
                    <a:pt x="817" y="189"/>
                    <a:pt x="800" y="204"/>
                  </a:cubicBezTo>
                  <a:cubicBezTo>
                    <a:pt x="733" y="281"/>
                    <a:pt x="645" y="383"/>
                    <a:pt x="546" y="383"/>
                  </a:cubicBezTo>
                  <a:cubicBezTo>
                    <a:pt x="506" y="383"/>
                    <a:pt x="463" y="366"/>
                    <a:pt x="420" y="324"/>
                  </a:cubicBezTo>
                  <a:cubicBezTo>
                    <a:pt x="299" y="496"/>
                    <a:pt x="159" y="648"/>
                    <a:pt x="1" y="781"/>
                  </a:cubicBezTo>
                  <a:cubicBezTo>
                    <a:pt x="27" y="787"/>
                    <a:pt x="54" y="790"/>
                    <a:pt x="80" y="790"/>
                  </a:cubicBezTo>
                  <a:cubicBezTo>
                    <a:pt x="223" y="790"/>
                    <a:pt x="354" y="705"/>
                    <a:pt x="413" y="566"/>
                  </a:cubicBezTo>
                  <a:cubicBezTo>
                    <a:pt x="465" y="583"/>
                    <a:pt x="522" y="591"/>
                    <a:pt x="578" y="591"/>
                  </a:cubicBezTo>
                  <a:cubicBezTo>
                    <a:pt x="707" y="591"/>
                    <a:pt x="834" y="546"/>
                    <a:pt x="895" y="458"/>
                  </a:cubicBezTo>
                  <a:cubicBezTo>
                    <a:pt x="997" y="439"/>
                    <a:pt x="1086" y="375"/>
                    <a:pt x="1124" y="280"/>
                  </a:cubicBezTo>
                  <a:cubicBezTo>
                    <a:pt x="1150" y="284"/>
                    <a:pt x="1176" y="286"/>
                    <a:pt x="1201" y="286"/>
                  </a:cubicBezTo>
                  <a:cubicBezTo>
                    <a:pt x="1364" y="286"/>
                    <a:pt x="1518" y="201"/>
                    <a:pt x="1606" y="64"/>
                  </a:cubicBezTo>
                  <a:cubicBezTo>
                    <a:pt x="1702" y="135"/>
                    <a:pt x="1813" y="170"/>
                    <a:pt x="1927" y="170"/>
                  </a:cubicBezTo>
                  <a:cubicBezTo>
                    <a:pt x="1987" y="170"/>
                    <a:pt x="2048" y="160"/>
                    <a:pt x="2108" y="140"/>
                  </a:cubicBezTo>
                  <a:cubicBezTo>
                    <a:pt x="1924" y="140"/>
                    <a:pt x="1739" y="102"/>
                    <a:pt x="1581" y="13"/>
                  </a:cubicBezTo>
                  <a:lnTo>
                    <a:pt x="15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22420" y="3362457"/>
              <a:ext cx="4794" cy="2454"/>
            </a:xfrm>
            <a:custGeom>
              <a:avLst/>
              <a:gdLst/>
              <a:ahLst/>
              <a:cxnLst/>
              <a:rect l="l" t="t" r="r" b="b"/>
              <a:pathLst>
                <a:path w="84" h="43" extrusionOk="0">
                  <a:moveTo>
                    <a:pt x="67" y="0"/>
                  </a:moveTo>
                  <a:cubicBezTo>
                    <a:pt x="60" y="0"/>
                    <a:pt x="52" y="3"/>
                    <a:pt x="45" y="11"/>
                  </a:cubicBezTo>
                  <a:lnTo>
                    <a:pt x="1" y="42"/>
                  </a:lnTo>
                  <a:cubicBezTo>
                    <a:pt x="26" y="30"/>
                    <a:pt x="58" y="17"/>
                    <a:pt x="83" y="4"/>
                  </a:cubicBezTo>
                  <a:cubicBezTo>
                    <a:pt x="78" y="2"/>
                    <a:pt x="72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00" y="3369648"/>
              <a:ext cx="125331" cy="50110"/>
            </a:xfrm>
            <a:custGeom>
              <a:avLst/>
              <a:gdLst/>
              <a:ahLst/>
              <a:cxnLst/>
              <a:rect l="l" t="t" r="r" b="b"/>
              <a:pathLst>
                <a:path w="2196" h="878" extrusionOk="0">
                  <a:moveTo>
                    <a:pt x="1638" y="0"/>
                  </a:moveTo>
                  <a:cubicBezTo>
                    <a:pt x="1591" y="0"/>
                    <a:pt x="1546" y="34"/>
                    <a:pt x="1536" y="81"/>
                  </a:cubicBezTo>
                  <a:cubicBezTo>
                    <a:pt x="1498" y="215"/>
                    <a:pt x="1422" y="302"/>
                    <a:pt x="1321" y="302"/>
                  </a:cubicBezTo>
                  <a:cubicBezTo>
                    <a:pt x="1269" y="302"/>
                    <a:pt x="1211" y="279"/>
                    <a:pt x="1149" y="227"/>
                  </a:cubicBezTo>
                  <a:cubicBezTo>
                    <a:pt x="1124" y="209"/>
                    <a:pt x="1095" y="201"/>
                    <a:pt x="1067" y="201"/>
                  </a:cubicBezTo>
                  <a:cubicBezTo>
                    <a:pt x="975" y="201"/>
                    <a:pt x="884" y="283"/>
                    <a:pt x="952" y="380"/>
                  </a:cubicBezTo>
                  <a:cubicBezTo>
                    <a:pt x="996" y="437"/>
                    <a:pt x="1053" y="488"/>
                    <a:pt x="1117" y="519"/>
                  </a:cubicBezTo>
                  <a:cubicBezTo>
                    <a:pt x="1108" y="518"/>
                    <a:pt x="1100" y="518"/>
                    <a:pt x="1091" y="518"/>
                  </a:cubicBezTo>
                  <a:cubicBezTo>
                    <a:pt x="1047" y="518"/>
                    <a:pt x="1002" y="531"/>
                    <a:pt x="965" y="557"/>
                  </a:cubicBezTo>
                  <a:cubicBezTo>
                    <a:pt x="887" y="453"/>
                    <a:pt x="771" y="401"/>
                    <a:pt x="655" y="401"/>
                  </a:cubicBezTo>
                  <a:cubicBezTo>
                    <a:pt x="526" y="401"/>
                    <a:pt x="397" y="465"/>
                    <a:pt x="324" y="589"/>
                  </a:cubicBezTo>
                  <a:cubicBezTo>
                    <a:pt x="273" y="573"/>
                    <a:pt x="219" y="565"/>
                    <a:pt x="164" y="565"/>
                  </a:cubicBezTo>
                  <a:cubicBezTo>
                    <a:pt x="109" y="565"/>
                    <a:pt x="54" y="573"/>
                    <a:pt x="0" y="589"/>
                  </a:cubicBezTo>
                  <a:lnTo>
                    <a:pt x="0" y="875"/>
                  </a:lnTo>
                  <a:cubicBezTo>
                    <a:pt x="60" y="845"/>
                    <a:pt x="120" y="819"/>
                    <a:pt x="185" y="819"/>
                  </a:cubicBezTo>
                  <a:cubicBezTo>
                    <a:pt x="229" y="819"/>
                    <a:pt x="275" y="831"/>
                    <a:pt x="324" y="862"/>
                  </a:cubicBezTo>
                  <a:cubicBezTo>
                    <a:pt x="341" y="872"/>
                    <a:pt x="360" y="877"/>
                    <a:pt x="379" y="877"/>
                  </a:cubicBezTo>
                  <a:cubicBezTo>
                    <a:pt x="430" y="877"/>
                    <a:pt x="481" y="843"/>
                    <a:pt x="495" y="792"/>
                  </a:cubicBezTo>
                  <a:lnTo>
                    <a:pt x="850" y="780"/>
                  </a:lnTo>
                  <a:cubicBezTo>
                    <a:pt x="869" y="812"/>
                    <a:pt x="902" y="827"/>
                    <a:pt x="934" y="827"/>
                  </a:cubicBezTo>
                  <a:cubicBezTo>
                    <a:pt x="977" y="827"/>
                    <a:pt x="1020" y="801"/>
                    <a:pt x="1034" y="754"/>
                  </a:cubicBezTo>
                  <a:lnTo>
                    <a:pt x="1231" y="735"/>
                  </a:lnTo>
                  <a:cubicBezTo>
                    <a:pt x="1244" y="750"/>
                    <a:pt x="1260" y="756"/>
                    <a:pt x="1275" y="756"/>
                  </a:cubicBezTo>
                  <a:cubicBezTo>
                    <a:pt x="1317" y="756"/>
                    <a:pt x="1356" y="706"/>
                    <a:pt x="1333" y="659"/>
                  </a:cubicBezTo>
                  <a:cubicBezTo>
                    <a:pt x="1307" y="615"/>
                    <a:pt x="1275" y="583"/>
                    <a:pt x="1237" y="557"/>
                  </a:cubicBezTo>
                  <a:lnTo>
                    <a:pt x="1237" y="557"/>
                  </a:lnTo>
                  <a:cubicBezTo>
                    <a:pt x="1256" y="561"/>
                    <a:pt x="1277" y="562"/>
                    <a:pt x="1299" y="562"/>
                  </a:cubicBezTo>
                  <a:cubicBezTo>
                    <a:pt x="1320" y="562"/>
                    <a:pt x="1342" y="561"/>
                    <a:pt x="1364" y="557"/>
                  </a:cubicBezTo>
                  <a:lnTo>
                    <a:pt x="1364" y="557"/>
                  </a:lnTo>
                  <a:cubicBezTo>
                    <a:pt x="1352" y="621"/>
                    <a:pt x="1402" y="672"/>
                    <a:pt x="1460" y="672"/>
                  </a:cubicBezTo>
                  <a:cubicBezTo>
                    <a:pt x="1548" y="665"/>
                    <a:pt x="1631" y="615"/>
                    <a:pt x="1720" y="615"/>
                  </a:cubicBezTo>
                  <a:lnTo>
                    <a:pt x="1783" y="615"/>
                  </a:lnTo>
                  <a:cubicBezTo>
                    <a:pt x="1739" y="653"/>
                    <a:pt x="1732" y="722"/>
                    <a:pt x="1777" y="760"/>
                  </a:cubicBezTo>
                  <a:cubicBezTo>
                    <a:pt x="1820" y="803"/>
                    <a:pt x="1873" y="825"/>
                    <a:pt x="1929" y="825"/>
                  </a:cubicBezTo>
                  <a:cubicBezTo>
                    <a:pt x="1948" y="825"/>
                    <a:pt x="1967" y="822"/>
                    <a:pt x="1986" y="818"/>
                  </a:cubicBezTo>
                  <a:cubicBezTo>
                    <a:pt x="1999" y="830"/>
                    <a:pt x="2005" y="843"/>
                    <a:pt x="2018" y="856"/>
                  </a:cubicBezTo>
                  <a:cubicBezTo>
                    <a:pt x="2075" y="843"/>
                    <a:pt x="2139" y="830"/>
                    <a:pt x="2196" y="818"/>
                  </a:cubicBezTo>
                  <a:cubicBezTo>
                    <a:pt x="2183" y="773"/>
                    <a:pt x="2164" y="735"/>
                    <a:pt x="2132" y="703"/>
                  </a:cubicBezTo>
                  <a:cubicBezTo>
                    <a:pt x="2177" y="646"/>
                    <a:pt x="2170" y="564"/>
                    <a:pt x="2119" y="513"/>
                  </a:cubicBezTo>
                  <a:cubicBezTo>
                    <a:pt x="2016" y="426"/>
                    <a:pt x="1884" y="376"/>
                    <a:pt x="1744" y="376"/>
                  </a:cubicBezTo>
                  <a:cubicBezTo>
                    <a:pt x="1721" y="376"/>
                    <a:pt x="1698" y="377"/>
                    <a:pt x="1675" y="380"/>
                  </a:cubicBezTo>
                  <a:cubicBezTo>
                    <a:pt x="1707" y="335"/>
                    <a:pt x="1726" y="285"/>
                    <a:pt x="1739" y="234"/>
                  </a:cubicBezTo>
                  <a:cubicBezTo>
                    <a:pt x="1759" y="236"/>
                    <a:pt x="1779" y="237"/>
                    <a:pt x="1799" y="237"/>
                  </a:cubicBezTo>
                  <a:cubicBezTo>
                    <a:pt x="1899" y="237"/>
                    <a:pt x="1998" y="211"/>
                    <a:pt x="2088" y="158"/>
                  </a:cubicBezTo>
                  <a:lnTo>
                    <a:pt x="2088" y="158"/>
                  </a:lnTo>
                  <a:lnTo>
                    <a:pt x="1777" y="177"/>
                  </a:lnTo>
                  <a:cubicBezTo>
                    <a:pt x="1770" y="158"/>
                    <a:pt x="1758" y="132"/>
                    <a:pt x="1745" y="113"/>
                  </a:cubicBezTo>
                  <a:cubicBezTo>
                    <a:pt x="1796" y="88"/>
                    <a:pt x="1840" y="62"/>
                    <a:pt x="1885" y="31"/>
                  </a:cubicBezTo>
                  <a:lnTo>
                    <a:pt x="1885" y="31"/>
                  </a:lnTo>
                  <a:cubicBezTo>
                    <a:pt x="1861" y="35"/>
                    <a:pt x="1837" y="37"/>
                    <a:pt x="1814" y="37"/>
                  </a:cubicBezTo>
                  <a:cubicBezTo>
                    <a:pt x="1764" y="37"/>
                    <a:pt x="1717" y="27"/>
                    <a:pt x="1669" y="5"/>
                  </a:cubicBezTo>
                  <a:cubicBezTo>
                    <a:pt x="1659" y="2"/>
                    <a:pt x="1649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00" y="3425008"/>
              <a:ext cx="84410" cy="53420"/>
            </a:xfrm>
            <a:custGeom>
              <a:avLst/>
              <a:gdLst/>
              <a:ahLst/>
              <a:cxnLst/>
              <a:rect l="l" t="t" r="r" b="b"/>
              <a:pathLst>
                <a:path w="1479" h="936" extrusionOk="0">
                  <a:moveTo>
                    <a:pt x="870" y="1"/>
                  </a:moveTo>
                  <a:cubicBezTo>
                    <a:pt x="831" y="1"/>
                    <a:pt x="793" y="22"/>
                    <a:pt x="781" y="70"/>
                  </a:cubicBezTo>
                  <a:cubicBezTo>
                    <a:pt x="730" y="222"/>
                    <a:pt x="603" y="336"/>
                    <a:pt x="451" y="381"/>
                  </a:cubicBezTo>
                  <a:cubicBezTo>
                    <a:pt x="358" y="318"/>
                    <a:pt x="246" y="280"/>
                    <a:pt x="144" y="280"/>
                  </a:cubicBezTo>
                  <a:cubicBezTo>
                    <a:pt x="92" y="280"/>
                    <a:pt x="43" y="289"/>
                    <a:pt x="0" y="311"/>
                  </a:cubicBezTo>
                  <a:lnTo>
                    <a:pt x="0" y="603"/>
                  </a:lnTo>
                  <a:cubicBezTo>
                    <a:pt x="78" y="572"/>
                    <a:pt x="166" y="538"/>
                    <a:pt x="244" y="538"/>
                  </a:cubicBezTo>
                  <a:cubicBezTo>
                    <a:pt x="325" y="538"/>
                    <a:pt x="396" y="575"/>
                    <a:pt x="432" y="692"/>
                  </a:cubicBezTo>
                  <a:cubicBezTo>
                    <a:pt x="448" y="746"/>
                    <a:pt x="496" y="777"/>
                    <a:pt x="550" y="777"/>
                  </a:cubicBezTo>
                  <a:cubicBezTo>
                    <a:pt x="559" y="777"/>
                    <a:pt x="568" y="776"/>
                    <a:pt x="577" y="774"/>
                  </a:cubicBezTo>
                  <a:cubicBezTo>
                    <a:pt x="651" y="744"/>
                    <a:pt x="727" y="729"/>
                    <a:pt x="803" y="729"/>
                  </a:cubicBezTo>
                  <a:cubicBezTo>
                    <a:pt x="963" y="729"/>
                    <a:pt x="1119" y="795"/>
                    <a:pt x="1231" y="920"/>
                  </a:cubicBezTo>
                  <a:cubicBezTo>
                    <a:pt x="1242" y="931"/>
                    <a:pt x="1255" y="936"/>
                    <a:pt x="1268" y="936"/>
                  </a:cubicBezTo>
                  <a:cubicBezTo>
                    <a:pt x="1307" y="936"/>
                    <a:pt x="1344" y="893"/>
                    <a:pt x="1320" y="850"/>
                  </a:cubicBezTo>
                  <a:cubicBezTo>
                    <a:pt x="1256" y="736"/>
                    <a:pt x="1161" y="641"/>
                    <a:pt x="1047" y="577"/>
                  </a:cubicBezTo>
                  <a:lnTo>
                    <a:pt x="1022" y="571"/>
                  </a:lnTo>
                  <a:lnTo>
                    <a:pt x="1028" y="565"/>
                  </a:lnTo>
                  <a:cubicBezTo>
                    <a:pt x="941" y="523"/>
                    <a:pt x="849" y="504"/>
                    <a:pt x="755" y="504"/>
                  </a:cubicBezTo>
                  <a:cubicBezTo>
                    <a:pt x="705" y="504"/>
                    <a:pt x="654" y="509"/>
                    <a:pt x="603" y="520"/>
                  </a:cubicBezTo>
                  <a:lnTo>
                    <a:pt x="603" y="514"/>
                  </a:lnTo>
                  <a:cubicBezTo>
                    <a:pt x="679" y="482"/>
                    <a:pt x="749" y="438"/>
                    <a:pt x="812" y="374"/>
                  </a:cubicBezTo>
                  <a:cubicBezTo>
                    <a:pt x="863" y="463"/>
                    <a:pt x="958" y="520"/>
                    <a:pt x="1060" y="539"/>
                  </a:cubicBezTo>
                  <a:cubicBezTo>
                    <a:pt x="1218" y="406"/>
                    <a:pt x="1358" y="254"/>
                    <a:pt x="1479" y="76"/>
                  </a:cubicBezTo>
                  <a:lnTo>
                    <a:pt x="1472" y="76"/>
                  </a:lnTo>
                  <a:cubicBezTo>
                    <a:pt x="1450" y="54"/>
                    <a:pt x="1423" y="44"/>
                    <a:pt x="1396" y="44"/>
                  </a:cubicBezTo>
                  <a:cubicBezTo>
                    <a:pt x="1340" y="44"/>
                    <a:pt x="1286" y="88"/>
                    <a:pt x="1282" y="152"/>
                  </a:cubicBezTo>
                  <a:lnTo>
                    <a:pt x="965" y="120"/>
                  </a:lnTo>
                  <a:cubicBezTo>
                    <a:pt x="987" y="48"/>
                    <a:pt x="928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22762" y="3372844"/>
              <a:ext cx="113803" cy="46742"/>
            </a:xfrm>
            <a:custGeom>
              <a:avLst/>
              <a:gdLst/>
              <a:ahLst/>
              <a:cxnLst/>
              <a:rect l="l" t="t" r="r" b="b"/>
              <a:pathLst>
                <a:path w="1994" h="819" extrusionOk="0">
                  <a:moveTo>
                    <a:pt x="1219" y="0"/>
                  </a:moveTo>
                  <a:cubicBezTo>
                    <a:pt x="1149" y="38"/>
                    <a:pt x="1086" y="83"/>
                    <a:pt x="1029" y="127"/>
                  </a:cubicBezTo>
                  <a:cubicBezTo>
                    <a:pt x="967" y="54"/>
                    <a:pt x="880" y="18"/>
                    <a:pt x="793" y="18"/>
                  </a:cubicBezTo>
                  <a:cubicBezTo>
                    <a:pt x="691" y="18"/>
                    <a:pt x="589" y="67"/>
                    <a:pt x="528" y="159"/>
                  </a:cubicBezTo>
                  <a:cubicBezTo>
                    <a:pt x="477" y="127"/>
                    <a:pt x="426" y="102"/>
                    <a:pt x="369" y="83"/>
                  </a:cubicBezTo>
                  <a:lnTo>
                    <a:pt x="350" y="108"/>
                  </a:lnTo>
                  <a:lnTo>
                    <a:pt x="45" y="108"/>
                  </a:lnTo>
                  <a:lnTo>
                    <a:pt x="33" y="114"/>
                  </a:lnTo>
                  <a:cubicBezTo>
                    <a:pt x="1" y="140"/>
                    <a:pt x="7" y="197"/>
                    <a:pt x="45" y="210"/>
                  </a:cubicBezTo>
                  <a:cubicBezTo>
                    <a:pt x="198" y="254"/>
                    <a:pt x="350" y="267"/>
                    <a:pt x="477" y="394"/>
                  </a:cubicBezTo>
                  <a:cubicBezTo>
                    <a:pt x="498" y="415"/>
                    <a:pt x="526" y="425"/>
                    <a:pt x="554" y="425"/>
                  </a:cubicBezTo>
                  <a:cubicBezTo>
                    <a:pt x="593" y="425"/>
                    <a:pt x="632" y="405"/>
                    <a:pt x="654" y="368"/>
                  </a:cubicBezTo>
                  <a:lnTo>
                    <a:pt x="889" y="355"/>
                  </a:lnTo>
                  <a:cubicBezTo>
                    <a:pt x="907" y="409"/>
                    <a:pt x="957" y="438"/>
                    <a:pt x="1006" y="438"/>
                  </a:cubicBezTo>
                  <a:cubicBezTo>
                    <a:pt x="1044" y="438"/>
                    <a:pt x="1083" y="420"/>
                    <a:pt x="1105" y="381"/>
                  </a:cubicBezTo>
                  <a:lnTo>
                    <a:pt x="1549" y="298"/>
                  </a:lnTo>
                  <a:cubicBezTo>
                    <a:pt x="1565" y="351"/>
                    <a:pt x="1611" y="386"/>
                    <a:pt x="1659" y="386"/>
                  </a:cubicBezTo>
                  <a:cubicBezTo>
                    <a:pt x="1669" y="386"/>
                    <a:pt x="1679" y="384"/>
                    <a:pt x="1689" y="381"/>
                  </a:cubicBezTo>
                  <a:lnTo>
                    <a:pt x="1689" y="381"/>
                  </a:lnTo>
                  <a:cubicBezTo>
                    <a:pt x="1682" y="419"/>
                    <a:pt x="1676" y="457"/>
                    <a:pt x="1663" y="489"/>
                  </a:cubicBezTo>
                  <a:cubicBezTo>
                    <a:pt x="1657" y="539"/>
                    <a:pt x="1651" y="590"/>
                    <a:pt x="1644" y="635"/>
                  </a:cubicBezTo>
                  <a:cubicBezTo>
                    <a:pt x="1596" y="647"/>
                    <a:pt x="1550" y="653"/>
                    <a:pt x="1508" y="653"/>
                  </a:cubicBezTo>
                  <a:cubicBezTo>
                    <a:pt x="1372" y="653"/>
                    <a:pt x="1268" y="592"/>
                    <a:pt x="1200" y="476"/>
                  </a:cubicBezTo>
                  <a:cubicBezTo>
                    <a:pt x="1177" y="453"/>
                    <a:pt x="1148" y="443"/>
                    <a:pt x="1119" y="443"/>
                  </a:cubicBezTo>
                  <a:cubicBezTo>
                    <a:pt x="1066" y="443"/>
                    <a:pt x="1013" y="476"/>
                    <a:pt x="997" y="533"/>
                  </a:cubicBezTo>
                  <a:cubicBezTo>
                    <a:pt x="944" y="570"/>
                    <a:pt x="890" y="588"/>
                    <a:pt x="835" y="588"/>
                  </a:cubicBezTo>
                  <a:cubicBezTo>
                    <a:pt x="757" y="588"/>
                    <a:pt x="676" y="553"/>
                    <a:pt x="591" y="482"/>
                  </a:cubicBezTo>
                  <a:cubicBezTo>
                    <a:pt x="573" y="444"/>
                    <a:pt x="543" y="428"/>
                    <a:pt x="512" y="428"/>
                  </a:cubicBezTo>
                  <a:cubicBezTo>
                    <a:pt x="456" y="428"/>
                    <a:pt x="396" y="478"/>
                    <a:pt x="388" y="539"/>
                  </a:cubicBezTo>
                  <a:cubicBezTo>
                    <a:pt x="382" y="609"/>
                    <a:pt x="350" y="673"/>
                    <a:pt x="299" y="717"/>
                  </a:cubicBezTo>
                  <a:lnTo>
                    <a:pt x="477" y="679"/>
                  </a:lnTo>
                  <a:lnTo>
                    <a:pt x="496" y="692"/>
                  </a:lnTo>
                  <a:cubicBezTo>
                    <a:pt x="661" y="774"/>
                    <a:pt x="839" y="819"/>
                    <a:pt x="1023" y="819"/>
                  </a:cubicBezTo>
                  <a:cubicBezTo>
                    <a:pt x="1061" y="806"/>
                    <a:pt x="1092" y="787"/>
                    <a:pt x="1124" y="762"/>
                  </a:cubicBezTo>
                  <a:lnTo>
                    <a:pt x="1181" y="819"/>
                  </a:lnTo>
                  <a:cubicBezTo>
                    <a:pt x="1302" y="819"/>
                    <a:pt x="1429" y="806"/>
                    <a:pt x="1549" y="800"/>
                  </a:cubicBezTo>
                  <a:cubicBezTo>
                    <a:pt x="1828" y="793"/>
                    <a:pt x="1993" y="368"/>
                    <a:pt x="1702" y="235"/>
                  </a:cubicBezTo>
                  <a:cubicBezTo>
                    <a:pt x="1549" y="165"/>
                    <a:pt x="1384" y="76"/>
                    <a:pt x="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3330" y="3335804"/>
              <a:ext cx="25055" cy="11700"/>
            </a:xfrm>
            <a:custGeom>
              <a:avLst/>
              <a:gdLst/>
              <a:ahLst/>
              <a:cxnLst/>
              <a:rect l="l" t="t" r="r" b="b"/>
              <a:pathLst>
                <a:path w="439" h="205" extrusionOk="0">
                  <a:moveTo>
                    <a:pt x="349" y="1"/>
                  </a:moveTo>
                  <a:cubicBezTo>
                    <a:pt x="203" y="1"/>
                    <a:pt x="71" y="81"/>
                    <a:pt x="0" y="205"/>
                  </a:cubicBezTo>
                  <a:cubicBezTo>
                    <a:pt x="65" y="193"/>
                    <a:pt x="132" y="188"/>
                    <a:pt x="200" y="188"/>
                  </a:cubicBezTo>
                  <a:cubicBezTo>
                    <a:pt x="239" y="188"/>
                    <a:pt x="278" y="190"/>
                    <a:pt x="318" y="192"/>
                  </a:cubicBezTo>
                  <a:lnTo>
                    <a:pt x="337" y="199"/>
                  </a:lnTo>
                  <a:cubicBezTo>
                    <a:pt x="356" y="199"/>
                    <a:pt x="375" y="199"/>
                    <a:pt x="388" y="205"/>
                  </a:cubicBezTo>
                  <a:cubicBezTo>
                    <a:pt x="394" y="192"/>
                    <a:pt x="407" y="186"/>
                    <a:pt x="413" y="180"/>
                  </a:cubicBezTo>
                  <a:lnTo>
                    <a:pt x="438" y="160"/>
                  </a:lnTo>
                  <a:cubicBezTo>
                    <a:pt x="413" y="103"/>
                    <a:pt x="394" y="53"/>
                    <a:pt x="381" y="2"/>
                  </a:cubicBezTo>
                  <a:cubicBezTo>
                    <a:pt x="370" y="1"/>
                    <a:pt x="360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990" y="3238725"/>
              <a:ext cx="44973" cy="38923"/>
            </a:xfrm>
            <a:custGeom>
              <a:avLst/>
              <a:gdLst/>
              <a:ahLst/>
              <a:cxnLst/>
              <a:rect l="l" t="t" r="r" b="b"/>
              <a:pathLst>
                <a:path w="788" h="682" extrusionOk="0">
                  <a:moveTo>
                    <a:pt x="554" y="0"/>
                  </a:moveTo>
                  <a:cubicBezTo>
                    <a:pt x="512" y="0"/>
                    <a:pt x="470" y="13"/>
                    <a:pt x="432" y="40"/>
                  </a:cubicBezTo>
                  <a:cubicBezTo>
                    <a:pt x="210" y="186"/>
                    <a:pt x="51" y="421"/>
                    <a:pt x="0" y="681"/>
                  </a:cubicBezTo>
                  <a:cubicBezTo>
                    <a:pt x="45" y="649"/>
                    <a:pt x="89" y="618"/>
                    <a:pt x="127" y="580"/>
                  </a:cubicBezTo>
                  <a:cubicBezTo>
                    <a:pt x="134" y="542"/>
                    <a:pt x="146" y="503"/>
                    <a:pt x="159" y="465"/>
                  </a:cubicBezTo>
                  <a:cubicBezTo>
                    <a:pt x="203" y="358"/>
                    <a:pt x="299" y="281"/>
                    <a:pt x="419" y="262"/>
                  </a:cubicBezTo>
                  <a:cubicBezTo>
                    <a:pt x="444" y="256"/>
                    <a:pt x="470" y="256"/>
                    <a:pt x="495" y="256"/>
                  </a:cubicBezTo>
                  <a:cubicBezTo>
                    <a:pt x="516" y="235"/>
                    <a:pt x="535" y="216"/>
                    <a:pt x="554" y="216"/>
                  </a:cubicBezTo>
                  <a:cubicBezTo>
                    <a:pt x="568" y="216"/>
                    <a:pt x="583" y="228"/>
                    <a:pt x="597" y="262"/>
                  </a:cubicBezTo>
                  <a:cubicBezTo>
                    <a:pt x="667" y="281"/>
                    <a:pt x="730" y="313"/>
                    <a:pt x="774" y="364"/>
                  </a:cubicBezTo>
                  <a:cubicBezTo>
                    <a:pt x="787" y="288"/>
                    <a:pt x="774" y="212"/>
                    <a:pt x="749" y="142"/>
                  </a:cubicBezTo>
                  <a:cubicBezTo>
                    <a:pt x="719" y="53"/>
                    <a:pt x="638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0" y="3278276"/>
              <a:ext cx="6164" cy="3710"/>
            </a:xfrm>
            <a:custGeom>
              <a:avLst/>
              <a:gdLst/>
              <a:ahLst/>
              <a:cxnLst/>
              <a:rect l="l" t="t" r="r" b="b"/>
              <a:pathLst>
                <a:path w="108" h="65" extrusionOk="0">
                  <a:moveTo>
                    <a:pt x="108" y="1"/>
                  </a:moveTo>
                  <a:lnTo>
                    <a:pt x="108" y="1"/>
                  </a:lnTo>
                  <a:cubicBezTo>
                    <a:pt x="70" y="7"/>
                    <a:pt x="32" y="20"/>
                    <a:pt x="0" y="45"/>
                  </a:cubicBezTo>
                  <a:lnTo>
                    <a:pt x="0" y="64"/>
                  </a:lnTo>
                  <a:cubicBezTo>
                    <a:pt x="38" y="45"/>
                    <a:pt x="76" y="26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48511" y="3268174"/>
              <a:ext cx="17807" cy="30819"/>
            </a:xfrm>
            <a:custGeom>
              <a:avLst/>
              <a:gdLst/>
              <a:ahLst/>
              <a:cxnLst/>
              <a:rect l="l" t="t" r="r" b="b"/>
              <a:pathLst>
                <a:path w="312" h="540" extrusionOk="0">
                  <a:moveTo>
                    <a:pt x="153" y="0"/>
                  </a:moveTo>
                  <a:cubicBezTo>
                    <a:pt x="217" y="216"/>
                    <a:pt x="141" y="387"/>
                    <a:pt x="1" y="540"/>
                  </a:cubicBezTo>
                  <a:cubicBezTo>
                    <a:pt x="128" y="438"/>
                    <a:pt x="312" y="298"/>
                    <a:pt x="255" y="127"/>
                  </a:cubicBezTo>
                  <a:cubicBezTo>
                    <a:pt x="236" y="70"/>
                    <a:pt x="198" y="26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400" y="3346534"/>
              <a:ext cx="52164" cy="32132"/>
            </a:xfrm>
            <a:custGeom>
              <a:avLst/>
              <a:gdLst/>
              <a:ahLst/>
              <a:cxnLst/>
              <a:rect l="l" t="t" r="r" b="b"/>
              <a:pathLst>
                <a:path w="914" h="563" extrusionOk="0">
                  <a:moveTo>
                    <a:pt x="777" y="0"/>
                  </a:moveTo>
                  <a:cubicBezTo>
                    <a:pt x="709" y="0"/>
                    <a:pt x="642" y="5"/>
                    <a:pt x="577" y="17"/>
                  </a:cubicBezTo>
                  <a:cubicBezTo>
                    <a:pt x="565" y="30"/>
                    <a:pt x="558" y="42"/>
                    <a:pt x="552" y="55"/>
                  </a:cubicBezTo>
                  <a:cubicBezTo>
                    <a:pt x="533" y="42"/>
                    <a:pt x="514" y="36"/>
                    <a:pt x="489" y="30"/>
                  </a:cubicBezTo>
                  <a:cubicBezTo>
                    <a:pt x="400" y="42"/>
                    <a:pt x="305" y="61"/>
                    <a:pt x="216" y="80"/>
                  </a:cubicBezTo>
                  <a:cubicBezTo>
                    <a:pt x="171" y="112"/>
                    <a:pt x="140" y="163"/>
                    <a:pt x="114" y="214"/>
                  </a:cubicBezTo>
                  <a:cubicBezTo>
                    <a:pt x="76" y="207"/>
                    <a:pt x="38" y="201"/>
                    <a:pt x="0" y="201"/>
                  </a:cubicBezTo>
                  <a:lnTo>
                    <a:pt x="0" y="531"/>
                  </a:lnTo>
                  <a:lnTo>
                    <a:pt x="140" y="506"/>
                  </a:lnTo>
                  <a:cubicBezTo>
                    <a:pt x="146" y="525"/>
                    <a:pt x="165" y="537"/>
                    <a:pt x="178" y="550"/>
                  </a:cubicBezTo>
                  <a:cubicBezTo>
                    <a:pt x="188" y="559"/>
                    <a:pt x="202" y="563"/>
                    <a:pt x="215" y="563"/>
                  </a:cubicBezTo>
                  <a:cubicBezTo>
                    <a:pt x="250" y="563"/>
                    <a:pt x="285" y="536"/>
                    <a:pt x="267" y="499"/>
                  </a:cubicBezTo>
                  <a:cubicBezTo>
                    <a:pt x="336" y="461"/>
                    <a:pt x="355" y="372"/>
                    <a:pt x="298" y="321"/>
                  </a:cubicBezTo>
                  <a:cubicBezTo>
                    <a:pt x="279" y="302"/>
                    <a:pt x="267" y="290"/>
                    <a:pt x="247" y="283"/>
                  </a:cubicBezTo>
                  <a:cubicBezTo>
                    <a:pt x="254" y="264"/>
                    <a:pt x="267" y="245"/>
                    <a:pt x="279" y="233"/>
                  </a:cubicBezTo>
                  <a:cubicBezTo>
                    <a:pt x="314" y="200"/>
                    <a:pt x="352" y="186"/>
                    <a:pt x="389" y="186"/>
                  </a:cubicBezTo>
                  <a:cubicBezTo>
                    <a:pt x="458" y="186"/>
                    <a:pt x="521" y="236"/>
                    <a:pt x="546" y="302"/>
                  </a:cubicBezTo>
                  <a:cubicBezTo>
                    <a:pt x="546" y="315"/>
                    <a:pt x="558" y="328"/>
                    <a:pt x="558" y="341"/>
                  </a:cubicBezTo>
                  <a:cubicBezTo>
                    <a:pt x="576" y="383"/>
                    <a:pt x="614" y="402"/>
                    <a:pt x="651" y="402"/>
                  </a:cubicBezTo>
                  <a:cubicBezTo>
                    <a:pt x="707" y="402"/>
                    <a:pt x="762" y="359"/>
                    <a:pt x="742" y="290"/>
                  </a:cubicBezTo>
                  <a:cubicBezTo>
                    <a:pt x="698" y="125"/>
                    <a:pt x="793" y="17"/>
                    <a:pt x="914" y="11"/>
                  </a:cubicBezTo>
                  <a:lnTo>
                    <a:pt x="895" y="4"/>
                  </a:lnTo>
                  <a:cubicBezTo>
                    <a:pt x="855" y="2"/>
                    <a:pt x="816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5075" y="3335861"/>
              <a:ext cx="20147" cy="18377"/>
            </a:xfrm>
            <a:custGeom>
              <a:avLst/>
              <a:gdLst/>
              <a:ahLst/>
              <a:cxnLst/>
              <a:rect l="l" t="t" r="r" b="b"/>
              <a:pathLst>
                <a:path w="353" h="322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52"/>
                    <a:pt x="32" y="109"/>
                    <a:pt x="57" y="159"/>
                  </a:cubicBezTo>
                  <a:lnTo>
                    <a:pt x="32" y="179"/>
                  </a:lnTo>
                  <a:cubicBezTo>
                    <a:pt x="26" y="185"/>
                    <a:pt x="13" y="198"/>
                    <a:pt x="7" y="204"/>
                  </a:cubicBezTo>
                  <a:cubicBezTo>
                    <a:pt x="64" y="217"/>
                    <a:pt x="108" y="248"/>
                    <a:pt x="146" y="293"/>
                  </a:cubicBezTo>
                  <a:cubicBezTo>
                    <a:pt x="163" y="313"/>
                    <a:pt x="185" y="321"/>
                    <a:pt x="207" y="321"/>
                  </a:cubicBezTo>
                  <a:cubicBezTo>
                    <a:pt x="277" y="321"/>
                    <a:pt x="353" y="239"/>
                    <a:pt x="305" y="172"/>
                  </a:cubicBezTo>
                  <a:cubicBezTo>
                    <a:pt x="235" y="71"/>
                    <a:pt x="121" y="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400" y="3253278"/>
              <a:ext cx="35499" cy="48226"/>
            </a:xfrm>
            <a:custGeom>
              <a:avLst/>
              <a:gdLst/>
              <a:ahLst/>
              <a:cxnLst/>
              <a:rect l="l" t="t" r="r" b="b"/>
              <a:pathLst>
                <a:path w="622" h="845" extrusionOk="0">
                  <a:moveTo>
                    <a:pt x="622" y="1"/>
                  </a:moveTo>
                  <a:cubicBezTo>
                    <a:pt x="597" y="1"/>
                    <a:pt x="571" y="1"/>
                    <a:pt x="546" y="7"/>
                  </a:cubicBezTo>
                  <a:cubicBezTo>
                    <a:pt x="432" y="26"/>
                    <a:pt x="330" y="103"/>
                    <a:pt x="286" y="210"/>
                  </a:cubicBezTo>
                  <a:cubicBezTo>
                    <a:pt x="273" y="242"/>
                    <a:pt x="260" y="280"/>
                    <a:pt x="254" y="325"/>
                  </a:cubicBezTo>
                  <a:cubicBezTo>
                    <a:pt x="216" y="363"/>
                    <a:pt x="171" y="394"/>
                    <a:pt x="121" y="426"/>
                  </a:cubicBezTo>
                  <a:cubicBezTo>
                    <a:pt x="121" y="426"/>
                    <a:pt x="121" y="433"/>
                    <a:pt x="121" y="433"/>
                  </a:cubicBezTo>
                  <a:lnTo>
                    <a:pt x="108" y="433"/>
                  </a:lnTo>
                  <a:cubicBezTo>
                    <a:pt x="70" y="458"/>
                    <a:pt x="32" y="477"/>
                    <a:pt x="0" y="502"/>
                  </a:cubicBezTo>
                  <a:lnTo>
                    <a:pt x="0" y="845"/>
                  </a:lnTo>
                  <a:cubicBezTo>
                    <a:pt x="63" y="832"/>
                    <a:pt x="108" y="769"/>
                    <a:pt x="89" y="705"/>
                  </a:cubicBezTo>
                  <a:cubicBezTo>
                    <a:pt x="82" y="661"/>
                    <a:pt x="89" y="617"/>
                    <a:pt x="121" y="585"/>
                  </a:cubicBezTo>
                  <a:cubicBezTo>
                    <a:pt x="127" y="636"/>
                    <a:pt x="146" y="680"/>
                    <a:pt x="165" y="731"/>
                  </a:cubicBezTo>
                  <a:cubicBezTo>
                    <a:pt x="184" y="758"/>
                    <a:pt x="214" y="771"/>
                    <a:pt x="244" y="771"/>
                  </a:cubicBezTo>
                  <a:cubicBezTo>
                    <a:pt x="283" y="771"/>
                    <a:pt x="322" y="749"/>
                    <a:pt x="336" y="705"/>
                  </a:cubicBezTo>
                  <a:cubicBezTo>
                    <a:pt x="355" y="610"/>
                    <a:pt x="374" y="509"/>
                    <a:pt x="381" y="413"/>
                  </a:cubicBezTo>
                  <a:cubicBezTo>
                    <a:pt x="406" y="312"/>
                    <a:pt x="444" y="223"/>
                    <a:pt x="501" y="141"/>
                  </a:cubicBezTo>
                  <a:cubicBezTo>
                    <a:pt x="533" y="96"/>
                    <a:pt x="565" y="58"/>
                    <a:pt x="597" y="26"/>
                  </a:cubicBezTo>
                  <a:cubicBezTo>
                    <a:pt x="609" y="20"/>
                    <a:pt x="616" y="7"/>
                    <a:pt x="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400" y="3253678"/>
              <a:ext cx="60497" cy="81157"/>
            </a:xfrm>
            <a:custGeom>
              <a:avLst/>
              <a:gdLst/>
              <a:ahLst/>
              <a:cxnLst/>
              <a:rect l="l" t="t" r="r" b="b"/>
              <a:pathLst>
                <a:path w="1060" h="1422" extrusionOk="0">
                  <a:moveTo>
                    <a:pt x="723" y="0"/>
                  </a:moveTo>
                  <a:lnTo>
                    <a:pt x="723" y="0"/>
                  </a:lnTo>
                  <a:cubicBezTo>
                    <a:pt x="768" y="115"/>
                    <a:pt x="723" y="311"/>
                    <a:pt x="698" y="419"/>
                  </a:cubicBezTo>
                  <a:cubicBezTo>
                    <a:pt x="687" y="458"/>
                    <a:pt x="715" y="498"/>
                    <a:pt x="757" y="498"/>
                  </a:cubicBezTo>
                  <a:cubicBezTo>
                    <a:pt x="762" y="498"/>
                    <a:pt x="768" y="497"/>
                    <a:pt x="774" y="495"/>
                  </a:cubicBezTo>
                  <a:cubicBezTo>
                    <a:pt x="787" y="502"/>
                    <a:pt x="806" y="508"/>
                    <a:pt x="825" y="508"/>
                  </a:cubicBezTo>
                  <a:cubicBezTo>
                    <a:pt x="768" y="533"/>
                    <a:pt x="723" y="571"/>
                    <a:pt x="679" y="610"/>
                  </a:cubicBezTo>
                  <a:cubicBezTo>
                    <a:pt x="628" y="660"/>
                    <a:pt x="571" y="705"/>
                    <a:pt x="520" y="749"/>
                  </a:cubicBezTo>
                  <a:cubicBezTo>
                    <a:pt x="438" y="825"/>
                    <a:pt x="368" y="895"/>
                    <a:pt x="298" y="978"/>
                  </a:cubicBezTo>
                  <a:cubicBezTo>
                    <a:pt x="178" y="1098"/>
                    <a:pt x="108" y="1269"/>
                    <a:pt x="0" y="1390"/>
                  </a:cubicBezTo>
                  <a:lnTo>
                    <a:pt x="0" y="1422"/>
                  </a:lnTo>
                  <a:cubicBezTo>
                    <a:pt x="133" y="1333"/>
                    <a:pt x="267" y="1257"/>
                    <a:pt x="374" y="1174"/>
                  </a:cubicBezTo>
                  <a:cubicBezTo>
                    <a:pt x="444" y="1124"/>
                    <a:pt x="520" y="1073"/>
                    <a:pt x="597" y="1016"/>
                  </a:cubicBezTo>
                  <a:cubicBezTo>
                    <a:pt x="666" y="946"/>
                    <a:pt x="736" y="882"/>
                    <a:pt x="812" y="819"/>
                  </a:cubicBezTo>
                  <a:lnTo>
                    <a:pt x="844" y="794"/>
                  </a:lnTo>
                  <a:cubicBezTo>
                    <a:pt x="984" y="641"/>
                    <a:pt x="1060" y="470"/>
                    <a:pt x="996" y="254"/>
                  </a:cubicBezTo>
                  <a:cubicBezTo>
                    <a:pt x="965" y="235"/>
                    <a:pt x="926" y="229"/>
                    <a:pt x="888" y="229"/>
                  </a:cubicBezTo>
                  <a:cubicBezTo>
                    <a:pt x="901" y="184"/>
                    <a:pt x="901" y="146"/>
                    <a:pt x="907" y="102"/>
                  </a:cubicBezTo>
                  <a:cubicBezTo>
                    <a:pt x="857" y="51"/>
                    <a:pt x="793" y="19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751526" y="4391064"/>
              <a:ext cx="61581" cy="32075"/>
            </a:xfrm>
            <a:custGeom>
              <a:avLst/>
              <a:gdLst/>
              <a:ahLst/>
              <a:cxnLst/>
              <a:rect l="l" t="t" r="r" b="b"/>
              <a:pathLst>
                <a:path w="1079" h="562" extrusionOk="0">
                  <a:moveTo>
                    <a:pt x="963" y="1"/>
                  </a:moveTo>
                  <a:cubicBezTo>
                    <a:pt x="930" y="1"/>
                    <a:pt x="899" y="16"/>
                    <a:pt x="882" y="54"/>
                  </a:cubicBezTo>
                  <a:cubicBezTo>
                    <a:pt x="845" y="141"/>
                    <a:pt x="762" y="212"/>
                    <a:pt x="675" y="212"/>
                  </a:cubicBezTo>
                  <a:cubicBezTo>
                    <a:pt x="629" y="212"/>
                    <a:pt x="581" y="192"/>
                    <a:pt x="539" y="143"/>
                  </a:cubicBezTo>
                  <a:cubicBezTo>
                    <a:pt x="520" y="124"/>
                    <a:pt x="493" y="114"/>
                    <a:pt x="466" y="114"/>
                  </a:cubicBezTo>
                  <a:cubicBezTo>
                    <a:pt x="438" y="114"/>
                    <a:pt x="409" y="124"/>
                    <a:pt x="387" y="143"/>
                  </a:cubicBezTo>
                  <a:cubicBezTo>
                    <a:pt x="349" y="194"/>
                    <a:pt x="311" y="238"/>
                    <a:pt x="267" y="283"/>
                  </a:cubicBezTo>
                  <a:cubicBezTo>
                    <a:pt x="254" y="295"/>
                    <a:pt x="235" y="314"/>
                    <a:pt x="216" y="333"/>
                  </a:cubicBezTo>
                  <a:cubicBezTo>
                    <a:pt x="216" y="352"/>
                    <a:pt x="209" y="365"/>
                    <a:pt x="209" y="378"/>
                  </a:cubicBezTo>
                  <a:cubicBezTo>
                    <a:pt x="204" y="346"/>
                    <a:pt x="178" y="324"/>
                    <a:pt x="147" y="324"/>
                  </a:cubicBezTo>
                  <a:cubicBezTo>
                    <a:pt x="140" y="324"/>
                    <a:pt x="134" y="325"/>
                    <a:pt x="127" y="327"/>
                  </a:cubicBezTo>
                  <a:cubicBezTo>
                    <a:pt x="19" y="346"/>
                    <a:pt x="0" y="492"/>
                    <a:pt x="95" y="543"/>
                  </a:cubicBezTo>
                  <a:cubicBezTo>
                    <a:pt x="118" y="556"/>
                    <a:pt x="142" y="562"/>
                    <a:pt x="166" y="562"/>
                  </a:cubicBezTo>
                  <a:cubicBezTo>
                    <a:pt x="271" y="562"/>
                    <a:pt x="388" y="454"/>
                    <a:pt x="476" y="371"/>
                  </a:cubicBezTo>
                  <a:cubicBezTo>
                    <a:pt x="546" y="414"/>
                    <a:pt x="629" y="435"/>
                    <a:pt x="711" y="435"/>
                  </a:cubicBezTo>
                  <a:cubicBezTo>
                    <a:pt x="898" y="435"/>
                    <a:pt x="1079" y="325"/>
                    <a:pt x="1079" y="105"/>
                  </a:cubicBezTo>
                  <a:cubicBezTo>
                    <a:pt x="1079" y="45"/>
                    <a:pt x="1019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24369" y="4404647"/>
              <a:ext cx="122706" cy="269211"/>
            </a:xfrm>
            <a:custGeom>
              <a:avLst/>
              <a:gdLst/>
              <a:ahLst/>
              <a:cxnLst/>
              <a:rect l="l" t="t" r="r" b="b"/>
              <a:pathLst>
                <a:path w="2150" h="4717" extrusionOk="0">
                  <a:moveTo>
                    <a:pt x="2025" y="0"/>
                  </a:moveTo>
                  <a:cubicBezTo>
                    <a:pt x="1992" y="0"/>
                    <a:pt x="1958" y="16"/>
                    <a:pt x="1936" y="51"/>
                  </a:cubicBezTo>
                  <a:cubicBezTo>
                    <a:pt x="1893" y="120"/>
                    <a:pt x="1835" y="169"/>
                    <a:pt x="1767" y="169"/>
                  </a:cubicBezTo>
                  <a:cubicBezTo>
                    <a:pt x="1734" y="169"/>
                    <a:pt x="1700" y="158"/>
                    <a:pt x="1663" y="133"/>
                  </a:cubicBezTo>
                  <a:cubicBezTo>
                    <a:pt x="1647" y="125"/>
                    <a:pt x="1630" y="121"/>
                    <a:pt x="1613" y="121"/>
                  </a:cubicBezTo>
                  <a:cubicBezTo>
                    <a:pt x="1559" y="121"/>
                    <a:pt x="1510" y="164"/>
                    <a:pt x="1505" y="222"/>
                  </a:cubicBezTo>
                  <a:cubicBezTo>
                    <a:pt x="1505" y="286"/>
                    <a:pt x="1479" y="337"/>
                    <a:pt x="1429" y="368"/>
                  </a:cubicBezTo>
                  <a:cubicBezTo>
                    <a:pt x="1423" y="353"/>
                    <a:pt x="1405" y="341"/>
                    <a:pt x="1388" y="341"/>
                  </a:cubicBezTo>
                  <a:cubicBezTo>
                    <a:pt x="1385" y="341"/>
                    <a:pt x="1381" y="342"/>
                    <a:pt x="1378" y="343"/>
                  </a:cubicBezTo>
                  <a:cubicBezTo>
                    <a:pt x="1333" y="343"/>
                    <a:pt x="1289" y="349"/>
                    <a:pt x="1251" y="362"/>
                  </a:cubicBezTo>
                  <a:cubicBezTo>
                    <a:pt x="1238" y="356"/>
                    <a:pt x="1225" y="343"/>
                    <a:pt x="1219" y="337"/>
                  </a:cubicBezTo>
                  <a:cubicBezTo>
                    <a:pt x="1219" y="305"/>
                    <a:pt x="1219" y="279"/>
                    <a:pt x="1213" y="254"/>
                  </a:cubicBezTo>
                  <a:cubicBezTo>
                    <a:pt x="1204" y="199"/>
                    <a:pt x="1163" y="175"/>
                    <a:pt x="1119" y="175"/>
                  </a:cubicBezTo>
                  <a:cubicBezTo>
                    <a:pt x="1071" y="175"/>
                    <a:pt x="1020" y="204"/>
                    <a:pt x="1003" y="254"/>
                  </a:cubicBezTo>
                  <a:cubicBezTo>
                    <a:pt x="972" y="343"/>
                    <a:pt x="953" y="400"/>
                    <a:pt x="857" y="438"/>
                  </a:cubicBezTo>
                  <a:cubicBezTo>
                    <a:pt x="829" y="451"/>
                    <a:pt x="799" y="458"/>
                    <a:pt x="771" y="458"/>
                  </a:cubicBezTo>
                  <a:cubicBezTo>
                    <a:pt x="717" y="458"/>
                    <a:pt x="666" y="435"/>
                    <a:pt x="629" y="394"/>
                  </a:cubicBezTo>
                  <a:cubicBezTo>
                    <a:pt x="604" y="372"/>
                    <a:pt x="576" y="363"/>
                    <a:pt x="550" y="363"/>
                  </a:cubicBezTo>
                  <a:cubicBezTo>
                    <a:pt x="481" y="363"/>
                    <a:pt x="420" y="426"/>
                    <a:pt x="439" y="508"/>
                  </a:cubicBezTo>
                  <a:cubicBezTo>
                    <a:pt x="445" y="546"/>
                    <a:pt x="445" y="635"/>
                    <a:pt x="400" y="667"/>
                  </a:cubicBezTo>
                  <a:cubicBezTo>
                    <a:pt x="392" y="673"/>
                    <a:pt x="381" y="676"/>
                    <a:pt x="370" y="676"/>
                  </a:cubicBezTo>
                  <a:cubicBezTo>
                    <a:pt x="325" y="676"/>
                    <a:pt x="273" y="630"/>
                    <a:pt x="324" y="584"/>
                  </a:cubicBezTo>
                  <a:cubicBezTo>
                    <a:pt x="378" y="541"/>
                    <a:pt x="328" y="453"/>
                    <a:pt x="265" y="453"/>
                  </a:cubicBezTo>
                  <a:cubicBezTo>
                    <a:pt x="253" y="453"/>
                    <a:pt x="241" y="456"/>
                    <a:pt x="229" y="463"/>
                  </a:cubicBezTo>
                  <a:cubicBezTo>
                    <a:pt x="51" y="565"/>
                    <a:pt x="121" y="831"/>
                    <a:pt x="299" y="889"/>
                  </a:cubicBezTo>
                  <a:cubicBezTo>
                    <a:pt x="329" y="898"/>
                    <a:pt x="357" y="903"/>
                    <a:pt x="383" y="903"/>
                  </a:cubicBezTo>
                  <a:cubicBezTo>
                    <a:pt x="513" y="903"/>
                    <a:pt x="599" y="793"/>
                    <a:pt x="642" y="667"/>
                  </a:cubicBezTo>
                  <a:cubicBezTo>
                    <a:pt x="680" y="677"/>
                    <a:pt x="720" y="682"/>
                    <a:pt x="761" y="682"/>
                  </a:cubicBezTo>
                  <a:cubicBezTo>
                    <a:pt x="793" y="682"/>
                    <a:pt x="826" y="679"/>
                    <a:pt x="857" y="673"/>
                  </a:cubicBezTo>
                  <a:lnTo>
                    <a:pt x="857" y="673"/>
                  </a:lnTo>
                  <a:cubicBezTo>
                    <a:pt x="807" y="831"/>
                    <a:pt x="864" y="1003"/>
                    <a:pt x="1003" y="1098"/>
                  </a:cubicBezTo>
                  <a:cubicBezTo>
                    <a:pt x="997" y="1104"/>
                    <a:pt x="991" y="1117"/>
                    <a:pt x="991" y="1130"/>
                  </a:cubicBezTo>
                  <a:cubicBezTo>
                    <a:pt x="876" y="1130"/>
                    <a:pt x="775" y="1168"/>
                    <a:pt x="692" y="1238"/>
                  </a:cubicBezTo>
                  <a:cubicBezTo>
                    <a:pt x="559" y="1352"/>
                    <a:pt x="489" y="1587"/>
                    <a:pt x="635" y="1714"/>
                  </a:cubicBezTo>
                  <a:cubicBezTo>
                    <a:pt x="702" y="1776"/>
                    <a:pt x="811" y="1798"/>
                    <a:pt x="918" y="1798"/>
                  </a:cubicBezTo>
                  <a:cubicBezTo>
                    <a:pt x="974" y="1798"/>
                    <a:pt x="1030" y="1792"/>
                    <a:pt x="1079" y="1783"/>
                  </a:cubicBezTo>
                  <a:lnTo>
                    <a:pt x="1079" y="1783"/>
                  </a:lnTo>
                  <a:cubicBezTo>
                    <a:pt x="934" y="1879"/>
                    <a:pt x="857" y="2056"/>
                    <a:pt x="889" y="2234"/>
                  </a:cubicBezTo>
                  <a:cubicBezTo>
                    <a:pt x="889" y="2247"/>
                    <a:pt x="895" y="2266"/>
                    <a:pt x="902" y="2278"/>
                  </a:cubicBezTo>
                  <a:cubicBezTo>
                    <a:pt x="813" y="2386"/>
                    <a:pt x="769" y="2526"/>
                    <a:pt x="769" y="2665"/>
                  </a:cubicBezTo>
                  <a:cubicBezTo>
                    <a:pt x="719" y="2645"/>
                    <a:pt x="667" y="2635"/>
                    <a:pt x="615" y="2635"/>
                  </a:cubicBezTo>
                  <a:cubicBezTo>
                    <a:pt x="476" y="2635"/>
                    <a:pt x="340" y="2707"/>
                    <a:pt x="261" y="2837"/>
                  </a:cubicBezTo>
                  <a:cubicBezTo>
                    <a:pt x="248" y="2862"/>
                    <a:pt x="236" y="2894"/>
                    <a:pt x="236" y="2919"/>
                  </a:cubicBezTo>
                  <a:cubicBezTo>
                    <a:pt x="1" y="3072"/>
                    <a:pt x="83" y="3459"/>
                    <a:pt x="312" y="3586"/>
                  </a:cubicBezTo>
                  <a:cubicBezTo>
                    <a:pt x="330" y="3597"/>
                    <a:pt x="349" y="3602"/>
                    <a:pt x="368" y="3602"/>
                  </a:cubicBezTo>
                  <a:cubicBezTo>
                    <a:pt x="433" y="3602"/>
                    <a:pt x="490" y="3540"/>
                    <a:pt x="470" y="3471"/>
                  </a:cubicBezTo>
                  <a:cubicBezTo>
                    <a:pt x="458" y="3427"/>
                    <a:pt x="439" y="3382"/>
                    <a:pt x="413" y="3344"/>
                  </a:cubicBezTo>
                  <a:cubicBezTo>
                    <a:pt x="432" y="3344"/>
                    <a:pt x="451" y="3338"/>
                    <a:pt x="470" y="3332"/>
                  </a:cubicBezTo>
                  <a:cubicBezTo>
                    <a:pt x="470" y="3332"/>
                    <a:pt x="477" y="3338"/>
                    <a:pt x="477" y="3344"/>
                  </a:cubicBezTo>
                  <a:cubicBezTo>
                    <a:pt x="502" y="3421"/>
                    <a:pt x="559" y="3484"/>
                    <a:pt x="623" y="3528"/>
                  </a:cubicBezTo>
                  <a:cubicBezTo>
                    <a:pt x="642" y="3535"/>
                    <a:pt x="654" y="3541"/>
                    <a:pt x="673" y="3541"/>
                  </a:cubicBezTo>
                  <a:cubicBezTo>
                    <a:pt x="667" y="3573"/>
                    <a:pt x="680" y="3605"/>
                    <a:pt x="705" y="3624"/>
                  </a:cubicBezTo>
                  <a:cubicBezTo>
                    <a:pt x="699" y="3655"/>
                    <a:pt x="692" y="3687"/>
                    <a:pt x="692" y="3725"/>
                  </a:cubicBezTo>
                  <a:cubicBezTo>
                    <a:pt x="686" y="3865"/>
                    <a:pt x="756" y="4004"/>
                    <a:pt x="876" y="4081"/>
                  </a:cubicBezTo>
                  <a:cubicBezTo>
                    <a:pt x="938" y="4117"/>
                    <a:pt x="1007" y="4135"/>
                    <a:pt x="1074" y="4135"/>
                  </a:cubicBezTo>
                  <a:cubicBezTo>
                    <a:pt x="1124" y="4135"/>
                    <a:pt x="1173" y="4125"/>
                    <a:pt x="1219" y="4106"/>
                  </a:cubicBezTo>
                  <a:cubicBezTo>
                    <a:pt x="1244" y="4093"/>
                    <a:pt x="1270" y="4081"/>
                    <a:pt x="1295" y="4068"/>
                  </a:cubicBezTo>
                  <a:lnTo>
                    <a:pt x="1295" y="4068"/>
                  </a:lnTo>
                  <a:cubicBezTo>
                    <a:pt x="1238" y="4188"/>
                    <a:pt x="1270" y="4334"/>
                    <a:pt x="1302" y="4461"/>
                  </a:cubicBezTo>
                  <a:cubicBezTo>
                    <a:pt x="1314" y="4512"/>
                    <a:pt x="1359" y="4544"/>
                    <a:pt x="1409" y="4550"/>
                  </a:cubicBezTo>
                  <a:lnTo>
                    <a:pt x="1460" y="4550"/>
                  </a:lnTo>
                  <a:cubicBezTo>
                    <a:pt x="1492" y="4620"/>
                    <a:pt x="1555" y="4677"/>
                    <a:pt x="1632" y="4702"/>
                  </a:cubicBezTo>
                  <a:cubicBezTo>
                    <a:pt x="1659" y="4712"/>
                    <a:pt x="1690" y="4717"/>
                    <a:pt x="1722" y="4717"/>
                  </a:cubicBezTo>
                  <a:cubicBezTo>
                    <a:pt x="1880" y="4717"/>
                    <a:pt x="2065" y="4605"/>
                    <a:pt x="2044" y="4436"/>
                  </a:cubicBezTo>
                  <a:cubicBezTo>
                    <a:pt x="2031" y="4369"/>
                    <a:pt x="1971" y="4312"/>
                    <a:pt x="1912" y="4312"/>
                  </a:cubicBezTo>
                  <a:cubicBezTo>
                    <a:pt x="1887" y="4312"/>
                    <a:pt x="1862" y="4322"/>
                    <a:pt x="1841" y="4347"/>
                  </a:cubicBezTo>
                  <a:cubicBezTo>
                    <a:pt x="1811" y="4384"/>
                    <a:pt x="1780" y="4455"/>
                    <a:pt x="1727" y="4455"/>
                  </a:cubicBezTo>
                  <a:cubicBezTo>
                    <a:pt x="1725" y="4455"/>
                    <a:pt x="1723" y="4455"/>
                    <a:pt x="1720" y="4455"/>
                  </a:cubicBezTo>
                  <a:cubicBezTo>
                    <a:pt x="1682" y="4455"/>
                    <a:pt x="1657" y="4423"/>
                    <a:pt x="1657" y="4385"/>
                  </a:cubicBezTo>
                  <a:cubicBezTo>
                    <a:pt x="1670" y="4353"/>
                    <a:pt x="1676" y="4328"/>
                    <a:pt x="1682" y="4296"/>
                  </a:cubicBezTo>
                  <a:cubicBezTo>
                    <a:pt x="1678" y="4222"/>
                    <a:pt x="1618" y="4175"/>
                    <a:pt x="1556" y="4175"/>
                  </a:cubicBezTo>
                  <a:cubicBezTo>
                    <a:pt x="1522" y="4175"/>
                    <a:pt x="1487" y="4189"/>
                    <a:pt x="1460" y="4220"/>
                  </a:cubicBezTo>
                  <a:cubicBezTo>
                    <a:pt x="1454" y="4137"/>
                    <a:pt x="1471" y="4054"/>
                    <a:pt x="1561" y="4054"/>
                  </a:cubicBezTo>
                  <a:cubicBezTo>
                    <a:pt x="1567" y="4054"/>
                    <a:pt x="1574" y="4054"/>
                    <a:pt x="1581" y="4055"/>
                  </a:cubicBezTo>
                  <a:cubicBezTo>
                    <a:pt x="1657" y="4055"/>
                    <a:pt x="1657" y="3947"/>
                    <a:pt x="1593" y="3928"/>
                  </a:cubicBezTo>
                  <a:cubicBezTo>
                    <a:pt x="1567" y="3918"/>
                    <a:pt x="1538" y="3913"/>
                    <a:pt x="1509" y="3913"/>
                  </a:cubicBezTo>
                  <a:cubicBezTo>
                    <a:pt x="1463" y="3913"/>
                    <a:pt x="1417" y="3926"/>
                    <a:pt x="1378" y="3954"/>
                  </a:cubicBezTo>
                  <a:cubicBezTo>
                    <a:pt x="1397" y="3916"/>
                    <a:pt x="1397" y="3865"/>
                    <a:pt x="1378" y="3827"/>
                  </a:cubicBezTo>
                  <a:cubicBezTo>
                    <a:pt x="1366" y="3779"/>
                    <a:pt x="1327" y="3754"/>
                    <a:pt x="1285" y="3754"/>
                  </a:cubicBezTo>
                  <a:cubicBezTo>
                    <a:pt x="1260" y="3754"/>
                    <a:pt x="1234" y="3763"/>
                    <a:pt x="1213" y="3782"/>
                  </a:cubicBezTo>
                  <a:cubicBezTo>
                    <a:pt x="1175" y="3820"/>
                    <a:pt x="1162" y="3865"/>
                    <a:pt x="1111" y="3884"/>
                  </a:cubicBezTo>
                  <a:cubicBezTo>
                    <a:pt x="1092" y="3891"/>
                    <a:pt x="1073" y="3895"/>
                    <a:pt x="1055" y="3895"/>
                  </a:cubicBezTo>
                  <a:cubicBezTo>
                    <a:pt x="1024" y="3895"/>
                    <a:pt x="995" y="3885"/>
                    <a:pt x="972" y="3865"/>
                  </a:cubicBezTo>
                  <a:cubicBezTo>
                    <a:pt x="819" y="3757"/>
                    <a:pt x="972" y="3547"/>
                    <a:pt x="984" y="3421"/>
                  </a:cubicBezTo>
                  <a:cubicBezTo>
                    <a:pt x="984" y="3370"/>
                    <a:pt x="941" y="3333"/>
                    <a:pt x="893" y="3333"/>
                  </a:cubicBezTo>
                  <a:cubicBezTo>
                    <a:pt x="875" y="3333"/>
                    <a:pt x="856" y="3338"/>
                    <a:pt x="838" y="3351"/>
                  </a:cubicBezTo>
                  <a:cubicBezTo>
                    <a:pt x="807" y="3370"/>
                    <a:pt x="781" y="3395"/>
                    <a:pt x="762" y="3427"/>
                  </a:cubicBezTo>
                  <a:cubicBezTo>
                    <a:pt x="762" y="3427"/>
                    <a:pt x="756" y="3421"/>
                    <a:pt x="756" y="3421"/>
                  </a:cubicBezTo>
                  <a:cubicBezTo>
                    <a:pt x="705" y="3382"/>
                    <a:pt x="667" y="3338"/>
                    <a:pt x="648" y="3281"/>
                  </a:cubicBezTo>
                  <a:cubicBezTo>
                    <a:pt x="629" y="3211"/>
                    <a:pt x="648" y="3148"/>
                    <a:pt x="629" y="3084"/>
                  </a:cubicBezTo>
                  <a:cubicBezTo>
                    <a:pt x="623" y="3072"/>
                    <a:pt x="616" y="3059"/>
                    <a:pt x="610" y="3053"/>
                  </a:cubicBezTo>
                  <a:cubicBezTo>
                    <a:pt x="591" y="2989"/>
                    <a:pt x="553" y="2926"/>
                    <a:pt x="489" y="2894"/>
                  </a:cubicBezTo>
                  <a:cubicBezTo>
                    <a:pt x="502" y="2881"/>
                    <a:pt x="521" y="2862"/>
                    <a:pt x="534" y="2856"/>
                  </a:cubicBezTo>
                  <a:cubicBezTo>
                    <a:pt x="573" y="2832"/>
                    <a:pt x="616" y="2820"/>
                    <a:pt x="658" y="2820"/>
                  </a:cubicBezTo>
                  <a:cubicBezTo>
                    <a:pt x="716" y="2820"/>
                    <a:pt x="772" y="2843"/>
                    <a:pt x="813" y="2888"/>
                  </a:cubicBezTo>
                  <a:cubicBezTo>
                    <a:pt x="827" y="2902"/>
                    <a:pt x="849" y="2909"/>
                    <a:pt x="869" y="2909"/>
                  </a:cubicBezTo>
                  <a:cubicBezTo>
                    <a:pt x="876" y="2909"/>
                    <a:pt x="883" y="2908"/>
                    <a:pt x="889" y="2907"/>
                  </a:cubicBezTo>
                  <a:cubicBezTo>
                    <a:pt x="904" y="2913"/>
                    <a:pt x="918" y="2916"/>
                    <a:pt x="932" y="2916"/>
                  </a:cubicBezTo>
                  <a:cubicBezTo>
                    <a:pt x="1006" y="2916"/>
                    <a:pt x="1069" y="2840"/>
                    <a:pt x="1048" y="2761"/>
                  </a:cubicBezTo>
                  <a:cubicBezTo>
                    <a:pt x="1003" y="2646"/>
                    <a:pt x="1022" y="2519"/>
                    <a:pt x="1099" y="2424"/>
                  </a:cubicBezTo>
                  <a:cubicBezTo>
                    <a:pt x="1104" y="2425"/>
                    <a:pt x="1110" y="2425"/>
                    <a:pt x="1116" y="2425"/>
                  </a:cubicBezTo>
                  <a:cubicBezTo>
                    <a:pt x="1235" y="2425"/>
                    <a:pt x="1325" y="2304"/>
                    <a:pt x="1283" y="2189"/>
                  </a:cubicBezTo>
                  <a:cubicBezTo>
                    <a:pt x="1264" y="2134"/>
                    <a:pt x="1215" y="2098"/>
                    <a:pt x="1162" y="2098"/>
                  </a:cubicBezTo>
                  <a:cubicBezTo>
                    <a:pt x="1143" y="2098"/>
                    <a:pt x="1124" y="2103"/>
                    <a:pt x="1105" y="2113"/>
                  </a:cubicBezTo>
                  <a:lnTo>
                    <a:pt x="1060" y="2139"/>
                  </a:lnTo>
                  <a:cubicBezTo>
                    <a:pt x="1079" y="2075"/>
                    <a:pt x="1099" y="2018"/>
                    <a:pt x="1130" y="1961"/>
                  </a:cubicBezTo>
                  <a:cubicBezTo>
                    <a:pt x="1181" y="1866"/>
                    <a:pt x="1276" y="1809"/>
                    <a:pt x="1378" y="1802"/>
                  </a:cubicBezTo>
                  <a:cubicBezTo>
                    <a:pt x="1452" y="1790"/>
                    <a:pt x="1460" y="1669"/>
                    <a:pt x="1384" y="1669"/>
                  </a:cubicBezTo>
                  <a:cubicBezTo>
                    <a:pt x="1382" y="1669"/>
                    <a:pt x="1380" y="1669"/>
                    <a:pt x="1378" y="1669"/>
                  </a:cubicBezTo>
                  <a:cubicBezTo>
                    <a:pt x="1352" y="1669"/>
                    <a:pt x="1321" y="1675"/>
                    <a:pt x="1295" y="1675"/>
                  </a:cubicBezTo>
                  <a:cubicBezTo>
                    <a:pt x="1397" y="1599"/>
                    <a:pt x="1473" y="1485"/>
                    <a:pt x="1365" y="1384"/>
                  </a:cubicBezTo>
                  <a:cubicBezTo>
                    <a:pt x="1350" y="1368"/>
                    <a:pt x="1327" y="1360"/>
                    <a:pt x="1304" y="1360"/>
                  </a:cubicBezTo>
                  <a:cubicBezTo>
                    <a:pt x="1288" y="1360"/>
                    <a:pt x="1272" y="1363"/>
                    <a:pt x="1257" y="1371"/>
                  </a:cubicBezTo>
                  <a:cubicBezTo>
                    <a:pt x="1194" y="1403"/>
                    <a:pt x="1181" y="1479"/>
                    <a:pt x="1118" y="1510"/>
                  </a:cubicBezTo>
                  <a:cubicBezTo>
                    <a:pt x="1049" y="1537"/>
                    <a:pt x="980" y="1550"/>
                    <a:pt x="908" y="1550"/>
                  </a:cubicBezTo>
                  <a:cubicBezTo>
                    <a:pt x="893" y="1550"/>
                    <a:pt x="879" y="1550"/>
                    <a:pt x="864" y="1549"/>
                  </a:cubicBezTo>
                  <a:cubicBezTo>
                    <a:pt x="813" y="1549"/>
                    <a:pt x="775" y="1549"/>
                    <a:pt x="769" y="1491"/>
                  </a:cubicBezTo>
                  <a:cubicBezTo>
                    <a:pt x="775" y="1447"/>
                    <a:pt x="800" y="1403"/>
                    <a:pt x="832" y="1371"/>
                  </a:cubicBezTo>
                  <a:cubicBezTo>
                    <a:pt x="870" y="1333"/>
                    <a:pt x="921" y="1301"/>
                    <a:pt x="978" y="1295"/>
                  </a:cubicBezTo>
                  <a:cubicBezTo>
                    <a:pt x="991" y="1345"/>
                    <a:pt x="1029" y="1396"/>
                    <a:pt x="1079" y="1428"/>
                  </a:cubicBezTo>
                  <a:cubicBezTo>
                    <a:pt x="1092" y="1435"/>
                    <a:pt x="1107" y="1438"/>
                    <a:pt x="1121" y="1438"/>
                  </a:cubicBezTo>
                  <a:cubicBezTo>
                    <a:pt x="1170" y="1438"/>
                    <a:pt x="1219" y="1400"/>
                    <a:pt x="1219" y="1345"/>
                  </a:cubicBezTo>
                  <a:cubicBezTo>
                    <a:pt x="1219" y="1257"/>
                    <a:pt x="1200" y="1181"/>
                    <a:pt x="1283" y="1117"/>
                  </a:cubicBezTo>
                  <a:cubicBezTo>
                    <a:pt x="1376" y="1041"/>
                    <a:pt x="1291" y="905"/>
                    <a:pt x="1188" y="905"/>
                  </a:cubicBezTo>
                  <a:cubicBezTo>
                    <a:pt x="1179" y="905"/>
                    <a:pt x="1171" y="906"/>
                    <a:pt x="1162" y="908"/>
                  </a:cubicBezTo>
                  <a:cubicBezTo>
                    <a:pt x="1150" y="911"/>
                    <a:pt x="1140" y="912"/>
                    <a:pt x="1131" y="912"/>
                  </a:cubicBezTo>
                  <a:cubicBezTo>
                    <a:pt x="1012" y="912"/>
                    <a:pt x="1064" y="669"/>
                    <a:pt x="1111" y="622"/>
                  </a:cubicBezTo>
                  <a:cubicBezTo>
                    <a:pt x="1137" y="590"/>
                    <a:pt x="1168" y="565"/>
                    <a:pt x="1206" y="540"/>
                  </a:cubicBezTo>
                  <a:cubicBezTo>
                    <a:pt x="1255" y="562"/>
                    <a:pt x="1305" y="573"/>
                    <a:pt x="1355" y="573"/>
                  </a:cubicBezTo>
                  <a:cubicBezTo>
                    <a:pt x="1487" y="573"/>
                    <a:pt x="1611" y="497"/>
                    <a:pt x="1676" y="368"/>
                  </a:cubicBezTo>
                  <a:cubicBezTo>
                    <a:pt x="1713" y="380"/>
                    <a:pt x="1751" y="385"/>
                    <a:pt x="1790" y="385"/>
                  </a:cubicBezTo>
                  <a:cubicBezTo>
                    <a:pt x="1944" y="385"/>
                    <a:pt x="2097" y="296"/>
                    <a:pt x="2133" y="133"/>
                  </a:cubicBezTo>
                  <a:cubicBezTo>
                    <a:pt x="2149" y="55"/>
                    <a:pt x="2088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99133" y="4563079"/>
              <a:ext cx="98051" cy="42633"/>
            </a:xfrm>
            <a:custGeom>
              <a:avLst/>
              <a:gdLst/>
              <a:ahLst/>
              <a:cxnLst/>
              <a:rect l="l" t="t" r="r" b="b"/>
              <a:pathLst>
                <a:path w="1718" h="747" extrusionOk="0">
                  <a:moveTo>
                    <a:pt x="610" y="1"/>
                  </a:moveTo>
                  <a:cubicBezTo>
                    <a:pt x="451" y="1"/>
                    <a:pt x="291" y="131"/>
                    <a:pt x="309" y="289"/>
                  </a:cubicBezTo>
                  <a:cubicBezTo>
                    <a:pt x="296" y="287"/>
                    <a:pt x="283" y="286"/>
                    <a:pt x="270" y="286"/>
                  </a:cubicBezTo>
                  <a:cubicBezTo>
                    <a:pt x="158" y="286"/>
                    <a:pt x="57" y="359"/>
                    <a:pt x="23" y="467"/>
                  </a:cubicBezTo>
                  <a:cubicBezTo>
                    <a:pt x="0" y="544"/>
                    <a:pt x="61" y="595"/>
                    <a:pt x="121" y="595"/>
                  </a:cubicBezTo>
                  <a:cubicBezTo>
                    <a:pt x="160" y="595"/>
                    <a:pt x="199" y="574"/>
                    <a:pt x="214" y="524"/>
                  </a:cubicBezTo>
                  <a:cubicBezTo>
                    <a:pt x="229" y="489"/>
                    <a:pt x="265" y="468"/>
                    <a:pt x="300" y="468"/>
                  </a:cubicBezTo>
                  <a:cubicBezTo>
                    <a:pt x="321" y="468"/>
                    <a:pt x="343" y="475"/>
                    <a:pt x="360" y="492"/>
                  </a:cubicBezTo>
                  <a:cubicBezTo>
                    <a:pt x="376" y="509"/>
                    <a:pt x="395" y="516"/>
                    <a:pt x="414" y="516"/>
                  </a:cubicBezTo>
                  <a:cubicBezTo>
                    <a:pt x="466" y="516"/>
                    <a:pt x="513" y="460"/>
                    <a:pt x="480" y="403"/>
                  </a:cubicBezTo>
                  <a:cubicBezTo>
                    <a:pt x="468" y="378"/>
                    <a:pt x="448" y="359"/>
                    <a:pt x="429" y="346"/>
                  </a:cubicBezTo>
                  <a:cubicBezTo>
                    <a:pt x="429" y="334"/>
                    <a:pt x="436" y="327"/>
                    <a:pt x="436" y="315"/>
                  </a:cubicBezTo>
                  <a:cubicBezTo>
                    <a:pt x="516" y="234"/>
                    <a:pt x="581" y="195"/>
                    <a:pt x="632" y="195"/>
                  </a:cubicBezTo>
                  <a:cubicBezTo>
                    <a:pt x="686" y="195"/>
                    <a:pt x="724" y="239"/>
                    <a:pt x="747" y="327"/>
                  </a:cubicBezTo>
                  <a:cubicBezTo>
                    <a:pt x="759" y="391"/>
                    <a:pt x="759" y="454"/>
                    <a:pt x="740" y="518"/>
                  </a:cubicBezTo>
                  <a:cubicBezTo>
                    <a:pt x="728" y="596"/>
                    <a:pt x="789" y="651"/>
                    <a:pt x="852" y="651"/>
                  </a:cubicBezTo>
                  <a:cubicBezTo>
                    <a:pt x="885" y="651"/>
                    <a:pt x="919" y="635"/>
                    <a:pt x="943" y="600"/>
                  </a:cubicBezTo>
                  <a:cubicBezTo>
                    <a:pt x="999" y="508"/>
                    <a:pt x="1088" y="447"/>
                    <a:pt x="1180" y="447"/>
                  </a:cubicBezTo>
                  <a:cubicBezTo>
                    <a:pt x="1235" y="447"/>
                    <a:pt x="1291" y="468"/>
                    <a:pt x="1343" y="518"/>
                  </a:cubicBezTo>
                  <a:cubicBezTo>
                    <a:pt x="1407" y="575"/>
                    <a:pt x="1426" y="664"/>
                    <a:pt x="1489" y="727"/>
                  </a:cubicBezTo>
                  <a:cubicBezTo>
                    <a:pt x="1505" y="740"/>
                    <a:pt x="1524" y="747"/>
                    <a:pt x="1543" y="747"/>
                  </a:cubicBezTo>
                  <a:cubicBezTo>
                    <a:pt x="1569" y="747"/>
                    <a:pt x="1595" y="734"/>
                    <a:pt x="1610" y="708"/>
                  </a:cubicBezTo>
                  <a:cubicBezTo>
                    <a:pt x="1718" y="511"/>
                    <a:pt x="1521" y="296"/>
                    <a:pt x="1337" y="232"/>
                  </a:cubicBezTo>
                  <a:cubicBezTo>
                    <a:pt x="1289" y="216"/>
                    <a:pt x="1240" y="208"/>
                    <a:pt x="1191" y="208"/>
                  </a:cubicBezTo>
                  <a:cubicBezTo>
                    <a:pt x="1103" y="208"/>
                    <a:pt x="1015" y="234"/>
                    <a:pt x="937" y="283"/>
                  </a:cubicBezTo>
                  <a:cubicBezTo>
                    <a:pt x="912" y="143"/>
                    <a:pt x="797" y="29"/>
                    <a:pt x="652" y="4"/>
                  </a:cubicBezTo>
                  <a:cubicBezTo>
                    <a:pt x="638" y="2"/>
                    <a:pt x="624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93131" y="4514339"/>
              <a:ext cx="100733" cy="96281"/>
            </a:xfrm>
            <a:custGeom>
              <a:avLst/>
              <a:gdLst/>
              <a:ahLst/>
              <a:cxnLst/>
              <a:rect l="l" t="t" r="r" b="b"/>
              <a:pathLst>
                <a:path w="1765" h="1687" extrusionOk="0">
                  <a:moveTo>
                    <a:pt x="1276" y="1"/>
                  </a:moveTo>
                  <a:cubicBezTo>
                    <a:pt x="1207" y="1"/>
                    <a:pt x="959" y="83"/>
                    <a:pt x="991" y="185"/>
                  </a:cubicBezTo>
                  <a:cubicBezTo>
                    <a:pt x="975" y="137"/>
                    <a:pt x="931" y="109"/>
                    <a:pt x="887" y="109"/>
                  </a:cubicBezTo>
                  <a:cubicBezTo>
                    <a:pt x="861" y="109"/>
                    <a:pt x="834" y="119"/>
                    <a:pt x="813" y="141"/>
                  </a:cubicBezTo>
                  <a:cubicBezTo>
                    <a:pt x="648" y="299"/>
                    <a:pt x="578" y="534"/>
                    <a:pt x="629" y="762"/>
                  </a:cubicBezTo>
                  <a:cubicBezTo>
                    <a:pt x="619" y="762"/>
                    <a:pt x="609" y="761"/>
                    <a:pt x="599" y="761"/>
                  </a:cubicBezTo>
                  <a:cubicBezTo>
                    <a:pt x="452" y="761"/>
                    <a:pt x="320" y="847"/>
                    <a:pt x="255" y="978"/>
                  </a:cubicBezTo>
                  <a:cubicBezTo>
                    <a:pt x="204" y="1099"/>
                    <a:pt x="217" y="1232"/>
                    <a:pt x="280" y="1340"/>
                  </a:cubicBezTo>
                  <a:cubicBezTo>
                    <a:pt x="267" y="1346"/>
                    <a:pt x="255" y="1346"/>
                    <a:pt x="242" y="1359"/>
                  </a:cubicBezTo>
                  <a:cubicBezTo>
                    <a:pt x="147" y="1403"/>
                    <a:pt x="1" y="1518"/>
                    <a:pt x="7" y="1638"/>
                  </a:cubicBezTo>
                  <a:cubicBezTo>
                    <a:pt x="7" y="1668"/>
                    <a:pt x="35" y="1687"/>
                    <a:pt x="62" y="1687"/>
                  </a:cubicBezTo>
                  <a:cubicBezTo>
                    <a:pt x="70" y="1687"/>
                    <a:pt x="77" y="1685"/>
                    <a:pt x="83" y="1683"/>
                  </a:cubicBezTo>
                  <a:cubicBezTo>
                    <a:pt x="159" y="1638"/>
                    <a:pt x="210" y="1562"/>
                    <a:pt x="305" y="1537"/>
                  </a:cubicBezTo>
                  <a:cubicBezTo>
                    <a:pt x="344" y="1526"/>
                    <a:pt x="383" y="1520"/>
                    <a:pt x="422" y="1520"/>
                  </a:cubicBezTo>
                  <a:cubicBezTo>
                    <a:pt x="472" y="1520"/>
                    <a:pt x="522" y="1529"/>
                    <a:pt x="572" y="1543"/>
                  </a:cubicBezTo>
                  <a:cubicBezTo>
                    <a:pt x="582" y="1546"/>
                    <a:pt x="592" y="1547"/>
                    <a:pt x="601" y="1547"/>
                  </a:cubicBezTo>
                  <a:cubicBezTo>
                    <a:pt x="691" y="1547"/>
                    <a:pt x="740" y="1417"/>
                    <a:pt x="648" y="1359"/>
                  </a:cubicBezTo>
                  <a:cubicBezTo>
                    <a:pt x="591" y="1327"/>
                    <a:pt x="528" y="1308"/>
                    <a:pt x="464" y="1308"/>
                  </a:cubicBezTo>
                  <a:cubicBezTo>
                    <a:pt x="401" y="1257"/>
                    <a:pt x="375" y="1169"/>
                    <a:pt x="407" y="1092"/>
                  </a:cubicBezTo>
                  <a:cubicBezTo>
                    <a:pt x="433" y="1006"/>
                    <a:pt x="514" y="968"/>
                    <a:pt x="596" y="968"/>
                  </a:cubicBezTo>
                  <a:cubicBezTo>
                    <a:pt x="652" y="968"/>
                    <a:pt x="709" y="985"/>
                    <a:pt x="750" y="1016"/>
                  </a:cubicBezTo>
                  <a:cubicBezTo>
                    <a:pt x="766" y="1028"/>
                    <a:pt x="784" y="1033"/>
                    <a:pt x="801" y="1033"/>
                  </a:cubicBezTo>
                  <a:cubicBezTo>
                    <a:pt x="874" y="1033"/>
                    <a:pt x="937" y="937"/>
                    <a:pt x="896" y="870"/>
                  </a:cubicBezTo>
                  <a:cubicBezTo>
                    <a:pt x="800" y="718"/>
                    <a:pt x="800" y="521"/>
                    <a:pt x="896" y="375"/>
                  </a:cubicBezTo>
                  <a:cubicBezTo>
                    <a:pt x="921" y="385"/>
                    <a:pt x="948" y="390"/>
                    <a:pt x="975" y="390"/>
                  </a:cubicBezTo>
                  <a:cubicBezTo>
                    <a:pt x="1002" y="390"/>
                    <a:pt x="1029" y="385"/>
                    <a:pt x="1054" y="375"/>
                  </a:cubicBezTo>
                  <a:cubicBezTo>
                    <a:pt x="1156" y="337"/>
                    <a:pt x="1162" y="261"/>
                    <a:pt x="1276" y="261"/>
                  </a:cubicBezTo>
                  <a:cubicBezTo>
                    <a:pt x="1651" y="274"/>
                    <a:pt x="1219" y="724"/>
                    <a:pt x="1143" y="813"/>
                  </a:cubicBezTo>
                  <a:cubicBezTo>
                    <a:pt x="1081" y="881"/>
                    <a:pt x="1138" y="1004"/>
                    <a:pt x="1220" y="1004"/>
                  </a:cubicBezTo>
                  <a:cubicBezTo>
                    <a:pt x="1238" y="1004"/>
                    <a:pt x="1257" y="998"/>
                    <a:pt x="1276" y="985"/>
                  </a:cubicBezTo>
                  <a:cubicBezTo>
                    <a:pt x="1511" y="807"/>
                    <a:pt x="1765" y="477"/>
                    <a:pt x="1568" y="185"/>
                  </a:cubicBezTo>
                  <a:cubicBezTo>
                    <a:pt x="1505" y="83"/>
                    <a:pt x="1397" y="14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031464" y="4548754"/>
              <a:ext cx="141996" cy="132009"/>
            </a:xfrm>
            <a:custGeom>
              <a:avLst/>
              <a:gdLst/>
              <a:ahLst/>
              <a:cxnLst/>
              <a:rect l="l" t="t" r="r" b="b"/>
              <a:pathLst>
                <a:path w="2488" h="2313" extrusionOk="0">
                  <a:moveTo>
                    <a:pt x="2336" y="1"/>
                  </a:moveTo>
                  <a:cubicBezTo>
                    <a:pt x="2195" y="1"/>
                    <a:pt x="2075" y="106"/>
                    <a:pt x="2063" y="248"/>
                  </a:cubicBezTo>
                  <a:cubicBezTo>
                    <a:pt x="2039" y="244"/>
                    <a:pt x="2016" y="242"/>
                    <a:pt x="1993" y="242"/>
                  </a:cubicBezTo>
                  <a:cubicBezTo>
                    <a:pt x="1815" y="242"/>
                    <a:pt x="1652" y="367"/>
                    <a:pt x="1618" y="547"/>
                  </a:cubicBezTo>
                  <a:cubicBezTo>
                    <a:pt x="1504" y="559"/>
                    <a:pt x="1403" y="610"/>
                    <a:pt x="1314" y="686"/>
                  </a:cubicBezTo>
                  <a:cubicBezTo>
                    <a:pt x="971" y="699"/>
                    <a:pt x="832" y="1086"/>
                    <a:pt x="920" y="1391"/>
                  </a:cubicBezTo>
                  <a:cubicBezTo>
                    <a:pt x="794" y="1403"/>
                    <a:pt x="673" y="1454"/>
                    <a:pt x="584" y="1536"/>
                  </a:cubicBezTo>
                  <a:cubicBezTo>
                    <a:pt x="520" y="1366"/>
                    <a:pt x="353" y="1258"/>
                    <a:pt x="177" y="1258"/>
                  </a:cubicBezTo>
                  <a:cubicBezTo>
                    <a:pt x="144" y="1258"/>
                    <a:pt x="110" y="1262"/>
                    <a:pt x="76" y="1270"/>
                  </a:cubicBezTo>
                  <a:cubicBezTo>
                    <a:pt x="0" y="1302"/>
                    <a:pt x="19" y="1416"/>
                    <a:pt x="102" y="1422"/>
                  </a:cubicBezTo>
                  <a:cubicBezTo>
                    <a:pt x="311" y="1422"/>
                    <a:pt x="495" y="1632"/>
                    <a:pt x="337" y="1828"/>
                  </a:cubicBezTo>
                  <a:cubicBezTo>
                    <a:pt x="276" y="1901"/>
                    <a:pt x="302" y="2039"/>
                    <a:pt x="411" y="2039"/>
                  </a:cubicBezTo>
                  <a:cubicBezTo>
                    <a:pt x="416" y="2039"/>
                    <a:pt x="421" y="2038"/>
                    <a:pt x="425" y="2038"/>
                  </a:cubicBezTo>
                  <a:lnTo>
                    <a:pt x="445" y="2038"/>
                  </a:lnTo>
                  <a:cubicBezTo>
                    <a:pt x="451" y="2063"/>
                    <a:pt x="457" y="2082"/>
                    <a:pt x="464" y="2108"/>
                  </a:cubicBezTo>
                  <a:cubicBezTo>
                    <a:pt x="470" y="2127"/>
                    <a:pt x="489" y="2146"/>
                    <a:pt x="514" y="2152"/>
                  </a:cubicBezTo>
                  <a:lnTo>
                    <a:pt x="514" y="2165"/>
                  </a:lnTo>
                  <a:cubicBezTo>
                    <a:pt x="492" y="2247"/>
                    <a:pt x="557" y="2312"/>
                    <a:pt x="626" y="2312"/>
                  </a:cubicBezTo>
                  <a:cubicBezTo>
                    <a:pt x="654" y="2312"/>
                    <a:pt x="681" y="2302"/>
                    <a:pt x="705" y="2279"/>
                  </a:cubicBezTo>
                  <a:cubicBezTo>
                    <a:pt x="838" y="2146"/>
                    <a:pt x="768" y="1943"/>
                    <a:pt x="622" y="1841"/>
                  </a:cubicBezTo>
                  <a:cubicBezTo>
                    <a:pt x="656" y="1692"/>
                    <a:pt x="792" y="1594"/>
                    <a:pt x="936" y="1594"/>
                  </a:cubicBezTo>
                  <a:cubicBezTo>
                    <a:pt x="982" y="1594"/>
                    <a:pt x="1028" y="1604"/>
                    <a:pt x="1073" y="1625"/>
                  </a:cubicBezTo>
                  <a:cubicBezTo>
                    <a:pt x="1091" y="1635"/>
                    <a:pt x="1109" y="1639"/>
                    <a:pt x="1127" y="1639"/>
                  </a:cubicBezTo>
                  <a:cubicBezTo>
                    <a:pt x="1217" y="1639"/>
                    <a:pt x="1281" y="1528"/>
                    <a:pt x="1206" y="1448"/>
                  </a:cubicBezTo>
                  <a:cubicBezTo>
                    <a:pt x="1085" y="1289"/>
                    <a:pt x="1104" y="1156"/>
                    <a:pt x="1193" y="1054"/>
                  </a:cubicBezTo>
                  <a:lnTo>
                    <a:pt x="1193" y="1054"/>
                  </a:lnTo>
                  <a:cubicBezTo>
                    <a:pt x="1202" y="1075"/>
                    <a:pt x="1219" y="1085"/>
                    <a:pt x="1236" y="1085"/>
                  </a:cubicBezTo>
                  <a:cubicBezTo>
                    <a:pt x="1256" y="1085"/>
                    <a:pt x="1275" y="1072"/>
                    <a:pt x="1282" y="1048"/>
                  </a:cubicBezTo>
                  <a:cubicBezTo>
                    <a:pt x="1289" y="1016"/>
                    <a:pt x="1301" y="984"/>
                    <a:pt x="1320" y="953"/>
                  </a:cubicBezTo>
                  <a:cubicBezTo>
                    <a:pt x="1365" y="921"/>
                    <a:pt x="1409" y="902"/>
                    <a:pt x="1453" y="877"/>
                  </a:cubicBezTo>
                  <a:cubicBezTo>
                    <a:pt x="1511" y="864"/>
                    <a:pt x="1530" y="800"/>
                    <a:pt x="1498" y="756"/>
                  </a:cubicBezTo>
                  <a:cubicBezTo>
                    <a:pt x="1530" y="743"/>
                    <a:pt x="1563" y="737"/>
                    <a:pt x="1595" y="737"/>
                  </a:cubicBezTo>
                  <a:cubicBezTo>
                    <a:pt x="1628" y="737"/>
                    <a:pt x="1660" y="743"/>
                    <a:pt x="1688" y="756"/>
                  </a:cubicBezTo>
                  <a:cubicBezTo>
                    <a:pt x="1698" y="759"/>
                    <a:pt x="1708" y="760"/>
                    <a:pt x="1718" y="760"/>
                  </a:cubicBezTo>
                  <a:cubicBezTo>
                    <a:pt x="1777" y="760"/>
                    <a:pt x="1828" y="713"/>
                    <a:pt x="1828" y="648"/>
                  </a:cubicBezTo>
                  <a:cubicBezTo>
                    <a:pt x="1841" y="537"/>
                    <a:pt x="1920" y="467"/>
                    <a:pt x="2002" y="467"/>
                  </a:cubicBezTo>
                  <a:cubicBezTo>
                    <a:pt x="2038" y="467"/>
                    <a:pt x="2075" y="480"/>
                    <a:pt x="2107" y="508"/>
                  </a:cubicBezTo>
                  <a:cubicBezTo>
                    <a:pt x="2120" y="540"/>
                    <a:pt x="2145" y="566"/>
                    <a:pt x="2171" y="591"/>
                  </a:cubicBezTo>
                  <a:cubicBezTo>
                    <a:pt x="2195" y="614"/>
                    <a:pt x="2225" y="624"/>
                    <a:pt x="2255" y="624"/>
                  </a:cubicBezTo>
                  <a:cubicBezTo>
                    <a:pt x="2348" y="624"/>
                    <a:pt x="2441" y="528"/>
                    <a:pt x="2374" y="432"/>
                  </a:cubicBezTo>
                  <a:cubicBezTo>
                    <a:pt x="2367" y="420"/>
                    <a:pt x="2355" y="413"/>
                    <a:pt x="2348" y="407"/>
                  </a:cubicBezTo>
                  <a:cubicBezTo>
                    <a:pt x="2266" y="331"/>
                    <a:pt x="2323" y="248"/>
                    <a:pt x="2399" y="198"/>
                  </a:cubicBezTo>
                  <a:cubicBezTo>
                    <a:pt x="2488" y="140"/>
                    <a:pt x="2450" y="1"/>
                    <a:pt x="2348" y="1"/>
                  </a:cubicBezTo>
                  <a:cubicBezTo>
                    <a:pt x="2344" y="1"/>
                    <a:pt x="2340" y="1"/>
                    <a:pt x="2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169065" y="4513540"/>
              <a:ext cx="74480" cy="55132"/>
            </a:xfrm>
            <a:custGeom>
              <a:avLst/>
              <a:gdLst/>
              <a:ahLst/>
              <a:cxnLst/>
              <a:rect l="l" t="t" r="r" b="b"/>
              <a:pathLst>
                <a:path w="1305" h="966" extrusionOk="0">
                  <a:moveTo>
                    <a:pt x="929" y="0"/>
                  </a:moveTo>
                  <a:cubicBezTo>
                    <a:pt x="818" y="0"/>
                    <a:pt x="704" y="30"/>
                    <a:pt x="623" y="78"/>
                  </a:cubicBezTo>
                  <a:cubicBezTo>
                    <a:pt x="489" y="161"/>
                    <a:pt x="400" y="288"/>
                    <a:pt x="369" y="440"/>
                  </a:cubicBezTo>
                  <a:cubicBezTo>
                    <a:pt x="140" y="472"/>
                    <a:pt x="1" y="707"/>
                    <a:pt x="71" y="922"/>
                  </a:cubicBezTo>
                  <a:cubicBezTo>
                    <a:pt x="86" y="952"/>
                    <a:pt x="113" y="966"/>
                    <a:pt x="141" y="966"/>
                  </a:cubicBezTo>
                  <a:cubicBezTo>
                    <a:pt x="184" y="966"/>
                    <a:pt x="227" y="934"/>
                    <a:pt x="223" y="884"/>
                  </a:cubicBezTo>
                  <a:cubicBezTo>
                    <a:pt x="204" y="795"/>
                    <a:pt x="274" y="688"/>
                    <a:pt x="362" y="631"/>
                  </a:cubicBezTo>
                  <a:cubicBezTo>
                    <a:pt x="362" y="662"/>
                    <a:pt x="369" y="694"/>
                    <a:pt x="381" y="732"/>
                  </a:cubicBezTo>
                  <a:cubicBezTo>
                    <a:pt x="388" y="770"/>
                    <a:pt x="420" y="802"/>
                    <a:pt x="458" y="808"/>
                  </a:cubicBezTo>
                  <a:cubicBezTo>
                    <a:pt x="476" y="812"/>
                    <a:pt x="493" y="814"/>
                    <a:pt x="508" y="814"/>
                  </a:cubicBezTo>
                  <a:cubicBezTo>
                    <a:pt x="659" y="814"/>
                    <a:pt x="677" y="632"/>
                    <a:pt x="591" y="523"/>
                  </a:cubicBezTo>
                  <a:cubicBezTo>
                    <a:pt x="604" y="408"/>
                    <a:pt x="680" y="307"/>
                    <a:pt x="788" y="262"/>
                  </a:cubicBezTo>
                  <a:cubicBezTo>
                    <a:pt x="820" y="251"/>
                    <a:pt x="850" y="246"/>
                    <a:pt x="878" y="246"/>
                  </a:cubicBezTo>
                  <a:cubicBezTo>
                    <a:pt x="975" y="246"/>
                    <a:pt x="1059" y="299"/>
                    <a:pt x="1162" y="313"/>
                  </a:cubicBezTo>
                  <a:cubicBezTo>
                    <a:pt x="1170" y="315"/>
                    <a:pt x="1177" y="316"/>
                    <a:pt x="1184" y="316"/>
                  </a:cubicBezTo>
                  <a:cubicBezTo>
                    <a:pt x="1255" y="316"/>
                    <a:pt x="1304" y="236"/>
                    <a:pt x="1270" y="167"/>
                  </a:cubicBezTo>
                  <a:cubicBezTo>
                    <a:pt x="1203" y="47"/>
                    <a:pt x="1067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49528" y="4620322"/>
              <a:ext cx="45943" cy="21859"/>
            </a:xfrm>
            <a:custGeom>
              <a:avLst/>
              <a:gdLst/>
              <a:ahLst/>
              <a:cxnLst/>
              <a:rect l="l" t="t" r="r" b="b"/>
              <a:pathLst>
                <a:path w="805" h="383" extrusionOk="0">
                  <a:moveTo>
                    <a:pt x="105" y="1"/>
                  </a:moveTo>
                  <a:cubicBezTo>
                    <a:pt x="49" y="1"/>
                    <a:pt x="0" y="69"/>
                    <a:pt x="29" y="130"/>
                  </a:cubicBezTo>
                  <a:cubicBezTo>
                    <a:pt x="102" y="291"/>
                    <a:pt x="276" y="382"/>
                    <a:pt x="446" y="382"/>
                  </a:cubicBezTo>
                  <a:cubicBezTo>
                    <a:pt x="571" y="382"/>
                    <a:pt x="693" y="333"/>
                    <a:pt x="771" y="225"/>
                  </a:cubicBezTo>
                  <a:cubicBezTo>
                    <a:pt x="804" y="176"/>
                    <a:pt x="761" y="98"/>
                    <a:pt x="704" y="98"/>
                  </a:cubicBezTo>
                  <a:cubicBezTo>
                    <a:pt x="695" y="98"/>
                    <a:pt x="686" y="100"/>
                    <a:pt x="676" y="105"/>
                  </a:cubicBezTo>
                  <a:cubicBezTo>
                    <a:pt x="600" y="136"/>
                    <a:pt x="524" y="155"/>
                    <a:pt x="450" y="155"/>
                  </a:cubicBezTo>
                  <a:cubicBezTo>
                    <a:pt x="346" y="155"/>
                    <a:pt x="247" y="118"/>
                    <a:pt x="162" y="29"/>
                  </a:cubicBezTo>
                  <a:cubicBezTo>
                    <a:pt x="144" y="9"/>
                    <a:pt x="124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948481" y="4754954"/>
              <a:ext cx="28936" cy="13983"/>
            </a:xfrm>
            <a:custGeom>
              <a:avLst/>
              <a:gdLst/>
              <a:ahLst/>
              <a:cxnLst/>
              <a:rect l="l" t="t" r="r" b="b"/>
              <a:pathLst>
                <a:path w="507" h="245" extrusionOk="0">
                  <a:moveTo>
                    <a:pt x="401" y="1"/>
                  </a:moveTo>
                  <a:cubicBezTo>
                    <a:pt x="386" y="1"/>
                    <a:pt x="371" y="6"/>
                    <a:pt x="357" y="18"/>
                  </a:cubicBezTo>
                  <a:cubicBezTo>
                    <a:pt x="327" y="47"/>
                    <a:pt x="287" y="64"/>
                    <a:pt x="246" y="64"/>
                  </a:cubicBezTo>
                  <a:cubicBezTo>
                    <a:pt x="216" y="64"/>
                    <a:pt x="186" y="55"/>
                    <a:pt x="160" y="37"/>
                  </a:cubicBezTo>
                  <a:cubicBezTo>
                    <a:pt x="146" y="27"/>
                    <a:pt x="132" y="22"/>
                    <a:pt x="119" y="22"/>
                  </a:cubicBezTo>
                  <a:cubicBezTo>
                    <a:pt x="55" y="22"/>
                    <a:pt x="1" y="118"/>
                    <a:pt x="58" y="170"/>
                  </a:cubicBezTo>
                  <a:cubicBezTo>
                    <a:pt x="115" y="217"/>
                    <a:pt x="189" y="244"/>
                    <a:pt x="261" y="244"/>
                  </a:cubicBezTo>
                  <a:cubicBezTo>
                    <a:pt x="344" y="244"/>
                    <a:pt x="423" y="210"/>
                    <a:pt x="471" y="132"/>
                  </a:cubicBezTo>
                  <a:cubicBezTo>
                    <a:pt x="506" y="76"/>
                    <a:pt x="457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910871" y="4750332"/>
              <a:ext cx="31276" cy="23970"/>
            </a:xfrm>
            <a:custGeom>
              <a:avLst/>
              <a:gdLst/>
              <a:ahLst/>
              <a:cxnLst/>
              <a:rect l="l" t="t" r="r" b="b"/>
              <a:pathLst>
                <a:path w="548" h="420" extrusionOk="0">
                  <a:moveTo>
                    <a:pt x="102" y="1"/>
                  </a:moveTo>
                  <a:cubicBezTo>
                    <a:pt x="65" y="1"/>
                    <a:pt x="31" y="19"/>
                    <a:pt x="26" y="61"/>
                  </a:cubicBezTo>
                  <a:cubicBezTo>
                    <a:pt x="0" y="187"/>
                    <a:pt x="57" y="314"/>
                    <a:pt x="165" y="378"/>
                  </a:cubicBezTo>
                  <a:cubicBezTo>
                    <a:pt x="206" y="407"/>
                    <a:pt x="253" y="420"/>
                    <a:pt x="300" y="420"/>
                  </a:cubicBezTo>
                  <a:cubicBezTo>
                    <a:pt x="378" y="420"/>
                    <a:pt x="457" y="384"/>
                    <a:pt x="508" y="321"/>
                  </a:cubicBezTo>
                  <a:cubicBezTo>
                    <a:pt x="548" y="264"/>
                    <a:pt x="490" y="191"/>
                    <a:pt x="432" y="191"/>
                  </a:cubicBezTo>
                  <a:cubicBezTo>
                    <a:pt x="425" y="191"/>
                    <a:pt x="419" y="192"/>
                    <a:pt x="413" y="194"/>
                  </a:cubicBezTo>
                  <a:cubicBezTo>
                    <a:pt x="380" y="206"/>
                    <a:pt x="347" y="213"/>
                    <a:pt x="314" y="213"/>
                  </a:cubicBezTo>
                  <a:cubicBezTo>
                    <a:pt x="296" y="213"/>
                    <a:pt x="278" y="211"/>
                    <a:pt x="260" y="206"/>
                  </a:cubicBezTo>
                  <a:cubicBezTo>
                    <a:pt x="216" y="187"/>
                    <a:pt x="184" y="137"/>
                    <a:pt x="197" y="86"/>
                  </a:cubicBezTo>
                  <a:cubicBezTo>
                    <a:pt x="200" y="32"/>
                    <a:pt x="149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082886" y="4673285"/>
              <a:ext cx="30477" cy="24370"/>
            </a:xfrm>
            <a:custGeom>
              <a:avLst/>
              <a:gdLst/>
              <a:ahLst/>
              <a:cxnLst/>
              <a:rect l="l" t="t" r="r" b="b"/>
              <a:pathLst>
                <a:path w="534" h="427" extrusionOk="0">
                  <a:moveTo>
                    <a:pt x="427" y="0"/>
                  </a:moveTo>
                  <a:cubicBezTo>
                    <a:pt x="379" y="0"/>
                    <a:pt x="330" y="31"/>
                    <a:pt x="337" y="84"/>
                  </a:cubicBezTo>
                  <a:cubicBezTo>
                    <a:pt x="349" y="148"/>
                    <a:pt x="324" y="211"/>
                    <a:pt x="273" y="249"/>
                  </a:cubicBezTo>
                  <a:cubicBezTo>
                    <a:pt x="248" y="266"/>
                    <a:pt x="225" y="272"/>
                    <a:pt x="202" y="272"/>
                  </a:cubicBezTo>
                  <a:cubicBezTo>
                    <a:pt x="158" y="272"/>
                    <a:pt x="117" y="249"/>
                    <a:pt x="70" y="249"/>
                  </a:cubicBezTo>
                  <a:cubicBezTo>
                    <a:pt x="26" y="249"/>
                    <a:pt x="0" y="300"/>
                    <a:pt x="19" y="338"/>
                  </a:cubicBezTo>
                  <a:cubicBezTo>
                    <a:pt x="48" y="402"/>
                    <a:pt x="124" y="426"/>
                    <a:pt x="201" y="426"/>
                  </a:cubicBezTo>
                  <a:cubicBezTo>
                    <a:pt x="262" y="426"/>
                    <a:pt x="323" y="411"/>
                    <a:pt x="362" y="389"/>
                  </a:cubicBezTo>
                  <a:cubicBezTo>
                    <a:pt x="476" y="325"/>
                    <a:pt x="533" y="192"/>
                    <a:pt x="508" y="65"/>
                  </a:cubicBezTo>
                  <a:cubicBezTo>
                    <a:pt x="502" y="20"/>
                    <a:pt x="465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980385" y="4837766"/>
              <a:ext cx="44973" cy="48968"/>
            </a:xfrm>
            <a:custGeom>
              <a:avLst/>
              <a:gdLst/>
              <a:ahLst/>
              <a:cxnLst/>
              <a:rect l="l" t="t" r="r" b="b"/>
              <a:pathLst>
                <a:path w="788" h="858" extrusionOk="0">
                  <a:moveTo>
                    <a:pt x="108" y="1"/>
                  </a:moveTo>
                  <a:cubicBezTo>
                    <a:pt x="26" y="96"/>
                    <a:pt x="1" y="223"/>
                    <a:pt x="45" y="337"/>
                  </a:cubicBezTo>
                  <a:cubicBezTo>
                    <a:pt x="92" y="436"/>
                    <a:pt x="189" y="492"/>
                    <a:pt x="292" y="492"/>
                  </a:cubicBezTo>
                  <a:cubicBezTo>
                    <a:pt x="316" y="492"/>
                    <a:pt x="339" y="489"/>
                    <a:pt x="362" y="483"/>
                  </a:cubicBezTo>
                  <a:cubicBezTo>
                    <a:pt x="393" y="676"/>
                    <a:pt x="541" y="858"/>
                    <a:pt x="751" y="858"/>
                  </a:cubicBezTo>
                  <a:cubicBezTo>
                    <a:pt x="755" y="858"/>
                    <a:pt x="758" y="858"/>
                    <a:pt x="762" y="857"/>
                  </a:cubicBezTo>
                  <a:cubicBezTo>
                    <a:pt x="768" y="857"/>
                    <a:pt x="781" y="857"/>
                    <a:pt x="787" y="851"/>
                  </a:cubicBezTo>
                  <a:cubicBezTo>
                    <a:pt x="641" y="711"/>
                    <a:pt x="515" y="566"/>
                    <a:pt x="400" y="401"/>
                  </a:cubicBezTo>
                  <a:cubicBezTo>
                    <a:pt x="375" y="369"/>
                    <a:pt x="350" y="337"/>
                    <a:pt x="318" y="299"/>
                  </a:cubicBezTo>
                  <a:cubicBezTo>
                    <a:pt x="308" y="302"/>
                    <a:pt x="298" y="303"/>
                    <a:pt x="288" y="303"/>
                  </a:cubicBezTo>
                  <a:cubicBezTo>
                    <a:pt x="236" y="303"/>
                    <a:pt x="190" y="264"/>
                    <a:pt x="185" y="210"/>
                  </a:cubicBezTo>
                  <a:cubicBezTo>
                    <a:pt x="178" y="185"/>
                    <a:pt x="185" y="159"/>
                    <a:pt x="197" y="134"/>
                  </a:cubicBezTo>
                  <a:cubicBezTo>
                    <a:pt x="172" y="90"/>
                    <a:pt x="140" y="45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986548" y="4834513"/>
              <a:ext cx="13070" cy="10901"/>
            </a:xfrm>
            <a:custGeom>
              <a:avLst/>
              <a:gdLst/>
              <a:ahLst/>
              <a:cxnLst/>
              <a:rect l="l" t="t" r="r" b="b"/>
              <a:pathLst>
                <a:path w="229" h="191" extrusionOk="0">
                  <a:moveTo>
                    <a:pt x="146" y="1"/>
                  </a:moveTo>
                  <a:cubicBezTo>
                    <a:pt x="96" y="1"/>
                    <a:pt x="45" y="20"/>
                    <a:pt x="0" y="58"/>
                  </a:cubicBezTo>
                  <a:cubicBezTo>
                    <a:pt x="32" y="102"/>
                    <a:pt x="64" y="147"/>
                    <a:pt x="96" y="191"/>
                  </a:cubicBezTo>
                  <a:cubicBezTo>
                    <a:pt x="121" y="159"/>
                    <a:pt x="153" y="128"/>
                    <a:pt x="191" y="102"/>
                  </a:cubicBezTo>
                  <a:cubicBezTo>
                    <a:pt x="229" y="64"/>
                    <a:pt x="204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998477" y="4851520"/>
              <a:ext cx="33045" cy="35214"/>
            </a:xfrm>
            <a:custGeom>
              <a:avLst/>
              <a:gdLst/>
              <a:ahLst/>
              <a:cxnLst/>
              <a:rect l="l" t="t" r="r" b="b"/>
              <a:pathLst>
                <a:path w="579" h="617" extrusionOk="0">
                  <a:moveTo>
                    <a:pt x="134" y="1"/>
                  </a:moveTo>
                  <a:cubicBezTo>
                    <a:pt x="111" y="1"/>
                    <a:pt x="88" y="8"/>
                    <a:pt x="71" y="26"/>
                  </a:cubicBezTo>
                  <a:cubicBezTo>
                    <a:pt x="52" y="45"/>
                    <a:pt x="26" y="58"/>
                    <a:pt x="1" y="64"/>
                  </a:cubicBezTo>
                  <a:cubicBezTo>
                    <a:pt x="26" y="96"/>
                    <a:pt x="52" y="128"/>
                    <a:pt x="83" y="166"/>
                  </a:cubicBezTo>
                  <a:cubicBezTo>
                    <a:pt x="198" y="325"/>
                    <a:pt x="331" y="477"/>
                    <a:pt x="470" y="616"/>
                  </a:cubicBezTo>
                  <a:cubicBezTo>
                    <a:pt x="572" y="591"/>
                    <a:pt x="578" y="445"/>
                    <a:pt x="477" y="413"/>
                  </a:cubicBezTo>
                  <a:cubicBezTo>
                    <a:pt x="324" y="363"/>
                    <a:pt x="223" y="274"/>
                    <a:pt x="236" y="96"/>
                  </a:cubicBezTo>
                  <a:cubicBezTo>
                    <a:pt x="236" y="39"/>
                    <a:pt x="185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022047" y="4798843"/>
              <a:ext cx="145649" cy="105984"/>
            </a:xfrm>
            <a:custGeom>
              <a:avLst/>
              <a:gdLst/>
              <a:ahLst/>
              <a:cxnLst/>
              <a:rect l="l" t="t" r="r" b="b"/>
              <a:pathLst>
                <a:path w="2552" h="1857" extrusionOk="0">
                  <a:moveTo>
                    <a:pt x="127" y="0"/>
                  </a:moveTo>
                  <a:cubicBezTo>
                    <a:pt x="98" y="0"/>
                    <a:pt x="68" y="3"/>
                    <a:pt x="38" y="10"/>
                  </a:cubicBezTo>
                  <a:cubicBezTo>
                    <a:pt x="26" y="16"/>
                    <a:pt x="13" y="23"/>
                    <a:pt x="0" y="35"/>
                  </a:cubicBezTo>
                  <a:cubicBezTo>
                    <a:pt x="51" y="74"/>
                    <a:pt x="102" y="118"/>
                    <a:pt x="153" y="156"/>
                  </a:cubicBezTo>
                  <a:cubicBezTo>
                    <a:pt x="229" y="169"/>
                    <a:pt x="292" y="219"/>
                    <a:pt x="318" y="289"/>
                  </a:cubicBezTo>
                  <a:cubicBezTo>
                    <a:pt x="419" y="378"/>
                    <a:pt x="514" y="473"/>
                    <a:pt x="610" y="569"/>
                  </a:cubicBezTo>
                  <a:cubicBezTo>
                    <a:pt x="635" y="588"/>
                    <a:pt x="705" y="683"/>
                    <a:pt x="768" y="746"/>
                  </a:cubicBezTo>
                  <a:cubicBezTo>
                    <a:pt x="845" y="640"/>
                    <a:pt x="937" y="563"/>
                    <a:pt x="1075" y="563"/>
                  </a:cubicBezTo>
                  <a:cubicBezTo>
                    <a:pt x="1118" y="563"/>
                    <a:pt x="1166" y="571"/>
                    <a:pt x="1219" y="588"/>
                  </a:cubicBezTo>
                  <a:cubicBezTo>
                    <a:pt x="1346" y="619"/>
                    <a:pt x="1536" y="575"/>
                    <a:pt x="1638" y="645"/>
                  </a:cubicBezTo>
                  <a:cubicBezTo>
                    <a:pt x="1631" y="657"/>
                    <a:pt x="1618" y="676"/>
                    <a:pt x="1612" y="695"/>
                  </a:cubicBezTo>
                  <a:cubicBezTo>
                    <a:pt x="1663" y="708"/>
                    <a:pt x="1707" y="734"/>
                    <a:pt x="1745" y="759"/>
                  </a:cubicBezTo>
                  <a:cubicBezTo>
                    <a:pt x="1777" y="708"/>
                    <a:pt x="1834" y="676"/>
                    <a:pt x="1891" y="676"/>
                  </a:cubicBezTo>
                  <a:cubicBezTo>
                    <a:pt x="1993" y="689"/>
                    <a:pt x="2037" y="797"/>
                    <a:pt x="2056" y="886"/>
                  </a:cubicBezTo>
                  <a:cubicBezTo>
                    <a:pt x="2065" y="927"/>
                    <a:pt x="2091" y="943"/>
                    <a:pt x="2119" y="943"/>
                  </a:cubicBezTo>
                  <a:cubicBezTo>
                    <a:pt x="2153" y="943"/>
                    <a:pt x="2189" y="920"/>
                    <a:pt x="2202" y="886"/>
                  </a:cubicBezTo>
                  <a:cubicBezTo>
                    <a:pt x="2202" y="879"/>
                    <a:pt x="2202" y="873"/>
                    <a:pt x="2209" y="867"/>
                  </a:cubicBezTo>
                  <a:lnTo>
                    <a:pt x="2240" y="879"/>
                  </a:lnTo>
                  <a:cubicBezTo>
                    <a:pt x="2240" y="898"/>
                    <a:pt x="2240" y="911"/>
                    <a:pt x="2247" y="930"/>
                  </a:cubicBezTo>
                  <a:cubicBezTo>
                    <a:pt x="2278" y="987"/>
                    <a:pt x="2291" y="1051"/>
                    <a:pt x="2278" y="1114"/>
                  </a:cubicBezTo>
                  <a:cubicBezTo>
                    <a:pt x="2272" y="1140"/>
                    <a:pt x="2259" y="1165"/>
                    <a:pt x="2240" y="1184"/>
                  </a:cubicBezTo>
                  <a:cubicBezTo>
                    <a:pt x="2226" y="1178"/>
                    <a:pt x="2211" y="1175"/>
                    <a:pt x="2195" y="1175"/>
                  </a:cubicBezTo>
                  <a:cubicBezTo>
                    <a:pt x="2161" y="1175"/>
                    <a:pt x="2127" y="1188"/>
                    <a:pt x="2101" y="1209"/>
                  </a:cubicBezTo>
                  <a:cubicBezTo>
                    <a:pt x="2171" y="1425"/>
                    <a:pt x="2145" y="1660"/>
                    <a:pt x="2031" y="1857"/>
                  </a:cubicBezTo>
                  <a:cubicBezTo>
                    <a:pt x="2158" y="1800"/>
                    <a:pt x="2240" y="1635"/>
                    <a:pt x="2291" y="1508"/>
                  </a:cubicBezTo>
                  <a:cubicBezTo>
                    <a:pt x="2310" y="1463"/>
                    <a:pt x="2329" y="1413"/>
                    <a:pt x="2336" y="1368"/>
                  </a:cubicBezTo>
                  <a:lnTo>
                    <a:pt x="2342" y="1368"/>
                  </a:lnTo>
                  <a:cubicBezTo>
                    <a:pt x="2501" y="1241"/>
                    <a:pt x="2551" y="968"/>
                    <a:pt x="2399" y="810"/>
                  </a:cubicBezTo>
                  <a:cubicBezTo>
                    <a:pt x="2393" y="803"/>
                    <a:pt x="2380" y="791"/>
                    <a:pt x="2367" y="791"/>
                  </a:cubicBezTo>
                  <a:cubicBezTo>
                    <a:pt x="2329" y="734"/>
                    <a:pt x="2266" y="702"/>
                    <a:pt x="2202" y="695"/>
                  </a:cubicBezTo>
                  <a:lnTo>
                    <a:pt x="2190" y="695"/>
                  </a:lnTo>
                  <a:cubicBezTo>
                    <a:pt x="2137" y="578"/>
                    <a:pt x="2024" y="504"/>
                    <a:pt x="1896" y="504"/>
                  </a:cubicBezTo>
                  <a:cubicBezTo>
                    <a:pt x="1886" y="504"/>
                    <a:pt x="1876" y="504"/>
                    <a:pt x="1866" y="505"/>
                  </a:cubicBezTo>
                  <a:cubicBezTo>
                    <a:pt x="1841" y="505"/>
                    <a:pt x="1809" y="511"/>
                    <a:pt x="1783" y="524"/>
                  </a:cubicBezTo>
                  <a:cubicBezTo>
                    <a:pt x="1783" y="518"/>
                    <a:pt x="1783" y="511"/>
                    <a:pt x="1777" y="505"/>
                  </a:cubicBezTo>
                  <a:cubicBezTo>
                    <a:pt x="1732" y="432"/>
                    <a:pt x="1647" y="389"/>
                    <a:pt x="1562" y="389"/>
                  </a:cubicBezTo>
                  <a:cubicBezTo>
                    <a:pt x="1551" y="389"/>
                    <a:pt x="1540" y="389"/>
                    <a:pt x="1530" y="391"/>
                  </a:cubicBezTo>
                  <a:cubicBezTo>
                    <a:pt x="1493" y="397"/>
                    <a:pt x="1455" y="400"/>
                    <a:pt x="1419" y="400"/>
                  </a:cubicBezTo>
                  <a:cubicBezTo>
                    <a:pt x="1374" y="400"/>
                    <a:pt x="1330" y="395"/>
                    <a:pt x="1289" y="384"/>
                  </a:cubicBezTo>
                  <a:cubicBezTo>
                    <a:pt x="1225" y="365"/>
                    <a:pt x="1155" y="353"/>
                    <a:pt x="1085" y="346"/>
                  </a:cubicBezTo>
                  <a:cubicBezTo>
                    <a:pt x="933" y="353"/>
                    <a:pt x="787" y="423"/>
                    <a:pt x="692" y="543"/>
                  </a:cubicBezTo>
                  <a:cubicBezTo>
                    <a:pt x="654" y="461"/>
                    <a:pt x="597" y="391"/>
                    <a:pt x="514" y="346"/>
                  </a:cubicBezTo>
                  <a:cubicBezTo>
                    <a:pt x="492" y="142"/>
                    <a:pt x="321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107884" y="4908021"/>
              <a:ext cx="28593" cy="21573"/>
            </a:xfrm>
            <a:custGeom>
              <a:avLst/>
              <a:gdLst/>
              <a:ahLst/>
              <a:cxnLst/>
              <a:rect l="l" t="t" r="r" b="b"/>
              <a:pathLst>
                <a:path w="501" h="378" extrusionOk="0">
                  <a:moveTo>
                    <a:pt x="495" y="1"/>
                  </a:moveTo>
                  <a:lnTo>
                    <a:pt x="495" y="1"/>
                  </a:lnTo>
                  <a:cubicBezTo>
                    <a:pt x="464" y="45"/>
                    <a:pt x="425" y="83"/>
                    <a:pt x="387" y="121"/>
                  </a:cubicBezTo>
                  <a:cubicBezTo>
                    <a:pt x="273" y="223"/>
                    <a:pt x="140" y="299"/>
                    <a:pt x="0" y="337"/>
                  </a:cubicBezTo>
                  <a:cubicBezTo>
                    <a:pt x="7" y="350"/>
                    <a:pt x="19" y="356"/>
                    <a:pt x="32" y="363"/>
                  </a:cubicBezTo>
                  <a:cubicBezTo>
                    <a:pt x="66" y="373"/>
                    <a:pt x="100" y="377"/>
                    <a:pt x="134" y="377"/>
                  </a:cubicBezTo>
                  <a:cubicBezTo>
                    <a:pt x="330" y="377"/>
                    <a:pt x="501" y="212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023474" y="4888845"/>
              <a:ext cx="83383" cy="48683"/>
            </a:xfrm>
            <a:custGeom>
              <a:avLst/>
              <a:gdLst/>
              <a:ahLst/>
              <a:cxnLst/>
              <a:rect l="l" t="t" r="r" b="b"/>
              <a:pathLst>
                <a:path w="1461" h="853" extrusionOk="0">
                  <a:moveTo>
                    <a:pt x="77" y="0"/>
                  </a:moveTo>
                  <a:cubicBezTo>
                    <a:pt x="1" y="108"/>
                    <a:pt x="1" y="261"/>
                    <a:pt x="77" y="369"/>
                  </a:cubicBezTo>
                  <a:cubicBezTo>
                    <a:pt x="140" y="454"/>
                    <a:pt x="238" y="504"/>
                    <a:pt x="340" y="504"/>
                  </a:cubicBezTo>
                  <a:cubicBezTo>
                    <a:pt x="352" y="504"/>
                    <a:pt x="364" y="503"/>
                    <a:pt x="375" y="502"/>
                  </a:cubicBezTo>
                  <a:cubicBezTo>
                    <a:pt x="415" y="636"/>
                    <a:pt x="541" y="720"/>
                    <a:pt x="671" y="720"/>
                  </a:cubicBezTo>
                  <a:cubicBezTo>
                    <a:pt x="726" y="720"/>
                    <a:pt x="781" y="705"/>
                    <a:pt x="832" y="673"/>
                  </a:cubicBezTo>
                  <a:cubicBezTo>
                    <a:pt x="870" y="730"/>
                    <a:pt x="921" y="775"/>
                    <a:pt x="984" y="806"/>
                  </a:cubicBezTo>
                  <a:cubicBezTo>
                    <a:pt x="1040" y="836"/>
                    <a:pt x="1105" y="852"/>
                    <a:pt x="1170" y="852"/>
                  </a:cubicBezTo>
                  <a:cubicBezTo>
                    <a:pt x="1284" y="852"/>
                    <a:pt x="1397" y="804"/>
                    <a:pt x="1454" y="699"/>
                  </a:cubicBezTo>
                  <a:cubicBezTo>
                    <a:pt x="1460" y="692"/>
                    <a:pt x="1460" y="686"/>
                    <a:pt x="1460" y="679"/>
                  </a:cubicBezTo>
                  <a:lnTo>
                    <a:pt x="1460" y="679"/>
                  </a:lnTo>
                  <a:cubicBezTo>
                    <a:pt x="1384" y="705"/>
                    <a:pt x="1302" y="711"/>
                    <a:pt x="1225" y="711"/>
                  </a:cubicBezTo>
                  <a:cubicBezTo>
                    <a:pt x="1162" y="711"/>
                    <a:pt x="1099" y="699"/>
                    <a:pt x="1035" y="673"/>
                  </a:cubicBezTo>
                  <a:cubicBezTo>
                    <a:pt x="769" y="648"/>
                    <a:pt x="508" y="489"/>
                    <a:pt x="305" y="305"/>
                  </a:cubicBezTo>
                  <a:lnTo>
                    <a:pt x="293" y="299"/>
                  </a:lnTo>
                  <a:cubicBezTo>
                    <a:pt x="267" y="292"/>
                    <a:pt x="242" y="280"/>
                    <a:pt x="223" y="261"/>
                  </a:cubicBezTo>
                  <a:cubicBezTo>
                    <a:pt x="204" y="235"/>
                    <a:pt x="197" y="204"/>
                    <a:pt x="197" y="172"/>
                  </a:cubicBezTo>
                  <a:cubicBezTo>
                    <a:pt x="172" y="134"/>
                    <a:pt x="153" y="96"/>
                    <a:pt x="147" y="51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040482" y="4867843"/>
              <a:ext cx="105812" cy="61638"/>
            </a:xfrm>
            <a:custGeom>
              <a:avLst/>
              <a:gdLst/>
              <a:ahLst/>
              <a:cxnLst/>
              <a:rect l="l" t="t" r="r" b="b"/>
              <a:pathLst>
                <a:path w="1854" h="1080" extrusionOk="0">
                  <a:moveTo>
                    <a:pt x="132" y="653"/>
                  </a:moveTo>
                  <a:cubicBezTo>
                    <a:pt x="126" y="653"/>
                    <a:pt x="121" y="653"/>
                    <a:pt x="115" y="654"/>
                  </a:cubicBezTo>
                  <a:cubicBezTo>
                    <a:pt x="87" y="663"/>
                    <a:pt x="59" y="669"/>
                    <a:pt x="32" y="669"/>
                  </a:cubicBezTo>
                  <a:cubicBezTo>
                    <a:pt x="21" y="669"/>
                    <a:pt x="11" y="668"/>
                    <a:pt x="1" y="667"/>
                  </a:cubicBezTo>
                  <a:lnTo>
                    <a:pt x="1" y="667"/>
                  </a:lnTo>
                  <a:lnTo>
                    <a:pt x="7" y="673"/>
                  </a:lnTo>
                  <a:cubicBezTo>
                    <a:pt x="88" y="746"/>
                    <a:pt x="178" y="816"/>
                    <a:pt x="274" y="874"/>
                  </a:cubicBezTo>
                  <a:lnTo>
                    <a:pt x="274" y="874"/>
                  </a:lnTo>
                  <a:cubicBezTo>
                    <a:pt x="250" y="855"/>
                    <a:pt x="233" y="826"/>
                    <a:pt x="229" y="787"/>
                  </a:cubicBezTo>
                  <a:cubicBezTo>
                    <a:pt x="253" y="723"/>
                    <a:pt x="200" y="653"/>
                    <a:pt x="132" y="653"/>
                  </a:cubicBezTo>
                  <a:close/>
                  <a:moveTo>
                    <a:pt x="274" y="874"/>
                  </a:moveTo>
                  <a:lnTo>
                    <a:pt x="274" y="874"/>
                  </a:lnTo>
                  <a:cubicBezTo>
                    <a:pt x="282" y="880"/>
                    <a:pt x="291" y="885"/>
                    <a:pt x="300" y="889"/>
                  </a:cubicBezTo>
                  <a:lnTo>
                    <a:pt x="300" y="889"/>
                  </a:lnTo>
                  <a:cubicBezTo>
                    <a:pt x="291" y="884"/>
                    <a:pt x="283" y="879"/>
                    <a:pt x="274" y="874"/>
                  </a:cubicBezTo>
                  <a:close/>
                  <a:moveTo>
                    <a:pt x="1784" y="0"/>
                  </a:moveTo>
                  <a:lnTo>
                    <a:pt x="1784" y="0"/>
                  </a:lnTo>
                  <a:cubicBezTo>
                    <a:pt x="1771" y="7"/>
                    <a:pt x="1765" y="13"/>
                    <a:pt x="1759" y="19"/>
                  </a:cubicBezTo>
                  <a:cubicBezTo>
                    <a:pt x="1721" y="77"/>
                    <a:pt x="1733" y="159"/>
                    <a:pt x="1790" y="197"/>
                  </a:cubicBezTo>
                  <a:lnTo>
                    <a:pt x="1803" y="204"/>
                  </a:lnTo>
                  <a:cubicBezTo>
                    <a:pt x="1774" y="304"/>
                    <a:pt x="1717" y="492"/>
                    <a:pt x="1612" y="492"/>
                  </a:cubicBezTo>
                  <a:cubicBezTo>
                    <a:pt x="1604" y="492"/>
                    <a:pt x="1596" y="491"/>
                    <a:pt x="1587" y="489"/>
                  </a:cubicBezTo>
                  <a:cubicBezTo>
                    <a:pt x="1569" y="471"/>
                    <a:pt x="1547" y="462"/>
                    <a:pt x="1525" y="462"/>
                  </a:cubicBezTo>
                  <a:cubicBezTo>
                    <a:pt x="1485" y="462"/>
                    <a:pt x="1447" y="489"/>
                    <a:pt x="1435" y="533"/>
                  </a:cubicBezTo>
                  <a:cubicBezTo>
                    <a:pt x="1410" y="597"/>
                    <a:pt x="1441" y="667"/>
                    <a:pt x="1499" y="705"/>
                  </a:cubicBezTo>
                  <a:cubicBezTo>
                    <a:pt x="1520" y="824"/>
                    <a:pt x="1426" y="930"/>
                    <a:pt x="1310" y="930"/>
                  </a:cubicBezTo>
                  <a:cubicBezTo>
                    <a:pt x="1291" y="930"/>
                    <a:pt x="1271" y="927"/>
                    <a:pt x="1251" y="921"/>
                  </a:cubicBezTo>
                  <a:cubicBezTo>
                    <a:pt x="1244" y="919"/>
                    <a:pt x="1238" y="918"/>
                    <a:pt x="1231" y="918"/>
                  </a:cubicBezTo>
                  <a:cubicBezTo>
                    <a:pt x="1194" y="918"/>
                    <a:pt x="1162" y="947"/>
                    <a:pt x="1162" y="990"/>
                  </a:cubicBezTo>
                  <a:cubicBezTo>
                    <a:pt x="1147" y="959"/>
                    <a:pt x="1114" y="936"/>
                    <a:pt x="1081" y="936"/>
                  </a:cubicBezTo>
                  <a:cubicBezTo>
                    <a:pt x="1074" y="936"/>
                    <a:pt x="1067" y="937"/>
                    <a:pt x="1061" y="940"/>
                  </a:cubicBezTo>
                  <a:cubicBezTo>
                    <a:pt x="997" y="959"/>
                    <a:pt x="942" y="986"/>
                    <a:pt x="879" y="986"/>
                  </a:cubicBezTo>
                  <a:cubicBezTo>
                    <a:pt x="860" y="986"/>
                    <a:pt x="840" y="984"/>
                    <a:pt x="820" y="978"/>
                  </a:cubicBezTo>
                  <a:cubicBezTo>
                    <a:pt x="737" y="952"/>
                    <a:pt x="680" y="876"/>
                    <a:pt x="680" y="794"/>
                  </a:cubicBezTo>
                  <a:cubicBezTo>
                    <a:pt x="686" y="775"/>
                    <a:pt x="686" y="756"/>
                    <a:pt x="680" y="737"/>
                  </a:cubicBezTo>
                  <a:cubicBezTo>
                    <a:pt x="676" y="674"/>
                    <a:pt x="615" y="633"/>
                    <a:pt x="560" y="633"/>
                  </a:cubicBezTo>
                  <a:cubicBezTo>
                    <a:pt x="521" y="633"/>
                    <a:pt x="485" y="654"/>
                    <a:pt x="477" y="705"/>
                  </a:cubicBezTo>
                  <a:lnTo>
                    <a:pt x="477" y="737"/>
                  </a:lnTo>
                  <a:lnTo>
                    <a:pt x="477" y="743"/>
                  </a:lnTo>
                  <a:lnTo>
                    <a:pt x="477" y="794"/>
                  </a:lnTo>
                  <a:cubicBezTo>
                    <a:pt x="464" y="865"/>
                    <a:pt x="408" y="900"/>
                    <a:pt x="352" y="900"/>
                  </a:cubicBezTo>
                  <a:cubicBezTo>
                    <a:pt x="334" y="900"/>
                    <a:pt x="316" y="896"/>
                    <a:pt x="300" y="889"/>
                  </a:cubicBezTo>
                  <a:lnTo>
                    <a:pt x="300" y="889"/>
                  </a:lnTo>
                  <a:cubicBezTo>
                    <a:pt x="438" y="970"/>
                    <a:pt x="589" y="1027"/>
                    <a:pt x="743" y="1041"/>
                  </a:cubicBezTo>
                  <a:cubicBezTo>
                    <a:pt x="801" y="1067"/>
                    <a:pt x="870" y="1079"/>
                    <a:pt x="934" y="1079"/>
                  </a:cubicBezTo>
                  <a:cubicBezTo>
                    <a:pt x="1016" y="1079"/>
                    <a:pt x="1092" y="1073"/>
                    <a:pt x="1169" y="1047"/>
                  </a:cubicBezTo>
                  <a:cubicBezTo>
                    <a:pt x="1169" y="1041"/>
                    <a:pt x="1169" y="1035"/>
                    <a:pt x="1169" y="1028"/>
                  </a:cubicBezTo>
                  <a:cubicBezTo>
                    <a:pt x="1175" y="1035"/>
                    <a:pt x="1175" y="1041"/>
                    <a:pt x="1181" y="1041"/>
                  </a:cubicBezTo>
                  <a:cubicBezTo>
                    <a:pt x="1327" y="1003"/>
                    <a:pt x="1460" y="927"/>
                    <a:pt x="1575" y="825"/>
                  </a:cubicBezTo>
                  <a:cubicBezTo>
                    <a:pt x="1613" y="787"/>
                    <a:pt x="1645" y="749"/>
                    <a:pt x="1676" y="705"/>
                  </a:cubicBezTo>
                  <a:cubicBezTo>
                    <a:pt x="1676" y="692"/>
                    <a:pt x="1676" y="679"/>
                    <a:pt x="1676" y="660"/>
                  </a:cubicBezTo>
                  <a:cubicBezTo>
                    <a:pt x="1689" y="660"/>
                    <a:pt x="1702" y="654"/>
                    <a:pt x="1714" y="648"/>
                  </a:cubicBezTo>
                  <a:cubicBezTo>
                    <a:pt x="1829" y="451"/>
                    <a:pt x="1854" y="216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020792" y="4800840"/>
              <a:ext cx="10730" cy="6963"/>
            </a:xfrm>
            <a:custGeom>
              <a:avLst/>
              <a:gdLst/>
              <a:ahLst/>
              <a:cxnLst/>
              <a:rect l="l" t="t" r="r" b="b"/>
              <a:pathLst>
                <a:path w="188" h="122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53"/>
                    <a:pt x="35" y="116"/>
                    <a:pt x="90" y="116"/>
                  </a:cubicBezTo>
                  <a:cubicBezTo>
                    <a:pt x="95" y="116"/>
                    <a:pt x="100" y="116"/>
                    <a:pt x="105" y="115"/>
                  </a:cubicBezTo>
                  <a:cubicBezTo>
                    <a:pt x="137" y="115"/>
                    <a:pt x="162" y="115"/>
                    <a:pt x="187" y="121"/>
                  </a:cubicBezTo>
                  <a:cubicBezTo>
                    <a:pt x="137" y="83"/>
                    <a:pt x="86" y="45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039797" y="4815337"/>
              <a:ext cx="26482" cy="39608"/>
            </a:xfrm>
            <a:custGeom>
              <a:avLst/>
              <a:gdLst/>
              <a:ahLst/>
              <a:cxnLst/>
              <a:rect l="l" t="t" r="r" b="b"/>
              <a:pathLst>
                <a:path w="464" h="694" extrusionOk="0">
                  <a:moveTo>
                    <a:pt x="7" y="0"/>
                  </a:moveTo>
                  <a:lnTo>
                    <a:pt x="7" y="0"/>
                  </a:lnTo>
                  <a:cubicBezTo>
                    <a:pt x="19" y="32"/>
                    <a:pt x="19" y="64"/>
                    <a:pt x="13" y="95"/>
                  </a:cubicBezTo>
                  <a:cubicBezTo>
                    <a:pt x="0" y="140"/>
                    <a:pt x="19" y="184"/>
                    <a:pt x="64" y="210"/>
                  </a:cubicBezTo>
                  <a:cubicBezTo>
                    <a:pt x="140" y="241"/>
                    <a:pt x="197" y="318"/>
                    <a:pt x="197" y="406"/>
                  </a:cubicBezTo>
                  <a:cubicBezTo>
                    <a:pt x="197" y="445"/>
                    <a:pt x="216" y="476"/>
                    <a:pt x="248" y="495"/>
                  </a:cubicBezTo>
                  <a:cubicBezTo>
                    <a:pt x="235" y="533"/>
                    <a:pt x="229" y="571"/>
                    <a:pt x="216" y="616"/>
                  </a:cubicBezTo>
                  <a:cubicBezTo>
                    <a:pt x="212" y="658"/>
                    <a:pt x="249" y="694"/>
                    <a:pt x="286" y="694"/>
                  </a:cubicBezTo>
                  <a:cubicBezTo>
                    <a:pt x="305" y="694"/>
                    <a:pt x="324" y="684"/>
                    <a:pt x="337" y="660"/>
                  </a:cubicBezTo>
                  <a:cubicBezTo>
                    <a:pt x="375" y="590"/>
                    <a:pt x="413" y="527"/>
                    <a:pt x="464" y="457"/>
                  </a:cubicBezTo>
                  <a:cubicBezTo>
                    <a:pt x="394" y="394"/>
                    <a:pt x="324" y="299"/>
                    <a:pt x="305" y="280"/>
                  </a:cubicBezTo>
                  <a:cubicBezTo>
                    <a:pt x="203" y="184"/>
                    <a:pt x="108" y="89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027812" y="4885649"/>
              <a:ext cx="11243" cy="13412"/>
            </a:xfrm>
            <a:custGeom>
              <a:avLst/>
              <a:gdLst/>
              <a:ahLst/>
              <a:cxnLst/>
              <a:rect l="l" t="t" r="r" b="b"/>
              <a:pathLst>
                <a:path w="197" h="235" extrusionOk="0">
                  <a:moveTo>
                    <a:pt x="77" y="0"/>
                  </a:moveTo>
                  <a:cubicBezTo>
                    <a:pt x="58" y="0"/>
                    <a:pt x="40" y="8"/>
                    <a:pt x="26" y="25"/>
                  </a:cubicBezTo>
                  <a:cubicBezTo>
                    <a:pt x="14" y="37"/>
                    <a:pt x="7" y="44"/>
                    <a:pt x="1" y="56"/>
                  </a:cubicBezTo>
                  <a:lnTo>
                    <a:pt x="71" y="107"/>
                  </a:lnTo>
                  <a:cubicBezTo>
                    <a:pt x="77" y="152"/>
                    <a:pt x="96" y="190"/>
                    <a:pt x="121" y="234"/>
                  </a:cubicBezTo>
                  <a:cubicBezTo>
                    <a:pt x="121" y="196"/>
                    <a:pt x="134" y="158"/>
                    <a:pt x="153" y="126"/>
                  </a:cubicBezTo>
                  <a:cubicBezTo>
                    <a:pt x="196" y="69"/>
                    <a:pt x="13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111879" y="4838508"/>
              <a:ext cx="10159" cy="15238"/>
            </a:xfrm>
            <a:custGeom>
              <a:avLst/>
              <a:gdLst/>
              <a:ahLst/>
              <a:cxnLst/>
              <a:rect l="l" t="t" r="r" b="b"/>
              <a:pathLst>
                <a:path w="178" h="267" extrusionOk="0">
                  <a:moveTo>
                    <a:pt x="44" y="0"/>
                  </a:moveTo>
                  <a:cubicBezTo>
                    <a:pt x="13" y="64"/>
                    <a:pt x="0" y="140"/>
                    <a:pt x="19" y="216"/>
                  </a:cubicBezTo>
                  <a:cubicBezTo>
                    <a:pt x="27" y="251"/>
                    <a:pt x="52" y="267"/>
                    <a:pt x="79" y="267"/>
                  </a:cubicBezTo>
                  <a:cubicBezTo>
                    <a:pt x="120" y="267"/>
                    <a:pt x="164" y="232"/>
                    <a:pt x="152" y="178"/>
                  </a:cubicBezTo>
                  <a:cubicBezTo>
                    <a:pt x="152" y="134"/>
                    <a:pt x="159" y="96"/>
                    <a:pt x="178" y="64"/>
                  </a:cubicBezTo>
                  <a:cubicBezTo>
                    <a:pt x="133" y="39"/>
                    <a:pt x="89" y="13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562788" y="4029513"/>
              <a:ext cx="112376" cy="91373"/>
            </a:xfrm>
            <a:custGeom>
              <a:avLst/>
              <a:gdLst/>
              <a:ahLst/>
              <a:cxnLst/>
              <a:rect l="l" t="t" r="r" b="b"/>
              <a:pathLst>
                <a:path w="1969" h="1601" extrusionOk="0">
                  <a:moveTo>
                    <a:pt x="1483" y="1"/>
                  </a:moveTo>
                  <a:cubicBezTo>
                    <a:pt x="1436" y="1"/>
                    <a:pt x="1389" y="15"/>
                    <a:pt x="1346" y="50"/>
                  </a:cubicBezTo>
                  <a:cubicBezTo>
                    <a:pt x="1251" y="132"/>
                    <a:pt x="1245" y="323"/>
                    <a:pt x="1308" y="462"/>
                  </a:cubicBezTo>
                  <a:cubicBezTo>
                    <a:pt x="1270" y="500"/>
                    <a:pt x="1245" y="551"/>
                    <a:pt x="1232" y="602"/>
                  </a:cubicBezTo>
                  <a:cubicBezTo>
                    <a:pt x="1213" y="722"/>
                    <a:pt x="1251" y="843"/>
                    <a:pt x="1340" y="932"/>
                  </a:cubicBezTo>
                  <a:lnTo>
                    <a:pt x="1321" y="925"/>
                  </a:lnTo>
                  <a:cubicBezTo>
                    <a:pt x="1228" y="892"/>
                    <a:pt x="1154" y="852"/>
                    <a:pt x="1071" y="852"/>
                  </a:cubicBezTo>
                  <a:cubicBezTo>
                    <a:pt x="1029" y="852"/>
                    <a:pt x="985" y="862"/>
                    <a:pt x="934" y="887"/>
                  </a:cubicBezTo>
                  <a:cubicBezTo>
                    <a:pt x="858" y="932"/>
                    <a:pt x="800" y="1002"/>
                    <a:pt x="775" y="1084"/>
                  </a:cubicBezTo>
                  <a:cubicBezTo>
                    <a:pt x="715" y="957"/>
                    <a:pt x="597" y="855"/>
                    <a:pt x="459" y="855"/>
                  </a:cubicBezTo>
                  <a:cubicBezTo>
                    <a:pt x="438" y="855"/>
                    <a:pt x="416" y="857"/>
                    <a:pt x="394" y="862"/>
                  </a:cubicBezTo>
                  <a:cubicBezTo>
                    <a:pt x="280" y="881"/>
                    <a:pt x="198" y="989"/>
                    <a:pt x="210" y="1109"/>
                  </a:cubicBezTo>
                  <a:cubicBezTo>
                    <a:pt x="109" y="1122"/>
                    <a:pt x="39" y="1205"/>
                    <a:pt x="26" y="1300"/>
                  </a:cubicBezTo>
                  <a:cubicBezTo>
                    <a:pt x="1" y="1401"/>
                    <a:pt x="45" y="1503"/>
                    <a:pt x="134" y="1554"/>
                  </a:cubicBezTo>
                  <a:cubicBezTo>
                    <a:pt x="193" y="1585"/>
                    <a:pt x="257" y="1601"/>
                    <a:pt x="321" y="1601"/>
                  </a:cubicBezTo>
                  <a:cubicBezTo>
                    <a:pt x="375" y="1601"/>
                    <a:pt x="428" y="1590"/>
                    <a:pt x="477" y="1566"/>
                  </a:cubicBezTo>
                  <a:cubicBezTo>
                    <a:pt x="535" y="1549"/>
                    <a:pt x="519" y="1469"/>
                    <a:pt x="468" y="1469"/>
                  </a:cubicBezTo>
                  <a:cubicBezTo>
                    <a:pt x="463" y="1469"/>
                    <a:pt x="457" y="1469"/>
                    <a:pt x="451" y="1471"/>
                  </a:cubicBezTo>
                  <a:cubicBezTo>
                    <a:pt x="436" y="1474"/>
                    <a:pt x="417" y="1475"/>
                    <a:pt x="397" y="1475"/>
                  </a:cubicBezTo>
                  <a:cubicBezTo>
                    <a:pt x="319" y="1475"/>
                    <a:pt x="219" y="1452"/>
                    <a:pt x="204" y="1376"/>
                  </a:cubicBezTo>
                  <a:cubicBezTo>
                    <a:pt x="204" y="1357"/>
                    <a:pt x="204" y="1306"/>
                    <a:pt x="229" y="1300"/>
                  </a:cubicBezTo>
                  <a:cubicBezTo>
                    <a:pt x="248" y="1300"/>
                    <a:pt x="261" y="1319"/>
                    <a:pt x="274" y="1344"/>
                  </a:cubicBezTo>
                  <a:cubicBezTo>
                    <a:pt x="280" y="1357"/>
                    <a:pt x="293" y="1370"/>
                    <a:pt x="299" y="1389"/>
                  </a:cubicBezTo>
                  <a:cubicBezTo>
                    <a:pt x="323" y="1424"/>
                    <a:pt x="355" y="1439"/>
                    <a:pt x="387" y="1439"/>
                  </a:cubicBezTo>
                  <a:cubicBezTo>
                    <a:pt x="459" y="1439"/>
                    <a:pt x="527" y="1364"/>
                    <a:pt x="483" y="1281"/>
                  </a:cubicBezTo>
                  <a:cubicBezTo>
                    <a:pt x="460" y="1246"/>
                    <a:pt x="388" y="1087"/>
                    <a:pt x="461" y="1087"/>
                  </a:cubicBezTo>
                  <a:cubicBezTo>
                    <a:pt x="467" y="1087"/>
                    <a:pt x="475" y="1088"/>
                    <a:pt x="483" y="1090"/>
                  </a:cubicBezTo>
                  <a:cubicBezTo>
                    <a:pt x="572" y="1116"/>
                    <a:pt x="578" y="1262"/>
                    <a:pt x="623" y="1332"/>
                  </a:cubicBezTo>
                  <a:cubicBezTo>
                    <a:pt x="642" y="1364"/>
                    <a:pt x="675" y="1380"/>
                    <a:pt x="709" y="1380"/>
                  </a:cubicBezTo>
                  <a:cubicBezTo>
                    <a:pt x="753" y="1380"/>
                    <a:pt x="799" y="1353"/>
                    <a:pt x="813" y="1306"/>
                  </a:cubicBezTo>
                  <a:cubicBezTo>
                    <a:pt x="816" y="1307"/>
                    <a:pt x="820" y="1307"/>
                    <a:pt x="823" y="1307"/>
                  </a:cubicBezTo>
                  <a:cubicBezTo>
                    <a:pt x="852" y="1307"/>
                    <a:pt x="882" y="1283"/>
                    <a:pt x="877" y="1249"/>
                  </a:cubicBezTo>
                  <a:cubicBezTo>
                    <a:pt x="881" y="1110"/>
                    <a:pt x="969" y="1042"/>
                    <a:pt x="1071" y="1042"/>
                  </a:cubicBezTo>
                  <a:cubicBezTo>
                    <a:pt x="1127" y="1042"/>
                    <a:pt x="1187" y="1063"/>
                    <a:pt x="1238" y="1103"/>
                  </a:cubicBezTo>
                  <a:cubicBezTo>
                    <a:pt x="1276" y="1141"/>
                    <a:pt x="1321" y="1160"/>
                    <a:pt x="1378" y="1167"/>
                  </a:cubicBezTo>
                  <a:cubicBezTo>
                    <a:pt x="1436" y="1167"/>
                    <a:pt x="1487" y="1145"/>
                    <a:pt x="1541" y="1145"/>
                  </a:cubicBezTo>
                  <a:cubicBezTo>
                    <a:pt x="1564" y="1145"/>
                    <a:pt x="1588" y="1149"/>
                    <a:pt x="1613" y="1160"/>
                  </a:cubicBezTo>
                  <a:cubicBezTo>
                    <a:pt x="1695" y="1198"/>
                    <a:pt x="1733" y="1294"/>
                    <a:pt x="1771" y="1382"/>
                  </a:cubicBezTo>
                  <a:cubicBezTo>
                    <a:pt x="1788" y="1413"/>
                    <a:pt x="1818" y="1428"/>
                    <a:pt x="1848" y="1428"/>
                  </a:cubicBezTo>
                  <a:cubicBezTo>
                    <a:pt x="1887" y="1428"/>
                    <a:pt x="1926" y="1403"/>
                    <a:pt x="1936" y="1357"/>
                  </a:cubicBezTo>
                  <a:cubicBezTo>
                    <a:pt x="1968" y="1230"/>
                    <a:pt x="1911" y="1090"/>
                    <a:pt x="1797" y="1014"/>
                  </a:cubicBezTo>
                  <a:cubicBezTo>
                    <a:pt x="1740" y="970"/>
                    <a:pt x="1664" y="938"/>
                    <a:pt x="1587" y="925"/>
                  </a:cubicBezTo>
                  <a:lnTo>
                    <a:pt x="1524" y="925"/>
                  </a:lnTo>
                  <a:cubicBezTo>
                    <a:pt x="1479" y="894"/>
                    <a:pt x="1441" y="849"/>
                    <a:pt x="1416" y="805"/>
                  </a:cubicBezTo>
                  <a:cubicBezTo>
                    <a:pt x="1397" y="735"/>
                    <a:pt x="1397" y="659"/>
                    <a:pt x="1416" y="595"/>
                  </a:cubicBezTo>
                  <a:cubicBezTo>
                    <a:pt x="1441" y="611"/>
                    <a:pt x="1472" y="619"/>
                    <a:pt x="1502" y="619"/>
                  </a:cubicBezTo>
                  <a:cubicBezTo>
                    <a:pt x="1532" y="619"/>
                    <a:pt x="1562" y="611"/>
                    <a:pt x="1587" y="595"/>
                  </a:cubicBezTo>
                  <a:cubicBezTo>
                    <a:pt x="1632" y="564"/>
                    <a:pt x="1638" y="500"/>
                    <a:pt x="1606" y="462"/>
                  </a:cubicBezTo>
                  <a:cubicBezTo>
                    <a:pt x="1568" y="418"/>
                    <a:pt x="1518" y="392"/>
                    <a:pt x="1460" y="392"/>
                  </a:cubicBezTo>
                  <a:cubicBezTo>
                    <a:pt x="1448" y="373"/>
                    <a:pt x="1441" y="348"/>
                    <a:pt x="1435" y="329"/>
                  </a:cubicBezTo>
                  <a:cubicBezTo>
                    <a:pt x="1413" y="259"/>
                    <a:pt x="1470" y="204"/>
                    <a:pt x="1528" y="204"/>
                  </a:cubicBezTo>
                  <a:cubicBezTo>
                    <a:pt x="1554" y="204"/>
                    <a:pt x="1580" y="215"/>
                    <a:pt x="1600" y="240"/>
                  </a:cubicBezTo>
                  <a:cubicBezTo>
                    <a:pt x="1689" y="329"/>
                    <a:pt x="1670" y="456"/>
                    <a:pt x="1651" y="557"/>
                  </a:cubicBezTo>
                  <a:cubicBezTo>
                    <a:pt x="1642" y="613"/>
                    <a:pt x="1694" y="662"/>
                    <a:pt x="1742" y="662"/>
                  </a:cubicBezTo>
                  <a:cubicBezTo>
                    <a:pt x="1765" y="662"/>
                    <a:pt x="1788" y="650"/>
                    <a:pt x="1803" y="621"/>
                  </a:cubicBezTo>
                  <a:cubicBezTo>
                    <a:pt x="1873" y="462"/>
                    <a:pt x="1854" y="278"/>
                    <a:pt x="1746" y="145"/>
                  </a:cubicBezTo>
                  <a:cubicBezTo>
                    <a:pt x="1685" y="67"/>
                    <a:pt x="1584" y="1"/>
                    <a:pt x="1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853742" y="4096972"/>
              <a:ext cx="89490" cy="152212"/>
            </a:xfrm>
            <a:custGeom>
              <a:avLst/>
              <a:gdLst/>
              <a:ahLst/>
              <a:cxnLst/>
              <a:rect l="l" t="t" r="r" b="b"/>
              <a:pathLst>
                <a:path w="1568" h="2667" extrusionOk="0">
                  <a:moveTo>
                    <a:pt x="604" y="1"/>
                  </a:moveTo>
                  <a:cubicBezTo>
                    <a:pt x="500" y="1"/>
                    <a:pt x="394" y="63"/>
                    <a:pt x="341" y="156"/>
                  </a:cubicBezTo>
                  <a:cubicBezTo>
                    <a:pt x="164" y="467"/>
                    <a:pt x="436" y="886"/>
                    <a:pt x="766" y="905"/>
                  </a:cubicBezTo>
                  <a:cubicBezTo>
                    <a:pt x="754" y="968"/>
                    <a:pt x="766" y="1032"/>
                    <a:pt x="792" y="1095"/>
                  </a:cubicBezTo>
                  <a:cubicBezTo>
                    <a:pt x="836" y="1184"/>
                    <a:pt x="912" y="1247"/>
                    <a:pt x="1014" y="1273"/>
                  </a:cubicBezTo>
                  <a:cubicBezTo>
                    <a:pt x="931" y="1476"/>
                    <a:pt x="988" y="1723"/>
                    <a:pt x="1173" y="1838"/>
                  </a:cubicBezTo>
                  <a:cubicBezTo>
                    <a:pt x="1147" y="1850"/>
                    <a:pt x="1128" y="1863"/>
                    <a:pt x="1109" y="1882"/>
                  </a:cubicBezTo>
                  <a:cubicBezTo>
                    <a:pt x="1020" y="1964"/>
                    <a:pt x="969" y="2079"/>
                    <a:pt x="950" y="2193"/>
                  </a:cubicBezTo>
                  <a:cubicBezTo>
                    <a:pt x="938" y="2193"/>
                    <a:pt x="919" y="2199"/>
                    <a:pt x="906" y="2206"/>
                  </a:cubicBezTo>
                  <a:cubicBezTo>
                    <a:pt x="893" y="2149"/>
                    <a:pt x="862" y="2091"/>
                    <a:pt x="824" y="2041"/>
                  </a:cubicBezTo>
                  <a:cubicBezTo>
                    <a:pt x="735" y="1952"/>
                    <a:pt x="614" y="1901"/>
                    <a:pt x="487" y="1901"/>
                  </a:cubicBezTo>
                  <a:cubicBezTo>
                    <a:pt x="487" y="1799"/>
                    <a:pt x="424" y="1698"/>
                    <a:pt x="329" y="1666"/>
                  </a:cubicBezTo>
                  <a:cubicBezTo>
                    <a:pt x="304" y="1657"/>
                    <a:pt x="278" y="1653"/>
                    <a:pt x="250" y="1653"/>
                  </a:cubicBezTo>
                  <a:cubicBezTo>
                    <a:pt x="130" y="1653"/>
                    <a:pt x="1" y="1740"/>
                    <a:pt x="11" y="1869"/>
                  </a:cubicBezTo>
                  <a:cubicBezTo>
                    <a:pt x="11" y="1900"/>
                    <a:pt x="41" y="1924"/>
                    <a:pt x="70" y="1924"/>
                  </a:cubicBezTo>
                  <a:cubicBezTo>
                    <a:pt x="83" y="1924"/>
                    <a:pt x="97" y="1919"/>
                    <a:pt x="106" y="1907"/>
                  </a:cubicBezTo>
                  <a:cubicBezTo>
                    <a:pt x="125" y="1882"/>
                    <a:pt x="164" y="1831"/>
                    <a:pt x="195" y="1825"/>
                  </a:cubicBezTo>
                  <a:cubicBezTo>
                    <a:pt x="202" y="1823"/>
                    <a:pt x="209" y="1822"/>
                    <a:pt x="215" y="1822"/>
                  </a:cubicBezTo>
                  <a:cubicBezTo>
                    <a:pt x="268" y="1822"/>
                    <a:pt x="322" y="1883"/>
                    <a:pt x="271" y="1939"/>
                  </a:cubicBezTo>
                  <a:cubicBezTo>
                    <a:pt x="208" y="2003"/>
                    <a:pt x="252" y="2110"/>
                    <a:pt x="348" y="2117"/>
                  </a:cubicBezTo>
                  <a:cubicBezTo>
                    <a:pt x="378" y="2114"/>
                    <a:pt x="417" y="2111"/>
                    <a:pt x="456" y="2111"/>
                  </a:cubicBezTo>
                  <a:cubicBezTo>
                    <a:pt x="514" y="2111"/>
                    <a:pt x="575" y="2118"/>
                    <a:pt x="620" y="2149"/>
                  </a:cubicBezTo>
                  <a:cubicBezTo>
                    <a:pt x="690" y="2199"/>
                    <a:pt x="678" y="2263"/>
                    <a:pt x="678" y="2339"/>
                  </a:cubicBezTo>
                  <a:cubicBezTo>
                    <a:pt x="678" y="2394"/>
                    <a:pt x="723" y="2432"/>
                    <a:pt x="771" y="2432"/>
                  </a:cubicBezTo>
                  <a:cubicBezTo>
                    <a:pt x="794" y="2432"/>
                    <a:pt x="817" y="2423"/>
                    <a:pt x="836" y="2402"/>
                  </a:cubicBezTo>
                  <a:cubicBezTo>
                    <a:pt x="862" y="2390"/>
                    <a:pt x="874" y="2371"/>
                    <a:pt x="887" y="2345"/>
                  </a:cubicBezTo>
                  <a:cubicBezTo>
                    <a:pt x="896" y="2348"/>
                    <a:pt x="906" y="2350"/>
                    <a:pt x="916" y="2350"/>
                  </a:cubicBezTo>
                  <a:cubicBezTo>
                    <a:pt x="927" y="2350"/>
                    <a:pt x="938" y="2348"/>
                    <a:pt x="950" y="2345"/>
                  </a:cubicBezTo>
                  <a:lnTo>
                    <a:pt x="950" y="2371"/>
                  </a:lnTo>
                  <a:cubicBezTo>
                    <a:pt x="961" y="2403"/>
                    <a:pt x="991" y="2421"/>
                    <a:pt x="1021" y="2421"/>
                  </a:cubicBezTo>
                  <a:cubicBezTo>
                    <a:pt x="1044" y="2421"/>
                    <a:pt x="1067" y="2411"/>
                    <a:pt x="1084" y="2390"/>
                  </a:cubicBezTo>
                  <a:cubicBezTo>
                    <a:pt x="1084" y="2383"/>
                    <a:pt x="1090" y="2377"/>
                    <a:pt x="1090" y="2371"/>
                  </a:cubicBezTo>
                  <a:lnTo>
                    <a:pt x="1096" y="2371"/>
                  </a:lnTo>
                  <a:cubicBezTo>
                    <a:pt x="1160" y="2421"/>
                    <a:pt x="1198" y="2498"/>
                    <a:pt x="1198" y="2574"/>
                  </a:cubicBezTo>
                  <a:cubicBezTo>
                    <a:pt x="1198" y="2618"/>
                    <a:pt x="1223" y="2650"/>
                    <a:pt x="1261" y="2663"/>
                  </a:cubicBezTo>
                  <a:cubicBezTo>
                    <a:pt x="1271" y="2666"/>
                    <a:pt x="1281" y="2667"/>
                    <a:pt x="1291" y="2667"/>
                  </a:cubicBezTo>
                  <a:cubicBezTo>
                    <a:pt x="1342" y="2667"/>
                    <a:pt x="1382" y="2627"/>
                    <a:pt x="1382" y="2574"/>
                  </a:cubicBezTo>
                  <a:cubicBezTo>
                    <a:pt x="1382" y="2440"/>
                    <a:pt x="1306" y="2307"/>
                    <a:pt x="1192" y="2244"/>
                  </a:cubicBezTo>
                  <a:cubicBezTo>
                    <a:pt x="1166" y="2231"/>
                    <a:pt x="1147" y="2225"/>
                    <a:pt x="1128" y="2218"/>
                  </a:cubicBezTo>
                  <a:cubicBezTo>
                    <a:pt x="1134" y="2161"/>
                    <a:pt x="1153" y="2117"/>
                    <a:pt x="1179" y="2072"/>
                  </a:cubicBezTo>
                  <a:cubicBezTo>
                    <a:pt x="1211" y="2028"/>
                    <a:pt x="1249" y="2003"/>
                    <a:pt x="1293" y="1990"/>
                  </a:cubicBezTo>
                  <a:cubicBezTo>
                    <a:pt x="1299" y="1989"/>
                    <a:pt x="1305" y="1989"/>
                    <a:pt x="1311" y="1989"/>
                  </a:cubicBezTo>
                  <a:cubicBezTo>
                    <a:pt x="1347" y="1989"/>
                    <a:pt x="1375" y="2003"/>
                    <a:pt x="1414" y="2009"/>
                  </a:cubicBezTo>
                  <a:cubicBezTo>
                    <a:pt x="1420" y="2011"/>
                    <a:pt x="1427" y="2012"/>
                    <a:pt x="1434" y="2012"/>
                  </a:cubicBezTo>
                  <a:cubicBezTo>
                    <a:pt x="1499" y="2012"/>
                    <a:pt x="1568" y="1933"/>
                    <a:pt x="1522" y="1869"/>
                  </a:cubicBezTo>
                  <a:cubicBezTo>
                    <a:pt x="1496" y="1838"/>
                    <a:pt x="1458" y="1812"/>
                    <a:pt x="1420" y="1799"/>
                  </a:cubicBezTo>
                  <a:cubicBezTo>
                    <a:pt x="1414" y="1787"/>
                    <a:pt x="1401" y="1780"/>
                    <a:pt x="1395" y="1780"/>
                  </a:cubicBezTo>
                  <a:cubicBezTo>
                    <a:pt x="1166" y="1692"/>
                    <a:pt x="1033" y="1457"/>
                    <a:pt x="1236" y="1247"/>
                  </a:cubicBezTo>
                  <a:cubicBezTo>
                    <a:pt x="1294" y="1183"/>
                    <a:pt x="1245" y="1087"/>
                    <a:pt x="1163" y="1087"/>
                  </a:cubicBezTo>
                  <a:cubicBezTo>
                    <a:pt x="1156" y="1087"/>
                    <a:pt x="1148" y="1087"/>
                    <a:pt x="1141" y="1089"/>
                  </a:cubicBezTo>
                  <a:cubicBezTo>
                    <a:pt x="1111" y="1094"/>
                    <a:pt x="1085" y="1096"/>
                    <a:pt x="1062" y="1096"/>
                  </a:cubicBezTo>
                  <a:cubicBezTo>
                    <a:pt x="838" y="1096"/>
                    <a:pt x="999" y="855"/>
                    <a:pt x="1039" y="797"/>
                  </a:cubicBezTo>
                  <a:cubicBezTo>
                    <a:pt x="1076" y="728"/>
                    <a:pt x="1021" y="668"/>
                    <a:pt x="958" y="668"/>
                  </a:cubicBezTo>
                  <a:cubicBezTo>
                    <a:pt x="945" y="668"/>
                    <a:pt x="932" y="671"/>
                    <a:pt x="919" y="676"/>
                  </a:cubicBezTo>
                  <a:cubicBezTo>
                    <a:pt x="881" y="695"/>
                    <a:pt x="849" y="721"/>
                    <a:pt x="824" y="759"/>
                  </a:cubicBezTo>
                  <a:cubicBezTo>
                    <a:pt x="678" y="759"/>
                    <a:pt x="551" y="670"/>
                    <a:pt x="513" y="530"/>
                  </a:cubicBezTo>
                  <a:cubicBezTo>
                    <a:pt x="494" y="480"/>
                    <a:pt x="481" y="416"/>
                    <a:pt x="481" y="359"/>
                  </a:cubicBezTo>
                  <a:cubicBezTo>
                    <a:pt x="474" y="315"/>
                    <a:pt x="494" y="264"/>
                    <a:pt x="532" y="232"/>
                  </a:cubicBezTo>
                  <a:cubicBezTo>
                    <a:pt x="538" y="226"/>
                    <a:pt x="544" y="219"/>
                    <a:pt x="557" y="219"/>
                  </a:cubicBezTo>
                  <a:cubicBezTo>
                    <a:pt x="557" y="245"/>
                    <a:pt x="563" y="270"/>
                    <a:pt x="589" y="289"/>
                  </a:cubicBezTo>
                  <a:cubicBezTo>
                    <a:pt x="612" y="315"/>
                    <a:pt x="645" y="328"/>
                    <a:pt x="678" y="328"/>
                  </a:cubicBezTo>
                  <a:cubicBezTo>
                    <a:pt x="718" y="328"/>
                    <a:pt x="758" y="311"/>
                    <a:pt x="785" y="277"/>
                  </a:cubicBezTo>
                  <a:cubicBezTo>
                    <a:pt x="830" y="315"/>
                    <a:pt x="862" y="454"/>
                    <a:pt x="868" y="480"/>
                  </a:cubicBezTo>
                  <a:cubicBezTo>
                    <a:pt x="882" y="525"/>
                    <a:pt x="919" y="546"/>
                    <a:pt x="956" y="546"/>
                  </a:cubicBezTo>
                  <a:cubicBezTo>
                    <a:pt x="1002" y="546"/>
                    <a:pt x="1048" y="514"/>
                    <a:pt x="1052" y="454"/>
                  </a:cubicBezTo>
                  <a:cubicBezTo>
                    <a:pt x="1071" y="321"/>
                    <a:pt x="1008" y="181"/>
                    <a:pt x="893" y="105"/>
                  </a:cubicBezTo>
                  <a:cubicBezTo>
                    <a:pt x="855" y="80"/>
                    <a:pt x="811" y="67"/>
                    <a:pt x="766" y="67"/>
                  </a:cubicBezTo>
                  <a:cubicBezTo>
                    <a:pt x="720" y="21"/>
                    <a:pt x="663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932216" y="4244560"/>
              <a:ext cx="34757" cy="24827"/>
            </a:xfrm>
            <a:custGeom>
              <a:avLst/>
              <a:gdLst/>
              <a:ahLst/>
              <a:cxnLst/>
              <a:rect l="l" t="t" r="r" b="b"/>
              <a:pathLst>
                <a:path w="609" h="435" extrusionOk="0">
                  <a:moveTo>
                    <a:pt x="191" y="1"/>
                  </a:moveTo>
                  <a:cubicBezTo>
                    <a:pt x="146" y="1"/>
                    <a:pt x="99" y="15"/>
                    <a:pt x="58" y="45"/>
                  </a:cubicBezTo>
                  <a:cubicBezTo>
                    <a:pt x="0" y="79"/>
                    <a:pt x="26" y="175"/>
                    <a:pt x="87" y="175"/>
                  </a:cubicBezTo>
                  <a:cubicBezTo>
                    <a:pt x="94" y="175"/>
                    <a:pt x="101" y="174"/>
                    <a:pt x="108" y="172"/>
                  </a:cubicBezTo>
                  <a:cubicBezTo>
                    <a:pt x="121" y="167"/>
                    <a:pt x="138" y="165"/>
                    <a:pt x="155" y="165"/>
                  </a:cubicBezTo>
                  <a:cubicBezTo>
                    <a:pt x="214" y="165"/>
                    <a:pt x="284" y="193"/>
                    <a:pt x="254" y="267"/>
                  </a:cubicBezTo>
                  <a:cubicBezTo>
                    <a:pt x="214" y="330"/>
                    <a:pt x="267" y="403"/>
                    <a:pt x="334" y="403"/>
                  </a:cubicBezTo>
                  <a:cubicBezTo>
                    <a:pt x="341" y="403"/>
                    <a:pt x="348" y="402"/>
                    <a:pt x="356" y="400"/>
                  </a:cubicBezTo>
                  <a:cubicBezTo>
                    <a:pt x="364" y="398"/>
                    <a:pt x="371" y="398"/>
                    <a:pt x="378" y="398"/>
                  </a:cubicBezTo>
                  <a:cubicBezTo>
                    <a:pt x="421" y="398"/>
                    <a:pt x="447" y="426"/>
                    <a:pt x="496" y="432"/>
                  </a:cubicBezTo>
                  <a:cubicBezTo>
                    <a:pt x="504" y="434"/>
                    <a:pt x="512" y="435"/>
                    <a:pt x="521" y="435"/>
                  </a:cubicBezTo>
                  <a:cubicBezTo>
                    <a:pt x="568" y="435"/>
                    <a:pt x="609" y="404"/>
                    <a:pt x="603" y="356"/>
                  </a:cubicBezTo>
                  <a:cubicBezTo>
                    <a:pt x="591" y="265"/>
                    <a:pt x="521" y="203"/>
                    <a:pt x="438" y="203"/>
                  </a:cubicBezTo>
                  <a:cubicBezTo>
                    <a:pt x="434" y="203"/>
                    <a:pt x="430" y="203"/>
                    <a:pt x="426" y="203"/>
                  </a:cubicBezTo>
                  <a:cubicBezTo>
                    <a:pt x="403" y="79"/>
                    <a:pt x="300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969141" y="3865489"/>
              <a:ext cx="62437" cy="86864"/>
            </a:xfrm>
            <a:custGeom>
              <a:avLst/>
              <a:gdLst/>
              <a:ahLst/>
              <a:cxnLst/>
              <a:rect l="l" t="t" r="r" b="b"/>
              <a:pathLst>
                <a:path w="1094" h="1522" extrusionOk="0">
                  <a:moveTo>
                    <a:pt x="736" y="0"/>
                  </a:moveTo>
                  <a:cubicBezTo>
                    <a:pt x="692" y="0"/>
                    <a:pt x="648" y="10"/>
                    <a:pt x="610" y="30"/>
                  </a:cubicBezTo>
                  <a:cubicBezTo>
                    <a:pt x="502" y="87"/>
                    <a:pt x="432" y="189"/>
                    <a:pt x="420" y="309"/>
                  </a:cubicBezTo>
                  <a:cubicBezTo>
                    <a:pt x="406" y="308"/>
                    <a:pt x="393" y="307"/>
                    <a:pt x="380" y="307"/>
                  </a:cubicBezTo>
                  <a:cubicBezTo>
                    <a:pt x="339" y="307"/>
                    <a:pt x="301" y="315"/>
                    <a:pt x="267" y="335"/>
                  </a:cubicBezTo>
                  <a:cubicBezTo>
                    <a:pt x="159" y="411"/>
                    <a:pt x="102" y="538"/>
                    <a:pt x="134" y="665"/>
                  </a:cubicBezTo>
                  <a:cubicBezTo>
                    <a:pt x="1" y="842"/>
                    <a:pt x="102" y="1185"/>
                    <a:pt x="223" y="1344"/>
                  </a:cubicBezTo>
                  <a:cubicBezTo>
                    <a:pt x="299" y="1445"/>
                    <a:pt x="407" y="1509"/>
                    <a:pt x="534" y="1521"/>
                  </a:cubicBezTo>
                  <a:cubicBezTo>
                    <a:pt x="521" y="1490"/>
                    <a:pt x="509" y="1458"/>
                    <a:pt x="496" y="1426"/>
                  </a:cubicBezTo>
                  <a:cubicBezTo>
                    <a:pt x="483" y="1382"/>
                    <a:pt x="470" y="1344"/>
                    <a:pt x="464" y="1299"/>
                  </a:cubicBezTo>
                  <a:cubicBezTo>
                    <a:pt x="394" y="1248"/>
                    <a:pt x="344" y="1179"/>
                    <a:pt x="318" y="1096"/>
                  </a:cubicBezTo>
                  <a:cubicBezTo>
                    <a:pt x="286" y="1001"/>
                    <a:pt x="274" y="899"/>
                    <a:pt x="293" y="798"/>
                  </a:cubicBezTo>
                  <a:cubicBezTo>
                    <a:pt x="324" y="785"/>
                    <a:pt x="337" y="741"/>
                    <a:pt x="318" y="709"/>
                  </a:cubicBezTo>
                  <a:cubicBezTo>
                    <a:pt x="318" y="709"/>
                    <a:pt x="312" y="703"/>
                    <a:pt x="312" y="696"/>
                  </a:cubicBezTo>
                  <a:cubicBezTo>
                    <a:pt x="318" y="671"/>
                    <a:pt x="305" y="639"/>
                    <a:pt x="286" y="620"/>
                  </a:cubicBezTo>
                  <a:cubicBezTo>
                    <a:pt x="274" y="576"/>
                    <a:pt x="280" y="531"/>
                    <a:pt x="318" y="506"/>
                  </a:cubicBezTo>
                  <a:cubicBezTo>
                    <a:pt x="333" y="483"/>
                    <a:pt x="358" y="472"/>
                    <a:pt x="383" y="472"/>
                  </a:cubicBezTo>
                  <a:cubicBezTo>
                    <a:pt x="400" y="472"/>
                    <a:pt x="417" y="477"/>
                    <a:pt x="432" y="487"/>
                  </a:cubicBezTo>
                  <a:cubicBezTo>
                    <a:pt x="445" y="531"/>
                    <a:pt x="464" y="569"/>
                    <a:pt x="489" y="608"/>
                  </a:cubicBezTo>
                  <a:cubicBezTo>
                    <a:pt x="489" y="582"/>
                    <a:pt x="496" y="563"/>
                    <a:pt x="502" y="538"/>
                  </a:cubicBezTo>
                  <a:cubicBezTo>
                    <a:pt x="515" y="468"/>
                    <a:pt x="553" y="411"/>
                    <a:pt x="610" y="366"/>
                  </a:cubicBezTo>
                  <a:cubicBezTo>
                    <a:pt x="610" y="322"/>
                    <a:pt x="623" y="284"/>
                    <a:pt x="648" y="246"/>
                  </a:cubicBezTo>
                  <a:cubicBezTo>
                    <a:pt x="682" y="205"/>
                    <a:pt x="718" y="188"/>
                    <a:pt x="752" y="188"/>
                  </a:cubicBezTo>
                  <a:cubicBezTo>
                    <a:pt x="811" y="188"/>
                    <a:pt x="863" y="242"/>
                    <a:pt x="883" y="316"/>
                  </a:cubicBezTo>
                  <a:cubicBezTo>
                    <a:pt x="940" y="328"/>
                    <a:pt x="997" y="354"/>
                    <a:pt x="1048" y="398"/>
                  </a:cubicBezTo>
                  <a:cubicBezTo>
                    <a:pt x="1048" y="392"/>
                    <a:pt x="1035" y="379"/>
                    <a:pt x="1035" y="373"/>
                  </a:cubicBezTo>
                  <a:cubicBezTo>
                    <a:pt x="1029" y="366"/>
                    <a:pt x="1023" y="354"/>
                    <a:pt x="1010" y="347"/>
                  </a:cubicBezTo>
                  <a:cubicBezTo>
                    <a:pt x="1016" y="347"/>
                    <a:pt x="1016" y="341"/>
                    <a:pt x="1023" y="335"/>
                  </a:cubicBezTo>
                  <a:cubicBezTo>
                    <a:pt x="1093" y="147"/>
                    <a:pt x="910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941633" y="3930665"/>
              <a:ext cx="65633" cy="52450"/>
            </a:xfrm>
            <a:custGeom>
              <a:avLst/>
              <a:gdLst/>
              <a:ahLst/>
              <a:cxnLst/>
              <a:rect l="l" t="t" r="r" b="b"/>
              <a:pathLst>
                <a:path w="1150" h="919" extrusionOk="0">
                  <a:moveTo>
                    <a:pt x="195" y="0"/>
                  </a:moveTo>
                  <a:cubicBezTo>
                    <a:pt x="137" y="0"/>
                    <a:pt x="82" y="29"/>
                    <a:pt x="51" y="81"/>
                  </a:cubicBezTo>
                  <a:cubicBezTo>
                    <a:pt x="1" y="170"/>
                    <a:pt x="39" y="284"/>
                    <a:pt x="77" y="373"/>
                  </a:cubicBezTo>
                  <a:cubicBezTo>
                    <a:pt x="85" y="394"/>
                    <a:pt x="104" y="404"/>
                    <a:pt x="124" y="404"/>
                  </a:cubicBezTo>
                  <a:cubicBezTo>
                    <a:pt x="163" y="404"/>
                    <a:pt x="208" y="368"/>
                    <a:pt x="191" y="322"/>
                  </a:cubicBezTo>
                  <a:cubicBezTo>
                    <a:pt x="172" y="271"/>
                    <a:pt x="127" y="208"/>
                    <a:pt x="204" y="208"/>
                  </a:cubicBezTo>
                  <a:cubicBezTo>
                    <a:pt x="242" y="208"/>
                    <a:pt x="273" y="284"/>
                    <a:pt x="273" y="341"/>
                  </a:cubicBezTo>
                  <a:cubicBezTo>
                    <a:pt x="235" y="373"/>
                    <a:pt x="204" y="411"/>
                    <a:pt x="178" y="455"/>
                  </a:cubicBezTo>
                  <a:cubicBezTo>
                    <a:pt x="149" y="519"/>
                    <a:pt x="194" y="604"/>
                    <a:pt x="265" y="604"/>
                  </a:cubicBezTo>
                  <a:cubicBezTo>
                    <a:pt x="272" y="604"/>
                    <a:pt x="279" y="603"/>
                    <a:pt x="286" y="601"/>
                  </a:cubicBezTo>
                  <a:cubicBezTo>
                    <a:pt x="286" y="595"/>
                    <a:pt x="286" y="589"/>
                    <a:pt x="286" y="582"/>
                  </a:cubicBezTo>
                  <a:cubicBezTo>
                    <a:pt x="290" y="484"/>
                    <a:pt x="371" y="425"/>
                    <a:pt x="447" y="425"/>
                  </a:cubicBezTo>
                  <a:cubicBezTo>
                    <a:pt x="488" y="425"/>
                    <a:pt x="528" y="443"/>
                    <a:pt x="553" y="481"/>
                  </a:cubicBezTo>
                  <a:cubicBezTo>
                    <a:pt x="597" y="513"/>
                    <a:pt x="616" y="570"/>
                    <a:pt x="597" y="620"/>
                  </a:cubicBezTo>
                  <a:cubicBezTo>
                    <a:pt x="616" y="690"/>
                    <a:pt x="648" y="754"/>
                    <a:pt x="680" y="817"/>
                  </a:cubicBezTo>
                  <a:lnTo>
                    <a:pt x="692" y="817"/>
                  </a:lnTo>
                  <a:cubicBezTo>
                    <a:pt x="707" y="812"/>
                    <a:pt x="720" y="810"/>
                    <a:pt x="732" y="810"/>
                  </a:cubicBezTo>
                  <a:cubicBezTo>
                    <a:pt x="779" y="810"/>
                    <a:pt x="800" y="848"/>
                    <a:pt x="826" y="893"/>
                  </a:cubicBezTo>
                  <a:cubicBezTo>
                    <a:pt x="832" y="906"/>
                    <a:pt x="838" y="912"/>
                    <a:pt x="851" y="919"/>
                  </a:cubicBezTo>
                  <a:cubicBezTo>
                    <a:pt x="946" y="824"/>
                    <a:pt x="1048" y="735"/>
                    <a:pt x="1149" y="646"/>
                  </a:cubicBezTo>
                  <a:cubicBezTo>
                    <a:pt x="1105" y="570"/>
                    <a:pt x="1060" y="494"/>
                    <a:pt x="1029" y="411"/>
                  </a:cubicBezTo>
                  <a:lnTo>
                    <a:pt x="1029" y="411"/>
                  </a:lnTo>
                  <a:cubicBezTo>
                    <a:pt x="1029" y="455"/>
                    <a:pt x="1048" y="506"/>
                    <a:pt x="1079" y="544"/>
                  </a:cubicBezTo>
                  <a:cubicBezTo>
                    <a:pt x="1035" y="563"/>
                    <a:pt x="1003" y="589"/>
                    <a:pt x="978" y="627"/>
                  </a:cubicBezTo>
                  <a:cubicBezTo>
                    <a:pt x="959" y="646"/>
                    <a:pt x="946" y="678"/>
                    <a:pt x="946" y="703"/>
                  </a:cubicBezTo>
                  <a:cubicBezTo>
                    <a:pt x="902" y="665"/>
                    <a:pt x="857" y="633"/>
                    <a:pt x="800" y="627"/>
                  </a:cubicBezTo>
                  <a:cubicBezTo>
                    <a:pt x="813" y="494"/>
                    <a:pt x="756" y="367"/>
                    <a:pt x="641" y="303"/>
                  </a:cubicBezTo>
                  <a:cubicBezTo>
                    <a:pt x="592" y="273"/>
                    <a:pt x="542" y="263"/>
                    <a:pt x="489" y="263"/>
                  </a:cubicBezTo>
                  <a:cubicBezTo>
                    <a:pt x="475" y="263"/>
                    <a:pt x="460" y="264"/>
                    <a:pt x="445" y="265"/>
                  </a:cubicBezTo>
                  <a:cubicBezTo>
                    <a:pt x="426" y="164"/>
                    <a:pt x="362" y="68"/>
                    <a:pt x="273" y="18"/>
                  </a:cubicBezTo>
                  <a:cubicBezTo>
                    <a:pt x="248" y="6"/>
                    <a:pt x="22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1034375" y="3900017"/>
              <a:ext cx="73167" cy="72368"/>
            </a:xfrm>
            <a:custGeom>
              <a:avLst/>
              <a:gdLst/>
              <a:ahLst/>
              <a:cxnLst/>
              <a:rect l="l" t="t" r="r" b="b"/>
              <a:pathLst>
                <a:path w="1282" h="1268" extrusionOk="0">
                  <a:moveTo>
                    <a:pt x="724" y="1"/>
                  </a:moveTo>
                  <a:cubicBezTo>
                    <a:pt x="548" y="1"/>
                    <a:pt x="404" y="152"/>
                    <a:pt x="368" y="320"/>
                  </a:cubicBezTo>
                  <a:cubicBezTo>
                    <a:pt x="326" y="176"/>
                    <a:pt x="194" y="78"/>
                    <a:pt x="46" y="78"/>
                  </a:cubicBezTo>
                  <a:cubicBezTo>
                    <a:pt x="37" y="78"/>
                    <a:pt x="28" y="78"/>
                    <a:pt x="19" y="79"/>
                  </a:cubicBezTo>
                  <a:cubicBezTo>
                    <a:pt x="19" y="60"/>
                    <a:pt x="6" y="41"/>
                    <a:pt x="0" y="22"/>
                  </a:cubicBezTo>
                  <a:lnTo>
                    <a:pt x="0" y="22"/>
                  </a:lnTo>
                  <a:cubicBezTo>
                    <a:pt x="0" y="110"/>
                    <a:pt x="6" y="199"/>
                    <a:pt x="19" y="288"/>
                  </a:cubicBezTo>
                  <a:cubicBezTo>
                    <a:pt x="25" y="287"/>
                    <a:pt x="31" y="287"/>
                    <a:pt x="36" y="287"/>
                  </a:cubicBezTo>
                  <a:cubicBezTo>
                    <a:pt x="117" y="287"/>
                    <a:pt x="176" y="370"/>
                    <a:pt x="146" y="447"/>
                  </a:cubicBezTo>
                  <a:cubicBezTo>
                    <a:pt x="127" y="517"/>
                    <a:pt x="184" y="586"/>
                    <a:pt x="254" y="586"/>
                  </a:cubicBezTo>
                  <a:cubicBezTo>
                    <a:pt x="273" y="593"/>
                    <a:pt x="292" y="599"/>
                    <a:pt x="311" y="612"/>
                  </a:cubicBezTo>
                  <a:cubicBezTo>
                    <a:pt x="381" y="574"/>
                    <a:pt x="457" y="536"/>
                    <a:pt x="533" y="498"/>
                  </a:cubicBezTo>
                  <a:cubicBezTo>
                    <a:pt x="527" y="491"/>
                    <a:pt x="520" y="491"/>
                    <a:pt x="520" y="485"/>
                  </a:cubicBezTo>
                  <a:cubicBezTo>
                    <a:pt x="527" y="390"/>
                    <a:pt x="527" y="294"/>
                    <a:pt x="603" y="225"/>
                  </a:cubicBezTo>
                  <a:cubicBezTo>
                    <a:pt x="633" y="200"/>
                    <a:pt x="671" y="183"/>
                    <a:pt x="710" y="183"/>
                  </a:cubicBezTo>
                  <a:cubicBezTo>
                    <a:pt x="721" y="183"/>
                    <a:pt x="732" y="184"/>
                    <a:pt x="743" y="187"/>
                  </a:cubicBezTo>
                  <a:cubicBezTo>
                    <a:pt x="762" y="187"/>
                    <a:pt x="781" y="199"/>
                    <a:pt x="800" y="218"/>
                  </a:cubicBezTo>
                  <a:lnTo>
                    <a:pt x="812" y="244"/>
                  </a:lnTo>
                  <a:cubicBezTo>
                    <a:pt x="812" y="250"/>
                    <a:pt x="812" y="256"/>
                    <a:pt x="812" y="263"/>
                  </a:cubicBezTo>
                  <a:cubicBezTo>
                    <a:pt x="762" y="275"/>
                    <a:pt x="736" y="333"/>
                    <a:pt x="755" y="383"/>
                  </a:cubicBezTo>
                  <a:cubicBezTo>
                    <a:pt x="765" y="382"/>
                    <a:pt x="775" y="381"/>
                    <a:pt x="785" y="381"/>
                  </a:cubicBezTo>
                  <a:cubicBezTo>
                    <a:pt x="948" y="381"/>
                    <a:pt x="1074" y="577"/>
                    <a:pt x="990" y="739"/>
                  </a:cubicBezTo>
                  <a:cubicBezTo>
                    <a:pt x="971" y="777"/>
                    <a:pt x="952" y="808"/>
                    <a:pt x="939" y="840"/>
                  </a:cubicBezTo>
                  <a:cubicBezTo>
                    <a:pt x="1070" y="878"/>
                    <a:pt x="1037" y="1032"/>
                    <a:pt x="930" y="1032"/>
                  </a:cubicBezTo>
                  <a:cubicBezTo>
                    <a:pt x="912" y="1032"/>
                    <a:pt x="891" y="1028"/>
                    <a:pt x="869" y="1018"/>
                  </a:cubicBezTo>
                  <a:lnTo>
                    <a:pt x="857" y="1012"/>
                  </a:lnTo>
                  <a:cubicBezTo>
                    <a:pt x="825" y="1081"/>
                    <a:pt x="793" y="1151"/>
                    <a:pt x="762" y="1221"/>
                  </a:cubicBezTo>
                  <a:cubicBezTo>
                    <a:pt x="815" y="1253"/>
                    <a:pt x="874" y="1268"/>
                    <a:pt x="932" y="1268"/>
                  </a:cubicBezTo>
                  <a:cubicBezTo>
                    <a:pt x="1059" y="1268"/>
                    <a:pt x="1181" y="1197"/>
                    <a:pt x="1238" y="1075"/>
                  </a:cubicBezTo>
                  <a:cubicBezTo>
                    <a:pt x="1282" y="954"/>
                    <a:pt x="1257" y="815"/>
                    <a:pt x="1161" y="726"/>
                  </a:cubicBezTo>
                  <a:cubicBezTo>
                    <a:pt x="1174" y="707"/>
                    <a:pt x="1180" y="688"/>
                    <a:pt x="1187" y="669"/>
                  </a:cubicBezTo>
                  <a:cubicBezTo>
                    <a:pt x="1218" y="542"/>
                    <a:pt x="1136" y="434"/>
                    <a:pt x="1060" y="345"/>
                  </a:cubicBezTo>
                  <a:cubicBezTo>
                    <a:pt x="1047" y="326"/>
                    <a:pt x="1028" y="320"/>
                    <a:pt x="1003" y="320"/>
                  </a:cubicBezTo>
                  <a:cubicBezTo>
                    <a:pt x="1009" y="288"/>
                    <a:pt x="1009" y="250"/>
                    <a:pt x="1003" y="218"/>
                  </a:cubicBezTo>
                  <a:cubicBezTo>
                    <a:pt x="971" y="104"/>
                    <a:pt x="876" y="15"/>
                    <a:pt x="755" y="3"/>
                  </a:cubicBezTo>
                  <a:cubicBezTo>
                    <a:pt x="745" y="1"/>
                    <a:pt x="734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1070616" y="3956575"/>
              <a:ext cx="13070" cy="12784"/>
            </a:xfrm>
            <a:custGeom>
              <a:avLst/>
              <a:gdLst/>
              <a:ahLst/>
              <a:cxnLst/>
              <a:rect l="l" t="t" r="r" b="b"/>
              <a:pathLst>
                <a:path w="229" h="224" extrusionOk="0">
                  <a:moveTo>
                    <a:pt x="170" y="0"/>
                  </a:moveTo>
                  <a:cubicBezTo>
                    <a:pt x="59" y="0"/>
                    <a:pt x="0" y="164"/>
                    <a:pt x="120" y="224"/>
                  </a:cubicBezTo>
                  <a:lnTo>
                    <a:pt x="127" y="224"/>
                  </a:lnTo>
                  <a:cubicBezTo>
                    <a:pt x="158" y="154"/>
                    <a:pt x="190" y="84"/>
                    <a:pt x="228" y="14"/>
                  </a:cubicBezTo>
                  <a:cubicBezTo>
                    <a:pt x="208" y="4"/>
                    <a:pt x="188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57556" y="3954863"/>
              <a:ext cx="15638" cy="9417"/>
            </a:xfrm>
            <a:custGeom>
              <a:avLst/>
              <a:gdLst/>
              <a:ahLst/>
              <a:cxnLst/>
              <a:rect l="l" t="t" r="r" b="b"/>
              <a:pathLst>
                <a:path w="274" h="165" extrusionOk="0">
                  <a:moveTo>
                    <a:pt x="166" y="1"/>
                  </a:moveTo>
                  <a:cubicBezTo>
                    <a:pt x="91" y="1"/>
                    <a:pt x="11" y="56"/>
                    <a:pt x="7" y="146"/>
                  </a:cubicBezTo>
                  <a:cubicBezTo>
                    <a:pt x="1" y="152"/>
                    <a:pt x="1" y="158"/>
                    <a:pt x="7" y="165"/>
                  </a:cubicBezTo>
                  <a:cubicBezTo>
                    <a:pt x="71" y="146"/>
                    <a:pt x="121" y="101"/>
                    <a:pt x="147" y="44"/>
                  </a:cubicBezTo>
                  <a:cubicBezTo>
                    <a:pt x="166" y="36"/>
                    <a:pt x="186" y="31"/>
                    <a:pt x="204" y="31"/>
                  </a:cubicBezTo>
                  <a:cubicBezTo>
                    <a:pt x="229" y="31"/>
                    <a:pt x="252" y="39"/>
                    <a:pt x="274" y="57"/>
                  </a:cubicBezTo>
                  <a:cubicBezTo>
                    <a:pt x="249" y="18"/>
                    <a:pt x="208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989802" y="3937171"/>
              <a:ext cx="30477" cy="48112"/>
            </a:xfrm>
            <a:custGeom>
              <a:avLst/>
              <a:gdLst/>
              <a:ahLst/>
              <a:cxnLst/>
              <a:rect l="l" t="t" r="r" b="b"/>
              <a:pathLst>
                <a:path w="534" h="843" extrusionOk="0">
                  <a:moveTo>
                    <a:pt x="414" y="0"/>
                  </a:moveTo>
                  <a:cubicBezTo>
                    <a:pt x="406" y="0"/>
                    <a:pt x="397" y="2"/>
                    <a:pt x="388" y="5"/>
                  </a:cubicBezTo>
                  <a:cubicBezTo>
                    <a:pt x="343" y="24"/>
                    <a:pt x="305" y="43"/>
                    <a:pt x="273" y="75"/>
                  </a:cubicBezTo>
                  <a:cubicBezTo>
                    <a:pt x="259" y="78"/>
                    <a:pt x="244" y="80"/>
                    <a:pt x="230" y="80"/>
                  </a:cubicBezTo>
                  <a:cubicBezTo>
                    <a:pt x="185" y="80"/>
                    <a:pt x="140" y="65"/>
                    <a:pt x="102" y="37"/>
                  </a:cubicBezTo>
                  <a:lnTo>
                    <a:pt x="102" y="37"/>
                  </a:lnTo>
                  <a:cubicBezTo>
                    <a:pt x="115" y="81"/>
                    <a:pt x="127" y="126"/>
                    <a:pt x="140" y="170"/>
                  </a:cubicBezTo>
                  <a:cubicBezTo>
                    <a:pt x="153" y="202"/>
                    <a:pt x="166" y="240"/>
                    <a:pt x="178" y="272"/>
                  </a:cubicBezTo>
                  <a:lnTo>
                    <a:pt x="185" y="272"/>
                  </a:lnTo>
                  <a:cubicBezTo>
                    <a:pt x="185" y="278"/>
                    <a:pt x="185" y="278"/>
                    <a:pt x="185" y="284"/>
                  </a:cubicBezTo>
                  <a:cubicBezTo>
                    <a:pt x="216" y="367"/>
                    <a:pt x="261" y="449"/>
                    <a:pt x="305" y="526"/>
                  </a:cubicBezTo>
                  <a:cubicBezTo>
                    <a:pt x="204" y="614"/>
                    <a:pt x="102" y="703"/>
                    <a:pt x="1" y="798"/>
                  </a:cubicBezTo>
                  <a:cubicBezTo>
                    <a:pt x="17" y="810"/>
                    <a:pt x="36" y="816"/>
                    <a:pt x="54" y="816"/>
                  </a:cubicBezTo>
                  <a:cubicBezTo>
                    <a:pt x="86" y="816"/>
                    <a:pt x="118" y="799"/>
                    <a:pt x="134" y="767"/>
                  </a:cubicBezTo>
                  <a:cubicBezTo>
                    <a:pt x="153" y="792"/>
                    <a:pt x="172" y="811"/>
                    <a:pt x="191" y="830"/>
                  </a:cubicBezTo>
                  <a:cubicBezTo>
                    <a:pt x="203" y="839"/>
                    <a:pt x="216" y="843"/>
                    <a:pt x="228" y="843"/>
                  </a:cubicBezTo>
                  <a:cubicBezTo>
                    <a:pt x="285" y="843"/>
                    <a:pt x="333" y="757"/>
                    <a:pt x="286" y="710"/>
                  </a:cubicBezTo>
                  <a:cubicBezTo>
                    <a:pt x="248" y="684"/>
                    <a:pt x="242" y="633"/>
                    <a:pt x="273" y="602"/>
                  </a:cubicBezTo>
                  <a:cubicBezTo>
                    <a:pt x="285" y="587"/>
                    <a:pt x="300" y="583"/>
                    <a:pt x="316" y="583"/>
                  </a:cubicBezTo>
                  <a:cubicBezTo>
                    <a:pt x="342" y="583"/>
                    <a:pt x="373" y="595"/>
                    <a:pt x="400" y="595"/>
                  </a:cubicBezTo>
                  <a:cubicBezTo>
                    <a:pt x="403" y="596"/>
                    <a:pt x="406" y="596"/>
                    <a:pt x="408" y="596"/>
                  </a:cubicBezTo>
                  <a:cubicBezTo>
                    <a:pt x="474" y="596"/>
                    <a:pt x="513" y="523"/>
                    <a:pt x="483" y="468"/>
                  </a:cubicBezTo>
                  <a:cubicBezTo>
                    <a:pt x="464" y="449"/>
                    <a:pt x="445" y="430"/>
                    <a:pt x="426" y="418"/>
                  </a:cubicBezTo>
                  <a:cubicBezTo>
                    <a:pt x="419" y="411"/>
                    <a:pt x="413" y="399"/>
                    <a:pt x="407" y="392"/>
                  </a:cubicBezTo>
                  <a:cubicBezTo>
                    <a:pt x="413" y="329"/>
                    <a:pt x="426" y="265"/>
                    <a:pt x="432" y="202"/>
                  </a:cubicBezTo>
                  <a:cubicBezTo>
                    <a:pt x="451" y="196"/>
                    <a:pt x="464" y="183"/>
                    <a:pt x="476" y="164"/>
                  </a:cubicBezTo>
                  <a:cubicBezTo>
                    <a:pt x="533" y="113"/>
                    <a:pt x="488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052124" y="3928382"/>
              <a:ext cx="15980" cy="17293"/>
            </a:xfrm>
            <a:custGeom>
              <a:avLst/>
              <a:gdLst/>
              <a:ahLst/>
              <a:cxnLst/>
              <a:rect l="l" t="t" r="r" b="b"/>
              <a:pathLst>
                <a:path w="280" h="303" extrusionOk="0">
                  <a:moveTo>
                    <a:pt x="222" y="1"/>
                  </a:moveTo>
                  <a:cubicBezTo>
                    <a:pt x="146" y="39"/>
                    <a:pt x="76" y="70"/>
                    <a:pt x="0" y="108"/>
                  </a:cubicBezTo>
                  <a:cubicBezTo>
                    <a:pt x="32" y="127"/>
                    <a:pt x="51" y="165"/>
                    <a:pt x="44" y="204"/>
                  </a:cubicBezTo>
                  <a:cubicBezTo>
                    <a:pt x="44" y="271"/>
                    <a:pt x="89" y="302"/>
                    <a:pt x="137" y="302"/>
                  </a:cubicBezTo>
                  <a:cubicBezTo>
                    <a:pt x="180" y="302"/>
                    <a:pt x="227" y="277"/>
                    <a:pt x="248" y="229"/>
                  </a:cubicBezTo>
                  <a:cubicBezTo>
                    <a:pt x="279" y="153"/>
                    <a:pt x="267" y="64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997050" y="3886719"/>
              <a:ext cx="11300" cy="18777"/>
            </a:xfrm>
            <a:custGeom>
              <a:avLst/>
              <a:gdLst/>
              <a:ahLst/>
              <a:cxnLst/>
              <a:rect l="l" t="t" r="r" b="b"/>
              <a:pathLst>
                <a:path w="198" h="329" extrusionOk="0">
                  <a:moveTo>
                    <a:pt x="121" y="1"/>
                  </a:moveTo>
                  <a:cubicBezTo>
                    <a:pt x="64" y="39"/>
                    <a:pt x="26" y="102"/>
                    <a:pt x="13" y="172"/>
                  </a:cubicBezTo>
                  <a:cubicBezTo>
                    <a:pt x="7" y="191"/>
                    <a:pt x="0" y="216"/>
                    <a:pt x="0" y="242"/>
                  </a:cubicBezTo>
                  <a:cubicBezTo>
                    <a:pt x="13" y="261"/>
                    <a:pt x="26" y="280"/>
                    <a:pt x="39" y="305"/>
                  </a:cubicBezTo>
                  <a:cubicBezTo>
                    <a:pt x="58" y="321"/>
                    <a:pt x="81" y="328"/>
                    <a:pt x="103" y="328"/>
                  </a:cubicBezTo>
                  <a:cubicBezTo>
                    <a:pt x="152" y="328"/>
                    <a:pt x="197" y="292"/>
                    <a:pt x="197" y="236"/>
                  </a:cubicBezTo>
                  <a:cubicBezTo>
                    <a:pt x="191" y="172"/>
                    <a:pt x="165" y="115"/>
                    <a:pt x="127" y="64"/>
                  </a:cubicBezTo>
                  <a:cubicBezTo>
                    <a:pt x="121" y="39"/>
                    <a:pt x="121" y="20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972166" y="3966049"/>
              <a:ext cx="7933" cy="11300"/>
            </a:xfrm>
            <a:custGeom>
              <a:avLst/>
              <a:gdLst/>
              <a:ahLst/>
              <a:cxnLst/>
              <a:rect l="l" t="t" r="r" b="b"/>
              <a:pathLst>
                <a:path w="139" h="198" extrusionOk="0">
                  <a:moveTo>
                    <a:pt x="62" y="0"/>
                  </a:moveTo>
                  <a:cubicBezTo>
                    <a:pt x="56" y="20"/>
                    <a:pt x="49" y="32"/>
                    <a:pt x="43" y="45"/>
                  </a:cubicBezTo>
                  <a:cubicBezTo>
                    <a:pt x="0" y="118"/>
                    <a:pt x="52" y="198"/>
                    <a:pt x="129" y="198"/>
                  </a:cubicBezTo>
                  <a:cubicBezTo>
                    <a:pt x="132" y="198"/>
                    <a:pt x="135" y="197"/>
                    <a:pt x="138" y="197"/>
                  </a:cubicBezTo>
                  <a:cubicBezTo>
                    <a:pt x="106" y="134"/>
                    <a:pt x="81" y="7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1017310" y="3883809"/>
              <a:ext cx="18206" cy="41263"/>
            </a:xfrm>
            <a:custGeom>
              <a:avLst/>
              <a:gdLst/>
              <a:ahLst/>
              <a:cxnLst/>
              <a:rect l="l" t="t" r="r" b="b"/>
              <a:pathLst>
                <a:path w="319" h="723" extrusionOk="0">
                  <a:moveTo>
                    <a:pt x="39" y="1"/>
                  </a:moveTo>
                  <a:cubicBezTo>
                    <a:pt x="39" y="7"/>
                    <a:pt x="39" y="14"/>
                    <a:pt x="39" y="20"/>
                  </a:cubicBezTo>
                  <a:cubicBezTo>
                    <a:pt x="45" y="39"/>
                    <a:pt x="58" y="52"/>
                    <a:pt x="77" y="64"/>
                  </a:cubicBezTo>
                  <a:cubicBezTo>
                    <a:pt x="64" y="77"/>
                    <a:pt x="64" y="90"/>
                    <a:pt x="64" y="109"/>
                  </a:cubicBezTo>
                  <a:cubicBezTo>
                    <a:pt x="77" y="166"/>
                    <a:pt x="147" y="318"/>
                    <a:pt x="153" y="426"/>
                  </a:cubicBezTo>
                  <a:cubicBezTo>
                    <a:pt x="96" y="471"/>
                    <a:pt x="52" y="528"/>
                    <a:pt x="26" y="591"/>
                  </a:cubicBezTo>
                  <a:cubicBezTo>
                    <a:pt x="1" y="667"/>
                    <a:pt x="69" y="723"/>
                    <a:pt x="136" y="723"/>
                  </a:cubicBezTo>
                  <a:cubicBezTo>
                    <a:pt x="153" y="723"/>
                    <a:pt x="170" y="719"/>
                    <a:pt x="185" y="712"/>
                  </a:cubicBezTo>
                  <a:cubicBezTo>
                    <a:pt x="248" y="686"/>
                    <a:pt x="293" y="636"/>
                    <a:pt x="318" y="572"/>
                  </a:cubicBezTo>
                  <a:cubicBezTo>
                    <a:pt x="305" y="483"/>
                    <a:pt x="299" y="394"/>
                    <a:pt x="299" y="306"/>
                  </a:cubicBezTo>
                  <a:cubicBezTo>
                    <a:pt x="267" y="229"/>
                    <a:pt x="236" y="153"/>
                    <a:pt x="204" y="83"/>
                  </a:cubicBezTo>
                  <a:cubicBezTo>
                    <a:pt x="153" y="39"/>
                    <a:pt x="96" y="14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1077807" y="3921762"/>
              <a:ext cx="18263" cy="25854"/>
            </a:xfrm>
            <a:custGeom>
              <a:avLst/>
              <a:gdLst/>
              <a:ahLst/>
              <a:cxnLst/>
              <a:rect l="l" t="t" r="r" b="b"/>
              <a:pathLst>
                <a:path w="320" h="453" extrusionOk="0">
                  <a:moveTo>
                    <a:pt x="29" y="0"/>
                  </a:moveTo>
                  <a:cubicBezTo>
                    <a:pt x="20" y="0"/>
                    <a:pt x="10" y="1"/>
                    <a:pt x="1" y="2"/>
                  </a:cubicBezTo>
                  <a:cubicBezTo>
                    <a:pt x="13" y="40"/>
                    <a:pt x="51" y="72"/>
                    <a:pt x="96" y="78"/>
                  </a:cubicBezTo>
                  <a:cubicBezTo>
                    <a:pt x="121" y="78"/>
                    <a:pt x="147" y="72"/>
                    <a:pt x="166" y="59"/>
                  </a:cubicBezTo>
                  <a:cubicBezTo>
                    <a:pt x="172" y="72"/>
                    <a:pt x="285" y="244"/>
                    <a:pt x="229" y="244"/>
                  </a:cubicBezTo>
                  <a:cubicBezTo>
                    <a:pt x="227" y="244"/>
                    <a:pt x="225" y="244"/>
                    <a:pt x="223" y="243"/>
                  </a:cubicBezTo>
                  <a:cubicBezTo>
                    <a:pt x="215" y="242"/>
                    <a:pt x="207" y="241"/>
                    <a:pt x="200" y="241"/>
                  </a:cubicBezTo>
                  <a:cubicBezTo>
                    <a:pt x="77" y="241"/>
                    <a:pt x="34" y="429"/>
                    <a:pt x="166" y="453"/>
                  </a:cubicBezTo>
                  <a:lnTo>
                    <a:pt x="178" y="453"/>
                  </a:lnTo>
                  <a:cubicBezTo>
                    <a:pt x="197" y="415"/>
                    <a:pt x="216" y="383"/>
                    <a:pt x="235" y="351"/>
                  </a:cubicBezTo>
                  <a:cubicBezTo>
                    <a:pt x="319" y="196"/>
                    <a:pt x="188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020963" y="3971471"/>
              <a:ext cx="61239" cy="169562"/>
            </a:xfrm>
            <a:custGeom>
              <a:avLst/>
              <a:gdLst/>
              <a:ahLst/>
              <a:cxnLst/>
              <a:rect l="l" t="t" r="r" b="b"/>
              <a:pathLst>
                <a:path w="1073" h="2971" extrusionOk="0">
                  <a:moveTo>
                    <a:pt x="978" y="1"/>
                  </a:moveTo>
                  <a:cubicBezTo>
                    <a:pt x="901" y="178"/>
                    <a:pt x="806" y="350"/>
                    <a:pt x="698" y="508"/>
                  </a:cubicBezTo>
                  <a:cubicBezTo>
                    <a:pt x="559" y="711"/>
                    <a:pt x="375" y="895"/>
                    <a:pt x="235" y="1098"/>
                  </a:cubicBezTo>
                  <a:cubicBezTo>
                    <a:pt x="235" y="1130"/>
                    <a:pt x="216" y="1162"/>
                    <a:pt x="184" y="1181"/>
                  </a:cubicBezTo>
                  <a:cubicBezTo>
                    <a:pt x="159" y="1219"/>
                    <a:pt x="140" y="1257"/>
                    <a:pt x="121" y="1295"/>
                  </a:cubicBezTo>
                  <a:cubicBezTo>
                    <a:pt x="0" y="1562"/>
                    <a:pt x="45" y="1904"/>
                    <a:pt x="32" y="2190"/>
                  </a:cubicBezTo>
                  <a:cubicBezTo>
                    <a:pt x="19" y="2437"/>
                    <a:pt x="32" y="2710"/>
                    <a:pt x="7" y="2970"/>
                  </a:cubicBezTo>
                  <a:cubicBezTo>
                    <a:pt x="254" y="2786"/>
                    <a:pt x="273" y="2412"/>
                    <a:pt x="76" y="2177"/>
                  </a:cubicBezTo>
                  <a:cubicBezTo>
                    <a:pt x="159" y="2076"/>
                    <a:pt x="191" y="1942"/>
                    <a:pt x="159" y="1822"/>
                  </a:cubicBezTo>
                  <a:cubicBezTo>
                    <a:pt x="197" y="1758"/>
                    <a:pt x="229" y="1682"/>
                    <a:pt x="235" y="1600"/>
                  </a:cubicBezTo>
                  <a:cubicBezTo>
                    <a:pt x="241" y="1543"/>
                    <a:pt x="235" y="1486"/>
                    <a:pt x="222" y="1428"/>
                  </a:cubicBezTo>
                  <a:cubicBezTo>
                    <a:pt x="330" y="1409"/>
                    <a:pt x="419" y="1340"/>
                    <a:pt x="457" y="1244"/>
                  </a:cubicBezTo>
                  <a:cubicBezTo>
                    <a:pt x="495" y="1149"/>
                    <a:pt x="489" y="1035"/>
                    <a:pt x="438" y="946"/>
                  </a:cubicBezTo>
                  <a:cubicBezTo>
                    <a:pt x="590" y="870"/>
                    <a:pt x="673" y="699"/>
                    <a:pt x="705" y="515"/>
                  </a:cubicBezTo>
                  <a:cubicBezTo>
                    <a:pt x="794" y="515"/>
                    <a:pt x="876" y="483"/>
                    <a:pt x="946" y="419"/>
                  </a:cubicBezTo>
                  <a:cubicBezTo>
                    <a:pt x="1047" y="318"/>
                    <a:pt x="1073" y="153"/>
                    <a:pt x="997" y="26"/>
                  </a:cubicBezTo>
                  <a:cubicBezTo>
                    <a:pt x="997" y="20"/>
                    <a:pt x="990" y="7"/>
                    <a:pt x="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023931" y="3971072"/>
              <a:ext cx="52849" cy="63122"/>
            </a:xfrm>
            <a:custGeom>
              <a:avLst/>
              <a:gdLst/>
              <a:ahLst/>
              <a:cxnLst/>
              <a:rect l="l" t="t" r="r" b="b"/>
              <a:pathLst>
                <a:path w="926" h="1106" extrusionOk="0">
                  <a:moveTo>
                    <a:pt x="883" y="1"/>
                  </a:moveTo>
                  <a:cubicBezTo>
                    <a:pt x="834" y="1"/>
                    <a:pt x="781" y="43"/>
                    <a:pt x="805" y="96"/>
                  </a:cubicBezTo>
                  <a:cubicBezTo>
                    <a:pt x="837" y="166"/>
                    <a:pt x="818" y="255"/>
                    <a:pt x="754" y="293"/>
                  </a:cubicBezTo>
                  <a:cubicBezTo>
                    <a:pt x="722" y="312"/>
                    <a:pt x="691" y="319"/>
                    <a:pt x="659" y="319"/>
                  </a:cubicBezTo>
                  <a:cubicBezTo>
                    <a:pt x="642" y="289"/>
                    <a:pt x="614" y="276"/>
                    <a:pt x="587" y="276"/>
                  </a:cubicBezTo>
                  <a:cubicBezTo>
                    <a:pt x="544" y="276"/>
                    <a:pt x="503" y="309"/>
                    <a:pt x="507" y="363"/>
                  </a:cubicBezTo>
                  <a:cubicBezTo>
                    <a:pt x="501" y="521"/>
                    <a:pt x="441" y="775"/>
                    <a:pt x="244" y="775"/>
                  </a:cubicBezTo>
                  <a:cubicBezTo>
                    <a:pt x="227" y="775"/>
                    <a:pt x="209" y="773"/>
                    <a:pt x="189" y="769"/>
                  </a:cubicBezTo>
                  <a:cubicBezTo>
                    <a:pt x="180" y="767"/>
                    <a:pt x="172" y="767"/>
                    <a:pt x="163" y="767"/>
                  </a:cubicBezTo>
                  <a:cubicBezTo>
                    <a:pt x="54" y="767"/>
                    <a:pt x="0" y="913"/>
                    <a:pt x="101" y="972"/>
                  </a:cubicBezTo>
                  <a:cubicBezTo>
                    <a:pt x="151" y="1004"/>
                    <a:pt x="177" y="1055"/>
                    <a:pt x="183" y="1105"/>
                  </a:cubicBezTo>
                  <a:cubicBezTo>
                    <a:pt x="316" y="902"/>
                    <a:pt x="500" y="718"/>
                    <a:pt x="640" y="522"/>
                  </a:cubicBezTo>
                  <a:cubicBezTo>
                    <a:pt x="748" y="363"/>
                    <a:pt x="843" y="192"/>
                    <a:pt x="926" y="14"/>
                  </a:cubicBezTo>
                  <a:cubicBezTo>
                    <a:pt x="914" y="5"/>
                    <a:pt x="899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004298" y="4030255"/>
              <a:ext cx="27224" cy="114944"/>
            </a:xfrm>
            <a:custGeom>
              <a:avLst/>
              <a:gdLst/>
              <a:ahLst/>
              <a:cxnLst/>
              <a:rect l="l" t="t" r="r" b="b"/>
              <a:pathLst>
                <a:path w="477" h="2014" extrusionOk="0">
                  <a:moveTo>
                    <a:pt x="296" y="1"/>
                  </a:moveTo>
                  <a:cubicBezTo>
                    <a:pt x="242" y="1"/>
                    <a:pt x="188" y="58"/>
                    <a:pt x="222" y="119"/>
                  </a:cubicBezTo>
                  <a:cubicBezTo>
                    <a:pt x="248" y="170"/>
                    <a:pt x="273" y="227"/>
                    <a:pt x="292" y="278"/>
                  </a:cubicBezTo>
                  <a:cubicBezTo>
                    <a:pt x="299" y="303"/>
                    <a:pt x="305" y="322"/>
                    <a:pt x="318" y="335"/>
                  </a:cubicBezTo>
                  <a:cubicBezTo>
                    <a:pt x="330" y="386"/>
                    <a:pt x="343" y="443"/>
                    <a:pt x="337" y="494"/>
                  </a:cubicBezTo>
                  <a:cubicBezTo>
                    <a:pt x="330" y="608"/>
                    <a:pt x="273" y="659"/>
                    <a:pt x="203" y="735"/>
                  </a:cubicBezTo>
                  <a:cubicBezTo>
                    <a:pt x="140" y="798"/>
                    <a:pt x="192" y="903"/>
                    <a:pt x="273" y="903"/>
                  </a:cubicBezTo>
                  <a:cubicBezTo>
                    <a:pt x="281" y="903"/>
                    <a:pt x="290" y="902"/>
                    <a:pt x="299" y="900"/>
                  </a:cubicBezTo>
                  <a:lnTo>
                    <a:pt x="299" y="900"/>
                  </a:lnTo>
                  <a:cubicBezTo>
                    <a:pt x="292" y="970"/>
                    <a:pt x="242" y="1033"/>
                    <a:pt x="172" y="1052"/>
                  </a:cubicBezTo>
                  <a:cubicBezTo>
                    <a:pt x="115" y="1084"/>
                    <a:pt x="102" y="1166"/>
                    <a:pt x="153" y="1217"/>
                  </a:cubicBezTo>
                  <a:cubicBezTo>
                    <a:pt x="368" y="1452"/>
                    <a:pt x="286" y="1655"/>
                    <a:pt x="64" y="1839"/>
                  </a:cubicBezTo>
                  <a:cubicBezTo>
                    <a:pt x="1" y="1908"/>
                    <a:pt x="52" y="2014"/>
                    <a:pt x="138" y="2014"/>
                  </a:cubicBezTo>
                  <a:cubicBezTo>
                    <a:pt x="147" y="2014"/>
                    <a:pt x="156" y="2013"/>
                    <a:pt x="165" y="2010"/>
                  </a:cubicBezTo>
                  <a:cubicBezTo>
                    <a:pt x="216" y="1991"/>
                    <a:pt x="261" y="1972"/>
                    <a:pt x="305" y="1940"/>
                  </a:cubicBezTo>
                  <a:cubicBezTo>
                    <a:pt x="324" y="1680"/>
                    <a:pt x="311" y="1407"/>
                    <a:pt x="324" y="1160"/>
                  </a:cubicBezTo>
                  <a:cubicBezTo>
                    <a:pt x="337" y="881"/>
                    <a:pt x="292" y="538"/>
                    <a:pt x="419" y="272"/>
                  </a:cubicBezTo>
                  <a:cubicBezTo>
                    <a:pt x="432" y="227"/>
                    <a:pt x="457" y="189"/>
                    <a:pt x="476" y="151"/>
                  </a:cubicBezTo>
                  <a:lnTo>
                    <a:pt x="476" y="151"/>
                  </a:lnTo>
                  <a:cubicBezTo>
                    <a:pt x="464" y="157"/>
                    <a:pt x="451" y="164"/>
                    <a:pt x="432" y="170"/>
                  </a:cubicBezTo>
                  <a:cubicBezTo>
                    <a:pt x="413" y="126"/>
                    <a:pt x="387" y="81"/>
                    <a:pt x="362" y="43"/>
                  </a:cubicBezTo>
                  <a:cubicBezTo>
                    <a:pt x="346" y="13"/>
                    <a:pt x="321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969598" y="4172421"/>
              <a:ext cx="20603" cy="31047"/>
            </a:xfrm>
            <a:custGeom>
              <a:avLst/>
              <a:gdLst/>
              <a:ahLst/>
              <a:cxnLst/>
              <a:rect l="l" t="t" r="r" b="b"/>
              <a:pathLst>
                <a:path w="361" h="544" extrusionOk="0">
                  <a:moveTo>
                    <a:pt x="112" y="1"/>
                  </a:moveTo>
                  <a:cubicBezTo>
                    <a:pt x="51" y="1"/>
                    <a:pt x="1" y="74"/>
                    <a:pt x="50" y="128"/>
                  </a:cubicBezTo>
                  <a:cubicBezTo>
                    <a:pt x="94" y="173"/>
                    <a:pt x="113" y="236"/>
                    <a:pt x="113" y="300"/>
                  </a:cubicBezTo>
                  <a:cubicBezTo>
                    <a:pt x="113" y="357"/>
                    <a:pt x="75" y="408"/>
                    <a:pt x="69" y="471"/>
                  </a:cubicBezTo>
                  <a:cubicBezTo>
                    <a:pt x="74" y="515"/>
                    <a:pt x="108" y="543"/>
                    <a:pt x="147" y="543"/>
                  </a:cubicBezTo>
                  <a:cubicBezTo>
                    <a:pt x="159" y="543"/>
                    <a:pt x="171" y="541"/>
                    <a:pt x="183" y="535"/>
                  </a:cubicBezTo>
                  <a:cubicBezTo>
                    <a:pt x="361" y="433"/>
                    <a:pt x="278" y="135"/>
                    <a:pt x="164" y="21"/>
                  </a:cubicBezTo>
                  <a:cubicBezTo>
                    <a:pt x="147" y="7"/>
                    <a:pt x="129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91039" y="4109072"/>
              <a:ext cx="30420" cy="25340"/>
            </a:xfrm>
            <a:custGeom>
              <a:avLst/>
              <a:gdLst/>
              <a:ahLst/>
              <a:cxnLst/>
              <a:rect l="l" t="t" r="r" b="b"/>
              <a:pathLst>
                <a:path w="533" h="444" extrusionOk="0">
                  <a:moveTo>
                    <a:pt x="100" y="0"/>
                  </a:moveTo>
                  <a:cubicBezTo>
                    <a:pt x="79" y="0"/>
                    <a:pt x="59" y="12"/>
                    <a:pt x="52" y="39"/>
                  </a:cubicBezTo>
                  <a:cubicBezTo>
                    <a:pt x="0" y="239"/>
                    <a:pt x="153" y="444"/>
                    <a:pt x="340" y="444"/>
                  </a:cubicBezTo>
                  <a:cubicBezTo>
                    <a:pt x="385" y="444"/>
                    <a:pt x="431" y="433"/>
                    <a:pt x="477" y="407"/>
                  </a:cubicBezTo>
                  <a:cubicBezTo>
                    <a:pt x="532" y="358"/>
                    <a:pt x="498" y="267"/>
                    <a:pt x="427" y="267"/>
                  </a:cubicBezTo>
                  <a:cubicBezTo>
                    <a:pt x="425" y="267"/>
                    <a:pt x="422" y="267"/>
                    <a:pt x="420" y="268"/>
                  </a:cubicBezTo>
                  <a:cubicBezTo>
                    <a:pt x="395" y="275"/>
                    <a:pt x="370" y="279"/>
                    <a:pt x="345" y="279"/>
                  </a:cubicBezTo>
                  <a:cubicBezTo>
                    <a:pt x="307" y="279"/>
                    <a:pt x="270" y="270"/>
                    <a:pt x="236" y="255"/>
                  </a:cubicBezTo>
                  <a:cubicBezTo>
                    <a:pt x="179" y="210"/>
                    <a:pt x="147" y="141"/>
                    <a:pt x="160" y="71"/>
                  </a:cubicBezTo>
                  <a:cubicBezTo>
                    <a:pt x="167" y="28"/>
                    <a:pt x="133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22200" y="4110213"/>
              <a:ext cx="61296" cy="76591"/>
            </a:xfrm>
            <a:custGeom>
              <a:avLst/>
              <a:gdLst/>
              <a:ahLst/>
              <a:cxnLst/>
              <a:rect l="l" t="t" r="r" b="b"/>
              <a:pathLst>
                <a:path w="1074" h="1342" extrusionOk="0">
                  <a:moveTo>
                    <a:pt x="214" y="1"/>
                  </a:moveTo>
                  <a:cubicBezTo>
                    <a:pt x="202" y="1"/>
                    <a:pt x="190" y="4"/>
                    <a:pt x="178" y="13"/>
                  </a:cubicBezTo>
                  <a:cubicBezTo>
                    <a:pt x="20" y="121"/>
                    <a:pt x="1" y="336"/>
                    <a:pt x="128" y="470"/>
                  </a:cubicBezTo>
                  <a:cubicBezTo>
                    <a:pt x="179" y="517"/>
                    <a:pt x="245" y="543"/>
                    <a:pt x="312" y="543"/>
                  </a:cubicBezTo>
                  <a:cubicBezTo>
                    <a:pt x="335" y="543"/>
                    <a:pt x="358" y="540"/>
                    <a:pt x="381" y="533"/>
                  </a:cubicBezTo>
                  <a:cubicBezTo>
                    <a:pt x="394" y="616"/>
                    <a:pt x="438" y="692"/>
                    <a:pt x="508" y="736"/>
                  </a:cubicBezTo>
                  <a:cubicBezTo>
                    <a:pt x="527" y="749"/>
                    <a:pt x="546" y="762"/>
                    <a:pt x="565" y="768"/>
                  </a:cubicBezTo>
                  <a:cubicBezTo>
                    <a:pt x="521" y="812"/>
                    <a:pt x="489" y="869"/>
                    <a:pt x="477" y="933"/>
                  </a:cubicBezTo>
                  <a:cubicBezTo>
                    <a:pt x="451" y="1041"/>
                    <a:pt x="477" y="1149"/>
                    <a:pt x="546" y="1231"/>
                  </a:cubicBezTo>
                  <a:cubicBezTo>
                    <a:pt x="614" y="1299"/>
                    <a:pt x="701" y="1341"/>
                    <a:pt x="795" y="1341"/>
                  </a:cubicBezTo>
                  <a:cubicBezTo>
                    <a:pt x="807" y="1341"/>
                    <a:pt x="820" y="1340"/>
                    <a:pt x="832" y="1339"/>
                  </a:cubicBezTo>
                  <a:cubicBezTo>
                    <a:pt x="921" y="1339"/>
                    <a:pt x="1073" y="1282"/>
                    <a:pt x="1060" y="1168"/>
                  </a:cubicBezTo>
                  <a:cubicBezTo>
                    <a:pt x="1060" y="1133"/>
                    <a:pt x="1034" y="1103"/>
                    <a:pt x="1005" y="1103"/>
                  </a:cubicBezTo>
                  <a:cubicBezTo>
                    <a:pt x="1002" y="1103"/>
                    <a:pt x="1000" y="1104"/>
                    <a:pt x="997" y="1104"/>
                  </a:cubicBezTo>
                  <a:cubicBezTo>
                    <a:pt x="933" y="1104"/>
                    <a:pt x="889" y="1149"/>
                    <a:pt x="838" y="1161"/>
                  </a:cubicBezTo>
                  <a:cubicBezTo>
                    <a:pt x="824" y="1165"/>
                    <a:pt x="809" y="1166"/>
                    <a:pt x="794" y="1166"/>
                  </a:cubicBezTo>
                  <a:cubicBezTo>
                    <a:pt x="753" y="1166"/>
                    <a:pt x="713" y="1153"/>
                    <a:pt x="680" y="1130"/>
                  </a:cubicBezTo>
                  <a:cubicBezTo>
                    <a:pt x="635" y="1085"/>
                    <a:pt x="616" y="1028"/>
                    <a:pt x="629" y="971"/>
                  </a:cubicBezTo>
                  <a:cubicBezTo>
                    <a:pt x="635" y="901"/>
                    <a:pt x="692" y="876"/>
                    <a:pt x="718" y="812"/>
                  </a:cubicBezTo>
                  <a:cubicBezTo>
                    <a:pt x="724" y="806"/>
                    <a:pt x="724" y="793"/>
                    <a:pt x="724" y="781"/>
                  </a:cubicBezTo>
                  <a:cubicBezTo>
                    <a:pt x="794" y="768"/>
                    <a:pt x="857" y="730"/>
                    <a:pt x="895" y="673"/>
                  </a:cubicBezTo>
                  <a:cubicBezTo>
                    <a:pt x="921" y="628"/>
                    <a:pt x="914" y="578"/>
                    <a:pt x="876" y="539"/>
                  </a:cubicBezTo>
                  <a:cubicBezTo>
                    <a:pt x="855" y="521"/>
                    <a:pt x="836" y="514"/>
                    <a:pt x="817" y="514"/>
                  </a:cubicBezTo>
                  <a:cubicBezTo>
                    <a:pt x="784" y="514"/>
                    <a:pt x="751" y="534"/>
                    <a:pt x="711" y="546"/>
                  </a:cubicBezTo>
                  <a:cubicBezTo>
                    <a:pt x="696" y="551"/>
                    <a:pt x="682" y="554"/>
                    <a:pt x="670" y="554"/>
                  </a:cubicBezTo>
                  <a:cubicBezTo>
                    <a:pt x="583" y="554"/>
                    <a:pt x="581" y="427"/>
                    <a:pt x="603" y="349"/>
                  </a:cubicBezTo>
                  <a:cubicBezTo>
                    <a:pt x="629" y="274"/>
                    <a:pt x="559" y="215"/>
                    <a:pt x="495" y="215"/>
                  </a:cubicBezTo>
                  <a:cubicBezTo>
                    <a:pt x="462" y="215"/>
                    <a:pt x="430" y="230"/>
                    <a:pt x="413" y="267"/>
                  </a:cubicBezTo>
                  <a:cubicBezTo>
                    <a:pt x="390" y="322"/>
                    <a:pt x="353" y="344"/>
                    <a:pt x="316" y="344"/>
                  </a:cubicBezTo>
                  <a:cubicBezTo>
                    <a:pt x="232" y="344"/>
                    <a:pt x="152" y="226"/>
                    <a:pt x="267" y="133"/>
                  </a:cubicBezTo>
                  <a:cubicBezTo>
                    <a:pt x="325" y="91"/>
                    <a:pt x="273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97878" y="4159238"/>
              <a:ext cx="23970" cy="23571"/>
            </a:xfrm>
            <a:custGeom>
              <a:avLst/>
              <a:gdLst/>
              <a:ahLst/>
              <a:cxnLst/>
              <a:rect l="l" t="t" r="r" b="b"/>
              <a:pathLst>
                <a:path w="420" h="413" extrusionOk="0">
                  <a:moveTo>
                    <a:pt x="74" y="0"/>
                  </a:moveTo>
                  <a:cubicBezTo>
                    <a:pt x="52" y="0"/>
                    <a:pt x="30" y="13"/>
                    <a:pt x="21" y="39"/>
                  </a:cubicBezTo>
                  <a:lnTo>
                    <a:pt x="21" y="39"/>
                  </a:lnTo>
                  <a:cubicBezTo>
                    <a:pt x="22" y="37"/>
                    <a:pt x="22" y="36"/>
                    <a:pt x="22" y="36"/>
                  </a:cubicBezTo>
                  <a:lnTo>
                    <a:pt x="22" y="36"/>
                  </a:lnTo>
                  <a:cubicBezTo>
                    <a:pt x="21" y="36"/>
                    <a:pt x="12" y="55"/>
                    <a:pt x="7" y="55"/>
                  </a:cubicBezTo>
                  <a:cubicBezTo>
                    <a:pt x="1" y="68"/>
                    <a:pt x="1" y="87"/>
                    <a:pt x="1" y="99"/>
                  </a:cubicBezTo>
                  <a:cubicBezTo>
                    <a:pt x="1" y="125"/>
                    <a:pt x="1" y="150"/>
                    <a:pt x="14" y="175"/>
                  </a:cubicBezTo>
                  <a:cubicBezTo>
                    <a:pt x="26" y="233"/>
                    <a:pt x="52" y="277"/>
                    <a:pt x="90" y="315"/>
                  </a:cubicBezTo>
                  <a:cubicBezTo>
                    <a:pt x="137" y="362"/>
                    <a:pt x="219" y="412"/>
                    <a:pt x="293" y="412"/>
                  </a:cubicBezTo>
                  <a:cubicBezTo>
                    <a:pt x="328" y="412"/>
                    <a:pt x="361" y="401"/>
                    <a:pt x="388" y="372"/>
                  </a:cubicBezTo>
                  <a:cubicBezTo>
                    <a:pt x="420" y="340"/>
                    <a:pt x="413" y="283"/>
                    <a:pt x="375" y="264"/>
                  </a:cubicBezTo>
                  <a:cubicBezTo>
                    <a:pt x="318" y="226"/>
                    <a:pt x="248" y="245"/>
                    <a:pt x="198" y="194"/>
                  </a:cubicBezTo>
                  <a:cubicBezTo>
                    <a:pt x="147" y="150"/>
                    <a:pt x="153" y="99"/>
                    <a:pt x="134" y="55"/>
                  </a:cubicBezTo>
                  <a:cubicBezTo>
                    <a:pt x="131" y="20"/>
                    <a:pt x="10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91372" y="4133099"/>
              <a:ext cx="9474" cy="15809"/>
            </a:xfrm>
            <a:custGeom>
              <a:avLst/>
              <a:gdLst/>
              <a:ahLst/>
              <a:cxnLst/>
              <a:rect l="l" t="t" r="r" b="b"/>
              <a:pathLst>
                <a:path w="166" h="277" extrusionOk="0">
                  <a:moveTo>
                    <a:pt x="83" y="0"/>
                  </a:moveTo>
                  <a:cubicBezTo>
                    <a:pt x="42" y="0"/>
                    <a:pt x="1" y="27"/>
                    <a:pt x="1" y="81"/>
                  </a:cubicBezTo>
                  <a:lnTo>
                    <a:pt x="1" y="196"/>
                  </a:lnTo>
                  <a:cubicBezTo>
                    <a:pt x="1" y="250"/>
                    <a:pt x="42" y="276"/>
                    <a:pt x="83" y="276"/>
                  </a:cubicBezTo>
                  <a:cubicBezTo>
                    <a:pt x="124" y="276"/>
                    <a:pt x="166" y="250"/>
                    <a:pt x="166" y="196"/>
                  </a:cubicBezTo>
                  <a:lnTo>
                    <a:pt x="166" y="81"/>
                  </a:lnTo>
                  <a:cubicBezTo>
                    <a:pt x="166" y="27"/>
                    <a:pt x="12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929305" y="4314017"/>
              <a:ext cx="35556" cy="18891"/>
            </a:xfrm>
            <a:custGeom>
              <a:avLst/>
              <a:gdLst/>
              <a:ahLst/>
              <a:cxnLst/>
              <a:rect l="l" t="t" r="r" b="b"/>
              <a:pathLst>
                <a:path w="623" h="331" extrusionOk="0">
                  <a:moveTo>
                    <a:pt x="123" y="0"/>
                  </a:moveTo>
                  <a:cubicBezTo>
                    <a:pt x="63" y="0"/>
                    <a:pt x="1" y="73"/>
                    <a:pt x="39" y="135"/>
                  </a:cubicBezTo>
                  <a:cubicBezTo>
                    <a:pt x="96" y="230"/>
                    <a:pt x="185" y="294"/>
                    <a:pt x="286" y="319"/>
                  </a:cubicBezTo>
                  <a:cubicBezTo>
                    <a:pt x="317" y="326"/>
                    <a:pt x="349" y="330"/>
                    <a:pt x="381" y="330"/>
                  </a:cubicBezTo>
                  <a:cubicBezTo>
                    <a:pt x="464" y="330"/>
                    <a:pt x="545" y="303"/>
                    <a:pt x="591" y="230"/>
                  </a:cubicBezTo>
                  <a:cubicBezTo>
                    <a:pt x="623" y="173"/>
                    <a:pt x="578" y="97"/>
                    <a:pt x="508" y="97"/>
                  </a:cubicBezTo>
                  <a:cubicBezTo>
                    <a:pt x="458" y="97"/>
                    <a:pt x="407" y="117"/>
                    <a:pt x="352" y="117"/>
                  </a:cubicBezTo>
                  <a:cubicBezTo>
                    <a:pt x="345" y="117"/>
                    <a:pt x="338" y="117"/>
                    <a:pt x="331" y="116"/>
                  </a:cubicBezTo>
                  <a:cubicBezTo>
                    <a:pt x="267" y="110"/>
                    <a:pt x="217" y="78"/>
                    <a:pt x="179" y="27"/>
                  </a:cubicBezTo>
                  <a:cubicBezTo>
                    <a:pt x="163" y="8"/>
                    <a:pt x="14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898886" y="4291188"/>
              <a:ext cx="33387" cy="20375"/>
            </a:xfrm>
            <a:custGeom>
              <a:avLst/>
              <a:gdLst/>
              <a:ahLst/>
              <a:cxnLst/>
              <a:rect l="l" t="t" r="r" b="b"/>
              <a:pathLst>
                <a:path w="585" h="357" extrusionOk="0">
                  <a:moveTo>
                    <a:pt x="87" y="0"/>
                  </a:moveTo>
                  <a:cubicBezTo>
                    <a:pt x="46" y="0"/>
                    <a:pt x="7" y="33"/>
                    <a:pt x="7" y="78"/>
                  </a:cubicBezTo>
                  <a:cubicBezTo>
                    <a:pt x="1" y="192"/>
                    <a:pt x="140" y="288"/>
                    <a:pt x="236" y="326"/>
                  </a:cubicBezTo>
                  <a:cubicBezTo>
                    <a:pt x="279" y="343"/>
                    <a:pt x="335" y="356"/>
                    <a:pt x="390" y="356"/>
                  </a:cubicBezTo>
                  <a:cubicBezTo>
                    <a:pt x="458" y="356"/>
                    <a:pt x="524" y="337"/>
                    <a:pt x="566" y="281"/>
                  </a:cubicBezTo>
                  <a:cubicBezTo>
                    <a:pt x="585" y="249"/>
                    <a:pt x="572" y="205"/>
                    <a:pt x="540" y="192"/>
                  </a:cubicBezTo>
                  <a:cubicBezTo>
                    <a:pt x="464" y="154"/>
                    <a:pt x="388" y="173"/>
                    <a:pt x="312" y="154"/>
                  </a:cubicBezTo>
                  <a:cubicBezTo>
                    <a:pt x="274" y="142"/>
                    <a:pt x="236" y="123"/>
                    <a:pt x="210" y="97"/>
                  </a:cubicBezTo>
                  <a:cubicBezTo>
                    <a:pt x="178" y="65"/>
                    <a:pt x="159" y="27"/>
                    <a:pt x="121" y="8"/>
                  </a:cubicBezTo>
                  <a:cubicBezTo>
                    <a:pt x="110" y="3"/>
                    <a:pt x="99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867382" y="4265335"/>
              <a:ext cx="11814" cy="9759"/>
            </a:xfrm>
            <a:custGeom>
              <a:avLst/>
              <a:gdLst/>
              <a:ahLst/>
              <a:cxnLst/>
              <a:rect l="l" t="t" r="r" b="b"/>
              <a:pathLst>
                <a:path w="207" h="171" extrusionOk="0">
                  <a:moveTo>
                    <a:pt x="99" y="1"/>
                  </a:moveTo>
                  <a:cubicBezTo>
                    <a:pt x="81" y="1"/>
                    <a:pt x="62" y="8"/>
                    <a:pt x="45" y="23"/>
                  </a:cubicBezTo>
                  <a:cubicBezTo>
                    <a:pt x="13" y="42"/>
                    <a:pt x="1" y="87"/>
                    <a:pt x="7" y="125"/>
                  </a:cubicBezTo>
                  <a:cubicBezTo>
                    <a:pt x="13" y="144"/>
                    <a:pt x="32" y="163"/>
                    <a:pt x="51" y="169"/>
                  </a:cubicBezTo>
                  <a:cubicBezTo>
                    <a:pt x="58" y="170"/>
                    <a:pt x="64" y="171"/>
                    <a:pt x="70" y="171"/>
                  </a:cubicBezTo>
                  <a:cubicBezTo>
                    <a:pt x="102" y="171"/>
                    <a:pt x="132" y="158"/>
                    <a:pt x="153" y="131"/>
                  </a:cubicBezTo>
                  <a:cubicBezTo>
                    <a:pt x="207" y="77"/>
                    <a:pt x="159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963092" y="4392491"/>
              <a:ext cx="40179" cy="34243"/>
            </a:xfrm>
            <a:custGeom>
              <a:avLst/>
              <a:gdLst/>
              <a:ahLst/>
              <a:cxnLst/>
              <a:rect l="l" t="t" r="r" b="b"/>
              <a:pathLst>
                <a:path w="704" h="600" extrusionOk="0">
                  <a:moveTo>
                    <a:pt x="583" y="0"/>
                  </a:moveTo>
                  <a:cubicBezTo>
                    <a:pt x="486" y="0"/>
                    <a:pt x="392" y="98"/>
                    <a:pt x="342" y="169"/>
                  </a:cubicBezTo>
                  <a:cubicBezTo>
                    <a:pt x="316" y="201"/>
                    <a:pt x="297" y="232"/>
                    <a:pt x="272" y="270"/>
                  </a:cubicBezTo>
                  <a:cubicBezTo>
                    <a:pt x="261" y="244"/>
                    <a:pt x="242" y="231"/>
                    <a:pt x="217" y="231"/>
                  </a:cubicBezTo>
                  <a:cubicBezTo>
                    <a:pt x="212" y="231"/>
                    <a:pt x="207" y="231"/>
                    <a:pt x="202" y="232"/>
                  </a:cubicBezTo>
                  <a:cubicBezTo>
                    <a:pt x="1" y="288"/>
                    <a:pt x="41" y="600"/>
                    <a:pt x="214" y="600"/>
                  </a:cubicBezTo>
                  <a:cubicBezTo>
                    <a:pt x="237" y="600"/>
                    <a:pt x="263" y="594"/>
                    <a:pt x="291" y="581"/>
                  </a:cubicBezTo>
                  <a:cubicBezTo>
                    <a:pt x="380" y="537"/>
                    <a:pt x="430" y="423"/>
                    <a:pt x="488" y="340"/>
                  </a:cubicBezTo>
                  <a:cubicBezTo>
                    <a:pt x="545" y="264"/>
                    <a:pt x="659" y="207"/>
                    <a:pt x="697" y="112"/>
                  </a:cubicBezTo>
                  <a:cubicBezTo>
                    <a:pt x="703" y="80"/>
                    <a:pt x="691" y="42"/>
                    <a:pt x="659" y="23"/>
                  </a:cubicBezTo>
                  <a:cubicBezTo>
                    <a:pt x="634" y="7"/>
                    <a:pt x="60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1242973" y="4565133"/>
              <a:ext cx="26482" cy="23229"/>
            </a:xfrm>
            <a:custGeom>
              <a:avLst/>
              <a:gdLst/>
              <a:ahLst/>
              <a:cxnLst/>
              <a:rect l="l" t="t" r="r" b="b"/>
              <a:pathLst>
                <a:path w="464" h="407" extrusionOk="0">
                  <a:moveTo>
                    <a:pt x="161" y="1"/>
                  </a:moveTo>
                  <a:cubicBezTo>
                    <a:pt x="145" y="1"/>
                    <a:pt x="129" y="5"/>
                    <a:pt x="114" y="12"/>
                  </a:cubicBezTo>
                  <a:cubicBezTo>
                    <a:pt x="0" y="69"/>
                    <a:pt x="70" y="241"/>
                    <a:pt x="127" y="310"/>
                  </a:cubicBezTo>
                  <a:cubicBezTo>
                    <a:pt x="171" y="372"/>
                    <a:pt x="243" y="406"/>
                    <a:pt x="315" y="406"/>
                  </a:cubicBezTo>
                  <a:cubicBezTo>
                    <a:pt x="346" y="406"/>
                    <a:pt x="378" y="400"/>
                    <a:pt x="406" y="386"/>
                  </a:cubicBezTo>
                  <a:cubicBezTo>
                    <a:pt x="463" y="348"/>
                    <a:pt x="463" y="266"/>
                    <a:pt x="406" y="228"/>
                  </a:cubicBezTo>
                  <a:cubicBezTo>
                    <a:pt x="356" y="202"/>
                    <a:pt x="318" y="196"/>
                    <a:pt x="286" y="164"/>
                  </a:cubicBezTo>
                  <a:cubicBezTo>
                    <a:pt x="279" y="152"/>
                    <a:pt x="273" y="139"/>
                    <a:pt x="267" y="120"/>
                  </a:cubicBezTo>
                  <a:cubicBezTo>
                    <a:pt x="267" y="114"/>
                    <a:pt x="267" y="101"/>
                    <a:pt x="260" y="88"/>
                  </a:cubicBezTo>
                  <a:cubicBezTo>
                    <a:pt x="260" y="63"/>
                    <a:pt x="248" y="44"/>
                    <a:pt x="229" y="25"/>
                  </a:cubicBezTo>
                  <a:cubicBezTo>
                    <a:pt x="209" y="9"/>
                    <a:pt x="186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1220487" y="4573865"/>
              <a:ext cx="25055" cy="29392"/>
            </a:xfrm>
            <a:custGeom>
              <a:avLst/>
              <a:gdLst/>
              <a:ahLst/>
              <a:cxnLst/>
              <a:rect l="l" t="t" r="r" b="b"/>
              <a:pathLst>
                <a:path w="439" h="515" extrusionOk="0">
                  <a:moveTo>
                    <a:pt x="258" y="0"/>
                  </a:moveTo>
                  <a:cubicBezTo>
                    <a:pt x="244" y="0"/>
                    <a:pt x="229" y="4"/>
                    <a:pt x="217" y="11"/>
                  </a:cubicBezTo>
                  <a:cubicBezTo>
                    <a:pt x="1" y="132"/>
                    <a:pt x="39" y="449"/>
                    <a:pt x="280" y="513"/>
                  </a:cubicBezTo>
                  <a:cubicBezTo>
                    <a:pt x="286" y="514"/>
                    <a:pt x="292" y="514"/>
                    <a:pt x="298" y="514"/>
                  </a:cubicBezTo>
                  <a:cubicBezTo>
                    <a:pt x="399" y="514"/>
                    <a:pt x="439" y="364"/>
                    <a:pt x="331" y="322"/>
                  </a:cubicBezTo>
                  <a:cubicBezTo>
                    <a:pt x="280" y="303"/>
                    <a:pt x="255" y="246"/>
                    <a:pt x="274" y="195"/>
                  </a:cubicBezTo>
                  <a:cubicBezTo>
                    <a:pt x="293" y="151"/>
                    <a:pt x="394" y="88"/>
                    <a:pt x="324" y="30"/>
                  </a:cubicBezTo>
                  <a:lnTo>
                    <a:pt x="318" y="24"/>
                  </a:lnTo>
                  <a:cubicBezTo>
                    <a:pt x="303" y="9"/>
                    <a:pt x="280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989060" y="5023934"/>
              <a:ext cx="15067" cy="38239"/>
            </a:xfrm>
            <a:custGeom>
              <a:avLst/>
              <a:gdLst/>
              <a:ahLst/>
              <a:cxnLst/>
              <a:rect l="l" t="t" r="r" b="b"/>
              <a:pathLst>
                <a:path w="264" h="670" extrusionOk="0">
                  <a:moveTo>
                    <a:pt x="89" y="0"/>
                  </a:moveTo>
                  <a:cubicBezTo>
                    <a:pt x="59" y="0"/>
                    <a:pt x="29" y="16"/>
                    <a:pt x="26" y="51"/>
                  </a:cubicBezTo>
                  <a:cubicBezTo>
                    <a:pt x="1" y="229"/>
                    <a:pt x="1" y="527"/>
                    <a:pt x="160" y="654"/>
                  </a:cubicBezTo>
                  <a:cubicBezTo>
                    <a:pt x="172" y="665"/>
                    <a:pt x="186" y="669"/>
                    <a:pt x="199" y="669"/>
                  </a:cubicBezTo>
                  <a:cubicBezTo>
                    <a:pt x="233" y="669"/>
                    <a:pt x="264" y="638"/>
                    <a:pt x="255" y="597"/>
                  </a:cubicBezTo>
                  <a:cubicBezTo>
                    <a:pt x="242" y="514"/>
                    <a:pt x="191" y="432"/>
                    <a:pt x="172" y="349"/>
                  </a:cubicBezTo>
                  <a:cubicBezTo>
                    <a:pt x="153" y="254"/>
                    <a:pt x="147" y="159"/>
                    <a:pt x="160" y="64"/>
                  </a:cubicBezTo>
                  <a:cubicBezTo>
                    <a:pt x="163" y="23"/>
                    <a:pt x="12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966973" y="5029813"/>
              <a:ext cx="10958" cy="36755"/>
            </a:xfrm>
            <a:custGeom>
              <a:avLst/>
              <a:gdLst/>
              <a:ahLst/>
              <a:cxnLst/>
              <a:rect l="l" t="t" r="r" b="b"/>
              <a:pathLst>
                <a:path w="192" h="644" extrusionOk="0">
                  <a:moveTo>
                    <a:pt x="114" y="1"/>
                  </a:moveTo>
                  <a:cubicBezTo>
                    <a:pt x="93" y="1"/>
                    <a:pt x="73" y="12"/>
                    <a:pt x="64" y="37"/>
                  </a:cubicBezTo>
                  <a:cubicBezTo>
                    <a:pt x="1" y="227"/>
                    <a:pt x="13" y="437"/>
                    <a:pt x="102" y="621"/>
                  </a:cubicBezTo>
                  <a:cubicBezTo>
                    <a:pt x="112" y="636"/>
                    <a:pt x="128" y="643"/>
                    <a:pt x="144" y="643"/>
                  </a:cubicBezTo>
                  <a:cubicBezTo>
                    <a:pt x="168" y="643"/>
                    <a:pt x="191" y="626"/>
                    <a:pt x="191" y="595"/>
                  </a:cubicBezTo>
                  <a:cubicBezTo>
                    <a:pt x="191" y="507"/>
                    <a:pt x="185" y="418"/>
                    <a:pt x="172" y="323"/>
                  </a:cubicBezTo>
                  <a:cubicBezTo>
                    <a:pt x="166" y="234"/>
                    <a:pt x="178" y="145"/>
                    <a:pt x="172" y="56"/>
                  </a:cubicBezTo>
                  <a:cubicBezTo>
                    <a:pt x="169" y="20"/>
                    <a:pt x="14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945628" y="5033294"/>
              <a:ext cx="12214" cy="38695"/>
            </a:xfrm>
            <a:custGeom>
              <a:avLst/>
              <a:gdLst/>
              <a:ahLst/>
              <a:cxnLst/>
              <a:rect l="l" t="t" r="r" b="b"/>
              <a:pathLst>
                <a:path w="214" h="678" extrusionOk="0">
                  <a:moveTo>
                    <a:pt x="147" y="0"/>
                  </a:moveTo>
                  <a:cubicBezTo>
                    <a:pt x="126" y="0"/>
                    <a:pt x="107" y="12"/>
                    <a:pt x="102" y="40"/>
                  </a:cubicBezTo>
                  <a:cubicBezTo>
                    <a:pt x="64" y="230"/>
                    <a:pt x="26" y="427"/>
                    <a:pt x="0" y="623"/>
                  </a:cubicBezTo>
                  <a:cubicBezTo>
                    <a:pt x="0" y="658"/>
                    <a:pt x="31" y="678"/>
                    <a:pt x="61" y="678"/>
                  </a:cubicBezTo>
                  <a:cubicBezTo>
                    <a:pt x="85" y="678"/>
                    <a:pt x="109" y="665"/>
                    <a:pt x="115" y="636"/>
                  </a:cubicBezTo>
                  <a:cubicBezTo>
                    <a:pt x="153" y="446"/>
                    <a:pt x="184" y="255"/>
                    <a:pt x="210" y="65"/>
                  </a:cubicBezTo>
                  <a:cubicBezTo>
                    <a:pt x="214" y="27"/>
                    <a:pt x="178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928963" y="5032952"/>
              <a:ext cx="9474" cy="22030"/>
            </a:xfrm>
            <a:custGeom>
              <a:avLst/>
              <a:gdLst/>
              <a:ahLst/>
              <a:cxnLst/>
              <a:rect l="l" t="t" r="r" b="b"/>
              <a:pathLst>
                <a:path w="166" h="386" extrusionOk="0">
                  <a:moveTo>
                    <a:pt x="112" y="0"/>
                  </a:moveTo>
                  <a:cubicBezTo>
                    <a:pt x="99" y="0"/>
                    <a:pt x="87" y="6"/>
                    <a:pt x="77" y="20"/>
                  </a:cubicBezTo>
                  <a:cubicBezTo>
                    <a:pt x="20" y="115"/>
                    <a:pt x="0" y="236"/>
                    <a:pt x="39" y="344"/>
                  </a:cubicBezTo>
                  <a:cubicBezTo>
                    <a:pt x="44" y="372"/>
                    <a:pt x="68" y="385"/>
                    <a:pt x="92" y="385"/>
                  </a:cubicBezTo>
                  <a:cubicBezTo>
                    <a:pt x="122" y="385"/>
                    <a:pt x="153" y="366"/>
                    <a:pt x="153" y="331"/>
                  </a:cubicBezTo>
                  <a:cubicBezTo>
                    <a:pt x="146" y="280"/>
                    <a:pt x="146" y="236"/>
                    <a:pt x="153" y="191"/>
                  </a:cubicBezTo>
                  <a:cubicBezTo>
                    <a:pt x="159" y="147"/>
                    <a:pt x="165" y="103"/>
                    <a:pt x="165" y="58"/>
                  </a:cubicBezTo>
                  <a:cubicBezTo>
                    <a:pt x="165" y="28"/>
                    <a:pt x="139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789610" y="4587448"/>
              <a:ext cx="362467" cy="555715"/>
            </a:xfrm>
            <a:custGeom>
              <a:avLst/>
              <a:gdLst/>
              <a:ahLst/>
              <a:cxnLst/>
              <a:rect l="l" t="t" r="r" b="b"/>
              <a:pathLst>
                <a:path w="6351" h="9737" extrusionOk="0">
                  <a:moveTo>
                    <a:pt x="76" y="1"/>
                  </a:moveTo>
                  <a:cubicBezTo>
                    <a:pt x="37" y="1"/>
                    <a:pt x="0" y="59"/>
                    <a:pt x="42" y="91"/>
                  </a:cubicBezTo>
                  <a:cubicBezTo>
                    <a:pt x="417" y="383"/>
                    <a:pt x="715" y="770"/>
                    <a:pt x="1013" y="1163"/>
                  </a:cubicBezTo>
                  <a:lnTo>
                    <a:pt x="1172" y="1322"/>
                  </a:lnTo>
                  <a:cubicBezTo>
                    <a:pt x="1508" y="1658"/>
                    <a:pt x="1819" y="2013"/>
                    <a:pt x="2162" y="2343"/>
                  </a:cubicBezTo>
                  <a:cubicBezTo>
                    <a:pt x="2187" y="2362"/>
                    <a:pt x="2206" y="2388"/>
                    <a:pt x="2232" y="2407"/>
                  </a:cubicBezTo>
                  <a:cubicBezTo>
                    <a:pt x="2282" y="2439"/>
                    <a:pt x="2333" y="2464"/>
                    <a:pt x="2390" y="2496"/>
                  </a:cubicBezTo>
                  <a:cubicBezTo>
                    <a:pt x="2657" y="2629"/>
                    <a:pt x="2917" y="2730"/>
                    <a:pt x="3139" y="2876"/>
                  </a:cubicBezTo>
                  <a:lnTo>
                    <a:pt x="3145" y="2876"/>
                  </a:lnTo>
                  <a:cubicBezTo>
                    <a:pt x="3552" y="3073"/>
                    <a:pt x="3831" y="3460"/>
                    <a:pt x="3901" y="3904"/>
                  </a:cubicBezTo>
                  <a:cubicBezTo>
                    <a:pt x="3913" y="4006"/>
                    <a:pt x="3920" y="4101"/>
                    <a:pt x="3926" y="4196"/>
                  </a:cubicBezTo>
                  <a:cubicBezTo>
                    <a:pt x="3989" y="4418"/>
                    <a:pt x="4091" y="4622"/>
                    <a:pt x="4231" y="4812"/>
                  </a:cubicBezTo>
                  <a:cubicBezTo>
                    <a:pt x="4275" y="4869"/>
                    <a:pt x="4332" y="4926"/>
                    <a:pt x="4389" y="4983"/>
                  </a:cubicBezTo>
                  <a:cubicBezTo>
                    <a:pt x="4522" y="5072"/>
                    <a:pt x="4649" y="5174"/>
                    <a:pt x="4764" y="5294"/>
                  </a:cubicBezTo>
                  <a:cubicBezTo>
                    <a:pt x="5049" y="5599"/>
                    <a:pt x="5195" y="5980"/>
                    <a:pt x="5125" y="6386"/>
                  </a:cubicBezTo>
                  <a:cubicBezTo>
                    <a:pt x="5208" y="6684"/>
                    <a:pt x="5385" y="6893"/>
                    <a:pt x="5608" y="7115"/>
                  </a:cubicBezTo>
                  <a:cubicBezTo>
                    <a:pt x="5652" y="7128"/>
                    <a:pt x="5690" y="7147"/>
                    <a:pt x="5722" y="7173"/>
                  </a:cubicBezTo>
                  <a:cubicBezTo>
                    <a:pt x="5925" y="7312"/>
                    <a:pt x="6045" y="7541"/>
                    <a:pt x="6052" y="7788"/>
                  </a:cubicBezTo>
                  <a:lnTo>
                    <a:pt x="6052" y="7807"/>
                  </a:lnTo>
                  <a:cubicBezTo>
                    <a:pt x="6084" y="8207"/>
                    <a:pt x="5703" y="8480"/>
                    <a:pt x="5449" y="8727"/>
                  </a:cubicBezTo>
                  <a:cubicBezTo>
                    <a:pt x="5278" y="8892"/>
                    <a:pt x="5138" y="9076"/>
                    <a:pt x="5030" y="9292"/>
                  </a:cubicBezTo>
                  <a:cubicBezTo>
                    <a:pt x="4948" y="9438"/>
                    <a:pt x="4903" y="9590"/>
                    <a:pt x="4833" y="9736"/>
                  </a:cubicBezTo>
                  <a:lnTo>
                    <a:pt x="4960" y="9736"/>
                  </a:lnTo>
                  <a:cubicBezTo>
                    <a:pt x="5056" y="9470"/>
                    <a:pt x="5195" y="9229"/>
                    <a:pt x="5379" y="9019"/>
                  </a:cubicBezTo>
                  <a:cubicBezTo>
                    <a:pt x="5570" y="8816"/>
                    <a:pt x="5817" y="8664"/>
                    <a:pt x="5995" y="8448"/>
                  </a:cubicBezTo>
                  <a:cubicBezTo>
                    <a:pt x="6255" y="8137"/>
                    <a:pt x="6350" y="7769"/>
                    <a:pt x="6141" y="7414"/>
                  </a:cubicBezTo>
                  <a:cubicBezTo>
                    <a:pt x="5893" y="6995"/>
                    <a:pt x="5398" y="6779"/>
                    <a:pt x="5309" y="6271"/>
                  </a:cubicBezTo>
                  <a:cubicBezTo>
                    <a:pt x="5265" y="6043"/>
                    <a:pt x="5290" y="5821"/>
                    <a:pt x="5201" y="5605"/>
                  </a:cubicBezTo>
                  <a:cubicBezTo>
                    <a:pt x="5106" y="5389"/>
                    <a:pt x="4935" y="5231"/>
                    <a:pt x="4770" y="5072"/>
                  </a:cubicBezTo>
                  <a:cubicBezTo>
                    <a:pt x="4548" y="4869"/>
                    <a:pt x="4351" y="4679"/>
                    <a:pt x="4224" y="4399"/>
                  </a:cubicBezTo>
                  <a:cubicBezTo>
                    <a:pt x="4097" y="4133"/>
                    <a:pt x="4040" y="3841"/>
                    <a:pt x="3939" y="3568"/>
                  </a:cubicBezTo>
                  <a:cubicBezTo>
                    <a:pt x="3799" y="3156"/>
                    <a:pt x="3513" y="2813"/>
                    <a:pt x="3133" y="2604"/>
                  </a:cubicBezTo>
                  <a:cubicBezTo>
                    <a:pt x="2866" y="2445"/>
                    <a:pt x="2568" y="2337"/>
                    <a:pt x="2308" y="2172"/>
                  </a:cubicBezTo>
                  <a:cubicBezTo>
                    <a:pt x="2010" y="1975"/>
                    <a:pt x="1794" y="1690"/>
                    <a:pt x="1559" y="1423"/>
                  </a:cubicBezTo>
                  <a:cubicBezTo>
                    <a:pt x="1115" y="922"/>
                    <a:pt x="677" y="364"/>
                    <a:pt x="99" y="8"/>
                  </a:cubicBezTo>
                  <a:cubicBezTo>
                    <a:pt x="92" y="3"/>
                    <a:pt x="84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968759" y="4751587"/>
              <a:ext cx="44916" cy="75735"/>
            </a:xfrm>
            <a:custGeom>
              <a:avLst/>
              <a:gdLst/>
              <a:ahLst/>
              <a:cxnLst/>
              <a:rect l="l" t="t" r="r" b="b"/>
              <a:pathLst>
                <a:path w="787" h="1327" extrusionOk="0">
                  <a:moveTo>
                    <a:pt x="0" y="0"/>
                  </a:moveTo>
                  <a:cubicBezTo>
                    <a:pt x="260" y="159"/>
                    <a:pt x="470" y="400"/>
                    <a:pt x="578" y="692"/>
                  </a:cubicBezTo>
                  <a:cubicBezTo>
                    <a:pt x="654" y="902"/>
                    <a:pt x="717" y="1117"/>
                    <a:pt x="787" y="1327"/>
                  </a:cubicBezTo>
                  <a:cubicBezTo>
                    <a:pt x="781" y="1225"/>
                    <a:pt x="774" y="1130"/>
                    <a:pt x="755" y="1035"/>
                  </a:cubicBezTo>
                  <a:cubicBezTo>
                    <a:pt x="692" y="584"/>
                    <a:pt x="406" y="2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109613" y="4993857"/>
              <a:ext cx="25055" cy="38124"/>
            </a:xfrm>
            <a:custGeom>
              <a:avLst/>
              <a:gdLst/>
              <a:ahLst/>
              <a:cxnLst/>
              <a:rect l="l" t="t" r="r" b="b"/>
              <a:pathLst>
                <a:path w="439" h="668" extrusionOk="0">
                  <a:moveTo>
                    <a:pt x="1" y="1"/>
                  </a:moveTo>
                  <a:lnTo>
                    <a:pt x="20" y="26"/>
                  </a:lnTo>
                  <a:cubicBezTo>
                    <a:pt x="204" y="204"/>
                    <a:pt x="413" y="401"/>
                    <a:pt x="438" y="667"/>
                  </a:cubicBezTo>
                  <a:cubicBezTo>
                    <a:pt x="432" y="426"/>
                    <a:pt x="312" y="197"/>
                    <a:pt x="115" y="58"/>
                  </a:cubicBezTo>
                  <a:cubicBezTo>
                    <a:pt x="77" y="32"/>
                    <a:pt x="39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039700" y="4872180"/>
              <a:ext cx="46457" cy="80073"/>
            </a:xfrm>
            <a:custGeom>
              <a:avLst/>
              <a:gdLst/>
              <a:ahLst/>
              <a:cxnLst/>
              <a:rect l="l" t="t" r="r" b="b"/>
              <a:pathLst>
                <a:path w="814" h="1403" extrusionOk="0">
                  <a:moveTo>
                    <a:pt x="1" y="1"/>
                  </a:moveTo>
                  <a:lnTo>
                    <a:pt x="1" y="1"/>
                  </a:lnTo>
                  <a:cubicBezTo>
                    <a:pt x="102" y="102"/>
                    <a:pt x="217" y="204"/>
                    <a:pt x="324" y="305"/>
                  </a:cubicBezTo>
                  <a:cubicBezTo>
                    <a:pt x="616" y="584"/>
                    <a:pt x="667" y="838"/>
                    <a:pt x="705" y="1232"/>
                  </a:cubicBezTo>
                  <a:cubicBezTo>
                    <a:pt x="712" y="1289"/>
                    <a:pt x="724" y="1346"/>
                    <a:pt x="737" y="1403"/>
                  </a:cubicBezTo>
                  <a:cubicBezTo>
                    <a:pt x="813" y="991"/>
                    <a:pt x="661" y="616"/>
                    <a:pt x="375" y="305"/>
                  </a:cubicBezTo>
                  <a:cubicBezTo>
                    <a:pt x="261" y="191"/>
                    <a:pt x="134" y="8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847424" y="4653424"/>
              <a:ext cx="69571" cy="71398"/>
            </a:xfrm>
            <a:custGeom>
              <a:avLst/>
              <a:gdLst/>
              <a:ahLst/>
              <a:cxnLst/>
              <a:rect l="l" t="t" r="r" b="b"/>
              <a:pathLst>
                <a:path w="1219" h="1251" extrusionOk="0">
                  <a:moveTo>
                    <a:pt x="0" y="1"/>
                  </a:moveTo>
                  <a:cubicBezTo>
                    <a:pt x="362" y="470"/>
                    <a:pt x="724" y="940"/>
                    <a:pt x="1219" y="1251"/>
                  </a:cubicBezTo>
                  <a:cubicBezTo>
                    <a:pt x="1193" y="1225"/>
                    <a:pt x="1174" y="1206"/>
                    <a:pt x="1149" y="1187"/>
                  </a:cubicBezTo>
                  <a:cubicBezTo>
                    <a:pt x="806" y="857"/>
                    <a:pt x="489" y="502"/>
                    <a:pt x="159" y="1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1266145" y="4826979"/>
              <a:ext cx="142225" cy="285305"/>
            </a:xfrm>
            <a:custGeom>
              <a:avLst/>
              <a:gdLst/>
              <a:ahLst/>
              <a:cxnLst/>
              <a:rect l="l" t="t" r="r" b="b"/>
              <a:pathLst>
                <a:path w="2492" h="4999" extrusionOk="0">
                  <a:moveTo>
                    <a:pt x="2405" y="1"/>
                  </a:moveTo>
                  <a:cubicBezTo>
                    <a:pt x="2366" y="1"/>
                    <a:pt x="2325" y="21"/>
                    <a:pt x="2310" y="63"/>
                  </a:cubicBezTo>
                  <a:cubicBezTo>
                    <a:pt x="2133" y="539"/>
                    <a:pt x="1993" y="920"/>
                    <a:pt x="1676" y="1332"/>
                  </a:cubicBezTo>
                  <a:cubicBezTo>
                    <a:pt x="1454" y="1624"/>
                    <a:pt x="1428" y="1827"/>
                    <a:pt x="1434" y="2195"/>
                  </a:cubicBezTo>
                  <a:cubicBezTo>
                    <a:pt x="1441" y="2741"/>
                    <a:pt x="1105" y="3242"/>
                    <a:pt x="863" y="3724"/>
                  </a:cubicBezTo>
                  <a:cubicBezTo>
                    <a:pt x="660" y="4137"/>
                    <a:pt x="489" y="4689"/>
                    <a:pt x="45" y="4911"/>
                  </a:cubicBezTo>
                  <a:cubicBezTo>
                    <a:pt x="1" y="4933"/>
                    <a:pt x="28" y="4998"/>
                    <a:pt x="74" y="4998"/>
                  </a:cubicBezTo>
                  <a:cubicBezTo>
                    <a:pt x="81" y="4998"/>
                    <a:pt x="88" y="4997"/>
                    <a:pt x="96" y="4993"/>
                  </a:cubicBezTo>
                  <a:cubicBezTo>
                    <a:pt x="457" y="4822"/>
                    <a:pt x="629" y="4473"/>
                    <a:pt x="806" y="4137"/>
                  </a:cubicBezTo>
                  <a:cubicBezTo>
                    <a:pt x="1054" y="3674"/>
                    <a:pt x="1371" y="3185"/>
                    <a:pt x="1542" y="2677"/>
                  </a:cubicBezTo>
                  <a:cubicBezTo>
                    <a:pt x="1612" y="2462"/>
                    <a:pt x="1587" y="2284"/>
                    <a:pt x="1599" y="2062"/>
                  </a:cubicBezTo>
                  <a:cubicBezTo>
                    <a:pt x="1619" y="1706"/>
                    <a:pt x="1771" y="1522"/>
                    <a:pt x="1968" y="1249"/>
                  </a:cubicBezTo>
                  <a:cubicBezTo>
                    <a:pt x="2221" y="913"/>
                    <a:pt x="2443" y="501"/>
                    <a:pt x="2488" y="82"/>
                  </a:cubicBezTo>
                  <a:cubicBezTo>
                    <a:pt x="2491" y="28"/>
                    <a:pt x="2450" y="1"/>
                    <a:pt x="2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409852" y="4702734"/>
              <a:ext cx="107296" cy="116999"/>
            </a:xfrm>
            <a:custGeom>
              <a:avLst/>
              <a:gdLst/>
              <a:ahLst/>
              <a:cxnLst/>
              <a:rect l="l" t="t" r="r" b="b"/>
              <a:pathLst>
                <a:path w="1880" h="2050" extrusionOk="0">
                  <a:moveTo>
                    <a:pt x="1769" y="1"/>
                  </a:moveTo>
                  <a:cubicBezTo>
                    <a:pt x="1740" y="1"/>
                    <a:pt x="1714" y="17"/>
                    <a:pt x="1709" y="57"/>
                  </a:cubicBezTo>
                  <a:cubicBezTo>
                    <a:pt x="1671" y="285"/>
                    <a:pt x="1214" y="254"/>
                    <a:pt x="1055" y="361"/>
                  </a:cubicBezTo>
                  <a:cubicBezTo>
                    <a:pt x="877" y="488"/>
                    <a:pt x="776" y="704"/>
                    <a:pt x="617" y="850"/>
                  </a:cubicBezTo>
                  <a:cubicBezTo>
                    <a:pt x="249" y="1193"/>
                    <a:pt x="109" y="1497"/>
                    <a:pt x="8" y="1986"/>
                  </a:cubicBezTo>
                  <a:cubicBezTo>
                    <a:pt x="0" y="2025"/>
                    <a:pt x="31" y="2050"/>
                    <a:pt x="61" y="2050"/>
                  </a:cubicBezTo>
                  <a:cubicBezTo>
                    <a:pt x="80" y="2050"/>
                    <a:pt x="100" y="2040"/>
                    <a:pt x="109" y="2018"/>
                  </a:cubicBezTo>
                  <a:cubicBezTo>
                    <a:pt x="198" y="1726"/>
                    <a:pt x="294" y="1409"/>
                    <a:pt x="503" y="1180"/>
                  </a:cubicBezTo>
                  <a:cubicBezTo>
                    <a:pt x="662" y="1002"/>
                    <a:pt x="852" y="825"/>
                    <a:pt x="1017" y="653"/>
                  </a:cubicBezTo>
                  <a:cubicBezTo>
                    <a:pt x="1239" y="438"/>
                    <a:pt x="1518" y="514"/>
                    <a:pt x="1740" y="349"/>
                  </a:cubicBezTo>
                  <a:cubicBezTo>
                    <a:pt x="1836" y="292"/>
                    <a:pt x="1880" y="184"/>
                    <a:pt x="1861" y="82"/>
                  </a:cubicBezTo>
                  <a:cubicBezTo>
                    <a:pt x="1857" y="34"/>
                    <a:pt x="1810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526222" y="4562280"/>
              <a:ext cx="174414" cy="132636"/>
            </a:xfrm>
            <a:custGeom>
              <a:avLst/>
              <a:gdLst/>
              <a:ahLst/>
              <a:cxnLst/>
              <a:rect l="l" t="t" r="r" b="b"/>
              <a:pathLst>
                <a:path w="3056" h="2324" extrusionOk="0">
                  <a:moveTo>
                    <a:pt x="2917" y="1"/>
                  </a:moveTo>
                  <a:cubicBezTo>
                    <a:pt x="2903" y="1"/>
                    <a:pt x="2889" y="4"/>
                    <a:pt x="2874" y="11"/>
                  </a:cubicBezTo>
                  <a:cubicBezTo>
                    <a:pt x="2506" y="176"/>
                    <a:pt x="2138" y="367"/>
                    <a:pt x="1776" y="551"/>
                  </a:cubicBezTo>
                  <a:cubicBezTo>
                    <a:pt x="1554" y="659"/>
                    <a:pt x="1396" y="735"/>
                    <a:pt x="1275" y="950"/>
                  </a:cubicBezTo>
                  <a:cubicBezTo>
                    <a:pt x="1091" y="1274"/>
                    <a:pt x="825" y="1350"/>
                    <a:pt x="552" y="1566"/>
                  </a:cubicBezTo>
                  <a:cubicBezTo>
                    <a:pt x="336" y="1750"/>
                    <a:pt x="177" y="1998"/>
                    <a:pt x="31" y="2239"/>
                  </a:cubicBezTo>
                  <a:cubicBezTo>
                    <a:pt x="1" y="2283"/>
                    <a:pt x="40" y="2323"/>
                    <a:pt x="81" y="2323"/>
                  </a:cubicBezTo>
                  <a:cubicBezTo>
                    <a:pt x="100" y="2323"/>
                    <a:pt x="119" y="2315"/>
                    <a:pt x="133" y="2296"/>
                  </a:cubicBezTo>
                  <a:cubicBezTo>
                    <a:pt x="342" y="2023"/>
                    <a:pt x="552" y="1750"/>
                    <a:pt x="856" y="1585"/>
                  </a:cubicBezTo>
                  <a:cubicBezTo>
                    <a:pt x="1034" y="1484"/>
                    <a:pt x="1199" y="1433"/>
                    <a:pt x="1320" y="1268"/>
                  </a:cubicBezTo>
                  <a:cubicBezTo>
                    <a:pt x="1440" y="1103"/>
                    <a:pt x="1453" y="963"/>
                    <a:pt x="1649" y="830"/>
                  </a:cubicBezTo>
                  <a:cubicBezTo>
                    <a:pt x="1764" y="760"/>
                    <a:pt x="1884" y="697"/>
                    <a:pt x="2005" y="652"/>
                  </a:cubicBezTo>
                  <a:cubicBezTo>
                    <a:pt x="2322" y="494"/>
                    <a:pt x="2652" y="341"/>
                    <a:pt x="2963" y="176"/>
                  </a:cubicBezTo>
                  <a:cubicBezTo>
                    <a:pt x="3055" y="116"/>
                    <a:pt x="2999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319393" y="4933818"/>
              <a:ext cx="11814" cy="37382"/>
            </a:xfrm>
            <a:custGeom>
              <a:avLst/>
              <a:gdLst/>
              <a:ahLst/>
              <a:cxnLst/>
              <a:rect l="l" t="t" r="r" b="b"/>
              <a:pathLst>
                <a:path w="207" h="655" extrusionOk="0">
                  <a:moveTo>
                    <a:pt x="150" y="1"/>
                  </a:moveTo>
                  <a:cubicBezTo>
                    <a:pt x="128" y="1"/>
                    <a:pt x="107" y="13"/>
                    <a:pt x="102" y="37"/>
                  </a:cubicBezTo>
                  <a:cubicBezTo>
                    <a:pt x="45" y="221"/>
                    <a:pt x="13" y="405"/>
                    <a:pt x="0" y="596"/>
                  </a:cubicBezTo>
                  <a:cubicBezTo>
                    <a:pt x="0" y="634"/>
                    <a:pt x="28" y="655"/>
                    <a:pt x="57" y="655"/>
                  </a:cubicBezTo>
                  <a:cubicBezTo>
                    <a:pt x="81" y="655"/>
                    <a:pt x="106" y="640"/>
                    <a:pt x="114" y="609"/>
                  </a:cubicBezTo>
                  <a:cubicBezTo>
                    <a:pt x="165" y="431"/>
                    <a:pt x="197" y="241"/>
                    <a:pt x="203" y="56"/>
                  </a:cubicBezTo>
                  <a:cubicBezTo>
                    <a:pt x="207" y="21"/>
                    <a:pt x="178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301644" y="4939354"/>
              <a:ext cx="12442" cy="31047"/>
            </a:xfrm>
            <a:custGeom>
              <a:avLst/>
              <a:gdLst/>
              <a:ahLst/>
              <a:cxnLst/>
              <a:rect l="l" t="t" r="r" b="b"/>
              <a:pathLst>
                <a:path w="218" h="544" extrusionOk="0">
                  <a:moveTo>
                    <a:pt x="163" y="0"/>
                  </a:moveTo>
                  <a:cubicBezTo>
                    <a:pt x="148" y="0"/>
                    <a:pt x="132" y="7"/>
                    <a:pt x="121" y="23"/>
                  </a:cubicBezTo>
                  <a:cubicBezTo>
                    <a:pt x="83" y="93"/>
                    <a:pt x="51" y="169"/>
                    <a:pt x="38" y="251"/>
                  </a:cubicBezTo>
                  <a:cubicBezTo>
                    <a:pt x="13" y="334"/>
                    <a:pt x="0" y="416"/>
                    <a:pt x="0" y="499"/>
                  </a:cubicBezTo>
                  <a:cubicBezTo>
                    <a:pt x="0" y="527"/>
                    <a:pt x="24" y="544"/>
                    <a:pt x="48" y="544"/>
                  </a:cubicBezTo>
                  <a:cubicBezTo>
                    <a:pt x="66" y="544"/>
                    <a:pt x="84" y="534"/>
                    <a:pt x="89" y="512"/>
                  </a:cubicBezTo>
                  <a:cubicBezTo>
                    <a:pt x="114" y="435"/>
                    <a:pt x="127" y="359"/>
                    <a:pt x="146" y="283"/>
                  </a:cubicBezTo>
                  <a:cubicBezTo>
                    <a:pt x="165" y="207"/>
                    <a:pt x="197" y="137"/>
                    <a:pt x="210" y="61"/>
                  </a:cubicBezTo>
                  <a:cubicBezTo>
                    <a:pt x="218" y="24"/>
                    <a:pt x="191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284237" y="4940609"/>
              <a:ext cx="15067" cy="21345"/>
            </a:xfrm>
            <a:custGeom>
              <a:avLst/>
              <a:gdLst/>
              <a:ahLst/>
              <a:cxnLst/>
              <a:rect l="l" t="t" r="r" b="b"/>
              <a:pathLst>
                <a:path w="264" h="374" extrusionOk="0">
                  <a:moveTo>
                    <a:pt x="197" y="0"/>
                  </a:moveTo>
                  <a:cubicBezTo>
                    <a:pt x="189" y="0"/>
                    <a:pt x="180" y="3"/>
                    <a:pt x="172" y="7"/>
                  </a:cubicBezTo>
                  <a:cubicBezTo>
                    <a:pt x="121" y="39"/>
                    <a:pt x="83" y="90"/>
                    <a:pt x="58" y="147"/>
                  </a:cubicBezTo>
                  <a:cubicBezTo>
                    <a:pt x="26" y="204"/>
                    <a:pt x="7" y="261"/>
                    <a:pt x="1" y="325"/>
                  </a:cubicBezTo>
                  <a:cubicBezTo>
                    <a:pt x="1" y="358"/>
                    <a:pt x="24" y="374"/>
                    <a:pt x="48" y="374"/>
                  </a:cubicBezTo>
                  <a:cubicBezTo>
                    <a:pt x="70" y="374"/>
                    <a:pt x="93" y="361"/>
                    <a:pt x="102" y="337"/>
                  </a:cubicBezTo>
                  <a:cubicBezTo>
                    <a:pt x="121" y="293"/>
                    <a:pt x="140" y="242"/>
                    <a:pt x="159" y="198"/>
                  </a:cubicBezTo>
                  <a:cubicBezTo>
                    <a:pt x="185" y="160"/>
                    <a:pt x="229" y="122"/>
                    <a:pt x="248" y="77"/>
                  </a:cubicBezTo>
                  <a:cubicBezTo>
                    <a:pt x="264" y="41"/>
                    <a:pt x="23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270825" y="4940267"/>
              <a:ext cx="9132" cy="6963"/>
            </a:xfrm>
            <a:custGeom>
              <a:avLst/>
              <a:gdLst/>
              <a:ahLst/>
              <a:cxnLst/>
              <a:rect l="l" t="t" r="r" b="b"/>
              <a:pathLst>
                <a:path w="160" h="122" extrusionOk="0">
                  <a:moveTo>
                    <a:pt x="77" y="1"/>
                  </a:moveTo>
                  <a:cubicBezTo>
                    <a:pt x="39" y="1"/>
                    <a:pt x="1" y="20"/>
                    <a:pt x="1" y="64"/>
                  </a:cubicBezTo>
                  <a:cubicBezTo>
                    <a:pt x="1" y="102"/>
                    <a:pt x="39" y="121"/>
                    <a:pt x="77" y="121"/>
                  </a:cubicBezTo>
                  <a:cubicBezTo>
                    <a:pt x="159" y="121"/>
                    <a:pt x="15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221229" y="4923830"/>
              <a:ext cx="19176" cy="12898"/>
            </a:xfrm>
            <a:custGeom>
              <a:avLst/>
              <a:gdLst/>
              <a:ahLst/>
              <a:cxnLst/>
              <a:rect l="l" t="t" r="r" b="b"/>
              <a:pathLst>
                <a:path w="336" h="226" extrusionOk="0">
                  <a:moveTo>
                    <a:pt x="288" y="1"/>
                  </a:moveTo>
                  <a:cubicBezTo>
                    <a:pt x="283" y="1"/>
                    <a:pt x="279" y="1"/>
                    <a:pt x="273" y="3"/>
                  </a:cubicBezTo>
                  <a:cubicBezTo>
                    <a:pt x="235" y="22"/>
                    <a:pt x="204" y="41"/>
                    <a:pt x="172" y="66"/>
                  </a:cubicBezTo>
                  <a:cubicBezTo>
                    <a:pt x="134" y="86"/>
                    <a:pt x="96" y="105"/>
                    <a:pt x="58" y="117"/>
                  </a:cubicBezTo>
                  <a:cubicBezTo>
                    <a:pt x="0" y="136"/>
                    <a:pt x="13" y="225"/>
                    <a:pt x="77" y="225"/>
                  </a:cubicBezTo>
                  <a:cubicBezTo>
                    <a:pt x="102" y="225"/>
                    <a:pt x="127" y="219"/>
                    <a:pt x="153" y="212"/>
                  </a:cubicBezTo>
                  <a:cubicBezTo>
                    <a:pt x="178" y="206"/>
                    <a:pt x="204" y="193"/>
                    <a:pt x="229" y="181"/>
                  </a:cubicBezTo>
                  <a:cubicBezTo>
                    <a:pt x="280" y="155"/>
                    <a:pt x="318" y="117"/>
                    <a:pt x="330" y="60"/>
                  </a:cubicBezTo>
                  <a:cubicBezTo>
                    <a:pt x="336" y="33"/>
                    <a:pt x="318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307921" y="4757409"/>
              <a:ext cx="32360" cy="53249"/>
            </a:xfrm>
            <a:custGeom>
              <a:avLst/>
              <a:gdLst/>
              <a:ahLst/>
              <a:cxnLst/>
              <a:rect l="l" t="t" r="r" b="b"/>
              <a:pathLst>
                <a:path w="567" h="933" extrusionOk="0">
                  <a:moveTo>
                    <a:pt x="519" y="0"/>
                  </a:moveTo>
                  <a:cubicBezTo>
                    <a:pt x="498" y="0"/>
                    <a:pt x="476" y="11"/>
                    <a:pt x="468" y="32"/>
                  </a:cubicBezTo>
                  <a:cubicBezTo>
                    <a:pt x="347" y="336"/>
                    <a:pt x="246" y="609"/>
                    <a:pt x="30" y="857"/>
                  </a:cubicBezTo>
                  <a:cubicBezTo>
                    <a:pt x="1" y="891"/>
                    <a:pt x="28" y="933"/>
                    <a:pt x="59" y="933"/>
                  </a:cubicBezTo>
                  <a:cubicBezTo>
                    <a:pt x="68" y="933"/>
                    <a:pt x="78" y="929"/>
                    <a:pt x="87" y="920"/>
                  </a:cubicBezTo>
                  <a:cubicBezTo>
                    <a:pt x="315" y="685"/>
                    <a:pt x="518" y="381"/>
                    <a:pt x="563" y="51"/>
                  </a:cubicBezTo>
                  <a:cubicBezTo>
                    <a:pt x="566" y="16"/>
                    <a:pt x="543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332291" y="4763572"/>
              <a:ext cx="19005" cy="36869"/>
            </a:xfrm>
            <a:custGeom>
              <a:avLst/>
              <a:gdLst/>
              <a:ahLst/>
              <a:cxnLst/>
              <a:rect l="l" t="t" r="r" b="b"/>
              <a:pathLst>
                <a:path w="333" h="646" extrusionOk="0">
                  <a:moveTo>
                    <a:pt x="291" y="1"/>
                  </a:moveTo>
                  <a:cubicBezTo>
                    <a:pt x="281" y="1"/>
                    <a:pt x="271" y="4"/>
                    <a:pt x="263" y="13"/>
                  </a:cubicBezTo>
                  <a:cubicBezTo>
                    <a:pt x="206" y="89"/>
                    <a:pt x="168" y="178"/>
                    <a:pt x="142" y="273"/>
                  </a:cubicBezTo>
                  <a:cubicBezTo>
                    <a:pt x="98" y="381"/>
                    <a:pt x="53" y="488"/>
                    <a:pt x="9" y="596"/>
                  </a:cubicBezTo>
                  <a:cubicBezTo>
                    <a:pt x="0" y="622"/>
                    <a:pt x="30" y="645"/>
                    <a:pt x="56" y="645"/>
                  </a:cubicBezTo>
                  <a:cubicBezTo>
                    <a:pt x="68" y="645"/>
                    <a:pt x="79" y="640"/>
                    <a:pt x="85" y="628"/>
                  </a:cubicBezTo>
                  <a:lnTo>
                    <a:pt x="231" y="311"/>
                  </a:lnTo>
                  <a:cubicBezTo>
                    <a:pt x="282" y="222"/>
                    <a:pt x="314" y="133"/>
                    <a:pt x="333" y="38"/>
                  </a:cubicBezTo>
                  <a:cubicBezTo>
                    <a:pt x="333" y="16"/>
                    <a:pt x="312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347872" y="4767624"/>
              <a:ext cx="17578" cy="28479"/>
            </a:xfrm>
            <a:custGeom>
              <a:avLst/>
              <a:gdLst/>
              <a:ahLst/>
              <a:cxnLst/>
              <a:rect l="l" t="t" r="r" b="b"/>
              <a:pathLst>
                <a:path w="308" h="499" extrusionOk="0">
                  <a:moveTo>
                    <a:pt x="255" y="1"/>
                  </a:moveTo>
                  <a:cubicBezTo>
                    <a:pt x="237" y="1"/>
                    <a:pt x="218" y="10"/>
                    <a:pt x="206" y="30"/>
                  </a:cubicBezTo>
                  <a:cubicBezTo>
                    <a:pt x="174" y="87"/>
                    <a:pt x="161" y="164"/>
                    <a:pt x="129" y="227"/>
                  </a:cubicBezTo>
                  <a:cubicBezTo>
                    <a:pt x="98" y="291"/>
                    <a:pt x="66" y="354"/>
                    <a:pt x="28" y="417"/>
                  </a:cubicBezTo>
                  <a:cubicBezTo>
                    <a:pt x="1" y="458"/>
                    <a:pt x="41" y="498"/>
                    <a:pt x="82" y="498"/>
                  </a:cubicBezTo>
                  <a:cubicBezTo>
                    <a:pt x="99" y="498"/>
                    <a:pt x="116" y="491"/>
                    <a:pt x="129" y="475"/>
                  </a:cubicBezTo>
                  <a:cubicBezTo>
                    <a:pt x="206" y="354"/>
                    <a:pt x="301" y="202"/>
                    <a:pt x="307" y="56"/>
                  </a:cubicBezTo>
                  <a:cubicBezTo>
                    <a:pt x="307" y="22"/>
                    <a:pt x="28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368874" y="4760890"/>
              <a:ext cx="15010" cy="28194"/>
            </a:xfrm>
            <a:custGeom>
              <a:avLst/>
              <a:gdLst/>
              <a:ahLst/>
              <a:cxnLst/>
              <a:rect l="l" t="t" r="r" b="b"/>
              <a:pathLst>
                <a:path w="263" h="494" extrusionOk="0">
                  <a:moveTo>
                    <a:pt x="211" y="1"/>
                  </a:moveTo>
                  <a:cubicBezTo>
                    <a:pt x="199" y="1"/>
                    <a:pt x="188" y="5"/>
                    <a:pt x="180" y="15"/>
                  </a:cubicBezTo>
                  <a:cubicBezTo>
                    <a:pt x="142" y="72"/>
                    <a:pt x="110" y="136"/>
                    <a:pt x="91" y="199"/>
                  </a:cubicBezTo>
                  <a:cubicBezTo>
                    <a:pt x="66" y="275"/>
                    <a:pt x="41" y="351"/>
                    <a:pt x="15" y="421"/>
                  </a:cubicBezTo>
                  <a:cubicBezTo>
                    <a:pt x="0" y="467"/>
                    <a:pt x="32" y="494"/>
                    <a:pt x="66" y="494"/>
                  </a:cubicBezTo>
                  <a:cubicBezTo>
                    <a:pt x="89" y="494"/>
                    <a:pt x="113" y="481"/>
                    <a:pt x="123" y="453"/>
                  </a:cubicBezTo>
                  <a:cubicBezTo>
                    <a:pt x="174" y="332"/>
                    <a:pt x="256" y="180"/>
                    <a:pt x="263" y="47"/>
                  </a:cubicBezTo>
                  <a:cubicBezTo>
                    <a:pt x="263" y="21"/>
                    <a:pt x="236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717756" y="4786458"/>
              <a:ext cx="30477" cy="171959"/>
            </a:xfrm>
            <a:custGeom>
              <a:avLst/>
              <a:gdLst/>
              <a:ahLst/>
              <a:cxnLst/>
              <a:rect l="l" t="t" r="r" b="b"/>
              <a:pathLst>
                <a:path w="534" h="3013" extrusionOk="0">
                  <a:moveTo>
                    <a:pt x="381" y="0"/>
                  </a:moveTo>
                  <a:cubicBezTo>
                    <a:pt x="352" y="0"/>
                    <a:pt x="324" y="20"/>
                    <a:pt x="324" y="56"/>
                  </a:cubicBezTo>
                  <a:cubicBezTo>
                    <a:pt x="324" y="551"/>
                    <a:pt x="0" y="849"/>
                    <a:pt x="185" y="1350"/>
                  </a:cubicBezTo>
                  <a:cubicBezTo>
                    <a:pt x="311" y="1693"/>
                    <a:pt x="191" y="1852"/>
                    <a:pt x="172" y="2175"/>
                  </a:cubicBezTo>
                  <a:cubicBezTo>
                    <a:pt x="165" y="2423"/>
                    <a:pt x="286" y="2645"/>
                    <a:pt x="242" y="2899"/>
                  </a:cubicBezTo>
                  <a:cubicBezTo>
                    <a:pt x="225" y="2965"/>
                    <a:pt x="279" y="3012"/>
                    <a:pt x="334" y="3012"/>
                  </a:cubicBezTo>
                  <a:cubicBezTo>
                    <a:pt x="364" y="3012"/>
                    <a:pt x="393" y="2999"/>
                    <a:pt x="413" y="2968"/>
                  </a:cubicBezTo>
                  <a:cubicBezTo>
                    <a:pt x="527" y="2810"/>
                    <a:pt x="495" y="2670"/>
                    <a:pt x="470" y="2486"/>
                  </a:cubicBezTo>
                  <a:cubicBezTo>
                    <a:pt x="438" y="2289"/>
                    <a:pt x="451" y="2093"/>
                    <a:pt x="495" y="1902"/>
                  </a:cubicBezTo>
                  <a:cubicBezTo>
                    <a:pt x="521" y="1814"/>
                    <a:pt x="534" y="1725"/>
                    <a:pt x="527" y="1630"/>
                  </a:cubicBezTo>
                  <a:cubicBezTo>
                    <a:pt x="508" y="1287"/>
                    <a:pt x="267" y="1077"/>
                    <a:pt x="356" y="697"/>
                  </a:cubicBezTo>
                  <a:cubicBezTo>
                    <a:pt x="419" y="468"/>
                    <a:pt x="495" y="278"/>
                    <a:pt x="432" y="37"/>
                  </a:cubicBezTo>
                  <a:cubicBezTo>
                    <a:pt x="424" y="12"/>
                    <a:pt x="402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738416" y="4970629"/>
              <a:ext cx="15181" cy="17350"/>
            </a:xfrm>
            <a:custGeom>
              <a:avLst/>
              <a:gdLst/>
              <a:ahLst/>
              <a:cxnLst/>
              <a:rect l="l" t="t" r="r" b="b"/>
              <a:pathLst>
                <a:path w="266" h="304" extrusionOk="0">
                  <a:moveTo>
                    <a:pt x="80" y="1"/>
                  </a:moveTo>
                  <a:cubicBezTo>
                    <a:pt x="65" y="1"/>
                    <a:pt x="50" y="5"/>
                    <a:pt x="38" y="14"/>
                  </a:cubicBezTo>
                  <a:cubicBezTo>
                    <a:pt x="7" y="40"/>
                    <a:pt x="0" y="78"/>
                    <a:pt x="19" y="110"/>
                  </a:cubicBezTo>
                  <a:cubicBezTo>
                    <a:pt x="38" y="173"/>
                    <a:pt x="70" y="230"/>
                    <a:pt x="114" y="281"/>
                  </a:cubicBezTo>
                  <a:cubicBezTo>
                    <a:pt x="130" y="297"/>
                    <a:pt x="150" y="304"/>
                    <a:pt x="169" y="304"/>
                  </a:cubicBezTo>
                  <a:cubicBezTo>
                    <a:pt x="219" y="304"/>
                    <a:pt x="266" y="258"/>
                    <a:pt x="248" y="198"/>
                  </a:cubicBezTo>
                  <a:cubicBezTo>
                    <a:pt x="222" y="135"/>
                    <a:pt x="184" y="71"/>
                    <a:pt x="133" y="21"/>
                  </a:cubicBezTo>
                  <a:cubicBezTo>
                    <a:pt x="116" y="7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767009" y="5082890"/>
              <a:ext cx="46058" cy="60611"/>
            </a:xfrm>
            <a:custGeom>
              <a:avLst/>
              <a:gdLst/>
              <a:ahLst/>
              <a:cxnLst/>
              <a:rect l="l" t="t" r="r" b="b"/>
              <a:pathLst>
                <a:path w="807" h="1062" extrusionOk="0">
                  <a:moveTo>
                    <a:pt x="213" y="0"/>
                  </a:moveTo>
                  <a:cubicBezTo>
                    <a:pt x="177" y="0"/>
                    <a:pt x="138" y="38"/>
                    <a:pt x="146" y="84"/>
                  </a:cubicBezTo>
                  <a:cubicBezTo>
                    <a:pt x="185" y="332"/>
                    <a:pt x="1" y="567"/>
                    <a:pt x="166" y="789"/>
                  </a:cubicBezTo>
                  <a:cubicBezTo>
                    <a:pt x="261" y="897"/>
                    <a:pt x="375" y="992"/>
                    <a:pt x="502" y="1062"/>
                  </a:cubicBezTo>
                  <a:lnTo>
                    <a:pt x="806" y="1062"/>
                  </a:lnTo>
                  <a:cubicBezTo>
                    <a:pt x="718" y="954"/>
                    <a:pt x="584" y="890"/>
                    <a:pt x="470" y="814"/>
                  </a:cubicBezTo>
                  <a:cubicBezTo>
                    <a:pt x="191" y="630"/>
                    <a:pt x="394" y="300"/>
                    <a:pt x="261" y="34"/>
                  </a:cubicBezTo>
                  <a:cubicBezTo>
                    <a:pt x="250" y="10"/>
                    <a:pt x="232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738588" y="4648173"/>
              <a:ext cx="13640" cy="71626"/>
            </a:xfrm>
            <a:custGeom>
              <a:avLst/>
              <a:gdLst/>
              <a:ahLst/>
              <a:cxnLst/>
              <a:rect l="l" t="t" r="r" b="b"/>
              <a:pathLst>
                <a:path w="239" h="1255" extrusionOk="0">
                  <a:moveTo>
                    <a:pt x="79" y="1"/>
                  </a:moveTo>
                  <a:cubicBezTo>
                    <a:pt x="39" y="1"/>
                    <a:pt x="0" y="42"/>
                    <a:pt x="29" y="80"/>
                  </a:cubicBezTo>
                  <a:cubicBezTo>
                    <a:pt x="137" y="239"/>
                    <a:pt x="86" y="480"/>
                    <a:pt x="73" y="658"/>
                  </a:cubicBezTo>
                  <a:cubicBezTo>
                    <a:pt x="67" y="835"/>
                    <a:pt x="42" y="1026"/>
                    <a:pt x="16" y="1222"/>
                  </a:cubicBezTo>
                  <a:cubicBezTo>
                    <a:pt x="16" y="1243"/>
                    <a:pt x="35" y="1254"/>
                    <a:pt x="54" y="1254"/>
                  </a:cubicBezTo>
                  <a:cubicBezTo>
                    <a:pt x="70" y="1254"/>
                    <a:pt x="87" y="1246"/>
                    <a:pt x="92" y="1229"/>
                  </a:cubicBezTo>
                  <a:cubicBezTo>
                    <a:pt x="156" y="987"/>
                    <a:pt x="194" y="734"/>
                    <a:pt x="200" y="480"/>
                  </a:cubicBezTo>
                  <a:cubicBezTo>
                    <a:pt x="213" y="315"/>
                    <a:pt x="238" y="144"/>
                    <a:pt x="118" y="17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000834" y="5095274"/>
              <a:ext cx="23000" cy="48226"/>
            </a:xfrm>
            <a:custGeom>
              <a:avLst/>
              <a:gdLst/>
              <a:ahLst/>
              <a:cxnLst/>
              <a:rect l="l" t="t" r="r" b="b"/>
              <a:pathLst>
                <a:path w="403" h="845" extrusionOk="0">
                  <a:moveTo>
                    <a:pt x="57" y="0"/>
                  </a:moveTo>
                  <a:cubicBezTo>
                    <a:pt x="27" y="0"/>
                    <a:pt x="0" y="26"/>
                    <a:pt x="9" y="58"/>
                  </a:cubicBezTo>
                  <a:cubicBezTo>
                    <a:pt x="98" y="312"/>
                    <a:pt x="238" y="584"/>
                    <a:pt x="193" y="845"/>
                  </a:cubicBezTo>
                  <a:lnTo>
                    <a:pt x="396" y="845"/>
                  </a:lnTo>
                  <a:cubicBezTo>
                    <a:pt x="403" y="800"/>
                    <a:pt x="403" y="756"/>
                    <a:pt x="396" y="711"/>
                  </a:cubicBezTo>
                  <a:cubicBezTo>
                    <a:pt x="365" y="457"/>
                    <a:pt x="257" y="210"/>
                    <a:pt x="92" y="13"/>
                  </a:cubicBezTo>
                  <a:cubicBezTo>
                    <a:pt x="81" y="4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982514" y="5065083"/>
              <a:ext cx="14553" cy="25968"/>
            </a:xfrm>
            <a:custGeom>
              <a:avLst/>
              <a:gdLst/>
              <a:ahLst/>
              <a:cxnLst/>
              <a:rect l="l" t="t" r="r" b="b"/>
              <a:pathLst>
                <a:path w="255" h="455" extrusionOk="0">
                  <a:moveTo>
                    <a:pt x="66" y="1"/>
                  </a:moveTo>
                  <a:cubicBezTo>
                    <a:pt x="32" y="1"/>
                    <a:pt x="0" y="28"/>
                    <a:pt x="0" y="66"/>
                  </a:cubicBezTo>
                  <a:cubicBezTo>
                    <a:pt x="0" y="130"/>
                    <a:pt x="26" y="193"/>
                    <a:pt x="57" y="244"/>
                  </a:cubicBezTo>
                  <a:cubicBezTo>
                    <a:pt x="89" y="307"/>
                    <a:pt x="114" y="365"/>
                    <a:pt x="140" y="428"/>
                  </a:cubicBezTo>
                  <a:cubicBezTo>
                    <a:pt x="150" y="447"/>
                    <a:pt x="167" y="455"/>
                    <a:pt x="184" y="455"/>
                  </a:cubicBezTo>
                  <a:cubicBezTo>
                    <a:pt x="218" y="455"/>
                    <a:pt x="254" y="422"/>
                    <a:pt x="241" y="384"/>
                  </a:cubicBezTo>
                  <a:cubicBezTo>
                    <a:pt x="222" y="327"/>
                    <a:pt x="203" y="257"/>
                    <a:pt x="191" y="193"/>
                  </a:cubicBezTo>
                  <a:cubicBezTo>
                    <a:pt x="178" y="130"/>
                    <a:pt x="153" y="73"/>
                    <a:pt x="114" y="22"/>
                  </a:cubicBezTo>
                  <a:cubicBezTo>
                    <a:pt x="100" y="7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987593" y="4849180"/>
              <a:ext cx="37725" cy="112832"/>
            </a:xfrm>
            <a:custGeom>
              <a:avLst/>
              <a:gdLst/>
              <a:ahLst/>
              <a:cxnLst/>
              <a:rect l="l" t="t" r="r" b="b"/>
              <a:pathLst>
                <a:path w="661" h="1977" extrusionOk="0">
                  <a:moveTo>
                    <a:pt x="273" y="0"/>
                  </a:moveTo>
                  <a:cubicBezTo>
                    <a:pt x="214" y="0"/>
                    <a:pt x="159" y="64"/>
                    <a:pt x="197" y="131"/>
                  </a:cubicBezTo>
                  <a:cubicBezTo>
                    <a:pt x="248" y="232"/>
                    <a:pt x="178" y="416"/>
                    <a:pt x="203" y="537"/>
                  </a:cubicBezTo>
                  <a:cubicBezTo>
                    <a:pt x="216" y="569"/>
                    <a:pt x="229" y="594"/>
                    <a:pt x="241" y="619"/>
                  </a:cubicBezTo>
                  <a:cubicBezTo>
                    <a:pt x="362" y="867"/>
                    <a:pt x="457" y="905"/>
                    <a:pt x="298" y="1197"/>
                  </a:cubicBezTo>
                  <a:cubicBezTo>
                    <a:pt x="152" y="1457"/>
                    <a:pt x="0" y="1628"/>
                    <a:pt x="64" y="1933"/>
                  </a:cubicBezTo>
                  <a:cubicBezTo>
                    <a:pt x="71" y="1964"/>
                    <a:pt x="93" y="1977"/>
                    <a:pt x="114" y="1977"/>
                  </a:cubicBezTo>
                  <a:cubicBezTo>
                    <a:pt x="146" y="1977"/>
                    <a:pt x="179" y="1949"/>
                    <a:pt x="171" y="1908"/>
                  </a:cubicBezTo>
                  <a:cubicBezTo>
                    <a:pt x="95" y="1451"/>
                    <a:pt x="660" y="1178"/>
                    <a:pt x="539" y="734"/>
                  </a:cubicBezTo>
                  <a:cubicBezTo>
                    <a:pt x="489" y="575"/>
                    <a:pt x="451" y="416"/>
                    <a:pt x="432" y="258"/>
                  </a:cubicBezTo>
                  <a:cubicBezTo>
                    <a:pt x="419" y="137"/>
                    <a:pt x="425" y="99"/>
                    <a:pt x="330" y="23"/>
                  </a:cubicBezTo>
                  <a:cubicBezTo>
                    <a:pt x="313" y="7"/>
                    <a:pt x="293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74238" y="4823441"/>
              <a:ext cx="20546" cy="49196"/>
            </a:xfrm>
            <a:custGeom>
              <a:avLst/>
              <a:gdLst/>
              <a:ahLst/>
              <a:cxnLst/>
              <a:rect l="l" t="t" r="r" b="b"/>
              <a:pathLst>
                <a:path w="360" h="862" extrusionOk="0">
                  <a:moveTo>
                    <a:pt x="279" y="1"/>
                  </a:moveTo>
                  <a:cubicBezTo>
                    <a:pt x="252" y="1"/>
                    <a:pt x="225" y="16"/>
                    <a:pt x="215" y="49"/>
                  </a:cubicBezTo>
                  <a:cubicBezTo>
                    <a:pt x="120" y="283"/>
                    <a:pt x="75" y="550"/>
                    <a:pt x="12" y="804"/>
                  </a:cubicBezTo>
                  <a:cubicBezTo>
                    <a:pt x="0" y="838"/>
                    <a:pt x="31" y="861"/>
                    <a:pt x="59" y="861"/>
                  </a:cubicBezTo>
                  <a:cubicBezTo>
                    <a:pt x="78" y="861"/>
                    <a:pt x="96" y="852"/>
                    <a:pt x="101" y="829"/>
                  </a:cubicBezTo>
                  <a:cubicBezTo>
                    <a:pt x="190" y="582"/>
                    <a:pt x="298" y="341"/>
                    <a:pt x="348" y="87"/>
                  </a:cubicBezTo>
                  <a:cubicBezTo>
                    <a:pt x="360" y="34"/>
                    <a:pt x="319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1964707" y="4801011"/>
              <a:ext cx="21117" cy="40350"/>
            </a:xfrm>
            <a:custGeom>
              <a:avLst/>
              <a:gdLst/>
              <a:ahLst/>
              <a:cxnLst/>
              <a:rect l="l" t="t" r="r" b="b"/>
              <a:pathLst>
                <a:path w="370" h="707" extrusionOk="0">
                  <a:moveTo>
                    <a:pt x="233" y="1"/>
                  </a:moveTo>
                  <a:cubicBezTo>
                    <a:pt x="204" y="1"/>
                    <a:pt x="176" y="17"/>
                    <a:pt x="166" y="48"/>
                  </a:cubicBezTo>
                  <a:cubicBezTo>
                    <a:pt x="147" y="137"/>
                    <a:pt x="147" y="232"/>
                    <a:pt x="128" y="327"/>
                  </a:cubicBezTo>
                  <a:cubicBezTo>
                    <a:pt x="109" y="423"/>
                    <a:pt x="71" y="518"/>
                    <a:pt x="27" y="607"/>
                  </a:cubicBezTo>
                  <a:cubicBezTo>
                    <a:pt x="0" y="660"/>
                    <a:pt x="44" y="707"/>
                    <a:pt x="91" y="707"/>
                  </a:cubicBezTo>
                  <a:cubicBezTo>
                    <a:pt x="111" y="707"/>
                    <a:pt x="132" y="698"/>
                    <a:pt x="147" y="676"/>
                  </a:cubicBezTo>
                  <a:cubicBezTo>
                    <a:pt x="261" y="505"/>
                    <a:pt x="369" y="258"/>
                    <a:pt x="300" y="48"/>
                  </a:cubicBezTo>
                  <a:cubicBezTo>
                    <a:pt x="290" y="17"/>
                    <a:pt x="261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1954948" y="4797873"/>
              <a:ext cx="10216" cy="22201"/>
            </a:xfrm>
            <a:custGeom>
              <a:avLst/>
              <a:gdLst/>
              <a:ahLst/>
              <a:cxnLst/>
              <a:rect l="l" t="t" r="r" b="b"/>
              <a:pathLst>
                <a:path w="179" h="389" extrusionOk="0">
                  <a:moveTo>
                    <a:pt x="105" y="0"/>
                  </a:moveTo>
                  <a:cubicBezTo>
                    <a:pt x="71" y="0"/>
                    <a:pt x="36" y="23"/>
                    <a:pt x="39" y="65"/>
                  </a:cubicBezTo>
                  <a:cubicBezTo>
                    <a:pt x="45" y="110"/>
                    <a:pt x="45" y="160"/>
                    <a:pt x="39" y="205"/>
                  </a:cubicBezTo>
                  <a:cubicBezTo>
                    <a:pt x="26" y="249"/>
                    <a:pt x="1" y="294"/>
                    <a:pt x="1" y="338"/>
                  </a:cubicBezTo>
                  <a:cubicBezTo>
                    <a:pt x="1" y="367"/>
                    <a:pt x="23" y="389"/>
                    <a:pt x="51" y="389"/>
                  </a:cubicBezTo>
                  <a:cubicBezTo>
                    <a:pt x="59" y="389"/>
                    <a:pt x="68" y="387"/>
                    <a:pt x="77" y="382"/>
                  </a:cubicBezTo>
                  <a:cubicBezTo>
                    <a:pt x="128" y="357"/>
                    <a:pt x="153" y="281"/>
                    <a:pt x="166" y="230"/>
                  </a:cubicBezTo>
                  <a:cubicBezTo>
                    <a:pt x="179" y="173"/>
                    <a:pt x="179" y="103"/>
                    <a:pt x="166" y="46"/>
                  </a:cubicBezTo>
                  <a:cubicBezTo>
                    <a:pt x="160" y="15"/>
                    <a:pt x="133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069435" y="5002076"/>
              <a:ext cx="9816" cy="27851"/>
            </a:xfrm>
            <a:custGeom>
              <a:avLst/>
              <a:gdLst/>
              <a:ahLst/>
              <a:cxnLst/>
              <a:rect l="l" t="t" r="r" b="b"/>
              <a:pathLst>
                <a:path w="172" h="488" extrusionOk="0">
                  <a:moveTo>
                    <a:pt x="114" y="1"/>
                  </a:moveTo>
                  <a:cubicBezTo>
                    <a:pt x="90" y="1"/>
                    <a:pt x="66" y="15"/>
                    <a:pt x="57" y="47"/>
                  </a:cubicBezTo>
                  <a:cubicBezTo>
                    <a:pt x="38" y="111"/>
                    <a:pt x="19" y="180"/>
                    <a:pt x="19" y="257"/>
                  </a:cubicBezTo>
                  <a:cubicBezTo>
                    <a:pt x="7" y="320"/>
                    <a:pt x="0" y="390"/>
                    <a:pt x="13" y="460"/>
                  </a:cubicBezTo>
                  <a:cubicBezTo>
                    <a:pt x="20" y="478"/>
                    <a:pt x="38" y="488"/>
                    <a:pt x="56" y="488"/>
                  </a:cubicBezTo>
                  <a:cubicBezTo>
                    <a:pt x="69" y="488"/>
                    <a:pt x="81" y="483"/>
                    <a:pt x="89" y="472"/>
                  </a:cubicBezTo>
                  <a:cubicBezTo>
                    <a:pt x="114" y="409"/>
                    <a:pt x="133" y="339"/>
                    <a:pt x="146" y="269"/>
                  </a:cubicBezTo>
                  <a:cubicBezTo>
                    <a:pt x="159" y="199"/>
                    <a:pt x="172" y="130"/>
                    <a:pt x="172" y="60"/>
                  </a:cubicBezTo>
                  <a:cubicBezTo>
                    <a:pt x="172" y="22"/>
                    <a:pt x="14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083246" y="5015773"/>
              <a:ext cx="11928" cy="26425"/>
            </a:xfrm>
            <a:custGeom>
              <a:avLst/>
              <a:gdLst/>
              <a:ahLst/>
              <a:cxnLst/>
              <a:rect l="l" t="t" r="r" b="b"/>
              <a:pathLst>
                <a:path w="209" h="463" extrusionOk="0">
                  <a:moveTo>
                    <a:pt x="139" y="1"/>
                  </a:moveTo>
                  <a:cubicBezTo>
                    <a:pt x="125" y="1"/>
                    <a:pt x="112" y="5"/>
                    <a:pt x="101" y="17"/>
                  </a:cubicBezTo>
                  <a:cubicBezTo>
                    <a:pt x="69" y="67"/>
                    <a:pt x="50" y="118"/>
                    <a:pt x="44" y="175"/>
                  </a:cubicBezTo>
                  <a:cubicBezTo>
                    <a:pt x="31" y="239"/>
                    <a:pt x="18" y="302"/>
                    <a:pt x="12" y="366"/>
                  </a:cubicBezTo>
                  <a:cubicBezTo>
                    <a:pt x="0" y="424"/>
                    <a:pt x="48" y="463"/>
                    <a:pt x="91" y="463"/>
                  </a:cubicBezTo>
                  <a:cubicBezTo>
                    <a:pt x="119" y="463"/>
                    <a:pt x="144" y="447"/>
                    <a:pt x="152" y="410"/>
                  </a:cubicBezTo>
                  <a:cubicBezTo>
                    <a:pt x="164" y="347"/>
                    <a:pt x="177" y="283"/>
                    <a:pt x="190" y="220"/>
                  </a:cubicBezTo>
                  <a:cubicBezTo>
                    <a:pt x="209" y="162"/>
                    <a:pt x="209" y="105"/>
                    <a:pt x="196" y="42"/>
                  </a:cubicBezTo>
                  <a:cubicBezTo>
                    <a:pt x="188" y="17"/>
                    <a:pt x="164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079747" y="4262538"/>
              <a:ext cx="66718" cy="112547"/>
            </a:xfrm>
            <a:custGeom>
              <a:avLst/>
              <a:gdLst/>
              <a:ahLst/>
              <a:cxnLst/>
              <a:rect l="l" t="t" r="r" b="b"/>
              <a:pathLst>
                <a:path w="1169" h="1972" extrusionOk="0">
                  <a:moveTo>
                    <a:pt x="225" y="1"/>
                  </a:moveTo>
                  <a:cubicBezTo>
                    <a:pt x="98" y="1"/>
                    <a:pt x="0" y="126"/>
                    <a:pt x="30" y="256"/>
                  </a:cubicBezTo>
                  <a:cubicBezTo>
                    <a:pt x="55" y="333"/>
                    <a:pt x="138" y="390"/>
                    <a:pt x="220" y="390"/>
                  </a:cubicBezTo>
                  <a:cubicBezTo>
                    <a:pt x="220" y="564"/>
                    <a:pt x="361" y="692"/>
                    <a:pt x="518" y="692"/>
                  </a:cubicBezTo>
                  <a:cubicBezTo>
                    <a:pt x="556" y="692"/>
                    <a:pt x="595" y="685"/>
                    <a:pt x="633" y="669"/>
                  </a:cubicBezTo>
                  <a:lnTo>
                    <a:pt x="633" y="669"/>
                  </a:lnTo>
                  <a:cubicBezTo>
                    <a:pt x="588" y="777"/>
                    <a:pt x="614" y="897"/>
                    <a:pt x="696" y="980"/>
                  </a:cubicBezTo>
                  <a:cubicBezTo>
                    <a:pt x="734" y="1024"/>
                    <a:pt x="785" y="1050"/>
                    <a:pt x="842" y="1062"/>
                  </a:cubicBezTo>
                  <a:cubicBezTo>
                    <a:pt x="779" y="1075"/>
                    <a:pt x="715" y="1113"/>
                    <a:pt x="684" y="1177"/>
                  </a:cubicBezTo>
                  <a:cubicBezTo>
                    <a:pt x="639" y="1278"/>
                    <a:pt x="665" y="1392"/>
                    <a:pt x="753" y="1462"/>
                  </a:cubicBezTo>
                  <a:cubicBezTo>
                    <a:pt x="690" y="1532"/>
                    <a:pt x="665" y="1634"/>
                    <a:pt x="684" y="1729"/>
                  </a:cubicBezTo>
                  <a:cubicBezTo>
                    <a:pt x="715" y="1861"/>
                    <a:pt x="844" y="1971"/>
                    <a:pt x="978" y="1971"/>
                  </a:cubicBezTo>
                  <a:cubicBezTo>
                    <a:pt x="1005" y="1971"/>
                    <a:pt x="1032" y="1967"/>
                    <a:pt x="1058" y="1957"/>
                  </a:cubicBezTo>
                  <a:cubicBezTo>
                    <a:pt x="1134" y="1932"/>
                    <a:pt x="1153" y="1799"/>
                    <a:pt x="1058" y="1786"/>
                  </a:cubicBezTo>
                  <a:cubicBezTo>
                    <a:pt x="1001" y="1786"/>
                    <a:pt x="944" y="1767"/>
                    <a:pt x="899" y="1729"/>
                  </a:cubicBezTo>
                  <a:cubicBezTo>
                    <a:pt x="836" y="1659"/>
                    <a:pt x="874" y="1551"/>
                    <a:pt x="957" y="1526"/>
                  </a:cubicBezTo>
                  <a:cubicBezTo>
                    <a:pt x="1052" y="1494"/>
                    <a:pt x="1045" y="1348"/>
                    <a:pt x="937" y="1348"/>
                  </a:cubicBezTo>
                  <a:cubicBezTo>
                    <a:pt x="791" y="1348"/>
                    <a:pt x="830" y="1175"/>
                    <a:pt x="930" y="1175"/>
                  </a:cubicBezTo>
                  <a:cubicBezTo>
                    <a:pt x="951" y="1175"/>
                    <a:pt x="975" y="1183"/>
                    <a:pt x="1001" y="1202"/>
                  </a:cubicBezTo>
                  <a:cubicBezTo>
                    <a:pt x="1012" y="1210"/>
                    <a:pt x="1024" y="1214"/>
                    <a:pt x="1035" y="1214"/>
                  </a:cubicBezTo>
                  <a:cubicBezTo>
                    <a:pt x="1076" y="1214"/>
                    <a:pt x="1111" y="1167"/>
                    <a:pt x="1071" y="1132"/>
                  </a:cubicBezTo>
                  <a:cubicBezTo>
                    <a:pt x="1039" y="1100"/>
                    <a:pt x="1007" y="1075"/>
                    <a:pt x="963" y="1069"/>
                  </a:cubicBezTo>
                  <a:cubicBezTo>
                    <a:pt x="1039" y="1062"/>
                    <a:pt x="1102" y="1024"/>
                    <a:pt x="1141" y="961"/>
                  </a:cubicBezTo>
                  <a:cubicBezTo>
                    <a:pt x="1169" y="905"/>
                    <a:pt x="1132" y="823"/>
                    <a:pt x="1066" y="823"/>
                  </a:cubicBezTo>
                  <a:cubicBezTo>
                    <a:pt x="1057" y="823"/>
                    <a:pt x="1048" y="825"/>
                    <a:pt x="1039" y="828"/>
                  </a:cubicBezTo>
                  <a:cubicBezTo>
                    <a:pt x="986" y="849"/>
                    <a:pt x="937" y="886"/>
                    <a:pt x="884" y="886"/>
                  </a:cubicBezTo>
                  <a:cubicBezTo>
                    <a:pt x="861" y="886"/>
                    <a:pt x="836" y="879"/>
                    <a:pt x="811" y="859"/>
                  </a:cubicBezTo>
                  <a:cubicBezTo>
                    <a:pt x="747" y="796"/>
                    <a:pt x="741" y="694"/>
                    <a:pt x="792" y="625"/>
                  </a:cubicBezTo>
                  <a:cubicBezTo>
                    <a:pt x="825" y="585"/>
                    <a:pt x="780" y="546"/>
                    <a:pt x="738" y="546"/>
                  </a:cubicBezTo>
                  <a:cubicBezTo>
                    <a:pt x="732" y="546"/>
                    <a:pt x="727" y="547"/>
                    <a:pt x="722" y="548"/>
                  </a:cubicBezTo>
                  <a:cubicBezTo>
                    <a:pt x="722" y="502"/>
                    <a:pt x="682" y="470"/>
                    <a:pt x="640" y="470"/>
                  </a:cubicBezTo>
                  <a:cubicBezTo>
                    <a:pt x="625" y="470"/>
                    <a:pt x="609" y="474"/>
                    <a:pt x="595" y="485"/>
                  </a:cubicBezTo>
                  <a:cubicBezTo>
                    <a:pt x="568" y="505"/>
                    <a:pt x="539" y="514"/>
                    <a:pt x="511" y="514"/>
                  </a:cubicBezTo>
                  <a:cubicBezTo>
                    <a:pt x="417" y="514"/>
                    <a:pt x="338" y="410"/>
                    <a:pt x="392" y="307"/>
                  </a:cubicBezTo>
                  <a:cubicBezTo>
                    <a:pt x="407" y="263"/>
                    <a:pt x="360" y="211"/>
                    <a:pt x="315" y="211"/>
                  </a:cubicBezTo>
                  <a:cubicBezTo>
                    <a:pt x="302" y="211"/>
                    <a:pt x="289" y="215"/>
                    <a:pt x="278" y="225"/>
                  </a:cubicBezTo>
                  <a:cubicBezTo>
                    <a:pt x="258" y="240"/>
                    <a:pt x="240" y="246"/>
                    <a:pt x="224" y="246"/>
                  </a:cubicBezTo>
                  <a:cubicBezTo>
                    <a:pt x="149" y="246"/>
                    <a:pt x="127" y="104"/>
                    <a:pt x="246" y="104"/>
                  </a:cubicBezTo>
                  <a:cubicBezTo>
                    <a:pt x="248" y="104"/>
                    <a:pt x="250" y="104"/>
                    <a:pt x="252" y="104"/>
                  </a:cubicBezTo>
                  <a:cubicBezTo>
                    <a:pt x="322" y="104"/>
                    <a:pt x="316" y="9"/>
                    <a:pt x="252" y="3"/>
                  </a:cubicBezTo>
                  <a:cubicBezTo>
                    <a:pt x="243" y="1"/>
                    <a:pt x="234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142641" y="4367094"/>
              <a:ext cx="17521" cy="17692"/>
            </a:xfrm>
            <a:custGeom>
              <a:avLst/>
              <a:gdLst/>
              <a:ahLst/>
              <a:cxnLst/>
              <a:rect l="l" t="t" r="r" b="b"/>
              <a:pathLst>
                <a:path w="307" h="310" extrusionOk="0">
                  <a:moveTo>
                    <a:pt x="208" y="1"/>
                  </a:moveTo>
                  <a:cubicBezTo>
                    <a:pt x="191" y="1"/>
                    <a:pt x="174" y="8"/>
                    <a:pt x="159" y="24"/>
                  </a:cubicBezTo>
                  <a:cubicBezTo>
                    <a:pt x="121" y="62"/>
                    <a:pt x="83" y="106"/>
                    <a:pt x="45" y="144"/>
                  </a:cubicBezTo>
                  <a:cubicBezTo>
                    <a:pt x="0" y="195"/>
                    <a:pt x="19" y="277"/>
                    <a:pt x="83" y="296"/>
                  </a:cubicBezTo>
                  <a:cubicBezTo>
                    <a:pt x="127" y="303"/>
                    <a:pt x="172" y="309"/>
                    <a:pt x="216" y="309"/>
                  </a:cubicBezTo>
                  <a:cubicBezTo>
                    <a:pt x="267" y="309"/>
                    <a:pt x="305" y="271"/>
                    <a:pt x="305" y="220"/>
                  </a:cubicBezTo>
                  <a:cubicBezTo>
                    <a:pt x="305" y="182"/>
                    <a:pt x="286" y="151"/>
                    <a:pt x="254" y="138"/>
                  </a:cubicBezTo>
                  <a:cubicBezTo>
                    <a:pt x="261" y="131"/>
                    <a:pt x="267" y="119"/>
                    <a:pt x="273" y="106"/>
                  </a:cubicBezTo>
                  <a:cubicBezTo>
                    <a:pt x="306" y="59"/>
                    <a:pt x="258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144866" y="4303744"/>
              <a:ext cx="49254" cy="24941"/>
            </a:xfrm>
            <a:custGeom>
              <a:avLst/>
              <a:gdLst/>
              <a:ahLst/>
              <a:cxnLst/>
              <a:rect l="l" t="t" r="r" b="b"/>
              <a:pathLst>
                <a:path w="863" h="437" extrusionOk="0">
                  <a:moveTo>
                    <a:pt x="753" y="0"/>
                  </a:moveTo>
                  <a:cubicBezTo>
                    <a:pt x="704" y="0"/>
                    <a:pt x="653" y="35"/>
                    <a:pt x="653" y="93"/>
                  </a:cubicBezTo>
                  <a:cubicBezTo>
                    <a:pt x="651" y="126"/>
                    <a:pt x="627" y="137"/>
                    <a:pt x="596" y="137"/>
                  </a:cubicBezTo>
                  <a:cubicBezTo>
                    <a:pt x="544" y="137"/>
                    <a:pt x="474" y="107"/>
                    <a:pt x="450" y="99"/>
                  </a:cubicBezTo>
                  <a:cubicBezTo>
                    <a:pt x="438" y="95"/>
                    <a:pt x="427" y="93"/>
                    <a:pt x="416" y="93"/>
                  </a:cubicBezTo>
                  <a:cubicBezTo>
                    <a:pt x="351" y="93"/>
                    <a:pt x="306" y="166"/>
                    <a:pt x="317" y="226"/>
                  </a:cubicBezTo>
                  <a:cubicBezTo>
                    <a:pt x="323" y="244"/>
                    <a:pt x="315" y="251"/>
                    <a:pt x="301" y="251"/>
                  </a:cubicBezTo>
                  <a:cubicBezTo>
                    <a:pt x="270" y="251"/>
                    <a:pt x="211" y="220"/>
                    <a:pt x="203" y="207"/>
                  </a:cubicBezTo>
                  <a:cubicBezTo>
                    <a:pt x="177" y="175"/>
                    <a:pt x="165" y="144"/>
                    <a:pt x="152" y="106"/>
                  </a:cubicBezTo>
                  <a:cubicBezTo>
                    <a:pt x="139" y="72"/>
                    <a:pt x="111" y="58"/>
                    <a:pt x="83" y="58"/>
                  </a:cubicBezTo>
                  <a:cubicBezTo>
                    <a:pt x="42" y="58"/>
                    <a:pt x="1" y="90"/>
                    <a:pt x="12" y="144"/>
                  </a:cubicBezTo>
                  <a:cubicBezTo>
                    <a:pt x="50" y="277"/>
                    <a:pt x="133" y="429"/>
                    <a:pt x="291" y="436"/>
                  </a:cubicBezTo>
                  <a:cubicBezTo>
                    <a:pt x="297" y="436"/>
                    <a:pt x="303" y="436"/>
                    <a:pt x="309" y="436"/>
                  </a:cubicBezTo>
                  <a:cubicBezTo>
                    <a:pt x="385" y="436"/>
                    <a:pt x="453" y="399"/>
                    <a:pt x="488" y="334"/>
                  </a:cubicBezTo>
                  <a:cubicBezTo>
                    <a:pt x="521" y="344"/>
                    <a:pt x="554" y="349"/>
                    <a:pt x="587" y="349"/>
                  </a:cubicBezTo>
                  <a:cubicBezTo>
                    <a:pt x="636" y="349"/>
                    <a:pt x="684" y="338"/>
                    <a:pt x="729" y="315"/>
                  </a:cubicBezTo>
                  <a:cubicBezTo>
                    <a:pt x="818" y="264"/>
                    <a:pt x="863" y="163"/>
                    <a:pt x="837" y="68"/>
                  </a:cubicBezTo>
                  <a:cubicBezTo>
                    <a:pt x="826" y="21"/>
                    <a:pt x="790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125976" y="4216880"/>
              <a:ext cx="36298" cy="67517"/>
            </a:xfrm>
            <a:custGeom>
              <a:avLst/>
              <a:gdLst/>
              <a:ahLst/>
              <a:cxnLst/>
              <a:rect l="l" t="t" r="r" b="b"/>
              <a:pathLst>
                <a:path w="636" h="1183" extrusionOk="0">
                  <a:moveTo>
                    <a:pt x="356" y="0"/>
                  </a:moveTo>
                  <a:cubicBezTo>
                    <a:pt x="226" y="0"/>
                    <a:pt x="88" y="79"/>
                    <a:pt x="45" y="219"/>
                  </a:cubicBezTo>
                  <a:cubicBezTo>
                    <a:pt x="1" y="352"/>
                    <a:pt x="32" y="498"/>
                    <a:pt x="121" y="606"/>
                  </a:cubicBezTo>
                  <a:cubicBezTo>
                    <a:pt x="7" y="784"/>
                    <a:pt x="32" y="1012"/>
                    <a:pt x="178" y="1164"/>
                  </a:cubicBezTo>
                  <a:cubicBezTo>
                    <a:pt x="193" y="1177"/>
                    <a:pt x="208" y="1183"/>
                    <a:pt x="223" y="1183"/>
                  </a:cubicBezTo>
                  <a:cubicBezTo>
                    <a:pt x="274" y="1183"/>
                    <a:pt x="318" y="1118"/>
                    <a:pt x="273" y="1069"/>
                  </a:cubicBezTo>
                  <a:cubicBezTo>
                    <a:pt x="172" y="955"/>
                    <a:pt x="172" y="784"/>
                    <a:pt x="273" y="669"/>
                  </a:cubicBezTo>
                  <a:cubicBezTo>
                    <a:pt x="343" y="663"/>
                    <a:pt x="394" y="612"/>
                    <a:pt x="407" y="549"/>
                  </a:cubicBezTo>
                  <a:cubicBezTo>
                    <a:pt x="422" y="488"/>
                    <a:pt x="373" y="436"/>
                    <a:pt x="320" y="436"/>
                  </a:cubicBezTo>
                  <a:cubicBezTo>
                    <a:pt x="307" y="436"/>
                    <a:pt x="293" y="439"/>
                    <a:pt x="280" y="447"/>
                  </a:cubicBezTo>
                  <a:cubicBezTo>
                    <a:pt x="267" y="454"/>
                    <a:pt x="254" y="466"/>
                    <a:pt x="242" y="473"/>
                  </a:cubicBezTo>
                  <a:cubicBezTo>
                    <a:pt x="242" y="409"/>
                    <a:pt x="191" y="371"/>
                    <a:pt x="216" y="289"/>
                  </a:cubicBezTo>
                  <a:cubicBezTo>
                    <a:pt x="232" y="241"/>
                    <a:pt x="295" y="191"/>
                    <a:pt x="351" y="191"/>
                  </a:cubicBezTo>
                  <a:cubicBezTo>
                    <a:pt x="384" y="191"/>
                    <a:pt x="415" y="209"/>
                    <a:pt x="432" y="257"/>
                  </a:cubicBezTo>
                  <a:cubicBezTo>
                    <a:pt x="445" y="305"/>
                    <a:pt x="482" y="326"/>
                    <a:pt x="519" y="326"/>
                  </a:cubicBezTo>
                  <a:cubicBezTo>
                    <a:pt x="576" y="326"/>
                    <a:pt x="635" y="279"/>
                    <a:pt x="616" y="206"/>
                  </a:cubicBezTo>
                  <a:cubicBezTo>
                    <a:pt x="586" y="65"/>
                    <a:pt x="474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160048" y="4207863"/>
              <a:ext cx="35157" cy="23114"/>
            </a:xfrm>
            <a:custGeom>
              <a:avLst/>
              <a:gdLst/>
              <a:ahLst/>
              <a:cxnLst/>
              <a:rect l="l" t="t" r="r" b="b"/>
              <a:pathLst>
                <a:path w="616" h="405" extrusionOk="0">
                  <a:moveTo>
                    <a:pt x="315" y="0"/>
                  </a:moveTo>
                  <a:cubicBezTo>
                    <a:pt x="260" y="0"/>
                    <a:pt x="205" y="13"/>
                    <a:pt x="152" y="41"/>
                  </a:cubicBezTo>
                  <a:cubicBezTo>
                    <a:pt x="57" y="72"/>
                    <a:pt x="0" y="161"/>
                    <a:pt x="6" y="263"/>
                  </a:cubicBezTo>
                  <a:cubicBezTo>
                    <a:pt x="18" y="331"/>
                    <a:pt x="70" y="405"/>
                    <a:pt x="146" y="405"/>
                  </a:cubicBezTo>
                  <a:cubicBezTo>
                    <a:pt x="154" y="405"/>
                    <a:pt x="163" y="404"/>
                    <a:pt x="171" y="402"/>
                  </a:cubicBezTo>
                  <a:cubicBezTo>
                    <a:pt x="209" y="390"/>
                    <a:pt x="216" y="339"/>
                    <a:pt x="178" y="320"/>
                  </a:cubicBezTo>
                  <a:cubicBezTo>
                    <a:pt x="57" y="237"/>
                    <a:pt x="216" y="167"/>
                    <a:pt x="298" y="167"/>
                  </a:cubicBezTo>
                  <a:cubicBezTo>
                    <a:pt x="343" y="167"/>
                    <a:pt x="393" y="180"/>
                    <a:pt x="406" y="225"/>
                  </a:cubicBezTo>
                  <a:cubicBezTo>
                    <a:pt x="413" y="275"/>
                    <a:pt x="387" y="294"/>
                    <a:pt x="413" y="339"/>
                  </a:cubicBezTo>
                  <a:cubicBezTo>
                    <a:pt x="425" y="358"/>
                    <a:pt x="451" y="377"/>
                    <a:pt x="482" y="377"/>
                  </a:cubicBezTo>
                  <a:lnTo>
                    <a:pt x="489" y="377"/>
                  </a:lnTo>
                  <a:cubicBezTo>
                    <a:pt x="533" y="370"/>
                    <a:pt x="571" y="345"/>
                    <a:pt x="584" y="307"/>
                  </a:cubicBezTo>
                  <a:cubicBezTo>
                    <a:pt x="616" y="206"/>
                    <a:pt x="571" y="98"/>
                    <a:pt x="489" y="41"/>
                  </a:cubicBezTo>
                  <a:cubicBezTo>
                    <a:pt x="433" y="14"/>
                    <a:pt x="374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359229" y="4049146"/>
              <a:ext cx="40236" cy="57814"/>
            </a:xfrm>
            <a:custGeom>
              <a:avLst/>
              <a:gdLst/>
              <a:ahLst/>
              <a:cxnLst/>
              <a:rect l="l" t="t" r="r" b="b"/>
              <a:pathLst>
                <a:path w="705" h="1013" extrusionOk="0">
                  <a:moveTo>
                    <a:pt x="638" y="1"/>
                  </a:moveTo>
                  <a:cubicBezTo>
                    <a:pt x="616" y="1"/>
                    <a:pt x="594" y="4"/>
                    <a:pt x="571" y="10"/>
                  </a:cubicBezTo>
                  <a:cubicBezTo>
                    <a:pt x="463" y="42"/>
                    <a:pt x="394" y="137"/>
                    <a:pt x="387" y="251"/>
                  </a:cubicBezTo>
                  <a:cubicBezTo>
                    <a:pt x="381" y="250"/>
                    <a:pt x="374" y="250"/>
                    <a:pt x="367" y="250"/>
                  </a:cubicBezTo>
                  <a:cubicBezTo>
                    <a:pt x="336" y="250"/>
                    <a:pt x="306" y="261"/>
                    <a:pt x="279" y="277"/>
                  </a:cubicBezTo>
                  <a:cubicBezTo>
                    <a:pt x="133" y="353"/>
                    <a:pt x="153" y="512"/>
                    <a:pt x="210" y="645"/>
                  </a:cubicBezTo>
                  <a:cubicBezTo>
                    <a:pt x="64" y="702"/>
                    <a:pt x="0" y="873"/>
                    <a:pt x="70" y="1013"/>
                  </a:cubicBezTo>
                  <a:cubicBezTo>
                    <a:pt x="165" y="816"/>
                    <a:pt x="273" y="626"/>
                    <a:pt x="387" y="448"/>
                  </a:cubicBezTo>
                  <a:lnTo>
                    <a:pt x="400" y="436"/>
                  </a:lnTo>
                  <a:cubicBezTo>
                    <a:pt x="495" y="296"/>
                    <a:pt x="597" y="150"/>
                    <a:pt x="705" y="10"/>
                  </a:cubicBezTo>
                  <a:cubicBezTo>
                    <a:pt x="682" y="4"/>
                    <a:pt x="660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382401" y="4049717"/>
              <a:ext cx="26310" cy="28023"/>
            </a:xfrm>
            <a:custGeom>
              <a:avLst/>
              <a:gdLst/>
              <a:ahLst/>
              <a:cxnLst/>
              <a:rect l="l" t="t" r="r" b="b"/>
              <a:pathLst>
                <a:path w="461" h="491" extrusionOk="0">
                  <a:moveTo>
                    <a:pt x="299" y="0"/>
                  </a:moveTo>
                  <a:cubicBezTo>
                    <a:pt x="191" y="140"/>
                    <a:pt x="96" y="280"/>
                    <a:pt x="0" y="426"/>
                  </a:cubicBezTo>
                  <a:cubicBezTo>
                    <a:pt x="8" y="471"/>
                    <a:pt x="39" y="490"/>
                    <a:pt x="72" y="490"/>
                  </a:cubicBezTo>
                  <a:cubicBezTo>
                    <a:pt x="122" y="490"/>
                    <a:pt x="177" y="446"/>
                    <a:pt x="165" y="381"/>
                  </a:cubicBezTo>
                  <a:cubicBezTo>
                    <a:pt x="134" y="299"/>
                    <a:pt x="172" y="241"/>
                    <a:pt x="273" y="222"/>
                  </a:cubicBezTo>
                  <a:cubicBezTo>
                    <a:pt x="282" y="267"/>
                    <a:pt x="319" y="287"/>
                    <a:pt x="358" y="287"/>
                  </a:cubicBezTo>
                  <a:cubicBezTo>
                    <a:pt x="408" y="287"/>
                    <a:pt x="461" y="254"/>
                    <a:pt x="457" y="197"/>
                  </a:cubicBezTo>
                  <a:cubicBezTo>
                    <a:pt x="451" y="102"/>
                    <a:pt x="387" y="2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363567" y="4074714"/>
              <a:ext cx="20318" cy="38239"/>
            </a:xfrm>
            <a:custGeom>
              <a:avLst/>
              <a:gdLst/>
              <a:ahLst/>
              <a:cxnLst/>
              <a:rect l="l" t="t" r="r" b="b"/>
              <a:pathLst>
                <a:path w="356" h="670" extrusionOk="0">
                  <a:moveTo>
                    <a:pt x="318" y="0"/>
                  </a:moveTo>
                  <a:cubicBezTo>
                    <a:pt x="316" y="3"/>
                    <a:pt x="314" y="6"/>
                    <a:pt x="312" y="9"/>
                  </a:cubicBezTo>
                  <a:lnTo>
                    <a:pt x="312" y="9"/>
                  </a:lnTo>
                  <a:cubicBezTo>
                    <a:pt x="314" y="6"/>
                    <a:pt x="316" y="3"/>
                    <a:pt x="318" y="0"/>
                  </a:cubicBezTo>
                  <a:close/>
                  <a:moveTo>
                    <a:pt x="312" y="9"/>
                  </a:moveTo>
                  <a:lnTo>
                    <a:pt x="312" y="9"/>
                  </a:lnTo>
                  <a:cubicBezTo>
                    <a:pt x="194" y="190"/>
                    <a:pt x="94" y="371"/>
                    <a:pt x="0" y="565"/>
                  </a:cubicBezTo>
                  <a:cubicBezTo>
                    <a:pt x="19" y="597"/>
                    <a:pt x="45" y="628"/>
                    <a:pt x="77" y="654"/>
                  </a:cubicBezTo>
                  <a:cubicBezTo>
                    <a:pt x="89" y="665"/>
                    <a:pt x="103" y="670"/>
                    <a:pt x="116" y="670"/>
                  </a:cubicBezTo>
                  <a:cubicBezTo>
                    <a:pt x="161" y="670"/>
                    <a:pt x="199" y="611"/>
                    <a:pt x="159" y="571"/>
                  </a:cubicBezTo>
                  <a:cubicBezTo>
                    <a:pt x="191" y="489"/>
                    <a:pt x="222" y="413"/>
                    <a:pt x="248" y="337"/>
                  </a:cubicBezTo>
                  <a:cubicBezTo>
                    <a:pt x="318" y="337"/>
                    <a:pt x="356" y="267"/>
                    <a:pt x="324" y="210"/>
                  </a:cubicBezTo>
                  <a:cubicBezTo>
                    <a:pt x="282" y="149"/>
                    <a:pt x="274" y="71"/>
                    <a:pt x="31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405914" y="4020268"/>
              <a:ext cx="26539" cy="21174"/>
            </a:xfrm>
            <a:custGeom>
              <a:avLst/>
              <a:gdLst/>
              <a:ahLst/>
              <a:cxnLst/>
              <a:rect l="l" t="t" r="r" b="b"/>
              <a:pathLst>
                <a:path w="465" h="371" extrusionOk="0">
                  <a:moveTo>
                    <a:pt x="322" y="1"/>
                  </a:moveTo>
                  <a:cubicBezTo>
                    <a:pt x="312" y="1"/>
                    <a:pt x="302" y="1"/>
                    <a:pt x="293" y="2"/>
                  </a:cubicBezTo>
                  <a:cubicBezTo>
                    <a:pt x="121" y="21"/>
                    <a:pt x="7" y="199"/>
                    <a:pt x="1" y="370"/>
                  </a:cubicBezTo>
                  <a:cubicBezTo>
                    <a:pt x="58" y="294"/>
                    <a:pt x="121" y="212"/>
                    <a:pt x="191" y="136"/>
                  </a:cubicBezTo>
                  <a:cubicBezTo>
                    <a:pt x="235" y="68"/>
                    <a:pt x="312" y="29"/>
                    <a:pt x="391" y="29"/>
                  </a:cubicBezTo>
                  <a:cubicBezTo>
                    <a:pt x="416" y="29"/>
                    <a:pt x="440" y="33"/>
                    <a:pt x="464" y="40"/>
                  </a:cubicBezTo>
                  <a:cubicBezTo>
                    <a:pt x="422" y="14"/>
                    <a:pt x="37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435249" y="4050801"/>
              <a:ext cx="9874" cy="21802"/>
            </a:xfrm>
            <a:custGeom>
              <a:avLst/>
              <a:gdLst/>
              <a:ahLst/>
              <a:cxnLst/>
              <a:rect l="l" t="t" r="r" b="b"/>
              <a:pathLst>
                <a:path w="173" h="382" extrusionOk="0">
                  <a:moveTo>
                    <a:pt x="140" y="0"/>
                  </a:moveTo>
                  <a:cubicBezTo>
                    <a:pt x="90" y="121"/>
                    <a:pt x="39" y="248"/>
                    <a:pt x="1" y="381"/>
                  </a:cubicBezTo>
                  <a:cubicBezTo>
                    <a:pt x="7" y="375"/>
                    <a:pt x="14" y="368"/>
                    <a:pt x="26" y="368"/>
                  </a:cubicBezTo>
                  <a:cubicBezTo>
                    <a:pt x="128" y="292"/>
                    <a:pt x="172" y="165"/>
                    <a:pt x="153" y="45"/>
                  </a:cubicBezTo>
                  <a:cubicBezTo>
                    <a:pt x="153" y="32"/>
                    <a:pt x="147" y="13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404830" y="4021580"/>
              <a:ext cx="38809" cy="52507"/>
            </a:xfrm>
            <a:custGeom>
              <a:avLst/>
              <a:gdLst/>
              <a:ahLst/>
              <a:cxnLst/>
              <a:rect l="l" t="t" r="r" b="b"/>
              <a:pathLst>
                <a:path w="680" h="920" extrusionOk="0">
                  <a:moveTo>
                    <a:pt x="410" y="0"/>
                  </a:moveTo>
                  <a:cubicBezTo>
                    <a:pt x="331" y="0"/>
                    <a:pt x="254" y="38"/>
                    <a:pt x="210" y="106"/>
                  </a:cubicBezTo>
                  <a:cubicBezTo>
                    <a:pt x="147" y="182"/>
                    <a:pt x="83" y="265"/>
                    <a:pt x="20" y="341"/>
                  </a:cubicBezTo>
                  <a:cubicBezTo>
                    <a:pt x="1" y="468"/>
                    <a:pt x="64" y="589"/>
                    <a:pt x="172" y="646"/>
                  </a:cubicBezTo>
                  <a:cubicBezTo>
                    <a:pt x="179" y="649"/>
                    <a:pt x="186" y="651"/>
                    <a:pt x="193" y="651"/>
                  </a:cubicBezTo>
                  <a:cubicBezTo>
                    <a:pt x="224" y="651"/>
                    <a:pt x="251" y="620"/>
                    <a:pt x="236" y="589"/>
                  </a:cubicBezTo>
                  <a:cubicBezTo>
                    <a:pt x="185" y="506"/>
                    <a:pt x="159" y="417"/>
                    <a:pt x="172" y="322"/>
                  </a:cubicBezTo>
                  <a:cubicBezTo>
                    <a:pt x="178" y="271"/>
                    <a:pt x="204" y="220"/>
                    <a:pt x="242" y="182"/>
                  </a:cubicBezTo>
                  <a:lnTo>
                    <a:pt x="324" y="144"/>
                  </a:lnTo>
                  <a:cubicBezTo>
                    <a:pt x="331" y="144"/>
                    <a:pt x="337" y="143"/>
                    <a:pt x="342" y="143"/>
                  </a:cubicBezTo>
                  <a:cubicBezTo>
                    <a:pt x="391" y="143"/>
                    <a:pt x="404" y="168"/>
                    <a:pt x="382" y="208"/>
                  </a:cubicBezTo>
                  <a:cubicBezTo>
                    <a:pt x="337" y="220"/>
                    <a:pt x="299" y="252"/>
                    <a:pt x="280" y="297"/>
                  </a:cubicBezTo>
                  <a:cubicBezTo>
                    <a:pt x="248" y="360"/>
                    <a:pt x="286" y="430"/>
                    <a:pt x="356" y="430"/>
                  </a:cubicBezTo>
                  <a:cubicBezTo>
                    <a:pt x="388" y="430"/>
                    <a:pt x="420" y="430"/>
                    <a:pt x="445" y="417"/>
                  </a:cubicBezTo>
                  <a:cubicBezTo>
                    <a:pt x="470" y="468"/>
                    <a:pt x="489" y="525"/>
                    <a:pt x="502" y="576"/>
                  </a:cubicBezTo>
                  <a:cubicBezTo>
                    <a:pt x="502" y="703"/>
                    <a:pt x="451" y="722"/>
                    <a:pt x="343" y="728"/>
                  </a:cubicBezTo>
                  <a:cubicBezTo>
                    <a:pt x="286" y="728"/>
                    <a:pt x="255" y="792"/>
                    <a:pt x="280" y="842"/>
                  </a:cubicBezTo>
                  <a:cubicBezTo>
                    <a:pt x="315" y="893"/>
                    <a:pt x="371" y="920"/>
                    <a:pt x="430" y="920"/>
                  </a:cubicBezTo>
                  <a:cubicBezTo>
                    <a:pt x="467" y="920"/>
                    <a:pt x="506" y="909"/>
                    <a:pt x="540" y="887"/>
                  </a:cubicBezTo>
                  <a:cubicBezTo>
                    <a:pt x="578" y="754"/>
                    <a:pt x="623" y="627"/>
                    <a:pt x="680" y="506"/>
                  </a:cubicBezTo>
                  <a:cubicBezTo>
                    <a:pt x="667" y="424"/>
                    <a:pt x="635" y="341"/>
                    <a:pt x="585" y="278"/>
                  </a:cubicBezTo>
                  <a:cubicBezTo>
                    <a:pt x="597" y="246"/>
                    <a:pt x="597" y="220"/>
                    <a:pt x="597" y="189"/>
                  </a:cubicBezTo>
                  <a:cubicBezTo>
                    <a:pt x="591" y="113"/>
                    <a:pt x="547" y="49"/>
                    <a:pt x="483" y="11"/>
                  </a:cubicBezTo>
                  <a:cubicBezTo>
                    <a:pt x="459" y="4"/>
                    <a:pt x="435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281840" y="4088183"/>
              <a:ext cx="41206" cy="55303"/>
            </a:xfrm>
            <a:custGeom>
              <a:avLst/>
              <a:gdLst/>
              <a:ahLst/>
              <a:cxnLst/>
              <a:rect l="l" t="t" r="r" b="b"/>
              <a:pathLst>
                <a:path w="722" h="969" extrusionOk="0">
                  <a:moveTo>
                    <a:pt x="601" y="1"/>
                  </a:moveTo>
                  <a:cubicBezTo>
                    <a:pt x="576" y="1"/>
                    <a:pt x="550" y="15"/>
                    <a:pt x="544" y="43"/>
                  </a:cubicBezTo>
                  <a:cubicBezTo>
                    <a:pt x="525" y="113"/>
                    <a:pt x="500" y="189"/>
                    <a:pt x="474" y="259"/>
                  </a:cubicBezTo>
                  <a:cubicBezTo>
                    <a:pt x="436" y="323"/>
                    <a:pt x="385" y="386"/>
                    <a:pt x="316" y="424"/>
                  </a:cubicBezTo>
                  <a:cubicBezTo>
                    <a:pt x="311" y="423"/>
                    <a:pt x="307" y="423"/>
                    <a:pt x="304" y="423"/>
                  </a:cubicBezTo>
                  <a:cubicBezTo>
                    <a:pt x="277" y="423"/>
                    <a:pt x="257" y="441"/>
                    <a:pt x="246" y="469"/>
                  </a:cubicBezTo>
                  <a:cubicBezTo>
                    <a:pt x="220" y="627"/>
                    <a:pt x="189" y="754"/>
                    <a:pt x="55" y="862"/>
                  </a:cubicBezTo>
                  <a:cubicBezTo>
                    <a:pt x="1" y="902"/>
                    <a:pt x="51" y="969"/>
                    <a:pt x="109" y="969"/>
                  </a:cubicBezTo>
                  <a:cubicBezTo>
                    <a:pt x="125" y="969"/>
                    <a:pt x="142" y="963"/>
                    <a:pt x="157" y="951"/>
                  </a:cubicBezTo>
                  <a:cubicBezTo>
                    <a:pt x="284" y="849"/>
                    <a:pt x="366" y="703"/>
                    <a:pt x="373" y="538"/>
                  </a:cubicBezTo>
                  <a:lnTo>
                    <a:pt x="385" y="538"/>
                  </a:lnTo>
                  <a:cubicBezTo>
                    <a:pt x="544" y="450"/>
                    <a:pt x="722" y="240"/>
                    <a:pt x="658" y="43"/>
                  </a:cubicBezTo>
                  <a:cubicBezTo>
                    <a:pt x="652" y="15"/>
                    <a:pt x="626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275505" y="4144742"/>
              <a:ext cx="17464" cy="28137"/>
            </a:xfrm>
            <a:custGeom>
              <a:avLst/>
              <a:gdLst/>
              <a:ahLst/>
              <a:cxnLst/>
              <a:rect l="l" t="t" r="r" b="b"/>
              <a:pathLst>
                <a:path w="306" h="493" extrusionOk="0">
                  <a:moveTo>
                    <a:pt x="249" y="0"/>
                  </a:moveTo>
                  <a:cubicBezTo>
                    <a:pt x="232" y="0"/>
                    <a:pt x="215" y="9"/>
                    <a:pt x="204" y="30"/>
                  </a:cubicBezTo>
                  <a:cubicBezTo>
                    <a:pt x="173" y="87"/>
                    <a:pt x="160" y="157"/>
                    <a:pt x="135" y="220"/>
                  </a:cubicBezTo>
                  <a:cubicBezTo>
                    <a:pt x="109" y="290"/>
                    <a:pt x="71" y="353"/>
                    <a:pt x="27" y="417"/>
                  </a:cubicBezTo>
                  <a:cubicBezTo>
                    <a:pt x="0" y="456"/>
                    <a:pt x="35" y="493"/>
                    <a:pt x="73" y="493"/>
                  </a:cubicBezTo>
                  <a:cubicBezTo>
                    <a:pt x="90" y="493"/>
                    <a:pt x="108" y="485"/>
                    <a:pt x="122" y="468"/>
                  </a:cubicBezTo>
                  <a:cubicBezTo>
                    <a:pt x="204" y="353"/>
                    <a:pt x="306" y="201"/>
                    <a:pt x="306" y="55"/>
                  </a:cubicBezTo>
                  <a:cubicBezTo>
                    <a:pt x="302" y="21"/>
                    <a:pt x="275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256385" y="3850821"/>
              <a:ext cx="58328" cy="50966"/>
            </a:xfrm>
            <a:custGeom>
              <a:avLst/>
              <a:gdLst/>
              <a:ahLst/>
              <a:cxnLst/>
              <a:rect l="l" t="t" r="r" b="b"/>
              <a:pathLst>
                <a:path w="1022" h="893" extrusionOk="0">
                  <a:moveTo>
                    <a:pt x="471" y="1"/>
                  </a:moveTo>
                  <a:cubicBezTo>
                    <a:pt x="464" y="1"/>
                    <a:pt x="457" y="1"/>
                    <a:pt x="451" y="2"/>
                  </a:cubicBezTo>
                  <a:cubicBezTo>
                    <a:pt x="311" y="27"/>
                    <a:pt x="222" y="160"/>
                    <a:pt x="248" y="300"/>
                  </a:cubicBezTo>
                  <a:cubicBezTo>
                    <a:pt x="209" y="312"/>
                    <a:pt x="171" y="338"/>
                    <a:pt x="140" y="363"/>
                  </a:cubicBezTo>
                  <a:cubicBezTo>
                    <a:pt x="19" y="509"/>
                    <a:pt x="0" y="719"/>
                    <a:pt x="95" y="877"/>
                  </a:cubicBezTo>
                  <a:cubicBezTo>
                    <a:pt x="106" y="888"/>
                    <a:pt x="119" y="893"/>
                    <a:pt x="132" y="893"/>
                  </a:cubicBezTo>
                  <a:cubicBezTo>
                    <a:pt x="163" y="893"/>
                    <a:pt x="191" y="864"/>
                    <a:pt x="178" y="833"/>
                  </a:cubicBezTo>
                  <a:cubicBezTo>
                    <a:pt x="133" y="757"/>
                    <a:pt x="121" y="668"/>
                    <a:pt x="133" y="585"/>
                  </a:cubicBezTo>
                  <a:cubicBezTo>
                    <a:pt x="146" y="547"/>
                    <a:pt x="159" y="509"/>
                    <a:pt x="178" y="477"/>
                  </a:cubicBezTo>
                  <a:cubicBezTo>
                    <a:pt x="197" y="433"/>
                    <a:pt x="235" y="408"/>
                    <a:pt x="279" y="408"/>
                  </a:cubicBezTo>
                  <a:cubicBezTo>
                    <a:pt x="292" y="427"/>
                    <a:pt x="311" y="452"/>
                    <a:pt x="330" y="465"/>
                  </a:cubicBezTo>
                  <a:cubicBezTo>
                    <a:pt x="343" y="477"/>
                    <a:pt x="358" y="483"/>
                    <a:pt x="373" y="483"/>
                  </a:cubicBezTo>
                  <a:cubicBezTo>
                    <a:pt x="403" y="483"/>
                    <a:pt x="432" y="461"/>
                    <a:pt x="432" y="427"/>
                  </a:cubicBezTo>
                  <a:cubicBezTo>
                    <a:pt x="438" y="376"/>
                    <a:pt x="419" y="331"/>
                    <a:pt x="374" y="306"/>
                  </a:cubicBezTo>
                  <a:cubicBezTo>
                    <a:pt x="362" y="236"/>
                    <a:pt x="393" y="154"/>
                    <a:pt x="482" y="154"/>
                  </a:cubicBezTo>
                  <a:cubicBezTo>
                    <a:pt x="508" y="154"/>
                    <a:pt x="539" y="167"/>
                    <a:pt x="558" y="186"/>
                  </a:cubicBezTo>
                  <a:cubicBezTo>
                    <a:pt x="501" y="274"/>
                    <a:pt x="482" y="389"/>
                    <a:pt x="508" y="496"/>
                  </a:cubicBezTo>
                  <a:cubicBezTo>
                    <a:pt x="584" y="414"/>
                    <a:pt x="660" y="338"/>
                    <a:pt x="749" y="268"/>
                  </a:cubicBezTo>
                  <a:cubicBezTo>
                    <a:pt x="749" y="236"/>
                    <a:pt x="742" y="211"/>
                    <a:pt x="730" y="186"/>
                  </a:cubicBezTo>
                  <a:cubicBezTo>
                    <a:pt x="746" y="179"/>
                    <a:pt x="762" y="176"/>
                    <a:pt x="778" y="176"/>
                  </a:cubicBezTo>
                  <a:cubicBezTo>
                    <a:pt x="795" y="176"/>
                    <a:pt x="812" y="179"/>
                    <a:pt x="831" y="186"/>
                  </a:cubicBezTo>
                  <a:cubicBezTo>
                    <a:pt x="844" y="186"/>
                    <a:pt x="850" y="192"/>
                    <a:pt x="863" y="205"/>
                  </a:cubicBezTo>
                  <a:cubicBezTo>
                    <a:pt x="895" y="193"/>
                    <a:pt x="930" y="188"/>
                    <a:pt x="964" y="188"/>
                  </a:cubicBezTo>
                  <a:cubicBezTo>
                    <a:pt x="984" y="188"/>
                    <a:pt x="1003" y="190"/>
                    <a:pt x="1022" y="192"/>
                  </a:cubicBezTo>
                  <a:cubicBezTo>
                    <a:pt x="996" y="135"/>
                    <a:pt x="946" y="97"/>
                    <a:pt x="888" y="71"/>
                  </a:cubicBezTo>
                  <a:cubicBezTo>
                    <a:pt x="860" y="63"/>
                    <a:pt x="828" y="59"/>
                    <a:pt x="797" y="59"/>
                  </a:cubicBezTo>
                  <a:cubicBezTo>
                    <a:pt x="752" y="59"/>
                    <a:pt x="707" y="68"/>
                    <a:pt x="666" y="90"/>
                  </a:cubicBezTo>
                  <a:cubicBezTo>
                    <a:pt x="620" y="32"/>
                    <a:pt x="547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316825" y="3889288"/>
              <a:ext cx="22144" cy="61981"/>
            </a:xfrm>
            <a:custGeom>
              <a:avLst/>
              <a:gdLst/>
              <a:ahLst/>
              <a:cxnLst/>
              <a:rect l="l" t="t" r="r" b="b"/>
              <a:pathLst>
                <a:path w="388" h="1086" extrusionOk="0">
                  <a:moveTo>
                    <a:pt x="140" y="0"/>
                  </a:moveTo>
                  <a:cubicBezTo>
                    <a:pt x="109" y="51"/>
                    <a:pt x="77" y="108"/>
                    <a:pt x="58" y="171"/>
                  </a:cubicBezTo>
                  <a:cubicBezTo>
                    <a:pt x="68" y="167"/>
                    <a:pt x="78" y="165"/>
                    <a:pt x="87" y="165"/>
                  </a:cubicBezTo>
                  <a:cubicBezTo>
                    <a:pt x="145" y="165"/>
                    <a:pt x="173" y="245"/>
                    <a:pt x="96" y="267"/>
                  </a:cubicBezTo>
                  <a:cubicBezTo>
                    <a:pt x="20" y="298"/>
                    <a:pt x="1" y="400"/>
                    <a:pt x="64" y="451"/>
                  </a:cubicBezTo>
                  <a:cubicBezTo>
                    <a:pt x="71" y="463"/>
                    <a:pt x="83" y="476"/>
                    <a:pt x="96" y="482"/>
                  </a:cubicBezTo>
                  <a:cubicBezTo>
                    <a:pt x="191" y="540"/>
                    <a:pt x="242" y="654"/>
                    <a:pt x="217" y="762"/>
                  </a:cubicBezTo>
                  <a:cubicBezTo>
                    <a:pt x="191" y="863"/>
                    <a:pt x="109" y="895"/>
                    <a:pt x="64" y="971"/>
                  </a:cubicBezTo>
                  <a:cubicBezTo>
                    <a:pt x="39" y="1022"/>
                    <a:pt x="71" y="1079"/>
                    <a:pt x="128" y="1085"/>
                  </a:cubicBezTo>
                  <a:cubicBezTo>
                    <a:pt x="280" y="1085"/>
                    <a:pt x="382" y="889"/>
                    <a:pt x="388" y="755"/>
                  </a:cubicBezTo>
                  <a:cubicBezTo>
                    <a:pt x="388" y="622"/>
                    <a:pt x="324" y="495"/>
                    <a:pt x="217" y="419"/>
                  </a:cubicBezTo>
                  <a:cubicBezTo>
                    <a:pt x="324" y="343"/>
                    <a:pt x="356" y="197"/>
                    <a:pt x="280" y="89"/>
                  </a:cubicBezTo>
                  <a:cubicBezTo>
                    <a:pt x="248" y="38"/>
                    <a:pt x="197" y="7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303812" y="3861380"/>
              <a:ext cx="22886" cy="39437"/>
            </a:xfrm>
            <a:custGeom>
              <a:avLst/>
              <a:gdLst/>
              <a:ahLst/>
              <a:cxnLst/>
              <a:rect l="l" t="t" r="r" b="b"/>
              <a:pathLst>
                <a:path w="401" h="691" extrusionOk="0">
                  <a:moveTo>
                    <a:pt x="135" y="0"/>
                  </a:moveTo>
                  <a:cubicBezTo>
                    <a:pt x="100" y="0"/>
                    <a:pt x="65" y="7"/>
                    <a:pt x="32" y="20"/>
                  </a:cubicBezTo>
                  <a:cubicBezTo>
                    <a:pt x="70" y="39"/>
                    <a:pt x="89" y="83"/>
                    <a:pt x="83" y="127"/>
                  </a:cubicBezTo>
                  <a:cubicBezTo>
                    <a:pt x="76" y="185"/>
                    <a:pt x="19" y="197"/>
                    <a:pt x="7" y="254"/>
                  </a:cubicBezTo>
                  <a:cubicBezTo>
                    <a:pt x="0" y="273"/>
                    <a:pt x="7" y="299"/>
                    <a:pt x="26" y="311"/>
                  </a:cubicBezTo>
                  <a:cubicBezTo>
                    <a:pt x="38" y="318"/>
                    <a:pt x="51" y="324"/>
                    <a:pt x="64" y="324"/>
                  </a:cubicBezTo>
                  <a:cubicBezTo>
                    <a:pt x="73" y="331"/>
                    <a:pt x="83" y="334"/>
                    <a:pt x="92" y="334"/>
                  </a:cubicBezTo>
                  <a:cubicBezTo>
                    <a:pt x="102" y="334"/>
                    <a:pt x="111" y="331"/>
                    <a:pt x="121" y="324"/>
                  </a:cubicBezTo>
                  <a:cubicBezTo>
                    <a:pt x="134" y="313"/>
                    <a:pt x="149" y="308"/>
                    <a:pt x="165" y="308"/>
                  </a:cubicBezTo>
                  <a:cubicBezTo>
                    <a:pt x="201" y="308"/>
                    <a:pt x="235" y="337"/>
                    <a:pt x="235" y="381"/>
                  </a:cubicBezTo>
                  <a:cubicBezTo>
                    <a:pt x="235" y="451"/>
                    <a:pt x="203" y="521"/>
                    <a:pt x="146" y="565"/>
                  </a:cubicBezTo>
                  <a:cubicBezTo>
                    <a:pt x="140" y="565"/>
                    <a:pt x="140" y="572"/>
                    <a:pt x="140" y="572"/>
                  </a:cubicBezTo>
                  <a:lnTo>
                    <a:pt x="134" y="578"/>
                  </a:lnTo>
                  <a:cubicBezTo>
                    <a:pt x="105" y="636"/>
                    <a:pt x="153" y="690"/>
                    <a:pt x="206" y="690"/>
                  </a:cubicBezTo>
                  <a:cubicBezTo>
                    <a:pt x="222" y="690"/>
                    <a:pt x="239" y="685"/>
                    <a:pt x="254" y="673"/>
                  </a:cubicBezTo>
                  <a:cubicBezTo>
                    <a:pt x="267" y="667"/>
                    <a:pt x="273" y="654"/>
                    <a:pt x="292" y="648"/>
                  </a:cubicBezTo>
                  <a:cubicBezTo>
                    <a:pt x="311" y="591"/>
                    <a:pt x="337" y="534"/>
                    <a:pt x="368" y="483"/>
                  </a:cubicBezTo>
                  <a:cubicBezTo>
                    <a:pt x="400" y="407"/>
                    <a:pt x="387" y="318"/>
                    <a:pt x="330" y="254"/>
                  </a:cubicBezTo>
                  <a:cubicBezTo>
                    <a:pt x="299" y="223"/>
                    <a:pt x="254" y="197"/>
                    <a:pt x="203" y="185"/>
                  </a:cubicBezTo>
                  <a:cubicBezTo>
                    <a:pt x="210" y="172"/>
                    <a:pt x="216" y="153"/>
                    <a:pt x="216" y="134"/>
                  </a:cubicBezTo>
                  <a:cubicBezTo>
                    <a:pt x="222" y="89"/>
                    <a:pt x="210" y="45"/>
                    <a:pt x="191" y="7"/>
                  </a:cubicBezTo>
                  <a:cubicBezTo>
                    <a:pt x="173" y="2"/>
                    <a:pt x="154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285321" y="3865717"/>
              <a:ext cx="14211" cy="16266"/>
            </a:xfrm>
            <a:custGeom>
              <a:avLst/>
              <a:gdLst/>
              <a:ahLst/>
              <a:cxnLst/>
              <a:rect l="l" t="t" r="r" b="b"/>
              <a:pathLst>
                <a:path w="249" h="285" extrusionOk="0">
                  <a:moveTo>
                    <a:pt x="242" y="1"/>
                  </a:moveTo>
                  <a:cubicBezTo>
                    <a:pt x="153" y="70"/>
                    <a:pt x="70" y="147"/>
                    <a:pt x="1" y="229"/>
                  </a:cubicBezTo>
                  <a:lnTo>
                    <a:pt x="1" y="255"/>
                  </a:lnTo>
                  <a:cubicBezTo>
                    <a:pt x="8" y="275"/>
                    <a:pt x="26" y="284"/>
                    <a:pt x="43" y="284"/>
                  </a:cubicBezTo>
                  <a:cubicBezTo>
                    <a:pt x="68" y="284"/>
                    <a:pt x="93" y="265"/>
                    <a:pt x="90" y="235"/>
                  </a:cubicBezTo>
                  <a:cubicBezTo>
                    <a:pt x="83" y="216"/>
                    <a:pt x="83" y="197"/>
                    <a:pt x="83" y="178"/>
                  </a:cubicBezTo>
                  <a:lnTo>
                    <a:pt x="83" y="178"/>
                  </a:lnTo>
                  <a:cubicBezTo>
                    <a:pt x="96" y="191"/>
                    <a:pt x="113" y="197"/>
                    <a:pt x="131" y="197"/>
                  </a:cubicBezTo>
                  <a:cubicBezTo>
                    <a:pt x="148" y="197"/>
                    <a:pt x="166" y="191"/>
                    <a:pt x="178" y="178"/>
                  </a:cubicBezTo>
                  <a:cubicBezTo>
                    <a:pt x="229" y="128"/>
                    <a:pt x="248" y="64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295251" y="4028201"/>
              <a:ext cx="18035" cy="34814"/>
            </a:xfrm>
            <a:custGeom>
              <a:avLst/>
              <a:gdLst/>
              <a:ahLst/>
              <a:cxnLst/>
              <a:rect l="l" t="t" r="r" b="b"/>
              <a:pathLst>
                <a:path w="316" h="610" extrusionOk="0">
                  <a:moveTo>
                    <a:pt x="57" y="1"/>
                  </a:moveTo>
                  <a:cubicBezTo>
                    <a:pt x="29" y="1"/>
                    <a:pt x="0" y="24"/>
                    <a:pt x="4" y="60"/>
                  </a:cubicBezTo>
                  <a:cubicBezTo>
                    <a:pt x="4" y="149"/>
                    <a:pt x="17" y="238"/>
                    <a:pt x="36" y="327"/>
                  </a:cubicBezTo>
                  <a:cubicBezTo>
                    <a:pt x="42" y="415"/>
                    <a:pt x="74" y="504"/>
                    <a:pt x="131" y="580"/>
                  </a:cubicBezTo>
                  <a:cubicBezTo>
                    <a:pt x="153" y="601"/>
                    <a:pt x="180" y="610"/>
                    <a:pt x="206" y="610"/>
                  </a:cubicBezTo>
                  <a:cubicBezTo>
                    <a:pt x="262" y="610"/>
                    <a:pt x="315" y="567"/>
                    <a:pt x="315" y="498"/>
                  </a:cubicBezTo>
                  <a:cubicBezTo>
                    <a:pt x="309" y="415"/>
                    <a:pt x="284" y="327"/>
                    <a:pt x="239" y="257"/>
                  </a:cubicBezTo>
                  <a:cubicBezTo>
                    <a:pt x="201" y="174"/>
                    <a:pt x="157" y="98"/>
                    <a:pt x="100" y="28"/>
                  </a:cubicBezTo>
                  <a:cubicBezTo>
                    <a:pt x="90" y="9"/>
                    <a:pt x="73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284465" y="3985283"/>
              <a:ext cx="12898" cy="22372"/>
            </a:xfrm>
            <a:custGeom>
              <a:avLst/>
              <a:gdLst/>
              <a:ahLst/>
              <a:cxnLst/>
              <a:rect l="l" t="t" r="r" b="b"/>
              <a:pathLst>
                <a:path w="226" h="392" extrusionOk="0">
                  <a:moveTo>
                    <a:pt x="73" y="1"/>
                  </a:moveTo>
                  <a:cubicBezTo>
                    <a:pt x="37" y="1"/>
                    <a:pt x="1" y="34"/>
                    <a:pt x="9" y="76"/>
                  </a:cubicBezTo>
                  <a:cubicBezTo>
                    <a:pt x="16" y="108"/>
                    <a:pt x="22" y="133"/>
                    <a:pt x="28" y="158"/>
                  </a:cubicBezTo>
                  <a:cubicBezTo>
                    <a:pt x="35" y="184"/>
                    <a:pt x="47" y="203"/>
                    <a:pt x="54" y="228"/>
                  </a:cubicBezTo>
                  <a:cubicBezTo>
                    <a:pt x="73" y="279"/>
                    <a:pt x="92" y="323"/>
                    <a:pt x="124" y="368"/>
                  </a:cubicBezTo>
                  <a:cubicBezTo>
                    <a:pt x="137" y="384"/>
                    <a:pt x="157" y="392"/>
                    <a:pt x="175" y="392"/>
                  </a:cubicBezTo>
                  <a:cubicBezTo>
                    <a:pt x="201" y="392"/>
                    <a:pt x="225" y="376"/>
                    <a:pt x="225" y="342"/>
                  </a:cubicBezTo>
                  <a:cubicBezTo>
                    <a:pt x="219" y="285"/>
                    <a:pt x="206" y="235"/>
                    <a:pt x="187" y="184"/>
                  </a:cubicBezTo>
                  <a:cubicBezTo>
                    <a:pt x="181" y="152"/>
                    <a:pt x="168" y="127"/>
                    <a:pt x="162" y="101"/>
                  </a:cubicBezTo>
                  <a:cubicBezTo>
                    <a:pt x="149" y="76"/>
                    <a:pt x="136" y="57"/>
                    <a:pt x="124" y="32"/>
                  </a:cubicBezTo>
                  <a:cubicBezTo>
                    <a:pt x="111" y="10"/>
                    <a:pt x="92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330579" y="4003945"/>
              <a:ext cx="19633" cy="10330"/>
            </a:xfrm>
            <a:custGeom>
              <a:avLst/>
              <a:gdLst/>
              <a:ahLst/>
              <a:cxnLst/>
              <a:rect l="l" t="t" r="r" b="b"/>
              <a:pathLst>
                <a:path w="344" h="181" extrusionOk="0">
                  <a:moveTo>
                    <a:pt x="103" y="1"/>
                  </a:moveTo>
                  <a:cubicBezTo>
                    <a:pt x="69" y="1"/>
                    <a:pt x="34" y="8"/>
                    <a:pt x="1" y="22"/>
                  </a:cubicBezTo>
                  <a:lnTo>
                    <a:pt x="14" y="22"/>
                  </a:lnTo>
                  <a:cubicBezTo>
                    <a:pt x="96" y="28"/>
                    <a:pt x="179" y="54"/>
                    <a:pt x="248" y="98"/>
                  </a:cubicBezTo>
                  <a:cubicBezTo>
                    <a:pt x="280" y="123"/>
                    <a:pt x="312" y="149"/>
                    <a:pt x="344" y="180"/>
                  </a:cubicBezTo>
                  <a:cubicBezTo>
                    <a:pt x="344" y="161"/>
                    <a:pt x="337" y="142"/>
                    <a:pt x="325" y="130"/>
                  </a:cubicBezTo>
                  <a:cubicBezTo>
                    <a:pt x="279" y="47"/>
                    <a:pt x="193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356319" y="4020724"/>
              <a:ext cx="8047" cy="24712"/>
            </a:xfrm>
            <a:custGeom>
              <a:avLst/>
              <a:gdLst/>
              <a:ahLst/>
              <a:cxnLst/>
              <a:rect l="l" t="t" r="r" b="b"/>
              <a:pathLst>
                <a:path w="141" h="433" extrusionOk="0">
                  <a:moveTo>
                    <a:pt x="0" y="1"/>
                  </a:moveTo>
                  <a:cubicBezTo>
                    <a:pt x="26" y="32"/>
                    <a:pt x="39" y="70"/>
                    <a:pt x="51" y="109"/>
                  </a:cubicBezTo>
                  <a:cubicBezTo>
                    <a:pt x="89" y="178"/>
                    <a:pt x="108" y="261"/>
                    <a:pt x="108" y="350"/>
                  </a:cubicBezTo>
                  <a:cubicBezTo>
                    <a:pt x="102" y="375"/>
                    <a:pt x="102" y="407"/>
                    <a:pt x="96" y="432"/>
                  </a:cubicBezTo>
                  <a:cubicBezTo>
                    <a:pt x="140" y="331"/>
                    <a:pt x="140" y="216"/>
                    <a:pt x="102" y="121"/>
                  </a:cubicBezTo>
                  <a:cubicBezTo>
                    <a:pt x="77" y="70"/>
                    <a:pt x="45" y="3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320078" y="3951496"/>
              <a:ext cx="10216" cy="37040"/>
            </a:xfrm>
            <a:custGeom>
              <a:avLst/>
              <a:gdLst/>
              <a:ahLst/>
              <a:cxnLst/>
              <a:rect l="l" t="t" r="r" b="b"/>
              <a:pathLst>
                <a:path w="179" h="649" extrusionOk="0">
                  <a:moveTo>
                    <a:pt x="106" y="0"/>
                  </a:moveTo>
                  <a:cubicBezTo>
                    <a:pt x="85" y="0"/>
                    <a:pt x="64" y="11"/>
                    <a:pt x="58" y="33"/>
                  </a:cubicBezTo>
                  <a:cubicBezTo>
                    <a:pt x="45" y="78"/>
                    <a:pt x="39" y="129"/>
                    <a:pt x="33" y="173"/>
                  </a:cubicBezTo>
                  <a:lnTo>
                    <a:pt x="1" y="173"/>
                  </a:lnTo>
                  <a:cubicBezTo>
                    <a:pt x="26" y="332"/>
                    <a:pt x="39" y="490"/>
                    <a:pt x="39" y="649"/>
                  </a:cubicBezTo>
                  <a:cubicBezTo>
                    <a:pt x="77" y="554"/>
                    <a:pt x="90" y="446"/>
                    <a:pt x="77" y="344"/>
                  </a:cubicBezTo>
                  <a:lnTo>
                    <a:pt x="121" y="332"/>
                  </a:lnTo>
                  <a:cubicBezTo>
                    <a:pt x="153" y="325"/>
                    <a:pt x="179" y="294"/>
                    <a:pt x="179" y="255"/>
                  </a:cubicBezTo>
                  <a:cubicBezTo>
                    <a:pt x="172" y="179"/>
                    <a:pt x="166" y="110"/>
                    <a:pt x="153" y="33"/>
                  </a:cubicBezTo>
                  <a:cubicBezTo>
                    <a:pt x="147" y="11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160390" y="4063129"/>
              <a:ext cx="4052" cy="18491"/>
            </a:xfrm>
            <a:custGeom>
              <a:avLst/>
              <a:gdLst/>
              <a:ahLst/>
              <a:cxnLst/>
              <a:rect l="l" t="t" r="r" b="b"/>
              <a:pathLst>
                <a:path w="71" h="324" extrusionOk="0">
                  <a:moveTo>
                    <a:pt x="32" y="0"/>
                  </a:moveTo>
                  <a:cubicBezTo>
                    <a:pt x="26" y="51"/>
                    <a:pt x="19" y="95"/>
                    <a:pt x="13" y="146"/>
                  </a:cubicBezTo>
                  <a:cubicBezTo>
                    <a:pt x="0" y="203"/>
                    <a:pt x="0" y="267"/>
                    <a:pt x="13" y="324"/>
                  </a:cubicBezTo>
                  <a:cubicBezTo>
                    <a:pt x="45" y="317"/>
                    <a:pt x="70" y="286"/>
                    <a:pt x="70" y="248"/>
                  </a:cubicBezTo>
                  <a:cubicBezTo>
                    <a:pt x="64" y="165"/>
                    <a:pt x="51" y="76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247311" y="3902700"/>
              <a:ext cx="21060" cy="54333"/>
            </a:xfrm>
            <a:custGeom>
              <a:avLst/>
              <a:gdLst/>
              <a:ahLst/>
              <a:cxnLst/>
              <a:rect l="l" t="t" r="r" b="b"/>
              <a:pathLst>
                <a:path w="369" h="952" extrusionOk="0">
                  <a:moveTo>
                    <a:pt x="317" y="1"/>
                  </a:moveTo>
                  <a:cubicBezTo>
                    <a:pt x="246" y="1"/>
                    <a:pt x="180" y="31"/>
                    <a:pt x="134" y="82"/>
                  </a:cubicBezTo>
                  <a:cubicBezTo>
                    <a:pt x="0" y="222"/>
                    <a:pt x="70" y="406"/>
                    <a:pt x="127" y="565"/>
                  </a:cubicBezTo>
                  <a:cubicBezTo>
                    <a:pt x="64" y="609"/>
                    <a:pt x="26" y="692"/>
                    <a:pt x="38" y="768"/>
                  </a:cubicBezTo>
                  <a:cubicBezTo>
                    <a:pt x="51" y="844"/>
                    <a:pt x="89" y="914"/>
                    <a:pt x="153" y="952"/>
                  </a:cubicBezTo>
                  <a:cubicBezTo>
                    <a:pt x="146" y="895"/>
                    <a:pt x="146" y="838"/>
                    <a:pt x="146" y="774"/>
                  </a:cubicBezTo>
                  <a:cubicBezTo>
                    <a:pt x="153" y="628"/>
                    <a:pt x="178" y="476"/>
                    <a:pt x="222" y="336"/>
                  </a:cubicBezTo>
                  <a:cubicBezTo>
                    <a:pt x="222" y="266"/>
                    <a:pt x="242" y="178"/>
                    <a:pt x="292" y="159"/>
                  </a:cubicBezTo>
                  <a:cubicBezTo>
                    <a:pt x="318" y="108"/>
                    <a:pt x="337" y="57"/>
                    <a:pt x="368" y="6"/>
                  </a:cubicBezTo>
                  <a:cubicBezTo>
                    <a:pt x="351" y="3"/>
                    <a:pt x="334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344733" y="4060218"/>
              <a:ext cx="15638" cy="44574"/>
            </a:xfrm>
            <a:custGeom>
              <a:avLst/>
              <a:gdLst/>
              <a:ahLst/>
              <a:cxnLst/>
              <a:rect l="l" t="t" r="r" b="b"/>
              <a:pathLst>
                <a:path w="274" h="781" extrusionOk="0">
                  <a:moveTo>
                    <a:pt x="197" y="0"/>
                  </a:moveTo>
                  <a:lnTo>
                    <a:pt x="121" y="102"/>
                  </a:lnTo>
                  <a:lnTo>
                    <a:pt x="96" y="127"/>
                  </a:lnTo>
                  <a:cubicBezTo>
                    <a:pt x="108" y="178"/>
                    <a:pt x="102" y="222"/>
                    <a:pt x="89" y="267"/>
                  </a:cubicBezTo>
                  <a:cubicBezTo>
                    <a:pt x="83" y="337"/>
                    <a:pt x="77" y="400"/>
                    <a:pt x="70" y="470"/>
                  </a:cubicBezTo>
                  <a:cubicBezTo>
                    <a:pt x="83" y="508"/>
                    <a:pt x="77" y="552"/>
                    <a:pt x="45" y="584"/>
                  </a:cubicBezTo>
                  <a:cubicBezTo>
                    <a:pt x="32" y="648"/>
                    <a:pt x="19" y="717"/>
                    <a:pt x="0" y="781"/>
                  </a:cubicBezTo>
                  <a:cubicBezTo>
                    <a:pt x="32" y="756"/>
                    <a:pt x="57" y="730"/>
                    <a:pt x="83" y="698"/>
                  </a:cubicBezTo>
                  <a:cubicBezTo>
                    <a:pt x="153" y="622"/>
                    <a:pt x="178" y="508"/>
                    <a:pt x="146" y="413"/>
                  </a:cubicBezTo>
                  <a:cubicBezTo>
                    <a:pt x="197" y="387"/>
                    <a:pt x="235" y="343"/>
                    <a:pt x="248" y="286"/>
                  </a:cubicBezTo>
                  <a:cubicBezTo>
                    <a:pt x="273" y="191"/>
                    <a:pt x="254" y="89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161817" y="4083732"/>
              <a:ext cx="2226" cy="3710"/>
            </a:xfrm>
            <a:custGeom>
              <a:avLst/>
              <a:gdLst/>
              <a:ahLst/>
              <a:cxnLst/>
              <a:rect l="l" t="t" r="r" b="b"/>
              <a:pathLst>
                <a:path w="39" h="65" extrusionOk="0">
                  <a:moveTo>
                    <a:pt x="39" y="1"/>
                  </a:moveTo>
                  <a:cubicBezTo>
                    <a:pt x="20" y="7"/>
                    <a:pt x="13" y="14"/>
                    <a:pt x="1" y="26"/>
                  </a:cubicBezTo>
                  <a:cubicBezTo>
                    <a:pt x="7" y="39"/>
                    <a:pt x="7" y="52"/>
                    <a:pt x="13" y="64"/>
                  </a:cubicBezTo>
                  <a:cubicBezTo>
                    <a:pt x="20" y="45"/>
                    <a:pt x="33" y="20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1019879" y="4148565"/>
              <a:ext cx="19233" cy="33045"/>
            </a:xfrm>
            <a:custGeom>
              <a:avLst/>
              <a:gdLst/>
              <a:ahLst/>
              <a:cxnLst/>
              <a:rect l="l" t="t" r="r" b="b"/>
              <a:pathLst>
                <a:path w="337" h="579" extrusionOk="0">
                  <a:moveTo>
                    <a:pt x="13" y="1"/>
                  </a:moveTo>
                  <a:cubicBezTo>
                    <a:pt x="13" y="45"/>
                    <a:pt x="7" y="83"/>
                    <a:pt x="0" y="121"/>
                  </a:cubicBezTo>
                  <a:cubicBezTo>
                    <a:pt x="0" y="134"/>
                    <a:pt x="0" y="147"/>
                    <a:pt x="0" y="159"/>
                  </a:cubicBezTo>
                  <a:cubicBezTo>
                    <a:pt x="32" y="191"/>
                    <a:pt x="64" y="223"/>
                    <a:pt x="95" y="261"/>
                  </a:cubicBezTo>
                  <a:cubicBezTo>
                    <a:pt x="102" y="274"/>
                    <a:pt x="108" y="293"/>
                    <a:pt x="114" y="305"/>
                  </a:cubicBezTo>
                  <a:cubicBezTo>
                    <a:pt x="191" y="388"/>
                    <a:pt x="254" y="483"/>
                    <a:pt x="305" y="578"/>
                  </a:cubicBezTo>
                  <a:cubicBezTo>
                    <a:pt x="337" y="464"/>
                    <a:pt x="330" y="350"/>
                    <a:pt x="292" y="242"/>
                  </a:cubicBezTo>
                  <a:cubicBezTo>
                    <a:pt x="235" y="128"/>
                    <a:pt x="134" y="39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1649669" y="4200387"/>
              <a:ext cx="26139" cy="12727"/>
            </a:xfrm>
            <a:custGeom>
              <a:avLst/>
              <a:gdLst/>
              <a:ahLst/>
              <a:cxnLst/>
              <a:rect l="l" t="t" r="r" b="b"/>
              <a:pathLst>
                <a:path w="458" h="223" extrusionOk="0">
                  <a:moveTo>
                    <a:pt x="457" y="0"/>
                  </a:moveTo>
                  <a:cubicBezTo>
                    <a:pt x="305" y="83"/>
                    <a:pt x="153" y="159"/>
                    <a:pt x="0" y="222"/>
                  </a:cubicBezTo>
                  <a:lnTo>
                    <a:pt x="64" y="216"/>
                  </a:lnTo>
                  <a:cubicBezTo>
                    <a:pt x="153" y="203"/>
                    <a:pt x="235" y="178"/>
                    <a:pt x="318" y="133"/>
                  </a:cubicBezTo>
                  <a:cubicBezTo>
                    <a:pt x="375" y="102"/>
                    <a:pt x="419" y="57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349812" y="4116320"/>
              <a:ext cx="9075" cy="20717"/>
            </a:xfrm>
            <a:custGeom>
              <a:avLst/>
              <a:gdLst/>
              <a:ahLst/>
              <a:cxnLst/>
              <a:rect l="l" t="t" r="r" b="b"/>
              <a:pathLst>
                <a:path w="159" h="363" extrusionOk="0">
                  <a:moveTo>
                    <a:pt x="159" y="1"/>
                  </a:moveTo>
                  <a:lnTo>
                    <a:pt x="159" y="1"/>
                  </a:lnTo>
                  <a:cubicBezTo>
                    <a:pt x="95" y="39"/>
                    <a:pt x="45" y="96"/>
                    <a:pt x="19" y="166"/>
                  </a:cubicBezTo>
                  <a:cubicBezTo>
                    <a:pt x="0" y="229"/>
                    <a:pt x="0" y="299"/>
                    <a:pt x="26" y="363"/>
                  </a:cubicBezTo>
                  <a:cubicBezTo>
                    <a:pt x="64" y="242"/>
                    <a:pt x="108" y="122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107142" y="4103650"/>
              <a:ext cx="10558" cy="28707"/>
            </a:xfrm>
            <a:custGeom>
              <a:avLst/>
              <a:gdLst/>
              <a:ahLst/>
              <a:cxnLst/>
              <a:rect l="l" t="t" r="r" b="b"/>
              <a:pathLst>
                <a:path w="185" h="503" extrusionOk="0">
                  <a:moveTo>
                    <a:pt x="70" y="1"/>
                  </a:moveTo>
                  <a:lnTo>
                    <a:pt x="70" y="1"/>
                  </a:lnTo>
                  <a:cubicBezTo>
                    <a:pt x="1" y="172"/>
                    <a:pt x="45" y="369"/>
                    <a:pt x="185" y="502"/>
                  </a:cubicBezTo>
                  <a:cubicBezTo>
                    <a:pt x="178" y="413"/>
                    <a:pt x="166" y="331"/>
                    <a:pt x="147" y="248"/>
                  </a:cubicBezTo>
                  <a:cubicBezTo>
                    <a:pt x="127" y="160"/>
                    <a:pt x="96" y="77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422579" y="4104221"/>
              <a:ext cx="46799" cy="27052"/>
            </a:xfrm>
            <a:custGeom>
              <a:avLst/>
              <a:gdLst/>
              <a:ahLst/>
              <a:cxnLst/>
              <a:rect l="l" t="t" r="r" b="b"/>
              <a:pathLst>
                <a:path w="820" h="474" extrusionOk="0">
                  <a:moveTo>
                    <a:pt x="505" y="0"/>
                  </a:moveTo>
                  <a:cubicBezTo>
                    <a:pt x="390" y="0"/>
                    <a:pt x="281" y="50"/>
                    <a:pt x="204" y="137"/>
                  </a:cubicBezTo>
                  <a:cubicBezTo>
                    <a:pt x="185" y="162"/>
                    <a:pt x="172" y="188"/>
                    <a:pt x="159" y="219"/>
                  </a:cubicBezTo>
                  <a:lnTo>
                    <a:pt x="147" y="219"/>
                  </a:lnTo>
                  <a:cubicBezTo>
                    <a:pt x="102" y="238"/>
                    <a:pt x="58" y="270"/>
                    <a:pt x="26" y="302"/>
                  </a:cubicBezTo>
                  <a:cubicBezTo>
                    <a:pt x="13" y="359"/>
                    <a:pt x="7" y="416"/>
                    <a:pt x="1" y="473"/>
                  </a:cubicBezTo>
                  <a:cubicBezTo>
                    <a:pt x="26" y="467"/>
                    <a:pt x="51" y="460"/>
                    <a:pt x="71" y="454"/>
                  </a:cubicBezTo>
                  <a:lnTo>
                    <a:pt x="83" y="435"/>
                  </a:lnTo>
                  <a:cubicBezTo>
                    <a:pt x="109" y="416"/>
                    <a:pt x="134" y="391"/>
                    <a:pt x="159" y="378"/>
                  </a:cubicBezTo>
                  <a:cubicBezTo>
                    <a:pt x="166" y="391"/>
                    <a:pt x="172" y="403"/>
                    <a:pt x="178" y="410"/>
                  </a:cubicBezTo>
                  <a:lnTo>
                    <a:pt x="236" y="391"/>
                  </a:lnTo>
                  <a:cubicBezTo>
                    <a:pt x="286" y="378"/>
                    <a:pt x="331" y="359"/>
                    <a:pt x="381" y="340"/>
                  </a:cubicBezTo>
                  <a:cubicBezTo>
                    <a:pt x="375" y="314"/>
                    <a:pt x="356" y="289"/>
                    <a:pt x="337" y="270"/>
                  </a:cubicBezTo>
                  <a:cubicBezTo>
                    <a:pt x="394" y="213"/>
                    <a:pt x="578" y="194"/>
                    <a:pt x="616" y="181"/>
                  </a:cubicBezTo>
                  <a:lnTo>
                    <a:pt x="629" y="175"/>
                  </a:lnTo>
                  <a:lnTo>
                    <a:pt x="635" y="181"/>
                  </a:lnTo>
                  <a:cubicBezTo>
                    <a:pt x="699" y="130"/>
                    <a:pt x="756" y="73"/>
                    <a:pt x="819" y="16"/>
                  </a:cubicBezTo>
                  <a:cubicBezTo>
                    <a:pt x="812" y="15"/>
                    <a:pt x="805" y="15"/>
                    <a:pt x="798" y="15"/>
                  </a:cubicBezTo>
                  <a:cubicBezTo>
                    <a:pt x="749" y="15"/>
                    <a:pt x="706" y="33"/>
                    <a:pt x="667" y="61"/>
                  </a:cubicBezTo>
                  <a:cubicBezTo>
                    <a:pt x="654" y="42"/>
                    <a:pt x="635" y="23"/>
                    <a:pt x="616" y="16"/>
                  </a:cubicBezTo>
                  <a:cubicBezTo>
                    <a:pt x="579" y="5"/>
                    <a:pt x="542" y="0"/>
                    <a:pt x="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089050" y="4033794"/>
              <a:ext cx="21060" cy="48911"/>
            </a:xfrm>
            <a:custGeom>
              <a:avLst/>
              <a:gdLst/>
              <a:ahLst/>
              <a:cxnLst/>
              <a:rect l="l" t="t" r="r" b="b"/>
              <a:pathLst>
                <a:path w="369" h="857" extrusionOk="0">
                  <a:moveTo>
                    <a:pt x="337" y="0"/>
                  </a:moveTo>
                  <a:cubicBezTo>
                    <a:pt x="299" y="70"/>
                    <a:pt x="286" y="146"/>
                    <a:pt x="311" y="222"/>
                  </a:cubicBezTo>
                  <a:cubicBezTo>
                    <a:pt x="172" y="260"/>
                    <a:pt x="38" y="394"/>
                    <a:pt x="19" y="508"/>
                  </a:cubicBezTo>
                  <a:cubicBezTo>
                    <a:pt x="0" y="679"/>
                    <a:pt x="108" y="679"/>
                    <a:pt x="210" y="762"/>
                  </a:cubicBezTo>
                  <a:cubicBezTo>
                    <a:pt x="241" y="793"/>
                    <a:pt x="267" y="819"/>
                    <a:pt x="292" y="857"/>
                  </a:cubicBezTo>
                  <a:cubicBezTo>
                    <a:pt x="286" y="774"/>
                    <a:pt x="292" y="698"/>
                    <a:pt x="311" y="622"/>
                  </a:cubicBezTo>
                  <a:cubicBezTo>
                    <a:pt x="241" y="616"/>
                    <a:pt x="235" y="578"/>
                    <a:pt x="286" y="508"/>
                  </a:cubicBezTo>
                  <a:cubicBezTo>
                    <a:pt x="280" y="457"/>
                    <a:pt x="311" y="406"/>
                    <a:pt x="356" y="394"/>
                  </a:cubicBezTo>
                  <a:cubicBezTo>
                    <a:pt x="368" y="330"/>
                    <a:pt x="368" y="273"/>
                    <a:pt x="356" y="210"/>
                  </a:cubicBezTo>
                  <a:cubicBezTo>
                    <a:pt x="349" y="140"/>
                    <a:pt x="343" y="7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645674" y="4048176"/>
              <a:ext cx="33045" cy="30933"/>
            </a:xfrm>
            <a:custGeom>
              <a:avLst/>
              <a:gdLst/>
              <a:ahLst/>
              <a:cxnLst/>
              <a:rect l="l" t="t" r="r" b="b"/>
              <a:pathLst>
                <a:path w="579" h="542" extrusionOk="0">
                  <a:moveTo>
                    <a:pt x="165" y="1"/>
                  </a:moveTo>
                  <a:cubicBezTo>
                    <a:pt x="117" y="1"/>
                    <a:pt x="64" y="27"/>
                    <a:pt x="7" y="91"/>
                  </a:cubicBezTo>
                  <a:cubicBezTo>
                    <a:pt x="7" y="97"/>
                    <a:pt x="1" y="97"/>
                    <a:pt x="1" y="103"/>
                  </a:cubicBezTo>
                  <a:cubicBezTo>
                    <a:pt x="83" y="180"/>
                    <a:pt x="140" y="275"/>
                    <a:pt x="178" y="376"/>
                  </a:cubicBezTo>
                  <a:cubicBezTo>
                    <a:pt x="185" y="395"/>
                    <a:pt x="191" y="414"/>
                    <a:pt x="204" y="433"/>
                  </a:cubicBezTo>
                  <a:cubicBezTo>
                    <a:pt x="204" y="440"/>
                    <a:pt x="204" y="453"/>
                    <a:pt x="204" y="459"/>
                  </a:cubicBezTo>
                  <a:cubicBezTo>
                    <a:pt x="207" y="512"/>
                    <a:pt x="251" y="542"/>
                    <a:pt x="294" y="542"/>
                  </a:cubicBezTo>
                  <a:cubicBezTo>
                    <a:pt x="327" y="542"/>
                    <a:pt x="361" y="523"/>
                    <a:pt x="375" y="484"/>
                  </a:cubicBezTo>
                  <a:cubicBezTo>
                    <a:pt x="375" y="478"/>
                    <a:pt x="375" y="472"/>
                    <a:pt x="381" y="459"/>
                  </a:cubicBezTo>
                  <a:cubicBezTo>
                    <a:pt x="407" y="465"/>
                    <a:pt x="439" y="478"/>
                    <a:pt x="470" y="484"/>
                  </a:cubicBezTo>
                  <a:cubicBezTo>
                    <a:pt x="508" y="402"/>
                    <a:pt x="546" y="319"/>
                    <a:pt x="578" y="237"/>
                  </a:cubicBezTo>
                  <a:cubicBezTo>
                    <a:pt x="565" y="230"/>
                    <a:pt x="553" y="224"/>
                    <a:pt x="534" y="218"/>
                  </a:cubicBezTo>
                  <a:cubicBezTo>
                    <a:pt x="507" y="204"/>
                    <a:pt x="476" y="198"/>
                    <a:pt x="444" y="198"/>
                  </a:cubicBezTo>
                  <a:cubicBezTo>
                    <a:pt x="417" y="198"/>
                    <a:pt x="389" y="203"/>
                    <a:pt x="362" y="211"/>
                  </a:cubicBezTo>
                  <a:cubicBezTo>
                    <a:pt x="325" y="95"/>
                    <a:pt x="255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093045" y="4136238"/>
              <a:ext cx="24655" cy="45715"/>
            </a:xfrm>
            <a:custGeom>
              <a:avLst/>
              <a:gdLst/>
              <a:ahLst/>
              <a:cxnLst/>
              <a:rect l="l" t="t" r="r" b="b"/>
              <a:pathLst>
                <a:path w="432" h="801" extrusionOk="0">
                  <a:moveTo>
                    <a:pt x="432" y="1"/>
                  </a:moveTo>
                  <a:lnTo>
                    <a:pt x="432" y="1"/>
                  </a:lnTo>
                  <a:cubicBezTo>
                    <a:pt x="349" y="58"/>
                    <a:pt x="298" y="153"/>
                    <a:pt x="292" y="255"/>
                  </a:cubicBezTo>
                  <a:cubicBezTo>
                    <a:pt x="178" y="255"/>
                    <a:pt x="83" y="325"/>
                    <a:pt x="51" y="432"/>
                  </a:cubicBezTo>
                  <a:cubicBezTo>
                    <a:pt x="0" y="623"/>
                    <a:pt x="121" y="750"/>
                    <a:pt x="273" y="801"/>
                  </a:cubicBezTo>
                  <a:cubicBezTo>
                    <a:pt x="286" y="756"/>
                    <a:pt x="298" y="712"/>
                    <a:pt x="311" y="661"/>
                  </a:cubicBezTo>
                  <a:cubicBezTo>
                    <a:pt x="273" y="642"/>
                    <a:pt x="241" y="610"/>
                    <a:pt x="229" y="566"/>
                  </a:cubicBezTo>
                  <a:cubicBezTo>
                    <a:pt x="205" y="496"/>
                    <a:pt x="262" y="431"/>
                    <a:pt x="311" y="431"/>
                  </a:cubicBezTo>
                  <a:cubicBezTo>
                    <a:pt x="315" y="431"/>
                    <a:pt x="320" y="431"/>
                    <a:pt x="324" y="432"/>
                  </a:cubicBezTo>
                  <a:cubicBezTo>
                    <a:pt x="330" y="458"/>
                    <a:pt x="343" y="477"/>
                    <a:pt x="362" y="502"/>
                  </a:cubicBezTo>
                  <a:cubicBezTo>
                    <a:pt x="406" y="337"/>
                    <a:pt x="432" y="172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309234" y="4153645"/>
              <a:ext cx="38067" cy="38239"/>
            </a:xfrm>
            <a:custGeom>
              <a:avLst/>
              <a:gdLst/>
              <a:ahLst/>
              <a:cxnLst/>
              <a:rect l="l" t="t" r="r" b="b"/>
              <a:pathLst>
                <a:path w="667" h="670" extrusionOk="0">
                  <a:moveTo>
                    <a:pt x="654" y="1"/>
                  </a:moveTo>
                  <a:lnTo>
                    <a:pt x="654" y="1"/>
                  </a:lnTo>
                  <a:cubicBezTo>
                    <a:pt x="578" y="26"/>
                    <a:pt x="521" y="83"/>
                    <a:pt x="495" y="159"/>
                  </a:cubicBezTo>
                  <a:cubicBezTo>
                    <a:pt x="479" y="158"/>
                    <a:pt x="463" y="158"/>
                    <a:pt x="448" y="158"/>
                  </a:cubicBezTo>
                  <a:cubicBezTo>
                    <a:pt x="364" y="158"/>
                    <a:pt x="285" y="173"/>
                    <a:pt x="210" y="210"/>
                  </a:cubicBezTo>
                  <a:cubicBezTo>
                    <a:pt x="146" y="337"/>
                    <a:pt x="77" y="464"/>
                    <a:pt x="1" y="584"/>
                  </a:cubicBezTo>
                  <a:cubicBezTo>
                    <a:pt x="26" y="622"/>
                    <a:pt x="70" y="654"/>
                    <a:pt x="115" y="667"/>
                  </a:cubicBezTo>
                  <a:cubicBezTo>
                    <a:pt x="122" y="669"/>
                    <a:pt x="130" y="669"/>
                    <a:pt x="137" y="669"/>
                  </a:cubicBezTo>
                  <a:cubicBezTo>
                    <a:pt x="186" y="669"/>
                    <a:pt x="229" y="634"/>
                    <a:pt x="229" y="584"/>
                  </a:cubicBezTo>
                  <a:cubicBezTo>
                    <a:pt x="229" y="534"/>
                    <a:pt x="216" y="483"/>
                    <a:pt x="191" y="445"/>
                  </a:cubicBezTo>
                  <a:cubicBezTo>
                    <a:pt x="254" y="400"/>
                    <a:pt x="324" y="375"/>
                    <a:pt x="394" y="350"/>
                  </a:cubicBezTo>
                  <a:lnTo>
                    <a:pt x="445" y="350"/>
                  </a:lnTo>
                  <a:lnTo>
                    <a:pt x="445" y="394"/>
                  </a:lnTo>
                  <a:cubicBezTo>
                    <a:pt x="445" y="407"/>
                    <a:pt x="451" y="419"/>
                    <a:pt x="457" y="432"/>
                  </a:cubicBezTo>
                  <a:cubicBezTo>
                    <a:pt x="521" y="375"/>
                    <a:pt x="591" y="324"/>
                    <a:pt x="667" y="273"/>
                  </a:cubicBezTo>
                  <a:cubicBezTo>
                    <a:pt x="660" y="248"/>
                    <a:pt x="654" y="216"/>
                    <a:pt x="648" y="185"/>
                  </a:cubicBezTo>
                  <a:lnTo>
                    <a:pt x="629" y="178"/>
                  </a:lnTo>
                  <a:cubicBezTo>
                    <a:pt x="635" y="172"/>
                    <a:pt x="641" y="166"/>
                    <a:pt x="648" y="159"/>
                  </a:cubicBezTo>
                  <a:cubicBezTo>
                    <a:pt x="648" y="102"/>
                    <a:pt x="648" y="5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02804" y="3846484"/>
              <a:ext cx="74651" cy="194617"/>
            </a:xfrm>
            <a:custGeom>
              <a:avLst/>
              <a:gdLst/>
              <a:ahLst/>
              <a:cxnLst/>
              <a:rect l="l" t="t" r="r" b="b"/>
              <a:pathLst>
                <a:path w="1308" h="3410" extrusionOk="0">
                  <a:moveTo>
                    <a:pt x="551" y="1"/>
                  </a:moveTo>
                  <a:cubicBezTo>
                    <a:pt x="282" y="1"/>
                    <a:pt x="302" y="414"/>
                    <a:pt x="349" y="674"/>
                  </a:cubicBezTo>
                  <a:cubicBezTo>
                    <a:pt x="342" y="673"/>
                    <a:pt x="334" y="673"/>
                    <a:pt x="327" y="673"/>
                  </a:cubicBezTo>
                  <a:cubicBezTo>
                    <a:pt x="259" y="673"/>
                    <a:pt x="199" y="698"/>
                    <a:pt x="159" y="744"/>
                  </a:cubicBezTo>
                  <a:cubicBezTo>
                    <a:pt x="0" y="902"/>
                    <a:pt x="121" y="1118"/>
                    <a:pt x="248" y="1258"/>
                  </a:cubicBezTo>
                  <a:cubicBezTo>
                    <a:pt x="121" y="1353"/>
                    <a:pt x="108" y="1537"/>
                    <a:pt x="223" y="1645"/>
                  </a:cubicBezTo>
                  <a:cubicBezTo>
                    <a:pt x="254" y="1455"/>
                    <a:pt x="286" y="1271"/>
                    <a:pt x="324" y="1086"/>
                  </a:cubicBezTo>
                  <a:cubicBezTo>
                    <a:pt x="318" y="1042"/>
                    <a:pt x="324" y="998"/>
                    <a:pt x="349" y="960"/>
                  </a:cubicBezTo>
                  <a:cubicBezTo>
                    <a:pt x="368" y="845"/>
                    <a:pt x="394" y="737"/>
                    <a:pt x="419" y="623"/>
                  </a:cubicBezTo>
                  <a:cubicBezTo>
                    <a:pt x="426" y="592"/>
                    <a:pt x="438" y="560"/>
                    <a:pt x="457" y="534"/>
                  </a:cubicBezTo>
                  <a:cubicBezTo>
                    <a:pt x="429" y="374"/>
                    <a:pt x="431" y="218"/>
                    <a:pt x="587" y="218"/>
                  </a:cubicBezTo>
                  <a:cubicBezTo>
                    <a:pt x="603" y="218"/>
                    <a:pt x="621" y="220"/>
                    <a:pt x="641" y="223"/>
                  </a:cubicBezTo>
                  <a:cubicBezTo>
                    <a:pt x="686" y="312"/>
                    <a:pt x="724" y="407"/>
                    <a:pt x="756" y="503"/>
                  </a:cubicBezTo>
                  <a:cubicBezTo>
                    <a:pt x="819" y="547"/>
                    <a:pt x="863" y="611"/>
                    <a:pt x="870" y="687"/>
                  </a:cubicBezTo>
                  <a:cubicBezTo>
                    <a:pt x="895" y="833"/>
                    <a:pt x="908" y="979"/>
                    <a:pt x="921" y="1125"/>
                  </a:cubicBezTo>
                  <a:cubicBezTo>
                    <a:pt x="927" y="1112"/>
                    <a:pt x="933" y="1093"/>
                    <a:pt x="940" y="1074"/>
                  </a:cubicBezTo>
                  <a:cubicBezTo>
                    <a:pt x="957" y="1048"/>
                    <a:pt x="971" y="1036"/>
                    <a:pt x="981" y="1036"/>
                  </a:cubicBezTo>
                  <a:cubicBezTo>
                    <a:pt x="1005" y="1036"/>
                    <a:pt x="1010" y="1101"/>
                    <a:pt x="997" y="1232"/>
                  </a:cubicBezTo>
                  <a:cubicBezTo>
                    <a:pt x="952" y="1290"/>
                    <a:pt x="1009" y="1347"/>
                    <a:pt x="1067" y="1359"/>
                  </a:cubicBezTo>
                  <a:lnTo>
                    <a:pt x="984" y="1524"/>
                  </a:lnTo>
                  <a:cubicBezTo>
                    <a:pt x="971" y="1537"/>
                    <a:pt x="959" y="1550"/>
                    <a:pt x="952" y="1562"/>
                  </a:cubicBezTo>
                  <a:cubicBezTo>
                    <a:pt x="978" y="2051"/>
                    <a:pt x="978" y="2540"/>
                    <a:pt x="990" y="3028"/>
                  </a:cubicBezTo>
                  <a:cubicBezTo>
                    <a:pt x="990" y="3155"/>
                    <a:pt x="1003" y="3288"/>
                    <a:pt x="1022" y="3409"/>
                  </a:cubicBezTo>
                  <a:cubicBezTo>
                    <a:pt x="1028" y="3288"/>
                    <a:pt x="1035" y="3168"/>
                    <a:pt x="1028" y="3054"/>
                  </a:cubicBezTo>
                  <a:cubicBezTo>
                    <a:pt x="1028" y="2825"/>
                    <a:pt x="1054" y="2603"/>
                    <a:pt x="1060" y="2368"/>
                  </a:cubicBezTo>
                  <a:cubicBezTo>
                    <a:pt x="1067" y="2279"/>
                    <a:pt x="1054" y="2184"/>
                    <a:pt x="1016" y="2102"/>
                  </a:cubicBezTo>
                  <a:cubicBezTo>
                    <a:pt x="1168" y="2000"/>
                    <a:pt x="1219" y="1797"/>
                    <a:pt x="1143" y="1626"/>
                  </a:cubicBezTo>
                  <a:cubicBezTo>
                    <a:pt x="1251" y="1537"/>
                    <a:pt x="1308" y="1397"/>
                    <a:pt x="1289" y="1258"/>
                  </a:cubicBezTo>
                  <a:cubicBezTo>
                    <a:pt x="1282" y="1220"/>
                    <a:pt x="1257" y="1188"/>
                    <a:pt x="1219" y="1175"/>
                  </a:cubicBezTo>
                  <a:cubicBezTo>
                    <a:pt x="1270" y="1055"/>
                    <a:pt x="1238" y="909"/>
                    <a:pt x="1143" y="814"/>
                  </a:cubicBezTo>
                  <a:cubicBezTo>
                    <a:pt x="1124" y="799"/>
                    <a:pt x="1105" y="792"/>
                    <a:pt x="1083" y="792"/>
                  </a:cubicBezTo>
                  <a:cubicBezTo>
                    <a:pt x="1076" y="792"/>
                    <a:pt x="1068" y="793"/>
                    <a:pt x="1060" y="795"/>
                  </a:cubicBezTo>
                  <a:cubicBezTo>
                    <a:pt x="1009" y="814"/>
                    <a:pt x="959" y="845"/>
                    <a:pt x="921" y="883"/>
                  </a:cubicBezTo>
                  <a:cubicBezTo>
                    <a:pt x="952" y="731"/>
                    <a:pt x="946" y="579"/>
                    <a:pt x="889" y="433"/>
                  </a:cubicBezTo>
                  <a:cubicBezTo>
                    <a:pt x="851" y="306"/>
                    <a:pt x="775" y="39"/>
                    <a:pt x="616" y="8"/>
                  </a:cubicBezTo>
                  <a:cubicBezTo>
                    <a:pt x="593" y="3"/>
                    <a:pt x="571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215807" y="4157297"/>
              <a:ext cx="7648" cy="12727"/>
            </a:xfrm>
            <a:custGeom>
              <a:avLst/>
              <a:gdLst/>
              <a:ahLst/>
              <a:cxnLst/>
              <a:rect l="l" t="t" r="r" b="b"/>
              <a:pathLst>
                <a:path w="134" h="223" extrusionOk="0">
                  <a:moveTo>
                    <a:pt x="0" y="0"/>
                  </a:moveTo>
                  <a:cubicBezTo>
                    <a:pt x="0" y="76"/>
                    <a:pt x="0" y="152"/>
                    <a:pt x="0" y="222"/>
                  </a:cubicBezTo>
                  <a:cubicBezTo>
                    <a:pt x="64" y="178"/>
                    <a:pt x="115" y="114"/>
                    <a:pt x="134" y="44"/>
                  </a:cubicBezTo>
                  <a:cubicBezTo>
                    <a:pt x="89" y="32"/>
                    <a:pt x="45" y="1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484160" y="4001834"/>
              <a:ext cx="107239" cy="88519"/>
            </a:xfrm>
            <a:custGeom>
              <a:avLst/>
              <a:gdLst/>
              <a:ahLst/>
              <a:cxnLst/>
              <a:rect l="l" t="t" r="r" b="b"/>
              <a:pathLst>
                <a:path w="1879" h="1551" extrusionOk="0">
                  <a:moveTo>
                    <a:pt x="1332" y="1"/>
                  </a:moveTo>
                  <a:cubicBezTo>
                    <a:pt x="1148" y="1"/>
                    <a:pt x="1040" y="156"/>
                    <a:pt x="978" y="325"/>
                  </a:cubicBezTo>
                  <a:cubicBezTo>
                    <a:pt x="950" y="312"/>
                    <a:pt x="921" y="305"/>
                    <a:pt x="890" y="305"/>
                  </a:cubicBezTo>
                  <a:cubicBezTo>
                    <a:pt x="851" y="305"/>
                    <a:pt x="811" y="316"/>
                    <a:pt x="775" y="338"/>
                  </a:cubicBezTo>
                  <a:cubicBezTo>
                    <a:pt x="679" y="414"/>
                    <a:pt x="616" y="535"/>
                    <a:pt x="616" y="662"/>
                  </a:cubicBezTo>
                  <a:cubicBezTo>
                    <a:pt x="451" y="719"/>
                    <a:pt x="350" y="896"/>
                    <a:pt x="394" y="1068"/>
                  </a:cubicBezTo>
                  <a:cubicBezTo>
                    <a:pt x="235" y="1068"/>
                    <a:pt x="89" y="1169"/>
                    <a:pt x="32" y="1315"/>
                  </a:cubicBezTo>
                  <a:cubicBezTo>
                    <a:pt x="0" y="1391"/>
                    <a:pt x="0" y="1474"/>
                    <a:pt x="26" y="1550"/>
                  </a:cubicBezTo>
                  <a:lnTo>
                    <a:pt x="197" y="1423"/>
                  </a:lnTo>
                  <a:cubicBezTo>
                    <a:pt x="197" y="1398"/>
                    <a:pt x="210" y="1366"/>
                    <a:pt x="223" y="1347"/>
                  </a:cubicBezTo>
                  <a:cubicBezTo>
                    <a:pt x="261" y="1303"/>
                    <a:pt x="324" y="1271"/>
                    <a:pt x="381" y="1271"/>
                  </a:cubicBezTo>
                  <a:cubicBezTo>
                    <a:pt x="451" y="1214"/>
                    <a:pt x="521" y="1150"/>
                    <a:pt x="584" y="1074"/>
                  </a:cubicBezTo>
                  <a:cubicBezTo>
                    <a:pt x="572" y="1068"/>
                    <a:pt x="559" y="1055"/>
                    <a:pt x="546" y="1042"/>
                  </a:cubicBezTo>
                  <a:lnTo>
                    <a:pt x="540" y="1042"/>
                  </a:lnTo>
                  <a:cubicBezTo>
                    <a:pt x="521" y="928"/>
                    <a:pt x="603" y="820"/>
                    <a:pt x="718" y="801"/>
                  </a:cubicBezTo>
                  <a:cubicBezTo>
                    <a:pt x="724" y="750"/>
                    <a:pt x="749" y="700"/>
                    <a:pt x="787" y="662"/>
                  </a:cubicBezTo>
                  <a:cubicBezTo>
                    <a:pt x="775" y="655"/>
                    <a:pt x="762" y="649"/>
                    <a:pt x="749" y="649"/>
                  </a:cubicBezTo>
                  <a:cubicBezTo>
                    <a:pt x="762" y="624"/>
                    <a:pt x="775" y="598"/>
                    <a:pt x="787" y="566"/>
                  </a:cubicBezTo>
                  <a:cubicBezTo>
                    <a:pt x="796" y="523"/>
                    <a:pt x="820" y="503"/>
                    <a:pt x="858" y="503"/>
                  </a:cubicBezTo>
                  <a:cubicBezTo>
                    <a:pt x="876" y="503"/>
                    <a:pt x="897" y="508"/>
                    <a:pt x="921" y="516"/>
                  </a:cubicBezTo>
                  <a:cubicBezTo>
                    <a:pt x="921" y="522"/>
                    <a:pt x="921" y="528"/>
                    <a:pt x="921" y="535"/>
                  </a:cubicBezTo>
                  <a:cubicBezTo>
                    <a:pt x="914" y="554"/>
                    <a:pt x="914" y="573"/>
                    <a:pt x="927" y="592"/>
                  </a:cubicBezTo>
                  <a:cubicBezTo>
                    <a:pt x="943" y="589"/>
                    <a:pt x="959" y="587"/>
                    <a:pt x="975" y="587"/>
                  </a:cubicBezTo>
                  <a:cubicBezTo>
                    <a:pt x="990" y="587"/>
                    <a:pt x="1006" y="589"/>
                    <a:pt x="1022" y="592"/>
                  </a:cubicBezTo>
                  <a:cubicBezTo>
                    <a:pt x="1041" y="560"/>
                    <a:pt x="1060" y="528"/>
                    <a:pt x="1079" y="497"/>
                  </a:cubicBezTo>
                  <a:cubicBezTo>
                    <a:pt x="1079" y="490"/>
                    <a:pt x="1086" y="484"/>
                    <a:pt x="1092" y="484"/>
                  </a:cubicBezTo>
                  <a:cubicBezTo>
                    <a:pt x="1092" y="478"/>
                    <a:pt x="1092" y="471"/>
                    <a:pt x="1092" y="459"/>
                  </a:cubicBezTo>
                  <a:cubicBezTo>
                    <a:pt x="1098" y="433"/>
                    <a:pt x="1111" y="401"/>
                    <a:pt x="1124" y="370"/>
                  </a:cubicBezTo>
                  <a:cubicBezTo>
                    <a:pt x="1130" y="325"/>
                    <a:pt x="1155" y="281"/>
                    <a:pt x="1193" y="249"/>
                  </a:cubicBezTo>
                  <a:cubicBezTo>
                    <a:pt x="1218" y="207"/>
                    <a:pt x="1244" y="186"/>
                    <a:pt x="1271" y="186"/>
                  </a:cubicBezTo>
                  <a:cubicBezTo>
                    <a:pt x="1313" y="186"/>
                    <a:pt x="1357" y="235"/>
                    <a:pt x="1403" y="332"/>
                  </a:cubicBezTo>
                  <a:cubicBezTo>
                    <a:pt x="1403" y="332"/>
                    <a:pt x="1403" y="338"/>
                    <a:pt x="1403" y="344"/>
                  </a:cubicBezTo>
                  <a:cubicBezTo>
                    <a:pt x="1600" y="363"/>
                    <a:pt x="1777" y="528"/>
                    <a:pt x="1695" y="757"/>
                  </a:cubicBezTo>
                  <a:cubicBezTo>
                    <a:pt x="1815" y="611"/>
                    <a:pt x="1879" y="421"/>
                    <a:pt x="1739" y="275"/>
                  </a:cubicBezTo>
                  <a:cubicBezTo>
                    <a:pt x="1707" y="236"/>
                    <a:pt x="1663" y="217"/>
                    <a:pt x="1606" y="211"/>
                  </a:cubicBezTo>
                  <a:cubicBezTo>
                    <a:pt x="1587" y="110"/>
                    <a:pt x="1504" y="27"/>
                    <a:pt x="1403" y="8"/>
                  </a:cubicBezTo>
                  <a:cubicBezTo>
                    <a:pt x="1378" y="3"/>
                    <a:pt x="1355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072727" y="4226868"/>
              <a:ext cx="20375" cy="30077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302" y="1"/>
                  </a:moveTo>
                  <a:cubicBezTo>
                    <a:pt x="215" y="1"/>
                    <a:pt x="135" y="39"/>
                    <a:pt x="77" y="107"/>
                  </a:cubicBezTo>
                  <a:cubicBezTo>
                    <a:pt x="7" y="202"/>
                    <a:pt x="1" y="336"/>
                    <a:pt x="64" y="437"/>
                  </a:cubicBezTo>
                  <a:lnTo>
                    <a:pt x="58" y="437"/>
                  </a:lnTo>
                  <a:cubicBezTo>
                    <a:pt x="102" y="469"/>
                    <a:pt x="140" y="501"/>
                    <a:pt x="185" y="526"/>
                  </a:cubicBezTo>
                  <a:cubicBezTo>
                    <a:pt x="204" y="520"/>
                    <a:pt x="216" y="513"/>
                    <a:pt x="236" y="494"/>
                  </a:cubicBezTo>
                  <a:cubicBezTo>
                    <a:pt x="242" y="463"/>
                    <a:pt x="248" y="431"/>
                    <a:pt x="255" y="399"/>
                  </a:cubicBezTo>
                  <a:cubicBezTo>
                    <a:pt x="185" y="355"/>
                    <a:pt x="166" y="260"/>
                    <a:pt x="223" y="202"/>
                  </a:cubicBezTo>
                  <a:cubicBezTo>
                    <a:pt x="242" y="177"/>
                    <a:pt x="274" y="171"/>
                    <a:pt x="305" y="171"/>
                  </a:cubicBezTo>
                  <a:cubicBezTo>
                    <a:pt x="318" y="114"/>
                    <a:pt x="337" y="57"/>
                    <a:pt x="356" y="6"/>
                  </a:cubicBezTo>
                  <a:cubicBezTo>
                    <a:pt x="338" y="3"/>
                    <a:pt x="320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460247" y="4238397"/>
              <a:ext cx="16722" cy="3367"/>
            </a:xfrm>
            <a:custGeom>
              <a:avLst/>
              <a:gdLst/>
              <a:ahLst/>
              <a:cxnLst/>
              <a:rect l="l" t="t" r="r" b="b"/>
              <a:pathLst>
                <a:path w="293" h="59" extrusionOk="0">
                  <a:moveTo>
                    <a:pt x="293" y="0"/>
                  </a:moveTo>
                  <a:lnTo>
                    <a:pt x="293" y="0"/>
                  </a:lnTo>
                  <a:cubicBezTo>
                    <a:pt x="197" y="13"/>
                    <a:pt x="102" y="26"/>
                    <a:pt x="1" y="39"/>
                  </a:cubicBezTo>
                  <a:cubicBezTo>
                    <a:pt x="39" y="51"/>
                    <a:pt x="77" y="58"/>
                    <a:pt x="115" y="58"/>
                  </a:cubicBezTo>
                  <a:cubicBezTo>
                    <a:pt x="121" y="58"/>
                    <a:pt x="128" y="59"/>
                    <a:pt x="135" y="59"/>
                  </a:cubicBezTo>
                  <a:cubicBezTo>
                    <a:pt x="191" y="59"/>
                    <a:pt x="247" y="35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739501" y="4082761"/>
              <a:ext cx="11243" cy="2854"/>
            </a:xfrm>
            <a:custGeom>
              <a:avLst/>
              <a:gdLst/>
              <a:ahLst/>
              <a:cxnLst/>
              <a:rect l="l" t="t" r="r" b="b"/>
              <a:pathLst>
                <a:path w="197" h="50" extrusionOk="0">
                  <a:moveTo>
                    <a:pt x="149" y="0"/>
                  </a:moveTo>
                  <a:cubicBezTo>
                    <a:pt x="104" y="0"/>
                    <a:pt x="63" y="13"/>
                    <a:pt x="26" y="37"/>
                  </a:cubicBezTo>
                  <a:lnTo>
                    <a:pt x="0" y="50"/>
                  </a:lnTo>
                  <a:cubicBezTo>
                    <a:pt x="64" y="37"/>
                    <a:pt x="127" y="18"/>
                    <a:pt x="197" y="5"/>
                  </a:cubicBezTo>
                  <a:cubicBezTo>
                    <a:pt x="181" y="2"/>
                    <a:pt x="16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225566" y="3964223"/>
              <a:ext cx="31561" cy="53648"/>
            </a:xfrm>
            <a:custGeom>
              <a:avLst/>
              <a:gdLst/>
              <a:ahLst/>
              <a:cxnLst/>
              <a:rect l="l" t="t" r="r" b="b"/>
              <a:pathLst>
                <a:path w="553" h="940" extrusionOk="0">
                  <a:moveTo>
                    <a:pt x="546" y="1"/>
                  </a:moveTo>
                  <a:cubicBezTo>
                    <a:pt x="502" y="13"/>
                    <a:pt x="464" y="45"/>
                    <a:pt x="432" y="83"/>
                  </a:cubicBezTo>
                  <a:cubicBezTo>
                    <a:pt x="400" y="121"/>
                    <a:pt x="394" y="172"/>
                    <a:pt x="400" y="216"/>
                  </a:cubicBezTo>
                  <a:cubicBezTo>
                    <a:pt x="242" y="242"/>
                    <a:pt x="134" y="388"/>
                    <a:pt x="153" y="546"/>
                  </a:cubicBezTo>
                  <a:cubicBezTo>
                    <a:pt x="26" y="635"/>
                    <a:pt x="1" y="813"/>
                    <a:pt x="96" y="940"/>
                  </a:cubicBezTo>
                  <a:cubicBezTo>
                    <a:pt x="121" y="857"/>
                    <a:pt x="153" y="781"/>
                    <a:pt x="197" y="711"/>
                  </a:cubicBezTo>
                  <a:cubicBezTo>
                    <a:pt x="261" y="597"/>
                    <a:pt x="394" y="496"/>
                    <a:pt x="470" y="381"/>
                  </a:cubicBezTo>
                  <a:lnTo>
                    <a:pt x="483" y="362"/>
                  </a:lnTo>
                  <a:lnTo>
                    <a:pt x="489" y="362"/>
                  </a:lnTo>
                  <a:cubicBezTo>
                    <a:pt x="502" y="343"/>
                    <a:pt x="508" y="324"/>
                    <a:pt x="521" y="305"/>
                  </a:cubicBezTo>
                  <a:cubicBezTo>
                    <a:pt x="534" y="280"/>
                    <a:pt x="540" y="248"/>
                    <a:pt x="540" y="216"/>
                  </a:cubicBezTo>
                  <a:cubicBezTo>
                    <a:pt x="515" y="191"/>
                    <a:pt x="527" y="172"/>
                    <a:pt x="546" y="159"/>
                  </a:cubicBezTo>
                  <a:cubicBezTo>
                    <a:pt x="553" y="102"/>
                    <a:pt x="553" y="52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087224" y="4183722"/>
              <a:ext cx="20717" cy="40978"/>
            </a:xfrm>
            <a:custGeom>
              <a:avLst/>
              <a:gdLst/>
              <a:ahLst/>
              <a:cxnLst/>
              <a:rect l="l" t="t" r="r" b="b"/>
              <a:pathLst>
                <a:path w="363" h="718" extrusionOk="0">
                  <a:moveTo>
                    <a:pt x="362" y="0"/>
                  </a:moveTo>
                  <a:cubicBezTo>
                    <a:pt x="305" y="57"/>
                    <a:pt x="267" y="134"/>
                    <a:pt x="254" y="216"/>
                  </a:cubicBezTo>
                  <a:cubicBezTo>
                    <a:pt x="147" y="222"/>
                    <a:pt x="64" y="292"/>
                    <a:pt x="32" y="394"/>
                  </a:cubicBezTo>
                  <a:cubicBezTo>
                    <a:pt x="1" y="508"/>
                    <a:pt x="26" y="629"/>
                    <a:pt x="108" y="717"/>
                  </a:cubicBezTo>
                  <a:cubicBezTo>
                    <a:pt x="147" y="609"/>
                    <a:pt x="178" y="502"/>
                    <a:pt x="216" y="394"/>
                  </a:cubicBezTo>
                  <a:cubicBezTo>
                    <a:pt x="261" y="267"/>
                    <a:pt x="312" y="134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409909" y="4249640"/>
              <a:ext cx="1484" cy="400"/>
            </a:xfrm>
            <a:custGeom>
              <a:avLst/>
              <a:gdLst/>
              <a:ahLst/>
              <a:cxnLst/>
              <a:rect l="l" t="t" r="r" b="b"/>
              <a:pathLst>
                <a:path w="26" h="7" extrusionOk="0">
                  <a:moveTo>
                    <a:pt x="26" y="0"/>
                  </a:moveTo>
                  <a:lnTo>
                    <a:pt x="1" y="7"/>
                  </a:lnTo>
                  <a:lnTo>
                    <a:pt x="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77398" y="4025861"/>
              <a:ext cx="50053" cy="25340"/>
            </a:xfrm>
            <a:custGeom>
              <a:avLst/>
              <a:gdLst/>
              <a:ahLst/>
              <a:cxnLst/>
              <a:rect l="l" t="t" r="r" b="b"/>
              <a:pathLst>
                <a:path w="877" h="444" extrusionOk="0">
                  <a:moveTo>
                    <a:pt x="409" y="0"/>
                  </a:moveTo>
                  <a:cubicBezTo>
                    <a:pt x="280" y="0"/>
                    <a:pt x="143" y="65"/>
                    <a:pt x="58" y="158"/>
                  </a:cubicBezTo>
                  <a:cubicBezTo>
                    <a:pt x="39" y="177"/>
                    <a:pt x="20" y="209"/>
                    <a:pt x="1" y="234"/>
                  </a:cubicBezTo>
                  <a:lnTo>
                    <a:pt x="39" y="222"/>
                  </a:lnTo>
                  <a:cubicBezTo>
                    <a:pt x="98" y="205"/>
                    <a:pt x="160" y="196"/>
                    <a:pt x="223" y="196"/>
                  </a:cubicBezTo>
                  <a:cubicBezTo>
                    <a:pt x="254" y="196"/>
                    <a:pt x="286" y="198"/>
                    <a:pt x="318" y="203"/>
                  </a:cubicBezTo>
                  <a:lnTo>
                    <a:pt x="350" y="196"/>
                  </a:lnTo>
                  <a:cubicBezTo>
                    <a:pt x="371" y="191"/>
                    <a:pt x="392" y="189"/>
                    <a:pt x="413" y="189"/>
                  </a:cubicBezTo>
                  <a:cubicBezTo>
                    <a:pt x="446" y="189"/>
                    <a:pt x="477" y="195"/>
                    <a:pt x="508" y="203"/>
                  </a:cubicBezTo>
                  <a:cubicBezTo>
                    <a:pt x="508" y="238"/>
                    <a:pt x="541" y="262"/>
                    <a:pt x="574" y="262"/>
                  </a:cubicBezTo>
                  <a:cubicBezTo>
                    <a:pt x="594" y="262"/>
                    <a:pt x="615" y="253"/>
                    <a:pt x="629" y="234"/>
                  </a:cubicBezTo>
                  <a:cubicBezTo>
                    <a:pt x="645" y="207"/>
                    <a:pt x="675" y="195"/>
                    <a:pt x="704" y="195"/>
                  </a:cubicBezTo>
                  <a:cubicBezTo>
                    <a:pt x="755" y="195"/>
                    <a:pt x="803" y="232"/>
                    <a:pt x="762" y="285"/>
                  </a:cubicBezTo>
                  <a:cubicBezTo>
                    <a:pt x="701" y="347"/>
                    <a:pt x="747" y="444"/>
                    <a:pt x="830" y="444"/>
                  </a:cubicBezTo>
                  <a:cubicBezTo>
                    <a:pt x="833" y="444"/>
                    <a:pt x="836" y="444"/>
                    <a:pt x="838" y="444"/>
                  </a:cubicBezTo>
                  <a:cubicBezTo>
                    <a:pt x="838" y="393"/>
                    <a:pt x="845" y="342"/>
                    <a:pt x="851" y="285"/>
                  </a:cubicBezTo>
                  <a:cubicBezTo>
                    <a:pt x="857" y="234"/>
                    <a:pt x="864" y="165"/>
                    <a:pt x="876" y="107"/>
                  </a:cubicBezTo>
                  <a:cubicBezTo>
                    <a:pt x="834" y="65"/>
                    <a:pt x="777" y="43"/>
                    <a:pt x="719" y="43"/>
                  </a:cubicBezTo>
                  <a:cubicBezTo>
                    <a:pt x="682" y="43"/>
                    <a:pt x="644" y="52"/>
                    <a:pt x="610" y="69"/>
                  </a:cubicBezTo>
                  <a:cubicBezTo>
                    <a:pt x="552" y="21"/>
                    <a:pt x="482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508815" y="4160893"/>
              <a:ext cx="12727" cy="6563"/>
            </a:xfrm>
            <a:custGeom>
              <a:avLst/>
              <a:gdLst/>
              <a:ahLst/>
              <a:cxnLst/>
              <a:rect l="l" t="t" r="r" b="b"/>
              <a:pathLst>
                <a:path w="223" h="115" extrusionOk="0">
                  <a:moveTo>
                    <a:pt x="184" y="0"/>
                  </a:moveTo>
                  <a:cubicBezTo>
                    <a:pt x="145" y="12"/>
                    <a:pt x="121" y="14"/>
                    <a:pt x="105" y="14"/>
                  </a:cubicBezTo>
                  <a:cubicBezTo>
                    <a:pt x="96" y="14"/>
                    <a:pt x="90" y="13"/>
                    <a:pt x="84" y="13"/>
                  </a:cubicBezTo>
                  <a:cubicBezTo>
                    <a:pt x="64" y="13"/>
                    <a:pt x="55" y="20"/>
                    <a:pt x="6" y="83"/>
                  </a:cubicBezTo>
                  <a:lnTo>
                    <a:pt x="0" y="89"/>
                  </a:lnTo>
                  <a:lnTo>
                    <a:pt x="114" y="115"/>
                  </a:lnTo>
                  <a:cubicBezTo>
                    <a:pt x="146" y="83"/>
                    <a:pt x="184" y="51"/>
                    <a:pt x="222" y="32"/>
                  </a:cubicBezTo>
                  <a:cubicBezTo>
                    <a:pt x="209" y="20"/>
                    <a:pt x="197" y="13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488840" y="4217394"/>
              <a:ext cx="148560" cy="41720"/>
            </a:xfrm>
            <a:custGeom>
              <a:avLst/>
              <a:gdLst/>
              <a:ahLst/>
              <a:cxnLst/>
              <a:rect l="l" t="t" r="r" b="b"/>
              <a:pathLst>
                <a:path w="2603" h="731" extrusionOk="0">
                  <a:moveTo>
                    <a:pt x="2603" y="0"/>
                  </a:moveTo>
                  <a:lnTo>
                    <a:pt x="2603" y="0"/>
                  </a:lnTo>
                  <a:cubicBezTo>
                    <a:pt x="2362" y="83"/>
                    <a:pt x="2114" y="134"/>
                    <a:pt x="1860" y="153"/>
                  </a:cubicBezTo>
                  <a:cubicBezTo>
                    <a:pt x="1771" y="165"/>
                    <a:pt x="1683" y="165"/>
                    <a:pt x="1594" y="165"/>
                  </a:cubicBezTo>
                  <a:cubicBezTo>
                    <a:pt x="1575" y="197"/>
                    <a:pt x="1562" y="223"/>
                    <a:pt x="1543" y="254"/>
                  </a:cubicBezTo>
                  <a:cubicBezTo>
                    <a:pt x="1600" y="273"/>
                    <a:pt x="1676" y="299"/>
                    <a:pt x="1657" y="356"/>
                  </a:cubicBezTo>
                  <a:cubicBezTo>
                    <a:pt x="1653" y="373"/>
                    <a:pt x="1623" y="390"/>
                    <a:pt x="1600" y="390"/>
                  </a:cubicBezTo>
                  <a:cubicBezTo>
                    <a:pt x="1589" y="390"/>
                    <a:pt x="1579" y="385"/>
                    <a:pt x="1575" y="375"/>
                  </a:cubicBezTo>
                  <a:cubicBezTo>
                    <a:pt x="1553" y="353"/>
                    <a:pt x="1525" y="343"/>
                    <a:pt x="1498" y="343"/>
                  </a:cubicBezTo>
                  <a:cubicBezTo>
                    <a:pt x="1485" y="343"/>
                    <a:pt x="1473" y="345"/>
                    <a:pt x="1461" y="349"/>
                  </a:cubicBezTo>
                  <a:cubicBezTo>
                    <a:pt x="1448" y="362"/>
                    <a:pt x="1435" y="375"/>
                    <a:pt x="1422" y="388"/>
                  </a:cubicBezTo>
                  <a:cubicBezTo>
                    <a:pt x="1416" y="400"/>
                    <a:pt x="1416" y="426"/>
                    <a:pt x="1422" y="438"/>
                  </a:cubicBezTo>
                  <a:cubicBezTo>
                    <a:pt x="1429" y="457"/>
                    <a:pt x="1441" y="470"/>
                    <a:pt x="1448" y="489"/>
                  </a:cubicBezTo>
                  <a:cubicBezTo>
                    <a:pt x="1427" y="491"/>
                    <a:pt x="1406" y="493"/>
                    <a:pt x="1385" y="493"/>
                  </a:cubicBezTo>
                  <a:cubicBezTo>
                    <a:pt x="1349" y="493"/>
                    <a:pt x="1313" y="488"/>
                    <a:pt x="1276" y="476"/>
                  </a:cubicBezTo>
                  <a:cubicBezTo>
                    <a:pt x="1199" y="510"/>
                    <a:pt x="1114" y="526"/>
                    <a:pt x="1030" y="526"/>
                  </a:cubicBezTo>
                  <a:cubicBezTo>
                    <a:pt x="970" y="526"/>
                    <a:pt x="909" y="518"/>
                    <a:pt x="851" y="502"/>
                  </a:cubicBezTo>
                  <a:cubicBezTo>
                    <a:pt x="775" y="476"/>
                    <a:pt x="705" y="445"/>
                    <a:pt x="636" y="407"/>
                  </a:cubicBezTo>
                  <a:cubicBezTo>
                    <a:pt x="566" y="394"/>
                    <a:pt x="496" y="368"/>
                    <a:pt x="432" y="330"/>
                  </a:cubicBezTo>
                  <a:cubicBezTo>
                    <a:pt x="418" y="284"/>
                    <a:pt x="378" y="260"/>
                    <a:pt x="337" y="260"/>
                  </a:cubicBezTo>
                  <a:cubicBezTo>
                    <a:pt x="306" y="260"/>
                    <a:pt x="274" y="274"/>
                    <a:pt x="255" y="305"/>
                  </a:cubicBezTo>
                  <a:cubicBezTo>
                    <a:pt x="248" y="299"/>
                    <a:pt x="242" y="292"/>
                    <a:pt x="242" y="280"/>
                  </a:cubicBezTo>
                  <a:cubicBezTo>
                    <a:pt x="166" y="299"/>
                    <a:pt x="90" y="318"/>
                    <a:pt x="20" y="330"/>
                  </a:cubicBezTo>
                  <a:lnTo>
                    <a:pt x="1" y="330"/>
                  </a:lnTo>
                  <a:cubicBezTo>
                    <a:pt x="45" y="444"/>
                    <a:pt x="132" y="523"/>
                    <a:pt x="227" y="523"/>
                  </a:cubicBezTo>
                  <a:cubicBezTo>
                    <a:pt x="255" y="523"/>
                    <a:pt x="283" y="516"/>
                    <a:pt x="312" y="502"/>
                  </a:cubicBezTo>
                  <a:cubicBezTo>
                    <a:pt x="385" y="603"/>
                    <a:pt x="483" y="645"/>
                    <a:pt x="591" y="645"/>
                  </a:cubicBezTo>
                  <a:cubicBezTo>
                    <a:pt x="699" y="645"/>
                    <a:pt x="816" y="603"/>
                    <a:pt x="927" y="540"/>
                  </a:cubicBezTo>
                  <a:cubicBezTo>
                    <a:pt x="990" y="675"/>
                    <a:pt x="1113" y="731"/>
                    <a:pt x="1251" y="731"/>
                  </a:cubicBezTo>
                  <a:cubicBezTo>
                    <a:pt x="1390" y="731"/>
                    <a:pt x="1545" y="674"/>
                    <a:pt x="1670" y="584"/>
                  </a:cubicBezTo>
                  <a:cubicBezTo>
                    <a:pt x="1683" y="578"/>
                    <a:pt x="1689" y="565"/>
                    <a:pt x="1695" y="553"/>
                  </a:cubicBezTo>
                  <a:cubicBezTo>
                    <a:pt x="1752" y="533"/>
                    <a:pt x="1797" y="495"/>
                    <a:pt x="1829" y="445"/>
                  </a:cubicBezTo>
                  <a:cubicBezTo>
                    <a:pt x="1848" y="400"/>
                    <a:pt x="1860" y="356"/>
                    <a:pt x="1854" y="311"/>
                  </a:cubicBezTo>
                  <a:lnTo>
                    <a:pt x="1854" y="311"/>
                  </a:lnTo>
                  <a:cubicBezTo>
                    <a:pt x="1882" y="319"/>
                    <a:pt x="1911" y="322"/>
                    <a:pt x="1940" y="322"/>
                  </a:cubicBezTo>
                  <a:cubicBezTo>
                    <a:pt x="1987" y="322"/>
                    <a:pt x="2035" y="312"/>
                    <a:pt x="2082" y="292"/>
                  </a:cubicBezTo>
                  <a:cubicBezTo>
                    <a:pt x="2146" y="267"/>
                    <a:pt x="2197" y="216"/>
                    <a:pt x="2228" y="159"/>
                  </a:cubicBezTo>
                  <a:cubicBezTo>
                    <a:pt x="2254" y="165"/>
                    <a:pt x="2281" y="167"/>
                    <a:pt x="2307" y="167"/>
                  </a:cubicBezTo>
                  <a:cubicBezTo>
                    <a:pt x="2371" y="167"/>
                    <a:pt x="2435" y="151"/>
                    <a:pt x="2489" y="115"/>
                  </a:cubicBezTo>
                  <a:cubicBezTo>
                    <a:pt x="2520" y="77"/>
                    <a:pt x="2558" y="39"/>
                    <a:pt x="2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347644" y="4266647"/>
              <a:ext cx="7648" cy="8732"/>
            </a:xfrm>
            <a:custGeom>
              <a:avLst/>
              <a:gdLst/>
              <a:ahLst/>
              <a:cxnLst/>
              <a:rect l="l" t="t" r="r" b="b"/>
              <a:pathLst>
                <a:path w="134" h="153" extrusionOk="0">
                  <a:moveTo>
                    <a:pt x="133" y="0"/>
                  </a:moveTo>
                  <a:lnTo>
                    <a:pt x="64" y="32"/>
                  </a:lnTo>
                  <a:cubicBezTo>
                    <a:pt x="57" y="77"/>
                    <a:pt x="38" y="121"/>
                    <a:pt x="0" y="153"/>
                  </a:cubicBezTo>
                  <a:lnTo>
                    <a:pt x="26" y="153"/>
                  </a:lnTo>
                  <a:cubicBezTo>
                    <a:pt x="51" y="96"/>
                    <a:pt x="89" y="45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700749" y="3994471"/>
              <a:ext cx="53991" cy="94797"/>
            </a:xfrm>
            <a:custGeom>
              <a:avLst/>
              <a:gdLst/>
              <a:ahLst/>
              <a:cxnLst/>
              <a:rect l="l" t="t" r="r" b="b"/>
              <a:pathLst>
                <a:path w="946" h="1661" extrusionOk="0">
                  <a:moveTo>
                    <a:pt x="239" y="1"/>
                  </a:moveTo>
                  <a:cubicBezTo>
                    <a:pt x="126" y="1"/>
                    <a:pt x="76" y="124"/>
                    <a:pt x="26" y="220"/>
                  </a:cubicBezTo>
                  <a:cubicBezTo>
                    <a:pt x="19" y="232"/>
                    <a:pt x="13" y="245"/>
                    <a:pt x="0" y="258"/>
                  </a:cubicBezTo>
                  <a:cubicBezTo>
                    <a:pt x="58" y="227"/>
                    <a:pt x="119" y="213"/>
                    <a:pt x="178" y="213"/>
                  </a:cubicBezTo>
                  <a:cubicBezTo>
                    <a:pt x="367" y="213"/>
                    <a:pt x="541" y="353"/>
                    <a:pt x="565" y="556"/>
                  </a:cubicBezTo>
                  <a:cubicBezTo>
                    <a:pt x="571" y="721"/>
                    <a:pt x="578" y="879"/>
                    <a:pt x="571" y="1038"/>
                  </a:cubicBezTo>
                  <a:cubicBezTo>
                    <a:pt x="578" y="1064"/>
                    <a:pt x="578" y="1089"/>
                    <a:pt x="571" y="1114"/>
                  </a:cubicBezTo>
                  <a:cubicBezTo>
                    <a:pt x="565" y="1298"/>
                    <a:pt x="540" y="1476"/>
                    <a:pt x="502" y="1660"/>
                  </a:cubicBezTo>
                  <a:lnTo>
                    <a:pt x="578" y="1635"/>
                  </a:lnTo>
                  <a:cubicBezTo>
                    <a:pt x="660" y="1539"/>
                    <a:pt x="705" y="1432"/>
                    <a:pt x="648" y="1324"/>
                  </a:cubicBezTo>
                  <a:cubicBezTo>
                    <a:pt x="806" y="1209"/>
                    <a:pt x="946" y="1025"/>
                    <a:pt x="844" y="816"/>
                  </a:cubicBezTo>
                  <a:cubicBezTo>
                    <a:pt x="800" y="721"/>
                    <a:pt x="705" y="657"/>
                    <a:pt x="603" y="657"/>
                  </a:cubicBezTo>
                  <a:cubicBezTo>
                    <a:pt x="628" y="518"/>
                    <a:pt x="565" y="378"/>
                    <a:pt x="444" y="302"/>
                  </a:cubicBezTo>
                  <a:cubicBezTo>
                    <a:pt x="483" y="201"/>
                    <a:pt x="438" y="80"/>
                    <a:pt x="343" y="29"/>
                  </a:cubicBezTo>
                  <a:cubicBezTo>
                    <a:pt x="303" y="9"/>
                    <a:pt x="26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688079" y="4018213"/>
              <a:ext cx="5479" cy="18149"/>
            </a:xfrm>
            <a:custGeom>
              <a:avLst/>
              <a:gdLst/>
              <a:ahLst/>
              <a:cxnLst/>
              <a:rect l="l" t="t" r="r" b="b"/>
              <a:pathLst>
                <a:path w="96" h="318" extrusionOk="0">
                  <a:moveTo>
                    <a:pt x="95" y="0"/>
                  </a:moveTo>
                  <a:lnTo>
                    <a:pt x="95" y="0"/>
                  </a:lnTo>
                  <a:cubicBezTo>
                    <a:pt x="51" y="57"/>
                    <a:pt x="19" y="127"/>
                    <a:pt x="6" y="197"/>
                  </a:cubicBezTo>
                  <a:cubicBezTo>
                    <a:pt x="0" y="235"/>
                    <a:pt x="0" y="279"/>
                    <a:pt x="6" y="318"/>
                  </a:cubicBezTo>
                  <a:cubicBezTo>
                    <a:pt x="38" y="229"/>
                    <a:pt x="64" y="140"/>
                    <a:pt x="83" y="45"/>
                  </a:cubicBezTo>
                  <a:cubicBezTo>
                    <a:pt x="83" y="32"/>
                    <a:pt x="89" y="13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678662" y="4148223"/>
              <a:ext cx="78246" cy="53306"/>
            </a:xfrm>
            <a:custGeom>
              <a:avLst/>
              <a:gdLst/>
              <a:ahLst/>
              <a:cxnLst/>
              <a:rect l="l" t="t" r="r" b="b"/>
              <a:pathLst>
                <a:path w="1371" h="934" extrusionOk="0">
                  <a:moveTo>
                    <a:pt x="1371" y="0"/>
                  </a:moveTo>
                  <a:lnTo>
                    <a:pt x="1371" y="0"/>
                  </a:lnTo>
                  <a:cubicBezTo>
                    <a:pt x="1079" y="178"/>
                    <a:pt x="793" y="381"/>
                    <a:pt x="508" y="572"/>
                  </a:cubicBezTo>
                  <a:cubicBezTo>
                    <a:pt x="343" y="686"/>
                    <a:pt x="171" y="787"/>
                    <a:pt x="0" y="889"/>
                  </a:cubicBezTo>
                  <a:cubicBezTo>
                    <a:pt x="54" y="918"/>
                    <a:pt x="114" y="933"/>
                    <a:pt x="174" y="933"/>
                  </a:cubicBezTo>
                  <a:cubicBezTo>
                    <a:pt x="205" y="933"/>
                    <a:pt x="236" y="929"/>
                    <a:pt x="267" y="921"/>
                  </a:cubicBezTo>
                  <a:cubicBezTo>
                    <a:pt x="368" y="889"/>
                    <a:pt x="451" y="819"/>
                    <a:pt x="508" y="730"/>
                  </a:cubicBezTo>
                  <a:cubicBezTo>
                    <a:pt x="647" y="533"/>
                    <a:pt x="565" y="584"/>
                    <a:pt x="743" y="514"/>
                  </a:cubicBezTo>
                  <a:cubicBezTo>
                    <a:pt x="946" y="438"/>
                    <a:pt x="952" y="330"/>
                    <a:pt x="1079" y="197"/>
                  </a:cubicBezTo>
                  <a:cubicBezTo>
                    <a:pt x="1111" y="165"/>
                    <a:pt x="1244" y="134"/>
                    <a:pt x="1295" y="96"/>
                  </a:cubicBezTo>
                  <a:cubicBezTo>
                    <a:pt x="1320" y="70"/>
                    <a:pt x="1352" y="32"/>
                    <a:pt x="1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759761" y="4066667"/>
              <a:ext cx="89889" cy="76934"/>
            </a:xfrm>
            <a:custGeom>
              <a:avLst/>
              <a:gdLst/>
              <a:ahLst/>
              <a:cxnLst/>
              <a:rect l="l" t="t" r="r" b="b"/>
              <a:pathLst>
                <a:path w="1575" h="1348" extrusionOk="0">
                  <a:moveTo>
                    <a:pt x="293" y="1"/>
                  </a:moveTo>
                  <a:cubicBezTo>
                    <a:pt x="131" y="1"/>
                    <a:pt x="43" y="117"/>
                    <a:pt x="1" y="255"/>
                  </a:cubicBezTo>
                  <a:cubicBezTo>
                    <a:pt x="51" y="249"/>
                    <a:pt x="102" y="249"/>
                    <a:pt x="147" y="243"/>
                  </a:cubicBezTo>
                  <a:cubicBezTo>
                    <a:pt x="166" y="193"/>
                    <a:pt x="191" y="170"/>
                    <a:pt x="222" y="170"/>
                  </a:cubicBezTo>
                  <a:cubicBezTo>
                    <a:pt x="251" y="170"/>
                    <a:pt x="284" y="190"/>
                    <a:pt x="324" y="230"/>
                  </a:cubicBezTo>
                  <a:lnTo>
                    <a:pt x="324" y="249"/>
                  </a:lnTo>
                  <a:cubicBezTo>
                    <a:pt x="527" y="268"/>
                    <a:pt x="699" y="351"/>
                    <a:pt x="800" y="528"/>
                  </a:cubicBezTo>
                  <a:lnTo>
                    <a:pt x="902" y="509"/>
                  </a:lnTo>
                  <a:cubicBezTo>
                    <a:pt x="902" y="516"/>
                    <a:pt x="902" y="522"/>
                    <a:pt x="902" y="528"/>
                  </a:cubicBezTo>
                  <a:cubicBezTo>
                    <a:pt x="912" y="560"/>
                    <a:pt x="940" y="582"/>
                    <a:pt x="974" y="582"/>
                  </a:cubicBezTo>
                  <a:cubicBezTo>
                    <a:pt x="981" y="582"/>
                    <a:pt x="989" y="581"/>
                    <a:pt x="997" y="579"/>
                  </a:cubicBezTo>
                  <a:lnTo>
                    <a:pt x="1016" y="579"/>
                  </a:lnTo>
                  <a:cubicBezTo>
                    <a:pt x="1048" y="566"/>
                    <a:pt x="1067" y="541"/>
                    <a:pt x="1067" y="509"/>
                  </a:cubicBezTo>
                  <a:cubicBezTo>
                    <a:pt x="1067" y="497"/>
                    <a:pt x="1060" y="490"/>
                    <a:pt x="1060" y="478"/>
                  </a:cubicBezTo>
                  <a:cubicBezTo>
                    <a:pt x="1082" y="462"/>
                    <a:pt x="1100" y="454"/>
                    <a:pt x="1115" y="454"/>
                  </a:cubicBezTo>
                  <a:cubicBezTo>
                    <a:pt x="1164" y="454"/>
                    <a:pt x="1172" y="545"/>
                    <a:pt x="1143" y="731"/>
                  </a:cubicBezTo>
                  <a:cubicBezTo>
                    <a:pt x="1098" y="731"/>
                    <a:pt x="1067" y="757"/>
                    <a:pt x="1054" y="795"/>
                  </a:cubicBezTo>
                  <a:cubicBezTo>
                    <a:pt x="1023" y="902"/>
                    <a:pt x="923" y="973"/>
                    <a:pt x="815" y="973"/>
                  </a:cubicBezTo>
                  <a:cubicBezTo>
                    <a:pt x="789" y="973"/>
                    <a:pt x="763" y="968"/>
                    <a:pt x="737" y="960"/>
                  </a:cubicBezTo>
                  <a:cubicBezTo>
                    <a:pt x="584" y="1112"/>
                    <a:pt x="324" y="1220"/>
                    <a:pt x="172" y="1309"/>
                  </a:cubicBezTo>
                  <a:lnTo>
                    <a:pt x="128" y="1334"/>
                  </a:lnTo>
                  <a:cubicBezTo>
                    <a:pt x="161" y="1343"/>
                    <a:pt x="194" y="1347"/>
                    <a:pt x="227" y="1347"/>
                  </a:cubicBezTo>
                  <a:cubicBezTo>
                    <a:pt x="383" y="1347"/>
                    <a:pt x="528" y="1252"/>
                    <a:pt x="591" y="1106"/>
                  </a:cubicBezTo>
                  <a:cubicBezTo>
                    <a:pt x="659" y="1149"/>
                    <a:pt x="736" y="1169"/>
                    <a:pt x="811" y="1169"/>
                  </a:cubicBezTo>
                  <a:cubicBezTo>
                    <a:pt x="980" y="1169"/>
                    <a:pt x="1145" y="1068"/>
                    <a:pt x="1206" y="896"/>
                  </a:cubicBezTo>
                  <a:cubicBezTo>
                    <a:pt x="1428" y="827"/>
                    <a:pt x="1574" y="541"/>
                    <a:pt x="1352" y="370"/>
                  </a:cubicBezTo>
                  <a:cubicBezTo>
                    <a:pt x="1287" y="331"/>
                    <a:pt x="1213" y="312"/>
                    <a:pt x="1139" y="312"/>
                  </a:cubicBezTo>
                  <a:cubicBezTo>
                    <a:pt x="1091" y="312"/>
                    <a:pt x="1042" y="320"/>
                    <a:pt x="997" y="338"/>
                  </a:cubicBezTo>
                  <a:cubicBezTo>
                    <a:pt x="949" y="303"/>
                    <a:pt x="894" y="286"/>
                    <a:pt x="839" y="286"/>
                  </a:cubicBezTo>
                  <a:cubicBezTo>
                    <a:pt x="784" y="286"/>
                    <a:pt x="730" y="303"/>
                    <a:pt x="686" y="338"/>
                  </a:cubicBezTo>
                  <a:cubicBezTo>
                    <a:pt x="686" y="287"/>
                    <a:pt x="667" y="230"/>
                    <a:pt x="635" y="186"/>
                  </a:cubicBezTo>
                  <a:cubicBezTo>
                    <a:pt x="603" y="141"/>
                    <a:pt x="546" y="116"/>
                    <a:pt x="489" y="116"/>
                  </a:cubicBezTo>
                  <a:cubicBezTo>
                    <a:pt x="457" y="52"/>
                    <a:pt x="388" y="8"/>
                    <a:pt x="318" y="2"/>
                  </a:cubicBezTo>
                  <a:cubicBezTo>
                    <a:pt x="309" y="1"/>
                    <a:pt x="301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433480" y="4241307"/>
              <a:ext cx="19233" cy="5194"/>
            </a:xfrm>
            <a:custGeom>
              <a:avLst/>
              <a:gdLst/>
              <a:ahLst/>
              <a:cxnLst/>
              <a:rect l="l" t="t" r="r" b="b"/>
              <a:pathLst>
                <a:path w="337" h="91" extrusionOk="0">
                  <a:moveTo>
                    <a:pt x="336" y="0"/>
                  </a:moveTo>
                  <a:cubicBezTo>
                    <a:pt x="267" y="13"/>
                    <a:pt x="190" y="19"/>
                    <a:pt x="121" y="32"/>
                  </a:cubicBezTo>
                  <a:lnTo>
                    <a:pt x="0" y="57"/>
                  </a:lnTo>
                  <a:cubicBezTo>
                    <a:pt x="42" y="78"/>
                    <a:pt x="89" y="91"/>
                    <a:pt x="132" y="91"/>
                  </a:cubicBezTo>
                  <a:cubicBezTo>
                    <a:pt x="141" y="91"/>
                    <a:pt x="150" y="90"/>
                    <a:pt x="159" y="89"/>
                  </a:cubicBezTo>
                  <a:cubicBezTo>
                    <a:pt x="229" y="83"/>
                    <a:pt x="292" y="51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583751" y="4029685"/>
              <a:ext cx="54733" cy="28765"/>
            </a:xfrm>
            <a:custGeom>
              <a:avLst/>
              <a:gdLst/>
              <a:ahLst/>
              <a:cxnLst/>
              <a:rect l="l" t="t" r="r" b="b"/>
              <a:pathLst>
                <a:path w="959" h="504" extrusionOk="0">
                  <a:moveTo>
                    <a:pt x="436" y="0"/>
                  </a:moveTo>
                  <a:cubicBezTo>
                    <a:pt x="269" y="0"/>
                    <a:pt x="57" y="199"/>
                    <a:pt x="191" y="351"/>
                  </a:cubicBezTo>
                  <a:cubicBezTo>
                    <a:pt x="108" y="377"/>
                    <a:pt x="45" y="434"/>
                    <a:pt x="1" y="504"/>
                  </a:cubicBezTo>
                  <a:cubicBezTo>
                    <a:pt x="198" y="354"/>
                    <a:pt x="412" y="227"/>
                    <a:pt x="635" y="227"/>
                  </a:cubicBezTo>
                  <a:cubicBezTo>
                    <a:pt x="741" y="227"/>
                    <a:pt x="850" y="256"/>
                    <a:pt x="959" y="326"/>
                  </a:cubicBezTo>
                  <a:cubicBezTo>
                    <a:pt x="959" y="250"/>
                    <a:pt x="921" y="174"/>
                    <a:pt x="864" y="123"/>
                  </a:cubicBezTo>
                  <a:cubicBezTo>
                    <a:pt x="819" y="86"/>
                    <a:pt x="762" y="66"/>
                    <a:pt x="704" y="66"/>
                  </a:cubicBezTo>
                  <a:cubicBezTo>
                    <a:pt x="663" y="66"/>
                    <a:pt x="621" y="76"/>
                    <a:pt x="584" y="98"/>
                  </a:cubicBezTo>
                  <a:cubicBezTo>
                    <a:pt x="555" y="28"/>
                    <a:pt x="498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72907" y="4053312"/>
              <a:ext cx="8732" cy="13812"/>
            </a:xfrm>
            <a:custGeom>
              <a:avLst/>
              <a:gdLst/>
              <a:ahLst/>
              <a:cxnLst/>
              <a:rect l="l" t="t" r="r" b="b"/>
              <a:pathLst>
                <a:path w="153" h="242" extrusionOk="0">
                  <a:moveTo>
                    <a:pt x="83" y="1"/>
                  </a:moveTo>
                  <a:cubicBezTo>
                    <a:pt x="57" y="83"/>
                    <a:pt x="26" y="159"/>
                    <a:pt x="0" y="242"/>
                  </a:cubicBezTo>
                  <a:cubicBezTo>
                    <a:pt x="51" y="204"/>
                    <a:pt x="102" y="159"/>
                    <a:pt x="152" y="115"/>
                  </a:cubicBezTo>
                  <a:cubicBezTo>
                    <a:pt x="140" y="71"/>
                    <a:pt x="114" y="33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165070" y="4066724"/>
              <a:ext cx="1883" cy="8047"/>
            </a:xfrm>
            <a:custGeom>
              <a:avLst/>
              <a:gdLst/>
              <a:ahLst/>
              <a:cxnLst/>
              <a:rect l="l" t="t" r="r" b="b"/>
              <a:pathLst>
                <a:path w="33" h="141" extrusionOk="0">
                  <a:moveTo>
                    <a:pt x="7" y="1"/>
                  </a:moveTo>
                  <a:lnTo>
                    <a:pt x="7" y="1"/>
                  </a:lnTo>
                  <a:cubicBezTo>
                    <a:pt x="1" y="45"/>
                    <a:pt x="7" y="96"/>
                    <a:pt x="20" y="140"/>
                  </a:cubicBezTo>
                  <a:cubicBezTo>
                    <a:pt x="26" y="115"/>
                    <a:pt x="33" y="89"/>
                    <a:pt x="33" y="70"/>
                  </a:cubicBezTo>
                  <a:cubicBezTo>
                    <a:pt x="20" y="45"/>
                    <a:pt x="14" y="26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253475" y="3976551"/>
              <a:ext cx="5479" cy="8390"/>
            </a:xfrm>
            <a:custGeom>
              <a:avLst/>
              <a:gdLst/>
              <a:ahLst/>
              <a:cxnLst/>
              <a:rect l="l" t="t" r="r" b="b"/>
              <a:pathLst>
                <a:path w="96" h="147" extrusionOk="0">
                  <a:moveTo>
                    <a:pt x="57" y="0"/>
                  </a:moveTo>
                  <a:cubicBezTo>
                    <a:pt x="51" y="32"/>
                    <a:pt x="45" y="64"/>
                    <a:pt x="32" y="96"/>
                  </a:cubicBezTo>
                  <a:cubicBezTo>
                    <a:pt x="19" y="115"/>
                    <a:pt x="13" y="134"/>
                    <a:pt x="0" y="146"/>
                  </a:cubicBezTo>
                  <a:cubicBezTo>
                    <a:pt x="32" y="140"/>
                    <a:pt x="51" y="115"/>
                    <a:pt x="57" y="89"/>
                  </a:cubicBezTo>
                  <a:lnTo>
                    <a:pt x="64" y="89"/>
                  </a:lnTo>
                  <a:cubicBezTo>
                    <a:pt x="95" y="70"/>
                    <a:pt x="95" y="26"/>
                    <a:pt x="64" y="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263976" y="3903042"/>
              <a:ext cx="12271" cy="10730"/>
            </a:xfrm>
            <a:custGeom>
              <a:avLst/>
              <a:gdLst/>
              <a:ahLst/>
              <a:cxnLst/>
              <a:rect l="l" t="t" r="r" b="b"/>
              <a:pathLst>
                <a:path w="215" h="188" extrusionOk="0">
                  <a:moveTo>
                    <a:pt x="76" y="0"/>
                  </a:moveTo>
                  <a:cubicBezTo>
                    <a:pt x="51" y="45"/>
                    <a:pt x="26" y="95"/>
                    <a:pt x="0" y="153"/>
                  </a:cubicBezTo>
                  <a:cubicBezTo>
                    <a:pt x="8" y="151"/>
                    <a:pt x="15" y="150"/>
                    <a:pt x="22" y="150"/>
                  </a:cubicBezTo>
                  <a:cubicBezTo>
                    <a:pt x="44" y="150"/>
                    <a:pt x="63" y="159"/>
                    <a:pt x="83" y="178"/>
                  </a:cubicBezTo>
                  <a:cubicBezTo>
                    <a:pt x="93" y="185"/>
                    <a:pt x="104" y="188"/>
                    <a:pt x="115" y="188"/>
                  </a:cubicBezTo>
                  <a:cubicBezTo>
                    <a:pt x="165" y="188"/>
                    <a:pt x="215" y="123"/>
                    <a:pt x="178" y="76"/>
                  </a:cubicBezTo>
                  <a:cubicBezTo>
                    <a:pt x="153" y="38"/>
                    <a:pt x="121" y="13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733337" y="4080479"/>
              <a:ext cx="34472" cy="20090"/>
            </a:xfrm>
            <a:custGeom>
              <a:avLst/>
              <a:gdLst/>
              <a:ahLst/>
              <a:cxnLst/>
              <a:rect l="l" t="t" r="r" b="b"/>
              <a:pathLst>
                <a:path w="604" h="352" extrusionOk="0">
                  <a:moveTo>
                    <a:pt x="603" y="1"/>
                  </a:moveTo>
                  <a:cubicBezTo>
                    <a:pt x="559" y="1"/>
                    <a:pt x="508" y="7"/>
                    <a:pt x="457" y="13"/>
                  </a:cubicBezTo>
                  <a:cubicBezTo>
                    <a:pt x="451" y="39"/>
                    <a:pt x="451" y="64"/>
                    <a:pt x="445" y="96"/>
                  </a:cubicBezTo>
                  <a:cubicBezTo>
                    <a:pt x="400" y="71"/>
                    <a:pt x="349" y="51"/>
                    <a:pt x="299" y="45"/>
                  </a:cubicBezTo>
                  <a:cubicBezTo>
                    <a:pt x="235" y="58"/>
                    <a:pt x="172" y="77"/>
                    <a:pt x="108" y="96"/>
                  </a:cubicBezTo>
                  <a:cubicBezTo>
                    <a:pt x="26" y="140"/>
                    <a:pt x="0" y="248"/>
                    <a:pt x="38" y="331"/>
                  </a:cubicBezTo>
                  <a:cubicBezTo>
                    <a:pt x="50" y="345"/>
                    <a:pt x="65" y="352"/>
                    <a:pt x="80" y="352"/>
                  </a:cubicBezTo>
                  <a:cubicBezTo>
                    <a:pt x="97" y="352"/>
                    <a:pt x="114" y="342"/>
                    <a:pt x="121" y="324"/>
                  </a:cubicBezTo>
                  <a:cubicBezTo>
                    <a:pt x="136" y="229"/>
                    <a:pt x="196" y="197"/>
                    <a:pt x="265" y="197"/>
                  </a:cubicBezTo>
                  <a:cubicBezTo>
                    <a:pt x="339" y="197"/>
                    <a:pt x="424" y="234"/>
                    <a:pt x="476" y="274"/>
                  </a:cubicBezTo>
                  <a:cubicBezTo>
                    <a:pt x="487" y="280"/>
                    <a:pt x="498" y="282"/>
                    <a:pt x="509" y="282"/>
                  </a:cubicBezTo>
                  <a:cubicBezTo>
                    <a:pt x="545" y="282"/>
                    <a:pt x="578" y="254"/>
                    <a:pt x="578" y="210"/>
                  </a:cubicBezTo>
                  <a:cubicBezTo>
                    <a:pt x="571" y="159"/>
                    <a:pt x="571" y="109"/>
                    <a:pt x="584" y="51"/>
                  </a:cubicBezTo>
                  <a:cubicBezTo>
                    <a:pt x="591" y="39"/>
                    <a:pt x="597" y="20"/>
                    <a:pt x="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344391" y="4075399"/>
              <a:ext cx="5479" cy="11643"/>
            </a:xfrm>
            <a:custGeom>
              <a:avLst/>
              <a:gdLst/>
              <a:ahLst/>
              <a:cxnLst/>
              <a:rect l="l" t="t" r="r" b="b"/>
              <a:pathLst>
                <a:path w="96" h="204" extrusionOk="0">
                  <a:moveTo>
                    <a:pt x="95" y="1"/>
                  </a:moveTo>
                  <a:lnTo>
                    <a:pt x="95" y="1"/>
                  </a:lnTo>
                  <a:cubicBezTo>
                    <a:pt x="83" y="20"/>
                    <a:pt x="70" y="33"/>
                    <a:pt x="44" y="39"/>
                  </a:cubicBezTo>
                  <a:cubicBezTo>
                    <a:pt x="0" y="45"/>
                    <a:pt x="0" y="102"/>
                    <a:pt x="19" y="128"/>
                  </a:cubicBezTo>
                  <a:cubicBezTo>
                    <a:pt x="44" y="153"/>
                    <a:pt x="57" y="172"/>
                    <a:pt x="70" y="204"/>
                  </a:cubicBezTo>
                  <a:cubicBezTo>
                    <a:pt x="83" y="134"/>
                    <a:pt x="89" y="7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1334974" y="4164146"/>
              <a:ext cx="21003" cy="14953"/>
            </a:xfrm>
            <a:custGeom>
              <a:avLst/>
              <a:gdLst/>
              <a:ahLst/>
              <a:cxnLst/>
              <a:rect l="l" t="t" r="r" b="b"/>
              <a:pathLst>
                <a:path w="368" h="262" extrusionOk="0">
                  <a:moveTo>
                    <a:pt x="190" y="1"/>
                  </a:moveTo>
                  <a:cubicBezTo>
                    <a:pt x="197" y="32"/>
                    <a:pt x="203" y="58"/>
                    <a:pt x="209" y="89"/>
                  </a:cubicBezTo>
                  <a:cubicBezTo>
                    <a:pt x="140" y="134"/>
                    <a:pt x="70" y="185"/>
                    <a:pt x="0" y="242"/>
                  </a:cubicBezTo>
                  <a:cubicBezTo>
                    <a:pt x="14" y="256"/>
                    <a:pt x="31" y="262"/>
                    <a:pt x="47" y="262"/>
                  </a:cubicBezTo>
                  <a:cubicBezTo>
                    <a:pt x="76" y="262"/>
                    <a:pt x="102" y="242"/>
                    <a:pt x="102" y="210"/>
                  </a:cubicBezTo>
                  <a:lnTo>
                    <a:pt x="102" y="178"/>
                  </a:lnTo>
                  <a:cubicBezTo>
                    <a:pt x="140" y="185"/>
                    <a:pt x="178" y="197"/>
                    <a:pt x="216" y="210"/>
                  </a:cubicBezTo>
                  <a:cubicBezTo>
                    <a:pt x="224" y="212"/>
                    <a:pt x="232" y="213"/>
                    <a:pt x="240" y="213"/>
                  </a:cubicBezTo>
                  <a:cubicBezTo>
                    <a:pt x="326" y="213"/>
                    <a:pt x="367" y="92"/>
                    <a:pt x="286" y="45"/>
                  </a:cubicBezTo>
                  <a:cubicBezTo>
                    <a:pt x="254" y="26"/>
                    <a:pt x="222" y="13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1525423" y="4233488"/>
              <a:ext cx="36298" cy="13926"/>
            </a:xfrm>
            <a:custGeom>
              <a:avLst/>
              <a:gdLst/>
              <a:ahLst/>
              <a:cxnLst/>
              <a:rect l="l" t="t" r="r" b="b"/>
              <a:pathLst>
                <a:path w="636" h="244" extrusionOk="0">
                  <a:moveTo>
                    <a:pt x="344" y="0"/>
                  </a:moveTo>
                  <a:cubicBezTo>
                    <a:pt x="329" y="0"/>
                    <a:pt x="314" y="5"/>
                    <a:pt x="299" y="17"/>
                  </a:cubicBezTo>
                  <a:cubicBezTo>
                    <a:pt x="236" y="91"/>
                    <a:pt x="146" y="129"/>
                    <a:pt x="56" y="129"/>
                  </a:cubicBezTo>
                  <a:cubicBezTo>
                    <a:pt x="37" y="129"/>
                    <a:pt x="19" y="128"/>
                    <a:pt x="1" y="125"/>
                  </a:cubicBezTo>
                  <a:lnTo>
                    <a:pt x="1" y="125"/>
                  </a:lnTo>
                  <a:cubicBezTo>
                    <a:pt x="64" y="163"/>
                    <a:pt x="141" y="194"/>
                    <a:pt x="210" y="220"/>
                  </a:cubicBezTo>
                  <a:cubicBezTo>
                    <a:pt x="268" y="236"/>
                    <a:pt x="329" y="244"/>
                    <a:pt x="389" y="244"/>
                  </a:cubicBezTo>
                  <a:cubicBezTo>
                    <a:pt x="473" y="244"/>
                    <a:pt x="558" y="228"/>
                    <a:pt x="635" y="194"/>
                  </a:cubicBezTo>
                  <a:cubicBezTo>
                    <a:pt x="566" y="175"/>
                    <a:pt x="502" y="144"/>
                    <a:pt x="445" y="106"/>
                  </a:cubicBezTo>
                  <a:cubicBezTo>
                    <a:pt x="440" y="57"/>
                    <a:pt x="394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1209301" y="4213057"/>
              <a:ext cx="293410" cy="128470"/>
            </a:xfrm>
            <a:custGeom>
              <a:avLst/>
              <a:gdLst/>
              <a:ahLst/>
              <a:cxnLst/>
              <a:rect l="l" t="t" r="r" b="b"/>
              <a:pathLst>
                <a:path w="5141" h="2251" extrusionOk="0">
                  <a:moveTo>
                    <a:pt x="4548" y="0"/>
                  </a:moveTo>
                  <a:cubicBezTo>
                    <a:pt x="4518" y="0"/>
                    <a:pt x="4487" y="28"/>
                    <a:pt x="4499" y="70"/>
                  </a:cubicBezTo>
                  <a:cubicBezTo>
                    <a:pt x="4512" y="146"/>
                    <a:pt x="4556" y="216"/>
                    <a:pt x="4613" y="267"/>
                  </a:cubicBezTo>
                  <a:cubicBezTo>
                    <a:pt x="4594" y="305"/>
                    <a:pt x="4556" y="324"/>
                    <a:pt x="4512" y="324"/>
                  </a:cubicBezTo>
                  <a:cubicBezTo>
                    <a:pt x="4429" y="324"/>
                    <a:pt x="4385" y="248"/>
                    <a:pt x="4379" y="165"/>
                  </a:cubicBezTo>
                  <a:cubicBezTo>
                    <a:pt x="4379" y="153"/>
                    <a:pt x="4379" y="140"/>
                    <a:pt x="4379" y="127"/>
                  </a:cubicBezTo>
                  <a:cubicBezTo>
                    <a:pt x="4379" y="78"/>
                    <a:pt x="4333" y="48"/>
                    <a:pt x="4291" y="48"/>
                  </a:cubicBezTo>
                  <a:cubicBezTo>
                    <a:pt x="4257" y="48"/>
                    <a:pt x="4226" y="66"/>
                    <a:pt x="4220" y="108"/>
                  </a:cubicBezTo>
                  <a:cubicBezTo>
                    <a:pt x="4220" y="115"/>
                    <a:pt x="4220" y="121"/>
                    <a:pt x="4220" y="127"/>
                  </a:cubicBezTo>
                  <a:cubicBezTo>
                    <a:pt x="4214" y="159"/>
                    <a:pt x="4214" y="184"/>
                    <a:pt x="4220" y="216"/>
                  </a:cubicBezTo>
                  <a:cubicBezTo>
                    <a:pt x="4220" y="279"/>
                    <a:pt x="4195" y="343"/>
                    <a:pt x="4150" y="394"/>
                  </a:cubicBezTo>
                  <a:cubicBezTo>
                    <a:pt x="4118" y="425"/>
                    <a:pt x="4080" y="438"/>
                    <a:pt x="4036" y="438"/>
                  </a:cubicBezTo>
                  <a:cubicBezTo>
                    <a:pt x="4042" y="425"/>
                    <a:pt x="4042" y="413"/>
                    <a:pt x="4036" y="394"/>
                  </a:cubicBezTo>
                  <a:cubicBezTo>
                    <a:pt x="4009" y="304"/>
                    <a:pt x="3939" y="262"/>
                    <a:pt x="3853" y="262"/>
                  </a:cubicBezTo>
                  <a:cubicBezTo>
                    <a:pt x="3836" y="262"/>
                    <a:pt x="3819" y="264"/>
                    <a:pt x="3801" y="267"/>
                  </a:cubicBezTo>
                  <a:cubicBezTo>
                    <a:pt x="3676" y="285"/>
                    <a:pt x="3507" y="493"/>
                    <a:pt x="3378" y="493"/>
                  </a:cubicBezTo>
                  <a:cubicBezTo>
                    <a:pt x="3330" y="493"/>
                    <a:pt x="3288" y="465"/>
                    <a:pt x="3255" y="387"/>
                  </a:cubicBezTo>
                  <a:cubicBezTo>
                    <a:pt x="3242" y="353"/>
                    <a:pt x="3202" y="330"/>
                    <a:pt x="3165" y="330"/>
                  </a:cubicBezTo>
                  <a:cubicBezTo>
                    <a:pt x="3134" y="330"/>
                    <a:pt x="3106" y="347"/>
                    <a:pt x="3097" y="387"/>
                  </a:cubicBezTo>
                  <a:cubicBezTo>
                    <a:pt x="3097" y="470"/>
                    <a:pt x="3046" y="508"/>
                    <a:pt x="2957" y="514"/>
                  </a:cubicBezTo>
                  <a:cubicBezTo>
                    <a:pt x="2944" y="495"/>
                    <a:pt x="2925" y="486"/>
                    <a:pt x="2906" y="486"/>
                  </a:cubicBezTo>
                  <a:cubicBezTo>
                    <a:pt x="2887" y="486"/>
                    <a:pt x="2868" y="495"/>
                    <a:pt x="2856" y="514"/>
                  </a:cubicBezTo>
                  <a:cubicBezTo>
                    <a:pt x="2838" y="491"/>
                    <a:pt x="2815" y="482"/>
                    <a:pt x="2793" y="482"/>
                  </a:cubicBezTo>
                  <a:cubicBezTo>
                    <a:pt x="2741" y="482"/>
                    <a:pt x="2691" y="533"/>
                    <a:pt x="2722" y="590"/>
                  </a:cubicBezTo>
                  <a:cubicBezTo>
                    <a:pt x="2735" y="667"/>
                    <a:pt x="2786" y="736"/>
                    <a:pt x="2773" y="813"/>
                  </a:cubicBezTo>
                  <a:cubicBezTo>
                    <a:pt x="2768" y="832"/>
                    <a:pt x="2718" y="905"/>
                    <a:pt x="2684" y="905"/>
                  </a:cubicBezTo>
                  <a:cubicBezTo>
                    <a:pt x="2674" y="905"/>
                    <a:pt x="2665" y="898"/>
                    <a:pt x="2659" y="882"/>
                  </a:cubicBezTo>
                  <a:cubicBezTo>
                    <a:pt x="2646" y="837"/>
                    <a:pt x="2612" y="818"/>
                    <a:pt x="2577" y="818"/>
                  </a:cubicBezTo>
                  <a:cubicBezTo>
                    <a:pt x="2524" y="818"/>
                    <a:pt x="2468" y="864"/>
                    <a:pt x="2488" y="933"/>
                  </a:cubicBezTo>
                  <a:cubicBezTo>
                    <a:pt x="2488" y="939"/>
                    <a:pt x="2488" y="952"/>
                    <a:pt x="2488" y="965"/>
                  </a:cubicBezTo>
                  <a:lnTo>
                    <a:pt x="2557" y="933"/>
                  </a:lnTo>
                  <a:lnTo>
                    <a:pt x="2557" y="933"/>
                  </a:lnTo>
                  <a:cubicBezTo>
                    <a:pt x="2513" y="978"/>
                    <a:pt x="2475" y="1028"/>
                    <a:pt x="2450" y="1079"/>
                  </a:cubicBezTo>
                  <a:lnTo>
                    <a:pt x="2424" y="1079"/>
                  </a:lnTo>
                  <a:cubicBezTo>
                    <a:pt x="2392" y="1104"/>
                    <a:pt x="2354" y="1123"/>
                    <a:pt x="2316" y="1123"/>
                  </a:cubicBezTo>
                  <a:cubicBezTo>
                    <a:pt x="2266" y="1123"/>
                    <a:pt x="2221" y="1111"/>
                    <a:pt x="2183" y="1085"/>
                  </a:cubicBezTo>
                  <a:lnTo>
                    <a:pt x="2183" y="1073"/>
                  </a:lnTo>
                  <a:cubicBezTo>
                    <a:pt x="2183" y="1032"/>
                    <a:pt x="2139" y="992"/>
                    <a:pt x="2097" y="992"/>
                  </a:cubicBezTo>
                  <a:cubicBezTo>
                    <a:pt x="2080" y="992"/>
                    <a:pt x="2063" y="999"/>
                    <a:pt x="2050" y="1016"/>
                  </a:cubicBezTo>
                  <a:cubicBezTo>
                    <a:pt x="2023" y="1052"/>
                    <a:pt x="1941" y="1254"/>
                    <a:pt x="1870" y="1254"/>
                  </a:cubicBezTo>
                  <a:cubicBezTo>
                    <a:pt x="1855" y="1254"/>
                    <a:pt x="1841" y="1246"/>
                    <a:pt x="1828" y="1225"/>
                  </a:cubicBezTo>
                  <a:cubicBezTo>
                    <a:pt x="1808" y="1195"/>
                    <a:pt x="1779" y="1182"/>
                    <a:pt x="1750" y="1182"/>
                  </a:cubicBezTo>
                  <a:cubicBezTo>
                    <a:pt x="1705" y="1182"/>
                    <a:pt x="1663" y="1215"/>
                    <a:pt x="1663" y="1269"/>
                  </a:cubicBezTo>
                  <a:cubicBezTo>
                    <a:pt x="1663" y="1351"/>
                    <a:pt x="1594" y="1410"/>
                    <a:pt x="1520" y="1410"/>
                  </a:cubicBezTo>
                  <a:cubicBezTo>
                    <a:pt x="1495" y="1410"/>
                    <a:pt x="1470" y="1404"/>
                    <a:pt x="1447" y="1390"/>
                  </a:cubicBezTo>
                  <a:cubicBezTo>
                    <a:pt x="1437" y="1384"/>
                    <a:pt x="1426" y="1380"/>
                    <a:pt x="1414" y="1380"/>
                  </a:cubicBezTo>
                  <a:cubicBezTo>
                    <a:pt x="1402" y="1380"/>
                    <a:pt x="1390" y="1384"/>
                    <a:pt x="1377" y="1390"/>
                  </a:cubicBezTo>
                  <a:cubicBezTo>
                    <a:pt x="1364" y="1384"/>
                    <a:pt x="1352" y="1371"/>
                    <a:pt x="1339" y="1365"/>
                  </a:cubicBezTo>
                  <a:cubicBezTo>
                    <a:pt x="1332" y="1363"/>
                    <a:pt x="1324" y="1362"/>
                    <a:pt x="1317" y="1362"/>
                  </a:cubicBezTo>
                  <a:cubicBezTo>
                    <a:pt x="1257" y="1362"/>
                    <a:pt x="1210" y="1428"/>
                    <a:pt x="1244" y="1485"/>
                  </a:cubicBezTo>
                  <a:cubicBezTo>
                    <a:pt x="1371" y="1593"/>
                    <a:pt x="1345" y="1688"/>
                    <a:pt x="1174" y="1771"/>
                  </a:cubicBezTo>
                  <a:cubicBezTo>
                    <a:pt x="1136" y="1771"/>
                    <a:pt x="1104" y="1796"/>
                    <a:pt x="1092" y="1834"/>
                  </a:cubicBezTo>
                  <a:cubicBezTo>
                    <a:pt x="1066" y="1923"/>
                    <a:pt x="1003" y="1999"/>
                    <a:pt x="920" y="2037"/>
                  </a:cubicBezTo>
                  <a:cubicBezTo>
                    <a:pt x="896" y="2048"/>
                    <a:pt x="864" y="2054"/>
                    <a:pt x="832" y="2054"/>
                  </a:cubicBezTo>
                  <a:cubicBezTo>
                    <a:pt x="728" y="2054"/>
                    <a:pt x="608" y="1999"/>
                    <a:pt x="622" y="1879"/>
                  </a:cubicBezTo>
                  <a:cubicBezTo>
                    <a:pt x="622" y="1872"/>
                    <a:pt x="622" y="1866"/>
                    <a:pt x="622" y="1860"/>
                  </a:cubicBezTo>
                  <a:cubicBezTo>
                    <a:pt x="626" y="1806"/>
                    <a:pt x="579" y="1777"/>
                    <a:pt x="536" y="1777"/>
                  </a:cubicBezTo>
                  <a:cubicBezTo>
                    <a:pt x="502" y="1777"/>
                    <a:pt x="469" y="1795"/>
                    <a:pt x="463" y="1834"/>
                  </a:cubicBezTo>
                  <a:lnTo>
                    <a:pt x="463" y="1860"/>
                  </a:lnTo>
                  <a:cubicBezTo>
                    <a:pt x="421" y="1961"/>
                    <a:pt x="385" y="2012"/>
                    <a:pt x="355" y="2012"/>
                  </a:cubicBezTo>
                  <a:cubicBezTo>
                    <a:pt x="327" y="2012"/>
                    <a:pt x="304" y="1968"/>
                    <a:pt x="286" y="1879"/>
                  </a:cubicBezTo>
                  <a:cubicBezTo>
                    <a:pt x="209" y="1809"/>
                    <a:pt x="197" y="1752"/>
                    <a:pt x="267" y="1714"/>
                  </a:cubicBezTo>
                  <a:cubicBezTo>
                    <a:pt x="305" y="1675"/>
                    <a:pt x="268" y="1627"/>
                    <a:pt x="224" y="1627"/>
                  </a:cubicBezTo>
                  <a:cubicBezTo>
                    <a:pt x="217" y="1627"/>
                    <a:pt x="210" y="1629"/>
                    <a:pt x="203" y="1631"/>
                  </a:cubicBezTo>
                  <a:cubicBezTo>
                    <a:pt x="13" y="1739"/>
                    <a:pt x="0" y="2006"/>
                    <a:pt x="178" y="2132"/>
                  </a:cubicBezTo>
                  <a:cubicBezTo>
                    <a:pt x="221" y="2158"/>
                    <a:pt x="268" y="2170"/>
                    <a:pt x="316" y="2170"/>
                  </a:cubicBezTo>
                  <a:cubicBezTo>
                    <a:pt x="388" y="2170"/>
                    <a:pt x="460" y="2142"/>
                    <a:pt x="514" y="2088"/>
                  </a:cubicBezTo>
                  <a:cubicBezTo>
                    <a:pt x="571" y="2177"/>
                    <a:pt x="660" y="2234"/>
                    <a:pt x="768" y="2247"/>
                  </a:cubicBezTo>
                  <a:cubicBezTo>
                    <a:pt x="787" y="2249"/>
                    <a:pt x="805" y="2251"/>
                    <a:pt x="823" y="2251"/>
                  </a:cubicBezTo>
                  <a:cubicBezTo>
                    <a:pt x="1012" y="2251"/>
                    <a:pt x="1156" y="2103"/>
                    <a:pt x="1237" y="1929"/>
                  </a:cubicBezTo>
                  <a:cubicBezTo>
                    <a:pt x="1402" y="1891"/>
                    <a:pt x="1517" y="1733"/>
                    <a:pt x="1504" y="1561"/>
                  </a:cubicBezTo>
                  <a:lnTo>
                    <a:pt x="1504" y="1561"/>
                  </a:lnTo>
                  <a:cubicBezTo>
                    <a:pt x="1515" y="1563"/>
                    <a:pt x="1525" y="1563"/>
                    <a:pt x="1536" y="1563"/>
                  </a:cubicBezTo>
                  <a:cubicBezTo>
                    <a:pt x="1639" y="1563"/>
                    <a:pt x="1738" y="1508"/>
                    <a:pt x="1790" y="1415"/>
                  </a:cubicBezTo>
                  <a:cubicBezTo>
                    <a:pt x="1812" y="1424"/>
                    <a:pt x="1836" y="1428"/>
                    <a:pt x="1860" y="1428"/>
                  </a:cubicBezTo>
                  <a:cubicBezTo>
                    <a:pt x="1975" y="1428"/>
                    <a:pt x="2093" y="1334"/>
                    <a:pt x="2151" y="1219"/>
                  </a:cubicBezTo>
                  <a:cubicBezTo>
                    <a:pt x="2201" y="1251"/>
                    <a:pt x="2259" y="1267"/>
                    <a:pt x="2317" y="1267"/>
                  </a:cubicBezTo>
                  <a:cubicBezTo>
                    <a:pt x="2363" y="1267"/>
                    <a:pt x="2408" y="1257"/>
                    <a:pt x="2450" y="1238"/>
                  </a:cubicBezTo>
                  <a:cubicBezTo>
                    <a:pt x="2526" y="1206"/>
                    <a:pt x="2589" y="1143"/>
                    <a:pt x="2621" y="1060"/>
                  </a:cubicBezTo>
                  <a:cubicBezTo>
                    <a:pt x="2649" y="1069"/>
                    <a:pt x="2677" y="1073"/>
                    <a:pt x="2705" y="1073"/>
                  </a:cubicBezTo>
                  <a:cubicBezTo>
                    <a:pt x="2758" y="1073"/>
                    <a:pt x="2810" y="1057"/>
                    <a:pt x="2856" y="1028"/>
                  </a:cubicBezTo>
                  <a:cubicBezTo>
                    <a:pt x="2951" y="946"/>
                    <a:pt x="2989" y="806"/>
                    <a:pt x="2951" y="686"/>
                  </a:cubicBezTo>
                  <a:lnTo>
                    <a:pt x="2951" y="686"/>
                  </a:lnTo>
                  <a:cubicBezTo>
                    <a:pt x="2976" y="698"/>
                    <a:pt x="3008" y="698"/>
                    <a:pt x="3033" y="698"/>
                  </a:cubicBezTo>
                  <a:cubicBezTo>
                    <a:pt x="3103" y="686"/>
                    <a:pt x="3167" y="648"/>
                    <a:pt x="3192" y="584"/>
                  </a:cubicBezTo>
                  <a:cubicBezTo>
                    <a:pt x="3249" y="641"/>
                    <a:pt x="3325" y="673"/>
                    <a:pt x="3401" y="673"/>
                  </a:cubicBezTo>
                  <a:cubicBezTo>
                    <a:pt x="3446" y="673"/>
                    <a:pt x="3490" y="660"/>
                    <a:pt x="3522" y="641"/>
                  </a:cubicBezTo>
                  <a:lnTo>
                    <a:pt x="3516" y="641"/>
                  </a:lnTo>
                  <a:lnTo>
                    <a:pt x="3541" y="635"/>
                  </a:lnTo>
                  <a:cubicBezTo>
                    <a:pt x="3643" y="578"/>
                    <a:pt x="3744" y="476"/>
                    <a:pt x="3833" y="464"/>
                  </a:cubicBezTo>
                  <a:cubicBezTo>
                    <a:pt x="3858" y="495"/>
                    <a:pt x="3890" y="527"/>
                    <a:pt x="3928" y="546"/>
                  </a:cubicBezTo>
                  <a:lnTo>
                    <a:pt x="4049" y="521"/>
                  </a:lnTo>
                  <a:cubicBezTo>
                    <a:pt x="4118" y="508"/>
                    <a:pt x="4195" y="495"/>
                    <a:pt x="4264" y="489"/>
                  </a:cubicBezTo>
                  <a:cubicBezTo>
                    <a:pt x="4283" y="464"/>
                    <a:pt x="4302" y="438"/>
                    <a:pt x="4315" y="413"/>
                  </a:cubicBezTo>
                  <a:cubicBezTo>
                    <a:pt x="4341" y="438"/>
                    <a:pt x="4366" y="457"/>
                    <a:pt x="4398" y="470"/>
                  </a:cubicBezTo>
                  <a:cubicBezTo>
                    <a:pt x="4499" y="457"/>
                    <a:pt x="4594" y="444"/>
                    <a:pt x="4690" y="432"/>
                  </a:cubicBezTo>
                  <a:cubicBezTo>
                    <a:pt x="4721" y="406"/>
                    <a:pt x="4753" y="375"/>
                    <a:pt x="4772" y="337"/>
                  </a:cubicBezTo>
                  <a:cubicBezTo>
                    <a:pt x="4810" y="349"/>
                    <a:pt x="4848" y="349"/>
                    <a:pt x="4880" y="349"/>
                  </a:cubicBezTo>
                  <a:cubicBezTo>
                    <a:pt x="4886" y="368"/>
                    <a:pt x="4893" y="387"/>
                    <a:pt x="4899" y="400"/>
                  </a:cubicBezTo>
                  <a:lnTo>
                    <a:pt x="4912" y="400"/>
                  </a:lnTo>
                  <a:cubicBezTo>
                    <a:pt x="4994" y="394"/>
                    <a:pt x="5064" y="381"/>
                    <a:pt x="5140" y="356"/>
                  </a:cubicBezTo>
                  <a:lnTo>
                    <a:pt x="5070" y="248"/>
                  </a:lnTo>
                  <a:cubicBezTo>
                    <a:pt x="5070" y="194"/>
                    <a:pt x="5025" y="154"/>
                    <a:pt x="4977" y="154"/>
                  </a:cubicBezTo>
                  <a:cubicBezTo>
                    <a:pt x="4968" y="154"/>
                    <a:pt x="4959" y="156"/>
                    <a:pt x="4950" y="159"/>
                  </a:cubicBezTo>
                  <a:lnTo>
                    <a:pt x="4810" y="108"/>
                  </a:lnTo>
                  <a:cubicBezTo>
                    <a:pt x="4797" y="70"/>
                    <a:pt x="4764" y="48"/>
                    <a:pt x="4731" y="48"/>
                  </a:cubicBezTo>
                  <a:cubicBezTo>
                    <a:pt x="4714" y="48"/>
                    <a:pt x="4698" y="53"/>
                    <a:pt x="4683" y="64"/>
                  </a:cubicBezTo>
                  <a:lnTo>
                    <a:pt x="4588" y="26"/>
                  </a:lnTo>
                  <a:cubicBezTo>
                    <a:pt x="4579" y="8"/>
                    <a:pt x="4564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250564" y="3921876"/>
              <a:ext cx="23229" cy="51137"/>
            </a:xfrm>
            <a:custGeom>
              <a:avLst/>
              <a:gdLst/>
              <a:ahLst/>
              <a:cxnLst/>
              <a:rect l="l" t="t" r="r" b="b"/>
              <a:pathLst>
                <a:path w="407" h="896" extrusionOk="0">
                  <a:moveTo>
                    <a:pt x="172" y="0"/>
                  </a:moveTo>
                  <a:cubicBezTo>
                    <a:pt x="127" y="140"/>
                    <a:pt x="102" y="292"/>
                    <a:pt x="89" y="438"/>
                  </a:cubicBezTo>
                  <a:cubicBezTo>
                    <a:pt x="89" y="502"/>
                    <a:pt x="96" y="559"/>
                    <a:pt x="102" y="616"/>
                  </a:cubicBezTo>
                  <a:cubicBezTo>
                    <a:pt x="140" y="648"/>
                    <a:pt x="191" y="673"/>
                    <a:pt x="235" y="698"/>
                  </a:cubicBezTo>
                  <a:lnTo>
                    <a:pt x="242" y="698"/>
                  </a:lnTo>
                  <a:cubicBezTo>
                    <a:pt x="216" y="705"/>
                    <a:pt x="191" y="711"/>
                    <a:pt x="172" y="717"/>
                  </a:cubicBezTo>
                  <a:cubicBezTo>
                    <a:pt x="153" y="724"/>
                    <a:pt x="134" y="730"/>
                    <a:pt x="108" y="743"/>
                  </a:cubicBezTo>
                  <a:cubicBezTo>
                    <a:pt x="115" y="794"/>
                    <a:pt x="115" y="844"/>
                    <a:pt x="115" y="895"/>
                  </a:cubicBezTo>
                  <a:cubicBezTo>
                    <a:pt x="140" y="882"/>
                    <a:pt x="165" y="870"/>
                    <a:pt x="197" y="857"/>
                  </a:cubicBezTo>
                  <a:cubicBezTo>
                    <a:pt x="267" y="838"/>
                    <a:pt x="350" y="844"/>
                    <a:pt x="394" y="781"/>
                  </a:cubicBezTo>
                  <a:cubicBezTo>
                    <a:pt x="407" y="762"/>
                    <a:pt x="407" y="730"/>
                    <a:pt x="388" y="717"/>
                  </a:cubicBezTo>
                  <a:cubicBezTo>
                    <a:pt x="362" y="692"/>
                    <a:pt x="330" y="686"/>
                    <a:pt x="292" y="686"/>
                  </a:cubicBezTo>
                  <a:cubicBezTo>
                    <a:pt x="330" y="667"/>
                    <a:pt x="324" y="616"/>
                    <a:pt x="292" y="597"/>
                  </a:cubicBezTo>
                  <a:cubicBezTo>
                    <a:pt x="261" y="578"/>
                    <a:pt x="0" y="368"/>
                    <a:pt x="172" y="349"/>
                  </a:cubicBezTo>
                  <a:cubicBezTo>
                    <a:pt x="223" y="349"/>
                    <a:pt x="267" y="299"/>
                    <a:pt x="248" y="248"/>
                  </a:cubicBezTo>
                  <a:cubicBezTo>
                    <a:pt x="229" y="178"/>
                    <a:pt x="197" y="115"/>
                    <a:pt x="178" y="45"/>
                  </a:cubicBezTo>
                  <a:cubicBezTo>
                    <a:pt x="172" y="26"/>
                    <a:pt x="172" y="13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141899" y="3875134"/>
              <a:ext cx="13469" cy="42462"/>
            </a:xfrm>
            <a:custGeom>
              <a:avLst/>
              <a:gdLst/>
              <a:ahLst/>
              <a:cxnLst/>
              <a:rect l="l" t="t" r="r" b="b"/>
              <a:pathLst>
                <a:path w="236" h="744" extrusionOk="0">
                  <a:moveTo>
                    <a:pt x="71" y="1"/>
                  </a:moveTo>
                  <a:lnTo>
                    <a:pt x="77" y="20"/>
                  </a:lnTo>
                  <a:cubicBezTo>
                    <a:pt x="128" y="147"/>
                    <a:pt x="121" y="293"/>
                    <a:pt x="64" y="413"/>
                  </a:cubicBezTo>
                  <a:cubicBezTo>
                    <a:pt x="45" y="419"/>
                    <a:pt x="39" y="432"/>
                    <a:pt x="32" y="451"/>
                  </a:cubicBezTo>
                  <a:lnTo>
                    <a:pt x="20" y="496"/>
                  </a:lnTo>
                  <a:cubicBezTo>
                    <a:pt x="1" y="534"/>
                    <a:pt x="26" y="578"/>
                    <a:pt x="71" y="578"/>
                  </a:cubicBezTo>
                  <a:lnTo>
                    <a:pt x="45" y="623"/>
                  </a:lnTo>
                  <a:cubicBezTo>
                    <a:pt x="12" y="679"/>
                    <a:pt x="64" y="743"/>
                    <a:pt x="118" y="743"/>
                  </a:cubicBezTo>
                  <a:cubicBezTo>
                    <a:pt x="137" y="743"/>
                    <a:pt x="156" y="736"/>
                    <a:pt x="172" y="718"/>
                  </a:cubicBezTo>
                  <a:cubicBezTo>
                    <a:pt x="197" y="692"/>
                    <a:pt x="217" y="661"/>
                    <a:pt x="236" y="623"/>
                  </a:cubicBezTo>
                  <a:cubicBezTo>
                    <a:pt x="223" y="477"/>
                    <a:pt x="204" y="331"/>
                    <a:pt x="185" y="185"/>
                  </a:cubicBezTo>
                  <a:cubicBezTo>
                    <a:pt x="178" y="109"/>
                    <a:pt x="134" y="45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108569" y="3908464"/>
              <a:ext cx="29050" cy="149929"/>
            </a:xfrm>
            <a:custGeom>
              <a:avLst/>
              <a:gdLst/>
              <a:ahLst/>
              <a:cxnLst/>
              <a:rect l="l" t="t" r="r" b="b"/>
              <a:pathLst>
                <a:path w="509" h="2627" extrusionOk="0">
                  <a:moveTo>
                    <a:pt x="217" y="0"/>
                  </a:moveTo>
                  <a:cubicBezTo>
                    <a:pt x="185" y="185"/>
                    <a:pt x="147" y="369"/>
                    <a:pt x="122" y="559"/>
                  </a:cubicBezTo>
                  <a:cubicBezTo>
                    <a:pt x="134" y="572"/>
                    <a:pt x="153" y="584"/>
                    <a:pt x="166" y="597"/>
                  </a:cubicBezTo>
                  <a:cubicBezTo>
                    <a:pt x="128" y="641"/>
                    <a:pt x="102" y="699"/>
                    <a:pt x="96" y="762"/>
                  </a:cubicBezTo>
                  <a:cubicBezTo>
                    <a:pt x="83" y="889"/>
                    <a:pt x="172" y="940"/>
                    <a:pt x="198" y="1048"/>
                  </a:cubicBezTo>
                  <a:cubicBezTo>
                    <a:pt x="236" y="1244"/>
                    <a:pt x="160" y="1397"/>
                    <a:pt x="331" y="1536"/>
                  </a:cubicBezTo>
                  <a:cubicBezTo>
                    <a:pt x="198" y="1676"/>
                    <a:pt x="147" y="1879"/>
                    <a:pt x="191" y="2069"/>
                  </a:cubicBezTo>
                  <a:cubicBezTo>
                    <a:pt x="115" y="2082"/>
                    <a:pt x="39" y="2133"/>
                    <a:pt x="1" y="2202"/>
                  </a:cubicBezTo>
                  <a:cubicBezTo>
                    <a:pt x="7" y="2272"/>
                    <a:pt x="14" y="2342"/>
                    <a:pt x="20" y="2412"/>
                  </a:cubicBezTo>
                  <a:cubicBezTo>
                    <a:pt x="26" y="2469"/>
                    <a:pt x="26" y="2532"/>
                    <a:pt x="20" y="2590"/>
                  </a:cubicBezTo>
                  <a:cubicBezTo>
                    <a:pt x="26" y="2583"/>
                    <a:pt x="39" y="2583"/>
                    <a:pt x="52" y="2583"/>
                  </a:cubicBezTo>
                  <a:cubicBezTo>
                    <a:pt x="58" y="2590"/>
                    <a:pt x="58" y="2596"/>
                    <a:pt x="64" y="2596"/>
                  </a:cubicBezTo>
                  <a:cubicBezTo>
                    <a:pt x="81" y="2618"/>
                    <a:pt x="102" y="2627"/>
                    <a:pt x="122" y="2627"/>
                  </a:cubicBezTo>
                  <a:cubicBezTo>
                    <a:pt x="180" y="2627"/>
                    <a:pt x="237" y="2555"/>
                    <a:pt x="204" y="2494"/>
                  </a:cubicBezTo>
                  <a:cubicBezTo>
                    <a:pt x="198" y="2488"/>
                    <a:pt x="191" y="2482"/>
                    <a:pt x="191" y="2475"/>
                  </a:cubicBezTo>
                  <a:cubicBezTo>
                    <a:pt x="223" y="2380"/>
                    <a:pt x="255" y="2291"/>
                    <a:pt x="287" y="2196"/>
                  </a:cubicBezTo>
                  <a:cubicBezTo>
                    <a:pt x="325" y="2183"/>
                    <a:pt x="344" y="2139"/>
                    <a:pt x="318" y="2101"/>
                  </a:cubicBezTo>
                  <a:cubicBezTo>
                    <a:pt x="318" y="2101"/>
                    <a:pt x="318" y="2095"/>
                    <a:pt x="318" y="2088"/>
                  </a:cubicBezTo>
                  <a:cubicBezTo>
                    <a:pt x="261" y="1866"/>
                    <a:pt x="318" y="1695"/>
                    <a:pt x="483" y="1568"/>
                  </a:cubicBezTo>
                  <a:cubicBezTo>
                    <a:pt x="509" y="1536"/>
                    <a:pt x="502" y="1485"/>
                    <a:pt x="471" y="1460"/>
                  </a:cubicBezTo>
                  <a:cubicBezTo>
                    <a:pt x="439" y="1327"/>
                    <a:pt x="401" y="1193"/>
                    <a:pt x="369" y="1067"/>
                  </a:cubicBezTo>
                  <a:cubicBezTo>
                    <a:pt x="388" y="1029"/>
                    <a:pt x="375" y="984"/>
                    <a:pt x="344" y="965"/>
                  </a:cubicBezTo>
                  <a:lnTo>
                    <a:pt x="344" y="635"/>
                  </a:lnTo>
                  <a:cubicBezTo>
                    <a:pt x="401" y="603"/>
                    <a:pt x="388" y="521"/>
                    <a:pt x="325" y="502"/>
                  </a:cubicBezTo>
                  <a:cubicBezTo>
                    <a:pt x="318" y="419"/>
                    <a:pt x="306" y="330"/>
                    <a:pt x="293" y="242"/>
                  </a:cubicBezTo>
                  <a:cubicBezTo>
                    <a:pt x="331" y="216"/>
                    <a:pt x="337" y="165"/>
                    <a:pt x="306" y="127"/>
                  </a:cubicBezTo>
                  <a:cubicBezTo>
                    <a:pt x="261" y="102"/>
                    <a:pt x="229" y="58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1089735" y="4173905"/>
              <a:ext cx="38124" cy="66204"/>
            </a:xfrm>
            <a:custGeom>
              <a:avLst/>
              <a:gdLst/>
              <a:ahLst/>
              <a:cxnLst/>
              <a:rect l="l" t="t" r="r" b="b"/>
              <a:pathLst>
                <a:path w="668" h="1160" extrusionOk="0">
                  <a:moveTo>
                    <a:pt x="369" y="1"/>
                  </a:moveTo>
                  <a:cubicBezTo>
                    <a:pt x="356" y="52"/>
                    <a:pt x="337" y="96"/>
                    <a:pt x="325" y="141"/>
                  </a:cubicBezTo>
                  <a:lnTo>
                    <a:pt x="337" y="141"/>
                  </a:lnTo>
                  <a:cubicBezTo>
                    <a:pt x="331" y="153"/>
                    <a:pt x="318" y="160"/>
                    <a:pt x="312" y="172"/>
                  </a:cubicBezTo>
                  <a:cubicBezTo>
                    <a:pt x="268" y="306"/>
                    <a:pt x="217" y="439"/>
                    <a:pt x="172" y="566"/>
                  </a:cubicBezTo>
                  <a:cubicBezTo>
                    <a:pt x="134" y="674"/>
                    <a:pt x="96" y="781"/>
                    <a:pt x="64" y="889"/>
                  </a:cubicBezTo>
                  <a:cubicBezTo>
                    <a:pt x="77" y="908"/>
                    <a:pt x="96" y="927"/>
                    <a:pt x="115" y="946"/>
                  </a:cubicBezTo>
                  <a:cubicBezTo>
                    <a:pt x="96" y="934"/>
                    <a:pt x="71" y="934"/>
                    <a:pt x="52" y="927"/>
                  </a:cubicBezTo>
                  <a:cubicBezTo>
                    <a:pt x="33" y="985"/>
                    <a:pt x="20" y="1042"/>
                    <a:pt x="1" y="1099"/>
                  </a:cubicBezTo>
                  <a:cubicBezTo>
                    <a:pt x="52" y="1105"/>
                    <a:pt x="96" y="1124"/>
                    <a:pt x="134" y="1150"/>
                  </a:cubicBezTo>
                  <a:cubicBezTo>
                    <a:pt x="145" y="1156"/>
                    <a:pt x="157" y="1159"/>
                    <a:pt x="169" y="1159"/>
                  </a:cubicBezTo>
                  <a:cubicBezTo>
                    <a:pt x="225" y="1159"/>
                    <a:pt x="279" y="1094"/>
                    <a:pt x="242" y="1042"/>
                  </a:cubicBezTo>
                  <a:cubicBezTo>
                    <a:pt x="238" y="1037"/>
                    <a:pt x="233" y="1029"/>
                    <a:pt x="229" y="1025"/>
                  </a:cubicBezTo>
                  <a:lnTo>
                    <a:pt x="229" y="1025"/>
                  </a:lnTo>
                  <a:cubicBezTo>
                    <a:pt x="265" y="1043"/>
                    <a:pt x="301" y="1055"/>
                    <a:pt x="337" y="1067"/>
                  </a:cubicBezTo>
                  <a:cubicBezTo>
                    <a:pt x="344" y="1069"/>
                    <a:pt x="351" y="1070"/>
                    <a:pt x="357" y="1070"/>
                  </a:cubicBezTo>
                  <a:cubicBezTo>
                    <a:pt x="409" y="1070"/>
                    <a:pt x="440" y="1005"/>
                    <a:pt x="401" y="965"/>
                  </a:cubicBezTo>
                  <a:cubicBezTo>
                    <a:pt x="350" y="921"/>
                    <a:pt x="293" y="883"/>
                    <a:pt x="242" y="845"/>
                  </a:cubicBezTo>
                  <a:cubicBezTo>
                    <a:pt x="204" y="807"/>
                    <a:pt x="172" y="762"/>
                    <a:pt x="153" y="712"/>
                  </a:cubicBezTo>
                  <a:cubicBezTo>
                    <a:pt x="153" y="618"/>
                    <a:pt x="172" y="572"/>
                    <a:pt x="214" y="572"/>
                  </a:cubicBezTo>
                  <a:cubicBezTo>
                    <a:pt x="231" y="572"/>
                    <a:pt x="254" y="580"/>
                    <a:pt x="280" y="597"/>
                  </a:cubicBezTo>
                  <a:cubicBezTo>
                    <a:pt x="300" y="616"/>
                    <a:pt x="323" y="624"/>
                    <a:pt x="344" y="624"/>
                  </a:cubicBezTo>
                  <a:cubicBezTo>
                    <a:pt x="416" y="624"/>
                    <a:pt x="477" y="533"/>
                    <a:pt x="413" y="464"/>
                  </a:cubicBezTo>
                  <a:cubicBezTo>
                    <a:pt x="363" y="426"/>
                    <a:pt x="401" y="350"/>
                    <a:pt x="432" y="312"/>
                  </a:cubicBezTo>
                  <a:cubicBezTo>
                    <a:pt x="443" y="296"/>
                    <a:pt x="472" y="257"/>
                    <a:pt x="485" y="257"/>
                  </a:cubicBezTo>
                  <a:cubicBezTo>
                    <a:pt x="487" y="257"/>
                    <a:pt x="489" y="258"/>
                    <a:pt x="490" y="261"/>
                  </a:cubicBezTo>
                  <a:cubicBezTo>
                    <a:pt x="493" y="303"/>
                    <a:pt x="521" y="321"/>
                    <a:pt x="552" y="321"/>
                  </a:cubicBezTo>
                  <a:cubicBezTo>
                    <a:pt x="582" y="321"/>
                    <a:pt x="614" y="305"/>
                    <a:pt x="629" y="280"/>
                  </a:cubicBezTo>
                  <a:lnTo>
                    <a:pt x="648" y="255"/>
                  </a:lnTo>
                  <a:cubicBezTo>
                    <a:pt x="667" y="223"/>
                    <a:pt x="667" y="191"/>
                    <a:pt x="648" y="160"/>
                  </a:cubicBezTo>
                  <a:cubicBezTo>
                    <a:pt x="642" y="147"/>
                    <a:pt x="629" y="128"/>
                    <a:pt x="617" y="115"/>
                  </a:cubicBezTo>
                  <a:cubicBezTo>
                    <a:pt x="640" y="73"/>
                    <a:pt x="608" y="26"/>
                    <a:pt x="562" y="26"/>
                  </a:cubicBezTo>
                  <a:cubicBezTo>
                    <a:pt x="559" y="26"/>
                    <a:pt x="556" y="26"/>
                    <a:pt x="553" y="26"/>
                  </a:cubicBezTo>
                  <a:cubicBezTo>
                    <a:pt x="533" y="30"/>
                    <a:pt x="513" y="32"/>
                    <a:pt x="493" y="32"/>
                  </a:cubicBezTo>
                  <a:cubicBezTo>
                    <a:pt x="450" y="32"/>
                    <a:pt x="408" y="23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777168" y="4080878"/>
              <a:ext cx="27908" cy="2790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13" y="0"/>
                  </a:moveTo>
                  <a:lnTo>
                    <a:pt x="13" y="0"/>
                  </a:lnTo>
                  <a:cubicBezTo>
                    <a:pt x="7" y="38"/>
                    <a:pt x="19" y="83"/>
                    <a:pt x="45" y="114"/>
                  </a:cubicBezTo>
                  <a:cubicBezTo>
                    <a:pt x="60" y="137"/>
                    <a:pt x="84" y="148"/>
                    <a:pt x="108" y="148"/>
                  </a:cubicBezTo>
                  <a:cubicBezTo>
                    <a:pt x="132" y="148"/>
                    <a:pt x="156" y="137"/>
                    <a:pt x="172" y="114"/>
                  </a:cubicBezTo>
                  <a:cubicBezTo>
                    <a:pt x="178" y="102"/>
                    <a:pt x="184" y="89"/>
                    <a:pt x="191" y="83"/>
                  </a:cubicBezTo>
                  <a:lnTo>
                    <a:pt x="191" y="83"/>
                  </a:lnTo>
                  <a:cubicBezTo>
                    <a:pt x="229" y="184"/>
                    <a:pt x="178" y="298"/>
                    <a:pt x="83" y="343"/>
                  </a:cubicBezTo>
                  <a:cubicBezTo>
                    <a:pt x="19" y="368"/>
                    <a:pt x="0" y="470"/>
                    <a:pt x="83" y="482"/>
                  </a:cubicBezTo>
                  <a:cubicBezTo>
                    <a:pt x="99" y="487"/>
                    <a:pt x="116" y="489"/>
                    <a:pt x="131" y="489"/>
                  </a:cubicBezTo>
                  <a:cubicBezTo>
                    <a:pt x="227" y="489"/>
                    <a:pt x="299" y="409"/>
                    <a:pt x="343" y="305"/>
                  </a:cubicBezTo>
                  <a:lnTo>
                    <a:pt x="489" y="279"/>
                  </a:lnTo>
                  <a:cubicBezTo>
                    <a:pt x="394" y="102"/>
                    <a:pt x="216" y="1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459163" y="4083389"/>
              <a:ext cx="48112" cy="42462"/>
            </a:xfrm>
            <a:custGeom>
              <a:avLst/>
              <a:gdLst/>
              <a:ahLst/>
              <a:cxnLst/>
              <a:rect l="l" t="t" r="r" b="b"/>
              <a:pathLst>
                <a:path w="843" h="744" extrusionOk="0">
                  <a:moveTo>
                    <a:pt x="623" y="0"/>
                  </a:moveTo>
                  <a:lnTo>
                    <a:pt x="458" y="127"/>
                  </a:lnTo>
                  <a:cubicBezTo>
                    <a:pt x="464" y="146"/>
                    <a:pt x="470" y="165"/>
                    <a:pt x="477" y="178"/>
                  </a:cubicBezTo>
                  <a:cubicBezTo>
                    <a:pt x="381" y="216"/>
                    <a:pt x="312" y="292"/>
                    <a:pt x="280" y="388"/>
                  </a:cubicBezTo>
                  <a:cubicBezTo>
                    <a:pt x="257" y="383"/>
                    <a:pt x="235" y="379"/>
                    <a:pt x="213" y="379"/>
                  </a:cubicBezTo>
                  <a:cubicBezTo>
                    <a:pt x="203" y="379"/>
                    <a:pt x="194" y="379"/>
                    <a:pt x="185" y="381"/>
                  </a:cubicBezTo>
                  <a:cubicBezTo>
                    <a:pt x="121" y="438"/>
                    <a:pt x="64" y="495"/>
                    <a:pt x="1" y="546"/>
                  </a:cubicBezTo>
                  <a:cubicBezTo>
                    <a:pt x="12" y="554"/>
                    <a:pt x="27" y="559"/>
                    <a:pt x="42" y="559"/>
                  </a:cubicBezTo>
                  <a:cubicBezTo>
                    <a:pt x="51" y="559"/>
                    <a:pt x="61" y="557"/>
                    <a:pt x="70" y="553"/>
                  </a:cubicBezTo>
                  <a:cubicBezTo>
                    <a:pt x="104" y="536"/>
                    <a:pt x="141" y="528"/>
                    <a:pt x="178" y="528"/>
                  </a:cubicBezTo>
                  <a:cubicBezTo>
                    <a:pt x="211" y="528"/>
                    <a:pt x="244" y="534"/>
                    <a:pt x="274" y="546"/>
                  </a:cubicBezTo>
                  <a:cubicBezTo>
                    <a:pt x="293" y="616"/>
                    <a:pt x="331" y="673"/>
                    <a:pt x="388" y="718"/>
                  </a:cubicBezTo>
                  <a:cubicBezTo>
                    <a:pt x="404" y="736"/>
                    <a:pt x="424" y="743"/>
                    <a:pt x="444" y="743"/>
                  </a:cubicBezTo>
                  <a:cubicBezTo>
                    <a:pt x="495" y="743"/>
                    <a:pt x="544" y="694"/>
                    <a:pt x="521" y="635"/>
                  </a:cubicBezTo>
                  <a:cubicBezTo>
                    <a:pt x="508" y="584"/>
                    <a:pt x="483" y="534"/>
                    <a:pt x="445" y="495"/>
                  </a:cubicBezTo>
                  <a:cubicBezTo>
                    <a:pt x="429" y="412"/>
                    <a:pt x="499" y="338"/>
                    <a:pt x="580" y="338"/>
                  </a:cubicBezTo>
                  <a:cubicBezTo>
                    <a:pt x="598" y="338"/>
                    <a:pt x="617" y="341"/>
                    <a:pt x="635" y="350"/>
                  </a:cubicBezTo>
                  <a:cubicBezTo>
                    <a:pt x="648" y="362"/>
                    <a:pt x="667" y="369"/>
                    <a:pt x="686" y="375"/>
                  </a:cubicBezTo>
                  <a:lnTo>
                    <a:pt x="705" y="388"/>
                  </a:lnTo>
                  <a:cubicBezTo>
                    <a:pt x="717" y="392"/>
                    <a:pt x="727" y="394"/>
                    <a:pt x="737" y="394"/>
                  </a:cubicBezTo>
                  <a:cubicBezTo>
                    <a:pt x="815" y="394"/>
                    <a:pt x="842" y="274"/>
                    <a:pt x="775" y="229"/>
                  </a:cubicBezTo>
                  <a:cubicBezTo>
                    <a:pt x="756" y="210"/>
                    <a:pt x="730" y="197"/>
                    <a:pt x="705" y="185"/>
                  </a:cubicBezTo>
                  <a:cubicBezTo>
                    <a:pt x="648" y="140"/>
                    <a:pt x="616" y="7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46636" y="3935973"/>
              <a:ext cx="15238" cy="145763"/>
            </a:xfrm>
            <a:custGeom>
              <a:avLst/>
              <a:gdLst/>
              <a:ahLst/>
              <a:cxnLst/>
              <a:rect l="l" t="t" r="r" b="b"/>
              <a:pathLst>
                <a:path w="267" h="2554" extrusionOk="0">
                  <a:moveTo>
                    <a:pt x="184" y="1"/>
                  </a:moveTo>
                  <a:cubicBezTo>
                    <a:pt x="165" y="20"/>
                    <a:pt x="165" y="52"/>
                    <a:pt x="184" y="77"/>
                  </a:cubicBezTo>
                  <a:cubicBezTo>
                    <a:pt x="153" y="191"/>
                    <a:pt x="114" y="312"/>
                    <a:pt x="83" y="426"/>
                  </a:cubicBezTo>
                  <a:cubicBezTo>
                    <a:pt x="19" y="445"/>
                    <a:pt x="0" y="527"/>
                    <a:pt x="45" y="578"/>
                  </a:cubicBezTo>
                  <a:cubicBezTo>
                    <a:pt x="203" y="718"/>
                    <a:pt x="57" y="1181"/>
                    <a:pt x="51" y="1365"/>
                  </a:cubicBezTo>
                  <a:cubicBezTo>
                    <a:pt x="51" y="1441"/>
                    <a:pt x="13" y="1600"/>
                    <a:pt x="13" y="1689"/>
                  </a:cubicBezTo>
                  <a:cubicBezTo>
                    <a:pt x="19" y="1797"/>
                    <a:pt x="134" y="1987"/>
                    <a:pt x="45" y="2082"/>
                  </a:cubicBezTo>
                  <a:cubicBezTo>
                    <a:pt x="19" y="2114"/>
                    <a:pt x="13" y="2158"/>
                    <a:pt x="32" y="2196"/>
                  </a:cubicBezTo>
                  <a:lnTo>
                    <a:pt x="127" y="2469"/>
                  </a:lnTo>
                  <a:cubicBezTo>
                    <a:pt x="127" y="2519"/>
                    <a:pt x="166" y="2553"/>
                    <a:pt x="211" y="2553"/>
                  </a:cubicBezTo>
                  <a:cubicBezTo>
                    <a:pt x="223" y="2553"/>
                    <a:pt x="236" y="2551"/>
                    <a:pt x="248" y="2545"/>
                  </a:cubicBezTo>
                  <a:cubicBezTo>
                    <a:pt x="235" y="2488"/>
                    <a:pt x="235" y="2425"/>
                    <a:pt x="248" y="2368"/>
                  </a:cubicBezTo>
                  <a:cubicBezTo>
                    <a:pt x="260" y="2317"/>
                    <a:pt x="267" y="2266"/>
                    <a:pt x="267" y="2215"/>
                  </a:cubicBezTo>
                  <a:cubicBezTo>
                    <a:pt x="260" y="2184"/>
                    <a:pt x="254" y="2146"/>
                    <a:pt x="248" y="2108"/>
                  </a:cubicBezTo>
                  <a:cubicBezTo>
                    <a:pt x="241" y="2025"/>
                    <a:pt x="248" y="1930"/>
                    <a:pt x="248" y="1841"/>
                  </a:cubicBezTo>
                  <a:cubicBezTo>
                    <a:pt x="229" y="1714"/>
                    <a:pt x="216" y="1587"/>
                    <a:pt x="216" y="1454"/>
                  </a:cubicBezTo>
                  <a:cubicBezTo>
                    <a:pt x="210" y="972"/>
                    <a:pt x="210" y="483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569997" y="4237312"/>
              <a:ext cx="2226" cy="2226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9" y="0"/>
                  </a:moveTo>
                  <a:cubicBezTo>
                    <a:pt x="19" y="7"/>
                    <a:pt x="7" y="19"/>
                    <a:pt x="0" y="39"/>
                  </a:cubicBezTo>
                  <a:cubicBezTo>
                    <a:pt x="13" y="26"/>
                    <a:pt x="26" y="13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06057" y="4037047"/>
              <a:ext cx="89889" cy="130810"/>
            </a:xfrm>
            <a:custGeom>
              <a:avLst/>
              <a:gdLst/>
              <a:ahLst/>
              <a:cxnLst/>
              <a:rect l="l" t="t" r="r" b="b"/>
              <a:pathLst>
                <a:path w="1575" h="2292" extrusionOk="0">
                  <a:moveTo>
                    <a:pt x="1479" y="0"/>
                  </a:moveTo>
                  <a:cubicBezTo>
                    <a:pt x="1416" y="0"/>
                    <a:pt x="1354" y="9"/>
                    <a:pt x="1295" y="26"/>
                  </a:cubicBezTo>
                  <a:lnTo>
                    <a:pt x="1263" y="32"/>
                  </a:lnTo>
                  <a:cubicBezTo>
                    <a:pt x="1232" y="89"/>
                    <a:pt x="1219" y="153"/>
                    <a:pt x="1225" y="216"/>
                  </a:cubicBezTo>
                  <a:cubicBezTo>
                    <a:pt x="1155" y="248"/>
                    <a:pt x="1098" y="305"/>
                    <a:pt x="1067" y="375"/>
                  </a:cubicBezTo>
                  <a:cubicBezTo>
                    <a:pt x="1048" y="419"/>
                    <a:pt x="1041" y="470"/>
                    <a:pt x="1041" y="514"/>
                  </a:cubicBezTo>
                  <a:cubicBezTo>
                    <a:pt x="1048" y="540"/>
                    <a:pt x="1054" y="565"/>
                    <a:pt x="1067" y="584"/>
                  </a:cubicBezTo>
                  <a:cubicBezTo>
                    <a:pt x="1067" y="609"/>
                    <a:pt x="1060" y="628"/>
                    <a:pt x="1060" y="654"/>
                  </a:cubicBezTo>
                  <a:cubicBezTo>
                    <a:pt x="1067" y="692"/>
                    <a:pt x="1079" y="736"/>
                    <a:pt x="1098" y="774"/>
                  </a:cubicBezTo>
                  <a:cubicBezTo>
                    <a:pt x="1067" y="787"/>
                    <a:pt x="1041" y="800"/>
                    <a:pt x="1016" y="812"/>
                  </a:cubicBezTo>
                  <a:cubicBezTo>
                    <a:pt x="1010" y="832"/>
                    <a:pt x="1003" y="857"/>
                    <a:pt x="997" y="876"/>
                  </a:cubicBezTo>
                  <a:cubicBezTo>
                    <a:pt x="990" y="863"/>
                    <a:pt x="984" y="851"/>
                    <a:pt x="984" y="838"/>
                  </a:cubicBezTo>
                  <a:cubicBezTo>
                    <a:pt x="832" y="958"/>
                    <a:pt x="794" y="1168"/>
                    <a:pt x="895" y="1333"/>
                  </a:cubicBezTo>
                  <a:cubicBezTo>
                    <a:pt x="762" y="1466"/>
                    <a:pt x="680" y="1663"/>
                    <a:pt x="756" y="1847"/>
                  </a:cubicBezTo>
                  <a:lnTo>
                    <a:pt x="762" y="1853"/>
                  </a:lnTo>
                  <a:cubicBezTo>
                    <a:pt x="730" y="1866"/>
                    <a:pt x="705" y="1879"/>
                    <a:pt x="680" y="1891"/>
                  </a:cubicBezTo>
                  <a:cubicBezTo>
                    <a:pt x="629" y="1783"/>
                    <a:pt x="527" y="1701"/>
                    <a:pt x="400" y="1688"/>
                  </a:cubicBezTo>
                  <a:cubicBezTo>
                    <a:pt x="191" y="1511"/>
                    <a:pt x="140" y="1244"/>
                    <a:pt x="381" y="1054"/>
                  </a:cubicBezTo>
                  <a:cubicBezTo>
                    <a:pt x="445" y="997"/>
                    <a:pt x="381" y="914"/>
                    <a:pt x="324" y="908"/>
                  </a:cubicBezTo>
                  <a:cubicBezTo>
                    <a:pt x="280" y="901"/>
                    <a:pt x="127" y="648"/>
                    <a:pt x="89" y="590"/>
                  </a:cubicBezTo>
                  <a:cubicBezTo>
                    <a:pt x="77" y="578"/>
                    <a:pt x="58" y="578"/>
                    <a:pt x="45" y="565"/>
                  </a:cubicBezTo>
                  <a:lnTo>
                    <a:pt x="20" y="565"/>
                  </a:lnTo>
                  <a:cubicBezTo>
                    <a:pt x="1" y="648"/>
                    <a:pt x="1" y="724"/>
                    <a:pt x="7" y="806"/>
                  </a:cubicBezTo>
                  <a:cubicBezTo>
                    <a:pt x="58" y="889"/>
                    <a:pt x="115" y="965"/>
                    <a:pt x="178" y="1028"/>
                  </a:cubicBezTo>
                  <a:cubicBezTo>
                    <a:pt x="146" y="1073"/>
                    <a:pt x="121" y="1123"/>
                    <a:pt x="102" y="1174"/>
                  </a:cubicBezTo>
                  <a:cubicBezTo>
                    <a:pt x="127" y="1250"/>
                    <a:pt x="159" y="1333"/>
                    <a:pt x="178" y="1422"/>
                  </a:cubicBezTo>
                  <a:cubicBezTo>
                    <a:pt x="204" y="1504"/>
                    <a:pt x="216" y="1587"/>
                    <a:pt x="216" y="1676"/>
                  </a:cubicBezTo>
                  <a:cubicBezTo>
                    <a:pt x="235" y="1688"/>
                    <a:pt x="254" y="1707"/>
                    <a:pt x="273" y="1720"/>
                  </a:cubicBezTo>
                  <a:cubicBezTo>
                    <a:pt x="254" y="1726"/>
                    <a:pt x="235" y="1739"/>
                    <a:pt x="216" y="1745"/>
                  </a:cubicBezTo>
                  <a:cubicBezTo>
                    <a:pt x="216" y="1917"/>
                    <a:pt x="191" y="2082"/>
                    <a:pt x="146" y="2247"/>
                  </a:cubicBezTo>
                  <a:cubicBezTo>
                    <a:pt x="146" y="2253"/>
                    <a:pt x="153" y="2259"/>
                    <a:pt x="159" y="2266"/>
                  </a:cubicBezTo>
                  <a:cubicBezTo>
                    <a:pt x="177" y="2284"/>
                    <a:pt x="198" y="2291"/>
                    <a:pt x="220" y="2291"/>
                  </a:cubicBezTo>
                  <a:cubicBezTo>
                    <a:pt x="273" y="2291"/>
                    <a:pt x="325" y="2241"/>
                    <a:pt x="311" y="2177"/>
                  </a:cubicBezTo>
                  <a:cubicBezTo>
                    <a:pt x="299" y="2132"/>
                    <a:pt x="280" y="2094"/>
                    <a:pt x="248" y="2063"/>
                  </a:cubicBezTo>
                  <a:cubicBezTo>
                    <a:pt x="229" y="1999"/>
                    <a:pt x="254" y="1929"/>
                    <a:pt x="311" y="1891"/>
                  </a:cubicBezTo>
                  <a:cubicBezTo>
                    <a:pt x="332" y="1879"/>
                    <a:pt x="353" y="1873"/>
                    <a:pt x="373" y="1873"/>
                  </a:cubicBezTo>
                  <a:cubicBezTo>
                    <a:pt x="464" y="1873"/>
                    <a:pt x="541" y="1987"/>
                    <a:pt x="515" y="2075"/>
                  </a:cubicBezTo>
                  <a:cubicBezTo>
                    <a:pt x="499" y="2144"/>
                    <a:pt x="553" y="2188"/>
                    <a:pt x="607" y="2188"/>
                  </a:cubicBezTo>
                  <a:cubicBezTo>
                    <a:pt x="642" y="2188"/>
                    <a:pt x="677" y="2169"/>
                    <a:pt x="692" y="2126"/>
                  </a:cubicBezTo>
                  <a:cubicBezTo>
                    <a:pt x="699" y="2107"/>
                    <a:pt x="705" y="2082"/>
                    <a:pt x="705" y="2056"/>
                  </a:cubicBezTo>
                  <a:cubicBezTo>
                    <a:pt x="744" y="2012"/>
                    <a:pt x="791" y="1992"/>
                    <a:pt x="839" y="1992"/>
                  </a:cubicBezTo>
                  <a:cubicBezTo>
                    <a:pt x="906" y="1992"/>
                    <a:pt x="974" y="2031"/>
                    <a:pt x="1022" y="2094"/>
                  </a:cubicBezTo>
                  <a:cubicBezTo>
                    <a:pt x="1040" y="2123"/>
                    <a:pt x="1070" y="2136"/>
                    <a:pt x="1099" y="2136"/>
                  </a:cubicBezTo>
                  <a:cubicBezTo>
                    <a:pt x="1156" y="2136"/>
                    <a:pt x="1212" y="2091"/>
                    <a:pt x="1187" y="2025"/>
                  </a:cubicBezTo>
                  <a:cubicBezTo>
                    <a:pt x="1162" y="1974"/>
                    <a:pt x="1130" y="1923"/>
                    <a:pt x="1079" y="1891"/>
                  </a:cubicBezTo>
                  <a:lnTo>
                    <a:pt x="1079" y="1885"/>
                  </a:lnTo>
                  <a:cubicBezTo>
                    <a:pt x="1098" y="1857"/>
                    <a:pt x="1075" y="1829"/>
                    <a:pt x="1047" y="1829"/>
                  </a:cubicBezTo>
                  <a:cubicBezTo>
                    <a:pt x="1037" y="1829"/>
                    <a:pt x="1026" y="1832"/>
                    <a:pt x="1016" y="1841"/>
                  </a:cubicBezTo>
                  <a:lnTo>
                    <a:pt x="889" y="1733"/>
                  </a:lnTo>
                  <a:cubicBezTo>
                    <a:pt x="889" y="1688"/>
                    <a:pt x="902" y="1644"/>
                    <a:pt x="921" y="1599"/>
                  </a:cubicBezTo>
                  <a:cubicBezTo>
                    <a:pt x="952" y="1530"/>
                    <a:pt x="997" y="1472"/>
                    <a:pt x="1060" y="1428"/>
                  </a:cubicBezTo>
                  <a:cubicBezTo>
                    <a:pt x="1111" y="1396"/>
                    <a:pt x="1124" y="1327"/>
                    <a:pt x="1079" y="1282"/>
                  </a:cubicBezTo>
                  <a:cubicBezTo>
                    <a:pt x="965" y="1162"/>
                    <a:pt x="1041" y="958"/>
                    <a:pt x="1213" y="946"/>
                  </a:cubicBezTo>
                  <a:cubicBezTo>
                    <a:pt x="1320" y="933"/>
                    <a:pt x="1333" y="768"/>
                    <a:pt x="1232" y="755"/>
                  </a:cubicBezTo>
                  <a:cubicBezTo>
                    <a:pt x="1190" y="625"/>
                    <a:pt x="1138" y="357"/>
                    <a:pt x="1316" y="357"/>
                  </a:cubicBezTo>
                  <a:cubicBezTo>
                    <a:pt x="1329" y="357"/>
                    <a:pt x="1343" y="359"/>
                    <a:pt x="1359" y="362"/>
                  </a:cubicBezTo>
                  <a:cubicBezTo>
                    <a:pt x="1365" y="363"/>
                    <a:pt x="1371" y="364"/>
                    <a:pt x="1377" y="364"/>
                  </a:cubicBezTo>
                  <a:cubicBezTo>
                    <a:pt x="1470" y="364"/>
                    <a:pt x="1499" y="226"/>
                    <a:pt x="1409" y="191"/>
                  </a:cubicBezTo>
                  <a:cubicBezTo>
                    <a:pt x="1384" y="184"/>
                    <a:pt x="1454" y="76"/>
                    <a:pt x="1466" y="64"/>
                  </a:cubicBezTo>
                  <a:cubicBezTo>
                    <a:pt x="1492" y="38"/>
                    <a:pt x="1530" y="13"/>
                    <a:pt x="1574" y="7"/>
                  </a:cubicBezTo>
                  <a:cubicBezTo>
                    <a:pt x="1543" y="2"/>
                    <a:pt x="1511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303413" y="3961312"/>
              <a:ext cx="59127" cy="105812"/>
            </a:xfrm>
            <a:custGeom>
              <a:avLst/>
              <a:gdLst/>
              <a:ahLst/>
              <a:cxnLst/>
              <a:rect l="l" t="t" r="r" b="b"/>
              <a:pathLst>
                <a:path w="1036" h="1854" extrusionOk="0">
                  <a:moveTo>
                    <a:pt x="255" y="1"/>
                  </a:moveTo>
                  <a:cubicBezTo>
                    <a:pt x="185" y="1"/>
                    <a:pt x="134" y="64"/>
                    <a:pt x="153" y="128"/>
                  </a:cubicBezTo>
                  <a:cubicBezTo>
                    <a:pt x="191" y="248"/>
                    <a:pt x="160" y="382"/>
                    <a:pt x="83" y="483"/>
                  </a:cubicBezTo>
                  <a:cubicBezTo>
                    <a:pt x="45" y="534"/>
                    <a:pt x="26" y="591"/>
                    <a:pt x="26" y="648"/>
                  </a:cubicBezTo>
                  <a:cubicBezTo>
                    <a:pt x="7" y="674"/>
                    <a:pt x="1" y="705"/>
                    <a:pt x="20" y="731"/>
                  </a:cubicBezTo>
                  <a:cubicBezTo>
                    <a:pt x="14" y="769"/>
                    <a:pt x="45" y="807"/>
                    <a:pt x="83" y="813"/>
                  </a:cubicBezTo>
                  <a:cubicBezTo>
                    <a:pt x="122" y="877"/>
                    <a:pt x="122" y="953"/>
                    <a:pt x="96" y="1023"/>
                  </a:cubicBezTo>
                  <a:cubicBezTo>
                    <a:pt x="74" y="1089"/>
                    <a:pt x="128" y="1133"/>
                    <a:pt x="183" y="1133"/>
                  </a:cubicBezTo>
                  <a:cubicBezTo>
                    <a:pt x="207" y="1133"/>
                    <a:pt x="231" y="1125"/>
                    <a:pt x="248" y="1105"/>
                  </a:cubicBezTo>
                  <a:cubicBezTo>
                    <a:pt x="268" y="1133"/>
                    <a:pt x="298" y="1146"/>
                    <a:pt x="327" y="1146"/>
                  </a:cubicBezTo>
                  <a:cubicBezTo>
                    <a:pt x="364" y="1146"/>
                    <a:pt x="402" y="1125"/>
                    <a:pt x="420" y="1086"/>
                  </a:cubicBezTo>
                  <a:cubicBezTo>
                    <a:pt x="428" y="1061"/>
                    <a:pt x="407" y="1045"/>
                    <a:pt x="386" y="1045"/>
                  </a:cubicBezTo>
                  <a:cubicBezTo>
                    <a:pt x="374" y="1045"/>
                    <a:pt x="363" y="1050"/>
                    <a:pt x="356" y="1061"/>
                  </a:cubicBezTo>
                  <a:cubicBezTo>
                    <a:pt x="394" y="991"/>
                    <a:pt x="426" y="927"/>
                    <a:pt x="515" y="908"/>
                  </a:cubicBezTo>
                  <a:cubicBezTo>
                    <a:pt x="517" y="908"/>
                    <a:pt x="519" y="908"/>
                    <a:pt x="521" y="908"/>
                  </a:cubicBezTo>
                  <a:cubicBezTo>
                    <a:pt x="565" y="908"/>
                    <a:pt x="726" y="962"/>
                    <a:pt x="636" y="1016"/>
                  </a:cubicBezTo>
                  <a:cubicBezTo>
                    <a:pt x="549" y="1065"/>
                    <a:pt x="601" y="1187"/>
                    <a:pt x="684" y="1187"/>
                  </a:cubicBezTo>
                  <a:cubicBezTo>
                    <a:pt x="699" y="1187"/>
                    <a:pt x="715" y="1183"/>
                    <a:pt x="731" y="1175"/>
                  </a:cubicBezTo>
                  <a:cubicBezTo>
                    <a:pt x="737" y="1173"/>
                    <a:pt x="744" y="1172"/>
                    <a:pt x="751" y="1172"/>
                  </a:cubicBezTo>
                  <a:cubicBezTo>
                    <a:pt x="794" y="1172"/>
                    <a:pt x="834" y="1207"/>
                    <a:pt x="845" y="1251"/>
                  </a:cubicBezTo>
                  <a:cubicBezTo>
                    <a:pt x="845" y="1302"/>
                    <a:pt x="839" y="1353"/>
                    <a:pt x="813" y="1391"/>
                  </a:cubicBezTo>
                  <a:cubicBezTo>
                    <a:pt x="781" y="1454"/>
                    <a:pt x="731" y="1499"/>
                    <a:pt x="699" y="1556"/>
                  </a:cubicBezTo>
                  <a:cubicBezTo>
                    <a:pt x="661" y="1625"/>
                    <a:pt x="705" y="1714"/>
                    <a:pt x="788" y="1721"/>
                  </a:cubicBezTo>
                  <a:cubicBezTo>
                    <a:pt x="801" y="1765"/>
                    <a:pt x="807" y="1810"/>
                    <a:pt x="820" y="1854"/>
                  </a:cubicBezTo>
                  <a:lnTo>
                    <a:pt x="851" y="1829"/>
                  </a:lnTo>
                  <a:lnTo>
                    <a:pt x="927" y="1727"/>
                  </a:lnTo>
                  <a:cubicBezTo>
                    <a:pt x="915" y="1708"/>
                    <a:pt x="902" y="1689"/>
                    <a:pt x="896" y="1670"/>
                  </a:cubicBezTo>
                  <a:cubicBezTo>
                    <a:pt x="946" y="1613"/>
                    <a:pt x="991" y="1543"/>
                    <a:pt x="1023" y="1467"/>
                  </a:cubicBezTo>
                  <a:cubicBezTo>
                    <a:pt x="1023" y="1441"/>
                    <a:pt x="1029" y="1410"/>
                    <a:pt x="1035" y="1384"/>
                  </a:cubicBezTo>
                  <a:cubicBezTo>
                    <a:pt x="1035" y="1302"/>
                    <a:pt x="1016" y="1219"/>
                    <a:pt x="978" y="1143"/>
                  </a:cubicBezTo>
                  <a:cubicBezTo>
                    <a:pt x="966" y="1105"/>
                    <a:pt x="946" y="1073"/>
                    <a:pt x="927" y="1042"/>
                  </a:cubicBezTo>
                  <a:cubicBezTo>
                    <a:pt x="902" y="1016"/>
                    <a:pt x="864" y="997"/>
                    <a:pt x="832" y="991"/>
                  </a:cubicBezTo>
                  <a:cubicBezTo>
                    <a:pt x="832" y="966"/>
                    <a:pt x="826" y="940"/>
                    <a:pt x="820" y="921"/>
                  </a:cubicBezTo>
                  <a:cubicBezTo>
                    <a:pt x="788" y="896"/>
                    <a:pt x="756" y="870"/>
                    <a:pt x="718" y="839"/>
                  </a:cubicBezTo>
                  <a:cubicBezTo>
                    <a:pt x="648" y="794"/>
                    <a:pt x="572" y="775"/>
                    <a:pt x="490" y="769"/>
                  </a:cubicBezTo>
                  <a:lnTo>
                    <a:pt x="477" y="769"/>
                  </a:lnTo>
                  <a:cubicBezTo>
                    <a:pt x="464" y="775"/>
                    <a:pt x="452" y="782"/>
                    <a:pt x="439" y="782"/>
                  </a:cubicBezTo>
                  <a:cubicBezTo>
                    <a:pt x="375" y="820"/>
                    <a:pt x="325" y="858"/>
                    <a:pt x="280" y="908"/>
                  </a:cubicBezTo>
                  <a:cubicBezTo>
                    <a:pt x="267" y="851"/>
                    <a:pt x="248" y="788"/>
                    <a:pt x="217" y="737"/>
                  </a:cubicBezTo>
                  <a:cubicBezTo>
                    <a:pt x="223" y="705"/>
                    <a:pt x="236" y="667"/>
                    <a:pt x="242" y="636"/>
                  </a:cubicBezTo>
                  <a:cubicBezTo>
                    <a:pt x="261" y="591"/>
                    <a:pt x="306" y="534"/>
                    <a:pt x="325" y="477"/>
                  </a:cubicBezTo>
                  <a:cubicBezTo>
                    <a:pt x="325" y="318"/>
                    <a:pt x="312" y="160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672498" y="4006228"/>
              <a:ext cx="61239" cy="90232"/>
            </a:xfrm>
            <a:custGeom>
              <a:avLst/>
              <a:gdLst/>
              <a:ahLst/>
              <a:cxnLst/>
              <a:rect l="l" t="t" r="r" b="b"/>
              <a:pathLst>
                <a:path w="1073" h="1581" extrusionOk="0">
                  <a:moveTo>
                    <a:pt x="673" y="1"/>
                  </a:moveTo>
                  <a:cubicBezTo>
                    <a:pt x="614" y="1"/>
                    <a:pt x="553" y="15"/>
                    <a:pt x="495" y="45"/>
                  </a:cubicBezTo>
                  <a:cubicBezTo>
                    <a:pt x="457" y="102"/>
                    <a:pt x="413" y="153"/>
                    <a:pt x="368" y="210"/>
                  </a:cubicBezTo>
                  <a:cubicBezTo>
                    <a:pt x="362" y="223"/>
                    <a:pt x="362" y="242"/>
                    <a:pt x="356" y="255"/>
                  </a:cubicBezTo>
                  <a:cubicBezTo>
                    <a:pt x="337" y="350"/>
                    <a:pt x="311" y="439"/>
                    <a:pt x="279" y="528"/>
                  </a:cubicBezTo>
                  <a:cubicBezTo>
                    <a:pt x="299" y="648"/>
                    <a:pt x="362" y="762"/>
                    <a:pt x="464" y="838"/>
                  </a:cubicBezTo>
                  <a:cubicBezTo>
                    <a:pt x="349" y="870"/>
                    <a:pt x="254" y="953"/>
                    <a:pt x="197" y="1054"/>
                  </a:cubicBezTo>
                  <a:cubicBezTo>
                    <a:pt x="172" y="1023"/>
                    <a:pt x="146" y="997"/>
                    <a:pt x="108" y="978"/>
                  </a:cubicBezTo>
                  <a:cubicBezTo>
                    <a:pt x="76" y="1061"/>
                    <a:pt x="38" y="1143"/>
                    <a:pt x="0" y="1226"/>
                  </a:cubicBezTo>
                  <a:cubicBezTo>
                    <a:pt x="102" y="1264"/>
                    <a:pt x="127" y="1346"/>
                    <a:pt x="70" y="1467"/>
                  </a:cubicBezTo>
                  <a:cubicBezTo>
                    <a:pt x="63" y="1535"/>
                    <a:pt x="121" y="1580"/>
                    <a:pt x="173" y="1580"/>
                  </a:cubicBezTo>
                  <a:cubicBezTo>
                    <a:pt x="208" y="1580"/>
                    <a:pt x="240" y="1560"/>
                    <a:pt x="248" y="1511"/>
                  </a:cubicBezTo>
                  <a:cubicBezTo>
                    <a:pt x="260" y="1422"/>
                    <a:pt x="267" y="1327"/>
                    <a:pt x="260" y="1232"/>
                  </a:cubicBezTo>
                  <a:cubicBezTo>
                    <a:pt x="299" y="1061"/>
                    <a:pt x="438" y="934"/>
                    <a:pt x="616" y="921"/>
                  </a:cubicBezTo>
                  <a:cubicBezTo>
                    <a:pt x="660" y="915"/>
                    <a:pt x="692" y="845"/>
                    <a:pt x="641" y="819"/>
                  </a:cubicBezTo>
                  <a:cubicBezTo>
                    <a:pt x="324" y="686"/>
                    <a:pt x="311" y="299"/>
                    <a:pt x="622" y="147"/>
                  </a:cubicBezTo>
                  <a:cubicBezTo>
                    <a:pt x="641" y="128"/>
                    <a:pt x="654" y="102"/>
                    <a:pt x="648" y="77"/>
                  </a:cubicBezTo>
                  <a:lnTo>
                    <a:pt x="648" y="77"/>
                  </a:lnTo>
                  <a:lnTo>
                    <a:pt x="793" y="90"/>
                  </a:lnTo>
                  <a:cubicBezTo>
                    <a:pt x="774" y="128"/>
                    <a:pt x="787" y="166"/>
                    <a:pt x="819" y="191"/>
                  </a:cubicBezTo>
                  <a:cubicBezTo>
                    <a:pt x="838" y="305"/>
                    <a:pt x="857" y="426"/>
                    <a:pt x="876" y="540"/>
                  </a:cubicBezTo>
                  <a:cubicBezTo>
                    <a:pt x="816" y="600"/>
                    <a:pt x="873" y="683"/>
                    <a:pt x="940" y="683"/>
                  </a:cubicBezTo>
                  <a:cubicBezTo>
                    <a:pt x="959" y="683"/>
                    <a:pt x="979" y="676"/>
                    <a:pt x="997" y="661"/>
                  </a:cubicBezTo>
                  <a:cubicBezTo>
                    <a:pt x="1028" y="712"/>
                    <a:pt x="1054" y="775"/>
                    <a:pt x="1066" y="832"/>
                  </a:cubicBezTo>
                  <a:cubicBezTo>
                    <a:pt x="1073" y="673"/>
                    <a:pt x="1066" y="515"/>
                    <a:pt x="1054" y="350"/>
                  </a:cubicBezTo>
                  <a:cubicBezTo>
                    <a:pt x="1034" y="142"/>
                    <a:pt x="86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345817" y="4074657"/>
              <a:ext cx="87321" cy="95539"/>
            </a:xfrm>
            <a:custGeom>
              <a:avLst/>
              <a:gdLst/>
              <a:ahLst/>
              <a:cxnLst/>
              <a:rect l="l" t="t" r="r" b="b"/>
              <a:pathLst>
                <a:path w="1530" h="1674" extrusionOk="0">
                  <a:moveTo>
                    <a:pt x="1187" y="1048"/>
                  </a:moveTo>
                  <a:lnTo>
                    <a:pt x="1187" y="1048"/>
                  </a:lnTo>
                  <a:cubicBezTo>
                    <a:pt x="1193" y="1055"/>
                    <a:pt x="1200" y="1055"/>
                    <a:pt x="1206" y="1061"/>
                  </a:cubicBezTo>
                  <a:lnTo>
                    <a:pt x="1206" y="1067"/>
                  </a:lnTo>
                  <a:lnTo>
                    <a:pt x="1187" y="1048"/>
                  </a:lnTo>
                  <a:close/>
                  <a:moveTo>
                    <a:pt x="1372" y="0"/>
                  </a:moveTo>
                  <a:cubicBezTo>
                    <a:pt x="1350" y="0"/>
                    <a:pt x="1331" y="13"/>
                    <a:pt x="1327" y="33"/>
                  </a:cubicBezTo>
                  <a:cubicBezTo>
                    <a:pt x="1308" y="147"/>
                    <a:pt x="1327" y="280"/>
                    <a:pt x="1181" y="312"/>
                  </a:cubicBezTo>
                  <a:cubicBezTo>
                    <a:pt x="1130" y="331"/>
                    <a:pt x="1098" y="388"/>
                    <a:pt x="1111" y="439"/>
                  </a:cubicBezTo>
                  <a:cubicBezTo>
                    <a:pt x="1117" y="469"/>
                    <a:pt x="1164" y="605"/>
                    <a:pt x="1106" y="605"/>
                  </a:cubicBezTo>
                  <a:cubicBezTo>
                    <a:pt x="1104" y="605"/>
                    <a:pt x="1101" y="605"/>
                    <a:pt x="1098" y="604"/>
                  </a:cubicBezTo>
                  <a:cubicBezTo>
                    <a:pt x="1090" y="602"/>
                    <a:pt x="1082" y="601"/>
                    <a:pt x="1074" y="601"/>
                  </a:cubicBezTo>
                  <a:cubicBezTo>
                    <a:pt x="976" y="601"/>
                    <a:pt x="928" y="742"/>
                    <a:pt x="1016" y="801"/>
                  </a:cubicBezTo>
                  <a:cubicBezTo>
                    <a:pt x="1054" y="820"/>
                    <a:pt x="1098" y="832"/>
                    <a:pt x="1136" y="832"/>
                  </a:cubicBezTo>
                  <a:cubicBezTo>
                    <a:pt x="1149" y="877"/>
                    <a:pt x="1155" y="928"/>
                    <a:pt x="1155" y="978"/>
                  </a:cubicBezTo>
                  <a:cubicBezTo>
                    <a:pt x="1155" y="997"/>
                    <a:pt x="1162" y="1017"/>
                    <a:pt x="1174" y="1036"/>
                  </a:cubicBezTo>
                  <a:cubicBezTo>
                    <a:pt x="1110" y="979"/>
                    <a:pt x="1027" y="948"/>
                    <a:pt x="942" y="948"/>
                  </a:cubicBezTo>
                  <a:cubicBezTo>
                    <a:pt x="894" y="948"/>
                    <a:pt x="846" y="958"/>
                    <a:pt x="800" y="978"/>
                  </a:cubicBezTo>
                  <a:cubicBezTo>
                    <a:pt x="705" y="1017"/>
                    <a:pt x="629" y="1093"/>
                    <a:pt x="597" y="1188"/>
                  </a:cubicBezTo>
                  <a:cubicBezTo>
                    <a:pt x="514" y="1188"/>
                    <a:pt x="432" y="1207"/>
                    <a:pt x="356" y="1251"/>
                  </a:cubicBezTo>
                  <a:cubicBezTo>
                    <a:pt x="299" y="1188"/>
                    <a:pt x="254" y="1118"/>
                    <a:pt x="229" y="1029"/>
                  </a:cubicBezTo>
                  <a:cubicBezTo>
                    <a:pt x="207" y="942"/>
                    <a:pt x="274" y="864"/>
                    <a:pt x="358" y="864"/>
                  </a:cubicBezTo>
                  <a:cubicBezTo>
                    <a:pt x="372" y="864"/>
                    <a:pt x="386" y="866"/>
                    <a:pt x="400" y="871"/>
                  </a:cubicBezTo>
                  <a:cubicBezTo>
                    <a:pt x="408" y="872"/>
                    <a:pt x="415" y="873"/>
                    <a:pt x="422" y="873"/>
                  </a:cubicBezTo>
                  <a:cubicBezTo>
                    <a:pt x="485" y="873"/>
                    <a:pt x="521" y="801"/>
                    <a:pt x="470" y="750"/>
                  </a:cubicBezTo>
                  <a:cubicBezTo>
                    <a:pt x="438" y="715"/>
                    <a:pt x="393" y="697"/>
                    <a:pt x="346" y="697"/>
                  </a:cubicBezTo>
                  <a:cubicBezTo>
                    <a:pt x="308" y="697"/>
                    <a:pt x="269" y="708"/>
                    <a:pt x="235" y="731"/>
                  </a:cubicBezTo>
                  <a:cubicBezTo>
                    <a:pt x="184" y="845"/>
                    <a:pt x="140" y="966"/>
                    <a:pt x="96" y="1093"/>
                  </a:cubicBezTo>
                  <a:cubicBezTo>
                    <a:pt x="134" y="1188"/>
                    <a:pt x="191" y="1270"/>
                    <a:pt x="261" y="1334"/>
                  </a:cubicBezTo>
                  <a:cubicBezTo>
                    <a:pt x="248" y="1353"/>
                    <a:pt x="229" y="1378"/>
                    <a:pt x="216" y="1397"/>
                  </a:cubicBezTo>
                  <a:cubicBezTo>
                    <a:pt x="177" y="1373"/>
                    <a:pt x="130" y="1363"/>
                    <a:pt x="84" y="1363"/>
                  </a:cubicBezTo>
                  <a:cubicBezTo>
                    <a:pt x="71" y="1363"/>
                    <a:pt x="58" y="1364"/>
                    <a:pt x="45" y="1366"/>
                  </a:cubicBezTo>
                  <a:cubicBezTo>
                    <a:pt x="32" y="1366"/>
                    <a:pt x="26" y="1372"/>
                    <a:pt x="19" y="1378"/>
                  </a:cubicBezTo>
                  <a:cubicBezTo>
                    <a:pt x="7" y="1429"/>
                    <a:pt x="0" y="1486"/>
                    <a:pt x="7" y="1537"/>
                  </a:cubicBezTo>
                  <a:cubicBezTo>
                    <a:pt x="22" y="1524"/>
                    <a:pt x="37" y="1518"/>
                    <a:pt x="53" y="1518"/>
                  </a:cubicBezTo>
                  <a:cubicBezTo>
                    <a:pt x="83" y="1518"/>
                    <a:pt x="115" y="1542"/>
                    <a:pt x="153" y="1588"/>
                  </a:cubicBezTo>
                  <a:cubicBezTo>
                    <a:pt x="153" y="1643"/>
                    <a:pt x="194" y="1674"/>
                    <a:pt x="237" y="1674"/>
                  </a:cubicBezTo>
                  <a:cubicBezTo>
                    <a:pt x="273" y="1674"/>
                    <a:pt x="310" y="1653"/>
                    <a:pt x="324" y="1607"/>
                  </a:cubicBezTo>
                  <a:cubicBezTo>
                    <a:pt x="359" y="1465"/>
                    <a:pt x="459" y="1388"/>
                    <a:pt x="575" y="1388"/>
                  </a:cubicBezTo>
                  <a:cubicBezTo>
                    <a:pt x="605" y="1388"/>
                    <a:pt x="636" y="1393"/>
                    <a:pt x="667" y="1404"/>
                  </a:cubicBezTo>
                  <a:cubicBezTo>
                    <a:pt x="673" y="1410"/>
                    <a:pt x="679" y="1410"/>
                    <a:pt x="686" y="1410"/>
                  </a:cubicBezTo>
                  <a:cubicBezTo>
                    <a:pt x="711" y="1423"/>
                    <a:pt x="737" y="1435"/>
                    <a:pt x="756" y="1448"/>
                  </a:cubicBezTo>
                  <a:cubicBezTo>
                    <a:pt x="771" y="1458"/>
                    <a:pt x="786" y="1462"/>
                    <a:pt x="802" y="1462"/>
                  </a:cubicBezTo>
                  <a:cubicBezTo>
                    <a:pt x="877" y="1462"/>
                    <a:pt x="944" y="1359"/>
                    <a:pt x="870" y="1296"/>
                  </a:cubicBezTo>
                  <a:cubicBezTo>
                    <a:pt x="838" y="1270"/>
                    <a:pt x="794" y="1245"/>
                    <a:pt x="756" y="1226"/>
                  </a:cubicBezTo>
                  <a:cubicBezTo>
                    <a:pt x="768" y="1207"/>
                    <a:pt x="781" y="1194"/>
                    <a:pt x="794" y="1175"/>
                  </a:cubicBezTo>
                  <a:cubicBezTo>
                    <a:pt x="832" y="1143"/>
                    <a:pt x="882" y="1131"/>
                    <a:pt x="933" y="1124"/>
                  </a:cubicBezTo>
                  <a:cubicBezTo>
                    <a:pt x="1035" y="1137"/>
                    <a:pt x="1117" y="1220"/>
                    <a:pt x="1124" y="1321"/>
                  </a:cubicBezTo>
                  <a:cubicBezTo>
                    <a:pt x="1130" y="1379"/>
                    <a:pt x="1182" y="1409"/>
                    <a:pt x="1230" y="1409"/>
                  </a:cubicBezTo>
                  <a:cubicBezTo>
                    <a:pt x="1277" y="1409"/>
                    <a:pt x="1320" y="1381"/>
                    <a:pt x="1314" y="1321"/>
                  </a:cubicBezTo>
                  <a:cubicBezTo>
                    <a:pt x="1314" y="1264"/>
                    <a:pt x="1301" y="1213"/>
                    <a:pt x="1276" y="1169"/>
                  </a:cubicBezTo>
                  <a:cubicBezTo>
                    <a:pt x="1276" y="1162"/>
                    <a:pt x="1282" y="1156"/>
                    <a:pt x="1282" y="1150"/>
                  </a:cubicBezTo>
                  <a:cubicBezTo>
                    <a:pt x="1308" y="1093"/>
                    <a:pt x="1339" y="1042"/>
                    <a:pt x="1384" y="991"/>
                  </a:cubicBezTo>
                  <a:cubicBezTo>
                    <a:pt x="1396" y="985"/>
                    <a:pt x="1403" y="978"/>
                    <a:pt x="1416" y="966"/>
                  </a:cubicBezTo>
                  <a:lnTo>
                    <a:pt x="1416" y="966"/>
                  </a:lnTo>
                  <a:cubicBezTo>
                    <a:pt x="1396" y="972"/>
                    <a:pt x="1371" y="978"/>
                    <a:pt x="1352" y="991"/>
                  </a:cubicBezTo>
                  <a:cubicBezTo>
                    <a:pt x="1358" y="934"/>
                    <a:pt x="1365" y="877"/>
                    <a:pt x="1377" y="820"/>
                  </a:cubicBezTo>
                  <a:lnTo>
                    <a:pt x="1377" y="820"/>
                  </a:lnTo>
                  <a:cubicBezTo>
                    <a:pt x="1352" y="839"/>
                    <a:pt x="1333" y="858"/>
                    <a:pt x="1314" y="883"/>
                  </a:cubicBezTo>
                  <a:cubicBezTo>
                    <a:pt x="1301" y="839"/>
                    <a:pt x="1289" y="801"/>
                    <a:pt x="1270" y="769"/>
                  </a:cubicBezTo>
                  <a:cubicBezTo>
                    <a:pt x="1282" y="756"/>
                    <a:pt x="1295" y="744"/>
                    <a:pt x="1301" y="731"/>
                  </a:cubicBezTo>
                  <a:cubicBezTo>
                    <a:pt x="1358" y="648"/>
                    <a:pt x="1371" y="541"/>
                    <a:pt x="1333" y="439"/>
                  </a:cubicBezTo>
                  <a:cubicBezTo>
                    <a:pt x="1441" y="331"/>
                    <a:pt x="1530" y="134"/>
                    <a:pt x="1409" y="14"/>
                  </a:cubicBezTo>
                  <a:cubicBezTo>
                    <a:pt x="1398" y="5"/>
                    <a:pt x="1384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011147" y="4148280"/>
              <a:ext cx="9874" cy="10558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135" y="0"/>
                  </a:moveTo>
                  <a:cubicBezTo>
                    <a:pt x="87" y="0"/>
                    <a:pt x="45" y="29"/>
                    <a:pt x="20" y="69"/>
                  </a:cubicBezTo>
                  <a:cubicBezTo>
                    <a:pt x="1" y="95"/>
                    <a:pt x="7" y="133"/>
                    <a:pt x="33" y="158"/>
                  </a:cubicBezTo>
                  <a:lnTo>
                    <a:pt x="45" y="164"/>
                  </a:lnTo>
                  <a:cubicBezTo>
                    <a:pt x="56" y="178"/>
                    <a:pt x="71" y="185"/>
                    <a:pt x="86" y="185"/>
                  </a:cubicBezTo>
                  <a:cubicBezTo>
                    <a:pt x="106" y="185"/>
                    <a:pt x="126" y="173"/>
                    <a:pt x="141" y="152"/>
                  </a:cubicBezTo>
                  <a:cubicBezTo>
                    <a:pt x="141" y="152"/>
                    <a:pt x="147" y="152"/>
                    <a:pt x="153" y="164"/>
                  </a:cubicBezTo>
                  <a:lnTo>
                    <a:pt x="153" y="120"/>
                  </a:lnTo>
                  <a:cubicBezTo>
                    <a:pt x="160" y="82"/>
                    <a:pt x="166" y="44"/>
                    <a:pt x="172" y="6"/>
                  </a:cubicBezTo>
                  <a:cubicBezTo>
                    <a:pt x="160" y="2"/>
                    <a:pt x="147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22722" y="3876960"/>
              <a:ext cx="10844" cy="24313"/>
            </a:xfrm>
            <a:custGeom>
              <a:avLst/>
              <a:gdLst/>
              <a:ahLst/>
              <a:cxnLst/>
              <a:rect l="l" t="t" r="r" b="b"/>
              <a:pathLst>
                <a:path w="190" h="426" extrusionOk="0">
                  <a:moveTo>
                    <a:pt x="108" y="0"/>
                  </a:moveTo>
                  <a:cubicBezTo>
                    <a:pt x="89" y="26"/>
                    <a:pt x="77" y="58"/>
                    <a:pt x="70" y="89"/>
                  </a:cubicBezTo>
                  <a:cubicBezTo>
                    <a:pt x="45" y="203"/>
                    <a:pt x="19" y="311"/>
                    <a:pt x="0" y="426"/>
                  </a:cubicBezTo>
                  <a:cubicBezTo>
                    <a:pt x="13" y="394"/>
                    <a:pt x="32" y="362"/>
                    <a:pt x="58" y="337"/>
                  </a:cubicBezTo>
                  <a:cubicBezTo>
                    <a:pt x="72" y="346"/>
                    <a:pt x="88" y="351"/>
                    <a:pt x="103" y="351"/>
                  </a:cubicBezTo>
                  <a:cubicBezTo>
                    <a:pt x="148" y="351"/>
                    <a:pt x="189" y="313"/>
                    <a:pt x="184" y="261"/>
                  </a:cubicBezTo>
                  <a:cubicBezTo>
                    <a:pt x="153" y="172"/>
                    <a:pt x="127" y="89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491751" y="4021809"/>
              <a:ext cx="309390" cy="209399"/>
            </a:xfrm>
            <a:custGeom>
              <a:avLst/>
              <a:gdLst/>
              <a:ahLst/>
              <a:cxnLst/>
              <a:rect l="l" t="t" r="r" b="b"/>
              <a:pathLst>
                <a:path w="5421" h="3669" extrusionOk="0">
                  <a:moveTo>
                    <a:pt x="2031" y="420"/>
                  </a:moveTo>
                  <a:lnTo>
                    <a:pt x="2031" y="420"/>
                  </a:lnTo>
                  <a:cubicBezTo>
                    <a:pt x="2025" y="426"/>
                    <a:pt x="2025" y="432"/>
                    <a:pt x="2025" y="439"/>
                  </a:cubicBezTo>
                  <a:cubicBezTo>
                    <a:pt x="2019" y="451"/>
                    <a:pt x="2019" y="458"/>
                    <a:pt x="2025" y="470"/>
                  </a:cubicBezTo>
                  <a:cubicBezTo>
                    <a:pt x="2019" y="458"/>
                    <a:pt x="2006" y="451"/>
                    <a:pt x="2000" y="451"/>
                  </a:cubicBezTo>
                  <a:lnTo>
                    <a:pt x="2031" y="420"/>
                  </a:lnTo>
                  <a:close/>
                  <a:moveTo>
                    <a:pt x="1574" y="838"/>
                  </a:moveTo>
                  <a:cubicBezTo>
                    <a:pt x="1574" y="851"/>
                    <a:pt x="1581" y="864"/>
                    <a:pt x="1587" y="876"/>
                  </a:cubicBezTo>
                  <a:lnTo>
                    <a:pt x="1555" y="876"/>
                  </a:lnTo>
                  <a:cubicBezTo>
                    <a:pt x="1562" y="864"/>
                    <a:pt x="1568" y="851"/>
                    <a:pt x="1574" y="838"/>
                  </a:cubicBezTo>
                  <a:close/>
                  <a:moveTo>
                    <a:pt x="2247" y="1790"/>
                  </a:moveTo>
                  <a:cubicBezTo>
                    <a:pt x="2247" y="1803"/>
                    <a:pt x="2253" y="1816"/>
                    <a:pt x="2253" y="1828"/>
                  </a:cubicBezTo>
                  <a:cubicBezTo>
                    <a:pt x="2234" y="1835"/>
                    <a:pt x="2209" y="1835"/>
                    <a:pt x="2190" y="1835"/>
                  </a:cubicBezTo>
                  <a:cubicBezTo>
                    <a:pt x="2196" y="1828"/>
                    <a:pt x="2209" y="1828"/>
                    <a:pt x="2222" y="1822"/>
                  </a:cubicBezTo>
                  <a:cubicBezTo>
                    <a:pt x="2234" y="1809"/>
                    <a:pt x="2241" y="1803"/>
                    <a:pt x="2247" y="1790"/>
                  </a:cubicBezTo>
                  <a:close/>
                  <a:moveTo>
                    <a:pt x="1968" y="1803"/>
                  </a:moveTo>
                  <a:cubicBezTo>
                    <a:pt x="2006" y="1822"/>
                    <a:pt x="2044" y="1835"/>
                    <a:pt x="2082" y="1841"/>
                  </a:cubicBezTo>
                  <a:cubicBezTo>
                    <a:pt x="2044" y="1847"/>
                    <a:pt x="2006" y="1854"/>
                    <a:pt x="1968" y="1866"/>
                  </a:cubicBezTo>
                  <a:cubicBezTo>
                    <a:pt x="1955" y="1847"/>
                    <a:pt x="1943" y="1828"/>
                    <a:pt x="1930" y="1809"/>
                  </a:cubicBezTo>
                  <a:cubicBezTo>
                    <a:pt x="1943" y="1809"/>
                    <a:pt x="1955" y="1809"/>
                    <a:pt x="1968" y="1803"/>
                  </a:cubicBezTo>
                  <a:close/>
                  <a:moveTo>
                    <a:pt x="1264" y="1"/>
                  </a:moveTo>
                  <a:cubicBezTo>
                    <a:pt x="1257" y="13"/>
                    <a:pt x="1251" y="32"/>
                    <a:pt x="1251" y="51"/>
                  </a:cubicBezTo>
                  <a:cubicBezTo>
                    <a:pt x="1242" y="102"/>
                    <a:pt x="1285" y="125"/>
                    <a:pt x="1327" y="125"/>
                  </a:cubicBezTo>
                  <a:cubicBezTo>
                    <a:pt x="1348" y="125"/>
                    <a:pt x="1369" y="119"/>
                    <a:pt x="1384" y="109"/>
                  </a:cubicBezTo>
                  <a:cubicBezTo>
                    <a:pt x="1397" y="96"/>
                    <a:pt x="1403" y="90"/>
                    <a:pt x="1416" y="83"/>
                  </a:cubicBezTo>
                  <a:lnTo>
                    <a:pt x="1416" y="83"/>
                  </a:lnTo>
                  <a:cubicBezTo>
                    <a:pt x="1498" y="191"/>
                    <a:pt x="1492" y="286"/>
                    <a:pt x="1397" y="362"/>
                  </a:cubicBezTo>
                  <a:cubicBezTo>
                    <a:pt x="1352" y="407"/>
                    <a:pt x="1295" y="445"/>
                    <a:pt x="1238" y="470"/>
                  </a:cubicBezTo>
                  <a:cubicBezTo>
                    <a:pt x="1156" y="508"/>
                    <a:pt x="1200" y="629"/>
                    <a:pt x="1283" y="629"/>
                  </a:cubicBezTo>
                  <a:lnTo>
                    <a:pt x="1346" y="851"/>
                  </a:lnTo>
                  <a:cubicBezTo>
                    <a:pt x="1314" y="876"/>
                    <a:pt x="1308" y="921"/>
                    <a:pt x="1327" y="953"/>
                  </a:cubicBezTo>
                  <a:cubicBezTo>
                    <a:pt x="1302" y="972"/>
                    <a:pt x="1270" y="997"/>
                    <a:pt x="1251" y="1029"/>
                  </a:cubicBezTo>
                  <a:cubicBezTo>
                    <a:pt x="1162" y="1156"/>
                    <a:pt x="1181" y="1327"/>
                    <a:pt x="1295" y="1429"/>
                  </a:cubicBezTo>
                  <a:cubicBezTo>
                    <a:pt x="1307" y="1439"/>
                    <a:pt x="1319" y="1443"/>
                    <a:pt x="1331" y="1443"/>
                  </a:cubicBezTo>
                  <a:cubicBezTo>
                    <a:pt x="1371" y="1443"/>
                    <a:pt x="1404" y="1393"/>
                    <a:pt x="1365" y="1359"/>
                  </a:cubicBezTo>
                  <a:cubicBezTo>
                    <a:pt x="1264" y="1200"/>
                    <a:pt x="1302" y="1086"/>
                    <a:pt x="1479" y="1016"/>
                  </a:cubicBezTo>
                  <a:cubicBezTo>
                    <a:pt x="1514" y="1005"/>
                    <a:pt x="1549" y="1000"/>
                    <a:pt x="1585" y="1000"/>
                  </a:cubicBezTo>
                  <a:cubicBezTo>
                    <a:pt x="1634" y="1000"/>
                    <a:pt x="1682" y="1010"/>
                    <a:pt x="1727" y="1029"/>
                  </a:cubicBezTo>
                  <a:cubicBezTo>
                    <a:pt x="1733" y="1030"/>
                    <a:pt x="1739" y="1031"/>
                    <a:pt x="1745" y="1031"/>
                  </a:cubicBezTo>
                  <a:cubicBezTo>
                    <a:pt x="1810" y="1031"/>
                    <a:pt x="1842" y="942"/>
                    <a:pt x="1784" y="902"/>
                  </a:cubicBezTo>
                  <a:cubicBezTo>
                    <a:pt x="1517" y="743"/>
                    <a:pt x="1904" y="604"/>
                    <a:pt x="1974" y="585"/>
                  </a:cubicBezTo>
                  <a:cubicBezTo>
                    <a:pt x="2012" y="572"/>
                    <a:pt x="2031" y="540"/>
                    <a:pt x="2031" y="508"/>
                  </a:cubicBezTo>
                  <a:cubicBezTo>
                    <a:pt x="2047" y="537"/>
                    <a:pt x="2077" y="551"/>
                    <a:pt x="2108" y="551"/>
                  </a:cubicBezTo>
                  <a:cubicBezTo>
                    <a:pt x="2138" y="551"/>
                    <a:pt x="2168" y="537"/>
                    <a:pt x="2184" y="508"/>
                  </a:cubicBezTo>
                  <a:cubicBezTo>
                    <a:pt x="2184" y="502"/>
                    <a:pt x="2190" y="496"/>
                    <a:pt x="2196" y="489"/>
                  </a:cubicBezTo>
                  <a:lnTo>
                    <a:pt x="2330" y="578"/>
                  </a:lnTo>
                  <a:cubicBezTo>
                    <a:pt x="2260" y="616"/>
                    <a:pt x="2273" y="718"/>
                    <a:pt x="2349" y="743"/>
                  </a:cubicBezTo>
                  <a:lnTo>
                    <a:pt x="2368" y="984"/>
                  </a:lnTo>
                  <a:cubicBezTo>
                    <a:pt x="2285" y="1003"/>
                    <a:pt x="2273" y="1105"/>
                    <a:pt x="2342" y="1149"/>
                  </a:cubicBezTo>
                  <a:cubicBezTo>
                    <a:pt x="2336" y="1232"/>
                    <a:pt x="2266" y="1302"/>
                    <a:pt x="2184" y="1308"/>
                  </a:cubicBezTo>
                  <a:cubicBezTo>
                    <a:pt x="2075" y="1344"/>
                    <a:pt x="2115" y="1500"/>
                    <a:pt x="2217" y="1500"/>
                  </a:cubicBezTo>
                  <a:cubicBezTo>
                    <a:pt x="2223" y="1500"/>
                    <a:pt x="2228" y="1499"/>
                    <a:pt x="2234" y="1498"/>
                  </a:cubicBezTo>
                  <a:cubicBezTo>
                    <a:pt x="2425" y="1454"/>
                    <a:pt x="2641" y="1244"/>
                    <a:pt x="2539" y="1079"/>
                  </a:cubicBezTo>
                  <a:cubicBezTo>
                    <a:pt x="2583" y="1035"/>
                    <a:pt x="2615" y="978"/>
                    <a:pt x="2628" y="921"/>
                  </a:cubicBezTo>
                  <a:cubicBezTo>
                    <a:pt x="2634" y="978"/>
                    <a:pt x="2634" y="1035"/>
                    <a:pt x="2628" y="1099"/>
                  </a:cubicBezTo>
                  <a:cubicBezTo>
                    <a:pt x="2615" y="1213"/>
                    <a:pt x="2571" y="1283"/>
                    <a:pt x="2603" y="1384"/>
                  </a:cubicBezTo>
                  <a:cubicBezTo>
                    <a:pt x="2444" y="1454"/>
                    <a:pt x="2285" y="1562"/>
                    <a:pt x="2247" y="1708"/>
                  </a:cubicBezTo>
                  <a:cubicBezTo>
                    <a:pt x="2241" y="1689"/>
                    <a:pt x="2215" y="1670"/>
                    <a:pt x="2196" y="1663"/>
                  </a:cubicBezTo>
                  <a:cubicBezTo>
                    <a:pt x="2133" y="1663"/>
                    <a:pt x="2076" y="1651"/>
                    <a:pt x="2019" y="1619"/>
                  </a:cubicBezTo>
                  <a:cubicBezTo>
                    <a:pt x="2007" y="1612"/>
                    <a:pt x="1992" y="1608"/>
                    <a:pt x="1977" y="1608"/>
                  </a:cubicBezTo>
                  <a:cubicBezTo>
                    <a:pt x="1952" y="1608"/>
                    <a:pt x="1927" y="1618"/>
                    <a:pt x="1911" y="1638"/>
                  </a:cubicBezTo>
                  <a:cubicBezTo>
                    <a:pt x="1886" y="1652"/>
                    <a:pt x="1858" y="1660"/>
                    <a:pt x="1831" y="1660"/>
                  </a:cubicBezTo>
                  <a:cubicBezTo>
                    <a:pt x="1775" y="1660"/>
                    <a:pt x="1721" y="1630"/>
                    <a:pt x="1695" y="1574"/>
                  </a:cubicBezTo>
                  <a:cubicBezTo>
                    <a:pt x="1684" y="1553"/>
                    <a:pt x="1665" y="1544"/>
                    <a:pt x="1645" y="1544"/>
                  </a:cubicBezTo>
                  <a:cubicBezTo>
                    <a:pt x="1606" y="1544"/>
                    <a:pt x="1564" y="1579"/>
                    <a:pt x="1581" y="1625"/>
                  </a:cubicBezTo>
                  <a:cubicBezTo>
                    <a:pt x="1600" y="1670"/>
                    <a:pt x="1625" y="1708"/>
                    <a:pt x="1663" y="1739"/>
                  </a:cubicBezTo>
                  <a:cubicBezTo>
                    <a:pt x="1619" y="1790"/>
                    <a:pt x="1651" y="1866"/>
                    <a:pt x="1714" y="1873"/>
                  </a:cubicBezTo>
                  <a:cubicBezTo>
                    <a:pt x="1797" y="1879"/>
                    <a:pt x="1816" y="2196"/>
                    <a:pt x="1917" y="2196"/>
                  </a:cubicBezTo>
                  <a:cubicBezTo>
                    <a:pt x="1799" y="2203"/>
                    <a:pt x="1797" y="2387"/>
                    <a:pt x="1911" y="2387"/>
                  </a:cubicBezTo>
                  <a:cubicBezTo>
                    <a:pt x="1913" y="2387"/>
                    <a:pt x="1915" y="2387"/>
                    <a:pt x="1917" y="2387"/>
                  </a:cubicBezTo>
                  <a:cubicBezTo>
                    <a:pt x="2120" y="2533"/>
                    <a:pt x="2165" y="2622"/>
                    <a:pt x="2050" y="2660"/>
                  </a:cubicBezTo>
                  <a:cubicBezTo>
                    <a:pt x="1982" y="2712"/>
                    <a:pt x="1899" y="2738"/>
                    <a:pt x="1815" y="2738"/>
                  </a:cubicBezTo>
                  <a:cubicBezTo>
                    <a:pt x="1766" y="2738"/>
                    <a:pt x="1717" y="2729"/>
                    <a:pt x="1670" y="2710"/>
                  </a:cubicBezTo>
                  <a:cubicBezTo>
                    <a:pt x="1685" y="2650"/>
                    <a:pt x="1636" y="2597"/>
                    <a:pt x="1580" y="2597"/>
                  </a:cubicBezTo>
                  <a:cubicBezTo>
                    <a:pt x="1566" y="2597"/>
                    <a:pt x="1551" y="2601"/>
                    <a:pt x="1536" y="2609"/>
                  </a:cubicBezTo>
                  <a:cubicBezTo>
                    <a:pt x="1496" y="2625"/>
                    <a:pt x="1463" y="2633"/>
                    <a:pt x="1436" y="2633"/>
                  </a:cubicBezTo>
                  <a:cubicBezTo>
                    <a:pt x="1285" y="2633"/>
                    <a:pt x="1296" y="2418"/>
                    <a:pt x="1162" y="2380"/>
                  </a:cubicBezTo>
                  <a:cubicBezTo>
                    <a:pt x="1151" y="2379"/>
                    <a:pt x="1142" y="2378"/>
                    <a:pt x="1134" y="2378"/>
                  </a:cubicBezTo>
                  <a:cubicBezTo>
                    <a:pt x="1085" y="2378"/>
                    <a:pt x="1077" y="2407"/>
                    <a:pt x="1022" y="2412"/>
                  </a:cubicBezTo>
                  <a:cubicBezTo>
                    <a:pt x="1010" y="2418"/>
                    <a:pt x="1003" y="2431"/>
                    <a:pt x="997" y="2444"/>
                  </a:cubicBezTo>
                  <a:cubicBezTo>
                    <a:pt x="946" y="2509"/>
                    <a:pt x="881" y="2541"/>
                    <a:pt x="797" y="2541"/>
                  </a:cubicBezTo>
                  <a:cubicBezTo>
                    <a:pt x="735" y="2541"/>
                    <a:pt x="662" y="2524"/>
                    <a:pt x="578" y="2488"/>
                  </a:cubicBezTo>
                  <a:cubicBezTo>
                    <a:pt x="554" y="2488"/>
                    <a:pt x="519" y="2437"/>
                    <a:pt x="488" y="2437"/>
                  </a:cubicBezTo>
                  <a:cubicBezTo>
                    <a:pt x="486" y="2437"/>
                    <a:pt x="485" y="2437"/>
                    <a:pt x="483" y="2437"/>
                  </a:cubicBezTo>
                  <a:cubicBezTo>
                    <a:pt x="496" y="2450"/>
                    <a:pt x="508" y="2457"/>
                    <a:pt x="521" y="2463"/>
                  </a:cubicBezTo>
                  <a:cubicBezTo>
                    <a:pt x="483" y="2488"/>
                    <a:pt x="445" y="2520"/>
                    <a:pt x="413" y="2552"/>
                  </a:cubicBezTo>
                  <a:lnTo>
                    <a:pt x="293" y="2533"/>
                  </a:lnTo>
                  <a:cubicBezTo>
                    <a:pt x="293" y="2539"/>
                    <a:pt x="293" y="2545"/>
                    <a:pt x="293" y="2552"/>
                  </a:cubicBezTo>
                  <a:lnTo>
                    <a:pt x="280" y="2552"/>
                  </a:lnTo>
                  <a:cubicBezTo>
                    <a:pt x="159" y="2602"/>
                    <a:pt x="71" y="2691"/>
                    <a:pt x="20" y="2812"/>
                  </a:cubicBezTo>
                  <a:cubicBezTo>
                    <a:pt x="0" y="2851"/>
                    <a:pt x="26" y="2902"/>
                    <a:pt x="63" y="2902"/>
                  </a:cubicBezTo>
                  <a:cubicBezTo>
                    <a:pt x="73" y="2902"/>
                    <a:pt x="85" y="2898"/>
                    <a:pt x="96" y="2888"/>
                  </a:cubicBezTo>
                  <a:lnTo>
                    <a:pt x="356" y="3021"/>
                  </a:lnTo>
                  <a:cubicBezTo>
                    <a:pt x="335" y="3080"/>
                    <a:pt x="377" y="3135"/>
                    <a:pt x="429" y="3135"/>
                  </a:cubicBezTo>
                  <a:cubicBezTo>
                    <a:pt x="438" y="3135"/>
                    <a:pt x="448" y="3133"/>
                    <a:pt x="458" y="3129"/>
                  </a:cubicBezTo>
                  <a:cubicBezTo>
                    <a:pt x="513" y="3080"/>
                    <a:pt x="574" y="3055"/>
                    <a:pt x="640" y="3055"/>
                  </a:cubicBezTo>
                  <a:cubicBezTo>
                    <a:pt x="702" y="3055"/>
                    <a:pt x="768" y="3077"/>
                    <a:pt x="838" y="3123"/>
                  </a:cubicBezTo>
                  <a:cubicBezTo>
                    <a:pt x="846" y="3158"/>
                    <a:pt x="879" y="3179"/>
                    <a:pt x="913" y="3179"/>
                  </a:cubicBezTo>
                  <a:cubicBezTo>
                    <a:pt x="933" y="3179"/>
                    <a:pt x="955" y="3171"/>
                    <a:pt x="972" y="3155"/>
                  </a:cubicBezTo>
                  <a:lnTo>
                    <a:pt x="1238" y="3275"/>
                  </a:lnTo>
                  <a:cubicBezTo>
                    <a:pt x="1252" y="3312"/>
                    <a:pt x="1290" y="3336"/>
                    <a:pt x="1327" y="3336"/>
                  </a:cubicBezTo>
                  <a:cubicBezTo>
                    <a:pt x="1340" y="3336"/>
                    <a:pt x="1353" y="3333"/>
                    <a:pt x="1365" y="3326"/>
                  </a:cubicBezTo>
                  <a:lnTo>
                    <a:pt x="1498" y="3243"/>
                  </a:lnTo>
                  <a:cubicBezTo>
                    <a:pt x="1511" y="3275"/>
                    <a:pt x="1517" y="3307"/>
                    <a:pt x="1517" y="3345"/>
                  </a:cubicBezTo>
                  <a:cubicBezTo>
                    <a:pt x="1515" y="3345"/>
                    <a:pt x="1512" y="3345"/>
                    <a:pt x="1510" y="3345"/>
                  </a:cubicBezTo>
                  <a:cubicBezTo>
                    <a:pt x="1439" y="3345"/>
                    <a:pt x="1405" y="3429"/>
                    <a:pt x="1460" y="3478"/>
                  </a:cubicBezTo>
                  <a:lnTo>
                    <a:pt x="1467" y="3485"/>
                  </a:lnTo>
                  <a:cubicBezTo>
                    <a:pt x="1448" y="3491"/>
                    <a:pt x="1435" y="3497"/>
                    <a:pt x="1422" y="3504"/>
                  </a:cubicBezTo>
                  <a:cubicBezTo>
                    <a:pt x="1352" y="3535"/>
                    <a:pt x="1384" y="3630"/>
                    <a:pt x="1441" y="3656"/>
                  </a:cubicBezTo>
                  <a:lnTo>
                    <a:pt x="1486" y="3669"/>
                  </a:lnTo>
                  <a:cubicBezTo>
                    <a:pt x="1505" y="3643"/>
                    <a:pt x="1517" y="3611"/>
                    <a:pt x="1536" y="3586"/>
                  </a:cubicBezTo>
                  <a:cubicBezTo>
                    <a:pt x="1625" y="3586"/>
                    <a:pt x="1714" y="3586"/>
                    <a:pt x="1803" y="3573"/>
                  </a:cubicBezTo>
                  <a:cubicBezTo>
                    <a:pt x="2057" y="3554"/>
                    <a:pt x="2304" y="3504"/>
                    <a:pt x="2545" y="3421"/>
                  </a:cubicBezTo>
                  <a:cubicBezTo>
                    <a:pt x="2564" y="3402"/>
                    <a:pt x="2590" y="3383"/>
                    <a:pt x="2622" y="3364"/>
                  </a:cubicBezTo>
                  <a:lnTo>
                    <a:pt x="2755" y="3345"/>
                  </a:lnTo>
                  <a:cubicBezTo>
                    <a:pt x="2913" y="3275"/>
                    <a:pt x="3066" y="3205"/>
                    <a:pt x="3218" y="3123"/>
                  </a:cubicBezTo>
                  <a:cubicBezTo>
                    <a:pt x="3224" y="3104"/>
                    <a:pt x="3237" y="3091"/>
                    <a:pt x="3243" y="3072"/>
                  </a:cubicBezTo>
                  <a:cubicBezTo>
                    <a:pt x="3250" y="3078"/>
                    <a:pt x="3256" y="3085"/>
                    <a:pt x="3269" y="3091"/>
                  </a:cubicBezTo>
                  <a:cubicBezTo>
                    <a:pt x="3440" y="2996"/>
                    <a:pt x="3605" y="2888"/>
                    <a:pt x="3776" y="2780"/>
                  </a:cubicBezTo>
                  <a:cubicBezTo>
                    <a:pt x="4062" y="2596"/>
                    <a:pt x="4348" y="2393"/>
                    <a:pt x="4639" y="2209"/>
                  </a:cubicBezTo>
                  <a:cubicBezTo>
                    <a:pt x="4671" y="2165"/>
                    <a:pt x="4690" y="2114"/>
                    <a:pt x="4709" y="2057"/>
                  </a:cubicBezTo>
                  <a:cubicBezTo>
                    <a:pt x="4741" y="2082"/>
                    <a:pt x="4773" y="2095"/>
                    <a:pt x="4811" y="2108"/>
                  </a:cubicBezTo>
                  <a:lnTo>
                    <a:pt x="4855" y="2082"/>
                  </a:lnTo>
                  <a:cubicBezTo>
                    <a:pt x="5008" y="2000"/>
                    <a:pt x="5268" y="1892"/>
                    <a:pt x="5420" y="1739"/>
                  </a:cubicBezTo>
                  <a:cubicBezTo>
                    <a:pt x="5369" y="1720"/>
                    <a:pt x="5325" y="1689"/>
                    <a:pt x="5287" y="1651"/>
                  </a:cubicBezTo>
                  <a:cubicBezTo>
                    <a:pt x="5269" y="1629"/>
                    <a:pt x="5248" y="1620"/>
                    <a:pt x="5227" y="1620"/>
                  </a:cubicBezTo>
                  <a:cubicBezTo>
                    <a:pt x="5180" y="1620"/>
                    <a:pt x="5133" y="1666"/>
                    <a:pt x="5128" y="1714"/>
                  </a:cubicBezTo>
                  <a:cubicBezTo>
                    <a:pt x="5049" y="1846"/>
                    <a:pt x="4967" y="1911"/>
                    <a:pt x="4882" y="1911"/>
                  </a:cubicBezTo>
                  <a:cubicBezTo>
                    <a:pt x="4844" y="1911"/>
                    <a:pt x="4805" y="1898"/>
                    <a:pt x="4766" y="1873"/>
                  </a:cubicBezTo>
                  <a:lnTo>
                    <a:pt x="4773" y="1854"/>
                  </a:lnTo>
                  <a:cubicBezTo>
                    <a:pt x="4780" y="1824"/>
                    <a:pt x="4757" y="1805"/>
                    <a:pt x="4732" y="1805"/>
                  </a:cubicBezTo>
                  <a:cubicBezTo>
                    <a:pt x="4715" y="1805"/>
                    <a:pt x="4698" y="1814"/>
                    <a:pt x="4690" y="1835"/>
                  </a:cubicBezTo>
                  <a:cubicBezTo>
                    <a:pt x="4690" y="1847"/>
                    <a:pt x="4684" y="1860"/>
                    <a:pt x="4684" y="1866"/>
                  </a:cubicBezTo>
                  <a:cubicBezTo>
                    <a:pt x="4639" y="1885"/>
                    <a:pt x="4620" y="1943"/>
                    <a:pt x="4639" y="1987"/>
                  </a:cubicBezTo>
                  <a:cubicBezTo>
                    <a:pt x="4557" y="2127"/>
                    <a:pt x="4417" y="2222"/>
                    <a:pt x="4252" y="2253"/>
                  </a:cubicBezTo>
                  <a:cubicBezTo>
                    <a:pt x="4208" y="2253"/>
                    <a:pt x="4176" y="2298"/>
                    <a:pt x="4176" y="2336"/>
                  </a:cubicBezTo>
                  <a:lnTo>
                    <a:pt x="3859" y="2558"/>
                  </a:lnTo>
                  <a:cubicBezTo>
                    <a:pt x="3851" y="2556"/>
                    <a:pt x="3843" y="2555"/>
                    <a:pt x="3836" y="2555"/>
                  </a:cubicBezTo>
                  <a:cubicBezTo>
                    <a:pt x="3802" y="2555"/>
                    <a:pt x="3774" y="2577"/>
                    <a:pt x="3764" y="2609"/>
                  </a:cubicBezTo>
                  <a:cubicBezTo>
                    <a:pt x="3731" y="2798"/>
                    <a:pt x="3631" y="2888"/>
                    <a:pt x="3464" y="2888"/>
                  </a:cubicBezTo>
                  <a:cubicBezTo>
                    <a:pt x="3407" y="2888"/>
                    <a:pt x="3342" y="2877"/>
                    <a:pt x="3269" y="2856"/>
                  </a:cubicBezTo>
                  <a:cubicBezTo>
                    <a:pt x="3257" y="2827"/>
                    <a:pt x="3233" y="2815"/>
                    <a:pt x="3209" y="2815"/>
                  </a:cubicBezTo>
                  <a:cubicBezTo>
                    <a:pt x="3170" y="2815"/>
                    <a:pt x="3129" y="2847"/>
                    <a:pt x="3129" y="2894"/>
                  </a:cubicBezTo>
                  <a:cubicBezTo>
                    <a:pt x="3129" y="3028"/>
                    <a:pt x="2882" y="3155"/>
                    <a:pt x="2774" y="3186"/>
                  </a:cubicBezTo>
                  <a:cubicBezTo>
                    <a:pt x="2710" y="3212"/>
                    <a:pt x="2634" y="3205"/>
                    <a:pt x="2564" y="3224"/>
                  </a:cubicBezTo>
                  <a:cubicBezTo>
                    <a:pt x="2533" y="3231"/>
                    <a:pt x="2286" y="3440"/>
                    <a:pt x="2200" y="3440"/>
                  </a:cubicBezTo>
                  <a:cubicBezTo>
                    <a:pt x="2199" y="3440"/>
                    <a:pt x="2198" y="3440"/>
                    <a:pt x="2196" y="3440"/>
                  </a:cubicBezTo>
                  <a:cubicBezTo>
                    <a:pt x="2196" y="3408"/>
                    <a:pt x="2190" y="3377"/>
                    <a:pt x="2184" y="3345"/>
                  </a:cubicBezTo>
                  <a:cubicBezTo>
                    <a:pt x="2177" y="3323"/>
                    <a:pt x="2158" y="3312"/>
                    <a:pt x="2138" y="3312"/>
                  </a:cubicBezTo>
                  <a:cubicBezTo>
                    <a:pt x="2119" y="3312"/>
                    <a:pt x="2098" y="3323"/>
                    <a:pt x="2089" y="3345"/>
                  </a:cubicBezTo>
                  <a:cubicBezTo>
                    <a:pt x="2089" y="3358"/>
                    <a:pt x="2082" y="3364"/>
                    <a:pt x="2082" y="3377"/>
                  </a:cubicBezTo>
                  <a:cubicBezTo>
                    <a:pt x="1960" y="3473"/>
                    <a:pt x="1859" y="3521"/>
                    <a:pt x="1775" y="3521"/>
                  </a:cubicBezTo>
                  <a:cubicBezTo>
                    <a:pt x="1736" y="3521"/>
                    <a:pt x="1701" y="3511"/>
                    <a:pt x="1670" y="3491"/>
                  </a:cubicBezTo>
                  <a:cubicBezTo>
                    <a:pt x="1695" y="3421"/>
                    <a:pt x="1701" y="3345"/>
                    <a:pt x="1682" y="3269"/>
                  </a:cubicBezTo>
                  <a:lnTo>
                    <a:pt x="1682" y="3269"/>
                  </a:lnTo>
                  <a:cubicBezTo>
                    <a:pt x="1727" y="3278"/>
                    <a:pt x="1770" y="3283"/>
                    <a:pt x="1812" y="3283"/>
                  </a:cubicBezTo>
                  <a:cubicBezTo>
                    <a:pt x="1855" y="3283"/>
                    <a:pt x="1898" y="3278"/>
                    <a:pt x="1943" y="3269"/>
                  </a:cubicBezTo>
                  <a:cubicBezTo>
                    <a:pt x="2069" y="3237"/>
                    <a:pt x="2114" y="3142"/>
                    <a:pt x="2222" y="3091"/>
                  </a:cubicBezTo>
                  <a:cubicBezTo>
                    <a:pt x="2280" y="3062"/>
                    <a:pt x="2330" y="3060"/>
                    <a:pt x="2382" y="3060"/>
                  </a:cubicBezTo>
                  <a:cubicBezTo>
                    <a:pt x="2390" y="3060"/>
                    <a:pt x="2399" y="3060"/>
                    <a:pt x="2408" y="3060"/>
                  </a:cubicBezTo>
                  <a:cubicBezTo>
                    <a:pt x="2439" y="3060"/>
                    <a:pt x="2471" y="3059"/>
                    <a:pt x="2507" y="3053"/>
                  </a:cubicBezTo>
                  <a:cubicBezTo>
                    <a:pt x="2723" y="3002"/>
                    <a:pt x="2818" y="2831"/>
                    <a:pt x="2888" y="2641"/>
                  </a:cubicBezTo>
                  <a:cubicBezTo>
                    <a:pt x="2901" y="2571"/>
                    <a:pt x="2920" y="2507"/>
                    <a:pt x="2952" y="2444"/>
                  </a:cubicBezTo>
                  <a:cubicBezTo>
                    <a:pt x="3002" y="2349"/>
                    <a:pt x="3047" y="2342"/>
                    <a:pt x="3085" y="2272"/>
                  </a:cubicBezTo>
                  <a:lnTo>
                    <a:pt x="3097" y="2253"/>
                  </a:lnTo>
                  <a:cubicBezTo>
                    <a:pt x="3128" y="2272"/>
                    <a:pt x="3157" y="2280"/>
                    <a:pt x="3185" y="2280"/>
                  </a:cubicBezTo>
                  <a:cubicBezTo>
                    <a:pt x="3321" y="2280"/>
                    <a:pt x="3424" y="2086"/>
                    <a:pt x="3440" y="1917"/>
                  </a:cubicBezTo>
                  <a:cubicBezTo>
                    <a:pt x="3460" y="1918"/>
                    <a:pt x="3480" y="1919"/>
                    <a:pt x="3501" y="1919"/>
                  </a:cubicBezTo>
                  <a:cubicBezTo>
                    <a:pt x="3702" y="1919"/>
                    <a:pt x="3918" y="1858"/>
                    <a:pt x="3999" y="1657"/>
                  </a:cubicBezTo>
                  <a:cubicBezTo>
                    <a:pt x="4065" y="1502"/>
                    <a:pt x="3972" y="1362"/>
                    <a:pt x="3826" y="1362"/>
                  </a:cubicBezTo>
                  <a:cubicBezTo>
                    <a:pt x="3804" y="1362"/>
                    <a:pt x="3781" y="1365"/>
                    <a:pt x="3757" y="1371"/>
                  </a:cubicBezTo>
                  <a:cubicBezTo>
                    <a:pt x="3659" y="1400"/>
                    <a:pt x="3687" y="1534"/>
                    <a:pt x="3770" y="1534"/>
                  </a:cubicBezTo>
                  <a:cubicBezTo>
                    <a:pt x="3778" y="1534"/>
                    <a:pt x="3786" y="1533"/>
                    <a:pt x="3796" y="1530"/>
                  </a:cubicBezTo>
                  <a:lnTo>
                    <a:pt x="3796" y="1530"/>
                  </a:lnTo>
                  <a:cubicBezTo>
                    <a:pt x="3781" y="1700"/>
                    <a:pt x="3701" y="1782"/>
                    <a:pt x="3557" y="1782"/>
                  </a:cubicBezTo>
                  <a:cubicBezTo>
                    <a:pt x="3506" y="1782"/>
                    <a:pt x="3449" y="1772"/>
                    <a:pt x="3383" y="1752"/>
                  </a:cubicBezTo>
                  <a:cubicBezTo>
                    <a:pt x="3374" y="1749"/>
                    <a:pt x="3365" y="1747"/>
                    <a:pt x="3356" y="1747"/>
                  </a:cubicBezTo>
                  <a:cubicBezTo>
                    <a:pt x="3316" y="1747"/>
                    <a:pt x="3281" y="1781"/>
                    <a:pt x="3281" y="1828"/>
                  </a:cubicBezTo>
                  <a:cubicBezTo>
                    <a:pt x="3307" y="1936"/>
                    <a:pt x="3262" y="2012"/>
                    <a:pt x="3136" y="2050"/>
                  </a:cubicBezTo>
                  <a:cubicBezTo>
                    <a:pt x="3118" y="2031"/>
                    <a:pt x="3098" y="2023"/>
                    <a:pt x="3078" y="2023"/>
                  </a:cubicBezTo>
                  <a:cubicBezTo>
                    <a:pt x="3032" y="2023"/>
                    <a:pt x="2988" y="2065"/>
                    <a:pt x="2983" y="2114"/>
                  </a:cubicBezTo>
                  <a:cubicBezTo>
                    <a:pt x="2977" y="2184"/>
                    <a:pt x="2825" y="2228"/>
                    <a:pt x="2793" y="2292"/>
                  </a:cubicBezTo>
                  <a:cubicBezTo>
                    <a:pt x="2767" y="2336"/>
                    <a:pt x="2755" y="2393"/>
                    <a:pt x="2748" y="2444"/>
                  </a:cubicBezTo>
                  <a:cubicBezTo>
                    <a:pt x="2666" y="2748"/>
                    <a:pt x="2755" y="2685"/>
                    <a:pt x="2469" y="2793"/>
                  </a:cubicBezTo>
                  <a:cubicBezTo>
                    <a:pt x="2361" y="2825"/>
                    <a:pt x="2253" y="2863"/>
                    <a:pt x="2152" y="2913"/>
                  </a:cubicBezTo>
                  <a:cubicBezTo>
                    <a:pt x="2139" y="2926"/>
                    <a:pt x="2133" y="2939"/>
                    <a:pt x="2127" y="2945"/>
                  </a:cubicBezTo>
                  <a:cubicBezTo>
                    <a:pt x="2004" y="3056"/>
                    <a:pt x="1843" y="3124"/>
                    <a:pt x="1680" y="3124"/>
                  </a:cubicBezTo>
                  <a:cubicBezTo>
                    <a:pt x="1666" y="3124"/>
                    <a:pt x="1652" y="3124"/>
                    <a:pt x="1638" y="3123"/>
                  </a:cubicBezTo>
                  <a:cubicBezTo>
                    <a:pt x="1632" y="3110"/>
                    <a:pt x="1625" y="3097"/>
                    <a:pt x="1613" y="3085"/>
                  </a:cubicBezTo>
                  <a:cubicBezTo>
                    <a:pt x="1599" y="3058"/>
                    <a:pt x="1574" y="3044"/>
                    <a:pt x="1545" y="3044"/>
                  </a:cubicBezTo>
                  <a:cubicBezTo>
                    <a:pt x="1532" y="3044"/>
                    <a:pt x="1518" y="3047"/>
                    <a:pt x="1505" y="3053"/>
                  </a:cubicBezTo>
                  <a:lnTo>
                    <a:pt x="1492" y="3040"/>
                  </a:lnTo>
                  <a:cubicBezTo>
                    <a:pt x="1482" y="3032"/>
                    <a:pt x="1472" y="3029"/>
                    <a:pt x="1462" y="3029"/>
                  </a:cubicBezTo>
                  <a:cubicBezTo>
                    <a:pt x="1426" y="3029"/>
                    <a:pt x="1393" y="3075"/>
                    <a:pt x="1403" y="3110"/>
                  </a:cubicBezTo>
                  <a:lnTo>
                    <a:pt x="1371" y="3129"/>
                  </a:lnTo>
                  <a:cubicBezTo>
                    <a:pt x="1323" y="3015"/>
                    <a:pt x="1211" y="2949"/>
                    <a:pt x="1096" y="2949"/>
                  </a:cubicBezTo>
                  <a:cubicBezTo>
                    <a:pt x="1045" y="2949"/>
                    <a:pt x="993" y="2962"/>
                    <a:pt x="946" y="2990"/>
                  </a:cubicBezTo>
                  <a:cubicBezTo>
                    <a:pt x="892" y="2910"/>
                    <a:pt x="815" y="2878"/>
                    <a:pt x="730" y="2878"/>
                  </a:cubicBezTo>
                  <a:cubicBezTo>
                    <a:pt x="665" y="2878"/>
                    <a:pt x="596" y="2896"/>
                    <a:pt x="527" y="2926"/>
                  </a:cubicBezTo>
                  <a:cubicBezTo>
                    <a:pt x="504" y="2801"/>
                    <a:pt x="391" y="2716"/>
                    <a:pt x="267" y="2716"/>
                  </a:cubicBezTo>
                  <a:cubicBezTo>
                    <a:pt x="259" y="2716"/>
                    <a:pt x="250" y="2716"/>
                    <a:pt x="242" y="2717"/>
                  </a:cubicBezTo>
                  <a:lnTo>
                    <a:pt x="318" y="2628"/>
                  </a:lnTo>
                  <a:cubicBezTo>
                    <a:pt x="324" y="2622"/>
                    <a:pt x="324" y="2622"/>
                    <a:pt x="331" y="2615"/>
                  </a:cubicBezTo>
                  <a:cubicBezTo>
                    <a:pt x="343" y="2615"/>
                    <a:pt x="362" y="2609"/>
                    <a:pt x="375" y="2596"/>
                  </a:cubicBezTo>
                  <a:cubicBezTo>
                    <a:pt x="379" y="2592"/>
                    <a:pt x="386" y="2590"/>
                    <a:pt x="395" y="2590"/>
                  </a:cubicBezTo>
                  <a:cubicBezTo>
                    <a:pt x="475" y="2590"/>
                    <a:pt x="731" y="2723"/>
                    <a:pt x="794" y="2723"/>
                  </a:cubicBezTo>
                  <a:cubicBezTo>
                    <a:pt x="908" y="2723"/>
                    <a:pt x="978" y="2622"/>
                    <a:pt x="1067" y="2615"/>
                  </a:cubicBezTo>
                  <a:cubicBezTo>
                    <a:pt x="1073" y="2614"/>
                    <a:pt x="1079" y="2614"/>
                    <a:pt x="1085" y="2614"/>
                  </a:cubicBezTo>
                  <a:cubicBezTo>
                    <a:pt x="1209" y="2614"/>
                    <a:pt x="1304" y="2799"/>
                    <a:pt x="1492" y="2799"/>
                  </a:cubicBezTo>
                  <a:cubicBezTo>
                    <a:pt x="1510" y="2920"/>
                    <a:pt x="1604" y="2964"/>
                    <a:pt x="1722" y="2964"/>
                  </a:cubicBezTo>
                  <a:cubicBezTo>
                    <a:pt x="1902" y="2964"/>
                    <a:pt x="2136" y="2864"/>
                    <a:pt x="2247" y="2780"/>
                  </a:cubicBezTo>
                  <a:cubicBezTo>
                    <a:pt x="2520" y="2564"/>
                    <a:pt x="2355" y="2304"/>
                    <a:pt x="2108" y="2228"/>
                  </a:cubicBezTo>
                  <a:cubicBezTo>
                    <a:pt x="2101" y="2133"/>
                    <a:pt x="2069" y="2044"/>
                    <a:pt x="2025" y="1968"/>
                  </a:cubicBezTo>
                  <a:cubicBezTo>
                    <a:pt x="2071" y="1962"/>
                    <a:pt x="2116" y="1959"/>
                    <a:pt x="2162" y="1959"/>
                  </a:cubicBezTo>
                  <a:cubicBezTo>
                    <a:pt x="2218" y="1959"/>
                    <a:pt x="2274" y="1964"/>
                    <a:pt x="2330" y="1974"/>
                  </a:cubicBezTo>
                  <a:cubicBezTo>
                    <a:pt x="2335" y="1975"/>
                    <a:pt x="2341" y="1976"/>
                    <a:pt x="2346" y="1976"/>
                  </a:cubicBezTo>
                  <a:cubicBezTo>
                    <a:pt x="2400" y="1976"/>
                    <a:pt x="2435" y="1919"/>
                    <a:pt x="2412" y="1873"/>
                  </a:cubicBezTo>
                  <a:cubicBezTo>
                    <a:pt x="2311" y="1651"/>
                    <a:pt x="2590" y="1555"/>
                    <a:pt x="2729" y="1505"/>
                  </a:cubicBezTo>
                  <a:cubicBezTo>
                    <a:pt x="2774" y="1492"/>
                    <a:pt x="2799" y="1435"/>
                    <a:pt x="2774" y="1390"/>
                  </a:cubicBezTo>
                  <a:cubicBezTo>
                    <a:pt x="2647" y="1200"/>
                    <a:pt x="2806" y="1251"/>
                    <a:pt x="2806" y="1143"/>
                  </a:cubicBezTo>
                  <a:cubicBezTo>
                    <a:pt x="2799" y="1079"/>
                    <a:pt x="2787" y="1010"/>
                    <a:pt x="2774" y="940"/>
                  </a:cubicBezTo>
                  <a:cubicBezTo>
                    <a:pt x="2763" y="817"/>
                    <a:pt x="2767" y="757"/>
                    <a:pt x="2789" y="757"/>
                  </a:cubicBezTo>
                  <a:cubicBezTo>
                    <a:pt x="2804" y="757"/>
                    <a:pt x="2829" y="787"/>
                    <a:pt x="2863" y="845"/>
                  </a:cubicBezTo>
                  <a:cubicBezTo>
                    <a:pt x="2825" y="737"/>
                    <a:pt x="2767" y="642"/>
                    <a:pt x="2685" y="565"/>
                  </a:cubicBezTo>
                  <a:cubicBezTo>
                    <a:pt x="2641" y="629"/>
                    <a:pt x="2615" y="705"/>
                    <a:pt x="2615" y="781"/>
                  </a:cubicBezTo>
                  <a:cubicBezTo>
                    <a:pt x="2596" y="724"/>
                    <a:pt x="2558" y="673"/>
                    <a:pt x="2514" y="635"/>
                  </a:cubicBezTo>
                  <a:cubicBezTo>
                    <a:pt x="2539" y="585"/>
                    <a:pt x="2558" y="527"/>
                    <a:pt x="2558" y="470"/>
                  </a:cubicBezTo>
                  <a:cubicBezTo>
                    <a:pt x="2449" y="398"/>
                    <a:pt x="2340" y="368"/>
                    <a:pt x="2232" y="368"/>
                  </a:cubicBezTo>
                  <a:cubicBezTo>
                    <a:pt x="2011" y="368"/>
                    <a:pt x="1797" y="496"/>
                    <a:pt x="1600" y="642"/>
                  </a:cubicBezTo>
                  <a:cubicBezTo>
                    <a:pt x="1587" y="661"/>
                    <a:pt x="1581" y="680"/>
                    <a:pt x="1574" y="705"/>
                  </a:cubicBezTo>
                  <a:cubicBezTo>
                    <a:pt x="1574" y="692"/>
                    <a:pt x="1568" y="680"/>
                    <a:pt x="1568" y="673"/>
                  </a:cubicBezTo>
                  <a:cubicBezTo>
                    <a:pt x="1511" y="711"/>
                    <a:pt x="1460" y="756"/>
                    <a:pt x="1410" y="800"/>
                  </a:cubicBezTo>
                  <a:cubicBezTo>
                    <a:pt x="1435" y="718"/>
                    <a:pt x="1467" y="642"/>
                    <a:pt x="1492" y="559"/>
                  </a:cubicBezTo>
                  <a:cubicBezTo>
                    <a:pt x="1479" y="540"/>
                    <a:pt x="1467" y="527"/>
                    <a:pt x="1448" y="521"/>
                  </a:cubicBezTo>
                  <a:cubicBezTo>
                    <a:pt x="1479" y="489"/>
                    <a:pt x="1511" y="451"/>
                    <a:pt x="1543" y="420"/>
                  </a:cubicBezTo>
                  <a:cubicBezTo>
                    <a:pt x="1543" y="413"/>
                    <a:pt x="1543" y="413"/>
                    <a:pt x="1543" y="413"/>
                  </a:cubicBezTo>
                  <a:cubicBezTo>
                    <a:pt x="1644" y="185"/>
                    <a:pt x="1460" y="20"/>
                    <a:pt x="1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713305" y="4058049"/>
              <a:ext cx="20090" cy="37839"/>
            </a:xfrm>
            <a:custGeom>
              <a:avLst/>
              <a:gdLst/>
              <a:ahLst/>
              <a:cxnLst/>
              <a:rect l="l" t="t" r="r" b="b"/>
              <a:pathLst>
                <a:path w="352" h="663" extrusionOk="0">
                  <a:moveTo>
                    <a:pt x="351" y="0"/>
                  </a:moveTo>
                  <a:cubicBezTo>
                    <a:pt x="332" y="57"/>
                    <a:pt x="288" y="95"/>
                    <a:pt x="231" y="108"/>
                  </a:cubicBezTo>
                  <a:cubicBezTo>
                    <a:pt x="180" y="140"/>
                    <a:pt x="174" y="210"/>
                    <a:pt x="212" y="254"/>
                  </a:cubicBezTo>
                  <a:cubicBezTo>
                    <a:pt x="263" y="356"/>
                    <a:pt x="199" y="483"/>
                    <a:pt x="85" y="502"/>
                  </a:cubicBezTo>
                  <a:cubicBezTo>
                    <a:pt x="0" y="549"/>
                    <a:pt x="48" y="663"/>
                    <a:pt x="125" y="663"/>
                  </a:cubicBezTo>
                  <a:cubicBezTo>
                    <a:pt x="140" y="663"/>
                    <a:pt x="157" y="658"/>
                    <a:pt x="174" y="648"/>
                  </a:cubicBezTo>
                  <a:cubicBezTo>
                    <a:pt x="237" y="616"/>
                    <a:pt x="301" y="571"/>
                    <a:pt x="351" y="514"/>
                  </a:cubicBezTo>
                  <a:lnTo>
                    <a:pt x="351" y="514"/>
                  </a:lnTo>
                  <a:lnTo>
                    <a:pt x="275" y="546"/>
                  </a:lnTo>
                  <a:cubicBezTo>
                    <a:pt x="320" y="362"/>
                    <a:pt x="339" y="184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988489" y="4126878"/>
              <a:ext cx="115458" cy="294152"/>
            </a:xfrm>
            <a:custGeom>
              <a:avLst/>
              <a:gdLst/>
              <a:ahLst/>
              <a:cxnLst/>
              <a:rect l="l" t="t" r="r" b="b"/>
              <a:pathLst>
                <a:path w="2023" h="5154" extrusionOk="0">
                  <a:moveTo>
                    <a:pt x="114" y="0"/>
                  </a:moveTo>
                  <a:cubicBezTo>
                    <a:pt x="53" y="0"/>
                    <a:pt x="0" y="83"/>
                    <a:pt x="49" y="146"/>
                  </a:cubicBezTo>
                  <a:cubicBezTo>
                    <a:pt x="125" y="241"/>
                    <a:pt x="176" y="355"/>
                    <a:pt x="189" y="476"/>
                  </a:cubicBezTo>
                  <a:cubicBezTo>
                    <a:pt x="201" y="546"/>
                    <a:pt x="182" y="616"/>
                    <a:pt x="189" y="685"/>
                  </a:cubicBezTo>
                  <a:cubicBezTo>
                    <a:pt x="150" y="692"/>
                    <a:pt x="106" y="711"/>
                    <a:pt x="74" y="736"/>
                  </a:cubicBezTo>
                  <a:cubicBezTo>
                    <a:pt x="24" y="775"/>
                    <a:pt x="63" y="855"/>
                    <a:pt x="116" y="855"/>
                  </a:cubicBezTo>
                  <a:cubicBezTo>
                    <a:pt x="123" y="855"/>
                    <a:pt x="131" y="853"/>
                    <a:pt x="138" y="850"/>
                  </a:cubicBezTo>
                  <a:cubicBezTo>
                    <a:pt x="165" y="843"/>
                    <a:pt x="199" y="836"/>
                    <a:pt x="232" y="836"/>
                  </a:cubicBezTo>
                  <a:cubicBezTo>
                    <a:pt x="282" y="836"/>
                    <a:pt x="331" y="851"/>
                    <a:pt x="354" y="901"/>
                  </a:cubicBezTo>
                  <a:cubicBezTo>
                    <a:pt x="366" y="926"/>
                    <a:pt x="373" y="958"/>
                    <a:pt x="360" y="984"/>
                  </a:cubicBezTo>
                  <a:cubicBezTo>
                    <a:pt x="277" y="1009"/>
                    <a:pt x="208" y="1072"/>
                    <a:pt x="182" y="1155"/>
                  </a:cubicBezTo>
                  <a:cubicBezTo>
                    <a:pt x="165" y="1229"/>
                    <a:pt x="224" y="1297"/>
                    <a:pt x="296" y="1297"/>
                  </a:cubicBezTo>
                  <a:cubicBezTo>
                    <a:pt x="305" y="1297"/>
                    <a:pt x="313" y="1297"/>
                    <a:pt x="322" y="1295"/>
                  </a:cubicBezTo>
                  <a:cubicBezTo>
                    <a:pt x="373" y="1275"/>
                    <a:pt x="423" y="1250"/>
                    <a:pt x="461" y="1212"/>
                  </a:cubicBezTo>
                  <a:cubicBezTo>
                    <a:pt x="480" y="1225"/>
                    <a:pt x="493" y="1244"/>
                    <a:pt x="506" y="1269"/>
                  </a:cubicBezTo>
                  <a:cubicBezTo>
                    <a:pt x="506" y="1333"/>
                    <a:pt x="499" y="1402"/>
                    <a:pt x="487" y="1466"/>
                  </a:cubicBezTo>
                  <a:cubicBezTo>
                    <a:pt x="487" y="1524"/>
                    <a:pt x="546" y="1572"/>
                    <a:pt x="599" y="1572"/>
                  </a:cubicBezTo>
                  <a:cubicBezTo>
                    <a:pt x="621" y="1572"/>
                    <a:pt x="643" y="1563"/>
                    <a:pt x="658" y="1542"/>
                  </a:cubicBezTo>
                  <a:cubicBezTo>
                    <a:pt x="690" y="1504"/>
                    <a:pt x="709" y="1460"/>
                    <a:pt x="722" y="1421"/>
                  </a:cubicBezTo>
                  <a:cubicBezTo>
                    <a:pt x="760" y="1440"/>
                    <a:pt x="791" y="1472"/>
                    <a:pt x="810" y="1510"/>
                  </a:cubicBezTo>
                  <a:cubicBezTo>
                    <a:pt x="855" y="1593"/>
                    <a:pt x="836" y="1694"/>
                    <a:pt x="766" y="1751"/>
                  </a:cubicBezTo>
                  <a:cubicBezTo>
                    <a:pt x="703" y="1821"/>
                    <a:pt x="747" y="1929"/>
                    <a:pt x="842" y="1935"/>
                  </a:cubicBezTo>
                  <a:cubicBezTo>
                    <a:pt x="836" y="1974"/>
                    <a:pt x="849" y="2012"/>
                    <a:pt x="880" y="2031"/>
                  </a:cubicBezTo>
                  <a:cubicBezTo>
                    <a:pt x="849" y="2081"/>
                    <a:pt x="880" y="2145"/>
                    <a:pt x="937" y="2151"/>
                  </a:cubicBezTo>
                  <a:cubicBezTo>
                    <a:pt x="1166" y="2164"/>
                    <a:pt x="1286" y="2399"/>
                    <a:pt x="1128" y="2551"/>
                  </a:cubicBezTo>
                  <a:cubicBezTo>
                    <a:pt x="1090" y="2564"/>
                    <a:pt x="1058" y="2589"/>
                    <a:pt x="1039" y="2621"/>
                  </a:cubicBezTo>
                  <a:cubicBezTo>
                    <a:pt x="987" y="2689"/>
                    <a:pt x="1059" y="2773"/>
                    <a:pt x="1128" y="2773"/>
                  </a:cubicBezTo>
                  <a:cubicBezTo>
                    <a:pt x="1144" y="2773"/>
                    <a:pt x="1159" y="2769"/>
                    <a:pt x="1172" y="2760"/>
                  </a:cubicBezTo>
                  <a:cubicBezTo>
                    <a:pt x="1178" y="2754"/>
                    <a:pt x="1185" y="2748"/>
                    <a:pt x="1191" y="2741"/>
                  </a:cubicBezTo>
                  <a:cubicBezTo>
                    <a:pt x="1280" y="2786"/>
                    <a:pt x="1286" y="2830"/>
                    <a:pt x="1223" y="2894"/>
                  </a:cubicBezTo>
                  <a:cubicBezTo>
                    <a:pt x="1223" y="2894"/>
                    <a:pt x="1217" y="2900"/>
                    <a:pt x="1217" y="2900"/>
                  </a:cubicBezTo>
                  <a:cubicBezTo>
                    <a:pt x="1198" y="2906"/>
                    <a:pt x="1178" y="2906"/>
                    <a:pt x="1166" y="2919"/>
                  </a:cubicBezTo>
                  <a:cubicBezTo>
                    <a:pt x="1102" y="2944"/>
                    <a:pt x="1077" y="3052"/>
                    <a:pt x="1166" y="3065"/>
                  </a:cubicBezTo>
                  <a:cubicBezTo>
                    <a:pt x="1178" y="3094"/>
                    <a:pt x="1204" y="3110"/>
                    <a:pt x="1232" y="3110"/>
                  </a:cubicBezTo>
                  <a:cubicBezTo>
                    <a:pt x="1246" y="3110"/>
                    <a:pt x="1261" y="3105"/>
                    <a:pt x="1274" y="3097"/>
                  </a:cubicBezTo>
                  <a:lnTo>
                    <a:pt x="1286" y="3090"/>
                  </a:lnTo>
                  <a:cubicBezTo>
                    <a:pt x="1318" y="3103"/>
                    <a:pt x="1343" y="3128"/>
                    <a:pt x="1363" y="3154"/>
                  </a:cubicBezTo>
                  <a:cubicBezTo>
                    <a:pt x="1420" y="3230"/>
                    <a:pt x="1407" y="3287"/>
                    <a:pt x="1401" y="3370"/>
                  </a:cubicBezTo>
                  <a:cubicBezTo>
                    <a:pt x="1401" y="3408"/>
                    <a:pt x="1426" y="3439"/>
                    <a:pt x="1464" y="3452"/>
                  </a:cubicBezTo>
                  <a:cubicBezTo>
                    <a:pt x="1420" y="3471"/>
                    <a:pt x="1413" y="3522"/>
                    <a:pt x="1445" y="3554"/>
                  </a:cubicBezTo>
                  <a:cubicBezTo>
                    <a:pt x="1521" y="3617"/>
                    <a:pt x="1667" y="3738"/>
                    <a:pt x="1616" y="3846"/>
                  </a:cubicBezTo>
                  <a:cubicBezTo>
                    <a:pt x="1585" y="3865"/>
                    <a:pt x="1566" y="3896"/>
                    <a:pt x="1559" y="3934"/>
                  </a:cubicBezTo>
                  <a:cubicBezTo>
                    <a:pt x="1541" y="3989"/>
                    <a:pt x="1595" y="4044"/>
                    <a:pt x="1646" y="4044"/>
                  </a:cubicBezTo>
                  <a:cubicBezTo>
                    <a:pt x="1666" y="4044"/>
                    <a:pt x="1685" y="4036"/>
                    <a:pt x="1699" y="4017"/>
                  </a:cubicBezTo>
                  <a:cubicBezTo>
                    <a:pt x="1705" y="4011"/>
                    <a:pt x="1712" y="4004"/>
                    <a:pt x="1712" y="3998"/>
                  </a:cubicBezTo>
                  <a:lnTo>
                    <a:pt x="1712" y="3998"/>
                  </a:lnTo>
                  <a:cubicBezTo>
                    <a:pt x="1731" y="4036"/>
                    <a:pt x="1724" y="4080"/>
                    <a:pt x="1692" y="4112"/>
                  </a:cubicBezTo>
                  <a:cubicBezTo>
                    <a:pt x="1680" y="4137"/>
                    <a:pt x="1661" y="4163"/>
                    <a:pt x="1642" y="4188"/>
                  </a:cubicBezTo>
                  <a:cubicBezTo>
                    <a:pt x="1610" y="4233"/>
                    <a:pt x="1591" y="4277"/>
                    <a:pt x="1578" y="4328"/>
                  </a:cubicBezTo>
                  <a:cubicBezTo>
                    <a:pt x="1557" y="4390"/>
                    <a:pt x="1605" y="4444"/>
                    <a:pt x="1657" y="4444"/>
                  </a:cubicBezTo>
                  <a:cubicBezTo>
                    <a:pt x="1669" y="4444"/>
                    <a:pt x="1681" y="4441"/>
                    <a:pt x="1692" y="4436"/>
                  </a:cubicBezTo>
                  <a:cubicBezTo>
                    <a:pt x="1692" y="4448"/>
                    <a:pt x="1692" y="4467"/>
                    <a:pt x="1699" y="4480"/>
                  </a:cubicBezTo>
                  <a:cubicBezTo>
                    <a:pt x="1724" y="4531"/>
                    <a:pt x="1724" y="4588"/>
                    <a:pt x="1699" y="4639"/>
                  </a:cubicBezTo>
                  <a:cubicBezTo>
                    <a:pt x="1673" y="4696"/>
                    <a:pt x="1610" y="4702"/>
                    <a:pt x="1591" y="4766"/>
                  </a:cubicBezTo>
                  <a:cubicBezTo>
                    <a:pt x="1585" y="4791"/>
                    <a:pt x="1591" y="4816"/>
                    <a:pt x="1604" y="4835"/>
                  </a:cubicBezTo>
                  <a:cubicBezTo>
                    <a:pt x="1572" y="4835"/>
                    <a:pt x="1540" y="4861"/>
                    <a:pt x="1534" y="4893"/>
                  </a:cubicBezTo>
                  <a:cubicBezTo>
                    <a:pt x="1534" y="4905"/>
                    <a:pt x="1534" y="4912"/>
                    <a:pt x="1528" y="4918"/>
                  </a:cubicBezTo>
                  <a:cubicBezTo>
                    <a:pt x="1528" y="4924"/>
                    <a:pt x="1528" y="4924"/>
                    <a:pt x="1528" y="4924"/>
                  </a:cubicBezTo>
                  <a:cubicBezTo>
                    <a:pt x="1528" y="4931"/>
                    <a:pt x="1521" y="4931"/>
                    <a:pt x="1521" y="4937"/>
                  </a:cubicBezTo>
                  <a:lnTo>
                    <a:pt x="1483" y="4937"/>
                  </a:lnTo>
                  <a:cubicBezTo>
                    <a:pt x="1477" y="4937"/>
                    <a:pt x="1464" y="4937"/>
                    <a:pt x="1458" y="4931"/>
                  </a:cubicBezTo>
                  <a:cubicBezTo>
                    <a:pt x="1447" y="4923"/>
                    <a:pt x="1433" y="4920"/>
                    <a:pt x="1420" y="4920"/>
                  </a:cubicBezTo>
                  <a:cubicBezTo>
                    <a:pt x="1411" y="4920"/>
                    <a:pt x="1402" y="4922"/>
                    <a:pt x="1394" y="4924"/>
                  </a:cubicBezTo>
                  <a:cubicBezTo>
                    <a:pt x="1394" y="4918"/>
                    <a:pt x="1394" y="4905"/>
                    <a:pt x="1394" y="4893"/>
                  </a:cubicBezTo>
                  <a:cubicBezTo>
                    <a:pt x="1398" y="4834"/>
                    <a:pt x="1353" y="4800"/>
                    <a:pt x="1305" y="4800"/>
                  </a:cubicBezTo>
                  <a:cubicBezTo>
                    <a:pt x="1281" y="4800"/>
                    <a:pt x="1255" y="4810"/>
                    <a:pt x="1236" y="4829"/>
                  </a:cubicBezTo>
                  <a:cubicBezTo>
                    <a:pt x="1181" y="4877"/>
                    <a:pt x="1144" y="4931"/>
                    <a:pt x="1076" y="4931"/>
                  </a:cubicBezTo>
                  <a:cubicBezTo>
                    <a:pt x="1072" y="4931"/>
                    <a:pt x="1068" y="4931"/>
                    <a:pt x="1064" y="4931"/>
                  </a:cubicBezTo>
                  <a:cubicBezTo>
                    <a:pt x="982" y="4912"/>
                    <a:pt x="937" y="4823"/>
                    <a:pt x="969" y="4740"/>
                  </a:cubicBezTo>
                  <a:cubicBezTo>
                    <a:pt x="996" y="4664"/>
                    <a:pt x="929" y="4613"/>
                    <a:pt x="864" y="4613"/>
                  </a:cubicBezTo>
                  <a:cubicBezTo>
                    <a:pt x="821" y="4613"/>
                    <a:pt x="779" y="4636"/>
                    <a:pt x="766" y="4690"/>
                  </a:cubicBezTo>
                  <a:cubicBezTo>
                    <a:pt x="737" y="4710"/>
                    <a:pt x="714" y="4719"/>
                    <a:pt x="697" y="4719"/>
                  </a:cubicBezTo>
                  <a:cubicBezTo>
                    <a:pt x="676" y="4719"/>
                    <a:pt x="664" y="4705"/>
                    <a:pt x="664" y="4677"/>
                  </a:cubicBezTo>
                  <a:cubicBezTo>
                    <a:pt x="658" y="4658"/>
                    <a:pt x="658" y="4639"/>
                    <a:pt x="664" y="4613"/>
                  </a:cubicBezTo>
                  <a:cubicBezTo>
                    <a:pt x="674" y="4565"/>
                    <a:pt x="628" y="4535"/>
                    <a:pt x="583" y="4535"/>
                  </a:cubicBezTo>
                  <a:cubicBezTo>
                    <a:pt x="569" y="4535"/>
                    <a:pt x="556" y="4538"/>
                    <a:pt x="544" y="4544"/>
                  </a:cubicBezTo>
                  <a:lnTo>
                    <a:pt x="550" y="4537"/>
                  </a:lnTo>
                  <a:cubicBezTo>
                    <a:pt x="614" y="4467"/>
                    <a:pt x="645" y="4366"/>
                    <a:pt x="620" y="4271"/>
                  </a:cubicBezTo>
                  <a:cubicBezTo>
                    <a:pt x="607" y="4220"/>
                    <a:pt x="563" y="4188"/>
                    <a:pt x="519" y="4188"/>
                  </a:cubicBezTo>
                  <a:cubicBezTo>
                    <a:pt x="468" y="4188"/>
                    <a:pt x="423" y="4220"/>
                    <a:pt x="411" y="4271"/>
                  </a:cubicBezTo>
                  <a:cubicBezTo>
                    <a:pt x="411" y="4315"/>
                    <a:pt x="404" y="4360"/>
                    <a:pt x="385" y="4404"/>
                  </a:cubicBezTo>
                  <a:cubicBezTo>
                    <a:pt x="366" y="4442"/>
                    <a:pt x="328" y="4467"/>
                    <a:pt x="290" y="4474"/>
                  </a:cubicBezTo>
                  <a:cubicBezTo>
                    <a:pt x="195" y="4505"/>
                    <a:pt x="214" y="4645"/>
                    <a:pt x="315" y="4651"/>
                  </a:cubicBezTo>
                  <a:cubicBezTo>
                    <a:pt x="385" y="4645"/>
                    <a:pt x="455" y="4620"/>
                    <a:pt x="512" y="4569"/>
                  </a:cubicBezTo>
                  <a:lnTo>
                    <a:pt x="512" y="4569"/>
                  </a:lnTo>
                  <a:cubicBezTo>
                    <a:pt x="455" y="4690"/>
                    <a:pt x="506" y="4842"/>
                    <a:pt x="626" y="4899"/>
                  </a:cubicBezTo>
                  <a:cubicBezTo>
                    <a:pt x="660" y="4913"/>
                    <a:pt x="697" y="4920"/>
                    <a:pt x="732" y="4920"/>
                  </a:cubicBezTo>
                  <a:cubicBezTo>
                    <a:pt x="743" y="4920"/>
                    <a:pt x="755" y="4920"/>
                    <a:pt x="766" y="4918"/>
                  </a:cubicBezTo>
                  <a:cubicBezTo>
                    <a:pt x="798" y="5019"/>
                    <a:pt x="880" y="5102"/>
                    <a:pt x="982" y="5140"/>
                  </a:cubicBezTo>
                  <a:cubicBezTo>
                    <a:pt x="1013" y="5149"/>
                    <a:pt x="1045" y="5153"/>
                    <a:pt x="1077" y="5153"/>
                  </a:cubicBezTo>
                  <a:cubicBezTo>
                    <a:pt x="1178" y="5153"/>
                    <a:pt x="1276" y="5108"/>
                    <a:pt x="1343" y="5026"/>
                  </a:cubicBezTo>
                  <a:cubicBezTo>
                    <a:pt x="1350" y="5039"/>
                    <a:pt x="1356" y="5045"/>
                    <a:pt x="1369" y="5051"/>
                  </a:cubicBezTo>
                  <a:cubicBezTo>
                    <a:pt x="1408" y="5085"/>
                    <a:pt x="1458" y="5100"/>
                    <a:pt x="1508" y="5100"/>
                  </a:cubicBezTo>
                  <a:cubicBezTo>
                    <a:pt x="1626" y="5100"/>
                    <a:pt x="1743" y="5012"/>
                    <a:pt x="1712" y="4874"/>
                  </a:cubicBezTo>
                  <a:cubicBezTo>
                    <a:pt x="1712" y="4861"/>
                    <a:pt x="1705" y="4855"/>
                    <a:pt x="1699" y="4842"/>
                  </a:cubicBezTo>
                  <a:cubicBezTo>
                    <a:pt x="1775" y="4829"/>
                    <a:pt x="1832" y="4734"/>
                    <a:pt x="1857" y="4664"/>
                  </a:cubicBezTo>
                  <a:cubicBezTo>
                    <a:pt x="1889" y="4569"/>
                    <a:pt x="1877" y="4474"/>
                    <a:pt x="1832" y="4391"/>
                  </a:cubicBezTo>
                  <a:cubicBezTo>
                    <a:pt x="1822" y="4370"/>
                    <a:pt x="1798" y="4358"/>
                    <a:pt x="1776" y="4358"/>
                  </a:cubicBezTo>
                  <a:cubicBezTo>
                    <a:pt x="1771" y="4358"/>
                    <a:pt x="1767" y="4358"/>
                    <a:pt x="1762" y="4360"/>
                  </a:cubicBezTo>
                  <a:cubicBezTo>
                    <a:pt x="1819" y="4207"/>
                    <a:pt x="2022" y="4017"/>
                    <a:pt x="1870" y="3852"/>
                  </a:cubicBezTo>
                  <a:cubicBezTo>
                    <a:pt x="1845" y="3826"/>
                    <a:pt x="1813" y="3807"/>
                    <a:pt x="1781" y="3801"/>
                  </a:cubicBezTo>
                  <a:cubicBezTo>
                    <a:pt x="1781" y="3655"/>
                    <a:pt x="1667" y="3522"/>
                    <a:pt x="1534" y="3433"/>
                  </a:cubicBezTo>
                  <a:lnTo>
                    <a:pt x="1528" y="3433"/>
                  </a:lnTo>
                  <a:cubicBezTo>
                    <a:pt x="1547" y="3427"/>
                    <a:pt x="1566" y="3414"/>
                    <a:pt x="1572" y="3395"/>
                  </a:cubicBezTo>
                  <a:cubicBezTo>
                    <a:pt x="1673" y="3255"/>
                    <a:pt x="1572" y="3040"/>
                    <a:pt x="1420" y="2938"/>
                  </a:cubicBezTo>
                  <a:cubicBezTo>
                    <a:pt x="1496" y="2837"/>
                    <a:pt x="1489" y="2697"/>
                    <a:pt x="1413" y="2595"/>
                  </a:cubicBezTo>
                  <a:cubicBezTo>
                    <a:pt x="1407" y="2519"/>
                    <a:pt x="1426" y="2443"/>
                    <a:pt x="1470" y="2380"/>
                  </a:cubicBezTo>
                  <a:cubicBezTo>
                    <a:pt x="1514" y="2320"/>
                    <a:pt x="1580" y="2288"/>
                    <a:pt x="1654" y="2288"/>
                  </a:cubicBezTo>
                  <a:cubicBezTo>
                    <a:pt x="1667" y="2288"/>
                    <a:pt x="1680" y="2289"/>
                    <a:pt x="1692" y="2291"/>
                  </a:cubicBezTo>
                  <a:cubicBezTo>
                    <a:pt x="1704" y="2296"/>
                    <a:pt x="1716" y="2299"/>
                    <a:pt x="1727" y="2299"/>
                  </a:cubicBezTo>
                  <a:cubicBezTo>
                    <a:pt x="1801" y="2299"/>
                    <a:pt x="1838" y="2178"/>
                    <a:pt x="1750" y="2145"/>
                  </a:cubicBezTo>
                  <a:cubicBezTo>
                    <a:pt x="1743" y="2139"/>
                    <a:pt x="1737" y="2139"/>
                    <a:pt x="1731" y="2132"/>
                  </a:cubicBezTo>
                  <a:cubicBezTo>
                    <a:pt x="1724" y="2164"/>
                    <a:pt x="1718" y="2196"/>
                    <a:pt x="1718" y="2227"/>
                  </a:cubicBezTo>
                  <a:cubicBezTo>
                    <a:pt x="1699" y="2240"/>
                    <a:pt x="1680" y="2253"/>
                    <a:pt x="1667" y="2265"/>
                  </a:cubicBezTo>
                  <a:cubicBezTo>
                    <a:pt x="1623" y="2234"/>
                    <a:pt x="1578" y="2202"/>
                    <a:pt x="1540" y="2170"/>
                  </a:cubicBezTo>
                  <a:cubicBezTo>
                    <a:pt x="1477" y="2202"/>
                    <a:pt x="1420" y="2246"/>
                    <a:pt x="1375" y="2304"/>
                  </a:cubicBezTo>
                  <a:cubicBezTo>
                    <a:pt x="1356" y="2158"/>
                    <a:pt x="1248" y="2037"/>
                    <a:pt x="1102" y="1993"/>
                  </a:cubicBezTo>
                  <a:cubicBezTo>
                    <a:pt x="1159" y="1935"/>
                    <a:pt x="1185" y="1853"/>
                    <a:pt x="1159" y="1777"/>
                  </a:cubicBezTo>
                  <a:cubicBezTo>
                    <a:pt x="1140" y="1713"/>
                    <a:pt x="1083" y="1663"/>
                    <a:pt x="1020" y="1650"/>
                  </a:cubicBezTo>
                  <a:cubicBezTo>
                    <a:pt x="1039" y="1453"/>
                    <a:pt x="937" y="1237"/>
                    <a:pt x="728" y="1206"/>
                  </a:cubicBezTo>
                  <a:cubicBezTo>
                    <a:pt x="728" y="1180"/>
                    <a:pt x="722" y="1161"/>
                    <a:pt x="709" y="1142"/>
                  </a:cubicBezTo>
                  <a:cubicBezTo>
                    <a:pt x="791" y="1098"/>
                    <a:pt x="842" y="1022"/>
                    <a:pt x="861" y="933"/>
                  </a:cubicBezTo>
                  <a:cubicBezTo>
                    <a:pt x="804" y="838"/>
                    <a:pt x="741" y="749"/>
                    <a:pt x="671" y="666"/>
                  </a:cubicBezTo>
                  <a:lnTo>
                    <a:pt x="671" y="666"/>
                  </a:lnTo>
                  <a:cubicBezTo>
                    <a:pt x="690" y="717"/>
                    <a:pt x="690" y="768"/>
                    <a:pt x="684" y="819"/>
                  </a:cubicBezTo>
                  <a:cubicBezTo>
                    <a:pt x="664" y="888"/>
                    <a:pt x="626" y="952"/>
                    <a:pt x="576" y="1009"/>
                  </a:cubicBezTo>
                  <a:lnTo>
                    <a:pt x="563" y="1003"/>
                  </a:lnTo>
                  <a:cubicBezTo>
                    <a:pt x="576" y="946"/>
                    <a:pt x="563" y="888"/>
                    <a:pt x="538" y="838"/>
                  </a:cubicBezTo>
                  <a:cubicBezTo>
                    <a:pt x="499" y="774"/>
                    <a:pt x="442" y="723"/>
                    <a:pt x="379" y="698"/>
                  </a:cubicBezTo>
                  <a:cubicBezTo>
                    <a:pt x="398" y="609"/>
                    <a:pt x="398" y="508"/>
                    <a:pt x="373" y="419"/>
                  </a:cubicBezTo>
                  <a:cubicBezTo>
                    <a:pt x="341" y="273"/>
                    <a:pt x="271" y="140"/>
                    <a:pt x="170" y="25"/>
                  </a:cubicBezTo>
                  <a:cubicBezTo>
                    <a:pt x="152" y="8"/>
                    <a:pt x="133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37009" y="4029799"/>
              <a:ext cx="9474" cy="8447"/>
            </a:xfrm>
            <a:custGeom>
              <a:avLst/>
              <a:gdLst/>
              <a:ahLst/>
              <a:cxnLst/>
              <a:rect l="l" t="t" r="r" b="b"/>
              <a:pathLst>
                <a:path w="166" h="148" extrusionOk="0">
                  <a:moveTo>
                    <a:pt x="166" y="0"/>
                  </a:moveTo>
                  <a:lnTo>
                    <a:pt x="166" y="0"/>
                  </a:lnTo>
                  <a:cubicBezTo>
                    <a:pt x="166" y="7"/>
                    <a:pt x="153" y="7"/>
                    <a:pt x="153" y="13"/>
                  </a:cubicBezTo>
                  <a:cubicBezTo>
                    <a:pt x="134" y="45"/>
                    <a:pt x="115" y="76"/>
                    <a:pt x="96" y="108"/>
                  </a:cubicBezTo>
                  <a:cubicBezTo>
                    <a:pt x="80" y="102"/>
                    <a:pt x="64" y="99"/>
                    <a:pt x="49" y="99"/>
                  </a:cubicBezTo>
                  <a:cubicBezTo>
                    <a:pt x="33" y="99"/>
                    <a:pt x="17" y="102"/>
                    <a:pt x="1" y="108"/>
                  </a:cubicBezTo>
                  <a:cubicBezTo>
                    <a:pt x="14" y="134"/>
                    <a:pt x="39" y="147"/>
                    <a:pt x="65" y="147"/>
                  </a:cubicBezTo>
                  <a:cubicBezTo>
                    <a:pt x="90" y="147"/>
                    <a:pt x="116" y="136"/>
                    <a:pt x="134" y="115"/>
                  </a:cubicBezTo>
                  <a:cubicBezTo>
                    <a:pt x="153" y="76"/>
                    <a:pt x="166" y="38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25081" y="4039558"/>
              <a:ext cx="7305" cy="8047"/>
            </a:xfrm>
            <a:custGeom>
              <a:avLst/>
              <a:gdLst/>
              <a:ahLst/>
              <a:cxnLst/>
              <a:rect l="l" t="t" r="r" b="b"/>
              <a:pathLst>
                <a:path w="128" h="141" extrusionOk="0">
                  <a:moveTo>
                    <a:pt x="70" y="1"/>
                  </a:moveTo>
                  <a:lnTo>
                    <a:pt x="70" y="1"/>
                  </a:lnTo>
                  <a:cubicBezTo>
                    <a:pt x="26" y="39"/>
                    <a:pt x="7" y="89"/>
                    <a:pt x="1" y="140"/>
                  </a:cubicBezTo>
                  <a:lnTo>
                    <a:pt x="32" y="140"/>
                  </a:lnTo>
                  <a:cubicBezTo>
                    <a:pt x="102" y="134"/>
                    <a:pt x="127" y="39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188127" y="3986310"/>
              <a:ext cx="159175" cy="259965"/>
            </a:xfrm>
            <a:custGeom>
              <a:avLst/>
              <a:gdLst/>
              <a:ahLst/>
              <a:cxnLst/>
              <a:rect l="l" t="t" r="r" b="b"/>
              <a:pathLst>
                <a:path w="2789" h="4555" extrusionOk="0">
                  <a:moveTo>
                    <a:pt x="784" y="1587"/>
                  </a:moveTo>
                  <a:cubicBezTo>
                    <a:pt x="784" y="1670"/>
                    <a:pt x="809" y="1746"/>
                    <a:pt x="860" y="1816"/>
                  </a:cubicBezTo>
                  <a:cubicBezTo>
                    <a:pt x="834" y="1822"/>
                    <a:pt x="815" y="1828"/>
                    <a:pt x="790" y="1841"/>
                  </a:cubicBezTo>
                  <a:cubicBezTo>
                    <a:pt x="765" y="1790"/>
                    <a:pt x="745" y="1733"/>
                    <a:pt x="733" y="1676"/>
                  </a:cubicBezTo>
                  <a:cubicBezTo>
                    <a:pt x="726" y="1651"/>
                    <a:pt x="707" y="1632"/>
                    <a:pt x="682" y="1632"/>
                  </a:cubicBezTo>
                  <a:cubicBezTo>
                    <a:pt x="720" y="1619"/>
                    <a:pt x="752" y="1606"/>
                    <a:pt x="784" y="1587"/>
                  </a:cubicBezTo>
                  <a:close/>
                  <a:moveTo>
                    <a:pt x="1120" y="1"/>
                  </a:moveTo>
                  <a:lnTo>
                    <a:pt x="1120" y="1"/>
                  </a:lnTo>
                  <a:cubicBezTo>
                    <a:pt x="1037" y="115"/>
                    <a:pt x="910" y="210"/>
                    <a:pt x="841" y="331"/>
                  </a:cubicBezTo>
                  <a:cubicBezTo>
                    <a:pt x="796" y="401"/>
                    <a:pt x="765" y="477"/>
                    <a:pt x="739" y="559"/>
                  </a:cubicBezTo>
                  <a:cubicBezTo>
                    <a:pt x="784" y="623"/>
                    <a:pt x="847" y="673"/>
                    <a:pt x="917" y="705"/>
                  </a:cubicBezTo>
                  <a:cubicBezTo>
                    <a:pt x="866" y="800"/>
                    <a:pt x="841" y="902"/>
                    <a:pt x="834" y="1003"/>
                  </a:cubicBezTo>
                  <a:cubicBezTo>
                    <a:pt x="809" y="984"/>
                    <a:pt x="784" y="972"/>
                    <a:pt x="752" y="965"/>
                  </a:cubicBezTo>
                  <a:cubicBezTo>
                    <a:pt x="752" y="902"/>
                    <a:pt x="726" y="838"/>
                    <a:pt x="676" y="800"/>
                  </a:cubicBezTo>
                  <a:cubicBezTo>
                    <a:pt x="669" y="858"/>
                    <a:pt x="663" y="915"/>
                    <a:pt x="657" y="978"/>
                  </a:cubicBezTo>
                  <a:cubicBezTo>
                    <a:pt x="650" y="1035"/>
                    <a:pt x="657" y="1086"/>
                    <a:pt x="650" y="1137"/>
                  </a:cubicBezTo>
                  <a:lnTo>
                    <a:pt x="669" y="1137"/>
                  </a:lnTo>
                  <a:cubicBezTo>
                    <a:pt x="680" y="1134"/>
                    <a:pt x="689" y="1133"/>
                    <a:pt x="698" y="1133"/>
                  </a:cubicBezTo>
                  <a:cubicBezTo>
                    <a:pt x="803" y="1133"/>
                    <a:pt x="804" y="1294"/>
                    <a:pt x="745" y="1352"/>
                  </a:cubicBezTo>
                  <a:cubicBezTo>
                    <a:pt x="688" y="1422"/>
                    <a:pt x="625" y="1435"/>
                    <a:pt x="561" y="1479"/>
                  </a:cubicBezTo>
                  <a:cubicBezTo>
                    <a:pt x="506" y="1523"/>
                    <a:pt x="510" y="1645"/>
                    <a:pt x="605" y="1645"/>
                  </a:cubicBezTo>
                  <a:cubicBezTo>
                    <a:pt x="607" y="1645"/>
                    <a:pt x="610" y="1645"/>
                    <a:pt x="612" y="1644"/>
                  </a:cubicBezTo>
                  <a:lnTo>
                    <a:pt x="619" y="1644"/>
                  </a:lnTo>
                  <a:cubicBezTo>
                    <a:pt x="606" y="1651"/>
                    <a:pt x="600" y="1663"/>
                    <a:pt x="600" y="1682"/>
                  </a:cubicBezTo>
                  <a:cubicBezTo>
                    <a:pt x="587" y="1746"/>
                    <a:pt x="593" y="1816"/>
                    <a:pt x="619" y="1886"/>
                  </a:cubicBezTo>
                  <a:cubicBezTo>
                    <a:pt x="619" y="1898"/>
                    <a:pt x="638" y="1936"/>
                    <a:pt x="650" y="1981"/>
                  </a:cubicBezTo>
                  <a:cubicBezTo>
                    <a:pt x="644" y="1993"/>
                    <a:pt x="638" y="2006"/>
                    <a:pt x="631" y="2025"/>
                  </a:cubicBezTo>
                  <a:cubicBezTo>
                    <a:pt x="612" y="2063"/>
                    <a:pt x="631" y="2108"/>
                    <a:pt x="676" y="2120"/>
                  </a:cubicBezTo>
                  <a:cubicBezTo>
                    <a:pt x="676" y="2127"/>
                    <a:pt x="669" y="2133"/>
                    <a:pt x="669" y="2139"/>
                  </a:cubicBezTo>
                  <a:cubicBezTo>
                    <a:pt x="638" y="2139"/>
                    <a:pt x="600" y="2152"/>
                    <a:pt x="574" y="2171"/>
                  </a:cubicBezTo>
                  <a:cubicBezTo>
                    <a:pt x="479" y="2228"/>
                    <a:pt x="517" y="2368"/>
                    <a:pt x="625" y="2374"/>
                  </a:cubicBezTo>
                  <a:cubicBezTo>
                    <a:pt x="644" y="2374"/>
                    <a:pt x="663" y="2368"/>
                    <a:pt x="682" y="2368"/>
                  </a:cubicBezTo>
                  <a:cubicBezTo>
                    <a:pt x="682" y="2400"/>
                    <a:pt x="669" y="2438"/>
                    <a:pt x="650" y="2469"/>
                  </a:cubicBezTo>
                  <a:cubicBezTo>
                    <a:pt x="638" y="2520"/>
                    <a:pt x="600" y="2565"/>
                    <a:pt x="549" y="2590"/>
                  </a:cubicBezTo>
                  <a:cubicBezTo>
                    <a:pt x="517" y="2615"/>
                    <a:pt x="473" y="2634"/>
                    <a:pt x="441" y="2672"/>
                  </a:cubicBezTo>
                  <a:cubicBezTo>
                    <a:pt x="409" y="2691"/>
                    <a:pt x="403" y="2736"/>
                    <a:pt x="422" y="2768"/>
                  </a:cubicBezTo>
                  <a:cubicBezTo>
                    <a:pt x="409" y="2787"/>
                    <a:pt x="409" y="2812"/>
                    <a:pt x="422" y="2831"/>
                  </a:cubicBezTo>
                  <a:cubicBezTo>
                    <a:pt x="460" y="2894"/>
                    <a:pt x="466" y="2971"/>
                    <a:pt x="441" y="3034"/>
                  </a:cubicBezTo>
                  <a:cubicBezTo>
                    <a:pt x="422" y="3072"/>
                    <a:pt x="384" y="3098"/>
                    <a:pt x="339" y="3104"/>
                  </a:cubicBezTo>
                  <a:cubicBezTo>
                    <a:pt x="308" y="3084"/>
                    <a:pt x="268" y="3074"/>
                    <a:pt x="228" y="3074"/>
                  </a:cubicBezTo>
                  <a:cubicBezTo>
                    <a:pt x="204" y="3074"/>
                    <a:pt x="179" y="3078"/>
                    <a:pt x="155" y="3085"/>
                  </a:cubicBezTo>
                  <a:cubicBezTo>
                    <a:pt x="60" y="3110"/>
                    <a:pt x="60" y="3250"/>
                    <a:pt x="155" y="3275"/>
                  </a:cubicBezTo>
                  <a:cubicBezTo>
                    <a:pt x="187" y="3288"/>
                    <a:pt x="219" y="3294"/>
                    <a:pt x="251" y="3294"/>
                  </a:cubicBezTo>
                  <a:cubicBezTo>
                    <a:pt x="257" y="3345"/>
                    <a:pt x="238" y="3389"/>
                    <a:pt x="212" y="3421"/>
                  </a:cubicBezTo>
                  <a:cubicBezTo>
                    <a:pt x="181" y="3453"/>
                    <a:pt x="143" y="3472"/>
                    <a:pt x="105" y="3491"/>
                  </a:cubicBezTo>
                  <a:cubicBezTo>
                    <a:pt x="1" y="3546"/>
                    <a:pt x="66" y="3680"/>
                    <a:pt x="163" y="3680"/>
                  </a:cubicBezTo>
                  <a:cubicBezTo>
                    <a:pt x="179" y="3680"/>
                    <a:pt x="196" y="3677"/>
                    <a:pt x="212" y="3669"/>
                  </a:cubicBezTo>
                  <a:cubicBezTo>
                    <a:pt x="251" y="3650"/>
                    <a:pt x="289" y="3631"/>
                    <a:pt x="327" y="3599"/>
                  </a:cubicBezTo>
                  <a:cubicBezTo>
                    <a:pt x="403" y="3688"/>
                    <a:pt x="441" y="3827"/>
                    <a:pt x="352" y="3916"/>
                  </a:cubicBezTo>
                  <a:cubicBezTo>
                    <a:pt x="333" y="3929"/>
                    <a:pt x="320" y="3942"/>
                    <a:pt x="301" y="3954"/>
                  </a:cubicBezTo>
                  <a:cubicBezTo>
                    <a:pt x="231" y="4025"/>
                    <a:pt x="300" y="4114"/>
                    <a:pt x="377" y="4114"/>
                  </a:cubicBezTo>
                  <a:cubicBezTo>
                    <a:pt x="390" y="4114"/>
                    <a:pt x="403" y="4112"/>
                    <a:pt x="415" y="4107"/>
                  </a:cubicBezTo>
                  <a:cubicBezTo>
                    <a:pt x="443" y="4082"/>
                    <a:pt x="478" y="4069"/>
                    <a:pt x="514" y="4069"/>
                  </a:cubicBezTo>
                  <a:cubicBezTo>
                    <a:pt x="551" y="4069"/>
                    <a:pt x="589" y="4083"/>
                    <a:pt x="619" y="4113"/>
                  </a:cubicBezTo>
                  <a:cubicBezTo>
                    <a:pt x="485" y="4214"/>
                    <a:pt x="403" y="4373"/>
                    <a:pt x="517" y="4525"/>
                  </a:cubicBezTo>
                  <a:cubicBezTo>
                    <a:pt x="530" y="4545"/>
                    <a:pt x="553" y="4555"/>
                    <a:pt x="576" y="4555"/>
                  </a:cubicBezTo>
                  <a:cubicBezTo>
                    <a:pt x="617" y="4555"/>
                    <a:pt x="658" y="4524"/>
                    <a:pt x="638" y="4475"/>
                  </a:cubicBezTo>
                  <a:cubicBezTo>
                    <a:pt x="638" y="4475"/>
                    <a:pt x="638" y="4468"/>
                    <a:pt x="631" y="4462"/>
                  </a:cubicBezTo>
                  <a:lnTo>
                    <a:pt x="631" y="4462"/>
                  </a:lnTo>
                  <a:cubicBezTo>
                    <a:pt x="640" y="4463"/>
                    <a:pt x="649" y="4464"/>
                    <a:pt x="657" y="4464"/>
                  </a:cubicBezTo>
                  <a:cubicBezTo>
                    <a:pt x="684" y="4464"/>
                    <a:pt x="709" y="4456"/>
                    <a:pt x="733" y="4437"/>
                  </a:cubicBezTo>
                  <a:cubicBezTo>
                    <a:pt x="809" y="4379"/>
                    <a:pt x="860" y="4284"/>
                    <a:pt x="853" y="4183"/>
                  </a:cubicBezTo>
                  <a:cubicBezTo>
                    <a:pt x="891" y="4183"/>
                    <a:pt x="930" y="4170"/>
                    <a:pt x="961" y="4157"/>
                  </a:cubicBezTo>
                  <a:cubicBezTo>
                    <a:pt x="961" y="4164"/>
                    <a:pt x="968" y="4176"/>
                    <a:pt x="974" y="4189"/>
                  </a:cubicBezTo>
                  <a:cubicBezTo>
                    <a:pt x="987" y="4237"/>
                    <a:pt x="1025" y="4260"/>
                    <a:pt x="1064" y="4260"/>
                  </a:cubicBezTo>
                  <a:cubicBezTo>
                    <a:pt x="1102" y="4260"/>
                    <a:pt x="1142" y="4237"/>
                    <a:pt x="1158" y="4189"/>
                  </a:cubicBezTo>
                  <a:cubicBezTo>
                    <a:pt x="1171" y="4151"/>
                    <a:pt x="1171" y="4100"/>
                    <a:pt x="1152" y="4062"/>
                  </a:cubicBezTo>
                  <a:cubicBezTo>
                    <a:pt x="1155" y="3937"/>
                    <a:pt x="1242" y="3866"/>
                    <a:pt x="1340" y="3866"/>
                  </a:cubicBezTo>
                  <a:cubicBezTo>
                    <a:pt x="1415" y="3866"/>
                    <a:pt x="1496" y="3908"/>
                    <a:pt x="1551" y="3999"/>
                  </a:cubicBezTo>
                  <a:cubicBezTo>
                    <a:pt x="1571" y="4031"/>
                    <a:pt x="1603" y="4045"/>
                    <a:pt x="1635" y="4045"/>
                  </a:cubicBezTo>
                  <a:cubicBezTo>
                    <a:pt x="1698" y="4045"/>
                    <a:pt x="1760" y="3993"/>
                    <a:pt x="1735" y="3923"/>
                  </a:cubicBezTo>
                  <a:cubicBezTo>
                    <a:pt x="1729" y="3903"/>
                    <a:pt x="1716" y="3884"/>
                    <a:pt x="1710" y="3865"/>
                  </a:cubicBezTo>
                  <a:cubicBezTo>
                    <a:pt x="1723" y="3859"/>
                    <a:pt x="1729" y="3840"/>
                    <a:pt x="1729" y="3821"/>
                  </a:cubicBezTo>
                  <a:cubicBezTo>
                    <a:pt x="1723" y="3707"/>
                    <a:pt x="1818" y="3605"/>
                    <a:pt x="1900" y="3548"/>
                  </a:cubicBezTo>
                  <a:cubicBezTo>
                    <a:pt x="1938" y="3529"/>
                    <a:pt x="1970" y="3510"/>
                    <a:pt x="2008" y="3491"/>
                  </a:cubicBezTo>
                  <a:cubicBezTo>
                    <a:pt x="2016" y="3522"/>
                    <a:pt x="2040" y="3539"/>
                    <a:pt x="2065" y="3539"/>
                  </a:cubicBezTo>
                  <a:cubicBezTo>
                    <a:pt x="2081" y="3539"/>
                    <a:pt x="2097" y="3531"/>
                    <a:pt x="2110" y="3516"/>
                  </a:cubicBezTo>
                  <a:cubicBezTo>
                    <a:pt x="2110" y="3516"/>
                    <a:pt x="2110" y="3510"/>
                    <a:pt x="2116" y="3510"/>
                  </a:cubicBezTo>
                  <a:cubicBezTo>
                    <a:pt x="2192" y="3389"/>
                    <a:pt x="2262" y="3263"/>
                    <a:pt x="2326" y="3136"/>
                  </a:cubicBezTo>
                  <a:lnTo>
                    <a:pt x="2319" y="3136"/>
                  </a:lnTo>
                  <a:cubicBezTo>
                    <a:pt x="2357" y="3040"/>
                    <a:pt x="2351" y="2933"/>
                    <a:pt x="2294" y="2850"/>
                  </a:cubicBezTo>
                  <a:cubicBezTo>
                    <a:pt x="2370" y="2755"/>
                    <a:pt x="2414" y="2647"/>
                    <a:pt x="2433" y="2526"/>
                  </a:cubicBezTo>
                  <a:cubicBezTo>
                    <a:pt x="2503" y="2495"/>
                    <a:pt x="2560" y="2438"/>
                    <a:pt x="2592" y="2368"/>
                  </a:cubicBezTo>
                  <a:cubicBezTo>
                    <a:pt x="2668" y="2317"/>
                    <a:pt x="2706" y="2216"/>
                    <a:pt x="2675" y="2127"/>
                  </a:cubicBezTo>
                  <a:cubicBezTo>
                    <a:pt x="2694" y="2108"/>
                    <a:pt x="2719" y="2095"/>
                    <a:pt x="2738" y="2076"/>
                  </a:cubicBezTo>
                  <a:cubicBezTo>
                    <a:pt x="2757" y="2012"/>
                    <a:pt x="2776" y="1949"/>
                    <a:pt x="2789" y="1879"/>
                  </a:cubicBezTo>
                  <a:lnTo>
                    <a:pt x="2789" y="1879"/>
                  </a:lnTo>
                  <a:cubicBezTo>
                    <a:pt x="2725" y="1949"/>
                    <a:pt x="2592" y="1974"/>
                    <a:pt x="2579" y="2012"/>
                  </a:cubicBezTo>
                  <a:cubicBezTo>
                    <a:pt x="2573" y="2006"/>
                    <a:pt x="2567" y="2000"/>
                    <a:pt x="2554" y="1993"/>
                  </a:cubicBezTo>
                  <a:cubicBezTo>
                    <a:pt x="2543" y="1989"/>
                    <a:pt x="2532" y="1987"/>
                    <a:pt x="2522" y="1987"/>
                  </a:cubicBezTo>
                  <a:cubicBezTo>
                    <a:pt x="2460" y="1987"/>
                    <a:pt x="2415" y="2060"/>
                    <a:pt x="2459" y="2114"/>
                  </a:cubicBezTo>
                  <a:cubicBezTo>
                    <a:pt x="2465" y="2120"/>
                    <a:pt x="2472" y="2127"/>
                    <a:pt x="2484" y="2133"/>
                  </a:cubicBezTo>
                  <a:lnTo>
                    <a:pt x="2484" y="2139"/>
                  </a:lnTo>
                  <a:cubicBezTo>
                    <a:pt x="2446" y="2146"/>
                    <a:pt x="2421" y="2171"/>
                    <a:pt x="2414" y="2203"/>
                  </a:cubicBezTo>
                  <a:lnTo>
                    <a:pt x="2281" y="2311"/>
                  </a:lnTo>
                  <a:cubicBezTo>
                    <a:pt x="2224" y="2323"/>
                    <a:pt x="2186" y="2374"/>
                    <a:pt x="2186" y="2431"/>
                  </a:cubicBezTo>
                  <a:cubicBezTo>
                    <a:pt x="2205" y="2565"/>
                    <a:pt x="2167" y="2698"/>
                    <a:pt x="2078" y="2799"/>
                  </a:cubicBezTo>
                  <a:cubicBezTo>
                    <a:pt x="2015" y="2863"/>
                    <a:pt x="2059" y="2964"/>
                    <a:pt x="2142" y="2964"/>
                  </a:cubicBezTo>
                  <a:cubicBezTo>
                    <a:pt x="2243" y="2964"/>
                    <a:pt x="2148" y="3174"/>
                    <a:pt x="2078" y="3307"/>
                  </a:cubicBezTo>
                  <a:cubicBezTo>
                    <a:pt x="1881" y="3345"/>
                    <a:pt x="1634" y="3529"/>
                    <a:pt x="1602" y="3738"/>
                  </a:cubicBezTo>
                  <a:cubicBezTo>
                    <a:pt x="1531" y="3681"/>
                    <a:pt x="1445" y="3656"/>
                    <a:pt x="1359" y="3656"/>
                  </a:cubicBezTo>
                  <a:cubicBezTo>
                    <a:pt x="1167" y="3656"/>
                    <a:pt x="975" y="3784"/>
                    <a:pt x="949" y="3986"/>
                  </a:cubicBezTo>
                  <a:cubicBezTo>
                    <a:pt x="898" y="3992"/>
                    <a:pt x="847" y="4005"/>
                    <a:pt x="796" y="4018"/>
                  </a:cubicBezTo>
                  <a:cubicBezTo>
                    <a:pt x="745" y="3935"/>
                    <a:pt x="657" y="3878"/>
                    <a:pt x="555" y="3859"/>
                  </a:cubicBezTo>
                  <a:cubicBezTo>
                    <a:pt x="587" y="3719"/>
                    <a:pt x="530" y="3580"/>
                    <a:pt x="409" y="3504"/>
                  </a:cubicBezTo>
                  <a:cubicBezTo>
                    <a:pt x="460" y="3440"/>
                    <a:pt x="479" y="3364"/>
                    <a:pt x="466" y="3288"/>
                  </a:cubicBezTo>
                  <a:cubicBezTo>
                    <a:pt x="466" y="3269"/>
                    <a:pt x="460" y="3256"/>
                    <a:pt x="454" y="3237"/>
                  </a:cubicBezTo>
                  <a:lnTo>
                    <a:pt x="479" y="3224"/>
                  </a:lnTo>
                  <a:lnTo>
                    <a:pt x="479" y="2996"/>
                  </a:lnTo>
                  <a:cubicBezTo>
                    <a:pt x="523" y="3015"/>
                    <a:pt x="568" y="3028"/>
                    <a:pt x="612" y="3040"/>
                  </a:cubicBezTo>
                  <a:cubicBezTo>
                    <a:pt x="638" y="2964"/>
                    <a:pt x="625" y="2875"/>
                    <a:pt x="574" y="2812"/>
                  </a:cubicBezTo>
                  <a:cubicBezTo>
                    <a:pt x="752" y="2749"/>
                    <a:pt x="879" y="2590"/>
                    <a:pt x="891" y="2400"/>
                  </a:cubicBezTo>
                  <a:cubicBezTo>
                    <a:pt x="891" y="2336"/>
                    <a:pt x="879" y="2279"/>
                    <a:pt x="841" y="2222"/>
                  </a:cubicBezTo>
                  <a:cubicBezTo>
                    <a:pt x="853" y="2203"/>
                    <a:pt x="860" y="2177"/>
                    <a:pt x="860" y="2152"/>
                  </a:cubicBezTo>
                  <a:cubicBezTo>
                    <a:pt x="872" y="2095"/>
                    <a:pt x="866" y="2031"/>
                    <a:pt x="841" y="1968"/>
                  </a:cubicBezTo>
                  <a:cubicBezTo>
                    <a:pt x="883" y="1947"/>
                    <a:pt x="929" y="1935"/>
                    <a:pt x="976" y="1935"/>
                  </a:cubicBezTo>
                  <a:cubicBezTo>
                    <a:pt x="986" y="1935"/>
                    <a:pt x="996" y="1935"/>
                    <a:pt x="1006" y="1936"/>
                  </a:cubicBezTo>
                  <a:cubicBezTo>
                    <a:pt x="1013" y="1938"/>
                    <a:pt x="1019" y="1939"/>
                    <a:pt x="1026" y="1939"/>
                  </a:cubicBezTo>
                  <a:cubicBezTo>
                    <a:pt x="1094" y="1939"/>
                    <a:pt x="1121" y="1850"/>
                    <a:pt x="1063" y="1809"/>
                  </a:cubicBezTo>
                  <a:cubicBezTo>
                    <a:pt x="955" y="1740"/>
                    <a:pt x="898" y="1587"/>
                    <a:pt x="993" y="1479"/>
                  </a:cubicBezTo>
                  <a:cubicBezTo>
                    <a:pt x="1063" y="1403"/>
                    <a:pt x="1158" y="1416"/>
                    <a:pt x="1240" y="1378"/>
                  </a:cubicBezTo>
                  <a:cubicBezTo>
                    <a:pt x="1279" y="1359"/>
                    <a:pt x="1285" y="1308"/>
                    <a:pt x="1253" y="1276"/>
                  </a:cubicBezTo>
                  <a:cubicBezTo>
                    <a:pt x="1210" y="1243"/>
                    <a:pt x="1160" y="1225"/>
                    <a:pt x="1110" y="1225"/>
                  </a:cubicBezTo>
                  <a:cubicBezTo>
                    <a:pt x="1064" y="1225"/>
                    <a:pt x="1019" y="1240"/>
                    <a:pt x="980" y="1270"/>
                  </a:cubicBezTo>
                  <a:cubicBezTo>
                    <a:pt x="980" y="1257"/>
                    <a:pt x="980" y="1251"/>
                    <a:pt x="980" y="1245"/>
                  </a:cubicBezTo>
                  <a:lnTo>
                    <a:pt x="980" y="1238"/>
                  </a:lnTo>
                  <a:cubicBezTo>
                    <a:pt x="993" y="1226"/>
                    <a:pt x="993" y="1207"/>
                    <a:pt x="993" y="1187"/>
                  </a:cubicBezTo>
                  <a:cubicBezTo>
                    <a:pt x="942" y="1029"/>
                    <a:pt x="968" y="851"/>
                    <a:pt x="1069" y="712"/>
                  </a:cubicBezTo>
                  <a:cubicBezTo>
                    <a:pt x="1088" y="673"/>
                    <a:pt x="1069" y="629"/>
                    <a:pt x="1031" y="616"/>
                  </a:cubicBezTo>
                  <a:lnTo>
                    <a:pt x="1031" y="363"/>
                  </a:lnTo>
                  <a:cubicBezTo>
                    <a:pt x="1075" y="356"/>
                    <a:pt x="1114" y="337"/>
                    <a:pt x="1145" y="305"/>
                  </a:cubicBezTo>
                  <a:cubicBezTo>
                    <a:pt x="1177" y="274"/>
                    <a:pt x="1177" y="223"/>
                    <a:pt x="1145" y="191"/>
                  </a:cubicBezTo>
                  <a:cubicBezTo>
                    <a:pt x="1120" y="166"/>
                    <a:pt x="1088" y="147"/>
                    <a:pt x="1056" y="134"/>
                  </a:cubicBezTo>
                  <a:cubicBezTo>
                    <a:pt x="1075" y="90"/>
                    <a:pt x="1094" y="45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433081" y="4123568"/>
              <a:ext cx="12385" cy="9360"/>
            </a:xfrm>
            <a:custGeom>
              <a:avLst/>
              <a:gdLst/>
              <a:ahLst/>
              <a:cxnLst/>
              <a:rect l="l" t="t" r="r" b="b"/>
              <a:pathLst>
                <a:path w="217" h="164" extrusionOk="0">
                  <a:moveTo>
                    <a:pt x="204" y="1"/>
                  </a:moveTo>
                  <a:cubicBezTo>
                    <a:pt x="159" y="20"/>
                    <a:pt x="109" y="39"/>
                    <a:pt x="64" y="58"/>
                  </a:cubicBezTo>
                  <a:lnTo>
                    <a:pt x="1" y="71"/>
                  </a:lnTo>
                  <a:cubicBezTo>
                    <a:pt x="13" y="96"/>
                    <a:pt x="26" y="115"/>
                    <a:pt x="52" y="134"/>
                  </a:cubicBezTo>
                  <a:cubicBezTo>
                    <a:pt x="69" y="154"/>
                    <a:pt x="92" y="163"/>
                    <a:pt x="115" y="163"/>
                  </a:cubicBezTo>
                  <a:cubicBezTo>
                    <a:pt x="152" y="163"/>
                    <a:pt x="188" y="141"/>
                    <a:pt x="204" y="102"/>
                  </a:cubicBezTo>
                  <a:cubicBezTo>
                    <a:pt x="210" y="71"/>
                    <a:pt x="216" y="33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505905" y="4063129"/>
              <a:ext cx="14553" cy="12841"/>
            </a:xfrm>
            <a:custGeom>
              <a:avLst/>
              <a:gdLst/>
              <a:ahLst/>
              <a:cxnLst/>
              <a:rect l="l" t="t" r="r" b="b"/>
              <a:pathLst>
                <a:path w="255" h="225" extrusionOk="0">
                  <a:moveTo>
                    <a:pt x="197" y="0"/>
                  </a:moveTo>
                  <a:cubicBezTo>
                    <a:pt x="140" y="70"/>
                    <a:pt x="70" y="140"/>
                    <a:pt x="0" y="197"/>
                  </a:cubicBezTo>
                  <a:lnTo>
                    <a:pt x="95" y="191"/>
                  </a:lnTo>
                  <a:cubicBezTo>
                    <a:pt x="102" y="191"/>
                    <a:pt x="114" y="191"/>
                    <a:pt x="121" y="184"/>
                  </a:cubicBezTo>
                  <a:cubicBezTo>
                    <a:pt x="133" y="197"/>
                    <a:pt x="140" y="203"/>
                    <a:pt x="153" y="216"/>
                  </a:cubicBezTo>
                  <a:cubicBezTo>
                    <a:pt x="161" y="222"/>
                    <a:pt x="170" y="224"/>
                    <a:pt x="180" y="224"/>
                  </a:cubicBezTo>
                  <a:cubicBezTo>
                    <a:pt x="213" y="224"/>
                    <a:pt x="248" y="193"/>
                    <a:pt x="248" y="159"/>
                  </a:cubicBezTo>
                  <a:cubicBezTo>
                    <a:pt x="254" y="102"/>
                    <a:pt x="235" y="45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130142" y="4088355"/>
              <a:ext cx="16551" cy="36013"/>
            </a:xfrm>
            <a:custGeom>
              <a:avLst/>
              <a:gdLst/>
              <a:ahLst/>
              <a:cxnLst/>
              <a:rect l="l" t="t" r="r" b="b"/>
              <a:pathLst>
                <a:path w="290" h="631" extrusionOk="0">
                  <a:moveTo>
                    <a:pt x="81" y="0"/>
                  </a:moveTo>
                  <a:cubicBezTo>
                    <a:pt x="40" y="0"/>
                    <a:pt x="1" y="43"/>
                    <a:pt x="23" y="91"/>
                  </a:cubicBezTo>
                  <a:cubicBezTo>
                    <a:pt x="99" y="231"/>
                    <a:pt x="118" y="396"/>
                    <a:pt x="86" y="548"/>
                  </a:cubicBezTo>
                  <a:cubicBezTo>
                    <a:pt x="79" y="601"/>
                    <a:pt x="124" y="631"/>
                    <a:pt x="169" y="631"/>
                  </a:cubicBezTo>
                  <a:cubicBezTo>
                    <a:pt x="204" y="631"/>
                    <a:pt x="240" y="613"/>
                    <a:pt x="251" y="573"/>
                  </a:cubicBezTo>
                  <a:cubicBezTo>
                    <a:pt x="289" y="383"/>
                    <a:pt x="245" y="180"/>
                    <a:pt x="131" y="28"/>
                  </a:cubicBezTo>
                  <a:cubicBezTo>
                    <a:pt x="117" y="8"/>
                    <a:pt x="99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131169" y="4050345"/>
              <a:ext cx="16323" cy="24941"/>
            </a:xfrm>
            <a:custGeom>
              <a:avLst/>
              <a:gdLst/>
              <a:ahLst/>
              <a:cxnLst/>
              <a:rect l="l" t="t" r="r" b="b"/>
              <a:pathLst>
                <a:path w="286" h="437" extrusionOk="0">
                  <a:moveTo>
                    <a:pt x="106" y="0"/>
                  </a:moveTo>
                  <a:cubicBezTo>
                    <a:pt x="56" y="0"/>
                    <a:pt x="1" y="45"/>
                    <a:pt x="17" y="104"/>
                  </a:cubicBezTo>
                  <a:cubicBezTo>
                    <a:pt x="43" y="211"/>
                    <a:pt x="81" y="313"/>
                    <a:pt x="138" y="402"/>
                  </a:cubicBezTo>
                  <a:cubicBezTo>
                    <a:pt x="154" y="425"/>
                    <a:pt x="182" y="437"/>
                    <a:pt x="209" y="437"/>
                  </a:cubicBezTo>
                  <a:cubicBezTo>
                    <a:pt x="248" y="437"/>
                    <a:pt x="285" y="412"/>
                    <a:pt x="278" y="364"/>
                  </a:cubicBezTo>
                  <a:cubicBezTo>
                    <a:pt x="259" y="256"/>
                    <a:pt x="227" y="142"/>
                    <a:pt x="170" y="40"/>
                  </a:cubicBezTo>
                  <a:cubicBezTo>
                    <a:pt x="157" y="12"/>
                    <a:pt x="132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63919" y="4260598"/>
              <a:ext cx="49254" cy="27566"/>
            </a:xfrm>
            <a:custGeom>
              <a:avLst/>
              <a:gdLst/>
              <a:ahLst/>
              <a:cxnLst/>
              <a:rect l="l" t="t" r="r" b="b"/>
              <a:pathLst>
                <a:path w="863" h="483" extrusionOk="0">
                  <a:moveTo>
                    <a:pt x="726" y="1"/>
                  </a:moveTo>
                  <a:cubicBezTo>
                    <a:pt x="682" y="1"/>
                    <a:pt x="636" y="43"/>
                    <a:pt x="649" y="94"/>
                  </a:cubicBezTo>
                  <a:cubicBezTo>
                    <a:pt x="669" y="179"/>
                    <a:pt x="606" y="251"/>
                    <a:pt x="544" y="251"/>
                  </a:cubicBezTo>
                  <a:cubicBezTo>
                    <a:pt x="508" y="251"/>
                    <a:pt x="473" y="227"/>
                    <a:pt x="452" y="170"/>
                  </a:cubicBezTo>
                  <a:cubicBezTo>
                    <a:pt x="437" y="138"/>
                    <a:pt x="407" y="122"/>
                    <a:pt x="378" y="122"/>
                  </a:cubicBezTo>
                  <a:cubicBezTo>
                    <a:pt x="344" y="122"/>
                    <a:pt x="312" y="144"/>
                    <a:pt x="312" y="189"/>
                  </a:cubicBezTo>
                  <a:cubicBezTo>
                    <a:pt x="312" y="246"/>
                    <a:pt x="306" y="303"/>
                    <a:pt x="293" y="360"/>
                  </a:cubicBezTo>
                  <a:cubicBezTo>
                    <a:pt x="281" y="361"/>
                    <a:pt x="268" y="362"/>
                    <a:pt x="256" y="362"/>
                  </a:cubicBezTo>
                  <a:cubicBezTo>
                    <a:pt x="197" y="362"/>
                    <a:pt x="135" y="351"/>
                    <a:pt x="77" y="335"/>
                  </a:cubicBezTo>
                  <a:cubicBezTo>
                    <a:pt x="72" y="333"/>
                    <a:pt x="66" y="332"/>
                    <a:pt x="61" y="332"/>
                  </a:cubicBezTo>
                  <a:cubicBezTo>
                    <a:pt x="11" y="332"/>
                    <a:pt x="0" y="413"/>
                    <a:pt x="52" y="436"/>
                  </a:cubicBezTo>
                  <a:cubicBezTo>
                    <a:pt x="126" y="468"/>
                    <a:pt x="210" y="482"/>
                    <a:pt x="295" y="482"/>
                  </a:cubicBezTo>
                  <a:cubicBezTo>
                    <a:pt x="311" y="482"/>
                    <a:pt x="327" y="482"/>
                    <a:pt x="344" y="481"/>
                  </a:cubicBezTo>
                  <a:cubicBezTo>
                    <a:pt x="369" y="475"/>
                    <a:pt x="395" y="462"/>
                    <a:pt x="401" y="436"/>
                  </a:cubicBezTo>
                  <a:cubicBezTo>
                    <a:pt x="414" y="411"/>
                    <a:pt x="420" y="386"/>
                    <a:pt x="426" y="354"/>
                  </a:cubicBezTo>
                  <a:cubicBezTo>
                    <a:pt x="469" y="380"/>
                    <a:pt x="513" y="391"/>
                    <a:pt x="555" y="391"/>
                  </a:cubicBezTo>
                  <a:cubicBezTo>
                    <a:pt x="722" y="391"/>
                    <a:pt x="863" y="214"/>
                    <a:pt x="782" y="37"/>
                  </a:cubicBezTo>
                  <a:cubicBezTo>
                    <a:pt x="769" y="11"/>
                    <a:pt x="74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32472" y="4266875"/>
              <a:ext cx="30077" cy="20318"/>
            </a:xfrm>
            <a:custGeom>
              <a:avLst/>
              <a:gdLst/>
              <a:ahLst/>
              <a:cxnLst/>
              <a:rect l="l" t="t" r="r" b="b"/>
              <a:pathLst>
                <a:path w="527" h="356" extrusionOk="0">
                  <a:moveTo>
                    <a:pt x="448" y="1"/>
                  </a:moveTo>
                  <a:cubicBezTo>
                    <a:pt x="432" y="1"/>
                    <a:pt x="415" y="7"/>
                    <a:pt x="400" y="22"/>
                  </a:cubicBezTo>
                  <a:cubicBezTo>
                    <a:pt x="343" y="73"/>
                    <a:pt x="317" y="149"/>
                    <a:pt x="241" y="187"/>
                  </a:cubicBezTo>
                  <a:cubicBezTo>
                    <a:pt x="210" y="206"/>
                    <a:pt x="172" y="212"/>
                    <a:pt x="133" y="212"/>
                  </a:cubicBezTo>
                  <a:cubicBezTo>
                    <a:pt x="114" y="212"/>
                    <a:pt x="97" y="209"/>
                    <a:pt x="80" y="209"/>
                  </a:cubicBezTo>
                  <a:cubicBezTo>
                    <a:pt x="64" y="209"/>
                    <a:pt x="48" y="212"/>
                    <a:pt x="32" y="225"/>
                  </a:cubicBezTo>
                  <a:cubicBezTo>
                    <a:pt x="7" y="238"/>
                    <a:pt x="0" y="269"/>
                    <a:pt x="13" y="295"/>
                  </a:cubicBezTo>
                  <a:cubicBezTo>
                    <a:pt x="34" y="340"/>
                    <a:pt x="85" y="355"/>
                    <a:pt x="141" y="355"/>
                  </a:cubicBezTo>
                  <a:cubicBezTo>
                    <a:pt x="203" y="355"/>
                    <a:pt x="271" y="337"/>
                    <a:pt x="311" y="320"/>
                  </a:cubicBezTo>
                  <a:cubicBezTo>
                    <a:pt x="406" y="276"/>
                    <a:pt x="527" y="187"/>
                    <a:pt x="514" y="66"/>
                  </a:cubicBezTo>
                  <a:cubicBezTo>
                    <a:pt x="514" y="28"/>
                    <a:pt x="483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547339" y="4140176"/>
              <a:ext cx="36926" cy="14725"/>
            </a:xfrm>
            <a:custGeom>
              <a:avLst/>
              <a:gdLst/>
              <a:ahLst/>
              <a:cxnLst/>
              <a:rect l="l" t="t" r="r" b="b"/>
              <a:pathLst>
                <a:path w="647" h="258" extrusionOk="0">
                  <a:moveTo>
                    <a:pt x="569" y="0"/>
                  </a:moveTo>
                  <a:cubicBezTo>
                    <a:pt x="559" y="0"/>
                    <a:pt x="548" y="3"/>
                    <a:pt x="537" y="8"/>
                  </a:cubicBezTo>
                  <a:cubicBezTo>
                    <a:pt x="445" y="67"/>
                    <a:pt x="358" y="120"/>
                    <a:pt x="264" y="120"/>
                  </a:cubicBezTo>
                  <a:cubicBezTo>
                    <a:pt x="216" y="120"/>
                    <a:pt x="166" y="106"/>
                    <a:pt x="112" y="72"/>
                  </a:cubicBezTo>
                  <a:cubicBezTo>
                    <a:pt x="102" y="65"/>
                    <a:pt x="92" y="63"/>
                    <a:pt x="82" y="63"/>
                  </a:cubicBezTo>
                  <a:cubicBezTo>
                    <a:pt x="33" y="63"/>
                    <a:pt x="0" y="136"/>
                    <a:pt x="48" y="173"/>
                  </a:cubicBezTo>
                  <a:cubicBezTo>
                    <a:pt x="119" y="227"/>
                    <a:pt x="222" y="258"/>
                    <a:pt x="324" y="258"/>
                  </a:cubicBezTo>
                  <a:cubicBezTo>
                    <a:pt x="450" y="258"/>
                    <a:pt x="573" y="210"/>
                    <a:pt x="626" y="97"/>
                  </a:cubicBezTo>
                  <a:cubicBezTo>
                    <a:pt x="647" y="55"/>
                    <a:pt x="616" y="0"/>
                    <a:pt x="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729684" y="4106161"/>
              <a:ext cx="15866" cy="27851"/>
            </a:xfrm>
            <a:custGeom>
              <a:avLst/>
              <a:gdLst/>
              <a:ahLst/>
              <a:cxnLst/>
              <a:rect l="l" t="t" r="r" b="b"/>
              <a:pathLst>
                <a:path w="278" h="488" extrusionOk="0">
                  <a:moveTo>
                    <a:pt x="210" y="0"/>
                  </a:moveTo>
                  <a:cubicBezTo>
                    <a:pt x="206" y="0"/>
                    <a:pt x="202" y="1"/>
                    <a:pt x="198" y="1"/>
                  </a:cubicBezTo>
                  <a:cubicBezTo>
                    <a:pt x="121" y="8"/>
                    <a:pt x="58" y="71"/>
                    <a:pt x="58" y="154"/>
                  </a:cubicBezTo>
                  <a:cubicBezTo>
                    <a:pt x="52" y="198"/>
                    <a:pt x="64" y="236"/>
                    <a:pt x="96" y="274"/>
                  </a:cubicBezTo>
                  <a:cubicBezTo>
                    <a:pt x="33" y="312"/>
                    <a:pt x="1" y="376"/>
                    <a:pt x="1" y="445"/>
                  </a:cubicBezTo>
                  <a:cubicBezTo>
                    <a:pt x="1" y="473"/>
                    <a:pt x="22" y="488"/>
                    <a:pt x="43" y="488"/>
                  </a:cubicBezTo>
                  <a:cubicBezTo>
                    <a:pt x="60" y="488"/>
                    <a:pt x="78" y="478"/>
                    <a:pt x="83" y="458"/>
                  </a:cubicBezTo>
                  <a:cubicBezTo>
                    <a:pt x="90" y="395"/>
                    <a:pt x="134" y="344"/>
                    <a:pt x="191" y="325"/>
                  </a:cubicBezTo>
                  <a:cubicBezTo>
                    <a:pt x="236" y="312"/>
                    <a:pt x="242" y="261"/>
                    <a:pt x="204" y="236"/>
                  </a:cubicBezTo>
                  <a:cubicBezTo>
                    <a:pt x="172" y="217"/>
                    <a:pt x="217" y="141"/>
                    <a:pt x="229" y="128"/>
                  </a:cubicBezTo>
                  <a:cubicBezTo>
                    <a:pt x="277" y="92"/>
                    <a:pt x="274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426974" y="4245188"/>
              <a:ext cx="90916" cy="41891"/>
            </a:xfrm>
            <a:custGeom>
              <a:avLst/>
              <a:gdLst/>
              <a:ahLst/>
              <a:cxnLst/>
              <a:rect l="l" t="t" r="r" b="b"/>
              <a:pathLst>
                <a:path w="1593" h="734" extrusionOk="0">
                  <a:moveTo>
                    <a:pt x="84" y="1"/>
                  </a:moveTo>
                  <a:cubicBezTo>
                    <a:pt x="35" y="1"/>
                    <a:pt x="1" y="62"/>
                    <a:pt x="38" y="110"/>
                  </a:cubicBezTo>
                  <a:cubicBezTo>
                    <a:pt x="95" y="154"/>
                    <a:pt x="139" y="211"/>
                    <a:pt x="178" y="275"/>
                  </a:cubicBezTo>
                  <a:cubicBezTo>
                    <a:pt x="292" y="364"/>
                    <a:pt x="381" y="478"/>
                    <a:pt x="482" y="567"/>
                  </a:cubicBezTo>
                  <a:cubicBezTo>
                    <a:pt x="536" y="513"/>
                    <a:pt x="579" y="486"/>
                    <a:pt x="612" y="486"/>
                  </a:cubicBezTo>
                  <a:cubicBezTo>
                    <a:pt x="646" y="486"/>
                    <a:pt x="669" y="513"/>
                    <a:pt x="685" y="567"/>
                  </a:cubicBezTo>
                  <a:cubicBezTo>
                    <a:pt x="711" y="599"/>
                    <a:pt x="723" y="643"/>
                    <a:pt x="704" y="681"/>
                  </a:cubicBezTo>
                  <a:cubicBezTo>
                    <a:pt x="704" y="687"/>
                    <a:pt x="704" y="694"/>
                    <a:pt x="704" y="700"/>
                  </a:cubicBezTo>
                  <a:cubicBezTo>
                    <a:pt x="717" y="700"/>
                    <a:pt x="730" y="706"/>
                    <a:pt x="742" y="713"/>
                  </a:cubicBezTo>
                  <a:cubicBezTo>
                    <a:pt x="780" y="719"/>
                    <a:pt x="818" y="725"/>
                    <a:pt x="857" y="732"/>
                  </a:cubicBezTo>
                  <a:cubicBezTo>
                    <a:pt x="857" y="732"/>
                    <a:pt x="863" y="725"/>
                    <a:pt x="863" y="719"/>
                  </a:cubicBezTo>
                  <a:lnTo>
                    <a:pt x="901" y="732"/>
                  </a:lnTo>
                  <a:cubicBezTo>
                    <a:pt x="939" y="733"/>
                    <a:pt x="977" y="733"/>
                    <a:pt x="1015" y="733"/>
                  </a:cubicBezTo>
                  <a:cubicBezTo>
                    <a:pt x="1206" y="733"/>
                    <a:pt x="1397" y="720"/>
                    <a:pt x="1593" y="694"/>
                  </a:cubicBezTo>
                  <a:cubicBezTo>
                    <a:pt x="1503" y="647"/>
                    <a:pt x="1407" y="621"/>
                    <a:pt x="1309" y="621"/>
                  </a:cubicBezTo>
                  <a:cubicBezTo>
                    <a:pt x="1274" y="621"/>
                    <a:pt x="1240" y="624"/>
                    <a:pt x="1206" y="630"/>
                  </a:cubicBezTo>
                  <a:cubicBezTo>
                    <a:pt x="1160" y="538"/>
                    <a:pt x="1067" y="486"/>
                    <a:pt x="969" y="486"/>
                  </a:cubicBezTo>
                  <a:cubicBezTo>
                    <a:pt x="932" y="486"/>
                    <a:pt x="893" y="494"/>
                    <a:pt x="857" y="510"/>
                  </a:cubicBezTo>
                  <a:cubicBezTo>
                    <a:pt x="806" y="388"/>
                    <a:pt x="690" y="319"/>
                    <a:pt x="569" y="319"/>
                  </a:cubicBezTo>
                  <a:cubicBezTo>
                    <a:pt x="506" y="319"/>
                    <a:pt x="443" y="338"/>
                    <a:pt x="387" y="376"/>
                  </a:cubicBezTo>
                  <a:cubicBezTo>
                    <a:pt x="343" y="224"/>
                    <a:pt x="247" y="97"/>
                    <a:pt x="114" y="8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518917" y="4279203"/>
              <a:ext cx="33387" cy="5593"/>
            </a:xfrm>
            <a:custGeom>
              <a:avLst/>
              <a:gdLst/>
              <a:ahLst/>
              <a:cxnLst/>
              <a:rect l="l" t="t" r="r" b="b"/>
              <a:pathLst>
                <a:path w="585" h="98" extrusionOk="0">
                  <a:moveTo>
                    <a:pt x="343" y="1"/>
                  </a:moveTo>
                  <a:cubicBezTo>
                    <a:pt x="222" y="1"/>
                    <a:pt x="103" y="34"/>
                    <a:pt x="1" y="98"/>
                  </a:cubicBezTo>
                  <a:cubicBezTo>
                    <a:pt x="64" y="91"/>
                    <a:pt x="134" y="85"/>
                    <a:pt x="191" y="85"/>
                  </a:cubicBezTo>
                  <a:cubicBezTo>
                    <a:pt x="324" y="72"/>
                    <a:pt x="451" y="66"/>
                    <a:pt x="584" y="47"/>
                  </a:cubicBezTo>
                  <a:cubicBezTo>
                    <a:pt x="507" y="16"/>
                    <a:pt x="425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467153" y="4285481"/>
              <a:ext cx="8732" cy="3310"/>
            </a:xfrm>
            <a:custGeom>
              <a:avLst/>
              <a:gdLst/>
              <a:ahLst/>
              <a:cxnLst/>
              <a:rect l="l" t="t" r="r" b="b"/>
              <a:pathLst>
                <a:path w="153" h="58" extrusionOk="0">
                  <a:moveTo>
                    <a:pt x="0" y="0"/>
                  </a:moveTo>
                  <a:cubicBezTo>
                    <a:pt x="15" y="37"/>
                    <a:pt x="49" y="57"/>
                    <a:pt x="84" y="57"/>
                  </a:cubicBezTo>
                  <a:cubicBezTo>
                    <a:pt x="109" y="57"/>
                    <a:pt x="134" y="47"/>
                    <a:pt x="153" y="26"/>
                  </a:cubicBezTo>
                  <a:cubicBezTo>
                    <a:pt x="108" y="19"/>
                    <a:pt x="70" y="13"/>
                    <a:pt x="38" y="7"/>
                  </a:cubicBezTo>
                  <a:cubicBezTo>
                    <a:pt x="26" y="7"/>
                    <a:pt x="13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437418" y="4260826"/>
              <a:ext cx="17464" cy="25683"/>
            </a:xfrm>
            <a:custGeom>
              <a:avLst/>
              <a:gdLst/>
              <a:ahLst/>
              <a:cxnLst/>
              <a:rect l="l" t="t" r="r" b="b"/>
              <a:pathLst>
                <a:path w="306" h="450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102"/>
                    <a:pt x="90" y="229"/>
                    <a:pt x="71" y="344"/>
                  </a:cubicBezTo>
                  <a:lnTo>
                    <a:pt x="71" y="369"/>
                  </a:lnTo>
                  <a:cubicBezTo>
                    <a:pt x="71" y="423"/>
                    <a:pt x="112" y="450"/>
                    <a:pt x="154" y="450"/>
                  </a:cubicBezTo>
                  <a:cubicBezTo>
                    <a:pt x="196" y="450"/>
                    <a:pt x="239" y="423"/>
                    <a:pt x="242" y="369"/>
                  </a:cubicBezTo>
                  <a:cubicBezTo>
                    <a:pt x="261" y="344"/>
                    <a:pt x="280" y="318"/>
                    <a:pt x="305" y="293"/>
                  </a:cubicBezTo>
                  <a:cubicBezTo>
                    <a:pt x="204" y="204"/>
                    <a:pt x="109" y="9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478339" y="4281828"/>
              <a:ext cx="86693" cy="13526"/>
            </a:xfrm>
            <a:custGeom>
              <a:avLst/>
              <a:gdLst/>
              <a:ahLst/>
              <a:cxnLst/>
              <a:rect l="l" t="t" r="r" b="b"/>
              <a:pathLst>
                <a:path w="1519" h="237" extrusionOk="0">
                  <a:moveTo>
                    <a:pt x="1295" y="1"/>
                  </a:moveTo>
                  <a:cubicBezTo>
                    <a:pt x="1169" y="20"/>
                    <a:pt x="1035" y="26"/>
                    <a:pt x="908" y="39"/>
                  </a:cubicBezTo>
                  <a:cubicBezTo>
                    <a:pt x="845" y="39"/>
                    <a:pt x="781" y="45"/>
                    <a:pt x="712" y="52"/>
                  </a:cubicBezTo>
                  <a:lnTo>
                    <a:pt x="699" y="58"/>
                  </a:lnTo>
                  <a:lnTo>
                    <a:pt x="693" y="58"/>
                  </a:lnTo>
                  <a:cubicBezTo>
                    <a:pt x="502" y="85"/>
                    <a:pt x="307" y="98"/>
                    <a:pt x="116" y="98"/>
                  </a:cubicBezTo>
                  <a:cubicBezTo>
                    <a:pt x="77" y="98"/>
                    <a:pt x="39" y="97"/>
                    <a:pt x="1" y="96"/>
                  </a:cubicBezTo>
                  <a:lnTo>
                    <a:pt x="1" y="96"/>
                  </a:lnTo>
                  <a:lnTo>
                    <a:pt x="141" y="141"/>
                  </a:lnTo>
                  <a:cubicBezTo>
                    <a:pt x="141" y="147"/>
                    <a:pt x="141" y="153"/>
                    <a:pt x="141" y="160"/>
                  </a:cubicBezTo>
                  <a:cubicBezTo>
                    <a:pt x="134" y="179"/>
                    <a:pt x="141" y="204"/>
                    <a:pt x="160" y="217"/>
                  </a:cubicBezTo>
                  <a:lnTo>
                    <a:pt x="172" y="223"/>
                  </a:lnTo>
                  <a:cubicBezTo>
                    <a:pt x="179" y="226"/>
                    <a:pt x="185" y="228"/>
                    <a:pt x="191" y="228"/>
                  </a:cubicBezTo>
                  <a:cubicBezTo>
                    <a:pt x="198" y="228"/>
                    <a:pt x="204" y="226"/>
                    <a:pt x="210" y="223"/>
                  </a:cubicBezTo>
                  <a:lnTo>
                    <a:pt x="217" y="217"/>
                  </a:lnTo>
                  <a:cubicBezTo>
                    <a:pt x="230" y="226"/>
                    <a:pt x="244" y="231"/>
                    <a:pt x="258" y="231"/>
                  </a:cubicBezTo>
                  <a:cubicBezTo>
                    <a:pt x="288" y="231"/>
                    <a:pt x="316" y="208"/>
                    <a:pt x="325" y="172"/>
                  </a:cubicBezTo>
                  <a:cubicBezTo>
                    <a:pt x="331" y="160"/>
                    <a:pt x="331" y="147"/>
                    <a:pt x="331" y="134"/>
                  </a:cubicBezTo>
                  <a:cubicBezTo>
                    <a:pt x="364" y="122"/>
                    <a:pt x="400" y="117"/>
                    <a:pt x="435" y="117"/>
                  </a:cubicBezTo>
                  <a:cubicBezTo>
                    <a:pt x="513" y="117"/>
                    <a:pt x="591" y="145"/>
                    <a:pt x="648" y="198"/>
                  </a:cubicBezTo>
                  <a:cubicBezTo>
                    <a:pt x="663" y="213"/>
                    <a:pt x="680" y="219"/>
                    <a:pt x="698" y="219"/>
                  </a:cubicBezTo>
                  <a:cubicBezTo>
                    <a:pt x="711" y="219"/>
                    <a:pt x="724" y="216"/>
                    <a:pt x="737" y="210"/>
                  </a:cubicBezTo>
                  <a:cubicBezTo>
                    <a:pt x="836" y="138"/>
                    <a:pt x="941" y="105"/>
                    <a:pt x="1046" y="105"/>
                  </a:cubicBezTo>
                  <a:cubicBezTo>
                    <a:pt x="1162" y="105"/>
                    <a:pt x="1277" y="146"/>
                    <a:pt x="1384" y="223"/>
                  </a:cubicBezTo>
                  <a:cubicBezTo>
                    <a:pt x="1396" y="232"/>
                    <a:pt x="1408" y="236"/>
                    <a:pt x="1420" y="236"/>
                  </a:cubicBezTo>
                  <a:cubicBezTo>
                    <a:pt x="1473" y="236"/>
                    <a:pt x="1519" y="157"/>
                    <a:pt x="1467" y="115"/>
                  </a:cubicBezTo>
                  <a:cubicBezTo>
                    <a:pt x="1416" y="71"/>
                    <a:pt x="1359" y="33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567828" y="4258600"/>
              <a:ext cx="45886" cy="21859"/>
            </a:xfrm>
            <a:custGeom>
              <a:avLst/>
              <a:gdLst/>
              <a:ahLst/>
              <a:cxnLst/>
              <a:rect l="l" t="t" r="r" b="b"/>
              <a:pathLst>
                <a:path w="804" h="383" extrusionOk="0">
                  <a:moveTo>
                    <a:pt x="729" y="1"/>
                  </a:moveTo>
                  <a:cubicBezTo>
                    <a:pt x="719" y="1"/>
                    <a:pt x="709" y="3"/>
                    <a:pt x="698" y="8"/>
                  </a:cubicBezTo>
                  <a:cubicBezTo>
                    <a:pt x="654" y="40"/>
                    <a:pt x="622" y="91"/>
                    <a:pt x="603" y="141"/>
                  </a:cubicBezTo>
                  <a:cubicBezTo>
                    <a:pt x="591" y="140"/>
                    <a:pt x="578" y="139"/>
                    <a:pt x="565" y="139"/>
                  </a:cubicBezTo>
                  <a:cubicBezTo>
                    <a:pt x="463" y="139"/>
                    <a:pt x="361" y="184"/>
                    <a:pt x="299" y="275"/>
                  </a:cubicBezTo>
                  <a:cubicBezTo>
                    <a:pt x="278" y="266"/>
                    <a:pt x="257" y="262"/>
                    <a:pt x="236" y="262"/>
                  </a:cubicBezTo>
                  <a:cubicBezTo>
                    <a:pt x="163" y="262"/>
                    <a:pt x="86" y="305"/>
                    <a:pt x="32" y="345"/>
                  </a:cubicBezTo>
                  <a:cubicBezTo>
                    <a:pt x="19" y="357"/>
                    <a:pt x="13" y="370"/>
                    <a:pt x="0" y="383"/>
                  </a:cubicBezTo>
                  <a:cubicBezTo>
                    <a:pt x="248" y="345"/>
                    <a:pt x="495" y="300"/>
                    <a:pt x="743" y="237"/>
                  </a:cubicBezTo>
                  <a:cubicBezTo>
                    <a:pt x="749" y="186"/>
                    <a:pt x="768" y="129"/>
                    <a:pt x="794" y="78"/>
                  </a:cubicBezTo>
                  <a:cubicBezTo>
                    <a:pt x="804" y="37"/>
                    <a:pt x="769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564175" y="4272069"/>
              <a:ext cx="46457" cy="21973"/>
            </a:xfrm>
            <a:custGeom>
              <a:avLst/>
              <a:gdLst/>
              <a:ahLst/>
              <a:cxnLst/>
              <a:rect l="l" t="t" r="r" b="b"/>
              <a:pathLst>
                <a:path w="814" h="385" extrusionOk="0">
                  <a:moveTo>
                    <a:pt x="813" y="1"/>
                  </a:moveTo>
                  <a:lnTo>
                    <a:pt x="813" y="1"/>
                  </a:lnTo>
                  <a:cubicBezTo>
                    <a:pt x="566" y="58"/>
                    <a:pt x="318" y="109"/>
                    <a:pt x="71" y="140"/>
                  </a:cubicBezTo>
                  <a:cubicBezTo>
                    <a:pt x="20" y="178"/>
                    <a:pt x="1" y="242"/>
                    <a:pt x="20" y="305"/>
                  </a:cubicBezTo>
                  <a:cubicBezTo>
                    <a:pt x="33" y="355"/>
                    <a:pt x="79" y="385"/>
                    <a:pt x="126" y="385"/>
                  </a:cubicBezTo>
                  <a:cubicBezTo>
                    <a:pt x="146" y="385"/>
                    <a:pt x="166" y="380"/>
                    <a:pt x="185" y="369"/>
                  </a:cubicBezTo>
                  <a:cubicBezTo>
                    <a:pt x="229" y="343"/>
                    <a:pt x="210" y="280"/>
                    <a:pt x="160" y="280"/>
                  </a:cubicBezTo>
                  <a:cubicBezTo>
                    <a:pt x="73" y="280"/>
                    <a:pt x="265" y="140"/>
                    <a:pt x="315" y="140"/>
                  </a:cubicBezTo>
                  <a:cubicBezTo>
                    <a:pt x="316" y="140"/>
                    <a:pt x="317" y="140"/>
                    <a:pt x="318" y="140"/>
                  </a:cubicBezTo>
                  <a:cubicBezTo>
                    <a:pt x="312" y="159"/>
                    <a:pt x="312" y="178"/>
                    <a:pt x="312" y="204"/>
                  </a:cubicBezTo>
                  <a:cubicBezTo>
                    <a:pt x="308" y="251"/>
                    <a:pt x="341" y="273"/>
                    <a:pt x="376" y="273"/>
                  </a:cubicBezTo>
                  <a:cubicBezTo>
                    <a:pt x="407" y="273"/>
                    <a:pt x="440" y="256"/>
                    <a:pt x="451" y="223"/>
                  </a:cubicBezTo>
                  <a:cubicBezTo>
                    <a:pt x="458" y="204"/>
                    <a:pt x="464" y="185"/>
                    <a:pt x="464" y="166"/>
                  </a:cubicBezTo>
                  <a:cubicBezTo>
                    <a:pt x="487" y="96"/>
                    <a:pt x="552" y="53"/>
                    <a:pt x="620" y="53"/>
                  </a:cubicBezTo>
                  <a:cubicBezTo>
                    <a:pt x="644" y="53"/>
                    <a:pt x="669" y="59"/>
                    <a:pt x="693" y="70"/>
                  </a:cubicBezTo>
                  <a:cubicBezTo>
                    <a:pt x="704" y="76"/>
                    <a:pt x="715" y="78"/>
                    <a:pt x="727" y="78"/>
                  </a:cubicBezTo>
                  <a:cubicBezTo>
                    <a:pt x="770" y="78"/>
                    <a:pt x="813" y="45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720610" y="4280516"/>
              <a:ext cx="57814" cy="24313"/>
            </a:xfrm>
            <a:custGeom>
              <a:avLst/>
              <a:gdLst/>
              <a:ahLst/>
              <a:cxnLst/>
              <a:rect l="l" t="t" r="r" b="b"/>
              <a:pathLst>
                <a:path w="1013" h="426" extrusionOk="0">
                  <a:moveTo>
                    <a:pt x="917" y="0"/>
                  </a:moveTo>
                  <a:cubicBezTo>
                    <a:pt x="889" y="0"/>
                    <a:pt x="860" y="13"/>
                    <a:pt x="845" y="37"/>
                  </a:cubicBezTo>
                  <a:cubicBezTo>
                    <a:pt x="812" y="99"/>
                    <a:pt x="763" y="158"/>
                    <a:pt x="706" y="158"/>
                  </a:cubicBezTo>
                  <a:cubicBezTo>
                    <a:pt x="676" y="158"/>
                    <a:pt x="643" y="142"/>
                    <a:pt x="610" y="100"/>
                  </a:cubicBezTo>
                  <a:cubicBezTo>
                    <a:pt x="595" y="80"/>
                    <a:pt x="575" y="72"/>
                    <a:pt x="554" y="72"/>
                  </a:cubicBezTo>
                  <a:cubicBezTo>
                    <a:pt x="516" y="72"/>
                    <a:pt x="477" y="101"/>
                    <a:pt x="464" y="138"/>
                  </a:cubicBezTo>
                  <a:cubicBezTo>
                    <a:pt x="434" y="229"/>
                    <a:pt x="379" y="264"/>
                    <a:pt x="317" y="264"/>
                  </a:cubicBezTo>
                  <a:cubicBezTo>
                    <a:pt x="250" y="264"/>
                    <a:pt x="175" y="223"/>
                    <a:pt x="115" y="170"/>
                  </a:cubicBezTo>
                  <a:cubicBezTo>
                    <a:pt x="105" y="159"/>
                    <a:pt x="91" y="155"/>
                    <a:pt x="76" y="155"/>
                  </a:cubicBezTo>
                  <a:cubicBezTo>
                    <a:pt x="39" y="155"/>
                    <a:pt x="0" y="186"/>
                    <a:pt x="14" y="227"/>
                  </a:cubicBezTo>
                  <a:cubicBezTo>
                    <a:pt x="60" y="367"/>
                    <a:pt x="164" y="425"/>
                    <a:pt x="276" y="425"/>
                  </a:cubicBezTo>
                  <a:cubicBezTo>
                    <a:pt x="381" y="425"/>
                    <a:pt x="492" y="374"/>
                    <a:pt x="566" y="291"/>
                  </a:cubicBezTo>
                  <a:cubicBezTo>
                    <a:pt x="614" y="319"/>
                    <a:pt x="669" y="333"/>
                    <a:pt x="723" y="333"/>
                  </a:cubicBezTo>
                  <a:cubicBezTo>
                    <a:pt x="871" y="333"/>
                    <a:pt x="1013" y="230"/>
                    <a:pt x="985" y="49"/>
                  </a:cubicBezTo>
                  <a:cubicBezTo>
                    <a:pt x="978" y="16"/>
                    <a:pt x="948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782248" y="4241650"/>
              <a:ext cx="24313" cy="32645"/>
            </a:xfrm>
            <a:custGeom>
              <a:avLst/>
              <a:gdLst/>
              <a:ahLst/>
              <a:cxnLst/>
              <a:rect l="l" t="t" r="r" b="b"/>
              <a:pathLst>
                <a:path w="426" h="572" extrusionOk="0">
                  <a:moveTo>
                    <a:pt x="425" y="1"/>
                  </a:moveTo>
                  <a:lnTo>
                    <a:pt x="425" y="1"/>
                  </a:lnTo>
                  <a:cubicBezTo>
                    <a:pt x="413" y="32"/>
                    <a:pt x="393" y="58"/>
                    <a:pt x="374" y="83"/>
                  </a:cubicBezTo>
                  <a:cubicBezTo>
                    <a:pt x="248" y="242"/>
                    <a:pt x="121" y="407"/>
                    <a:pt x="0" y="572"/>
                  </a:cubicBezTo>
                  <a:cubicBezTo>
                    <a:pt x="70" y="559"/>
                    <a:pt x="146" y="546"/>
                    <a:pt x="216" y="534"/>
                  </a:cubicBezTo>
                  <a:cubicBezTo>
                    <a:pt x="203" y="534"/>
                    <a:pt x="197" y="521"/>
                    <a:pt x="190" y="521"/>
                  </a:cubicBezTo>
                  <a:cubicBezTo>
                    <a:pt x="209" y="464"/>
                    <a:pt x="209" y="400"/>
                    <a:pt x="190" y="343"/>
                  </a:cubicBezTo>
                  <a:cubicBezTo>
                    <a:pt x="311" y="261"/>
                    <a:pt x="419" y="134"/>
                    <a:pt x="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788354" y="4195536"/>
              <a:ext cx="31219" cy="30248"/>
            </a:xfrm>
            <a:custGeom>
              <a:avLst/>
              <a:gdLst/>
              <a:ahLst/>
              <a:cxnLst/>
              <a:rect l="l" t="t" r="r" b="b"/>
              <a:pathLst>
                <a:path w="547" h="530" extrusionOk="0">
                  <a:moveTo>
                    <a:pt x="221" y="1"/>
                  </a:moveTo>
                  <a:cubicBezTo>
                    <a:pt x="124" y="1"/>
                    <a:pt x="34" y="60"/>
                    <a:pt x="1" y="155"/>
                  </a:cubicBezTo>
                  <a:cubicBezTo>
                    <a:pt x="90" y="168"/>
                    <a:pt x="172" y="206"/>
                    <a:pt x="236" y="269"/>
                  </a:cubicBezTo>
                  <a:cubicBezTo>
                    <a:pt x="306" y="269"/>
                    <a:pt x="331" y="295"/>
                    <a:pt x="306" y="345"/>
                  </a:cubicBezTo>
                  <a:cubicBezTo>
                    <a:pt x="344" y="402"/>
                    <a:pt x="363" y="460"/>
                    <a:pt x="375" y="529"/>
                  </a:cubicBezTo>
                  <a:cubicBezTo>
                    <a:pt x="490" y="358"/>
                    <a:pt x="547" y="136"/>
                    <a:pt x="318" y="22"/>
                  </a:cubicBezTo>
                  <a:cubicBezTo>
                    <a:pt x="286" y="7"/>
                    <a:pt x="253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575076" y="4439061"/>
              <a:ext cx="13469" cy="14154"/>
            </a:xfrm>
            <a:custGeom>
              <a:avLst/>
              <a:gdLst/>
              <a:ahLst/>
              <a:cxnLst/>
              <a:rect l="l" t="t" r="r" b="b"/>
              <a:pathLst>
                <a:path w="236" h="248" extrusionOk="0">
                  <a:moveTo>
                    <a:pt x="0" y="0"/>
                  </a:moveTo>
                  <a:cubicBezTo>
                    <a:pt x="13" y="83"/>
                    <a:pt x="57" y="159"/>
                    <a:pt x="127" y="209"/>
                  </a:cubicBezTo>
                  <a:cubicBezTo>
                    <a:pt x="159" y="228"/>
                    <a:pt x="197" y="241"/>
                    <a:pt x="235" y="248"/>
                  </a:cubicBezTo>
                  <a:cubicBezTo>
                    <a:pt x="159" y="165"/>
                    <a:pt x="76" y="8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820600" y="4246501"/>
              <a:ext cx="80815" cy="55703"/>
            </a:xfrm>
            <a:custGeom>
              <a:avLst/>
              <a:gdLst/>
              <a:ahLst/>
              <a:cxnLst/>
              <a:rect l="l" t="t" r="r" b="b"/>
              <a:pathLst>
                <a:path w="1416" h="976" extrusionOk="0">
                  <a:moveTo>
                    <a:pt x="773" y="1"/>
                  </a:moveTo>
                  <a:cubicBezTo>
                    <a:pt x="673" y="1"/>
                    <a:pt x="566" y="30"/>
                    <a:pt x="489" y="74"/>
                  </a:cubicBezTo>
                  <a:cubicBezTo>
                    <a:pt x="451" y="100"/>
                    <a:pt x="420" y="138"/>
                    <a:pt x="400" y="176"/>
                  </a:cubicBezTo>
                  <a:cubicBezTo>
                    <a:pt x="394" y="176"/>
                    <a:pt x="388" y="175"/>
                    <a:pt x="382" y="175"/>
                  </a:cubicBezTo>
                  <a:cubicBezTo>
                    <a:pt x="230" y="175"/>
                    <a:pt x="86" y="251"/>
                    <a:pt x="1" y="385"/>
                  </a:cubicBezTo>
                  <a:cubicBezTo>
                    <a:pt x="197" y="347"/>
                    <a:pt x="394" y="296"/>
                    <a:pt x="584" y="227"/>
                  </a:cubicBezTo>
                  <a:lnTo>
                    <a:pt x="578" y="220"/>
                  </a:lnTo>
                  <a:cubicBezTo>
                    <a:pt x="597" y="214"/>
                    <a:pt x="623" y="201"/>
                    <a:pt x="642" y="182"/>
                  </a:cubicBezTo>
                  <a:cubicBezTo>
                    <a:pt x="660" y="167"/>
                    <a:pt x="685" y="161"/>
                    <a:pt x="711" y="161"/>
                  </a:cubicBezTo>
                  <a:cubicBezTo>
                    <a:pt x="728" y="161"/>
                    <a:pt x="746" y="164"/>
                    <a:pt x="762" y="169"/>
                  </a:cubicBezTo>
                  <a:cubicBezTo>
                    <a:pt x="782" y="166"/>
                    <a:pt x="802" y="165"/>
                    <a:pt x="821" y="165"/>
                  </a:cubicBezTo>
                  <a:cubicBezTo>
                    <a:pt x="1136" y="165"/>
                    <a:pt x="1278" y="593"/>
                    <a:pt x="991" y="772"/>
                  </a:cubicBezTo>
                  <a:cubicBezTo>
                    <a:pt x="895" y="836"/>
                    <a:pt x="794" y="906"/>
                    <a:pt x="692" y="975"/>
                  </a:cubicBezTo>
                  <a:cubicBezTo>
                    <a:pt x="883" y="963"/>
                    <a:pt x="1054" y="855"/>
                    <a:pt x="1149" y="690"/>
                  </a:cubicBezTo>
                  <a:cubicBezTo>
                    <a:pt x="1156" y="671"/>
                    <a:pt x="1162" y="652"/>
                    <a:pt x="1162" y="639"/>
                  </a:cubicBezTo>
                  <a:cubicBezTo>
                    <a:pt x="1302" y="576"/>
                    <a:pt x="1416" y="468"/>
                    <a:pt x="1378" y="290"/>
                  </a:cubicBezTo>
                  <a:cubicBezTo>
                    <a:pt x="1352" y="157"/>
                    <a:pt x="1271" y="108"/>
                    <a:pt x="1176" y="108"/>
                  </a:cubicBezTo>
                  <a:cubicBezTo>
                    <a:pt x="1131" y="108"/>
                    <a:pt x="1082" y="119"/>
                    <a:pt x="1035" y="138"/>
                  </a:cubicBezTo>
                  <a:cubicBezTo>
                    <a:pt x="994" y="39"/>
                    <a:pt x="888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815920" y="4318069"/>
              <a:ext cx="19233" cy="10216"/>
            </a:xfrm>
            <a:custGeom>
              <a:avLst/>
              <a:gdLst/>
              <a:ahLst/>
              <a:cxnLst/>
              <a:rect l="l" t="t" r="r" b="b"/>
              <a:pathLst>
                <a:path w="337" h="179" extrusionOk="0">
                  <a:moveTo>
                    <a:pt x="337" y="1"/>
                  </a:moveTo>
                  <a:lnTo>
                    <a:pt x="337" y="1"/>
                  </a:lnTo>
                  <a:cubicBezTo>
                    <a:pt x="229" y="64"/>
                    <a:pt x="114" y="121"/>
                    <a:pt x="0" y="178"/>
                  </a:cubicBezTo>
                  <a:cubicBezTo>
                    <a:pt x="13" y="178"/>
                    <a:pt x="32" y="172"/>
                    <a:pt x="45" y="172"/>
                  </a:cubicBezTo>
                  <a:cubicBezTo>
                    <a:pt x="159" y="153"/>
                    <a:pt x="267" y="89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737389" y="4167057"/>
              <a:ext cx="48169" cy="38809"/>
            </a:xfrm>
            <a:custGeom>
              <a:avLst/>
              <a:gdLst/>
              <a:ahLst/>
              <a:cxnLst/>
              <a:rect l="l" t="t" r="r" b="b"/>
              <a:pathLst>
                <a:path w="844" h="680" extrusionOk="0">
                  <a:moveTo>
                    <a:pt x="508" y="1"/>
                  </a:moveTo>
                  <a:cubicBezTo>
                    <a:pt x="423" y="1"/>
                    <a:pt x="343" y="53"/>
                    <a:pt x="310" y="134"/>
                  </a:cubicBezTo>
                  <a:cubicBezTo>
                    <a:pt x="300" y="133"/>
                    <a:pt x="290" y="132"/>
                    <a:pt x="280" y="132"/>
                  </a:cubicBezTo>
                  <a:cubicBezTo>
                    <a:pt x="123" y="132"/>
                    <a:pt x="1" y="271"/>
                    <a:pt x="25" y="432"/>
                  </a:cubicBezTo>
                  <a:cubicBezTo>
                    <a:pt x="99" y="375"/>
                    <a:pt x="189" y="348"/>
                    <a:pt x="280" y="348"/>
                  </a:cubicBezTo>
                  <a:cubicBezTo>
                    <a:pt x="290" y="348"/>
                    <a:pt x="300" y="349"/>
                    <a:pt x="310" y="349"/>
                  </a:cubicBezTo>
                  <a:lnTo>
                    <a:pt x="310" y="337"/>
                  </a:lnTo>
                  <a:lnTo>
                    <a:pt x="316" y="349"/>
                  </a:lnTo>
                  <a:cubicBezTo>
                    <a:pt x="355" y="356"/>
                    <a:pt x="393" y="362"/>
                    <a:pt x="431" y="375"/>
                  </a:cubicBezTo>
                  <a:cubicBezTo>
                    <a:pt x="462" y="362"/>
                    <a:pt x="475" y="324"/>
                    <a:pt x="462" y="292"/>
                  </a:cubicBezTo>
                  <a:cubicBezTo>
                    <a:pt x="462" y="286"/>
                    <a:pt x="456" y="280"/>
                    <a:pt x="456" y="273"/>
                  </a:cubicBezTo>
                  <a:lnTo>
                    <a:pt x="456" y="273"/>
                  </a:lnTo>
                  <a:cubicBezTo>
                    <a:pt x="577" y="330"/>
                    <a:pt x="608" y="387"/>
                    <a:pt x="558" y="451"/>
                  </a:cubicBezTo>
                  <a:cubicBezTo>
                    <a:pt x="627" y="508"/>
                    <a:pt x="678" y="591"/>
                    <a:pt x="697" y="679"/>
                  </a:cubicBezTo>
                  <a:cubicBezTo>
                    <a:pt x="723" y="673"/>
                    <a:pt x="742" y="667"/>
                    <a:pt x="761" y="660"/>
                  </a:cubicBezTo>
                  <a:cubicBezTo>
                    <a:pt x="742" y="616"/>
                    <a:pt x="710" y="578"/>
                    <a:pt x="678" y="552"/>
                  </a:cubicBezTo>
                  <a:cubicBezTo>
                    <a:pt x="792" y="375"/>
                    <a:pt x="843" y="108"/>
                    <a:pt x="596" y="19"/>
                  </a:cubicBezTo>
                  <a:cubicBezTo>
                    <a:pt x="567" y="7"/>
                    <a:pt x="537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10917" y="4209518"/>
              <a:ext cx="111577" cy="62609"/>
            </a:xfrm>
            <a:custGeom>
              <a:avLst/>
              <a:gdLst/>
              <a:ahLst/>
              <a:cxnLst/>
              <a:rect l="l" t="t" r="r" b="b"/>
              <a:pathLst>
                <a:path w="1955" h="1097" extrusionOk="0">
                  <a:moveTo>
                    <a:pt x="1526" y="1"/>
                  </a:moveTo>
                  <a:cubicBezTo>
                    <a:pt x="1498" y="1"/>
                    <a:pt x="1469" y="6"/>
                    <a:pt x="1441" y="18"/>
                  </a:cubicBezTo>
                  <a:cubicBezTo>
                    <a:pt x="1371" y="56"/>
                    <a:pt x="1327" y="138"/>
                    <a:pt x="1333" y="221"/>
                  </a:cubicBezTo>
                  <a:cubicBezTo>
                    <a:pt x="1136" y="392"/>
                    <a:pt x="952" y="583"/>
                    <a:pt x="787" y="786"/>
                  </a:cubicBezTo>
                  <a:cubicBezTo>
                    <a:pt x="769" y="784"/>
                    <a:pt x="750" y="783"/>
                    <a:pt x="731" y="783"/>
                  </a:cubicBezTo>
                  <a:cubicBezTo>
                    <a:pt x="636" y="783"/>
                    <a:pt x="542" y="810"/>
                    <a:pt x="457" y="868"/>
                  </a:cubicBezTo>
                  <a:cubicBezTo>
                    <a:pt x="433" y="859"/>
                    <a:pt x="407" y="855"/>
                    <a:pt x="381" y="855"/>
                  </a:cubicBezTo>
                  <a:cubicBezTo>
                    <a:pt x="256" y="855"/>
                    <a:pt x="114" y="946"/>
                    <a:pt x="20" y="1046"/>
                  </a:cubicBezTo>
                  <a:cubicBezTo>
                    <a:pt x="7" y="1059"/>
                    <a:pt x="1" y="1078"/>
                    <a:pt x="13" y="1097"/>
                  </a:cubicBezTo>
                  <a:lnTo>
                    <a:pt x="172" y="1052"/>
                  </a:lnTo>
                  <a:cubicBezTo>
                    <a:pt x="226" y="1008"/>
                    <a:pt x="295" y="964"/>
                    <a:pt x="353" y="964"/>
                  </a:cubicBezTo>
                  <a:cubicBezTo>
                    <a:pt x="370" y="964"/>
                    <a:pt x="386" y="967"/>
                    <a:pt x="400" y="976"/>
                  </a:cubicBezTo>
                  <a:cubicBezTo>
                    <a:pt x="610" y="913"/>
                    <a:pt x="813" y="830"/>
                    <a:pt x="1009" y="741"/>
                  </a:cubicBezTo>
                  <a:cubicBezTo>
                    <a:pt x="1020" y="695"/>
                    <a:pt x="1063" y="666"/>
                    <a:pt x="1109" y="666"/>
                  </a:cubicBezTo>
                  <a:cubicBezTo>
                    <a:pt x="1120" y="666"/>
                    <a:pt x="1131" y="668"/>
                    <a:pt x="1143" y="671"/>
                  </a:cubicBezTo>
                  <a:lnTo>
                    <a:pt x="1200" y="646"/>
                  </a:lnTo>
                  <a:cubicBezTo>
                    <a:pt x="1232" y="608"/>
                    <a:pt x="1219" y="557"/>
                    <a:pt x="1181" y="532"/>
                  </a:cubicBezTo>
                  <a:cubicBezTo>
                    <a:pt x="1168" y="526"/>
                    <a:pt x="1162" y="519"/>
                    <a:pt x="1149" y="519"/>
                  </a:cubicBezTo>
                  <a:cubicBezTo>
                    <a:pt x="1134" y="422"/>
                    <a:pt x="1184" y="373"/>
                    <a:pt x="1297" y="373"/>
                  </a:cubicBezTo>
                  <a:cubicBezTo>
                    <a:pt x="1331" y="373"/>
                    <a:pt x="1370" y="377"/>
                    <a:pt x="1416" y="386"/>
                  </a:cubicBezTo>
                  <a:cubicBezTo>
                    <a:pt x="1429" y="397"/>
                    <a:pt x="1443" y="401"/>
                    <a:pt x="1457" y="401"/>
                  </a:cubicBezTo>
                  <a:cubicBezTo>
                    <a:pt x="1510" y="401"/>
                    <a:pt x="1556" y="336"/>
                    <a:pt x="1511" y="291"/>
                  </a:cubicBezTo>
                  <a:lnTo>
                    <a:pt x="1606" y="246"/>
                  </a:lnTo>
                  <a:cubicBezTo>
                    <a:pt x="1610" y="289"/>
                    <a:pt x="1644" y="318"/>
                    <a:pt x="1679" y="318"/>
                  </a:cubicBezTo>
                  <a:cubicBezTo>
                    <a:pt x="1695" y="318"/>
                    <a:pt x="1712" y="311"/>
                    <a:pt x="1727" y="297"/>
                  </a:cubicBezTo>
                  <a:cubicBezTo>
                    <a:pt x="1765" y="259"/>
                    <a:pt x="1815" y="227"/>
                    <a:pt x="1866" y="215"/>
                  </a:cubicBezTo>
                  <a:cubicBezTo>
                    <a:pt x="1892" y="157"/>
                    <a:pt x="1923" y="100"/>
                    <a:pt x="1955" y="43"/>
                  </a:cubicBezTo>
                  <a:lnTo>
                    <a:pt x="1955" y="43"/>
                  </a:lnTo>
                  <a:cubicBezTo>
                    <a:pt x="1872" y="50"/>
                    <a:pt x="1790" y="75"/>
                    <a:pt x="1720" y="126"/>
                  </a:cubicBezTo>
                  <a:cubicBezTo>
                    <a:pt x="1683" y="46"/>
                    <a:pt x="160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597905" y="4465486"/>
              <a:ext cx="21402" cy="45658"/>
            </a:xfrm>
            <a:custGeom>
              <a:avLst/>
              <a:gdLst/>
              <a:ahLst/>
              <a:cxnLst/>
              <a:rect l="l" t="t" r="r" b="b"/>
              <a:pathLst>
                <a:path w="375" h="800" extrusionOk="0">
                  <a:moveTo>
                    <a:pt x="32" y="0"/>
                  </a:moveTo>
                  <a:cubicBezTo>
                    <a:pt x="0" y="159"/>
                    <a:pt x="19" y="362"/>
                    <a:pt x="165" y="432"/>
                  </a:cubicBezTo>
                  <a:cubicBezTo>
                    <a:pt x="152" y="584"/>
                    <a:pt x="229" y="724"/>
                    <a:pt x="362" y="800"/>
                  </a:cubicBezTo>
                  <a:cubicBezTo>
                    <a:pt x="368" y="609"/>
                    <a:pt x="374" y="425"/>
                    <a:pt x="248" y="254"/>
                  </a:cubicBezTo>
                  <a:lnTo>
                    <a:pt x="209" y="210"/>
                  </a:lnTo>
                  <a:cubicBezTo>
                    <a:pt x="203" y="222"/>
                    <a:pt x="197" y="229"/>
                    <a:pt x="190" y="241"/>
                  </a:cubicBezTo>
                  <a:cubicBezTo>
                    <a:pt x="171" y="216"/>
                    <a:pt x="165" y="184"/>
                    <a:pt x="159" y="146"/>
                  </a:cubicBezTo>
                  <a:cubicBezTo>
                    <a:pt x="121" y="95"/>
                    <a:pt x="83" y="51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717414" y="4186918"/>
              <a:ext cx="41378" cy="52906"/>
            </a:xfrm>
            <a:custGeom>
              <a:avLst/>
              <a:gdLst/>
              <a:ahLst/>
              <a:cxnLst/>
              <a:rect l="l" t="t" r="r" b="b"/>
              <a:pathLst>
                <a:path w="725" h="927" extrusionOk="0">
                  <a:moveTo>
                    <a:pt x="630" y="0"/>
                  </a:moveTo>
                  <a:cubicBezTo>
                    <a:pt x="538" y="0"/>
                    <a:pt x="449" y="26"/>
                    <a:pt x="375" y="78"/>
                  </a:cubicBezTo>
                  <a:cubicBezTo>
                    <a:pt x="381" y="122"/>
                    <a:pt x="400" y="166"/>
                    <a:pt x="425" y="198"/>
                  </a:cubicBezTo>
                  <a:cubicBezTo>
                    <a:pt x="311" y="255"/>
                    <a:pt x="254" y="382"/>
                    <a:pt x="286" y="503"/>
                  </a:cubicBezTo>
                  <a:cubicBezTo>
                    <a:pt x="229" y="458"/>
                    <a:pt x="159" y="433"/>
                    <a:pt x="89" y="433"/>
                  </a:cubicBezTo>
                  <a:cubicBezTo>
                    <a:pt x="51" y="484"/>
                    <a:pt x="19" y="541"/>
                    <a:pt x="0" y="604"/>
                  </a:cubicBezTo>
                  <a:cubicBezTo>
                    <a:pt x="11" y="603"/>
                    <a:pt x="22" y="602"/>
                    <a:pt x="33" y="602"/>
                  </a:cubicBezTo>
                  <a:cubicBezTo>
                    <a:pt x="66" y="602"/>
                    <a:pt x="99" y="609"/>
                    <a:pt x="127" y="623"/>
                  </a:cubicBezTo>
                  <a:cubicBezTo>
                    <a:pt x="134" y="623"/>
                    <a:pt x="140" y="622"/>
                    <a:pt x="147" y="622"/>
                  </a:cubicBezTo>
                  <a:cubicBezTo>
                    <a:pt x="215" y="622"/>
                    <a:pt x="240" y="655"/>
                    <a:pt x="229" y="725"/>
                  </a:cubicBezTo>
                  <a:cubicBezTo>
                    <a:pt x="241" y="757"/>
                    <a:pt x="235" y="801"/>
                    <a:pt x="210" y="826"/>
                  </a:cubicBezTo>
                  <a:cubicBezTo>
                    <a:pt x="184" y="872"/>
                    <a:pt x="220" y="926"/>
                    <a:pt x="264" y="926"/>
                  </a:cubicBezTo>
                  <a:cubicBezTo>
                    <a:pt x="275" y="926"/>
                    <a:pt x="287" y="923"/>
                    <a:pt x="298" y="915"/>
                  </a:cubicBezTo>
                  <a:cubicBezTo>
                    <a:pt x="343" y="883"/>
                    <a:pt x="375" y="833"/>
                    <a:pt x="387" y="776"/>
                  </a:cubicBezTo>
                  <a:lnTo>
                    <a:pt x="546" y="680"/>
                  </a:lnTo>
                  <a:lnTo>
                    <a:pt x="565" y="680"/>
                  </a:lnTo>
                  <a:cubicBezTo>
                    <a:pt x="641" y="674"/>
                    <a:pt x="641" y="560"/>
                    <a:pt x="565" y="547"/>
                  </a:cubicBezTo>
                  <a:cubicBezTo>
                    <a:pt x="565" y="477"/>
                    <a:pt x="571" y="408"/>
                    <a:pt x="571" y="338"/>
                  </a:cubicBezTo>
                  <a:cubicBezTo>
                    <a:pt x="583" y="342"/>
                    <a:pt x="594" y="344"/>
                    <a:pt x="604" y="344"/>
                  </a:cubicBezTo>
                  <a:cubicBezTo>
                    <a:pt x="685" y="344"/>
                    <a:pt x="725" y="225"/>
                    <a:pt x="635" y="185"/>
                  </a:cubicBezTo>
                  <a:lnTo>
                    <a:pt x="660" y="1"/>
                  </a:lnTo>
                  <a:cubicBezTo>
                    <a:pt x="650" y="1"/>
                    <a:pt x="640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11659" y="4269158"/>
              <a:ext cx="9075" cy="4566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59" y="1"/>
                  </a:moveTo>
                  <a:lnTo>
                    <a:pt x="0" y="45"/>
                  </a:lnTo>
                  <a:cubicBezTo>
                    <a:pt x="8" y="68"/>
                    <a:pt x="27" y="80"/>
                    <a:pt x="48" y="80"/>
                  </a:cubicBezTo>
                  <a:cubicBezTo>
                    <a:pt x="62" y="80"/>
                    <a:pt x="76" y="74"/>
                    <a:pt x="89" y="64"/>
                  </a:cubicBezTo>
                  <a:cubicBezTo>
                    <a:pt x="108" y="45"/>
                    <a:pt x="133" y="2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76094" y="4245987"/>
              <a:ext cx="3310" cy="1883"/>
            </a:xfrm>
            <a:custGeom>
              <a:avLst/>
              <a:gdLst/>
              <a:ahLst/>
              <a:cxnLst/>
              <a:rect l="l" t="t" r="r" b="b"/>
              <a:pathLst>
                <a:path w="58" h="33" extrusionOk="0">
                  <a:moveTo>
                    <a:pt x="58" y="1"/>
                  </a:moveTo>
                  <a:lnTo>
                    <a:pt x="1" y="32"/>
                  </a:lnTo>
                  <a:cubicBezTo>
                    <a:pt x="26" y="32"/>
                    <a:pt x="45" y="2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755766" y="4186975"/>
              <a:ext cx="6221" cy="2226"/>
            </a:xfrm>
            <a:custGeom>
              <a:avLst/>
              <a:gdLst/>
              <a:ahLst/>
              <a:cxnLst/>
              <a:rect l="l" t="t" r="r" b="b"/>
              <a:pathLst>
                <a:path w="109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25"/>
                    <a:pt x="39" y="39"/>
                    <a:pt x="65" y="39"/>
                  </a:cubicBezTo>
                  <a:cubicBezTo>
                    <a:pt x="80" y="39"/>
                    <a:pt x="95" y="35"/>
                    <a:pt x="109" y="26"/>
                  </a:cubicBezTo>
                  <a:cubicBezTo>
                    <a:pt x="77" y="13"/>
                    <a:pt x="39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24624" y="4192739"/>
              <a:ext cx="367832" cy="280740"/>
            </a:xfrm>
            <a:custGeom>
              <a:avLst/>
              <a:gdLst/>
              <a:ahLst/>
              <a:cxnLst/>
              <a:rect l="l" t="t" r="r" b="b"/>
              <a:pathLst>
                <a:path w="6445" h="4919" extrusionOk="0">
                  <a:moveTo>
                    <a:pt x="4292" y="1"/>
                  </a:moveTo>
                  <a:cubicBezTo>
                    <a:pt x="4267" y="20"/>
                    <a:pt x="4248" y="39"/>
                    <a:pt x="4216" y="58"/>
                  </a:cubicBezTo>
                  <a:cubicBezTo>
                    <a:pt x="4178" y="96"/>
                    <a:pt x="4184" y="166"/>
                    <a:pt x="4235" y="198"/>
                  </a:cubicBezTo>
                  <a:lnTo>
                    <a:pt x="4279" y="375"/>
                  </a:lnTo>
                  <a:cubicBezTo>
                    <a:pt x="4263" y="366"/>
                    <a:pt x="4248" y="361"/>
                    <a:pt x="4232" y="361"/>
                  </a:cubicBezTo>
                  <a:cubicBezTo>
                    <a:pt x="4217" y="361"/>
                    <a:pt x="4203" y="366"/>
                    <a:pt x="4190" y="375"/>
                  </a:cubicBezTo>
                  <a:lnTo>
                    <a:pt x="4159" y="394"/>
                  </a:lnTo>
                  <a:cubicBezTo>
                    <a:pt x="4127" y="413"/>
                    <a:pt x="4108" y="458"/>
                    <a:pt x="4121" y="496"/>
                  </a:cubicBezTo>
                  <a:cubicBezTo>
                    <a:pt x="4121" y="534"/>
                    <a:pt x="4140" y="566"/>
                    <a:pt x="4165" y="591"/>
                  </a:cubicBezTo>
                  <a:lnTo>
                    <a:pt x="4159" y="965"/>
                  </a:lnTo>
                  <a:cubicBezTo>
                    <a:pt x="4102" y="997"/>
                    <a:pt x="4095" y="1073"/>
                    <a:pt x="4140" y="1118"/>
                  </a:cubicBezTo>
                  <a:lnTo>
                    <a:pt x="4184" y="1181"/>
                  </a:lnTo>
                  <a:cubicBezTo>
                    <a:pt x="4108" y="1207"/>
                    <a:pt x="4108" y="1321"/>
                    <a:pt x="4184" y="1346"/>
                  </a:cubicBezTo>
                  <a:cubicBezTo>
                    <a:pt x="4203" y="1349"/>
                    <a:pt x="4221" y="1351"/>
                    <a:pt x="4238" y="1351"/>
                  </a:cubicBezTo>
                  <a:cubicBezTo>
                    <a:pt x="4255" y="1351"/>
                    <a:pt x="4273" y="1349"/>
                    <a:pt x="4292" y="1346"/>
                  </a:cubicBezTo>
                  <a:lnTo>
                    <a:pt x="4292" y="1346"/>
                  </a:lnTo>
                  <a:cubicBezTo>
                    <a:pt x="4273" y="1353"/>
                    <a:pt x="4254" y="1359"/>
                    <a:pt x="4235" y="1365"/>
                  </a:cubicBezTo>
                  <a:cubicBezTo>
                    <a:pt x="4186" y="1393"/>
                    <a:pt x="4216" y="1453"/>
                    <a:pt x="4258" y="1453"/>
                  </a:cubicBezTo>
                  <a:cubicBezTo>
                    <a:pt x="4265" y="1453"/>
                    <a:pt x="4272" y="1451"/>
                    <a:pt x="4279" y="1448"/>
                  </a:cubicBezTo>
                  <a:cubicBezTo>
                    <a:pt x="4332" y="1421"/>
                    <a:pt x="4389" y="1408"/>
                    <a:pt x="4447" y="1408"/>
                  </a:cubicBezTo>
                  <a:cubicBezTo>
                    <a:pt x="4459" y="1408"/>
                    <a:pt x="4471" y="1409"/>
                    <a:pt x="4482" y="1410"/>
                  </a:cubicBezTo>
                  <a:cubicBezTo>
                    <a:pt x="4492" y="1453"/>
                    <a:pt x="4531" y="1482"/>
                    <a:pt x="4572" y="1482"/>
                  </a:cubicBezTo>
                  <a:cubicBezTo>
                    <a:pt x="4584" y="1482"/>
                    <a:pt x="4597" y="1479"/>
                    <a:pt x="4609" y="1473"/>
                  </a:cubicBezTo>
                  <a:cubicBezTo>
                    <a:pt x="4616" y="1467"/>
                    <a:pt x="4622" y="1467"/>
                    <a:pt x="4628" y="1460"/>
                  </a:cubicBezTo>
                  <a:cubicBezTo>
                    <a:pt x="4666" y="1486"/>
                    <a:pt x="4704" y="1524"/>
                    <a:pt x="4730" y="1568"/>
                  </a:cubicBezTo>
                  <a:cubicBezTo>
                    <a:pt x="4745" y="1592"/>
                    <a:pt x="4770" y="1605"/>
                    <a:pt x="4796" y="1605"/>
                  </a:cubicBezTo>
                  <a:cubicBezTo>
                    <a:pt x="4812" y="1605"/>
                    <a:pt x="4829" y="1600"/>
                    <a:pt x="4844" y="1587"/>
                  </a:cubicBezTo>
                  <a:cubicBezTo>
                    <a:pt x="4909" y="1536"/>
                    <a:pt x="4956" y="1516"/>
                    <a:pt x="4994" y="1516"/>
                  </a:cubicBezTo>
                  <a:cubicBezTo>
                    <a:pt x="5094" y="1516"/>
                    <a:pt x="5123" y="1658"/>
                    <a:pt x="5244" y="1695"/>
                  </a:cubicBezTo>
                  <a:cubicBezTo>
                    <a:pt x="5276" y="1702"/>
                    <a:pt x="5301" y="1702"/>
                    <a:pt x="5333" y="1702"/>
                  </a:cubicBezTo>
                  <a:cubicBezTo>
                    <a:pt x="5390" y="1759"/>
                    <a:pt x="5402" y="1848"/>
                    <a:pt x="5364" y="1911"/>
                  </a:cubicBezTo>
                  <a:cubicBezTo>
                    <a:pt x="5326" y="1917"/>
                    <a:pt x="5288" y="1936"/>
                    <a:pt x="5269" y="1962"/>
                  </a:cubicBezTo>
                  <a:cubicBezTo>
                    <a:pt x="5237" y="1993"/>
                    <a:pt x="5231" y="2044"/>
                    <a:pt x="5250" y="2082"/>
                  </a:cubicBezTo>
                  <a:lnTo>
                    <a:pt x="5263" y="2101"/>
                  </a:lnTo>
                  <a:lnTo>
                    <a:pt x="5263" y="2108"/>
                  </a:lnTo>
                  <a:cubicBezTo>
                    <a:pt x="5199" y="2146"/>
                    <a:pt x="5123" y="2171"/>
                    <a:pt x="5047" y="2171"/>
                  </a:cubicBezTo>
                  <a:cubicBezTo>
                    <a:pt x="5041" y="2171"/>
                    <a:pt x="5036" y="2172"/>
                    <a:pt x="5030" y="2172"/>
                  </a:cubicBezTo>
                  <a:cubicBezTo>
                    <a:pt x="4922" y="2172"/>
                    <a:pt x="4822" y="2116"/>
                    <a:pt x="4762" y="2032"/>
                  </a:cubicBezTo>
                  <a:cubicBezTo>
                    <a:pt x="4742" y="1997"/>
                    <a:pt x="4709" y="1981"/>
                    <a:pt x="4676" y="1981"/>
                  </a:cubicBezTo>
                  <a:cubicBezTo>
                    <a:pt x="4637" y="1981"/>
                    <a:pt x="4598" y="2005"/>
                    <a:pt x="4584" y="2051"/>
                  </a:cubicBezTo>
                  <a:cubicBezTo>
                    <a:pt x="4541" y="2079"/>
                    <a:pt x="4508" y="2093"/>
                    <a:pt x="4482" y="2093"/>
                  </a:cubicBezTo>
                  <a:cubicBezTo>
                    <a:pt x="4450" y="2093"/>
                    <a:pt x="4429" y="2071"/>
                    <a:pt x="4419" y="2025"/>
                  </a:cubicBezTo>
                  <a:cubicBezTo>
                    <a:pt x="4405" y="1997"/>
                    <a:pt x="4382" y="1986"/>
                    <a:pt x="4358" y="1986"/>
                  </a:cubicBezTo>
                  <a:cubicBezTo>
                    <a:pt x="4316" y="1986"/>
                    <a:pt x="4271" y="2021"/>
                    <a:pt x="4267" y="2070"/>
                  </a:cubicBezTo>
                  <a:cubicBezTo>
                    <a:pt x="4267" y="2082"/>
                    <a:pt x="4267" y="2101"/>
                    <a:pt x="4267" y="2120"/>
                  </a:cubicBezTo>
                  <a:cubicBezTo>
                    <a:pt x="4259" y="2105"/>
                    <a:pt x="4241" y="2091"/>
                    <a:pt x="4222" y="2091"/>
                  </a:cubicBezTo>
                  <a:cubicBezTo>
                    <a:pt x="4211" y="2091"/>
                    <a:pt x="4200" y="2096"/>
                    <a:pt x="4190" y="2108"/>
                  </a:cubicBezTo>
                  <a:cubicBezTo>
                    <a:pt x="4140" y="2197"/>
                    <a:pt x="4063" y="2273"/>
                    <a:pt x="3981" y="2336"/>
                  </a:cubicBezTo>
                  <a:cubicBezTo>
                    <a:pt x="3924" y="2368"/>
                    <a:pt x="3860" y="2387"/>
                    <a:pt x="3797" y="2393"/>
                  </a:cubicBezTo>
                  <a:cubicBezTo>
                    <a:pt x="3702" y="2393"/>
                    <a:pt x="3556" y="2317"/>
                    <a:pt x="3619" y="2216"/>
                  </a:cubicBezTo>
                  <a:cubicBezTo>
                    <a:pt x="3626" y="2203"/>
                    <a:pt x="3638" y="2190"/>
                    <a:pt x="3645" y="2178"/>
                  </a:cubicBezTo>
                  <a:cubicBezTo>
                    <a:pt x="3664" y="2119"/>
                    <a:pt x="3620" y="2068"/>
                    <a:pt x="3569" y="2068"/>
                  </a:cubicBezTo>
                  <a:cubicBezTo>
                    <a:pt x="3554" y="2068"/>
                    <a:pt x="3539" y="2072"/>
                    <a:pt x="3524" y="2082"/>
                  </a:cubicBezTo>
                  <a:cubicBezTo>
                    <a:pt x="3505" y="2101"/>
                    <a:pt x="3492" y="2120"/>
                    <a:pt x="3480" y="2146"/>
                  </a:cubicBezTo>
                  <a:lnTo>
                    <a:pt x="3473" y="2152"/>
                  </a:lnTo>
                  <a:cubicBezTo>
                    <a:pt x="3463" y="2150"/>
                    <a:pt x="3453" y="2148"/>
                    <a:pt x="3445" y="2148"/>
                  </a:cubicBezTo>
                  <a:cubicBezTo>
                    <a:pt x="3432" y="2148"/>
                    <a:pt x="3421" y="2151"/>
                    <a:pt x="3410" y="2158"/>
                  </a:cubicBezTo>
                  <a:lnTo>
                    <a:pt x="3391" y="2165"/>
                  </a:lnTo>
                  <a:cubicBezTo>
                    <a:pt x="3353" y="2146"/>
                    <a:pt x="3321" y="2114"/>
                    <a:pt x="3302" y="2076"/>
                  </a:cubicBezTo>
                  <a:cubicBezTo>
                    <a:pt x="3308" y="2032"/>
                    <a:pt x="3321" y="1993"/>
                    <a:pt x="3346" y="1955"/>
                  </a:cubicBezTo>
                  <a:cubicBezTo>
                    <a:pt x="3377" y="1915"/>
                    <a:pt x="3338" y="1862"/>
                    <a:pt x="3296" y="1862"/>
                  </a:cubicBezTo>
                  <a:cubicBezTo>
                    <a:pt x="3285" y="1862"/>
                    <a:pt x="3274" y="1865"/>
                    <a:pt x="3264" y="1873"/>
                  </a:cubicBezTo>
                  <a:cubicBezTo>
                    <a:pt x="3175" y="1924"/>
                    <a:pt x="3137" y="2032"/>
                    <a:pt x="3169" y="2127"/>
                  </a:cubicBezTo>
                  <a:cubicBezTo>
                    <a:pt x="3165" y="2126"/>
                    <a:pt x="3161" y="2126"/>
                    <a:pt x="3157" y="2126"/>
                  </a:cubicBezTo>
                  <a:cubicBezTo>
                    <a:pt x="3123" y="2126"/>
                    <a:pt x="3091" y="2150"/>
                    <a:pt x="3080" y="2184"/>
                  </a:cubicBezTo>
                  <a:cubicBezTo>
                    <a:pt x="3050" y="2303"/>
                    <a:pt x="2942" y="2380"/>
                    <a:pt x="2827" y="2380"/>
                  </a:cubicBezTo>
                  <a:cubicBezTo>
                    <a:pt x="2795" y="2380"/>
                    <a:pt x="2762" y="2374"/>
                    <a:pt x="2731" y="2362"/>
                  </a:cubicBezTo>
                  <a:cubicBezTo>
                    <a:pt x="2756" y="2304"/>
                    <a:pt x="2769" y="2235"/>
                    <a:pt x="2763" y="2171"/>
                  </a:cubicBezTo>
                  <a:cubicBezTo>
                    <a:pt x="2763" y="2139"/>
                    <a:pt x="2739" y="2124"/>
                    <a:pt x="2715" y="2124"/>
                  </a:cubicBezTo>
                  <a:cubicBezTo>
                    <a:pt x="2691" y="2124"/>
                    <a:pt x="2667" y="2139"/>
                    <a:pt x="2667" y="2171"/>
                  </a:cubicBezTo>
                  <a:cubicBezTo>
                    <a:pt x="2655" y="2254"/>
                    <a:pt x="2648" y="2317"/>
                    <a:pt x="2642" y="2381"/>
                  </a:cubicBezTo>
                  <a:cubicBezTo>
                    <a:pt x="2623" y="2400"/>
                    <a:pt x="2617" y="2431"/>
                    <a:pt x="2629" y="2450"/>
                  </a:cubicBezTo>
                  <a:cubicBezTo>
                    <a:pt x="2623" y="2482"/>
                    <a:pt x="2623" y="2514"/>
                    <a:pt x="2617" y="2539"/>
                  </a:cubicBezTo>
                  <a:cubicBezTo>
                    <a:pt x="2629" y="2520"/>
                    <a:pt x="2648" y="2501"/>
                    <a:pt x="2661" y="2482"/>
                  </a:cubicBezTo>
                  <a:cubicBezTo>
                    <a:pt x="2717" y="2508"/>
                    <a:pt x="2776" y="2521"/>
                    <a:pt x="2835" y="2521"/>
                  </a:cubicBezTo>
                  <a:cubicBezTo>
                    <a:pt x="2975" y="2521"/>
                    <a:pt x="3112" y="2449"/>
                    <a:pt x="3188" y="2323"/>
                  </a:cubicBezTo>
                  <a:cubicBezTo>
                    <a:pt x="3228" y="2345"/>
                    <a:pt x="3273" y="2356"/>
                    <a:pt x="3319" y="2356"/>
                  </a:cubicBezTo>
                  <a:cubicBezTo>
                    <a:pt x="3367" y="2356"/>
                    <a:pt x="3415" y="2343"/>
                    <a:pt x="3454" y="2317"/>
                  </a:cubicBezTo>
                  <a:cubicBezTo>
                    <a:pt x="3486" y="2412"/>
                    <a:pt x="3562" y="2482"/>
                    <a:pt x="3657" y="2514"/>
                  </a:cubicBezTo>
                  <a:cubicBezTo>
                    <a:pt x="3581" y="2590"/>
                    <a:pt x="3530" y="2692"/>
                    <a:pt x="3511" y="2799"/>
                  </a:cubicBezTo>
                  <a:cubicBezTo>
                    <a:pt x="3416" y="2831"/>
                    <a:pt x="3327" y="2945"/>
                    <a:pt x="3239" y="2977"/>
                  </a:cubicBezTo>
                  <a:cubicBezTo>
                    <a:pt x="3152" y="3006"/>
                    <a:pt x="3181" y="3114"/>
                    <a:pt x="3249" y="3114"/>
                  </a:cubicBezTo>
                  <a:cubicBezTo>
                    <a:pt x="3256" y="3114"/>
                    <a:pt x="3263" y="3113"/>
                    <a:pt x="3270" y="3110"/>
                  </a:cubicBezTo>
                  <a:cubicBezTo>
                    <a:pt x="3296" y="3098"/>
                    <a:pt x="3321" y="3091"/>
                    <a:pt x="3346" y="3072"/>
                  </a:cubicBezTo>
                  <a:lnTo>
                    <a:pt x="3346" y="3072"/>
                  </a:lnTo>
                  <a:cubicBezTo>
                    <a:pt x="3334" y="3129"/>
                    <a:pt x="3353" y="3180"/>
                    <a:pt x="3391" y="3218"/>
                  </a:cubicBezTo>
                  <a:cubicBezTo>
                    <a:pt x="3397" y="3225"/>
                    <a:pt x="3410" y="3231"/>
                    <a:pt x="3416" y="3231"/>
                  </a:cubicBezTo>
                  <a:cubicBezTo>
                    <a:pt x="3391" y="3269"/>
                    <a:pt x="3365" y="3307"/>
                    <a:pt x="3359" y="3351"/>
                  </a:cubicBezTo>
                  <a:cubicBezTo>
                    <a:pt x="3283" y="3351"/>
                    <a:pt x="3207" y="3339"/>
                    <a:pt x="3131" y="3313"/>
                  </a:cubicBezTo>
                  <a:cubicBezTo>
                    <a:pt x="3061" y="3296"/>
                    <a:pt x="2993" y="3287"/>
                    <a:pt x="2927" y="3287"/>
                  </a:cubicBezTo>
                  <a:cubicBezTo>
                    <a:pt x="2770" y="3287"/>
                    <a:pt x="2627" y="3339"/>
                    <a:pt x="2515" y="3459"/>
                  </a:cubicBezTo>
                  <a:cubicBezTo>
                    <a:pt x="2445" y="3371"/>
                    <a:pt x="2342" y="3325"/>
                    <a:pt x="2237" y="3325"/>
                  </a:cubicBezTo>
                  <a:cubicBezTo>
                    <a:pt x="2162" y="3325"/>
                    <a:pt x="2086" y="3348"/>
                    <a:pt x="2020" y="3396"/>
                  </a:cubicBezTo>
                  <a:cubicBezTo>
                    <a:pt x="1957" y="3288"/>
                    <a:pt x="1881" y="3186"/>
                    <a:pt x="1785" y="3104"/>
                  </a:cubicBezTo>
                  <a:cubicBezTo>
                    <a:pt x="1830" y="3034"/>
                    <a:pt x="1862" y="2958"/>
                    <a:pt x="1881" y="2869"/>
                  </a:cubicBezTo>
                  <a:cubicBezTo>
                    <a:pt x="1933" y="2890"/>
                    <a:pt x="1985" y="2899"/>
                    <a:pt x="2035" y="2899"/>
                  </a:cubicBezTo>
                  <a:cubicBezTo>
                    <a:pt x="2157" y="2899"/>
                    <a:pt x="2273" y="2845"/>
                    <a:pt x="2376" y="2755"/>
                  </a:cubicBezTo>
                  <a:lnTo>
                    <a:pt x="2464" y="2672"/>
                  </a:lnTo>
                  <a:cubicBezTo>
                    <a:pt x="2435" y="2604"/>
                    <a:pt x="2406" y="2521"/>
                    <a:pt x="2371" y="2521"/>
                  </a:cubicBezTo>
                  <a:cubicBezTo>
                    <a:pt x="2360" y="2521"/>
                    <a:pt x="2349" y="2528"/>
                    <a:pt x="2337" y="2546"/>
                  </a:cubicBezTo>
                  <a:cubicBezTo>
                    <a:pt x="2254" y="2660"/>
                    <a:pt x="2158" y="2747"/>
                    <a:pt x="2039" y="2747"/>
                  </a:cubicBezTo>
                  <a:cubicBezTo>
                    <a:pt x="1987" y="2747"/>
                    <a:pt x="1930" y="2730"/>
                    <a:pt x="1868" y="2692"/>
                  </a:cubicBezTo>
                  <a:cubicBezTo>
                    <a:pt x="1854" y="2685"/>
                    <a:pt x="1841" y="2683"/>
                    <a:pt x="1828" y="2683"/>
                  </a:cubicBezTo>
                  <a:cubicBezTo>
                    <a:pt x="1786" y="2683"/>
                    <a:pt x="1752" y="2711"/>
                    <a:pt x="1747" y="2755"/>
                  </a:cubicBezTo>
                  <a:cubicBezTo>
                    <a:pt x="1731" y="2967"/>
                    <a:pt x="1667" y="3073"/>
                    <a:pt x="1555" y="3073"/>
                  </a:cubicBezTo>
                  <a:cubicBezTo>
                    <a:pt x="1490" y="3073"/>
                    <a:pt x="1408" y="3037"/>
                    <a:pt x="1309" y="2964"/>
                  </a:cubicBezTo>
                  <a:cubicBezTo>
                    <a:pt x="1328" y="2914"/>
                    <a:pt x="1328" y="2863"/>
                    <a:pt x="1316" y="2812"/>
                  </a:cubicBezTo>
                  <a:cubicBezTo>
                    <a:pt x="1316" y="2758"/>
                    <a:pt x="1276" y="2731"/>
                    <a:pt x="1236" y="2731"/>
                  </a:cubicBezTo>
                  <a:cubicBezTo>
                    <a:pt x="1197" y="2731"/>
                    <a:pt x="1157" y="2758"/>
                    <a:pt x="1157" y="2812"/>
                  </a:cubicBezTo>
                  <a:cubicBezTo>
                    <a:pt x="1157" y="2818"/>
                    <a:pt x="1157" y="2818"/>
                    <a:pt x="1157" y="2825"/>
                  </a:cubicBezTo>
                  <a:lnTo>
                    <a:pt x="1151" y="2825"/>
                  </a:lnTo>
                  <a:lnTo>
                    <a:pt x="1113" y="2730"/>
                  </a:lnTo>
                  <a:cubicBezTo>
                    <a:pt x="1147" y="2673"/>
                    <a:pt x="1105" y="2606"/>
                    <a:pt x="1046" y="2606"/>
                  </a:cubicBezTo>
                  <a:cubicBezTo>
                    <a:pt x="1039" y="2606"/>
                    <a:pt x="1031" y="2607"/>
                    <a:pt x="1024" y="2609"/>
                  </a:cubicBezTo>
                  <a:cubicBezTo>
                    <a:pt x="853" y="2692"/>
                    <a:pt x="884" y="2939"/>
                    <a:pt x="1062" y="2977"/>
                  </a:cubicBezTo>
                  <a:cubicBezTo>
                    <a:pt x="1008" y="3036"/>
                    <a:pt x="940" y="3064"/>
                    <a:pt x="865" y="3064"/>
                  </a:cubicBezTo>
                  <a:cubicBezTo>
                    <a:pt x="772" y="3064"/>
                    <a:pt x="669" y="3020"/>
                    <a:pt x="573" y="2939"/>
                  </a:cubicBezTo>
                  <a:cubicBezTo>
                    <a:pt x="555" y="2926"/>
                    <a:pt x="531" y="2919"/>
                    <a:pt x="508" y="2919"/>
                  </a:cubicBezTo>
                  <a:cubicBezTo>
                    <a:pt x="474" y="2919"/>
                    <a:pt x="441" y="2935"/>
                    <a:pt x="434" y="2977"/>
                  </a:cubicBezTo>
                  <a:lnTo>
                    <a:pt x="142" y="3047"/>
                  </a:lnTo>
                  <a:cubicBezTo>
                    <a:pt x="128" y="3028"/>
                    <a:pt x="109" y="3020"/>
                    <a:pt x="90" y="3020"/>
                  </a:cubicBezTo>
                  <a:cubicBezTo>
                    <a:pt x="46" y="3020"/>
                    <a:pt x="1" y="3063"/>
                    <a:pt x="28" y="3117"/>
                  </a:cubicBezTo>
                  <a:cubicBezTo>
                    <a:pt x="80" y="3221"/>
                    <a:pt x="185" y="3283"/>
                    <a:pt x="300" y="3283"/>
                  </a:cubicBezTo>
                  <a:cubicBezTo>
                    <a:pt x="311" y="3283"/>
                    <a:pt x="321" y="3283"/>
                    <a:pt x="332" y="3282"/>
                  </a:cubicBezTo>
                  <a:lnTo>
                    <a:pt x="332" y="3282"/>
                  </a:lnTo>
                  <a:cubicBezTo>
                    <a:pt x="213" y="3571"/>
                    <a:pt x="505" y="3948"/>
                    <a:pt x="863" y="3948"/>
                  </a:cubicBezTo>
                  <a:cubicBezTo>
                    <a:pt x="866" y="3948"/>
                    <a:pt x="869" y="3948"/>
                    <a:pt x="872" y="3948"/>
                  </a:cubicBezTo>
                  <a:lnTo>
                    <a:pt x="872" y="3948"/>
                  </a:lnTo>
                  <a:cubicBezTo>
                    <a:pt x="853" y="4069"/>
                    <a:pt x="853" y="4189"/>
                    <a:pt x="872" y="4303"/>
                  </a:cubicBezTo>
                  <a:cubicBezTo>
                    <a:pt x="948" y="4386"/>
                    <a:pt x="1030" y="4468"/>
                    <a:pt x="1106" y="4557"/>
                  </a:cubicBezTo>
                  <a:cubicBezTo>
                    <a:pt x="1144" y="4557"/>
                    <a:pt x="1176" y="4551"/>
                    <a:pt x="1208" y="4538"/>
                  </a:cubicBezTo>
                  <a:cubicBezTo>
                    <a:pt x="1227" y="4576"/>
                    <a:pt x="1246" y="4602"/>
                    <a:pt x="1271" y="4633"/>
                  </a:cubicBezTo>
                  <a:cubicBezTo>
                    <a:pt x="1287" y="4649"/>
                    <a:pt x="1307" y="4660"/>
                    <a:pt x="1328" y="4660"/>
                  </a:cubicBezTo>
                  <a:cubicBezTo>
                    <a:pt x="1332" y="4660"/>
                    <a:pt x="1337" y="4660"/>
                    <a:pt x="1341" y="4659"/>
                  </a:cubicBezTo>
                  <a:lnTo>
                    <a:pt x="1341" y="4659"/>
                  </a:lnTo>
                  <a:cubicBezTo>
                    <a:pt x="1328" y="4690"/>
                    <a:pt x="1316" y="4729"/>
                    <a:pt x="1303" y="4767"/>
                  </a:cubicBezTo>
                  <a:cubicBezTo>
                    <a:pt x="1348" y="4817"/>
                    <a:pt x="1392" y="4868"/>
                    <a:pt x="1430" y="4919"/>
                  </a:cubicBezTo>
                  <a:cubicBezTo>
                    <a:pt x="1430" y="4830"/>
                    <a:pt x="1436" y="4735"/>
                    <a:pt x="1462" y="4652"/>
                  </a:cubicBezTo>
                  <a:cubicBezTo>
                    <a:pt x="1468" y="4621"/>
                    <a:pt x="1443" y="4589"/>
                    <a:pt x="1411" y="4589"/>
                  </a:cubicBezTo>
                  <a:cubicBezTo>
                    <a:pt x="1411" y="4576"/>
                    <a:pt x="1411" y="4564"/>
                    <a:pt x="1411" y="4551"/>
                  </a:cubicBezTo>
                  <a:cubicBezTo>
                    <a:pt x="1379" y="4487"/>
                    <a:pt x="1360" y="4418"/>
                    <a:pt x="1348" y="4341"/>
                  </a:cubicBezTo>
                  <a:cubicBezTo>
                    <a:pt x="1342" y="4294"/>
                    <a:pt x="1308" y="4274"/>
                    <a:pt x="1272" y="4274"/>
                  </a:cubicBezTo>
                  <a:cubicBezTo>
                    <a:pt x="1230" y="4274"/>
                    <a:pt x="1183" y="4301"/>
                    <a:pt x="1170" y="4341"/>
                  </a:cubicBezTo>
                  <a:lnTo>
                    <a:pt x="1049" y="4208"/>
                  </a:lnTo>
                  <a:lnTo>
                    <a:pt x="1049" y="4081"/>
                  </a:lnTo>
                  <a:cubicBezTo>
                    <a:pt x="1049" y="3999"/>
                    <a:pt x="1056" y="3923"/>
                    <a:pt x="1062" y="3840"/>
                  </a:cubicBezTo>
                  <a:cubicBezTo>
                    <a:pt x="1056" y="3790"/>
                    <a:pt x="1011" y="3749"/>
                    <a:pt x="961" y="3749"/>
                  </a:cubicBezTo>
                  <a:cubicBezTo>
                    <a:pt x="955" y="3749"/>
                    <a:pt x="948" y="3750"/>
                    <a:pt x="941" y="3751"/>
                  </a:cubicBezTo>
                  <a:cubicBezTo>
                    <a:pt x="898" y="3764"/>
                    <a:pt x="855" y="3770"/>
                    <a:pt x="814" y="3770"/>
                  </a:cubicBezTo>
                  <a:cubicBezTo>
                    <a:pt x="665" y="3770"/>
                    <a:pt x="541" y="3688"/>
                    <a:pt x="491" y="3529"/>
                  </a:cubicBezTo>
                  <a:cubicBezTo>
                    <a:pt x="453" y="3383"/>
                    <a:pt x="504" y="3275"/>
                    <a:pt x="573" y="3161"/>
                  </a:cubicBezTo>
                  <a:cubicBezTo>
                    <a:pt x="663" y="3222"/>
                    <a:pt x="766" y="3255"/>
                    <a:pt x="872" y="3255"/>
                  </a:cubicBezTo>
                  <a:cubicBezTo>
                    <a:pt x="931" y="3255"/>
                    <a:pt x="991" y="3245"/>
                    <a:pt x="1049" y="3225"/>
                  </a:cubicBezTo>
                  <a:cubicBezTo>
                    <a:pt x="1081" y="3212"/>
                    <a:pt x="1119" y="3193"/>
                    <a:pt x="1151" y="3174"/>
                  </a:cubicBezTo>
                  <a:cubicBezTo>
                    <a:pt x="1224" y="3258"/>
                    <a:pt x="1328" y="3301"/>
                    <a:pt x="1433" y="3301"/>
                  </a:cubicBezTo>
                  <a:cubicBezTo>
                    <a:pt x="1519" y="3301"/>
                    <a:pt x="1606" y="3272"/>
                    <a:pt x="1677" y="3212"/>
                  </a:cubicBezTo>
                  <a:cubicBezTo>
                    <a:pt x="1779" y="3307"/>
                    <a:pt x="1855" y="3428"/>
                    <a:pt x="1900" y="3561"/>
                  </a:cubicBezTo>
                  <a:cubicBezTo>
                    <a:pt x="1912" y="3601"/>
                    <a:pt x="1946" y="3623"/>
                    <a:pt x="1983" y="3623"/>
                  </a:cubicBezTo>
                  <a:cubicBezTo>
                    <a:pt x="2004" y="3623"/>
                    <a:pt x="2027" y="3615"/>
                    <a:pt x="2046" y="3599"/>
                  </a:cubicBezTo>
                  <a:lnTo>
                    <a:pt x="2426" y="3662"/>
                  </a:lnTo>
                  <a:cubicBezTo>
                    <a:pt x="2442" y="3691"/>
                    <a:pt x="2472" y="3705"/>
                    <a:pt x="2503" y="3705"/>
                  </a:cubicBezTo>
                  <a:cubicBezTo>
                    <a:pt x="2534" y="3705"/>
                    <a:pt x="2566" y="3691"/>
                    <a:pt x="2585" y="3662"/>
                  </a:cubicBezTo>
                  <a:cubicBezTo>
                    <a:pt x="2669" y="3517"/>
                    <a:pt x="2784" y="3469"/>
                    <a:pt x="2907" y="3469"/>
                  </a:cubicBezTo>
                  <a:cubicBezTo>
                    <a:pt x="3062" y="3469"/>
                    <a:pt x="3231" y="3546"/>
                    <a:pt x="3365" y="3599"/>
                  </a:cubicBezTo>
                  <a:cubicBezTo>
                    <a:pt x="3378" y="3631"/>
                    <a:pt x="3397" y="3650"/>
                    <a:pt x="3423" y="3669"/>
                  </a:cubicBezTo>
                  <a:cubicBezTo>
                    <a:pt x="3434" y="3676"/>
                    <a:pt x="3447" y="3679"/>
                    <a:pt x="3460" y="3679"/>
                  </a:cubicBezTo>
                  <a:cubicBezTo>
                    <a:pt x="3493" y="3679"/>
                    <a:pt x="3524" y="3655"/>
                    <a:pt x="3524" y="3618"/>
                  </a:cubicBezTo>
                  <a:cubicBezTo>
                    <a:pt x="3518" y="3593"/>
                    <a:pt x="3511" y="3561"/>
                    <a:pt x="3511" y="3536"/>
                  </a:cubicBezTo>
                  <a:cubicBezTo>
                    <a:pt x="3596" y="3479"/>
                    <a:pt x="3698" y="3447"/>
                    <a:pt x="3802" y="3447"/>
                  </a:cubicBezTo>
                  <a:cubicBezTo>
                    <a:pt x="3838" y="3447"/>
                    <a:pt x="3875" y="3451"/>
                    <a:pt x="3911" y="3459"/>
                  </a:cubicBezTo>
                  <a:cubicBezTo>
                    <a:pt x="3916" y="3461"/>
                    <a:pt x="3921" y="3462"/>
                    <a:pt x="3925" y="3462"/>
                  </a:cubicBezTo>
                  <a:cubicBezTo>
                    <a:pt x="3942" y="3462"/>
                    <a:pt x="3959" y="3453"/>
                    <a:pt x="3968" y="3434"/>
                  </a:cubicBezTo>
                  <a:lnTo>
                    <a:pt x="3968" y="3510"/>
                  </a:lnTo>
                  <a:cubicBezTo>
                    <a:pt x="3975" y="3561"/>
                    <a:pt x="4014" y="3586"/>
                    <a:pt x="4054" y="3586"/>
                  </a:cubicBezTo>
                  <a:cubicBezTo>
                    <a:pt x="4094" y="3586"/>
                    <a:pt x="4133" y="3561"/>
                    <a:pt x="4140" y="3510"/>
                  </a:cubicBezTo>
                  <a:cubicBezTo>
                    <a:pt x="4146" y="3434"/>
                    <a:pt x="4140" y="3358"/>
                    <a:pt x="4121" y="3282"/>
                  </a:cubicBezTo>
                  <a:cubicBezTo>
                    <a:pt x="4111" y="3247"/>
                    <a:pt x="4081" y="3229"/>
                    <a:pt x="4051" y="3229"/>
                  </a:cubicBezTo>
                  <a:cubicBezTo>
                    <a:pt x="4021" y="3229"/>
                    <a:pt x="3991" y="3247"/>
                    <a:pt x="3981" y="3282"/>
                  </a:cubicBezTo>
                  <a:cubicBezTo>
                    <a:pt x="3975" y="3301"/>
                    <a:pt x="3975" y="3320"/>
                    <a:pt x="3968" y="3339"/>
                  </a:cubicBezTo>
                  <a:cubicBezTo>
                    <a:pt x="3962" y="3326"/>
                    <a:pt x="3949" y="3313"/>
                    <a:pt x="3930" y="3307"/>
                  </a:cubicBezTo>
                  <a:cubicBezTo>
                    <a:pt x="3867" y="3285"/>
                    <a:pt x="3800" y="3274"/>
                    <a:pt x="3734" y="3274"/>
                  </a:cubicBezTo>
                  <a:cubicBezTo>
                    <a:pt x="3668" y="3274"/>
                    <a:pt x="3603" y="3285"/>
                    <a:pt x="3543" y="3307"/>
                  </a:cubicBezTo>
                  <a:cubicBezTo>
                    <a:pt x="3543" y="3294"/>
                    <a:pt x="3549" y="3288"/>
                    <a:pt x="3549" y="3275"/>
                  </a:cubicBezTo>
                  <a:cubicBezTo>
                    <a:pt x="3562" y="3237"/>
                    <a:pt x="3537" y="3193"/>
                    <a:pt x="3492" y="3186"/>
                  </a:cubicBezTo>
                  <a:cubicBezTo>
                    <a:pt x="3492" y="3186"/>
                    <a:pt x="3492" y="3186"/>
                    <a:pt x="3492" y="3180"/>
                  </a:cubicBezTo>
                  <a:cubicBezTo>
                    <a:pt x="3492" y="3161"/>
                    <a:pt x="3486" y="3142"/>
                    <a:pt x="3473" y="3123"/>
                  </a:cubicBezTo>
                  <a:cubicBezTo>
                    <a:pt x="3473" y="3123"/>
                    <a:pt x="3473" y="3104"/>
                    <a:pt x="3492" y="3098"/>
                  </a:cubicBezTo>
                  <a:cubicBezTo>
                    <a:pt x="3511" y="3091"/>
                    <a:pt x="3530" y="3085"/>
                    <a:pt x="3549" y="3079"/>
                  </a:cubicBezTo>
                  <a:cubicBezTo>
                    <a:pt x="3565" y="3098"/>
                    <a:pt x="3586" y="3108"/>
                    <a:pt x="3607" y="3108"/>
                  </a:cubicBezTo>
                  <a:cubicBezTo>
                    <a:pt x="3620" y="3108"/>
                    <a:pt x="3633" y="3105"/>
                    <a:pt x="3645" y="3098"/>
                  </a:cubicBezTo>
                  <a:cubicBezTo>
                    <a:pt x="3734" y="3041"/>
                    <a:pt x="3740" y="2914"/>
                    <a:pt x="3664" y="2844"/>
                  </a:cubicBezTo>
                  <a:cubicBezTo>
                    <a:pt x="3683" y="2717"/>
                    <a:pt x="3765" y="2615"/>
                    <a:pt x="3879" y="2558"/>
                  </a:cubicBezTo>
                  <a:cubicBezTo>
                    <a:pt x="3898" y="2552"/>
                    <a:pt x="3918" y="2533"/>
                    <a:pt x="3918" y="2508"/>
                  </a:cubicBezTo>
                  <a:cubicBezTo>
                    <a:pt x="4083" y="2463"/>
                    <a:pt x="4216" y="2330"/>
                    <a:pt x="4260" y="2165"/>
                  </a:cubicBezTo>
                  <a:cubicBezTo>
                    <a:pt x="4286" y="2271"/>
                    <a:pt x="4377" y="2322"/>
                    <a:pt x="4475" y="2322"/>
                  </a:cubicBezTo>
                  <a:cubicBezTo>
                    <a:pt x="4547" y="2322"/>
                    <a:pt x="4623" y="2295"/>
                    <a:pt x="4679" y="2241"/>
                  </a:cubicBezTo>
                  <a:cubicBezTo>
                    <a:pt x="4776" y="2327"/>
                    <a:pt x="4896" y="2372"/>
                    <a:pt x="5019" y="2372"/>
                  </a:cubicBezTo>
                  <a:cubicBezTo>
                    <a:pt x="5041" y="2372"/>
                    <a:pt x="5063" y="2371"/>
                    <a:pt x="5085" y="2368"/>
                  </a:cubicBezTo>
                  <a:cubicBezTo>
                    <a:pt x="5199" y="2317"/>
                    <a:pt x="5314" y="2254"/>
                    <a:pt x="5421" y="2190"/>
                  </a:cubicBezTo>
                  <a:cubicBezTo>
                    <a:pt x="5447" y="2158"/>
                    <a:pt x="5466" y="2120"/>
                    <a:pt x="5472" y="2082"/>
                  </a:cubicBezTo>
                  <a:cubicBezTo>
                    <a:pt x="5555" y="2025"/>
                    <a:pt x="5612" y="1949"/>
                    <a:pt x="5644" y="1860"/>
                  </a:cubicBezTo>
                  <a:cubicBezTo>
                    <a:pt x="5656" y="1867"/>
                    <a:pt x="5663" y="1873"/>
                    <a:pt x="5669" y="1879"/>
                  </a:cubicBezTo>
                  <a:cubicBezTo>
                    <a:pt x="5732" y="1905"/>
                    <a:pt x="5796" y="1917"/>
                    <a:pt x="5859" y="1917"/>
                  </a:cubicBezTo>
                  <a:cubicBezTo>
                    <a:pt x="5961" y="1848"/>
                    <a:pt x="6062" y="1778"/>
                    <a:pt x="6158" y="1708"/>
                  </a:cubicBezTo>
                  <a:cubicBezTo>
                    <a:pt x="6445" y="1528"/>
                    <a:pt x="6303" y="1100"/>
                    <a:pt x="5988" y="1100"/>
                  </a:cubicBezTo>
                  <a:cubicBezTo>
                    <a:pt x="5969" y="1100"/>
                    <a:pt x="5949" y="1102"/>
                    <a:pt x="5929" y="1105"/>
                  </a:cubicBezTo>
                  <a:cubicBezTo>
                    <a:pt x="5980" y="1124"/>
                    <a:pt x="6024" y="1162"/>
                    <a:pt x="6050" y="1213"/>
                  </a:cubicBezTo>
                  <a:cubicBezTo>
                    <a:pt x="6050" y="1260"/>
                    <a:pt x="6088" y="1297"/>
                    <a:pt x="6132" y="1297"/>
                  </a:cubicBezTo>
                  <a:cubicBezTo>
                    <a:pt x="6147" y="1297"/>
                    <a:pt x="6162" y="1293"/>
                    <a:pt x="6177" y="1283"/>
                  </a:cubicBezTo>
                  <a:cubicBezTo>
                    <a:pt x="6205" y="1257"/>
                    <a:pt x="6226" y="1243"/>
                    <a:pt x="6240" y="1243"/>
                  </a:cubicBezTo>
                  <a:cubicBezTo>
                    <a:pt x="6269" y="1243"/>
                    <a:pt x="6264" y="1305"/>
                    <a:pt x="6221" y="1435"/>
                  </a:cubicBezTo>
                  <a:cubicBezTo>
                    <a:pt x="6177" y="1448"/>
                    <a:pt x="6132" y="1460"/>
                    <a:pt x="6088" y="1467"/>
                  </a:cubicBezTo>
                  <a:cubicBezTo>
                    <a:pt x="6005" y="1492"/>
                    <a:pt x="5999" y="1594"/>
                    <a:pt x="6069" y="1632"/>
                  </a:cubicBezTo>
                  <a:cubicBezTo>
                    <a:pt x="5974" y="1708"/>
                    <a:pt x="5853" y="1708"/>
                    <a:pt x="5713" y="1708"/>
                  </a:cubicBezTo>
                  <a:cubicBezTo>
                    <a:pt x="5694" y="1714"/>
                    <a:pt x="5669" y="1721"/>
                    <a:pt x="5656" y="1740"/>
                  </a:cubicBezTo>
                  <a:cubicBezTo>
                    <a:pt x="5644" y="1619"/>
                    <a:pt x="5555" y="1518"/>
                    <a:pt x="5434" y="1492"/>
                  </a:cubicBezTo>
                  <a:cubicBezTo>
                    <a:pt x="5429" y="1492"/>
                    <a:pt x="5424" y="1491"/>
                    <a:pt x="5419" y="1491"/>
                  </a:cubicBezTo>
                  <a:cubicBezTo>
                    <a:pt x="5375" y="1491"/>
                    <a:pt x="5337" y="1510"/>
                    <a:pt x="5297" y="1510"/>
                  </a:cubicBezTo>
                  <a:cubicBezTo>
                    <a:pt x="5286" y="1510"/>
                    <a:pt x="5274" y="1509"/>
                    <a:pt x="5263" y="1505"/>
                  </a:cubicBezTo>
                  <a:cubicBezTo>
                    <a:pt x="5250" y="1499"/>
                    <a:pt x="5237" y="1492"/>
                    <a:pt x="5231" y="1479"/>
                  </a:cubicBezTo>
                  <a:cubicBezTo>
                    <a:pt x="5280" y="1345"/>
                    <a:pt x="5418" y="1257"/>
                    <a:pt x="5565" y="1257"/>
                  </a:cubicBezTo>
                  <a:cubicBezTo>
                    <a:pt x="5570" y="1257"/>
                    <a:pt x="5575" y="1257"/>
                    <a:pt x="5580" y="1257"/>
                  </a:cubicBezTo>
                  <a:cubicBezTo>
                    <a:pt x="5595" y="1284"/>
                    <a:pt x="5621" y="1299"/>
                    <a:pt x="5656" y="1299"/>
                  </a:cubicBezTo>
                  <a:cubicBezTo>
                    <a:pt x="5680" y="1299"/>
                    <a:pt x="5708" y="1292"/>
                    <a:pt x="5739" y="1276"/>
                  </a:cubicBezTo>
                  <a:cubicBezTo>
                    <a:pt x="5783" y="1251"/>
                    <a:pt x="5783" y="1194"/>
                    <a:pt x="5745" y="1162"/>
                  </a:cubicBezTo>
                  <a:lnTo>
                    <a:pt x="5745" y="1162"/>
                  </a:lnTo>
                  <a:cubicBezTo>
                    <a:pt x="5561" y="1232"/>
                    <a:pt x="5364" y="1283"/>
                    <a:pt x="5168" y="1321"/>
                  </a:cubicBezTo>
                  <a:cubicBezTo>
                    <a:pt x="5149" y="1346"/>
                    <a:pt x="5136" y="1372"/>
                    <a:pt x="5130" y="1397"/>
                  </a:cubicBezTo>
                  <a:lnTo>
                    <a:pt x="5123" y="1397"/>
                  </a:lnTo>
                  <a:cubicBezTo>
                    <a:pt x="5078" y="1378"/>
                    <a:pt x="5031" y="1369"/>
                    <a:pt x="4984" y="1369"/>
                  </a:cubicBezTo>
                  <a:cubicBezTo>
                    <a:pt x="4907" y="1369"/>
                    <a:pt x="4831" y="1394"/>
                    <a:pt x="4768" y="1441"/>
                  </a:cubicBezTo>
                  <a:cubicBezTo>
                    <a:pt x="4749" y="1429"/>
                    <a:pt x="4730" y="1410"/>
                    <a:pt x="4711" y="1397"/>
                  </a:cubicBezTo>
                  <a:cubicBezTo>
                    <a:pt x="4635" y="1403"/>
                    <a:pt x="4565" y="1416"/>
                    <a:pt x="4495" y="1429"/>
                  </a:cubicBezTo>
                  <a:cubicBezTo>
                    <a:pt x="4616" y="1264"/>
                    <a:pt x="4736" y="1099"/>
                    <a:pt x="4869" y="940"/>
                  </a:cubicBezTo>
                  <a:cubicBezTo>
                    <a:pt x="4888" y="915"/>
                    <a:pt x="4907" y="889"/>
                    <a:pt x="4920" y="864"/>
                  </a:cubicBezTo>
                  <a:cubicBezTo>
                    <a:pt x="4927" y="807"/>
                    <a:pt x="4907" y="750"/>
                    <a:pt x="4876" y="705"/>
                  </a:cubicBezTo>
                  <a:cubicBezTo>
                    <a:pt x="4914" y="667"/>
                    <a:pt x="4946" y="623"/>
                    <a:pt x="4977" y="578"/>
                  </a:cubicBezTo>
                  <a:cubicBezTo>
                    <a:pt x="4965" y="515"/>
                    <a:pt x="4939" y="451"/>
                    <a:pt x="4901" y="394"/>
                  </a:cubicBezTo>
                  <a:cubicBezTo>
                    <a:pt x="4888" y="413"/>
                    <a:pt x="4876" y="432"/>
                    <a:pt x="4863" y="445"/>
                  </a:cubicBezTo>
                  <a:cubicBezTo>
                    <a:pt x="4838" y="521"/>
                    <a:pt x="4787" y="585"/>
                    <a:pt x="4717" y="623"/>
                  </a:cubicBezTo>
                  <a:cubicBezTo>
                    <a:pt x="4673" y="655"/>
                    <a:pt x="4660" y="718"/>
                    <a:pt x="4698" y="756"/>
                  </a:cubicBezTo>
                  <a:cubicBezTo>
                    <a:pt x="4844" y="896"/>
                    <a:pt x="4622" y="1042"/>
                    <a:pt x="4514" y="1092"/>
                  </a:cubicBezTo>
                  <a:cubicBezTo>
                    <a:pt x="4463" y="1124"/>
                    <a:pt x="4451" y="1194"/>
                    <a:pt x="4495" y="1232"/>
                  </a:cubicBezTo>
                  <a:cubicBezTo>
                    <a:pt x="4508" y="1257"/>
                    <a:pt x="4514" y="1289"/>
                    <a:pt x="4501" y="1321"/>
                  </a:cubicBezTo>
                  <a:cubicBezTo>
                    <a:pt x="4485" y="1319"/>
                    <a:pt x="4469" y="1318"/>
                    <a:pt x="4453" y="1318"/>
                  </a:cubicBezTo>
                  <a:cubicBezTo>
                    <a:pt x="4403" y="1318"/>
                    <a:pt x="4351" y="1326"/>
                    <a:pt x="4298" y="1340"/>
                  </a:cubicBezTo>
                  <a:cubicBezTo>
                    <a:pt x="4381" y="1295"/>
                    <a:pt x="4374" y="1169"/>
                    <a:pt x="4317" y="1067"/>
                  </a:cubicBezTo>
                  <a:cubicBezTo>
                    <a:pt x="4463" y="934"/>
                    <a:pt x="4501" y="718"/>
                    <a:pt x="4406" y="547"/>
                  </a:cubicBezTo>
                  <a:cubicBezTo>
                    <a:pt x="4432" y="528"/>
                    <a:pt x="4451" y="502"/>
                    <a:pt x="4463" y="477"/>
                  </a:cubicBezTo>
                  <a:cubicBezTo>
                    <a:pt x="4523" y="417"/>
                    <a:pt x="4577" y="368"/>
                    <a:pt x="4605" y="368"/>
                  </a:cubicBezTo>
                  <a:cubicBezTo>
                    <a:pt x="4606" y="368"/>
                    <a:pt x="4608" y="369"/>
                    <a:pt x="4609" y="369"/>
                  </a:cubicBezTo>
                  <a:cubicBezTo>
                    <a:pt x="4616" y="382"/>
                    <a:pt x="4622" y="394"/>
                    <a:pt x="4628" y="401"/>
                  </a:cubicBezTo>
                  <a:cubicBezTo>
                    <a:pt x="4645" y="420"/>
                    <a:pt x="4667" y="428"/>
                    <a:pt x="4688" y="428"/>
                  </a:cubicBezTo>
                  <a:cubicBezTo>
                    <a:pt x="4731" y="428"/>
                    <a:pt x="4772" y="394"/>
                    <a:pt x="4768" y="344"/>
                  </a:cubicBezTo>
                  <a:cubicBezTo>
                    <a:pt x="4768" y="337"/>
                    <a:pt x="4762" y="331"/>
                    <a:pt x="4762" y="325"/>
                  </a:cubicBezTo>
                  <a:lnTo>
                    <a:pt x="4831" y="325"/>
                  </a:lnTo>
                  <a:cubicBezTo>
                    <a:pt x="4768" y="261"/>
                    <a:pt x="4685" y="223"/>
                    <a:pt x="4597" y="210"/>
                  </a:cubicBezTo>
                  <a:cubicBezTo>
                    <a:pt x="4597" y="217"/>
                    <a:pt x="4597" y="223"/>
                    <a:pt x="4590" y="229"/>
                  </a:cubicBezTo>
                  <a:cubicBezTo>
                    <a:pt x="4571" y="229"/>
                    <a:pt x="4546" y="236"/>
                    <a:pt x="4527" y="242"/>
                  </a:cubicBezTo>
                  <a:cubicBezTo>
                    <a:pt x="4514" y="248"/>
                    <a:pt x="4495" y="255"/>
                    <a:pt x="4482" y="261"/>
                  </a:cubicBezTo>
                  <a:cubicBezTo>
                    <a:pt x="4482" y="248"/>
                    <a:pt x="4476" y="229"/>
                    <a:pt x="4470" y="217"/>
                  </a:cubicBezTo>
                  <a:cubicBezTo>
                    <a:pt x="4444" y="223"/>
                    <a:pt x="4425" y="229"/>
                    <a:pt x="4406" y="236"/>
                  </a:cubicBezTo>
                  <a:cubicBezTo>
                    <a:pt x="4393" y="147"/>
                    <a:pt x="4355" y="64"/>
                    <a:pt x="4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09833" y="4473133"/>
              <a:ext cx="17635" cy="39209"/>
            </a:xfrm>
            <a:custGeom>
              <a:avLst/>
              <a:gdLst/>
              <a:ahLst/>
              <a:cxnLst/>
              <a:rect l="l" t="t" r="r" b="b"/>
              <a:pathLst>
                <a:path w="309" h="687" extrusionOk="0">
                  <a:moveTo>
                    <a:pt x="87" y="0"/>
                  </a:moveTo>
                  <a:cubicBezTo>
                    <a:pt x="56" y="0"/>
                    <a:pt x="25" y="15"/>
                    <a:pt x="7" y="44"/>
                  </a:cubicBezTo>
                  <a:cubicBezTo>
                    <a:pt x="7" y="57"/>
                    <a:pt x="0" y="63"/>
                    <a:pt x="0" y="76"/>
                  </a:cubicBezTo>
                  <a:lnTo>
                    <a:pt x="39" y="120"/>
                  </a:lnTo>
                  <a:cubicBezTo>
                    <a:pt x="165" y="291"/>
                    <a:pt x="159" y="475"/>
                    <a:pt x="153" y="666"/>
                  </a:cubicBezTo>
                  <a:cubicBezTo>
                    <a:pt x="165" y="672"/>
                    <a:pt x="184" y="679"/>
                    <a:pt x="197" y="685"/>
                  </a:cubicBezTo>
                  <a:cubicBezTo>
                    <a:pt x="202" y="686"/>
                    <a:pt x="207" y="686"/>
                    <a:pt x="212" y="686"/>
                  </a:cubicBezTo>
                  <a:cubicBezTo>
                    <a:pt x="268" y="686"/>
                    <a:pt x="309" y="624"/>
                    <a:pt x="280" y="577"/>
                  </a:cubicBezTo>
                  <a:cubicBezTo>
                    <a:pt x="210" y="475"/>
                    <a:pt x="140" y="387"/>
                    <a:pt x="140" y="279"/>
                  </a:cubicBezTo>
                  <a:cubicBezTo>
                    <a:pt x="223" y="215"/>
                    <a:pt x="229" y="95"/>
                    <a:pt x="153" y="25"/>
                  </a:cubicBezTo>
                  <a:cubicBezTo>
                    <a:pt x="134" y="9"/>
                    <a:pt x="110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633746" y="4251808"/>
              <a:ext cx="35556" cy="21060"/>
            </a:xfrm>
            <a:custGeom>
              <a:avLst/>
              <a:gdLst/>
              <a:ahLst/>
              <a:cxnLst/>
              <a:rect l="l" t="t" r="r" b="b"/>
              <a:pathLst>
                <a:path w="623" h="369" extrusionOk="0">
                  <a:moveTo>
                    <a:pt x="609" y="0"/>
                  </a:moveTo>
                  <a:lnTo>
                    <a:pt x="609" y="0"/>
                  </a:lnTo>
                  <a:cubicBezTo>
                    <a:pt x="413" y="89"/>
                    <a:pt x="210" y="165"/>
                    <a:pt x="0" y="235"/>
                  </a:cubicBezTo>
                  <a:cubicBezTo>
                    <a:pt x="0" y="311"/>
                    <a:pt x="57" y="368"/>
                    <a:pt x="134" y="368"/>
                  </a:cubicBezTo>
                  <a:cubicBezTo>
                    <a:pt x="178" y="362"/>
                    <a:pt x="216" y="318"/>
                    <a:pt x="203" y="273"/>
                  </a:cubicBezTo>
                  <a:cubicBezTo>
                    <a:pt x="197" y="260"/>
                    <a:pt x="191" y="241"/>
                    <a:pt x="178" y="229"/>
                  </a:cubicBezTo>
                  <a:cubicBezTo>
                    <a:pt x="254" y="229"/>
                    <a:pt x="321" y="210"/>
                    <a:pt x="396" y="210"/>
                  </a:cubicBezTo>
                  <a:cubicBezTo>
                    <a:pt x="427" y="210"/>
                    <a:pt x="460" y="213"/>
                    <a:pt x="495" y="222"/>
                  </a:cubicBezTo>
                  <a:cubicBezTo>
                    <a:pt x="504" y="226"/>
                    <a:pt x="513" y="227"/>
                    <a:pt x="521" y="227"/>
                  </a:cubicBezTo>
                  <a:cubicBezTo>
                    <a:pt x="579" y="227"/>
                    <a:pt x="623" y="157"/>
                    <a:pt x="584" y="102"/>
                  </a:cubicBezTo>
                  <a:cubicBezTo>
                    <a:pt x="584" y="64"/>
                    <a:pt x="590" y="32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629979" y="4292387"/>
              <a:ext cx="70599" cy="32817"/>
            </a:xfrm>
            <a:custGeom>
              <a:avLst/>
              <a:gdLst/>
              <a:ahLst/>
              <a:cxnLst/>
              <a:rect l="l" t="t" r="r" b="b"/>
              <a:pathLst>
                <a:path w="1237" h="575" extrusionOk="0">
                  <a:moveTo>
                    <a:pt x="1183" y="1"/>
                  </a:moveTo>
                  <a:cubicBezTo>
                    <a:pt x="1170" y="1"/>
                    <a:pt x="1156" y="6"/>
                    <a:pt x="1145" y="19"/>
                  </a:cubicBezTo>
                  <a:cubicBezTo>
                    <a:pt x="1057" y="143"/>
                    <a:pt x="920" y="227"/>
                    <a:pt x="781" y="227"/>
                  </a:cubicBezTo>
                  <a:cubicBezTo>
                    <a:pt x="699" y="227"/>
                    <a:pt x="617" y="199"/>
                    <a:pt x="542" y="133"/>
                  </a:cubicBezTo>
                  <a:cubicBezTo>
                    <a:pt x="529" y="122"/>
                    <a:pt x="514" y="117"/>
                    <a:pt x="498" y="117"/>
                  </a:cubicBezTo>
                  <a:cubicBezTo>
                    <a:pt x="461" y="117"/>
                    <a:pt x="424" y="146"/>
                    <a:pt x="415" y="190"/>
                  </a:cubicBezTo>
                  <a:cubicBezTo>
                    <a:pt x="410" y="323"/>
                    <a:pt x="300" y="429"/>
                    <a:pt x="166" y="429"/>
                  </a:cubicBezTo>
                  <a:cubicBezTo>
                    <a:pt x="152" y="429"/>
                    <a:pt x="138" y="428"/>
                    <a:pt x="123" y="425"/>
                  </a:cubicBezTo>
                  <a:cubicBezTo>
                    <a:pt x="119" y="425"/>
                    <a:pt x="114" y="424"/>
                    <a:pt x="110" y="424"/>
                  </a:cubicBezTo>
                  <a:cubicBezTo>
                    <a:pt x="14" y="424"/>
                    <a:pt x="0" y="553"/>
                    <a:pt x="85" y="571"/>
                  </a:cubicBezTo>
                  <a:lnTo>
                    <a:pt x="111" y="571"/>
                  </a:lnTo>
                  <a:cubicBezTo>
                    <a:pt x="128" y="573"/>
                    <a:pt x="146" y="575"/>
                    <a:pt x="164" y="575"/>
                  </a:cubicBezTo>
                  <a:cubicBezTo>
                    <a:pt x="333" y="575"/>
                    <a:pt x="485" y="466"/>
                    <a:pt x="542" y="305"/>
                  </a:cubicBezTo>
                  <a:cubicBezTo>
                    <a:pt x="615" y="338"/>
                    <a:pt x="698" y="356"/>
                    <a:pt x="780" y="356"/>
                  </a:cubicBezTo>
                  <a:cubicBezTo>
                    <a:pt x="976" y="356"/>
                    <a:pt x="1169" y="258"/>
                    <a:pt x="1228" y="57"/>
                  </a:cubicBezTo>
                  <a:cubicBezTo>
                    <a:pt x="1236" y="23"/>
                    <a:pt x="1211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665250" y="4337987"/>
              <a:ext cx="8732" cy="13754"/>
            </a:xfrm>
            <a:custGeom>
              <a:avLst/>
              <a:gdLst/>
              <a:ahLst/>
              <a:cxnLst/>
              <a:rect l="l" t="t" r="r" b="b"/>
              <a:pathLst>
                <a:path w="153" h="241" extrusionOk="0">
                  <a:moveTo>
                    <a:pt x="153" y="1"/>
                  </a:moveTo>
                  <a:lnTo>
                    <a:pt x="153" y="1"/>
                  </a:lnTo>
                  <a:cubicBezTo>
                    <a:pt x="108" y="45"/>
                    <a:pt x="57" y="96"/>
                    <a:pt x="0" y="140"/>
                  </a:cubicBezTo>
                  <a:cubicBezTo>
                    <a:pt x="24" y="194"/>
                    <a:pt x="48" y="240"/>
                    <a:pt x="72" y="240"/>
                  </a:cubicBezTo>
                  <a:cubicBezTo>
                    <a:pt x="99" y="240"/>
                    <a:pt x="126" y="180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564575" y="4310421"/>
              <a:ext cx="49311" cy="31333"/>
            </a:xfrm>
            <a:custGeom>
              <a:avLst/>
              <a:gdLst/>
              <a:ahLst/>
              <a:cxnLst/>
              <a:rect l="l" t="t" r="r" b="b"/>
              <a:pathLst>
                <a:path w="864" h="549" extrusionOk="0">
                  <a:moveTo>
                    <a:pt x="736" y="1"/>
                  </a:moveTo>
                  <a:cubicBezTo>
                    <a:pt x="706" y="1"/>
                    <a:pt x="679" y="18"/>
                    <a:pt x="673" y="58"/>
                  </a:cubicBezTo>
                  <a:cubicBezTo>
                    <a:pt x="659" y="139"/>
                    <a:pt x="627" y="256"/>
                    <a:pt x="547" y="256"/>
                  </a:cubicBezTo>
                  <a:cubicBezTo>
                    <a:pt x="521" y="256"/>
                    <a:pt x="489" y="243"/>
                    <a:pt x="451" y="211"/>
                  </a:cubicBezTo>
                  <a:cubicBezTo>
                    <a:pt x="437" y="197"/>
                    <a:pt x="420" y="191"/>
                    <a:pt x="402" y="191"/>
                  </a:cubicBezTo>
                  <a:cubicBezTo>
                    <a:pt x="370" y="191"/>
                    <a:pt x="336" y="212"/>
                    <a:pt x="324" y="249"/>
                  </a:cubicBezTo>
                  <a:cubicBezTo>
                    <a:pt x="300" y="348"/>
                    <a:pt x="212" y="415"/>
                    <a:pt x="114" y="415"/>
                  </a:cubicBezTo>
                  <a:cubicBezTo>
                    <a:pt x="106" y="415"/>
                    <a:pt x="98" y="415"/>
                    <a:pt x="89" y="414"/>
                  </a:cubicBezTo>
                  <a:cubicBezTo>
                    <a:pt x="87" y="414"/>
                    <a:pt x="85" y="414"/>
                    <a:pt x="83" y="414"/>
                  </a:cubicBezTo>
                  <a:cubicBezTo>
                    <a:pt x="1" y="414"/>
                    <a:pt x="9" y="535"/>
                    <a:pt x="89" y="547"/>
                  </a:cubicBezTo>
                  <a:cubicBezTo>
                    <a:pt x="100" y="548"/>
                    <a:pt x="112" y="549"/>
                    <a:pt x="123" y="549"/>
                  </a:cubicBezTo>
                  <a:cubicBezTo>
                    <a:pt x="244" y="549"/>
                    <a:pt x="362" y="486"/>
                    <a:pt x="432" y="376"/>
                  </a:cubicBezTo>
                  <a:cubicBezTo>
                    <a:pt x="472" y="397"/>
                    <a:pt x="516" y="408"/>
                    <a:pt x="560" y="408"/>
                  </a:cubicBezTo>
                  <a:cubicBezTo>
                    <a:pt x="608" y="408"/>
                    <a:pt x="656" y="396"/>
                    <a:pt x="698" y="369"/>
                  </a:cubicBezTo>
                  <a:cubicBezTo>
                    <a:pt x="806" y="306"/>
                    <a:pt x="863" y="179"/>
                    <a:pt x="825" y="58"/>
                  </a:cubicBezTo>
                  <a:cubicBezTo>
                    <a:pt x="811" y="24"/>
                    <a:pt x="772" y="1"/>
                    <a:pt x="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42840" y="4323205"/>
              <a:ext cx="59355" cy="18948"/>
            </a:xfrm>
            <a:custGeom>
              <a:avLst/>
              <a:gdLst/>
              <a:ahLst/>
              <a:cxnLst/>
              <a:rect l="l" t="t" r="r" b="b"/>
              <a:pathLst>
                <a:path w="1040" h="332" extrusionOk="0">
                  <a:moveTo>
                    <a:pt x="978" y="0"/>
                  </a:moveTo>
                  <a:cubicBezTo>
                    <a:pt x="957" y="0"/>
                    <a:pt x="934" y="10"/>
                    <a:pt x="921" y="31"/>
                  </a:cubicBezTo>
                  <a:cubicBezTo>
                    <a:pt x="882" y="90"/>
                    <a:pt x="813" y="141"/>
                    <a:pt x="739" y="141"/>
                  </a:cubicBezTo>
                  <a:cubicBezTo>
                    <a:pt x="718" y="141"/>
                    <a:pt x="696" y="136"/>
                    <a:pt x="674" y="126"/>
                  </a:cubicBezTo>
                  <a:cubicBezTo>
                    <a:pt x="617" y="95"/>
                    <a:pt x="598" y="37"/>
                    <a:pt x="528" y="31"/>
                  </a:cubicBezTo>
                  <a:cubicBezTo>
                    <a:pt x="526" y="31"/>
                    <a:pt x="525" y="31"/>
                    <a:pt x="524" y="31"/>
                  </a:cubicBezTo>
                  <a:cubicBezTo>
                    <a:pt x="415" y="31"/>
                    <a:pt x="317" y="218"/>
                    <a:pt x="213" y="218"/>
                  </a:cubicBezTo>
                  <a:cubicBezTo>
                    <a:pt x="179" y="218"/>
                    <a:pt x="144" y="198"/>
                    <a:pt x="109" y="145"/>
                  </a:cubicBezTo>
                  <a:cubicBezTo>
                    <a:pt x="99" y="131"/>
                    <a:pt x="83" y="124"/>
                    <a:pt x="67" y="124"/>
                  </a:cubicBezTo>
                  <a:cubicBezTo>
                    <a:pt x="34" y="124"/>
                    <a:pt x="1" y="151"/>
                    <a:pt x="14" y="190"/>
                  </a:cubicBezTo>
                  <a:cubicBezTo>
                    <a:pt x="43" y="276"/>
                    <a:pt x="124" y="331"/>
                    <a:pt x="214" y="331"/>
                  </a:cubicBezTo>
                  <a:cubicBezTo>
                    <a:pt x="223" y="331"/>
                    <a:pt x="233" y="331"/>
                    <a:pt x="242" y="329"/>
                  </a:cubicBezTo>
                  <a:cubicBezTo>
                    <a:pt x="341" y="324"/>
                    <a:pt x="456" y="206"/>
                    <a:pt x="523" y="206"/>
                  </a:cubicBezTo>
                  <a:cubicBezTo>
                    <a:pt x="529" y="206"/>
                    <a:pt x="535" y="207"/>
                    <a:pt x="540" y="209"/>
                  </a:cubicBezTo>
                  <a:cubicBezTo>
                    <a:pt x="585" y="228"/>
                    <a:pt x="617" y="272"/>
                    <a:pt x="667" y="291"/>
                  </a:cubicBezTo>
                  <a:cubicBezTo>
                    <a:pt x="696" y="298"/>
                    <a:pt x="724" y="301"/>
                    <a:pt x="753" y="301"/>
                  </a:cubicBezTo>
                  <a:cubicBezTo>
                    <a:pt x="782" y="301"/>
                    <a:pt x="810" y="298"/>
                    <a:pt x="839" y="291"/>
                  </a:cubicBezTo>
                  <a:cubicBezTo>
                    <a:pt x="953" y="266"/>
                    <a:pt x="1029" y="171"/>
                    <a:pt x="1035" y="63"/>
                  </a:cubicBezTo>
                  <a:cubicBezTo>
                    <a:pt x="1039" y="22"/>
                    <a:pt x="1010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195090" y="4377024"/>
              <a:ext cx="58785" cy="44688"/>
            </a:xfrm>
            <a:custGeom>
              <a:avLst/>
              <a:gdLst/>
              <a:ahLst/>
              <a:cxnLst/>
              <a:rect l="l" t="t" r="r" b="b"/>
              <a:pathLst>
                <a:path w="1030" h="783" extrusionOk="0">
                  <a:moveTo>
                    <a:pt x="274" y="1"/>
                  </a:moveTo>
                  <a:cubicBezTo>
                    <a:pt x="184" y="1"/>
                    <a:pt x="91" y="45"/>
                    <a:pt x="33" y="110"/>
                  </a:cubicBezTo>
                  <a:cubicBezTo>
                    <a:pt x="0" y="149"/>
                    <a:pt x="35" y="202"/>
                    <a:pt x="78" y="202"/>
                  </a:cubicBezTo>
                  <a:cubicBezTo>
                    <a:pt x="84" y="202"/>
                    <a:pt x="90" y="201"/>
                    <a:pt x="97" y="199"/>
                  </a:cubicBezTo>
                  <a:lnTo>
                    <a:pt x="205" y="148"/>
                  </a:lnTo>
                  <a:cubicBezTo>
                    <a:pt x="228" y="144"/>
                    <a:pt x="247" y="142"/>
                    <a:pt x="264" y="142"/>
                  </a:cubicBezTo>
                  <a:cubicBezTo>
                    <a:pt x="336" y="142"/>
                    <a:pt x="352" y="175"/>
                    <a:pt x="306" y="237"/>
                  </a:cubicBezTo>
                  <a:cubicBezTo>
                    <a:pt x="209" y="261"/>
                    <a:pt x="246" y="396"/>
                    <a:pt x="338" y="396"/>
                  </a:cubicBezTo>
                  <a:cubicBezTo>
                    <a:pt x="342" y="396"/>
                    <a:pt x="346" y="396"/>
                    <a:pt x="351" y="395"/>
                  </a:cubicBezTo>
                  <a:cubicBezTo>
                    <a:pt x="408" y="381"/>
                    <a:pt x="468" y="374"/>
                    <a:pt x="530" y="374"/>
                  </a:cubicBezTo>
                  <a:cubicBezTo>
                    <a:pt x="550" y="374"/>
                    <a:pt x="571" y="375"/>
                    <a:pt x="592" y="376"/>
                  </a:cubicBezTo>
                  <a:cubicBezTo>
                    <a:pt x="643" y="376"/>
                    <a:pt x="693" y="395"/>
                    <a:pt x="738" y="433"/>
                  </a:cubicBezTo>
                  <a:cubicBezTo>
                    <a:pt x="808" y="497"/>
                    <a:pt x="795" y="554"/>
                    <a:pt x="712" y="598"/>
                  </a:cubicBezTo>
                  <a:cubicBezTo>
                    <a:pt x="598" y="611"/>
                    <a:pt x="592" y="782"/>
                    <a:pt x="712" y="782"/>
                  </a:cubicBezTo>
                  <a:cubicBezTo>
                    <a:pt x="909" y="776"/>
                    <a:pt x="1030" y="560"/>
                    <a:pt x="934" y="389"/>
                  </a:cubicBezTo>
                  <a:cubicBezTo>
                    <a:pt x="857" y="245"/>
                    <a:pt x="707" y="202"/>
                    <a:pt x="556" y="202"/>
                  </a:cubicBezTo>
                  <a:cubicBezTo>
                    <a:pt x="534" y="202"/>
                    <a:pt x="512" y="203"/>
                    <a:pt x="490" y="205"/>
                  </a:cubicBezTo>
                  <a:cubicBezTo>
                    <a:pt x="484" y="167"/>
                    <a:pt x="471" y="122"/>
                    <a:pt x="452" y="91"/>
                  </a:cubicBezTo>
                  <a:cubicBezTo>
                    <a:pt x="408" y="27"/>
                    <a:pt x="342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253703" y="4445282"/>
              <a:ext cx="29621" cy="10159"/>
            </a:xfrm>
            <a:custGeom>
              <a:avLst/>
              <a:gdLst/>
              <a:ahLst/>
              <a:cxnLst/>
              <a:rect l="l" t="t" r="r" b="b"/>
              <a:pathLst>
                <a:path w="519" h="178" extrusionOk="0">
                  <a:moveTo>
                    <a:pt x="218" y="1"/>
                  </a:moveTo>
                  <a:cubicBezTo>
                    <a:pt x="173" y="1"/>
                    <a:pt x="128" y="7"/>
                    <a:pt x="85" y="18"/>
                  </a:cubicBezTo>
                  <a:cubicBezTo>
                    <a:pt x="0" y="30"/>
                    <a:pt x="31" y="152"/>
                    <a:pt x="111" y="152"/>
                  </a:cubicBezTo>
                  <a:cubicBezTo>
                    <a:pt x="115" y="152"/>
                    <a:pt x="119" y="152"/>
                    <a:pt x="123" y="151"/>
                  </a:cubicBezTo>
                  <a:cubicBezTo>
                    <a:pt x="146" y="150"/>
                    <a:pt x="168" y="149"/>
                    <a:pt x="190" y="149"/>
                  </a:cubicBezTo>
                  <a:cubicBezTo>
                    <a:pt x="263" y="149"/>
                    <a:pt x="335" y="157"/>
                    <a:pt x="402" y="177"/>
                  </a:cubicBezTo>
                  <a:cubicBezTo>
                    <a:pt x="407" y="177"/>
                    <a:pt x="411" y="178"/>
                    <a:pt x="415" y="178"/>
                  </a:cubicBezTo>
                  <a:cubicBezTo>
                    <a:pt x="478" y="178"/>
                    <a:pt x="519" y="92"/>
                    <a:pt x="453" y="56"/>
                  </a:cubicBezTo>
                  <a:cubicBezTo>
                    <a:pt x="380" y="19"/>
                    <a:pt x="29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295137" y="4435066"/>
              <a:ext cx="91830" cy="57072"/>
            </a:xfrm>
            <a:custGeom>
              <a:avLst/>
              <a:gdLst/>
              <a:ahLst/>
              <a:cxnLst/>
              <a:rect l="l" t="t" r="r" b="b"/>
              <a:pathLst>
                <a:path w="1609" h="1000" extrusionOk="0">
                  <a:moveTo>
                    <a:pt x="491" y="1"/>
                  </a:moveTo>
                  <a:cubicBezTo>
                    <a:pt x="394" y="1"/>
                    <a:pt x="297" y="37"/>
                    <a:pt x="222" y="114"/>
                  </a:cubicBezTo>
                  <a:cubicBezTo>
                    <a:pt x="213" y="113"/>
                    <a:pt x="204" y="113"/>
                    <a:pt x="195" y="113"/>
                  </a:cubicBezTo>
                  <a:cubicBezTo>
                    <a:pt x="152" y="113"/>
                    <a:pt x="106" y="124"/>
                    <a:pt x="70" y="140"/>
                  </a:cubicBezTo>
                  <a:cubicBezTo>
                    <a:pt x="1" y="163"/>
                    <a:pt x="20" y="264"/>
                    <a:pt x="81" y="264"/>
                  </a:cubicBezTo>
                  <a:cubicBezTo>
                    <a:pt x="88" y="264"/>
                    <a:pt x="94" y="263"/>
                    <a:pt x="102" y="260"/>
                  </a:cubicBezTo>
                  <a:cubicBezTo>
                    <a:pt x="128" y="252"/>
                    <a:pt x="155" y="247"/>
                    <a:pt x="181" y="247"/>
                  </a:cubicBezTo>
                  <a:cubicBezTo>
                    <a:pt x="233" y="247"/>
                    <a:pt x="284" y="263"/>
                    <a:pt x="330" y="292"/>
                  </a:cubicBezTo>
                  <a:cubicBezTo>
                    <a:pt x="400" y="349"/>
                    <a:pt x="406" y="413"/>
                    <a:pt x="419" y="495"/>
                  </a:cubicBezTo>
                  <a:cubicBezTo>
                    <a:pt x="427" y="541"/>
                    <a:pt x="459" y="560"/>
                    <a:pt x="494" y="560"/>
                  </a:cubicBezTo>
                  <a:cubicBezTo>
                    <a:pt x="541" y="560"/>
                    <a:pt x="593" y="525"/>
                    <a:pt x="597" y="470"/>
                  </a:cubicBezTo>
                  <a:cubicBezTo>
                    <a:pt x="603" y="356"/>
                    <a:pt x="501" y="235"/>
                    <a:pt x="406" y="178"/>
                  </a:cubicBezTo>
                  <a:lnTo>
                    <a:pt x="381" y="159"/>
                  </a:lnTo>
                  <a:cubicBezTo>
                    <a:pt x="413" y="145"/>
                    <a:pt x="445" y="138"/>
                    <a:pt x="476" y="138"/>
                  </a:cubicBezTo>
                  <a:cubicBezTo>
                    <a:pt x="585" y="138"/>
                    <a:pt x="680" y="222"/>
                    <a:pt x="704" y="356"/>
                  </a:cubicBezTo>
                  <a:cubicBezTo>
                    <a:pt x="718" y="393"/>
                    <a:pt x="753" y="416"/>
                    <a:pt x="790" y="416"/>
                  </a:cubicBezTo>
                  <a:cubicBezTo>
                    <a:pt x="804" y="416"/>
                    <a:pt x="818" y="413"/>
                    <a:pt x="831" y="406"/>
                  </a:cubicBezTo>
                  <a:cubicBezTo>
                    <a:pt x="871" y="396"/>
                    <a:pt x="906" y="390"/>
                    <a:pt x="936" y="390"/>
                  </a:cubicBezTo>
                  <a:cubicBezTo>
                    <a:pt x="1046" y="390"/>
                    <a:pt x="1082" y="465"/>
                    <a:pt x="1047" y="616"/>
                  </a:cubicBezTo>
                  <a:cubicBezTo>
                    <a:pt x="1011" y="682"/>
                    <a:pt x="1058" y="757"/>
                    <a:pt x="1120" y="757"/>
                  </a:cubicBezTo>
                  <a:cubicBezTo>
                    <a:pt x="1136" y="757"/>
                    <a:pt x="1152" y="753"/>
                    <a:pt x="1168" y="743"/>
                  </a:cubicBezTo>
                  <a:cubicBezTo>
                    <a:pt x="1314" y="755"/>
                    <a:pt x="1358" y="806"/>
                    <a:pt x="1307" y="889"/>
                  </a:cubicBezTo>
                  <a:cubicBezTo>
                    <a:pt x="1282" y="955"/>
                    <a:pt x="1339" y="1000"/>
                    <a:pt x="1397" y="1000"/>
                  </a:cubicBezTo>
                  <a:cubicBezTo>
                    <a:pt x="1428" y="1000"/>
                    <a:pt x="1459" y="987"/>
                    <a:pt x="1479" y="958"/>
                  </a:cubicBezTo>
                  <a:cubicBezTo>
                    <a:pt x="1609" y="779"/>
                    <a:pt x="1479" y="533"/>
                    <a:pt x="1260" y="533"/>
                  </a:cubicBezTo>
                  <a:cubicBezTo>
                    <a:pt x="1255" y="533"/>
                    <a:pt x="1249" y="533"/>
                    <a:pt x="1244" y="533"/>
                  </a:cubicBezTo>
                  <a:cubicBezTo>
                    <a:pt x="1244" y="348"/>
                    <a:pt x="1095" y="210"/>
                    <a:pt x="924" y="210"/>
                  </a:cubicBezTo>
                  <a:cubicBezTo>
                    <a:pt x="896" y="210"/>
                    <a:pt x="867" y="214"/>
                    <a:pt x="838" y="222"/>
                  </a:cubicBezTo>
                  <a:cubicBezTo>
                    <a:pt x="774" y="79"/>
                    <a:pt x="633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306266" y="4329826"/>
              <a:ext cx="53363" cy="30363"/>
            </a:xfrm>
            <a:custGeom>
              <a:avLst/>
              <a:gdLst/>
              <a:ahLst/>
              <a:cxnLst/>
              <a:rect l="l" t="t" r="r" b="b"/>
              <a:pathLst>
                <a:path w="935" h="532" extrusionOk="0">
                  <a:moveTo>
                    <a:pt x="802" y="1"/>
                  </a:moveTo>
                  <a:cubicBezTo>
                    <a:pt x="788" y="1"/>
                    <a:pt x="774" y="6"/>
                    <a:pt x="763" y="17"/>
                  </a:cubicBezTo>
                  <a:cubicBezTo>
                    <a:pt x="712" y="80"/>
                    <a:pt x="719" y="131"/>
                    <a:pt x="700" y="207"/>
                  </a:cubicBezTo>
                  <a:cubicBezTo>
                    <a:pt x="681" y="270"/>
                    <a:pt x="655" y="340"/>
                    <a:pt x="579" y="347"/>
                  </a:cubicBezTo>
                  <a:cubicBezTo>
                    <a:pt x="575" y="347"/>
                    <a:pt x="571" y="348"/>
                    <a:pt x="567" y="348"/>
                  </a:cubicBezTo>
                  <a:cubicBezTo>
                    <a:pt x="532" y="348"/>
                    <a:pt x="495" y="324"/>
                    <a:pt x="484" y="296"/>
                  </a:cubicBezTo>
                  <a:cubicBezTo>
                    <a:pt x="470" y="272"/>
                    <a:pt x="440" y="255"/>
                    <a:pt x="412" y="255"/>
                  </a:cubicBezTo>
                  <a:cubicBezTo>
                    <a:pt x="390" y="255"/>
                    <a:pt x="369" y="267"/>
                    <a:pt x="363" y="296"/>
                  </a:cubicBezTo>
                  <a:cubicBezTo>
                    <a:pt x="352" y="380"/>
                    <a:pt x="288" y="416"/>
                    <a:pt x="218" y="416"/>
                  </a:cubicBezTo>
                  <a:cubicBezTo>
                    <a:pt x="171" y="416"/>
                    <a:pt x="122" y="400"/>
                    <a:pt x="84" y="372"/>
                  </a:cubicBezTo>
                  <a:cubicBezTo>
                    <a:pt x="76" y="366"/>
                    <a:pt x="69" y="364"/>
                    <a:pt x="61" y="364"/>
                  </a:cubicBezTo>
                  <a:cubicBezTo>
                    <a:pt x="27" y="364"/>
                    <a:pt x="1" y="418"/>
                    <a:pt x="27" y="455"/>
                  </a:cubicBezTo>
                  <a:cubicBezTo>
                    <a:pt x="73" y="509"/>
                    <a:pt x="132" y="532"/>
                    <a:pt x="193" y="532"/>
                  </a:cubicBezTo>
                  <a:cubicBezTo>
                    <a:pt x="274" y="532"/>
                    <a:pt x="359" y="491"/>
                    <a:pt x="421" y="429"/>
                  </a:cubicBezTo>
                  <a:cubicBezTo>
                    <a:pt x="462" y="471"/>
                    <a:pt x="520" y="493"/>
                    <a:pt x="578" y="493"/>
                  </a:cubicBezTo>
                  <a:cubicBezTo>
                    <a:pt x="609" y="493"/>
                    <a:pt x="639" y="487"/>
                    <a:pt x="668" y="474"/>
                  </a:cubicBezTo>
                  <a:cubicBezTo>
                    <a:pt x="820" y="416"/>
                    <a:pt x="935" y="169"/>
                    <a:pt x="852" y="29"/>
                  </a:cubicBezTo>
                  <a:cubicBezTo>
                    <a:pt x="841" y="11"/>
                    <a:pt x="821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370644" y="4307282"/>
              <a:ext cx="78817" cy="32588"/>
            </a:xfrm>
            <a:custGeom>
              <a:avLst/>
              <a:gdLst/>
              <a:ahLst/>
              <a:cxnLst/>
              <a:rect l="l" t="t" r="r" b="b"/>
              <a:pathLst>
                <a:path w="1381" h="571" extrusionOk="0">
                  <a:moveTo>
                    <a:pt x="1301" y="1"/>
                  </a:moveTo>
                  <a:cubicBezTo>
                    <a:pt x="1293" y="1"/>
                    <a:pt x="1285" y="2"/>
                    <a:pt x="1279" y="6"/>
                  </a:cubicBezTo>
                  <a:cubicBezTo>
                    <a:pt x="1253" y="12"/>
                    <a:pt x="1228" y="37"/>
                    <a:pt x="1222" y="63"/>
                  </a:cubicBezTo>
                  <a:cubicBezTo>
                    <a:pt x="1206" y="159"/>
                    <a:pt x="1136" y="222"/>
                    <a:pt x="1060" y="222"/>
                  </a:cubicBezTo>
                  <a:cubicBezTo>
                    <a:pt x="1016" y="222"/>
                    <a:pt x="969" y="201"/>
                    <a:pt x="930" y="151"/>
                  </a:cubicBezTo>
                  <a:cubicBezTo>
                    <a:pt x="917" y="135"/>
                    <a:pt x="901" y="129"/>
                    <a:pt x="884" y="129"/>
                  </a:cubicBezTo>
                  <a:cubicBezTo>
                    <a:pt x="834" y="129"/>
                    <a:pt x="782" y="188"/>
                    <a:pt x="816" y="240"/>
                  </a:cubicBezTo>
                  <a:cubicBezTo>
                    <a:pt x="822" y="247"/>
                    <a:pt x="822" y="247"/>
                    <a:pt x="828" y="253"/>
                  </a:cubicBezTo>
                  <a:cubicBezTo>
                    <a:pt x="822" y="250"/>
                    <a:pt x="816" y="248"/>
                    <a:pt x="809" y="248"/>
                  </a:cubicBezTo>
                  <a:cubicBezTo>
                    <a:pt x="803" y="248"/>
                    <a:pt x="796" y="250"/>
                    <a:pt x="790" y="253"/>
                  </a:cubicBezTo>
                  <a:cubicBezTo>
                    <a:pt x="743" y="269"/>
                    <a:pt x="692" y="280"/>
                    <a:pt x="640" y="280"/>
                  </a:cubicBezTo>
                  <a:cubicBezTo>
                    <a:pt x="629" y="280"/>
                    <a:pt x="617" y="280"/>
                    <a:pt x="606" y="278"/>
                  </a:cubicBezTo>
                  <a:cubicBezTo>
                    <a:pt x="543" y="266"/>
                    <a:pt x="486" y="247"/>
                    <a:pt x="428" y="221"/>
                  </a:cubicBezTo>
                  <a:cubicBezTo>
                    <a:pt x="424" y="220"/>
                    <a:pt x="420" y="219"/>
                    <a:pt x="415" y="219"/>
                  </a:cubicBezTo>
                  <a:cubicBezTo>
                    <a:pt x="374" y="219"/>
                    <a:pt x="330" y="270"/>
                    <a:pt x="359" y="310"/>
                  </a:cubicBezTo>
                  <a:cubicBezTo>
                    <a:pt x="371" y="323"/>
                    <a:pt x="384" y="336"/>
                    <a:pt x="390" y="342"/>
                  </a:cubicBezTo>
                  <a:cubicBezTo>
                    <a:pt x="340" y="348"/>
                    <a:pt x="308" y="405"/>
                    <a:pt x="251" y="405"/>
                  </a:cubicBezTo>
                  <a:cubicBezTo>
                    <a:pt x="246" y="406"/>
                    <a:pt x="240" y="406"/>
                    <a:pt x="235" y="406"/>
                  </a:cubicBezTo>
                  <a:cubicBezTo>
                    <a:pt x="191" y="406"/>
                    <a:pt x="152" y="382"/>
                    <a:pt x="124" y="342"/>
                  </a:cubicBezTo>
                  <a:cubicBezTo>
                    <a:pt x="112" y="326"/>
                    <a:pt x="96" y="319"/>
                    <a:pt x="81" y="319"/>
                  </a:cubicBezTo>
                  <a:cubicBezTo>
                    <a:pt x="41" y="319"/>
                    <a:pt x="0" y="364"/>
                    <a:pt x="10" y="405"/>
                  </a:cubicBezTo>
                  <a:cubicBezTo>
                    <a:pt x="35" y="520"/>
                    <a:pt x="156" y="570"/>
                    <a:pt x="257" y="570"/>
                  </a:cubicBezTo>
                  <a:cubicBezTo>
                    <a:pt x="352" y="570"/>
                    <a:pt x="505" y="501"/>
                    <a:pt x="467" y="393"/>
                  </a:cubicBezTo>
                  <a:lnTo>
                    <a:pt x="467" y="393"/>
                  </a:lnTo>
                  <a:cubicBezTo>
                    <a:pt x="517" y="414"/>
                    <a:pt x="570" y="424"/>
                    <a:pt x="624" y="424"/>
                  </a:cubicBezTo>
                  <a:cubicBezTo>
                    <a:pt x="699" y="424"/>
                    <a:pt x="774" y="404"/>
                    <a:pt x="841" y="367"/>
                  </a:cubicBezTo>
                  <a:cubicBezTo>
                    <a:pt x="866" y="355"/>
                    <a:pt x="879" y="316"/>
                    <a:pt x="866" y="291"/>
                  </a:cubicBezTo>
                  <a:lnTo>
                    <a:pt x="866" y="291"/>
                  </a:lnTo>
                  <a:cubicBezTo>
                    <a:pt x="928" y="346"/>
                    <a:pt x="1001" y="371"/>
                    <a:pt x="1072" y="371"/>
                  </a:cubicBezTo>
                  <a:cubicBezTo>
                    <a:pt x="1223" y="371"/>
                    <a:pt x="1367" y="260"/>
                    <a:pt x="1380" y="88"/>
                  </a:cubicBezTo>
                  <a:cubicBezTo>
                    <a:pt x="1380" y="50"/>
                    <a:pt x="1355" y="12"/>
                    <a:pt x="1323" y="6"/>
                  </a:cubicBezTo>
                  <a:cubicBezTo>
                    <a:pt x="1317" y="2"/>
                    <a:pt x="1309" y="1"/>
                    <a:pt x="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239264" y="4366808"/>
              <a:ext cx="188796" cy="67403"/>
            </a:xfrm>
            <a:custGeom>
              <a:avLst/>
              <a:gdLst/>
              <a:ahLst/>
              <a:cxnLst/>
              <a:rect l="l" t="t" r="r" b="b"/>
              <a:pathLst>
                <a:path w="3308" h="1181" extrusionOk="0">
                  <a:moveTo>
                    <a:pt x="1721" y="0"/>
                  </a:moveTo>
                  <a:cubicBezTo>
                    <a:pt x="1680" y="0"/>
                    <a:pt x="1639" y="29"/>
                    <a:pt x="1639" y="86"/>
                  </a:cubicBezTo>
                  <a:cubicBezTo>
                    <a:pt x="1639" y="156"/>
                    <a:pt x="1626" y="225"/>
                    <a:pt x="1601" y="289"/>
                  </a:cubicBezTo>
                  <a:cubicBezTo>
                    <a:pt x="1582" y="346"/>
                    <a:pt x="1537" y="384"/>
                    <a:pt x="1480" y="397"/>
                  </a:cubicBezTo>
                  <a:cubicBezTo>
                    <a:pt x="1474" y="398"/>
                    <a:pt x="1467" y="399"/>
                    <a:pt x="1461" y="399"/>
                  </a:cubicBezTo>
                  <a:cubicBezTo>
                    <a:pt x="1407" y="399"/>
                    <a:pt x="1365" y="353"/>
                    <a:pt x="1360" y="301"/>
                  </a:cubicBezTo>
                  <a:cubicBezTo>
                    <a:pt x="1360" y="295"/>
                    <a:pt x="1360" y="282"/>
                    <a:pt x="1360" y="276"/>
                  </a:cubicBezTo>
                  <a:cubicBezTo>
                    <a:pt x="1356" y="231"/>
                    <a:pt x="1320" y="207"/>
                    <a:pt x="1283" y="207"/>
                  </a:cubicBezTo>
                  <a:cubicBezTo>
                    <a:pt x="1253" y="207"/>
                    <a:pt x="1222" y="223"/>
                    <a:pt x="1207" y="257"/>
                  </a:cubicBezTo>
                  <a:cubicBezTo>
                    <a:pt x="1201" y="282"/>
                    <a:pt x="1201" y="308"/>
                    <a:pt x="1201" y="333"/>
                  </a:cubicBezTo>
                  <a:cubicBezTo>
                    <a:pt x="1195" y="403"/>
                    <a:pt x="1144" y="460"/>
                    <a:pt x="1081" y="479"/>
                  </a:cubicBezTo>
                  <a:cubicBezTo>
                    <a:pt x="1055" y="489"/>
                    <a:pt x="1030" y="493"/>
                    <a:pt x="1005" y="493"/>
                  </a:cubicBezTo>
                  <a:cubicBezTo>
                    <a:pt x="981" y="493"/>
                    <a:pt x="957" y="489"/>
                    <a:pt x="935" y="479"/>
                  </a:cubicBezTo>
                  <a:cubicBezTo>
                    <a:pt x="916" y="466"/>
                    <a:pt x="897" y="460"/>
                    <a:pt x="877" y="447"/>
                  </a:cubicBezTo>
                  <a:lnTo>
                    <a:pt x="833" y="416"/>
                  </a:lnTo>
                  <a:cubicBezTo>
                    <a:pt x="823" y="408"/>
                    <a:pt x="812" y="405"/>
                    <a:pt x="801" y="405"/>
                  </a:cubicBezTo>
                  <a:cubicBezTo>
                    <a:pt x="785" y="405"/>
                    <a:pt x="768" y="413"/>
                    <a:pt x="757" y="428"/>
                  </a:cubicBezTo>
                  <a:cubicBezTo>
                    <a:pt x="693" y="428"/>
                    <a:pt x="636" y="441"/>
                    <a:pt x="579" y="460"/>
                  </a:cubicBezTo>
                  <a:cubicBezTo>
                    <a:pt x="552" y="285"/>
                    <a:pt x="413" y="150"/>
                    <a:pt x="245" y="150"/>
                  </a:cubicBezTo>
                  <a:cubicBezTo>
                    <a:pt x="182" y="150"/>
                    <a:pt x="114" y="169"/>
                    <a:pt x="46" y="213"/>
                  </a:cubicBezTo>
                  <a:cubicBezTo>
                    <a:pt x="0" y="241"/>
                    <a:pt x="22" y="317"/>
                    <a:pt x="73" y="317"/>
                  </a:cubicBezTo>
                  <a:cubicBezTo>
                    <a:pt x="79" y="317"/>
                    <a:pt x="85" y="316"/>
                    <a:pt x="91" y="314"/>
                  </a:cubicBezTo>
                  <a:cubicBezTo>
                    <a:pt x="122" y="301"/>
                    <a:pt x="157" y="295"/>
                    <a:pt x="192" y="295"/>
                  </a:cubicBezTo>
                  <a:cubicBezTo>
                    <a:pt x="330" y="295"/>
                    <a:pt x="470" y="392"/>
                    <a:pt x="440" y="549"/>
                  </a:cubicBezTo>
                  <a:cubicBezTo>
                    <a:pt x="429" y="600"/>
                    <a:pt x="468" y="639"/>
                    <a:pt x="514" y="639"/>
                  </a:cubicBezTo>
                  <a:cubicBezTo>
                    <a:pt x="525" y="639"/>
                    <a:pt x="536" y="636"/>
                    <a:pt x="548" y="631"/>
                  </a:cubicBezTo>
                  <a:cubicBezTo>
                    <a:pt x="580" y="599"/>
                    <a:pt x="624" y="583"/>
                    <a:pt x="669" y="583"/>
                  </a:cubicBezTo>
                  <a:cubicBezTo>
                    <a:pt x="704" y="583"/>
                    <a:pt x="739" y="593"/>
                    <a:pt x="770" y="612"/>
                  </a:cubicBezTo>
                  <a:cubicBezTo>
                    <a:pt x="776" y="612"/>
                    <a:pt x="782" y="612"/>
                    <a:pt x="787" y="612"/>
                  </a:cubicBezTo>
                  <a:cubicBezTo>
                    <a:pt x="906" y="612"/>
                    <a:pt x="931" y="675"/>
                    <a:pt x="865" y="796"/>
                  </a:cubicBezTo>
                  <a:cubicBezTo>
                    <a:pt x="858" y="803"/>
                    <a:pt x="852" y="815"/>
                    <a:pt x="852" y="822"/>
                  </a:cubicBezTo>
                  <a:cubicBezTo>
                    <a:pt x="828" y="880"/>
                    <a:pt x="870" y="934"/>
                    <a:pt x="923" y="934"/>
                  </a:cubicBezTo>
                  <a:cubicBezTo>
                    <a:pt x="939" y="934"/>
                    <a:pt x="956" y="929"/>
                    <a:pt x="973" y="917"/>
                  </a:cubicBezTo>
                  <a:cubicBezTo>
                    <a:pt x="973" y="911"/>
                    <a:pt x="979" y="911"/>
                    <a:pt x="985" y="904"/>
                  </a:cubicBezTo>
                  <a:cubicBezTo>
                    <a:pt x="1176" y="904"/>
                    <a:pt x="1233" y="942"/>
                    <a:pt x="1169" y="1012"/>
                  </a:cubicBezTo>
                  <a:cubicBezTo>
                    <a:pt x="1157" y="1038"/>
                    <a:pt x="1144" y="1057"/>
                    <a:pt x="1131" y="1082"/>
                  </a:cubicBezTo>
                  <a:cubicBezTo>
                    <a:pt x="1109" y="1126"/>
                    <a:pt x="1145" y="1181"/>
                    <a:pt x="1193" y="1181"/>
                  </a:cubicBezTo>
                  <a:cubicBezTo>
                    <a:pt x="1200" y="1181"/>
                    <a:pt x="1207" y="1180"/>
                    <a:pt x="1214" y="1177"/>
                  </a:cubicBezTo>
                  <a:cubicBezTo>
                    <a:pt x="1404" y="1145"/>
                    <a:pt x="1430" y="885"/>
                    <a:pt x="1315" y="752"/>
                  </a:cubicBezTo>
                  <a:cubicBezTo>
                    <a:pt x="1267" y="698"/>
                    <a:pt x="1195" y="667"/>
                    <a:pt x="1125" y="667"/>
                  </a:cubicBezTo>
                  <a:cubicBezTo>
                    <a:pt x="1103" y="667"/>
                    <a:pt x="1082" y="670"/>
                    <a:pt x="1062" y="676"/>
                  </a:cubicBezTo>
                  <a:cubicBezTo>
                    <a:pt x="1055" y="657"/>
                    <a:pt x="1055" y="644"/>
                    <a:pt x="1049" y="631"/>
                  </a:cubicBezTo>
                  <a:cubicBezTo>
                    <a:pt x="1144" y="612"/>
                    <a:pt x="1227" y="562"/>
                    <a:pt x="1290" y="486"/>
                  </a:cubicBezTo>
                  <a:cubicBezTo>
                    <a:pt x="1339" y="530"/>
                    <a:pt x="1404" y="555"/>
                    <a:pt x="1469" y="555"/>
                  </a:cubicBezTo>
                  <a:cubicBezTo>
                    <a:pt x="1488" y="555"/>
                    <a:pt x="1506" y="553"/>
                    <a:pt x="1525" y="549"/>
                  </a:cubicBezTo>
                  <a:cubicBezTo>
                    <a:pt x="1595" y="543"/>
                    <a:pt x="1652" y="505"/>
                    <a:pt x="1696" y="454"/>
                  </a:cubicBezTo>
                  <a:cubicBezTo>
                    <a:pt x="1715" y="498"/>
                    <a:pt x="1747" y="530"/>
                    <a:pt x="1791" y="543"/>
                  </a:cubicBezTo>
                  <a:cubicBezTo>
                    <a:pt x="1798" y="606"/>
                    <a:pt x="1823" y="670"/>
                    <a:pt x="1874" y="714"/>
                  </a:cubicBezTo>
                  <a:cubicBezTo>
                    <a:pt x="1921" y="751"/>
                    <a:pt x="1981" y="774"/>
                    <a:pt x="2040" y="774"/>
                  </a:cubicBezTo>
                  <a:cubicBezTo>
                    <a:pt x="2052" y="774"/>
                    <a:pt x="2065" y="773"/>
                    <a:pt x="2077" y="771"/>
                  </a:cubicBezTo>
                  <a:cubicBezTo>
                    <a:pt x="2147" y="765"/>
                    <a:pt x="2216" y="670"/>
                    <a:pt x="2261" y="663"/>
                  </a:cubicBezTo>
                  <a:cubicBezTo>
                    <a:pt x="2263" y="663"/>
                    <a:pt x="2265" y="663"/>
                    <a:pt x="2267" y="663"/>
                  </a:cubicBezTo>
                  <a:cubicBezTo>
                    <a:pt x="2330" y="663"/>
                    <a:pt x="2415" y="759"/>
                    <a:pt x="2477" y="784"/>
                  </a:cubicBezTo>
                  <a:cubicBezTo>
                    <a:pt x="2536" y="810"/>
                    <a:pt x="2599" y="823"/>
                    <a:pt x="2662" y="823"/>
                  </a:cubicBezTo>
                  <a:cubicBezTo>
                    <a:pt x="2707" y="823"/>
                    <a:pt x="2752" y="816"/>
                    <a:pt x="2794" y="803"/>
                  </a:cubicBezTo>
                  <a:cubicBezTo>
                    <a:pt x="2972" y="746"/>
                    <a:pt x="3092" y="593"/>
                    <a:pt x="3098" y="409"/>
                  </a:cubicBezTo>
                  <a:cubicBezTo>
                    <a:pt x="3238" y="365"/>
                    <a:pt x="3308" y="206"/>
                    <a:pt x="3251" y="67"/>
                  </a:cubicBezTo>
                  <a:cubicBezTo>
                    <a:pt x="3239" y="38"/>
                    <a:pt x="3212" y="26"/>
                    <a:pt x="3183" y="26"/>
                  </a:cubicBezTo>
                  <a:cubicBezTo>
                    <a:pt x="3135" y="26"/>
                    <a:pt x="3082" y="60"/>
                    <a:pt x="3086" y="111"/>
                  </a:cubicBezTo>
                  <a:cubicBezTo>
                    <a:pt x="3092" y="175"/>
                    <a:pt x="3098" y="238"/>
                    <a:pt x="3035" y="270"/>
                  </a:cubicBezTo>
                  <a:cubicBezTo>
                    <a:pt x="3020" y="279"/>
                    <a:pt x="3006" y="282"/>
                    <a:pt x="2992" y="282"/>
                  </a:cubicBezTo>
                  <a:cubicBezTo>
                    <a:pt x="2946" y="282"/>
                    <a:pt x="2906" y="242"/>
                    <a:pt x="2876" y="213"/>
                  </a:cubicBezTo>
                  <a:cubicBezTo>
                    <a:pt x="2862" y="200"/>
                    <a:pt x="2846" y="195"/>
                    <a:pt x="2831" y="195"/>
                  </a:cubicBezTo>
                  <a:cubicBezTo>
                    <a:pt x="2793" y="195"/>
                    <a:pt x="2759" y="229"/>
                    <a:pt x="2769" y="270"/>
                  </a:cubicBezTo>
                  <a:cubicBezTo>
                    <a:pt x="2788" y="340"/>
                    <a:pt x="2845" y="397"/>
                    <a:pt x="2921" y="416"/>
                  </a:cubicBezTo>
                  <a:cubicBezTo>
                    <a:pt x="2859" y="527"/>
                    <a:pt x="2791" y="632"/>
                    <a:pt x="2648" y="632"/>
                  </a:cubicBezTo>
                  <a:cubicBezTo>
                    <a:pt x="2644" y="632"/>
                    <a:pt x="2640" y="632"/>
                    <a:pt x="2635" y="631"/>
                  </a:cubicBezTo>
                  <a:cubicBezTo>
                    <a:pt x="2483" y="625"/>
                    <a:pt x="2470" y="530"/>
                    <a:pt x="2362" y="479"/>
                  </a:cubicBezTo>
                  <a:cubicBezTo>
                    <a:pt x="2331" y="466"/>
                    <a:pt x="2312" y="462"/>
                    <a:pt x="2298" y="462"/>
                  </a:cubicBezTo>
                  <a:cubicBezTo>
                    <a:pt x="2269" y="462"/>
                    <a:pt x="2261" y="479"/>
                    <a:pt x="2210" y="479"/>
                  </a:cubicBezTo>
                  <a:cubicBezTo>
                    <a:pt x="2197" y="486"/>
                    <a:pt x="2178" y="492"/>
                    <a:pt x="2172" y="505"/>
                  </a:cubicBezTo>
                  <a:cubicBezTo>
                    <a:pt x="2150" y="536"/>
                    <a:pt x="2128" y="552"/>
                    <a:pt x="2105" y="552"/>
                  </a:cubicBezTo>
                  <a:cubicBezTo>
                    <a:pt x="2068" y="552"/>
                    <a:pt x="2028" y="513"/>
                    <a:pt x="1982" y="435"/>
                  </a:cubicBezTo>
                  <a:cubicBezTo>
                    <a:pt x="1982" y="428"/>
                    <a:pt x="1988" y="422"/>
                    <a:pt x="1988" y="416"/>
                  </a:cubicBezTo>
                  <a:cubicBezTo>
                    <a:pt x="2004" y="359"/>
                    <a:pt x="1963" y="325"/>
                    <a:pt x="1920" y="325"/>
                  </a:cubicBezTo>
                  <a:cubicBezTo>
                    <a:pt x="1896" y="325"/>
                    <a:pt x="1871" y="336"/>
                    <a:pt x="1855" y="359"/>
                  </a:cubicBezTo>
                  <a:cubicBezTo>
                    <a:pt x="1848" y="365"/>
                    <a:pt x="1842" y="371"/>
                    <a:pt x="1842" y="378"/>
                  </a:cubicBezTo>
                  <a:lnTo>
                    <a:pt x="1817" y="371"/>
                  </a:lnTo>
                  <a:cubicBezTo>
                    <a:pt x="1817" y="346"/>
                    <a:pt x="1798" y="321"/>
                    <a:pt x="1772" y="308"/>
                  </a:cubicBezTo>
                  <a:cubicBezTo>
                    <a:pt x="1791" y="238"/>
                    <a:pt x="1804" y="162"/>
                    <a:pt x="1804" y="86"/>
                  </a:cubicBezTo>
                  <a:cubicBezTo>
                    <a:pt x="1804" y="29"/>
                    <a:pt x="1763" y="0"/>
                    <a:pt x="1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21153" y="4404989"/>
              <a:ext cx="52564" cy="11757"/>
            </a:xfrm>
            <a:custGeom>
              <a:avLst/>
              <a:gdLst/>
              <a:ahLst/>
              <a:cxnLst/>
              <a:rect l="l" t="t" r="r" b="b"/>
              <a:pathLst>
                <a:path w="921" h="206" extrusionOk="0">
                  <a:moveTo>
                    <a:pt x="920" y="1"/>
                  </a:moveTo>
                  <a:cubicBezTo>
                    <a:pt x="813" y="26"/>
                    <a:pt x="698" y="51"/>
                    <a:pt x="584" y="70"/>
                  </a:cubicBezTo>
                  <a:cubicBezTo>
                    <a:pt x="394" y="102"/>
                    <a:pt x="197" y="121"/>
                    <a:pt x="0" y="140"/>
                  </a:cubicBezTo>
                  <a:cubicBezTo>
                    <a:pt x="50" y="182"/>
                    <a:pt x="110" y="205"/>
                    <a:pt x="171" y="205"/>
                  </a:cubicBezTo>
                  <a:cubicBezTo>
                    <a:pt x="220" y="205"/>
                    <a:pt x="269" y="190"/>
                    <a:pt x="311" y="159"/>
                  </a:cubicBezTo>
                  <a:cubicBezTo>
                    <a:pt x="346" y="182"/>
                    <a:pt x="385" y="192"/>
                    <a:pt x="424" y="192"/>
                  </a:cubicBezTo>
                  <a:cubicBezTo>
                    <a:pt x="484" y="192"/>
                    <a:pt x="544" y="167"/>
                    <a:pt x="590" y="121"/>
                  </a:cubicBezTo>
                  <a:cubicBezTo>
                    <a:pt x="615" y="129"/>
                    <a:pt x="641" y="132"/>
                    <a:pt x="667" y="132"/>
                  </a:cubicBezTo>
                  <a:cubicBezTo>
                    <a:pt x="728" y="132"/>
                    <a:pt x="789" y="112"/>
                    <a:pt x="838" y="77"/>
                  </a:cubicBezTo>
                  <a:cubicBezTo>
                    <a:pt x="870" y="51"/>
                    <a:pt x="895" y="32"/>
                    <a:pt x="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16416" y="4344094"/>
              <a:ext cx="109750" cy="69286"/>
            </a:xfrm>
            <a:custGeom>
              <a:avLst/>
              <a:gdLst/>
              <a:ahLst/>
              <a:cxnLst/>
              <a:rect l="l" t="t" r="r" b="b"/>
              <a:pathLst>
                <a:path w="1923" h="1214" extrusionOk="0">
                  <a:moveTo>
                    <a:pt x="891" y="0"/>
                  </a:moveTo>
                  <a:cubicBezTo>
                    <a:pt x="866" y="0"/>
                    <a:pt x="841" y="15"/>
                    <a:pt x="832" y="46"/>
                  </a:cubicBezTo>
                  <a:cubicBezTo>
                    <a:pt x="769" y="249"/>
                    <a:pt x="832" y="509"/>
                    <a:pt x="1042" y="592"/>
                  </a:cubicBezTo>
                  <a:lnTo>
                    <a:pt x="1054" y="592"/>
                  </a:lnTo>
                  <a:cubicBezTo>
                    <a:pt x="1035" y="661"/>
                    <a:pt x="1003" y="725"/>
                    <a:pt x="965" y="782"/>
                  </a:cubicBezTo>
                  <a:cubicBezTo>
                    <a:pt x="965" y="782"/>
                    <a:pt x="799" y="992"/>
                    <a:pt x="741" y="992"/>
                  </a:cubicBezTo>
                  <a:cubicBezTo>
                    <a:pt x="733" y="992"/>
                    <a:pt x="727" y="988"/>
                    <a:pt x="724" y="979"/>
                  </a:cubicBezTo>
                  <a:cubicBezTo>
                    <a:pt x="713" y="933"/>
                    <a:pt x="669" y="910"/>
                    <a:pt x="626" y="910"/>
                  </a:cubicBezTo>
                  <a:cubicBezTo>
                    <a:pt x="573" y="910"/>
                    <a:pt x="521" y="944"/>
                    <a:pt x="528" y="1010"/>
                  </a:cubicBezTo>
                  <a:lnTo>
                    <a:pt x="470" y="1049"/>
                  </a:lnTo>
                  <a:cubicBezTo>
                    <a:pt x="451" y="1016"/>
                    <a:pt x="420" y="1001"/>
                    <a:pt x="389" y="1001"/>
                  </a:cubicBezTo>
                  <a:cubicBezTo>
                    <a:pt x="348" y="1001"/>
                    <a:pt x="307" y="1027"/>
                    <a:pt x="293" y="1074"/>
                  </a:cubicBezTo>
                  <a:cubicBezTo>
                    <a:pt x="284" y="1075"/>
                    <a:pt x="276" y="1075"/>
                    <a:pt x="269" y="1075"/>
                  </a:cubicBezTo>
                  <a:cubicBezTo>
                    <a:pt x="203" y="1075"/>
                    <a:pt x="172" y="1050"/>
                    <a:pt x="172" y="1010"/>
                  </a:cubicBezTo>
                  <a:lnTo>
                    <a:pt x="255" y="1010"/>
                  </a:lnTo>
                  <a:cubicBezTo>
                    <a:pt x="324" y="1004"/>
                    <a:pt x="394" y="972"/>
                    <a:pt x="439" y="922"/>
                  </a:cubicBezTo>
                  <a:cubicBezTo>
                    <a:pt x="472" y="877"/>
                    <a:pt x="452" y="803"/>
                    <a:pt x="395" y="803"/>
                  </a:cubicBezTo>
                  <a:cubicBezTo>
                    <a:pt x="387" y="803"/>
                    <a:pt x="378" y="804"/>
                    <a:pt x="369" y="807"/>
                  </a:cubicBezTo>
                  <a:cubicBezTo>
                    <a:pt x="324" y="826"/>
                    <a:pt x="280" y="839"/>
                    <a:pt x="236" y="852"/>
                  </a:cubicBezTo>
                  <a:cubicBezTo>
                    <a:pt x="228" y="853"/>
                    <a:pt x="220" y="853"/>
                    <a:pt x="212" y="853"/>
                  </a:cubicBezTo>
                  <a:cubicBezTo>
                    <a:pt x="187" y="853"/>
                    <a:pt x="163" y="849"/>
                    <a:pt x="139" y="849"/>
                  </a:cubicBezTo>
                  <a:cubicBezTo>
                    <a:pt x="122" y="849"/>
                    <a:pt x="105" y="851"/>
                    <a:pt x="90" y="858"/>
                  </a:cubicBezTo>
                  <a:cubicBezTo>
                    <a:pt x="45" y="877"/>
                    <a:pt x="26" y="934"/>
                    <a:pt x="64" y="966"/>
                  </a:cubicBezTo>
                  <a:cubicBezTo>
                    <a:pt x="1" y="1042"/>
                    <a:pt x="14" y="1150"/>
                    <a:pt x="83" y="1213"/>
                  </a:cubicBezTo>
                  <a:cubicBezTo>
                    <a:pt x="280" y="1201"/>
                    <a:pt x="477" y="1175"/>
                    <a:pt x="667" y="1144"/>
                  </a:cubicBezTo>
                  <a:cubicBezTo>
                    <a:pt x="781" y="1118"/>
                    <a:pt x="896" y="1093"/>
                    <a:pt x="1010" y="1074"/>
                  </a:cubicBezTo>
                  <a:cubicBezTo>
                    <a:pt x="1149" y="941"/>
                    <a:pt x="1245" y="769"/>
                    <a:pt x="1289" y="585"/>
                  </a:cubicBezTo>
                  <a:cubicBezTo>
                    <a:pt x="1289" y="579"/>
                    <a:pt x="1289" y="573"/>
                    <a:pt x="1289" y="573"/>
                  </a:cubicBezTo>
                  <a:cubicBezTo>
                    <a:pt x="1302" y="566"/>
                    <a:pt x="1308" y="554"/>
                    <a:pt x="1321" y="547"/>
                  </a:cubicBezTo>
                  <a:cubicBezTo>
                    <a:pt x="1352" y="585"/>
                    <a:pt x="1397" y="611"/>
                    <a:pt x="1448" y="630"/>
                  </a:cubicBezTo>
                  <a:cubicBezTo>
                    <a:pt x="1476" y="638"/>
                    <a:pt x="1505" y="642"/>
                    <a:pt x="1533" y="642"/>
                  </a:cubicBezTo>
                  <a:cubicBezTo>
                    <a:pt x="1676" y="642"/>
                    <a:pt x="1814" y="544"/>
                    <a:pt x="1898" y="433"/>
                  </a:cubicBezTo>
                  <a:cubicBezTo>
                    <a:pt x="1923" y="403"/>
                    <a:pt x="1898" y="366"/>
                    <a:pt x="1867" y="366"/>
                  </a:cubicBezTo>
                  <a:cubicBezTo>
                    <a:pt x="1858" y="366"/>
                    <a:pt x="1849" y="369"/>
                    <a:pt x="1841" y="376"/>
                  </a:cubicBezTo>
                  <a:cubicBezTo>
                    <a:pt x="1790" y="427"/>
                    <a:pt x="1733" y="465"/>
                    <a:pt x="1670" y="490"/>
                  </a:cubicBezTo>
                  <a:cubicBezTo>
                    <a:pt x="1644" y="500"/>
                    <a:pt x="1603" y="507"/>
                    <a:pt x="1560" y="507"/>
                  </a:cubicBezTo>
                  <a:cubicBezTo>
                    <a:pt x="1489" y="507"/>
                    <a:pt x="1415" y="486"/>
                    <a:pt x="1403" y="414"/>
                  </a:cubicBezTo>
                  <a:cubicBezTo>
                    <a:pt x="1416" y="382"/>
                    <a:pt x="1416" y="350"/>
                    <a:pt x="1416" y="319"/>
                  </a:cubicBezTo>
                  <a:cubicBezTo>
                    <a:pt x="1412" y="272"/>
                    <a:pt x="1370" y="241"/>
                    <a:pt x="1329" y="241"/>
                  </a:cubicBezTo>
                  <a:cubicBezTo>
                    <a:pt x="1298" y="241"/>
                    <a:pt x="1268" y="259"/>
                    <a:pt x="1257" y="300"/>
                  </a:cubicBezTo>
                  <a:cubicBezTo>
                    <a:pt x="1257" y="306"/>
                    <a:pt x="1257" y="312"/>
                    <a:pt x="1257" y="319"/>
                  </a:cubicBezTo>
                  <a:lnTo>
                    <a:pt x="1035" y="401"/>
                  </a:lnTo>
                  <a:cubicBezTo>
                    <a:pt x="997" y="357"/>
                    <a:pt x="972" y="300"/>
                    <a:pt x="965" y="243"/>
                  </a:cubicBezTo>
                  <a:cubicBezTo>
                    <a:pt x="959" y="179"/>
                    <a:pt x="959" y="122"/>
                    <a:pt x="953" y="65"/>
                  </a:cubicBezTo>
                  <a:cubicBezTo>
                    <a:pt x="953" y="23"/>
                    <a:pt x="922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260095" y="4338272"/>
              <a:ext cx="36869" cy="19176"/>
            </a:xfrm>
            <a:custGeom>
              <a:avLst/>
              <a:gdLst/>
              <a:ahLst/>
              <a:cxnLst/>
              <a:rect l="l" t="t" r="r" b="b"/>
              <a:pathLst>
                <a:path w="646" h="336" extrusionOk="0">
                  <a:moveTo>
                    <a:pt x="553" y="0"/>
                  </a:moveTo>
                  <a:cubicBezTo>
                    <a:pt x="540" y="0"/>
                    <a:pt x="526" y="5"/>
                    <a:pt x="512" y="15"/>
                  </a:cubicBezTo>
                  <a:cubicBezTo>
                    <a:pt x="455" y="65"/>
                    <a:pt x="398" y="116"/>
                    <a:pt x="335" y="154"/>
                  </a:cubicBezTo>
                  <a:cubicBezTo>
                    <a:pt x="278" y="183"/>
                    <a:pt x="217" y="197"/>
                    <a:pt x="155" y="197"/>
                  </a:cubicBezTo>
                  <a:cubicBezTo>
                    <a:pt x="135" y="197"/>
                    <a:pt x="114" y="195"/>
                    <a:pt x="94" y="192"/>
                  </a:cubicBezTo>
                  <a:cubicBezTo>
                    <a:pt x="92" y="192"/>
                    <a:pt x="90" y="192"/>
                    <a:pt x="88" y="192"/>
                  </a:cubicBezTo>
                  <a:cubicBezTo>
                    <a:pt x="17" y="192"/>
                    <a:pt x="0" y="319"/>
                    <a:pt x="81" y="326"/>
                  </a:cubicBezTo>
                  <a:cubicBezTo>
                    <a:pt x="117" y="332"/>
                    <a:pt x="154" y="336"/>
                    <a:pt x="190" y="336"/>
                  </a:cubicBezTo>
                  <a:cubicBezTo>
                    <a:pt x="255" y="336"/>
                    <a:pt x="318" y="325"/>
                    <a:pt x="379" y="300"/>
                  </a:cubicBezTo>
                  <a:cubicBezTo>
                    <a:pt x="481" y="275"/>
                    <a:pt x="563" y="211"/>
                    <a:pt x="620" y="122"/>
                  </a:cubicBezTo>
                  <a:cubicBezTo>
                    <a:pt x="646" y="72"/>
                    <a:pt x="606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217519" y="4349630"/>
              <a:ext cx="45430" cy="20032"/>
            </a:xfrm>
            <a:custGeom>
              <a:avLst/>
              <a:gdLst/>
              <a:ahLst/>
              <a:cxnLst/>
              <a:rect l="l" t="t" r="r" b="b"/>
              <a:pathLst>
                <a:path w="796" h="351" extrusionOk="0">
                  <a:moveTo>
                    <a:pt x="77" y="1"/>
                  </a:moveTo>
                  <a:cubicBezTo>
                    <a:pt x="40" y="1"/>
                    <a:pt x="1" y="32"/>
                    <a:pt x="8" y="82"/>
                  </a:cubicBezTo>
                  <a:cubicBezTo>
                    <a:pt x="38" y="283"/>
                    <a:pt x="197" y="351"/>
                    <a:pt x="369" y="351"/>
                  </a:cubicBezTo>
                  <a:cubicBezTo>
                    <a:pt x="490" y="351"/>
                    <a:pt x="618" y="317"/>
                    <a:pt x="713" y="273"/>
                  </a:cubicBezTo>
                  <a:cubicBezTo>
                    <a:pt x="795" y="237"/>
                    <a:pt x="746" y="125"/>
                    <a:pt x="667" y="125"/>
                  </a:cubicBezTo>
                  <a:cubicBezTo>
                    <a:pt x="661" y="125"/>
                    <a:pt x="655" y="125"/>
                    <a:pt x="649" y="127"/>
                  </a:cubicBezTo>
                  <a:cubicBezTo>
                    <a:pt x="567" y="143"/>
                    <a:pt x="452" y="178"/>
                    <a:pt x="350" y="178"/>
                  </a:cubicBezTo>
                  <a:cubicBezTo>
                    <a:pt x="256" y="178"/>
                    <a:pt x="172" y="148"/>
                    <a:pt x="135" y="44"/>
                  </a:cubicBezTo>
                  <a:cubicBezTo>
                    <a:pt x="125" y="14"/>
                    <a:pt x="101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756508" y="4339813"/>
              <a:ext cx="35556" cy="61239"/>
            </a:xfrm>
            <a:custGeom>
              <a:avLst/>
              <a:gdLst/>
              <a:ahLst/>
              <a:cxnLst/>
              <a:rect l="l" t="t" r="r" b="b"/>
              <a:pathLst>
                <a:path w="623" h="1073" extrusionOk="0">
                  <a:moveTo>
                    <a:pt x="202" y="84"/>
                  </a:moveTo>
                  <a:cubicBezTo>
                    <a:pt x="211" y="84"/>
                    <a:pt x="220" y="85"/>
                    <a:pt x="229" y="89"/>
                  </a:cubicBezTo>
                  <a:cubicBezTo>
                    <a:pt x="311" y="115"/>
                    <a:pt x="324" y="184"/>
                    <a:pt x="318" y="260"/>
                  </a:cubicBezTo>
                  <a:cubicBezTo>
                    <a:pt x="318" y="254"/>
                    <a:pt x="318" y="248"/>
                    <a:pt x="311" y="241"/>
                  </a:cubicBezTo>
                  <a:cubicBezTo>
                    <a:pt x="271" y="183"/>
                    <a:pt x="209" y="152"/>
                    <a:pt x="145" y="152"/>
                  </a:cubicBezTo>
                  <a:cubicBezTo>
                    <a:pt x="139" y="152"/>
                    <a:pt x="133" y="152"/>
                    <a:pt x="127" y="153"/>
                  </a:cubicBezTo>
                  <a:cubicBezTo>
                    <a:pt x="132" y="112"/>
                    <a:pt x="166" y="84"/>
                    <a:pt x="202" y="84"/>
                  </a:cubicBezTo>
                  <a:close/>
                  <a:moveTo>
                    <a:pt x="337" y="0"/>
                  </a:moveTo>
                  <a:cubicBezTo>
                    <a:pt x="248" y="13"/>
                    <a:pt x="159" y="13"/>
                    <a:pt x="70" y="13"/>
                  </a:cubicBezTo>
                  <a:cubicBezTo>
                    <a:pt x="26" y="57"/>
                    <a:pt x="0" y="115"/>
                    <a:pt x="7" y="178"/>
                  </a:cubicBezTo>
                  <a:cubicBezTo>
                    <a:pt x="451" y="311"/>
                    <a:pt x="546" y="679"/>
                    <a:pt x="527" y="1073"/>
                  </a:cubicBezTo>
                  <a:cubicBezTo>
                    <a:pt x="597" y="946"/>
                    <a:pt x="622" y="800"/>
                    <a:pt x="597" y="660"/>
                  </a:cubicBezTo>
                  <a:cubicBezTo>
                    <a:pt x="591" y="533"/>
                    <a:pt x="534" y="419"/>
                    <a:pt x="445" y="337"/>
                  </a:cubicBezTo>
                  <a:cubicBezTo>
                    <a:pt x="483" y="210"/>
                    <a:pt x="445" y="76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760503" y="4337530"/>
              <a:ext cx="15238" cy="3025"/>
            </a:xfrm>
            <a:custGeom>
              <a:avLst/>
              <a:gdLst/>
              <a:ahLst/>
              <a:cxnLst/>
              <a:rect l="l" t="t" r="r" b="b"/>
              <a:pathLst>
                <a:path w="267" h="53" extrusionOk="0">
                  <a:moveTo>
                    <a:pt x="143" y="1"/>
                  </a:moveTo>
                  <a:cubicBezTo>
                    <a:pt x="133" y="1"/>
                    <a:pt x="124" y="1"/>
                    <a:pt x="115" y="2"/>
                  </a:cubicBezTo>
                  <a:cubicBezTo>
                    <a:pt x="70" y="2"/>
                    <a:pt x="32" y="21"/>
                    <a:pt x="0" y="53"/>
                  </a:cubicBezTo>
                  <a:cubicBezTo>
                    <a:pt x="89" y="53"/>
                    <a:pt x="178" y="53"/>
                    <a:pt x="267" y="40"/>
                  </a:cubicBezTo>
                  <a:cubicBezTo>
                    <a:pt x="230" y="14"/>
                    <a:pt x="188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746007" y="4349915"/>
              <a:ext cx="41720" cy="59298"/>
            </a:xfrm>
            <a:custGeom>
              <a:avLst/>
              <a:gdLst/>
              <a:ahLst/>
              <a:cxnLst/>
              <a:rect l="l" t="t" r="r" b="b"/>
              <a:pathLst>
                <a:path w="731" h="1039" extrusionOk="0">
                  <a:moveTo>
                    <a:pt x="191" y="1"/>
                  </a:moveTo>
                  <a:cubicBezTo>
                    <a:pt x="127" y="33"/>
                    <a:pt x="70" y="71"/>
                    <a:pt x="19" y="122"/>
                  </a:cubicBezTo>
                  <a:cubicBezTo>
                    <a:pt x="7" y="134"/>
                    <a:pt x="0" y="160"/>
                    <a:pt x="7" y="179"/>
                  </a:cubicBezTo>
                  <a:cubicBezTo>
                    <a:pt x="26" y="274"/>
                    <a:pt x="77" y="356"/>
                    <a:pt x="146" y="420"/>
                  </a:cubicBezTo>
                  <a:cubicBezTo>
                    <a:pt x="157" y="429"/>
                    <a:pt x="170" y="433"/>
                    <a:pt x="182" y="433"/>
                  </a:cubicBezTo>
                  <a:cubicBezTo>
                    <a:pt x="221" y="433"/>
                    <a:pt x="258" y="395"/>
                    <a:pt x="229" y="356"/>
                  </a:cubicBezTo>
                  <a:cubicBezTo>
                    <a:pt x="197" y="318"/>
                    <a:pt x="172" y="280"/>
                    <a:pt x="153" y="236"/>
                  </a:cubicBezTo>
                  <a:cubicBezTo>
                    <a:pt x="144" y="178"/>
                    <a:pt x="157" y="159"/>
                    <a:pt x="179" y="159"/>
                  </a:cubicBezTo>
                  <a:cubicBezTo>
                    <a:pt x="209" y="159"/>
                    <a:pt x="256" y="190"/>
                    <a:pt x="299" y="204"/>
                  </a:cubicBezTo>
                  <a:cubicBezTo>
                    <a:pt x="286" y="223"/>
                    <a:pt x="280" y="242"/>
                    <a:pt x="273" y="268"/>
                  </a:cubicBezTo>
                  <a:cubicBezTo>
                    <a:pt x="261" y="312"/>
                    <a:pt x="292" y="356"/>
                    <a:pt x="343" y="356"/>
                  </a:cubicBezTo>
                  <a:cubicBezTo>
                    <a:pt x="407" y="356"/>
                    <a:pt x="464" y="325"/>
                    <a:pt x="502" y="268"/>
                  </a:cubicBezTo>
                  <a:cubicBezTo>
                    <a:pt x="534" y="268"/>
                    <a:pt x="559" y="287"/>
                    <a:pt x="572" y="331"/>
                  </a:cubicBezTo>
                  <a:cubicBezTo>
                    <a:pt x="591" y="356"/>
                    <a:pt x="603" y="388"/>
                    <a:pt x="610" y="420"/>
                  </a:cubicBezTo>
                  <a:cubicBezTo>
                    <a:pt x="622" y="471"/>
                    <a:pt x="629" y="528"/>
                    <a:pt x="629" y="585"/>
                  </a:cubicBezTo>
                  <a:cubicBezTo>
                    <a:pt x="629" y="597"/>
                    <a:pt x="578" y="864"/>
                    <a:pt x="514" y="877"/>
                  </a:cubicBezTo>
                  <a:cubicBezTo>
                    <a:pt x="503" y="840"/>
                    <a:pt x="467" y="816"/>
                    <a:pt x="432" y="816"/>
                  </a:cubicBezTo>
                  <a:cubicBezTo>
                    <a:pt x="406" y="816"/>
                    <a:pt x="382" y="828"/>
                    <a:pt x="369" y="858"/>
                  </a:cubicBezTo>
                  <a:lnTo>
                    <a:pt x="362" y="883"/>
                  </a:lnTo>
                  <a:cubicBezTo>
                    <a:pt x="343" y="915"/>
                    <a:pt x="349" y="953"/>
                    <a:pt x="375" y="985"/>
                  </a:cubicBezTo>
                  <a:cubicBezTo>
                    <a:pt x="410" y="1022"/>
                    <a:pt x="451" y="1038"/>
                    <a:pt x="492" y="1038"/>
                  </a:cubicBezTo>
                  <a:cubicBezTo>
                    <a:pt x="561" y="1038"/>
                    <a:pt x="632" y="994"/>
                    <a:pt x="679" y="934"/>
                  </a:cubicBezTo>
                  <a:cubicBezTo>
                    <a:pt x="692" y="921"/>
                    <a:pt x="698" y="908"/>
                    <a:pt x="711" y="889"/>
                  </a:cubicBezTo>
                  <a:cubicBezTo>
                    <a:pt x="730" y="502"/>
                    <a:pt x="635" y="13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782933" y="4458980"/>
              <a:ext cx="41720" cy="59412"/>
            </a:xfrm>
            <a:custGeom>
              <a:avLst/>
              <a:gdLst/>
              <a:ahLst/>
              <a:cxnLst/>
              <a:rect l="l" t="t" r="r" b="b"/>
              <a:pathLst>
                <a:path w="731" h="1041" extrusionOk="0">
                  <a:moveTo>
                    <a:pt x="565" y="0"/>
                  </a:moveTo>
                  <a:cubicBezTo>
                    <a:pt x="565" y="51"/>
                    <a:pt x="559" y="108"/>
                    <a:pt x="553" y="159"/>
                  </a:cubicBezTo>
                  <a:cubicBezTo>
                    <a:pt x="565" y="216"/>
                    <a:pt x="553" y="286"/>
                    <a:pt x="515" y="330"/>
                  </a:cubicBezTo>
                  <a:cubicBezTo>
                    <a:pt x="489" y="406"/>
                    <a:pt x="458" y="476"/>
                    <a:pt x="420" y="546"/>
                  </a:cubicBezTo>
                  <a:cubicBezTo>
                    <a:pt x="407" y="565"/>
                    <a:pt x="401" y="584"/>
                    <a:pt x="388" y="603"/>
                  </a:cubicBezTo>
                  <a:cubicBezTo>
                    <a:pt x="413" y="660"/>
                    <a:pt x="407" y="730"/>
                    <a:pt x="362" y="774"/>
                  </a:cubicBezTo>
                  <a:cubicBezTo>
                    <a:pt x="327" y="804"/>
                    <a:pt x="284" y="823"/>
                    <a:pt x="239" y="823"/>
                  </a:cubicBezTo>
                  <a:cubicBezTo>
                    <a:pt x="228" y="823"/>
                    <a:pt x="216" y="821"/>
                    <a:pt x="204" y="819"/>
                  </a:cubicBezTo>
                  <a:cubicBezTo>
                    <a:pt x="140" y="876"/>
                    <a:pt x="71" y="927"/>
                    <a:pt x="1" y="971"/>
                  </a:cubicBezTo>
                  <a:cubicBezTo>
                    <a:pt x="4" y="1016"/>
                    <a:pt x="40" y="1041"/>
                    <a:pt x="76" y="1041"/>
                  </a:cubicBezTo>
                  <a:cubicBezTo>
                    <a:pt x="106" y="1041"/>
                    <a:pt x="135" y="1024"/>
                    <a:pt x="147" y="990"/>
                  </a:cubicBezTo>
                  <a:cubicBezTo>
                    <a:pt x="147" y="984"/>
                    <a:pt x="147" y="977"/>
                    <a:pt x="147" y="977"/>
                  </a:cubicBezTo>
                  <a:cubicBezTo>
                    <a:pt x="177" y="986"/>
                    <a:pt x="208" y="991"/>
                    <a:pt x="239" y="991"/>
                  </a:cubicBezTo>
                  <a:cubicBezTo>
                    <a:pt x="338" y="991"/>
                    <a:pt x="434" y="947"/>
                    <a:pt x="502" y="869"/>
                  </a:cubicBezTo>
                  <a:cubicBezTo>
                    <a:pt x="578" y="774"/>
                    <a:pt x="591" y="635"/>
                    <a:pt x="521" y="527"/>
                  </a:cubicBezTo>
                  <a:cubicBezTo>
                    <a:pt x="635" y="451"/>
                    <a:pt x="730" y="349"/>
                    <a:pt x="718" y="209"/>
                  </a:cubicBezTo>
                  <a:cubicBezTo>
                    <a:pt x="711" y="114"/>
                    <a:pt x="654" y="32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813010" y="4439746"/>
              <a:ext cx="2968" cy="13127"/>
            </a:xfrm>
            <a:custGeom>
              <a:avLst/>
              <a:gdLst/>
              <a:ahLst/>
              <a:cxnLst/>
              <a:rect l="l" t="t" r="r" b="b"/>
              <a:pathLst>
                <a:path w="52" h="230" extrusionOk="0">
                  <a:moveTo>
                    <a:pt x="0" y="1"/>
                  </a:moveTo>
                  <a:cubicBezTo>
                    <a:pt x="19" y="77"/>
                    <a:pt x="32" y="153"/>
                    <a:pt x="38" y="229"/>
                  </a:cubicBezTo>
                  <a:cubicBezTo>
                    <a:pt x="51" y="172"/>
                    <a:pt x="45" y="115"/>
                    <a:pt x="26" y="58"/>
                  </a:cubicBezTo>
                  <a:cubicBezTo>
                    <a:pt x="19" y="39"/>
                    <a:pt x="13" y="2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734421" y="4488143"/>
              <a:ext cx="59812" cy="30534"/>
            </a:xfrm>
            <a:custGeom>
              <a:avLst/>
              <a:gdLst/>
              <a:ahLst/>
              <a:cxnLst/>
              <a:rect l="l" t="t" r="r" b="b"/>
              <a:pathLst>
                <a:path w="1048" h="535" extrusionOk="0">
                  <a:moveTo>
                    <a:pt x="674" y="1"/>
                  </a:moveTo>
                  <a:cubicBezTo>
                    <a:pt x="663" y="1"/>
                    <a:pt x="652" y="3"/>
                    <a:pt x="641" y="9"/>
                  </a:cubicBezTo>
                  <a:cubicBezTo>
                    <a:pt x="527" y="67"/>
                    <a:pt x="483" y="193"/>
                    <a:pt x="387" y="270"/>
                  </a:cubicBezTo>
                  <a:cubicBezTo>
                    <a:pt x="337" y="308"/>
                    <a:pt x="273" y="339"/>
                    <a:pt x="210" y="358"/>
                  </a:cubicBezTo>
                  <a:cubicBezTo>
                    <a:pt x="153" y="371"/>
                    <a:pt x="102" y="384"/>
                    <a:pt x="45" y="409"/>
                  </a:cubicBezTo>
                  <a:cubicBezTo>
                    <a:pt x="0" y="441"/>
                    <a:pt x="13" y="511"/>
                    <a:pt x="64" y="523"/>
                  </a:cubicBezTo>
                  <a:cubicBezTo>
                    <a:pt x="86" y="531"/>
                    <a:pt x="111" y="535"/>
                    <a:pt x="136" y="535"/>
                  </a:cubicBezTo>
                  <a:cubicBezTo>
                    <a:pt x="254" y="535"/>
                    <a:pt x="394" y="460"/>
                    <a:pt x="483" y="403"/>
                  </a:cubicBezTo>
                  <a:cubicBezTo>
                    <a:pt x="572" y="358"/>
                    <a:pt x="648" y="289"/>
                    <a:pt x="705" y="212"/>
                  </a:cubicBezTo>
                  <a:cubicBezTo>
                    <a:pt x="730" y="289"/>
                    <a:pt x="775" y="352"/>
                    <a:pt x="838" y="397"/>
                  </a:cubicBezTo>
                  <a:lnTo>
                    <a:pt x="844" y="397"/>
                  </a:lnTo>
                  <a:lnTo>
                    <a:pt x="844" y="460"/>
                  </a:lnTo>
                  <a:cubicBezTo>
                    <a:pt x="921" y="416"/>
                    <a:pt x="984" y="365"/>
                    <a:pt x="1047" y="308"/>
                  </a:cubicBezTo>
                  <a:cubicBezTo>
                    <a:pt x="1035" y="301"/>
                    <a:pt x="1022" y="301"/>
                    <a:pt x="1016" y="301"/>
                  </a:cubicBezTo>
                  <a:lnTo>
                    <a:pt x="1003" y="301"/>
                  </a:lnTo>
                  <a:cubicBezTo>
                    <a:pt x="997" y="179"/>
                    <a:pt x="959" y="51"/>
                    <a:pt x="840" y="51"/>
                  </a:cubicBezTo>
                  <a:cubicBezTo>
                    <a:pt x="829" y="51"/>
                    <a:pt x="818" y="52"/>
                    <a:pt x="806" y="54"/>
                  </a:cubicBezTo>
                  <a:cubicBezTo>
                    <a:pt x="787" y="60"/>
                    <a:pt x="762" y="67"/>
                    <a:pt x="743" y="79"/>
                  </a:cubicBezTo>
                  <a:lnTo>
                    <a:pt x="743" y="73"/>
                  </a:lnTo>
                  <a:cubicBezTo>
                    <a:pt x="743" y="29"/>
                    <a:pt x="710" y="1"/>
                    <a:pt x="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800340" y="4477813"/>
              <a:ext cx="11985" cy="15238"/>
            </a:xfrm>
            <a:custGeom>
              <a:avLst/>
              <a:gdLst/>
              <a:ahLst/>
              <a:cxnLst/>
              <a:rect l="l" t="t" r="r" b="b"/>
              <a:pathLst>
                <a:path w="210" h="267" extrusionOk="0">
                  <a:moveTo>
                    <a:pt x="210" y="0"/>
                  </a:moveTo>
                  <a:lnTo>
                    <a:pt x="210" y="0"/>
                  </a:lnTo>
                  <a:cubicBezTo>
                    <a:pt x="203" y="6"/>
                    <a:pt x="197" y="19"/>
                    <a:pt x="191" y="25"/>
                  </a:cubicBezTo>
                  <a:cubicBezTo>
                    <a:pt x="146" y="57"/>
                    <a:pt x="102" y="83"/>
                    <a:pt x="57" y="102"/>
                  </a:cubicBezTo>
                  <a:cubicBezTo>
                    <a:pt x="0" y="133"/>
                    <a:pt x="0" y="209"/>
                    <a:pt x="57" y="241"/>
                  </a:cubicBezTo>
                  <a:cubicBezTo>
                    <a:pt x="64" y="248"/>
                    <a:pt x="76" y="260"/>
                    <a:pt x="83" y="267"/>
                  </a:cubicBezTo>
                  <a:cubicBezTo>
                    <a:pt x="96" y="254"/>
                    <a:pt x="102" y="228"/>
                    <a:pt x="115" y="209"/>
                  </a:cubicBezTo>
                  <a:cubicBezTo>
                    <a:pt x="153" y="146"/>
                    <a:pt x="184" y="76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774657" y="4413493"/>
              <a:ext cx="40579" cy="59641"/>
            </a:xfrm>
            <a:custGeom>
              <a:avLst/>
              <a:gdLst/>
              <a:ahLst/>
              <a:cxnLst/>
              <a:rect l="l" t="t" r="r" b="b"/>
              <a:pathLst>
                <a:path w="711" h="1045" extrusionOk="0">
                  <a:moveTo>
                    <a:pt x="214" y="0"/>
                  </a:moveTo>
                  <a:cubicBezTo>
                    <a:pt x="166" y="0"/>
                    <a:pt x="117" y="11"/>
                    <a:pt x="70" y="36"/>
                  </a:cubicBezTo>
                  <a:cubicBezTo>
                    <a:pt x="0" y="64"/>
                    <a:pt x="41" y="172"/>
                    <a:pt x="107" y="172"/>
                  </a:cubicBezTo>
                  <a:cubicBezTo>
                    <a:pt x="113" y="172"/>
                    <a:pt x="120" y="171"/>
                    <a:pt x="127" y="169"/>
                  </a:cubicBezTo>
                  <a:cubicBezTo>
                    <a:pt x="152" y="160"/>
                    <a:pt x="176" y="156"/>
                    <a:pt x="198" y="156"/>
                  </a:cubicBezTo>
                  <a:cubicBezTo>
                    <a:pt x="316" y="156"/>
                    <a:pt x="384" y="269"/>
                    <a:pt x="336" y="359"/>
                  </a:cubicBezTo>
                  <a:cubicBezTo>
                    <a:pt x="285" y="385"/>
                    <a:pt x="241" y="423"/>
                    <a:pt x="216" y="480"/>
                  </a:cubicBezTo>
                  <a:cubicBezTo>
                    <a:pt x="180" y="546"/>
                    <a:pt x="230" y="621"/>
                    <a:pt x="298" y="621"/>
                  </a:cubicBezTo>
                  <a:cubicBezTo>
                    <a:pt x="314" y="621"/>
                    <a:pt x="332" y="617"/>
                    <a:pt x="349" y="607"/>
                  </a:cubicBezTo>
                  <a:cubicBezTo>
                    <a:pt x="381" y="588"/>
                    <a:pt x="412" y="569"/>
                    <a:pt x="438" y="543"/>
                  </a:cubicBezTo>
                  <a:cubicBezTo>
                    <a:pt x="469" y="543"/>
                    <a:pt x="501" y="562"/>
                    <a:pt x="514" y="594"/>
                  </a:cubicBezTo>
                  <a:cubicBezTo>
                    <a:pt x="546" y="657"/>
                    <a:pt x="482" y="740"/>
                    <a:pt x="438" y="778"/>
                  </a:cubicBezTo>
                  <a:cubicBezTo>
                    <a:pt x="374" y="816"/>
                    <a:pt x="311" y="854"/>
                    <a:pt x="241" y="886"/>
                  </a:cubicBezTo>
                  <a:cubicBezTo>
                    <a:pt x="165" y="930"/>
                    <a:pt x="196" y="1045"/>
                    <a:pt x="285" y="1045"/>
                  </a:cubicBezTo>
                  <a:cubicBezTo>
                    <a:pt x="406" y="1045"/>
                    <a:pt x="520" y="994"/>
                    <a:pt x="603" y="905"/>
                  </a:cubicBezTo>
                  <a:cubicBezTo>
                    <a:pt x="609" y="905"/>
                    <a:pt x="615" y="911"/>
                    <a:pt x="622" y="911"/>
                  </a:cubicBezTo>
                  <a:cubicBezTo>
                    <a:pt x="653" y="911"/>
                    <a:pt x="685" y="930"/>
                    <a:pt x="698" y="962"/>
                  </a:cubicBezTo>
                  <a:cubicBezTo>
                    <a:pt x="704" y="905"/>
                    <a:pt x="710" y="854"/>
                    <a:pt x="710" y="803"/>
                  </a:cubicBezTo>
                  <a:cubicBezTo>
                    <a:pt x="704" y="797"/>
                    <a:pt x="691" y="791"/>
                    <a:pt x="679" y="791"/>
                  </a:cubicBezTo>
                  <a:cubicBezTo>
                    <a:pt x="691" y="759"/>
                    <a:pt x="704" y="727"/>
                    <a:pt x="710" y="702"/>
                  </a:cubicBezTo>
                  <a:cubicBezTo>
                    <a:pt x="704" y="619"/>
                    <a:pt x="691" y="543"/>
                    <a:pt x="672" y="467"/>
                  </a:cubicBezTo>
                  <a:cubicBezTo>
                    <a:pt x="634" y="416"/>
                    <a:pt x="584" y="372"/>
                    <a:pt x="526" y="353"/>
                  </a:cubicBezTo>
                  <a:cubicBezTo>
                    <a:pt x="551" y="153"/>
                    <a:pt x="39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903223" y="4832002"/>
              <a:ext cx="10216" cy="5137"/>
            </a:xfrm>
            <a:custGeom>
              <a:avLst/>
              <a:gdLst/>
              <a:ahLst/>
              <a:cxnLst/>
              <a:rect l="l" t="t" r="r" b="b"/>
              <a:pathLst>
                <a:path w="179" h="90" extrusionOk="0">
                  <a:moveTo>
                    <a:pt x="179" y="0"/>
                  </a:moveTo>
                  <a:cubicBezTo>
                    <a:pt x="147" y="0"/>
                    <a:pt x="115" y="7"/>
                    <a:pt x="83" y="7"/>
                  </a:cubicBezTo>
                  <a:cubicBezTo>
                    <a:pt x="52" y="32"/>
                    <a:pt x="26" y="64"/>
                    <a:pt x="1" y="89"/>
                  </a:cubicBezTo>
                  <a:cubicBezTo>
                    <a:pt x="64" y="76"/>
                    <a:pt x="128" y="45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92722" y="4884108"/>
              <a:ext cx="8789" cy="15638"/>
            </a:xfrm>
            <a:custGeom>
              <a:avLst/>
              <a:gdLst/>
              <a:ahLst/>
              <a:cxnLst/>
              <a:rect l="l" t="t" r="r" b="b"/>
              <a:pathLst>
                <a:path w="154" h="274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103"/>
                    <a:pt x="83" y="191"/>
                    <a:pt x="153" y="274"/>
                  </a:cubicBezTo>
                  <a:cubicBezTo>
                    <a:pt x="121" y="172"/>
                    <a:pt x="71" y="7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936211" y="4939468"/>
              <a:ext cx="173900" cy="60269"/>
            </a:xfrm>
            <a:custGeom>
              <a:avLst/>
              <a:gdLst/>
              <a:ahLst/>
              <a:cxnLst/>
              <a:rect l="l" t="t" r="r" b="b"/>
              <a:pathLst>
                <a:path w="3047" h="1056" extrusionOk="0">
                  <a:moveTo>
                    <a:pt x="1770" y="1"/>
                  </a:moveTo>
                  <a:cubicBezTo>
                    <a:pt x="1756" y="1"/>
                    <a:pt x="1741" y="1"/>
                    <a:pt x="1726" y="2"/>
                  </a:cubicBezTo>
                  <a:cubicBezTo>
                    <a:pt x="1492" y="15"/>
                    <a:pt x="1282" y="148"/>
                    <a:pt x="1162" y="351"/>
                  </a:cubicBezTo>
                  <a:cubicBezTo>
                    <a:pt x="950" y="154"/>
                    <a:pt x="621" y="19"/>
                    <a:pt x="312" y="19"/>
                  </a:cubicBezTo>
                  <a:cubicBezTo>
                    <a:pt x="203" y="19"/>
                    <a:pt x="98" y="35"/>
                    <a:pt x="0" y="72"/>
                  </a:cubicBezTo>
                  <a:cubicBezTo>
                    <a:pt x="26" y="116"/>
                    <a:pt x="45" y="154"/>
                    <a:pt x="70" y="199"/>
                  </a:cubicBezTo>
                  <a:cubicBezTo>
                    <a:pt x="184" y="218"/>
                    <a:pt x="299" y="243"/>
                    <a:pt x="413" y="275"/>
                  </a:cubicBezTo>
                  <a:cubicBezTo>
                    <a:pt x="432" y="275"/>
                    <a:pt x="445" y="275"/>
                    <a:pt x="464" y="281"/>
                  </a:cubicBezTo>
                  <a:cubicBezTo>
                    <a:pt x="514" y="294"/>
                    <a:pt x="565" y="306"/>
                    <a:pt x="610" y="326"/>
                  </a:cubicBezTo>
                  <a:cubicBezTo>
                    <a:pt x="756" y="364"/>
                    <a:pt x="895" y="414"/>
                    <a:pt x="1028" y="465"/>
                  </a:cubicBezTo>
                  <a:cubicBezTo>
                    <a:pt x="1206" y="338"/>
                    <a:pt x="1409" y="262"/>
                    <a:pt x="1625" y="249"/>
                  </a:cubicBezTo>
                  <a:cubicBezTo>
                    <a:pt x="1678" y="232"/>
                    <a:pt x="1734" y="224"/>
                    <a:pt x="1790" y="224"/>
                  </a:cubicBezTo>
                  <a:cubicBezTo>
                    <a:pt x="1882" y="224"/>
                    <a:pt x="1974" y="247"/>
                    <a:pt x="2056" y="294"/>
                  </a:cubicBezTo>
                  <a:cubicBezTo>
                    <a:pt x="2291" y="370"/>
                    <a:pt x="2501" y="503"/>
                    <a:pt x="2672" y="681"/>
                  </a:cubicBezTo>
                  <a:cubicBezTo>
                    <a:pt x="2780" y="795"/>
                    <a:pt x="2869" y="928"/>
                    <a:pt x="2983" y="1036"/>
                  </a:cubicBezTo>
                  <a:cubicBezTo>
                    <a:pt x="2983" y="1043"/>
                    <a:pt x="2989" y="1049"/>
                    <a:pt x="2996" y="1055"/>
                  </a:cubicBezTo>
                  <a:cubicBezTo>
                    <a:pt x="3008" y="1024"/>
                    <a:pt x="3027" y="998"/>
                    <a:pt x="3046" y="966"/>
                  </a:cubicBezTo>
                  <a:cubicBezTo>
                    <a:pt x="2926" y="916"/>
                    <a:pt x="2824" y="833"/>
                    <a:pt x="2748" y="732"/>
                  </a:cubicBezTo>
                  <a:cubicBezTo>
                    <a:pt x="2653" y="592"/>
                    <a:pt x="2602" y="446"/>
                    <a:pt x="2482" y="319"/>
                  </a:cubicBezTo>
                  <a:cubicBezTo>
                    <a:pt x="2301" y="114"/>
                    <a:pt x="2046" y="1"/>
                    <a:pt x="1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905791" y="3952352"/>
              <a:ext cx="60554" cy="112604"/>
            </a:xfrm>
            <a:custGeom>
              <a:avLst/>
              <a:gdLst/>
              <a:ahLst/>
              <a:cxnLst/>
              <a:rect l="l" t="t" r="r" b="b"/>
              <a:pathLst>
                <a:path w="1061" h="1973" extrusionOk="0">
                  <a:moveTo>
                    <a:pt x="619" y="0"/>
                  </a:moveTo>
                  <a:cubicBezTo>
                    <a:pt x="567" y="0"/>
                    <a:pt x="514" y="39"/>
                    <a:pt x="514" y="101"/>
                  </a:cubicBezTo>
                  <a:cubicBezTo>
                    <a:pt x="533" y="272"/>
                    <a:pt x="629" y="501"/>
                    <a:pt x="775" y="609"/>
                  </a:cubicBezTo>
                  <a:cubicBezTo>
                    <a:pt x="768" y="666"/>
                    <a:pt x="775" y="729"/>
                    <a:pt x="800" y="786"/>
                  </a:cubicBezTo>
                  <a:cubicBezTo>
                    <a:pt x="838" y="875"/>
                    <a:pt x="908" y="958"/>
                    <a:pt x="997" y="1015"/>
                  </a:cubicBezTo>
                  <a:cubicBezTo>
                    <a:pt x="997" y="1040"/>
                    <a:pt x="1003" y="1065"/>
                    <a:pt x="1022" y="1078"/>
                  </a:cubicBezTo>
                  <a:lnTo>
                    <a:pt x="1003" y="1078"/>
                  </a:lnTo>
                  <a:cubicBezTo>
                    <a:pt x="952" y="1084"/>
                    <a:pt x="901" y="1110"/>
                    <a:pt x="857" y="1135"/>
                  </a:cubicBezTo>
                  <a:cubicBezTo>
                    <a:pt x="825" y="1027"/>
                    <a:pt x="730" y="945"/>
                    <a:pt x="622" y="919"/>
                  </a:cubicBezTo>
                  <a:lnTo>
                    <a:pt x="565" y="919"/>
                  </a:lnTo>
                  <a:cubicBezTo>
                    <a:pt x="523" y="869"/>
                    <a:pt x="464" y="843"/>
                    <a:pt x="402" y="843"/>
                  </a:cubicBezTo>
                  <a:cubicBezTo>
                    <a:pt x="372" y="843"/>
                    <a:pt x="341" y="850"/>
                    <a:pt x="311" y="862"/>
                  </a:cubicBezTo>
                  <a:cubicBezTo>
                    <a:pt x="0" y="983"/>
                    <a:pt x="96" y="1402"/>
                    <a:pt x="362" y="1510"/>
                  </a:cubicBezTo>
                  <a:lnTo>
                    <a:pt x="368" y="1510"/>
                  </a:lnTo>
                  <a:cubicBezTo>
                    <a:pt x="343" y="1586"/>
                    <a:pt x="356" y="1675"/>
                    <a:pt x="394" y="1744"/>
                  </a:cubicBezTo>
                  <a:cubicBezTo>
                    <a:pt x="432" y="1833"/>
                    <a:pt x="489" y="1916"/>
                    <a:pt x="565" y="1973"/>
                  </a:cubicBezTo>
                  <a:cubicBezTo>
                    <a:pt x="495" y="1814"/>
                    <a:pt x="413" y="1656"/>
                    <a:pt x="413" y="1465"/>
                  </a:cubicBezTo>
                  <a:cubicBezTo>
                    <a:pt x="413" y="1440"/>
                    <a:pt x="419" y="1414"/>
                    <a:pt x="426" y="1389"/>
                  </a:cubicBezTo>
                  <a:lnTo>
                    <a:pt x="413" y="1383"/>
                  </a:lnTo>
                  <a:cubicBezTo>
                    <a:pt x="318" y="1338"/>
                    <a:pt x="261" y="1237"/>
                    <a:pt x="286" y="1135"/>
                  </a:cubicBezTo>
                  <a:cubicBezTo>
                    <a:pt x="292" y="1091"/>
                    <a:pt x="337" y="1027"/>
                    <a:pt x="387" y="1027"/>
                  </a:cubicBezTo>
                  <a:cubicBezTo>
                    <a:pt x="349" y="1084"/>
                    <a:pt x="343" y="1148"/>
                    <a:pt x="368" y="1211"/>
                  </a:cubicBezTo>
                  <a:cubicBezTo>
                    <a:pt x="381" y="1256"/>
                    <a:pt x="426" y="1281"/>
                    <a:pt x="470" y="1281"/>
                  </a:cubicBezTo>
                  <a:cubicBezTo>
                    <a:pt x="502" y="1230"/>
                    <a:pt x="552" y="1199"/>
                    <a:pt x="603" y="1173"/>
                  </a:cubicBezTo>
                  <a:cubicBezTo>
                    <a:pt x="610" y="1161"/>
                    <a:pt x="616" y="1148"/>
                    <a:pt x="622" y="1135"/>
                  </a:cubicBezTo>
                  <a:cubicBezTo>
                    <a:pt x="629" y="1142"/>
                    <a:pt x="641" y="1148"/>
                    <a:pt x="648" y="1161"/>
                  </a:cubicBezTo>
                  <a:cubicBezTo>
                    <a:pt x="674" y="1154"/>
                    <a:pt x="702" y="1151"/>
                    <a:pt x="729" y="1151"/>
                  </a:cubicBezTo>
                  <a:cubicBezTo>
                    <a:pt x="813" y="1151"/>
                    <a:pt x="898" y="1181"/>
                    <a:pt x="965" y="1243"/>
                  </a:cubicBezTo>
                  <a:cubicBezTo>
                    <a:pt x="978" y="1205"/>
                    <a:pt x="997" y="1161"/>
                    <a:pt x="1016" y="1129"/>
                  </a:cubicBezTo>
                  <a:cubicBezTo>
                    <a:pt x="1035" y="1097"/>
                    <a:pt x="1047" y="1072"/>
                    <a:pt x="1060" y="1046"/>
                  </a:cubicBezTo>
                  <a:cubicBezTo>
                    <a:pt x="965" y="837"/>
                    <a:pt x="914" y="609"/>
                    <a:pt x="908" y="380"/>
                  </a:cubicBezTo>
                  <a:cubicBezTo>
                    <a:pt x="895" y="386"/>
                    <a:pt x="882" y="393"/>
                    <a:pt x="876" y="399"/>
                  </a:cubicBezTo>
                  <a:cubicBezTo>
                    <a:pt x="794" y="317"/>
                    <a:pt x="724" y="95"/>
                    <a:pt x="705" y="50"/>
                  </a:cubicBezTo>
                  <a:cubicBezTo>
                    <a:pt x="685" y="16"/>
                    <a:pt x="652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186073" y="4599091"/>
              <a:ext cx="251804" cy="318407"/>
            </a:xfrm>
            <a:custGeom>
              <a:avLst/>
              <a:gdLst/>
              <a:ahLst/>
              <a:cxnLst/>
              <a:rect l="l" t="t" r="r" b="b"/>
              <a:pathLst>
                <a:path w="4412" h="5579" extrusionOk="0">
                  <a:moveTo>
                    <a:pt x="2615" y="1"/>
                  </a:moveTo>
                  <a:cubicBezTo>
                    <a:pt x="2577" y="102"/>
                    <a:pt x="2584" y="217"/>
                    <a:pt x="2634" y="318"/>
                  </a:cubicBezTo>
                  <a:cubicBezTo>
                    <a:pt x="2685" y="413"/>
                    <a:pt x="2784" y="474"/>
                    <a:pt x="2890" y="474"/>
                  </a:cubicBezTo>
                  <a:cubicBezTo>
                    <a:pt x="2904" y="474"/>
                    <a:pt x="2918" y="473"/>
                    <a:pt x="2933" y="470"/>
                  </a:cubicBezTo>
                  <a:cubicBezTo>
                    <a:pt x="2984" y="459"/>
                    <a:pt x="3014" y="429"/>
                    <a:pt x="3041" y="429"/>
                  </a:cubicBezTo>
                  <a:cubicBezTo>
                    <a:pt x="3057" y="429"/>
                    <a:pt x="3072" y="440"/>
                    <a:pt x="3091" y="470"/>
                  </a:cubicBezTo>
                  <a:cubicBezTo>
                    <a:pt x="3129" y="521"/>
                    <a:pt x="3167" y="572"/>
                    <a:pt x="3206" y="623"/>
                  </a:cubicBezTo>
                  <a:cubicBezTo>
                    <a:pt x="3271" y="683"/>
                    <a:pt x="3352" y="719"/>
                    <a:pt x="3440" y="719"/>
                  </a:cubicBezTo>
                  <a:cubicBezTo>
                    <a:pt x="3463" y="719"/>
                    <a:pt x="3486" y="717"/>
                    <a:pt x="3510" y="712"/>
                  </a:cubicBezTo>
                  <a:lnTo>
                    <a:pt x="3510" y="718"/>
                  </a:lnTo>
                  <a:cubicBezTo>
                    <a:pt x="3561" y="762"/>
                    <a:pt x="3624" y="788"/>
                    <a:pt x="3694" y="788"/>
                  </a:cubicBezTo>
                  <a:cubicBezTo>
                    <a:pt x="3669" y="807"/>
                    <a:pt x="3637" y="832"/>
                    <a:pt x="3612" y="858"/>
                  </a:cubicBezTo>
                  <a:cubicBezTo>
                    <a:pt x="3428" y="1048"/>
                    <a:pt x="3307" y="1289"/>
                    <a:pt x="3148" y="1505"/>
                  </a:cubicBezTo>
                  <a:cubicBezTo>
                    <a:pt x="2958" y="1752"/>
                    <a:pt x="2704" y="1873"/>
                    <a:pt x="2463" y="2057"/>
                  </a:cubicBezTo>
                  <a:cubicBezTo>
                    <a:pt x="1930" y="2476"/>
                    <a:pt x="1943" y="3199"/>
                    <a:pt x="1581" y="3739"/>
                  </a:cubicBezTo>
                  <a:cubicBezTo>
                    <a:pt x="1169" y="4360"/>
                    <a:pt x="591" y="4906"/>
                    <a:pt x="96" y="5465"/>
                  </a:cubicBezTo>
                  <a:lnTo>
                    <a:pt x="1" y="5579"/>
                  </a:lnTo>
                  <a:cubicBezTo>
                    <a:pt x="223" y="5414"/>
                    <a:pt x="451" y="5249"/>
                    <a:pt x="674" y="5090"/>
                  </a:cubicBezTo>
                  <a:cubicBezTo>
                    <a:pt x="794" y="5001"/>
                    <a:pt x="915" y="4913"/>
                    <a:pt x="1035" y="4824"/>
                  </a:cubicBezTo>
                  <a:cubicBezTo>
                    <a:pt x="1213" y="4627"/>
                    <a:pt x="1384" y="4430"/>
                    <a:pt x="1549" y="4234"/>
                  </a:cubicBezTo>
                  <a:cubicBezTo>
                    <a:pt x="1936" y="3770"/>
                    <a:pt x="2082" y="3320"/>
                    <a:pt x="2292" y="2774"/>
                  </a:cubicBezTo>
                  <a:cubicBezTo>
                    <a:pt x="2343" y="2628"/>
                    <a:pt x="2425" y="2501"/>
                    <a:pt x="2533" y="2387"/>
                  </a:cubicBezTo>
                  <a:cubicBezTo>
                    <a:pt x="2844" y="1784"/>
                    <a:pt x="3313" y="1333"/>
                    <a:pt x="3859" y="959"/>
                  </a:cubicBezTo>
                  <a:cubicBezTo>
                    <a:pt x="3904" y="915"/>
                    <a:pt x="3961" y="877"/>
                    <a:pt x="4018" y="845"/>
                  </a:cubicBezTo>
                  <a:cubicBezTo>
                    <a:pt x="4030" y="839"/>
                    <a:pt x="4043" y="839"/>
                    <a:pt x="4050" y="832"/>
                  </a:cubicBezTo>
                  <a:cubicBezTo>
                    <a:pt x="4170" y="756"/>
                    <a:pt x="4291" y="680"/>
                    <a:pt x="4411" y="610"/>
                  </a:cubicBezTo>
                  <a:cubicBezTo>
                    <a:pt x="4316" y="597"/>
                    <a:pt x="4221" y="585"/>
                    <a:pt x="4132" y="578"/>
                  </a:cubicBezTo>
                  <a:cubicBezTo>
                    <a:pt x="4075" y="591"/>
                    <a:pt x="4018" y="610"/>
                    <a:pt x="3967" y="635"/>
                  </a:cubicBezTo>
                  <a:cubicBezTo>
                    <a:pt x="3973" y="629"/>
                    <a:pt x="3973" y="623"/>
                    <a:pt x="3980" y="610"/>
                  </a:cubicBezTo>
                  <a:cubicBezTo>
                    <a:pt x="3986" y="597"/>
                    <a:pt x="3986" y="578"/>
                    <a:pt x="3986" y="566"/>
                  </a:cubicBezTo>
                  <a:cubicBezTo>
                    <a:pt x="3923" y="559"/>
                    <a:pt x="3859" y="547"/>
                    <a:pt x="3796" y="540"/>
                  </a:cubicBezTo>
                  <a:cubicBezTo>
                    <a:pt x="3751" y="585"/>
                    <a:pt x="3694" y="610"/>
                    <a:pt x="3637" y="623"/>
                  </a:cubicBezTo>
                  <a:cubicBezTo>
                    <a:pt x="3643" y="578"/>
                    <a:pt x="3624" y="540"/>
                    <a:pt x="3593" y="515"/>
                  </a:cubicBezTo>
                  <a:cubicBezTo>
                    <a:pt x="3555" y="509"/>
                    <a:pt x="3510" y="496"/>
                    <a:pt x="3472" y="489"/>
                  </a:cubicBezTo>
                  <a:cubicBezTo>
                    <a:pt x="3447" y="489"/>
                    <a:pt x="3415" y="483"/>
                    <a:pt x="3396" y="470"/>
                  </a:cubicBezTo>
                  <a:cubicBezTo>
                    <a:pt x="3320" y="445"/>
                    <a:pt x="3250" y="420"/>
                    <a:pt x="3180" y="388"/>
                  </a:cubicBezTo>
                  <a:cubicBezTo>
                    <a:pt x="3066" y="337"/>
                    <a:pt x="2964" y="280"/>
                    <a:pt x="2869" y="210"/>
                  </a:cubicBezTo>
                  <a:cubicBezTo>
                    <a:pt x="2844" y="210"/>
                    <a:pt x="2825" y="191"/>
                    <a:pt x="2812" y="172"/>
                  </a:cubicBezTo>
                  <a:cubicBezTo>
                    <a:pt x="2742" y="115"/>
                    <a:pt x="2679" y="58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014457" y="4775101"/>
              <a:ext cx="52164" cy="25797"/>
            </a:xfrm>
            <a:custGeom>
              <a:avLst/>
              <a:gdLst/>
              <a:ahLst/>
              <a:cxnLst/>
              <a:rect l="l" t="t" r="r" b="b"/>
              <a:pathLst>
                <a:path w="914" h="452" extrusionOk="0">
                  <a:moveTo>
                    <a:pt x="908" y="1"/>
                  </a:moveTo>
                  <a:lnTo>
                    <a:pt x="908" y="1"/>
                  </a:lnTo>
                  <a:cubicBezTo>
                    <a:pt x="622" y="115"/>
                    <a:pt x="311" y="172"/>
                    <a:pt x="25" y="286"/>
                  </a:cubicBezTo>
                  <a:cubicBezTo>
                    <a:pt x="19" y="312"/>
                    <a:pt x="6" y="331"/>
                    <a:pt x="0" y="350"/>
                  </a:cubicBezTo>
                  <a:cubicBezTo>
                    <a:pt x="44" y="382"/>
                    <a:pt x="89" y="413"/>
                    <a:pt x="133" y="451"/>
                  </a:cubicBezTo>
                  <a:cubicBezTo>
                    <a:pt x="146" y="432"/>
                    <a:pt x="165" y="407"/>
                    <a:pt x="178" y="388"/>
                  </a:cubicBezTo>
                  <a:cubicBezTo>
                    <a:pt x="201" y="396"/>
                    <a:pt x="227" y="401"/>
                    <a:pt x="254" y="401"/>
                  </a:cubicBezTo>
                  <a:cubicBezTo>
                    <a:pt x="271" y="401"/>
                    <a:pt x="288" y="399"/>
                    <a:pt x="305" y="394"/>
                  </a:cubicBezTo>
                  <a:cubicBezTo>
                    <a:pt x="381" y="375"/>
                    <a:pt x="451" y="331"/>
                    <a:pt x="495" y="267"/>
                  </a:cubicBezTo>
                  <a:cubicBezTo>
                    <a:pt x="539" y="217"/>
                    <a:pt x="558" y="166"/>
                    <a:pt x="628" y="147"/>
                  </a:cubicBezTo>
                  <a:cubicBezTo>
                    <a:pt x="657" y="144"/>
                    <a:pt x="684" y="142"/>
                    <a:pt x="711" y="142"/>
                  </a:cubicBezTo>
                  <a:cubicBezTo>
                    <a:pt x="738" y="142"/>
                    <a:pt x="765" y="144"/>
                    <a:pt x="793" y="147"/>
                  </a:cubicBezTo>
                  <a:cubicBezTo>
                    <a:pt x="831" y="147"/>
                    <a:pt x="863" y="128"/>
                    <a:pt x="882" y="96"/>
                  </a:cubicBezTo>
                  <a:lnTo>
                    <a:pt x="901" y="64"/>
                  </a:lnTo>
                  <a:cubicBezTo>
                    <a:pt x="908" y="45"/>
                    <a:pt x="914" y="20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208901" y="4572667"/>
              <a:ext cx="120309" cy="73224"/>
            </a:xfrm>
            <a:custGeom>
              <a:avLst/>
              <a:gdLst/>
              <a:ahLst/>
              <a:cxnLst/>
              <a:rect l="l" t="t" r="r" b="b"/>
              <a:pathLst>
                <a:path w="2108" h="1283" extrusionOk="0">
                  <a:moveTo>
                    <a:pt x="1841" y="1"/>
                  </a:moveTo>
                  <a:cubicBezTo>
                    <a:pt x="1663" y="191"/>
                    <a:pt x="1460" y="356"/>
                    <a:pt x="1238" y="489"/>
                  </a:cubicBezTo>
                  <a:cubicBezTo>
                    <a:pt x="1238" y="502"/>
                    <a:pt x="1238" y="515"/>
                    <a:pt x="1232" y="527"/>
                  </a:cubicBezTo>
                  <a:cubicBezTo>
                    <a:pt x="1225" y="597"/>
                    <a:pt x="1175" y="667"/>
                    <a:pt x="1099" y="686"/>
                  </a:cubicBezTo>
                  <a:lnTo>
                    <a:pt x="1099" y="673"/>
                  </a:lnTo>
                  <a:cubicBezTo>
                    <a:pt x="1086" y="692"/>
                    <a:pt x="1067" y="711"/>
                    <a:pt x="1048" y="730"/>
                  </a:cubicBezTo>
                  <a:cubicBezTo>
                    <a:pt x="1010" y="762"/>
                    <a:pt x="965" y="794"/>
                    <a:pt x="927" y="826"/>
                  </a:cubicBezTo>
                  <a:cubicBezTo>
                    <a:pt x="917" y="903"/>
                    <a:pt x="848" y="955"/>
                    <a:pt x="775" y="955"/>
                  </a:cubicBezTo>
                  <a:cubicBezTo>
                    <a:pt x="758" y="955"/>
                    <a:pt x="741" y="952"/>
                    <a:pt x="724" y="946"/>
                  </a:cubicBezTo>
                  <a:lnTo>
                    <a:pt x="730" y="940"/>
                  </a:lnTo>
                  <a:lnTo>
                    <a:pt x="730" y="940"/>
                  </a:lnTo>
                  <a:cubicBezTo>
                    <a:pt x="597" y="997"/>
                    <a:pt x="458" y="1035"/>
                    <a:pt x="312" y="1041"/>
                  </a:cubicBezTo>
                  <a:cubicBezTo>
                    <a:pt x="300" y="1043"/>
                    <a:pt x="288" y="1044"/>
                    <a:pt x="276" y="1044"/>
                  </a:cubicBezTo>
                  <a:cubicBezTo>
                    <a:pt x="237" y="1044"/>
                    <a:pt x="200" y="1035"/>
                    <a:pt x="166" y="1016"/>
                  </a:cubicBezTo>
                  <a:lnTo>
                    <a:pt x="140" y="1029"/>
                  </a:lnTo>
                  <a:cubicBezTo>
                    <a:pt x="128" y="1035"/>
                    <a:pt x="115" y="1041"/>
                    <a:pt x="102" y="1048"/>
                  </a:cubicBezTo>
                  <a:cubicBezTo>
                    <a:pt x="90" y="1067"/>
                    <a:pt x="83" y="1079"/>
                    <a:pt x="77" y="1092"/>
                  </a:cubicBezTo>
                  <a:cubicBezTo>
                    <a:pt x="51" y="1156"/>
                    <a:pt x="26" y="1219"/>
                    <a:pt x="1" y="1282"/>
                  </a:cubicBezTo>
                  <a:cubicBezTo>
                    <a:pt x="83" y="1244"/>
                    <a:pt x="153" y="1181"/>
                    <a:pt x="197" y="1105"/>
                  </a:cubicBezTo>
                  <a:cubicBezTo>
                    <a:pt x="247" y="1121"/>
                    <a:pt x="297" y="1129"/>
                    <a:pt x="347" y="1129"/>
                  </a:cubicBezTo>
                  <a:cubicBezTo>
                    <a:pt x="432" y="1129"/>
                    <a:pt x="515" y="1107"/>
                    <a:pt x="591" y="1067"/>
                  </a:cubicBezTo>
                  <a:cubicBezTo>
                    <a:pt x="650" y="1109"/>
                    <a:pt x="717" y="1129"/>
                    <a:pt x="783" y="1129"/>
                  </a:cubicBezTo>
                  <a:cubicBezTo>
                    <a:pt x="917" y="1129"/>
                    <a:pt x="1048" y="1048"/>
                    <a:pt x="1099" y="908"/>
                  </a:cubicBezTo>
                  <a:cubicBezTo>
                    <a:pt x="1137" y="908"/>
                    <a:pt x="1175" y="902"/>
                    <a:pt x="1213" y="889"/>
                  </a:cubicBezTo>
                  <a:cubicBezTo>
                    <a:pt x="1365" y="826"/>
                    <a:pt x="1429" y="654"/>
                    <a:pt x="1441" y="502"/>
                  </a:cubicBezTo>
                  <a:cubicBezTo>
                    <a:pt x="1600" y="470"/>
                    <a:pt x="1727" y="362"/>
                    <a:pt x="1784" y="216"/>
                  </a:cubicBezTo>
                  <a:cubicBezTo>
                    <a:pt x="1797" y="229"/>
                    <a:pt x="1803" y="248"/>
                    <a:pt x="1816" y="261"/>
                  </a:cubicBezTo>
                  <a:cubicBezTo>
                    <a:pt x="1868" y="327"/>
                    <a:pt x="1945" y="362"/>
                    <a:pt x="2025" y="362"/>
                  </a:cubicBezTo>
                  <a:cubicBezTo>
                    <a:pt x="2052" y="362"/>
                    <a:pt x="2080" y="358"/>
                    <a:pt x="2108" y="350"/>
                  </a:cubicBezTo>
                  <a:cubicBezTo>
                    <a:pt x="2012" y="242"/>
                    <a:pt x="1923" y="12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190068" y="4718257"/>
              <a:ext cx="23628" cy="74308"/>
            </a:xfrm>
            <a:custGeom>
              <a:avLst/>
              <a:gdLst/>
              <a:ahLst/>
              <a:cxnLst/>
              <a:rect l="l" t="t" r="r" b="b"/>
              <a:pathLst>
                <a:path w="414" h="1302" extrusionOk="0">
                  <a:moveTo>
                    <a:pt x="32" y="1"/>
                  </a:moveTo>
                  <a:cubicBezTo>
                    <a:pt x="26" y="83"/>
                    <a:pt x="20" y="159"/>
                    <a:pt x="20" y="235"/>
                  </a:cubicBezTo>
                  <a:cubicBezTo>
                    <a:pt x="32" y="248"/>
                    <a:pt x="45" y="267"/>
                    <a:pt x="52" y="286"/>
                  </a:cubicBezTo>
                  <a:lnTo>
                    <a:pt x="58" y="274"/>
                  </a:lnTo>
                  <a:cubicBezTo>
                    <a:pt x="58" y="267"/>
                    <a:pt x="64" y="267"/>
                    <a:pt x="64" y="261"/>
                  </a:cubicBezTo>
                  <a:cubicBezTo>
                    <a:pt x="102" y="261"/>
                    <a:pt x="134" y="299"/>
                    <a:pt x="121" y="337"/>
                  </a:cubicBezTo>
                  <a:cubicBezTo>
                    <a:pt x="121" y="375"/>
                    <a:pt x="134" y="419"/>
                    <a:pt x="134" y="451"/>
                  </a:cubicBezTo>
                  <a:cubicBezTo>
                    <a:pt x="140" y="489"/>
                    <a:pt x="140" y="546"/>
                    <a:pt x="147" y="597"/>
                  </a:cubicBezTo>
                  <a:cubicBezTo>
                    <a:pt x="159" y="642"/>
                    <a:pt x="185" y="743"/>
                    <a:pt x="134" y="794"/>
                  </a:cubicBezTo>
                  <a:cubicBezTo>
                    <a:pt x="121" y="800"/>
                    <a:pt x="109" y="813"/>
                    <a:pt x="90" y="813"/>
                  </a:cubicBezTo>
                  <a:cubicBezTo>
                    <a:pt x="77" y="870"/>
                    <a:pt x="64" y="921"/>
                    <a:pt x="39" y="972"/>
                  </a:cubicBezTo>
                  <a:cubicBezTo>
                    <a:pt x="45" y="984"/>
                    <a:pt x="45" y="997"/>
                    <a:pt x="45" y="1010"/>
                  </a:cubicBezTo>
                  <a:cubicBezTo>
                    <a:pt x="58" y="1111"/>
                    <a:pt x="39" y="1206"/>
                    <a:pt x="1" y="1302"/>
                  </a:cubicBezTo>
                  <a:cubicBezTo>
                    <a:pt x="109" y="1232"/>
                    <a:pt x="185" y="1124"/>
                    <a:pt x="204" y="997"/>
                  </a:cubicBezTo>
                  <a:cubicBezTo>
                    <a:pt x="229" y="984"/>
                    <a:pt x="261" y="965"/>
                    <a:pt x="280" y="940"/>
                  </a:cubicBezTo>
                  <a:cubicBezTo>
                    <a:pt x="413" y="807"/>
                    <a:pt x="369" y="616"/>
                    <a:pt x="331" y="451"/>
                  </a:cubicBezTo>
                  <a:cubicBezTo>
                    <a:pt x="305" y="331"/>
                    <a:pt x="286" y="140"/>
                    <a:pt x="147" y="96"/>
                  </a:cubicBezTo>
                  <a:cubicBezTo>
                    <a:pt x="134" y="93"/>
                    <a:pt x="120" y="91"/>
                    <a:pt x="105" y="91"/>
                  </a:cubicBezTo>
                  <a:cubicBezTo>
                    <a:pt x="90" y="91"/>
                    <a:pt x="74" y="93"/>
                    <a:pt x="58" y="96"/>
                  </a:cubicBezTo>
                  <a:cubicBezTo>
                    <a:pt x="58" y="96"/>
                    <a:pt x="58" y="89"/>
                    <a:pt x="58" y="89"/>
                  </a:cubicBezTo>
                  <a:cubicBezTo>
                    <a:pt x="52" y="58"/>
                    <a:pt x="45" y="32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495004" y="4538195"/>
              <a:ext cx="91716" cy="39608"/>
            </a:xfrm>
            <a:custGeom>
              <a:avLst/>
              <a:gdLst/>
              <a:ahLst/>
              <a:cxnLst/>
              <a:rect l="l" t="t" r="r" b="b"/>
              <a:pathLst>
                <a:path w="1607" h="694" extrusionOk="0">
                  <a:moveTo>
                    <a:pt x="185" y="1"/>
                  </a:moveTo>
                  <a:cubicBezTo>
                    <a:pt x="120" y="1"/>
                    <a:pt x="53" y="22"/>
                    <a:pt x="1" y="65"/>
                  </a:cubicBezTo>
                  <a:cubicBezTo>
                    <a:pt x="33" y="103"/>
                    <a:pt x="64" y="141"/>
                    <a:pt x="102" y="173"/>
                  </a:cubicBezTo>
                  <a:cubicBezTo>
                    <a:pt x="112" y="171"/>
                    <a:pt x="122" y="169"/>
                    <a:pt x="131" y="169"/>
                  </a:cubicBezTo>
                  <a:cubicBezTo>
                    <a:pt x="168" y="169"/>
                    <a:pt x="200" y="191"/>
                    <a:pt x="236" y="237"/>
                  </a:cubicBezTo>
                  <a:cubicBezTo>
                    <a:pt x="291" y="225"/>
                    <a:pt x="344" y="219"/>
                    <a:pt x="396" y="219"/>
                  </a:cubicBezTo>
                  <a:cubicBezTo>
                    <a:pt x="701" y="219"/>
                    <a:pt x="940" y="417"/>
                    <a:pt x="1054" y="693"/>
                  </a:cubicBezTo>
                  <a:cubicBezTo>
                    <a:pt x="1232" y="630"/>
                    <a:pt x="1416" y="567"/>
                    <a:pt x="1606" y="516"/>
                  </a:cubicBezTo>
                  <a:lnTo>
                    <a:pt x="1606" y="516"/>
                  </a:lnTo>
                  <a:lnTo>
                    <a:pt x="1321" y="573"/>
                  </a:lnTo>
                  <a:cubicBezTo>
                    <a:pt x="1251" y="586"/>
                    <a:pt x="1188" y="598"/>
                    <a:pt x="1118" y="611"/>
                  </a:cubicBezTo>
                  <a:cubicBezTo>
                    <a:pt x="1086" y="509"/>
                    <a:pt x="1003" y="433"/>
                    <a:pt x="902" y="408"/>
                  </a:cubicBezTo>
                  <a:cubicBezTo>
                    <a:pt x="839" y="237"/>
                    <a:pt x="750" y="59"/>
                    <a:pt x="547" y="40"/>
                  </a:cubicBezTo>
                  <a:cubicBezTo>
                    <a:pt x="489" y="40"/>
                    <a:pt x="426" y="53"/>
                    <a:pt x="375" y="84"/>
                  </a:cubicBezTo>
                  <a:cubicBezTo>
                    <a:pt x="337" y="46"/>
                    <a:pt x="299" y="21"/>
                    <a:pt x="248" y="8"/>
                  </a:cubicBezTo>
                  <a:cubicBezTo>
                    <a:pt x="228" y="3"/>
                    <a:pt x="206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4385" y="4067809"/>
              <a:ext cx="8390" cy="27566"/>
            </a:xfrm>
            <a:custGeom>
              <a:avLst/>
              <a:gdLst/>
              <a:ahLst/>
              <a:cxnLst/>
              <a:rect l="l" t="t" r="r" b="b"/>
              <a:pathLst>
                <a:path w="147" h="483" extrusionOk="0">
                  <a:moveTo>
                    <a:pt x="83" y="1"/>
                  </a:moveTo>
                  <a:lnTo>
                    <a:pt x="83" y="1"/>
                  </a:lnTo>
                  <a:cubicBezTo>
                    <a:pt x="70" y="58"/>
                    <a:pt x="77" y="109"/>
                    <a:pt x="96" y="159"/>
                  </a:cubicBezTo>
                  <a:cubicBezTo>
                    <a:pt x="1" y="242"/>
                    <a:pt x="13" y="375"/>
                    <a:pt x="64" y="483"/>
                  </a:cubicBezTo>
                  <a:cubicBezTo>
                    <a:pt x="70" y="470"/>
                    <a:pt x="77" y="458"/>
                    <a:pt x="83" y="445"/>
                  </a:cubicBezTo>
                  <a:cubicBezTo>
                    <a:pt x="147" y="305"/>
                    <a:pt x="147" y="140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070958" y="4764600"/>
              <a:ext cx="14496" cy="8390"/>
            </a:xfrm>
            <a:custGeom>
              <a:avLst/>
              <a:gdLst/>
              <a:ahLst/>
              <a:cxnLst/>
              <a:rect l="l" t="t" r="r" b="b"/>
              <a:pathLst>
                <a:path w="254" h="147" extrusionOk="0">
                  <a:moveTo>
                    <a:pt x="254" y="1"/>
                  </a:moveTo>
                  <a:lnTo>
                    <a:pt x="254" y="1"/>
                  </a:lnTo>
                  <a:cubicBezTo>
                    <a:pt x="222" y="20"/>
                    <a:pt x="190" y="45"/>
                    <a:pt x="159" y="64"/>
                  </a:cubicBezTo>
                  <a:cubicBezTo>
                    <a:pt x="108" y="90"/>
                    <a:pt x="57" y="121"/>
                    <a:pt x="0" y="147"/>
                  </a:cubicBezTo>
                  <a:cubicBezTo>
                    <a:pt x="102" y="134"/>
                    <a:pt x="190" y="83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00" y="3910404"/>
              <a:ext cx="216590" cy="53192"/>
            </a:xfrm>
            <a:custGeom>
              <a:avLst/>
              <a:gdLst/>
              <a:ahLst/>
              <a:cxnLst/>
              <a:rect l="l" t="t" r="r" b="b"/>
              <a:pathLst>
                <a:path w="3795" h="932" extrusionOk="0">
                  <a:moveTo>
                    <a:pt x="1611" y="1"/>
                  </a:moveTo>
                  <a:cubicBezTo>
                    <a:pt x="1057" y="1"/>
                    <a:pt x="489" y="142"/>
                    <a:pt x="0" y="347"/>
                  </a:cubicBezTo>
                  <a:lnTo>
                    <a:pt x="0" y="512"/>
                  </a:lnTo>
                  <a:cubicBezTo>
                    <a:pt x="423" y="334"/>
                    <a:pt x="847" y="156"/>
                    <a:pt x="1322" y="156"/>
                  </a:cubicBezTo>
                  <a:cubicBezTo>
                    <a:pt x="1338" y="156"/>
                    <a:pt x="1354" y="156"/>
                    <a:pt x="1371" y="157"/>
                  </a:cubicBezTo>
                  <a:cubicBezTo>
                    <a:pt x="1732" y="163"/>
                    <a:pt x="2094" y="265"/>
                    <a:pt x="2411" y="455"/>
                  </a:cubicBezTo>
                  <a:cubicBezTo>
                    <a:pt x="2583" y="512"/>
                    <a:pt x="2748" y="595"/>
                    <a:pt x="2906" y="690"/>
                  </a:cubicBezTo>
                  <a:cubicBezTo>
                    <a:pt x="2862" y="696"/>
                    <a:pt x="2818" y="709"/>
                    <a:pt x="2779" y="722"/>
                  </a:cubicBezTo>
                  <a:cubicBezTo>
                    <a:pt x="2849" y="766"/>
                    <a:pt x="2932" y="804"/>
                    <a:pt x="3014" y="823"/>
                  </a:cubicBezTo>
                  <a:cubicBezTo>
                    <a:pt x="3217" y="868"/>
                    <a:pt x="3439" y="868"/>
                    <a:pt x="3642" y="899"/>
                  </a:cubicBezTo>
                  <a:cubicBezTo>
                    <a:pt x="3693" y="906"/>
                    <a:pt x="3744" y="918"/>
                    <a:pt x="3795" y="931"/>
                  </a:cubicBezTo>
                  <a:cubicBezTo>
                    <a:pt x="3630" y="830"/>
                    <a:pt x="3458" y="753"/>
                    <a:pt x="3274" y="703"/>
                  </a:cubicBezTo>
                  <a:cubicBezTo>
                    <a:pt x="3281" y="665"/>
                    <a:pt x="3268" y="614"/>
                    <a:pt x="3236" y="588"/>
                  </a:cubicBezTo>
                  <a:cubicBezTo>
                    <a:pt x="2786" y="164"/>
                    <a:pt x="2206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614912" y="4526324"/>
              <a:ext cx="9816" cy="24028"/>
            </a:xfrm>
            <a:custGeom>
              <a:avLst/>
              <a:gdLst/>
              <a:ahLst/>
              <a:cxnLst/>
              <a:rect l="l" t="t" r="r" b="b"/>
              <a:pathLst>
                <a:path w="172" h="421" extrusionOk="0">
                  <a:moveTo>
                    <a:pt x="57" y="0"/>
                  </a:moveTo>
                  <a:cubicBezTo>
                    <a:pt x="0" y="134"/>
                    <a:pt x="26" y="286"/>
                    <a:pt x="115" y="400"/>
                  </a:cubicBezTo>
                  <a:cubicBezTo>
                    <a:pt x="125" y="411"/>
                    <a:pt x="139" y="421"/>
                    <a:pt x="158" y="421"/>
                  </a:cubicBezTo>
                  <a:cubicBezTo>
                    <a:pt x="163" y="421"/>
                    <a:pt x="167" y="420"/>
                    <a:pt x="172" y="419"/>
                  </a:cubicBezTo>
                  <a:cubicBezTo>
                    <a:pt x="140" y="349"/>
                    <a:pt x="115" y="273"/>
                    <a:pt x="89" y="197"/>
                  </a:cubicBezTo>
                  <a:cubicBezTo>
                    <a:pt x="70" y="134"/>
                    <a:pt x="64" y="64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710205" y="3995042"/>
              <a:ext cx="56216" cy="52906"/>
            </a:xfrm>
            <a:custGeom>
              <a:avLst/>
              <a:gdLst/>
              <a:ahLst/>
              <a:cxnLst/>
              <a:rect l="l" t="t" r="r" b="b"/>
              <a:pathLst>
                <a:path w="985" h="927" extrusionOk="0">
                  <a:moveTo>
                    <a:pt x="1" y="0"/>
                  </a:moveTo>
                  <a:cubicBezTo>
                    <a:pt x="267" y="89"/>
                    <a:pt x="508" y="254"/>
                    <a:pt x="692" y="476"/>
                  </a:cubicBezTo>
                  <a:cubicBezTo>
                    <a:pt x="807" y="609"/>
                    <a:pt x="902" y="762"/>
                    <a:pt x="984" y="927"/>
                  </a:cubicBezTo>
                  <a:lnTo>
                    <a:pt x="965" y="850"/>
                  </a:lnTo>
                  <a:cubicBezTo>
                    <a:pt x="895" y="603"/>
                    <a:pt x="857" y="336"/>
                    <a:pt x="610" y="210"/>
                  </a:cubicBezTo>
                  <a:cubicBezTo>
                    <a:pt x="413" y="121"/>
                    <a:pt x="210" y="4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785198" y="4066439"/>
              <a:ext cx="152155" cy="75678"/>
            </a:xfrm>
            <a:custGeom>
              <a:avLst/>
              <a:gdLst/>
              <a:ahLst/>
              <a:cxnLst/>
              <a:rect l="l" t="t" r="r" b="b"/>
              <a:pathLst>
                <a:path w="2666" h="1326" extrusionOk="0">
                  <a:moveTo>
                    <a:pt x="1264" y="0"/>
                  </a:moveTo>
                  <a:cubicBezTo>
                    <a:pt x="1106" y="0"/>
                    <a:pt x="922" y="63"/>
                    <a:pt x="812" y="107"/>
                  </a:cubicBezTo>
                  <a:cubicBezTo>
                    <a:pt x="457" y="259"/>
                    <a:pt x="191" y="520"/>
                    <a:pt x="114" y="894"/>
                  </a:cubicBezTo>
                  <a:lnTo>
                    <a:pt x="114" y="900"/>
                  </a:lnTo>
                  <a:lnTo>
                    <a:pt x="95" y="900"/>
                  </a:lnTo>
                  <a:cubicBezTo>
                    <a:pt x="83" y="907"/>
                    <a:pt x="70" y="913"/>
                    <a:pt x="57" y="919"/>
                  </a:cubicBezTo>
                  <a:lnTo>
                    <a:pt x="0" y="957"/>
                  </a:lnTo>
                  <a:cubicBezTo>
                    <a:pt x="26" y="1078"/>
                    <a:pt x="38" y="1205"/>
                    <a:pt x="57" y="1326"/>
                  </a:cubicBezTo>
                  <a:cubicBezTo>
                    <a:pt x="64" y="1319"/>
                    <a:pt x="64" y="1313"/>
                    <a:pt x="70" y="1306"/>
                  </a:cubicBezTo>
                  <a:cubicBezTo>
                    <a:pt x="83" y="1256"/>
                    <a:pt x="108" y="1205"/>
                    <a:pt x="127" y="1161"/>
                  </a:cubicBezTo>
                  <a:lnTo>
                    <a:pt x="108" y="1154"/>
                  </a:lnTo>
                  <a:cubicBezTo>
                    <a:pt x="114" y="1148"/>
                    <a:pt x="114" y="1135"/>
                    <a:pt x="121" y="1129"/>
                  </a:cubicBezTo>
                  <a:cubicBezTo>
                    <a:pt x="121" y="1130"/>
                    <a:pt x="121" y="1130"/>
                    <a:pt x="121" y="1130"/>
                  </a:cubicBezTo>
                  <a:cubicBezTo>
                    <a:pt x="124" y="1130"/>
                    <a:pt x="133" y="1116"/>
                    <a:pt x="133" y="1116"/>
                  </a:cubicBezTo>
                  <a:lnTo>
                    <a:pt x="178" y="1053"/>
                  </a:lnTo>
                  <a:cubicBezTo>
                    <a:pt x="184" y="1046"/>
                    <a:pt x="197" y="1034"/>
                    <a:pt x="203" y="1027"/>
                  </a:cubicBezTo>
                  <a:cubicBezTo>
                    <a:pt x="210" y="1008"/>
                    <a:pt x="210" y="996"/>
                    <a:pt x="216" y="976"/>
                  </a:cubicBezTo>
                  <a:cubicBezTo>
                    <a:pt x="216" y="970"/>
                    <a:pt x="216" y="957"/>
                    <a:pt x="216" y="945"/>
                  </a:cubicBezTo>
                  <a:cubicBezTo>
                    <a:pt x="343" y="786"/>
                    <a:pt x="489" y="640"/>
                    <a:pt x="647" y="507"/>
                  </a:cubicBezTo>
                  <a:cubicBezTo>
                    <a:pt x="689" y="475"/>
                    <a:pt x="1105" y="244"/>
                    <a:pt x="1262" y="244"/>
                  </a:cubicBezTo>
                  <a:cubicBezTo>
                    <a:pt x="1294" y="244"/>
                    <a:pt x="1316" y="254"/>
                    <a:pt x="1320" y="278"/>
                  </a:cubicBezTo>
                  <a:cubicBezTo>
                    <a:pt x="1326" y="291"/>
                    <a:pt x="1333" y="310"/>
                    <a:pt x="1346" y="323"/>
                  </a:cubicBezTo>
                  <a:cubicBezTo>
                    <a:pt x="1395" y="318"/>
                    <a:pt x="1441" y="314"/>
                    <a:pt x="1489" y="314"/>
                  </a:cubicBezTo>
                  <a:cubicBezTo>
                    <a:pt x="1508" y="314"/>
                    <a:pt x="1528" y="315"/>
                    <a:pt x="1549" y="317"/>
                  </a:cubicBezTo>
                  <a:cubicBezTo>
                    <a:pt x="1601" y="279"/>
                    <a:pt x="1665" y="263"/>
                    <a:pt x="1736" y="263"/>
                  </a:cubicBezTo>
                  <a:cubicBezTo>
                    <a:pt x="2001" y="263"/>
                    <a:pt x="2352" y="493"/>
                    <a:pt x="2437" y="704"/>
                  </a:cubicBezTo>
                  <a:cubicBezTo>
                    <a:pt x="2475" y="735"/>
                    <a:pt x="2500" y="767"/>
                    <a:pt x="2532" y="799"/>
                  </a:cubicBezTo>
                  <a:cubicBezTo>
                    <a:pt x="2570" y="716"/>
                    <a:pt x="2615" y="627"/>
                    <a:pt x="2665" y="532"/>
                  </a:cubicBezTo>
                  <a:lnTo>
                    <a:pt x="2665" y="532"/>
                  </a:lnTo>
                  <a:lnTo>
                    <a:pt x="2640" y="539"/>
                  </a:lnTo>
                  <a:cubicBezTo>
                    <a:pt x="2494" y="246"/>
                    <a:pt x="2095" y="30"/>
                    <a:pt x="1746" y="30"/>
                  </a:cubicBezTo>
                  <a:cubicBezTo>
                    <a:pt x="1656" y="30"/>
                    <a:pt x="1570" y="44"/>
                    <a:pt x="1491" y="75"/>
                  </a:cubicBezTo>
                  <a:cubicBezTo>
                    <a:pt x="1436" y="20"/>
                    <a:pt x="1354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52476" y="4812768"/>
              <a:ext cx="33387" cy="31504"/>
            </a:xfrm>
            <a:custGeom>
              <a:avLst/>
              <a:gdLst/>
              <a:ahLst/>
              <a:cxnLst/>
              <a:rect l="l" t="t" r="r" b="b"/>
              <a:pathLst>
                <a:path w="585" h="552" extrusionOk="0">
                  <a:moveTo>
                    <a:pt x="318" y="1"/>
                  </a:moveTo>
                  <a:cubicBezTo>
                    <a:pt x="223" y="52"/>
                    <a:pt x="128" y="96"/>
                    <a:pt x="26" y="134"/>
                  </a:cubicBezTo>
                  <a:cubicBezTo>
                    <a:pt x="1" y="217"/>
                    <a:pt x="1" y="305"/>
                    <a:pt x="39" y="382"/>
                  </a:cubicBezTo>
                  <a:cubicBezTo>
                    <a:pt x="94" y="488"/>
                    <a:pt x="222" y="551"/>
                    <a:pt x="344" y="551"/>
                  </a:cubicBezTo>
                  <a:cubicBezTo>
                    <a:pt x="434" y="551"/>
                    <a:pt x="521" y="517"/>
                    <a:pt x="572" y="439"/>
                  </a:cubicBezTo>
                  <a:cubicBezTo>
                    <a:pt x="578" y="432"/>
                    <a:pt x="585" y="426"/>
                    <a:pt x="585" y="420"/>
                  </a:cubicBezTo>
                  <a:cubicBezTo>
                    <a:pt x="559" y="382"/>
                    <a:pt x="540" y="344"/>
                    <a:pt x="515" y="305"/>
                  </a:cubicBezTo>
                  <a:cubicBezTo>
                    <a:pt x="504" y="303"/>
                    <a:pt x="494" y="301"/>
                    <a:pt x="484" y="301"/>
                  </a:cubicBezTo>
                  <a:cubicBezTo>
                    <a:pt x="470" y="301"/>
                    <a:pt x="456" y="304"/>
                    <a:pt x="445" y="312"/>
                  </a:cubicBezTo>
                  <a:cubicBezTo>
                    <a:pt x="407" y="337"/>
                    <a:pt x="363" y="350"/>
                    <a:pt x="318" y="356"/>
                  </a:cubicBezTo>
                  <a:cubicBezTo>
                    <a:pt x="267" y="350"/>
                    <a:pt x="223" y="331"/>
                    <a:pt x="198" y="293"/>
                  </a:cubicBezTo>
                  <a:cubicBezTo>
                    <a:pt x="172" y="248"/>
                    <a:pt x="166" y="191"/>
                    <a:pt x="185" y="147"/>
                  </a:cubicBezTo>
                  <a:cubicBezTo>
                    <a:pt x="198" y="115"/>
                    <a:pt x="217" y="90"/>
                    <a:pt x="236" y="71"/>
                  </a:cubicBezTo>
                  <a:cubicBezTo>
                    <a:pt x="280" y="83"/>
                    <a:pt x="325" y="83"/>
                    <a:pt x="369" y="83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198400" y="4647659"/>
              <a:ext cx="11643" cy="32246"/>
            </a:xfrm>
            <a:custGeom>
              <a:avLst/>
              <a:gdLst/>
              <a:ahLst/>
              <a:cxnLst/>
              <a:rect l="l" t="t" r="r" b="b"/>
              <a:pathLst>
                <a:path w="204" h="565" extrusionOk="0">
                  <a:moveTo>
                    <a:pt x="172" y="0"/>
                  </a:moveTo>
                  <a:lnTo>
                    <a:pt x="147" y="64"/>
                  </a:lnTo>
                  <a:cubicBezTo>
                    <a:pt x="90" y="229"/>
                    <a:pt x="39" y="394"/>
                    <a:pt x="1" y="565"/>
                  </a:cubicBezTo>
                  <a:cubicBezTo>
                    <a:pt x="140" y="413"/>
                    <a:pt x="204" y="203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305336" y="4027630"/>
              <a:ext cx="1199" cy="856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0" y="0"/>
                  </a:moveTo>
                  <a:cubicBezTo>
                    <a:pt x="11" y="11"/>
                    <a:pt x="17" y="15"/>
                    <a:pt x="19" y="15"/>
                  </a:cubicBezTo>
                  <a:cubicBezTo>
                    <a:pt x="21" y="15"/>
                    <a:pt x="15" y="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259336" y="3984141"/>
              <a:ext cx="42062" cy="33387"/>
            </a:xfrm>
            <a:custGeom>
              <a:avLst/>
              <a:gdLst/>
              <a:ahLst/>
              <a:cxnLst/>
              <a:rect l="l" t="t" r="r" b="b"/>
              <a:pathLst>
                <a:path w="737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52"/>
                    <a:pt x="133" y="109"/>
                    <a:pt x="203" y="159"/>
                  </a:cubicBezTo>
                  <a:cubicBezTo>
                    <a:pt x="330" y="280"/>
                    <a:pt x="444" y="401"/>
                    <a:pt x="565" y="521"/>
                  </a:cubicBezTo>
                  <a:cubicBezTo>
                    <a:pt x="584" y="546"/>
                    <a:pt x="609" y="566"/>
                    <a:pt x="628" y="585"/>
                  </a:cubicBezTo>
                  <a:cubicBezTo>
                    <a:pt x="660" y="527"/>
                    <a:pt x="698" y="470"/>
                    <a:pt x="736" y="413"/>
                  </a:cubicBezTo>
                  <a:cubicBezTo>
                    <a:pt x="673" y="331"/>
                    <a:pt x="597" y="255"/>
                    <a:pt x="514" y="197"/>
                  </a:cubicBezTo>
                  <a:cubicBezTo>
                    <a:pt x="356" y="90"/>
                    <a:pt x="184" y="2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7674" y="4520903"/>
              <a:ext cx="54447" cy="68715"/>
            </a:xfrm>
            <a:custGeom>
              <a:avLst/>
              <a:gdLst/>
              <a:ahLst/>
              <a:cxnLst/>
              <a:rect l="l" t="t" r="r" b="b"/>
              <a:pathLst>
                <a:path w="954" h="1204" extrusionOk="0">
                  <a:moveTo>
                    <a:pt x="495" y="0"/>
                  </a:moveTo>
                  <a:lnTo>
                    <a:pt x="362" y="38"/>
                  </a:lnTo>
                  <a:cubicBezTo>
                    <a:pt x="343" y="121"/>
                    <a:pt x="292" y="286"/>
                    <a:pt x="216" y="311"/>
                  </a:cubicBezTo>
                  <a:cubicBezTo>
                    <a:pt x="204" y="343"/>
                    <a:pt x="191" y="368"/>
                    <a:pt x="178" y="400"/>
                  </a:cubicBezTo>
                  <a:cubicBezTo>
                    <a:pt x="127" y="495"/>
                    <a:pt x="70" y="590"/>
                    <a:pt x="1" y="679"/>
                  </a:cubicBezTo>
                  <a:cubicBezTo>
                    <a:pt x="273" y="800"/>
                    <a:pt x="540" y="1035"/>
                    <a:pt x="762" y="1187"/>
                  </a:cubicBezTo>
                  <a:cubicBezTo>
                    <a:pt x="780" y="1198"/>
                    <a:pt x="797" y="1203"/>
                    <a:pt x="813" y="1203"/>
                  </a:cubicBezTo>
                  <a:cubicBezTo>
                    <a:pt x="897" y="1203"/>
                    <a:pt x="954" y="1073"/>
                    <a:pt x="864" y="1009"/>
                  </a:cubicBezTo>
                  <a:cubicBezTo>
                    <a:pt x="610" y="831"/>
                    <a:pt x="394" y="654"/>
                    <a:pt x="165" y="540"/>
                  </a:cubicBezTo>
                  <a:cubicBezTo>
                    <a:pt x="178" y="527"/>
                    <a:pt x="185" y="508"/>
                    <a:pt x="191" y="489"/>
                  </a:cubicBezTo>
                  <a:cubicBezTo>
                    <a:pt x="242" y="482"/>
                    <a:pt x="299" y="463"/>
                    <a:pt x="343" y="432"/>
                  </a:cubicBezTo>
                  <a:cubicBezTo>
                    <a:pt x="470" y="343"/>
                    <a:pt x="489" y="172"/>
                    <a:pt x="502" y="26"/>
                  </a:cubicBezTo>
                  <a:cubicBezTo>
                    <a:pt x="502" y="19"/>
                    <a:pt x="502" y="7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85684" y="3906124"/>
              <a:ext cx="207230" cy="84981"/>
            </a:xfrm>
            <a:custGeom>
              <a:avLst/>
              <a:gdLst/>
              <a:ahLst/>
              <a:cxnLst/>
              <a:rect l="l" t="t" r="r" b="b"/>
              <a:pathLst>
                <a:path w="3631" h="1489" extrusionOk="0">
                  <a:moveTo>
                    <a:pt x="1284" y="1"/>
                  </a:moveTo>
                  <a:cubicBezTo>
                    <a:pt x="823" y="1"/>
                    <a:pt x="361" y="171"/>
                    <a:pt x="0" y="517"/>
                  </a:cubicBezTo>
                  <a:cubicBezTo>
                    <a:pt x="51" y="543"/>
                    <a:pt x="102" y="568"/>
                    <a:pt x="146" y="594"/>
                  </a:cubicBezTo>
                  <a:cubicBezTo>
                    <a:pt x="248" y="479"/>
                    <a:pt x="375" y="384"/>
                    <a:pt x="514" y="314"/>
                  </a:cubicBezTo>
                  <a:cubicBezTo>
                    <a:pt x="697" y="223"/>
                    <a:pt x="894" y="182"/>
                    <a:pt x="1092" y="182"/>
                  </a:cubicBezTo>
                  <a:cubicBezTo>
                    <a:pt x="1348" y="182"/>
                    <a:pt x="1605" y="251"/>
                    <a:pt x="1834" y="365"/>
                  </a:cubicBezTo>
                  <a:cubicBezTo>
                    <a:pt x="1866" y="384"/>
                    <a:pt x="1898" y="403"/>
                    <a:pt x="1923" y="422"/>
                  </a:cubicBezTo>
                  <a:cubicBezTo>
                    <a:pt x="2088" y="492"/>
                    <a:pt x="2240" y="594"/>
                    <a:pt x="2374" y="720"/>
                  </a:cubicBezTo>
                  <a:cubicBezTo>
                    <a:pt x="2577" y="911"/>
                    <a:pt x="2672" y="1152"/>
                    <a:pt x="2824" y="1368"/>
                  </a:cubicBezTo>
                  <a:cubicBezTo>
                    <a:pt x="2830" y="1374"/>
                    <a:pt x="2830" y="1374"/>
                    <a:pt x="2830" y="1380"/>
                  </a:cubicBezTo>
                  <a:cubicBezTo>
                    <a:pt x="3040" y="1488"/>
                    <a:pt x="3332" y="1431"/>
                    <a:pt x="3573" y="1463"/>
                  </a:cubicBezTo>
                  <a:lnTo>
                    <a:pt x="3630" y="1476"/>
                  </a:lnTo>
                  <a:cubicBezTo>
                    <a:pt x="3560" y="1457"/>
                    <a:pt x="3490" y="1438"/>
                    <a:pt x="3427" y="1419"/>
                  </a:cubicBezTo>
                  <a:cubicBezTo>
                    <a:pt x="3021" y="1292"/>
                    <a:pt x="2945" y="930"/>
                    <a:pt x="2691" y="644"/>
                  </a:cubicBezTo>
                  <a:cubicBezTo>
                    <a:pt x="2321" y="217"/>
                    <a:pt x="1803" y="1"/>
                    <a:pt x="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087224" y="4762088"/>
              <a:ext cx="12727" cy="13469"/>
            </a:xfrm>
            <a:custGeom>
              <a:avLst/>
              <a:gdLst/>
              <a:ahLst/>
              <a:cxnLst/>
              <a:rect l="l" t="t" r="r" b="b"/>
              <a:pathLst>
                <a:path w="223" h="236" extrusionOk="0">
                  <a:moveTo>
                    <a:pt x="20" y="0"/>
                  </a:moveTo>
                  <a:lnTo>
                    <a:pt x="1" y="20"/>
                  </a:lnTo>
                  <a:cubicBezTo>
                    <a:pt x="32" y="121"/>
                    <a:pt x="115" y="204"/>
                    <a:pt x="223" y="235"/>
                  </a:cubicBezTo>
                  <a:cubicBezTo>
                    <a:pt x="147" y="159"/>
                    <a:pt x="83" y="83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015541" y="4693602"/>
              <a:ext cx="179664" cy="114773"/>
            </a:xfrm>
            <a:custGeom>
              <a:avLst/>
              <a:gdLst/>
              <a:ahLst/>
              <a:cxnLst/>
              <a:rect l="l" t="t" r="r" b="b"/>
              <a:pathLst>
                <a:path w="3148" h="2011" extrusionOk="0">
                  <a:moveTo>
                    <a:pt x="2029" y="1"/>
                  </a:moveTo>
                  <a:cubicBezTo>
                    <a:pt x="1996" y="1"/>
                    <a:pt x="1962" y="19"/>
                    <a:pt x="1948" y="58"/>
                  </a:cubicBezTo>
                  <a:cubicBezTo>
                    <a:pt x="1902" y="196"/>
                    <a:pt x="1888" y="500"/>
                    <a:pt x="1697" y="500"/>
                  </a:cubicBezTo>
                  <a:cubicBezTo>
                    <a:pt x="1677" y="500"/>
                    <a:pt x="1655" y="497"/>
                    <a:pt x="1631" y="490"/>
                  </a:cubicBezTo>
                  <a:lnTo>
                    <a:pt x="1618" y="490"/>
                  </a:lnTo>
                  <a:cubicBezTo>
                    <a:pt x="1597" y="467"/>
                    <a:pt x="1572" y="457"/>
                    <a:pt x="1547" y="457"/>
                  </a:cubicBezTo>
                  <a:cubicBezTo>
                    <a:pt x="1483" y="457"/>
                    <a:pt x="1423" y="524"/>
                    <a:pt x="1460" y="598"/>
                  </a:cubicBezTo>
                  <a:cubicBezTo>
                    <a:pt x="1510" y="680"/>
                    <a:pt x="1504" y="788"/>
                    <a:pt x="1447" y="870"/>
                  </a:cubicBezTo>
                  <a:cubicBezTo>
                    <a:pt x="1430" y="887"/>
                    <a:pt x="1328" y="950"/>
                    <a:pt x="1301" y="950"/>
                  </a:cubicBezTo>
                  <a:cubicBezTo>
                    <a:pt x="1297" y="950"/>
                    <a:pt x="1295" y="949"/>
                    <a:pt x="1295" y="947"/>
                  </a:cubicBezTo>
                  <a:cubicBezTo>
                    <a:pt x="1277" y="901"/>
                    <a:pt x="1238" y="880"/>
                    <a:pt x="1201" y="880"/>
                  </a:cubicBezTo>
                  <a:cubicBezTo>
                    <a:pt x="1144" y="880"/>
                    <a:pt x="1089" y="925"/>
                    <a:pt x="1104" y="997"/>
                  </a:cubicBezTo>
                  <a:cubicBezTo>
                    <a:pt x="1126" y="1138"/>
                    <a:pt x="1035" y="1209"/>
                    <a:pt x="936" y="1209"/>
                  </a:cubicBezTo>
                  <a:cubicBezTo>
                    <a:pt x="860" y="1209"/>
                    <a:pt x="781" y="1168"/>
                    <a:pt x="743" y="1086"/>
                  </a:cubicBezTo>
                  <a:cubicBezTo>
                    <a:pt x="729" y="1058"/>
                    <a:pt x="705" y="1046"/>
                    <a:pt x="680" y="1046"/>
                  </a:cubicBezTo>
                  <a:cubicBezTo>
                    <a:pt x="632" y="1046"/>
                    <a:pt x="582" y="1089"/>
                    <a:pt x="603" y="1143"/>
                  </a:cubicBezTo>
                  <a:cubicBezTo>
                    <a:pt x="635" y="1232"/>
                    <a:pt x="698" y="1302"/>
                    <a:pt x="774" y="1346"/>
                  </a:cubicBezTo>
                  <a:cubicBezTo>
                    <a:pt x="768" y="1346"/>
                    <a:pt x="762" y="1353"/>
                    <a:pt x="749" y="1359"/>
                  </a:cubicBezTo>
                  <a:cubicBezTo>
                    <a:pt x="745" y="1361"/>
                    <a:pt x="740" y="1362"/>
                    <a:pt x="734" y="1362"/>
                  </a:cubicBezTo>
                  <a:cubicBezTo>
                    <a:pt x="699" y="1362"/>
                    <a:pt x="631" y="1339"/>
                    <a:pt x="594" y="1339"/>
                  </a:cubicBezTo>
                  <a:cubicBezTo>
                    <a:pt x="590" y="1339"/>
                    <a:pt x="587" y="1340"/>
                    <a:pt x="584" y="1340"/>
                  </a:cubicBezTo>
                  <a:cubicBezTo>
                    <a:pt x="546" y="1346"/>
                    <a:pt x="508" y="1359"/>
                    <a:pt x="476" y="1378"/>
                  </a:cubicBezTo>
                  <a:cubicBezTo>
                    <a:pt x="438" y="1410"/>
                    <a:pt x="400" y="1442"/>
                    <a:pt x="368" y="1480"/>
                  </a:cubicBezTo>
                  <a:cubicBezTo>
                    <a:pt x="368" y="1480"/>
                    <a:pt x="255" y="1598"/>
                    <a:pt x="237" y="1598"/>
                  </a:cubicBezTo>
                  <a:cubicBezTo>
                    <a:pt x="235" y="1598"/>
                    <a:pt x="234" y="1597"/>
                    <a:pt x="235" y="1594"/>
                  </a:cubicBezTo>
                  <a:cubicBezTo>
                    <a:pt x="242" y="1529"/>
                    <a:pt x="182" y="1491"/>
                    <a:pt x="125" y="1491"/>
                  </a:cubicBezTo>
                  <a:cubicBezTo>
                    <a:pt x="81" y="1491"/>
                    <a:pt x="40" y="1513"/>
                    <a:pt x="32" y="1562"/>
                  </a:cubicBezTo>
                  <a:cubicBezTo>
                    <a:pt x="25" y="1613"/>
                    <a:pt x="13" y="1657"/>
                    <a:pt x="0" y="1708"/>
                  </a:cubicBezTo>
                  <a:cubicBezTo>
                    <a:pt x="292" y="1588"/>
                    <a:pt x="597" y="1537"/>
                    <a:pt x="882" y="1416"/>
                  </a:cubicBezTo>
                  <a:cubicBezTo>
                    <a:pt x="882" y="1404"/>
                    <a:pt x="876" y="1397"/>
                    <a:pt x="869" y="1384"/>
                  </a:cubicBezTo>
                  <a:lnTo>
                    <a:pt x="869" y="1384"/>
                  </a:lnTo>
                  <a:cubicBezTo>
                    <a:pt x="901" y="1391"/>
                    <a:pt x="939" y="1391"/>
                    <a:pt x="971" y="1391"/>
                  </a:cubicBezTo>
                  <a:cubicBezTo>
                    <a:pt x="1028" y="1365"/>
                    <a:pt x="1079" y="1340"/>
                    <a:pt x="1130" y="1308"/>
                  </a:cubicBezTo>
                  <a:cubicBezTo>
                    <a:pt x="1161" y="1289"/>
                    <a:pt x="1193" y="1270"/>
                    <a:pt x="1225" y="1245"/>
                  </a:cubicBezTo>
                  <a:cubicBezTo>
                    <a:pt x="1231" y="1232"/>
                    <a:pt x="1238" y="1220"/>
                    <a:pt x="1250" y="1207"/>
                  </a:cubicBezTo>
                  <a:cubicBezTo>
                    <a:pt x="1250" y="1213"/>
                    <a:pt x="1250" y="1213"/>
                    <a:pt x="1257" y="1220"/>
                  </a:cubicBezTo>
                  <a:lnTo>
                    <a:pt x="1269" y="1207"/>
                  </a:lnTo>
                  <a:cubicBezTo>
                    <a:pt x="1333" y="1289"/>
                    <a:pt x="1403" y="1365"/>
                    <a:pt x="1472" y="1442"/>
                  </a:cubicBezTo>
                  <a:cubicBezTo>
                    <a:pt x="1530" y="1463"/>
                    <a:pt x="1592" y="1475"/>
                    <a:pt x="1652" y="1475"/>
                  </a:cubicBezTo>
                  <a:cubicBezTo>
                    <a:pt x="1664" y="1475"/>
                    <a:pt x="1676" y="1474"/>
                    <a:pt x="1688" y="1473"/>
                  </a:cubicBezTo>
                  <a:cubicBezTo>
                    <a:pt x="1729" y="1572"/>
                    <a:pt x="1825" y="1636"/>
                    <a:pt x="1928" y="1636"/>
                  </a:cubicBezTo>
                  <a:cubicBezTo>
                    <a:pt x="1952" y="1636"/>
                    <a:pt x="1975" y="1633"/>
                    <a:pt x="1999" y="1626"/>
                  </a:cubicBezTo>
                  <a:lnTo>
                    <a:pt x="1999" y="1626"/>
                  </a:lnTo>
                  <a:cubicBezTo>
                    <a:pt x="1980" y="1734"/>
                    <a:pt x="2012" y="1848"/>
                    <a:pt x="2094" y="1930"/>
                  </a:cubicBezTo>
                  <a:cubicBezTo>
                    <a:pt x="2154" y="1983"/>
                    <a:pt x="2231" y="2011"/>
                    <a:pt x="2309" y="2011"/>
                  </a:cubicBezTo>
                  <a:cubicBezTo>
                    <a:pt x="2379" y="2011"/>
                    <a:pt x="2449" y="1988"/>
                    <a:pt x="2507" y="1943"/>
                  </a:cubicBezTo>
                  <a:cubicBezTo>
                    <a:pt x="2532" y="1962"/>
                    <a:pt x="2557" y="1981"/>
                    <a:pt x="2589" y="1987"/>
                  </a:cubicBezTo>
                  <a:cubicBezTo>
                    <a:pt x="2607" y="1991"/>
                    <a:pt x="2623" y="1993"/>
                    <a:pt x="2639" y="1993"/>
                  </a:cubicBezTo>
                  <a:cubicBezTo>
                    <a:pt x="2761" y="1993"/>
                    <a:pt x="2835" y="1891"/>
                    <a:pt x="2875" y="1784"/>
                  </a:cubicBezTo>
                  <a:cubicBezTo>
                    <a:pt x="2885" y="1787"/>
                    <a:pt x="2897" y="1788"/>
                    <a:pt x="2909" y="1788"/>
                  </a:cubicBezTo>
                  <a:cubicBezTo>
                    <a:pt x="2925" y="1788"/>
                    <a:pt x="2942" y="1785"/>
                    <a:pt x="2957" y="1778"/>
                  </a:cubicBezTo>
                  <a:cubicBezTo>
                    <a:pt x="2995" y="1772"/>
                    <a:pt x="3027" y="1753"/>
                    <a:pt x="3059" y="1734"/>
                  </a:cubicBezTo>
                  <a:cubicBezTo>
                    <a:pt x="3097" y="1645"/>
                    <a:pt x="3110" y="1543"/>
                    <a:pt x="3103" y="1448"/>
                  </a:cubicBezTo>
                  <a:cubicBezTo>
                    <a:pt x="3103" y="1429"/>
                    <a:pt x="3103" y="1416"/>
                    <a:pt x="3097" y="1404"/>
                  </a:cubicBezTo>
                  <a:cubicBezTo>
                    <a:pt x="3116" y="1353"/>
                    <a:pt x="3135" y="1296"/>
                    <a:pt x="3148" y="1245"/>
                  </a:cubicBezTo>
                  <a:lnTo>
                    <a:pt x="3148" y="1245"/>
                  </a:lnTo>
                  <a:cubicBezTo>
                    <a:pt x="3110" y="1258"/>
                    <a:pt x="3065" y="1251"/>
                    <a:pt x="3027" y="1264"/>
                  </a:cubicBezTo>
                  <a:cubicBezTo>
                    <a:pt x="2964" y="1283"/>
                    <a:pt x="2938" y="1365"/>
                    <a:pt x="2989" y="1410"/>
                  </a:cubicBezTo>
                  <a:cubicBezTo>
                    <a:pt x="3002" y="1423"/>
                    <a:pt x="3021" y="1435"/>
                    <a:pt x="3040" y="1442"/>
                  </a:cubicBezTo>
                  <a:cubicBezTo>
                    <a:pt x="3033" y="1461"/>
                    <a:pt x="3021" y="1480"/>
                    <a:pt x="3008" y="1499"/>
                  </a:cubicBezTo>
                  <a:cubicBezTo>
                    <a:pt x="2989" y="1524"/>
                    <a:pt x="2970" y="1543"/>
                    <a:pt x="2945" y="1556"/>
                  </a:cubicBezTo>
                  <a:cubicBezTo>
                    <a:pt x="2919" y="1556"/>
                    <a:pt x="2906" y="1562"/>
                    <a:pt x="2906" y="1575"/>
                  </a:cubicBezTo>
                  <a:cubicBezTo>
                    <a:pt x="2891" y="1533"/>
                    <a:pt x="2848" y="1500"/>
                    <a:pt x="2810" y="1500"/>
                  </a:cubicBezTo>
                  <a:cubicBezTo>
                    <a:pt x="2784" y="1500"/>
                    <a:pt x="2760" y="1514"/>
                    <a:pt x="2748" y="1549"/>
                  </a:cubicBezTo>
                  <a:cubicBezTo>
                    <a:pt x="2735" y="1581"/>
                    <a:pt x="2729" y="1613"/>
                    <a:pt x="2729" y="1645"/>
                  </a:cubicBezTo>
                  <a:cubicBezTo>
                    <a:pt x="2729" y="1676"/>
                    <a:pt x="2722" y="1708"/>
                    <a:pt x="2710" y="1746"/>
                  </a:cubicBezTo>
                  <a:lnTo>
                    <a:pt x="2672" y="1803"/>
                  </a:lnTo>
                  <a:lnTo>
                    <a:pt x="2621" y="1803"/>
                  </a:lnTo>
                  <a:cubicBezTo>
                    <a:pt x="2640" y="1759"/>
                    <a:pt x="2627" y="1714"/>
                    <a:pt x="2596" y="1683"/>
                  </a:cubicBezTo>
                  <a:cubicBezTo>
                    <a:pt x="2575" y="1665"/>
                    <a:pt x="2555" y="1658"/>
                    <a:pt x="2536" y="1658"/>
                  </a:cubicBezTo>
                  <a:cubicBezTo>
                    <a:pt x="2482" y="1658"/>
                    <a:pt x="2437" y="1719"/>
                    <a:pt x="2399" y="1753"/>
                  </a:cubicBezTo>
                  <a:cubicBezTo>
                    <a:pt x="2366" y="1784"/>
                    <a:pt x="2328" y="1798"/>
                    <a:pt x="2292" y="1798"/>
                  </a:cubicBezTo>
                  <a:cubicBezTo>
                    <a:pt x="2183" y="1798"/>
                    <a:pt x="2086" y="1675"/>
                    <a:pt x="2158" y="1556"/>
                  </a:cubicBezTo>
                  <a:cubicBezTo>
                    <a:pt x="2170" y="1530"/>
                    <a:pt x="2164" y="1505"/>
                    <a:pt x="2145" y="1486"/>
                  </a:cubicBezTo>
                  <a:cubicBezTo>
                    <a:pt x="2151" y="1467"/>
                    <a:pt x="2158" y="1454"/>
                    <a:pt x="2158" y="1435"/>
                  </a:cubicBezTo>
                  <a:cubicBezTo>
                    <a:pt x="2181" y="1355"/>
                    <a:pt x="2118" y="1302"/>
                    <a:pt x="2057" y="1302"/>
                  </a:cubicBezTo>
                  <a:cubicBezTo>
                    <a:pt x="2016" y="1302"/>
                    <a:pt x="1976" y="1325"/>
                    <a:pt x="1961" y="1378"/>
                  </a:cubicBezTo>
                  <a:lnTo>
                    <a:pt x="1878" y="1372"/>
                  </a:lnTo>
                  <a:cubicBezTo>
                    <a:pt x="1898" y="1302"/>
                    <a:pt x="1844" y="1244"/>
                    <a:pt x="1782" y="1244"/>
                  </a:cubicBezTo>
                  <a:cubicBezTo>
                    <a:pt x="1766" y="1244"/>
                    <a:pt x="1749" y="1248"/>
                    <a:pt x="1732" y="1258"/>
                  </a:cubicBezTo>
                  <a:cubicBezTo>
                    <a:pt x="1695" y="1279"/>
                    <a:pt x="1660" y="1288"/>
                    <a:pt x="1627" y="1288"/>
                  </a:cubicBezTo>
                  <a:cubicBezTo>
                    <a:pt x="1530" y="1288"/>
                    <a:pt x="1451" y="1211"/>
                    <a:pt x="1390" y="1131"/>
                  </a:cubicBezTo>
                  <a:cubicBezTo>
                    <a:pt x="1441" y="1118"/>
                    <a:pt x="1491" y="1093"/>
                    <a:pt x="1536" y="1061"/>
                  </a:cubicBezTo>
                  <a:cubicBezTo>
                    <a:pt x="1663" y="966"/>
                    <a:pt x="1726" y="813"/>
                    <a:pt x="1694" y="655"/>
                  </a:cubicBezTo>
                  <a:lnTo>
                    <a:pt x="1694" y="655"/>
                  </a:lnTo>
                  <a:cubicBezTo>
                    <a:pt x="1697" y="655"/>
                    <a:pt x="1699" y="655"/>
                    <a:pt x="1702" y="655"/>
                  </a:cubicBezTo>
                  <a:cubicBezTo>
                    <a:pt x="1964" y="655"/>
                    <a:pt x="2145" y="329"/>
                    <a:pt x="2113" y="84"/>
                  </a:cubicBezTo>
                  <a:cubicBezTo>
                    <a:pt x="2113" y="30"/>
                    <a:pt x="2071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137561" y="4612218"/>
              <a:ext cx="117341" cy="159403"/>
            </a:xfrm>
            <a:custGeom>
              <a:avLst/>
              <a:gdLst/>
              <a:ahLst/>
              <a:cxnLst/>
              <a:rect l="l" t="t" r="r" b="b"/>
              <a:pathLst>
                <a:path w="2056" h="2793" extrusionOk="0">
                  <a:moveTo>
                    <a:pt x="1419" y="0"/>
                  </a:moveTo>
                  <a:cubicBezTo>
                    <a:pt x="1393" y="0"/>
                    <a:pt x="1367" y="10"/>
                    <a:pt x="1346" y="31"/>
                  </a:cubicBezTo>
                  <a:cubicBezTo>
                    <a:pt x="1282" y="95"/>
                    <a:pt x="1263" y="190"/>
                    <a:pt x="1295" y="272"/>
                  </a:cubicBezTo>
                  <a:cubicBezTo>
                    <a:pt x="1257" y="374"/>
                    <a:pt x="1171" y="439"/>
                    <a:pt x="1063" y="439"/>
                  </a:cubicBezTo>
                  <a:cubicBezTo>
                    <a:pt x="1010" y="439"/>
                    <a:pt x="950" y="422"/>
                    <a:pt x="889" y="386"/>
                  </a:cubicBezTo>
                  <a:cubicBezTo>
                    <a:pt x="874" y="377"/>
                    <a:pt x="859" y="373"/>
                    <a:pt x="846" y="373"/>
                  </a:cubicBezTo>
                  <a:cubicBezTo>
                    <a:pt x="774" y="373"/>
                    <a:pt x="732" y="484"/>
                    <a:pt x="807" y="532"/>
                  </a:cubicBezTo>
                  <a:cubicBezTo>
                    <a:pt x="838" y="564"/>
                    <a:pt x="883" y="583"/>
                    <a:pt x="921" y="596"/>
                  </a:cubicBezTo>
                  <a:cubicBezTo>
                    <a:pt x="921" y="634"/>
                    <a:pt x="940" y="672"/>
                    <a:pt x="978" y="685"/>
                  </a:cubicBezTo>
                  <a:cubicBezTo>
                    <a:pt x="997" y="691"/>
                    <a:pt x="1016" y="697"/>
                    <a:pt x="1035" y="697"/>
                  </a:cubicBezTo>
                  <a:cubicBezTo>
                    <a:pt x="1060" y="843"/>
                    <a:pt x="1010" y="989"/>
                    <a:pt x="914" y="1097"/>
                  </a:cubicBezTo>
                  <a:cubicBezTo>
                    <a:pt x="889" y="1065"/>
                    <a:pt x="864" y="1046"/>
                    <a:pt x="832" y="1027"/>
                  </a:cubicBezTo>
                  <a:cubicBezTo>
                    <a:pt x="851" y="977"/>
                    <a:pt x="845" y="926"/>
                    <a:pt x="813" y="881"/>
                  </a:cubicBezTo>
                  <a:cubicBezTo>
                    <a:pt x="797" y="853"/>
                    <a:pt x="770" y="839"/>
                    <a:pt x="743" y="839"/>
                  </a:cubicBezTo>
                  <a:cubicBezTo>
                    <a:pt x="716" y="839"/>
                    <a:pt x="689" y="853"/>
                    <a:pt x="673" y="881"/>
                  </a:cubicBezTo>
                  <a:cubicBezTo>
                    <a:pt x="642" y="926"/>
                    <a:pt x="642" y="983"/>
                    <a:pt x="603" y="1021"/>
                  </a:cubicBezTo>
                  <a:cubicBezTo>
                    <a:pt x="578" y="1053"/>
                    <a:pt x="546" y="1072"/>
                    <a:pt x="508" y="1078"/>
                  </a:cubicBezTo>
                  <a:lnTo>
                    <a:pt x="508" y="1072"/>
                  </a:lnTo>
                  <a:cubicBezTo>
                    <a:pt x="502" y="1011"/>
                    <a:pt x="453" y="979"/>
                    <a:pt x="407" y="979"/>
                  </a:cubicBezTo>
                  <a:cubicBezTo>
                    <a:pt x="361" y="979"/>
                    <a:pt x="318" y="1009"/>
                    <a:pt x="318" y="1072"/>
                  </a:cubicBezTo>
                  <a:lnTo>
                    <a:pt x="318" y="1091"/>
                  </a:lnTo>
                  <a:cubicBezTo>
                    <a:pt x="318" y="1129"/>
                    <a:pt x="312" y="1180"/>
                    <a:pt x="286" y="1192"/>
                  </a:cubicBezTo>
                  <a:cubicBezTo>
                    <a:pt x="269" y="1203"/>
                    <a:pt x="257" y="1208"/>
                    <a:pt x="248" y="1208"/>
                  </a:cubicBezTo>
                  <a:cubicBezTo>
                    <a:pt x="219" y="1208"/>
                    <a:pt x="221" y="1164"/>
                    <a:pt x="216" y="1135"/>
                  </a:cubicBezTo>
                  <a:cubicBezTo>
                    <a:pt x="212" y="1108"/>
                    <a:pt x="184" y="1092"/>
                    <a:pt x="155" y="1092"/>
                  </a:cubicBezTo>
                  <a:cubicBezTo>
                    <a:pt x="138" y="1092"/>
                    <a:pt x="120" y="1098"/>
                    <a:pt x="108" y="1110"/>
                  </a:cubicBezTo>
                  <a:cubicBezTo>
                    <a:pt x="1" y="1218"/>
                    <a:pt x="134" y="1370"/>
                    <a:pt x="261" y="1376"/>
                  </a:cubicBezTo>
                  <a:cubicBezTo>
                    <a:pt x="266" y="1377"/>
                    <a:pt x="272" y="1377"/>
                    <a:pt x="277" y="1377"/>
                  </a:cubicBezTo>
                  <a:cubicBezTo>
                    <a:pt x="347" y="1377"/>
                    <a:pt x="410" y="1340"/>
                    <a:pt x="445" y="1281"/>
                  </a:cubicBezTo>
                  <a:cubicBezTo>
                    <a:pt x="459" y="1283"/>
                    <a:pt x="474" y="1284"/>
                    <a:pt x="489" y="1284"/>
                  </a:cubicBezTo>
                  <a:cubicBezTo>
                    <a:pt x="575" y="1284"/>
                    <a:pt x="660" y="1252"/>
                    <a:pt x="730" y="1192"/>
                  </a:cubicBezTo>
                  <a:lnTo>
                    <a:pt x="749" y="1167"/>
                  </a:lnTo>
                  <a:cubicBezTo>
                    <a:pt x="762" y="1180"/>
                    <a:pt x="775" y="1186"/>
                    <a:pt x="781" y="1205"/>
                  </a:cubicBezTo>
                  <a:lnTo>
                    <a:pt x="743" y="1224"/>
                  </a:lnTo>
                  <a:cubicBezTo>
                    <a:pt x="674" y="1253"/>
                    <a:pt x="715" y="1361"/>
                    <a:pt x="780" y="1361"/>
                  </a:cubicBezTo>
                  <a:cubicBezTo>
                    <a:pt x="787" y="1361"/>
                    <a:pt x="793" y="1360"/>
                    <a:pt x="800" y="1357"/>
                  </a:cubicBezTo>
                  <a:lnTo>
                    <a:pt x="813" y="1357"/>
                  </a:lnTo>
                  <a:cubicBezTo>
                    <a:pt x="807" y="1383"/>
                    <a:pt x="800" y="1402"/>
                    <a:pt x="794" y="1427"/>
                  </a:cubicBezTo>
                  <a:cubicBezTo>
                    <a:pt x="781" y="1465"/>
                    <a:pt x="749" y="1503"/>
                    <a:pt x="711" y="1522"/>
                  </a:cubicBezTo>
                  <a:cubicBezTo>
                    <a:pt x="667" y="1554"/>
                    <a:pt x="623" y="1548"/>
                    <a:pt x="584" y="1586"/>
                  </a:cubicBezTo>
                  <a:cubicBezTo>
                    <a:pt x="553" y="1617"/>
                    <a:pt x="553" y="1675"/>
                    <a:pt x="584" y="1706"/>
                  </a:cubicBezTo>
                  <a:cubicBezTo>
                    <a:pt x="616" y="1732"/>
                    <a:pt x="654" y="1744"/>
                    <a:pt x="692" y="1744"/>
                  </a:cubicBezTo>
                  <a:cubicBezTo>
                    <a:pt x="686" y="1757"/>
                    <a:pt x="686" y="1770"/>
                    <a:pt x="686" y="1782"/>
                  </a:cubicBezTo>
                  <a:lnTo>
                    <a:pt x="686" y="1802"/>
                  </a:lnTo>
                  <a:cubicBezTo>
                    <a:pt x="686" y="1845"/>
                    <a:pt x="723" y="1874"/>
                    <a:pt x="760" y="1874"/>
                  </a:cubicBezTo>
                  <a:cubicBezTo>
                    <a:pt x="772" y="1874"/>
                    <a:pt x="783" y="1871"/>
                    <a:pt x="794" y="1865"/>
                  </a:cubicBezTo>
                  <a:lnTo>
                    <a:pt x="794" y="1865"/>
                  </a:lnTo>
                  <a:cubicBezTo>
                    <a:pt x="787" y="1935"/>
                    <a:pt x="787" y="2005"/>
                    <a:pt x="794" y="2074"/>
                  </a:cubicBezTo>
                  <a:cubicBezTo>
                    <a:pt x="775" y="2138"/>
                    <a:pt x="743" y="2195"/>
                    <a:pt x="699" y="2233"/>
                  </a:cubicBezTo>
                  <a:cubicBezTo>
                    <a:pt x="654" y="2277"/>
                    <a:pt x="654" y="2347"/>
                    <a:pt x="699" y="2392"/>
                  </a:cubicBezTo>
                  <a:cubicBezTo>
                    <a:pt x="743" y="2461"/>
                    <a:pt x="718" y="2557"/>
                    <a:pt x="642" y="2588"/>
                  </a:cubicBezTo>
                  <a:cubicBezTo>
                    <a:pt x="557" y="2645"/>
                    <a:pt x="593" y="2792"/>
                    <a:pt x="687" y="2792"/>
                  </a:cubicBezTo>
                  <a:cubicBezTo>
                    <a:pt x="699" y="2792"/>
                    <a:pt x="711" y="2790"/>
                    <a:pt x="724" y="2785"/>
                  </a:cubicBezTo>
                  <a:cubicBezTo>
                    <a:pt x="908" y="2715"/>
                    <a:pt x="997" y="2500"/>
                    <a:pt x="902" y="2322"/>
                  </a:cubicBezTo>
                  <a:cubicBezTo>
                    <a:pt x="940" y="2265"/>
                    <a:pt x="965" y="2201"/>
                    <a:pt x="984" y="2138"/>
                  </a:cubicBezTo>
                  <a:cubicBezTo>
                    <a:pt x="972" y="2119"/>
                    <a:pt x="965" y="2100"/>
                    <a:pt x="952" y="2087"/>
                  </a:cubicBezTo>
                  <a:cubicBezTo>
                    <a:pt x="940" y="2011"/>
                    <a:pt x="946" y="1935"/>
                    <a:pt x="952" y="1852"/>
                  </a:cubicBezTo>
                  <a:cubicBezTo>
                    <a:pt x="933" y="1782"/>
                    <a:pt x="883" y="1725"/>
                    <a:pt x="813" y="1700"/>
                  </a:cubicBezTo>
                  <a:cubicBezTo>
                    <a:pt x="832" y="1687"/>
                    <a:pt x="851" y="1675"/>
                    <a:pt x="870" y="1656"/>
                  </a:cubicBezTo>
                  <a:cubicBezTo>
                    <a:pt x="952" y="1573"/>
                    <a:pt x="997" y="1459"/>
                    <a:pt x="991" y="1338"/>
                  </a:cubicBezTo>
                  <a:cubicBezTo>
                    <a:pt x="991" y="1313"/>
                    <a:pt x="984" y="1288"/>
                    <a:pt x="984" y="1262"/>
                  </a:cubicBezTo>
                  <a:cubicBezTo>
                    <a:pt x="1010" y="1237"/>
                    <a:pt x="1041" y="1211"/>
                    <a:pt x="1067" y="1180"/>
                  </a:cubicBezTo>
                  <a:cubicBezTo>
                    <a:pt x="1105" y="1015"/>
                    <a:pt x="1156" y="843"/>
                    <a:pt x="1213" y="685"/>
                  </a:cubicBezTo>
                  <a:lnTo>
                    <a:pt x="1238" y="621"/>
                  </a:lnTo>
                  <a:lnTo>
                    <a:pt x="1238" y="596"/>
                  </a:lnTo>
                  <a:cubicBezTo>
                    <a:pt x="1244" y="589"/>
                    <a:pt x="1251" y="589"/>
                    <a:pt x="1257" y="583"/>
                  </a:cubicBezTo>
                  <a:cubicBezTo>
                    <a:pt x="1276" y="526"/>
                    <a:pt x="1301" y="463"/>
                    <a:pt x="1327" y="399"/>
                  </a:cubicBezTo>
                  <a:cubicBezTo>
                    <a:pt x="1333" y="380"/>
                    <a:pt x="1346" y="367"/>
                    <a:pt x="1352" y="355"/>
                  </a:cubicBezTo>
                  <a:cubicBezTo>
                    <a:pt x="1365" y="348"/>
                    <a:pt x="1378" y="342"/>
                    <a:pt x="1390" y="329"/>
                  </a:cubicBezTo>
                  <a:lnTo>
                    <a:pt x="1416" y="323"/>
                  </a:lnTo>
                  <a:cubicBezTo>
                    <a:pt x="1460" y="342"/>
                    <a:pt x="1511" y="348"/>
                    <a:pt x="1568" y="348"/>
                  </a:cubicBezTo>
                  <a:cubicBezTo>
                    <a:pt x="1708" y="336"/>
                    <a:pt x="1847" y="304"/>
                    <a:pt x="1980" y="247"/>
                  </a:cubicBezTo>
                  <a:cubicBezTo>
                    <a:pt x="1993" y="228"/>
                    <a:pt x="2000" y="209"/>
                    <a:pt x="2012" y="190"/>
                  </a:cubicBezTo>
                  <a:cubicBezTo>
                    <a:pt x="2055" y="113"/>
                    <a:pt x="1991" y="34"/>
                    <a:pt x="1918" y="34"/>
                  </a:cubicBezTo>
                  <a:cubicBezTo>
                    <a:pt x="1894" y="34"/>
                    <a:pt x="1869" y="42"/>
                    <a:pt x="1847" y="63"/>
                  </a:cubicBezTo>
                  <a:cubicBezTo>
                    <a:pt x="1803" y="114"/>
                    <a:pt x="1752" y="152"/>
                    <a:pt x="1695" y="183"/>
                  </a:cubicBezTo>
                  <a:cubicBezTo>
                    <a:pt x="1638" y="196"/>
                    <a:pt x="1581" y="196"/>
                    <a:pt x="1517" y="196"/>
                  </a:cubicBezTo>
                  <a:cubicBezTo>
                    <a:pt x="1524" y="158"/>
                    <a:pt x="1524" y="120"/>
                    <a:pt x="1517" y="82"/>
                  </a:cubicBezTo>
                  <a:cubicBezTo>
                    <a:pt x="1505" y="30"/>
                    <a:pt x="1463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942375" y="3973526"/>
              <a:ext cx="40008" cy="61924"/>
            </a:xfrm>
            <a:custGeom>
              <a:avLst/>
              <a:gdLst/>
              <a:ahLst/>
              <a:cxnLst/>
              <a:rect l="l" t="t" r="r" b="b"/>
              <a:pathLst>
                <a:path w="701" h="1085" extrusionOk="0">
                  <a:moveTo>
                    <a:pt x="341" y="0"/>
                  </a:moveTo>
                  <a:cubicBezTo>
                    <a:pt x="313" y="0"/>
                    <a:pt x="286" y="5"/>
                    <a:pt x="260" y="15"/>
                  </a:cubicBezTo>
                  <a:cubicBezTo>
                    <a:pt x="267" y="244"/>
                    <a:pt x="318" y="472"/>
                    <a:pt x="413" y="675"/>
                  </a:cubicBezTo>
                  <a:cubicBezTo>
                    <a:pt x="400" y="701"/>
                    <a:pt x="381" y="732"/>
                    <a:pt x="368" y="758"/>
                  </a:cubicBezTo>
                  <a:cubicBezTo>
                    <a:pt x="349" y="796"/>
                    <a:pt x="337" y="834"/>
                    <a:pt x="318" y="872"/>
                  </a:cubicBezTo>
                  <a:cubicBezTo>
                    <a:pt x="257" y="816"/>
                    <a:pt x="175" y="784"/>
                    <a:pt x="90" y="784"/>
                  </a:cubicBezTo>
                  <a:cubicBezTo>
                    <a:pt x="60" y="784"/>
                    <a:pt x="30" y="788"/>
                    <a:pt x="0" y="796"/>
                  </a:cubicBezTo>
                  <a:cubicBezTo>
                    <a:pt x="13" y="809"/>
                    <a:pt x="19" y="821"/>
                    <a:pt x="26" y="840"/>
                  </a:cubicBezTo>
                  <a:cubicBezTo>
                    <a:pt x="38" y="897"/>
                    <a:pt x="51" y="955"/>
                    <a:pt x="57" y="1018"/>
                  </a:cubicBezTo>
                  <a:cubicBezTo>
                    <a:pt x="63" y="1064"/>
                    <a:pt x="98" y="1085"/>
                    <a:pt x="137" y="1085"/>
                  </a:cubicBezTo>
                  <a:cubicBezTo>
                    <a:pt x="190" y="1085"/>
                    <a:pt x="248" y="1048"/>
                    <a:pt x="248" y="986"/>
                  </a:cubicBezTo>
                  <a:lnTo>
                    <a:pt x="248" y="948"/>
                  </a:lnTo>
                  <a:cubicBezTo>
                    <a:pt x="286" y="917"/>
                    <a:pt x="337" y="897"/>
                    <a:pt x="387" y="891"/>
                  </a:cubicBezTo>
                  <a:cubicBezTo>
                    <a:pt x="457" y="891"/>
                    <a:pt x="495" y="942"/>
                    <a:pt x="559" y="948"/>
                  </a:cubicBezTo>
                  <a:cubicBezTo>
                    <a:pt x="567" y="950"/>
                    <a:pt x="575" y="951"/>
                    <a:pt x="583" y="951"/>
                  </a:cubicBezTo>
                  <a:cubicBezTo>
                    <a:pt x="653" y="951"/>
                    <a:pt x="701" y="878"/>
                    <a:pt x="667" y="815"/>
                  </a:cubicBezTo>
                  <a:cubicBezTo>
                    <a:pt x="625" y="750"/>
                    <a:pt x="562" y="713"/>
                    <a:pt x="493" y="713"/>
                  </a:cubicBezTo>
                  <a:cubicBezTo>
                    <a:pt x="487" y="713"/>
                    <a:pt x="482" y="713"/>
                    <a:pt x="476" y="713"/>
                  </a:cubicBezTo>
                  <a:lnTo>
                    <a:pt x="514" y="682"/>
                  </a:lnTo>
                  <a:cubicBezTo>
                    <a:pt x="571" y="675"/>
                    <a:pt x="622" y="637"/>
                    <a:pt x="648" y="580"/>
                  </a:cubicBezTo>
                  <a:cubicBezTo>
                    <a:pt x="686" y="525"/>
                    <a:pt x="643" y="455"/>
                    <a:pt x="581" y="455"/>
                  </a:cubicBezTo>
                  <a:cubicBezTo>
                    <a:pt x="572" y="455"/>
                    <a:pt x="562" y="456"/>
                    <a:pt x="552" y="460"/>
                  </a:cubicBezTo>
                  <a:cubicBezTo>
                    <a:pt x="539" y="464"/>
                    <a:pt x="526" y="466"/>
                    <a:pt x="512" y="466"/>
                  </a:cubicBezTo>
                  <a:cubicBezTo>
                    <a:pt x="466" y="466"/>
                    <a:pt x="418" y="442"/>
                    <a:pt x="394" y="403"/>
                  </a:cubicBezTo>
                  <a:cubicBezTo>
                    <a:pt x="381" y="364"/>
                    <a:pt x="362" y="326"/>
                    <a:pt x="356" y="282"/>
                  </a:cubicBezTo>
                  <a:cubicBezTo>
                    <a:pt x="400" y="269"/>
                    <a:pt x="444" y="244"/>
                    <a:pt x="483" y="218"/>
                  </a:cubicBezTo>
                  <a:cubicBezTo>
                    <a:pt x="533" y="161"/>
                    <a:pt x="521" y="73"/>
                    <a:pt x="457" y="34"/>
                  </a:cubicBezTo>
                  <a:cubicBezTo>
                    <a:pt x="423" y="12"/>
                    <a:pt x="382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260723" y="4606282"/>
              <a:ext cx="10901" cy="13526"/>
            </a:xfrm>
            <a:custGeom>
              <a:avLst/>
              <a:gdLst/>
              <a:ahLst/>
              <a:cxnLst/>
              <a:rect l="l" t="t" r="r" b="b"/>
              <a:pathLst>
                <a:path w="191" h="237" extrusionOk="0">
                  <a:moveTo>
                    <a:pt x="93" y="0"/>
                  </a:moveTo>
                  <a:cubicBezTo>
                    <a:pt x="46" y="0"/>
                    <a:pt x="0" y="34"/>
                    <a:pt x="0" y="97"/>
                  </a:cubicBezTo>
                  <a:cubicBezTo>
                    <a:pt x="0" y="129"/>
                    <a:pt x="7" y="167"/>
                    <a:pt x="19" y="199"/>
                  </a:cubicBezTo>
                  <a:cubicBezTo>
                    <a:pt x="19" y="211"/>
                    <a:pt x="19" y="224"/>
                    <a:pt x="19" y="237"/>
                  </a:cubicBezTo>
                  <a:cubicBezTo>
                    <a:pt x="64" y="205"/>
                    <a:pt x="102" y="173"/>
                    <a:pt x="140" y="141"/>
                  </a:cubicBezTo>
                  <a:cubicBezTo>
                    <a:pt x="159" y="122"/>
                    <a:pt x="172" y="103"/>
                    <a:pt x="191" y="84"/>
                  </a:cubicBezTo>
                  <a:cubicBezTo>
                    <a:pt x="191" y="78"/>
                    <a:pt x="191" y="72"/>
                    <a:pt x="184" y="72"/>
                  </a:cubicBezTo>
                  <a:cubicBezTo>
                    <a:pt x="170" y="23"/>
                    <a:pt x="131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992427" y="4417317"/>
              <a:ext cx="355619" cy="200039"/>
            </a:xfrm>
            <a:custGeom>
              <a:avLst/>
              <a:gdLst/>
              <a:ahLst/>
              <a:cxnLst/>
              <a:rect l="l" t="t" r="r" b="b"/>
              <a:pathLst>
                <a:path w="6231" h="3505" extrusionOk="0">
                  <a:moveTo>
                    <a:pt x="2398" y="0"/>
                  </a:moveTo>
                  <a:cubicBezTo>
                    <a:pt x="2283" y="0"/>
                    <a:pt x="2233" y="115"/>
                    <a:pt x="2201" y="203"/>
                  </a:cubicBezTo>
                  <a:cubicBezTo>
                    <a:pt x="2186" y="238"/>
                    <a:pt x="2163" y="320"/>
                    <a:pt x="2124" y="320"/>
                  </a:cubicBezTo>
                  <a:cubicBezTo>
                    <a:pt x="2113" y="320"/>
                    <a:pt x="2100" y="314"/>
                    <a:pt x="2087" y="299"/>
                  </a:cubicBezTo>
                  <a:cubicBezTo>
                    <a:pt x="2074" y="286"/>
                    <a:pt x="2061" y="280"/>
                    <a:pt x="2042" y="280"/>
                  </a:cubicBezTo>
                  <a:cubicBezTo>
                    <a:pt x="2042" y="273"/>
                    <a:pt x="2042" y="267"/>
                    <a:pt x="2036" y="260"/>
                  </a:cubicBezTo>
                  <a:cubicBezTo>
                    <a:pt x="2020" y="230"/>
                    <a:pt x="1992" y="216"/>
                    <a:pt x="1963" y="216"/>
                  </a:cubicBezTo>
                  <a:cubicBezTo>
                    <a:pt x="1920" y="216"/>
                    <a:pt x="1873" y="244"/>
                    <a:pt x="1858" y="286"/>
                  </a:cubicBezTo>
                  <a:cubicBezTo>
                    <a:pt x="1836" y="363"/>
                    <a:pt x="1786" y="376"/>
                    <a:pt x="1731" y="376"/>
                  </a:cubicBezTo>
                  <a:cubicBezTo>
                    <a:pt x="1702" y="376"/>
                    <a:pt x="1672" y="373"/>
                    <a:pt x="1643" y="373"/>
                  </a:cubicBezTo>
                  <a:cubicBezTo>
                    <a:pt x="1632" y="373"/>
                    <a:pt x="1621" y="373"/>
                    <a:pt x="1611" y="375"/>
                  </a:cubicBezTo>
                  <a:cubicBezTo>
                    <a:pt x="1573" y="384"/>
                    <a:pt x="1468" y="476"/>
                    <a:pt x="1401" y="476"/>
                  </a:cubicBezTo>
                  <a:cubicBezTo>
                    <a:pt x="1378" y="476"/>
                    <a:pt x="1359" y="464"/>
                    <a:pt x="1351" y="432"/>
                  </a:cubicBezTo>
                  <a:cubicBezTo>
                    <a:pt x="1337" y="379"/>
                    <a:pt x="1294" y="356"/>
                    <a:pt x="1251" y="356"/>
                  </a:cubicBezTo>
                  <a:cubicBezTo>
                    <a:pt x="1196" y="356"/>
                    <a:pt x="1140" y="395"/>
                    <a:pt x="1148" y="464"/>
                  </a:cubicBezTo>
                  <a:lnTo>
                    <a:pt x="1033" y="470"/>
                  </a:lnTo>
                  <a:cubicBezTo>
                    <a:pt x="1027" y="470"/>
                    <a:pt x="1014" y="464"/>
                    <a:pt x="1008" y="464"/>
                  </a:cubicBezTo>
                  <a:cubicBezTo>
                    <a:pt x="994" y="450"/>
                    <a:pt x="977" y="443"/>
                    <a:pt x="960" y="443"/>
                  </a:cubicBezTo>
                  <a:cubicBezTo>
                    <a:pt x="938" y="443"/>
                    <a:pt x="917" y="455"/>
                    <a:pt x="906" y="476"/>
                  </a:cubicBezTo>
                  <a:cubicBezTo>
                    <a:pt x="867" y="496"/>
                    <a:pt x="822" y="506"/>
                    <a:pt x="777" y="506"/>
                  </a:cubicBezTo>
                  <a:cubicBezTo>
                    <a:pt x="750" y="506"/>
                    <a:pt x="723" y="502"/>
                    <a:pt x="697" y="495"/>
                  </a:cubicBezTo>
                  <a:cubicBezTo>
                    <a:pt x="659" y="483"/>
                    <a:pt x="640" y="445"/>
                    <a:pt x="640" y="406"/>
                  </a:cubicBezTo>
                  <a:cubicBezTo>
                    <a:pt x="653" y="362"/>
                    <a:pt x="691" y="356"/>
                    <a:pt x="729" y="337"/>
                  </a:cubicBezTo>
                  <a:cubicBezTo>
                    <a:pt x="767" y="318"/>
                    <a:pt x="767" y="260"/>
                    <a:pt x="729" y="241"/>
                  </a:cubicBezTo>
                  <a:cubicBezTo>
                    <a:pt x="707" y="232"/>
                    <a:pt x="685" y="228"/>
                    <a:pt x="663" y="228"/>
                  </a:cubicBezTo>
                  <a:cubicBezTo>
                    <a:pt x="608" y="228"/>
                    <a:pt x="557" y="255"/>
                    <a:pt x="526" y="305"/>
                  </a:cubicBezTo>
                  <a:cubicBezTo>
                    <a:pt x="469" y="375"/>
                    <a:pt x="462" y="476"/>
                    <a:pt x="513" y="552"/>
                  </a:cubicBezTo>
                  <a:cubicBezTo>
                    <a:pt x="568" y="646"/>
                    <a:pt x="672" y="702"/>
                    <a:pt x="786" y="702"/>
                  </a:cubicBezTo>
                  <a:cubicBezTo>
                    <a:pt x="803" y="702"/>
                    <a:pt x="820" y="701"/>
                    <a:pt x="837" y="698"/>
                  </a:cubicBezTo>
                  <a:cubicBezTo>
                    <a:pt x="875" y="717"/>
                    <a:pt x="894" y="755"/>
                    <a:pt x="894" y="794"/>
                  </a:cubicBezTo>
                  <a:cubicBezTo>
                    <a:pt x="894" y="825"/>
                    <a:pt x="881" y="857"/>
                    <a:pt x="868" y="889"/>
                  </a:cubicBezTo>
                  <a:cubicBezTo>
                    <a:pt x="862" y="876"/>
                    <a:pt x="849" y="870"/>
                    <a:pt x="843" y="863"/>
                  </a:cubicBezTo>
                  <a:cubicBezTo>
                    <a:pt x="831" y="857"/>
                    <a:pt x="818" y="853"/>
                    <a:pt x="806" y="853"/>
                  </a:cubicBezTo>
                  <a:cubicBezTo>
                    <a:pt x="771" y="853"/>
                    <a:pt x="738" y="877"/>
                    <a:pt x="729" y="914"/>
                  </a:cubicBezTo>
                  <a:cubicBezTo>
                    <a:pt x="703" y="984"/>
                    <a:pt x="735" y="1066"/>
                    <a:pt x="697" y="1136"/>
                  </a:cubicBezTo>
                  <a:cubicBezTo>
                    <a:pt x="667" y="1191"/>
                    <a:pt x="619" y="1213"/>
                    <a:pt x="569" y="1213"/>
                  </a:cubicBezTo>
                  <a:cubicBezTo>
                    <a:pt x="514" y="1213"/>
                    <a:pt x="455" y="1186"/>
                    <a:pt x="411" y="1143"/>
                  </a:cubicBezTo>
                  <a:cubicBezTo>
                    <a:pt x="393" y="1126"/>
                    <a:pt x="373" y="1118"/>
                    <a:pt x="353" y="1118"/>
                  </a:cubicBezTo>
                  <a:cubicBezTo>
                    <a:pt x="282" y="1118"/>
                    <a:pt x="217" y="1208"/>
                    <a:pt x="272" y="1282"/>
                  </a:cubicBezTo>
                  <a:cubicBezTo>
                    <a:pt x="285" y="1295"/>
                    <a:pt x="297" y="1308"/>
                    <a:pt x="310" y="1320"/>
                  </a:cubicBezTo>
                  <a:cubicBezTo>
                    <a:pt x="361" y="1390"/>
                    <a:pt x="373" y="1479"/>
                    <a:pt x="335" y="1561"/>
                  </a:cubicBezTo>
                  <a:lnTo>
                    <a:pt x="310" y="1561"/>
                  </a:lnTo>
                  <a:cubicBezTo>
                    <a:pt x="240" y="1555"/>
                    <a:pt x="221" y="1517"/>
                    <a:pt x="177" y="1479"/>
                  </a:cubicBezTo>
                  <a:cubicBezTo>
                    <a:pt x="156" y="1458"/>
                    <a:pt x="132" y="1449"/>
                    <a:pt x="108" y="1449"/>
                  </a:cubicBezTo>
                  <a:cubicBezTo>
                    <a:pt x="52" y="1449"/>
                    <a:pt x="0" y="1501"/>
                    <a:pt x="18" y="1568"/>
                  </a:cubicBezTo>
                  <a:cubicBezTo>
                    <a:pt x="37" y="1669"/>
                    <a:pt x="145" y="1733"/>
                    <a:pt x="240" y="1758"/>
                  </a:cubicBezTo>
                  <a:cubicBezTo>
                    <a:pt x="240" y="1758"/>
                    <a:pt x="240" y="1758"/>
                    <a:pt x="240" y="1764"/>
                  </a:cubicBezTo>
                  <a:cubicBezTo>
                    <a:pt x="221" y="1771"/>
                    <a:pt x="208" y="1790"/>
                    <a:pt x="208" y="1815"/>
                  </a:cubicBezTo>
                  <a:cubicBezTo>
                    <a:pt x="202" y="1999"/>
                    <a:pt x="208" y="2177"/>
                    <a:pt x="189" y="2361"/>
                  </a:cubicBezTo>
                  <a:cubicBezTo>
                    <a:pt x="178" y="2437"/>
                    <a:pt x="252" y="2470"/>
                    <a:pt x="308" y="2470"/>
                  </a:cubicBezTo>
                  <a:cubicBezTo>
                    <a:pt x="313" y="2470"/>
                    <a:pt x="318" y="2469"/>
                    <a:pt x="323" y="2469"/>
                  </a:cubicBezTo>
                  <a:cubicBezTo>
                    <a:pt x="342" y="2466"/>
                    <a:pt x="360" y="2464"/>
                    <a:pt x="376" y="2464"/>
                  </a:cubicBezTo>
                  <a:cubicBezTo>
                    <a:pt x="646" y="2464"/>
                    <a:pt x="485" y="2893"/>
                    <a:pt x="450" y="2989"/>
                  </a:cubicBezTo>
                  <a:cubicBezTo>
                    <a:pt x="427" y="3056"/>
                    <a:pt x="498" y="3147"/>
                    <a:pt x="571" y="3147"/>
                  </a:cubicBezTo>
                  <a:cubicBezTo>
                    <a:pt x="581" y="3147"/>
                    <a:pt x="592" y="3145"/>
                    <a:pt x="602" y="3141"/>
                  </a:cubicBezTo>
                  <a:cubicBezTo>
                    <a:pt x="647" y="3120"/>
                    <a:pt x="684" y="3109"/>
                    <a:pt x="714" y="3109"/>
                  </a:cubicBezTo>
                  <a:cubicBezTo>
                    <a:pt x="800" y="3109"/>
                    <a:pt x="828" y="3195"/>
                    <a:pt x="805" y="3364"/>
                  </a:cubicBezTo>
                  <a:cubicBezTo>
                    <a:pt x="780" y="3450"/>
                    <a:pt x="846" y="3504"/>
                    <a:pt x="916" y="3504"/>
                  </a:cubicBezTo>
                  <a:cubicBezTo>
                    <a:pt x="954" y="3504"/>
                    <a:pt x="994" y="3488"/>
                    <a:pt x="1021" y="3452"/>
                  </a:cubicBezTo>
                  <a:cubicBezTo>
                    <a:pt x="1217" y="3167"/>
                    <a:pt x="1002" y="2900"/>
                    <a:pt x="729" y="2875"/>
                  </a:cubicBezTo>
                  <a:cubicBezTo>
                    <a:pt x="767" y="2589"/>
                    <a:pt x="697" y="2240"/>
                    <a:pt x="399" y="2240"/>
                  </a:cubicBezTo>
                  <a:cubicBezTo>
                    <a:pt x="392" y="2101"/>
                    <a:pt x="373" y="1961"/>
                    <a:pt x="342" y="1822"/>
                  </a:cubicBezTo>
                  <a:cubicBezTo>
                    <a:pt x="342" y="1822"/>
                    <a:pt x="342" y="1822"/>
                    <a:pt x="348" y="1815"/>
                  </a:cubicBezTo>
                  <a:cubicBezTo>
                    <a:pt x="361" y="1796"/>
                    <a:pt x="373" y="1777"/>
                    <a:pt x="386" y="1758"/>
                  </a:cubicBezTo>
                  <a:cubicBezTo>
                    <a:pt x="469" y="1752"/>
                    <a:pt x="545" y="1701"/>
                    <a:pt x="589" y="1625"/>
                  </a:cubicBezTo>
                  <a:cubicBezTo>
                    <a:pt x="615" y="1561"/>
                    <a:pt x="570" y="1492"/>
                    <a:pt x="507" y="1492"/>
                  </a:cubicBezTo>
                  <a:cubicBezTo>
                    <a:pt x="513" y="1460"/>
                    <a:pt x="513" y="1434"/>
                    <a:pt x="519" y="1409"/>
                  </a:cubicBezTo>
                  <a:cubicBezTo>
                    <a:pt x="535" y="1411"/>
                    <a:pt x="551" y="1412"/>
                    <a:pt x="568" y="1412"/>
                  </a:cubicBezTo>
                  <a:cubicBezTo>
                    <a:pt x="650" y="1412"/>
                    <a:pt x="735" y="1386"/>
                    <a:pt x="799" y="1333"/>
                  </a:cubicBezTo>
                  <a:cubicBezTo>
                    <a:pt x="881" y="1250"/>
                    <a:pt x="932" y="1143"/>
                    <a:pt x="932" y="1028"/>
                  </a:cubicBezTo>
                  <a:cubicBezTo>
                    <a:pt x="1014" y="946"/>
                    <a:pt x="1052" y="825"/>
                    <a:pt x="1040" y="711"/>
                  </a:cubicBezTo>
                  <a:cubicBezTo>
                    <a:pt x="1040" y="705"/>
                    <a:pt x="1040" y="698"/>
                    <a:pt x="1033" y="692"/>
                  </a:cubicBezTo>
                  <a:lnTo>
                    <a:pt x="1033" y="692"/>
                  </a:lnTo>
                  <a:cubicBezTo>
                    <a:pt x="1056" y="698"/>
                    <a:pt x="1078" y="700"/>
                    <a:pt x="1100" y="700"/>
                  </a:cubicBezTo>
                  <a:cubicBezTo>
                    <a:pt x="1153" y="700"/>
                    <a:pt x="1204" y="684"/>
                    <a:pt x="1249" y="648"/>
                  </a:cubicBezTo>
                  <a:cubicBezTo>
                    <a:pt x="1274" y="673"/>
                    <a:pt x="1306" y="692"/>
                    <a:pt x="1344" y="698"/>
                  </a:cubicBezTo>
                  <a:cubicBezTo>
                    <a:pt x="1370" y="708"/>
                    <a:pt x="1398" y="713"/>
                    <a:pt x="1427" y="713"/>
                  </a:cubicBezTo>
                  <a:cubicBezTo>
                    <a:pt x="1455" y="713"/>
                    <a:pt x="1484" y="708"/>
                    <a:pt x="1509" y="698"/>
                  </a:cubicBezTo>
                  <a:cubicBezTo>
                    <a:pt x="1566" y="686"/>
                    <a:pt x="1598" y="622"/>
                    <a:pt x="1649" y="603"/>
                  </a:cubicBezTo>
                  <a:cubicBezTo>
                    <a:pt x="1657" y="600"/>
                    <a:pt x="1665" y="598"/>
                    <a:pt x="1674" y="598"/>
                  </a:cubicBezTo>
                  <a:cubicBezTo>
                    <a:pt x="1710" y="598"/>
                    <a:pt x="1752" y="623"/>
                    <a:pt x="1791" y="623"/>
                  </a:cubicBezTo>
                  <a:cubicBezTo>
                    <a:pt x="1794" y="623"/>
                    <a:pt x="1798" y="623"/>
                    <a:pt x="1801" y="622"/>
                  </a:cubicBezTo>
                  <a:cubicBezTo>
                    <a:pt x="1858" y="616"/>
                    <a:pt x="1915" y="597"/>
                    <a:pt x="1960" y="559"/>
                  </a:cubicBezTo>
                  <a:cubicBezTo>
                    <a:pt x="1992" y="533"/>
                    <a:pt x="2017" y="495"/>
                    <a:pt x="2036" y="457"/>
                  </a:cubicBezTo>
                  <a:cubicBezTo>
                    <a:pt x="2068" y="476"/>
                    <a:pt x="2104" y="486"/>
                    <a:pt x="2141" y="486"/>
                  </a:cubicBezTo>
                  <a:cubicBezTo>
                    <a:pt x="2177" y="486"/>
                    <a:pt x="2214" y="476"/>
                    <a:pt x="2245" y="457"/>
                  </a:cubicBezTo>
                  <a:cubicBezTo>
                    <a:pt x="2302" y="419"/>
                    <a:pt x="2347" y="362"/>
                    <a:pt x="2379" y="299"/>
                  </a:cubicBezTo>
                  <a:cubicBezTo>
                    <a:pt x="2391" y="280"/>
                    <a:pt x="2404" y="254"/>
                    <a:pt x="2417" y="229"/>
                  </a:cubicBezTo>
                  <a:cubicBezTo>
                    <a:pt x="2448" y="260"/>
                    <a:pt x="2480" y="286"/>
                    <a:pt x="2518" y="311"/>
                  </a:cubicBezTo>
                  <a:cubicBezTo>
                    <a:pt x="2506" y="432"/>
                    <a:pt x="2556" y="546"/>
                    <a:pt x="2651" y="629"/>
                  </a:cubicBezTo>
                  <a:cubicBezTo>
                    <a:pt x="2705" y="670"/>
                    <a:pt x="2770" y="690"/>
                    <a:pt x="2836" y="690"/>
                  </a:cubicBezTo>
                  <a:cubicBezTo>
                    <a:pt x="2872" y="690"/>
                    <a:pt x="2908" y="684"/>
                    <a:pt x="2943" y="673"/>
                  </a:cubicBezTo>
                  <a:cubicBezTo>
                    <a:pt x="2969" y="736"/>
                    <a:pt x="3020" y="787"/>
                    <a:pt x="3077" y="819"/>
                  </a:cubicBezTo>
                  <a:cubicBezTo>
                    <a:pt x="3127" y="849"/>
                    <a:pt x="3186" y="865"/>
                    <a:pt x="3245" y="865"/>
                  </a:cubicBezTo>
                  <a:cubicBezTo>
                    <a:pt x="3299" y="865"/>
                    <a:pt x="3352" y="852"/>
                    <a:pt x="3400" y="825"/>
                  </a:cubicBezTo>
                  <a:cubicBezTo>
                    <a:pt x="3400" y="857"/>
                    <a:pt x="3413" y="889"/>
                    <a:pt x="3419" y="920"/>
                  </a:cubicBezTo>
                  <a:cubicBezTo>
                    <a:pt x="3468" y="1032"/>
                    <a:pt x="3573" y="1077"/>
                    <a:pt x="3682" y="1077"/>
                  </a:cubicBezTo>
                  <a:cubicBezTo>
                    <a:pt x="3728" y="1077"/>
                    <a:pt x="3775" y="1069"/>
                    <a:pt x="3819" y="1054"/>
                  </a:cubicBezTo>
                  <a:cubicBezTo>
                    <a:pt x="3865" y="1099"/>
                    <a:pt x="3926" y="1124"/>
                    <a:pt x="3993" y="1124"/>
                  </a:cubicBezTo>
                  <a:cubicBezTo>
                    <a:pt x="4001" y="1124"/>
                    <a:pt x="4008" y="1124"/>
                    <a:pt x="4016" y="1123"/>
                  </a:cubicBezTo>
                  <a:lnTo>
                    <a:pt x="4016" y="1123"/>
                  </a:lnTo>
                  <a:cubicBezTo>
                    <a:pt x="4009" y="1231"/>
                    <a:pt x="4054" y="1333"/>
                    <a:pt x="4130" y="1403"/>
                  </a:cubicBezTo>
                  <a:cubicBezTo>
                    <a:pt x="4200" y="1452"/>
                    <a:pt x="4281" y="1479"/>
                    <a:pt x="4364" y="1479"/>
                  </a:cubicBezTo>
                  <a:cubicBezTo>
                    <a:pt x="4388" y="1479"/>
                    <a:pt x="4411" y="1477"/>
                    <a:pt x="4435" y="1473"/>
                  </a:cubicBezTo>
                  <a:cubicBezTo>
                    <a:pt x="4435" y="1492"/>
                    <a:pt x="4435" y="1511"/>
                    <a:pt x="4435" y="1536"/>
                  </a:cubicBezTo>
                  <a:cubicBezTo>
                    <a:pt x="4441" y="1618"/>
                    <a:pt x="4473" y="1695"/>
                    <a:pt x="4530" y="1758"/>
                  </a:cubicBezTo>
                  <a:cubicBezTo>
                    <a:pt x="4428" y="1822"/>
                    <a:pt x="4359" y="1923"/>
                    <a:pt x="4339" y="2044"/>
                  </a:cubicBezTo>
                  <a:cubicBezTo>
                    <a:pt x="4339" y="2082"/>
                    <a:pt x="4374" y="2109"/>
                    <a:pt x="4410" y="2109"/>
                  </a:cubicBezTo>
                  <a:cubicBezTo>
                    <a:pt x="4428" y="2109"/>
                    <a:pt x="4445" y="2103"/>
                    <a:pt x="4460" y="2088"/>
                  </a:cubicBezTo>
                  <a:cubicBezTo>
                    <a:pt x="4511" y="2031"/>
                    <a:pt x="4536" y="1961"/>
                    <a:pt x="4606" y="1917"/>
                  </a:cubicBezTo>
                  <a:cubicBezTo>
                    <a:pt x="4644" y="1898"/>
                    <a:pt x="4682" y="1879"/>
                    <a:pt x="4720" y="1872"/>
                  </a:cubicBezTo>
                  <a:lnTo>
                    <a:pt x="4739" y="1872"/>
                  </a:lnTo>
                  <a:cubicBezTo>
                    <a:pt x="4739" y="2006"/>
                    <a:pt x="4892" y="2126"/>
                    <a:pt x="4999" y="2177"/>
                  </a:cubicBezTo>
                  <a:cubicBezTo>
                    <a:pt x="5063" y="2209"/>
                    <a:pt x="5133" y="2228"/>
                    <a:pt x="5202" y="2228"/>
                  </a:cubicBezTo>
                  <a:cubicBezTo>
                    <a:pt x="5228" y="2266"/>
                    <a:pt x="5272" y="2291"/>
                    <a:pt x="5317" y="2304"/>
                  </a:cubicBezTo>
                  <a:cubicBezTo>
                    <a:pt x="5348" y="2431"/>
                    <a:pt x="5431" y="2539"/>
                    <a:pt x="5545" y="2596"/>
                  </a:cubicBezTo>
                  <a:cubicBezTo>
                    <a:pt x="5539" y="2627"/>
                    <a:pt x="5532" y="2659"/>
                    <a:pt x="5532" y="2691"/>
                  </a:cubicBezTo>
                  <a:cubicBezTo>
                    <a:pt x="5515" y="2676"/>
                    <a:pt x="5495" y="2669"/>
                    <a:pt x="5476" y="2669"/>
                  </a:cubicBezTo>
                  <a:cubicBezTo>
                    <a:pt x="5440" y="2669"/>
                    <a:pt x="5408" y="2694"/>
                    <a:pt x="5399" y="2735"/>
                  </a:cubicBezTo>
                  <a:cubicBezTo>
                    <a:pt x="5374" y="2884"/>
                    <a:pt x="5325" y="3021"/>
                    <a:pt x="5151" y="3021"/>
                  </a:cubicBezTo>
                  <a:cubicBezTo>
                    <a:pt x="5147" y="3021"/>
                    <a:pt x="5143" y="3021"/>
                    <a:pt x="5139" y="3021"/>
                  </a:cubicBezTo>
                  <a:cubicBezTo>
                    <a:pt x="5082" y="3021"/>
                    <a:pt x="5037" y="3065"/>
                    <a:pt x="5037" y="3122"/>
                  </a:cubicBezTo>
                  <a:cubicBezTo>
                    <a:pt x="5037" y="3154"/>
                    <a:pt x="5037" y="3186"/>
                    <a:pt x="5031" y="3211"/>
                  </a:cubicBezTo>
                  <a:cubicBezTo>
                    <a:pt x="5253" y="3078"/>
                    <a:pt x="5456" y="2913"/>
                    <a:pt x="5634" y="2723"/>
                  </a:cubicBezTo>
                  <a:cubicBezTo>
                    <a:pt x="5716" y="2843"/>
                    <a:pt x="5805" y="2964"/>
                    <a:pt x="5901" y="3072"/>
                  </a:cubicBezTo>
                  <a:cubicBezTo>
                    <a:pt x="5932" y="3065"/>
                    <a:pt x="5958" y="3046"/>
                    <a:pt x="5983" y="3034"/>
                  </a:cubicBezTo>
                  <a:cubicBezTo>
                    <a:pt x="5989" y="3021"/>
                    <a:pt x="6002" y="3002"/>
                    <a:pt x="6002" y="2989"/>
                  </a:cubicBezTo>
                  <a:cubicBezTo>
                    <a:pt x="6008" y="3027"/>
                    <a:pt x="6021" y="3059"/>
                    <a:pt x="6040" y="3091"/>
                  </a:cubicBezTo>
                  <a:cubicBezTo>
                    <a:pt x="6027" y="3122"/>
                    <a:pt x="6021" y="3154"/>
                    <a:pt x="6008" y="3186"/>
                  </a:cubicBezTo>
                  <a:cubicBezTo>
                    <a:pt x="6072" y="3243"/>
                    <a:pt x="6142" y="3300"/>
                    <a:pt x="6205" y="3357"/>
                  </a:cubicBezTo>
                  <a:cubicBezTo>
                    <a:pt x="6180" y="3294"/>
                    <a:pt x="6205" y="3173"/>
                    <a:pt x="6224" y="3097"/>
                  </a:cubicBezTo>
                  <a:cubicBezTo>
                    <a:pt x="6230" y="3072"/>
                    <a:pt x="6224" y="3040"/>
                    <a:pt x="6205" y="3021"/>
                  </a:cubicBezTo>
                  <a:cubicBezTo>
                    <a:pt x="6205" y="2983"/>
                    <a:pt x="6199" y="2951"/>
                    <a:pt x="6192" y="2919"/>
                  </a:cubicBezTo>
                  <a:cubicBezTo>
                    <a:pt x="6192" y="2850"/>
                    <a:pt x="6180" y="2780"/>
                    <a:pt x="6142" y="2723"/>
                  </a:cubicBezTo>
                  <a:cubicBezTo>
                    <a:pt x="6125" y="2695"/>
                    <a:pt x="6097" y="2681"/>
                    <a:pt x="6069" y="2681"/>
                  </a:cubicBezTo>
                  <a:cubicBezTo>
                    <a:pt x="6033" y="2681"/>
                    <a:pt x="5997" y="2703"/>
                    <a:pt x="5983" y="2742"/>
                  </a:cubicBezTo>
                  <a:cubicBezTo>
                    <a:pt x="5970" y="2799"/>
                    <a:pt x="5977" y="2856"/>
                    <a:pt x="5989" y="2913"/>
                  </a:cubicBezTo>
                  <a:cubicBezTo>
                    <a:pt x="5975" y="2885"/>
                    <a:pt x="5951" y="2867"/>
                    <a:pt x="5922" y="2867"/>
                  </a:cubicBezTo>
                  <a:cubicBezTo>
                    <a:pt x="5911" y="2867"/>
                    <a:pt x="5900" y="2870"/>
                    <a:pt x="5888" y="2875"/>
                  </a:cubicBezTo>
                  <a:cubicBezTo>
                    <a:pt x="5864" y="2885"/>
                    <a:pt x="5843" y="2889"/>
                    <a:pt x="5824" y="2889"/>
                  </a:cubicBezTo>
                  <a:cubicBezTo>
                    <a:pt x="5722" y="2889"/>
                    <a:pt x="5704" y="2753"/>
                    <a:pt x="5704" y="2640"/>
                  </a:cubicBezTo>
                  <a:cubicBezTo>
                    <a:pt x="5799" y="2627"/>
                    <a:pt x="5824" y="2501"/>
                    <a:pt x="5742" y="2450"/>
                  </a:cubicBezTo>
                  <a:cubicBezTo>
                    <a:pt x="5666" y="2393"/>
                    <a:pt x="5552" y="2329"/>
                    <a:pt x="5571" y="2234"/>
                  </a:cubicBezTo>
                  <a:cubicBezTo>
                    <a:pt x="5583" y="2209"/>
                    <a:pt x="5596" y="2183"/>
                    <a:pt x="5602" y="2152"/>
                  </a:cubicBezTo>
                  <a:cubicBezTo>
                    <a:pt x="5613" y="2075"/>
                    <a:pt x="5559" y="2013"/>
                    <a:pt x="5487" y="2013"/>
                  </a:cubicBezTo>
                  <a:cubicBezTo>
                    <a:pt x="5475" y="2013"/>
                    <a:pt x="5463" y="2015"/>
                    <a:pt x="5450" y="2018"/>
                  </a:cubicBezTo>
                  <a:cubicBezTo>
                    <a:pt x="5431" y="1995"/>
                    <a:pt x="5405" y="1982"/>
                    <a:pt x="5378" y="1982"/>
                  </a:cubicBezTo>
                  <a:cubicBezTo>
                    <a:pt x="5368" y="1982"/>
                    <a:pt x="5358" y="1983"/>
                    <a:pt x="5348" y="1987"/>
                  </a:cubicBezTo>
                  <a:lnTo>
                    <a:pt x="5329" y="1999"/>
                  </a:lnTo>
                  <a:cubicBezTo>
                    <a:pt x="5329" y="1987"/>
                    <a:pt x="5329" y="1980"/>
                    <a:pt x="5329" y="1967"/>
                  </a:cubicBezTo>
                  <a:cubicBezTo>
                    <a:pt x="5336" y="1923"/>
                    <a:pt x="5342" y="1879"/>
                    <a:pt x="5361" y="1834"/>
                  </a:cubicBezTo>
                  <a:cubicBezTo>
                    <a:pt x="5387" y="1764"/>
                    <a:pt x="5425" y="1707"/>
                    <a:pt x="5450" y="1638"/>
                  </a:cubicBezTo>
                  <a:cubicBezTo>
                    <a:pt x="5460" y="1597"/>
                    <a:pt x="5426" y="1560"/>
                    <a:pt x="5385" y="1560"/>
                  </a:cubicBezTo>
                  <a:cubicBezTo>
                    <a:pt x="5375" y="1560"/>
                    <a:pt x="5365" y="1563"/>
                    <a:pt x="5355" y="1568"/>
                  </a:cubicBezTo>
                  <a:cubicBezTo>
                    <a:pt x="5228" y="1682"/>
                    <a:pt x="5152" y="1847"/>
                    <a:pt x="5145" y="2018"/>
                  </a:cubicBezTo>
                  <a:cubicBezTo>
                    <a:pt x="5126" y="2012"/>
                    <a:pt x="5101" y="2006"/>
                    <a:pt x="5076" y="1999"/>
                  </a:cubicBezTo>
                  <a:cubicBezTo>
                    <a:pt x="5018" y="1967"/>
                    <a:pt x="4961" y="1923"/>
                    <a:pt x="4930" y="1860"/>
                  </a:cubicBezTo>
                  <a:cubicBezTo>
                    <a:pt x="4980" y="1847"/>
                    <a:pt x="5031" y="1815"/>
                    <a:pt x="5069" y="1777"/>
                  </a:cubicBezTo>
                  <a:cubicBezTo>
                    <a:pt x="5128" y="1708"/>
                    <a:pt x="5075" y="1613"/>
                    <a:pt x="4997" y="1613"/>
                  </a:cubicBezTo>
                  <a:cubicBezTo>
                    <a:pt x="4982" y="1613"/>
                    <a:pt x="4965" y="1616"/>
                    <a:pt x="4949" y="1625"/>
                  </a:cubicBezTo>
                  <a:cubicBezTo>
                    <a:pt x="4907" y="1648"/>
                    <a:pt x="4860" y="1661"/>
                    <a:pt x="4815" y="1661"/>
                  </a:cubicBezTo>
                  <a:cubicBezTo>
                    <a:pt x="4736" y="1661"/>
                    <a:pt x="4664" y="1622"/>
                    <a:pt x="4631" y="1530"/>
                  </a:cubicBezTo>
                  <a:cubicBezTo>
                    <a:pt x="4600" y="1422"/>
                    <a:pt x="4727" y="1269"/>
                    <a:pt x="4593" y="1200"/>
                  </a:cubicBezTo>
                  <a:cubicBezTo>
                    <a:pt x="4583" y="1193"/>
                    <a:pt x="4572" y="1190"/>
                    <a:pt x="4560" y="1190"/>
                  </a:cubicBezTo>
                  <a:cubicBezTo>
                    <a:pt x="4531" y="1190"/>
                    <a:pt x="4503" y="1212"/>
                    <a:pt x="4498" y="1244"/>
                  </a:cubicBezTo>
                  <a:cubicBezTo>
                    <a:pt x="4443" y="1265"/>
                    <a:pt x="4384" y="1295"/>
                    <a:pt x="4327" y="1295"/>
                  </a:cubicBezTo>
                  <a:cubicBezTo>
                    <a:pt x="4299" y="1295"/>
                    <a:pt x="4271" y="1288"/>
                    <a:pt x="4244" y="1269"/>
                  </a:cubicBezTo>
                  <a:cubicBezTo>
                    <a:pt x="4162" y="1219"/>
                    <a:pt x="4136" y="1104"/>
                    <a:pt x="4187" y="1016"/>
                  </a:cubicBezTo>
                  <a:cubicBezTo>
                    <a:pt x="4213" y="971"/>
                    <a:pt x="4181" y="914"/>
                    <a:pt x="4124" y="914"/>
                  </a:cubicBezTo>
                  <a:cubicBezTo>
                    <a:pt x="4111" y="901"/>
                    <a:pt x="4092" y="889"/>
                    <a:pt x="4073" y="876"/>
                  </a:cubicBezTo>
                  <a:cubicBezTo>
                    <a:pt x="4051" y="865"/>
                    <a:pt x="4024" y="858"/>
                    <a:pt x="3999" y="858"/>
                  </a:cubicBezTo>
                  <a:cubicBezTo>
                    <a:pt x="3980" y="858"/>
                    <a:pt x="3962" y="862"/>
                    <a:pt x="3946" y="870"/>
                  </a:cubicBezTo>
                  <a:cubicBezTo>
                    <a:pt x="3926" y="845"/>
                    <a:pt x="3903" y="836"/>
                    <a:pt x="3879" y="836"/>
                  </a:cubicBezTo>
                  <a:cubicBezTo>
                    <a:pt x="3871" y="836"/>
                    <a:pt x="3864" y="837"/>
                    <a:pt x="3857" y="838"/>
                  </a:cubicBezTo>
                  <a:cubicBezTo>
                    <a:pt x="3815" y="853"/>
                    <a:pt x="3744" y="878"/>
                    <a:pt x="3683" y="878"/>
                  </a:cubicBezTo>
                  <a:cubicBezTo>
                    <a:pt x="3643" y="878"/>
                    <a:pt x="3607" y="868"/>
                    <a:pt x="3584" y="838"/>
                  </a:cubicBezTo>
                  <a:cubicBezTo>
                    <a:pt x="3527" y="768"/>
                    <a:pt x="3603" y="736"/>
                    <a:pt x="3629" y="686"/>
                  </a:cubicBezTo>
                  <a:cubicBezTo>
                    <a:pt x="3641" y="660"/>
                    <a:pt x="3635" y="622"/>
                    <a:pt x="3603" y="603"/>
                  </a:cubicBezTo>
                  <a:cubicBezTo>
                    <a:pt x="3586" y="593"/>
                    <a:pt x="3567" y="588"/>
                    <a:pt x="3548" y="588"/>
                  </a:cubicBezTo>
                  <a:cubicBezTo>
                    <a:pt x="3520" y="588"/>
                    <a:pt x="3493" y="599"/>
                    <a:pt x="3470" y="622"/>
                  </a:cubicBezTo>
                  <a:cubicBezTo>
                    <a:pt x="3452" y="591"/>
                    <a:pt x="3417" y="573"/>
                    <a:pt x="3379" y="573"/>
                  </a:cubicBezTo>
                  <a:cubicBezTo>
                    <a:pt x="3363" y="573"/>
                    <a:pt x="3346" y="576"/>
                    <a:pt x="3330" y="584"/>
                  </a:cubicBezTo>
                  <a:cubicBezTo>
                    <a:pt x="3305" y="597"/>
                    <a:pt x="3261" y="629"/>
                    <a:pt x="3229" y="635"/>
                  </a:cubicBezTo>
                  <a:cubicBezTo>
                    <a:pt x="3166" y="635"/>
                    <a:pt x="3140" y="578"/>
                    <a:pt x="3166" y="521"/>
                  </a:cubicBezTo>
                  <a:cubicBezTo>
                    <a:pt x="3209" y="429"/>
                    <a:pt x="3131" y="344"/>
                    <a:pt x="3056" y="344"/>
                  </a:cubicBezTo>
                  <a:cubicBezTo>
                    <a:pt x="3022" y="344"/>
                    <a:pt x="2989" y="362"/>
                    <a:pt x="2969" y="406"/>
                  </a:cubicBezTo>
                  <a:cubicBezTo>
                    <a:pt x="2946" y="465"/>
                    <a:pt x="2888" y="501"/>
                    <a:pt x="2829" y="501"/>
                  </a:cubicBezTo>
                  <a:cubicBezTo>
                    <a:pt x="2805" y="501"/>
                    <a:pt x="2781" y="495"/>
                    <a:pt x="2759" y="483"/>
                  </a:cubicBezTo>
                  <a:cubicBezTo>
                    <a:pt x="2728" y="470"/>
                    <a:pt x="2702" y="432"/>
                    <a:pt x="2696" y="400"/>
                  </a:cubicBezTo>
                  <a:lnTo>
                    <a:pt x="2778" y="400"/>
                  </a:lnTo>
                  <a:cubicBezTo>
                    <a:pt x="2886" y="394"/>
                    <a:pt x="2905" y="248"/>
                    <a:pt x="2804" y="222"/>
                  </a:cubicBezTo>
                  <a:lnTo>
                    <a:pt x="2747" y="203"/>
                  </a:lnTo>
                  <a:cubicBezTo>
                    <a:pt x="2747" y="154"/>
                    <a:pt x="2706" y="121"/>
                    <a:pt x="2664" y="121"/>
                  </a:cubicBezTo>
                  <a:cubicBezTo>
                    <a:pt x="2646" y="121"/>
                    <a:pt x="2628" y="127"/>
                    <a:pt x="2613" y="140"/>
                  </a:cubicBezTo>
                  <a:lnTo>
                    <a:pt x="2607" y="146"/>
                  </a:lnTo>
                  <a:cubicBezTo>
                    <a:pt x="2569" y="127"/>
                    <a:pt x="2537" y="102"/>
                    <a:pt x="2506" y="70"/>
                  </a:cubicBezTo>
                  <a:cubicBezTo>
                    <a:pt x="2499" y="64"/>
                    <a:pt x="2493" y="64"/>
                    <a:pt x="2487" y="57"/>
                  </a:cubicBezTo>
                  <a:cubicBezTo>
                    <a:pt x="2467" y="26"/>
                    <a:pt x="2436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349812" y="4609250"/>
              <a:ext cx="29735" cy="16380"/>
            </a:xfrm>
            <a:custGeom>
              <a:avLst/>
              <a:gdLst/>
              <a:ahLst/>
              <a:cxnLst/>
              <a:rect l="l" t="t" r="r" b="b"/>
              <a:pathLst>
                <a:path w="521" h="287" extrusionOk="0">
                  <a:moveTo>
                    <a:pt x="197" y="1"/>
                  </a:moveTo>
                  <a:cubicBezTo>
                    <a:pt x="155" y="1"/>
                    <a:pt x="112" y="9"/>
                    <a:pt x="70" y="26"/>
                  </a:cubicBezTo>
                  <a:cubicBezTo>
                    <a:pt x="55" y="33"/>
                    <a:pt x="42" y="36"/>
                    <a:pt x="29" y="36"/>
                  </a:cubicBezTo>
                  <a:cubicBezTo>
                    <a:pt x="20" y="36"/>
                    <a:pt x="11" y="35"/>
                    <a:pt x="0" y="32"/>
                  </a:cubicBezTo>
                  <a:lnTo>
                    <a:pt x="0" y="32"/>
                  </a:lnTo>
                  <a:cubicBezTo>
                    <a:pt x="95" y="102"/>
                    <a:pt x="197" y="159"/>
                    <a:pt x="305" y="210"/>
                  </a:cubicBezTo>
                  <a:cubicBezTo>
                    <a:pt x="375" y="242"/>
                    <a:pt x="451" y="267"/>
                    <a:pt x="521" y="286"/>
                  </a:cubicBezTo>
                  <a:cubicBezTo>
                    <a:pt x="419" y="229"/>
                    <a:pt x="394" y="45"/>
                    <a:pt x="260" y="7"/>
                  </a:cubicBezTo>
                  <a:cubicBezTo>
                    <a:pt x="239" y="3"/>
                    <a:pt x="218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351810" y="4479697"/>
              <a:ext cx="149073" cy="87778"/>
            </a:xfrm>
            <a:custGeom>
              <a:avLst/>
              <a:gdLst/>
              <a:ahLst/>
              <a:cxnLst/>
              <a:rect l="l" t="t" r="r" b="b"/>
              <a:pathLst>
                <a:path w="2612" h="1538" extrusionOk="0">
                  <a:moveTo>
                    <a:pt x="876" y="0"/>
                  </a:moveTo>
                  <a:cubicBezTo>
                    <a:pt x="722" y="0"/>
                    <a:pt x="583" y="104"/>
                    <a:pt x="568" y="322"/>
                  </a:cubicBezTo>
                  <a:cubicBezTo>
                    <a:pt x="565" y="326"/>
                    <a:pt x="563" y="329"/>
                    <a:pt x="563" y="331"/>
                  </a:cubicBezTo>
                  <a:lnTo>
                    <a:pt x="563" y="331"/>
                  </a:lnTo>
                  <a:cubicBezTo>
                    <a:pt x="487" y="268"/>
                    <a:pt x="393" y="231"/>
                    <a:pt x="301" y="231"/>
                  </a:cubicBezTo>
                  <a:cubicBezTo>
                    <a:pt x="195" y="231"/>
                    <a:pt x="90" y="281"/>
                    <a:pt x="16" y="399"/>
                  </a:cubicBezTo>
                  <a:cubicBezTo>
                    <a:pt x="0" y="424"/>
                    <a:pt x="23" y="454"/>
                    <a:pt x="52" y="454"/>
                  </a:cubicBezTo>
                  <a:cubicBezTo>
                    <a:pt x="59" y="454"/>
                    <a:pt x="66" y="453"/>
                    <a:pt x="73" y="449"/>
                  </a:cubicBezTo>
                  <a:cubicBezTo>
                    <a:pt x="145" y="407"/>
                    <a:pt x="231" y="379"/>
                    <a:pt x="310" y="379"/>
                  </a:cubicBezTo>
                  <a:cubicBezTo>
                    <a:pt x="432" y="379"/>
                    <a:pt x="537" y="446"/>
                    <a:pt x="549" y="627"/>
                  </a:cubicBezTo>
                  <a:cubicBezTo>
                    <a:pt x="549" y="678"/>
                    <a:pt x="593" y="710"/>
                    <a:pt x="637" y="710"/>
                  </a:cubicBezTo>
                  <a:cubicBezTo>
                    <a:pt x="664" y="710"/>
                    <a:pt x="691" y="698"/>
                    <a:pt x="708" y="671"/>
                  </a:cubicBezTo>
                  <a:cubicBezTo>
                    <a:pt x="762" y="589"/>
                    <a:pt x="809" y="559"/>
                    <a:pt x="847" y="559"/>
                  </a:cubicBezTo>
                  <a:cubicBezTo>
                    <a:pt x="933" y="559"/>
                    <a:pt x="978" y="712"/>
                    <a:pt x="987" y="773"/>
                  </a:cubicBezTo>
                  <a:cubicBezTo>
                    <a:pt x="993" y="819"/>
                    <a:pt x="1027" y="840"/>
                    <a:pt x="1062" y="840"/>
                  </a:cubicBezTo>
                  <a:cubicBezTo>
                    <a:pt x="1100" y="840"/>
                    <a:pt x="1139" y="816"/>
                    <a:pt x="1146" y="773"/>
                  </a:cubicBezTo>
                  <a:cubicBezTo>
                    <a:pt x="1198" y="549"/>
                    <a:pt x="1021" y="407"/>
                    <a:pt x="841" y="407"/>
                  </a:cubicBezTo>
                  <a:cubicBezTo>
                    <a:pt x="781" y="407"/>
                    <a:pt x="722" y="423"/>
                    <a:pt x="670" y="456"/>
                  </a:cubicBezTo>
                  <a:cubicBezTo>
                    <a:pt x="651" y="424"/>
                    <a:pt x="625" y="392"/>
                    <a:pt x="600" y="367"/>
                  </a:cubicBezTo>
                  <a:lnTo>
                    <a:pt x="600" y="367"/>
                  </a:lnTo>
                  <a:cubicBezTo>
                    <a:pt x="604" y="368"/>
                    <a:pt x="609" y="368"/>
                    <a:pt x="613" y="368"/>
                  </a:cubicBezTo>
                  <a:cubicBezTo>
                    <a:pt x="635" y="368"/>
                    <a:pt x="658" y="356"/>
                    <a:pt x="663" y="335"/>
                  </a:cubicBezTo>
                  <a:cubicBezTo>
                    <a:pt x="674" y="222"/>
                    <a:pt x="722" y="166"/>
                    <a:pt x="806" y="166"/>
                  </a:cubicBezTo>
                  <a:cubicBezTo>
                    <a:pt x="873" y="166"/>
                    <a:pt x="963" y="201"/>
                    <a:pt x="1076" y="272"/>
                  </a:cubicBezTo>
                  <a:cubicBezTo>
                    <a:pt x="1086" y="308"/>
                    <a:pt x="1118" y="332"/>
                    <a:pt x="1154" y="332"/>
                  </a:cubicBezTo>
                  <a:cubicBezTo>
                    <a:pt x="1162" y="332"/>
                    <a:pt x="1170" y="331"/>
                    <a:pt x="1177" y="329"/>
                  </a:cubicBezTo>
                  <a:cubicBezTo>
                    <a:pt x="1431" y="373"/>
                    <a:pt x="1488" y="468"/>
                    <a:pt x="1342" y="627"/>
                  </a:cubicBezTo>
                  <a:cubicBezTo>
                    <a:pt x="1273" y="691"/>
                    <a:pt x="1339" y="786"/>
                    <a:pt x="1413" y="786"/>
                  </a:cubicBezTo>
                  <a:cubicBezTo>
                    <a:pt x="1434" y="786"/>
                    <a:pt x="1456" y="779"/>
                    <a:pt x="1476" y="760"/>
                  </a:cubicBezTo>
                  <a:cubicBezTo>
                    <a:pt x="1509" y="756"/>
                    <a:pt x="1539" y="754"/>
                    <a:pt x="1565" y="754"/>
                  </a:cubicBezTo>
                  <a:cubicBezTo>
                    <a:pt x="1712" y="754"/>
                    <a:pt x="1761" y="813"/>
                    <a:pt x="1723" y="932"/>
                  </a:cubicBezTo>
                  <a:cubicBezTo>
                    <a:pt x="1717" y="957"/>
                    <a:pt x="1723" y="982"/>
                    <a:pt x="1736" y="1001"/>
                  </a:cubicBezTo>
                  <a:cubicBezTo>
                    <a:pt x="1628" y="1033"/>
                    <a:pt x="1552" y="1128"/>
                    <a:pt x="1552" y="1243"/>
                  </a:cubicBezTo>
                  <a:cubicBezTo>
                    <a:pt x="1552" y="1273"/>
                    <a:pt x="1579" y="1295"/>
                    <a:pt x="1608" y="1295"/>
                  </a:cubicBezTo>
                  <a:cubicBezTo>
                    <a:pt x="1621" y="1295"/>
                    <a:pt x="1635" y="1290"/>
                    <a:pt x="1647" y="1281"/>
                  </a:cubicBezTo>
                  <a:cubicBezTo>
                    <a:pt x="1679" y="1230"/>
                    <a:pt x="1729" y="1185"/>
                    <a:pt x="1786" y="1166"/>
                  </a:cubicBezTo>
                  <a:cubicBezTo>
                    <a:pt x="1805" y="1159"/>
                    <a:pt x="1824" y="1156"/>
                    <a:pt x="1842" y="1156"/>
                  </a:cubicBezTo>
                  <a:cubicBezTo>
                    <a:pt x="1855" y="1156"/>
                    <a:pt x="1868" y="1157"/>
                    <a:pt x="1882" y="1160"/>
                  </a:cubicBezTo>
                  <a:cubicBezTo>
                    <a:pt x="1913" y="1166"/>
                    <a:pt x="1939" y="1179"/>
                    <a:pt x="1970" y="1198"/>
                  </a:cubicBezTo>
                  <a:cubicBezTo>
                    <a:pt x="1932" y="1249"/>
                    <a:pt x="1920" y="1312"/>
                    <a:pt x="1932" y="1376"/>
                  </a:cubicBezTo>
                  <a:cubicBezTo>
                    <a:pt x="1946" y="1421"/>
                    <a:pt x="1988" y="1447"/>
                    <a:pt x="2032" y="1447"/>
                  </a:cubicBezTo>
                  <a:cubicBezTo>
                    <a:pt x="2050" y="1447"/>
                    <a:pt x="2068" y="1442"/>
                    <a:pt x="2085" y="1433"/>
                  </a:cubicBezTo>
                  <a:cubicBezTo>
                    <a:pt x="2129" y="1408"/>
                    <a:pt x="2161" y="1357"/>
                    <a:pt x="2180" y="1306"/>
                  </a:cubicBezTo>
                  <a:cubicBezTo>
                    <a:pt x="2205" y="1306"/>
                    <a:pt x="2231" y="1325"/>
                    <a:pt x="2250" y="1344"/>
                  </a:cubicBezTo>
                  <a:cubicBezTo>
                    <a:pt x="2275" y="1376"/>
                    <a:pt x="2300" y="1401"/>
                    <a:pt x="2319" y="1433"/>
                  </a:cubicBezTo>
                  <a:cubicBezTo>
                    <a:pt x="2351" y="1477"/>
                    <a:pt x="2389" y="1509"/>
                    <a:pt x="2434" y="1528"/>
                  </a:cubicBezTo>
                  <a:cubicBezTo>
                    <a:pt x="2446" y="1535"/>
                    <a:pt x="2459" y="1538"/>
                    <a:pt x="2473" y="1538"/>
                  </a:cubicBezTo>
                  <a:cubicBezTo>
                    <a:pt x="2527" y="1538"/>
                    <a:pt x="2586" y="1493"/>
                    <a:pt x="2561" y="1433"/>
                  </a:cubicBezTo>
                  <a:cubicBezTo>
                    <a:pt x="2535" y="1382"/>
                    <a:pt x="2510" y="1331"/>
                    <a:pt x="2478" y="1287"/>
                  </a:cubicBezTo>
                  <a:cubicBezTo>
                    <a:pt x="2504" y="1274"/>
                    <a:pt x="2523" y="1262"/>
                    <a:pt x="2542" y="1243"/>
                  </a:cubicBezTo>
                  <a:cubicBezTo>
                    <a:pt x="2561" y="1224"/>
                    <a:pt x="2586" y="1204"/>
                    <a:pt x="2611" y="1198"/>
                  </a:cubicBezTo>
                  <a:cubicBezTo>
                    <a:pt x="2580" y="1160"/>
                    <a:pt x="2542" y="1122"/>
                    <a:pt x="2510" y="1084"/>
                  </a:cubicBezTo>
                  <a:cubicBezTo>
                    <a:pt x="2465" y="1116"/>
                    <a:pt x="2427" y="1154"/>
                    <a:pt x="2389" y="1192"/>
                  </a:cubicBezTo>
                  <a:cubicBezTo>
                    <a:pt x="2332" y="1135"/>
                    <a:pt x="2256" y="1103"/>
                    <a:pt x="2180" y="1097"/>
                  </a:cubicBezTo>
                  <a:cubicBezTo>
                    <a:pt x="2161" y="1097"/>
                    <a:pt x="2148" y="1097"/>
                    <a:pt x="2135" y="1103"/>
                  </a:cubicBezTo>
                  <a:cubicBezTo>
                    <a:pt x="2091" y="1046"/>
                    <a:pt x="2040" y="1008"/>
                    <a:pt x="1977" y="989"/>
                  </a:cubicBezTo>
                  <a:cubicBezTo>
                    <a:pt x="1945" y="982"/>
                    <a:pt x="1920" y="976"/>
                    <a:pt x="1894" y="976"/>
                  </a:cubicBezTo>
                  <a:cubicBezTo>
                    <a:pt x="2013" y="738"/>
                    <a:pt x="1824" y="532"/>
                    <a:pt x="1600" y="532"/>
                  </a:cubicBezTo>
                  <a:cubicBezTo>
                    <a:pt x="1596" y="532"/>
                    <a:pt x="1593" y="532"/>
                    <a:pt x="1590" y="532"/>
                  </a:cubicBezTo>
                  <a:cubicBezTo>
                    <a:pt x="1618" y="323"/>
                    <a:pt x="1460" y="149"/>
                    <a:pt x="1264" y="149"/>
                  </a:cubicBezTo>
                  <a:cubicBezTo>
                    <a:pt x="1240" y="149"/>
                    <a:pt x="1215" y="152"/>
                    <a:pt x="1190" y="157"/>
                  </a:cubicBezTo>
                  <a:cubicBezTo>
                    <a:pt x="1105" y="54"/>
                    <a:pt x="987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0" y="3919593"/>
              <a:ext cx="137659" cy="27680"/>
            </a:xfrm>
            <a:custGeom>
              <a:avLst/>
              <a:gdLst/>
              <a:ahLst/>
              <a:cxnLst/>
              <a:rect l="l" t="t" r="r" b="b"/>
              <a:pathLst>
                <a:path w="2412" h="485" extrusionOk="0">
                  <a:moveTo>
                    <a:pt x="1296" y="1"/>
                  </a:moveTo>
                  <a:cubicBezTo>
                    <a:pt x="829" y="1"/>
                    <a:pt x="417" y="182"/>
                    <a:pt x="0" y="351"/>
                  </a:cubicBezTo>
                  <a:lnTo>
                    <a:pt x="0" y="484"/>
                  </a:lnTo>
                  <a:cubicBezTo>
                    <a:pt x="507" y="277"/>
                    <a:pt x="1022" y="145"/>
                    <a:pt x="1528" y="145"/>
                  </a:cubicBezTo>
                  <a:cubicBezTo>
                    <a:pt x="1826" y="145"/>
                    <a:pt x="2122" y="191"/>
                    <a:pt x="2411" y="294"/>
                  </a:cubicBezTo>
                  <a:cubicBezTo>
                    <a:pt x="2094" y="104"/>
                    <a:pt x="1732" y="2"/>
                    <a:pt x="1364" y="2"/>
                  </a:cubicBezTo>
                  <a:cubicBezTo>
                    <a:pt x="1341" y="1"/>
                    <a:pt x="1318" y="1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1758335" y="4518620"/>
              <a:ext cx="7648" cy="4509"/>
            </a:xfrm>
            <a:custGeom>
              <a:avLst/>
              <a:gdLst/>
              <a:ahLst/>
              <a:cxnLst/>
              <a:rect l="l" t="t" r="r" b="b"/>
              <a:pathLst>
                <a:path w="134" h="79" extrusionOk="0">
                  <a:moveTo>
                    <a:pt x="68" y="1"/>
                  </a:moveTo>
                  <a:cubicBezTo>
                    <a:pt x="40" y="1"/>
                    <a:pt x="13" y="15"/>
                    <a:pt x="7" y="47"/>
                  </a:cubicBezTo>
                  <a:cubicBezTo>
                    <a:pt x="7" y="59"/>
                    <a:pt x="7" y="66"/>
                    <a:pt x="0" y="78"/>
                  </a:cubicBezTo>
                  <a:lnTo>
                    <a:pt x="133" y="40"/>
                  </a:lnTo>
                  <a:cubicBezTo>
                    <a:pt x="124" y="15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932558" y="4019298"/>
              <a:ext cx="7705" cy="6221"/>
            </a:xfrm>
            <a:custGeom>
              <a:avLst/>
              <a:gdLst/>
              <a:ahLst/>
              <a:cxnLst/>
              <a:rect l="l" t="t" r="r" b="b"/>
              <a:pathLst>
                <a:path w="135" h="10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83" y="26"/>
                    <a:pt x="33" y="57"/>
                    <a:pt x="1" y="108"/>
                  </a:cubicBezTo>
                  <a:lnTo>
                    <a:pt x="14" y="108"/>
                  </a:lnTo>
                  <a:cubicBezTo>
                    <a:pt x="71" y="89"/>
                    <a:pt x="109" y="51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61960" y="4084302"/>
              <a:ext cx="11643" cy="2797"/>
            </a:xfrm>
            <a:custGeom>
              <a:avLst/>
              <a:gdLst/>
              <a:ahLst/>
              <a:cxnLst/>
              <a:rect l="l" t="t" r="r" b="b"/>
              <a:pathLst>
                <a:path w="204" h="49" extrusionOk="0">
                  <a:moveTo>
                    <a:pt x="146" y="1"/>
                  </a:moveTo>
                  <a:cubicBezTo>
                    <a:pt x="99" y="1"/>
                    <a:pt x="50" y="5"/>
                    <a:pt x="1" y="10"/>
                  </a:cubicBezTo>
                  <a:cubicBezTo>
                    <a:pt x="27" y="36"/>
                    <a:pt x="61" y="49"/>
                    <a:pt x="96" y="49"/>
                  </a:cubicBezTo>
                  <a:cubicBezTo>
                    <a:pt x="128" y="49"/>
                    <a:pt x="160" y="38"/>
                    <a:pt x="185" y="16"/>
                  </a:cubicBezTo>
                  <a:cubicBezTo>
                    <a:pt x="191" y="10"/>
                    <a:pt x="197" y="10"/>
                    <a:pt x="204" y="4"/>
                  </a:cubicBezTo>
                  <a:cubicBezTo>
                    <a:pt x="185" y="2"/>
                    <a:pt x="166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909786" y="4029913"/>
              <a:ext cx="52564" cy="126301"/>
            </a:xfrm>
            <a:custGeom>
              <a:avLst/>
              <a:gdLst/>
              <a:ahLst/>
              <a:cxnLst/>
              <a:rect l="l" t="t" r="r" b="b"/>
              <a:pathLst>
                <a:path w="921" h="2213" extrusionOk="0">
                  <a:moveTo>
                    <a:pt x="497" y="1"/>
                  </a:moveTo>
                  <a:cubicBezTo>
                    <a:pt x="456" y="1"/>
                    <a:pt x="415" y="15"/>
                    <a:pt x="381" y="43"/>
                  </a:cubicBezTo>
                  <a:cubicBezTo>
                    <a:pt x="381" y="36"/>
                    <a:pt x="375" y="30"/>
                    <a:pt x="368" y="24"/>
                  </a:cubicBezTo>
                  <a:cubicBezTo>
                    <a:pt x="362" y="49"/>
                    <a:pt x="356" y="74"/>
                    <a:pt x="356" y="100"/>
                  </a:cubicBezTo>
                  <a:cubicBezTo>
                    <a:pt x="349" y="297"/>
                    <a:pt x="432" y="455"/>
                    <a:pt x="501" y="614"/>
                  </a:cubicBezTo>
                  <a:cubicBezTo>
                    <a:pt x="514" y="620"/>
                    <a:pt x="521" y="627"/>
                    <a:pt x="533" y="633"/>
                  </a:cubicBezTo>
                  <a:cubicBezTo>
                    <a:pt x="533" y="639"/>
                    <a:pt x="527" y="652"/>
                    <a:pt x="521" y="665"/>
                  </a:cubicBezTo>
                  <a:cubicBezTo>
                    <a:pt x="590" y="804"/>
                    <a:pt x="590" y="969"/>
                    <a:pt x="521" y="1109"/>
                  </a:cubicBezTo>
                  <a:cubicBezTo>
                    <a:pt x="521" y="1122"/>
                    <a:pt x="514" y="1134"/>
                    <a:pt x="508" y="1147"/>
                  </a:cubicBezTo>
                  <a:lnTo>
                    <a:pt x="514" y="1160"/>
                  </a:lnTo>
                  <a:lnTo>
                    <a:pt x="495" y="1172"/>
                  </a:lnTo>
                  <a:cubicBezTo>
                    <a:pt x="451" y="1261"/>
                    <a:pt x="400" y="1350"/>
                    <a:pt x="362" y="1439"/>
                  </a:cubicBezTo>
                  <a:cubicBezTo>
                    <a:pt x="330" y="1407"/>
                    <a:pt x="292" y="1375"/>
                    <a:pt x="260" y="1344"/>
                  </a:cubicBezTo>
                  <a:lnTo>
                    <a:pt x="260" y="1344"/>
                  </a:lnTo>
                  <a:cubicBezTo>
                    <a:pt x="267" y="1356"/>
                    <a:pt x="273" y="1375"/>
                    <a:pt x="273" y="1394"/>
                  </a:cubicBezTo>
                  <a:cubicBezTo>
                    <a:pt x="229" y="1490"/>
                    <a:pt x="216" y="1604"/>
                    <a:pt x="229" y="1712"/>
                  </a:cubicBezTo>
                  <a:cubicBezTo>
                    <a:pt x="216" y="1710"/>
                    <a:pt x="203" y="1709"/>
                    <a:pt x="190" y="1709"/>
                  </a:cubicBezTo>
                  <a:cubicBezTo>
                    <a:pt x="150" y="1709"/>
                    <a:pt x="108" y="1716"/>
                    <a:pt x="70" y="1731"/>
                  </a:cubicBezTo>
                  <a:cubicBezTo>
                    <a:pt x="1" y="1759"/>
                    <a:pt x="15" y="1861"/>
                    <a:pt x="85" y="1861"/>
                  </a:cubicBezTo>
                  <a:cubicBezTo>
                    <a:pt x="92" y="1861"/>
                    <a:pt x="100" y="1860"/>
                    <a:pt x="108" y="1858"/>
                  </a:cubicBezTo>
                  <a:cubicBezTo>
                    <a:pt x="120" y="1855"/>
                    <a:pt x="132" y="1854"/>
                    <a:pt x="145" y="1854"/>
                  </a:cubicBezTo>
                  <a:cubicBezTo>
                    <a:pt x="224" y="1854"/>
                    <a:pt x="319" y="1902"/>
                    <a:pt x="330" y="1978"/>
                  </a:cubicBezTo>
                  <a:cubicBezTo>
                    <a:pt x="305" y="2023"/>
                    <a:pt x="292" y="2080"/>
                    <a:pt x="298" y="2137"/>
                  </a:cubicBezTo>
                  <a:cubicBezTo>
                    <a:pt x="306" y="2190"/>
                    <a:pt x="342" y="2212"/>
                    <a:pt x="382" y="2212"/>
                  </a:cubicBezTo>
                  <a:cubicBezTo>
                    <a:pt x="438" y="2212"/>
                    <a:pt x="500" y="2170"/>
                    <a:pt x="508" y="2111"/>
                  </a:cubicBezTo>
                  <a:cubicBezTo>
                    <a:pt x="508" y="2098"/>
                    <a:pt x="513" y="2093"/>
                    <a:pt x="521" y="2093"/>
                  </a:cubicBezTo>
                  <a:cubicBezTo>
                    <a:pt x="549" y="2093"/>
                    <a:pt x="611" y="2152"/>
                    <a:pt x="616" y="2162"/>
                  </a:cubicBezTo>
                  <a:cubicBezTo>
                    <a:pt x="637" y="2179"/>
                    <a:pt x="663" y="2187"/>
                    <a:pt x="688" y="2187"/>
                  </a:cubicBezTo>
                  <a:cubicBezTo>
                    <a:pt x="766" y="2187"/>
                    <a:pt x="840" y="2115"/>
                    <a:pt x="787" y="2029"/>
                  </a:cubicBezTo>
                  <a:cubicBezTo>
                    <a:pt x="731" y="1934"/>
                    <a:pt x="626" y="1873"/>
                    <a:pt x="519" y="1873"/>
                  </a:cubicBezTo>
                  <a:cubicBezTo>
                    <a:pt x="505" y="1873"/>
                    <a:pt x="490" y="1874"/>
                    <a:pt x="476" y="1877"/>
                  </a:cubicBezTo>
                  <a:lnTo>
                    <a:pt x="470" y="1877"/>
                  </a:lnTo>
                  <a:cubicBezTo>
                    <a:pt x="463" y="1864"/>
                    <a:pt x="457" y="1858"/>
                    <a:pt x="451" y="1845"/>
                  </a:cubicBezTo>
                  <a:cubicBezTo>
                    <a:pt x="400" y="1743"/>
                    <a:pt x="362" y="1655"/>
                    <a:pt x="400" y="1528"/>
                  </a:cubicBezTo>
                  <a:lnTo>
                    <a:pt x="400" y="1528"/>
                  </a:lnTo>
                  <a:cubicBezTo>
                    <a:pt x="407" y="1529"/>
                    <a:pt x="413" y="1529"/>
                    <a:pt x="419" y="1529"/>
                  </a:cubicBezTo>
                  <a:cubicBezTo>
                    <a:pt x="480" y="1529"/>
                    <a:pt x="527" y="1477"/>
                    <a:pt x="527" y="1413"/>
                  </a:cubicBezTo>
                  <a:lnTo>
                    <a:pt x="527" y="1375"/>
                  </a:lnTo>
                  <a:cubicBezTo>
                    <a:pt x="565" y="1337"/>
                    <a:pt x="616" y="1312"/>
                    <a:pt x="660" y="1274"/>
                  </a:cubicBezTo>
                  <a:cubicBezTo>
                    <a:pt x="692" y="1242"/>
                    <a:pt x="685" y="1185"/>
                    <a:pt x="647" y="1160"/>
                  </a:cubicBezTo>
                  <a:cubicBezTo>
                    <a:pt x="647" y="1147"/>
                    <a:pt x="647" y="1128"/>
                    <a:pt x="641" y="1115"/>
                  </a:cubicBezTo>
                  <a:cubicBezTo>
                    <a:pt x="616" y="1083"/>
                    <a:pt x="616" y="1039"/>
                    <a:pt x="635" y="1007"/>
                  </a:cubicBezTo>
                  <a:cubicBezTo>
                    <a:pt x="635" y="995"/>
                    <a:pt x="641" y="982"/>
                    <a:pt x="647" y="969"/>
                  </a:cubicBezTo>
                  <a:cubicBezTo>
                    <a:pt x="666" y="988"/>
                    <a:pt x="685" y="1001"/>
                    <a:pt x="711" y="1014"/>
                  </a:cubicBezTo>
                  <a:cubicBezTo>
                    <a:pt x="723" y="1019"/>
                    <a:pt x="736" y="1021"/>
                    <a:pt x="749" y="1021"/>
                  </a:cubicBezTo>
                  <a:cubicBezTo>
                    <a:pt x="819" y="1021"/>
                    <a:pt x="892" y="954"/>
                    <a:pt x="844" y="874"/>
                  </a:cubicBezTo>
                  <a:cubicBezTo>
                    <a:pt x="825" y="842"/>
                    <a:pt x="800" y="817"/>
                    <a:pt x="768" y="798"/>
                  </a:cubicBezTo>
                  <a:cubicBezTo>
                    <a:pt x="730" y="760"/>
                    <a:pt x="724" y="709"/>
                    <a:pt x="743" y="665"/>
                  </a:cubicBezTo>
                  <a:cubicBezTo>
                    <a:pt x="755" y="646"/>
                    <a:pt x="768" y="627"/>
                    <a:pt x="787" y="608"/>
                  </a:cubicBezTo>
                  <a:cubicBezTo>
                    <a:pt x="819" y="608"/>
                    <a:pt x="844" y="588"/>
                    <a:pt x="857" y="563"/>
                  </a:cubicBezTo>
                  <a:lnTo>
                    <a:pt x="863" y="557"/>
                  </a:lnTo>
                  <a:cubicBezTo>
                    <a:pt x="920" y="493"/>
                    <a:pt x="882" y="392"/>
                    <a:pt x="800" y="392"/>
                  </a:cubicBezTo>
                  <a:cubicBezTo>
                    <a:pt x="793" y="391"/>
                    <a:pt x="787" y="391"/>
                    <a:pt x="780" y="391"/>
                  </a:cubicBezTo>
                  <a:cubicBezTo>
                    <a:pt x="725" y="391"/>
                    <a:pt x="675" y="415"/>
                    <a:pt x="641" y="449"/>
                  </a:cubicBezTo>
                  <a:cubicBezTo>
                    <a:pt x="603" y="436"/>
                    <a:pt x="584" y="398"/>
                    <a:pt x="559" y="360"/>
                  </a:cubicBezTo>
                  <a:cubicBezTo>
                    <a:pt x="546" y="328"/>
                    <a:pt x="501" y="265"/>
                    <a:pt x="508" y="233"/>
                  </a:cubicBezTo>
                  <a:cubicBezTo>
                    <a:pt x="512" y="222"/>
                    <a:pt x="513" y="219"/>
                    <a:pt x="521" y="219"/>
                  </a:cubicBezTo>
                  <a:cubicBezTo>
                    <a:pt x="526" y="219"/>
                    <a:pt x="533" y="220"/>
                    <a:pt x="546" y="220"/>
                  </a:cubicBezTo>
                  <a:cubicBezTo>
                    <a:pt x="628" y="220"/>
                    <a:pt x="673" y="113"/>
                    <a:pt x="616" y="49"/>
                  </a:cubicBezTo>
                  <a:cubicBezTo>
                    <a:pt x="583" y="17"/>
                    <a:pt x="541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47198" y="3984883"/>
              <a:ext cx="211910" cy="219330"/>
            </a:xfrm>
            <a:custGeom>
              <a:avLst/>
              <a:gdLst/>
              <a:ahLst/>
              <a:cxnLst/>
              <a:rect l="l" t="t" r="r" b="b"/>
              <a:pathLst>
                <a:path w="3713" h="3843" extrusionOk="0">
                  <a:moveTo>
                    <a:pt x="0" y="0"/>
                  </a:moveTo>
                  <a:cubicBezTo>
                    <a:pt x="267" y="356"/>
                    <a:pt x="864" y="419"/>
                    <a:pt x="1257" y="540"/>
                  </a:cubicBezTo>
                  <a:cubicBezTo>
                    <a:pt x="1479" y="603"/>
                    <a:pt x="1663" y="641"/>
                    <a:pt x="1733" y="883"/>
                  </a:cubicBezTo>
                  <a:cubicBezTo>
                    <a:pt x="1777" y="1028"/>
                    <a:pt x="1815" y="1181"/>
                    <a:pt x="1853" y="1327"/>
                  </a:cubicBezTo>
                  <a:cubicBezTo>
                    <a:pt x="1930" y="1631"/>
                    <a:pt x="2012" y="1942"/>
                    <a:pt x="2095" y="2247"/>
                  </a:cubicBezTo>
                  <a:cubicBezTo>
                    <a:pt x="2080" y="2245"/>
                    <a:pt x="2066" y="2244"/>
                    <a:pt x="2052" y="2244"/>
                  </a:cubicBezTo>
                  <a:cubicBezTo>
                    <a:pt x="2009" y="2244"/>
                    <a:pt x="1966" y="2252"/>
                    <a:pt x="1923" y="2266"/>
                  </a:cubicBezTo>
                  <a:cubicBezTo>
                    <a:pt x="1955" y="2196"/>
                    <a:pt x="1949" y="2114"/>
                    <a:pt x="1917" y="2037"/>
                  </a:cubicBezTo>
                  <a:cubicBezTo>
                    <a:pt x="1879" y="1974"/>
                    <a:pt x="1822" y="1930"/>
                    <a:pt x="1752" y="1904"/>
                  </a:cubicBezTo>
                  <a:cubicBezTo>
                    <a:pt x="1758" y="1803"/>
                    <a:pt x="1714" y="1701"/>
                    <a:pt x="1644" y="1631"/>
                  </a:cubicBezTo>
                  <a:cubicBezTo>
                    <a:pt x="1590" y="1591"/>
                    <a:pt x="1528" y="1572"/>
                    <a:pt x="1467" y="1572"/>
                  </a:cubicBezTo>
                  <a:cubicBezTo>
                    <a:pt x="1392" y="1572"/>
                    <a:pt x="1319" y="1601"/>
                    <a:pt x="1263" y="1657"/>
                  </a:cubicBezTo>
                  <a:cubicBezTo>
                    <a:pt x="1201" y="1615"/>
                    <a:pt x="1131" y="1593"/>
                    <a:pt x="1059" y="1593"/>
                  </a:cubicBezTo>
                  <a:cubicBezTo>
                    <a:pt x="1022" y="1593"/>
                    <a:pt x="983" y="1599"/>
                    <a:pt x="946" y="1612"/>
                  </a:cubicBezTo>
                  <a:cubicBezTo>
                    <a:pt x="1130" y="1428"/>
                    <a:pt x="1219" y="1009"/>
                    <a:pt x="971" y="844"/>
                  </a:cubicBezTo>
                  <a:cubicBezTo>
                    <a:pt x="927" y="813"/>
                    <a:pt x="875" y="798"/>
                    <a:pt x="824" y="798"/>
                  </a:cubicBezTo>
                  <a:cubicBezTo>
                    <a:pt x="750" y="798"/>
                    <a:pt x="677" y="829"/>
                    <a:pt x="629" y="889"/>
                  </a:cubicBezTo>
                  <a:cubicBezTo>
                    <a:pt x="591" y="940"/>
                    <a:pt x="584" y="1009"/>
                    <a:pt x="603" y="1067"/>
                  </a:cubicBezTo>
                  <a:cubicBezTo>
                    <a:pt x="470" y="1149"/>
                    <a:pt x="400" y="1308"/>
                    <a:pt x="432" y="1460"/>
                  </a:cubicBezTo>
                  <a:cubicBezTo>
                    <a:pt x="440" y="1493"/>
                    <a:pt x="466" y="1508"/>
                    <a:pt x="492" y="1508"/>
                  </a:cubicBezTo>
                  <a:cubicBezTo>
                    <a:pt x="525" y="1508"/>
                    <a:pt x="559" y="1484"/>
                    <a:pt x="559" y="1441"/>
                  </a:cubicBezTo>
                  <a:cubicBezTo>
                    <a:pt x="546" y="1327"/>
                    <a:pt x="622" y="1219"/>
                    <a:pt x="743" y="1206"/>
                  </a:cubicBezTo>
                  <a:cubicBezTo>
                    <a:pt x="838" y="1200"/>
                    <a:pt x="870" y="1079"/>
                    <a:pt x="787" y="1028"/>
                  </a:cubicBezTo>
                  <a:cubicBezTo>
                    <a:pt x="799" y="1021"/>
                    <a:pt x="812" y="1018"/>
                    <a:pt x="825" y="1018"/>
                  </a:cubicBezTo>
                  <a:cubicBezTo>
                    <a:pt x="834" y="1018"/>
                    <a:pt x="843" y="1019"/>
                    <a:pt x="851" y="1022"/>
                  </a:cubicBezTo>
                  <a:cubicBezTo>
                    <a:pt x="870" y="1041"/>
                    <a:pt x="889" y="1067"/>
                    <a:pt x="895" y="1098"/>
                  </a:cubicBezTo>
                  <a:cubicBezTo>
                    <a:pt x="908" y="1136"/>
                    <a:pt x="908" y="1181"/>
                    <a:pt x="902" y="1219"/>
                  </a:cubicBezTo>
                  <a:cubicBezTo>
                    <a:pt x="889" y="1314"/>
                    <a:pt x="844" y="1403"/>
                    <a:pt x="781" y="1479"/>
                  </a:cubicBezTo>
                  <a:cubicBezTo>
                    <a:pt x="719" y="1547"/>
                    <a:pt x="766" y="1657"/>
                    <a:pt x="856" y="1657"/>
                  </a:cubicBezTo>
                  <a:cubicBezTo>
                    <a:pt x="858" y="1657"/>
                    <a:pt x="861" y="1657"/>
                    <a:pt x="864" y="1657"/>
                  </a:cubicBezTo>
                  <a:lnTo>
                    <a:pt x="864" y="1657"/>
                  </a:lnTo>
                  <a:cubicBezTo>
                    <a:pt x="816" y="1699"/>
                    <a:pt x="843" y="1776"/>
                    <a:pt x="893" y="1776"/>
                  </a:cubicBezTo>
                  <a:cubicBezTo>
                    <a:pt x="904" y="1776"/>
                    <a:pt x="915" y="1772"/>
                    <a:pt x="927" y="1765"/>
                  </a:cubicBezTo>
                  <a:cubicBezTo>
                    <a:pt x="957" y="1746"/>
                    <a:pt x="990" y="1736"/>
                    <a:pt x="1024" y="1736"/>
                  </a:cubicBezTo>
                  <a:cubicBezTo>
                    <a:pt x="1047" y="1736"/>
                    <a:pt x="1071" y="1741"/>
                    <a:pt x="1092" y="1752"/>
                  </a:cubicBezTo>
                  <a:cubicBezTo>
                    <a:pt x="1143" y="1777"/>
                    <a:pt x="1181" y="1815"/>
                    <a:pt x="1206" y="1866"/>
                  </a:cubicBezTo>
                  <a:cubicBezTo>
                    <a:pt x="1224" y="1895"/>
                    <a:pt x="1253" y="1907"/>
                    <a:pt x="1282" y="1907"/>
                  </a:cubicBezTo>
                  <a:cubicBezTo>
                    <a:pt x="1337" y="1907"/>
                    <a:pt x="1392" y="1863"/>
                    <a:pt x="1371" y="1796"/>
                  </a:cubicBezTo>
                  <a:cubicBezTo>
                    <a:pt x="1371" y="1790"/>
                    <a:pt x="1365" y="1784"/>
                    <a:pt x="1365" y="1784"/>
                  </a:cubicBezTo>
                  <a:cubicBezTo>
                    <a:pt x="1381" y="1741"/>
                    <a:pt x="1419" y="1720"/>
                    <a:pt x="1457" y="1720"/>
                  </a:cubicBezTo>
                  <a:cubicBezTo>
                    <a:pt x="1492" y="1720"/>
                    <a:pt x="1528" y="1737"/>
                    <a:pt x="1549" y="1771"/>
                  </a:cubicBezTo>
                  <a:cubicBezTo>
                    <a:pt x="1568" y="1815"/>
                    <a:pt x="1574" y="1860"/>
                    <a:pt x="1581" y="1911"/>
                  </a:cubicBezTo>
                  <a:cubicBezTo>
                    <a:pt x="1523" y="1923"/>
                    <a:pt x="1473" y="1955"/>
                    <a:pt x="1435" y="1999"/>
                  </a:cubicBezTo>
                  <a:cubicBezTo>
                    <a:pt x="1378" y="2063"/>
                    <a:pt x="1422" y="2171"/>
                    <a:pt x="1511" y="2171"/>
                  </a:cubicBezTo>
                  <a:cubicBezTo>
                    <a:pt x="1519" y="2171"/>
                    <a:pt x="1526" y="2172"/>
                    <a:pt x="1534" y="2172"/>
                  </a:cubicBezTo>
                  <a:cubicBezTo>
                    <a:pt x="1590" y="2172"/>
                    <a:pt x="1643" y="2152"/>
                    <a:pt x="1682" y="2107"/>
                  </a:cubicBezTo>
                  <a:cubicBezTo>
                    <a:pt x="1707" y="2114"/>
                    <a:pt x="1720" y="2133"/>
                    <a:pt x="1727" y="2158"/>
                  </a:cubicBezTo>
                  <a:cubicBezTo>
                    <a:pt x="1733" y="2221"/>
                    <a:pt x="1669" y="2247"/>
                    <a:pt x="1625" y="2266"/>
                  </a:cubicBezTo>
                  <a:cubicBezTo>
                    <a:pt x="1523" y="2310"/>
                    <a:pt x="1581" y="2463"/>
                    <a:pt x="1676" y="2463"/>
                  </a:cubicBezTo>
                  <a:cubicBezTo>
                    <a:pt x="1701" y="2463"/>
                    <a:pt x="1727" y="2456"/>
                    <a:pt x="1752" y="2450"/>
                  </a:cubicBezTo>
                  <a:cubicBezTo>
                    <a:pt x="1752" y="2483"/>
                    <a:pt x="1780" y="2512"/>
                    <a:pt x="1813" y="2512"/>
                  </a:cubicBezTo>
                  <a:cubicBezTo>
                    <a:pt x="1824" y="2512"/>
                    <a:pt x="1836" y="2509"/>
                    <a:pt x="1847" y="2501"/>
                  </a:cubicBezTo>
                  <a:cubicBezTo>
                    <a:pt x="1907" y="2462"/>
                    <a:pt x="1968" y="2414"/>
                    <a:pt x="2044" y="2414"/>
                  </a:cubicBezTo>
                  <a:cubicBezTo>
                    <a:pt x="2057" y="2414"/>
                    <a:pt x="2069" y="2416"/>
                    <a:pt x="2082" y="2418"/>
                  </a:cubicBezTo>
                  <a:cubicBezTo>
                    <a:pt x="2202" y="2450"/>
                    <a:pt x="2266" y="2577"/>
                    <a:pt x="2215" y="2691"/>
                  </a:cubicBezTo>
                  <a:cubicBezTo>
                    <a:pt x="2173" y="2764"/>
                    <a:pt x="2235" y="2842"/>
                    <a:pt x="2308" y="2842"/>
                  </a:cubicBezTo>
                  <a:cubicBezTo>
                    <a:pt x="2323" y="2842"/>
                    <a:pt x="2339" y="2838"/>
                    <a:pt x="2355" y="2831"/>
                  </a:cubicBezTo>
                  <a:cubicBezTo>
                    <a:pt x="2398" y="2805"/>
                    <a:pt x="2437" y="2793"/>
                    <a:pt x="2471" y="2793"/>
                  </a:cubicBezTo>
                  <a:cubicBezTo>
                    <a:pt x="2572" y="2793"/>
                    <a:pt x="2631" y="2893"/>
                    <a:pt x="2640" y="3021"/>
                  </a:cubicBezTo>
                  <a:cubicBezTo>
                    <a:pt x="2645" y="3081"/>
                    <a:pt x="2695" y="3121"/>
                    <a:pt x="2747" y="3121"/>
                  </a:cubicBezTo>
                  <a:cubicBezTo>
                    <a:pt x="2772" y="3121"/>
                    <a:pt x="2797" y="3111"/>
                    <a:pt x="2818" y="3091"/>
                  </a:cubicBezTo>
                  <a:cubicBezTo>
                    <a:pt x="2831" y="3106"/>
                    <a:pt x="2847" y="3113"/>
                    <a:pt x="2863" y="3113"/>
                  </a:cubicBezTo>
                  <a:cubicBezTo>
                    <a:pt x="2889" y="3113"/>
                    <a:pt x="2914" y="3096"/>
                    <a:pt x="2926" y="3065"/>
                  </a:cubicBezTo>
                  <a:cubicBezTo>
                    <a:pt x="2953" y="3006"/>
                    <a:pt x="3022" y="2932"/>
                    <a:pt x="3097" y="2932"/>
                  </a:cubicBezTo>
                  <a:cubicBezTo>
                    <a:pt x="3110" y="2932"/>
                    <a:pt x="3123" y="2934"/>
                    <a:pt x="3135" y="2939"/>
                  </a:cubicBezTo>
                  <a:cubicBezTo>
                    <a:pt x="3205" y="2964"/>
                    <a:pt x="3256" y="3084"/>
                    <a:pt x="3186" y="3142"/>
                  </a:cubicBezTo>
                  <a:cubicBezTo>
                    <a:pt x="3094" y="3201"/>
                    <a:pt x="3150" y="3331"/>
                    <a:pt x="3240" y="3331"/>
                  </a:cubicBezTo>
                  <a:cubicBezTo>
                    <a:pt x="3255" y="3331"/>
                    <a:pt x="3271" y="3327"/>
                    <a:pt x="3288" y="3319"/>
                  </a:cubicBezTo>
                  <a:cubicBezTo>
                    <a:pt x="3308" y="3309"/>
                    <a:pt x="3326" y="3304"/>
                    <a:pt x="3342" y="3304"/>
                  </a:cubicBezTo>
                  <a:cubicBezTo>
                    <a:pt x="3428" y="3304"/>
                    <a:pt x="3446" y="3445"/>
                    <a:pt x="3446" y="3510"/>
                  </a:cubicBezTo>
                  <a:cubicBezTo>
                    <a:pt x="3434" y="3579"/>
                    <a:pt x="3421" y="3649"/>
                    <a:pt x="3395" y="3713"/>
                  </a:cubicBezTo>
                  <a:cubicBezTo>
                    <a:pt x="3369" y="3793"/>
                    <a:pt x="3431" y="3843"/>
                    <a:pt x="3496" y="3843"/>
                  </a:cubicBezTo>
                  <a:cubicBezTo>
                    <a:pt x="3540" y="3843"/>
                    <a:pt x="3585" y="3821"/>
                    <a:pt x="3605" y="3770"/>
                  </a:cubicBezTo>
                  <a:cubicBezTo>
                    <a:pt x="3668" y="3599"/>
                    <a:pt x="3713" y="3376"/>
                    <a:pt x="3586" y="3218"/>
                  </a:cubicBezTo>
                  <a:cubicBezTo>
                    <a:pt x="3541" y="3161"/>
                    <a:pt x="3478" y="3123"/>
                    <a:pt x="3408" y="3104"/>
                  </a:cubicBezTo>
                  <a:cubicBezTo>
                    <a:pt x="3421" y="2989"/>
                    <a:pt x="3364" y="2869"/>
                    <a:pt x="3262" y="2812"/>
                  </a:cubicBezTo>
                  <a:cubicBezTo>
                    <a:pt x="3217" y="2787"/>
                    <a:pt x="3169" y="2776"/>
                    <a:pt x="3122" y="2776"/>
                  </a:cubicBezTo>
                  <a:cubicBezTo>
                    <a:pt x="3022" y="2776"/>
                    <a:pt x="2925" y="2827"/>
                    <a:pt x="2869" y="2913"/>
                  </a:cubicBezTo>
                  <a:cubicBezTo>
                    <a:pt x="2843" y="2748"/>
                    <a:pt x="2716" y="2615"/>
                    <a:pt x="2551" y="2590"/>
                  </a:cubicBezTo>
                  <a:cubicBezTo>
                    <a:pt x="2526" y="2640"/>
                    <a:pt x="2507" y="2685"/>
                    <a:pt x="2488" y="2735"/>
                  </a:cubicBezTo>
                  <a:cubicBezTo>
                    <a:pt x="2488" y="2742"/>
                    <a:pt x="2488" y="2755"/>
                    <a:pt x="2482" y="2761"/>
                  </a:cubicBezTo>
                  <a:cubicBezTo>
                    <a:pt x="2463" y="2640"/>
                    <a:pt x="2450" y="2513"/>
                    <a:pt x="2431" y="2393"/>
                  </a:cubicBezTo>
                  <a:lnTo>
                    <a:pt x="2418" y="2399"/>
                  </a:lnTo>
                  <a:lnTo>
                    <a:pt x="2374" y="2425"/>
                  </a:lnTo>
                  <a:lnTo>
                    <a:pt x="2367" y="2412"/>
                  </a:lnTo>
                  <a:cubicBezTo>
                    <a:pt x="2399" y="2380"/>
                    <a:pt x="2406" y="2336"/>
                    <a:pt x="2399" y="2291"/>
                  </a:cubicBezTo>
                  <a:cubicBezTo>
                    <a:pt x="2304" y="1891"/>
                    <a:pt x="2196" y="1498"/>
                    <a:pt x="2088" y="1105"/>
                  </a:cubicBezTo>
                  <a:cubicBezTo>
                    <a:pt x="2012" y="946"/>
                    <a:pt x="1917" y="794"/>
                    <a:pt x="1803" y="654"/>
                  </a:cubicBezTo>
                  <a:cubicBezTo>
                    <a:pt x="1619" y="438"/>
                    <a:pt x="1378" y="273"/>
                    <a:pt x="1111" y="178"/>
                  </a:cubicBezTo>
                  <a:lnTo>
                    <a:pt x="806" y="102"/>
                  </a:lnTo>
                  <a:lnTo>
                    <a:pt x="749" y="89"/>
                  </a:lnTo>
                  <a:cubicBezTo>
                    <a:pt x="502" y="51"/>
                    <a:pt x="210" y="1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00" y="5131115"/>
              <a:ext cx="15980" cy="12385"/>
            </a:xfrm>
            <a:custGeom>
              <a:avLst/>
              <a:gdLst/>
              <a:ahLst/>
              <a:cxnLst/>
              <a:rect l="l" t="t" r="r" b="b"/>
              <a:pathLst>
                <a:path w="280" h="217" extrusionOk="0">
                  <a:moveTo>
                    <a:pt x="0" y="1"/>
                  </a:moveTo>
                  <a:lnTo>
                    <a:pt x="0" y="217"/>
                  </a:lnTo>
                  <a:lnTo>
                    <a:pt x="279" y="217"/>
                  </a:lnTo>
                  <a:cubicBezTo>
                    <a:pt x="184" y="147"/>
                    <a:pt x="89" y="7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1384227" y="4626657"/>
              <a:ext cx="6906" cy="1484"/>
            </a:xfrm>
            <a:custGeom>
              <a:avLst/>
              <a:gdLst/>
              <a:ahLst/>
              <a:cxnLst/>
              <a:rect l="l" t="t" r="r" b="b"/>
              <a:pathLst>
                <a:path w="121" h="26" extrusionOk="0">
                  <a:moveTo>
                    <a:pt x="0" y="0"/>
                  </a:moveTo>
                  <a:cubicBezTo>
                    <a:pt x="38" y="13"/>
                    <a:pt x="76" y="19"/>
                    <a:pt x="121" y="26"/>
                  </a:cubicBezTo>
                  <a:cubicBezTo>
                    <a:pt x="89" y="6"/>
                    <a:pt x="57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400" y="5076098"/>
              <a:ext cx="86237" cy="67403"/>
            </a:xfrm>
            <a:custGeom>
              <a:avLst/>
              <a:gdLst/>
              <a:ahLst/>
              <a:cxnLst/>
              <a:rect l="l" t="t" r="r" b="b"/>
              <a:pathLst>
                <a:path w="1511" h="1181" extrusionOk="0">
                  <a:moveTo>
                    <a:pt x="0" y="0"/>
                  </a:moveTo>
                  <a:lnTo>
                    <a:pt x="0" y="273"/>
                  </a:lnTo>
                  <a:cubicBezTo>
                    <a:pt x="381" y="648"/>
                    <a:pt x="850" y="1028"/>
                    <a:pt x="1345" y="1181"/>
                  </a:cubicBezTo>
                  <a:lnTo>
                    <a:pt x="1498" y="1181"/>
                  </a:lnTo>
                  <a:cubicBezTo>
                    <a:pt x="1510" y="1149"/>
                    <a:pt x="1504" y="1111"/>
                    <a:pt x="1479" y="1092"/>
                  </a:cubicBezTo>
                  <a:cubicBezTo>
                    <a:pt x="1060" y="768"/>
                    <a:pt x="590" y="540"/>
                    <a:pt x="190" y="178"/>
                  </a:cubicBezTo>
                  <a:cubicBezTo>
                    <a:pt x="127" y="121"/>
                    <a:pt x="63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970968" y="4953679"/>
              <a:ext cx="57986" cy="51023"/>
            </a:xfrm>
            <a:custGeom>
              <a:avLst/>
              <a:gdLst/>
              <a:ahLst/>
              <a:cxnLst/>
              <a:rect l="l" t="t" r="r" b="b"/>
              <a:pathLst>
                <a:path w="1016" h="894" extrusionOk="0">
                  <a:moveTo>
                    <a:pt x="1016" y="0"/>
                  </a:moveTo>
                  <a:cubicBezTo>
                    <a:pt x="800" y="13"/>
                    <a:pt x="597" y="89"/>
                    <a:pt x="419" y="216"/>
                  </a:cubicBezTo>
                  <a:cubicBezTo>
                    <a:pt x="286" y="165"/>
                    <a:pt x="140" y="115"/>
                    <a:pt x="1" y="77"/>
                  </a:cubicBezTo>
                  <a:lnTo>
                    <a:pt x="1" y="77"/>
                  </a:lnTo>
                  <a:cubicBezTo>
                    <a:pt x="159" y="140"/>
                    <a:pt x="299" y="235"/>
                    <a:pt x="419" y="349"/>
                  </a:cubicBezTo>
                  <a:cubicBezTo>
                    <a:pt x="432" y="362"/>
                    <a:pt x="445" y="368"/>
                    <a:pt x="457" y="375"/>
                  </a:cubicBezTo>
                  <a:cubicBezTo>
                    <a:pt x="432" y="540"/>
                    <a:pt x="457" y="711"/>
                    <a:pt x="521" y="870"/>
                  </a:cubicBezTo>
                  <a:cubicBezTo>
                    <a:pt x="529" y="886"/>
                    <a:pt x="544" y="893"/>
                    <a:pt x="559" y="893"/>
                  </a:cubicBezTo>
                  <a:cubicBezTo>
                    <a:pt x="590" y="893"/>
                    <a:pt x="625" y="864"/>
                    <a:pt x="616" y="825"/>
                  </a:cubicBezTo>
                  <a:cubicBezTo>
                    <a:pt x="540" y="483"/>
                    <a:pt x="718" y="102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417899" y="4512171"/>
              <a:ext cx="332162" cy="133721"/>
            </a:xfrm>
            <a:custGeom>
              <a:avLst/>
              <a:gdLst/>
              <a:ahLst/>
              <a:cxnLst/>
              <a:rect l="l" t="t" r="r" b="b"/>
              <a:pathLst>
                <a:path w="5820" h="2343" extrusionOk="0">
                  <a:moveTo>
                    <a:pt x="3795" y="1"/>
                  </a:moveTo>
                  <a:cubicBezTo>
                    <a:pt x="3793" y="1"/>
                    <a:pt x="3791" y="1"/>
                    <a:pt x="3789" y="1"/>
                  </a:cubicBezTo>
                  <a:cubicBezTo>
                    <a:pt x="3655" y="20"/>
                    <a:pt x="3554" y="115"/>
                    <a:pt x="3509" y="242"/>
                  </a:cubicBezTo>
                  <a:cubicBezTo>
                    <a:pt x="3516" y="305"/>
                    <a:pt x="3528" y="375"/>
                    <a:pt x="3541" y="439"/>
                  </a:cubicBezTo>
                  <a:cubicBezTo>
                    <a:pt x="3567" y="515"/>
                    <a:pt x="3592" y="591"/>
                    <a:pt x="3624" y="661"/>
                  </a:cubicBezTo>
                  <a:cubicBezTo>
                    <a:pt x="3643" y="661"/>
                    <a:pt x="3668" y="648"/>
                    <a:pt x="3681" y="629"/>
                  </a:cubicBezTo>
                  <a:lnTo>
                    <a:pt x="3681" y="629"/>
                  </a:lnTo>
                  <a:cubicBezTo>
                    <a:pt x="3674" y="680"/>
                    <a:pt x="3687" y="724"/>
                    <a:pt x="3706" y="769"/>
                  </a:cubicBezTo>
                  <a:cubicBezTo>
                    <a:pt x="3712" y="788"/>
                    <a:pt x="3719" y="800"/>
                    <a:pt x="3725" y="813"/>
                  </a:cubicBezTo>
                  <a:lnTo>
                    <a:pt x="2957" y="972"/>
                  </a:lnTo>
                  <a:cubicBezTo>
                    <a:pt x="2767" y="1023"/>
                    <a:pt x="2589" y="1080"/>
                    <a:pt x="2405" y="1149"/>
                  </a:cubicBezTo>
                  <a:cubicBezTo>
                    <a:pt x="2290" y="870"/>
                    <a:pt x="2047" y="671"/>
                    <a:pt x="1738" y="671"/>
                  </a:cubicBezTo>
                  <a:cubicBezTo>
                    <a:pt x="1689" y="671"/>
                    <a:pt x="1639" y="676"/>
                    <a:pt x="1587" y="686"/>
                  </a:cubicBezTo>
                  <a:lnTo>
                    <a:pt x="1606" y="724"/>
                  </a:lnTo>
                  <a:lnTo>
                    <a:pt x="1606" y="743"/>
                  </a:lnTo>
                  <a:cubicBezTo>
                    <a:pt x="1606" y="803"/>
                    <a:pt x="1650" y="835"/>
                    <a:pt x="1696" y="835"/>
                  </a:cubicBezTo>
                  <a:cubicBezTo>
                    <a:pt x="1732" y="835"/>
                    <a:pt x="1769" y="814"/>
                    <a:pt x="1783" y="769"/>
                  </a:cubicBezTo>
                  <a:cubicBezTo>
                    <a:pt x="1833" y="730"/>
                    <a:pt x="1877" y="710"/>
                    <a:pt x="1915" y="710"/>
                  </a:cubicBezTo>
                  <a:cubicBezTo>
                    <a:pt x="1962" y="710"/>
                    <a:pt x="2000" y="743"/>
                    <a:pt x="2025" y="807"/>
                  </a:cubicBezTo>
                  <a:cubicBezTo>
                    <a:pt x="2050" y="858"/>
                    <a:pt x="2069" y="908"/>
                    <a:pt x="2088" y="965"/>
                  </a:cubicBezTo>
                  <a:cubicBezTo>
                    <a:pt x="2094" y="997"/>
                    <a:pt x="2120" y="1023"/>
                    <a:pt x="2151" y="1035"/>
                  </a:cubicBezTo>
                  <a:lnTo>
                    <a:pt x="2234" y="1099"/>
                  </a:lnTo>
                  <a:cubicBezTo>
                    <a:pt x="2012" y="1130"/>
                    <a:pt x="1790" y="1181"/>
                    <a:pt x="1574" y="1257"/>
                  </a:cubicBezTo>
                  <a:cubicBezTo>
                    <a:pt x="1326" y="1353"/>
                    <a:pt x="1212" y="1524"/>
                    <a:pt x="1028" y="1702"/>
                  </a:cubicBezTo>
                  <a:cubicBezTo>
                    <a:pt x="768" y="1955"/>
                    <a:pt x="406" y="1993"/>
                    <a:pt x="70" y="2095"/>
                  </a:cubicBezTo>
                  <a:cubicBezTo>
                    <a:pt x="165" y="2101"/>
                    <a:pt x="260" y="2114"/>
                    <a:pt x="356" y="2127"/>
                  </a:cubicBezTo>
                  <a:cubicBezTo>
                    <a:pt x="235" y="2197"/>
                    <a:pt x="114" y="2266"/>
                    <a:pt x="0" y="2342"/>
                  </a:cubicBezTo>
                  <a:cubicBezTo>
                    <a:pt x="241" y="2222"/>
                    <a:pt x="521" y="2203"/>
                    <a:pt x="768" y="2108"/>
                  </a:cubicBezTo>
                  <a:cubicBezTo>
                    <a:pt x="952" y="2032"/>
                    <a:pt x="1117" y="1917"/>
                    <a:pt x="1244" y="1765"/>
                  </a:cubicBezTo>
                  <a:cubicBezTo>
                    <a:pt x="1504" y="1498"/>
                    <a:pt x="1764" y="1416"/>
                    <a:pt x="2120" y="1346"/>
                  </a:cubicBezTo>
                  <a:lnTo>
                    <a:pt x="4265" y="934"/>
                  </a:lnTo>
                  <a:cubicBezTo>
                    <a:pt x="4569" y="875"/>
                    <a:pt x="4937" y="747"/>
                    <a:pt x="5256" y="747"/>
                  </a:cubicBezTo>
                  <a:cubicBezTo>
                    <a:pt x="5284" y="747"/>
                    <a:pt x="5311" y="748"/>
                    <a:pt x="5337" y="750"/>
                  </a:cubicBezTo>
                  <a:cubicBezTo>
                    <a:pt x="5398" y="800"/>
                    <a:pt x="5474" y="821"/>
                    <a:pt x="5552" y="821"/>
                  </a:cubicBezTo>
                  <a:cubicBezTo>
                    <a:pt x="5563" y="821"/>
                    <a:pt x="5574" y="820"/>
                    <a:pt x="5584" y="819"/>
                  </a:cubicBezTo>
                  <a:lnTo>
                    <a:pt x="5604" y="826"/>
                  </a:lnTo>
                  <a:cubicBezTo>
                    <a:pt x="5673" y="737"/>
                    <a:pt x="5730" y="642"/>
                    <a:pt x="5788" y="540"/>
                  </a:cubicBezTo>
                  <a:cubicBezTo>
                    <a:pt x="5794" y="515"/>
                    <a:pt x="5807" y="490"/>
                    <a:pt x="5819" y="464"/>
                  </a:cubicBezTo>
                  <a:lnTo>
                    <a:pt x="5819" y="464"/>
                  </a:lnTo>
                  <a:cubicBezTo>
                    <a:pt x="5811" y="466"/>
                    <a:pt x="5802" y="466"/>
                    <a:pt x="5795" y="466"/>
                  </a:cubicBezTo>
                  <a:cubicBezTo>
                    <a:pt x="5767" y="466"/>
                    <a:pt x="5744" y="457"/>
                    <a:pt x="5724" y="432"/>
                  </a:cubicBezTo>
                  <a:cubicBezTo>
                    <a:pt x="5718" y="426"/>
                    <a:pt x="5711" y="420"/>
                    <a:pt x="5705" y="420"/>
                  </a:cubicBezTo>
                  <a:cubicBezTo>
                    <a:pt x="5689" y="406"/>
                    <a:pt x="5673" y="401"/>
                    <a:pt x="5657" y="401"/>
                  </a:cubicBezTo>
                  <a:cubicBezTo>
                    <a:pt x="5590" y="401"/>
                    <a:pt x="5534" y="504"/>
                    <a:pt x="5591" y="566"/>
                  </a:cubicBezTo>
                  <a:cubicBezTo>
                    <a:pt x="5604" y="572"/>
                    <a:pt x="5610" y="578"/>
                    <a:pt x="5623" y="585"/>
                  </a:cubicBezTo>
                  <a:cubicBezTo>
                    <a:pt x="5629" y="597"/>
                    <a:pt x="5610" y="610"/>
                    <a:pt x="5584" y="610"/>
                  </a:cubicBezTo>
                  <a:cubicBezTo>
                    <a:pt x="5466" y="572"/>
                    <a:pt x="5341" y="552"/>
                    <a:pt x="5215" y="552"/>
                  </a:cubicBezTo>
                  <a:cubicBezTo>
                    <a:pt x="5132" y="552"/>
                    <a:pt x="5050" y="561"/>
                    <a:pt x="4969" y="578"/>
                  </a:cubicBezTo>
                  <a:cubicBezTo>
                    <a:pt x="4614" y="642"/>
                    <a:pt x="4265" y="705"/>
                    <a:pt x="3909" y="781"/>
                  </a:cubicBezTo>
                  <a:cubicBezTo>
                    <a:pt x="3890" y="762"/>
                    <a:pt x="3877" y="743"/>
                    <a:pt x="3871" y="718"/>
                  </a:cubicBezTo>
                  <a:cubicBezTo>
                    <a:pt x="3858" y="667"/>
                    <a:pt x="3865" y="610"/>
                    <a:pt x="3890" y="559"/>
                  </a:cubicBezTo>
                  <a:cubicBezTo>
                    <a:pt x="3913" y="504"/>
                    <a:pt x="3853" y="449"/>
                    <a:pt x="3797" y="449"/>
                  </a:cubicBezTo>
                  <a:cubicBezTo>
                    <a:pt x="3775" y="449"/>
                    <a:pt x="3754" y="457"/>
                    <a:pt x="3738" y="477"/>
                  </a:cubicBezTo>
                  <a:cubicBezTo>
                    <a:pt x="3719" y="502"/>
                    <a:pt x="3700" y="540"/>
                    <a:pt x="3687" y="572"/>
                  </a:cubicBezTo>
                  <a:cubicBezTo>
                    <a:pt x="3687" y="572"/>
                    <a:pt x="3687" y="566"/>
                    <a:pt x="3681" y="559"/>
                  </a:cubicBezTo>
                  <a:cubicBezTo>
                    <a:pt x="3636" y="483"/>
                    <a:pt x="3624" y="394"/>
                    <a:pt x="3649" y="305"/>
                  </a:cubicBezTo>
                  <a:cubicBezTo>
                    <a:pt x="3674" y="223"/>
                    <a:pt x="3738" y="153"/>
                    <a:pt x="3820" y="115"/>
                  </a:cubicBezTo>
                  <a:cubicBezTo>
                    <a:pt x="3863" y="84"/>
                    <a:pt x="3853" y="1"/>
                    <a:pt x="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330979" y="4653823"/>
              <a:ext cx="75393" cy="81899"/>
            </a:xfrm>
            <a:custGeom>
              <a:avLst/>
              <a:gdLst/>
              <a:ahLst/>
              <a:cxnLst/>
              <a:rect l="l" t="t" r="r" b="b"/>
              <a:pathLst>
                <a:path w="1321" h="1435" extrusionOk="0">
                  <a:moveTo>
                    <a:pt x="1320" y="0"/>
                  </a:moveTo>
                  <a:cubicBezTo>
                    <a:pt x="781" y="374"/>
                    <a:pt x="305" y="831"/>
                    <a:pt x="0" y="1434"/>
                  </a:cubicBezTo>
                  <a:cubicBezTo>
                    <a:pt x="273" y="1136"/>
                    <a:pt x="654" y="927"/>
                    <a:pt x="889" y="578"/>
                  </a:cubicBezTo>
                  <a:cubicBezTo>
                    <a:pt x="1022" y="374"/>
                    <a:pt x="1142" y="159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400" y="5030098"/>
              <a:ext cx="114887" cy="94341"/>
            </a:xfrm>
            <a:custGeom>
              <a:avLst/>
              <a:gdLst/>
              <a:ahLst/>
              <a:cxnLst/>
              <a:rect l="l" t="t" r="r" b="b"/>
              <a:pathLst>
                <a:path w="2013" h="1653" extrusionOk="0">
                  <a:moveTo>
                    <a:pt x="0" y="0"/>
                  </a:moveTo>
                  <a:lnTo>
                    <a:pt x="0" y="305"/>
                  </a:lnTo>
                  <a:cubicBezTo>
                    <a:pt x="514" y="920"/>
                    <a:pt x="1231" y="1460"/>
                    <a:pt x="1904" y="1650"/>
                  </a:cubicBezTo>
                  <a:cubicBezTo>
                    <a:pt x="1910" y="1652"/>
                    <a:pt x="1916" y="1653"/>
                    <a:pt x="1922" y="1653"/>
                  </a:cubicBezTo>
                  <a:cubicBezTo>
                    <a:pt x="1986" y="1653"/>
                    <a:pt x="2013" y="1565"/>
                    <a:pt x="1954" y="1530"/>
                  </a:cubicBezTo>
                  <a:cubicBezTo>
                    <a:pt x="1491" y="1219"/>
                    <a:pt x="1003" y="978"/>
                    <a:pt x="577" y="603"/>
                  </a:cubicBezTo>
                  <a:cubicBezTo>
                    <a:pt x="368" y="419"/>
                    <a:pt x="178" y="21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81811" y="4830175"/>
              <a:ext cx="4794" cy="6563"/>
            </a:xfrm>
            <a:custGeom>
              <a:avLst/>
              <a:gdLst/>
              <a:ahLst/>
              <a:cxnLst/>
              <a:rect l="l" t="t" r="r" b="b"/>
              <a:pathLst>
                <a:path w="84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39"/>
                    <a:pt x="45" y="77"/>
                    <a:pt x="71" y="115"/>
                  </a:cubicBezTo>
                  <a:cubicBezTo>
                    <a:pt x="83" y="64"/>
                    <a:pt x="52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402319" y="4626143"/>
              <a:ext cx="11300" cy="5251"/>
            </a:xfrm>
            <a:custGeom>
              <a:avLst/>
              <a:gdLst/>
              <a:ahLst/>
              <a:cxnLst/>
              <a:rect l="l" t="t" r="r" b="b"/>
              <a:pathLst>
                <a:path w="198" h="92" extrusionOk="0">
                  <a:moveTo>
                    <a:pt x="109" y="1"/>
                  </a:moveTo>
                  <a:cubicBezTo>
                    <a:pt x="85" y="1"/>
                    <a:pt x="62" y="11"/>
                    <a:pt x="45" y="28"/>
                  </a:cubicBezTo>
                  <a:cubicBezTo>
                    <a:pt x="32" y="41"/>
                    <a:pt x="13" y="54"/>
                    <a:pt x="0" y="66"/>
                  </a:cubicBezTo>
                  <a:cubicBezTo>
                    <a:pt x="64" y="73"/>
                    <a:pt x="134" y="85"/>
                    <a:pt x="197" y="92"/>
                  </a:cubicBezTo>
                  <a:cubicBezTo>
                    <a:pt x="197" y="60"/>
                    <a:pt x="184" y="35"/>
                    <a:pt x="165" y="22"/>
                  </a:cubicBezTo>
                  <a:cubicBezTo>
                    <a:pt x="148" y="8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053894" y="4874349"/>
              <a:ext cx="191649" cy="269154"/>
            </a:xfrm>
            <a:custGeom>
              <a:avLst/>
              <a:gdLst/>
              <a:ahLst/>
              <a:cxnLst/>
              <a:rect l="l" t="t" r="r" b="b"/>
              <a:pathLst>
                <a:path w="3358" h="4716" extrusionOk="0">
                  <a:moveTo>
                    <a:pt x="3358" y="1"/>
                  </a:moveTo>
                  <a:lnTo>
                    <a:pt x="3358" y="1"/>
                  </a:lnTo>
                  <a:cubicBezTo>
                    <a:pt x="3237" y="96"/>
                    <a:pt x="3117" y="178"/>
                    <a:pt x="2996" y="267"/>
                  </a:cubicBezTo>
                  <a:cubicBezTo>
                    <a:pt x="2774" y="426"/>
                    <a:pt x="2545" y="584"/>
                    <a:pt x="2323" y="756"/>
                  </a:cubicBezTo>
                  <a:cubicBezTo>
                    <a:pt x="1911" y="1225"/>
                    <a:pt x="1517" y="1714"/>
                    <a:pt x="1086" y="2165"/>
                  </a:cubicBezTo>
                  <a:cubicBezTo>
                    <a:pt x="1054" y="2146"/>
                    <a:pt x="1022" y="2126"/>
                    <a:pt x="991" y="2114"/>
                  </a:cubicBezTo>
                  <a:cubicBezTo>
                    <a:pt x="972" y="2139"/>
                    <a:pt x="953" y="2165"/>
                    <a:pt x="940" y="2196"/>
                  </a:cubicBezTo>
                  <a:cubicBezTo>
                    <a:pt x="934" y="2190"/>
                    <a:pt x="927" y="2184"/>
                    <a:pt x="927" y="2177"/>
                  </a:cubicBezTo>
                  <a:cubicBezTo>
                    <a:pt x="813" y="2069"/>
                    <a:pt x="724" y="1936"/>
                    <a:pt x="610" y="1822"/>
                  </a:cubicBezTo>
                  <a:cubicBezTo>
                    <a:pt x="445" y="1644"/>
                    <a:pt x="236" y="1511"/>
                    <a:pt x="1" y="1435"/>
                  </a:cubicBezTo>
                  <a:lnTo>
                    <a:pt x="1" y="1435"/>
                  </a:lnTo>
                  <a:cubicBezTo>
                    <a:pt x="274" y="1574"/>
                    <a:pt x="369" y="1847"/>
                    <a:pt x="527" y="2082"/>
                  </a:cubicBezTo>
                  <a:cubicBezTo>
                    <a:pt x="597" y="2184"/>
                    <a:pt x="692" y="2266"/>
                    <a:pt x="800" y="2323"/>
                  </a:cubicBezTo>
                  <a:cubicBezTo>
                    <a:pt x="838" y="2330"/>
                    <a:pt x="876" y="2342"/>
                    <a:pt x="915" y="2361"/>
                  </a:cubicBezTo>
                  <a:cubicBezTo>
                    <a:pt x="899" y="2412"/>
                    <a:pt x="941" y="2459"/>
                    <a:pt x="991" y="2459"/>
                  </a:cubicBezTo>
                  <a:cubicBezTo>
                    <a:pt x="1004" y="2459"/>
                    <a:pt x="1016" y="2456"/>
                    <a:pt x="1029" y="2450"/>
                  </a:cubicBezTo>
                  <a:cubicBezTo>
                    <a:pt x="1067" y="2507"/>
                    <a:pt x="1092" y="2571"/>
                    <a:pt x="1105" y="2640"/>
                  </a:cubicBezTo>
                  <a:cubicBezTo>
                    <a:pt x="1092" y="2698"/>
                    <a:pt x="1086" y="2748"/>
                    <a:pt x="1073" y="2805"/>
                  </a:cubicBezTo>
                  <a:cubicBezTo>
                    <a:pt x="978" y="3078"/>
                    <a:pt x="857" y="3078"/>
                    <a:pt x="705" y="3224"/>
                  </a:cubicBezTo>
                  <a:cubicBezTo>
                    <a:pt x="508" y="3427"/>
                    <a:pt x="445" y="3732"/>
                    <a:pt x="546" y="3992"/>
                  </a:cubicBezTo>
                  <a:cubicBezTo>
                    <a:pt x="597" y="4125"/>
                    <a:pt x="718" y="4176"/>
                    <a:pt x="775" y="4290"/>
                  </a:cubicBezTo>
                  <a:cubicBezTo>
                    <a:pt x="838" y="4405"/>
                    <a:pt x="762" y="4563"/>
                    <a:pt x="654" y="4716"/>
                  </a:cubicBezTo>
                  <a:lnTo>
                    <a:pt x="927" y="4716"/>
                  </a:lnTo>
                  <a:cubicBezTo>
                    <a:pt x="1029" y="4570"/>
                    <a:pt x="1092" y="4424"/>
                    <a:pt x="1060" y="4303"/>
                  </a:cubicBezTo>
                  <a:cubicBezTo>
                    <a:pt x="1035" y="4214"/>
                    <a:pt x="959" y="4183"/>
                    <a:pt x="902" y="4125"/>
                  </a:cubicBezTo>
                  <a:cubicBezTo>
                    <a:pt x="724" y="3941"/>
                    <a:pt x="629" y="3688"/>
                    <a:pt x="775" y="3453"/>
                  </a:cubicBezTo>
                  <a:cubicBezTo>
                    <a:pt x="870" y="3300"/>
                    <a:pt x="1060" y="3237"/>
                    <a:pt x="1162" y="3085"/>
                  </a:cubicBezTo>
                  <a:cubicBezTo>
                    <a:pt x="1238" y="2958"/>
                    <a:pt x="1289" y="2818"/>
                    <a:pt x="1308" y="2666"/>
                  </a:cubicBezTo>
                  <a:cubicBezTo>
                    <a:pt x="1327" y="2533"/>
                    <a:pt x="1302" y="2399"/>
                    <a:pt x="1225" y="2285"/>
                  </a:cubicBezTo>
                  <a:cubicBezTo>
                    <a:pt x="1663" y="1879"/>
                    <a:pt x="2076" y="1454"/>
                    <a:pt x="2463" y="1003"/>
                  </a:cubicBezTo>
                  <a:cubicBezTo>
                    <a:pt x="2761" y="667"/>
                    <a:pt x="3066" y="337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084" y="3915712"/>
              <a:ext cx="1087288" cy="1226716"/>
            </a:xfrm>
            <a:custGeom>
              <a:avLst/>
              <a:gdLst/>
              <a:ahLst/>
              <a:cxnLst/>
              <a:rect l="l" t="t" r="r" b="b"/>
              <a:pathLst>
                <a:path w="19051" h="21494" extrusionOk="0">
                  <a:moveTo>
                    <a:pt x="5337" y="1961"/>
                  </a:moveTo>
                  <a:lnTo>
                    <a:pt x="5337" y="1961"/>
                  </a:lnTo>
                  <a:cubicBezTo>
                    <a:pt x="5352" y="1969"/>
                    <a:pt x="5360" y="1976"/>
                    <a:pt x="5359" y="1976"/>
                  </a:cubicBezTo>
                  <a:cubicBezTo>
                    <a:pt x="5357" y="1976"/>
                    <a:pt x="5351" y="1972"/>
                    <a:pt x="5337" y="1961"/>
                  </a:cubicBezTo>
                  <a:close/>
                  <a:moveTo>
                    <a:pt x="8050" y="6836"/>
                  </a:moveTo>
                  <a:cubicBezTo>
                    <a:pt x="8065" y="6836"/>
                    <a:pt x="8079" y="6838"/>
                    <a:pt x="8092" y="6841"/>
                  </a:cubicBezTo>
                  <a:lnTo>
                    <a:pt x="8085" y="6841"/>
                  </a:lnTo>
                  <a:cubicBezTo>
                    <a:pt x="8060" y="6847"/>
                    <a:pt x="8028" y="6854"/>
                    <a:pt x="8003" y="6867"/>
                  </a:cubicBezTo>
                  <a:cubicBezTo>
                    <a:pt x="8003" y="6854"/>
                    <a:pt x="8003" y="6847"/>
                    <a:pt x="8003" y="6841"/>
                  </a:cubicBezTo>
                  <a:lnTo>
                    <a:pt x="8009" y="6841"/>
                  </a:lnTo>
                  <a:cubicBezTo>
                    <a:pt x="8022" y="6838"/>
                    <a:pt x="8036" y="6836"/>
                    <a:pt x="8050" y="6836"/>
                  </a:cubicBezTo>
                  <a:close/>
                  <a:moveTo>
                    <a:pt x="8199" y="6898"/>
                  </a:moveTo>
                  <a:cubicBezTo>
                    <a:pt x="8257" y="6936"/>
                    <a:pt x="8301" y="6981"/>
                    <a:pt x="8345" y="7032"/>
                  </a:cubicBezTo>
                  <a:cubicBezTo>
                    <a:pt x="8317" y="7028"/>
                    <a:pt x="8288" y="7027"/>
                    <a:pt x="8260" y="7027"/>
                  </a:cubicBezTo>
                  <a:cubicBezTo>
                    <a:pt x="8233" y="7027"/>
                    <a:pt x="8206" y="7028"/>
                    <a:pt x="8180" y="7032"/>
                  </a:cubicBezTo>
                  <a:cubicBezTo>
                    <a:pt x="8212" y="6993"/>
                    <a:pt x="8218" y="6943"/>
                    <a:pt x="8193" y="6898"/>
                  </a:cubicBezTo>
                  <a:close/>
                  <a:moveTo>
                    <a:pt x="7825" y="7336"/>
                  </a:moveTo>
                  <a:cubicBezTo>
                    <a:pt x="7855" y="7433"/>
                    <a:pt x="7868" y="7530"/>
                    <a:pt x="7858" y="7633"/>
                  </a:cubicBezTo>
                  <a:lnTo>
                    <a:pt x="7858" y="7633"/>
                  </a:lnTo>
                  <a:cubicBezTo>
                    <a:pt x="7843" y="7614"/>
                    <a:pt x="7829" y="7598"/>
                    <a:pt x="7819" y="7577"/>
                  </a:cubicBezTo>
                  <a:cubicBezTo>
                    <a:pt x="7774" y="7501"/>
                    <a:pt x="7781" y="7406"/>
                    <a:pt x="7825" y="7336"/>
                  </a:cubicBezTo>
                  <a:close/>
                  <a:moveTo>
                    <a:pt x="16592" y="9969"/>
                  </a:moveTo>
                  <a:cubicBezTo>
                    <a:pt x="16595" y="9969"/>
                    <a:pt x="16598" y="9969"/>
                    <a:pt x="16601" y="9970"/>
                  </a:cubicBezTo>
                  <a:cubicBezTo>
                    <a:pt x="16595" y="10103"/>
                    <a:pt x="16684" y="10230"/>
                    <a:pt x="16817" y="10262"/>
                  </a:cubicBezTo>
                  <a:lnTo>
                    <a:pt x="16868" y="10262"/>
                  </a:lnTo>
                  <a:cubicBezTo>
                    <a:pt x="16880" y="10281"/>
                    <a:pt x="16887" y="10300"/>
                    <a:pt x="16899" y="10319"/>
                  </a:cubicBezTo>
                  <a:cubicBezTo>
                    <a:pt x="16887" y="10325"/>
                    <a:pt x="16880" y="10338"/>
                    <a:pt x="16880" y="10350"/>
                  </a:cubicBezTo>
                  <a:cubicBezTo>
                    <a:pt x="16868" y="10388"/>
                    <a:pt x="16880" y="10427"/>
                    <a:pt x="16899" y="10465"/>
                  </a:cubicBezTo>
                  <a:cubicBezTo>
                    <a:pt x="16861" y="10498"/>
                    <a:pt x="16812" y="10517"/>
                    <a:pt x="16762" y="10517"/>
                  </a:cubicBezTo>
                  <a:cubicBezTo>
                    <a:pt x="16755" y="10517"/>
                    <a:pt x="16748" y="10516"/>
                    <a:pt x="16741" y="10515"/>
                  </a:cubicBezTo>
                  <a:lnTo>
                    <a:pt x="16734" y="10515"/>
                  </a:lnTo>
                  <a:cubicBezTo>
                    <a:pt x="16722" y="10490"/>
                    <a:pt x="16696" y="10465"/>
                    <a:pt x="16665" y="10465"/>
                  </a:cubicBezTo>
                  <a:cubicBezTo>
                    <a:pt x="16639" y="10420"/>
                    <a:pt x="16639" y="10369"/>
                    <a:pt x="16665" y="10325"/>
                  </a:cubicBezTo>
                  <a:cubicBezTo>
                    <a:pt x="16713" y="10233"/>
                    <a:pt x="16630" y="10146"/>
                    <a:pt x="16550" y="10146"/>
                  </a:cubicBezTo>
                  <a:cubicBezTo>
                    <a:pt x="16514" y="10146"/>
                    <a:pt x="16479" y="10163"/>
                    <a:pt x="16455" y="10204"/>
                  </a:cubicBezTo>
                  <a:cubicBezTo>
                    <a:pt x="16480" y="10155"/>
                    <a:pt x="16498" y="9969"/>
                    <a:pt x="16592" y="9969"/>
                  </a:cubicBezTo>
                  <a:close/>
                  <a:moveTo>
                    <a:pt x="9582" y="1"/>
                  </a:moveTo>
                  <a:cubicBezTo>
                    <a:pt x="9387" y="1"/>
                    <a:pt x="9192" y="40"/>
                    <a:pt x="9012" y="127"/>
                  </a:cubicBezTo>
                  <a:cubicBezTo>
                    <a:pt x="8872" y="197"/>
                    <a:pt x="8745" y="299"/>
                    <a:pt x="8644" y="413"/>
                  </a:cubicBezTo>
                  <a:cubicBezTo>
                    <a:pt x="8599" y="381"/>
                    <a:pt x="8548" y="356"/>
                    <a:pt x="8498" y="330"/>
                  </a:cubicBezTo>
                  <a:cubicBezTo>
                    <a:pt x="8466" y="362"/>
                    <a:pt x="8434" y="394"/>
                    <a:pt x="8409" y="419"/>
                  </a:cubicBezTo>
                  <a:cubicBezTo>
                    <a:pt x="8238" y="270"/>
                    <a:pt x="8007" y="211"/>
                    <a:pt x="7760" y="211"/>
                  </a:cubicBezTo>
                  <a:cubicBezTo>
                    <a:pt x="7338" y="211"/>
                    <a:pt x="6870" y="383"/>
                    <a:pt x="6581" y="559"/>
                  </a:cubicBezTo>
                  <a:cubicBezTo>
                    <a:pt x="6239" y="768"/>
                    <a:pt x="5947" y="1047"/>
                    <a:pt x="5725" y="1384"/>
                  </a:cubicBezTo>
                  <a:cubicBezTo>
                    <a:pt x="5598" y="1561"/>
                    <a:pt x="5496" y="1758"/>
                    <a:pt x="5420" y="1961"/>
                  </a:cubicBezTo>
                  <a:cubicBezTo>
                    <a:pt x="5363" y="1879"/>
                    <a:pt x="5363" y="1758"/>
                    <a:pt x="5299" y="1644"/>
                  </a:cubicBezTo>
                  <a:cubicBezTo>
                    <a:pt x="5287" y="1625"/>
                    <a:pt x="5274" y="1612"/>
                    <a:pt x="5268" y="1593"/>
                  </a:cubicBezTo>
                  <a:cubicBezTo>
                    <a:pt x="5230" y="1650"/>
                    <a:pt x="5192" y="1707"/>
                    <a:pt x="5160" y="1765"/>
                  </a:cubicBezTo>
                  <a:cubicBezTo>
                    <a:pt x="5134" y="1745"/>
                    <a:pt x="5115" y="1726"/>
                    <a:pt x="5096" y="1701"/>
                  </a:cubicBezTo>
                  <a:cubicBezTo>
                    <a:pt x="4976" y="1587"/>
                    <a:pt x="4855" y="1460"/>
                    <a:pt x="4728" y="1346"/>
                  </a:cubicBezTo>
                  <a:cubicBezTo>
                    <a:pt x="4665" y="1289"/>
                    <a:pt x="4595" y="1231"/>
                    <a:pt x="4532" y="1187"/>
                  </a:cubicBezTo>
                  <a:cubicBezTo>
                    <a:pt x="4446" y="1173"/>
                    <a:pt x="4360" y="1166"/>
                    <a:pt x="4275" y="1166"/>
                  </a:cubicBezTo>
                  <a:cubicBezTo>
                    <a:pt x="4246" y="1166"/>
                    <a:pt x="4217" y="1166"/>
                    <a:pt x="4189" y="1168"/>
                  </a:cubicBezTo>
                  <a:cubicBezTo>
                    <a:pt x="4183" y="1143"/>
                    <a:pt x="4170" y="1117"/>
                    <a:pt x="4151" y="1105"/>
                  </a:cubicBezTo>
                  <a:cubicBezTo>
                    <a:pt x="4037" y="997"/>
                    <a:pt x="3916" y="908"/>
                    <a:pt x="3783" y="825"/>
                  </a:cubicBezTo>
                  <a:cubicBezTo>
                    <a:pt x="3732" y="813"/>
                    <a:pt x="3688" y="800"/>
                    <a:pt x="3637" y="794"/>
                  </a:cubicBezTo>
                  <a:cubicBezTo>
                    <a:pt x="3427" y="756"/>
                    <a:pt x="3212" y="756"/>
                    <a:pt x="3002" y="711"/>
                  </a:cubicBezTo>
                  <a:cubicBezTo>
                    <a:pt x="2920" y="692"/>
                    <a:pt x="2844" y="660"/>
                    <a:pt x="2774" y="616"/>
                  </a:cubicBezTo>
                  <a:cubicBezTo>
                    <a:pt x="2748" y="622"/>
                    <a:pt x="2729" y="629"/>
                    <a:pt x="2710" y="635"/>
                  </a:cubicBezTo>
                  <a:cubicBezTo>
                    <a:pt x="2634" y="679"/>
                    <a:pt x="2666" y="794"/>
                    <a:pt x="2755" y="794"/>
                  </a:cubicBezTo>
                  <a:cubicBezTo>
                    <a:pt x="2791" y="789"/>
                    <a:pt x="2826" y="787"/>
                    <a:pt x="2860" y="787"/>
                  </a:cubicBezTo>
                  <a:cubicBezTo>
                    <a:pt x="3289" y="787"/>
                    <a:pt x="3578" y="1100"/>
                    <a:pt x="3948" y="1282"/>
                  </a:cubicBezTo>
                  <a:cubicBezTo>
                    <a:pt x="3948" y="1320"/>
                    <a:pt x="3973" y="1352"/>
                    <a:pt x="4011" y="1352"/>
                  </a:cubicBezTo>
                  <a:cubicBezTo>
                    <a:pt x="4271" y="1403"/>
                    <a:pt x="4563" y="1403"/>
                    <a:pt x="4804" y="1542"/>
                  </a:cubicBezTo>
                  <a:cubicBezTo>
                    <a:pt x="5103" y="1720"/>
                    <a:pt x="5020" y="1955"/>
                    <a:pt x="5185" y="2183"/>
                  </a:cubicBezTo>
                  <a:cubicBezTo>
                    <a:pt x="5249" y="2266"/>
                    <a:pt x="5344" y="2317"/>
                    <a:pt x="5445" y="2323"/>
                  </a:cubicBezTo>
                  <a:cubicBezTo>
                    <a:pt x="5458" y="2335"/>
                    <a:pt x="5475" y="2342"/>
                    <a:pt x="5491" y="2342"/>
                  </a:cubicBezTo>
                  <a:cubicBezTo>
                    <a:pt x="5500" y="2342"/>
                    <a:pt x="5508" y="2340"/>
                    <a:pt x="5515" y="2336"/>
                  </a:cubicBezTo>
                  <a:cubicBezTo>
                    <a:pt x="5934" y="2424"/>
                    <a:pt x="6029" y="2596"/>
                    <a:pt x="5991" y="3002"/>
                  </a:cubicBezTo>
                  <a:cubicBezTo>
                    <a:pt x="5985" y="3059"/>
                    <a:pt x="6029" y="3110"/>
                    <a:pt x="6086" y="3116"/>
                  </a:cubicBezTo>
                  <a:cubicBezTo>
                    <a:pt x="6086" y="3142"/>
                    <a:pt x="6099" y="3161"/>
                    <a:pt x="6118" y="3180"/>
                  </a:cubicBezTo>
                  <a:cubicBezTo>
                    <a:pt x="6505" y="3478"/>
                    <a:pt x="7070" y="3814"/>
                    <a:pt x="6829" y="4398"/>
                  </a:cubicBezTo>
                  <a:cubicBezTo>
                    <a:pt x="6791" y="4487"/>
                    <a:pt x="6879" y="4576"/>
                    <a:pt x="6962" y="4576"/>
                  </a:cubicBezTo>
                  <a:cubicBezTo>
                    <a:pt x="7501" y="4582"/>
                    <a:pt x="7279" y="5451"/>
                    <a:pt x="7355" y="5877"/>
                  </a:cubicBezTo>
                  <a:cubicBezTo>
                    <a:pt x="7228" y="6321"/>
                    <a:pt x="7514" y="6663"/>
                    <a:pt x="7704" y="7025"/>
                  </a:cubicBezTo>
                  <a:cubicBezTo>
                    <a:pt x="7704" y="7051"/>
                    <a:pt x="7711" y="7070"/>
                    <a:pt x="7730" y="7089"/>
                  </a:cubicBezTo>
                  <a:lnTo>
                    <a:pt x="7736" y="7089"/>
                  </a:lnTo>
                  <a:cubicBezTo>
                    <a:pt x="7749" y="7114"/>
                    <a:pt x="7762" y="7139"/>
                    <a:pt x="7774" y="7165"/>
                  </a:cubicBezTo>
                  <a:cubicBezTo>
                    <a:pt x="7647" y="7260"/>
                    <a:pt x="7597" y="7425"/>
                    <a:pt x="7641" y="7577"/>
                  </a:cubicBezTo>
                  <a:cubicBezTo>
                    <a:pt x="7666" y="7685"/>
                    <a:pt x="7736" y="7780"/>
                    <a:pt x="7838" y="7837"/>
                  </a:cubicBezTo>
                  <a:cubicBezTo>
                    <a:pt x="7768" y="8104"/>
                    <a:pt x="7647" y="8345"/>
                    <a:pt x="7742" y="8631"/>
                  </a:cubicBezTo>
                  <a:cubicBezTo>
                    <a:pt x="7806" y="8846"/>
                    <a:pt x="7977" y="9030"/>
                    <a:pt x="7971" y="9259"/>
                  </a:cubicBezTo>
                  <a:cubicBezTo>
                    <a:pt x="7952" y="9544"/>
                    <a:pt x="7717" y="9735"/>
                    <a:pt x="7457" y="9792"/>
                  </a:cubicBezTo>
                  <a:lnTo>
                    <a:pt x="7444" y="9792"/>
                  </a:lnTo>
                  <a:lnTo>
                    <a:pt x="7425" y="9735"/>
                  </a:lnTo>
                  <a:cubicBezTo>
                    <a:pt x="7412" y="9709"/>
                    <a:pt x="7388" y="9697"/>
                    <a:pt x="7362" y="9697"/>
                  </a:cubicBezTo>
                  <a:cubicBezTo>
                    <a:pt x="7314" y="9697"/>
                    <a:pt x="7263" y="9738"/>
                    <a:pt x="7279" y="9792"/>
                  </a:cubicBezTo>
                  <a:cubicBezTo>
                    <a:pt x="7514" y="10477"/>
                    <a:pt x="7114" y="10966"/>
                    <a:pt x="6549" y="11277"/>
                  </a:cubicBezTo>
                  <a:cubicBezTo>
                    <a:pt x="6365" y="11372"/>
                    <a:pt x="6188" y="11480"/>
                    <a:pt x="6016" y="11607"/>
                  </a:cubicBezTo>
                  <a:cubicBezTo>
                    <a:pt x="6035" y="11429"/>
                    <a:pt x="6055" y="11258"/>
                    <a:pt x="6080" y="11086"/>
                  </a:cubicBezTo>
                  <a:cubicBezTo>
                    <a:pt x="6137" y="10553"/>
                    <a:pt x="6239" y="10122"/>
                    <a:pt x="6588" y="9709"/>
                  </a:cubicBezTo>
                  <a:cubicBezTo>
                    <a:pt x="6778" y="9475"/>
                    <a:pt x="6981" y="9221"/>
                    <a:pt x="6867" y="8904"/>
                  </a:cubicBezTo>
                  <a:cubicBezTo>
                    <a:pt x="6858" y="8877"/>
                    <a:pt x="6833" y="8864"/>
                    <a:pt x="6809" y="8864"/>
                  </a:cubicBezTo>
                  <a:cubicBezTo>
                    <a:pt x="6782" y="8864"/>
                    <a:pt x="6755" y="8882"/>
                    <a:pt x="6759" y="8916"/>
                  </a:cubicBezTo>
                  <a:cubicBezTo>
                    <a:pt x="6784" y="9392"/>
                    <a:pt x="6289" y="9595"/>
                    <a:pt x="6080" y="9963"/>
                  </a:cubicBezTo>
                  <a:cubicBezTo>
                    <a:pt x="5928" y="10230"/>
                    <a:pt x="5864" y="10541"/>
                    <a:pt x="5826" y="10845"/>
                  </a:cubicBezTo>
                  <a:cubicBezTo>
                    <a:pt x="5712" y="11689"/>
                    <a:pt x="5756" y="12660"/>
                    <a:pt x="5376" y="13434"/>
                  </a:cubicBezTo>
                  <a:cubicBezTo>
                    <a:pt x="5344" y="13498"/>
                    <a:pt x="5369" y="13574"/>
                    <a:pt x="5426" y="13612"/>
                  </a:cubicBezTo>
                  <a:cubicBezTo>
                    <a:pt x="5420" y="13625"/>
                    <a:pt x="5414" y="13637"/>
                    <a:pt x="5407" y="13650"/>
                  </a:cubicBezTo>
                  <a:cubicBezTo>
                    <a:pt x="4944" y="13828"/>
                    <a:pt x="4969" y="14323"/>
                    <a:pt x="4957" y="14754"/>
                  </a:cubicBezTo>
                  <a:cubicBezTo>
                    <a:pt x="4957" y="15478"/>
                    <a:pt x="4500" y="16125"/>
                    <a:pt x="3821" y="16366"/>
                  </a:cubicBezTo>
                  <a:cubicBezTo>
                    <a:pt x="3776" y="16385"/>
                    <a:pt x="3745" y="16423"/>
                    <a:pt x="3732" y="16468"/>
                  </a:cubicBezTo>
                  <a:cubicBezTo>
                    <a:pt x="3383" y="16614"/>
                    <a:pt x="3307" y="16956"/>
                    <a:pt x="3199" y="17299"/>
                  </a:cubicBezTo>
                  <a:cubicBezTo>
                    <a:pt x="3129" y="17527"/>
                    <a:pt x="3059" y="17737"/>
                    <a:pt x="2786" y="17788"/>
                  </a:cubicBezTo>
                  <a:cubicBezTo>
                    <a:pt x="2770" y="17790"/>
                    <a:pt x="2753" y="17791"/>
                    <a:pt x="2735" y="17791"/>
                  </a:cubicBezTo>
                  <a:cubicBezTo>
                    <a:pt x="2678" y="17791"/>
                    <a:pt x="2617" y="17781"/>
                    <a:pt x="2557" y="17781"/>
                  </a:cubicBezTo>
                  <a:cubicBezTo>
                    <a:pt x="2532" y="17781"/>
                    <a:pt x="2507" y="17783"/>
                    <a:pt x="2482" y="17788"/>
                  </a:cubicBezTo>
                  <a:cubicBezTo>
                    <a:pt x="2336" y="17794"/>
                    <a:pt x="2209" y="17883"/>
                    <a:pt x="2139" y="18010"/>
                  </a:cubicBezTo>
                  <a:cubicBezTo>
                    <a:pt x="2095" y="18092"/>
                    <a:pt x="2101" y="18206"/>
                    <a:pt x="2057" y="18283"/>
                  </a:cubicBezTo>
                  <a:cubicBezTo>
                    <a:pt x="1949" y="18479"/>
                    <a:pt x="1873" y="18384"/>
                    <a:pt x="1727" y="18435"/>
                  </a:cubicBezTo>
                  <a:cubicBezTo>
                    <a:pt x="1555" y="18498"/>
                    <a:pt x="1524" y="18644"/>
                    <a:pt x="1435" y="18784"/>
                  </a:cubicBezTo>
                  <a:cubicBezTo>
                    <a:pt x="1321" y="18974"/>
                    <a:pt x="1173" y="19034"/>
                    <a:pt x="1006" y="19034"/>
                  </a:cubicBezTo>
                  <a:cubicBezTo>
                    <a:pt x="867" y="19034"/>
                    <a:pt x="715" y="18992"/>
                    <a:pt x="559" y="18949"/>
                  </a:cubicBezTo>
                  <a:cubicBezTo>
                    <a:pt x="375" y="18898"/>
                    <a:pt x="185" y="18841"/>
                    <a:pt x="1" y="18790"/>
                  </a:cubicBezTo>
                  <a:lnTo>
                    <a:pt x="1" y="19095"/>
                  </a:lnTo>
                  <a:cubicBezTo>
                    <a:pt x="83" y="19114"/>
                    <a:pt x="159" y="19139"/>
                    <a:pt x="242" y="19158"/>
                  </a:cubicBezTo>
                  <a:cubicBezTo>
                    <a:pt x="718" y="19837"/>
                    <a:pt x="1441" y="20611"/>
                    <a:pt x="2247" y="20827"/>
                  </a:cubicBezTo>
                  <a:cubicBezTo>
                    <a:pt x="2254" y="20829"/>
                    <a:pt x="2260" y="20830"/>
                    <a:pt x="2266" y="20830"/>
                  </a:cubicBezTo>
                  <a:cubicBezTo>
                    <a:pt x="2329" y="20830"/>
                    <a:pt x="2356" y="20742"/>
                    <a:pt x="2298" y="20707"/>
                  </a:cubicBezTo>
                  <a:cubicBezTo>
                    <a:pt x="1942" y="20446"/>
                    <a:pt x="1543" y="20262"/>
                    <a:pt x="1194" y="19971"/>
                  </a:cubicBezTo>
                  <a:cubicBezTo>
                    <a:pt x="927" y="19748"/>
                    <a:pt x="686" y="19501"/>
                    <a:pt x="470" y="19222"/>
                  </a:cubicBezTo>
                  <a:lnTo>
                    <a:pt x="470" y="19222"/>
                  </a:lnTo>
                  <a:lnTo>
                    <a:pt x="559" y="19247"/>
                  </a:lnTo>
                  <a:cubicBezTo>
                    <a:pt x="711" y="19292"/>
                    <a:pt x="864" y="19317"/>
                    <a:pt x="1022" y="19330"/>
                  </a:cubicBezTo>
                  <a:cubicBezTo>
                    <a:pt x="1181" y="19526"/>
                    <a:pt x="1384" y="19704"/>
                    <a:pt x="1562" y="19882"/>
                  </a:cubicBezTo>
                  <a:cubicBezTo>
                    <a:pt x="1784" y="20129"/>
                    <a:pt x="2019" y="20358"/>
                    <a:pt x="2266" y="20573"/>
                  </a:cubicBezTo>
                  <a:cubicBezTo>
                    <a:pt x="2280" y="20582"/>
                    <a:pt x="2294" y="20586"/>
                    <a:pt x="2307" y="20586"/>
                  </a:cubicBezTo>
                  <a:cubicBezTo>
                    <a:pt x="2361" y="20586"/>
                    <a:pt x="2405" y="20522"/>
                    <a:pt x="2374" y="20466"/>
                  </a:cubicBezTo>
                  <a:cubicBezTo>
                    <a:pt x="2158" y="20218"/>
                    <a:pt x="1923" y="19983"/>
                    <a:pt x="1682" y="19761"/>
                  </a:cubicBezTo>
                  <a:cubicBezTo>
                    <a:pt x="1530" y="19615"/>
                    <a:pt x="1384" y="19450"/>
                    <a:pt x="1219" y="19311"/>
                  </a:cubicBezTo>
                  <a:lnTo>
                    <a:pt x="1232" y="19311"/>
                  </a:lnTo>
                  <a:cubicBezTo>
                    <a:pt x="1416" y="19273"/>
                    <a:pt x="1581" y="19146"/>
                    <a:pt x="1663" y="18974"/>
                  </a:cubicBezTo>
                  <a:lnTo>
                    <a:pt x="1746" y="18797"/>
                  </a:lnTo>
                  <a:cubicBezTo>
                    <a:pt x="1803" y="18739"/>
                    <a:pt x="1873" y="18708"/>
                    <a:pt x="1955" y="18701"/>
                  </a:cubicBezTo>
                  <a:cubicBezTo>
                    <a:pt x="2146" y="19082"/>
                    <a:pt x="2577" y="19476"/>
                    <a:pt x="3009" y="19545"/>
                  </a:cubicBezTo>
                  <a:cubicBezTo>
                    <a:pt x="3015" y="19547"/>
                    <a:pt x="3022" y="19547"/>
                    <a:pt x="3028" y="19547"/>
                  </a:cubicBezTo>
                  <a:cubicBezTo>
                    <a:pt x="3119" y="19547"/>
                    <a:pt x="3174" y="19428"/>
                    <a:pt x="3085" y="19380"/>
                  </a:cubicBezTo>
                  <a:cubicBezTo>
                    <a:pt x="2894" y="19279"/>
                    <a:pt x="2704" y="19209"/>
                    <a:pt x="2526" y="19088"/>
                  </a:cubicBezTo>
                  <a:cubicBezTo>
                    <a:pt x="2368" y="18974"/>
                    <a:pt x="2222" y="18841"/>
                    <a:pt x="2095" y="18689"/>
                  </a:cubicBezTo>
                  <a:cubicBezTo>
                    <a:pt x="2127" y="18676"/>
                    <a:pt x="2158" y="18663"/>
                    <a:pt x="2190" y="18644"/>
                  </a:cubicBezTo>
                  <a:cubicBezTo>
                    <a:pt x="2298" y="18555"/>
                    <a:pt x="2298" y="18429"/>
                    <a:pt x="2323" y="18308"/>
                  </a:cubicBezTo>
                  <a:cubicBezTo>
                    <a:pt x="2553" y="18647"/>
                    <a:pt x="2968" y="19009"/>
                    <a:pt x="3391" y="19009"/>
                  </a:cubicBezTo>
                  <a:cubicBezTo>
                    <a:pt x="3411" y="19009"/>
                    <a:pt x="3432" y="19008"/>
                    <a:pt x="3453" y="19006"/>
                  </a:cubicBezTo>
                  <a:cubicBezTo>
                    <a:pt x="3510" y="19000"/>
                    <a:pt x="3554" y="18904"/>
                    <a:pt x="3485" y="18879"/>
                  </a:cubicBezTo>
                  <a:cubicBezTo>
                    <a:pt x="3300" y="18797"/>
                    <a:pt x="3097" y="18759"/>
                    <a:pt x="2920" y="18651"/>
                  </a:cubicBezTo>
                  <a:cubicBezTo>
                    <a:pt x="2717" y="18530"/>
                    <a:pt x="2545" y="18365"/>
                    <a:pt x="2412" y="18168"/>
                  </a:cubicBezTo>
                  <a:cubicBezTo>
                    <a:pt x="2412" y="18162"/>
                    <a:pt x="2406" y="18162"/>
                    <a:pt x="2399" y="18156"/>
                  </a:cubicBezTo>
                  <a:cubicBezTo>
                    <a:pt x="2558" y="17984"/>
                    <a:pt x="2932" y="18105"/>
                    <a:pt x="3129" y="17965"/>
                  </a:cubicBezTo>
                  <a:cubicBezTo>
                    <a:pt x="3567" y="17648"/>
                    <a:pt x="3370" y="16887"/>
                    <a:pt x="3846" y="16645"/>
                  </a:cubicBezTo>
                  <a:cubicBezTo>
                    <a:pt x="3865" y="16645"/>
                    <a:pt x="3884" y="16645"/>
                    <a:pt x="3903" y="16639"/>
                  </a:cubicBezTo>
                  <a:cubicBezTo>
                    <a:pt x="4392" y="16480"/>
                    <a:pt x="4798" y="16131"/>
                    <a:pt x="5033" y="15674"/>
                  </a:cubicBezTo>
                  <a:cubicBezTo>
                    <a:pt x="5141" y="15465"/>
                    <a:pt x="5211" y="15243"/>
                    <a:pt x="5236" y="15008"/>
                  </a:cubicBezTo>
                  <a:cubicBezTo>
                    <a:pt x="5268" y="14685"/>
                    <a:pt x="5166" y="14253"/>
                    <a:pt x="5350" y="13974"/>
                  </a:cubicBezTo>
                  <a:cubicBezTo>
                    <a:pt x="5369" y="13967"/>
                    <a:pt x="5382" y="13961"/>
                    <a:pt x="5382" y="13948"/>
                  </a:cubicBezTo>
                  <a:cubicBezTo>
                    <a:pt x="5382" y="13936"/>
                    <a:pt x="5388" y="13929"/>
                    <a:pt x="5395" y="13923"/>
                  </a:cubicBezTo>
                  <a:cubicBezTo>
                    <a:pt x="5439" y="13872"/>
                    <a:pt x="5490" y="13828"/>
                    <a:pt x="5553" y="13796"/>
                  </a:cubicBezTo>
                  <a:cubicBezTo>
                    <a:pt x="5591" y="13815"/>
                    <a:pt x="5636" y="13828"/>
                    <a:pt x="5680" y="13834"/>
                  </a:cubicBezTo>
                  <a:lnTo>
                    <a:pt x="5699" y="13841"/>
                  </a:lnTo>
                  <a:cubicBezTo>
                    <a:pt x="6169" y="13999"/>
                    <a:pt x="6492" y="14424"/>
                    <a:pt x="6537" y="14919"/>
                  </a:cubicBezTo>
                  <a:cubicBezTo>
                    <a:pt x="6416" y="15021"/>
                    <a:pt x="6359" y="15160"/>
                    <a:pt x="6549" y="15237"/>
                  </a:cubicBezTo>
                  <a:cubicBezTo>
                    <a:pt x="6557" y="15239"/>
                    <a:pt x="6564" y="15240"/>
                    <a:pt x="6571" y="15240"/>
                  </a:cubicBezTo>
                  <a:cubicBezTo>
                    <a:pt x="6630" y="15240"/>
                    <a:pt x="6671" y="15149"/>
                    <a:pt x="6626" y="15103"/>
                  </a:cubicBezTo>
                  <a:lnTo>
                    <a:pt x="6626" y="15103"/>
                  </a:lnTo>
                  <a:cubicBezTo>
                    <a:pt x="6646" y="15113"/>
                    <a:pt x="6666" y="15117"/>
                    <a:pt x="6686" y="15117"/>
                  </a:cubicBezTo>
                  <a:cubicBezTo>
                    <a:pt x="6734" y="15117"/>
                    <a:pt x="6776" y="15091"/>
                    <a:pt x="6803" y="15046"/>
                  </a:cubicBezTo>
                  <a:cubicBezTo>
                    <a:pt x="6815" y="15045"/>
                    <a:pt x="6828" y="15044"/>
                    <a:pt x="6840" y="15044"/>
                  </a:cubicBezTo>
                  <a:cubicBezTo>
                    <a:pt x="6874" y="15044"/>
                    <a:pt x="6910" y="15050"/>
                    <a:pt x="6943" y="15059"/>
                  </a:cubicBezTo>
                  <a:cubicBezTo>
                    <a:pt x="7032" y="15065"/>
                    <a:pt x="7114" y="15097"/>
                    <a:pt x="7184" y="15154"/>
                  </a:cubicBezTo>
                  <a:cubicBezTo>
                    <a:pt x="7190" y="15160"/>
                    <a:pt x="7203" y="15167"/>
                    <a:pt x="7209" y="15173"/>
                  </a:cubicBezTo>
                  <a:cubicBezTo>
                    <a:pt x="7222" y="15205"/>
                    <a:pt x="7254" y="15230"/>
                    <a:pt x="7286" y="15237"/>
                  </a:cubicBezTo>
                  <a:cubicBezTo>
                    <a:pt x="7355" y="15313"/>
                    <a:pt x="7425" y="15389"/>
                    <a:pt x="7482" y="15478"/>
                  </a:cubicBezTo>
                  <a:cubicBezTo>
                    <a:pt x="7509" y="15520"/>
                    <a:pt x="7557" y="15544"/>
                    <a:pt x="7608" y="15544"/>
                  </a:cubicBezTo>
                  <a:cubicBezTo>
                    <a:pt x="7619" y="15544"/>
                    <a:pt x="7630" y="15543"/>
                    <a:pt x="7641" y="15541"/>
                  </a:cubicBezTo>
                  <a:cubicBezTo>
                    <a:pt x="7700" y="15524"/>
                    <a:pt x="7754" y="15517"/>
                    <a:pt x="7804" y="15517"/>
                  </a:cubicBezTo>
                  <a:cubicBezTo>
                    <a:pt x="8001" y="15517"/>
                    <a:pt x="8139" y="15634"/>
                    <a:pt x="8301" y="15776"/>
                  </a:cubicBezTo>
                  <a:cubicBezTo>
                    <a:pt x="8307" y="15782"/>
                    <a:pt x="8320" y="15789"/>
                    <a:pt x="8326" y="15795"/>
                  </a:cubicBezTo>
                  <a:cubicBezTo>
                    <a:pt x="8326" y="15827"/>
                    <a:pt x="8345" y="15852"/>
                    <a:pt x="8371" y="15865"/>
                  </a:cubicBezTo>
                  <a:cubicBezTo>
                    <a:pt x="8491" y="15903"/>
                    <a:pt x="8625" y="15903"/>
                    <a:pt x="8745" y="15941"/>
                  </a:cubicBezTo>
                  <a:cubicBezTo>
                    <a:pt x="8910" y="15985"/>
                    <a:pt x="9069" y="16068"/>
                    <a:pt x="9196" y="16182"/>
                  </a:cubicBezTo>
                  <a:cubicBezTo>
                    <a:pt x="9449" y="16417"/>
                    <a:pt x="9507" y="16709"/>
                    <a:pt x="9513" y="17039"/>
                  </a:cubicBezTo>
                  <a:cubicBezTo>
                    <a:pt x="9518" y="17115"/>
                    <a:pt x="9586" y="17166"/>
                    <a:pt x="9657" y="17166"/>
                  </a:cubicBezTo>
                  <a:cubicBezTo>
                    <a:pt x="9681" y="17166"/>
                    <a:pt x="9706" y="17160"/>
                    <a:pt x="9729" y="17147"/>
                  </a:cubicBezTo>
                  <a:cubicBezTo>
                    <a:pt x="9729" y="17166"/>
                    <a:pt x="9735" y="17185"/>
                    <a:pt x="9754" y="17197"/>
                  </a:cubicBezTo>
                  <a:cubicBezTo>
                    <a:pt x="9843" y="17274"/>
                    <a:pt x="9913" y="17381"/>
                    <a:pt x="9944" y="17496"/>
                  </a:cubicBezTo>
                  <a:cubicBezTo>
                    <a:pt x="9976" y="17610"/>
                    <a:pt x="9944" y="17724"/>
                    <a:pt x="9970" y="17832"/>
                  </a:cubicBezTo>
                  <a:cubicBezTo>
                    <a:pt x="9976" y="17876"/>
                    <a:pt x="10014" y="17908"/>
                    <a:pt x="10059" y="17915"/>
                  </a:cubicBezTo>
                  <a:cubicBezTo>
                    <a:pt x="9894" y="17946"/>
                    <a:pt x="9735" y="18016"/>
                    <a:pt x="9602" y="18118"/>
                  </a:cubicBezTo>
                  <a:cubicBezTo>
                    <a:pt x="9544" y="18170"/>
                    <a:pt x="9597" y="18253"/>
                    <a:pt x="9664" y="18253"/>
                  </a:cubicBezTo>
                  <a:cubicBezTo>
                    <a:pt x="9671" y="18253"/>
                    <a:pt x="9678" y="18253"/>
                    <a:pt x="9684" y="18251"/>
                  </a:cubicBezTo>
                  <a:cubicBezTo>
                    <a:pt x="9875" y="18206"/>
                    <a:pt x="10052" y="18149"/>
                    <a:pt x="10255" y="18149"/>
                  </a:cubicBezTo>
                  <a:cubicBezTo>
                    <a:pt x="10439" y="18149"/>
                    <a:pt x="10604" y="18213"/>
                    <a:pt x="10788" y="18225"/>
                  </a:cubicBezTo>
                  <a:cubicBezTo>
                    <a:pt x="10791" y="18226"/>
                    <a:pt x="10793" y="18226"/>
                    <a:pt x="10795" y="18226"/>
                  </a:cubicBezTo>
                  <a:cubicBezTo>
                    <a:pt x="10910" y="18226"/>
                    <a:pt x="10926" y="18072"/>
                    <a:pt x="10846" y="18016"/>
                  </a:cubicBezTo>
                  <a:cubicBezTo>
                    <a:pt x="10714" y="17922"/>
                    <a:pt x="10534" y="17880"/>
                    <a:pt x="10347" y="17880"/>
                  </a:cubicBezTo>
                  <a:cubicBezTo>
                    <a:pt x="10281" y="17880"/>
                    <a:pt x="10214" y="17886"/>
                    <a:pt x="10148" y="17895"/>
                  </a:cubicBezTo>
                  <a:cubicBezTo>
                    <a:pt x="10167" y="17889"/>
                    <a:pt x="10179" y="17876"/>
                    <a:pt x="10186" y="17857"/>
                  </a:cubicBezTo>
                  <a:cubicBezTo>
                    <a:pt x="10268" y="17724"/>
                    <a:pt x="10217" y="17540"/>
                    <a:pt x="10160" y="17407"/>
                  </a:cubicBezTo>
                  <a:cubicBezTo>
                    <a:pt x="10090" y="17261"/>
                    <a:pt x="9983" y="17147"/>
                    <a:pt x="9843" y="17077"/>
                  </a:cubicBezTo>
                  <a:cubicBezTo>
                    <a:pt x="9830" y="17071"/>
                    <a:pt x="9818" y="17067"/>
                    <a:pt x="9805" y="17067"/>
                  </a:cubicBezTo>
                  <a:cubicBezTo>
                    <a:pt x="9792" y="17067"/>
                    <a:pt x="9779" y="17071"/>
                    <a:pt x="9767" y="17077"/>
                  </a:cubicBezTo>
                  <a:lnTo>
                    <a:pt x="9767" y="17064"/>
                  </a:lnTo>
                  <a:cubicBezTo>
                    <a:pt x="9830" y="16664"/>
                    <a:pt x="9691" y="16252"/>
                    <a:pt x="9386" y="15985"/>
                  </a:cubicBezTo>
                  <a:cubicBezTo>
                    <a:pt x="9203" y="15824"/>
                    <a:pt x="8906" y="15672"/>
                    <a:pt x="8634" y="15672"/>
                  </a:cubicBezTo>
                  <a:cubicBezTo>
                    <a:pt x="8585" y="15672"/>
                    <a:pt x="8538" y="15677"/>
                    <a:pt x="8491" y="15687"/>
                  </a:cubicBezTo>
                  <a:cubicBezTo>
                    <a:pt x="8498" y="15681"/>
                    <a:pt x="8498" y="15668"/>
                    <a:pt x="8491" y="15662"/>
                  </a:cubicBezTo>
                  <a:cubicBezTo>
                    <a:pt x="8400" y="15366"/>
                    <a:pt x="8104" y="15230"/>
                    <a:pt x="7814" y="15230"/>
                  </a:cubicBezTo>
                  <a:cubicBezTo>
                    <a:pt x="7762" y="15230"/>
                    <a:pt x="7710" y="15234"/>
                    <a:pt x="7660" y="15243"/>
                  </a:cubicBezTo>
                  <a:cubicBezTo>
                    <a:pt x="7603" y="15173"/>
                    <a:pt x="7539" y="15103"/>
                    <a:pt x="7470" y="15040"/>
                  </a:cubicBezTo>
                  <a:cubicBezTo>
                    <a:pt x="7630" y="14830"/>
                    <a:pt x="7853" y="14700"/>
                    <a:pt x="8089" y="14700"/>
                  </a:cubicBezTo>
                  <a:cubicBezTo>
                    <a:pt x="8254" y="14700"/>
                    <a:pt x="8425" y="14763"/>
                    <a:pt x="8586" y="14907"/>
                  </a:cubicBezTo>
                  <a:cubicBezTo>
                    <a:pt x="8615" y="14932"/>
                    <a:pt x="8650" y="14945"/>
                    <a:pt x="8685" y="14945"/>
                  </a:cubicBezTo>
                  <a:cubicBezTo>
                    <a:pt x="8720" y="14945"/>
                    <a:pt x="8755" y="14932"/>
                    <a:pt x="8783" y="14907"/>
                  </a:cubicBezTo>
                  <a:cubicBezTo>
                    <a:pt x="8914" y="14764"/>
                    <a:pt x="9135" y="14503"/>
                    <a:pt x="9355" y="14503"/>
                  </a:cubicBezTo>
                  <a:cubicBezTo>
                    <a:pt x="9370" y="14503"/>
                    <a:pt x="9384" y="14504"/>
                    <a:pt x="9399" y="14507"/>
                  </a:cubicBezTo>
                  <a:cubicBezTo>
                    <a:pt x="9589" y="14539"/>
                    <a:pt x="9678" y="14710"/>
                    <a:pt x="9830" y="14786"/>
                  </a:cubicBezTo>
                  <a:cubicBezTo>
                    <a:pt x="9873" y="14807"/>
                    <a:pt x="9915" y="14815"/>
                    <a:pt x="9956" y="14815"/>
                  </a:cubicBezTo>
                  <a:cubicBezTo>
                    <a:pt x="10137" y="14815"/>
                    <a:pt x="10296" y="14648"/>
                    <a:pt x="10463" y="14648"/>
                  </a:cubicBezTo>
                  <a:cubicBezTo>
                    <a:pt x="10545" y="14648"/>
                    <a:pt x="10629" y="14689"/>
                    <a:pt x="10719" y="14811"/>
                  </a:cubicBezTo>
                  <a:cubicBezTo>
                    <a:pt x="10747" y="14856"/>
                    <a:pt x="10793" y="14878"/>
                    <a:pt x="10840" y="14878"/>
                  </a:cubicBezTo>
                  <a:cubicBezTo>
                    <a:pt x="10899" y="14878"/>
                    <a:pt x="10958" y="14843"/>
                    <a:pt x="10979" y="14780"/>
                  </a:cubicBezTo>
                  <a:cubicBezTo>
                    <a:pt x="11082" y="14708"/>
                    <a:pt x="11169" y="14672"/>
                    <a:pt x="11239" y="14672"/>
                  </a:cubicBezTo>
                  <a:cubicBezTo>
                    <a:pt x="11323" y="14672"/>
                    <a:pt x="11382" y="14724"/>
                    <a:pt x="11417" y="14824"/>
                  </a:cubicBezTo>
                  <a:cubicBezTo>
                    <a:pt x="11448" y="14869"/>
                    <a:pt x="11474" y="14919"/>
                    <a:pt x="11493" y="14983"/>
                  </a:cubicBezTo>
                  <a:cubicBezTo>
                    <a:pt x="11448" y="15040"/>
                    <a:pt x="11486" y="15116"/>
                    <a:pt x="11556" y="15122"/>
                  </a:cubicBezTo>
                  <a:cubicBezTo>
                    <a:pt x="11861" y="15129"/>
                    <a:pt x="12153" y="15224"/>
                    <a:pt x="12407" y="15395"/>
                  </a:cubicBezTo>
                  <a:cubicBezTo>
                    <a:pt x="12178" y="15433"/>
                    <a:pt x="11969" y="15567"/>
                    <a:pt x="11829" y="15757"/>
                  </a:cubicBezTo>
                  <a:cubicBezTo>
                    <a:pt x="11791" y="15823"/>
                    <a:pt x="11846" y="15879"/>
                    <a:pt x="11905" y="15879"/>
                  </a:cubicBezTo>
                  <a:cubicBezTo>
                    <a:pt x="11924" y="15879"/>
                    <a:pt x="11945" y="15873"/>
                    <a:pt x="11962" y="15858"/>
                  </a:cubicBezTo>
                  <a:cubicBezTo>
                    <a:pt x="12108" y="15725"/>
                    <a:pt x="12305" y="15649"/>
                    <a:pt x="12502" y="15643"/>
                  </a:cubicBezTo>
                  <a:cubicBezTo>
                    <a:pt x="12692" y="15643"/>
                    <a:pt x="12832" y="15719"/>
                    <a:pt x="13003" y="15776"/>
                  </a:cubicBezTo>
                  <a:cubicBezTo>
                    <a:pt x="13012" y="15779"/>
                    <a:pt x="13021" y="15780"/>
                    <a:pt x="13030" y="15780"/>
                  </a:cubicBezTo>
                  <a:cubicBezTo>
                    <a:pt x="13103" y="15780"/>
                    <a:pt x="13169" y="15692"/>
                    <a:pt x="13124" y="15624"/>
                  </a:cubicBezTo>
                  <a:cubicBezTo>
                    <a:pt x="12999" y="15463"/>
                    <a:pt x="12807" y="15375"/>
                    <a:pt x="12606" y="15375"/>
                  </a:cubicBezTo>
                  <a:cubicBezTo>
                    <a:pt x="12592" y="15375"/>
                    <a:pt x="12579" y="15375"/>
                    <a:pt x="12565" y="15376"/>
                  </a:cubicBezTo>
                  <a:cubicBezTo>
                    <a:pt x="12597" y="15351"/>
                    <a:pt x="12610" y="15319"/>
                    <a:pt x="12616" y="15281"/>
                  </a:cubicBezTo>
                  <a:cubicBezTo>
                    <a:pt x="12616" y="15180"/>
                    <a:pt x="12708" y="15147"/>
                    <a:pt x="12838" y="15147"/>
                  </a:cubicBezTo>
                  <a:cubicBezTo>
                    <a:pt x="13087" y="15147"/>
                    <a:pt x="13474" y="15269"/>
                    <a:pt x="13608" y="15269"/>
                  </a:cubicBezTo>
                  <a:cubicBezTo>
                    <a:pt x="13614" y="15269"/>
                    <a:pt x="13620" y="15269"/>
                    <a:pt x="13625" y="15268"/>
                  </a:cubicBezTo>
                  <a:cubicBezTo>
                    <a:pt x="13834" y="15237"/>
                    <a:pt x="14031" y="15122"/>
                    <a:pt x="14164" y="14957"/>
                  </a:cubicBezTo>
                  <a:cubicBezTo>
                    <a:pt x="14221" y="14900"/>
                    <a:pt x="14221" y="14811"/>
                    <a:pt x="14164" y="14754"/>
                  </a:cubicBezTo>
                  <a:cubicBezTo>
                    <a:pt x="14044" y="14646"/>
                    <a:pt x="13930" y="14532"/>
                    <a:pt x="13815" y="14424"/>
                  </a:cubicBezTo>
                  <a:lnTo>
                    <a:pt x="13815" y="14424"/>
                  </a:lnTo>
                  <a:cubicBezTo>
                    <a:pt x="13955" y="14437"/>
                    <a:pt x="14069" y="14520"/>
                    <a:pt x="14133" y="14640"/>
                  </a:cubicBezTo>
                  <a:cubicBezTo>
                    <a:pt x="14161" y="14683"/>
                    <a:pt x="14209" y="14706"/>
                    <a:pt x="14256" y="14706"/>
                  </a:cubicBezTo>
                  <a:cubicBezTo>
                    <a:pt x="14292" y="14706"/>
                    <a:pt x="14327" y="14693"/>
                    <a:pt x="14355" y="14665"/>
                  </a:cubicBezTo>
                  <a:cubicBezTo>
                    <a:pt x="14438" y="14559"/>
                    <a:pt x="14564" y="14500"/>
                    <a:pt x="14696" y="14500"/>
                  </a:cubicBezTo>
                  <a:cubicBezTo>
                    <a:pt x="14745" y="14500"/>
                    <a:pt x="14795" y="14509"/>
                    <a:pt x="14843" y="14526"/>
                  </a:cubicBezTo>
                  <a:cubicBezTo>
                    <a:pt x="14812" y="14577"/>
                    <a:pt x="14843" y="14640"/>
                    <a:pt x="14900" y="14646"/>
                  </a:cubicBezTo>
                  <a:cubicBezTo>
                    <a:pt x="15154" y="14894"/>
                    <a:pt x="15180" y="15091"/>
                    <a:pt x="14964" y="15256"/>
                  </a:cubicBezTo>
                  <a:cubicBezTo>
                    <a:pt x="14888" y="15332"/>
                    <a:pt x="14939" y="15465"/>
                    <a:pt x="15053" y="15471"/>
                  </a:cubicBezTo>
                  <a:cubicBezTo>
                    <a:pt x="15687" y="15554"/>
                    <a:pt x="14989" y="16296"/>
                    <a:pt x="15027" y="16576"/>
                  </a:cubicBezTo>
                  <a:cubicBezTo>
                    <a:pt x="15059" y="16836"/>
                    <a:pt x="15319" y="16950"/>
                    <a:pt x="15453" y="17153"/>
                  </a:cubicBezTo>
                  <a:cubicBezTo>
                    <a:pt x="15618" y="17413"/>
                    <a:pt x="15395" y="17743"/>
                    <a:pt x="15675" y="17953"/>
                  </a:cubicBezTo>
                  <a:cubicBezTo>
                    <a:pt x="15833" y="18073"/>
                    <a:pt x="16100" y="18168"/>
                    <a:pt x="15973" y="18416"/>
                  </a:cubicBezTo>
                  <a:cubicBezTo>
                    <a:pt x="15905" y="18546"/>
                    <a:pt x="15769" y="18587"/>
                    <a:pt x="15619" y="18587"/>
                  </a:cubicBezTo>
                  <a:cubicBezTo>
                    <a:pt x="15431" y="18587"/>
                    <a:pt x="15221" y="18524"/>
                    <a:pt x="15091" y="18492"/>
                  </a:cubicBezTo>
                  <a:cubicBezTo>
                    <a:pt x="15077" y="18488"/>
                    <a:pt x="15064" y="18487"/>
                    <a:pt x="15051" y="18487"/>
                  </a:cubicBezTo>
                  <a:cubicBezTo>
                    <a:pt x="14929" y="18487"/>
                    <a:pt x="14860" y="18641"/>
                    <a:pt x="14964" y="18733"/>
                  </a:cubicBezTo>
                  <a:cubicBezTo>
                    <a:pt x="14951" y="18866"/>
                    <a:pt x="14875" y="18987"/>
                    <a:pt x="14755" y="19057"/>
                  </a:cubicBezTo>
                  <a:cubicBezTo>
                    <a:pt x="14697" y="19088"/>
                    <a:pt x="14634" y="19108"/>
                    <a:pt x="14571" y="19114"/>
                  </a:cubicBezTo>
                  <a:lnTo>
                    <a:pt x="14469" y="19114"/>
                  </a:lnTo>
                  <a:cubicBezTo>
                    <a:pt x="14615" y="18816"/>
                    <a:pt x="14697" y="18486"/>
                    <a:pt x="14697" y="18156"/>
                  </a:cubicBezTo>
                  <a:cubicBezTo>
                    <a:pt x="14691" y="18070"/>
                    <a:pt x="14626" y="18027"/>
                    <a:pt x="14561" y="18027"/>
                  </a:cubicBezTo>
                  <a:cubicBezTo>
                    <a:pt x="14496" y="18027"/>
                    <a:pt x="14431" y="18070"/>
                    <a:pt x="14425" y="18156"/>
                  </a:cubicBezTo>
                  <a:cubicBezTo>
                    <a:pt x="14418" y="18486"/>
                    <a:pt x="14298" y="18790"/>
                    <a:pt x="14183" y="19088"/>
                  </a:cubicBezTo>
                  <a:cubicBezTo>
                    <a:pt x="14076" y="19380"/>
                    <a:pt x="13923" y="19660"/>
                    <a:pt x="13631" y="19793"/>
                  </a:cubicBezTo>
                  <a:cubicBezTo>
                    <a:pt x="13557" y="19827"/>
                    <a:pt x="13596" y="19937"/>
                    <a:pt x="13663" y="19937"/>
                  </a:cubicBezTo>
                  <a:cubicBezTo>
                    <a:pt x="13671" y="19937"/>
                    <a:pt x="13680" y="19936"/>
                    <a:pt x="13688" y="19932"/>
                  </a:cubicBezTo>
                  <a:cubicBezTo>
                    <a:pt x="13917" y="19837"/>
                    <a:pt x="14120" y="19672"/>
                    <a:pt x="14260" y="19463"/>
                  </a:cubicBezTo>
                  <a:lnTo>
                    <a:pt x="14260" y="19463"/>
                  </a:lnTo>
                  <a:cubicBezTo>
                    <a:pt x="14202" y="19717"/>
                    <a:pt x="14171" y="19971"/>
                    <a:pt x="14152" y="20224"/>
                  </a:cubicBezTo>
                  <a:cubicBezTo>
                    <a:pt x="14126" y="20446"/>
                    <a:pt x="14139" y="20859"/>
                    <a:pt x="13860" y="20941"/>
                  </a:cubicBezTo>
                  <a:cubicBezTo>
                    <a:pt x="13832" y="20948"/>
                    <a:pt x="13803" y="20951"/>
                    <a:pt x="13774" y="20951"/>
                  </a:cubicBezTo>
                  <a:cubicBezTo>
                    <a:pt x="13728" y="20951"/>
                    <a:pt x="13681" y="20945"/>
                    <a:pt x="13634" y="20945"/>
                  </a:cubicBezTo>
                  <a:cubicBezTo>
                    <a:pt x="13605" y="20945"/>
                    <a:pt x="13577" y="20947"/>
                    <a:pt x="13549" y="20954"/>
                  </a:cubicBezTo>
                  <a:cubicBezTo>
                    <a:pt x="13422" y="20986"/>
                    <a:pt x="13390" y="21037"/>
                    <a:pt x="13308" y="21138"/>
                  </a:cubicBezTo>
                  <a:cubicBezTo>
                    <a:pt x="13098" y="21392"/>
                    <a:pt x="13181" y="21297"/>
                    <a:pt x="12984" y="21436"/>
                  </a:cubicBezTo>
                  <a:cubicBezTo>
                    <a:pt x="12965" y="21455"/>
                    <a:pt x="12940" y="21468"/>
                    <a:pt x="12921" y="21494"/>
                  </a:cubicBezTo>
                  <a:lnTo>
                    <a:pt x="13435" y="21494"/>
                  </a:lnTo>
                  <a:cubicBezTo>
                    <a:pt x="13454" y="21474"/>
                    <a:pt x="13473" y="21462"/>
                    <a:pt x="13485" y="21449"/>
                  </a:cubicBezTo>
                  <a:cubicBezTo>
                    <a:pt x="13574" y="21373"/>
                    <a:pt x="13460" y="21329"/>
                    <a:pt x="13669" y="21240"/>
                  </a:cubicBezTo>
                  <a:cubicBezTo>
                    <a:pt x="13690" y="21230"/>
                    <a:pt x="13723" y="21228"/>
                    <a:pt x="13760" y="21228"/>
                  </a:cubicBezTo>
                  <a:cubicBezTo>
                    <a:pt x="13784" y="21228"/>
                    <a:pt x="13810" y="21228"/>
                    <a:pt x="13834" y="21228"/>
                  </a:cubicBezTo>
                  <a:cubicBezTo>
                    <a:pt x="13864" y="21228"/>
                    <a:pt x="13892" y="21227"/>
                    <a:pt x="13911" y="21221"/>
                  </a:cubicBezTo>
                  <a:cubicBezTo>
                    <a:pt x="14050" y="21176"/>
                    <a:pt x="14171" y="21094"/>
                    <a:pt x="14253" y="20973"/>
                  </a:cubicBezTo>
                  <a:cubicBezTo>
                    <a:pt x="14348" y="20827"/>
                    <a:pt x="14355" y="20643"/>
                    <a:pt x="14361" y="20478"/>
                  </a:cubicBezTo>
                  <a:cubicBezTo>
                    <a:pt x="14393" y="20142"/>
                    <a:pt x="14393" y="19812"/>
                    <a:pt x="14367" y="19476"/>
                  </a:cubicBezTo>
                  <a:cubicBezTo>
                    <a:pt x="14362" y="19443"/>
                    <a:pt x="14334" y="19416"/>
                    <a:pt x="14302" y="19416"/>
                  </a:cubicBezTo>
                  <a:cubicBezTo>
                    <a:pt x="14297" y="19416"/>
                    <a:pt x="14291" y="19417"/>
                    <a:pt x="14285" y="19418"/>
                  </a:cubicBezTo>
                  <a:cubicBezTo>
                    <a:pt x="14304" y="19387"/>
                    <a:pt x="14323" y="19361"/>
                    <a:pt x="14342" y="19330"/>
                  </a:cubicBezTo>
                  <a:cubicBezTo>
                    <a:pt x="14367" y="19368"/>
                    <a:pt x="14406" y="19387"/>
                    <a:pt x="14450" y="19393"/>
                  </a:cubicBezTo>
                  <a:cubicBezTo>
                    <a:pt x="14780" y="19387"/>
                    <a:pt x="15065" y="19146"/>
                    <a:pt x="15116" y="18816"/>
                  </a:cubicBezTo>
                  <a:cubicBezTo>
                    <a:pt x="15263" y="18851"/>
                    <a:pt x="15423" y="18878"/>
                    <a:pt x="15577" y="18878"/>
                  </a:cubicBezTo>
                  <a:cubicBezTo>
                    <a:pt x="15860" y="18878"/>
                    <a:pt x="16122" y="18786"/>
                    <a:pt x="16246" y="18486"/>
                  </a:cubicBezTo>
                  <a:cubicBezTo>
                    <a:pt x="16278" y="18403"/>
                    <a:pt x="16297" y="18308"/>
                    <a:pt x="16290" y="18219"/>
                  </a:cubicBezTo>
                  <a:cubicBezTo>
                    <a:pt x="16390" y="18208"/>
                    <a:pt x="16489" y="18201"/>
                    <a:pt x="16588" y="18201"/>
                  </a:cubicBezTo>
                  <a:cubicBezTo>
                    <a:pt x="16659" y="18201"/>
                    <a:pt x="16729" y="18205"/>
                    <a:pt x="16798" y="18213"/>
                  </a:cubicBezTo>
                  <a:cubicBezTo>
                    <a:pt x="16684" y="18181"/>
                    <a:pt x="16569" y="18156"/>
                    <a:pt x="16449" y="18137"/>
                  </a:cubicBezTo>
                  <a:cubicBezTo>
                    <a:pt x="16430" y="18092"/>
                    <a:pt x="16411" y="18054"/>
                    <a:pt x="16385" y="18010"/>
                  </a:cubicBezTo>
                  <a:cubicBezTo>
                    <a:pt x="16341" y="18029"/>
                    <a:pt x="16297" y="18048"/>
                    <a:pt x="16258" y="18073"/>
                  </a:cubicBezTo>
                  <a:cubicBezTo>
                    <a:pt x="16252" y="18048"/>
                    <a:pt x="16239" y="18022"/>
                    <a:pt x="16227" y="18003"/>
                  </a:cubicBezTo>
                  <a:cubicBezTo>
                    <a:pt x="16176" y="17934"/>
                    <a:pt x="16119" y="17883"/>
                    <a:pt x="16049" y="17845"/>
                  </a:cubicBezTo>
                  <a:cubicBezTo>
                    <a:pt x="15960" y="17781"/>
                    <a:pt x="15973" y="17826"/>
                    <a:pt x="15871" y="17718"/>
                  </a:cubicBezTo>
                  <a:cubicBezTo>
                    <a:pt x="15738" y="17578"/>
                    <a:pt x="15789" y="17604"/>
                    <a:pt x="15789" y="17420"/>
                  </a:cubicBezTo>
                  <a:cubicBezTo>
                    <a:pt x="15795" y="17362"/>
                    <a:pt x="15783" y="17299"/>
                    <a:pt x="15770" y="17242"/>
                  </a:cubicBezTo>
                  <a:cubicBezTo>
                    <a:pt x="15706" y="17159"/>
                    <a:pt x="15656" y="17071"/>
                    <a:pt x="15618" y="16969"/>
                  </a:cubicBezTo>
                  <a:lnTo>
                    <a:pt x="15579" y="16925"/>
                  </a:lnTo>
                  <a:cubicBezTo>
                    <a:pt x="15503" y="16842"/>
                    <a:pt x="15345" y="16741"/>
                    <a:pt x="15307" y="16633"/>
                  </a:cubicBezTo>
                  <a:cubicBezTo>
                    <a:pt x="15250" y="16474"/>
                    <a:pt x="15427" y="16284"/>
                    <a:pt x="15478" y="16138"/>
                  </a:cubicBezTo>
                  <a:cubicBezTo>
                    <a:pt x="15491" y="16119"/>
                    <a:pt x="15497" y="16093"/>
                    <a:pt x="15503" y="16068"/>
                  </a:cubicBezTo>
                  <a:cubicBezTo>
                    <a:pt x="15565" y="16125"/>
                    <a:pt x="15645" y="16154"/>
                    <a:pt x="15724" y="16154"/>
                  </a:cubicBezTo>
                  <a:cubicBezTo>
                    <a:pt x="15750" y="16154"/>
                    <a:pt x="15776" y="16150"/>
                    <a:pt x="15802" y="16144"/>
                  </a:cubicBezTo>
                  <a:cubicBezTo>
                    <a:pt x="15827" y="16119"/>
                    <a:pt x="15859" y="16087"/>
                    <a:pt x="15890" y="16062"/>
                  </a:cubicBezTo>
                  <a:cubicBezTo>
                    <a:pt x="15916" y="16062"/>
                    <a:pt x="15948" y="16062"/>
                    <a:pt x="15979" y="16055"/>
                  </a:cubicBezTo>
                  <a:cubicBezTo>
                    <a:pt x="16017" y="16017"/>
                    <a:pt x="16049" y="15979"/>
                    <a:pt x="16068" y="15935"/>
                  </a:cubicBezTo>
                  <a:cubicBezTo>
                    <a:pt x="16090" y="15941"/>
                    <a:pt x="16111" y="15943"/>
                    <a:pt x="16132" y="15943"/>
                  </a:cubicBezTo>
                  <a:cubicBezTo>
                    <a:pt x="16223" y="15943"/>
                    <a:pt x="16306" y="15890"/>
                    <a:pt x="16347" y="15808"/>
                  </a:cubicBezTo>
                  <a:cubicBezTo>
                    <a:pt x="16386" y="15823"/>
                    <a:pt x="16426" y="15831"/>
                    <a:pt x="16465" y="15831"/>
                  </a:cubicBezTo>
                  <a:cubicBezTo>
                    <a:pt x="16568" y="15831"/>
                    <a:pt x="16667" y="15779"/>
                    <a:pt x="16722" y="15687"/>
                  </a:cubicBezTo>
                  <a:cubicBezTo>
                    <a:pt x="16741" y="15700"/>
                    <a:pt x="16760" y="15719"/>
                    <a:pt x="16779" y="15732"/>
                  </a:cubicBezTo>
                  <a:cubicBezTo>
                    <a:pt x="16741" y="15763"/>
                    <a:pt x="16715" y="15808"/>
                    <a:pt x="16696" y="15858"/>
                  </a:cubicBezTo>
                  <a:cubicBezTo>
                    <a:pt x="16798" y="15814"/>
                    <a:pt x="16893" y="15770"/>
                    <a:pt x="16988" y="15725"/>
                  </a:cubicBezTo>
                  <a:lnTo>
                    <a:pt x="17039" y="15801"/>
                  </a:lnTo>
                  <a:cubicBezTo>
                    <a:pt x="17077" y="15795"/>
                    <a:pt x="17109" y="15789"/>
                    <a:pt x="17147" y="15776"/>
                  </a:cubicBezTo>
                  <a:cubicBezTo>
                    <a:pt x="17198" y="15757"/>
                    <a:pt x="17242" y="15725"/>
                    <a:pt x="17286" y="15693"/>
                  </a:cubicBezTo>
                  <a:cubicBezTo>
                    <a:pt x="17306" y="15674"/>
                    <a:pt x="17325" y="15662"/>
                    <a:pt x="17344" y="15643"/>
                  </a:cubicBezTo>
                  <a:cubicBezTo>
                    <a:pt x="17344" y="15643"/>
                    <a:pt x="17346" y="15646"/>
                    <a:pt x="17354" y="15646"/>
                  </a:cubicBezTo>
                  <a:cubicBezTo>
                    <a:pt x="17358" y="15646"/>
                    <a:pt x="17363" y="15645"/>
                    <a:pt x="17369" y="15643"/>
                  </a:cubicBezTo>
                  <a:cubicBezTo>
                    <a:pt x="17376" y="15641"/>
                    <a:pt x="17384" y="15640"/>
                    <a:pt x="17391" y="15640"/>
                  </a:cubicBezTo>
                  <a:cubicBezTo>
                    <a:pt x="17433" y="15640"/>
                    <a:pt x="17477" y="15664"/>
                    <a:pt x="17523" y="15664"/>
                  </a:cubicBezTo>
                  <a:cubicBezTo>
                    <a:pt x="17531" y="15664"/>
                    <a:pt x="17539" y="15663"/>
                    <a:pt x="17547" y="15662"/>
                  </a:cubicBezTo>
                  <a:cubicBezTo>
                    <a:pt x="17578" y="15655"/>
                    <a:pt x="17604" y="15643"/>
                    <a:pt x="17623" y="15630"/>
                  </a:cubicBezTo>
                  <a:cubicBezTo>
                    <a:pt x="17630" y="15630"/>
                    <a:pt x="17636" y="15631"/>
                    <a:pt x="17643" y="15631"/>
                  </a:cubicBezTo>
                  <a:cubicBezTo>
                    <a:pt x="17743" y="15631"/>
                    <a:pt x="17836" y="15586"/>
                    <a:pt x="17889" y="15503"/>
                  </a:cubicBezTo>
                  <a:cubicBezTo>
                    <a:pt x="17845" y="15471"/>
                    <a:pt x="17800" y="15440"/>
                    <a:pt x="17756" y="15402"/>
                  </a:cubicBezTo>
                  <a:cubicBezTo>
                    <a:pt x="17737" y="15433"/>
                    <a:pt x="17712" y="15459"/>
                    <a:pt x="17680" y="15478"/>
                  </a:cubicBezTo>
                  <a:cubicBezTo>
                    <a:pt x="17667" y="15459"/>
                    <a:pt x="17642" y="15446"/>
                    <a:pt x="17616" y="15446"/>
                  </a:cubicBezTo>
                  <a:cubicBezTo>
                    <a:pt x="17540" y="15441"/>
                    <a:pt x="17423" y="15391"/>
                    <a:pt x="17331" y="15391"/>
                  </a:cubicBezTo>
                  <a:cubicBezTo>
                    <a:pt x="17308" y="15391"/>
                    <a:pt x="17286" y="15394"/>
                    <a:pt x="17267" y="15402"/>
                  </a:cubicBezTo>
                  <a:cubicBezTo>
                    <a:pt x="17236" y="15414"/>
                    <a:pt x="17210" y="15440"/>
                    <a:pt x="17191" y="15459"/>
                  </a:cubicBezTo>
                  <a:cubicBezTo>
                    <a:pt x="17166" y="15497"/>
                    <a:pt x="17134" y="15529"/>
                    <a:pt x="17096" y="15554"/>
                  </a:cubicBezTo>
                  <a:cubicBezTo>
                    <a:pt x="17064" y="15567"/>
                    <a:pt x="17031" y="15573"/>
                    <a:pt x="16997" y="15573"/>
                  </a:cubicBezTo>
                  <a:cubicBezTo>
                    <a:pt x="16963" y="15573"/>
                    <a:pt x="16928" y="15567"/>
                    <a:pt x="16893" y="15554"/>
                  </a:cubicBezTo>
                  <a:cubicBezTo>
                    <a:pt x="16918" y="15548"/>
                    <a:pt x="16937" y="15535"/>
                    <a:pt x="16963" y="15516"/>
                  </a:cubicBezTo>
                  <a:cubicBezTo>
                    <a:pt x="17015" y="15470"/>
                    <a:pt x="16967" y="15393"/>
                    <a:pt x="16911" y="15393"/>
                  </a:cubicBezTo>
                  <a:cubicBezTo>
                    <a:pt x="16905" y="15393"/>
                    <a:pt x="16899" y="15393"/>
                    <a:pt x="16893" y="15395"/>
                  </a:cubicBezTo>
                  <a:cubicBezTo>
                    <a:pt x="16867" y="15403"/>
                    <a:pt x="16841" y="15406"/>
                    <a:pt x="16816" y="15406"/>
                  </a:cubicBezTo>
                  <a:cubicBezTo>
                    <a:pt x="16799" y="15406"/>
                    <a:pt x="16782" y="15404"/>
                    <a:pt x="16766" y="15402"/>
                  </a:cubicBezTo>
                  <a:cubicBezTo>
                    <a:pt x="16734" y="15389"/>
                    <a:pt x="16709" y="15376"/>
                    <a:pt x="16690" y="15351"/>
                  </a:cubicBezTo>
                  <a:cubicBezTo>
                    <a:pt x="16804" y="15332"/>
                    <a:pt x="16906" y="15287"/>
                    <a:pt x="16995" y="15211"/>
                  </a:cubicBezTo>
                  <a:cubicBezTo>
                    <a:pt x="17040" y="15166"/>
                    <a:pt x="17004" y="15094"/>
                    <a:pt x="16945" y="15094"/>
                  </a:cubicBezTo>
                  <a:cubicBezTo>
                    <a:pt x="16939" y="15094"/>
                    <a:pt x="16932" y="15095"/>
                    <a:pt x="16925" y="15097"/>
                  </a:cubicBezTo>
                  <a:cubicBezTo>
                    <a:pt x="16817" y="15135"/>
                    <a:pt x="16709" y="15167"/>
                    <a:pt x="16601" y="15192"/>
                  </a:cubicBezTo>
                  <a:cubicBezTo>
                    <a:pt x="16559" y="15195"/>
                    <a:pt x="16518" y="15196"/>
                    <a:pt x="16476" y="15196"/>
                  </a:cubicBezTo>
                  <a:cubicBezTo>
                    <a:pt x="16404" y="15196"/>
                    <a:pt x="16333" y="15192"/>
                    <a:pt x="16265" y="15179"/>
                  </a:cubicBezTo>
                  <a:cubicBezTo>
                    <a:pt x="16263" y="15179"/>
                    <a:pt x="16261" y="15179"/>
                    <a:pt x="16259" y="15179"/>
                  </a:cubicBezTo>
                  <a:cubicBezTo>
                    <a:pt x="16193" y="15179"/>
                    <a:pt x="16165" y="15282"/>
                    <a:pt x="16227" y="15306"/>
                  </a:cubicBezTo>
                  <a:cubicBezTo>
                    <a:pt x="16321" y="15345"/>
                    <a:pt x="16416" y="15365"/>
                    <a:pt x="16514" y="15365"/>
                  </a:cubicBezTo>
                  <a:cubicBezTo>
                    <a:pt x="16528" y="15365"/>
                    <a:pt x="16542" y="15364"/>
                    <a:pt x="16557" y="15364"/>
                  </a:cubicBezTo>
                  <a:lnTo>
                    <a:pt x="16557" y="15364"/>
                  </a:lnTo>
                  <a:cubicBezTo>
                    <a:pt x="16550" y="15370"/>
                    <a:pt x="16550" y="15376"/>
                    <a:pt x="16557" y="15383"/>
                  </a:cubicBezTo>
                  <a:cubicBezTo>
                    <a:pt x="16563" y="15421"/>
                    <a:pt x="16576" y="15452"/>
                    <a:pt x="16607" y="15478"/>
                  </a:cubicBezTo>
                  <a:lnTo>
                    <a:pt x="16607" y="15484"/>
                  </a:lnTo>
                  <a:lnTo>
                    <a:pt x="16328" y="15643"/>
                  </a:lnTo>
                  <a:lnTo>
                    <a:pt x="16322" y="15643"/>
                  </a:lnTo>
                  <a:cubicBezTo>
                    <a:pt x="16306" y="15634"/>
                    <a:pt x="16290" y="15630"/>
                    <a:pt x="16274" y="15630"/>
                  </a:cubicBezTo>
                  <a:cubicBezTo>
                    <a:pt x="16230" y="15630"/>
                    <a:pt x="16188" y="15658"/>
                    <a:pt x="16170" y="15700"/>
                  </a:cubicBezTo>
                  <a:lnTo>
                    <a:pt x="16087" y="15700"/>
                  </a:lnTo>
                  <a:cubicBezTo>
                    <a:pt x="16087" y="15693"/>
                    <a:pt x="16087" y="15687"/>
                    <a:pt x="16081" y="15674"/>
                  </a:cubicBezTo>
                  <a:cubicBezTo>
                    <a:pt x="16066" y="15627"/>
                    <a:pt x="16020" y="15603"/>
                    <a:pt x="15975" y="15603"/>
                  </a:cubicBezTo>
                  <a:cubicBezTo>
                    <a:pt x="15924" y="15603"/>
                    <a:pt x="15874" y="15635"/>
                    <a:pt x="15878" y="15700"/>
                  </a:cubicBezTo>
                  <a:lnTo>
                    <a:pt x="15878" y="15732"/>
                  </a:lnTo>
                  <a:cubicBezTo>
                    <a:pt x="15884" y="15744"/>
                    <a:pt x="15884" y="15757"/>
                    <a:pt x="15890" y="15770"/>
                  </a:cubicBezTo>
                  <a:cubicBezTo>
                    <a:pt x="15915" y="15898"/>
                    <a:pt x="15811" y="15988"/>
                    <a:pt x="15707" y="15988"/>
                  </a:cubicBezTo>
                  <a:cubicBezTo>
                    <a:pt x="15651" y="15988"/>
                    <a:pt x="15596" y="15963"/>
                    <a:pt x="15560" y="15903"/>
                  </a:cubicBezTo>
                  <a:cubicBezTo>
                    <a:pt x="15554" y="15890"/>
                    <a:pt x="15548" y="15884"/>
                    <a:pt x="15535" y="15878"/>
                  </a:cubicBezTo>
                  <a:cubicBezTo>
                    <a:pt x="15560" y="15643"/>
                    <a:pt x="15434" y="15414"/>
                    <a:pt x="15224" y="15300"/>
                  </a:cubicBezTo>
                  <a:cubicBezTo>
                    <a:pt x="15370" y="15040"/>
                    <a:pt x="15383" y="14685"/>
                    <a:pt x="15148" y="14558"/>
                  </a:cubicBezTo>
                  <a:cubicBezTo>
                    <a:pt x="15173" y="14494"/>
                    <a:pt x="15148" y="14424"/>
                    <a:pt x="15097" y="14386"/>
                  </a:cubicBezTo>
                  <a:cubicBezTo>
                    <a:pt x="15065" y="14367"/>
                    <a:pt x="15040" y="14348"/>
                    <a:pt x="15015" y="14336"/>
                  </a:cubicBezTo>
                  <a:cubicBezTo>
                    <a:pt x="15008" y="14266"/>
                    <a:pt x="15040" y="14196"/>
                    <a:pt x="15097" y="14164"/>
                  </a:cubicBezTo>
                  <a:cubicBezTo>
                    <a:pt x="15129" y="14146"/>
                    <a:pt x="15159" y="14138"/>
                    <a:pt x="15186" y="14138"/>
                  </a:cubicBezTo>
                  <a:cubicBezTo>
                    <a:pt x="15247" y="14138"/>
                    <a:pt x="15295" y="14179"/>
                    <a:pt x="15326" y="14253"/>
                  </a:cubicBezTo>
                  <a:cubicBezTo>
                    <a:pt x="15341" y="14287"/>
                    <a:pt x="15371" y="14302"/>
                    <a:pt x="15403" y="14302"/>
                  </a:cubicBezTo>
                  <a:cubicBezTo>
                    <a:pt x="15447" y="14302"/>
                    <a:pt x="15495" y="14272"/>
                    <a:pt x="15510" y="14228"/>
                  </a:cubicBezTo>
                  <a:cubicBezTo>
                    <a:pt x="15561" y="14054"/>
                    <a:pt x="15693" y="13988"/>
                    <a:pt x="15845" y="13988"/>
                  </a:cubicBezTo>
                  <a:cubicBezTo>
                    <a:pt x="15883" y="13988"/>
                    <a:pt x="15921" y="13992"/>
                    <a:pt x="15960" y="13999"/>
                  </a:cubicBezTo>
                  <a:cubicBezTo>
                    <a:pt x="15971" y="14002"/>
                    <a:pt x="15981" y="14003"/>
                    <a:pt x="15991" y="14003"/>
                  </a:cubicBezTo>
                  <a:cubicBezTo>
                    <a:pt x="16006" y="14003"/>
                    <a:pt x="16019" y="14000"/>
                    <a:pt x="16030" y="13993"/>
                  </a:cubicBezTo>
                  <a:cubicBezTo>
                    <a:pt x="16074" y="13993"/>
                    <a:pt x="16106" y="13955"/>
                    <a:pt x="16100" y="13910"/>
                  </a:cubicBezTo>
                  <a:cubicBezTo>
                    <a:pt x="16093" y="13834"/>
                    <a:pt x="16132" y="13764"/>
                    <a:pt x="16201" y="13726"/>
                  </a:cubicBezTo>
                  <a:cubicBezTo>
                    <a:pt x="16208" y="13720"/>
                    <a:pt x="16214" y="13714"/>
                    <a:pt x="16220" y="13707"/>
                  </a:cubicBezTo>
                  <a:cubicBezTo>
                    <a:pt x="16220" y="13720"/>
                    <a:pt x="16220" y="13733"/>
                    <a:pt x="16227" y="13745"/>
                  </a:cubicBezTo>
                  <a:cubicBezTo>
                    <a:pt x="16295" y="13878"/>
                    <a:pt x="16419" y="13936"/>
                    <a:pt x="16546" y="13936"/>
                  </a:cubicBezTo>
                  <a:cubicBezTo>
                    <a:pt x="16608" y="13936"/>
                    <a:pt x="16670" y="13922"/>
                    <a:pt x="16728" y="13898"/>
                  </a:cubicBezTo>
                  <a:cubicBezTo>
                    <a:pt x="16785" y="14012"/>
                    <a:pt x="16899" y="14088"/>
                    <a:pt x="17020" y="14094"/>
                  </a:cubicBezTo>
                  <a:cubicBezTo>
                    <a:pt x="17032" y="14095"/>
                    <a:pt x="17045" y="14096"/>
                    <a:pt x="17057" y="14096"/>
                  </a:cubicBezTo>
                  <a:cubicBezTo>
                    <a:pt x="17277" y="14096"/>
                    <a:pt x="17477" y="13938"/>
                    <a:pt x="17597" y="13752"/>
                  </a:cubicBezTo>
                  <a:cubicBezTo>
                    <a:pt x="17641" y="13867"/>
                    <a:pt x="17737" y="13919"/>
                    <a:pt x="17837" y="13919"/>
                  </a:cubicBezTo>
                  <a:cubicBezTo>
                    <a:pt x="17913" y="13919"/>
                    <a:pt x="17990" y="13889"/>
                    <a:pt x="18048" y="13834"/>
                  </a:cubicBezTo>
                  <a:cubicBezTo>
                    <a:pt x="18184" y="13887"/>
                    <a:pt x="18337" y="13921"/>
                    <a:pt x="18488" y="13921"/>
                  </a:cubicBezTo>
                  <a:cubicBezTo>
                    <a:pt x="18661" y="13921"/>
                    <a:pt x="18829" y="13876"/>
                    <a:pt x="18962" y="13764"/>
                  </a:cubicBezTo>
                  <a:cubicBezTo>
                    <a:pt x="19051" y="13687"/>
                    <a:pt x="18962" y="13566"/>
                    <a:pt x="18867" y="13566"/>
                  </a:cubicBezTo>
                  <a:cubicBezTo>
                    <a:pt x="18861" y="13566"/>
                    <a:pt x="18854" y="13566"/>
                    <a:pt x="18848" y="13568"/>
                  </a:cubicBezTo>
                  <a:cubicBezTo>
                    <a:pt x="18708" y="13593"/>
                    <a:pt x="18587" y="13657"/>
                    <a:pt x="18441" y="13663"/>
                  </a:cubicBezTo>
                  <a:cubicBezTo>
                    <a:pt x="18430" y="13663"/>
                    <a:pt x="18418" y="13664"/>
                    <a:pt x="18406" y="13664"/>
                  </a:cubicBezTo>
                  <a:cubicBezTo>
                    <a:pt x="18279" y="13664"/>
                    <a:pt x="18157" y="13633"/>
                    <a:pt x="18035" y="13587"/>
                  </a:cubicBezTo>
                  <a:cubicBezTo>
                    <a:pt x="18025" y="13583"/>
                    <a:pt x="18015" y="13582"/>
                    <a:pt x="18005" y="13582"/>
                  </a:cubicBezTo>
                  <a:cubicBezTo>
                    <a:pt x="17957" y="13582"/>
                    <a:pt x="17912" y="13616"/>
                    <a:pt x="17902" y="13663"/>
                  </a:cubicBezTo>
                  <a:cubicBezTo>
                    <a:pt x="17870" y="13698"/>
                    <a:pt x="17839" y="13716"/>
                    <a:pt x="17809" y="13716"/>
                  </a:cubicBezTo>
                  <a:cubicBezTo>
                    <a:pt x="17785" y="13716"/>
                    <a:pt x="17763" y="13704"/>
                    <a:pt x="17743" y="13682"/>
                  </a:cubicBezTo>
                  <a:cubicBezTo>
                    <a:pt x="17727" y="13660"/>
                    <a:pt x="17696" y="13643"/>
                    <a:pt x="17667" y="13643"/>
                  </a:cubicBezTo>
                  <a:cubicBezTo>
                    <a:pt x="17663" y="13643"/>
                    <a:pt x="17659" y="13643"/>
                    <a:pt x="17655" y="13644"/>
                  </a:cubicBezTo>
                  <a:cubicBezTo>
                    <a:pt x="17674" y="13612"/>
                    <a:pt x="17686" y="13580"/>
                    <a:pt x="17699" y="13542"/>
                  </a:cubicBezTo>
                  <a:cubicBezTo>
                    <a:pt x="17714" y="13472"/>
                    <a:pt x="17658" y="13414"/>
                    <a:pt x="17597" y="13414"/>
                  </a:cubicBezTo>
                  <a:cubicBezTo>
                    <a:pt x="17580" y="13414"/>
                    <a:pt x="17563" y="13419"/>
                    <a:pt x="17547" y="13428"/>
                  </a:cubicBezTo>
                  <a:cubicBezTo>
                    <a:pt x="17471" y="13485"/>
                    <a:pt x="17401" y="13555"/>
                    <a:pt x="17350" y="13637"/>
                  </a:cubicBezTo>
                  <a:cubicBezTo>
                    <a:pt x="17306" y="13701"/>
                    <a:pt x="17248" y="13758"/>
                    <a:pt x="17179" y="13796"/>
                  </a:cubicBezTo>
                  <a:cubicBezTo>
                    <a:pt x="17155" y="13807"/>
                    <a:pt x="17098" y="13819"/>
                    <a:pt x="17044" y="13819"/>
                  </a:cubicBezTo>
                  <a:cubicBezTo>
                    <a:pt x="16968" y="13819"/>
                    <a:pt x="16899" y="13794"/>
                    <a:pt x="16944" y="13701"/>
                  </a:cubicBezTo>
                  <a:cubicBezTo>
                    <a:pt x="16996" y="13605"/>
                    <a:pt x="16911" y="13516"/>
                    <a:pt x="16828" y="13516"/>
                  </a:cubicBezTo>
                  <a:cubicBezTo>
                    <a:pt x="16790" y="13516"/>
                    <a:pt x="16752" y="13534"/>
                    <a:pt x="16728" y="13580"/>
                  </a:cubicBezTo>
                  <a:cubicBezTo>
                    <a:pt x="16684" y="13679"/>
                    <a:pt x="16603" y="13720"/>
                    <a:pt x="16515" y="13720"/>
                  </a:cubicBezTo>
                  <a:cubicBezTo>
                    <a:pt x="16448" y="13720"/>
                    <a:pt x="16378" y="13697"/>
                    <a:pt x="16316" y="13657"/>
                  </a:cubicBezTo>
                  <a:cubicBezTo>
                    <a:pt x="16306" y="13649"/>
                    <a:pt x="16295" y="13646"/>
                    <a:pt x="16283" y="13646"/>
                  </a:cubicBezTo>
                  <a:cubicBezTo>
                    <a:pt x="16264" y="13646"/>
                    <a:pt x="16245" y="13656"/>
                    <a:pt x="16233" y="13676"/>
                  </a:cubicBezTo>
                  <a:cubicBezTo>
                    <a:pt x="16246" y="13631"/>
                    <a:pt x="16227" y="13593"/>
                    <a:pt x="16195" y="13568"/>
                  </a:cubicBezTo>
                  <a:cubicBezTo>
                    <a:pt x="16227" y="13536"/>
                    <a:pt x="16246" y="13498"/>
                    <a:pt x="16258" y="13453"/>
                  </a:cubicBezTo>
                  <a:cubicBezTo>
                    <a:pt x="16271" y="13390"/>
                    <a:pt x="16227" y="13333"/>
                    <a:pt x="16163" y="13333"/>
                  </a:cubicBezTo>
                  <a:cubicBezTo>
                    <a:pt x="16043" y="13333"/>
                    <a:pt x="15948" y="13415"/>
                    <a:pt x="15859" y="13498"/>
                  </a:cubicBezTo>
                  <a:cubicBezTo>
                    <a:pt x="15846" y="13499"/>
                    <a:pt x="15834" y="13499"/>
                    <a:pt x="15822" y="13499"/>
                  </a:cubicBezTo>
                  <a:cubicBezTo>
                    <a:pt x="15739" y="13499"/>
                    <a:pt x="15657" y="13481"/>
                    <a:pt x="15579" y="13453"/>
                  </a:cubicBezTo>
                  <a:cubicBezTo>
                    <a:pt x="15503" y="13415"/>
                    <a:pt x="15402" y="13282"/>
                    <a:pt x="15503" y="13206"/>
                  </a:cubicBezTo>
                  <a:cubicBezTo>
                    <a:pt x="15588" y="13153"/>
                    <a:pt x="15540" y="13033"/>
                    <a:pt x="15458" y="13033"/>
                  </a:cubicBezTo>
                  <a:cubicBezTo>
                    <a:pt x="15442" y="13033"/>
                    <a:pt x="15426" y="13037"/>
                    <a:pt x="15408" y="13047"/>
                  </a:cubicBezTo>
                  <a:cubicBezTo>
                    <a:pt x="15269" y="13130"/>
                    <a:pt x="15218" y="13314"/>
                    <a:pt x="15288" y="13460"/>
                  </a:cubicBezTo>
                  <a:cubicBezTo>
                    <a:pt x="15246" y="13501"/>
                    <a:pt x="15189" y="13521"/>
                    <a:pt x="15131" y="13521"/>
                  </a:cubicBezTo>
                  <a:cubicBezTo>
                    <a:pt x="15100" y="13521"/>
                    <a:pt x="15069" y="13515"/>
                    <a:pt x="15040" y="13504"/>
                  </a:cubicBezTo>
                  <a:cubicBezTo>
                    <a:pt x="14970" y="13460"/>
                    <a:pt x="14932" y="13371"/>
                    <a:pt x="14951" y="13295"/>
                  </a:cubicBezTo>
                  <a:cubicBezTo>
                    <a:pt x="15040" y="13288"/>
                    <a:pt x="15123" y="13244"/>
                    <a:pt x="15173" y="13174"/>
                  </a:cubicBezTo>
                  <a:cubicBezTo>
                    <a:pt x="15220" y="13116"/>
                    <a:pt x="15159" y="13046"/>
                    <a:pt x="15099" y="13046"/>
                  </a:cubicBezTo>
                  <a:cubicBezTo>
                    <a:pt x="15094" y="13046"/>
                    <a:pt x="15089" y="13046"/>
                    <a:pt x="15085" y="13047"/>
                  </a:cubicBezTo>
                  <a:cubicBezTo>
                    <a:pt x="15035" y="13059"/>
                    <a:pt x="14995" y="13075"/>
                    <a:pt x="14952" y="13075"/>
                  </a:cubicBezTo>
                  <a:cubicBezTo>
                    <a:pt x="14924" y="13075"/>
                    <a:pt x="14895" y="13068"/>
                    <a:pt x="14862" y="13047"/>
                  </a:cubicBezTo>
                  <a:cubicBezTo>
                    <a:pt x="14844" y="13037"/>
                    <a:pt x="14824" y="13032"/>
                    <a:pt x="14804" y="13032"/>
                  </a:cubicBezTo>
                  <a:cubicBezTo>
                    <a:pt x="14764" y="13032"/>
                    <a:pt x="14725" y="13053"/>
                    <a:pt x="14704" y="13092"/>
                  </a:cubicBezTo>
                  <a:cubicBezTo>
                    <a:pt x="14653" y="13193"/>
                    <a:pt x="14577" y="13282"/>
                    <a:pt x="14482" y="13352"/>
                  </a:cubicBezTo>
                  <a:cubicBezTo>
                    <a:pt x="14440" y="13379"/>
                    <a:pt x="14392" y="13392"/>
                    <a:pt x="14345" y="13392"/>
                  </a:cubicBezTo>
                  <a:cubicBezTo>
                    <a:pt x="14248" y="13392"/>
                    <a:pt x="14156" y="13336"/>
                    <a:pt x="14139" y="13225"/>
                  </a:cubicBezTo>
                  <a:cubicBezTo>
                    <a:pt x="14133" y="13184"/>
                    <a:pt x="14100" y="13165"/>
                    <a:pt x="14065" y="13165"/>
                  </a:cubicBezTo>
                  <a:cubicBezTo>
                    <a:pt x="14020" y="13165"/>
                    <a:pt x="13970" y="13197"/>
                    <a:pt x="13974" y="13250"/>
                  </a:cubicBezTo>
                  <a:cubicBezTo>
                    <a:pt x="13936" y="13295"/>
                    <a:pt x="13936" y="13352"/>
                    <a:pt x="13885" y="13384"/>
                  </a:cubicBezTo>
                  <a:cubicBezTo>
                    <a:pt x="13859" y="13399"/>
                    <a:pt x="13833" y="13411"/>
                    <a:pt x="13807" y="13411"/>
                  </a:cubicBezTo>
                  <a:cubicBezTo>
                    <a:pt x="13801" y="13411"/>
                    <a:pt x="13796" y="13410"/>
                    <a:pt x="13790" y="13409"/>
                  </a:cubicBezTo>
                  <a:cubicBezTo>
                    <a:pt x="13866" y="13333"/>
                    <a:pt x="13898" y="13219"/>
                    <a:pt x="13872" y="13104"/>
                  </a:cubicBezTo>
                  <a:lnTo>
                    <a:pt x="13872" y="13104"/>
                  </a:lnTo>
                  <a:cubicBezTo>
                    <a:pt x="13904" y="13108"/>
                    <a:pt x="13936" y="13110"/>
                    <a:pt x="13970" y="13110"/>
                  </a:cubicBezTo>
                  <a:cubicBezTo>
                    <a:pt x="14223" y="13110"/>
                    <a:pt x="14527" y="13001"/>
                    <a:pt x="14583" y="12749"/>
                  </a:cubicBezTo>
                  <a:cubicBezTo>
                    <a:pt x="14621" y="12755"/>
                    <a:pt x="14653" y="12762"/>
                    <a:pt x="14691" y="12762"/>
                  </a:cubicBezTo>
                  <a:cubicBezTo>
                    <a:pt x="14805" y="12755"/>
                    <a:pt x="14907" y="12692"/>
                    <a:pt x="14964" y="12597"/>
                  </a:cubicBezTo>
                  <a:cubicBezTo>
                    <a:pt x="15003" y="12522"/>
                    <a:pt x="14946" y="12460"/>
                    <a:pt x="14884" y="12460"/>
                  </a:cubicBezTo>
                  <a:cubicBezTo>
                    <a:pt x="14856" y="12460"/>
                    <a:pt x="14827" y="12472"/>
                    <a:pt x="14805" y="12502"/>
                  </a:cubicBezTo>
                  <a:cubicBezTo>
                    <a:pt x="14767" y="12540"/>
                    <a:pt x="14723" y="12559"/>
                    <a:pt x="14672" y="12565"/>
                  </a:cubicBezTo>
                  <a:cubicBezTo>
                    <a:pt x="14647" y="12565"/>
                    <a:pt x="14628" y="12565"/>
                    <a:pt x="14602" y="12552"/>
                  </a:cubicBezTo>
                  <a:cubicBezTo>
                    <a:pt x="14590" y="12552"/>
                    <a:pt x="14577" y="12546"/>
                    <a:pt x="14571" y="12533"/>
                  </a:cubicBezTo>
                  <a:cubicBezTo>
                    <a:pt x="14566" y="12533"/>
                    <a:pt x="14544" y="12520"/>
                    <a:pt x="14540" y="12520"/>
                  </a:cubicBezTo>
                  <a:cubicBezTo>
                    <a:pt x="14539" y="12520"/>
                    <a:pt x="14540" y="12522"/>
                    <a:pt x="14545" y="12527"/>
                  </a:cubicBezTo>
                  <a:cubicBezTo>
                    <a:pt x="14528" y="12513"/>
                    <a:pt x="14508" y="12507"/>
                    <a:pt x="14487" y="12507"/>
                  </a:cubicBezTo>
                  <a:cubicBezTo>
                    <a:pt x="14423" y="12507"/>
                    <a:pt x="14359" y="12566"/>
                    <a:pt x="14412" y="12628"/>
                  </a:cubicBezTo>
                  <a:cubicBezTo>
                    <a:pt x="14425" y="12648"/>
                    <a:pt x="14437" y="12660"/>
                    <a:pt x="14450" y="12679"/>
                  </a:cubicBezTo>
                  <a:cubicBezTo>
                    <a:pt x="14380" y="12743"/>
                    <a:pt x="14298" y="12806"/>
                    <a:pt x="14215" y="12863"/>
                  </a:cubicBezTo>
                  <a:cubicBezTo>
                    <a:pt x="14126" y="12908"/>
                    <a:pt x="14026" y="12933"/>
                    <a:pt x="13926" y="12933"/>
                  </a:cubicBezTo>
                  <a:cubicBezTo>
                    <a:pt x="13897" y="12933"/>
                    <a:pt x="13869" y="12931"/>
                    <a:pt x="13841" y="12927"/>
                  </a:cubicBezTo>
                  <a:cubicBezTo>
                    <a:pt x="13835" y="12926"/>
                    <a:pt x="13830" y="12925"/>
                    <a:pt x="13824" y="12925"/>
                  </a:cubicBezTo>
                  <a:cubicBezTo>
                    <a:pt x="13757" y="12925"/>
                    <a:pt x="13710" y="12995"/>
                    <a:pt x="13746" y="13060"/>
                  </a:cubicBezTo>
                  <a:cubicBezTo>
                    <a:pt x="13733" y="13066"/>
                    <a:pt x="13720" y="13073"/>
                    <a:pt x="13714" y="13085"/>
                  </a:cubicBezTo>
                  <a:cubicBezTo>
                    <a:pt x="13644" y="13193"/>
                    <a:pt x="13619" y="13314"/>
                    <a:pt x="13479" y="13365"/>
                  </a:cubicBezTo>
                  <a:cubicBezTo>
                    <a:pt x="13447" y="13375"/>
                    <a:pt x="13415" y="13380"/>
                    <a:pt x="13383" y="13380"/>
                  </a:cubicBezTo>
                  <a:cubicBezTo>
                    <a:pt x="13256" y="13380"/>
                    <a:pt x="13138" y="13302"/>
                    <a:pt x="13092" y="13181"/>
                  </a:cubicBezTo>
                  <a:cubicBezTo>
                    <a:pt x="13082" y="13150"/>
                    <a:pt x="13057" y="13137"/>
                    <a:pt x="13033" y="13137"/>
                  </a:cubicBezTo>
                  <a:cubicBezTo>
                    <a:pt x="12997" y="13137"/>
                    <a:pt x="12960" y="13167"/>
                    <a:pt x="12971" y="13212"/>
                  </a:cubicBezTo>
                  <a:cubicBezTo>
                    <a:pt x="13019" y="13428"/>
                    <a:pt x="13215" y="13582"/>
                    <a:pt x="13440" y="13582"/>
                  </a:cubicBezTo>
                  <a:cubicBezTo>
                    <a:pt x="13453" y="13582"/>
                    <a:pt x="13466" y="13581"/>
                    <a:pt x="13479" y="13580"/>
                  </a:cubicBezTo>
                  <a:cubicBezTo>
                    <a:pt x="13530" y="13574"/>
                    <a:pt x="13574" y="13555"/>
                    <a:pt x="13625" y="13536"/>
                  </a:cubicBezTo>
                  <a:cubicBezTo>
                    <a:pt x="13684" y="13583"/>
                    <a:pt x="13758" y="13609"/>
                    <a:pt x="13832" y="13609"/>
                  </a:cubicBezTo>
                  <a:cubicBezTo>
                    <a:pt x="13876" y="13609"/>
                    <a:pt x="13921" y="13599"/>
                    <a:pt x="13961" y="13580"/>
                  </a:cubicBezTo>
                  <a:cubicBezTo>
                    <a:pt x="14012" y="13555"/>
                    <a:pt x="14050" y="13523"/>
                    <a:pt x="14082" y="13485"/>
                  </a:cubicBezTo>
                  <a:cubicBezTo>
                    <a:pt x="14158" y="13561"/>
                    <a:pt x="14253" y="13599"/>
                    <a:pt x="14361" y="13606"/>
                  </a:cubicBezTo>
                  <a:cubicBezTo>
                    <a:pt x="14520" y="13599"/>
                    <a:pt x="14672" y="13523"/>
                    <a:pt x="14774" y="13396"/>
                  </a:cubicBezTo>
                  <a:cubicBezTo>
                    <a:pt x="14786" y="13613"/>
                    <a:pt x="14966" y="13751"/>
                    <a:pt x="15151" y="13751"/>
                  </a:cubicBezTo>
                  <a:cubicBezTo>
                    <a:pt x="15247" y="13751"/>
                    <a:pt x="15345" y="13714"/>
                    <a:pt x="15421" y="13631"/>
                  </a:cubicBezTo>
                  <a:lnTo>
                    <a:pt x="15440" y="13644"/>
                  </a:lnTo>
                  <a:cubicBezTo>
                    <a:pt x="15558" y="13714"/>
                    <a:pt x="15692" y="13752"/>
                    <a:pt x="15832" y="13752"/>
                  </a:cubicBezTo>
                  <a:cubicBezTo>
                    <a:pt x="15843" y="13752"/>
                    <a:pt x="15854" y="13752"/>
                    <a:pt x="15865" y="13752"/>
                  </a:cubicBezTo>
                  <a:cubicBezTo>
                    <a:pt x="15890" y="13752"/>
                    <a:pt x="15916" y="13745"/>
                    <a:pt x="15941" y="13739"/>
                  </a:cubicBezTo>
                  <a:lnTo>
                    <a:pt x="15941" y="13739"/>
                  </a:lnTo>
                  <a:cubicBezTo>
                    <a:pt x="15941" y="13752"/>
                    <a:pt x="15935" y="13758"/>
                    <a:pt x="15935" y="13771"/>
                  </a:cubicBezTo>
                  <a:cubicBezTo>
                    <a:pt x="15899" y="13763"/>
                    <a:pt x="15864" y="13760"/>
                    <a:pt x="15829" y="13760"/>
                  </a:cubicBezTo>
                  <a:cubicBezTo>
                    <a:pt x="15649" y="13760"/>
                    <a:pt x="15477" y="13852"/>
                    <a:pt x="15376" y="14006"/>
                  </a:cubicBezTo>
                  <a:cubicBezTo>
                    <a:pt x="15322" y="13964"/>
                    <a:pt x="15259" y="13946"/>
                    <a:pt x="15196" y="13946"/>
                  </a:cubicBezTo>
                  <a:cubicBezTo>
                    <a:pt x="15018" y="13946"/>
                    <a:pt x="14839" y="14091"/>
                    <a:pt x="14843" y="14259"/>
                  </a:cubicBezTo>
                  <a:cubicBezTo>
                    <a:pt x="14787" y="14246"/>
                    <a:pt x="14729" y="14239"/>
                    <a:pt x="14671" y="14239"/>
                  </a:cubicBezTo>
                  <a:cubicBezTo>
                    <a:pt x="14517" y="14239"/>
                    <a:pt x="14365" y="14287"/>
                    <a:pt x="14241" y="14380"/>
                  </a:cubicBezTo>
                  <a:cubicBezTo>
                    <a:pt x="14109" y="14235"/>
                    <a:pt x="13922" y="14156"/>
                    <a:pt x="13734" y="14156"/>
                  </a:cubicBezTo>
                  <a:cubicBezTo>
                    <a:pt x="13641" y="14156"/>
                    <a:pt x="13548" y="14175"/>
                    <a:pt x="13460" y="14215"/>
                  </a:cubicBezTo>
                  <a:cubicBezTo>
                    <a:pt x="13352" y="14247"/>
                    <a:pt x="13320" y="14374"/>
                    <a:pt x="13397" y="14450"/>
                  </a:cubicBezTo>
                  <a:cubicBezTo>
                    <a:pt x="13536" y="14602"/>
                    <a:pt x="13682" y="14742"/>
                    <a:pt x="13828" y="14881"/>
                  </a:cubicBezTo>
                  <a:cubicBezTo>
                    <a:pt x="13725" y="14965"/>
                    <a:pt x="13626" y="14993"/>
                    <a:pt x="13527" y="14993"/>
                  </a:cubicBezTo>
                  <a:cubicBezTo>
                    <a:pt x="13303" y="14993"/>
                    <a:pt x="13080" y="14846"/>
                    <a:pt x="12819" y="14846"/>
                  </a:cubicBezTo>
                  <a:cubicBezTo>
                    <a:pt x="12782" y="14846"/>
                    <a:pt x="12744" y="14849"/>
                    <a:pt x="12705" y="14856"/>
                  </a:cubicBezTo>
                  <a:cubicBezTo>
                    <a:pt x="12553" y="14875"/>
                    <a:pt x="12419" y="14970"/>
                    <a:pt x="12350" y="15103"/>
                  </a:cubicBezTo>
                  <a:cubicBezTo>
                    <a:pt x="12159" y="15021"/>
                    <a:pt x="11950" y="14970"/>
                    <a:pt x="11740" y="14970"/>
                  </a:cubicBezTo>
                  <a:cubicBezTo>
                    <a:pt x="11664" y="14697"/>
                    <a:pt x="11506" y="14418"/>
                    <a:pt x="11207" y="14374"/>
                  </a:cubicBezTo>
                  <a:cubicBezTo>
                    <a:pt x="11182" y="14370"/>
                    <a:pt x="11156" y="14368"/>
                    <a:pt x="11131" y="14368"/>
                  </a:cubicBezTo>
                  <a:cubicBezTo>
                    <a:pt x="10994" y="14368"/>
                    <a:pt x="10867" y="14425"/>
                    <a:pt x="10776" y="14532"/>
                  </a:cubicBezTo>
                  <a:cubicBezTo>
                    <a:pt x="10693" y="14462"/>
                    <a:pt x="10592" y="14418"/>
                    <a:pt x="10484" y="14405"/>
                  </a:cubicBezTo>
                  <a:cubicBezTo>
                    <a:pt x="10460" y="14402"/>
                    <a:pt x="10436" y="14400"/>
                    <a:pt x="10414" y="14400"/>
                  </a:cubicBezTo>
                  <a:cubicBezTo>
                    <a:pt x="10251" y="14400"/>
                    <a:pt x="10128" y="14478"/>
                    <a:pt x="9993" y="14478"/>
                  </a:cubicBezTo>
                  <a:cubicBezTo>
                    <a:pt x="9936" y="14478"/>
                    <a:pt x="9877" y="14464"/>
                    <a:pt x="9811" y="14424"/>
                  </a:cubicBezTo>
                  <a:cubicBezTo>
                    <a:pt x="9647" y="14323"/>
                    <a:pt x="9496" y="14279"/>
                    <a:pt x="9354" y="14279"/>
                  </a:cubicBezTo>
                  <a:cubicBezTo>
                    <a:pt x="9093" y="14279"/>
                    <a:pt x="8863" y="14427"/>
                    <a:pt x="8637" y="14653"/>
                  </a:cubicBezTo>
                  <a:cubicBezTo>
                    <a:pt x="8458" y="14542"/>
                    <a:pt x="8256" y="14486"/>
                    <a:pt x="8058" y="14486"/>
                  </a:cubicBezTo>
                  <a:cubicBezTo>
                    <a:pt x="7738" y="14486"/>
                    <a:pt x="7432" y="14633"/>
                    <a:pt x="7267" y="14932"/>
                  </a:cubicBezTo>
                  <a:cubicBezTo>
                    <a:pt x="7148" y="14855"/>
                    <a:pt x="7012" y="14811"/>
                    <a:pt x="6874" y="14811"/>
                  </a:cubicBezTo>
                  <a:cubicBezTo>
                    <a:pt x="6842" y="14811"/>
                    <a:pt x="6810" y="14813"/>
                    <a:pt x="6778" y="14818"/>
                  </a:cubicBezTo>
                  <a:cubicBezTo>
                    <a:pt x="6734" y="14494"/>
                    <a:pt x="6575" y="14196"/>
                    <a:pt x="6334" y="13974"/>
                  </a:cubicBezTo>
                  <a:cubicBezTo>
                    <a:pt x="6175" y="13834"/>
                    <a:pt x="5997" y="13726"/>
                    <a:pt x="5801" y="13650"/>
                  </a:cubicBezTo>
                  <a:cubicBezTo>
                    <a:pt x="5801" y="13625"/>
                    <a:pt x="5801" y="13593"/>
                    <a:pt x="5807" y="13574"/>
                  </a:cubicBezTo>
                  <a:cubicBezTo>
                    <a:pt x="5813" y="13549"/>
                    <a:pt x="5820" y="13542"/>
                    <a:pt x="5826" y="13523"/>
                  </a:cubicBezTo>
                  <a:cubicBezTo>
                    <a:pt x="5832" y="13498"/>
                    <a:pt x="5826" y="13472"/>
                    <a:pt x="5813" y="13447"/>
                  </a:cubicBezTo>
                  <a:lnTo>
                    <a:pt x="5813" y="13441"/>
                  </a:lnTo>
                  <a:cubicBezTo>
                    <a:pt x="5817" y="13404"/>
                    <a:pt x="5785" y="13383"/>
                    <a:pt x="5752" y="13383"/>
                  </a:cubicBezTo>
                  <a:cubicBezTo>
                    <a:pt x="5734" y="13383"/>
                    <a:pt x="5717" y="13389"/>
                    <a:pt x="5706" y="13403"/>
                  </a:cubicBezTo>
                  <a:cubicBezTo>
                    <a:pt x="5826" y="13174"/>
                    <a:pt x="5864" y="12908"/>
                    <a:pt x="5890" y="12641"/>
                  </a:cubicBezTo>
                  <a:cubicBezTo>
                    <a:pt x="5915" y="12476"/>
                    <a:pt x="5934" y="12318"/>
                    <a:pt x="5947" y="12153"/>
                  </a:cubicBezTo>
                  <a:cubicBezTo>
                    <a:pt x="6277" y="11651"/>
                    <a:pt x="6886" y="11569"/>
                    <a:pt x="7260" y="11131"/>
                  </a:cubicBezTo>
                  <a:cubicBezTo>
                    <a:pt x="7495" y="10839"/>
                    <a:pt x="7590" y="10458"/>
                    <a:pt x="7508" y="10090"/>
                  </a:cubicBezTo>
                  <a:lnTo>
                    <a:pt x="7527" y="10090"/>
                  </a:lnTo>
                  <a:cubicBezTo>
                    <a:pt x="7838" y="10039"/>
                    <a:pt x="8098" y="9817"/>
                    <a:pt x="8199" y="9519"/>
                  </a:cubicBezTo>
                  <a:cubicBezTo>
                    <a:pt x="8358" y="9030"/>
                    <a:pt x="7927" y="8656"/>
                    <a:pt x="8015" y="8174"/>
                  </a:cubicBezTo>
                  <a:cubicBezTo>
                    <a:pt x="8034" y="8091"/>
                    <a:pt x="8047" y="8015"/>
                    <a:pt x="8066" y="7939"/>
                  </a:cubicBezTo>
                  <a:cubicBezTo>
                    <a:pt x="8098" y="7942"/>
                    <a:pt x="8130" y="7943"/>
                    <a:pt x="8162" y="7943"/>
                  </a:cubicBezTo>
                  <a:cubicBezTo>
                    <a:pt x="8290" y="7943"/>
                    <a:pt x="8420" y="7922"/>
                    <a:pt x="8542" y="7882"/>
                  </a:cubicBezTo>
                  <a:lnTo>
                    <a:pt x="8542" y="7882"/>
                  </a:lnTo>
                  <a:cubicBezTo>
                    <a:pt x="8491" y="8047"/>
                    <a:pt x="8479" y="8282"/>
                    <a:pt x="8675" y="8345"/>
                  </a:cubicBezTo>
                  <a:cubicBezTo>
                    <a:pt x="8713" y="8358"/>
                    <a:pt x="8751" y="8358"/>
                    <a:pt x="8796" y="8358"/>
                  </a:cubicBezTo>
                  <a:cubicBezTo>
                    <a:pt x="8869" y="8474"/>
                    <a:pt x="8997" y="8543"/>
                    <a:pt x="9133" y="8543"/>
                  </a:cubicBezTo>
                  <a:cubicBezTo>
                    <a:pt x="9175" y="8543"/>
                    <a:pt x="9217" y="8536"/>
                    <a:pt x="9259" y="8523"/>
                  </a:cubicBezTo>
                  <a:cubicBezTo>
                    <a:pt x="9329" y="8654"/>
                    <a:pt x="9462" y="8728"/>
                    <a:pt x="9603" y="8728"/>
                  </a:cubicBezTo>
                  <a:cubicBezTo>
                    <a:pt x="9666" y="8728"/>
                    <a:pt x="9731" y="8713"/>
                    <a:pt x="9792" y="8681"/>
                  </a:cubicBezTo>
                  <a:cubicBezTo>
                    <a:pt x="9875" y="8838"/>
                    <a:pt x="10055" y="8952"/>
                    <a:pt x="10226" y="8952"/>
                  </a:cubicBezTo>
                  <a:cubicBezTo>
                    <a:pt x="10305" y="8952"/>
                    <a:pt x="10382" y="8928"/>
                    <a:pt x="10446" y="8872"/>
                  </a:cubicBezTo>
                  <a:cubicBezTo>
                    <a:pt x="10503" y="9005"/>
                    <a:pt x="10617" y="9100"/>
                    <a:pt x="10757" y="9132"/>
                  </a:cubicBezTo>
                  <a:cubicBezTo>
                    <a:pt x="10777" y="9136"/>
                    <a:pt x="10797" y="9137"/>
                    <a:pt x="10817" y="9137"/>
                  </a:cubicBezTo>
                  <a:cubicBezTo>
                    <a:pt x="10977" y="9137"/>
                    <a:pt x="11137" y="9028"/>
                    <a:pt x="11131" y="8853"/>
                  </a:cubicBezTo>
                  <a:cubicBezTo>
                    <a:pt x="11131" y="8777"/>
                    <a:pt x="11076" y="8739"/>
                    <a:pt x="11020" y="8739"/>
                  </a:cubicBezTo>
                  <a:cubicBezTo>
                    <a:pt x="10965" y="8739"/>
                    <a:pt x="10909" y="8777"/>
                    <a:pt x="10909" y="8853"/>
                  </a:cubicBezTo>
                  <a:cubicBezTo>
                    <a:pt x="10901" y="8901"/>
                    <a:pt x="10847" y="8919"/>
                    <a:pt x="10794" y="8919"/>
                  </a:cubicBezTo>
                  <a:cubicBezTo>
                    <a:pt x="10763" y="8919"/>
                    <a:pt x="10733" y="8913"/>
                    <a:pt x="10712" y="8904"/>
                  </a:cubicBezTo>
                  <a:cubicBezTo>
                    <a:pt x="10611" y="8853"/>
                    <a:pt x="10554" y="8726"/>
                    <a:pt x="10509" y="8624"/>
                  </a:cubicBezTo>
                  <a:cubicBezTo>
                    <a:pt x="10497" y="8597"/>
                    <a:pt x="10472" y="8585"/>
                    <a:pt x="10446" y="8585"/>
                  </a:cubicBezTo>
                  <a:cubicBezTo>
                    <a:pt x="10406" y="8585"/>
                    <a:pt x="10362" y="8612"/>
                    <a:pt x="10351" y="8650"/>
                  </a:cubicBezTo>
                  <a:cubicBezTo>
                    <a:pt x="10298" y="8676"/>
                    <a:pt x="10233" y="8693"/>
                    <a:pt x="10170" y="8693"/>
                  </a:cubicBezTo>
                  <a:cubicBezTo>
                    <a:pt x="10065" y="8693"/>
                    <a:pt x="9969" y="8645"/>
                    <a:pt x="9957" y="8510"/>
                  </a:cubicBezTo>
                  <a:cubicBezTo>
                    <a:pt x="9953" y="8446"/>
                    <a:pt x="9894" y="8400"/>
                    <a:pt x="9836" y="8400"/>
                  </a:cubicBezTo>
                  <a:cubicBezTo>
                    <a:pt x="9802" y="8400"/>
                    <a:pt x="9769" y="8416"/>
                    <a:pt x="9748" y="8453"/>
                  </a:cubicBezTo>
                  <a:cubicBezTo>
                    <a:pt x="9715" y="8522"/>
                    <a:pt x="9657" y="8550"/>
                    <a:pt x="9594" y="8550"/>
                  </a:cubicBezTo>
                  <a:cubicBezTo>
                    <a:pt x="9514" y="8550"/>
                    <a:pt x="9426" y="8502"/>
                    <a:pt x="9380" y="8434"/>
                  </a:cubicBezTo>
                  <a:cubicBezTo>
                    <a:pt x="9411" y="8402"/>
                    <a:pt x="9437" y="8364"/>
                    <a:pt x="9449" y="8326"/>
                  </a:cubicBezTo>
                  <a:cubicBezTo>
                    <a:pt x="9462" y="8282"/>
                    <a:pt x="9449" y="8237"/>
                    <a:pt x="9418" y="8205"/>
                  </a:cubicBezTo>
                  <a:cubicBezTo>
                    <a:pt x="9394" y="8182"/>
                    <a:pt x="9370" y="8173"/>
                    <a:pt x="9346" y="8173"/>
                  </a:cubicBezTo>
                  <a:cubicBezTo>
                    <a:pt x="9305" y="8173"/>
                    <a:pt x="9264" y="8201"/>
                    <a:pt x="9227" y="8237"/>
                  </a:cubicBezTo>
                  <a:cubicBezTo>
                    <a:pt x="9187" y="8274"/>
                    <a:pt x="9147" y="8291"/>
                    <a:pt x="9112" y="8291"/>
                  </a:cubicBezTo>
                  <a:cubicBezTo>
                    <a:pt x="9043" y="8291"/>
                    <a:pt x="8995" y="8226"/>
                    <a:pt x="8999" y="8117"/>
                  </a:cubicBezTo>
                  <a:cubicBezTo>
                    <a:pt x="8995" y="8048"/>
                    <a:pt x="8941" y="8010"/>
                    <a:pt x="8886" y="8010"/>
                  </a:cubicBezTo>
                  <a:cubicBezTo>
                    <a:pt x="8840" y="8010"/>
                    <a:pt x="8794" y="8036"/>
                    <a:pt x="8777" y="8091"/>
                  </a:cubicBezTo>
                  <a:cubicBezTo>
                    <a:pt x="8771" y="8110"/>
                    <a:pt x="8764" y="8129"/>
                    <a:pt x="8758" y="8148"/>
                  </a:cubicBezTo>
                  <a:lnTo>
                    <a:pt x="8739" y="8148"/>
                  </a:lnTo>
                  <a:cubicBezTo>
                    <a:pt x="8701" y="8148"/>
                    <a:pt x="8675" y="8123"/>
                    <a:pt x="8669" y="8079"/>
                  </a:cubicBezTo>
                  <a:cubicBezTo>
                    <a:pt x="8656" y="8009"/>
                    <a:pt x="8656" y="7939"/>
                    <a:pt x="8669" y="7869"/>
                  </a:cubicBezTo>
                  <a:cubicBezTo>
                    <a:pt x="8675" y="7856"/>
                    <a:pt x="8669" y="7837"/>
                    <a:pt x="8663" y="7825"/>
                  </a:cubicBezTo>
                  <a:cubicBezTo>
                    <a:pt x="8710" y="7771"/>
                    <a:pt x="8657" y="7678"/>
                    <a:pt x="8582" y="7678"/>
                  </a:cubicBezTo>
                  <a:cubicBezTo>
                    <a:pt x="8577" y="7678"/>
                    <a:pt x="8572" y="7678"/>
                    <a:pt x="8567" y="7679"/>
                  </a:cubicBezTo>
                  <a:cubicBezTo>
                    <a:pt x="8415" y="7730"/>
                    <a:pt x="8257" y="7755"/>
                    <a:pt x="8092" y="7761"/>
                  </a:cubicBezTo>
                  <a:cubicBezTo>
                    <a:pt x="8136" y="7571"/>
                    <a:pt x="8123" y="7368"/>
                    <a:pt x="8053" y="7184"/>
                  </a:cubicBezTo>
                  <a:cubicBezTo>
                    <a:pt x="8149" y="7152"/>
                    <a:pt x="8250" y="7133"/>
                    <a:pt x="8358" y="7133"/>
                  </a:cubicBezTo>
                  <a:cubicBezTo>
                    <a:pt x="8377" y="7133"/>
                    <a:pt x="8390" y="7127"/>
                    <a:pt x="8402" y="7108"/>
                  </a:cubicBezTo>
                  <a:lnTo>
                    <a:pt x="8415" y="7127"/>
                  </a:lnTo>
                  <a:cubicBezTo>
                    <a:pt x="8431" y="7143"/>
                    <a:pt x="8452" y="7151"/>
                    <a:pt x="8473" y="7151"/>
                  </a:cubicBezTo>
                  <a:cubicBezTo>
                    <a:pt x="8501" y="7151"/>
                    <a:pt x="8528" y="7137"/>
                    <a:pt x="8542" y="7108"/>
                  </a:cubicBezTo>
                  <a:lnTo>
                    <a:pt x="8828" y="7209"/>
                  </a:lnTo>
                  <a:cubicBezTo>
                    <a:pt x="8802" y="7285"/>
                    <a:pt x="8872" y="7341"/>
                    <a:pt x="8936" y="7341"/>
                  </a:cubicBezTo>
                  <a:cubicBezTo>
                    <a:pt x="8969" y="7341"/>
                    <a:pt x="9001" y="7326"/>
                    <a:pt x="9018" y="7292"/>
                  </a:cubicBezTo>
                  <a:cubicBezTo>
                    <a:pt x="9316" y="7311"/>
                    <a:pt x="9430" y="7400"/>
                    <a:pt x="9348" y="7571"/>
                  </a:cubicBezTo>
                  <a:cubicBezTo>
                    <a:pt x="9327" y="7646"/>
                    <a:pt x="9398" y="7708"/>
                    <a:pt x="9463" y="7708"/>
                  </a:cubicBezTo>
                  <a:cubicBezTo>
                    <a:pt x="9496" y="7708"/>
                    <a:pt x="9528" y="7692"/>
                    <a:pt x="9545" y="7653"/>
                  </a:cubicBezTo>
                  <a:cubicBezTo>
                    <a:pt x="9557" y="7615"/>
                    <a:pt x="9570" y="7584"/>
                    <a:pt x="9583" y="7546"/>
                  </a:cubicBezTo>
                  <a:cubicBezTo>
                    <a:pt x="9602" y="7596"/>
                    <a:pt x="9646" y="7634"/>
                    <a:pt x="9703" y="7653"/>
                  </a:cubicBezTo>
                  <a:cubicBezTo>
                    <a:pt x="9708" y="7655"/>
                    <a:pt x="9713" y="7655"/>
                    <a:pt x="9717" y="7655"/>
                  </a:cubicBezTo>
                  <a:cubicBezTo>
                    <a:pt x="9755" y="7655"/>
                    <a:pt x="9783" y="7611"/>
                    <a:pt x="9760" y="7571"/>
                  </a:cubicBezTo>
                  <a:cubicBezTo>
                    <a:pt x="9703" y="7461"/>
                    <a:pt x="9727" y="7321"/>
                    <a:pt x="9844" y="7321"/>
                  </a:cubicBezTo>
                  <a:cubicBezTo>
                    <a:pt x="9869" y="7321"/>
                    <a:pt x="9898" y="7328"/>
                    <a:pt x="9932" y="7342"/>
                  </a:cubicBezTo>
                  <a:cubicBezTo>
                    <a:pt x="10071" y="7400"/>
                    <a:pt x="10084" y="7552"/>
                    <a:pt x="10071" y="7685"/>
                  </a:cubicBezTo>
                  <a:cubicBezTo>
                    <a:pt x="10071" y="7741"/>
                    <a:pt x="10116" y="7782"/>
                    <a:pt x="10170" y="7782"/>
                  </a:cubicBezTo>
                  <a:cubicBezTo>
                    <a:pt x="10177" y="7782"/>
                    <a:pt x="10185" y="7782"/>
                    <a:pt x="10192" y="7780"/>
                  </a:cubicBezTo>
                  <a:cubicBezTo>
                    <a:pt x="10225" y="7768"/>
                    <a:pt x="10259" y="7761"/>
                    <a:pt x="10291" y="7761"/>
                  </a:cubicBezTo>
                  <a:cubicBezTo>
                    <a:pt x="10360" y="7761"/>
                    <a:pt x="10422" y="7792"/>
                    <a:pt x="10452" y="7869"/>
                  </a:cubicBezTo>
                  <a:cubicBezTo>
                    <a:pt x="10478" y="7952"/>
                    <a:pt x="10439" y="8015"/>
                    <a:pt x="10420" y="8085"/>
                  </a:cubicBezTo>
                  <a:cubicBezTo>
                    <a:pt x="10406" y="8139"/>
                    <a:pt x="10447" y="8189"/>
                    <a:pt x="10493" y="8189"/>
                  </a:cubicBezTo>
                  <a:cubicBezTo>
                    <a:pt x="10507" y="8189"/>
                    <a:pt x="10521" y="8184"/>
                    <a:pt x="10535" y="8174"/>
                  </a:cubicBezTo>
                  <a:cubicBezTo>
                    <a:pt x="10598" y="8129"/>
                    <a:pt x="10636" y="8060"/>
                    <a:pt x="10649" y="7983"/>
                  </a:cubicBezTo>
                  <a:cubicBezTo>
                    <a:pt x="10681" y="7914"/>
                    <a:pt x="10744" y="7856"/>
                    <a:pt x="10820" y="7831"/>
                  </a:cubicBezTo>
                  <a:cubicBezTo>
                    <a:pt x="10960" y="7831"/>
                    <a:pt x="11036" y="7882"/>
                    <a:pt x="11055" y="7990"/>
                  </a:cubicBezTo>
                  <a:cubicBezTo>
                    <a:pt x="11049" y="8040"/>
                    <a:pt x="11049" y="8085"/>
                    <a:pt x="11061" y="8129"/>
                  </a:cubicBezTo>
                  <a:cubicBezTo>
                    <a:pt x="11078" y="8177"/>
                    <a:pt x="11117" y="8199"/>
                    <a:pt x="11156" y="8199"/>
                  </a:cubicBezTo>
                  <a:cubicBezTo>
                    <a:pt x="11206" y="8199"/>
                    <a:pt x="11254" y="8164"/>
                    <a:pt x="11258" y="8104"/>
                  </a:cubicBezTo>
                  <a:lnTo>
                    <a:pt x="11258" y="8072"/>
                  </a:lnTo>
                  <a:lnTo>
                    <a:pt x="11353" y="7933"/>
                  </a:lnTo>
                  <a:cubicBezTo>
                    <a:pt x="11436" y="7933"/>
                    <a:pt x="11518" y="7983"/>
                    <a:pt x="11544" y="8060"/>
                  </a:cubicBezTo>
                  <a:cubicBezTo>
                    <a:pt x="11569" y="8117"/>
                    <a:pt x="11588" y="8167"/>
                    <a:pt x="11607" y="8218"/>
                  </a:cubicBezTo>
                  <a:cubicBezTo>
                    <a:pt x="11621" y="8264"/>
                    <a:pt x="11658" y="8285"/>
                    <a:pt x="11695" y="8285"/>
                  </a:cubicBezTo>
                  <a:cubicBezTo>
                    <a:pt x="11741" y="8285"/>
                    <a:pt x="11788" y="8252"/>
                    <a:pt x="11791" y="8193"/>
                  </a:cubicBezTo>
                  <a:lnTo>
                    <a:pt x="11791" y="8167"/>
                  </a:lnTo>
                  <a:cubicBezTo>
                    <a:pt x="11816" y="8104"/>
                    <a:pt x="11848" y="8047"/>
                    <a:pt x="11880" y="7996"/>
                  </a:cubicBezTo>
                  <a:cubicBezTo>
                    <a:pt x="11926" y="7932"/>
                    <a:pt x="12067" y="7879"/>
                    <a:pt x="12162" y="7879"/>
                  </a:cubicBezTo>
                  <a:cubicBezTo>
                    <a:pt x="12238" y="7879"/>
                    <a:pt x="12286" y="7913"/>
                    <a:pt x="12235" y="8002"/>
                  </a:cubicBezTo>
                  <a:cubicBezTo>
                    <a:pt x="12191" y="8081"/>
                    <a:pt x="12263" y="8154"/>
                    <a:pt x="12330" y="8154"/>
                  </a:cubicBezTo>
                  <a:cubicBezTo>
                    <a:pt x="12360" y="8154"/>
                    <a:pt x="12389" y="8139"/>
                    <a:pt x="12407" y="8104"/>
                  </a:cubicBezTo>
                  <a:cubicBezTo>
                    <a:pt x="12459" y="8009"/>
                    <a:pt x="12553" y="7953"/>
                    <a:pt x="12646" y="7953"/>
                  </a:cubicBezTo>
                  <a:cubicBezTo>
                    <a:pt x="12732" y="7953"/>
                    <a:pt x="12817" y="8003"/>
                    <a:pt x="12864" y="8117"/>
                  </a:cubicBezTo>
                  <a:cubicBezTo>
                    <a:pt x="12870" y="8123"/>
                    <a:pt x="12876" y="8136"/>
                    <a:pt x="12876" y="8142"/>
                  </a:cubicBezTo>
                  <a:cubicBezTo>
                    <a:pt x="12887" y="8170"/>
                    <a:pt x="12913" y="8188"/>
                    <a:pt x="12940" y="8188"/>
                  </a:cubicBezTo>
                  <a:cubicBezTo>
                    <a:pt x="12944" y="8188"/>
                    <a:pt x="12948" y="8187"/>
                    <a:pt x="12952" y="8186"/>
                  </a:cubicBezTo>
                  <a:cubicBezTo>
                    <a:pt x="12959" y="8188"/>
                    <a:pt x="12967" y="8188"/>
                    <a:pt x="12974" y="8188"/>
                  </a:cubicBezTo>
                  <a:cubicBezTo>
                    <a:pt x="13039" y="8188"/>
                    <a:pt x="13107" y="8139"/>
                    <a:pt x="13073" y="8060"/>
                  </a:cubicBezTo>
                  <a:lnTo>
                    <a:pt x="13060" y="8034"/>
                  </a:lnTo>
                  <a:cubicBezTo>
                    <a:pt x="13139" y="7943"/>
                    <a:pt x="13248" y="7877"/>
                    <a:pt x="13362" y="7877"/>
                  </a:cubicBezTo>
                  <a:cubicBezTo>
                    <a:pt x="13431" y="7877"/>
                    <a:pt x="13501" y="7901"/>
                    <a:pt x="13568" y="7958"/>
                  </a:cubicBezTo>
                  <a:cubicBezTo>
                    <a:pt x="13588" y="7978"/>
                    <a:pt x="13611" y="7986"/>
                    <a:pt x="13634" y="7986"/>
                  </a:cubicBezTo>
                  <a:cubicBezTo>
                    <a:pt x="13692" y="7986"/>
                    <a:pt x="13747" y="7931"/>
                    <a:pt x="13733" y="7863"/>
                  </a:cubicBezTo>
                  <a:cubicBezTo>
                    <a:pt x="13702" y="7681"/>
                    <a:pt x="13817" y="7570"/>
                    <a:pt x="13949" y="7570"/>
                  </a:cubicBezTo>
                  <a:cubicBezTo>
                    <a:pt x="14006" y="7570"/>
                    <a:pt x="14067" y="7591"/>
                    <a:pt x="14120" y="7634"/>
                  </a:cubicBezTo>
                  <a:cubicBezTo>
                    <a:pt x="14114" y="7666"/>
                    <a:pt x="14114" y="7698"/>
                    <a:pt x="14120" y="7723"/>
                  </a:cubicBezTo>
                  <a:cubicBezTo>
                    <a:pt x="14126" y="7765"/>
                    <a:pt x="14163" y="7787"/>
                    <a:pt x="14196" y="7787"/>
                  </a:cubicBezTo>
                  <a:cubicBezTo>
                    <a:pt x="14227" y="7787"/>
                    <a:pt x="14256" y="7767"/>
                    <a:pt x="14253" y="7723"/>
                  </a:cubicBezTo>
                  <a:lnTo>
                    <a:pt x="14253" y="7704"/>
                  </a:lnTo>
                  <a:cubicBezTo>
                    <a:pt x="14323" y="7691"/>
                    <a:pt x="14361" y="7609"/>
                    <a:pt x="14323" y="7552"/>
                  </a:cubicBezTo>
                  <a:lnTo>
                    <a:pt x="14317" y="7546"/>
                  </a:lnTo>
                  <a:cubicBezTo>
                    <a:pt x="14348" y="7514"/>
                    <a:pt x="14386" y="7488"/>
                    <a:pt x="14425" y="7469"/>
                  </a:cubicBezTo>
                  <a:lnTo>
                    <a:pt x="14437" y="7463"/>
                  </a:lnTo>
                  <a:lnTo>
                    <a:pt x="14437" y="7463"/>
                  </a:lnTo>
                  <a:cubicBezTo>
                    <a:pt x="14428" y="7513"/>
                    <a:pt x="14469" y="7551"/>
                    <a:pt x="14511" y="7551"/>
                  </a:cubicBezTo>
                  <a:cubicBezTo>
                    <a:pt x="14527" y="7551"/>
                    <a:pt x="14544" y="7545"/>
                    <a:pt x="14558" y="7533"/>
                  </a:cubicBezTo>
                  <a:cubicBezTo>
                    <a:pt x="14583" y="7507"/>
                    <a:pt x="14609" y="7476"/>
                    <a:pt x="14628" y="7450"/>
                  </a:cubicBezTo>
                  <a:lnTo>
                    <a:pt x="14710" y="7476"/>
                  </a:lnTo>
                  <a:cubicBezTo>
                    <a:pt x="14719" y="7478"/>
                    <a:pt x="14727" y="7480"/>
                    <a:pt x="14735" y="7480"/>
                  </a:cubicBezTo>
                  <a:cubicBezTo>
                    <a:pt x="14804" y="7480"/>
                    <a:pt x="14850" y="7387"/>
                    <a:pt x="14793" y="7336"/>
                  </a:cubicBezTo>
                  <a:cubicBezTo>
                    <a:pt x="14780" y="7330"/>
                    <a:pt x="14774" y="7317"/>
                    <a:pt x="14761" y="7311"/>
                  </a:cubicBezTo>
                  <a:cubicBezTo>
                    <a:pt x="14780" y="7292"/>
                    <a:pt x="14805" y="7279"/>
                    <a:pt x="14824" y="7260"/>
                  </a:cubicBezTo>
                  <a:cubicBezTo>
                    <a:pt x="14913" y="7216"/>
                    <a:pt x="14996" y="7177"/>
                    <a:pt x="15091" y="7146"/>
                  </a:cubicBezTo>
                  <a:cubicBezTo>
                    <a:pt x="15104" y="7158"/>
                    <a:pt x="15116" y="7171"/>
                    <a:pt x="15129" y="7184"/>
                  </a:cubicBezTo>
                  <a:cubicBezTo>
                    <a:pt x="15179" y="7230"/>
                    <a:pt x="15246" y="7254"/>
                    <a:pt x="15313" y="7254"/>
                  </a:cubicBezTo>
                  <a:cubicBezTo>
                    <a:pt x="15348" y="7254"/>
                    <a:pt x="15382" y="7248"/>
                    <a:pt x="15414" y="7235"/>
                  </a:cubicBezTo>
                  <a:cubicBezTo>
                    <a:pt x="15453" y="7304"/>
                    <a:pt x="15510" y="7355"/>
                    <a:pt x="15579" y="7387"/>
                  </a:cubicBezTo>
                  <a:lnTo>
                    <a:pt x="15605" y="7393"/>
                  </a:lnTo>
                  <a:cubicBezTo>
                    <a:pt x="15605" y="7457"/>
                    <a:pt x="15586" y="7526"/>
                    <a:pt x="15560" y="7584"/>
                  </a:cubicBezTo>
                  <a:cubicBezTo>
                    <a:pt x="15544" y="7575"/>
                    <a:pt x="15525" y="7571"/>
                    <a:pt x="15506" y="7571"/>
                  </a:cubicBezTo>
                  <a:cubicBezTo>
                    <a:pt x="15482" y="7571"/>
                    <a:pt x="15458" y="7578"/>
                    <a:pt x="15440" y="7596"/>
                  </a:cubicBezTo>
                  <a:cubicBezTo>
                    <a:pt x="15389" y="7647"/>
                    <a:pt x="15364" y="7717"/>
                    <a:pt x="15364" y="7787"/>
                  </a:cubicBezTo>
                  <a:lnTo>
                    <a:pt x="15357" y="7787"/>
                  </a:lnTo>
                  <a:cubicBezTo>
                    <a:pt x="15347" y="7784"/>
                    <a:pt x="15336" y="7782"/>
                    <a:pt x="15326" y="7782"/>
                  </a:cubicBezTo>
                  <a:cubicBezTo>
                    <a:pt x="15312" y="7782"/>
                    <a:pt x="15299" y="7786"/>
                    <a:pt x="15288" y="7793"/>
                  </a:cubicBezTo>
                  <a:cubicBezTo>
                    <a:pt x="15211" y="7837"/>
                    <a:pt x="15154" y="7901"/>
                    <a:pt x="15129" y="7983"/>
                  </a:cubicBezTo>
                  <a:cubicBezTo>
                    <a:pt x="15118" y="8006"/>
                    <a:pt x="15020" y="8289"/>
                    <a:pt x="14949" y="8289"/>
                  </a:cubicBezTo>
                  <a:cubicBezTo>
                    <a:pt x="14938" y="8289"/>
                    <a:pt x="14928" y="8283"/>
                    <a:pt x="14920" y="8269"/>
                  </a:cubicBezTo>
                  <a:cubicBezTo>
                    <a:pt x="14897" y="8234"/>
                    <a:pt x="14859" y="8218"/>
                    <a:pt x="14821" y="8218"/>
                  </a:cubicBezTo>
                  <a:cubicBezTo>
                    <a:pt x="14761" y="8218"/>
                    <a:pt x="14702" y="8259"/>
                    <a:pt x="14710" y="8332"/>
                  </a:cubicBezTo>
                  <a:cubicBezTo>
                    <a:pt x="14716" y="8421"/>
                    <a:pt x="14710" y="8510"/>
                    <a:pt x="14685" y="8599"/>
                  </a:cubicBezTo>
                  <a:cubicBezTo>
                    <a:pt x="14672" y="8643"/>
                    <a:pt x="14659" y="8688"/>
                    <a:pt x="14634" y="8726"/>
                  </a:cubicBezTo>
                  <a:cubicBezTo>
                    <a:pt x="14615" y="8789"/>
                    <a:pt x="14571" y="8827"/>
                    <a:pt x="14507" y="8846"/>
                  </a:cubicBezTo>
                  <a:cubicBezTo>
                    <a:pt x="14507" y="8786"/>
                    <a:pt x="14463" y="8756"/>
                    <a:pt x="14418" y="8756"/>
                  </a:cubicBezTo>
                  <a:cubicBezTo>
                    <a:pt x="14374" y="8756"/>
                    <a:pt x="14329" y="8786"/>
                    <a:pt x="14329" y="8846"/>
                  </a:cubicBezTo>
                  <a:cubicBezTo>
                    <a:pt x="14329" y="8872"/>
                    <a:pt x="14329" y="8897"/>
                    <a:pt x="14336" y="8923"/>
                  </a:cubicBezTo>
                  <a:cubicBezTo>
                    <a:pt x="14291" y="8973"/>
                    <a:pt x="14298" y="9056"/>
                    <a:pt x="14361" y="9100"/>
                  </a:cubicBezTo>
                  <a:cubicBezTo>
                    <a:pt x="14425" y="9138"/>
                    <a:pt x="14317" y="9183"/>
                    <a:pt x="14260" y="9208"/>
                  </a:cubicBezTo>
                  <a:cubicBezTo>
                    <a:pt x="14190" y="9240"/>
                    <a:pt x="14126" y="9348"/>
                    <a:pt x="14209" y="9411"/>
                  </a:cubicBezTo>
                  <a:cubicBezTo>
                    <a:pt x="14260" y="9456"/>
                    <a:pt x="14329" y="9532"/>
                    <a:pt x="14310" y="9608"/>
                  </a:cubicBezTo>
                  <a:cubicBezTo>
                    <a:pt x="14300" y="9642"/>
                    <a:pt x="14256" y="9665"/>
                    <a:pt x="14217" y="9665"/>
                  </a:cubicBezTo>
                  <a:cubicBezTo>
                    <a:pt x="14184" y="9665"/>
                    <a:pt x="14155" y="9649"/>
                    <a:pt x="14152" y="9608"/>
                  </a:cubicBezTo>
                  <a:cubicBezTo>
                    <a:pt x="14145" y="9583"/>
                    <a:pt x="14133" y="9557"/>
                    <a:pt x="14107" y="9544"/>
                  </a:cubicBezTo>
                  <a:cubicBezTo>
                    <a:pt x="14107" y="9519"/>
                    <a:pt x="14107" y="9494"/>
                    <a:pt x="14101" y="9462"/>
                  </a:cubicBezTo>
                  <a:cubicBezTo>
                    <a:pt x="14087" y="9420"/>
                    <a:pt x="14047" y="9397"/>
                    <a:pt x="14009" y="9397"/>
                  </a:cubicBezTo>
                  <a:cubicBezTo>
                    <a:pt x="13977" y="9397"/>
                    <a:pt x="13947" y="9412"/>
                    <a:pt x="13930" y="9443"/>
                  </a:cubicBezTo>
                  <a:cubicBezTo>
                    <a:pt x="13883" y="9520"/>
                    <a:pt x="13808" y="9855"/>
                    <a:pt x="13680" y="9855"/>
                  </a:cubicBezTo>
                  <a:cubicBezTo>
                    <a:pt x="13650" y="9855"/>
                    <a:pt x="13617" y="9837"/>
                    <a:pt x="13581" y="9792"/>
                  </a:cubicBezTo>
                  <a:cubicBezTo>
                    <a:pt x="13558" y="9772"/>
                    <a:pt x="13532" y="9762"/>
                    <a:pt x="13506" y="9762"/>
                  </a:cubicBezTo>
                  <a:cubicBezTo>
                    <a:pt x="13450" y="9762"/>
                    <a:pt x="13397" y="9805"/>
                    <a:pt x="13397" y="9874"/>
                  </a:cubicBezTo>
                  <a:cubicBezTo>
                    <a:pt x="13402" y="9967"/>
                    <a:pt x="13345" y="10081"/>
                    <a:pt x="13243" y="10081"/>
                  </a:cubicBezTo>
                  <a:cubicBezTo>
                    <a:pt x="13233" y="10081"/>
                    <a:pt x="13223" y="10080"/>
                    <a:pt x="13213" y="10077"/>
                  </a:cubicBezTo>
                  <a:cubicBezTo>
                    <a:pt x="13149" y="10058"/>
                    <a:pt x="13105" y="10001"/>
                    <a:pt x="13073" y="9957"/>
                  </a:cubicBezTo>
                  <a:cubicBezTo>
                    <a:pt x="13058" y="9940"/>
                    <a:pt x="13041" y="9933"/>
                    <a:pt x="13024" y="9933"/>
                  </a:cubicBezTo>
                  <a:cubicBezTo>
                    <a:pt x="12981" y="9933"/>
                    <a:pt x="12940" y="9975"/>
                    <a:pt x="12940" y="10020"/>
                  </a:cubicBezTo>
                  <a:cubicBezTo>
                    <a:pt x="12937" y="10020"/>
                    <a:pt x="12934" y="10020"/>
                    <a:pt x="12931" y="10020"/>
                  </a:cubicBezTo>
                  <a:cubicBezTo>
                    <a:pt x="12860" y="10020"/>
                    <a:pt x="12814" y="10093"/>
                    <a:pt x="12838" y="10166"/>
                  </a:cubicBezTo>
                  <a:cubicBezTo>
                    <a:pt x="12895" y="10344"/>
                    <a:pt x="12908" y="10611"/>
                    <a:pt x="12800" y="10782"/>
                  </a:cubicBezTo>
                  <a:cubicBezTo>
                    <a:pt x="12794" y="10763"/>
                    <a:pt x="12787" y="10744"/>
                    <a:pt x="12775" y="10718"/>
                  </a:cubicBezTo>
                  <a:cubicBezTo>
                    <a:pt x="12757" y="10686"/>
                    <a:pt x="12725" y="10670"/>
                    <a:pt x="12691" y="10670"/>
                  </a:cubicBezTo>
                  <a:cubicBezTo>
                    <a:pt x="12665" y="10670"/>
                    <a:pt x="12638" y="10680"/>
                    <a:pt x="12616" y="10699"/>
                  </a:cubicBezTo>
                  <a:cubicBezTo>
                    <a:pt x="12514" y="10782"/>
                    <a:pt x="12540" y="10941"/>
                    <a:pt x="12660" y="10991"/>
                  </a:cubicBezTo>
                  <a:cubicBezTo>
                    <a:pt x="12660" y="11125"/>
                    <a:pt x="12597" y="11251"/>
                    <a:pt x="12489" y="11340"/>
                  </a:cubicBezTo>
                  <a:cubicBezTo>
                    <a:pt x="12447" y="11383"/>
                    <a:pt x="12489" y="11443"/>
                    <a:pt x="12541" y="11443"/>
                  </a:cubicBezTo>
                  <a:cubicBezTo>
                    <a:pt x="12551" y="11443"/>
                    <a:pt x="12561" y="11441"/>
                    <a:pt x="12572" y="11435"/>
                  </a:cubicBezTo>
                  <a:cubicBezTo>
                    <a:pt x="12737" y="11353"/>
                    <a:pt x="12844" y="11182"/>
                    <a:pt x="12838" y="10998"/>
                  </a:cubicBezTo>
                  <a:lnTo>
                    <a:pt x="12844" y="10998"/>
                  </a:lnTo>
                  <a:cubicBezTo>
                    <a:pt x="13105" y="10883"/>
                    <a:pt x="13149" y="10515"/>
                    <a:pt x="13105" y="10242"/>
                  </a:cubicBezTo>
                  <a:lnTo>
                    <a:pt x="13105" y="10242"/>
                  </a:lnTo>
                  <a:cubicBezTo>
                    <a:pt x="13147" y="10258"/>
                    <a:pt x="13190" y="10265"/>
                    <a:pt x="13234" y="10265"/>
                  </a:cubicBezTo>
                  <a:cubicBezTo>
                    <a:pt x="13372" y="10265"/>
                    <a:pt x="13506" y="10191"/>
                    <a:pt x="13574" y="10065"/>
                  </a:cubicBezTo>
                  <a:cubicBezTo>
                    <a:pt x="13605" y="10076"/>
                    <a:pt x="13637" y="10081"/>
                    <a:pt x="13667" y="10081"/>
                  </a:cubicBezTo>
                  <a:cubicBezTo>
                    <a:pt x="13826" y="10081"/>
                    <a:pt x="13977" y="9942"/>
                    <a:pt x="14057" y="9767"/>
                  </a:cubicBezTo>
                  <a:cubicBezTo>
                    <a:pt x="14113" y="9823"/>
                    <a:pt x="14185" y="9851"/>
                    <a:pt x="14259" y="9851"/>
                  </a:cubicBezTo>
                  <a:cubicBezTo>
                    <a:pt x="14302" y="9851"/>
                    <a:pt x="14345" y="9842"/>
                    <a:pt x="14386" y="9824"/>
                  </a:cubicBezTo>
                  <a:cubicBezTo>
                    <a:pt x="14558" y="9728"/>
                    <a:pt x="14551" y="9532"/>
                    <a:pt x="14475" y="9373"/>
                  </a:cubicBezTo>
                  <a:cubicBezTo>
                    <a:pt x="14564" y="9329"/>
                    <a:pt x="14628" y="9240"/>
                    <a:pt x="14634" y="9138"/>
                  </a:cubicBezTo>
                  <a:cubicBezTo>
                    <a:pt x="14634" y="9107"/>
                    <a:pt x="14628" y="9075"/>
                    <a:pt x="14621" y="9049"/>
                  </a:cubicBezTo>
                  <a:cubicBezTo>
                    <a:pt x="14647" y="9043"/>
                    <a:pt x="14666" y="9030"/>
                    <a:pt x="14685" y="9018"/>
                  </a:cubicBezTo>
                  <a:cubicBezTo>
                    <a:pt x="14837" y="8904"/>
                    <a:pt x="14913" y="8707"/>
                    <a:pt x="14932" y="8516"/>
                  </a:cubicBezTo>
                  <a:cubicBezTo>
                    <a:pt x="14996" y="8516"/>
                    <a:pt x="15053" y="8497"/>
                    <a:pt x="15110" y="8466"/>
                  </a:cubicBezTo>
                  <a:cubicBezTo>
                    <a:pt x="15281" y="8370"/>
                    <a:pt x="15313" y="8148"/>
                    <a:pt x="15402" y="7983"/>
                  </a:cubicBezTo>
                  <a:cubicBezTo>
                    <a:pt x="15408" y="8015"/>
                    <a:pt x="15427" y="8040"/>
                    <a:pt x="15440" y="8066"/>
                  </a:cubicBezTo>
                  <a:cubicBezTo>
                    <a:pt x="15508" y="8155"/>
                    <a:pt x="15633" y="8236"/>
                    <a:pt x="15749" y="8236"/>
                  </a:cubicBezTo>
                  <a:cubicBezTo>
                    <a:pt x="15774" y="8236"/>
                    <a:pt x="15798" y="8232"/>
                    <a:pt x="15821" y="8225"/>
                  </a:cubicBezTo>
                  <a:lnTo>
                    <a:pt x="15821" y="8225"/>
                  </a:lnTo>
                  <a:cubicBezTo>
                    <a:pt x="15814" y="8237"/>
                    <a:pt x="15808" y="8250"/>
                    <a:pt x="15802" y="8263"/>
                  </a:cubicBezTo>
                  <a:cubicBezTo>
                    <a:pt x="15776" y="8339"/>
                    <a:pt x="15776" y="8421"/>
                    <a:pt x="15814" y="8491"/>
                  </a:cubicBezTo>
                  <a:cubicBezTo>
                    <a:pt x="15821" y="8510"/>
                    <a:pt x="15833" y="8523"/>
                    <a:pt x="15840" y="8535"/>
                  </a:cubicBezTo>
                  <a:cubicBezTo>
                    <a:pt x="15764" y="8586"/>
                    <a:pt x="15713" y="8669"/>
                    <a:pt x="15694" y="8758"/>
                  </a:cubicBezTo>
                  <a:cubicBezTo>
                    <a:pt x="15681" y="8859"/>
                    <a:pt x="15713" y="8961"/>
                    <a:pt x="15783" y="9030"/>
                  </a:cubicBezTo>
                  <a:cubicBezTo>
                    <a:pt x="15764" y="9030"/>
                    <a:pt x="15738" y="9037"/>
                    <a:pt x="15719" y="9049"/>
                  </a:cubicBezTo>
                  <a:cubicBezTo>
                    <a:pt x="15599" y="9107"/>
                    <a:pt x="15541" y="9234"/>
                    <a:pt x="15567" y="9360"/>
                  </a:cubicBezTo>
                  <a:cubicBezTo>
                    <a:pt x="15591" y="9476"/>
                    <a:pt x="15692" y="9551"/>
                    <a:pt x="15807" y="9551"/>
                  </a:cubicBezTo>
                  <a:cubicBezTo>
                    <a:pt x="15811" y="9551"/>
                    <a:pt x="15816" y="9551"/>
                    <a:pt x="15821" y="9551"/>
                  </a:cubicBezTo>
                  <a:cubicBezTo>
                    <a:pt x="15871" y="9544"/>
                    <a:pt x="15922" y="9525"/>
                    <a:pt x="15960" y="9494"/>
                  </a:cubicBezTo>
                  <a:cubicBezTo>
                    <a:pt x="15979" y="9608"/>
                    <a:pt x="16055" y="9703"/>
                    <a:pt x="16163" y="9741"/>
                  </a:cubicBezTo>
                  <a:cubicBezTo>
                    <a:pt x="16208" y="9811"/>
                    <a:pt x="16284" y="9849"/>
                    <a:pt x="16360" y="9862"/>
                  </a:cubicBezTo>
                  <a:cubicBezTo>
                    <a:pt x="16379" y="9862"/>
                    <a:pt x="16398" y="9862"/>
                    <a:pt x="16417" y="9855"/>
                  </a:cubicBezTo>
                  <a:lnTo>
                    <a:pt x="16417" y="9855"/>
                  </a:lnTo>
                  <a:cubicBezTo>
                    <a:pt x="16341" y="9925"/>
                    <a:pt x="16290" y="10014"/>
                    <a:pt x="16258" y="10116"/>
                  </a:cubicBezTo>
                  <a:cubicBezTo>
                    <a:pt x="16233" y="10236"/>
                    <a:pt x="16297" y="10363"/>
                    <a:pt x="16411" y="10414"/>
                  </a:cubicBezTo>
                  <a:cubicBezTo>
                    <a:pt x="16411" y="10515"/>
                    <a:pt x="16455" y="10617"/>
                    <a:pt x="16531" y="10687"/>
                  </a:cubicBezTo>
                  <a:cubicBezTo>
                    <a:pt x="16538" y="10769"/>
                    <a:pt x="16576" y="10852"/>
                    <a:pt x="16633" y="10915"/>
                  </a:cubicBezTo>
                  <a:cubicBezTo>
                    <a:pt x="16496" y="11102"/>
                    <a:pt x="16609" y="11398"/>
                    <a:pt x="16852" y="11398"/>
                  </a:cubicBezTo>
                  <a:cubicBezTo>
                    <a:pt x="16857" y="11398"/>
                    <a:pt x="16863" y="11398"/>
                    <a:pt x="16868" y="11397"/>
                  </a:cubicBezTo>
                  <a:lnTo>
                    <a:pt x="16868" y="11397"/>
                  </a:lnTo>
                  <a:cubicBezTo>
                    <a:pt x="16760" y="11537"/>
                    <a:pt x="16760" y="11759"/>
                    <a:pt x="16842" y="11937"/>
                  </a:cubicBezTo>
                  <a:cubicBezTo>
                    <a:pt x="16684" y="11994"/>
                    <a:pt x="16582" y="12146"/>
                    <a:pt x="16588" y="12318"/>
                  </a:cubicBezTo>
                  <a:cubicBezTo>
                    <a:pt x="16601" y="12444"/>
                    <a:pt x="16671" y="12552"/>
                    <a:pt x="16779" y="12609"/>
                  </a:cubicBezTo>
                  <a:cubicBezTo>
                    <a:pt x="16738" y="12602"/>
                    <a:pt x="16697" y="12599"/>
                    <a:pt x="16656" y="12599"/>
                  </a:cubicBezTo>
                  <a:cubicBezTo>
                    <a:pt x="16627" y="12599"/>
                    <a:pt x="16598" y="12600"/>
                    <a:pt x="16569" y="12603"/>
                  </a:cubicBezTo>
                  <a:cubicBezTo>
                    <a:pt x="16512" y="12406"/>
                    <a:pt x="16341" y="12267"/>
                    <a:pt x="16138" y="12254"/>
                  </a:cubicBezTo>
                  <a:cubicBezTo>
                    <a:pt x="16078" y="12115"/>
                    <a:pt x="15942" y="12026"/>
                    <a:pt x="15807" y="12026"/>
                  </a:cubicBezTo>
                  <a:cubicBezTo>
                    <a:pt x="15757" y="12026"/>
                    <a:pt x="15708" y="12038"/>
                    <a:pt x="15662" y="12064"/>
                  </a:cubicBezTo>
                  <a:cubicBezTo>
                    <a:pt x="15662" y="12051"/>
                    <a:pt x="15662" y="12045"/>
                    <a:pt x="15668" y="12045"/>
                  </a:cubicBezTo>
                  <a:cubicBezTo>
                    <a:pt x="15681" y="11924"/>
                    <a:pt x="15656" y="11804"/>
                    <a:pt x="15592" y="11702"/>
                  </a:cubicBezTo>
                  <a:cubicBezTo>
                    <a:pt x="15535" y="11607"/>
                    <a:pt x="15440" y="11537"/>
                    <a:pt x="15332" y="11512"/>
                  </a:cubicBezTo>
                  <a:cubicBezTo>
                    <a:pt x="15324" y="11510"/>
                    <a:pt x="15316" y="11510"/>
                    <a:pt x="15308" y="11510"/>
                  </a:cubicBezTo>
                  <a:cubicBezTo>
                    <a:pt x="15192" y="11510"/>
                    <a:pt x="15142" y="11639"/>
                    <a:pt x="15154" y="11746"/>
                  </a:cubicBezTo>
                  <a:cubicBezTo>
                    <a:pt x="15163" y="11788"/>
                    <a:pt x="15196" y="11806"/>
                    <a:pt x="15231" y="11806"/>
                  </a:cubicBezTo>
                  <a:cubicBezTo>
                    <a:pt x="15276" y="11806"/>
                    <a:pt x="15323" y="11775"/>
                    <a:pt x="15319" y="11721"/>
                  </a:cubicBezTo>
                  <a:lnTo>
                    <a:pt x="15326" y="11715"/>
                  </a:lnTo>
                  <a:cubicBezTo>
                    <a:pt x="15395" y="11753"/>
                    <a:pt x="15446" y="11829"/>
                    <a:pt x="15453" y="11911"/>
                  </a:cubicBezTo>
                  <a:cubicBezTo>
                    <a:pt x="15465" y="11962"/>
                    <a:pt x="15459" y="12007"/>
                    <a:pt x="15440" y="12051"/>
                  </a:cubicBezTo>
                  <a:cubicBezTo>
                    <a:pt x="15414" y="12102"/>
                    <a:pt x="15383" y="12134"/>
                    <a:pt x="15389" y="12191"/>
                  </a:cubicBezTo>
                  <a:cubicBezTo>
                    <a:pt x="15389" y="12235"/>
                    <a:pt x="15427" y="12267"/>
                    <a:pt x="15472" y="12273"/>
                  </a:cubicBezTo>
                  <a:lnTo>
                    <a:pt x="15510" y="12273"/>
                  </a:lnTo>
                  <a:cubicBezTo>
                    <a:pt x="15524" y="12306"/>
                    <a:pt x="15555" y="12324"/>
                    <a:pt x="15587" y="12324"/>
                  </a:cubicBezTo>
                  <a:cubicBezTo>
                    <a:pt x="15610" y="12324"/>
                    <a:pt x="15633" y="12314"/>
                    <a:pt x="15649" y="12292"/>
                  </a:cubicBezTo>
                  <a:cubicBezTo>
                    <a:pt x="15687" y="12240"/>
                    <a:pt x="15737" y="12217"/>
                    <a:pt x="15783" y="12217"/>
                  </a:cubicBezTo>
                  <a:cubicBezTo>
                    <a:pt x="15862" y="12217"/>
                    <a:pt x="15932" y="12284"/>
                    <a:pt x="15916" y="12387"/>
                  </a:cubicBezTo>
                  <a:cubicBezTo>
                    <a:pt x="15910" y="12467"/>
                    <a:pt x="15986" y="12516"/>
                    <a:pt x="16052" y="12516"/>
                  </a:cubicBezTo>
                  <a:cubicBezTo>
                    <a:pt x="16060" y="12516"/>
                    <a:pt x="16067" y="12516"/>
                    <a:pt x="16074" y="12514"/>
                  </a:cubicBezTo>
                  <a:cubicBezTo>
                    <a:pt x="16090" y="12511"/>
                    <a:pt x="16106" y="12509"/>
                    <a:pt x="16122" y="12509"/>
                  </a:cubicBezTo>
                  <a:cubicBezTo>
                    <a:pt x="16241" y="12509"/>
                    <a:pt x="16339" y="12613"/>
                    <a:pt x="16322" y="12736"/>
                  </a:cubicBezTo>
                  <a:cubicBezTo>
                    <a:pt x="16307" y="12833"/>
                    <a:pt x="16387" y="12899"/>
                    <a:pt x="16461" y="12899"/>
                  </a:cubicBezTo>
                  <a:cubicBezTo>
                    <a:pt x="16509" y="12899"/>
                    <a:pt x="16554" y="12871"/>
                    <a:pt x="16569" y="12806"/>
                  </a:cubicBezTo>
                  <a:cubicBezTo>
                    <a:pt x="16569" y="12800"/>
                    <a:pt x="16569" y="12800"/>
                    <a:pt x="16569" y="12800"/>
                  </a:cubicBezTo>
                  <a:cubicBezTo>
                    <a:pt x="16627" y="12800"/>
                    <a:pt x="16684" y="12800"/>
                    <a:pt x="16741" y="12813"/>
                  </a:cubicBezTo>
                  <a:cubicBezTo>
                    <a:pt x="16868" y="12851"/>
                    <a:pt x="16950" y="12927"/>
                    <a:pt x="17058" y="12990"/>
                  </a:cubicBezTo>
                  <a:cubicBezTo>
                    <a:pt x="17076" y="12999"/>
                    <a:pt x="17095" y="13003"/>
                    <a:pt x="17112" y="13003"/>
                  </a:cubicBezTo>
                  <a:cubicBezTo>
                    <a:pt x="17202" y="13003"/>
                    <a:pt x="17267" y="12892"/>
                    <a:pt x="17198" y="12813"/>
                  </a:cubicBezTo>
                  <a:cubicBezTo>
                    <a:pt x="17128" y="12743"/>
                    <a:pt x="17052" y="12692"/>
                    <a:pt x="16957" y="12660"/>
                  </a:cubicBezTo>
                  <a:cubicBezTo>
                    <a:pt x="16995" y="12660"/>
                    <a:pt x="17033" y="12660"/>
                    <a:pt x="17064" y="12654"/>
                  </a:cubicBezTo>
                  <a:cubicBezTo>
                    <a:pt x="17134" y="12616"/>
                    <a:pt x="17121" y="12514"/>
                    <a:pt x="17045" y="12502"/>
                  </a:cubicBezTo>
                  <a:cubicBezTo>
                    <a:pt x="16758" y="12502"/>
                    <a:pt x="16723" y="12121"/>
                    <a:pt x="17018" y="12121"/>
                  </a:cubicBezTo>
                  <a:cubicBezTo>
                    <a:pt x="17023" y="12121"/>
                    <a:pt x="17028" y="12121"/>
                    <a:pt x="17033" y="12121"/>
                  </a:cubicBezTo>
                  <a:cubicBezTo>
                    <a:pt x="17035" y="12121"/>
                    <a:pt x="17038" y="12121"/>
                    <a:pt x="17040" y="12121"/>
                  </a:cubicBezTo>
                  <a:cubicBezTo>
                    <a:pt x="17154" y="12121"/>
                    <a:pt x="17171" y="11974"/>
                    <a:pt x="17090" y="11911"/>
                  </a:cubicBezTo>
                  <a:cubicBezTo>
                    <a:pt x="16887" y="11765"/>
                    <a:pt x="17039" y="11550"/>
                    <a:pt x="17179" y="11429"/>
                  </a:cubicBezTo>
                  <a:cubicBezTo>
                    <a:pt x="17229" y="11372"/>
                    <a:pt x="17191" y="11277"/>
                    <a:pt x="17109" y="11270"/>
                  </a:cubicBezTo>
                  <a:cubicBezTo>
                    <a:pt x="17071" y="11277"/>
                    <a:pt x="17033" y="11283"/>
                    <a:pt x="16995" y="11296"/>
                  </a:cubicBezTo>
                  <a:cubicBezTo>
                    <a:pt x="16989" y="11269"/>
                    <a:pt x="16966" y="11256"/>
                    <a:pt x="16941" y="11256"/>
                  </a:cubicBezTo>
                  <a:cubicBezTo>
                    <a:pt x="16935" y="11256"/>
                    <a:pt x="16930" y="11257"/>
                    <a:pt x="16925" y="11258"/>
                  </a:cubicBezTo>
                  <a:cubicBezTo>
                    <a:pt x="16909" y="11262"/>
                    <a:pt x="16894" y="11264"/>
                    <a:pt x="16879" y="11264"/>
                  </a:cubicBezTo>
                  <a:cubicBezTo>
                    <a:pt x="16733" y="11264"/>
                    <a:pt x="16674" y="11049"/>
                    <a:pt x="16830" y="10991"/>
                  </a:cubicBezTo>
                  <a:cubicBezTo>
                    <a:pt x="16887" y="10947"/>
                    <a:pt x="16887" y="10858"/>
                    <a:pt x="16830" y="10820"/>
                  </a:cubicBezTo>
                  <a:cubicBezTo>
                    <a:pt x="16811" y="10807"/>
                    <a:pt x="16792" y="10788"/>
                    <a:pt x="16779" y="10776"/>
                  </a:cubicBezTo>
                  <a:lnTo>
                    <a:pt x="16779" y="10776"/>
                  </a:lnTo>
                  <a:cubicBezTo>
                    <a:pt x="16783" y="10776"/>
                    <a:pt x="16788" y="10776"/>
                    <a:pt x="16792" y="10776"/>
                  </a:cubicBezTo>
                  <a:cubicBezTo>
                    <a:pt x="16926" y="10776"/>
                    <a:pt x="17040" y="10682"/>
                    <a:pt x="17077" y="10553"/>
                  </a:cubicBezTo>
                  <a:cubicBezTo>
                    <a:pt x="17172" y="10534"/>
                    <a:pt x="17255" y="10477"/>
                    <a:pt x="17306" y="10388"/>
                  </a:cubicBezTo>
                  <a:cubicBezTo>
                    <a:pt x="17350" y="10316"/>
                    <a:pt x="17282" y="10238"/>
                    <a:pt x="17217" y="10238"/>
                  </a:cubicBezTo>
                  <a:cubicBezTo>
                    <a:pt x="17208" y="10238"/>
                    <a:pt x="17200" y="10239"/>
                    <a:pt x="17191" y="10242"/>
                  </a:cubicBezTo>
                  <a:cubicBezTo>
                    <a:pt x="17121" y="10217"/>
                    <a:pt x="17064" y="10154"/>
                    <a:pt x="17052" y="10077"/>
                  </a:cubicBezTo>
                  <a:cubicBezTo>
                    <a:pt x="17058" y="10052"/>
                    <a:pt x="17058" y="10020"/>
                    <a:pt x="17052" y="9995"/>
                  </a:cubicBezTo>
                  <a:cubicBezTo>
                    <a:pt x="17035" y="9943"/>
                    <a:pt x="16982" y="9914"/>
                    <a:pt x="16932" y="9914"/>
                  </a:cubicBezTo>
                  <a:cubicBezTo>
                    <a:pt x="16884" y="9914"/>
                    <a:pt x="16839" y="9940"/>
                    <a:pt x="16830" y="9995"/>
                  </a:cubicBezTo>
                  <a:cubicBezTo>
                    <a:pt x="16823" y="10014"/>
                    <a:pt x="16823" y="10039"/>
                    <a:pt x="16823" y="10065"/>
                  </a:cubicBezTo>
                  <a:cubicBezTo>
                    <a:pt x="16811" y="10058"/>
                    <a:pt x="16798" y="10046"/>
                    <a:pt x="16798" y="10033"/>
                  </a:cubicBezTo>
                  <a:cubicBezTo>
                    <a:pt x="16779" y="9989"/>
                    <a:pt x="16772" y="9944"/>
                    <a:pt x="16779" y="9893"/>
                  </a:cubicBezTo>
                  <a:cubicBezTo>
                    <a:pt x="16774" y="9849"/>
                    <a:pt x="16734" y="9816"/>
                    <a:pt x="16689" y="9816"/>
                  </a:cubicBezTo>
                  <a:cubicBezTo>
                    <a:pt x="16677" y="9816"/>
                    <a:pt x="16664" y="9818"/>
                    <a:pt x="16652" y="9824"/>
                  </a:cubicBezTo>
                  <a:cubicBezTo>
                    <a:pt x="16626" y="9808"/>
                    <a:pt x="16591" y="9797"/>
                    <a:pt x="16558" y="9797"/>
                  </a:cubicBezTo>
                  <a:cubicBezTo>
                    <a:pt x="16551" y="9797"/>
                    <a:pt x="16544" y="9797"/>
                    <a:pt x="16538" y="9798"/>
                  </a:cubicBezTo>
                  <a:cubicBezTo>
                    <a:pt x="16595" y="9754"/>
                    <a:pt x="16614" y="9684"/>
                    <a:pt x="16588" y="9621"/>
                  </a:cubicBezTo>
                  <a:cubicBezTo>
                    <a:pt x="16569" y="9592"/>
                    <a:pt x="16543" y="9578"/>
                    <a:pt x="16515" y="9578"/>
                  </a:cubicBezTo>
                  <a:cubicBezTo>
                    <a:pt x="16506" y="9578"/>
                    <a:pt x="16496" y="9579"/>
                    <a:pt x="16487" y="9583"/>
                  </a:cubicBezTo>
                  <a:cubicBezTo>
                    <a:pt x="16449" y="9595"/>
                    <a:pt x="16423" y="9621"/>
                    <a:pt x="16404" y="9652"/>
                  </a:cubicBezTo>
                  <a:cubicBezTo>
                    <a:pt x="16398" y="9665"/>
                    <a:pt x="16392" y="9671"/>
                    <a:pt x="16379" y="9678"/>
                  </a:cubicBezTo>
                  <a:cubicBezTo>
                    <a:pt x="16379" y="9646"/>
                    <a:pt x="16354" y="9608"/>
                    <a:pt x="16322" y="9602"/>
                  </a:cubicBezTo>
                  <a:cubicBezTo>
                    <a:pt x="16233" y="9570"/>
                    <a:pt x="16170" y="9487"/>
                    <a:pt x="16176" y="9392"/>
                  </a:cubicBezTo>
                  <a:cubicBezTo>
                    <a:pt x="16176" y="9338"/>
                    <a:pt x="16130" y="9299"/>
                    <a:pt x="16080" y="9299"/>
                  </a:cubicBezTo>
                  <a:cubicBezTo>
                    <a:pt x="16066" y="9299"/>
                    <a:pt x="16051" y="9303"/>
                    <a:pt x="16036" y="9310"/>
                  </a:cubicBezTo>
                  <a:cubicBezTo>
                    <a:pt x="16036" y="9310"/>
                    <a:pt x="16030" y="9303"/>
                    <a:pt x="16030" y="9297"/>
                  </a:cubicBezTo>
                  <a:cubicBezTo>
                    <a:pt x="16013" y="9271"/>
                    <a:pt x="15983" y="9254"/>
                    <a:pt x="15954" y="9254"/>
                  </a:cubicBezTo>
                  <a:cubicBezTo>
                    <a:pt x="15941" y="9254"/>
                    <a:pt x="15928" y="9257"/>
                    <a:pt x="15916" y="9265"/>
                  </a:cubicBezTo>
                  <a:cubicBezTo>
                    <a:pt x="15878" y="9297"/>
                    <a:pt x="15865" y="9354"/>
                    <a:pt x="15821" y="9367"/>
                  </a:cubicBezTo>
                  <a:cubicBezTo>
                    <a:pt x="15814" y="9369"/>
                    <a:pt x="15807" y="9370"/>
                    <a:pt x="15801" y="9370"/>
                  </a:cubicBezTo>
                  <a:cubicBezTo>
                    <a:pt x="15770" y="9370"/>
                    <a:pt x="15743" y="9347"/>
                    <a:pt x="15738" y="9316"/>
                  </a:cubicBezTo>
                  <a:cubicBezTo>
                    <a:pt x="15717" y="9227"/>
                    <a:pt x="15793" y="9183"/>
                    <a:pt x="15870" y="9183"/>
                  </a:cubicBezTo>
                  <a:cubicBezTo>
                    <a:pt x="15907" y="9183"/>
                    <a:pt x="15946" y="9194"/>
                    <a:pt x="15973" y="9214"/>
                  </a:cubicBezTo>
                  <a:cubicBezTo>
                    <a:pt x="15987" y="9226"/>
                    <a:pt x="16002" y="9230"/>
                    <a:pt x="16016" y="9230"/>
                  </a:cubicBezTo>
                  <a:cubicBezTo>
                    <a:pt x="16068" y="9230"/>
                    <a:pt x="16111" y="9170"/>
                    <a:pt x="16062" y="9126"/>
                  </a:cubicBezTo>
                  <a:cubicBezTo>
                    <a:pt x="16043" y="9100"/>
                    <a:pt x="16024" y="9088"/>
                    <a:pt x="15998" y="9069"/>
                  </a:cubicBezTo>
                  <a:cubicBezTo>
                    <a:pt x="16011" y="9043"/>
                    <a:pt x="15998" y="9005"/>
                    <a:pt x="15967" y="8992"/>
                  </a:cubicBezTo>
                  <a:cubicBezTo>
                    <a:pt x="15884" y="8961"/>
                    <a:pt x="15840" y="8872"/>
                    <a:pt x="15871" y="8783"/>
                  </a:cubicBezTo>
                  <a:cubicBezTo>
                    <a:pt x="15903" y="8707"/>
                    <a:pt x="15979" y="8694"/>
                    <a:pt x="16036" y="8643"/>
                  </a:cubicBezTo>
                  <a:cubicBezTo>
                    <a:pt x="16043" y="8637"/>
                    <a:pt x="16043" y="8637"/>
                    <a:pt x="16043" y="8631"/>
                  </a:cubicBezTo>
                  <a:cubicBezTo>
                    <a:pt x="16119" y="8631"/>
                    <a:pt x="16195" y="8618"/>
                    <a:pt x="16265" y="8599"/>
                  </a:cubicBezTo>
                  <a:cubicBezTo>
                    <a:pt x="16271" y="8618"/>
                    <a:pt x="16278" y="8643"/>
                    <a:pt x="16284" y="8669"/>
                  </a:cubicBezTo>
                  <a:cubicBezTo>
                    <a:pt x="16220" y="8713"/>
                    <a:pt x="16182" y="8783"/>
                    <a:pt x="16176" y="8859"/>
                  </a:cubicBezTo>
                  <a:cubicBezTo>
                    <a:pt x="16173" y="8929"/>
                    <a:pt x="16224" y="8964"/>
                    <a:pt x="16278" y="8964"/>
                  </a:cubicBezTo>
                  <a:cubicBezTo>
                    <a:pt x="16322" y="8964"/>
                    <a:pt x="16368" y="8940"/>
                    <a:pt x="16385" y="8891"/>
                  </a:cubicBezTo>
                  <a:cubicBezTo>
                    <a:pt x="16390" y="8867"/>
                    <a:pt x="16409" y="8854"/>
                    <a:pt x="16428" y="8854"/>
                  </a:cubicBezTo>
                  <a:cubicBezTo>
                    <a:pt x="16435" y="8854"/>
                    <a:pt x="16442" y="8856"/>
                    <a:pt x="16449" y="8859"/>
                  </a:cubicBezTo>
                  <a:cubicBezTo>
                    <a:pt x="16457" y="8861"/>
                    <a:pt x="16466" y="8862"/>
                    <a:pt x="16474" y="8862"/>
                  </a:cubicBezTo>
                  <a:cubicBezTo>
                    <a:pt x="16585" y="8862"/>
                    <a:pt x="16644" y="8708"/>
                    <a:pt x="16538" y="8643"/>
                  </a:cubicBezTo>
                  <a:cubicBezTo>
                    <a:pt x="16423" y="8586"/>
                    <a:pt x="16525" y="8453"/>
                    <a:pt x="16601" y="8409"/>
                  </a:cubicBezTo>
                  <a:cubicBezTo>
                    <a:pt x="16639" y="8390"/>
                    <a:pt x="16677" y="8364"/>
                    <a:pt x="16709" y="8326"/>
                  </a:cubicBezTo>
                  <a:cubicBezTo>
                    <a:pt x="16722" y="8339"/>
                    <a:pt x="16728" y="8351"/>
                    <a:pt x="16741" y="8358"/>
                  </a:cubicBezTo>
                  <a:cubicBezTo>
                    <a:pt x="16741" y="8402"/>
                    <a:pt x="16741" y="8440"/>
                    <a:pt x="16753" y="8478"/>
                  </a:cubicBezTo>
                  <a:cubicBezTo>
                    <a:pt x="16767" y="8515"/>
                    <a:pt x="16807" y="8538"/>
                    <a:pt x="16844" y="8538"/>
                  </a:cubicBezTo>
                  <a:cubicBezTo>
                    <a:pt x="16876" y="8538"/>
                    <a:pt x="16906" y="8520"/>
                    <a:pt x="16912" y="8478"/>
                  </a:cubicBezTo>
                  <a:cubicBezTo>
                    <a:pt x="16912" y="8459"/>
                    <a:pt x="16918" y="8434"/>
                    <a:pt x="16925" y="8409"/>
                  </a:cubicBezTo>
                  <a:cubicBezTo>
                    <a:pt x="16950" y="8409"/>
                    <a:pt x="16976" y="8396"/>
                    <a:pt x="17001" y="8390"/>
                  </a:cubicBezTo>
                  <a:cubicBezTo>
                    <a:pt x="17121" y="8326"/>
                    <a:pt x="17160" y="8098"/>
                    <a:pt x="16982" y="8072"/>
                  </a:cubicBezTo>
                  <a:cubicBezTo>
                    <a:pt x="16973" y="8071"/>
                    <a:pt x="16964" y="8070"/>
                    <a:pt x="16956" y="8070"/>
                  </a:cubicBezTo>
                  <a:cubicBezTo>
                    <a:pt x="16889" y="8070"/>
                    <a:pt x="16826" y="8112"/>
                    <a:pt x="16798" y="8174"/>
                  </a:cubicBezTo>
                  <a:cubicBezTo>
                    <a:pt x="16798" y="8167"/>
                    <a:pt x="16798" y="8161"/>
                    <a:pt x="16798" y="8161"/>
                  </a:cubicBezTo>
                  <a:cubicBezTo>
                    <a:pt x="16779" y="8085"/>
                    <a:pt x="16792" y="8009"/>
                    <a:pt x="16842" y="7945"/>
                  </a:cubicBezTo>
                  <a:cubicBezTo>
                    <a:pt x="16849" y="7983"/>
                    <a:pt x="16874" y="8015"/>
                    <a:pt x="16906" y="8034"/>
                  </a:cubicBezTo>
                  <a:cubicBezTo>
                    <a:pt x="16926" y="8041"/>
                    <a:pt x="16946" y="8045"/>
                    <a:pt x="16966" y="8045"/>
                  </a:cubicBezTo>
                  <a:cubicBezTo>
                    <a:pt x="17016" y="8045"/>
                    <a:pt x="17064" y="8022"/>
                    <a:pt x="17096" y="7977"/>
                  </a:cubicBezTo>
                  <a:cubicBezTo>
                    <a:pt x="17118" y="7961"/>
                    <a:pt x="17126" y="7944"/>
                    <a:pt x="17148" y="7944"/>
                  </a:cubicBezTo>
                  <a:cubicBezTo>
                    <a:pt x="17152" y="7944"/>
                    <a:pt x="17155" y="7944"/>
                    <a:pt x="17160" y="7945"/>
                  </a:cubicBezTo>
                  <a:cubicBezTo>
                    <a:pt x="17191" y="7945"/>
                    <a:pt x="17223" y="7977"/>
                    <a:pt x="17255" y="7983"/>
                  </a:cubicBezTo>
                  <a:cubicBezTo>
                    <a:pt x="17261" y="7985"/>
                    <a:pt x="17268" y="7986"/>
                    <a:pt x="17275" y="7986"/>
                  </a:cubicBezTo>
                  <a:cubicBezTo>
                    <a:pt x="17318" y="7986"/>
                    <a:pt x="17357" y="7951"/>
                    <a:pt x="17363" y="7901"/>
                  </a:cubicBezTo>
                  <a:cubicBezTo>
                    <a:pt x="17363" y="7796"/>
                    <a:pt x="17273" y="7750"/>
                    <a:pt x="17180" y="7750"/>
                  </a:cubicBezTo>
                  <a:cubicBezTo>
                    <a:pt x="17126" y="7750"/>
                    <a:pt x="17072" y="7765"/>
                    <a:pt x="17033" y="7793"/>
                  </a:cubicBezTo>
                  <a:cubicBezTo>
                    <a:pt x="17014" y="7812"/>
                    <a:pt x="16988" y="7831"/>
                    <a:pt x="16969" y="7856"/>
                  </a:cubicBezTo>
                  <a:cubicBezTo>
                    <a:pt x="16969" y="7831"/>
                    <a:pt x="16963" y="7806"/>
                    <a:pt x="16963" y="7780"/>
                  </a:cubicBezTo>
                  <a:cubicBezTo>
                    <a:pt x="16963" y="7774"/>
                    <a:pt x="16963" y="7768"/>
                    <a:pt x="16963" y="7755"/>
                  </a:cubicBezTo>
                  <a:cubicBezTo>
                    <a:pt x="16963" y="7749"/>
                    <a:pt x="16963" y="7736"/>
                    <a:pt x="16963" y="7723"/>
                  </a:cubicBezTo>
                  <a:cubicBezTo>
                    <a:pt x="16969" y="7685"/>
                    <a:pt x="16969" y="7641"/>
                    <a:pt x="16963" y="7596"/>
                  </a:cubicBezTo>
                  <a:cubicBezTo>
                    <a:pt x="16955" y="7573"/>
                    <a:pt x="16933" y="7559"/>
                    <a:pt x="16911" y="7559"/>
                  </a:cubicBezTo>
                  <a:cubicBezTo>
                    <a:pt x="16898" y="7559"/>
                    <a:pt x="16884" y="7565"/>
                    <a:pt x="16874" y="7577"/>
                  </a:cubicBezTo>
                  <a:lnTo>
                    <a:pt x="16861" y="7590"/>
                  </a:lnTo>
                  <a:lnTo>
                    <a:pt x="16836" y="7590"/>
                  </a:lnTo>
                  <a:cubicBezTo>
                    <a:pt x="16799" y="7596"/>
                    <a:pt x="16760" y="7605"/>
                    <a:pt x="16725" y="7605"/>
                  </a:cubicBezTo>
                  <a:cubicBezTo>
                    <a:pt x="16682" y="7605"/>
                    <a:pt x="16644" y="7591"/>
                    <a:pt x="16620" y="7539"/>
                  </a:cubicBezTo>
                  <a:cubicBezTo>
                    <a:pt x="16599" y="7501"/>
                    <a:pt x="16560" y="7479"/>
                    <a:pt x="16520" y="7479"/>
                  </a:cubicBezTo>
                  <a:cubicBezTo>
                    <a:pt x="16500" y="7479"/>
                    <a:pt x="16480" y="7484"/>
                    <a:pt x="16462" y="7495"/>
                  </a:cubicBezTo>
                  <a:cubicBezTo>
                    <a:pt x="16404" y="7546"/>
                    <a:pt x="16335" y="7571"/>
                    <a:pt x="16265" y="7577"/>
                  </a:cubicBezTo>
                  <a:cubicBezTo>
                    <a:pt x="16182" y="7577"/>
                    <a:pt x="15986" y="7533"/>
                    <a:pt x="16017" y="7400"/>
                  </a:cubicBezTo>
                  <a:cubicBezTo>
                    <a:pt x="16031" y="7359"/>
                    <a:pt x="15996" y="7324"/>
                    <a:pt x="15959" y="7324"/>
                  </a:cubicBezTo>
                  <a:cubicBezTo>
                    <a:pt x="15944" y="7324"/>
                    <a:pt x="15928" y="7330"/>
                    <a:pt x="15916" y="7342"/>
                  </a:cubicBezTo>
                  <a:cubicBezTo>
                    <a:pt x="15776" y="7457"/>
                    <a:pt x="15922" y="7641"/>
                    <a:pt x="16043" y="7704"/>
                  </a:cubicBezTo>
                  <a:cubicBezTo>
                    <a:pt x="16118" y="7751"/>
                    <a:pt x="16205" y="7773"/>
                    <a:pt x="16291" y="7773"/>
                  </a:cubicBezTo>
                  <a:cubicBezTo>
                    <a:pt x="16357" y="7773"/>
                    <a:pt x="16424" y="7761"/>
                    <a:pt x="16487" y="7736"/>
                  </a:cubicBezTo>
                  <a:cubicBezTo>
                    <a:pt x="16557" y="7806"/>
                    <a:pt x="16646" y="7844"/>
                    <a:pt x="16747" y="7850"/>
                  </a:cubicBezTo>
                  <a:cubicBezTo>
                    <a:pt x="16665" y="7945"/>
                    <a:pt x="16627" y="8079"/>
                    <a:pt x="16646" y="8205"/>
                  </a:cubicBezTo>
                  <a:lnTo>
                    <a:pt x="16607" y="8205"/>
                  </a:lnTo>
                  <a:cubicBezTo>
                    <a:pt x="16468" y="8225"/>
                    <a:pt x="16347" y="8313"/>
                    <a:pt x="16290" y="8440"/>
                  </a:cubicBezTo>
                  <a:cubicBezTo>
                    <a:pt x="16284" y="8437"/>
                    <a:pt x="16276" y="8436"/>
                    <a:pt x="16268" y="8436"/>
                  </a:cubicBezTo>
                  <a:cubicBezTo>
                    <a:pt x="16260" y="8436"/>
                    <a:pt x="16252" y="8437"/>
                    <a:pt x="16246" y="8440"/>
                  </a:cubicBezTo>
                  <a:cubicBezTo>
                    <a:pt x="16212" y="8450"/>
                    <a:pt x="16155" y="8466"/>
                    <a:pt x="16104" y="8466"/>
                  </a:cubicBezTo>
                  <a:cubicBezTo>
                    <a:pt x="16058" y="8466"/>
                    <a:pt x="16016" y="8454"/>
                    <a:pt x="15998" y="8415"/>
                  </a:cubicBezTo>
                  <a:cubicBezTo>
                    <a:pt x="15954" y="8332"/>
                    <a:pt x="16062" y="8301"/>
                    <a:pt x="16074" y="8244"/>
                  </a:cubicBezTo>
                  <a:cubicBezTo>
                    <a:pt x="16087" y="8193"/>
                    <a:pt x="16062" y="8142"/>
                    <a:pt x="16011" y="8123"/>
                  </a:cubicBezTo>
                  <a:cubicBezTo>
                    <a:pt x="15997" y="8119"/>
                    <a:pt x="15983" y="8117"/>
                    <a:pt x="15969" y="8117"/>
                  </a:cubicBezTo>
                  <a:cubicBezTo>
                    <a:pt x="15940" y="8117"/>
                    <a:pt x="15912" y="8127"/>
                    <a:pt x="15890" y="8148"/>
                  </a:cubicBezTo>
                  <a:cubicBezTo>
                    <a:pt x="15884" y="8129"/>
                    <a:pt x="15871" y="8104"/>
                    <a:pt x="15852" y="8098"/>
                  </a:cubicBezTo>
                  <a:cubicBezTo>
                    <a:pt x="15764" y="8047"/>
                    <a:pt x="15675" y="8053"/>
                    <a:pt x="15618" y="7952"/>
                  </a:cubicBezTo>
                  <a:cubicBezTo>
                    <a:pt x="15592" y="7914"/>
                    <a:pt x="15579" y="7863"/>
                    <a:pt x="15586" y="7818"/>
                  </a:cubicBezTo>
                  <a:cubicBezTo>
                    <a:pt x="15713" y="7717"/>
                    <a:pt x="15795" y="7571"/>
                    <a:pt x="15802" y="7406"/>
                  </a:cubicBezTo>
                  <a:cubicBezTo>
                    <a:pt x="15865" y="7393"/>
                    <a:pt x="15916" y="7349"/>
                    <a:pt x="15954" y="7292"/>
                  </a:cubicBezTo>
                  <a:cubicBezTo>
                    <a:pt x="15988" y="7223"/>
                    <a:pt x="15934" y="7143"/>
                    <a:pt x="15862" y="7143"/>
                  </a:cubicBezTo>
                  <a:cubicBezTo>
                    <a:pt x="15855" y="7143"/>
                    <a:pt x="15847" y="7144"/>
                    <a:pt x="15840" y="7146"/>
                  </a:cubicBezTo>
                  <a:cubicBezTo>
                    <a:pt x="15800" y="7154"/>
                    <a:pt x="15755" y="7165"/>
                    <a:pt x="15715" y="7165"/>
                  </a:cubicBezTo>
                  <a:cubicBezTo>
                    <a:pt x="15659" y="7165"/>
                    <a:pt x="15612" y="7142"/>
                    <a:pt x="15605" y="7057"/>
                  </a:cubicBezTo>
                  <a:cubicBezTo>
                    <a:pt x="15632" y="6966"/>
                    <a:pt x="15560" y="6906"/>
                    <a:pt x="15489" y="6906"/>
                  </a:cubicBezTo>
                  <a:cubicBezTo>
                    <a:pt x="15441" y="6906"/>
                    <a:pt x="15394" y="6933"/>
                    <a:pt x="15376" y="6993"/>
                  </a:cubicBezTo>
                  <a:cubicBezTo>
                    <a:pt x="15355" y="7025"/>
                    <a:pt x="15328" y="7038"/>
                    <a:pt x="15301" y="7038"/>
                  </a:cubicBezTo>
                  <a:cubicBezTo>
                    <a:pt x="15231" y="7038"/>
                    <a:pt x="15166" y="6949"/>
                    <a:pt x="15230" y="6867"/>
                  </a:cubicBezTo>
                  <a:cubicBezTo>
                    <a:pt x="15284" y="6808"/>
                    <a:pt x="15233" y="6727"/>
                    <a:pt x="15172" y="6727"/>
                  </a:cubicBezTo>
                  <a:cubicBezTo>
                    <a:pt x="15153" y="6727"/>
                    <a:pt x="15134" y="6735"/>
                    <a:pt x="15116" y="6752"/>
                  </a:cubicBezTo>
                  <a:cubicBezTo>
                    <a:pt x="15097" y="6771"/>
                    <a:pt x="15085" y="6797"/>
                    <a:pt x="15065" y="6822"/>
                  </a:cubicBezTo>
                  <a:cubicBezTo>
                    <a:pt x="15051" y="6794"/>
                    <a:pt x="15023" y="6779"/>
                    <a:pt x="14993" y="6779"/>
                  </a:cubicBezTo>
                  <a:cubicBezTo>
                    <a:pt x="14983" y="6779"/>
                    <a:pt x="14973" y="6781"/>
                    <a:pt x="14964" y="6784"/>
                  </a:cubicBezTo>
                  <a:cubicBezTo>
                    <a:pt x="14920" y="6796"/>
                    <a:pt x="14883" y="6819"/>
                    <a:pt x="14846" y="6819"/>
                  </a:cubicBezTo>
                  <a:cubicBezTo>
                    <a:pt x="14824" y="6819"/>
                    <a:pt x="14803" y="6811"/>
                    <a:pt x="14780" y="6790"/>
                  </a:cubicBezTo>
                  <a:cubicBezTo>
                    <a:pt x="14710" y="6733"/>
                    <a:pt x="14716" y="6594"/>
                    <a:pt x="14735" y="6511"/>
                  </a:cubicBezTo>
                  <a:cubicBezTo>
                    <a:pt x="14755" y="6447"/>
                    <a:pt x="14705" y="6405"/>
                    <a:pt x="14656" y="6405"/>
                  </a:cubicBezTo>
                  <a:cubicBezTo>
                    <a:pt x="14623" y="6405"/>
                    <a:pt x="14590" y="6423"/>
                    <a:pt x="14577" y="6467"/>
                  </a:cubicBezTo>
                  <a:cubicBezTo>
                    <a:pt x="14571" y="6498"/>
                    <a:pt x="14564" y="6530"/>
                    <a:pt x="14558" y="6562"/>
                  </a:cubicBezTo>
                  <a:lnTo>
                    <a:pt x="14545" y="6562"/>
                  </a:lnTo>
                  <a:cubicBezTo>
                    <a:pt x="14536" y="6560"/>
                    <a:pt x="14527" y="6560"/>
                    <a:pt x="14518" y="6560"/>
                  </a:cubicBezTo>
                  <a:cubicBezTo>
                    <a:pt x="14480" y="6560"/>
                    <a:pt x="14444" y="6571"/>
                    <a:pt x="14408" y="6571"/>
                  </a:cubicBezTo>
                  <a:cubicBezTo>
                    <a:pt x="14388" y="6571"/>
                    <a:pt x="14368" y="6568"/>
                    <a:pt x="14348" y="6556"/>
                  </a:cubicBezTo>
                  <a:cubicBezTo>
                    <a:pt x="14279" y="6511"/>
                    <a:pt x="14253" y="6429"/>
                    <a:pt x="14291" y="6359"/>
                  </a:cubicBezTo>
                  <a:cubicBezTo>
                    <a:pt x="14329" y="6289"/>
                    <a:pt x="14279" y="6200"/>
                    <a:pt x="14202" y="6200"/>
                  </a:cubicBezTo>
                  <a:cubicBezTo>
                    <a:pt x="14114" y="6194"/>
                    <a:pt x="14050" y="6124"/>
                    <a:pt x="14050" y="6042"/>
                  </a:cubicBezTo>
                  <a:cubicBezTo>
                    <a:pt x="14050" y="6023"/>
                    <a:pt x="14044" y="6010"/>
                    <a:pt x="14037" y="5997"/>
                  </a:cubicBezTo>
                  <a:cubicBezTo>
                    <a:pt x="14101" y="5940"/>
                    <a:pt x="14069" y="5832"/>
                    <a:pt x="13980" y="5832"/>
                  </a:cubicBezTo>
                  <a:cubicBezTo>
                    <a:pt x="13942" y="5826"/>
                    <a:pt x="13904" y="5807"/>
                    <a:pt x="13879" y="5781"/>
                  </a:cubicBezTo>
                  <a:cubicBezTo>
                    <a:pt x="13853" y="5743"/>
                    <a:pt x="13866" y="5699"/>
                    <a:pt x="13853" y="5661"/>
                  </a:cubicBezTo>
                  <a:cubicBezTo>
                    <a:pt x="13853" y="5629"/>
                    <a:pt x="13834" y="5604"/>
                    <a:pt x="13803" y="5591"/>
                  </a:cubicBezTo>
                  <a:cubicBezTo>
                    <a:pt x="13792" y="5586"/>
                    <a:pt x="13781" y="5583"/>
                    <a:pt x="13770" y="5583"/>
                  </a:cubicBezTo>
                  <a:cubicBezTo>
                    <a:pt x="13742" y="5583"/>
                    <a:pt x="13715" y="5600"/>
                    <a:pt x="13701" y="5623"/>
                  </a:cubicBezTo>
                  <a:cubicBezTo>
                    <a:pt x="13631" y="5693"/>
                    <a:pt x="13669" y="5832"/>
                    <a:pt x="13720" y="5902"/>
                  </a:cubicBezTo>
                  <a:cubicBezTo>
                    <a:pt x="13739" y="5921"/>
                    <a:pt x="13758" y="5946"/>
                    <a:pt x="13777" y="5965"/>
                  </a:cubicBezTo>
                  <a:cubicBezTo>
                    <a:pt x="13693" y="5996"/>
                    <a:pt x="13619" y="6055"/>
                    <a:pt x="13519" y="6055"/>
                  </a:cubicBezTo>
                  <a:cubicBezTo>
                    <a:pt x="13515" y="6055"/>
                    <a:pt x="13510" y="6055"/>
                    <a:pt x="13504" y="6054"/>
                  </a:cubicBezTo>
                  <a:cubicBezTo>
                    <a:pt x="13500" y="6055"/>
                    <a:pt x="13495" y="6055"/>
                    <a:pt x="13491" y="6055"/>
                  </a:cubicBezTo>
                  <a:cubicBezTo>
                    <a:pt x="13433" y="6055"/>
                    <a:pt x="13382" y="6018"/>
                    <a:pt x="13352" y="5965"/>
                  </a:cubicBezTo>
                  <a:cubicBezTo>
                    <a:pt x="13352" y="5953"/>
                    <a:pt x="13346" y="5940"/>
                    <a:pt x="13346" y="5927"/>
                  </a:cubicBezTo>
                  <a:cubicBezTo>
                    <a:pt x="13403" y="5921"/>
                    <a:pt x="13447" y="5889"/>
                    <a:pt x="13485" y="5845"/>
                  </a:cubicBezTo>
                  <a:cubicBezTo>
                    <a:pt x="13521" y="5803"/>
                    <a:pt x="13506" y="5704"/>
                    <a:pt x="13435" y="5704"/>
                  </a:cubicBezTo>
                  <a:cubicBezTo>
                    <a:pt x="13431" y="5704"/>
                    <a:pt x="13426" y="5705"/>
                    <a:pt x="13422" y="5705"/>
                  </a:cubicBezTo>
                  <a:lnTo>
                    <a:pt x="13409" y="5705"/>
                  </a:lnTo>
                  <a:cubicBezTo>
                    <a:pt x="13400" y="5696"/>
                    <a:pt x="13391" y="5690"/>
                    <a:pt x="13381" y="5690"/>
                  </a:cubicBezTo>
                  <a:cubicBezTo>
                    <a:pt x="13378" y="5690"/>
                    <a:pt x="13375" y="5691"/>
                    <a:pt x="13371" y="5693"/>
                  </a:cubicBezTo>
                  <a:cubicBezTo>
                    <a:pt x="13339" y="5693"/>
                    <a:pt x="13308" y="5699"/>
                    <a:pt x="13282" y="5718"/>
                  </a:cubicBezTo>
                  <a:cubicBezTo>
                    <a:pt x="13251" y="5718"/>
                    <a:pt x="13225" y="5712"/>
                    <a:pt x="13200" y="5693"/>
                  </a:cubicBezTo>
                  <a:cubicBezTo>
                    <a:pt x="13143" y="5654"/>
                    <a:pt x="13117" y="5572"/>
                    <a:pt x="13054" y="5528"/>
                  </a:cubicBezTo>
                  <a:cubicBezTo>
                    <a:pt x="13022" y="5505"/>
                    <a:pt x="12998" y="5501"/>
                    <a:pt x="12975" y="5501"/>
                  </a:cubicBezTo>
                  <a:cubicBezTo>
                    <a:pt x="12957" y="5501"/>
                    <a:pt x="12939" y="5503"/>
                    <a:pt x="12918" y="5503"/>
                  </a:cubicBezTo>
                  <a:cubicBezTo>
                    <a:pt x="12911" y="5503"/>
                    <a:pt x="12903" y="5503"/>
                    <a:pt x="12895" y="5502"/>
                  </a:cubicBezTo>
                  <a:lnTo>
                    <a:pt x="12857" y="5521"/>
                  </a:lnTo>
                  <a:cubicBezTo>
                    <a:pt x="12794" y="5483"/>
                    <a:pt x="12775" y="5445"/>
                    <a:pt x="12806" y="5401"/>
                  </a:cubicBezTo>
                  <a:cubicBezTo>
                    <a:pt x="12819" y="5363"/>
                    <a:pt x="12844" y="5325"/>
                    <a:pt x="12876" y="5293"/>
                  </a:cubicBezTo>
                  <a:cubicBezTo>
                    <a:pt x="12902" y="5280"/>
                    <a:pt x="12927" y="5267"/>
                    <a:pt x="12952" y="5255"/>
                  </a:cubicBezTo>
                  <a:cubicBezTo>
                    <a:pt x="13032" y="5207"/>
                    <a:pt x="12987" y="5096"/>
                    <a:pt x="12910" y="5096"/>
                  </a:cubicBezTo>
                  <a:cubicBezTo>
                    <a:pt x="12895" y="5096"/>
                    <a:pt x="12880" y="5100"/>
                    <a:pt x="12864" y="5109"/>
                  </a:cubicBezTo>
                  <a:cubicBezTo>
                    <a:pt x="12836" y="5119"/>
                    <a:pt x="12806" y="5124"/>
                    <a:pt x="12775" y="5124"/>
                  </a:cubicBezTo>
                  <a:cubicBezTo>
                    <a:pt x="12730" y="5124"/>
                    <a:pt x="12683" y="5113"/>
                    <a:pt x="12641" y="5090"/>
                  </a:cubicBezTo>
                  <a:cubicBezTo>
                    <a:pt x="12610" y="5071"/>
                    <a:pt x="12584" y="5045"/>
                    <a:pt x="12565" y="5020"/>
                  </a:cubicBezTo>
                  <a:cubicBezTo>
                    <a:pt x="12540" y="4982"/>
                    <a:pt x="12534" y="4937"/>
                    <a:pt x="12508" y="4899"/>
                  </a:cubicBezTo>
                  <a:cubicBezTo>
                    <a:pt x="12495" y="4880"/>
                    <a:pt x="12475" y="4871"/>
                    <a:pt x="12454" y="4871"/>
                  </a:cubicBezTo>
                  <a:cubicBezTo>
                    <a:pt x="12434" y="4871"/>
                    <a:pt x="12413" y="4880"/>
                    <a:pt x="12400" y="4899"/>
                  </a:cubicBezTo>
                  <a:cubicBezTo>
                    <a:pt x="12356" y="4988"/>
                    <a:pt x="12407" y="5083"/>
                    <a:pt x="12470" y="5160"/>
                  </a:cubicBezTo>
                  <a:cubicBezTo>
                    <a:pt x="12410" y="5169"/>
                    <a:pt x="12362" y="5199"/>
                    <a:pt x="12308" y="5199"/>
                  </a:cubicBezTo>
                  <a:cubicBezTo>
                    <a:pt x="12293" y="5199"/>
                    <a:pt x="12277" y="5197"/>
                    <a:pt x="12261" y="5191"/>
                  </a:cubicBezTo>
                  <a:cubicBezTo>
                    <a:pt x="12178" y="5160"/>
                    <a:pt x="12146" y="5064"/>
                    <a:pt x="12121" y="4982"/>
                  </a:cubicBezTo>
                  <a:cubicBezTo>
                    <a:pt x="12113" y="4949"/>
                    <a:pt x="12082" y="4930"/>
                    <a:pt x="12050" y="4930"/>
                  </a:cubicBezTo>
                  <a:cubicBezTo>
                    <a:pt x="12032" y="4930"/>
                    <a:pt x="12014" y="4936"/>
                    <a:pt x="12000" y="4950"/>
                  </a:cubicBezTo>
                  <a:cubicBezTo>
                    <a:pt x="11988" y="4963"/>
                    <a:pt x="11977" y="4969"/>
                    <a:pt x="11967" y="4969"/>
                  </a:cubicBezTo>
                  <a:cubicBezTo>
                    <a:pt x="11916" y="4969"/>
                    <a:pt x="11882" y="4840"/>
                    <a:pt x="11861" y="4798"/>
                  </a:cubicBezTo>
                  <a:cubicBezTo>
                    <a:pt x="11852" y="4779"/>
                    <a:pt x="11837" y="4772"/>
                    <a:pt x="11821" y="4772"/>
                  </a:cubicBezTo>
                  <a:cubicBezTo>
                    <a:pt x="11794" y="4772"/>
                    <a:pt x="11766" y="4795"/>
                    <a:pt x="11766" y="4823"/>
                  </a:cubicBezTo>
                  <a:cubicBezTo>
                    <a:pt x="11759" y="4963"/>
                    <a:pt x="11855" y="5096"/>
                    <a:pt x="11975" y="5102"/>
                  </a:cubicBezTo>
                  <a:cubicBezTo>
                    <a:pt x="12005" y="5270"/>
                    <a:pt x="12181" y="5405"/>
                    <a:pt x="12347" y="5405"/>
                  </a:cubicBezTo>
                  <a:cubicBezTo>
                    <a:pt x="12432" y="5405"/>
                    <a:pt x="12514" y="5370"/>
                    <a:pt x="12572" y="5286"/>
                  </a:cubicBezTo>
                  <a:cubicBezTo>
                    <a:pt x="12578" y="5274"/>
                    <a:pt x="12584" y="5261"/>
                    <a:pt x="12584" y="5248"/>
                  </a:cubicBezTo>
                  <a:cubicBezTo>
                    <a:pt x="12616" y="5274"/>
                    <a:pt x="12654" y="5286"/>
                    <a:pt x="12692" y="5293"/>
                  </a:cubicBezTo>
                  <a:cubicBezTo>
                    <a:pt x="12648" y="5356"/>
                    <a:pt x="12629" y="5439"/>
                    <a:pt x="12641" y="5515"/>
                  </a:cubicBezTo>
                  <a:cubicBezTo>
                    <a:pt x="12653" y="5627"/>
                    <a:pt x="12753" y="5707"/>
                    <a:pt x="12864" y="5707"/>
                  </a:cubicBezTo>
                  <a:cubicBezTo>
                    <a:pt x="12873" y="5707"/>
                    <a:pt x="12881" y="5706"/>
                    <a:pt x="12889" y="5705"/>
                  </a:cubicBezTo>
                  <a:cubicBezTo>
                    <a:pt x="12904" y="5705"/>
                    <a:pt x="12923" y="5689"/>
                    <a:pt x="12940" y="5689"/>
                  </a:cubicBezTo>
                  <a:cubicBezTo>
                    <a:pt x="12944" y="5689"/>
                    <a:pt x="12949" y="5690"/>
                    <a:pt x="12952" y="5693"/>
                  </a:cubicBezTo>
                  <a:cubicBezTo>
                    <a:pt x="12971" y="5699"/>
                    <a:pt x="13003" y="5769"/>
                    <a:pt x="13016" y="5788"/>
                  </a:cubicBezTo>
                  <a:cubicBezTo>
                    <a:pt x="13054" y="5832"/>
                    <a:pt x="13098" y="5870"/>
                    <a:pt x="13149" y="5889"/>
                  </a:cubicBezTo>
                  <a:cubicBezTo>
                    <a:pt x="13162" y="5896"/>
                    <a:pt x="13174" y="5902"/>
                    <a:pt x="13187" y="5908"/>
                  </a:cubicBezTo>
                  <a:cubicBezTo>
                    <a:pt x="13181" y="6004"/>
                    <a:pt x="13213" y="6092"/>
                    <a:pt x="13276" y="6162"/>
                  </a:cubicBezTo>
                  <a:cubicBezTo>
                    <a:pt x="13355" y="6231"/>
                    <a:pt x="13452" y="6269"/>
                    <a:pt x="13551" y="6269"/>
                  </a:cubicBezTo>
                  <a:cubicBezTo>
                    <a:pt x="13571" y="6269"/>
                    <a:pt x="13592" y="6267"/>
                    <a:pt x="13612" y="6264"/>
                  </a:cubicBezTo>
                  <a:cubicBezTo>
                    <a:pt x="13720" y="6257"/>
                    <a:pt x="13815" y="6213"/>
                    <a:pt x="13898" y="6149"/>
                  </a:cubicBezTo>
                  <a:cubicBezTo>
                    <a:pt x="13930" y="6238"/>
                    <a:pt x="13987" y="6314"/>
                    <a:pt x="14069" y="6359"/>
                  </a:cubicBezTo>
                  <a:cubicBezTo>
                    <a:pt x="14037" y="6486"/>
                    <a:pt x="14082" y="6625"/>
                    <a:pt x="14183" y="6708"/>
                  </a:cubicBezTo>
                  <a:cubicBezTo>
                    <a:pt x="14253" y="6769"/>
                    <a:pt x="14338" y="6802"/>
                    <a:pt x="14424" y="6802"/>
                  </a:cubicBezTo>
                  <a:cubicBezTo>
                    <a:pt x="14471" y="6802"/>
                    <a:pt x="14519" y="6792"/>
                    <a:pt x="14564" y="6771"/>
                  </a:cubicBezTo>
                  <a:cubicBezTo>
                    <a:pt x="14583" y="6841"/>
                    <a:pt x="14621" y="6905"/>
                    <a:pt x="14672" y="6949"/>
                  </a:cubicBezTo>
                  <a:cubicBezTo>
                    <a:pt x="14729" y="6987"/>
                    <a:pt x="14786" y="7012"/>
                    <a:pt x="14856" y="7025"/>
                  </a:cubicBezTo>
                  <a:cubicBezTo>
                    <a:pt x="14742" y="7076"/>
                    <a:pt x="14640" y="7158"/>
                    <a:pt x="14558" y="7254"/>
                  </a:cubicBezTo>
                  <a:cubicBezTo>
                    <a:pt x="14425" y="7266"/>
                    <a:pt x="14304" y="7330"/>
                    <a:pt x="14221" y="7438"/>
                  </a:cubicBezTo>
                  <a:cubicBezTo>
                    <a:pt x="14146" y="7383"/>
                    <a:pt x="14057" y="7355"/>
                    <a:pt x="13967" y="7355"/>
                  </a:cubicBezTo>
                  <a:cubicBezTo>
                    <a:pt x="13891" y="7355"/>
                    <a:pt x="13815" y="7375"/>
                    <a:pt x="13746" y="7412"/>
                  </a:cubicBezTo>
                  <a:cubicBezTo>
                    <a:pt x="13784" y="7146"/>
                    <a:pt x="13746" y="6873"/>
                    <a:pt x="13650" y="6619"/>
                  </a:cubicBezTo>
                  <a:cubicBezTo>
                    <a:pt x="13602" y="6496"/>
                    <a:pt x="13513" y="6286"/>
                    <a:pt x="13363" y="6286"/>
                  </a:cubicBezTo>
                  <a:cubicBezTo>
                    <a:pt x="13336" y="6286"/>
                    <a:pt x="13307" y="6293"/>
                    <a:pt x="13276" y="6308"/>
                  </a:cubicBezTo>
                  <a:cubicBezTo>
                    <a:pt x="13251" y="6327"/>
                    <a:pt x="13244" y="6353"/>
                    <a:pt x="13251" y="6378"/>
                  </a:cubicBezTo>
                  <a:cubicBezTo>
                    <a:pt x="13251" y="6391"/>
                    <a:pt x="13251" y="6397"/>
                    <a:pt x="13257" y="6410"/>
                  </a:cubicBezTo>
                  <a:cubicBezTo>
                    <a:pt x="13261" y="6427"/>
                    <a:pt x="13277" y="6438"/>
                    <a:pt x="13292" y="6438"/>
                  </a:cubicBezTo>
                  <a:cubicBezTo>
                    <a:pt x="13300" y="6438"/>
                    <a:pt x="13308" y="6435"/>
                    <a:pt x="13314" y="6429"/>
                  </a:cubicBezTo>
                  <a:cubicBezTo>
                    <a:pt x="13321" y="6425"/>
                    <a:pt x="13328" y="6423"/>
                    <a:pt x="13335" y="6423"/>
                  </a:cubicBezTo>
                  <a:cubicBezTo>
                    <a:pt x="13458" y="6423"/>
                    <a:pt x="13549" y="7026"/>
                    <a:pt x="13555" y="7044"/>
                  </a:cubicBezTo>
                  <a:cubicBezTo>
                    <a:pt x="13568" y="7228"/>
                    <a:pt x="13536" y="7400"/>
                    <a:pt x="13536" y="7577"/>
                  </a:cubicBezTo>
                  <a:cubicBezTo>
                    <a:pt x="13543" y="7596"/>
                    <a:pt x="13549" y="7615"/>
                    <a:pt x="13562" y="7628"/>
                  </a:cubicBezTo>
                  <a:cubicBezTo>
                    <a:pt x="13549" y="7660"/>
                    <a:pt x="13543" y="7691"/>
                    <a:pt x="13543" y="7723"/>
                  </a:cubicBezTo>
                  <a:cubicBezTo>
                    <a:pt x="13493" y="7709"/>
                    <a:pt x="13443" y="7703"/>
                    <a:pt x="13393" y="7703"/>
                  </a:cubicBezTo>
                  <a:cubicBezTo>
                    <a:pt x="13236" y="7703"/>
                    <a:pt x="13083" y="7768"/>
                    <a:pt x="12978" y="7888"/>
                  </a:cubicBezTo>
                  <a:cubicBezTo>
                    <a:pt x="12892" y="7791"/>
                    <a:pt x="12772" y="7741"/>
                    <a:pt x="12651" y="7741"/>
                  </a:cubicBezTo>
                  <a:cubicBezTo>
                    <a:pt x="12566" y="7741"/>
                    <a:pt x="12480" y="7766"/>
                    <a:pt x="12407" y="7818"/>
                  </a:cubicBezTo>
                  <a:cubicBezTo>
                    <a:pt x="12350" y="7736"/>
                    <a:pt x="12254" y="7685"/>
                    <a:pt x="12159" y="7672"/>
                  </a:cubicBezTo>
                  <a:cubicBezTo>
                    <a:pt x="12151" y="7672"/>
                    <a:pt x="12144" y="7672"/>
                    <a:pt x="12136" y="7672"/>
                  </a:cubicBezTo>
                  <a:cubicBezTo>
                    <a:pt x="11953" y="7672"/>
                    <a:pt x="11832" y="7819"/>
                    <a:pt x="11753" y="7977"/>
                  </a:cubicBezTo>
                  <a:cubicBezTo>
                    <a:pt x="11690" y="7831"/>
                    <a:pt x="11550" y="7730"/>
                    <a:pt x="11391" y="7723"/>
                  </a:cubicBezTo>
                  <a:cubicBezTo>
                    <a:pt x="11309" y="7730"/>
                    <a:pt x="11233" y="7755"/>
                    <a:pt x="11176" y="7812"/>
                  </a:cubicBezTo>
                  <a:cubicBezTo>
                    <a:pt x="11098" y="7724"/>
                    <a:pt x="10980" y="7676"/>
                    <a:pt x="10867" y="7676"/>
                  </a:cubicBezTo>
                  <a:cubicBezTo>
                    <a:pt x="10778" y="7676"/>
                    <a:pt x="10691" y="7706"/>
                    <a:pt x="10630" y="7768"/>
                  </a:cubicBezTo>
                  <a:cubicBezTo>
                    <a:pt x="10623" y="7755"/>
                    <a:pt x="10617" y="7742"/>
                    <a:pt x="10611" y="7730"/>
                  </a:cubicBezTo>
                  <a:cubicBezTo>
                    <a:pt x="10541" y="7630"/>
                    <a:pt x="10427" y="7563"/>
                    <a:pt x="10306" y="7563"/>
                  </a:cubicBezTo>
                  <a:cubicBezTo>
                    <a:pt x="10295" y="7563"/>
                    <a:pt x="10285" y="7564"/>
                    <a:pt x="10274" y="7565"/>
                  </a:cubicBezTo>
                  <a:cubicBezTo>
                    <a:pt x="10247" y="7354"/>
                    <a:pt x="10108" y="7144"/>
                    <a:pt x="9892" y="7144"/>
                  </a:cubicBezTo>
                  <a:cubicBezTo>
                    <a:pt x="9861" y="7144"/>
                    <a:pt x="9827" y="7149"/>
                    <a:pt x="9792" y="7158"/>
                  </a:cubicBezTo>
                  <a:cubicBezTo>
                    <a:pt x="9710" y="7184"/>
                    <a:pt x="9646" y="7247"/>
                    <a:pt x="9608" y="7323"/>
                  </a:cubicBezTo>
                  <a:cubicBezTo>
                    <a:pt x="9602" y="7184"/>
                    <a:pt x="9519" y="7063"/>
                    <a:pt x="9399" y="7000"/>
                  </a:cubicBezTo>
                  <a:cubicBezTo>
                    <a:pt x="9340" y="6963"/>
                    <a:pt x="9273" y="6945"/>
                    <a:pt x="9206" y="6945"/>
                  </a:cubicBezTo>
                  <a:cubicBezTo>
                    <a:pt x="9137" y="6945"/>
                    <a:pt x="9067" y="6964"/>
                    <a:pt x="9005" y="7000"/>
                  </a:cubicBezTo>
                  <a:cubicBezTo>
                    <a:pt x="8949" y="6879"/>
                    <a:pt x="8832" y="6816"/>
                    <a:pt x="8715" y="6816"/>
                  </a:cubicBezTo>
                  <a:cubicBezTo>
                    <a:pt x="8623" y="6816"/>
                    <a:pt x="8530" y="6855"/>
                    <a:pt x="8466" y="6936"/>
                  </a:cubicBezTo>
                  <a:cubicBezTo>
                    <a:pt x="8347" y="6828"/>
                    <a:pt x="8171" y="6724"/>
                    <a:pt x="8024" y="6724"/>
                  </a:cubicBezTo>
                  <a:cubicBezTo>
                    <a:pt x="7999" y="6724"/>
                    <a:pt x="7975" y="6727"/>
                    <a:pt x="7952" y="6733"/>
                  </a:cubicBezTo>
                  <a:cubicBezTo>
                    <a:pt x="7933" y="6719"/>
                    <a:pt x="7910" y="6712"/>
                    <a:pt x="7887" y="6712"/>
                  </a:cubicBezTo>
                  <a:cubicBezTo>
                    <a:pt x="7879" y="6712"/>
                    <a:pt x="7871" y="6713"/>
                    <a:pt x="7863" y="6714"/>
                  </a:cubicBezTo>
                  <a:cubicBezTo>
                    <a:pt x="7850" y="6714"/>
                    <a:pt x="7838" y="6721"/>
                    <a:pt x="7825" y="6727"/>
                  </a:cubicBezTo>
                  <a:cubicBezTo>
                    <a:pt x="7698" y="6511"/>
                    <a:pt x="7571" y="6302"/>
                    <a:pt x="7533" y="6061"/>
                  </a:cubicBezTo>
                  <a:cubicBezTo>
                    <a:pt x="7565" y="6042"/>
                    <a:pt x="7584" y="6004"/>
                    <a:pt x="7590" y="5965"/>
                  </a:cubicBezTo>
                  <a:cubicBezTo>
                    <a:pt x="7603" y="5483"/>
                    <a:pt x="7755" y="4487"/>
                    <a:pt x="7140" y="4322"/>
                  </a:cubicBezTo>
                  <a:cubicBezTo>
                    <a:pt x="7267" y="3738"/>
                    <a:pt x="6746" y="3249"/>
                    <a:pt x="6232" y="3027"/>
                  </a:cubicBezTo>
                  <a:cubicBezTo>
                    <a:pt x="6340" y="2824"/>
                    <a:pt x="6296" y="2583"/>
                    <a:pt x="6175" y="2393"/>
                  </a:cubicBezTo>
                  <a:cubicBezTo>
                    <a:pt x="6023" y="2152"/>
                    <a:pt x="5832" y="2139"/>
                    <a:pt x="5598" y="2075"/>
                  </a:cubicBezTo>
                  <a:cubicBezTo>
                    <a:pt x="5661" y="1955"/>
                    <a:pt x="5718" y="1828"/>
                    <a:pt x="5737" y="1796"/>
                  </a:cubicBezTo>
                  <a:cubicBezTo>
                    <a:pt x="5826" y="1638"/>
                    <a:pt x="5928" y="1485"/>
                    <a:pt x="6042" y="1352"/>
                  </a:cubicBezTo>
                  <a:cubicBezTo>
                    <a:pt x="6232" y="1124"/>
                    <a:pt x="6454" y="933"/>
                    <a:pt x="6708" y="781"/>
                  </a:cubicBezTo>
                  <a:cubicBezTo>
                    <a:pt x="6968" y="616"/>
                    <a:pt x="7267" y="508"/>
                    <a:pt x="7578" y="483"/>
                  </a:cubicBezTo>
                  <a:cubicBezTo>
                    <a:pt x="7608" y="480"/>
                    <a:pt x="7639" y="479"/>
                    <a:pt x="7670" y="479"/>
                  </a:cubicBezTo>
                  <a:cubicBezTo>
                    <a:pt x="7867" y="479"/>
                    <a:pt x="8061" y="532"/>
                    <a:pt x="8231" y="641"/>
                  </a:cubicBezTo>
                  <a:lnTo>
                    <a:pt x="8225" y="648"/>
                  </a:lnTo>
                  <a:cubicBezTo>
                    <a:pt x="8186" y="701"/>
                    <a:pt x="8243" y="765"/>
                    <a:pt x="8297" y="765"/>
                  </a:cubicBezTo>
                  <a:cubicBezTo>
                    <a:pt x="8314" y="765"/>
                    <a:pt x="8332" y="758"/>
                    <a:pt x="8345" y="743"/>
                  </a:cubicBezTo>
                  <a:lnTo>
                    <a:pt x="8358" y="724"/>
                  </a:lnTo>
                  <a:cubicBezTo>
                    <a:pt x="8390" y="743"/>
                    <a:pt x="8421" y="762"/>
                    <a:pt x="8453" y="787"/>
                  </a:cubicBezTo>
                  <a:cubicBezTo>
                    <a:pt x="8470" y="800"/>
                    <a:pt x="8487" y="806"/>
                    <a:pt x="8503" y="806"/>
                  </a:cubicBezTo>
                  <a:cubicBezTo>
                    <a:pt x="8567" y="806"/>
                    <a:pt x="8617" y="721"/>
                    <a:pt x="8586" y="660"/>
                  </a:cubicBezTo>
                  <a:cubicBezTo>
                    <a:pt x="8567" y="622"/>
                    <a:pt x="8548" y="591"/>
                    <a:pt x="8523" y="559"/>
                  </a:cubicBezTo>
                  <a:cubicBezTo>
                    <a:pt x="8858" y="265"/>
                    <a:pt x="9297" y="85"/>
                    <a:pt x="9739" y="85"/>
                  </a:cubicBezTo>
                  <a:cubicBezTo>
                    <a:pt x="9842" y="85"/>
                    <a:pt x="9944" y="94"/>
                    <a:pt x="10046" y="115"/>
                  </a:cubicBezTo>
                  <a:cubicBezTo>
                    <a:pt x="10173" y="140"/>
                    <a:pt x="10300" y="184"/>
                    <a:pt x="10420" y="235"/>
                  </a:cubicBezTo>
                  <a:cubicBezTo>
                    <a:pt x="10395" y="223"/>
                    <a:pt x="10363" y="203"/>
                    <a:pt x="10332" y="184"/>
                  </a:cubicBezTo>
                  <a:cubicBezTo>
                    <a:pt x="10100" y="69"/>
                    <a:pt x="9841" y="1"/>
                    <a:pt x="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689163" y="4483863"/>
              <a:ext cx="35556" cy="29621"/>
            </a:xfrm>
            <a:custGeom>
              <a:avLst/>
              <a:gdLst/>
              <a:ahLst/>
              <a:cxnLst/>
              <a:rect l="l" t="t" r="r" b="b"/>
              <a:pathLst>
                <a:path w="623" h="519" extrusionOk="0">
                  <a:moveTo>
                    <a:pt x="472" y="1"/>
                  </a:moveTo>
                  <a:cubicBezTo>
                    <a:pt x="442" y="1"/>
                    <a:pt x="412" y="20"/>
                    <a:pt x="400" y="53"/>
                  </a:cubicBezTo>
                  <a:cubicBezTo>
                    <a:pt x="394" y="97"/>
                    <a:pt x="387" y="135"/>
                    <a:pt x="381" y="180"/>
                  </a:cubicBezTo>
                  <a:cubicBezTo>
                    <a:pt x="375" y="218"/>
                    <a:pt x="356" y="256"/>
                    <a:pt x="324" y="281"/>
                  </a:cubicBezTo>
                  <a:cubicBezTo>
                    <a:pt x="298" y="313"/>
                    <a:pt x="260" y="338"/>
                    <a:pt x="222" y="351"/>
                  </a:cubicBezTo>
                  <a:cubicBezTo>
                    <a:pt x="195" y="355"/>
                    <a:pt x="165" y="360"/>
                    <a:pt x="134" y="360"/>
                  </a:cubicBezTo>
                  <a:cubicBezTo>
                    <a:pt x="121" y="360"/>
                    <a:pt x="108" y="359"/>
                    <a:pt x="95" y="357"/>
                  </a:cubicBezTo>
                  <a:cubicBezTo>
                    <a:pt x="26" y="357"/>
                    <a:pt x="0" y="452"/>
                    <a:pt x="64" y="484"/>
                  </a:cubicBezTo>
                  <a:cubicBezTo>
                    <a:pt x="97" y="508"/>
                    <a:pt x="135" y="518"/>
                    <a:pt x="175" y="518"/>
                  </a:cubicBezTo>
                  <a:cubicBezTo>
                    <a:pt x="273" y="518"/>
                    <a:pt x="380" y="458"/>
                    <a:pt x="438" y="395"/>
                  </a:cubicBezTo>
                  <a:cubicBezTo>
                    <a:pt x="527" y="307"/>
                    <a:pt x="622" y="129"/>
                    <a:pt x="521" y="21"/>
                  </a:cubicBezTo>
                  <a:cubicBezTo>
                    <a:pt x="507" y="7"/>
                    <a:pt x="490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663081" y="4465543"/>
              <a:ext cx="18206" cy="24370"/>
            </a:xfrm>
            <a:custGeom>
              <a:avLst/>
              <a:gdLst/>
              <a:ahLst/>
              <a:cxnLst/>
              <a:rect l="l" t="t" r="r" b="b"/>
              <a:pathLst>
                <a:path w="319" h="427" extrusionOk="0">
                  <a:moveTo>
                    <a:pt x="96" y="1"/>
                  </a:moveTo>
                  <a:cubicBezTo>
                    <a:pt x="63" y="1"/>
                    <a:pt x="30" y="21"/>
                    <a:pt x="19" y="56"/>
                  </a:cubicBezTo>
                  <a:cubicBezTo>
                    <a:pt x="0" y="202"/>
                    <a:pt x="70" y="348"/>
                    <a:pt x="197" y="418"/>
                  </a:cubicBezTo>
                  <a:cubicBezTo>
                    <a:pt x="209" y="424"/>
                    <a:pt x="220" y="427"/>
                    <a:pt x="232" y="427"/>
                  </a:cubicBezTo>
                  <a:cubicBezTo>
                    <a:pt x="281" y="427"/>
                    <a:pt x="318" y="376"/>
                    <a:pt x="292" y="329"/>
                  </a:cubicBezTo>
                  <a:cubicBezTo>
                    <a:pt x="267" y="285"/>
                    <a:pt x="235" y="240"/>
                    <a:pt x="210" y="190"/>
                  </a:cubicBezTo>
                  <a:cubicBezTo>
                    <a:pt x="184" y="139"/>
                    <a:pt x="184" y="88"/>
                    <a:pt x="159" y="37"/>
                  </a:cubicBezTo>
                  <a:cubicBezTo>
                    <a:pt x="145" y="13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692017" y="4452930"/>
              <a:ext cx="17464" cy="32817"/>
            </a:xfrm>
            <a:custGeom>
              <a:avLst/>
              <a:gdLst/>
              <a:ahLst/>
              <a:cxnLst/>
              <a:rect l="l" t="t" r="r" b="b"/>
              <a:pathLst>
                <a:path w="306" h="575" extrusionOk="0">
                  <a:moveTo>
                    <a:pt x="175" y="0"/>
                  </a:moveTo>
                  <a:cubicBezTo>
                    <a:pt x="154" y="0"/>
                    <a:pt x="133" y="8"/>
                    <a:pt x="115" y="24"/>
                  </a:cubicBezTo>
                  <a:cubicBezTo>
                    <a:pt x="1" y="150"/>
                    <a:pt x="39" y="385"/>
                    <a:pt x="102" y="525"/>
                  </a:cubicBezTo>
                  <a:cubicBezTo>
                    <a:pt x="118" y="560"/>
                    <a:pt x="148" y="574"/>
                    <a:pt x="179" y="574"/>
                  </a:cubicBezTo>
                  <a:cubicBezTo>
                    <a:pt x="240" y="574"/>
                    <a:pt x="305" y="520"/>
                    <a:pt x="280" y="449"/>
                  </a:cubicBezTo>
                  <a:cubicBezTo>
                    <a:pt x="255" y="392"/>
                    <a:pt x="242" y="328"/>
                    <a:pt x="242" y="265"/>
                  </a:cubicBezTo>
                  <a:cubicBezTo>
                    <a:pt x="242" y="208"/>
                    <a:pt x="267" y="144"/>
                    <a:pt x="267" y="87"/>
                  </a:cubicBezTo>
                  <a:cubicBezTo>
                    <a:pt x="263" y="35"/>
                    <a:pt x="22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651496" y="4437178"/>
              <a:ext cx="14097" cy="26082"/>
            </a:xfrm>
            <a:custGeom>
              <a:avLst/>
              <a:gdLst/>
              <a:ahLst/>
              <a:cxnLst/>
              <a:rect l="l" t="t" r="r" b="b"/>
              <a:pathLst>
                <a:path w="247" h="457" extrusionOk="0">
                  <a:moveTo>
                    <a:pt x="148" y="1"/>
                  </a:moveTo>
                  <a:cubicBezTo>
                    <a:pt x="116" y="1"/>
                    <a:pt x="86" y="18"/>
                    <a:pt x="76" y="58"/>
                  </a:cubicBezTo>
                  <a:cubicBezTo>
                    <a:pt x="51" y="173"/>
                    <a:pt x="0" y="300"/>
                    <a:pt x="26" y="414"/>
                  </a:cubicBezTo>
                  <a:cubicBezTo>
                    <a:pt x="34" y="441"/>
                    <a:pt x="59" y="457"/>
                    <a:pt x="84" y="457"/>
                  </a:cubicBezTo>
                  <a:cubicBezTo>
                    <a:pt x="100" y="457"/>
                    <a:pt x="115" y="451"/>
                    <a:pt x="127" y="439"/>
                  </a:cubicBezTo>
                  <a:cubicBezTo>
                    <a:pt x="197" y="344"/>
                    <a:pt x="203" y="217"/>
                    <a:pt x="235" y="103"/>
                  </a:cubicBezTo>
                  <a:cubicBezTo>
                    <a:pt x="247" y="41"/>
                    <a:pt x="195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624443" y="4421654"/>
              <a:ext cx="21802" cy="23628"/>
            </a:xfrm>
            <a:custGeom>
              <a:avLst/>
              <a:gdLst/>
              <a:ahLst/>
              <a:cxnLst/>
              <a:rect l="l" t="t" r="r" b="b"/>
              <a:pathLst>
                <a:path w="382" h="414" extrusionOk="0">
                  <a:moveTo>
                    <a:pt x="276" y="1"/>
                  </a:moveTo>
                  <a:cubicBezTo>
                    <a:pt x="253" y="1"/>
                    <a:pt x="231" y="10"/>
                    <a:pt x="214" y="32"/>
                  </a:cubicBezTo>
                  <a:lnTo>
                    <a:pt x="100" y="184"/>
                  </a:lnTo>
                  <a:cubicBezTo>
                    <a:pt x="62" y="229"/>
                    <a:pt x="30" y="280"/>
                    <a:pt x="11" y="337"/>
                  </a:cubicBezTo>
                  <a:cubicBezTo>
                    <a:pt x="1" y="377"/>
                    <a:pt x="31" y="414"/>
                    <a:pt x="67" y="414"/>
                  </a:cubicBezTo>
                  <a:cubicBezTo>
                    <a:pt x="75" y="414"/>
                    <a:pt x="85" y="412"/>
                    <a:pt x="93" y="407"/>
                  </a:cubicBezTo>
                  <a:cubicBezTo>
                    <a:pt x="144" y="369"/>
                    <a:pt x="189" y="318"/>
                    <a:pt x="220" y="267"/>
                  </a:cubicBezTo>
                  <a:lnTo>
                    <a:pt x="341" y="108"/>
                  </a:lnTo>
                  <a:cubicBezTo>
                    <a:pt x="381" y="54"/>
                    <a:pt x="33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614456" y="4411667"/>
              <a:ext cx="13869" cy="20889"/>
            </a:xfrm>
            <a:custGeom>
              <a:avLst/>
              <a:gdLst/>
              <a:ahLst/>
              <a:cxnLst/>
              <a:rect l="l" t="t" r="r" b="b"/>
              <a:pathLst>
                <a:path w="243" h="366" extrusionOk="0">
                  <a:moveTo>
                    <a:pt x="163" y="1"/>
                  </a:moveTo>
                  <a:cubicBezTo>
                    <a:pt x="142" y="1"/>
                    <a:pt x="119" y="11"/>
                    <a:pt x="103" y="36"/>
                  </a:cubicBezTo>
                  <a:cubicBezTo>
                    <a:pt x="59" y="118"/>
                    <a:pt x="27" y="207"/>
                    <a:pt x="8" y="302"/>
                  </a:cubicBezTo>
                  <a:cubicBezTo>
                    <a:pt x="0" y="339"/>
                    <a:pt x="29" y="366"/>
                    <a:pt x="60" y="366"/>
                  </a:cubicBezTo>
                  <a:cubicBezTo>
                    <a:pt x="76" y="366"/>
                    <a:pt x="92" y="358"/>
                    <a:pt x="103" y="340"/>
                  </a:cubicBezTo>
                  <a:cubicBezTo>
                    <a:pt x="154" y="264"/>
                    <a:pt x="199" y="175"/>
                    <a:pt x="230" y="87"/>
                  </a:cubicBezTo>
                  <a:cubicBezTo>
                    <a:pt x="243" y="37"/>
                    <a:pt x="204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98639" y="3976208"/>
              <a:ext cx="22886" cy="19405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117" y="0"/>
                  </a:moveTo>
                  <a:cubicBezTo>
                    <a:pt x="54" y="0"/>
                    <a:pt x="0" y="81"/>
                    <a:pt x="59" y="140"/>
                  </a:cubicBezTo>
                  <a:cubicBezTo>
                    <a:pt x="110" y="210"/>
                    <a:pt x="179" y="273"/>
                    <a:pt x="249" y="330"/>
                  </a:cubicBezTo>
                  <a:cubicBezTo>
                    <a:pt x="263" y="337"/>
                    <a:pt x="276" y="340"/>
                    <a:pt x="289" y="340"/>
                  </a:cubicBezTo>
                  <a:cubicBezTo>
                    <a:pt x="350" y="340"/>
                    <a:pt x="400" y="274"/>
                    <a:pt x="363" y="216"/>
                  </a:cubicBezTo>
                  <a:cubicBezTo>
                    <a:pt x="313" y="140"/>
                    <a:pt x="249" y="76"/>
                    <a:pt x="173" y="26"/>
                  </a:cubicBezTo>
                  <a:cubicBezTo>
                    <a:pt x="155" y="8"/>
                    <a:pt x="136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516445" y="4002918"/>
              <a:ext cx="12042" cy="31276"/>
            </a:xfrm>
            <a:custGeom>
              <a:avLst/>
              <a:gdLst/>
              <a:ahLst/>
              <a:cxnLst/>
              <a:rect l="l" t="t" r="r" b="b"/>
              <a:pathLst>
                <a:path w="211" h="548" extrusionOk="0">
                  <a:moveTo>
                    <a:pt x="106" y="0"/>
                  </a:moveTo>
                  <a:cubicBezTo>
                    <a:pt x="77" y="0"/>
                    <a:pt x="48" y="18"/>
                    <a:pt x="39" y="53"/>
                  </a:cubicBezTo>
                  <a:cubicBezTo>
                    <a:pt x="26" y="135"/>
                    <a:pt x="20" y="224"/>
                    <a:pt x="20" y="306"/>
                  </a:cubicBezTo>
                  <a:cubicBezTo>
                    <a:pt x="20" y="389"/>
                    <a:pt x="1" y="465"/>
                    <a:pt x="58" y="528"/>
                  </a:cubicBezTo>
                  <a:cubicBezTo>
                    <a:pt x="70" y="541"/>
                    <a:pt x="88" y="547"/>
                    <a:pt x="105" y="547"/>
                  </a:cubicBezTo>
                  <a:cubicBezTo>
                    <a:pt x="123" y="547"/>
                    <a:pt x="140" y="541"/>
                    <a:pt x="153" y="528"/>
                  </a:cubicBezTo>
                  <a:cubicBezTo>
                    <a:pt x="210" y="471"/>
                    <a:pt x="197" y="389"/>
                    <a:pt x="197" y="306"/>
                  </a:cubicBezTo>
                  <a:cubicBezTo>
                    <a:pt x="191" y="224"/>
                    <a:pt x="185" y="135"/>
                    <a:pt x="178" y="53"/>
                  </a:cubicBezTo>
                  <a:cubicBezTo>
                    <a:pt x="166" y="18"/>
                    <a:pt x="136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530200" y="4009253"/>
              <a:ext cx="10958" cy="38809"/>
            </a:xfrm>
            <a:custGeom>
              <a:avLst/>
              <a:gdLst/>
              <a:ahLst/>
              <a:cxnLst/>
              <a:rect l="l" t="t" r="r" b="b"/>
              <a:pathLst>
                <a:path w="192" h="680" extrusionOk="0">
                  <a:moveTo>
                    <a:pt x="99" y="0"/>
                  </a:moveTo>
                  <a:cubicBezTo>
                    <a:pt x="60" y="0"/>
                    <a:pt x="20" y="27"/>
                    <a:pt x="20" y="81"/>
                  </a:cubicBezTo>
                  <a:cubicBezTo>
                    <a:pt x="20" y="176"/>
                    <a:pt x="20" y="265"/>
                    <a:pt x="14" y="360"/>
                  </a:cubicBezTo>
                  <a:cubicBezTo>
                    <a:pt x="1" y="449"/>
                    <a:pt x="7" y="538"/>
                    <a:pt x="26" y="627"/>
                  </a:cubicBezTo>
                  <a:cubicBezTo>
                    <a:pt x="39" y="662"/>
                    <a:pt x="69" y="679"/>
                    <a:pt x="99" y="679"/>
                  </a:cubicBezTo>
                  <a:cubicBezTo>
                    <a:pt x="129" y="679"/>
                    <a:pt x="159" y="662"/>
                    <a:pt x="172" y="627"/>
                  </a:cubicBezTo>
                  <a:cubicBezTo>
                    <a:pt x="191" y="538"/>
                    <a:pt x="191" y="449"/>
                    <a:pt x="185" y="360"/>
                  </a:cubicBezTo>
                  <a:cubicBezTo>
                    <a:pt x="185" y="265"/>
                    <a:pt x="185" y="176"/>
                    <a:pt x="178" y="81"/>
                  </a:cubicBezTo>
                  <a:cubicBezTo>
                    <a:pt x="178" y="27"/>
                    <a:pt x="13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64110" y="4119744"/>
              <a:ext cx="127957" cy="57929"/>
            </a:xfrm>
            <a:custGeom>
              <a:avLst/>
              <a:gdLst/>
              <a:ahLst/>
              <a:cxnLst/>
              <a:rect l="l" t="t" r="r" b="b"/>
              <a:pathLst>
                <a:path w="2242" h="1015" extrusionOk="0">
                  <a:moveTo>
                    <a:pt x="1447" y="1"/>
                  </a:moveTo>
                  <a:cubicBezTo>
                    <a:pt x="867" y="1"/>
                    <a:pt x="256" y="381"/>
                    <a:pt x="36" y="893"/>
                  </a:cubicBezTo>
                  <a:cubicBezTo>
                    <a:pt x="1" y="958"/>
                    <a:pt x="56" y="1015"/>
                    <a:pt x="110" y="1015"/>
                  </a:cubicBezTo>
                  <a:cubicBezTo>
                    <a:pt x="135" y="1015"/>
                    <a:pt x="159" y="1003"/>
                    <a:pt x="175" y="975"/>
                  </a:cubicBezTo>
                  <a:cubicBezTo>
                    <a:pt x="372" y="652"/>
                    <a:pt x="677" y="423"/>
                    <a:pt x="1045" y="328"/>
                  </a:cubicBezTo>
                  <a:cubicBezTo>
                    <a:pt x="1149" y="301"/>
                    <a:pt x="1247" y="289"/>
                    <a:pt x="1342" y="289"/>
                  </a:cubicBezTo>
                  <a:cubicBezTo>
                    <a:pt x="1577" y="289"/>
                    <a:pt x="1793" y="359"/>
                    <a:pt x="2041" y="436"/>
                  </a:cubicBezTo>
                  <a:cubicBezTo>
                    <a:pt x="2051" y="439"/>
                    <a:pt x="2061" y="440"/>
                    <a:pt x="2070" y="440"/>
                  </a:cubicBezTo>
                  <a:cubicBezTo>
                    <a:pt x="2166" y="440"/>
                    <a:pt x="2242" y="308"/>
                    <a:pt x="2155" y="239"/>
                  </a:cubicBezTo>
                  <a:cubicBezTo>
                    <a:pt x="1949" y="73"/>
                    <a:pt x="1701" y="1"/>
                    <a:pt x="1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50128" y="4105876"/>
              <a:ext cx="67859" cy="25511"/>
            </a:xfrm>
            <a:custGeom>
              <a:avLst/>
              <a:gdLst/>
              <a:ahLst/>
              <a:cxnLst/>
              <a:rect l="l" t="t" r="r" b="b"/>
              <a:pathLst>
                <a:path w="1189" h="447" extrusionOk="0">
                  <a:moveTo>
                    <a:pt x="996" y="1"/>
                  </a:moveTo>
                  <a:cubicBezTo>
                    <a:pt x="685" y="1"/>
                    <a:pt x="275" y="152"/>
                    <a:pt x="52" y="330"/>
                  </a:cubicBezTo>
                  <a:cubicBezTo>
                    <a:pt x="0" y="370"/>
                    <a:pt x="48" y="447"/>
                    <a:pt x="99" y="447"/>
                  </a:cubicBezTo>
                  <a:cubicBezTo>
                    <a:pt x="105" y="447"/>
                    <a:pt x="110" y="446"/>
                    <a:pt x="116" y="444"/>
                  </a:cubicBezTo>
                  <a:cubicBezTo>
                    <a:pt x="281" y="393"/>
                    <a:pt x="433" y="311"/>
                    <a:pt x="604" y="260"/>
                  </a:cubicBezTo>
                  <a:cubicBezTo>
                    <a:pt x="769" y="209"/>
                    <a:pt x="947" y="203"/>
                    <a:pt x="1112" y="146"/>
                  </a:cubicBezTo>
                  <a:cubicBezTo>
                    <a:pt x="1188" y="121"/>
                    <a:pt x="1175" y="6"/>
                    <a:pt x="1093" y="6"/>
                  </a:cubicBezTo>
                  <a:cubicBezTo>
                    <a:pt x="1062" y="3"/>
                    <a:pt x="1029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2296" y="4090694"/>
              <a:ext cx="53705" cy="17122"/>
            </a:xfrm>
            <a:custGeom>
              <a:avLst/>
              <a:gdLst/>
              <a:ahLst/>
              <a:cxnLst/>
              <a:rect l="l" t="t" r="r" b="b"/>
              <a:pathLst>
                <a:path w="941" h="300" extrusionOk="0">
                  <a:moveTo>
                    <a:pt x="570" y="1"/>
                  </a:moveTo>
                  <a:cubicBezTo>
                    <a:pt x="388" y="1"/>
                    <a:pt x="200" y="46"/>
                    <a:pt x="71" y="145"/>
                  </a:cubicBezTo>
                  <a:cubicBezTo>
                    <a:pt x="1" y="192"/>
                    <a:pt x="39" y="300"/>
                    <a:pt x="116" y="300"/>
                  </a:cubicBezTo>
                  <a:cubicBezTo>
                    <a:pt x="122" y="300"/>
                    <a:pt x="128" y="299"/>
                    <a:pt x="135" y="298"/>
                  </a:cubicBezTo>
                  <a:cubicBezTo>
                    <a:pt x="249" y="260"/>
                    <a:pt x="363" y="228"/>
                    <a:pt x="484" y="209"/>
                  </a:cubicBezTo>
                  <a:cubicBezTo>
                    <a:pt x="538" y="206"/>
                    <a:pt x="593" y="204"/>
                    <a:pt x="650" y="204"/>
                  </a:cubicBezTo>
                  <a:cubicBezTo>
                    <a:pt x="706" y="204"/>
                    <a:pt x="763" y="206"/>
                    <a:pt x="820" y="209"/>
                  </a:cubicBezTo>
                  <a:cubicBezTo>
                    <a:pt x="922" y="209"/>
                    <a:pt x="941" y="63"/>
                    <a:pt x="845" y="37"/>
                  </a:cubicBezTo>
                  <a:cubicBezTo>
                    <a:pt x="762" y="13"/>
                    <a:pt x="667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792161" y="4307568"/>
              <a:ext cx="12841" cy="11072"/>
            </a:xfrm>
            <a:custGeom>
              <a:avLst/>
              <a:gdLst/>
              <a:ahLst/>
              <a:cxnLst/>
              <a:rect l="l" t="t" r="r" b="b"/>
              <a:pathLst>
                <a:path w="225" h="194" extrusionOk="0">
                  <a:moveTo>
                    <a:pt x="125" y="0"/>
                  </a:moveTo>
                  <a:cubicBezTo>
                    <a:pt x="110" y="0"/>
                    <a:pt x="96" y="4"/>
                    <a:pt x="81" y="13"/>
                  </a:cubicBezTo>
                  <a:cubicBezTo>
                    <a:pt x="50" y="32"/>
                    <a:pt x="24" y="64"/>
                    <a:pt x="11" y="102"/>
                  </a:cubicBezTo>
                  <a:cubicBezTo>
                    <a:pt x="0" y="153"/>
                    <a:pt x="34" y="193"/>
                    <a:pt x="81" y="193"/>
                  </a:cubicBezTo>
                  <a:cubicBezTo>
                    <a:pt x="87" y="193"/>
                    <a:pt x="94" y="192"/>
                    <a:pt x="100" y="191"/>
                  </a:cubicBezTo>
                  <a:cubicBezTo>
                    <a:pt x="132" y="178"/>
                    <a:pt x="170" y="153"/>
                    <a:pt x="189" y="121"/>
                  </a:cubicBezTo>
                  <a:cubicBezTo>
                    <a:pt x="224" y="61"/>
                    <a:pt x="18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90364" y="4596180"/>
              <a:ext cx="36869" cy="52735"/>
            </a:xfrm>
            <a:custGeom>
              <a:avLst/>
              <a:gdLst/>
              <a:ahLst/>
              <a:cxnLst/>
              <a:rect l="l" t="t" r="r" b="b"/>
              <a:pathLst>
                <a:path w="646" h="924" extrusionOk="0">
                  <a:moveTo>
                    <a:pt x="83" y="1"/>
                  </a:moveTo>
                  <a:cubicBezTo>
                    <a:pt x="64" y="1"/>
                    <a:pt x="46" y="12"/>
                    <a:pt x="39" y="33"/>
                  </a:cubicBezTo>
                  <a:cubicBezTo>
                    <a:pt x="1" y="198"/>
                    <a:pt x="96" y="401"/>
                    <a:pt x="178" y="540"/>
                  </a:cubicBezTo>
                  <a:cubicBezTo>
                    <a:pt x="261" y="680"/>
                    <a:pt x="382" y="864"/>
                    <a:pt x="553" y="921"/>
                  </a:cubicBezTo>
                  <a:cubicBezTo>
                    <a:pt x="558" y="922"/>
                    <a:pt x="563" y="923"/>
                    <a:pt x="567" y="923"/>
                  </a:cubicBezTo>
                  <a:cubicBezTo>
                    <a:pt x="612" y="923"/>
                    <a:pt x="646" y="872"/>
                    <a:pt x="623" y="826"/>
                  </a:cubicBezTo>
                  <a:cubicBezTo>
                    <a:pt x="540" y="693"/>
                    <a:pt x="407" y="598"/>
                    <a:pt x="318" y="458"/>
                  </a:cubicBezTo>
                  <a:cubicBezTo>
                    <a:pt x="236" y="325"/>
                    <a:pt x="210" y="153"/>
                    <a:pt x="128" y="26"/>
                  </a:cubicBezTo>
                  <a:cubicBezTo>
                    <a:pt x="116" y="9"/>
                    <a:pt x="99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04118" y="4572039"/>
              <a:ext cx="46514" cy="58385"/>
            </a:xfrm>
            <a:custGeom>
              <a:avLst/>
              <a:gdLst/>
              <a:ahLst/>
              <a:cxnLst/>
              <a:rect l="l" t="t" r="r" b="b"/>
              <a:pathLst>
                <a:path w="815" h="1023" extrusionOk="0">
                  <a:moveTo>
                    <a:pt x="205" y="1"/>
                  </a:moveTo>
                  <a:cubicBezTo>
                    <a:pt x="185" y="1"/>
                    <a:pt x="165" y="11"/>
                    <a:pt x="153" y="31"/>
                  </a:cubicBezTo>
                  <a:cubicBezTo>
                    <a:pt x="1" y="380"/>
                    <a:pt x="312" y="875"/>
                    <a:pt x="629" y="1008"/>
                  </a:cubicBezTo>
                  <a:cubicBezTo>
                    <a:pt x="647" y="1018"/>
                    <a:pt x="664" y="1023"/>
                    <a:pt x="680" y="1023"/>
                  </a:cubicBezTo>
                  <a:cubicBezTo>
                    <a:pt x="762" y="1023"/>
                    <a:pt x="815" y="902"/>
                    <a:pt x="724" y="849"/>
                  </a:cubicBezTo>
                  <a:cubicBezTo>
                    <a:pt x="578" y="760"/>
                    <a:pt x="458" y="640"/>
                    <a:pt x="375" y="500"/>
                  </a:cubicBezTo>
                  <a:cubicBezTo>
                    <a:pt x="293" y="348"/>
                    <a:pt x="306" y="202"/>
                    <a:pt x="261" y="43"/>
                  </a:cubicBezTo>
                  <a:cubicBezTo>
                    <a:pt x="254" y="15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41500" y="4571811"/>
              <a:ext cx="26196" cy="34072"/>
            </a:xfrm>
            <a:custGeom>
              <a:avLst/>
              <a:gdLst/>
              <a:ahLst/>
              <a:cxnLst/>
              <a:rect l="l" t="t" r="r" b="b"/>
              <a:pathLst>
                <a:path w="459" h="597" extrusionOk="0">
                  <a:moveTo>
                    <a:pt x="77" y="1"/>
                  </a:moveTo>
                  <a:cubicBezTo>
                    <a:pt x="40" y="1"/>
                    <a:pt x="1" y="33"/>
                    <a:pt x="12" y="79"/>
                  </a:cubicBezTo>
                  <a:cubicBezTo>
                    <a:pt x="50" y="276"/>
                    <a:pt x="145" y="504"/>
                    <a:pt x="336" y="593"/>
                  </a:cubicBezTo>
                  <a:cubicBezTo>
                    <a:pt x="343" y="595"/>
                    <a:pt x="351" y="596"/>
                    <a:pt x="358" y="596"/>
                  </a:cubicBezTo>
                  <a:cubicBezTo>
                    <a:pt x="417" y="596"/>
                    <a:pt x="459" y="529"/>
                    <a:pt x="425" y="473"/>
                  </a:cubicBezTo>
                  <a:cubicBezTo>
                    <a:pt x="310" y="339"/>
                    <a:pt x="177" y="231"/>
                    <a:pt x="133" y="47"/>
                  </a:cubicBezTo>
                  <a:cubicBezTo>
                    <a:pt x="125" y="15"/>
                    <a:pt x="102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560277" y="4546870"/>
              <a:ext cx="27566" cy="33844"/>
            </a:xfrm>
            <a:custGeom>
              <a:avLst/>
              <a:gdLst/>
              <a:ahLst/>
              <a:cxnLst/>
              <a:rect l="l" t="t" r="r" b="b"/>
              <a:pathLst>
                <a:path w="483" h="593" extrusionOk="0">
                  <a:moveTo>
                    <a:pt x="96" y="0"/>
                  </a:moveTo>
                  <a:cubicBezTo>
                    <a:pt x="51" y="0"/>
                    <a:pt x="7" y="31"/>
                    <a:pt x="7" y="91"/>
                  </a:cubicBezTo>
                  <a:cubicBezTo>
                    <a:pt x="1" y="218"/>
                    <a:pt x="39" y="345"/>
                    <a:pt x="121" y="446"/>
                  </a:cubicBezTo>
                  <a:cubicBezTo>
                    <a:pt x="178" y="512"/>
                    <a:pt x="273" y="593"/>
                    <a:pt x="363" y="593"/>
                  </a:cubicBezTo>
                  <a:cubicBezTo>
                    <a:pt x="393" y="593"/>
                    <a:pt x="424" y="583"/>
                    <a:pt x="451" y="561"/>
                  </a:cubicBezTo>
                  <a:cubicBezTo>
                    <a:pt x="470" y="535"/>
                    <a:pt x="483" y="510"/>
                    <a:pt x="476" y="478"/>
                  </a:cubicBezTo>
                  <a:cubicBezTo>
                    <a:pt x="445" y="389"/>
                    <a:pt x="343" y="376"/>
                    <a:pt x="280" y="319"/>
                  </a:cubicBezTo>
                  <a:cubicBezTo>
                    <a:pt x="216" y="256"/>
                    <a:pt x="185" y="173"/>
                    <a:pt x="185" y="91"/>
                  </a:cubicBezTo>
                  <a:cubicBezTo>
                    <a:pt x="185" y="31"/>
                    <a:pt x="140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84133" y="4533458"/>
              <a:ext cx="30191" cy="20090"/>
            </a:xfrm>
            <a:custGeom>
              <a:avLst/>
              <a:gdLst/>
              <a:ahLst/>
              <a:cxnLst/>
              <a:rect l="l" t="t" r="r" b="b"/>
              <a:pathLst>
                <a:path w="529" h="352" extrusionOk="0">
                  <a:moveTo>
                    <a:pt x="142" y="1"/>
                  </a:moveTo>
                  <a:cubicBezTo>
                    <a:pt x="57" y="1"/>
                    <a:pt x="0" y="127"/>
                    <a:pt x="97" y="186"/>
                  </a:cubicBezTo>
                  <a:lnTo>
                    <a:pt x="262" y="288"/>
                  </a:lnTo>
                  <a:cubicBezTo>
                    <a:pt x="312" y="326"/>
                    <a:pt x="369" y="351"/>
                    <a:pt x="439" y="351"/>
                  </a:cubicBezTo>
                  <a:cubicBezTo>
                    <a:pt x="496" y="351"/>
                    <a:pt x="528" y="288"/>
                    <a:pt x="503" y="237"/>
                  </a:cubicBezTo>
                  <a:cubicBezTo>
                    <a:pt x="471" y="180"/>
                    <a:pt x="420" y="136"/>
                    <a:pt x="363" y="110"/>
                  </a:cubicBezTo>
                  <a:lnTo>
                    <a:pt x="192" y="15"/>
                  </a:lnTo>
                  <a:cubicBezTo>
                    <a:pt x="175" y="5"/>
                    <a:pt x="158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500922" y="4460406"/>
              <a:ext cx="103244" cy="55760"/>
            </a:xfrm>
            <a:custGeom>
              <a:avLst/>
              <a:gdLst/>
              <a:ahLst/>
              <a:cxnLst/>
              <a:rect l="l" t="t" r="r" b="b"/>
              <a:pathLst>
                <a:path w="1809" h="977" extrusionOk="0">
                  <a:moveTo>
                    <a:pt x="103" y="0"/>
                  </a:moveTo>
                  <a:cubicBezTo>
                    <a:pt x="52" y="0"/>
                    <a:pt x="1" y="41"/>
                    <a:pt x="13" y="102"/>
                  </a:cubicBezTo>
                  <a:cubicBezTo>
                    <a:pt x="70" y="356"/>
                    <a:pt x="228" y="667"/>
                    <a:pt x="488" y="768"/>
                  </a:cubicBezTo>
                  <a:cubicBezTo>
                    <a:pt x="523" y="782"/>
                    <a:pt x="559" y="788"/>
                    <a:pt x="596" y="788"/>
                  </a:cubicBezTo>
                  <a:cubicBezTo>
                    <a:pt x="648" y="788"/>
                    <a:pt x="700" y="775"/>
                    <a:pt x="749" y="749"/>
                  </a:cubicBezTo>
                  <a:cubicBezTo>
                    <a:pt x="818" y="832"/>
                    <a:pt x="920" y="889"/>
                    <a:pt x="1028" y="908"/>
                  </a:cubicBezTo>
                  <a:cubicBezTo>
                    <a:pt x="1078" y="917"/>
                    <a:pt x="1126" y="919"/>
                    <a:pt x="1173" y="919"/>
                  </a:cubicBezTo>
                  <a:cubicBezTo>
                    <a:pt x="1205" y="919"/>
                    <a:pt x="1236" y="918"/>
                    <a:pt x="1267" y="918"/>
                  </a:cubicBezTo>
                  <a:cubicBezTo>
                    <a:pt x="1322" y="918"/>
                    <a:pt x="1377" y="920"/>
                    <a:pt x="1434" y="933"/>
                  </a:cubicBezTo>
                  <a:cubicBezTo>
                    <a:pt x="1511" y="955"/>
                    <a:pt x="1553" y="976"/>
                    <a:pt x="1610" y="976"/>
                  </a:cubicBezTo>
                  <a:cubicBezTo>
                    <a:pt x="1637" y="976"/>
                    <a:pt x="1668" y="971"/>
                    <a:pt x="1707" y="959"/>
                  </a:cubicBezTo>
                  <a:cubicBezTo>
                    <a:pt x="1758" y="946"/>
                    <a:pt x="1796" y="895"/>
                    <a:pt x="1802" y="838"/>
                  </a:cubicBezTo>
                  <a:lnTo>
                    <a:pt x="1808" y="781"/>
                  </a:lnTo>
                  <a:cubicBezTo>
                    <a:pt x="1808" y="723"/>
                    <a:pt x="1756" y="679"/>
                    <a:pt x="1703" y="679"/>
                  </a:cubicBezTo>
                  <a:cubicBezTo>
                    <a:pt x="1687" y="679"/>
                    <a:pt x="1671" y="683"/>
                    <a:pt x="1656" y="692"/>
                  </a:cubicBezTo>
                  <a:cubicBezTo>
                    <a:pt x="1642" y="701"/>
                    <a:pt x="1626" y="705"/>
                    <a:pt x="1608" y="705"/>
                  </a:cubicBezTo>
                  <a:cubicBezTo>
                    <a:pt x="1525" y="705"/>
                    <a:pt x="1412" y="621"/>
                    <a:pt x="1339" y="616"/>
                  </a:cubicBezTo>
                  <a:cubicBezTo>
                    <a:pt x="1326" y="615"/>
                    <a:pt x="1314" y="615"/>
                    <a:pt x="1301" y="615"/>
                  </a:cubicBezTo>
                  <a:cubicBezTo>
                    <a:pt x="1228" y="615"/>
                    <a:pt x="1157" y="627"/>
                    <a:pt x="1091" y="627"/>
                  </a:cubicBezTo>
                  <a:cubicBezTo>
                    <a:pt x="990" y="627"/>
                    <a:pt x="902" y="600"/>
                    <a:pt x="837" y="464"/>
                  </a:cubicBezTo>
                  <a:cubicBezTo>
                    <a:pt x="815" y="424"/>
                    <a:pt x="778" y="407"/>
                    <a:pt x="740" y="407"/>
                  </a:cubicBezTo>
                  <a:cubicBezTo>
                    <a:pt x="680" y="407"/>
                    <a:pt x="619" y="451"/>
                    <a:pt x="615" y="521"/>
                  </a:cubicBezTo>
                  <a:lnTo>
                    <a:pt x="495" y="521"/>
                  </a:lnTo>
                  <a:cubicBezTo>
                    <a:pt x="425" y="476"/>
                    <a:pt x="368" y="419"/>
                    <a:pt x="323" y="356"/>
                  </a:cubicBezTo>
                  <a:cubicBezTo>
                    <a:pt x="260" y="267"/>
                    <a:pt x="216" y="165"/>
                    <a:pt x="184" y="58"/>
                  </a:cubicBezTo>
                  <a:cubicBezTo>
                    <a:pt x="169" y="17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614324" y="4499215"/>
              <a:ext cx="38239" cy="16551"/>
            </a:xfrm>
            <a:custGeom>
              <a:avLst/>
              <a:gdLst/>
              <a:ahLst/>
              <a:cxnLst/>
              <a:rect l="l" t="t" r="r" b="b"/>
              <a:pathLst>
                <a:path w="670" h="290" extrusionOk="0">
                  <a:moveTo>
                    <a:pt x="546" y="0"/>
                  </a:moveTo>
                  <a:cubicBezTo>
                    <a:pt x="531" y="0"/>
                    <a:pt x="515" y="4"/>
                    <a:pt x="500" y="12"/>
                  </a:cubicBezTo>
                  <a:cubicBezTo>
                    <a:pt x="450" y="43"/>
                    <a:pt x="387" y="72"/>
                    <a:pt x="327" y="72"/>
                  </a:cubicBezTo>
                  <a:cubicBezTo>
                    <a:pt x="290" y="72"/>
                    <a:pt x="253" y="61"/>
                    <a:pt x="221" y="31"/>
                  </a:cubicBezTo>
                  <a:cubicBezTo>
                    <a:pt x="199" y="14"/>
                    <a:pt x="176" y="6"/>
                    <a:pt x="153" y="6"/>
                  </a:cubicBezTo>
                  <a:cubicBezTo>
                    <a:pt x="71" y="6"/>
                    <a:pt x="0" y="107"/>
                    <a:pt x="75" y="177"/>
                  </a:cubicBezTo>
                  <a:cubicBezTo>
                    <a:pt x="150" y="249"/>
                    <a:pt x="255" y="290"/>
                    <a:pt x="358" y="290"/>
                  </a:cubicBezTo>
                  <a:cubicBezTo>
                    <a:pt x="465" y="290"/>
                    <a:pt x="569" y="246"/>
                    <a:pt x="634" y="145"/>
                  </a:cubicBezTo>
                  <a:cubicBezTo>
                    <a:pt x="670" y="73"/>
                    <a:pt x="613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350194" y="4598178"/>
              <a:ext cx="131895" cy="95539"/>
            </a:xfrm>
            <a:custGeom>
              <a:avLst/>
              <a:gdLst/>
              <a:ahLst/>
              <a:cxnLst/>
              <a:rect l="l" t="t" r="r" b="b"/>
              <a:pathLst>
                <a:path w="2311" h="1674" extrusionOk="0">
                  <a:moveTo>
                    <a:pt x="403" y="0"/>
                  </a:moveTo>
                  <a:cubicBezTo>
                    <a:pt x="378" y="0"/>
                    <a:pt x="351" y="12"/>
                    <a:pt x="331" y="42"/>
                  </a:cubicBezTo>
                  <a:cubicBezTo>
                    <a:pt x="1" y="493"/>
                    <a:pt x="337" y="994"/>
                    <a:pt x="826" y="1026"/>
                  </a:cubicBezTo>
                  <a:cubicBezTo>
                    <a:pt x="901" y="1483"/>
                    <a:pt x="1378" y="1673"/>
                    <a:pt x="1828" y="1673"/>
                  </a:cubicBezTo>
                  <a:cubicBezTo>
                    <a:pt x="1947" y="1673"/>
                    <a:pt x="2064" y="1660"/>
                    <a:pt x="2171" y="1635"/>
                  </a:cubicBezTo>
                  <a:cubicBezTo>
                    <a:pt x="2311" y="1603"/>
                    <a:pt x="2266" y="1407"/>
                    <a:pt x="2140" y="1394"/>
                  </a:cubicBezTo>
                  <a:cubicBezTo>
                    <a:pt x="1759" y="1362"/>
                    <a:pt x="1105" y="1451"/>
                    <a:pt x="1080" y="893"/>
                  </a:cubicBezTo>
                  <a:cubicBezTo>
                    <a:pt x="1080" y="814"/>
                    <a:pt x="1016" y="756"/>
                    <a:pt x="944" y="756"/>
                  </a:cubicBezTo>
                  <a:cubicBezTo>
                    <a:pt x="935" y="756"/>
                    <a:pt x="925" y="757"/>
                    <a:pt x="915" y="759"/>
                  </a:cubicBezTo>
                  <a:cubicBezTo>
                    <a:pt x="879" y="767"/>
                    <a:pt x="845" y="770"/>
                    <a:pt x="813" y="770"/>
                  </a:cubicBezTo>
                  <a:cubicBezTo>
                    <a:pt x="487" y="770"/>
                    <a:pt x="327" y="413"/>
                    <a:pt x="477" y="125"/>
                  </a:cubicBezTo>
                  <a:cubicBezTo>
                    <a:pt x="512" y="59"/>
                    <a:pt x="460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335013" y="4628711"/>
              <a:ext cx="56901" cy="62551"/>
            </a:xfrm>
            <a:custGeom>
              <a:avLst/>
              <a:gdLst/>
              <a:ahLst/>
              <a:cxnLst/>
              <a:rect l="l" t="t" r="r" b="b"/>
              <a:pathLst>
                <a:path w="997" h="1096" extrusionOk="0">
                  <a:moveTo>
                    <a:pt x="255" y="1"/>
                  </a:moveTo>
                  <a:cubicBezTo>
                    <a:pt x="234" y="1"/>
                    <a:pt x="214" y="11"/>
                    <a:pt x="204" y="34"/>
                  </a:cubicBezTo>
                  <a:cubicBezTo>
                    <a:pt x="1" y="464"/>
                    <a:pt x="325" y="1095"/>
                    <a:pt x="813" y="1095"/>
                  </a:cubicBezTo>
                  <a:cubicBezTo>
                    <a:pt x="844" y="1095"/>
                    <a:pt x="876" y="1093"/>
                    <a:pt x="908" y="1087"/>
                  </a:cubicBezTo>
                  <a:cubicBezTo>
                    <a:pt x="997" y="1062"/>
                    <a:pt x="997" y="935"/>
                    <a:pt x="908" y="910"/>
                  </a:cubicBezTo>
                  <a:cubicBezTo>
                    <a:pt x="521" y="827"/>
                    <a:pt x="204" y="510"/>
                    <a:pt x="330" y="91"/>
                  </a:cubicBezTo>
                  <a:cubicBezTo>
                    <a:pt x="343" y="40"/>
                    <a:pt x="29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3"/>
          <p:cNvSpPr/>
          <p:nvPr/>
        </p:nvSpPr>
        <p:spPr>
          <a:xfrm>
            <a:off x="8645997" y="1775249"/>
            <a:ext cx="496577" cy="32553"/>
          </a:xfrm>
          <a:custGeom>
            <a:avLst/>
            <a:gdLst/>
            <a:ahLst/>
            <a:cxnLst/>
            <a:rect l="l" t="t" r="r" b="b"/>
            <a:pathLst>
              <a:path w="1978" h="168" extrusionOk="0">
                <a:moveTo>
                  <a:pt x="1548" y="0"/>
                </a:moveTo>
                <a:cubicBezTo>
                  <a:pt x="1510" y="0"/>
                  <a:pt x="1471" y="2"/>
                  <a:pt x="1433" y="9"/>
                </a:cubicBezTo>
                <a:lnTo>
                  <a:pt x="1382" y="9"/>
                </a:lnTo>
                <a:cubicBezTo>
                  <a:pt x="1300" y="9"/>
                  <a:pt x="1217" y="9"/>
                  <a:pt x="1141" y="22"/>
                </a:cubicBezTo>
                <a:cubicBezTo>
                  <a:pt x="1015" y="41"/>
                  <a:pt x="894" y="22"/>
                  <a:pt x="780" y="60"/>
                </a:cubicBezTo>
                <a:cubicBezTo>
                  <a:pt x="774" y="63"/>
                  <a:pt x="769" y="65"/>
                  <a:pt x="765" y="65"/>
                </a:cubicBezTo>
                <a:cubicBezTo>
                  <a:pt x="761" y="65"/>
                  <a:pt x="758" y="63"/>
                  <a:pt x="755" y="60"/>
                </a:cubicBezTo>
                <a:cubicBezTo>
                  <a:pt x="730" y="55"/>
                  <a:pt x="705" y="53"/>
                  <a:pt x="681" y="53"/>
                </a:cubicBezTo>
                <a:cubicBezTo>
                  <a:pt x="636" y="53"/>
                  <a:pt x="591" y="60"/>
                  <a:pt x="546" y="72"/>
                </a:cubicBezTo>
                <a:cubicBezTo>
                  <a:pt x="495" y="79"/>
                  <a:pt x="438" y="91"/>
                  <a:pt x="381" y="98"/>
                </a:cubicBezTo>
                <a:cubicBezTo>
                  <a:pt x="286" y="104"/>
                  <a:pt x="197" y="104"/>
                  <a:pt x="102" y="110"/>
                </a:cubicBezTo>
                <a:cubicBezTo>
                  <a:pt x="58" y="110"/>
                  <a:pt x="20" y="123"/>
                  <a:pt x="1" y="155"/>
                </a:cubicBezTo>
                <a:cubicBezTo>
                  <a:pt x="7" y="168"/>
                  <a:pt x="13" y="168"/>
                  <a:pt x="20" y="168"/>
                </a:cubicBezTo>
                <a:cubicBezTo>
                  <a:pt x="242" y="155"/>
                  <a:pt x="463" y="136"/>
                  <a:pt x="679" y="117"/>
                </a:cubicBezTo>
                <a:cubicBezTo>
                  <a:pt x="806" y="104"/>
                  <a:pt x="932" y="91"/>
                  <a:pt x="1053" y="85"/>
                </a:cubicBezTo>
                <a:cubicBezTo>
                  <a:pt x="1097" y="78"/>
                  <a:pt x="1142" y="75"/>
                  <a:pt x="1186" y="75"/>
                </a:cubicBezTo>
                <a:cubicBezTo>
                  <a:pt x="1218" y="75"/>
                  <a:pt x="1249" y="76"/>
                  <a:pt x="1281" y="79"/>
                </a:cubicBezTo>
                <a:cubicBezTo>
                  <a:pt x="1297" y="81"/>
                  <a:pt x="1314" y="82"/>
                  <a:pt x="1332" y="82"/>
                </a:cubicBezTo>
                <a:cubicBezTo>
                  <a:pt x="1388" y="82"/>
                  <a:pt x="1446" y="73"/>
                  <a:pt x="1505" y="73"/>
                </a:cubicBezTo>
                <a:cubicBezTo>
                  <a:pt x="1529" y="73"/>
                  <a:pt x="1554" y="74"/>
                  <a:pt x="1579" y="79"/>
                </a:cubicBezTo>
                <a:cubicBezTo>
                  <a:pt x="1712" y="91"/>
                  <a:pt x="1845" y="98"/>
                  <a:pt x="1978" y="98"/>
                </a:cubicBezTo>
                <a:lnTo>
                  <a:pt x="1978" y="22"/>
                </a:lnTo>
                <a:cubicBezTo>
                  <a:pt x="1946" y="15"/>
                  <a:pt x="1914" y="9"/>
                  <a:pt x="1876" y="9"/>
                </a:cubicBezTo>
                <a:cubicBezTo>
                  <a:pt x="1854" y="11"/>
                  <a:pt x="1832" y="12"/>
                  <a:pt x="1810" y="12"/>
                </a:cubicBezTo>
                <a:cubicBezTo>
                  <a:pt x="1724" y="12"/>
                  <a:pt x="1635" y="0"/>
                  <a:pt x="154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"/>
          <p:cNvSpPr/>
          <p:nvPr/>
        </p:nvSpPr>
        <p:spPr>
          <a:xfrm>
            <a:off x="5591752" y="683195"/>
            <a:ext cx="3075362" cy="38753"/>
          </a:xfrm>
          <a:custGeom>
            <a:avLst/>
            <a:gdLst/>
            <a:ahLst/>
            <a:cxnLst/>
            <a:rect l="l" t="t" r="r" b="b"/>
            <a:pathLst>
              <a:path w="12250" h="200" extrusionOk="0">
                <a:moveTo>
                  <a:pt x="58" y="0"/>
                </a:moveTo>
                <a:lnTo>
                  <a:pt x="1" y="19"/>
                </a:lnTo>
                <a:cubicBezTo>
                  <a:pt x="7" y="45"/>
                  <a:pt x="13" y="64"/>
                  <a:pt x="13" y="95"/>
                </a:cubicBezTo>
                <a:lnTo>
                  <a:pt x="641" y="95"/>
                </a:lnTo>
                <a:cubicBezTo>
                  <a:pt x="970" y="95"/>
                  <a:pt x="1300" y="108"/>
                  <a:pt x="1635" y="108"/>
                </a:cubicBezTo>
                <a:cubicBezTo>
                  <a:pt x="1692" y="108"/>
                  <a:pt x="1756" y="114"/>
                  <a:pt x="1813" y="114"/>
                </a:cubicBezTo>
                <a:lnTo>
                  <a:pt x="2301" y="114"/>
                </a:lnTo>
                <a:cubicBezTo>
                  <a:pt x="2478" y="108"/>
                  <a:pt x="2656" y="102"/>
                  <a:pt x="2833" y="102"/>
                </a:cubicBezTo>
                <a:cubicBezTo>
                  <a:pt x="3004" y="102"/>
                  <a:pt x="3169" y="114"/>
                  <a:pt x="3334" y="114"/>
                </a:cubicBezTo>
                <a:lnTo>
                  <a:pt x="3777" y="127"/>
                </a:lnTo>
                <a:lnTo>
                  <a:pt x="4322" y="146"/>
                </a:lnTo>
                <a:cubicBezTo>
                  <a:pt x="4449" y="152"/>
                  <a:pt x="4569" y="152"/>
                  <a:pt x="4696" y="152"/>
                </a:cubicBezTo>
                <a:cubicBezTo>
                  <a:pt x="4880" y="159"/>
                  <a:pt x="5064" y="165"/>
                  <a:pt x="5254" y="165"/>
                </a:cubicBezTo>
                <a:cubicBezTo>
                  <a:pt x="5482" y="165"/>
                  <a:pt x="5710" y="152"/>
                  <a:pt x="5938" y="152"/>
                </a:cubicBezTo>
                <a:lnTo>
                  <a:pt x="6331" y="152"/>
                </a:lnTo>
                <a:cubicBezTo>
                  <a:pt x="6515" y="146"/>
                  <a:pt x="6698" y="146"/>
                  <a:pt x="6876" y="140"/>
                </a:cubicBezTo>
                <a:cubicBezTo>
                  <a:pt x="6935" y="138"/>
                  <a:pt x="6995" y="137"/>
                  <a:pt x="7055" y="137"/>
                </a:cubicBezTo>
                <a:cubicBezTo>
                  <a:pt x="7175" y="137"/>
                  <a:pt x="7296" y="140"/>
                  <a:pt x="7414" y="140"/>
                </a:cubicBezTo>
                <a:lnTo>
                  <a:pt x="8346" y="140"/>
                </a:lnTo>
                <a:cubicBezTo>
                  <a:pt x="8502" y="140"/>
                  <a:pt x="8658" y="137"/>
                  <a:pt x="8815" y="137"/>
                </a:cubicBezTo>
                <a:cubicBezTo>
                  <a:pt x="8893" y="137"/>
                  <a:pt x="8971" y="138"/>
                  <a:pt x="9049" y="140"/>
                </a:cubicBezTo>
                <a:cubicBezTo>
                  <a:pt x="9284" y="140"/>
                  <a:pt x="9531" y="146"/>
                  <a:pt x="9759" y="159"/>
                </a:cubicBezTo>
                <a:cubicBezTo>
                  <a:pt x="9981" y="165"/>
                  <a:pt x="10209" y="178"/>
                  <a:pt x="10431" y="184"/>
                </a:cubicBezTo>
                <a:lnTo>
                  <a:pt x="10830" y="184"/>
                </a:lnTo>
                <a:cubicBezTo>
                  <a:pt x="10995" y="190"/>
                  <a:pt x="11159" y="197"/>
                  <a:pt x="11330" y="197"/>
                </a:cubicBezTo>
                <a:cubicBezTo>
                  <a:pt x="11353" y="197"/>
                  <a:pt x="11376" y="197"/>
                  <a:pt x="11398" y="197"/>
                </a:cubicBezTo>
                <a:cubicBezTo>
                  <a:pt x="11575" y="197"/>
                  <a:pt x="11751" y="184"/>
                  <a:pt x="11930" y="184"/>
                </a:cubicBezTo>
                <a:cubicBezTo>
                  <a:pt x="12017" y="184"/>
                  <a:pt x="12104" y="187"/>
                  <a:pt x="12192" y="197"/>
                </a:cubicBezTo>
                <a:cubicBezTo>
                  <a:pt x="12199" y="198"/>
                  <a:pt x="12206" y="200"/>
                  <a:pt x="12213" y="200"/>
                </a:cubicBezTo>
                <a:cubicBezTo>
                  <a:pt x="12230" y="200"/>
                  <a:pt x="12245" y="191"/>
                  <a:pt x="12249" y="159"/>
                </a:cubicBezTo>
                <a:cubicBezTo>
                  <a:pt x="12224" y="146"/>
                  <a:pt x="12192" y="133"/>
                  <a:pt x="12160" y="127"/>
                </a:cubicBezTo>
                <a:cubicBezTo>
                  <a:pt x="11989" y="114"/>
                  <a:pt x="11818" y="95"/>
                  <a:pt x="11654" y="95"/>
                </a:cubicBezTo>
                <a:cubicBezTo>
                  <a:pt x="11621" y="94"/>
                  <a:pt x="11588" y="94"/>
                  <a:pt x="11555" y="94"/>
                </a:cubicBezTo>
                <a:cubicBezTo>
                  <a:pt x="11423" y="94"/>
                  <a:pt x="11292" y="102"/>
                  <a:pt x="11166" y="102"/>
                </a:cubicBezTo>
                <a:cubicBezTo>
                  <a:pt x="10956" y="102"/>
                  <a:pt x="10747" y="89"/>
                  <a:pt x="10545" y="89"/>
                </a:cubicBezTo>
                <a:lnTo>
                  <a:pt x="10317" y="89"/>
                </a:lnTo>
                <a:cubicBezTo>
                  <a:pt x="10114" y="76"/>
                  <a:pt x="9917" y="64"/>
                  <a:pt x="9715" y="57"/>
                </a:cubicBezTo>
                <a:cubicBezTo>
                  <a:pt x="9467" y="51"/>
                  <a:pt x="9220" y="38"/>
                  <a:pt x="8973" y="38"/>
                </a:cubicBezTo>
                <a:lnTo>
                  <a:pt x="8669" y="38"/>
                </a:lnTo>
                <a:lnTo>
                  <a:pt x="7795" y="32"/>
                </a:lnTo>
                <a:lnTo>
                  <a:pt x="6945" y="26"/>
                </a:lnTo>
                <a:lnTo>
                  <a:pt x="6743" y="26"/>
                </a:lnTo>
                <a:cubicBezTo>
                  <a:pt x="6572" y="38"/>
                  <a:pt x="6401" y="51"/>
                  <a:pt x="6236" y="51"/>
                </a:cubicBezTo>
                <a:lnTo>
                  <a:pt x="5133" y="51"/>
                </a:lnTo>
                <a:cubicBezTo>
                  <a:pt x="4918" y="51"/>
                  <a:pt x="4709" y="45"/>
                  <a:pt x="4500" y="38"/>
                </a:cubicBezTo>
                <a:cubicBezTo>
                  <a:pt x="4322" y="32"/>
                  <a:pt x="4145" y="26"/>
                  <a:pt x="3974" y="19"/>
                </a:cubicBezTo>
                <a:lnTo>
                  <a:pt x="3492" y="19"/>
                </a:lnTo>
                <a:cubicBezTo>
                  <a:pt x="3321" y="13"/>
                  <a:pt x="3150" y="7"/>
                  <a:pt x="2972" y="0"/>
                </a:cubicBezTo>
                <a:lnTo>
                  <a:pt x="2776" y="0"/>
                </a:lnTo>
                <a:cubicBezTo>
                  <a:pt x="2567" y="0"/>
                  <a:pt x="2358" y="13"/>
                  <a:pt x="2142" y="13"/>
                </a:cubicBezTo>
                <a:cubicBezTo>
                  <a:pt x="1762" y="13"/>
                  <a:pt x="1382" y="0"/>
                  <a:pt x="99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"/>
          <p:cNvSpPr/>
          <p:nvPr/>
        </p:nvSpPr>
        <p:spPr>
          <a:xfrm>
            <a:off x="5987905" y="1353234"/>
            <a:ext cx="3154694" cy="96883"/>
          </a:xfrm>
          <a:custGeom>
            <a:avLst/>
            <a:gdLst/>
            <a:ahLst/>
            <a:cxnLst/>
            <a:rect l="l" t="t" r="r" b="b"/>
            <a:pathLst>
              <a:path w="12566" h="500" extrusionOk="0">
                <a:moveTo>
                  <a:pt x="8282" y="1"/>
                </a:moveTo>
                <a:cubicBezTo>
                  <a:pt x="7946" y="1"/>
                  <a:pt x="7611" y="14"/>
                  <a:pt x="7275" y="20"/>
                </a:cubicBezTo>
                <a:cubicBezTo>
                  <a:pt x="7002" y="26"/>
                  <a:pt x="6723" y="33"/>
                  <a:pt x="6445" y="39"/>
                </a:cubicBezTo>
                <a:cubicBezTo>
                  <a:pt x="6255" y="45"/>
                  <a:pt x="6064" y="52"/>
                  <a:pt x="5874" y="64"/>
                </a:cubicBezTo>
                <a:cubicBezTo>
                  <a:pt x="5735" y="71"/>
                  <a:pt x="5602" y="71"/>
                  <a:pt x="5456" y="77"/>
                </a:cubicBezTo>
                <a:cubicBezTo>
                  <a:pt x="5317" y="90"/>
                  <a:pt x="5177" y="96"/>
                  <a:pt x="5038" y="102"/>
                </a:cubicBezTo>
                <a:cubicBezTo>
                  <a:pt x="4835" y="115"/>
                  <a:pt x="4639" y="115"/>
                  <a:pt x="4436" y="121"/>
                </a:cubicBezTo>
                <a:lnTo>
                  <a:pt x="3847" y="159"/>
                </a:lnTo>
                <a:cubicBezTo>
                  <a:pt x="3581" y="178"/>
                  <a:pt x="3314" y="204"/>
                  <a:pt x="3042" y="223"/>
                </a:cubicBezTo>
                <a:cubicBezTo>
                  <a:pt x="2903" y="235"/>
                  <a:pt x="2757" y="248"/>
                  <a:pt x="2617" y="261"/>
                </a:cubicBezTo>
                <a:lnTo>
                  <a:pt x="1705" y="311"/>
                </a:lnTo>
                <a:cubicBezTo>
                  <a:pt x="1312" y="337"/>
                  <a:pt x="926" y="362"/>
                  <a:pt x="533" y="388"/>
                </a:cubicBezTo>
                <a:cubicBezTo>
                  <a:pt x="387" y="400"/>
                  <a:pt x="235" y="413"/>
                  <a:pt x="89" y="432"/>
                </a:cubicBezTo>
                <a:cubicBezTo>
                  <a:pt x="57" y="432"/>
                  <a:pt x="0" y="432"/>
                  <a:pt x="7" y="476"/>
                </a:cubicBezTo>
                <a:cubicBezTo>
                  <a:pt x="13" y="495"/>
                  <a:pt x="29" y="500"/>
                  <a:pt x="47" y="500"/>
                </a:cubicBezTo>
                <a:cubicBezTo>
                  <a:pt x="65" y="500"/>
                  <a:pt x="86" y="495"/>
                  <a:pt x="102" y="495"/>
                </a:cubicBezTo>
                <a:cubicBezTo>
                  <a:pt x="241" y="483"/>
                  <a:pt x="381" y="470"/>
                  <a:pt x="520" y="464"/>
                </a:cubicBezTo>
                <a:cubicBezTo>
                  <a:pt x="786" y="445"/>
                  <a:pt x="1052" y="426"/>
                  <a:pt x="1325" y="407"/>
                </a:cubicBezTo>
                <a:cubicBezTo>
                  <a:pt x="1483" y="400"/>
                  <a:pt x="1648" y="394"/>
                  <a:pt x="1800" y="381"/>
                </a:cubicBezTo>
                <a:cubicBezTo>
                  <a:pt x="1952" y="369"/>
                  <a:pt x="2104" y="362"/>
                  <a:pt x="2256" y="349"/>
                </a:cubicBezTo>
                <a:cubicBezTo>
                  <a:pt x="2364" y="337"/>
                  <a:pt x="2472" y="343"/>
                  <a:pt x="2579" y="330"/>
                </a:cubicBezTo>
                <a:cubicBezTo>
                  <a:pt x="2630" y="324"/>
                  <a:pt x="2681" y="318"/>
                  <a:pt x="2731" y="318"/>
                </a:cubicBezTo>
                <a:cubicBezTo>
                  <a:pt x="2820" y="311"/>
                  <a:pt x="2909" y="311"/>
                  <a:pt x="2998" y="305"/>
                </a:cubicBezTo>
                <a:cubicBezTo>
                  <a:pt x="3143" y="292"/>
                  <a:pt x="3289" y="273"/>
                  <a:pt x="3435" y="261"/>
                </a:cubicBezTo>
                <a:cubicBezTo>
                  <a:pt x="3536" y="254"/>
                  <a:pt x="3644" y="254"/>
                  <a:pt x="3752" y="235"/>
                </a:cubicBezTo>
                <a:cubicBezTo>
                  <a:pt x="3935" y="210"/>
                  <a:pt x="4119" y="216"/>
                  <a:pt x="4303" y="204"/>
                </a:cubicBezTo>
                <a:cubicBezTo>
                  <a:pt x="4404" y="191"/>
                  <a:pt x="4512" y="191"/>
                  <a:pt x="4613" y="191"/>
                </a:cubicBezTo>
                <a:lnTo>
                  <a:pt x="4930" y="191"/>
                </a:lnTo>
                <a:cubicBezTo>
                  <a:pt x="5000" y="185"/>
                  <a:pt x="5063" y="172"/>
                  <a:pt x="5127" y="172"/>
                </a:cubicBezTo>
                <a:cubicBezTo>
                  <a:pt x="5196" y="169"/>
                  <a:pt x="5266" y="169"/>
                  <a:pt x="5335" y="169"/>
                </a:cubicBezTo>
                <a:cubicBezTo>
                  <a:pt x="5404" y="169"/>
                  <a:pt x="5472" y="169"/>
                  <a:pt x="5539" y="166"/>
                </a:cubicBezTo>
                <a:cubicBezTo>
                  <a:pt x="5639" y="154"/>
                  <a:pt x="5737" y="149"/>
                  <a:pt x="5835" y="149"/>
                </a:cubicBezTo>
                <a:cubicBezTo>
                  <a:pt x="5892" y="149"/>
                  <a:pt x="5949" y="151"/>
                  <a:pt x="6007" y="153"/>
                </a:cubicBezTo>
                <a:cubicBezTo>
                  <a:pt x="6020" y="153"/>
                  <a:pt x="6039" y="153"/>
                  <a:pt x="6058" y="147"/>
                </a:cubicBezTo>
                <a:cubicBezTo>
                  <a:pt x="6172" y="140"/>
                  <a:pt x="6293" y="128"/>
                  <a:pt x="6400" y="121"/>
                </a:cubicBezTo>
                <a:cubicBezTo>
                  <a:pt x="6508" y="115"/>
                  <a:pt x="6622" y="115"/>
                  <a:pt x="6730" y="115"/>
                </a:cubicBezTo>
                <a:cubicBezTo>
                  <a:pt x="7015" y="102"/>
                  <a:pt x="7306" y="90"/>
                  <a:pt x="7592" y="77"/>
                </a:cubicBezTo>
                <a:lnTo>
                  <a:pt x="7782" y="77"/>
                </a:lnTo>
                <a:cubicBezTo>
                  <a:pt x="7820" y="77"/>
                  <a:pt x="7864" y="83"/>
                  <a:pt x="7908" y="83"/>
                </a:cubicBezTo>
                <a:cubicBezTo>
                  <a:pt x="7998" y="76"/>
                  <a:pt x="8091" y="70"/>
                  <a:pt x="8184" y="70"/>
                </a:cubicBezTo>
                <a:cubicBezTo>
                  <a:pt x="8242" y="70"/>
                  <a:pt x="8300" y="72"/>
                  <a:pt x="8358" y="77"/>
                </a:cubicBezTo>
                <a:cubicBezTo>
                  <a:pt x="8393" y="80"/>
                  <a:pt x="8430" y="82"/>
                  <a:pt x="8467" y="82"/>
                </a:cubicBezTo>
                <a:cubicBezTo>
                  <a:pt x="8504" y="82"/>
                  <a:pt x="8542" y="80"/>
                  <a:pt x="8580" y="77"/>
                </a:cubicBezTo>
                <a:cubicBezTo>
                  <a:pt x="8596" y="74"/>
                  <a:pt x="8612" y="72"/>
                  <a:pt x="8628" y="72"/>
                </a:cubicBezTo>
                <a:cubicBezTo>
                  <a:pt x="8643" y="72"/>
                  <a:pt x="8659" y="74"/>
                  <a:pt x="8675" y="77"/>
                </a:cubicBezTo>
                <a:cubicBezTo>
                  <a:pt x="8732" y="83"/>
                  <a:pt x="8789" y="90"/>
                  <a:pt x="8846" y="90"/>
                </a:cubicBezTo>
                <a:cubicBezTo>
                  <a:pt x="9036" y="96"/>
                  <a:pt x="9233" y="96"/>
                  <a:pt x="9423" y="96"/>
                </a:cubicBezTo>
                <a:cubicBezTo>
                  <a:pt x="9689" y="96"/>
                  <a:pt x="9949" y="109"/>
                  <a:pt x="10209" y="109"/>
                </a:cubicBezTo>
                <a:cubicBezTo>
                  <a:pt x="10500" y="115"/>
                  <a:pt x="10798" y="115"/>
                  <a:pt x="11089" y="115"/>
                </a:cubicBezTo>
                <a:lnTo>
                  <a:pt x="11710" y="115"/>
                </a:lnTo>
                <a:cubicBezTo>
                  <a:pt x="11862" y="115"/>
                  <a:pt x="12021" y="109"/>
                  <a:pt x="12173" y="102"/>
                </a:cubicBezTo>
                <a:lnTo>
                  <a:pt x="12566" y="90"/>
                </a:lnTo>
                <a:lnTo>
                  <a:pt x="12566" y="14"/>
                </a:lnTo>
                <a:lnTo>
                  <a:pt x="12477" y="14"/>
                </a:lnTo>
                <a:cubicBezTo>
                  <a:pt x="12211" y="26"/>
                  <a:pt x="11951" y="39"/>
                  <a:pt x="11685" y="39"/>
                </a:cubicBezTo>
                <a:cubicBezTo>
                  <a:pt x="11520" y="42"/>
                  <a:pt x="11357" y="44"/>
                  <a:pt x="11193" y="44"/>
                </a:cubicBezTo>
                <a:cubicBezTo>
                  <a:pt x="11029" y="44"/>
                  <a:pt x="10864" y="42"/>
                  <a:pt x="10696" y="39"/>
                </a:cubicBezTo>
                <a:cubicBezTo>
                  <a:pt x="10367" y="39"/>
                  <a:pt x="10037" y="26"/>
                  <a:pt x="9702" y="20"/>
                </a:cubicBezTo>
                <a:cubicBezTo>
                  <a:pt x="9480" y="20"/>
                  <a:pt x="9264" y="14"/>
                  <a:pt x="9043" y="14"/>
                </a:cubicBezTo>
                <a:cubicBezTo>
                  <a:pt x="8789" y="7"/>
                  <a:pt x="8536" y="1"/>
                  <a:pt x="828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"/>
          <p:cNvSpPr/>
          <p:nvPr/>
        </p:nvSpPr>
        <p:spPr>
          <a:xfrm>
            <a:off x="6011754" y="1619851"/>
            <a:ext cx="3132602" cy="73824"/>
          </a:xfrm>
          <a:custGeom>
            <a:avLst/>
            <a:gdLst/>
            <a:ahLst/>
            <a:cxnLst/>
            <a:rect l="l" t="t" r="r" b="b"/>
            <a:pathLst>
              <a:path w="12478" h="381" extrusionOk="0">
                <a:moveTo>
                  <a:pt x="12477" y="0"/>
                </a:moveTo>
                <a:lnTo>
                  <a:pt x="11286" y="25"/>
                </a:lnTo>
                <a:cubicBezTo>
                  <a:pt x="11222" y="25"/>
                  <a:pt x="11159" y="38"/>
                  <a:pt x="11089" y="38"/>
                </a:cubicBezTo>
                <a:cubicBezTo>
                  <a:pt x="11013" y="38"/>
                  <a:pt x="10937" y="32"/>
                  <a:pt x="10861" y="32"/>
                </a:cubicBezTo>
                <a:cubicBezTo>
                  <a:pt x="10823" y="32"/>
                  <a:pt x="10785" y="34"/>
                  <a:pt x="10747" y="38"/>
                </a:cubicBezTo>
                <a:cubicBezTo>
                  <a:pt x="10684" y="45"/>
                  <a:pt x="10622" y="47"/>
                  <a:pt x="10560" y="47"/>
                </a:cubicBezTo>
                <a:cubicBezTo>
                  <a:pt x="10475" y="47"/>
                  <a:pt x="10391" y="43"/>
                  <a:pt x="10307" y="43"/>
                </a:cubicBezTo>
                <a:cubicBezTo>
                  <a:pt x="10281" y="43"/>
                  <a:pt x="10254" y="43"/>
                  <a:pt x="10228" y="44"/>
                </a:cubicBezTo>
                <a:lnTo>
                  <a:pt x="9987" y="44"/>
                </a:lnTo>
                <a:cubicBezTo>
                  <a:pt x="9890" y="44"/>
                  <a:pt x="9795" y="42"/>
                  <a:pt x="9702" y="42"/>
                </a:cubicBezTo>
                <a:cubicBezTo>
                  <a:pt x="9655" y="42"/>
                  <a:pt x="9609" y="42"/>
                  <a:pt x="9562" y="44"/>
                </a:cubicBezTo>
                <a:cubicBezTo>
                  <a:pt x="9372" y="51"/>
                  <a:pt x="9188" y="63"/>
                  <a:pt x="8998" y="70"/>
                </a:cubicBezTo>
                <a:cubicBezTo>
                  <a:pt x="8865" y="76"/>
                  <a:pt x="8732" y="76"/>
                  <a:pt x="8599" y="82"/>
                </a:cubicBezTo>
                <a:cubicBezTo>
                  <a:pt x="8289" y="95"/>
                  <a:pt x="7985" y="114"/>
                  <a:pt x="7674" y="127"/>
                </a:cubicBezTo>
                <a:lnTo>
                  <a:pt x="7522" y="127"/>
                </a:lnTo>
                <a:cubicBezTo>
                  <a:pt x="7338" y="133"/>
                  <a:pt x="7161" y="152"/>
                  <a:pt x="6977" y="158"/>
                </a:cubicBezTo>
                <a:cubicBezTo>
                  <a:pt x="6787" y="171"/>
                  <a:pt x="6584" y="171"/>
                  <a:pt x="6388" y="171"/>
                </a:cubicBezTo>
                <a:cubicBezTo>
                  <a:pt x="6366" y="171"/>
                  <a:pt x="6344" y="170"/>
                  <a:pt x="6322" y="170"/>
                </a:cubicBezTo>
                <a:cubicBezTo>
                  <a:pt x="6166" y="170"/>
                  <a:pt x="6011" y="184"/>
                  <a:pt x="5853" y="184"/>
                </a:cubicBezTo>
                <a:cubicBezTo>
                  <a:pt x="5797" y="184"/>
                  <a:pt x="5741" y="182"/>
                  <a:pt x="5684" y="177"/>
                </a:cubicBezTo>
                <a:lnTo>
                  <a:pt x="5646" y="177"/>
                </a:lnTo>
                <a:cubicBezTo>
                  <a:pt x="5532" y="184"/>
                  <a:pt x="5412" y="190"/>
                  <a:pt x="5298" y="190"/>
                </a:cubicBezTo>
                <a:cubicBezTo>
                  <a:pt x="5244" y="193"/>
                  <a:pt x="5190" y="193"/>
                  <a:pt x="5136" y="193"/>
                </a:cubicBezTo>
                <a:cubicBezTo>
                  <a:pt x="5082" y="193"/>
                  <a:pt x="5029" y="193"/>
                  <a:pt x="4975" y="196"/>
                </a:cubicBezTo>
                <a:cubicBezTo>
                  <a:pt x="4919" y="206"/>
                  <a:pt x="4863" y="212"/>
                  <a:pt x="4810" y="212"/>
                </a:cubicBezTo>
                <a:cubicBezTo>
                  <a:pt x="4791" y="212"/>
                  <a:pt x="4772" y="211"/>
                  <a:pt x="4753" y="209"/>
                </a:cubicBezTo>
                <a:cubicBezTo>
                  <a:pt x="4723" y="209"/>
                  <a:pt x="4692" y="208"/>
                  <a:pt x="4662" y="208"/>
                </a:cubicBezTo>
                <a:cubicBezTo>
                  <a:pt x="4385" y="208"/>
                  <a:pt x="4111" y="227"/>
                  <a:pt x="3838" y="227"/>
                </a:cubicBezTo>
                <a:cubicBezTo>
                  <a:pt x="3761" y="227"/>
                  <a:pt x="3683" y="226"/>
                  <a:pt x="3606" y="222"/>
                </a:cubicBezTo>
                <a:lnTo>
                  <a:pt x="3587" y="222"/>
                </a:lnTo>
                <a:cubicBezTo>
                  <a:pt x="3359" y="228"/>
                  <a:pt x="3131" y="234"/>
                  <a:pt x="2909" y="234"/>
                </a:cubicBezTo>
                <a:cubicBezTo>
                  <a:pt x="2862" y="237"/>
                  <a:pt x="2817" y="237"/>
                  <a:pt x="2771" y="237"/>
                </a:cubicBezTo>
                <a:cubicBezTo>
                  <a:pt x="2680" y="237"/>
                  <a:pt x="2590" y="234"/>
                  <a:pt x="2497" y="234"/>
                </a:cubicBezTo>
                <a:lnTo>
                  <a:pt x="1642" y="234"/>
                </a:lnTo>
                <a:cubicBezTo>
                  <a:pt x="1623" y="234"/>
                  <a:pt x="1597" y="241"/>
                  <a:pt x="1578" y="241"/>
                </a:cubicBezTo>
                <a:cubicBezTo>
                  <a:pt x="1521" y="241"/>
                  <a:pt x="1464" y="247"/>
                  <a:pt x="1407" y="247"/>
                </a:cubicBezTo>
                <a:cubicBezTo>
                  <a:pt x="1318" y="247"/>
                  <a:pt x="140" y="298"/>
                  <a:pt x="51" y="298"/>
                </a:cubicBezTo>
                <a:cubicBezTo>
                  <a:pt x="32" y="298"/>
                  <a:pt x="0" y="311"/>
                  <a:pt x="0" y="323"/>
                </a:cubicBezTo>
                <a:cubicBezTo>
                  <a:pt x="0" y="342"/>
                  <a:pt x="19" y="355"/>
                  <a:pt x="32" y="368"/>
                </a:cubicBezTo>
                <a:cubicBezTo>
                  <a:pt x="45" y="374"/>
                  <a:pt x="58" y="380"/>
                  <a:pt x="64" y="380"/>
                </a:cubicBezTo>
                <a:cubicBezTo>
                  <a:pt x="159" y="380"/>
                  <a:pt x="1331" y="336"/>
                  <a:pt x="1426" y="336"/>
                </a:cubicBezTo>
                <a:cubicBezTo>
                  <a:pt x="1591" y="336"/>
                  <a:pt x="1749" y="311"/>
                  <a:pt x="1914" y="311"/>
                </a:cubicBezTo>
                <a:lnTo>
                  <a:pt x="2491" y="311"/>
                </a:lnTo>
                <a:cubicBezTo>
                  <a:pt x="2592" y="311"/>
                  <a:pt x="2694" y="304"/>
                  <a:pt x="2795" y="304"/>
                </a:cubicBezTo>
                <a:cubicBezTo>
                  <a:pt x="3017" y="304"/>
                  <a:pt x="3238" y="317"/>
                  <a:pt x="3454" y="317"/>
                </a:cubicBezTo>
                <a:cubicBezTo>
                  <a:pt x="3764" y="317"/>
                  <a:pt x="4069" y="304"/>
                  <a:pt x="4379" y="298"/>
                </a:cubicBezTo>
                <a:lnTo>
                  <a:pt x="4671" y="298"/>
                </a:lnTo>
                <a:cubicBezTo>
                  <a:pt x="4886" y="291"/>
                  <a:pt x="5108" y="279"/>
                  <a:pt x="5323" y="272"/>
                </a:cubicBezTo>
                <a:cubicBezTo>
                  <a:pt x="5397" y="265"/>
                  <a:pt x="5469" y="262"/>
                  <a:pt x="5541" y="262"/>
                </a:cubicBezTo>
                <a:cubicBezTo>
                  <a:pt x="5591" y="262"/>
                  <a:pt x="5641" y="264"/>
                  <a:pt x="5691" y="266"/>
                </a:cubicBezTo>
                <a:cubicBezTo>
                  <a:pt x="5733" y="268"/>
                  <a:pt x="5775" y="269"/>
                  <a:pt x="5817" y="269"/>
                </a:cubicBezTo>
                <a:cubicBezTo>
                  <a:pt x="5901" y="269"/>
                  <a:pt x="5984" y="266"/>
                  <a:pt x="6065" y="266"/>
                </a:cubicBezTo>
                <a:cubicBezTo>
                  <a:pt x="6166" y="266"/>
                  <a:pt x="6261" y="260"/>
                  <a:pt x="6369" y="260"/>
                </a:cubicBezTo>
                <a:cubicBezTo>
                  <a:pt x="6470" y="253"/>
                  <a:pt x="6565" y="253"/>
                  <a:pt x="6673" y="247"/>
                </a:cubicBezTo>
                <a:lnTo>
                  <a:pt x="7015" y="228"/>
                </a:lnTo>
                <a:lnTo>
                  <a:pt x="7547" y="209"/>
                </a:lnTo>
                <a:cubicBezTo>
                  <a:pt x="7649" y="203"/>
                  <a:pt x="7744" y="203"/>
                  <a:pt x="7845" y="196"/>
                </a:cubicBezTo>
                <a:cubicBezTo>
                  <a:pt x="7997" y="184"/>
                  <a:pt x="8143" y="165"/>
                  <a:pt x="8295" y="158"/>
                </a:cubicBezTo>
                <a:cubicBezTo>
                  <a:pt x="8460" y="146"/>
                  <a:pt x="8631" y="152"/>
                  <a:pt x="8802" y="146"/>
                </a:cubicBezTo>
                <a:lnTo>
                  <a:pt x="9258" y="127"/>
                </a:lnTo>
                <a:cubicBezTo>
                  <a:pt x="9455" y="120"/>
                  <a:pt x="9651" y="114"/>
                  <a:pt x="9854" y="114"/>
                </a:cubicBezTo>
                <a:lnTo>
                  <a:pt x="10133" y="114"/>
                </a:lnTo>
                <a:cubicBezTo>
                  <a:pt x="10158" y="114"/>
                  <a:pt x="10190" y="108"/>
                  <a:pt x="10215" y="101"/>
                </a:cubicBezTo>
                <a:cubicBezTo>
                  <a:pt x="10271" y="91"/>
                  <a:pt x="10329" y="86"/>
                  <a:pt x="10386" y="86"/>
                </a:cubicBezTo>
                <a:cubicBezTo>
                  <a:pt x="10433" y="86"/>
                  <a:pt x="10480" y="89"/>
                  <a:pt x="10525" y="95"/>
                </a:cubicBezTo>
                <a:cubicBezTo>
                  <a:pt x="10538" y="98"/>
                  <a:pt x="10551" y="100"/>
                  <a:pt x="10563" y="100"/>
                </a:cubicBezTo>
                <a:cubicBezTo>
                  <a:pt x="10576" y="100"/>
                  <a:pt x="10589" y="98"/>
                  <a:pt x="10601" y="95"/>
                </a:cubicBezTo>
                <a:cubicBezTo>
                  <a:pt x="10706" y="81"/>
                  <a:pt x="10818" y="74"/>
                  <a:pt x="10929" y="74"/>
                </a:cubicBezTo>
                <a:cubicBezTo>
                  <a:pt x="10965" y="74"/>
                  <a:pt x="11002" y="74"/>
                  <a:pt x="11039" y="76"/>
                </a:cubicBezTo>
                <a:cubicBezTo>
                  <a:pt x="11085" y="74"/>
                  <a:pt x="11132" y="73"/>
                  <a:pt x="11178" y="73"/>
                </a:cubicBezTo>
                <a:cubicBezTo>
                  <a:pt x="11271" y="73"/>
                  <a:pt x="11364" y="76"/>
                  <a:pt x="11457" y="76"/>
                </a:cubicBezTo>
                <a:lnTo>
                  <a:pt x="12021" y="76"/>
                </a:lnTo>
                <a:cubicBezTo>
                  <a:pt x="12173" y="76"/>
                  <a:pt x="12325" y="89"/>
                  <a:pt x="12471" y="89"/>
                </a:cubicBezTo>
                <a:lnTo>
                  <a:pt x="12477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"/>
          <p:cNvSpPr/>
          <p:nvPr/>
        </p:nvSpPr>
        <p:spPr>
          <a:xfrm>
            <a:off x="6480963" y="1474917"/>
            <a:ext cx="2661632" cy="74987"/>
          </a:xfrm>
          <a:custGeom>
            <a:avLst/>
            <a:gdLst/>
            <a:ahLst/>
            <a:cxnLst/>
            <a:rect l="l" t="t" r="r" b="b"/>
            <a:pathLst>
              <a:path w="10602" h="387" extrusionOk="0">
                <a:moveTo>
                  <a:pt x="10602" y="0"/>
                </a:moveTo>
                <a:cubicBezTo>
                  <a:pt x="10469" y="13"/>
                  <a:pt x="10342" y="32"/>
                  <a:pt x="10209" y="32"/>
                </a:cubicBezTo>
                <a:cubicBezTo>
                  <a:pt x="9860" y="38"/>
                  <a:pt x="9518" y="64"/>
                  <a:pt x="9170" y="64"/>
                </a:cubicBezTo>
                <a:lnTo>
                  <a:pt x="9151" y="64"/>
                </a:lnTo>
                <a:cubicBezTo>
                  <a:pt x="8980" y="70"/>
                  <a:pt x="8809" y="83"/>
                  <a:pt x="8637" y="89"/>
                </a:cubicBezTo>
                <a:cubicBezTo>
                  <a:pt x="8568" y="92"/>
                  <a:pt x="8498" y="92"/>
                  <a:pt x="8428" y="92"/>
                </a:cubicBezTo>
                <a:cubicBezTo>
                  <a:pt x="8359" y="92"/>
                  <a:pt x="8289" y="92"/>
                  <a:pt x="8219" y="95"/>
                </a:cubicBezTo>
                <a:cubicBezTo>
                  <a:pt x="7972" y="102"/>
                  <a:pt x="7725" y="114"/>
                  <a:pt x="7478" y="127"/>
                </a:cubicBezTo>
                <a:lnTo>
                  <a:pt x="6933" y="159"/>
                </a:lnTo>
                <a:cubicBezTo>
                  <a:pt x="6794" y="165"/>
                  <a:pt x="6654" y="178"/>
                  <a:pt x="6515" y="184"/>
                </a:cubicBezTo>
                <a:cubicBezTo>
                  <a:pt x="6337" y="184"/>
                  <a:pt x="6160" y="190"/>
                  <a:pt x="5982" y="216"/>
                </a:cubicBezTo>
                <a:lnTo>
                  <a:pt x="5957" y="216"/>
                </a:lnTo>
                <a:lnTo>
                  <a:pt x="5374" y="241"/>
                </a:lnTo>
                <a:cubicBezTo>
                  <a:pt x="5323" y="247"/>
                  <a:pt x="5273" y="254"/>
                  <a:pt x="5222" y="254"/>
                </a:cubicBezTo>
                <a:lnTo>
                  <a:pt x="4848" y="260"/>
                </a:lnTo>
                <a:cubicBezTo>
                  <a:pt x="4759" y="260"/>
                  <a:pt x="4664" y="273"/>
                  <a:pt x="4576" y="273"/>
                </a:cubicBezTo>
                <a:cubicBezTo>
                  <a:pt x="4341" y="273"/>
                  <a:pt x="4100" y="279"/>
                  <a:pt x="3866" y="279"/>
                </a:cubicBezTo>
                <a:lnTo>
                  <a:pt x="1883" y="279"/>
                </a:lnTo>
                <a:cubicBezTo>
                  <a:pt x="1781" y="279"/>
                  <a:pt x="1674" y="279"/>
                  <a:pt x="1572" y="273"/>
                </a:cubicBezTo>
                <a:lnTo>
                  <a:pt x="1236" y="254"/>
                </a:lnTo>
                <a:cubicBezTo>
                  <a:pt x="1154" y="254"/>
                  <a:pt x="1072" y="247"/>
                  <a:pt x="996" y="247"/>
                </a:cubicBezTo>
                <a:cubicBezTo>
                  <a:pt x="926" y="247"/>
                  <a:pt x="64" y="273"/>
                  <a:pt x="1" y="292"/>
                </a:cubicBezTo>
                <a:cubicBezTo>
                  <a:pt x="1" y="330"/>
                  <a:pt x="20" y="355"/>
                  <a:pt x="70" y="355"/>
                </a:cubicBezTo>
                <a:cubicBezTo>
                  <a:pt x="76" y="356"/>
                  <a:pt x="92" y="356"/>
                  <a:pt x="115" y="356"/>
                </a:cubicBezTo>
                <a:cubicBezTo>
                  <a:pt x="299" y="356"/>
                  <a:pt x="969" y="336"/>
                  <a:pt x="1008" y="336"/>
                </a:cubicBezTo>
                <a:cubicBezTo>
                  <a:pt x="1293" y="349"/>
                  <a:pt x="1572" y="355"/>
                  <a:pt x="1857" y="361"/>
                </a:cubicBezTo>
                <a:cubicBezTo>
                  <a:pt x="2066" y="374"/>
                  <a:pt x="2288" y="368"/>
                  <a:pt x="2497" y="374"/>
                </a:cubicBezTo>
                <a:cubicBezTo>
                  <a:pt x="2706" y="374"/>
                  <a:pt x="2916" y="387"/>
                  <a:pt x="3118" y="387"/>
                </a:cubicBezTo>
                <a:cubicBezTo>
                  <a:pt x="3245" y="387"/>
                  <a:pt x="3372" y="380"/>
                  <a:pt x="3499" y="380"/>
                </a:cubicBezTo>
                <a:lnTo>
                  <a:pt x="4024" y="380"/>
                </a:lnTo>
                <a:cubicBezTo>
                  <a:pt x="4253" y="374"/>
                  <a:pt x="4487" y="368"/>
                  <a:pt x="4715" y="361"/>
                </a:cubicBezTo>
                <a:cubicBezTo>
                  <a:pt x="4924" y="355"/>
                  <a:pt x="5133" y="336"/>
                  <a:pt x="5336" y="330"/>
                </a:cubicBezTo>
                <a:cubicBezTo>
                  <a:pt x="5583" y="323"/>
                  <a:pt x="5824" y="323"/>
                  <a:pt x="6065" y="298"/>
                </a:cubicBezTo>
                <a:cubicBezTo>
                  <a:pt x="6217" y="279"/>
                  <a:pt x="6375" y="273"/>
                  <a:pt x="6527" y="266"/>
                </a:cubicBezTo>
                <a:cubicBezTo>
                  <a:pt x="6762" y="254"/>
                  <a:pt x="7003" y="235"/>
                  <a:pt x="7237" y="228"/>
                </a:cubicBezTo>
                <a:cubicBezTo>
                  <a:pt x="7548" y="216"/>
                  <a:pt x="7858" y="209"/>
                  <a:pt x="8169" y="197"/>
                </a:cubicBezTo>
                <a:lnTo>
                  <a:pt x="9024" y="159"/>
                </a:lnTo>
                <a:cubicBezTo>
                  <a:pt x="9081" y="156"/>
                  <a:pt x="9140" y="156"/>
                  <a:pt x="9198" y="156"/>
                </a:cubicBezTo>
                <a:cubicBezTo>
                  <a:pt x="9257" y="156"/>
                  <a:pt x="9315" y="156"/>
                  <a:pt x="9372" y="152"/>
                </a:cubicBezTo>
                <a:cubicBezTo>
                  <a:pt x="9702" y="140"/>
                  <a:pt x="10038" y="121"/>
                  <a:pt x="10367" y="108"/>
                </a:cubicBezTo>
                <a:lnTo>
                  <a:pt x="10602" y="108"/>
                </a:lnTo>
                <a:lnTo>
                  <a:pt x="10602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"/>
          <p:cNvSpPr/>
          <p:nvPr/>
        </p:nvSpPr>
        <p:spPr>
          <a:xfrm>
            <a:off x="6344142" y="1129825"/>
            <a:ext cx="2798454" cy="75181"/>
          </a:xfrm>
          <a:custGeom>
            <a:avLst/>
            <a:gdLst/>
            <a:ahLst/>
            <a:cxnLst/>
            <a:rect l="l" t="t" r="r" b="b"/>
            <a:pathLst>
              <a:path w="11147" h="388" extrusionOk="0">
                <a:moveTo>
                  <a:pt x="11147" y="1"/>
                </a:moveTo>
                <a:cubicBezTo>
                  <a:pt x="11090" y="7"/>
                  <a:pt x="11026" y="13"/>
                  <a:pt x="10969" y="13"/>
                </a:cubicBezTo>
                <a:cubicBezTo>
                  <a:pt x="10817" y="20"/>
                  <a:pt x="10672" y="26"/>
                  <a:pt x="10519" y="32"/>
                </a:cubicBezTo>
                <a:cubicBezTo>
                  <a:pt x="10285" y="45"/>
                  <a:pt x="10051" y="64"/>
                  <a:pt x="9816" y="70"/>
                </a:cubicBezTo>
                <a:cubicBezTo>
                  <a:pt x="9563" y="83"/>
                  <a:pt x="9309" y="83"/>
                  <a:pt x="9056" y="83"/>
                </a:cubicBezTo>
                <a:lnTo>
                  <a:pt x="8143" y="89"/>
                </a:lnTo>
                <a:cubicBezTo>
                  <a:pt x="8067" y="89"/>
                  <a:pt x="7998" y="96"/>
                  <a:pt x="7928" y="96"/>
                </a:cubicBezTo>
                <a:cubicBezTo>
                  <a:pt x="7738" y="96"/>
                  <a:pt x="7554" y="89"/>
                  <a:pt x="7370" y="89"/>
                </a:cubicBezTo>
                <a:cubicBezTo>
                  <a:pt x="7136" y="89"/>
                  <a:pt x="6908" y="102"/>
                  <a:pt x="6673" y="102"/>
                </a:cubicBezTo>
                <a:cubicBezTo>
                  <a:pt x="6312" y="102"/>
                  <a:pt x="5944" y="96"/>
                  <a:pt x="5583" y="89"/>
                </a:cubicBezTo>
                <a:cubicBezTo>
                  <a:pt x="5404" y="85"/>
                  <a:pt x="5228" y="80"/>
                  <a:pt x="5051" y="80"/>
                </a:cubicBezTo>
                <a:cubicBezTo>
                  <a:pt x="4977" y="80"/>
                  <a:pt x="4903" y="81"/>
                  <a:pt x="4829" y="83"/>
                </a:cubicBezTo>
                <a:cubicBezTo>
                  <a:pt x="4544" y="89"/>
                  <a:pt x="4253" y="89"/>
                  <a:pt x="3967" y="96"/>
                </a:cubicBezTo>
                <a:cubicBezTo>
                  <a:pt x="3739" y="102"/>
                  <a:pt x="3511" y="102"/>
                  <a:pt x="3289" y="115"/>
                </a:cubicBezTo>
                <a:lnTo>
                  <a:pt x="2358" y="153"/>
                </a:lnTo>
                <a:lnTo>
                  <a:pt x="1952" y="172"/>
                </a:lnTo>
                <a:cubicBezTo>
                  <a:pt x="1870" y="178"/>
                  <a:pt x="1769" y="184"/>
                  <a:pt x="1693" y="191"/>
                </a:cubicBezTo>
                <a:cubicBezTo>
                  <a:pt x="1617" y="191"/>
                  <a:pt x="1541" y="197"/>
                  <a:pt x="1471" y="203"/>
                </a:cubicBezTo>
                <a:cubicBezTo>
                  <a:pt x="1370" y="210"/>
                  <a:pt x="1274" y="216"/>
                  <a:pt x="1179" y="223"/>
                </a:cubicBezTo>
                <a:cubicBezTo>
                  <a:pt x="945" y="248"/>
                  <a:pt x="711" y="261"/>
                  <a:pt x="476" y="286"/>
                </a:cubicBezTo>
                <a:cubicBezTo>
                  <a:pt x="349" y="299"/>
                  <a:pt x="216" y="318"/>
                  <a:pt x="83" y="330"/>
                </a:cubicBezTo>
                <a:cubicBezTo>
                  <a:pt x="52" y="337"/>
                  <a:pt x="1" y="330"/>
                  <a:pt x="1" y="381"/>
                </a:cubicBezTo>
                <a:cubicBezTo>
                  <a:pt x="33" y="387"/>
                  <a:pt x="58" y="387"/>
                  <a:pt x="90" y="387"/>
                </a:cubicBezTo>
                <a:lnTo>
                  <a:pt x="318" y="368"/>
                </a:lnTo>
                <a:cubicBezTo>
                  <a:pt x="533" y="343"/>
                  <a:pt x="742" y="324"/>
                  <a:pt x="951" y="305"/>
                </a:cubicBezTo>
                <a:cubicBezTo>
                  <a:pt x="1141" y="286"/>
                  <a:pt x="1325" y="273"/>
                  <a:pt x="1509" y="261"/>
                </a:cubicBezTo>
                <a:cubicBezTo>
                  <a:pt x="1661" y="248"/>
                  <a:pt x="1819" y="242"/>
                  <a:pt x="1971" y="235"/>
                </a:cubicBezTo>
                <a:cubicBezTo>
                  <a:pt x="2022" y="232"/>
                  <a:pt x="2071" y="232"/>
                  <a:pt x="2120" y="232"/>
                </a:cubicBezTo>
                <a:cubicBezTo>
                  <a:pt x="2169" y="232"/>
                  <a:pt x="2219" y="232"/>
                  <a:pt x="2269" y="229"/>
                </a:cubicBezTo>
                <a:cubicBezTo>
                  <a:pt x="2415" y="223"/>
                  <a:pt x="2554" y="216"/>
                  <a:pt x="2700" y="210"/>
                </a:cubicBezTo>
                <a:cubicBezTo>
                  <a:pt x="2865" y="197"/>
                  <a:pt x="3030" y="191"/>
                  <a:pt x="3194" y="184"/>
                </a:cubicBezTo>
                <a:cubicBezTo>
                  <a:pt x="3423" y="178"/>
                  <a:pt x="3644" y="165"/>
                  <a:pt x="3872" y="165"/>
                </a:cubicBezTo>
                <a:cubicBezTo>
                  <a:pt x="4015" y="165"/>
                  <a:pt x="4158" y="152"/>
                  <a:pt x="4301" y="152"/>
                </a:cubicBezTo>
                <a:cubicBezTo>
                  <a:pt x="4355" y="152"/>
                  <a:pt x="4408" y="154"/>
                  <a:pt x="4462" y="159"/>
                </a:cubicBezTo>
                <a:cubicBezTo>
                  <a:pt x="4512" y="162"/>
                  <a:pt x="4563" y="164"/>
                  <a:pt x="4614" y="164"/>
                </a:cubicBezTo>
                <a:cubicBezTo>
                  <a:pt x="4766" y="164"/>
                  <a:pt x="4920" y="153"/>
                  <a:pt x="5076" y="153"/>
                </a:cubicBezTo>
                <a:cubicBezTo>
                  <a:pt x="5247" y="153"/>
                  <a:pt x="5419" y="165"/>
                  <a:pt x="5590" y="165"/>
                </a:cubicBezTo>
                <a:cubicBezTo>
                  <a:pt x="5666" y="165"/>
                  <a:pt x="5745" y="163"/>
                  <a:pt x="5822" y="163"/>
                </a:cubicBezTo>
                <a:cubicBezTo>
                  <a:pt x="5861" y="163"/>
                  <a:pt x="5900" y="163"/>
                  <a:pt x="5938" y="165"/>
                </a:cubicBezTo>
                <a:cubicBezTo>
                  <a:pt x="6087" y="172"/>
                  <a:pt x="6236" y="175"/>
                  <a:pt x="6385" y="175"/>
                </a:cubicBezTo>
                <a:cubicBezTo>
                  <a:pt x="6534" y="175"/>
                  <a:pt x="6683" y="172"/>
                  <a:pt x="6832" y="165"/>
                </a:cubicBezTo>
                <a:cubicBezTo>
                  <a:pt x="6854" y="162"/>
                  <a:pt x="6874" y="161"/>
                  <a:pt x="6895" y="161"/>
                </a:cubicBezTo>
                <a:cubicBezTo>
                  <a:pt x="6916" y="161"/>
                  <a:pt x="6936" y="162"/>
                  <a:pt x="6958" y="165"/>
                </a:cubicBezTo>
                <a:cubicBezTo>
                  <a:pt x="7035" y="168"/>
                  <a:pt x="7111" y="169"/>
                  <a:pt x="7186" y="169"/>
                </a:cubicBezTo>
                <a:cubicBezTo>
                  <a:pt x="7316" y="169"/>
                  <a:pt x="7444" y="165"/>
                  <a:pt x="7573" y="153"/>
                </a:cubicBezTo>
                <a:lnTo>
                  <a:pt x="7731" y="153"/>
                </a:lnTo>
                <a:cubicBezTo>
                  <a:pt x="7864" y="159"/>
                  <a:pt x="7998" y="165"/>
                  <a:pt x="8124" y="165"/>
                </a:cubicBezTo>
                <a:cubicBezTo>
                  <a:pt x="8302" y="165"/>
                  <a:pt x="8479" y="146"/>
                  <a:pt x="8650" y="146"/>
                </a:cubicBezTo>
                <a:lnTo>
                  <a:pt x="9233" y="146"/>
                </a:lnTo>
                <a:cubicBezTo>
                  <a:pt x="9347" y="146"/>
                  <a:pt x="9455" y="134"/>
                  <a:pt x="9563" y="134"/>
                </a:cubicBezTo>
                <a:cubicBezTo>
                  <a:pt x="9702" y="134"/>
                  <a:pt x="9848" y="134"/>
                  <a:pt x="9987" y="127"/>
                </a:cubicBezTo>
                <a:cubicBezTo>
                  <a:pt x="10101" y="121"/>
                  <a:pt x="10215" y="108"/>
                  <a:pt x="10329" y="102"/>
                </a:cubicBezTo>
                <a:cubicBezTo>
                  <a:pt x="10564" y="96"/>
                  <a:pt x="10792" y="89"/>
                  <a:pt x="11020" y="77"/>
                </a:cubicBezTo>
                <a:lnTo>
                  <a:pt x="11147" y="77"/>
                </a:lnTo>
                <a:lnTo>
                  <a:pt x="11147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"/>
          <p:cNvSpPr/>
          <p:nvPr/>
        </p:nvSpPr>
        <p:spPr>
          <a:xfrm>
            <a:off x="24017" y="968026"/>
            <a:ext cx="4756895" cy="105796"/>
          </a:xfrm>
          <a:custGeom>
            <a:avLst/>
            <a:gdLst/>
            <a:ahLst/>
            <a:cxnLst/>
            <a:rect l="l" t="t" r="r" b="b"/>
            <a:pathLst>
              <a:path w="18948" h="546" extrusionOk="0">
                <a:moveTo>
                  <a:pt x="18934" y="0"/>
                </a:moveTo>
                <a:lnTo>
                  <a:pt x="18827" y="13"/>
                </a:lnTo>
                <a:cubicBezTo>
                  <a:pt x="18738" y="19"/>
                  <a:pt x="18643" y="26"/>
                  <a:pt x="18548" y="26"/>
                </a:cubicBezTo>
                <a:lnTo>
                  <a:pt x="17743" y="45"/>
                </a:lnTo>
                <a:cubicBezTo>
                  <a:pt x="17680" y="45"/>
                  <a:pt x="17616" y="51"/>
                  <a:pt x="17553" y="51"/>
                </a:cubicBezTo>
                <a:cubicBezTo>
                  <a:pt x="17325" y="57"/>
                  <a:pt x="17090" y="64"/>
                  <a:pt x="16856" y="70"/>
                </a:cubicBezTo>
                <a:cubicBezTo>
                  <a:pt x="16704" y="76"/>
                  <a:pt x="16539" y="89"/>
                  <a:pt x="16387" y="89"/>
                </a:cubicBezTo>
                <a:cubicBezTo>
                  <a:pt x="16241" y="95"/>
                  <a:pt x="16096" y="95"/>
                  <a:pt x="15950" y="102"/>
                </a:cubicBezTo>
                <a:cubicBezTo>
                  <a:pt x="15861" y="108"/>
                  <a:pt x="15772" y="121"/>
                  <a:pt x="15684" y="121"/>
                </a:cubicBezTo>
                <a:cubicBezTo>
                  <a:pt x="15513" y="127"/>
                  <a:pt x="15342" y="127"/>
                  <a:pt x="15170" y="133"/>
                </a:cubicBezTo>
                <a:cubicBezTo>
                  <a:pt x="14904" y="146"/>
                  <a:pt x="14645" y="159"/>
                  <a:pt x="14378" y="165"/>
                </a:cubicBezTo>
                <a:cubicBezTo>
                  <a:pt x="14201" y="171"/>
                  <a:pt x="14017" y="178"/>
                  <a:pt x="13833" y="184"/>
                </a:cubicBezTo>
                <a:cubicBezTo>
                  <a:pt x="13618" y="190"/>
                  <a:pt x="13396" y="203"/>
                  <a:pt x="13181" y="209"/>
                </a:cubicBezTo>
                <a:cubicBezTo>
                  <a:pt x="13083" y="213"/>
                  <a:pt x="12983" y="213"/>
                  <a:pt x="12883" y="213"/>
                </a:cubicBezTo>
                <a:cubicBezTo>
                  <a:pt x="12783" y="213"/>
                  <a:pt x="12683" y="213"/>
                  <a:pt x="12585" y="216"/>
                </a:cubicBezTo>
                <a:cubicBezTo>
                  <a:pt x="12427" y="216"/>
                  <a:pt x="12262" y="228"/>
                  <a:pt x="12097" y="235"/>
                </a:cubicBezTo>
                <a:lnTo>
                  <a:pt x="11407" y="266"/>
                </a:lnTo>
                <a:cubicBezTo>
                  <a:pt x="11204" y="273"/>
                  <a:pt x="11001" y="285"/>
                  <a:pt x="10792" y="298"/>
                </a:cubicBezTo>
                <a:cubicBezTo>
                  <a:pt x="10703" y="298"/>
                  <a:pt x="10608" y="311"/>
                  <a:pt x="10513" y="311"/>
                </a:cubicBezTo>
                <a:cubicBezTo>
                  <a:pt x="10367" y="317"/>
                  <a:pt x="10222" y="317"/>
                  <a:pt x="10076" y="317"/>
                </a:cubicBezTo>
                <a:lnTo>
                  <a:pt x="9220" y="317"/>
                </a:lnTo>
                <a:cubicBezTo>
                  <a:pt x="9157" y="317"/>
                  <a:pt x="9094" y="330"/>
                  <a:pt x="9030" y="330"/>
                </a:cubicBezTo>
                <a:cubicBezTo>
                  <a:pt x="8834" y="330"/>
                  <a:pt x="8638" y="336"/>
                  <a:pt x="8435" y="336"/>
                </a:cubicBezTo>
                <a:cubicBezTo>
                  <a:pt x="8333" y="336"/>
                  <a:pt x="8226" y="343"/>
                  <a:pt x="8118" y="343"/>
                </a:cubicBezTo>
                <a:cubicBezTo>
                  <a:pt x="7909" y="336"/>
                  <a:pt x="7706" y="324"/>
                  <a:pt x="7491" y="317"/>
                </a:cubicBezTo>
                <a:cubicBezTo>
                  <a:pt x="7262" y="304"/>
                  <a:pt x="7034" y="298"/>
                  <a:pt x="6806" y="292"/>
                </a:cubicBezTo>
                <a:lnTo>
                  <a:pt x="6388" y="292"/>
                </a:lnTo>
                <a:cubicBezTo>
                  <a:pt x="6122" y="304"/>
                  <a:pt x="5856" y="311"/>
                  <a:pt x="5590" y="324"/>
                </a:cubicBezTo>
                <a:lnTo>
                  <a:pt x="5571" y="324"/>
                </a:lnTo>
                <a:lnTo>
                  <a:pt x="4905" y="336"/>
                </a:lnTo>
                <a:lnTo>
                  <a:pt x="4810" y="336"/>
                </a:lnTo>
                <a:cubicBezTo>
                  <a:pt x="4671" y="343"/>
                  <a:pt x="4525" y="343"/>
                  <a:pt x="4398" y="349"/>
                </a:cubicBezTo>
                <a:cubicBezTo>
                  <a:pt x="4272" y="355"/>
                  <a:pt x="4145" y="374"/>
                  <a:pt x="4012" y="374"/>
                </a:cubicBezTo>
                <a:cubicBezTo>
                  <a:pt x="3834" y="374"/>
                  <a:pt x="3657" y="374"/>
                  <a:pt x="3480" y="387"/>
                </a:cubicBezTo>
                <a:cubicBezTo>
                  <a:pt x="3327" y="393"/>
                  <a:pt x="3175" y="400"/>
                  <a:pt x="3017" y="406"/>
                </a:cubicBezTo>
                <a:lnTo>
                  <a:pt x="2478" y="425"/>
                </a:lnTo>
                <a:cubicBezTo>
                  <a:pt x="2402" y="431"/>
                  <a:pt x="2333" y="431"/>
                  <a:pt x="2250" y="431"/>
                </a:cubicBezTo>
                <a:cubicBezTo>
                  <a:pt x="2168" y="438"/>
                  <a:pt x="2086" y="450"/>
                  <a:pt x="1997" y="450"/>
                </a:cubicBezTo>
                <a:cubicBezTo>
                  <a:pt x="1914" y="444"/>
                  <a:pt x="1830" y="441"/>
                  <a:pt x="1747" y="441"/>
                </a:cubicBezTo>
                <a:cubicBezTo>
                  <a:pt x="1663" y="441"/>
                  <a:pt x="1579" y="444"/>
                  <a:pt x="1496" y="450"/>
                </a:cubicBezTo>
                <a:cubicBezTo>
                  <a:pt x="1439" y="453"/>
                  <a:pt x="1381" y="453"/>
                  <a:pt x="1321" y="453"/>
                </a:cubicBezTo>
                <a:cubicBezTo>
                  <a:pt x="1262" y="453"/>
                  <a:pt x="1202" y="453"/>
                  <a:pt x="1141" y="457"/>
                </a:cubicBezTo>
                <a:cubicBezTo>
                  <a:pt x="951" y="463"/>
                  <a:pt x="755" y="463"/>
                  <a:pt x="565" y="463"/>
                </a:cubicBezTo>
                <a:cubicBezTo>
                  <a:pt x="400" y="469"/>
                  <a:pt x="235" y="469"/>
                  <a:pt x="71" y="469"/>
                </a:cubicBezTo>
                <a:cubicBezTo>
                  <a:pt x="52" y="469"/>
                  <a:pt x="26" y="476"/>
                  <a:pt x="7" y="476"/>
                </a:cubicBezTo>
                <a:cubicBezTo>
                  <a:pt x="1" y="520"/>
                  <a:pt x="33" y="526"/>
                  <a:pt x="64" y="526"/>
                </a:cubicBezTo>
                <a:cubicBezTo>
                  <a:pt x="153" y="533"/>
                  <a:pt x="242" y="539"/>
                  <a:pt x="330" y="539"/>
                </a:cubicBezTo>
                <a:cubicBezTo>
                  <a:pt x="451" y="545"/>
                  <a:pt x="571" y="545"/>
                  <a:pt x="692" y="545"/>
                </a:cubicBezTo>
                <a:cubicBezTo>
                  <a:pt x="761" y="545"/>
                  <a:pt x="837" y="539"/>
                  <a:pt x="913" y="539"/>
                </a:cubicBezTo>
                <a:cubicBezTo>
                  <a:pt x="1084" y="539"/>
                  <a:pt x="1255" y="545"/>
                  <a:pt x="1427" y="545"/>
                </a:cubicBezTo>
                <a:cubicBezTo>
                  <a:pt x="1465" y="545"/>
                  <a:pt x="1496" y="539"/>
                  <a:pt x="1534" y="539"/>
                </a:cubicBezTo>
                <a:cubicBezTo>
                  <a:pt x="1579" y="539"/>
                  <a:pt x="1623" y="533"/>
                  <a:pt x="1674" y="533"/>
                </a:cubicBezTo>
                <a:lnTo>
                  <a:pt x="2212" y="526"/>
                </a:lnTo>
                <a:cubicBezTo>
                  <a:pt x="2352" y="526"/>
                  <a:pt x="2497" y="514"/>
                  <a:pt x="2637" y="514"/>
                </a:cubicBezTo>
                <a:cubicBezTo>
                  <a:pt x="2685" y="506"/>
                  <a:pt x="2736" y="503"/>
                  <a:pt x="2787" y="503"/>
                </a:cubicBezTo>
                <a:cubicBezTo>
                  <a:pt x="2823" y="503"/>
                  <a:pt x="2860" y="505"/>
                  <a:pt x="2897" y="507"/>
                </a:cubicBezTo>
                <a:cubicBezTo>
                  <a:pt x="2909" y="507"/>
                  <a:pt x="2922" y="501"/>
                  <a:pt x="2928" y="501"/>
                </a:cubicBezTo>
                <a:cubicBezTo>
                  <a:pt x="2985" y="495"/>
                  <a:pt x="3036" y="482"/>
                  <a:pt x="3087" y="482"/>
                </a:cubicBezTo>
                <a:cubicBezTo>
                  <a:pt x="3154" y="482"/>
                  <a:pt x="3219" y="485"/>
                  <a:pt x="3283" y="485"/>
                </a:cubicBezTo>
                <a:cubicBezTo>
                  <a:pt x="3315" y="485"/>
                  <a:pt x="3347" y="484"/>
                  <a:pt x="3378" y="482"/>
                </a:cubicBezTo>
                <a:cubicBezTo>
                  <a:pt x="3442" y="476"/>
                  <a:pt x="3503" y="472"/>
                  <a:pt x="3565" y="472"/>
                </a:cubicBezTo>
                <a:cubicBezTo>
                  <a:pt x="3627" y="472"/>
                  <a:pt x="3689" y="476"/>
                  <a:pt x="3752" y="482"/>
                </a:cubicBezTo>
                <a:cubicBezTo>
                  <a:pt x="3771" y="482"/>
                  <a:pt x="3796" y="482"/>
                  <a:pt x="3815" y="476"/>
                </a:cubicBezTo>
                <a:cubicBezTo>
                  <a:pt x="3860" y="469"/>
                  <a:pt x="3898" y="457"/>
                  <a:pt x="3942" y="457"/>
                </a:cubicBezTo>
                <a:cubicBezTo>
                  <a:pt x="4018" y="457"/>
                  <a:pt x="4094" y="450"/>
                  <a:pt x="4170" y="450"/>
                </a:cubicBezTo>
                <a:cubicBezTo>
                  <a:pt x="4284" y="444"/>
                  <a:pt x="4398" y="431"/>
                  <a:pt x="4512" y="431"/>
                </a:cubicBezTo>
                <a:cubicBezTo>
                  <a:pt x="4552" y="432"/>
                  <a:pt x="4592" y="433"/>
                  <a:pt x="4632" y="433"/>
                </a:cubicBezTo>
                <a:cubicBezTo>
                  <a:pt x="4802" y="433"/>
                  <a:pt x="4972" y="424"/>
                  <a:pt x="5146" y="419"/>
                </a:cubicBezTo>
                <a:lnTo>
                  <a:pt x="5792" y="400"/>
                </a:lnTo>
                <a:cubicBezTo>
                  <a:pt x="5843" y="393"/>
                  <a:pt x="5894" y="387"/>
                  <a:pt x="5944" y="387"/>
                </a:cubicBezTo>
                <a:lnTo>
                  <a:pt x="6382" y="387"/>
                </a:lnTo>
                <a:cubicBezTo>
                  <a:pt x="6483" y="387"/>
                  <a:pt x="6578" y="374"/>
                  <a:pt x="6673" y="374"/>
                </a:cubicBezTo>
                <a:cubicBezTo>
                  <a:pt x="6732" y="374"/>
                  <a:pt x="6786" y="377"/>
                  <a:pt x="6839" y="377"/>
                </a:cubicBezTo>
                <a:cubicBezTo>
                  <a:pt x="6866" y="377"/>
                  <a:pt x="6893" y="376"/>
                  <a:pt x="6920" y="374"/>
                </a:cubicBezTo>
                <a:cubicBezTo>
                  <a:pt x="6952" y="373"/>
                  <a:pt x="6983" y="372"/>
                  <a:pt x="7014" y="372"/>
                </a:cubicBezTo>
                <a:cubicBezTo>
                  <a:pt x="7146" y="372"/>
                  <a:pt x="7275" y="382"/>
                  <a:pt x="7408" y="387"/>
                </a:cubicBezTo>
                <a:cubicBezTo>
                  <a:pt x="7459" y="387"/>
                  <a:pt x="7510" y="400"/>
                  <a:pt x="7560" y="400"/>
                </a:cubicBezTo>
                <a:lnTo>
                  <a:pt x="8131" y="412"/>
                </a:lnTo>
                <a:lnTo>
                  <a:pt x="8479" y="412"/>
                </a:lnTo>
                <a:cubicBezTo>
                  <a:pt x="8561" y="412"/>
                  <a:pt x="8644" y="406"/>
                  <a:pt x="8720" y="406"/>
                </a:cubicBezTo>
                <a:lnTo>
                  <a:pt x="9011" y="406"/>
                </a:lnTo>
                <a:cubicBezTo>
                  <a:pt x="9119" y="400"/>
                  <a:pt x="9214" y="393"/>
                  <a:pt x="9328" y="387"/>
                </a:cubicBezTo>
                <a:cubicBezTo>
                  <a:pt x="9442" y="387"/>
                  <a:pt x="9556" y="393"/>
                  <a:pt x="9664" y="393"/>
                </a:cubicBezTo>
                <a:lnTo>
                  <a:pt x="9715" y="393"/>
                </a:lnTo>
                <a:lnTo>
                  <a:pt x="10120" y="381"/>
                </a:lnTo>
                <a:cubicBezTo>
                  <a:pt x="10171" y="381"/>
                  <a:pt x="10222" y="374"/>
                  <a:pt x="10279" y="374"/>
                </a:cubicBezTo>
                <a:cubicBezTo>
                  <a:pt x="10363" y="374"/>
                  <a:pt x="10448" y="377"/>
                  <a:pt x="10532" y="377"/>
                </a:cubicBezTo>
                <a:cubicBezTo>
                  <a:pt x="10574" y="377"/>
                  <a:pt x="10617" y="376"/>
                  <a:pt x="10659" y="374"/>
                </a:cubicBezTo>
                <a:cubicBezTo>
                  <a:pt x="10862" y="362"/>
                  <a:pt x="11064" y="336"/>
                  <a:pt x="11261" y="324"/>
                </a:cubicBezTo>
                <a:cubicBezTo>
                  <a:pt x="11419" y="317"/>
                  <a:pt x="11578" y="317"/>
                  <a:pt x="11736" y="311"/>
                </a:cubicBezTo>
                <a:lnTo>
                  <a:pt x="12275" y="292"/>
                </a:lnTo>
                <a:lnTo>
                  <a:pt x="12902" y="273"/>
                </a:lnTo>
                <a:cubicBezTo>
                  <a:pt x="12934" y="276"/>
                  <a:pt x="12965" y="278"/>
                  <a:pt x="12997" y="278"/>
                </a:cubicBezTo>
                <a:cubicBezTo>
                  <a:pt x="13029" y="278"/>
                  <a:pt x="13060" y="276"/>
                  <a:pt x="13092" y="273"/>
                </a:cubicBezTo>
                <a:cubicBezTo>
                  <a:pt x="13162" y="264"/>
                  <a:pt x="13231" y="258"/>
                  <a:pt x="13301" y="258"/>
                </a:cubicBezTo>
                <a:cubicBezTo>
                  <a:pt x="13326" y="258"/>
                  <a:pt x="13352" y="258"/>
                  <a:pt x="13377" y="260"/>
                </a:cubicBezTo>
                <a:cubicBezTo>
                  <a:pt x="13406" y="263"/>
                  <a:pt x="13436" y="265"/>
                  <a:pt x="13466" y="265"/>
                </a:cubicBezTo>
                <a:cubicBezTo>
                  <a:pt x="13496" y="265"/>
                  <a:pt x="13526" y="263"/>
                  <a:pt x="13555" y="260"/>
                </a:cubicBezTo>
                <a:cubicBezTo>
                  <a:pt x="13662" y="260"/>
                  <a:pt x="13770" y="254"/>
                  <a:pt x="13871" y="247"/>
                </a:cubicBezTo>
                <a:lnTo>
                  <a:pt x="14315" y="228"/>
                </a:lnTo>
                <a:lnTo>
                  <a:pt x="14473" y="228"/>
                </a:lnTo>
                <a:cubicBezTo>
                  <a:pt x="14521" y="225"/>
                  <a:pt x="14567" y="225"/>
                  <a:pt x="14613" y="225"/>
                </a:cubicBezTo>
                <a:cubicBezTo>
                  <a:pt x="14659" y="225"/>
                  <a:pt x="14705" y="225"/>
                  <a:pt x="14752" y="222"/>
                </a:cubicBezTo>
                <a:cubicBezTo>
                  <a:pt x="14860" y="216"/>
                  <a:pt x="14968" y="203"/>
                  <a:pt x="15082" y="203"/>
                </a:cubicBezTo>
                <a:cubicBezTo>
                  <a:pt x="15113" y="205"/>
                  <a:pt x="15146" y="205"/>
                  <a:pt x="15178" y="205"/>
                </a:cubicBezTo>
                <a:cubicBezTo>
                  <a:pt x="15275" y="205"/>
                  <a:pt x="15373" y="198"/>
                  <a:pt x="15468" y="184"/>
                </a:cubicBezTo>
                <a:cubicBezTo>
                  <a:pt x="15538" y="172"/>
                  <a:pt x="15605" y="165"/>
                  <a:pt x="15672" y="165"/>
                </a:cubicBezTo>
                <a:cubicBezTo>
                  <a:pt x="15710" y="165"/>
                  <a:pt x="15747" y="167"/>
                  <a:pt x="15785" y="171"/>
                </a:cubicBezTo>
                <a:cubicBezTo>
                  <a:pt x="15799" y="172"/>
                  <a:pt x="15812" y="172"/>
                  <a:pt x="15826" y="172"/>
                </a:cubicBezTo>
                <a:cubicBezTo>
                  <a:pt x="15918" y="172"/>
                  <a:pt x="16006" y="158"/>
                  <a:pt x="16091" y="158"/>
                </a:cubicBezTo>
                <a:cubicBezTo>
                  <a:pt x="16103" y="158"/>
                  <a:pt x="16115" y="158"/>
                  <a:pt x="16127" y="159"/>
                </a:cubicBezTo>
                <a:cubicBezTo>
                  <a:pt x="16241" y="159"/>
                  <a:pt x="16349" y="152"/>
                  <a:pt x="16457" y="146"/>
                </a:cubicBezTo>
                <a:cubicBezTo>
                  <a:pt x="16533" y="146"/>
                  <a:pt x="16615" y="140"/>
                  <a:pt x="16691" y="140"/>
                </a:cubicBezTo>
                <a:cubicBezTo>
                  <a:pt x="16723" y="133"/>
                  <a:pt x="16761" y="133"/>
                  <a:pt x="16793" y="133"/>
                </a:cubicBezTo>
                <a:cubicBezTo>
                  <a:pt x="16852" y="133"/>
                  <a:pt x="16908" y="136"/>
                  <a:pt x="16969" y="136"/>
                </a:cubicBezTo>
                <a:cubicBezTo>
                  <a:pt x="17000" y="136"/>
                  <a:pt x="17031" y="136"/>
                  <a:pt x="17065" y="133"/>
                </a:cubicBezTo>
                <a:cubicBezTo>
                  <a:pt x="17166" y="127"/>
                  <a:pt x="17262" y="114"/>
                  <a:pt x="17363" y="114"/>
                </a:cubicBezTo>
                <a:cubicBezTo>
                  <a:pt x="17540" y="102"/>
                  <a:pt x="17724" y="108"/>
                  <a:pt x="17901" y="83"/>
                </a:cubicBezTo>
                <a:lnTo>
                  <a:pt x="17933" y="83"/>
                </a:lnTo>
                <a:cubicBezTo>
                  <a:pt x="17961" y="93"/>
                  <a:pt x="17989" y="98"/>
                  <a:pt x="18018" y="98"/>
                </a:cubicBezTo>
                <a:cubicBezTo>
                  <a:pt x="18042" y="98"/>
                  <a:pt x="18066" y="95"/>
                  <a:pt x="18092" y="89"/>
                </a:cubicBezTo>
                <a:cubicBezTo>
                  <a:pt x="18155" y="83"/>
                  <a:pt x="18218" y="83"/>
                  <a:pt x="18288" y="83"/>
                </a:cubicBezTo>
                <a:cubicBezTo>
                  <a:pt x="18389" y="83"/>
                  <a:pt x="18497" y="89"/>
                  <a:pt x="18586" y="89"/>
                </a:cubicBezTo>
                <a:cubicBezTo>
                  <a:pt x="18675" y="89"/>
                  <a:pt x="18770" y="83"/>
                  <a:pt x="18858" y="83"/>
                </a:cubicBezTo>
                <a:cubicBezTo>
                  <a:pt x="18934" y="83"/>
                  <a:pt x="18947" y="70"/>
                  <a:pt x="189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"/>
          <p:cNvSpPr/>
          <p:nvPr/>
        </p:nvSpPr>
        <p:spPr>
          <a:xfrm>
            <a:off x="3767137" y="993797"/>
            <a:ext cx="5052632" cy="92232"/>
          </a:xfrm>
          <a:custGeom>
            <a:avLst/>
            <a:gdLst/>
            <a:ahLst/>
            <a:cxnLst/>
            <a:rect l="l" t="t" r="r" b="b"/>
            <a:pathLst>
              <a:path w="20126" h="476" extrusionOk="0">
                <a:moveTo>
                  <a:pt x="20030" y="0"/>
                </a:moveTo>
                <a:lnTo>
                  <a:pt x="19346" y="19"/>
                </a:lnTo>
                <a:lnTo>
                  <a:pt x="18738" y="38"/>
                </a:lnTo>
                <a:lnTo>
                  <a:pt x="18535" y="38"/>
                </a:lnTo>
                <a:lnTo>
                  <a:pt x="17863" y="51"/>
                </a:lnTo>
                <a:lnTo>
                  <a:pt x="17667" y="51"/>
                </a:lnTo>
                <a:cubicBezTo>
                  <a:pt x="17445" y="57"/>
                  <a:pt x="17223" y="64"/>
                  <a:pt x="17002" y="64"/>
                </a:cubicBezTo>
                <a:lnTo>
                  <a:pt x="16381" y="76"/>
                </a:lnTo>
                <a:lnTo>
                  <a:pt x="15386" y="89"/>
                </a:lnTo>
                <a:cubicBezTo>
                  <a:pt x="15322" y="89"/>
                  <a:pt x="15265" y="83"/>
                  <a:pt x="15202" y="83"/>
                </a:cubicBezTo>
                <a:cubicBezTo>
                  <a:pt x="15063" y="95"/>
                  <a:pt x="14923" y="95"/>
                  <a:pt x="14784" y="95"/>
                </a:cubicBezTo>
                <a:cubicBezTo>
                  <a:pt x="14499" y="95"/>
                  <a:pt x="14220" y="108"/>
                  <a:pt x="13935" y="108"/>
                </a:cubicBezTo>
                <a:cubicBezTo>
                  <a:pt x="13909" y="108"/>
                  <a:pt x="13890" y="114"/>
                  <a:pt x="13865" y="114"/>
                </a:cubicBezTo>
                <a:lnTo>
                  <a:pt x="13643" y="114"/>
                </a:lnTo>
                <a:cubicBezTo>
                  <a:pt x="13542" y="121"/>
                  <a:pt x="13440" y="127"/>
                  <a:pt x="13339" y="127"/>
                </a:cubicBezTo>
                <a:cubicBezTo>
                  <a:pt x="13293" y="126"/>
                  <a:pt x="13247" y="126"/>
                  <a:pt x="13201" y="126"/>
                </a:cubicBezTo>
                <a:cubicBezTo>
                  <a:pt x="12916" y="126"/>
                  <a:pt x="12628" y="141"/>
                  <a:pt x="12344" y="146"/>
                </a:cubicBezTo>
                <a:cubicBezTo>
                  <a:pt x="12167" y="152"/>
                  <a:pt x="11996" y="159"/>
                  <a:pt x="11818" y="159"/>
                </a:cubicBezTo>
                <a:cubicBezTo>
                  <a:pt x="11622" y="165"/>
                  <a:pt x="11432" y="165"/>
                  <a:pt x="11242" y="171"/>
                </a:cubicBezTo>
                <a:cubicBezTo>
                  <a:pt x="11115" y="178"/>
                  <a:pt x="10988" y="191"/>
                  <a:pt x="10868" y="191"/>
                </a:cubicBezTo>
                <a:cubicBezTo>
                  <a:pt x="10500" y="191"/>
                  <a:pt x="10133" y="197"/>
                  <a:pt x="9772" y="216"/>
                </a:cubicBezTo>
                <a:cubicBezTo>
                  <a:pt x="9524" y="229"/>
                  <a:pt x="9284" y="235"/>
                  <a:pt x="9037" y="248"/>
                </a:cubicBezTo>
                <a:cubicBezTo>
                  <a:pt x="8954" y="251"/>
                  <a:pt x="8870" y="251"/>
                  <a:pt x="8786" y="251"/>
                </a:cubicBezTo>
                <a:cubicBezTo>
                  <a:pt x="8702" y="251"/>
                  <a:pt x="8618" y="251"/>
                  <a:pt x="8536" y="254"/>
                </a:cubicBezTo>
                <a:cubicBezTo>
                  <a:pt x="8244" y="267"/>
                  <a:pt x="7953" y="286"/>
                  <a:pt x="7655" y="298"/>
                </a:cubicBezTo>
                <a:cubicBezTo>
                  <a:pt x="7592" y="298"/>
                  <a:pt x="7522" y="305"/>
                  <a:pt x="7452" y="305"/>
                </a:cubicBezTo>
                <a:cubicBezTo>
                  <a:pt x="7313" y="305"/>
                  <a:pt x="7174" y="302"/>
                  <a:pt x="7036" y="302"/>
                </a:cubicBezTo>
                <a:cubicBezTo>
                  <a:pt x="6967" y="302"/>
                  <a:pt x="6899" y="302"/>
                  <a:pt x="6831" y="305"/>
                </a:cubicBezTo>
                <a:cubicBezTo>
                  <a:pt x="6496" y="317"/>
                  <a:pt x="6160" y="330"/>
                  <a:pt x="5830" y="330"/>
                </a:cubicBezTo>
                <a:cubicBezTo>
                  <a:pt x="5748" y="330"/>
                  <a:pt x="5672" y="343"/>
                  <a:pt x="5589" y="343"/>
                </a:cubicBezTo>
                <a:cubicBezTo>
                  <a:pt x="5469" y="343"/>
                  <a:pt x="5355" y="349"/>
                  <a:pt x="5235" y="349"/>
                </a:cubicBezTo>
                <a:lnTo>
                  <a:pt x="4937" y="349"/>
                </a:lnTo>
                <a:cubicBezTo>
                  <a:pt x="4671" y="362"/>
                  <a:pt x="4405" y="368"/>
                  <a:pt x="4145" y="381"/>
                </a:cubicBezTo>
                <a:lnTo>
                  <a:pt x="3885" y="387"/>
                </a:lnTo>
                <a:cubicBezTo>
                  <a:pt x="3720" y="393"/>
                  <a:pt x="3562" y="393"/>
                  <a:pt x="3391" y="400"/>
                </a:cubicBezTo>
                <a:cubicBezTo>
                  <a:pt x="3213" y="406"/>
                  <a:pt x="3042" y="406"/>
                  <a:pt x="2871" y="406"/>
                </a:cubicBezTo>
                <a:lnTo>
                  <a:pt x="2573" y="412"/>
                </a:lnTo>
                <a:cubicBezTo>
                  <a:pt x="2504" y="419"/>
                  <a:pt x="2440" y="419"/>
                  <a:pt x="2371" y="419"/>
                </a:cubicBezTo>
                <a:lnTo>
                  <a:pt x="1952" y="419"/>
                </a:lnTo>
                <a:cubicBezTo>
                  <a:pt x="1819" y="419"/>
                  <a:pt x="1686" y="429"/>
                  <a:pt x="1556" y="429"/>
                </a:cubicBezTo>
                <a:cubicBezTo>
                  <a:pt x="1512" y="429"/>
                  <a:pt x="1469" y="428"/>
                  <a:pt x="1426" y="425"/>
                </a:cubicBezTo>
                <a:cubicBezTo>
                  <a:pt x="1378" y="421"/>
                  <a:pt x="1330" y="419"/>
                  <a:pt x="1283" y="419"/>
                </a:cubicBezTo>
                <a:cubicBezTo>
                  <a:pt x="1188" y="419"/>
                  <a:pt x="1095" y="425"/>
                  <a:pt x="1002" y="425"/>
                </a:cubicBezTo>
                <a:lnTo>
                  <a:pt x="172" y="425"/>
                </a:lnTo>
                <a:cubicBezTo>
                  <a:pt x="161" y="424"/>
                  <a:pt x="150" y="423"/>
                  <a:pt x="140" y="423"/>
                </a:cubicBezTo>
                <a:cubicBezTo>
                  <a:pt x="89" y="423"/>
                  <a:pt x="43" y="436"/>
                  <a:pt x="1" y="457"/>
                </a:cubicBezTo>
                <a:cubicBezTo>
                  <a:pt x="25" y="469"/>
                  <a:pt x="55" y="476"/>
                  <a:pt x="85" y="476"/>
                </a:cubicBezTo>
                <a:cubicBezTo>
                  <a:pt x="102" y="476"/>
                  <a:pt x="118" y="474"/>
                  <a:pt x="134" y="469"/>
                </a:cubicBezTo>
                <a:lnTo>
                  <a:pt x="1243" y="469"/>
                </a:lnTo>
                <a:cubicBezTo>
                  <a:pt x="1483" y="469"/>
                  <a:pt x="1718" y="463"/>
                  <a:pt x="1959" y="463"/>
                </a:cubicBezTo>
                <a:lnTo>
                  <a:pt x="2795" y="463"/>
                </a:lnTo>
                <a:cubicBezTo>
                  <a:pt x="3030" y="457"/>
                  <a:pt x="3258" y="450"/>
                  <a:pt x="3492" y="450"/>
                </a:cubicBezTo>
                <a:cubicBezTo>
                  <a:pt x="3733" y="444"/>
                  <a:pt x="3967" y="450"/>
                  <a:pt x="4208" y="438"/>
                </a:cubicBezTo>
                <a:cubicBezTo>
                  <a:pt x="4398" y="431"/>
                  <a:pt x="4595" y="425"/>
                  <a:pt x="4778" y="419"/>
                </a:cubicBezTo>
                <a:cubicBezTo>
                  <a:pt x="4931" y="413"/>
                  <a:pt x="5088" y="398"/>
                  <a:pt x="5246" y="398"/>
                </a:cubicBezTo>
                <a:cubicBezTo>
                  <a:pt x="5272" y="398"/>
                  <a:pt x="5298" y="399"/>
                  <a:pt x="5323" y="400"/>
                </a:cubicBezTo>
                <a:cubicBezTo>
                  <a:pt x="5526" y="400"/>
                  <a:pt x="5729" y="387"/>
                  <a:pt x="5932" y="387"/>
                </a:cubicBezTo>
                <a:lnTo>
                  <a:pt x="6229" y="387"/>
                </a:lnTo>
                <a:cubicBezTo>
                  <a:pt x="6426" y="381"/>
                  <a:pt x="6629" y="374"/>
                  <a:pt x="6825" y="368"/>
                </a:cubicBezTo>
                <a:lnTo>
                  <a:pt x="7104" y="368"/>
                </a:lnTo>
                <a:cubicBezTo>
                  <a:pt x="7269" y="362"/>
                  <a:pt x="7421" y="355"/>
                  <a:pt x="7585" y="349"/>
                </a:cubicBezTo>
                <a:cubicBezTo>
                  <a:pt x="7744" y="343"/>
                  <a:pt x="7890" y="343"/>
                  <a:pt x="8061" y="336"/>
                </a:cubicBezTo>
                <a:cubicBezTo>
                  <a:pt x="8232" y="324"/>
                  <a:pt x="8403" y="311"/>
                  <a:pt x="8574" y="305"/>
                </a:cubicBezTo>
                <a:cubicBezTo>
                  <a:pt x="8796" y="298"/>
                  <a:pt x="9024" y="305"/>
                  <a:pt x="9246" y="286"/>
                </a:cubicBezTo>
                <a:cubicBezTo>
                  <a:pt x="9347" y="279"/>
                  <a:pt x="9448" y="279"/>
                  <a:pt x="9550" y="279"/>
                </a:cubicBezTo>
                <a:cubicBezTo>
                  <a:pt x="9822" y="273"/>
                  <a:pt x="10107" y="260"/>
                  <a:pt x="10380" y="254"/>
                </a:cubicBezTo>
                <a:cubicBezTo>
                  <a:pt x="10652" y="248"/>
                  <a:pt x="10925" y="241"/>
                  <a:pt x="11197" y="241"/>
                </a:cubicBezTo>
                <a:lnTo>
                  <a:pt x="11666" y="229"/>
                </a:lnTo>
                <a:cubicBezTo>
                  <a:pt x="11780" y="222"/>
                  <a:pt x="11888" y="222"/>
                  <a:pt x="12015" y="216"/>
                </a:cubicBezTo>
                <a:cubicBezTo>
                  <a:pt x="12141" y="216"/>
                  <a:pt x="12262" y="203"/>
                  <a:pt x="12389" y="203"/>
                </a:cubicBezTo>
                <a:cubicBezTo>
                  <a:pt x="12541" y="197"/>
                  <a:pt x="12693" y="197"/>
                  <a:pt x="12851" y="197"/>
                </a:cubicBezTo>
                <a:cubicBezTo>
                  <a:pt x="12925" y="192"/>
                  <a:pt x="12999" y="190"/>
                  <a:pt x="13074" y="190"/>
                </a:cubicBezTo>
                <a:cubicBezTo>
                  <a:pt x="13209" y="190"/>
                  <a:pt x="13346" y="197"/>
                  <a:pt x="13485" y="210"/>
                </a:cubicBezTo>
                <a:cubicBezTo>
                  <a:pt x="13510" y="210"/>
                  <a:pt x="13535" y="210"/>
                  <a:pt x="13561" y="203"/>
                </a:cubicBezTo>
                <a:cubicBezTo>
                  <a:pt x="13624" y="191"/>
                  <a:pt x="13688" y="184"/>
                  <a:pt x="13751" y="184"/>
                </a:cubicBezTo>
                <a:cubicBezTo>
                  <a:pt x="13774" y="186"/>
                  <a:pt x="13797" y="187"/>
                  <a:pt x="13820" y="187"/>
                </a:cubicBezTo>
                <a:cubicBezTo>
                  <a:pt x="13866" y="187"/>
                  <a:pt x="13911" y="184"/>
                  <a:pt x="13954" y="184"/>
                </a:cubicBezTo>
                <a:lnTo>
                  <a:pt x="14397" y="184"/>
                </a:lnTo>
                <a:cubicBezTo>
                  <a:pt x="14426" y="183"/>
                  <a:pt x="14455" y="182"/>
                  <a:pt x="14483" y="182"/>
                </a:cubicBezTo>
                <a:cubicBezTo>
                  <a:pt x="14534" y="182"/>
                  <a:pt x="14585" y="184"/>
                  <a:pt x="14635" y="184"/>
                </a:cubicBezTo>
                <a:cubicBezTo>
                  <a:pt x="14681" y="184"/>
                  <a:pt x="14727" y="183"/>
                  <a:pt x="14771" y="178"/>
                </a:cubicBezTo>
                <a:cubicBezTo>
                  <a:pt x="14825" y="175"/>
                  <a:pt x="14879" y="173"/>
                  <a:pt x="14933" y="173"/>
                </a:cubicBezTo>
                <a:cubicBezTo>
                  <a:pt x="14988" y="173"/>
                  <a:pt x="15044" y="175"/>
                  <a:pt x="15101" y="178"/>
                </a:cubicBezTo>
                <a:cubicBezTo>
                  <a:pt x="15110" y="181"/>
                  <a:pt x="15121" y="183"/>
                  <a:pt x="15133" y="183"/>
                </a:cubicBezTo>
                <a:cubicBezTo>
                  <a:pt x="15145" y="183"/>
                  <a:pt x="15158" y="181"/>
                  <a:pt x="15170" y="178"/>
                </a:cubicBezTo>
                <a:cubicBezTo>
                  <a:pt x="15316" y="178"/>
                  <a:pt x="15468" y="165"/>
                  <a:pt x="15614" y="165"/>
                </a:cubicBezTo>
                <a:cubicBezTo>
                  <a:pt x="15646" y="163"/>
                  <a:pt x="15679" y="161"/>
                  <a:pt x="15711" y="161"/>
                </a:cubicBezTo>
                <a:cubicBezTo>
                  <a:pt x="15767" y="161"/>
                  <a:pt x="15821" y="166"/>
                  <a:pt x="15874" y="178"/>
                </a:cubicBezTo>
                <a:cubicBezTo>
                  <a:pt x="15880" y="181"/>
                  <a:pt x="15885" y="183"/>
                  <a:pt x="15889" y="183"/>
                </a:cubicBezTo>
                <a:cubicBezTo>
                  <a:pt x="15894" y="183"/>
                  <a:pt x="15899" y="181"/>
                  <a:pt x="15905" y="178"/>
                </a:cubicBezTo>
                <a:cubicBezTo>
                  <a:pt x="16025" y="162"/>
                  <a:pt x="16149" y="151"/>
                  <a:pt x="16271" y="151"/>
                </a:cubicBezTo>
                <a:cubicBezTo>
                  <a:pt x="16297" y="151"/>
                  <a:pt x="16323" y="151"/>
                  <a:pt x="16349" y="152"/>
                </a:cubicBezTo>
                <a:cubicBezTo>
                  <a:pt x="16501" y="146"/>
                  <a:pt x="16647" y="146"/>
                  <a:pt x="16799" y="146"/>
                </a:cubicBezTo>
                <a:cubicBezTo>
                  <a:pt x="16970" y="146"/>
                  <a:pt x="17147" y="133"/>
                  <a:pt x="17325" y="133"/>
                </a:cubicBezTo>
                <a:lnTo>
                  <a:pt x="17749" y="133"/>
                </a:lnTo>
                <a:cubicBezTo>
                  <a:pt x="18022" y="133"/>
                  <a:pt x="18294" y="127"/>
                  <a:pt x="18560" y="121"/>
                </a:cubicBezTo>
                <a:cubicBezTo>
                  <a:pt x="18795" y="114"/>
                  <a:pt x="19023" y="108"/>
                  <a:pt x="19251" y="95"/>
                </a:cubicBezTo>
                <a:lnTo>
                  <a:pt x="20030" y="76"/>
                </a:lnTo>
                <a:cubicBezTo>
                  <a:pt x="20113" y="76"/>
                  <a:pt x="20119" y="70"/>
                  <a:pt x="2012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"/>
          <p:cNvSpPr/>
          <p:nvPr/>
        </p:nvSpPr>
        <p:spPr>
          <a:xfrm>
            <a:off x="221340" y="807203"/>
            <a:ext cx="4231699" cy="76343"/>
          </a:xfrm>
          <a:custGeom>
            <a:avLst/>
            <a:gdLst/>
            <a:ahLst/>
            <a:cxnLst/>
            <a:rect l="l" t="t" r="r" b="b"/>
            <a:pathLst>
              <a:path w="16856" h="394" extrusionOk="0">
                <a:moveTo>
                  <a:pt x="16767" y="0"/>
                </a:moveTo>
                <a:cubicBezTo>
                  <a:pt x="16482" y="7"/>
                  <a:pt x="16197" y="7"/>
                  <a:pt x="15912" y="13"/>
                </a:cubicBezTo>
                <a:cubicBezTo>
                  <a:pt x="15664" y="19"/>
                  <a:pt x="15424" y="32"/>
                  <a:pt x="15183" y="32"/>
                </a:cubicBezTo>
                <a:cubicBezTo>
                  <a:pt x="14904" y="38"/>
                  <a:pt x="14625" y="38"/>
                  <a:pt x="14346" y="38"/>
                </a:cubicBezTo>
                <a:lnTo>
                  <a:pt x="12718" y="38"/>
                </a:lnTo>
                <a:cubicBezTo>
                  <a:pt x="12623" y="38"/>
                  <a:pt x="12528" y="45"/>
                  <a:pt x="12433" y="45"/>
                </a:cubicBezTo>
                <a:lnTo>
                  <a:pt x="11780" y="51"/>
                </a:lnTo>
                <a:lnTo>
                  <a:pt x="11318" y="51"/>
                </a:lnTo>
                <a:cubicBezTo>
                  <a:pt x="11026" y="51"/>
                  <a:pt x="10735" y="57"/>
                  <a:pt x="10443" y="64"/>
                </a:cubicBezTo>
                <a:cubicBezTo>
                  <a:pt x="10380" y="64"/>
                  <a:pt x="10316" y="76"/>
                  <a:pt x="10247" y="76"/>
                </a:cubicBezTo>
                <a:cubicBezTo>
                  <a:pt x="10171" y="76"/>
                  <a:pt x="10089" y="73"/>
                  <a:pt x="10013" y="73"/>
                </a:cubicBezTo>
                <a:cubicBezTo>
                  <a:pt x="9975" y="73"/>
                  <a:pt x="9938" y="74"/>
                  <a:pt x="9905" y="76"/>
                </a:cubicBezTo>
                <a:lnTo>
                  <a:pt x="9347" y="76"/>
                </a:lnTo>
                <a:cubicBezTo>
                  <a:pt x="9214" y="83"/>
                  <a:pt x="9081" y="89"/>
                  <a:pt x="8941" y="89"/>
                </a:cubicBezTo>
                <a:lnTo>
                  <a:pt x="8213" y="89"/>
                </a:lnTo>
                <a:cubicBezTo>
                  <a:pt x="7991" y="89"/>
                  <a:pt x="7769" y="95"/>
                  <a:pt x="7554" y="95"/>
                </a:cubicBezTo>
                <a:lnTo>
                  <a:pt x="7129" y="95"/>
                </a:lnTo>
                <a:cubicBezTo>
                  <a:pt x="7009" y="95"/>
                  <a:pt x="6888" y="102"/>
                  <a:pt x="6768" y="102"/>
                </a:cubicBezTo>
                <a:cubicBezTo>
                  <a:pt x="6559" y="108"/>
                  <a:pt x="6350" y="114"/>
                  <a:pt x="6147" y="121"/>
                </a:cubicBezTo>
                <a:cubicBezTo>
                  <a:pt x="5913" y="133"/>
                  <a:pt x="5684" y="146"/>
                  <a:pt x="5456" y="159"/>
                </a:cubicBezTo>
                <a:cubicBezTo>
                  <a:pt x="5349" y="165"/>
                  <a:pt x="5241" y="171"/>
                  <a:pt x="5139" y="171"/>
                </a:cubicBezTo>
                <a:cubicBezTo>
                  <a:pt x="5114" y="170"/>
                  <a:pt x="5088" y="170"/>
                  <a:pt x="5062" y="170"/>
                </a:cubicBezTo>
                <a:cubicBezTo>
                  <a:pt x="4942" y="170"/>
                  <a:pt x="4823" y="181"/>
                  <a:pt x="4709" y="197"/>
                </a:cubicBezTo>
                <a:cubicBezTo>
                  <a:pt x="4699" y="200"/>
                  <a:pt x="4691" y="201"/>
                  <a:pt x="4683" y="201"/>
                </a:cubicBezTo>
                <a:cubicBezTo>
                  <a:pt x="4675" y="201"/>
                  <a:pt x="4667" y="200"/>
                  <a:pt x="4658" y="197"/>
                </a:cubicBezTo>
                <a:lnTo>
                  <a:pt x="4088" y="216"/>
                </a:lnTo>
                <a:cubicBezTo>
                  <a:pt x="4012" y="216"/>
                  <a:pt x="3942" y="228"/>
                  <a:pt x="3872" y="228"/>
                </a:cubicBezTo>
                <a:cubicBezTo>
                  <a:pt x="3714" y="235"/>
                  <a:pt x="3555" y="247"/>
                  <a:pt x="3397" y="247"/>
                </a:cubicBezTo>
                <a:cubicBezTo>
                  <a:pt x="3374" y="246"/>
                  <a:pt x="3351" y="246"/>
                  <a:pt x="3328" y="246"/>
                </a:cubicBezTo>
                <a:cubicBezTo>
                  <a:pt x="3188" y="246"/>
                  <a:pt x="3051" y="261"/>
                  <a:pt x="2909" y="266"/>
                </a:cubicBezTo>
                <a:cubicBezTo>
                  <a:pt x="2744" y="273"/>
                  <a:pt x="2573" y="279"/>
                  <a:pt x="2415" y="279"/>
                </a:cubicBezTo>
                <a:lnTo>
                  <a:pt x="1940" y="279"/>
                </a:lnTo>
                <a:cubicBezTo>
                  <a:pt x="1654" y="292"/>
                  <a:pt x="1376" y="304"/>
                  <a:pt x="1097" y="311"/>
                </a:cubicBezTo>
                <a:lnTo>
                  <a:pt x="717" y="330"/>
                </a:lnTo>
                <a:lnTo>
                  <a:pt x="108" y="355"/>
                </a:lnTo>
                <a:lnTo>
                  <a:pt x="45" y="355"/>
                </a:lnTo>
                <a:cubicBezTo>
                  <a:pt x="26" y="361"/>
                  <a:pt x="13" y="374"/>
                  <a:pt x="1" y="380"/>
                </a:cubicBezTo>
                <a:lnTo>
                  <a:pt x="1" y="387"/>
                </a:lnTo>
                <a:cubicBezTo>
                  <a:pt x="32" y="393"/>
                  <a:pt x="64" y="393"/>
                  <a:pt x="89" y="393"/>
                </a:cubicBezTo>
                <a:cubicBezTo>
                  <a:pt x="248" y="393"/>
                  <a:pt x="400" y="387"/>
                  <a:pt x="552" y="380"/>
                </a:cubicBezTo>
                <a:cubicBezTo>
                  <a:pt x="869" y="368"/>
                  <a:pt x="1185" y="355"/>
                  <a:pt x="1502" y="342"/>
                </a:cubicBezTo>
                <a:cubicBezTo>
                  <a:pt x="1673" y="330"/>
                  <a:pt x="1851" y="330"/>
                  <a:pt x="2022" y="330"/>
                </a:cubicBezTo>
                <a:lnTo>
                  <a:pt x="2687" y="323"/>
                </a:lnTo>
                <a:cubicBezTo>
                  <a:pt x="2776" y="323"/>
                  <a:pt x="2871" y="323"/>
                  <a:pt x="2960" y="317"/>
                </a:cubicBezTo>
                <a:cubicBezTo>
                  <a:pt x="3004" y="317"/>
                  <a:pt x="3048" y="304"/>
                  <a:pt x="3093" y="304"/>
                </a:cubicBezTo>
                <a:cubicBezTo>
                  <a:pt x="3147" y="301"/>
                  <a:pt x="3202" y="301"/>
                  <a:pt x="3256" y="301"/>
                </a:cubicBezTo>
                <a:cubicBezTo>
                  <a:pt x="3310" y="301"/>
                  <a:pt x="3362" y="301"/>
                  <a:pt x="3410" y="298"/>
                </a:cubicBezTo>
                <a:cubicBezTo>
                  <a:pt x="3511" y="298"/>
                  <a:pt x="3606" y="279"/>
                  <a:pt x="3701" y="279"/>
                </a:cubicBezTo>
                <a:cubicBezTo>
                  <a:pt x="3847" y="279"/>
                  <a:pt x="3993" y="273"/>
                  <a:pt x="4138" y="273"/>
                </a:cubicBezTo>
                <a:cubicBezTo>
                  <a:pt x="4195" y="273"/>
                  <a:pt x="4259" y="260"/>
                  <a:pt x="4322" y="260"/>
                </a:cubicBezTo>
                <a:cubicBezTo>
                  <a:pt x="4468" y="254"/>
                  <a:pt x="4614" y="235"/>
                  <a:pt x="4759" y="235"/>
                </a:cubicBezTo>
                <a:cubicBezTo>
                  <a:pt x="4861" y="235"/>
                  <a:pt x="4962" y="235"/>
                  <a:pt x="5063" y="228"/>
                </a:cubicBezTo>
                <a:cubicBezTo>
                  <a:pt x="5101" y="222"/>
                  <a:pt x="5146" y="209"/>
                  <a:pt x="5190" y="209"/>
                </a:cubicBezTo>
                <a:lnTo>
                  <a:pt x="6109" y="184"/>
                </a:lnTo>
                <a:cubicBezTo>
                  <a:pt x="6172" y="178"/>
                  <a:pt x="6229" y="171"/>
                  <a:pt x="6293" y="171"/>
                </a:cubicBezTo>
                <a:cubicBezTo>
                  <a:pt x="6464" y="165"/>
                  <a:pt x="6641" y="165"/>
                  <a:pt x="6812" y="165"/>
                </a:cubicBezTo>
                <a:cubicBezTo>
                  <a:pt x="6907" y="159"/>
                  <a:pt x="6996" y="159"/>
                  <a:pt x="7097" y="152"/>
                </a:cubicBezTo>
                <a:cubicBezTo>
                  <a:pt x="7199" y="146"/>
                  <a:pt x="7307" y="146"/>
                  <a:pt x="7408" y="146"/>
                </a:cubicBezTo>
                <a:lnTo>
                  <a:pt x="7661" y="146"/>
                </a:lnTo>
                <a:cubicBezTo>
                  <a:pt x="7763" y="146"/>
                  <a:pt x="7864" y="159"/>
                  <a:pt x="7966" y="159"/>
                </a:cubicBezTo>
                <a:cubicBezTo>
                  <a:pt x="8042" y="152"/>
                  <a:pt x="8111" y="152"/>
                  <a:pt x="8181" y="152"/>
                </a:cubicBezTo>
                <a:cubicBezTo>
                  <a:pt x="8263" y="160"/>
                  <a:pt x="8344" y="163"/>
                  <a:pt x="8427" y="163"/>
                </a:cubicBezTo>
                <a:cubicBezTo>
                  <a:pt x="8486" y="163"/>
                  <a:pt x="8545" y="161"/>
                  <a:pt x="8606" y="159"/>
                </a:cubicBezTo>
                <a:cubicBezTo>
                  <a:pt x="8764" y="159"/>
                  <a:pt x="8929" y="152"/>
                  <a:pt x="9087" y="152"/>
                </a:cubicBezTo>
                <a:cubicBezTo>
                  <a:pt x="9131" y="152"/>
                  <a:pt x="9169" y="165"/>
                  <a:pt x="9208" y="165"/>
                </a:cubicBezTo>
                <a:lnTo>
                  <a:pt x="9746" y="165"/>
                </a:lnTo>
                <a:cubicBezTo>
                  <a:pt x="9860" y="165"/>
                  <a:pt x="9974" y="165"/>
                  <a:pt x="10088" y="159"/>
                </a:cubicBezTo>
                <a:cubicBezTo>
                  <a:pt x="10228" y="148"/>
                  <a:pt x="10368" y="138"/>
                  <a:pt x="10511" y="138"/>
                </a:cubicBezTo>
                <a:cubicBezTo>
                  <a:pt x="10543" y="138"/>
                  <a:pt x="10575" y="138"/>
                  <a:pt x="10608" y="140"/>
                </a:cubicBezTo>
                <a:cubicBezTo>
                  <a:pt x="10629" y="141"/>
                  <a:pt x="10651" y="141"/>
                  <a:pt x="10673" y="141"/>
                </a:cubicBezTo>
                <a:cubicBezTo>
                  <a:pt x="10761" y="141"/>
                  <a:pt x="10852" y="133"/>
                  <a:pt x="10944" y="133"/>
                </a:cubicBezTo>
                <a:cubicBezTo>
                  <a:pt x="10973" y="132"/>
                  <a:pt x="11003" y="131"/>
                  <a:pt x="11034" y="131"/>
                </a:cubicBezTo>
                <a:cubicBezTo>
                  <a:pt x="11118" y="131"/>
                  <a:pt x="11205" y="135"/>
                  <a:pt x="11287" y="135"/>
                </a:cubicBezTo>
                <a:cubicBezTo>
                  <a:pt x="11317" y="135"/>
                  <a:pt x="11346" y="135"/>
                  <a:pt x="11375" y="133"/>
                </a:cubicBezTo>
                <a:cubicBezTo>
                  <a:pt x="11419" y="129"/>
                  <a:pt x="11463" y="128"/>
                  <a:pt x="11508" y="128"/>
                </a:cubicBezTo>
                <a:cubicBezTo>
                  <a:pt x="11596" y="128"/>
                  <a:pt x="11685" y="133"/>
                  <a:pt x="11774" y="133"/>
                </a:cubicBezTo>
                <a:lnTo>
                  <a:pt x="11856" y="133"/>
                </a:lnTo>
                <a:cubicBezTo>
                  <a:pt x="11901" y="126"/>
                  <a:pt x="11945" y="123"/>
                  <a:pt x="11990" y="123"/>
                </a:cubicBezTo>
                <a:cubicBezTo>
                  <a:pt x="12021" y="123"/>
                  <a:pt x="12053" y="124"/>
                  <a:pt x="12084" y="127"/>
                </a:cubicBezTo>
                <a:cubicBezTo>
                  <a:pt x="12103" y="130"/>
                  <a:pt x="12122" y="132"/>
                  <a:pt x="12141" y="132"/>
                </a:cubicBezTo>
                <a:cubicBezTo>
                  <a:pt x="12160" y="132"/>
                  <a:pt x="12179" y="130"/>
                  <a:pt x="12198" y="127"/>
                </a:cubicBezTo>
                <a:cubicBezTo>
                  <a:pt x="12236" y="129"/>
                  <a:pt x="12274" y="129"/>
                  <a:pt x="12312" y="129"/>
                </a:cubicBezTo>
                <a:cubicBezTo>
                  <a:pt x="12415" y="129"/>
                  <a:pt x="12521" y="124"/>
                  <a:pt x="12623" y="114"/>
                </a:cubicBezTo>
                <a:lnTo>
                  <a:pt x="13257" y="114"/>
                </a:lnTo>
                <a:cubicBezTo>
                  <a:pt x="13307" y="114"/>
                  <a:pt x="13352" y="121"/>
                  <a:pt x="13396" y="121"/>
                </a:cubicBezTo>
                <a:cubicBezTo>
                  <a:pt x="13459" y="121"/>
                  <a:pt x="13520" y="118"/>
                  <a:pt x="13579" y="118"/>
                </a:cubicBezTo>
                <a:cubicBezTo>
                  <a:pt x="13609" y="118"/>
                  <a:pt x="13639" y="119"/>
                  <a:pt x="13668" y="121"/>
                </a:cubicBezTo>
                <a:cubicBezTo>
                  <a:pt x="13675" y="121"/>
                  <a:pt x="13681" y="121"/>
                  <a:pt x="13687" y="121"/>
                </a:cubicBezTo>
                <a:cubicBezTo>
                  <a:pt x="13739" y="121"/>
                  <a:pt x="13791" y="107"/>
                  <a:pt x="13844" y="107"/>
                </a:cubicBezTo>
                <a:cubicBezTo>
                  <a:pt x="13874" y="107"/>
                  <a:pt x="13904" y="112"/>
                  <a:pt x="13935" y="127"/>
                </a:cubicBezTo>
                <a:cubicBezTo>
                  <a:pt x="13937" y="129"/>
                  <a:pt x="13940" y="130"/>
                  <a:pt x="13944" y="130"/>
                </a:cubicBezTo>
                <a:cubicBezTo>
                  <a:pt x="13953" y="130"/>
                  <a:pt x="13964" y="127"/>
                  <a:pt x="13973" y="127"/>
                </a:cubicBezTo>
                <a:lnTo>
                  <a:pt x="14213" y="127"/>
                </a:lnTo>
                <a:cubicBezTo>
                  <a:pt x="14256" y="120"/>
                  <a:pt x="14299" y="118"/>
                  <a:pt x="14342" y="118"/>
                </a:cubicBezTo>
                <a:cubicBezTo>
                  <a:pt x="14401" y="118"/>
                  <a:pt x="14460" y="122"/>
                  <a:pt x="14519" y="122"/>
                </a:cubicBezTo>
                <a:cubicBezTo>
                  <a:pt x="14537" y="122"/>
                  <a:pt x="14556" y="122"/>
                  <a:pt x="14575" y="121"/>
                </a:cubicBezTo>
                <a:lnTo>
                  <a:pt x="14847" y="121"/>
                </a:lnTo>
                <a:cubicBezTo>
                  <a:pt x="14993" y="121"/>
                  <a:pt x="15139" y="114"/>
                  <a:pt x="15284" y="114"/>
                </a:cubicBezTo>
                <a:cubicBezTo>
                  <a:pt x="15407" y="114"/>
                  <a:pt x="15526" y="120"/>
                  <a:pt x="15647" y="120"/>
                </a:cubicBezTo>
                <a:cubicBezTo>
                  <a:pt x="15707" y="120"/>
                  <a:pt x="15768" y="119"/>
                  <a:pt x="15829" y="114"/>
                </a:cubicBezTo>
                <a:cubicBezTo>
                  <a:pt x="16019" y="95"/>
                  <a:pt x="16216" y="95"/>
                  <a:pt x="16412" y="95"/>
                </a:cubicBezTo>
                <a:cubicBezTo>
                  <a:pt x="16418" y="93"/>
                  <a:pt x="16424" y="92"/>
                  <a:pt x="16430" y="92"/>
                </a:cubicBezTo>
                <a:cubicBezTo>
                  <a:pt x="16440" y="92"/>
                  <a:pt x="16450" y="95"/>
                  <a:pt x="16463" y="95"/>
                </a:cubicBezTo>
                <a:cubicBezTo>
                  <a:pt x="16507" y="102"/>
                  <a:pt x="16552" y="102"/>
                  <a:pt x="16596" y="102"/>
                </a:cubicBezTo>
                <a:cubicBezTo>
                  <a:pt x="16634" y="102"/>
                  <a:pt x="16672" y="83"/>
                  <a:pt x="16710" y="83"/>
                </a:cubicBezTo>
                <a:cubicBezTo>
                  <a:pt x="16754" y="83"/>
                  <a:pt x="16792" y="83"/>
                  <a:pt x="16830" y="89"/>
                </a:cubicBezTo>
                <a:cubicBezTo>
                  <a:pt x="16856" y="13"/>
                  <a:pt x="16849" y="0"/>
                  <a:pt x="16767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"/>
          <p:cNvSpPr/>
          <p:nvPr/>
        </p:nvSpPr>
        <p:spPr>
          <a:xfrm>
            <a:off x="5095431" y="947100"/>
            <a:ext cx="3866923" cy="62780"/>
          </a:xfrm>
          <a:custGeom>
            <a:avLst/>
            <a:gdLst/>
            <a:ahLst/>
            <a:cxnLst/>
            <a:rect l="l" t="t" r="r" b="b"/>
            <a:pathLst>
              <a:path w="15403" h="324" extrusionOk="0">
                <a:moveTo>
                  <a:pt x="9968" y="1"/>
                </a:moveTo>
                <a:cubicBezTo>
                  <a:pt x="9645" y="7"/>
                  <a:pt x="9322" y="20"/>
                  <a:pt x="9005" y="26"/>
                </a:cubicBezTo>
                <a:cubicBezTo>
                  <a:pt x="8941" y="29"/>
                  <a:pt x="8877" y="29"/>
                  <a:pt x="8812" y="29"/>
                </a:cubicBezTo>
                <a:cubicBezTo>
                  <a:pt x="8747" y="29"/>
                  <a:pt x="8682" y="29"/>
                  <a:pt x="8618" y="32"/>
                </a:cubicBezTo>
                <a:cubicBezTo>
                  <a:pt x="8409" y="39"/>
                  <a:pt x="8206" y="51"/>
                  <a:pt x="7997" y="58"/>
                </a:cubicBezTo>
                <a:lnTo>
                  <a:pt x="7877" y="58"/>
                </a:lnTo>
                <a:cubicBezTo>
                  <a:pt x="7837" y="56"/>
                  <a:pt x="7797" y="54"/>
                  <a:pt x="7757" y="54"/>
                </a:cubicBezTo>
                <a:cubicBezTo>
                  <a:pt x="7677" y="54"/>
                  <a:pt x="7598" y="60"/>
                  <a:pt x="7522" y="77"/>
                </a:cubicBezTo>
                <a:lnTo>
                  <a:pt x="7446" y="77"/>
                </a:lnTo>
                <a:cubicBezTo>
                  <a:pt x="7205" y="77"/>
                  <a:pt x="6964" y="96"/>
                  <a:pt x="6724" y="96"/>
                </a:cubicBezTo>
                <a:cubicBezTo>
                  <a:pt x="6521" y="96"/>
                  <a:pt x="6312" y="115"/>
                  <a:pt x="6103" y="121"/>
                </a:cubicBezTo>
                <a:lnTo>
                  <a:pt x="5837" y="134"/>
                </a:lnTo>
                <a:cubicBezTo>
                  <a:pt x="5729" y="140"/>
                  <a:pt x="5615" y="153"/>
                  <a:pt x="5501" y="153"/>
                </a:cubicBezTo>
                <a:cubicBezTo>
                  <a:pt x="5298" y="159"/>
                  <a:pt x="5095" y="159"/>
                  <a:pt x="4886" y="159"/>
                </a:cubicBezTo>
                <a:lnTo>
                  <a:pt x="4664" y="159"/>
                </a:lnTo>
                <a:lnTo>
                  <a:pt x="3999" y="178"/>
                </a:lnTo>
                <a:cubicBezTo>
                  <a:pt x="3714" y="184"/>
                  <a:pt x="3429" y="191"/>
                  <a:pt x="3144" y="191"/>
                </a:cubicBezTo>
                <a:cubicBezTo>
                  <a:pt x="2967" y="196"/>
                  <a:pt x="2790" y="216"/>
                  <a:pt x="2611" y="216"/>
                </a:cubicBezTo>
                <a:cubicBezTo>
                  <a:pt x="2558" y="216"/>
                  <a:pt x="2506" y="214"/>
                  <a:pt x="2453" y="210"/>
                </a:cubicBezTo>
                <a:cubicBezTo>
                  <a:pt x="2434" y="210"/>
                  <a:pt x="2415" y="216"/>
                  <a:pt x="2396" y="216"/>
                </a:cubicBezTo>
                <a:cubicBezTo>
                  <a:pt x="2225" y="222"/>
                  <a:pt x="2060" y="235"/>
                  <a:pt x="1895" y="235"/>
                </a:cubicBezTo>
                <a:cubicBezTo>
                  <a:pt x="1686" y="241"/>
                  <a:pt x="1483" y="241"/>
                  <a:pt x="1274" y="248"/>
                </a:cubicBezTo>
                <a:cubicBezTo>
                  <a:pt x="1243" y="248"/>
                  <a:pt x="1205" y="254"/>
                  <a:pt x="1173" y="254"/>
                </a:cubicBezTo>
                <a:lnTo>
                  <a:pt x="653" y="248"/>
                </a:lnTo>
                <a:lnTo>
                  <a:pt x="241" y="248"/>
                </a:lnTo>
                <a:cubicBezTo>
                  <a:pt x="172" y="248"/>
                  <a:pt x="102" y="254"/>
                  <a:pt x="32" y="267"/>
                </a:cubicBezTo>
                <a:cubicBezTo>
                  <a:pt x="20" y="267"/>
                  <a:pt x="1" y="286"/>
                  <a:pt x="1" y="292"/>
                </a:cubicBezTo>
                <a:cubicBezTo>
                  <a:pt x="1" y="305"/>
                  <a:pt x="20" y="317"/>
                  <a:pt x="32" y="317"/>
                </a:cubicBezTo>
                <a:cubicBezTo>
                  <a:pt x="70" y="324"/>
                  <a:pt x="108" y="324"/>
                  <a:pt x="146" y="324"/>
                </a:cubicBezTo>
                <a:cubicBezTo>
                  <a:pt x="273" y="324"/>
                  <a:pt x="400" y="317"/>
                  <a:pt x="527" y="317"/>
                </a:cubicBezTo>
                <a:cubicBezTo>
                  <a:pt x="563" y="317"/>
                  <a:pt x="598" y="316"/>
                  <a:pt x="634" y="316"/>
                </a:cubicBezTo>
                <a:cubicBezTo>
                  <a:pt x="797" y="316"/>
                  <a:pt x="959" y="323"/>
                  <a:pt x="1122" y="323"/>
                </a:cubicBezTo>
                <a:cubicBezTo>
                  <a:pt x="1229" y="323"/>
                  <a:pt x="1337" y="320"/>
                  <a:pt x="1445" y="311"/>
                </a:cubicBezTo>
                <a:cubicBezTo>
                  <a:pt x="1473" y="309"/>
                  <a:pt x="1501" y="308"/>
                  <a:pt x="1530" y="308"/>
                </a:cubicBezTo>
                <a:cubicBezTo>
                  <a:pt x="1587" y="308"/>
                  <a:pt x="1646" y="311"/>
                  <a:pt x="1705" y="311"/>
                </a:cubicBezTo>
                <a:lnTo>
                  <a:pt x="1959" y="311"/>
                </a:lnTo>
                <a:cubicBezTo>
                  <a:pt x="2136" y="305"/>
                  <a:pt x="2307" y="292"/>
                  <a:pt x="2485" y="286"/>
                </a:cubicBezTo>
                <a:lnTo>
                  <a:pt x="2497" y="286"/>
                </a:lnTo>
                <a:cubicBezTo>
                  <a:pt x="2586" y="286"/>
                  <a:pt x="2668" y="292"/>
                  <a:pt x="2757" y="292"/>
                </a:cubicBezTo>
                <a:cubicBezTo>
                  <a:pt x="2966" y="286"/>
                  <a:pt x="3169" y="279"/>
                  <a:pt x="3378" y="273"/>
                </a:cubicBezTo>
                <a:cubicBezTo>
                  <a:pt x="3448" y="260"/>
                  <a:pt x="3524" y="260"/>
                  <a:pt x="3600" y="260"/>
                </a:cubicBezTo>
                <a:cubicBezTo>
                  <a:pt x="3660" y="263"/>
                  <a:pt x="3722" y="265"/>
                  <a:pt x="3783" y="265"/>
                </a:cubicBezTo>
                <a:cubicBezTo>
                  <a:pt x="3870" y="265"/>
                  <a:pt x="3958" y="262"/>
                  <a:pt x="4043" y="254"/>
                </a:cubicBezTo>
                <a:cubicBezTo>
                  <a:pt x="4063" y="255"/>
                  <a:pt x="4083" y="255"/>
                  <a:pt x="4103" y="255"/>
                </a:cubicBezTo>
                <a:cubicBezTo>
                  <a:pt x="4224" y="255"/>
                  <a:pt x="4348" y="241"/>
                  <a:pt x="4468" y="241"/>
                </a:cubicBezTo>
                <a:lnTo>
                  <a:pt x="5254" y="241"/>
                </a:lnTo>
                <a:cubicBezTo>
                  <a:pt x="5307" y="245"/>
                  <a:pt x="5361" y="246"/>
                  <a:pt x="5416" y="246"/>
                </a:cubicBezTo>
                <a:cubicBezTo>
                  <a:pt x="5471" y="246"/>
                  <a:pt x="5526" y="245"/>
                  <a:pt x="5583" y="241"/>
                </a:cubicBezTo>
                <a:cubicBezTo>
                  <a:pt x="5767" y="222"/>
                  <a:pt x="5951" y="222"/>
                  <a:pt x="6134" y="210"/>
                </a:cubicBezTo>
                <a:cubicBezTo>
                  <a:pt x="6198" y="197"/>
                  <a:pt x="6261" y="197"/>
                  <a:pt x="6331" y="191"/>
                </a:cubicBezTo>
                <a:cubicBezTo>
                  <a:pt x="6365" y="193"/>
                  <a:pt x="6399" y="194"/>
                  <a:pt x="6433" y="194"/>
                </a:cubicBezTo>
                <a:cubicBezTo>
                  <a:pt x="6580" y="194"/>
                  <a:pt x="6722" y="177"/>
                  <a:pt x="6870" y="177"/>
                </a:cubicBezTo>
                <a:cubicBezTo>
                  <a:pt x="6889" y="177"/>
                  <a:pt x="6908" y="177"/>
                  <a:pt x="6926" y="178"/>
                </a:cubicBezTo>
                <a:cubicBezTo>
                  <a:pt x="6984" y="181"/>
                  <a:pt x="7042" y="182"/>
                  <a:pt x="7100" y="182"/>
                </a:cubicBezTo>
                <a:cubicBezTo>
                  <a:pt x="7181" y="182"/>
                  <a:pt x="7263" y="179"/>
                  <a:pt x="7345" y="172"/>
                </a:cubicBezTo>
                <a:cubicBezTo>
                  <a:pt x="7592" y="153"/>
                  <a:pt x="7845" y="172"/>
                  <a:pt x="8099" y="146"/>
                </a:cubicBezTo>
                <a:cubicBezTo>
                  <a:pt x="8223" y="134"/>
                  <a:pt x="8350" y="130"/>
                  <a:pt x="8477" y="130"/>
                </a:cubicBezTo>
                <a:cubicBezTo>
                  <a:pt x="8550" y="130"/>
                  <a:pt x="8622" y="131"/>
                  <a:pt x="8694" y="134"/>
                </a:cubicBezTo>
                <a:cubicBezTo>
                  <a:pt x="8745" y="136"/>
                  <a:pt x="8795" y="137"/>
                  <a:pt x="8845" y="137"/>
                </a:cubicBezTo>
                <a:cubicBezTo>
                  <a:pt x="8944" y="137"/>
                  <a:pt x="9043" y="134"/>
                  <a:pt x="9144" y="134"/>
                </a:cubicBezTo>
                <a:cubicBezTo>
                  <a:pt x="9247" y="134"/>
                  <a:pt x="9355" y="120"/>
                  <a:pt x="9464" y="120"/>
                </a:cubicBezTo>
                <a:cubicBezTo>
                  <a:pt x="9482" y="120"/>
                  <a:pt x="9500" y="120"/>
                  <a:pt x="9518" y="121"/>
                </a:cubicBezTo>
                <a:cubicBezTo>
                  <a:pt x="9550" y="123"/>
                  <a:pt x="9581" y="124"/>
                  <a:pt x="9613" y="124"/>
                </a:cubicBezTo>
                <a:cubicBezTo>
                  <a:pt x="9677" y="124"/>
                  <a:pt x="9740" y="121"/>
                  <a:pt x="9803" y="121"/>
                </a:cubicBezTo>
                <a:cubicBezTo>
                  <a:pt x="9832" y="126"/>
                  <a:pt x="9862" y="128"/>
                  <a:pt x="9892" y="128"/>
                </a:cubicBezTo>
                <a:cubicBezTo>
                  <a:pt x="9941" y="128"/>
                  <a:pt x="9991" y="123"/>
                  <a:pt x="10038" y="115"/>
                </a:cubicBezTo>
                <a:cubicBezTo>
                  <a:pt x="10044" y="112"/>
                  <a:pt x="10050" y="110"/>
                  <a:pt x="10057" y="110"/>
                </a:cubicBezTo>
                <a:cubicBezTo>
                  <a:pt x="10063" y="110"/>
                  <a:pt x="10069" y="112"/>
                  <a:pt x="10076" y="115"/>
                </a:cubicBezTo>
                <a:cubicBezTo>
                  <a:pt x="10123" y="121"/>
                  <a:pt x="10171" y="124"/>
                  <a:pt x="10218" y="124"/>
                </a:cubicBezTo>
                <a:cubicBezTo>
                  <a:pt x="10264" y="124"/>
                  <a:pt x="10310" y="121"/>
                  <a:pt x="10355" y="115"/>
                </a:cubicBezTo>
                <a:cubicBezTo>
                  <a:pt x="10408" y="110"/>
                  <a:pt x="10459" y="106"/>
                  <a:pt x="10509" y="106"/>
                </a:cubicBezTo>
                <a:cubicBezTo>
                  <a:pt x="10529" y="106"/>
                  <a:pt x="10550" y="106"/>
                  <a:pt x="10570" y="108"/>
                </a:cubicBezTo>
                <a:cubicBezTo>
                  <a:pt x="10614" y="112"/>
                  <a:pt x="10659" y="113"/>
                  <a:pt x="10703" y="113"/>
                </a:cubicBezTo>
                <a:cubicBezTo>
                  <a:pt x="10747" y="113"/>
                  <a:pt x="10792" y="112"/>
                  <a:pt x="10836" y="108"/>
                </a:cubicBezTo>
                <a:cubicBezTo>
                  <a:pt x="10874" y="108"/>
                  <a:pt x="10918" y="115"/>
                  <a:pt x="10963" y="121"/>
                </a:cubicBezTo>
                <a:lnTo>
                  <a:pt x="11071" y="121"/>
                </a:lnTo>
                <a:cubicBezTo>
                  <a:pt x="11145" y="106"/>
                  <a:pt x="11219" y="100"/>
                  <a:pt x="11293" y="100"/>
                </a:cubicBezTo>
                <a:cubicBezTo>
                  <a:pt x="11346" y="100"/>
                  <a:pt x="11398" y="103"/>
                  <a:pt x="11451" y="108"/>
                </a:cubicBezTo>
                <a:cubicBezTo>
                  <a:pt x="11520" y="115"/>
                  <a:pt x="11584" y="115"/>
                  <a:pt x="11654" y="115"/>
                </a:cubicBezTo>
                <a:cubicBezTo>
                  <a:pt x="11723" y="115"/>
                  <a:pt x="11799" y="102"/>
                  <a:pt x="11856" y="102"/>
                </a:cubicBezTo>
                <a:lnTo>
                  <a:pt x="12642" y="102"/>
                </a:lnTo>
                <a:cubicBezTo>
                  <a:pt x="12713" y="108"/>
                  <a:pt x="12783" y="111"/>
                  <a:pt x="12853" y="111"/>
                </a:cubicBezTo>
                <a:cubicBezTo>
                  <a:pt x="12938" y="111"/>
                  <a:pt x="13024" y="106"/>
                  <a:pt x="13111" y="96"/>
                </a:cubicBezTo>
                <a:cubicBezTo>
                  <a:pt x="13127" y="92"/>
                  <a:pt x="13143" y="91"/>
                  <a:pt x="13158" y="91"/>
                </a:cubicBezTo>
                <a:cubicBezTo>
                  <a:pt x="13173" y="91"/>
                  <a:pt x="13187" y="92"/>
                  <a:pt x="13200" y="96"/>
                </a:cubicBezTo>
                <a:cubicBezTo>
                  <a:pt x="13323" y="99"/>
                  <a:pt x="13448" y="100"/>
                  <a:pt x="13573" y="100"/>
                </a:cubicBezTo>
                <a:cubicBezTo>
                  <a:pt x="13699" y="100"/>
                  <a:pt x="13824" y="99"/>
                  <a:pt x="13947" y="96"/>
                </a:cubicBezTo>
                <a:lnTo>
                  <a:pt x="14137" y="96"/>
                </a:lnTo>
                <a:cubicBezTo>
                  <a:pt x="14230" y="103"/>
                  <a:pt x="14323" y="106"/>
                  <a:pt x="14416" y="106"/>
                </a:cubicBezTo>
                <a:cubicBezTo>
                  <a:pt x="14481" y="106"/>
                  <a:pt x="14547" y="105"/>
                  <a:pt x="14613" y="102"/>
                </a:cubicBezTo>
                <a:cubicBezTo>
                  <a:pt x="14670" y="99"/>
                  <a:pt x="14727" y="97"/>
                  <a:pt x="14784" y="97"/>
                </a:cubicBezTo>
                <a:cubicBezTo>
                  <a:pt x="14841" y="97"/>
                  <a:pt x="14898" y="99"/>
                  <a:pt x="14955" y="102"/>
                </a:cubicBezTo>
                <a:cubicBezTo>
                  <a:pt x="15056" y="102"/>
                  <a:pt x="15170" y="102"/>
                  <a:pt x="15272" y="108"/>
                </a:cubicBezTo>
                <a:cubicBezTo>
                  <a:pt x="15281" y="109"/>
                  <a:pt x="15290" y="109"/>
                  <a:pt x="15298" y="109"/>
                </a:cubicBezTo>
                <a:cubicBezTo>
                  <a:pt x="15374" y="109"/>
                  <a:pt x="15403" y="82"/>
                  <a:pt x="15386" y="13"/>
                </a:cubicBezTo>
                <a:cubicBezTo>
                  <a:pt x="15367" y="13"/>
                  <a:pt x="15346" y="12"/>
                  <a:pt x="15325" y="12"/>
                </a:cubicBezTo>
                <a:cubicBezTo>
                  <a:pt x="15303" y="12"/>
                  <a:pt x="15281" y="13"/>
                  <a:pt x="15259" y="20"/>
                </a:cubicBezTo>
                <a:lnTo>
                  <a:pt x="14562" y="20"/>
                </a:lnTo>
                <a:cubicBezTo>
                  <a:pt x="14334" y="20"/>
                  <a:pt x="14099" y="13"/>
                  <a:pt x="13865" y="13"/>
                </a:cubicBezTo>
                <a:lnTo>
                  <a:pt x="13212" y="7"/>
                </a:lnTo>
                <a:lnTo>
                  <a:pt x="11736" y="7"/>
                </a:lnTo>
                <a:cubicBezTo>
                  <a:pt x="11514" y="13"/>
                  <a:pt x="11292" y="13"/>
                  <a:pt x="11071" y="13"/>
                </a:cubicBezTo>
                <a:lnTo>
                  <a:pt x="10500" y="13"/>
                </a:lnTo>
                <a:cubicBezTo>
                  <a:pt x="10323" y="7"/>
                  <a:pt x="10145" y="1"/>
                  <a:pt x="9968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"/>
          <p:cNvSpPr/>
          <p:nvPr/>
        </p:nvSpPr>
        <p:spPr>
          <a:xfrm>
            <a:off x="424940" y="696177"/>
            <a:ext cx="4527687" cy="44953"/>
          </a:xfrm>
          <a:custGeom>
            <a:avLst/>
            <a:gdLst/>
            <a:ahLst/>
            <a:cxnLst/>
            <a:rect l="l" t="t" r="r" b="b"/>
            <a:pathLst>
              <a:path w="18035" h="232" extrusionOk="0">
                <a:moveTo>
                  <a:pt x="4848" y="0"/>
                </a:moveTo>
                <a:cubicBezTo>
                  <a:pt x="4757" y="0"/>
                  <a:pt x="4666" y="1"/>
                  <a:pt x="4576" y="3"/>
                </a:cubicBezTo>
                <a:cubicBezTo>
                  <a:pt x="4303" y="9"/>
                  <a:pt x="4024" y="22"/>
                  <a:pt x="3746" y="35"/>
                </a:cubicBezTo>
                <a:lnTo>
                  <a:pt x="3080" y="54"/>
                </a:lnTo>
                <a:cubicBezTo>
                  <a:pt x="2770" y="66"/>
                  <a:pt x="2459" y="79"/>
                  <a:pt x="2149" y="92"/>
                </a:cubicBezTo>
                <a:cubicBezTo>
                  <a:pt x="2073" y="92"/>
                  <a:pt x="1990" y="98"/>
                  <a:pt x="1914" y="104"/>
                </a:cubicBezTo>
                <a:cubicBezTo>
                  <a:pt x="1673" y="117"/>
                  <a:pt x="1426" y="136"/>
                  <a:pt x="1186" y="155"/>
                </a:cubicBezTo>
                <a:cubicBezTo>
                  <a:pt x="1040" y="161"/>
                  <a:pt x="888" y="168"/>
                  <a:pt x="736" y="174"/>
                </a:cubicBezTo>
                <a:cubicBezTo>
                  <a:pt x="622" y="180"/>
                  <a:pt x="508" y="187"/>
                  <a:pt x="387" y="193"/>
                </a:cubicBezTo>
                <a:cubicBezTo>
                  <a:pt x="317" y="199"/>
                  <a:pt x="235" y="199"/>
                  <a:pt x="159" y="199"/>
                </a:cubicBezTo>
                <a:cubicBezTo>
                  <a:pt x="102" y="199"/>
                  <a:pt x="51" y="206"/>
                  <a:pt x="1" y="206"/>
                </a:cubicBezTo>
                <a:lnTo>
                  <a:pt x="1" y="231"/>
                </a:lnTo>
                <a:lnTo>
                  <a:pt x="216" y="231"/>
                </a:lnTo>
                <a:cubicBezTo>
                  <a:pt x="425" y="199"/>
                  <a:pt x="634" y="218"/>
                  <a:pt x="843" y="206"/>
                </a:cubicBezTo>
                <a:cubicBezTo>
                  <a:pt x="970" y="199"/>
                  <a:pt x="1091" y="193"/>
                  <a:pt x="1217" y="187"/>
                </a:cubicBezTo>
                <a:cubicBezTo>
                  <a:pt x="1483" y="174"/>
                  <a:pt x="1743" y="161"/>
                  <a:pt x="2009" y="149"/>
                </a:cubicBezTo>
                <a:cubicBezTo>
                  <a:pt x="2117" y="142"/>
                  <a:pt x="2218" y="149"/>
                  <a:pt x="2320" y="136"/>
                </a:cubicBezTo>
                <a:cubicBezTo>
                  <a:pt x="2643" y="98"/>
                  <a:pt x="2966" y="123"/>
                  <a:pt x="3289" y="104"/>
                </a:cubicBezTo>
                <a:cubicBezTo>
                  <a:pt x="3498" y="98"/>
                  <a:pt x="3707" y="104"/>
                  <a:pt x="3917" y="79"/>
                </a:cubicBezTo>
                <a:lnTo>
                  <a:pt x="4018" y="79"/>
                </a:lnTo>
                <a:cubicBezTo>
                  <a:pt x="4151" y="73"/>
                  <a:pt x="4278" y="73"/>
                  <a:pt x="4411" y="73"/>
                </a:cubicBezTo>
                <a:cubicBezTo>
                  <a:pt x="4519" y="73"/>
                  <a:pt x="4626" y="60"/>
                  <a:pt x="4734" y="60"/>
                </a:cubicBezTo>
                <a:cubicBezTo>
                  <a:pt x="4786" y="58"/>
                  <a:pt x="4838" y="57"/>
                  <a:pt x="4890" y="57"/>
                </a:cubicBezTo>
                <a:cubicBezTo>
                  <a:pt x="5015" y="57"/>
                  <a:pt x="5139" y="62"/>
                  <a:pt x="5260" y="66"/>
                </a:cubicBezTo>
                <a:cubicBezTo>
                  <a:pt x="5368" y="79"/>
                  <a:pt x="5475" y="79"/>
                  <a:pt x="5577" y="79"/>
                </a:cubicBezTo>
                <a:cubicBezTo>
                  <a:pt x="5683" y="70"/>
                  <a:pt x="5794" y="64"/>
                  <a:pt x="5902" y="64"/>
                </a:cubicBezTo>
                <a:cubicBezTo>
                  <a:pt x="5942" y="64"/>
                  <a:pt x="5981" y="65"/>
                  <a:pt x="6020" y="66"/>
                </a:cubicBezTo>
                <a:lnTo>
                  <a:pt x="6527" y="73"/>
                </a:lnTo>
                <a:cubicBezTo>
                  <a:pt x="6591" y="73"/>
                  <a:pt x="6648" y="79"/>
                  <a:pt x="6711" y="79"/>
                </a:cubicBezTo>
                <a:cubicBezTo>
                  <a:pt x="6876" y="79"/>
                  <a:pt x="7041" y="73"/>
                  <a:pt x="7205" y="66"/>
                </a:cubicBezTo>
                <a:lnTo>
                  <a:pt x="7224" y="66"/>
                </a:lnTo>
                <a:lnTo>
                  <a:pt x="7414" y="60"/>
                </a:lnTo>
                <a:cubicBezTo>
                  <a:pt x="7433" y="54"/>
                  <a:pt x="7452" y="54"/>
                  <a:pt x="7478" y="54"/>
                </a:cubicBezTo>
                <a:cubicBezTo>
                  <a:pt x="7604" y="54"/>
                  <a:pt x="7725" y="60"/>
                  <a:pt x="7852" y="60"/>
                </a:cubicBezTo>
                <a:cubicBezTo>
                  <a:pt x="7881" y="62"/>
                  <a:pt x="7911" y="63"/>
                  <a:pt x="7941" y="63"/>
                </a:cubicBezTo>
                <a:cubicBezTo>
                  <a:pt x="8000" y="63"/>
                  <a:pt x="8061" y="60"/>
                  <a:pt x="8124" y="60"/>
                </a:cubicBezTo>
                <a:cubicBezTo>
                  <a:pt x="8168" y="60"/>
                  <a:pt x="8213" y="66"/>
                  <a:pt x="8263" y="66"/>
                </a:cubicBezTo>
                <a:lnTo>
                  <a:pt x="8916" y="66"/>
                </a:lnTo>
                <a:cubicBezTo>
                  <a:pt x="8945" y="65"/>
                  <a:pt x="8974" y="64"/>
                  <a:pt x="9003" y="64"/>
                </a:cubicBezTo>
                <a:cubicBezTo>
                  <a:pt x="9082" y="64"/>
                  <a:pt x="9160" y="70"/>
                  <a:pt x="9239" y="79"/>
                </a:cubicBezTo>
                <a:cubicBezTo>
                  <a:pt x="9313" y="88"/>
                  <a:pt x="9384" y="94"/>
                  <a:pt x="9457" y="94"/>
                </a:cubicBezTo>
                <a:cubicBezTo>
                  <a:pt x="9483" y="94"/>
                  <a:pt x="9510" y="93"/>
                  <a:pt x="9537" y="92"/>
                </a:cubicBezTo>
                <a:cubicBezTo>
                  <a:pt x="9636" y="96"/>
                  <a:pt x="9736" y="97"/>
                  <a:pt x="9837" y="97"/>
                </a:cubicBezTo>
                <a:cubicBezTo>
                  <a:pt x="10037" y="97"/>
                  <a:pt x="10238" y="92"/>
                  <a:pt x="10437" y="92"/>
                </a:cubicBezTo>
                <a:lnTo>
                  <a:pt x="10823" y="92"/>
                </a:lnTo>
                <a:cubicBezTo>
                  <a:pt x="10880" y="92"/>
                  <a:pt x="10944" y="85"/>
                  <a:pt x="11007" y="85"/>
                </a:cubicBezTo>
                <a:cubicBezTo>
                  <a:pt x="11088" y="90"/>
                  <a:pt x="11165" y="94"/>
                  <a:pt x="11244" y="94"/>
                </a:cubicBezTo>
                <a:cubicBezTo>
                  <a:pt x="11277" y="94"/>
                  <a:pt x="11310" y="94"/>
                  <a:pt x="11343" y="92"/>
                </a:cubicBezTo>
                <a:cubicBezTo>
                  <a:pt x="11408" y="90"/>
                  <a:pt x="11473" y="89"/>
                  <a:pt x="11538" y="89"/>
                </a:cubicBezTo>
                <a:cubicBezTo>
                  <a:pt x="11668" y="89"/>
                  <a:pt x="11797" y="92"/>
                  <a:pt x="11932" y="92"/>
                </a:cubicBezTo>
                <a:cubicBezTo>
                  <a:pt x="12080" y="92"/>
                  <a:pt x="12227" y="78"/>
                  <a:pt x="12375" y="78"/>
                </a:cubicBezTo>
                <a:cubicBezTo>
                  <a:pt x="12430" y="78"/>
                  <a:pt x="12485" y="80"/>
                  <a:pt x="12541" y="85"/>
                </a:cubicBezTo>
                <a:cubicBezTo>
                  <a:pt x="12699" y="98"/>
                  <a:pt x="12857" y="98"/>
                  <a:pt x="13016" y="98"/>
                </a:cubicBezTo>
                <a:cubicBezTo>
                  <a:pt x="13301" y="104"/>
                  <a:pt x="13580" y="104"/>
                  <a:pt x="13871" y="104"/>
                </a:cubicBezTo>
                <a:cubicBezTo>
                  <a:pt x="14156" y="104"/>
                  <a:pt x="14442" y="104"/>
                  <a:pt x="14727" y="98"/>
                </a:cubicBezTo>
                <a:cubicBezTo>
                  <a:pt x="15006" y="98"/>
                  <a:pt x="15284" y="92"/>
                  <a:pt x="15563" y="92"/>
                </a:cubicBezTo>
                <a:lnTo>
                  <a:pt x="16824" y="92"/>
                </a:lnTo>
                <a:cubicBezTo>
                  <a:pt x="17027" y="92"/>
                  <a:pt x="17236" y="85"/>
                  <a:pt x="17445" y="85"/>
                </a:cubicBezTo>
                <a:cubicBezTo>
                  <a:pt x="17562" y="85"/>
                  <a:pt x="17679" y="67"/>
                  <a:pt x="17796" y="67"/>
                </a:cubicBezTo>
                <a:cubicBezTo>
                  <a:pt x="17831" y="67"/>
                  <a:pt x="17866" y="68"/>
                  <a:pt x="17901" y="73"/>
                </a:cubicBezTo>
                <a:cubicBezTo>
                  <a:pt x="17908" y="76"/>
                  <a:pt x="17914" y="77"/>
                  <a:pt x="17920" y="77"/>
                </a:cubicBezTo>
                <a:cubicBezTo>
                  <a:pt x="17927" y="77"/>
                  <a:pt x="17933" y="76"/>
                  <a:pt x="17939" y="73"/>
                </a:cubicBezTo>
                <a:cubicBezTo>
                  <a:pt x="17965" y="54"/>
                  <a:pt x="18034" y="66"/>
                  <a:pt x="18028" y="35"/>
                </a:cubicBezTo>
                <a:cubicBezTo>
                  <a:pt x="18025" y="16"/>
                  <a:pt x="18009" y="11"/>
                  <a:pt x="17990" y="11"/>
                </a:cubicBezTo>
                <a:cubicBezTo>
                  <a:pt x="17971" y="11"/>
                  <a:pt x="17949" y="16"/>
                  <a:pt x="17933" y="16"/>
                </a:cubicBezTo>
                <a:cubicBezTo>
                  <a:pt x="17686" y="16"/>
                  <a:pt x="17439" y="28"/>
                  <a:pt x="17198" y="28"/>
                </a:cubicBezTo>
                <a:lnTo>
                  <a:pt x="15557" y="28"/>
                </a:lnTo>
                <a:cubicBezTo>
                  <a:pt x="15367" y="28"/>
                  <a:pt x="15177" y="41"/>
                  <a:pt x="14980" y="41"/>
                </a:cubicBezTo>
                <a:lnTo>
                  <a:pt x="13751" y="41"/>
                </a:lnTo>
                <a:cubicBezTo>
                  <a:pt x="13396" y="41"/>
                  <a:pt x="13041" y="28"/>
                  <a:pt x="12686" y="28"/>
                </a:cubicBezTo>
                <a:lnTo>
                  <a:pt x="11001" y="28"/>
                </a:lnTo>
                <a:cubicBezTo>
                  <a:pt x="10846" y="28"/>
                  <a:pt x="10692" y="27"/>
                  <a:pt x="10538" y="27"/>
                </a:cubicBezTo>
                <a:cubicBezTo>
                  <a:pt x="10385" y="27"/>
                  <a:pt x="10231" y="28"/>
                  <a:pt x="10076" y="35"/>
                </a:cubicBezTo>
                <a:cubicBezTo>
                  <a:pt x="10008" y="36"/>
                  <a:pt x="9939" y="37"/>
                  <a:pt x="9870" y="37"/>
                </a:cubicBezTo>
                <a:cubicBezTo>
                  <a:pt x="9664" y="37"/>
                  <a:pt x="9455" y="30"/>
                  <a:pt x="9246" y="16"/>
                </a:cubicBezTo>
                <a:cubicBezTo>
                  <a:pt x="9106" y="5"/>
                  <a:pt x="8966" y="2"/>
                  <a:pt x="8825" y="2"/>
                </a:cubicBezTo>
                <a:cubicBezTo>
                  <a:pt x="8693" y="2"/>
                  <a:pt x="8561" y="4"/>
                  <a:pt x="8428" y="4"/>
                </a:cubicBezTo>
                <a:cubicBezTo>
                  <a:pt x="8375" y="4"/>
                  <a:pt x="8323" y="4"/>
                  <a:pt x="8270" y="3"/>
                </a:cubicBezTo>
                <a:cubicBezTo>
                  <a:pt x="8229" y="2"/>
                  <a:pt x="8189" y="1"/>
                  <a:pt x="8148" y="1"/>
                </a:cubicBezTo>
                <a:cubicBezTo>
                  <a:pt x="7986" y="1"/>
                  <a:pt x="7824" y="9"/>
                  <a:pt x="7661" y="9"/>
                </a:cubicBezTo>
                <a:lnTo>
                  <a:pt x="7098" y="9"/>
                </a:lnTo>
                <a:cubicBezTo>
                  <a:pt x="6901" y="16"/>
                  <a:pt x="6705" y="16"/>
                  <a:pt x="6515" y="16"/>
                </a:cubicBezTo>
                <a:cubicBezTo>
                  <a:pt x="6362" y="16"/>
                  <a:pt x="6210" y="3"/>
                  <a:pt x="6065" y="3"/>
                </a:cubicBezTo>
                <a:lnTo>
                  <a:pt x="5393" y="3"/>
                </a:lnTo>
                <a:cubicBezTo>
                  <a:pt x="5211" y="3"/>
                  <a:pt x="5030" y="0"/>
                  <a:pt x="484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"/>
          <p:cNvSpPr/>
          <p:nvPr/>
        </p:nvSpPr>
        <p:spPr>
          <a:xfrm>
            <a:off x="6150082" y="1697162"/>
            <a:ext cx="2524810" cy="60261"/>
          </a:xfrm>
          <a:custGeom>
            <a:avLst/>
            <a:gdLst/>
            <a:ahLst/>
            <a:cxnLst/>
            <a:rect l="l" t="t" r="r" b="b"/>
            <a:pathLst>
              <a:path w="10057" h="311" extrusionOk="0">
                <a:moveTo>
                  <a:pt x="7725" y="0"/>
                </a:moveTo>
                <a:cubicBezTo>
                  <a:pt x="7681" y="0"/>
                  <a:pt x="7630" y="0"/>
                  <a:pt x="7586" y="13"/>
                </a:cubicBezTo>
                <a:cubicBezTo>
                  <a:pt x="7541" y="13"/>
                  <a:pt x="7497" y="19"/>
                  <a:pt x="7446" y="19"/>
                </a:cubicBezTo>
                <a:lnTo>
                  <a:pt x="6838" y="7"/>
                </a:lnTo>
                <a:cubicBezTo>
                  <a:pt x="6806" y="7"/>
                  <a:pt x="6768" y="13"/>
                  <a:pt x="6736" y="19"/>
                </a:cubicBezTo>
                <a:cubicBezTo>
                  <a:pt x="6679" y="19"/>
                  <a:pt x="6622" y="32"/>
                  <a:pt x="6565" y="32"/>
                </a:cubicBezTo>
                <a:lnTo>
                  <a:pt x="6249" y="32"/>
                </a:lnTo>
                <a:lnTo>
                  <a:pt x="5716" y="51"/>
                </a:lnTo>
                <a:cubicBezTo>
                  <a:pt x="5653" y="64"/>
                  <a:pt x="5590" y="64"/>
                  <a:pt x="5520" y="64"/>
                </a:cubicBezTo>
                <a:cubicBezTo>
                  <a:pt x="5483" y="62"/>
                  <a:pt x="5445" y="61"/>
                  <a:pt x="5407" y="61"/>
                </a:cubicBezTo>
                <a:cubicBezTo>
                  <a:pt x="5315" y="61"/>
                  <a:pt x="5221" y="65"/>
                  <a:pt x="5127" y="70"/>
                </a:cubicBezTo>
                <a:cubicBezTo>
                  <a:pt x="4994" y="76"/>
                  <a:pt x="4861" y="83"/>
                  <a:pt x="4721" y="83"/>
                </a:cubicBezTo>
                <a:cubicBezTo>
                  <a:pt x="4607" y="83"/>
                  <a:pt x="4489" y="70"/>
                  <a:pt x="4373" y="70"/>
                </a:cubicBezTo>
                <a:cubicBezTo>
                  <a:pt x="4303" y="70"/>
                  <a:pt x="4233" y="75"/>
                  <a:pt x="4164" y="89"/>
                </a:cubicBezTo>
                <a:lnTo>
                  <a:pt x="4151" y="89"/>
                </a:lnTo>
                <a:lnTo>
                  <a:pt x="3676" y="102"/>
                </a:lnTo>
                <a:lnTo>
                  <a:pt x="3499" y="102"/>
                </a:lnTo>
                <a:cubicBezTo>
                  <a:pt x="3473" y="102"/>
                  <a:pt x="3448" y="102"/>
                  <a:pt x="3422" y="108"/>
                </a:cubicBezTo>
                <a:cubicBezTo>
                  <a:pt x="3353" y="133"/>
                  <a:pt x="3277" y="140"/>
                  <a:pt x="3194" y="140"/>
                </a:cubicBezTo>
                <a:cubicBezTo>
                  <a:pt x="3131" y="140"/>
                  <a:pt x="3068" y="152"/>
                  <a:pt x="3004" y="152"/>
                </a:cubicBezTo>
                <a:lnTo>
                  <a:pt x="2472" y="152"/>
                </a:lnTo>
                <a:cubicBezTo>
                  <a:pt x="2434" y="152"/>
                  <a:pt x="2402" y="152"/>
                  <a:pt x="2371" y="159"/>
                </a:cubicBezTo>
                <a:cubicBezTo>
                  <a:pt x="2295" y="176"/>
                  <a:pt x="2216" y="184"/>
                  <a:pt x="2136" y="184"/>
                </a:cubicBezTo>
                <a:cubicBezTo>
                  <a:pt x="2096" y="184"/>
                  <a:pt x="2056" y="182"/>
                  <a:pt x="2016" y="178"/>
                </a:cubicBezTo>
                <a:cubicBezTo>
                  <a:pt x="2003" y="174"/>
                  <a:pt x="1989" y="173"/>
                  <a:pt x="1975" y="173"/>
                </a:cubicBezTo>
                <a:cubicBezTo>
                  <a:pt x="1960" y="173"/>
                  <a:pt x="1946" y="174"/>
                  <a:pt x="1933" y="178"/>
                </a:cubicBezTo>
                <a:cubicBezTo>
                  <a:pt x="1892" y="179"/>
                  <a:pt x="1851" y="180"/>
                  <a:pt x="1810" y="180"/>
                </a:cubicBezTo>
                <a:cubicBezTo>
                  <a:pt x="1769" y="180"/>
                  <a:pt x="1728" y="179"/>
                  <a:pt x="1687" y="179"/>
                </a:cubicBezTo>
                <a:cubicBezTo>
                  <a:pt x="1605" y="179"/>
                  <a:pt x="1525" y="181"/>
                  <a:pt x="1445" y="190"/>
                </a:cubicBezTo>
                <a:cubicBezTo>
                  <a:pt x="1385" y="200"/>
                  <a:pt x="1325" y="205"/>
                  <a:pt x="1262" y="205"/>
                </a:cubicBezTo>
                <a:cubicBezTo>
                  <a:pt x="1239" y="205"/>
                  <a:pt x="1216" y="205"/>
                  <a:pt x="1192" y="203"/>
                </a:cubicBezTo>
                <a:cubicBezTo>
                  <a:pt x="1121" y="203"/>
                  <a:pt x="807" y="186"/>
                  <a:pt x="521" y="186"/>
                </a:cubicBezTo>
                <a:cubicBezTo>
                  <a:pt x="249" y="186"/>
                  <a:pt x="1" y="201"/>
                  <a:pt x="7" y="260"/>
                </a:cubicBezTo>
                <a:cubicBezTo>
                  <a:pt x="13" y="259"/>
                  <a:pt x="28" y="258"/>
                  <a:pt x="50" y="258"/>
                </a:cubicBezTo>
                <a:cubicBezTo>
                  <a:pt x="271" y="258"/>
                  <a:pt x="1198" y="311"/>
                  <a:pt x="1262" y="311"/>
                </a:cubicBezTo>
                <a:cubicBezTo>
                  <a:pt x="1496" y="298"/>
                  <a:pt x="1737" y="292"/>
                  <a:pt x="1971" y="285"/>
                </a:cubicBezTo>
                <a:cubicBezTo>
                  <a:pt x="2263" y="279"/>
                  <a:pt x="2548" y="285"/>
                  <a:pt x="2840" y="273"/>
                </a:cubicBezTo>
                <a:cubicBezTo>
                  <a:pt x="3068" y="266"/>
                  <a:pt x="3296" y="247"/>
                  <a:pt x="3518" y="235"/>
                </a:cubicBezTo>
                <a:cubicBezTo>
                  <a:pt x="3657" y="222"/>
                  <a:pt x="3790" y="222"/>
                  <a:pt x="3923" y="216"/>
                </a:cubicBezTo>
                <a:cubicBezTo>
                  <a:pt x="3982" y="213"/>
                  <a:pt x="4041" y="212"/>
                  <a:pt x="4101" y="212"/>
                </a:cubicBezTo>
                <a:cubicBezTo>
                  <a:pt x="4263" y="212"/>
                  <a:pt x="4426" y="219"/>
                  <a:pt x="4588" y="219"/>
                </a:cubicBezTo>
                <a:cubicBezTo>
                  <a:pt x="4648" y="219"/>
                  <a:pt x="4707" y="218"/>
                  <a:pt x="4766" y="216"/>
                </a:cubicBezTo>
                <a:cubicBezTo>
                  <a:pt x="4943" y="203"/>
                  <a:pt x="5121" y="203"/>
                  <a:pt x="5298" y="197"/>
                </a:cubicBezTo>
                <a:cubicBezTo>
                  <a:pt x="5412" y="190"/>
                  <a:pt x="5520" y="178"/>
                  <a:pt x="5628" y="178"/>
                </a:cubicBezTo>
                <a:lnTo>
                  <a:pt x="5881" y="178"/>
                </a:lnTo>
                <a:cubicBezTo>
                  <a:pt x="6077" y="165"/>
                  <a:pt x="6274" y="152"/>
                  <a:pt x="6470" y="146"/>
                </a:cubicBezTo>
                <a:cubicBezTo>
                  <a:pt x="6730" y="140"/>
                  <a:pt x="6990" y="133"/>
                  <a:pt x="7250" y="133"/>
                </a:cubicBezTo>
                <a:lnTo>
                  <a:pt x="7928" y="127"/>
                </a:lnTo>
                <a:lnTo>
                  <a:pt x="9227" y="114"/>
                </a:lnTo>
                <a:cubicBezTo>
                  <a:pt x="9309" y="114"/>
                  <a:pt x="9398" y="121"/>
                  <a:pt x="9480" y="121"/>
                </a:cubicBezTo>
                <a:cubicBezTo>
                  <a:pt x="9582" y="127"/>
                  <a:pt x="9683" y="127"/>
                  <a:pt x="9778" y="127"/>
                </a:cubicBezTo>
                <a:cubicBezTo>
                  <a:pt x="9795" y="129"/>
                  <a:pt x="9811" y="130"/>
                  <a:pt x="9827" y="130"/>
                </a:cubicBezTo>
                <a:cubicBezTo>
                  <a:pt x="9858" y="130"/>
                  <a:pt x="9888" y="127"/>
                  <a:pt x="9917" y="127"/>
                </a:cubicBezTo>
                <a:cubicBezTo>
                  <a:pt x="9968" y="127"/>
                  <a:pt x="10019" y="114"/>
                  <a:pt x="10057" y="83"/>
                </a:cubicBezTo>
                <a:cubicBezTo>
                  <a:pt x="9993" y="38"/>
                  <a:pt x="9917" y="13"/>
                  <a:pt x="9841" y="13"/>
                </a:cubicBezTo>
                <a:cubicBezTo>
                  <a:pt x="9645" y="19"/>
                  <a:pt x="9455" y="26"/>
                  <a:pt x="9258" y="26"/>
                </a:cubicBezTo>
                <a:cubicBezTo>
                  <a:pt x="9125" y="26"/>
                  <a:pt x="8986" y="26"/>
                  <a:pt x="8847" y="19"/>
                </a:cubicBezTo>
                <a:cubicBezTo>
                  <a:pt x="8785" y="13"/>
                  <a:pt x="8723" y="11"/>
                  <a:pt x="8661" y="11"/>
                </a:cubicBezTo>
                <a:cubicBezTo>
                  <a:pt x="8536" y="11"/>
                  <a:pt x="8409" y="19"/>
                  <a:pt x="8283" y="19"/>
                </a:cubicBezTo>
                <a:cubicBezTo>
                  <a:pt x="8219" y="19"/>
                  <a:pt x="8159" y="22"/>
                  <a:pt x="8097" y="22"/>
                </a:cubicBezTo>
                <a:cubicBezTo>
                  <a:pt x="8066" y="22"/>
                  <a:pt x="8035" y="21"/>
                  <a:pt x="8004" y="19"/>
                </a:cubicBezTo>
                <a:cubicBezTo>
                  <a:pt x="7980" y="21"/>
                  <a:pt x="7957" y="22"/>
                  <a:pt x="7933" y="22"/>
                </a:cubicBezTo>
                <a:cubicBezTo>
                  <a:pt x="7864" y="22"/>
                  <a:pt x="7796" y="14"/>
                  <a:pt x="772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"/>
          <p:cNvSpPr/>
          <p:nvPr/>
        </p:nvSpPr>
        <p:spPr>
          <a:xfrm>
            <a:off x="4390740" y="739580"/>
            <a:ext cx="4491033" cy="46891"/>
          </a:xfrm>
          <a:custGeom>
            <a:avLst/>
            <a:gdLst/>
            <a:ahLst/>
            <a:cxnLst/>
            <a:rect l="l" t="t" r="r" b="b"/>
            <a:pathLst>
              <a:path w="17889" h="242" extrusionOk="0">
                <a:moveTo>
                  <a:pt x="8878" y="1"/>
                </a:moveTo>
                <a:cubicBezTo>
                  <a:pt x="8650" y="1"/>
                  <a:pt x="8422" y="13"/>
                  <a:pt x="8187" y="13"/>
                </a:cubicBezTo>
                <a:lnTo>
                  <a:pt x="6926" y="26"/>
                </a:lnTo>
                <a:lnTo>
                  <a:pt x="6901" y="26"/>
                </a:lnTo>
                <a:cubicBezTo>
                  <a:pt x="6730" y="32"/>
                  <a:pt x="6559" y="45"/>
                  <a:pt x="6394" y="45"/>
                </a:cubicBezTo>
                <a:cubicBezTo>
                  <a:pt x="6077" y="45"/>
                  <a:pt x="5760" y="51"/>
                  <a:pt x="5444" y="51"/>
                </a:cubicBezTo>
                <a:cubicBezTo>
                  <a:pt x="5159" y="51"/>
                  <a:pt x="4873" y="58"/>
                  <a:pt x="4582" y="64"/>
                </a:cubicBezTo>
                <a:cubicBezTo>
                  <a:pt x="4392" y="70"/>
                  <a:pt x="4202" y="77"/>
                  <a:pt x="4018" y="77"/>
                </a:cubicBezTo>
                <a:cubicBezTo>
                  <a:pt x="3720" y="77"/>
                  <a:pt x="3429" y="96"/>
                  <a:pt x="3131" y="108"/>
                </a:cubicBezTo>
                <a:cubicBezTo>
                  <a:pt x="2858" y="115"/>
                  <a:pt x="2586" y="115"/>
                  <a:pt x="2313" y="115"/>
                </a:cubicBezTo>
                <a:cubicBezTo>
                  <a:pt x="2168" y="115"/>
                  <a:pt x="2028" y="121"/>
                  <a:pt x="1883" y="121"/>
                </a:cubicBezTo>
                <a:lnTo>
                  <a:pt x="1109" y="121"/>
                </a:lnTo>
                <a:cubicBezTo>
                  <a:pt x="932" y="121"/>
                  <a:pt x="742" y="134"/>
                  <a:pt x="558" y="140"/>
                </a:cubicBezTo>
                <a:cubicBezTo>
                  <a:pt x="393" y="146"/>
                  <a:pt x="229" y="159"/>
                  <a:pt x="70" y="165"/>
                </a:cubicBezTo>
                <a:cubicBezTo>
                  <a:pt x="26" y="172"/>
                  <a:pt x="1" y="185"/>
                  <a:pt x="1" y="229"/>
                </a:cubicBezTo>
                <a:cubicBezTo>
                  <a:pt x="32" y="229"/>
                  <a:pt x="58" y="235"/>
                  <a:pt x="83" y="242"/>
                </a:cubicBezTo>
                <a:cubicBezTo>
                  <a:pt x="248" y="229"/>
                  <a:pt x="412" y="216"/>
                  <a:pt x="571" y="204"/>
                </a:cubicBezTo>
                <a:cubicBezTo>
                  <a:pt x="717" y="197"/>
                  <a:pt x="869" y="185"/>
                  <a:pt x="1014" y="185"/>
                </a:cubicBezTo>
                <a:cubicBezTo>
                  <a:pt x="1186" y="178"/>
                  <a:pt x="1363" y="178"/>
                  <a:pt x="1534" y="178"/>
                </a:cubicBezTo>
                <a:cubicBezTo>
                  <a:pt x="1591" y="178"/>
                  <a:pt x="1642" y="185"/>
                  <a:pt x="1705" y="185"/>
                </a:cubicBezTo>
                <a:lnTo>
                  <a:pt x="1895" y="185"/>
                </a:lnTo>
                <a:cubicBezTo>
                  <a:pt x="2031" y="178"/>
                  <a:pt x="2166" y="178"/>
                  <a:pt x="2300" y="178"/>
                </a:cubicBezTo>
                <a:cubicBezTo>
                  <a:pt x="2434" y="178"/>
                  <a:pt x="2567" y="178"/>
                  <a:pt x="2700" y="172"/>
                </a:cubicBezTo>
                <a:cubicBezTo>
                  <a:pt x="2947" y="159"/>
                  <a:pt x="3194" y="165"/>
                  <a:pt x="3435" y="159"/>
                </a:cubicBezTo>
                <a:cubicBezTo>
                  <a:pt x="3555" y="153"/>
                  <a:pt x="3669" y="146"/>
                  <a:pt x="3783" y="146"/>
                </a:cubicBezTo>
                <a:cubicBezTo>
                  <a:pt x="3866" y="143"/>
                  <a:pt x="3950" y="143"/>
                  <a:pt x="4032" y="143"/>
                </a:cubicBezTo>
                <a:cubicBezTo>
                  <a:pt x="4115" y="143"/>
                  <a:pt x="4195" y="143"/>
                  <a:pt x="4271" y="140"/>
                </a:cubicBezTo>
                <a:cubicBezTo>
                  <a:pt x="4423" y="140"/>
                  <a:pt x="4576" y="127"/>
                  <a:pt x="4728" y="127"/>
                </a:cubicBezTo>
                <a:lnTo>
                  <a:pt x="5691" y="127"/>
                </a:lnTo>
                <a:cubicBezTo>
                  <a:pt x="5862" y="121"/>
                  <a:pt x="6033" y="108"/>
                  <a:pt x="6204" y="108"/>
                </a:cubicBezTo>
                <a:cubicBezTo>
                  <a:pt x="6457" y="96"/>
                  <a:pt x="6705" y="96"/>
                  <a:pt x="6952" y="96"/>
                </a:cubicBezTo>
                <a:cubicBezTo>
                  <a:pt x="7161" y="96"/>
                  <a:pt x="7370" y="89"/>
                  <a:pt x="7573" y="89"/>
                </a:cubicBezTo>
                <a:lnTo>
                  <a:pt x="7693" y="89"/>
                </a:lnTo>
                <a:cubicBezTo>
                  <a:pt x="7731" y="83"/>
                  <a:pt x="7769" y="77"/>
                  <a:pt x="7814" y="77"/>
                </a:cubicBezTo>
                <a:cubicBezTo>
                  <a:pt x="7940" y="77"/>
                  <a:pt x="8067" y="83"/>
                  <a:pt x="8194" y="83"/>
                </a:cubicBezTo>
                <a:lnTo>
                  <a:pt x="8764" y="83"/>
                </a:lnTo>
                <a:cubicBezTo>
                  <a:pt x="8815" y="83"/>
                  <a:pt x="8872" y="77"/>
                  <a:pt x="8922" y="77"/>
                </a:cubicBezTo>
                <a:cubicBezTo>
                  <a:pt x="9049" y="77"/>
                  <a:pt x="9176" y="83"/>
                  <a:pt x="9296" y="83"/>
                </a:cubicBezTo>
                <a:lnTo>
                  <a:pt x="9968" y="83"/>
                </a:lnTo>
                <a:cubicBezTo>
                  <a:pt x="10050" y="89"/>
                  <a:pt x="10133" y="93"/>
                  <a:pt x="10214" y="93"/>
                </a:cubicBezTo>
                <a:cubicBezTo>
                  <a:pt x="10296" y="93"/>
                  <a:pt x="10377" y="89"/>
                  <a:pt x="10456" y="83"/>
                </a:cubicBezTo>
                <a:lnTo>
                  <a:pt x="10576" y="83"/>
                </a:lnTo>
                <a:cubicBezTo>
                  <a:pt x="10646" y="89"/>
                  <a:pt x="10709" y="96"/>
                  <a:pt x="10779" y="96"/>
                </a:cubicBezTo>
                <a:lnTo>
                  <a:pt x="11318" y="96"/>
                </a:lnTo>
                <a:cubicBezTo>
                  <a:pt x="11482" y="96"/>
                  <a:pt x="11647" y="108"/>
                  <a:pt x="11818" y="108"/>
                </a:cubicBezTo>
                <a:lnTo>
                  <a:pt x="12832" y="108"/>
                </a:lnTo>
                <a:cubicBezTo>
                  <a:pt x="13028" y="108"/>
                  <a:pt x="13219" y="96"/>
                  <a:pt x="13409" y="96"/>
                </a:cubicBezTo>
                <a:cubicBezTo>
                  <a:pt x="13643" y="96"/>
                  <a:pt x="13878" y="102"/>
                  <a:pt x="14112" y="102"/>
                </a:cubicBezTo>
                <a:lnTo>
                  <a:pt x="15075" y="102"/>
                </a:lnTo>
                <a:cubicBezTo>
                  <a:pt x="15246" y="102"/>
                  <a:pt x="15417" y="115"/>
                  <a:pt x="15588" y="115"/>
                </a:cubicBezTo>
                <a:cubicBezTo>
                  <a:pt x="15734" y="115"/>
                  <a:pt x="15886" y="115"/>
                  <a:pt x="16032" y="121"/>
                </a:cubicBezTo>
                <a:cubicBezTo>
                  <a:pt x="16285" y="127"/>
                  <a:pt x="16539" y="140"/>
                  <a:pt x="16792" y="153"/>
                </a:cubicBezTo>
                <a:lnTo>
                  <a:pt x="16938" y="159"/>
                </a:lnTo>
                <a:lnTo>
                  <a:pt x="17584" y="178"/>
                </a:lnTo>
                <a:cubicBezTo>
                  <a:pt x="17623" y="183"/>
                  <a:pt x="17662" y="185"/>
                  <a:pt x="17701" y="185"/>
                </a:cubicBezTo>
                <a:cubicBezTo>
                  <a:pt x="17763" y="185"/>
                  <a:pt x="17826" y="180"/>
                  <a:pt x="17889" y="172"/>
                </a:cubicBezTo>
                <a:cubicBezTo>
                  <a:pt x="17882" y="127"/>
                  <a:pt x="17844" y="115"/>
                  <a:pt x="17794" y="115"/>
                </a:cubicBezTo>
                <a:lnTo>
                  <a:pt x="17337" y="96"/>
                </a:lnTo>
                <a:cubicBezTo>
                  <a:pt x="16963" y="83"/>
                  <a:pt x="16590" y="70"/>
                  <a:pt x="16209" y="64"/>
                </a:cubicBezTo>
                <a:cubicBezTo>
                  <a:pt x="15969" y="51"/>
                  <a:pt x="15721" y="45"/>
                  <a:pt x="15481" y="45"/>
                </a:cubicBezTo>
                <a:cubicBezTo>
                  <a:pt x="15094" y="32"/>
                  <a:pt x="14701" y="32"/>
                  <a:pt x="14308" y="32"/>
                </a:cubicBezTo>
                <a:lnTo>
                  <a:pt x="13447" y="32"/>
                </a:lnTo>
                <a:cubicBezTo>
                  <a:pt x="13111" y="39"/>
                  <a:pt x="12781" y="39"/>
                  <a:pt x="12446" y="39"/>
                </a:cubicBezTo>
                <a:cubicBezTo>
                  <a:pt x="12255" y="39"/>
                  <a:pt x="12059" y="32"/>
                  <a:pt x="11869" y="32"/>
                </a:cubicBezTo>
                <a:lnTo>
                  <a:pt x="11197" y="32"/>
                </a:lnTo>
                <a:cubicBezTo>
                  <a:pt x="10849" y="32"/>
                  <a:pt x="10494" y="20"/>
                  <a:pt x="10139" y="20"/>
                </a:cubicBezTo>
                <a:cubicBezTo>
                  <a:pt x="9721" y="13"/>
                  <a:pt x="9303" y="1"/>
                  <a:pt x="8878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"/>
          <p:cNvSpPr/>
          <p:nvPr/>
        </p:nvSpPr>
        <p:spPr>
          <a:xfrm>
            <a:off x="5483550" y="808366"/>
            <a:ext cx="3312354" cy="38753"/>
          </a:xfrm>
          <a:custGeom>
            <a:avLst/>
            <a:gdLst/>
            <a:ahLst/>
            <a:cxnLst/>
            <a:rect l="l" t="t" r="r" b="b"/>
            <a:pathLst>
              <a:path w="13194" h="200" extrusionOk="0">
                <a:moveTo>
                  <a:pt x="413" y="1"/>
                </a:moveTo>
                <a:cubicBezTo>
                  <a:pt x="299" y="1"/>
                  <a:pt x="185" y="7"/>
                  <a:pt x="70" y="13"/>
                </a:cubicBezTo>
                <a:cubicBezTo>
                  <a:pt x="7" y="13"/>
                  <a:pt x="1" y="20"/>
                  <a:pt x="1" y="64"/>
                </a:cubicBezTo>
                <a:lnTo>
                  <a:pt x="463" y="64"/>
                </a:lnTo>
                <a:cubicBezTo>
                  <a:pt x="710" y="64"/>
                  <a:pt x="964" y="77"/>
                  <a:pt x="1217" y="77"/>
                </a:cubicBezTo>
                <a:lnTo>
                  <a:pt x="1705" y="77"/>
                </a:lnTo>
                <a:cubicBezTo>
                  <a:pt x="1813" y="77"/>
                  <a:pt x="1921" y="83"/>
                  <a:pt x="2028" y="83"/>
                </a:cubicBezTo>
                <a:cubicBezTo>
                  <a:pt x="2345" y="83"/>
                  <a:pt x="2649" y="77"/>
                  <a:pt x="2966" y="77"/>
                </a:cubicBezTo>
                <a:cubicBezTo>
                  <a:pt x="3283" y="77"/>
                  <a:pt x="3594" y="83"/>
                  <a:pt x="3910" y="83"/>
                </a:cubicBezTo>
                <a:lnTo>
                  <a:pt x="6211" y="83"/>
                </a:lnTo>
                <a:cubicBezTo>
                  <a:pt x="6426" y="83"/>
                  <a:pt x="6648" y="77"/>
                  <a:pt x="6863" y="77"/>
                </a:cubicBezTo>
                <a:cubicBezTo>
                  <a:pt x="7104" y="77"/>
                  <a:pt x="7338" y="83"/>
                  <a:pt x="7579" y="83"/>
                </a:cubicBezTo>
                <a:cubicBezTo>
                  <a:pt x="7738" y="89"/>
                  <a:pt x="7896" y="96"/>
                  <a:pt x="8054" y="96"/>
                </a:cubicBezTo>
                <a:cubicBezTo>
                  <a:pt x="8143" y="96"/>
                  <a:pt x="8232" y="102"/>
                  <a:pt x="8327" y="102"/>
                </a:cubicBezTo>
                <a:lnTo>
                  <a:pt x="9018" y="102"/>
                </a:lnTo>
                <a:cubicBezTo>
                  <a:pt x="9233" y="102"/>
                  <a:pt x="9449" y="108"/>
                  <a:pt x="9664" y="108"/>
                </a:cubicBezTo>
                <a:cubicBezTo>
                  <a:pt x="9835" y="108"/>
                  <a:pt x="10000" y="115"/>
                  <a:pt x="10165" y="121"/>
                </a:cubicBezTo>
                <a:cubicBezTo>
                  <a:pt x="10317" y="127"/>
                  <a:pt x="10462" y="134"/>
                  <a:pt x="10608" y="140"/>
                </a:cubicBezTo>
                <a:cubicBezTo>
                  <a:pt x="10678" y="146"/>
                  <a:pt x="10748" y="153"/>
                  <a:pt x="10811" y="153"/>
                </a:cubicBezTo>
                <a:lnTo>
                  <a:pt x="11248" y="165"/>
                </a:lnTo>
                <a:cubicBezTo>
                  <a:pt x="11311" y="172"/>
                  <a:pt x="11375" y="172"/>
                  <a:pt x="11438" y="172"/>
                </a:cubicBezTo>
                <a:cubicBezTo>
                  <a:pt x="11641" y="178"/>
                  <a:pt x="11850" y="191"/>
                  <a:pt x="12053" y="197"/>
                </a:cubicBezTo>
                <a:cubicBezTo>
                  <a:pt x="12106" y="199"/>
                  <a:pt x="12159" y="200"/>
                  <a:pt x="12213" y="200"/>
                </a:cubicBezTo>
                <a:cubicBezTo>
                  <a:pt x="12320" y="200"/>
                  <a:pt x="12427" y="197"/>
                  <a:pt x="12528" y="197"/>
                </a:cubicBezTo>
                <a:lnTo>
                  <a:pt x="12984" y="197"/>
                </a:lnTo>
                <a:cubicBezTo>
                  <a:pt x="13060" y="197"/>
                  <a:pt x="13130" y="178"/>
                  <a:pt x="13193" y="153"/>
                </a:cubicBezTo>
                <a:cubicBezTo>
                  <a:pt x="13136" y="140"/>
                  <a:pt x="13086" y="134"/>
                  <a:pt x="13029" y="134"/>
                </a:cubicBezTo>
                <a:cubicBezTo>
                  <a:pt x="12908" y="130"/>
                  <a:pt x="12789" y="130"/>
                  <a:pt x="12671" y="130"/>
                </a:cubicBezTo>
                <a:cubicBezTo>
                  <a:pt x="12552" y="130"/>
                  <a:pt x="12433" y="130"/>
                  <a:pt x="12313" y="127"/>
                </a:cubicBezTo>
                <a:cubicBezTo>
                  <a:pt x="11945" y="121"/>
                  <a:pt x="11584" y="102"/>
                  <a:pt x="11216" y="89"/>
                </a:cubicBezTo>
                <a:lnTo>
                  <a:pt x="10614" y="70"/>
                </a:lnTo>
                <a:cubicBezTo>
                  <a:pt x="10298" y="58"/>
                  <a:pt x="9981" y="45"/>
                  <a:pt x="9664" y="39"/>
                </a:cubicBezTo>
                <a:cubicBezTo>
                  <a:pt x="9328" y="32"/>
                  <a:pt x="8986" y="26"/>
                  <a:pt x="8650" y="26"/>
                </a:cubicBezTo>
                <a:lnTo>
                  <a:pt x="7997" y="26"/>
                </a:lnTo>
                <a:cubicBezTo>
                  <a:pt x="7706" y="20"/>
                  <a:pt x="7421" y="13"/>
                  <a:pt x="7129" y="13"/>
                </a:cubicBezTo>
                <a:lnTo>
                  <a:pt x="3613" y="13"/>
                </a:lnTo>
                <a:cubicBezTo>
                  <a:pt x="3422" y="13"/>
                  <a:pt x="3226" y="20"/>
                  <a:pt x="3030" y="20"/>
                </a:cubicBezTo>
                <a:lnTo>
                  <a:pt x="2453" y="20"/>
                </a:lnTo>
                <a:cubicBezTo>
                  <a:pt x="2168" y="20"/>
                  <a:pt x="1883" y="20"/>
                  <a:pt x="1591" y="13"/>
                </a:cubicBezTo>
                <a:cubicBezTo>
                  <a:pt x="1382" y="13"/>
                  <a:pt x="1167" y="1"/>
                  <a:pt x="958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"/>
          <p:cNvSpPr/>
          <p:nvPr/>
        </p:nvSpPr>
        <p:spPr>
          <a:xfrm>
            <a:off x="719168" y="884902"/>
            <a:ext cx="1829652" cy="74600"/>
          </a:xfrm>
          <a:custGeom>
            <a:avLst/>
            <a:gdLst/>
            <a:ahLst/>
            <a:cxnLst/>
            <a:rect l="l" t="t" r="r" b="b"/>
            <a:pathLst>
              <a:path w="7288" h="385" extrusionOk="0">
                <a:moveTo>
                  <a:pt x="7193" y="0"/>
                </a:moveTo>
                <a:cubicBezTo>
                  <a:pt x="7180" y="0"/>
                  <a:pt x="7167" y="2"/>
                  <a:pt x="7155" y="5"/>
                </a:cubicBezTo>
                <a:lnTo>
                  <a:pt x="6686" y="36"/>
                </a:lnTo>
                <a:lnTo>
                  <a:pt x="6236" y="62"/>
                </a:lnTo>
                <a:cubicBezTo>
                  <a:pt x="6135" y="68"/>
                  <a:pt x="6033" y="81"/>
                  <a:pt x="5938" y="81"/>
                </a:cubicBezTo>
                <a:cubicBezTo>
                  <a:pt x="5729" y="87"/>
                  <a:pt x="5520" y="94"/>
                  <a:pt x="5317" y="94"/>
                </a:cubicBezTo>
                <a:cubicBezTo>
                  <a:pt x="5032" y="100"/>
                  <a:pt x="4747" y="113"/>
                  <a:pt x="4462" y="113"/>
                </a:cubicBezTo>
                <a:cubicBezTo>
                  <a:pt x="4407" y="113"/>
                  <a:pt x="4352" y="115"/>
                  <a:pt x="4299" y="115"/>
                </a:cubicBezTo>
                <a:cubicBezTo>
                  <a:pt x="4272" y="115"/>
                  <a:pt x="4246" y="115"/>
                  <a:pt x="4221" y="113"/>
                </a:cubicBezTo>
                <a:cubicBezTo>
                  <a:pt x="4140" y="104"/>
                  <a:pt x="4057" y="102"/>
                  <a:pt x="3974" y="102"/>
                </a:cubicBezTo>
                <a:cubicBezTo>
                  <a:pt x="3864" y="102"/>
                  <a:pt x="3753" y="106"/>
                  <a:pt x="3644" y="106"/>
                </a:cubicBezTo>
                <a:cubicBezTo>
                  <a:pt x="3586" y="111"/>
                  <a:pt x="3525" y="115"/>
                  <a:pt x="3467" y="115"/>
                </a:cubicBezTo>
                <a:cubicBezTo>
                  <a:pt x="3443" y="115"/>
                  <a:pt x="3420" y="114"/>
                  <a:pt x="3397" y="113"/>
                </a:cubicBezTo>
                <a:cubicBezTo>
                  <a:pt x="3369" y="109"/>
                  <a:pt x="3339" y="108"/>
                  <a:pt x="3309" y="108"/>
                </a:cubicBezTo>
                <a:cubicBezTo>
                  <a:pt x="3278" y="108"/>
                  <a:pt x="3248" y="109"/>
                  <a:pt x="3220" y="113"/>
                </a:cubicBezTo>
                <a:cubicBezTo>
                  <a:pt x="3188" y="119"/>
                  <a:pt x="3156" y="119"/>
                  <a:pt x="3125" y="119"/>
                </a:cubicBezTo>
                <a:cubicBezTo>
                  <a:pt x="3023" y="125"/>
                  <a:pt x="2922" y="125"/>
                  <a:pt x="2821" y="132"/>
                </a:cubicBezTo>
                <a:cubicBezTo>
                  <a:pt x="2713" y="138"/>
                  <a:pt x="2612" y="144"/>
                  <a:pt x="2510" y="151"/>
                </a:cubicBezTo>
                <a:cubicBezTo>
                  <a:pt x="2396" y="157"/>
                  <a:pt x="2276" y="157"/>
                  <a:pt x="2155" y="163"/>
                </a:cubicBezTo>
                <a:lnTo>
                  <a:pt x="1902" y="182"/>
                </a:lnTo>
                <a:lnTo>
                  <a:pt x="1541" y="201"/>
                </a:lnTo>
                <a:cubicBezTo>
                  <a:pt x="1433" y="208"/>
                  <a:pt x="1325" y="214"/>
                  <a:pt x="1211" y="214"/>
                </a:cubicBezTo>
                <a:cubicBezTo>
                  <a:pt x="1198" y="214"/>
                  <a:pt x="1186" y="220"/>
                  <a:pt x="1179" y="220"/>
                </a:cubicBezTo>
                <a:cubicBezTo>
                  <a:pt x="1091" y="252"/>
                  <a:pt x="996" y="227"/>
                  <a:pt x="901" y="252"/>
                </a:cubicBezTo>
                <a:cubicBezTo>
                  <a:pt x="818" y="258"/>
                  <a:pt x="730" y="265"/>
                  <a:pt x="641" y="265"/>
                </a:cubicBezTo>
                <a:lnTo>
                  <a:pt x="261" y="284"/>
                </a:lnTo>
                <a:cubicBezTo>
                  <a:pt x="191" y="290"/>
                  <a:pt x="115" y="296"/>
                  <a:pt x="45" y="309"/>
                </a:cubicBezTo>
                <a:cubicBezTo>
                  <a:pt x="26" y="315"/>
                  <a:pt x="14" y="328"/>
                  <a:pt x="7" y="347"/>
                </a:cubicBezTo>
                <a:cubicBezTo>
                  <a:pt x="1" y="372"/>
                  <a:pt x="33" y="385"/>
                  <a:pt x="64" y="385"/>
                </a:cubicBezTo>
                <a:cubicBezTo>
                  <a:pt x="90" y="385"/>
                  <a:pt x="115" y="379"/>
                  <a:pt x="140" y="372"/>
                </a:cubicBezTo>
                <a:cubicBezTo>
                  <a:pt x="188" y="358"/>
                  <a:pt x="232" y="351"/>
                  <a:pt x="278" y="351"/>
                </a:cubicBezTo>
                <a:cubicBezTo>
                  <a:pt x="293" y="351"/>
                  <a:pt x="308" y="352"/>
                  <a:pt x="324" y="353"/>
                </a:cubicBezTo>
                <a:cubicBezTo>
                  <a:pt x="400" y="353"/>
                  <a:pt x="476" y="353"/>
                  <a:pt x="546" y="347"/>
                </a:cubicBezTo>
                <a:cubicBezTo>
                  <a:pt x="622" y="341"/>
                  <a:pt x="679" y="328"/>
                  <a:pt x="761" y="322"/>
                </a:cubicBezTo>
                <a:cubicBezTo>
                  <a:pt x="844" y="315"/>
                  <a:pt x="926" y="315"/>
                  <a:pt x="1002" y="309"/>
                </a:cubicBezTo>
                <a:cubicBezTo>
                  <a:pt x="1053" y="303"/>
                  <a:pt x="1097" y="296"/>
                  <a:pt x="1141" y="296"/>
                </a:cubicBezTo>
                <a:lnTo>
                  <a:pt x="1427" y="277"/>
                </a:lnTo>
                <a:lnTo>
                  <a:pt x="1794" y="252"/>
                </a:lnTo>
                <a:cubicBezTo>
                  <a:pt x="1959" y="246"/>
                  <a:pt x="2124" y="233"/>
                  <a:pt x="2282" y="227"/>
                </a:cubicBezTo>
                <a:lnTo>
                  <a:pt x="2466" y="227"/>
                </a:lnTo>
                <a:cubicBezTo>
                  <a:pt x="2523" y="220"/>
                  <a:pt x="2580" y="220"/>
                  <a:pt x="2637" y="214"/>
                </a:cubicBezTo>
                <a:cubicBezTo>
                  <a:pt x="2688" y="208"/>
                  <a:pt x="2745" y="201"/>
                  <a:pt x="2802" y="201"/>
                </a:cubicBezTo>
                <a:cubicBezTo>
                  <a:pt x="2935" y="195"/>
                  <a:pt x="3068" y="195"/>
                  <a:pt x="3207" y="195"/>
                </a:cubicBezTo>
                <a:cubicBezTo>
                  <a:pt x="3410" y="189"/>
                  <a:pt x="3606" y="182"/>
                  <a:pt x="3803" y="176"/>
                </a:cubicBezTo>
                <a:lnTo>
                  <a:pt x="3803" y="182"/>
                </a:lnTo>
                <a:lnTo>
                  <a:pt x="4082" y="182"/>
                </a:lnTo>
                <a:cubicBezTo>
                  <a:pt x="4303" y="189"/>
                  <a:pt x="4531" y="189"/>
                  <a:pt x="4753" y="189"/>
                </a:cubicBezTo>
                <a:cubicBezTo>
                  <a:pt x="4886" y="189"/>
                  <a:pt x="5019" y="182"/>
                  <a:pt x="5152" y="182"/>
                </a:cubicBezTo>
                <a:cubicBezTo>
                  <a:pt x="5212" y="182"/>
                  <a:pt x="5271" y="168"/>
                  <a:pt x="5330" y="168"/>
                </a:cubicBezTo>
                <a:cubicBezTo>
                  <a:pt x="5359" y="168"/>
                  <a:pt x="5389" y="172"/>
                  <a:pt x="5419" y="182"/>
                </a:cubicBezTo>
                <a:cubicBezTo>
                  <a:pt x="5431" y="182"/>
                  <a:pt x="5444" y="176"/>
                  <a:pt x="5457" y="176"/>
                </a:cubicBezTo>
                <a:cubicBezTo>
                  <a:pt x="5503" y="167"/>
                  <a:pt x="5553" y="161"/>
                  <a:pt x="5603" y="161"/>
                </a:cubicBezTo>
                <a:cubicBezTo>
                  <a:pt x="5622" y="161"/>
                  <a:pt x="5641" y="162"/>
                  <a:pt x="5659" y="163"/>
                </a:cubicBezTo>
                <a:cubicBezTo>
                  <a:pt x="5686" y="167"/>
                  <a:pt x="5712" y="169"/>
                  <a:pt x="5739" y="169"/>
                </a:cubicBezTo>
                <a:cubicBezTo>
                  <a:pt x="5843" y="169"/>
                  <a:pt x="5945" y="144"/>
                  <a:pt x="6046" y="144"/>
                </a:cubicBezTo>
                <a:cubicBezTo>
                  <a:pt x="6084" y="138"/>
                  <a:pt x="6120" y="135"/>
                  <a:pt x="6157" y="135"/>
                </a:cubicBezTo>
                <a:cubicBezTo>
                  <a:pt x="6193" y="135"/>
                  <a:pt x="6230" y="138"/>
                  <a:pt x="6268" y="144"/>
                </a:cubicBezTo>
                <a:cubicBezTo>
                  <a:pt x="6274" y="147"/>
                  <a:pt x="6282" y="149"/>
                  <a:pt x="6290" y="149"/>
                </a:cubicBezTo>
                <a:cubicBezTo>
                  <a:pt x="6298" y="149"/>
                  <a:pt x="6306" y="147"/>
                  <a:pt x="6312" y="144"/>
                </a:cubicBezTo>
                <a:cubicBezTo>
                  <a:pt x="6353" y="134"/>
                  <a:pt x="6394" y="132"/>
                  <a:pt x="6436" y="132"/>
                </a:cubicBezTo>
                <a:cubicBezTo>
                  <a:pt x="6464" y="132"/>
                  <a:pt x="6492" y="133"/>
                  <a:pt x="6520" y="133"/>
                </a:cubicBezTo>
                <a:cubicBezTo>
                  <a:pt x="6554" y="133"/>
                  <a:pt x="6589" y="132"/>
                  <a:pt x="6623" y="125"/>
                </a:cubicBezTo>
                <a:cubicBezTo>
                  <a:pt x="6651" y="122"/>
                  <a:pt x="6680" y="120"/>
                  <a:pt x="6708" y="120"/>
                </a:cubicBezTo>
                <a:cubicBezTo>
                  <a:pt x="6737" y="120"/>
                  <a:pt x="6765" y="122"/>
                  <a:pt x="6794" y="125"/>
                </a:cubicBezTo>
                <a:lnTo>
                  <a:pt x="6832" y="125"/>
                </a:lnTo>
                <a:cubicBezTo>
                  <a:pt x="6933" y="119"/>
                  <a:pt x="7028" y="106"/>
                  <a:pt x="7123" y="106"/>
                </a:cubicBezTo>
                <a:cubicBezTo>
                  <a:pt x="7132" y="104"/>
                  <a:pt x="7140" y="103"/>
                  <a:pt x="7148" y="103"/>
                </a:cubicBezTo>
                <a:cubicBezTo>
                  <a:pt x="7165" y="103"/>
                  <a:pt x="7182" y="106"/>
                  <a:pt x="7199" y="106"/>
                </a:cubicBezTo>
                <a:cubicBezTo>
                  <a:pt x="7211" y="109"/>
                  <a:pt x="7221" y="111"/>
                  <a:pt x="7230" y="111"/>
                </a:cubicBezTo>
                <a:cubicBezTo>
                  <a:pt x="7255" y="111"/>
                  <a:pt x="7271" y="98"/>
                  <a:pt x="7275" y="74"/>
                </a:cubicBezTo>
                <a:cubicBezTo>
                  <a:pt x="7288" y="43"/>
                  <a:pt x="7263" y="5"/>
                  <a:pt x="7231" y="5"/>
                </a:cubicBezTo>
                <a:cubicBezTo>
                  <a:pt x="7218" y="2"/>
                  <a:pt x="7206" y="0"/>
                  <a:pt x="719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"/>
          <p:cNvSpPr/>
          <p:nvPr/>
        </p:nvSpPr>
        <p:spPr>
          <a:xfrm>
            <a:off x="38327" y="1565210"/>
            <a:ext cx="1942625" cy="40109"/>
          </a:xfrm>
          <a:custGeom>
            <a:avLst/>
            <a:gdLst/>
            <a:ahLst/>
            <a:cxnLst/>
            <a:rect l="l" t="t" r="r" b="b"/>
            <a:pathLst>
              <a:path w="7738" h="207" extrusionOk="0">
                <a:moveTo>
                  <a:pt x="7401" y="0"/>
                </a:moveTo>
                <a:cubicBezTo>
                  <a:pt x="7326" y="0"/>
                  <a:pt x="7250" y="3"/>
                  <a:pt x="7174" y="10"/>
                </a:cubicBezTo>
                <a:cubicBezTo>
                  <a:pt x="7165" y="11"/>
                  <a:pt x="7156" y="11"/>
                  <a:pt x="7146" y="11"/>
                </a:cubicBezTo>
                <a:cubicBezTo>
                  <a:pt x="7107" y="11"/>
                  <a:pt x="7064" y="3"/>
                  <a:pt x="7028" y="3"/>
                </a:cubicBezTo>
                <a:cubicBezTo>
                  <a:pt x="6790" y="8"/>
                  <a:pt x="6552" y="23"/>
                  <a:pt x="6317" y="23"/>
                </a:cubicBezTo>
                <a:cubicBezTo>
                  <a:pt x="6233" y="23"/>
                  <a:pt x="6149" y="21"/>
                  <a:pt x="6065" y="16"/>
                </a:cubicBezTo>
                <a:cubicBezTo>
                  <a:pt x="6032" y="15"/>
                  <a:pt x="5999" y="14"/>
                  <a:pt x="5965" y="14"/>
                </a:cubicBezTo>
                <a:cubicBezTo>
                  <a:pt x="5832" y="14"/>
                  <a:pt x="5695" y="22"/>
                  <a:pt x="5558" y="22"/>
                </a:cubicBezTo>
                <a:lnTo>
                  <a:pt x="5007" y="22"/>
                </a:lnTo>
                <a:cubicBezTo>
                  <a:pt x="4975" y="22"/>
                  <a:pt x="4937" y="16"/>
                  <a:pt x="4905" y="16"/>
                </a:cubicBezTo>
                <a:lnTo>
                  <a:pt x="4652" y="16"/>
                </a:lnTo>
                <a:cubicBezTo>
                  <a:pt x="4617" y="13"/>
                  <a:pt x="4581" y="11"/>
                  <a:pt x="4544" y="11"/>
                </a:cubicBezTo>
                <a:cubicBezTo>
                  <a:pt x="4508" y="11"/>
                  <a:pt x="4471" y="13"/>
                  <a:pt x="4436" y="16"/>
                </a:cubicBezTo>
                <a:cubicBezTo>
                  <a:pt x="4341" y="29"/>
                  <a:pt x="4246" y="29"/>
                  <a:pt x="4151" y="29"/>
                </a:cubicBezTo>
                <a:lnTo>
                  <a:pt x="3765" y="29"/>
                </a:lnTo>
                <a:cubicBezTo>
                  <a:pt x="3670" y="29"/>
                  <a:pt x="3575" y="35"/>
                  <a:pt x="3480" y="35"/>
                </a:cubicBezTo>
                <a:cubicBezTo>
                  <a:pt x="3277" y="29"/>
                  <a:pt x="3074" y="22"/>
                  <a:pt x="2871" y="22"/>
                </a:cubicBezTo>
                <a:cubicBezTo>
                  <a:pt x="2580" y="22"/>
                  <a:pt x="2282" y="22"/>
                  <a:pt x="1991" y="48"/>
                </a:cubicBezTo>
                <a:cubicBezTo>
                  <a:pt x="1769" y="67"/>
                  <a:pt x="1547" y="67"/>
                  <a:pt x="1325" y="79"/>
                </a:cubicBezTo>
                <a:lnTo>
                  <a:pt x="704" y="111"/>
                </a:lnTo>
                <a:cubicBezTo>
                  <a:pt x="628" y="117"/>
                  <a:pt x="546" y="117"/>
                  <a:pt x="470" y="124"/>
                </a:cubicBezTo>
                <a:lnTo>
                  <a:pt x="58" y="149"/>
                </a:lnTo>
                <a:cubicBezTo>
                  <a:pt x="26" y="149"/>
                  <a:pt x="1" y="155"/>
                  <a:pt x="1" y="187"/>
                </a:cubicBezTo>
                <a:cubicBezTo>
                  <a:pt x="21" y="199"/>
                  <a:pt x="44" y="206"/>
                  <a:pt x="68" y="206"/>
                </a:cubicBezTo>
                <a:cubicBezTo>
                  <a:pt x="82" y="206"/>
                  <a:pt x="95" y="204"/>
                  <a:pt x="109" y="200"/>
                </a:cubicBezTo>
                <a:cubicBezTo>
                  <a:pt x="210" y="193"/>
                  <a:pt x="318" y="181"/>
                  <a:pt x="425" y="174"/>
                </a:cubicBezTo>
                <a:cubicBezTo>
                  <a:pt x="546" y="168"/>
                  <a:pt x="673" y="168"/>
                  <a:pt x="799" y="162"/>
                </a:cubicBezTo>
                <a:cubicBezTo>
                  <a:pt x="920" y="155"/>
                  <a:pt x="1040" y="149"/>
                  <a:pt x="1167" y="143"/>
                </a:cubicBezTo>
                <a:cubicBezTo>
                  <a:pt x="1452" y="130"/>
                  <a:pt x="1737" y="130"/>
                  <a:pt x="2022" y="111"/>
                </a:cubicBezTo>
                <a:cubicBezTo>
                  <a:pt x="2206" y="98"/>
                  <a:pt x="2396" y="98"/>
                  <a:pt x="2580" y="98"/>
                </a:cubicBezTo>
                <a:cubicBezTo>
                  <a:pt x="2726" y="92"/>
                  <a:pt x="2871" y="92"/>
                  <a:pt x="3017" y="92"/>
                </a:cubicBezTo>
                <a:cubicBezTo>
                  <a:pt x="3241" y="96"/>
                  <a:pt x="3468" y="101"/>
                  <a:pt x="3696" y="101"/>
                </a:cubicBezTo>
                <a:cubicBezTo>
                  <a:pt x="3791" y="101"/>
                  <a:pt x="3886" y="100"/>
                  <a:pt x="3980" y="98"/>
                </a:cubicBezTo>
                <a:cubicBezTo>
                  <a:pt x="4373" y="86"/>
                  <a:pt x="4760" y="86"/>
                  <a:pt x="5146" y="86"/>
                </a:cubicBezTo>
                <a:cubicBezTo>
                  <a:pt x="5235" y="86"/>
                  <a:pt x="5311" y="92"/>
                  <a:pt x="5393" y="92"/>
                </a:cubicBezTo>
                <a:lnTo>
                  <a:pt x="6236" y="86"/>
                </a:lnTo>
                <a:lnTo>
                  <a:pt x="6572" y="86"/>
                </a:lnTo>
                <a:cubicBezTo>
                  <a:pt x="6787" y="86"/>
                  <a:pt x="7003" y="79"/>
                  <a:pt x="7218" y="73"/>
                </a:cubicBezTo>
                <a:cubicBezTo>
                  <a:pt x="7370" y="67"/>
                  <a:pt x="7529" y="60"/>
                  <a:pt x="7687" y="54"/>
                </a:cubicBezTo>
                <a:cubicBezTo>
                  <a:pt x="7693" y="54"/>
                  <a:pt x="7700" y="54"/>
                  <a:pt x="7706" y="54"/>
                </a:cubicBezTo>
                <a:cubicBezTo>
                  <a:pt x="7723" y="54"/>
                  <a:pt x="7738" y="51"/>
                  <a:pt x="7738" y="22"/>
                </a:cubicBezTo>
                <a:cubicBezTo>
                  <a:pt x="7706" y="16"/>
                  <a:pt x="7662" y="10"/>
                  <a:pt x="7624" y="10"/>
                </a:cubicBezTo>
                <a:cubicBezTo>
                  <a:pt x="7551" y="3"/>
                  <a:pt x="7476" y="0"/>
                  <a:pt x="740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"/>
          <p:cNvSpPr/>
          <p:nvPr/>
        </p:nvSpPr>
        <p:spPr>
          <a:xfrm>
            <a:off x="2631398" y="1327463"/>
            <a:ext cx="1500275" cy="39528"/>
          </a:xfrm>
          <a:custGeom>
            <a:avLst/>
            <a:gdLst/>
            <a:ahLst/>
            <a:cxnLst/>
            <a:rect l="l" t="t" r="r" b="b"/>
            <a:pathLst>
              <a:path w="5976" h="204" extrusionOk="0">
                <a:moveTo>
                  <a:pt x="5843" y="1"/>
                </a:moveTo>
                <a:lnTo>
                  <a:pt x="5241" y="20"/>
                </a:lnTo>
                <a:cubicBezTo>
                  <a:pt x="5095" y="20"/>
                  <a:pt x="4937" y="39"/>
                  <a:pt x="4803" y="39"/>
                </a:cubicBezTo>
                <a:cubicBezTo>
                  <a:pt x="4711" y="39"/>
                  <a:pt x="4620" y="36"/>
                  <a:pt x="4529" y="36"/>
                </a:cubicBezTo>
                <a:cubicBezTo>
                  <a:pt x="4484" y="36"/>
                  <a:pt x="4438" y="37"/>
                  <a:pt x="4392" y="39"/>
                </a:cubicBezTo>
                <a:cubicBezTo>
                  <a:pt x="4252" y="39"/>
                  <a:pt x="4113" y="52"/>
                  <a:pt x="3967" y="52"/>
                </a:cubicBezTo>
                <a:cubicBezTo>
                  <a:pt x="3921" y="50"/>
                  <a:pt x="3876" y="50"/>
                  <a:pt x="3829" y="50"/>
                </a:cubicBezTo>
                <a:cubicBezTo>
                  <a:pt x="3645" y="50"/>
                  <a:pt x="3458" y="58"/>
                  <a:pt x="3270" y="58"/>
                </a:cubicBezTo>
                <a:cubicBezTo>
                  <a:pt x="2998" y="58"/>
                  <a:pt x="2725" y="71"/>
                  <a:pt x="2459" y="71"/>
                </a:cubicBezTo>
                <a:cubicBezTo>
                  <a:pt x="2282" y="71"/>
                  <a:pt x="2110" y="77"/>
                  <a:pt x="1939" y="77"/>
                </a:cubicBezTo>
                <a:cubicBezTo>
                  <a:pt x="1901" y="76"/>
                  <a:pt x="1863" y="76"/>
                  <a:pt x="1825" y="76"/>
                </a:cubicBezTo>
                <a:cubicBezTo>
                  <a:pt x="1589" y="76"/>
                  <a:pt x="1350" y="91"/>
                  <a:pt x="1116" y="96"/>
                </a:cubicBezTo>
                <a:cubicBezTo>
                  <a:pt x="989" y="102"/>
                  <a:pt x="856" y="109"/>
                  <a:pt x="729" y="109"/>
                </a:cubicBezTo>
                <a:cubicBezTo>
                  <a:pt x="539" y="109"/>
                  <a:pt x="349" y="121"/>
                  <a:pt x="159" y="128"/>
                </a:cubicBezTo>
                <a:cubicBezTo>
                  <a:pt x="102" y="134"/>
                  <a:pt x="51" y="140"/>
                  <a:pt x="0" y="153"/>
                </a:cubicBezTo>
                <a:cubicBezTo>
                  <a:pt x="13" y="197"/>
                  <a:pt x="38" y="204"/>
                  <a:pt x="83" y="204"/>
                </a:cubicBezTo>
                <a:cubicBezTo>
                  <a:pt x="139" y="193"/>
                  <a:pt x="196" y="189"/>
                  <a:pt x="255" y="189"/>
                </a:cubicBezTo>
                <a:cubicBezTo>
                  <a:pt x="303" y="189"/>
                  <a:pt x="351" y="192"/>
                  <a:pt x="400" y="197"/>
                </a:cubicBezTo>
                <a:cubicBezTo>
                  <a:pt x="402" y="199"/>
                  <a:pt x="405" y="200"/>
                  <a:pt x="408" y="200"/>
                </a:cubicBezTo>
                <a:cubicBezTo>
                  <a:pt x="414" y="200"/>
                  <a:pt x="421" y="197"/>
                  <a:pt x="425" y="197"/>
                </a:cubicBezTo>
                <a:lnTo>
                  <a:pt x="716" y="185"/>
                </a:lnTo>
                <a:lnTo>
                  <a:pt x="875" y="178"/>
                </a:lnTo>
                <a:lnTo>
                  <a:pt x="1109" y="178"/>
                </a:lnTo>
                <a:cubicBezTo>
                  <a:pt x="1160" y="178"/>
                  <a:pt x="1217" y="166"/>
                  <a:pt x="1268" y="166"/>
                </a:cubicBezTo>
                <a:lnTo>
                  <a:pt x="1642" y="166"/>
                </a:lnTo>
                <a:cubicBezTo>
                  <a:pt x="1705" y="166"/>
                  <a:pt x="1768" y="159"/>
                  <a:pt x="1825" y="159"/>
                </a:cubicBezTo>
                <a:lnTo>
                  <a:pt x="1946" y="159"/>
                </a:lnTo>
                <a:cubicBezTo>
                  <a:pt x="1968" y="161"/>
                  <a:pt x="1990" y="162"/>
                  <a:pt x="2012" y="162"/>
                </a:cubicBezTo>
                <a:cubicBezTo>
                  <a:pt x="2078" y="162"/>
                  <a:pt x="2144" y="155"/>
                  <a:pt x="2205" y="140"/>
                </a:cubicBezTo>
                <a:cubicBezTo>
                  <a:pt x="2208" y="138"/>
                  <a:pt x="2211" y="138"/>
                  <a:pt x="2215" y="138"/>
                </a:cubicBezTo>
                <a:cubicBezTo>
                  <a:pt x="2224" y="138"/>
                  <a:pt x="2235" y="140"/>
                  <a:pt x="2244" y="140"/>
                </a:cubicBezTo>
                <a:cubicBezTo>
                  <a:pt x="2307" y="148"/>
                  <a:pt x="2371" y="152"/>
                  <a:pt x="2434" y="152"/>
                </a:cubicBezTo>
                <a:cubicBezTo>
                  <a:pt x="2522" y="152"/>
                  <a:pt x="2609" y="145"/>
                  <a:pt x="2693" y="134"/>
                </a:cubicBezTo>
                <a:cubicBezTo>
                  <a:pt x="2706" y="131"/>
                  <a:pt x="2717" y="129"/>
                  <a:pt x="2728" y="129"/>
                </a:cubicBezTo>
                <a:cubicBezTo>
                  <a:pt x="2739" y="129"/>
                  <a:pt x="2750" y="131"/>
                  <a:pt x="2763" y="134"/>
                </a:cubicBezTo>
                <a:cubicBezTo>
                  <a:pt x="2909" y="140"/>
                  <a:pt x="3061" y="140"/>
                  <a:pt x="3207" y="140"/>
                </a:cubicBezTo>
                <a:cubicBezTo>
                  <a:pt x="3257" y="140"/>
                  <a:pt x="3308" y="128"/>
                  <a:pt x="3359" y="128"/>
                </a:cubicBezTo>
                <a:cubicBezTo>
                  <a:pt x="3473" y="128"/>
                  <a:pt x="3587" y="134"/>
                  <a:pt x="3701" y="134"/>
                </a:cubicBezTo>
                <a:lnTo>
                  <a:pt x="4233" y="134"/>
                </a:lnTo>
                <a:cubicBezTo>
                  <a:pt x="4322" y="121"/>
                  <a:pt x="4417" y="121"/>
                  <a:pt x="4512" y="121"/>
                </a:cubicBezTo>
                <a:cubicBezTo>
                  <a:pt x="4746" y="115"/>
                  <a:pt x="4987" y="102"/>
                  <a:pt x="5222" y="96"/>
                </a:cubicBezTo>
                <a:lnTo>
                  <a:pt x="5380" y="96"/>
                </a:lnTo>
                <a:cubicBezTo>
                  <a:pt x="5402" y="98"/>
                  <a:pt x="5424" y="98"/>
                  <a:pt x="5446" y="98"/>
                </a:cubicBezTo>
                <a:cubicBezTo>
                  <a:pt x="5510" y="98"/>
                  <a:pt x="5573" y="91"/>
                  <a:pt x="5640" y="77"/>
                </a:cubicBezTo>
                <a:lnTo>
                  <a:pt x="5665" y="77"/>
                </a:lnTo>
                <a:cubicBezTo>
                  <a:pt x="5703" y="90"/>
                  <a:pt x="5748" y="96"/>
                  <a:pt x="5786" y="109"/>
                </a:cubicBezTo>
                <a:cubicBezTo>
                  <a:pt x="5799" y="110"/>
                  <a:pt x="5813" y="111"/>
                  <a:pt x="5826" y="111"/>
                </a:cubicBezTo>
                <a:cubicBezTo>
                  <a:pt x="5869" y="111"/>
                  <a:pt x="5910" y="103"/>
                  <a:pt x="5944" y="83"/>
                </a:cubicBezTo>
                <a:cubicBezTo>
                  <a:pt x="5963" y="77"/>
                  <a:pt x="5976" y="58"/>
                  <a:pt x="5976" y="39"/>
                </a:cubicBezTo>
                <a:cubicBezTo>
                  <a:pt x="5976" y="26"/>
                  <a:pt x="5944" y="14"/>
                  <a:pt x="5931" y="7"/>
                </a:cubicBezTo>
                <a:cubicBezTo>
                  <a:pt x="5900" y="1"/>
                  <a:pt x="5874" y="1"/>
                  <a:pt x="584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"/>
          <p:cNvSpPr/>
          <p:nvPr/>
        </p:nvSpPr>
        <p:spPr>
          <a:xfrm>
            <a:off x="5811418" y="864944"/>
            <a:ext cx="1003949" cy="50379"/>
          </a:xfrm>
          <a:custGeom>
            <a:avLst/>
            <a:gdLst/>
            <a:ahLst/>
            <a:cxnLst/>
            <a:rect l="l" t="t" r="r" b="b"/>
            <a:pathLst>
              <a:path w="3999" h="260" extrusionOk="0">
                <a:moveTo>
                  <a:pt x="3650" y="0"/>
                </a:moveTo>
                <a:cubicBezTo>
                  <a:pt x="3574" y="0"/>
                  <a:pt x="3492" y="13"/>
                  <a:pt x="3415" y="13"/>
                </a:cubicBezTo>
                <a:cubicBezTo>
                  <a:pt x="3289" y="13"/>
                  <a:pt x="3168" y="19"/>
                  <a:pt x="3042" y="25"/>
                </a:cubicBezTo>
                <a:cubicBezTo>
                  <a:pt x="2947" y="25"/>
                  <a:pt x="2858" y="38"/>
                  <a:pt x="2763" y="38"/>
                </a:cubicBezTo>
                <a:cubicBezTo>
                  <a:pt x="2478" y="44"/>
                  <a:pt x="2193" y="51"/>
                  <a:pt x="1907" y="51"/>
                </a:cubicBezTo>
                <a:lnTo>
                  <a:pt x="1470" y="70"/>
                </a:lnTo>
                <a:cubicBezTo>
                  <a:pt x="1166" y="82"/>
                  <a:pt x="868" y="101"/>
                  <a:pt x="564" y="120"/>
                </a:cubicBezTo>
                <a:cubicBezTo>
                  <a:pt x="406" y="133"/>
                  <a:pt x="247" y="158"/>
                  <a:pt x="89" y="177"/>
                </a:cubicBezTo>
                <a:cubicBezTo>
                  <a:pt x="38" y="184"/>
                  <a:pt x="0" y="203"/>
                  <a:pt x="13" y="260"/>
                </a:cubicBezTo>
                <a:cubicBezTo>
                  <a:pt x="38" y="260"/>
                  <a:pt x="63" y="260"/>
                  <a:pt x="82" y="254"/>
                </a:cubicBezTo>
                <a:lnTo>
                  <a:pt x="463" y="197"/>
                </a:lnTo>
                <a:cubicBezTo>
                  <a:pt x="482" y="197"/>
                  <a:pt x="507" y="190"/>
                  <a:pt x="526" y="190"/>
                </a:cubicBezTo>
                <a:cubicBezTo>
                  <a:pt x="716" y="177"/>
                  <a:pt x="900" y="171"/>
                  <a:pt x="1090" y="158"/>
                </a:cubicBezTo>
                <a:cubicBezTo>
                  <a:pt x="1324" y="152"/>
                  <a:pt x="1565" y="139"/>
                  <a:pt x="1800" y="133"/>
                </a:cubicBezTo>
                <a:cubicBezTo>
                  <a:pt x="1996" y="127"/>
                  <a:pt x="2199" y="120"/>
                  <a:pt x="2395" y="120"/>
                </a:cubicBezTo>
                <a:lnTo>
                  <a:pt x="2833" y="108"/>
                </a:lnTo>
                <a:cubicBezTo>
                  <a:pt x="2934" y="108"/>
                  <a:pt x="3029" y="108"/>
                  <a:pt x="3124" y="95"/>
                </a:cubicBezTo>
                <a:cubicBezTo>
                  <a:pt x="3176" y="88"/>
                  <a:pt x="3230" y="85"/>
                  <a:pt x="3285" y="85"/>
                </a:cubicBezTo>
                <a:cubicBezTo>
                  <a:pt x="3324" y="85"/>
                  <a:pt x="3363" y="86"/>
                  <a:pt x="3403" y="89"/>
                </a:cubicBezTo>
                <a:lnTo>
                  <a:pt x="3998" y="89"/>
                </a:lnTo>
                <a:cubicBezTo>
                  <a:pt x="3998" y="48"/>
                  <a:pt x="3967" y="18"/>
                  <a:pt x="3932" y="18"/>
                </a:cubicBezTo>
                <a:cubicBezTo>
                  <a:pt x="3929" y="18"/>
                  <a:pt x="3926" y="19"/>
                  <a:pt x="3922" y="19"/>
                </a:cubicBezTo>
                <a:cubicBezTo>
                  <a:pt x="3834" y="6"/>
                  <a:pt x="3732" y="0"/>
                  <a:pt x="3650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"/>
          <p:cNvSpPr/>
          <p:nvPr/>
        </p:nvSpPr>
        <p:spPr>
          <a:xfrm>
            <a:off x="6675022" y="1198611"/>
            <a:ext cx="1008970" cy="42047"/>
          </a:xfrm>
          <a:custGeom>
            <a:avLst/>
            <a:gdLst/>
            <a:ahLst/>
            <a:cxnLst/>
            <a:rect l="l" t="t" r="r" b="b"/>
            <a:pathLst>
              <a:path w="4019" h="217" extrusionOk="0">
                <a:moveTo>
                  <a:pt x="3625" y="1"/>
                </a:moveTo>
                <a:cubicBezTo>
                  <a:pt x="3486" y="1"/>
                  <a:pt x="3340" y="7"/>
                  <a:pt x="3194" y="13"/>
                </a:cubicBezTo>
                <a:cubicBezTo>
                  <a:pt x="3125" y="20"/>
                  <a:pt x="3061" y="32"/>
                  <a:pt x="2992" y="32"/>
                </a:cubicBezTo>
                <a:cubicBezTo>
                  <a:pt x="2694" y="39"/>
                  <a:pt x="2402" y="51"/>
                  <a:pt x="2105" y="58"/>
                </a:cubicBezTo>
                <a:lnTo>
                  <a:pt x="1946" y="58"/>
                </a:lnTo>
                <a:cubicBezTo>
                  <a:pt x="1750" y="58"/>
                  <a:pt x="1553" y="58"/>
                  <a:pt x="1357" y="64"/>
                </a:cubicBezTo>
                <a:lnTo>
                  <a:pt x="882" y="83"/>
                </a:lnTo>
                <a:cubicBezTo>
                  <a:pt x="685" y="96"/>
                  <a:pt x="495" y="108"/>
                  <a:pt x="299" y="127"/>
                </a:cubicBezTo>
                <a:cubicBezTo>
                  <a:pt x="223" y="127"/>
                  <a:pt x="140" y="140"/>
                  <a:pt x="64" y="146"/>
                </a:cubicBezTo>
                <a:cubicBezTo>
                  <a:pt x="32" y="153"/>
                  <a:pt x="1" y="159"/>
                  <a:pt x="7" y="184"/>
                </a:cubicBezTo>
                <a:cubicBezTo>
                  <a:pt x="7" y="216"/>
                  <a:pt x="45" y="216"/>
                  <a:pt x="77" y="216"/>
                </a:cubicBezTo>
                <a:lnTo>
                  <a:pt x="96" y="216"/>
                </a:lnTo>
                <a:lnTo>
                  <a:pt x="666" y="172"/>
                </a:lnTo>
                <a:cubicBezTo>
                  <a:pt x="825" y="159"/>
                  <a:pt x="977" y="140"/>
                  <a:pt x="1135" y="140"/>
                </a:cubicBezTo>
                <a:cubicBezTo>
                  <a:pt x="1259" y="137"/>
                  <a:pt x="1384" y="137"/>
                  <a:pt x="1509" y="137"/>
                </a:cubicBezTo>
                <a:cubicBezTo>
                  <a:pt x="1634" y="137"/>
                  <a:pt x="1759" y="137"/>
                  <a:pt x="1883" y="134"/>
                </a:cubicBezTo>
                <a:cubicBezTo>
                  <a:pt x="2231" y="127"/>
                  <a:pt x="2580" y="115"/>
                  <a:pt x="2928" y="102"/>
                </a:cubicBezTo>
                <a:cubicBezTo>
                  <a:pt x="3011" y="102"/>
                  <a:pt x="3093" y="96"/>
                  <a:pt x="3182" y="89"/>
                </a:cubicBezTo>
                <a:cubicBezTo>
                  <a:pt x="3277" y="83"/>
                  <a:pt x="3385" y="77"/>
                  <a:pt x="3480" y="70"/>
                </a:cubicBezTo>
                <a:cubicBezTo>
                  <a:pt x="3511" y="68"/>
                  <a:pt x="3542" y="67"/>
                  <a:pt x="3573" y="67"/>
                </a:cubicBezTo>
                <a:cubicBezTo>
                  <a:pt x="3634" y="67"/>
                  <a:pt x="3695" y="70"/>
                  <a:pt x="3758" y="70"/>
                </a:cubicBezTo>
                <a:cubicBezTo>
                  <a:pt x="3847" y="70"/>
                  <a:pt x="3936" y="51"/>
                  <a:pt x="4018" y="20"/>
                </a:cubicBezTo>
                <a:cubicBezTo>
                  <a:pt x="4018" y="20"/>
                  <a:pt x="4018" y="13"/>
                  <a:pt x="4012" y="13"/>
                </a:cubicBezTo>
                <a:cubicBezTo>
                  <a:pt x="3986" y="7"/>
                  <a:pt x="3961" y="1"/>
                  <a:pt x="3936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"/>
          <p:cNvSpPr/>
          <p:nvPr/>
        </p:nvSpPr>
        <p:spPr>
          <a:xfrm>
            <a:off x="8009843" y="1568504"/>
            <a:ext cx="550553" cy="44953"/>
          </a:xfrm>
          <a:custGeom>
            <a:avLst/>
            <a:gdLst/>
            <a:ahLst/>
            <a:cxnLst/>
            <a:rect l="l" t="t" r="r" b="b"/>
            <a:pathLst>
              <a:path w="2193" h="232" extrusionOk="0">
                <a:moveTo>
                  <a:pt x="2101" y="0"/>
                </a:moveTo>
                <a:cubicBezTo>
                  <a:pt x="2089" y="0"/>
                  <a:pt x="2077" y="2"/>
                  <a:pt x="2066" y="5"/>
                </a:cubicBezTo>
                <a:cubicBezTo>
                  <a:pt x="1971" y="12"/>
                  <a:pt x="1876" y="24"/>
                  <a:pt x="1774" y="31"/>
                </a:cubicBezTo>
                <a:cubicBezTo>
                  <a:pt x="1654" y="43"/>
                  <a:pt x="1527" y="50"/>
                  <a:pt x="1401" y="56"/>
                </a:cubicBezTo>
                <a:cubicBezTo>
                  <a:pt x="1071" y="75"/>
                  <a:pt x="748" y="126"/>
                  <a:pt x="418" y="138"/>
                </a:cubicBezTo>
                <a:cubicBezTo>
                  <a:pt x="415" y="135"/>
                  <a:pt x="410" y="134"/>
                  <a:pt x="406" y="134"/>
                </a:cubicBezTo>
                <a:cubicBezTo>
                  <a:pt x="401" y="134"/>
                  <a:pt x="396" y="135"/>
                  <a:pt x="393" y="138"/>
                </a:cubicBezTo>
                <a:cubicBezTo>
                  <a:pt x="311" y="151"/>
                  <a:pt x="222" y="157"/>
                  <a:pt x="146" y="176"/>
                </a:cubicBezTo>
                <a:cubicBezTo>
                  <a:pt x="102" y="183"/>
                  <a:pt x="57" y="189"/>
                  <a:pt x="0" y="195"/>
                </a:cubicBezTo>
                <a:cubicBezTo>
                  <a:pt x="33" y="219"/>
                  <a:pt x="76" y="232"/>
                  <a:pt x="120" y="232"/>
                </a:cubicBezTo>
                <a:cubicBezTo>
                  <a:pt x="135" y="232"/>
                  <a:pt x="150" y="230"/>
                  <a:pt x="165" y="227"/>
                </a:cubicBezTo>
                <a:lnTo>
                  <a:pt x="374" y="208"/>
                </a:lnTo>
                <a:lnTo>
                  <a:pt x="545" y="189"/>
                </a:lnTo>
                <a:lnTo>
                  <a:pt x="982" y="145"/>
                </a:lnTo>
                <a:lnTo>
                  <a:pt x="1077" y="145"/>
                </a:lnTo>
                <a:cubicBezTo>
                  <a:pt x="1248" y="126"/>
                  <a:pt x="1432" y="126"/>
                  <a:pt x="1603" y="94"/>
                </a:cubicBezTo>
                <a:cubicBezTo>
                  <a:pt x="1762" y="69"/>
                  <a:pt x="1920" y="69"/>
                  <a:pt x="2079" y="56"/>
                </a:cubicBezTo>
                <a:cubicBezTo>
                  <a:pt x="2117" y="50"/>
                  <a:pt x="2148" y="43"/>
                  <a:pt x="2193" y="37"/>
                </a:cubicBezTo>
                <a:cubicBezTo>
                  <a:pt x="2169" y="13"/>
                  <a:pt x="2135" y="0"/>
                  <a:pt x="2101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"/>
          <p:cNvSpPr/>
          <p:nvPr/>
        </p:nvSpPr>
        <p:spPr>
          <a:xfrm>
            <a:off x="205524" y="737449"/>
            <a:ext cx="73307" cy="6976"/>
          </a:xfrm>
          <a:custGeom>
            <a:avLst/>
            <a:gdLst/>
            <a:ahLst/>
            <a:cxnLst/>
            <a:rect l="l" t="t" r="r" b="b"/>
            <a:pathLst>
              <a:path w="292" h="36" extrusionOk="0">
                <a:moveTo>
                  <a:pt x="64" y="0"/>
                </a:moveTo>
                <a:cubicBezTo>
                  <a:pt x="43" y="0"/>
                  <a:pt x="22" y="2"/>
                  <a:pt x="0" y="5"/>
                </a:cubicBezTo>
                <a:cubicBezTo>
                  <a:pt x="53" y="26"/>
                  <a:pt x="107" y="36"/>
                  <a:pt x="161" y="36"/>
                </a:cubicBezTo>
                <a:cubicBezTo>
                  <a:pt x="205" y="36"/>
                  <a:pt x="249" y="29"/>
                  <a:pt x="292" y="18"/>
                </a:cubicBezTo>
                <a:lnTo>
                  <a:pt x="292" y="18"/>
                </a:lnTo>
                <a:cubicBezTo>
                  <a:pt x="284" y="19"/>
                  <a:pt x="277" y="19"/>
                  <a:pt x="269" y="19"/>
                </a:cubicBezTo>
                <a:cubicBezTo>
                  <a:pt x="202" y="19"/>
                  <a:pt x="136" y="0"/>
                  <a:pt x="6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"/>
          <p:cNvSpPr/>
          <p:nvPr/>
        </p:nvSpPr>
        <p:spPr>
          <a:xfrm>
            <a:off x="324772" y="737255"/>
            <a:ext cx="62260" cy="5619"/>
          </a:xfrm>
          <a:custGeom>
            <a:avLst/>
            <a:gdLst/>
            <a:ahLst/>
            <a:cxnLst/>
            <a:rect l="l" t="t" r="r" b="b"/>
            <a:pathLst>
              <a:path w="248" h="29" extrusionOk="0">
                <a:moveTo>
                  <a:pt x="248" y="0"/>
                </a:moveTo>
                <a:lnTo>
                  <a:pt x="0" y="13"/>
                </a:lnTo>
                <a:cubicBezTo>
                  <a:pt x="44" y="16"/>
                  <a:pt x="92" y="28"/>
                  <a:pt x="140" y="28"/>
                </a:cubicBezTo>
                <a:cubicBezTo>
                  <a:pt x="176" y="28"/>
                  <a:pt x="212" y="22"/>
                  <a:pt x="24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"/>
          <p:cNvSpPr/>
          <p:nvPr/>
        </p:nvSpPr>
        <p:spPr>
          <a:xfrm>
            <a:off x="7223053" y="2087206"/>
            <a:ext cx="1040602" cy="49604"/>
          </a:xfrm>
          <a:custGeom>
            <a:avLst/>
            <a:gdLst/>
            <a:ahLst/>
            <a:cxnLst/>
            <a:rect l="l" t="t" r="r" b="b"/>
            <a:pathLst>
              <a:path w="4145" h="256" extrusionOk="0">
                <a:moveTo>
                  <a:pt x="3734" y="0"/>
                </a:moveTo>
                <a:cubicBezTo>
                  <a:pt x="3668" y="0"/>
                  <a:pt x="3603" y="9"/>
                  <a:pt x="3537" y="9"/>
                </a:cubicBezTo>
                <a:cubicBezTo>
                  <a:pt x="3410" y="15"/>
                  <a:pt x="3283" y="15"/>
                  <a:pt x="3150" y="21"/>
                </a:cubicBezTo>
                <a:cubicBezTo>
                  <a:pt x="3055" y="28"/>
                  <a:pt x="2960" y="40"/>
                  <a:pt x="2859" y="40"/>
                </a:cubicBezTo>
                <a:cubicBezTo>
                  <a:pt x="2567" y="47"/>
                  <a:pt x="2269" y="47"/>
                  <a:pt x="1978" y="53"/>
                </a:cubicBezTo>
                <a:cubicBezTo>
                  <a:pt x="1819" y="53"/>
                  <a:pt x="1667" y="59"/>
                  <a:pt x="1515" y="66"/>
                </a:cubicBezTo>
                <a:cubicBezTo>
                  <a:pt x="1205" y="85"/>
                  <a:pt x="894" y="97"/>
                  <a:pt x="584" y="116"/>
                </a:cubicBezTo>
                <a:cubicBezTo>
                  <a:pt x="419" y="129"/>
                  <a:pt x="254" y="161"/>
                  <a:pt x="90" y="180"/>
                </a:cubicBezTo>
                <a:cubicBezTo>
                  <a:pt x="39" y="186"/>
                  <a:pt x="1" y="199"/>
                  <a:pt x="14" y="256"/>
                </a:cubicBezTo>
                <a:lnTo>
                  <a:pt x="83" y="256"/>
                </a:lnTo>
                <a:cubicBezTo>
                  <a:pt x="216" y="237"/>
                  <a:pt x="343" y="218"/>
                  <a:pt x="476" y="199"/>
                </a:cubicBezTo>
                <a:cubicBezTo>
                  <a:pt x="495" y="192"/>
                  <a:pt x="520" y="192"/>
                  <a:pt x="539" y="186"/>
                </a:cubicBezTo>
                <a:cubicBezTo>
                  <a:pt x="736" y="180"/>
                  <a:pt x="932" y="167"/>
                  <a:pt x="1129" y="161"/>
                </a:cubicBezTo>
                <a:cubicBezTo>
                  <a:pt x="1376" y="148"/>
                  <a:pt x="1623" y="135"/>
                  <a:pt x="1870" y="129"/>
                </a:cubicBezTo>
                <a:cubicBezTo>
                  <a:pt x="2073" y="123"/>
                  <a:pt x="2276" y="123"/>
                  <a:pt x="2478" y="116"/>
                </a:cubicBezTo>
                <a:lnTo>
                  <a:pt x="2941" y="104"/>
                </a:lnTo>
                <a:cubicBezTo>
                  <a:pt x="2969" y="105"/>
                  <a:pt x="2997" y="106"/>
                  <a:pt x="3026" y="106"/>
                </a:cubicBezTo>
                <a:cubicBezTo>
                  <a:pt x="3095" y="106"/>
                  <a:pt x="3167" y="102"/>
                  <a:pt x="3239" y="97"/>
                </a:cubicBezTo>
                <a:cubicBezTo>
                  <a:pt x="3308" y="88"/>
                  <a:pt x="3378" y="82"/>
                  <a:pt x="3450" y="82"/>
                </a:cubicBezTo>
                <a:cubicBezTo>
                  <a:pt x="3476" y="82"/>
                  <a:pt x="3503" y="83"/>
                  <a:pt x="3530" y="85"/>
                </a:cubicBezTo>
                <a:lnTo>
                  <a:pt x="4145" y="85"/>
                </a:lnTo>
                <a:cubicBezTo>
                  <a:pt x="4139" y="40"/>
                  <a:pt x="4107" y="15"/>
                  <a:pt x="4063" y="15"/>
                </a:cubicBezTo>
                <a:cubicBezTo>
                  <a:pt x="3968" y="9"/>
                  <a:pt x="3879" y="2"/>
                  <a:pt x="3784" y="2"/>
                </a:cubicBezTo>
                <a:cubicBezTo>
                  <a:pt x="3767" y="1"/>
                  <a:pt x="3751" y="0"/>
                  <a:pt x="37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"/>
          <p:cNvSpPr/>
          <p:nvPr/>
        </p:nvSpPr>
        <p:spPr>
          <a:xfrm>
            <a:off x="8598298" y="1805669"/>
            <a:ext cx="24101" cy="8332"/>
          </a:xfrm>
          <a:custGeom>
            <a:avLst/>
            <a:gdLst/>
            <a:ahLst/>
            <a:cxnLst/>
            <a:rect l="l" t="t" r="r" b="b"/>
            <a:pathLst>
              <a:path w="96" h="43" extrusionOk="0">
                <a:moveTo>
                  <a:pt x="65" y="0"/>
                </a:moveTo>
                <a:cubicBezTo>
                  <a:pt x="36" y="0"/>
                  <a:pt x="11" y="17"/>
                  <a:pt x="1" y="42"/>
                </a:cubicBezTo>
                <a:lnTo>
                  <a:pt x="96" y="23"/>
                </a:lnTo>
                <a:lnTo>
                  <a:pt x="89" y="4"/>
                </a:lnTo>
                <a:cubicBezTo>
                  <a:pt x="81" y="1"/>
                  <a:pt x="73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"/>
          <p:cNvSpPr/>
          <p:nvPr/>
        </p:nvSpPr>
        <p:spPr>
          <a:xfrm>
            <a:off x="0" y="0"/>
            <a:ext cx="9143688" cy="609585"/>
          </a:xfrm>
          <a:custGeom>
            <a:avLst/>
            <a:gdLst/>
            <a:ahLst/>
            <a:cxnLst/>
            <a:rect l="l" t="t" r="r" b="b"/>
            <a:pathLst>
              <a:path w="284562" h="28754" extrusionOk="0">
                <a:moveTo>
                  <a:pt x="278727" y="0"/>
                </a:moveTo>
                <a:cubicBezTo>
                  <a:pt x="278376" y="0"/>
                  <a:pt x="278091" y="19"/>
                  <a:pt x="277892" y="61"/>
                </a:cubicBezTo>
                <a:cubicBezTo>
                  <a:pt x="276858" y="319"/>
                  <a:pt x="275772" y="474"/>
                  <a:pt x="274687" y="578"/>
                </a:cubicBezTo>
                <a:cubicBezTo>
                  <a:pt x="272929" y="681"/>
                  <a:pt x="271171" y="733"/>
                  <a:pt x="269362" y="784"/>
                </a:cubicBezTo>
                <a:cubicBezTo>
                  <a:pt x="267397" y="888"/>
                  <a:pt x="265432" y="1095"/>
                  <a:pt x="263778" y="2284"/>
                </a:cubicBezTo>
                <a:cubicBezTo>
                  <a:pt x="263519" y="2439"/>
                  <a:pt x="263209" y="2594"/>
                  <a:pt x="262899" y="2646"/>
                </a:cubicBezTo>
                <a:cubicBezTo>
                  <a:pt x="262640" y="2697"/>
                  <a:pt x="262382" y="2801"/>
                  <a:pt x="262175" y="2852"/>
                </a:cubicBezTo>
                <a:cubicBezTo>
                  <a:pt x="261141" y="3421"/>
                  <a:pt x="260055" y="3731"/>
                  <a:pt x="258918" y="3783"/>
                </a:cubicBezTo>
                <a:cubicBezTo>
                  <a:pt x="257522" y="3938"/>
                  <a:pt x="256178" y="4610"/>
                  <a:pt x="255247" y="5644"/>
                </a:cubicBezTo>
                <a:cubicBezTo>
                  <a:pt x="254420" y="6420"/>
                  <a:pt x="253696" y="7299"/>
                  <a:pt x="252921" y="8178"/>
                </a:cubicBezTo>
                <a:cubicBezTo>
                  <a:pt x="252559" y="8074"/>
                  <a:pt x="252197" y="7971"/>
                  <a:pt x="251887" y="7816"/>
                </a:cubicBezTo>
                <a:cubicBezTo>
                  <a:pt x="250025" y="6988"/>
                  <a:pt x="248113" y="6420"/>
                  <a:pt x="246148" y="6058"/>
                </a:cubicBezTo>
                <a:cubicBezTo>
                  <a:pt x="245941" y="6032"/>
                  <a:pt x="245747" y="6019"/>
                  <a:pt x="245560" y="6019"/>
                </a:cubicBezTo>
                <a:cubicBezTo>
                  <a:pt x="245372" y="6019"/>
                  <a:pt x="245191" y="6032"/>
                  <a:pt x="245011" y="6058"/>
                </a:cubicBezTo>
                <a:cubicBezTo>
                  <a:pt x="244804" y="6110"/>
                  <a:pt x="244649" y="6110"/>
                  <a:pt x="244442" y="6161"/>
                </a:cubicBezTo>
                <a:cubicBezTo>
                  <a:pt x="244323" y="6140"/>
                  <a:pt x="244206" y="6131"/>
                  <a:pt x="244092" y="6131"/>
                </a:cubicBezTo>
                <a:cubicBezTo>
                  <a:pt x="243366" y="6131"/>
                  <a:pt x="242741" y="6521"/>
                  <a:pt x="242115" y="6833"/>
                </a:cubicBezTo>
                <a:cubicBezTo>
                  <a:pt x="241340" y="7299"/>
                  <a:pt x="240616" y="7867"/>
                  <a:pt x="239996" y="8539"/>
                </a:cubicBezTo>
                <a:cubicBezTo>
                  <a:pt x="239699" y="8836"/>
                  <a:pt x="239317" y="8980"/>
                  <a:pt x="238948" y="8980"/>
                </a:cubicBezTo>
                <a:cubicBezTo>
                  <a:pt x="238674" y="8980"/>
                  <a:pt x="238406" y="8900"/>
                  <a:pt x="238186" y="8746"/>
                </a:cubicBezTo>
                <a:cubicBezTo>
                  <a:pt x="237876" y="8539"/>
                  <a:pt x="237617" y="8333"/>
                  <a:pt x="237359" y="8074"/>
                </a:cubicBezTo>
                <a:cubicBezTo>
                  <a:pt x="237221" y="7936"/>
                  <a:pt x="237037" y="7844"/>
                  <a:pt x="236838" y="7844"/>
                </a:cubicBezTo>
                <a:cubicBezTo>
                  <a:pt x="236738" y="7844"/>
                  <a:pt x="236635" y="7867"/>
                  <a:pt x="236532" y="7919"/>
                </a:cubicBezTo>
                <a:cubicBezTo>
                  <a:pt x="235704" y="8126"/>
                  <a:pt x="234825" y="8281"/>
                  <a:pt x="233947" y="8488"/>
                </a:cubicBezTo>
                <a:cubicBezTo>
                  <a:pt x="233171" y="8643"/>
                  <a:pt x="232447" y="8901"/>
                  <a:pt x="231723" y="9212"/>
                </a:cubicBezTo>
                <a:cubicBezTo>
                  <a:pt x="231103" y="9470"/>
                  <a:pt x="230379" y="9625"/>
                  <a:pt x="229966" y="10194"/>
                </a:cubicBezTo>
                <a:cubicBezTo>
                  <a:pt x="229914" y="10297"/>
                  <a:pt x="229759" y="10297"/>
                  <a:pt x="229655" y="10349"/>
                </a:cubicBezTo>
                <a:cubicBezTo>
                  <a:pt x="229087" y="10504"/>
                  <a:pt x="228518" y="10659"/>
                  <a:pt x="227949" y="10711"/>
                </a:cubicBezTo>
                <a:cubicBezTo>
                  <a:pt x="227432" y="10814"/>
                  <a:pt x="226915" y="11021"/>
                  <a:pt x="226450" y="11383"/>
                </a:cubicBezTo>
                <a:cubicBezTo>
                  <a:pt x="225949" y="11773"/>
                  <a:pt x="225628" y="11968"/>
                  <a:pt x="225285" y="11968"/>
                </a:cubicBezTo>
                <a:cubicBezTo>
                  <a:pt x="224990" y="11968"/>
                  <a:pt x="224680" y="11824"/>
                  <a:pt x="224227" y="11538"/>
                </a:cubicBezTo>
                <a:cubicBezTo>
                  <a:pt x="223658" y="11228"/>
                  <a:pt x="222986" y="11073"/>
                  <a:pt x="222314" y="11073"/>
                </a:cubicBezTo>
                <a:cubicBezTo>
                  <a:pt x="222236" y="11099"/>
                  <a:pt x="222146" y="11112"/>
                  <a:pt x="222055" y="11112"/>
                </a:cubicBezTo>
                <a:cubicBezTo>
                  <a:pt x="221965" y="11112"/>
                  <a:pt x="221874" y="11099"/>
                  <a:pt x="221797" y="11073"/>
                </a:cubicBezTo>
                <a:cubicBezTo>
                  <a:pt x="221636" y="11043"/>
                  <a:pt x="221475" y="11028"/>
                  <a:pt x="221315" y="11028"/>
                </a:cubicBezTo>
                <a:cubicBezTo>
                  <a:pt x="220656" y="11028"/>
                  <a:pt x="220022" y="11277"/>
                  <a:pt x="219522" y="11693"/>
                </a:cubicBezTo>
                <a:cubicBezTo>
                  <a:pt x="219292" y="11885"/>
                  <a:pt x="218977" y="11991"/>
                  <a:pt x="218681" y="11991"/>
                </a:cubicBezTo>
                <a:cubicBezTo>
                  <a:pt x="218579" y="11991"/>
                  <a:pt x="218478" y="11978"/>
                  <a:pt x="218385" y="11952"/>
                </a:cubicBezTo>
                <a:cubicBezTo>
                  <a:pt x="217764" y="11848"/>
                  <a:pt x="217144" y="11745"/>
                  <a:pt x="216523" y="11693"/>
                </a:cubicBezTo>
                <a:cubicBezTo>
                  <a:pt x="216342" y="11667"/>
                  <a:pt x="216149" y="11654"/>
                  <a:pt x="215948" y="11654"/>
                </a:cubicBezTo>
                <a:cubicBezTo>
                  <a:pt x="215748" y="11654"/>
                  <a:pt x="215541" y="11667"/>
                  <a:pt x="215334" y="11693"/>
                </a:cubicBezTo>
                <a:cubicBezTo>
                  <a:pt x="214817" y="11797"/>
                  <a:pt x="214300" y="11952"/>
                  <a:pt x="213783" y="12055"/>
                </a:cubicBezTo>
                <a:cubicBezTo>
                  <a:pt x="213008" y="12158"/>
                  <a:pt x="212232" y="12365"/>
                  <a:pt x="211508" y="12675"/>
                </a:cubicBezTo>
                <a:cubicBezTo>
                  <a:pt x="211312" y="12774"/>
                  <a:pt x="211094" y="12810"/>
                  <a:pt x="210869" y="12810"/>
                </a:cubicBezTo>
                <a:cubicBezTo>
                  <a:pt x="210739" y="12810"/>
                  <a:pt x="210607" y="12798"/>
                  <a:pt x="210474" y="12779"/>
                </a:cubicBezTo>
                <a:cubicBezTo>
                  <a:pt x="210113" y="12727"/>
                  <a:pt x="209751" y="12624"/>
                  <a:pt x="209389" y="12469"/>
                </a:cubicBezTo>
                <a:cubicBezTo>
                  <a:pt x="208656" y="12176"/>
                  <a:pt x="207898" y="12038"/>
                  <a:pt x="207131" y="12038"/>
                </a:cubicBezTo>
                <a:cubicBezTo>
                  <a:pt x="206816" y="12038"/>
                  <a:pt x="206500" y="12062"/>
                  <a:pt x="206183" y="12107"/>
                </a:cubicBezTo>
                <a:cubicBezTo>
                  <a:pt x="205408" y="12262"/>
                  <a:pt x="204632" y="12469"/>
                  <a:pt x="203857" y="12779"/>
                </a:cubicBezTo>
                <a:cubicBezTo>
                  <a:pt x="203288" y="13089"/>
                  <a:pt x="202719" y="13451"/>
                  <a:pt x="202254" y="13865"/>
                </a:cubicBezTo>
                <a:cubicBezTo>
                  <a:pt x="202047" y="13994"/>
                  <a:pt x="201905" y="14058"/>
                  <a:pt x="201769" y="14058"/>
                </a:cubicBezTo>
                <a:cubicBezTo>
                  <a:pt x="201634" y="14058"/>
                  <a:pt x="201504" y="13994"/>
                  <a:pt x="201323" y="13865"/>
                </a:cubicBezTo>
                <a:cubicBezTo>
                  <a:pt x="201065" y="13658"/>
                  <a:pt x="200806" y="13503"/>
                  <a:pt x="200600" y="13296"/>
                </a:cubicBezTo>
                <a:cubicBezTo>
                  <a:pt x="200421" y="13082"/>
                  <a:pt x="200169" y="12966"/>
                  <a:pt x="199910" y="12966"/>
                </a:cubicBezTo>
                <a:cubicBezTo>
                  <a:pt x="199795" y="12966"/>
                  <a:pt x="199678" y="12989"/>
                  <a:pt x="199566" y="13037"/>
                </a:cubicBezTo>
                <a:cubicBezTo>
                  <a:pt x="199152" y="13089"/>
                  <a:pt x="198790" y="13141"/>
                  <a:pt x="198376" y="13192"/>
                </a:cubicBezTo>
                <a:cubicBezTo>
                  <a:pt x="197808" y="13244"/>
                  <a:pt x="197291" y="13244"/>
                  <a:pt x="196774" y="13244"/>
                </a:cubicBezTo>
                <a:lnTo>
                  <a:pt x="196050" y="13244"/>
                </a:lnTo>
                <a:cubicBezTo>
                  <a:pt x="195456" y="13217"/>
                  <a:pt x="194849" y="13134"/>
                  <a:pt x="194242" y="13134"/>
                </a:cubicBezTo>
                <a:cubicBezTo>
                  <a:pt x="193685" y="13134"/>
                  <a:pt x="193130" y="13204"/>
                  <a:pt x="192586" y="13451"/>
                </a:cubicBezTo>
                <a:lnTo>
                  <a:pt x="192379" y="13451"/>
                </a:lnTo>
                <a:cubicBezTo>
                  <a:pt x="191707" y="13503"/>
                  <a:pt x="191087" y="13554"/>
                  <a:pt x="190415" y="13606"/>
                </a:cubicBezTo>
                <a:cubicBezTo>
                  <a:pt x="190016" y="13691"/>
                  <a:pt x="189602" y="13730"/>
                  <a:pt x="189181" y="13730"/>
                </a:cubicBezTo>
                <a:cubicBezTo>
                  <a:pt x="188837" y="13730"/>
                  <a:pt x="188488" y="13704"/>
                  <a:pt x="188140" y="13658"/>
                </a:cubicBezTo>
                <a:cubicBezTo>
                  <a:pt x="187443" y="13537"/>
                  <a:pt x="186747" y="13486"/>
                  <a:pt x="186040" y="13486"/>
                </a:cubicBezTo>
                <a:cubicBezTo>
                  <a:pt x="185540" y="13486"/>
                  <a:pt x="185035" y="13511"/>
                  <a:pt x="184521" y="13554"/>
                </a:cubicBezTo>
                <a:lnTo>
                  <a:pt x="183590" y="13554"/>
                </a:lnTo>
                <a:cubicBezTo>
                  <a:pt x="182453" y="13606"/>
                  <a:pt x="181264" y="13813"/>
                  <a:pt x="180178" y="14226"/>
                </a:cubicBezTo>
                <a:cubicBezTo>
                  <a:pt x="179454" y="14537"/>
                  <a:pt x="178678" y="14795"/>
                  <a:pt x="177955" y="15105"/>
                </a:cubicBezTo>
                <a:cubicBezTo>
                  <a:pt x="177755" y="15191"/>
                  <a:pt x="177541" y="15229"/>
                  <a:pt x="177327" y="15229"/>
                </a:cubicBezTo>
                <a:cubicBezTo>
                  <a:pt x="177153" y="15229"/>
                  <a:pt x="176980" y="15203"/>
                  <a:pt x="176817" y="15157"/>
                </a:cubicBezTo>
                <a:cubicBezTo>
                  <a:pt x="175628" y="14795"/>
                  <a:pt x="174336" y="14537"/>
                  <a:pt x="173095" y="14433"/>
                </a:cubicBezTo>
                <a:cubicBezTo>
                  <a:pt x="172863" y="14383"/>
                  <a:pt x="172631" y="14360"/>
                  <a:pt x="172402" y="14360"/>
                </a:cubicBezTo>
                <a:cubicBezTo>
                  <a:pt x="171918" y="14360"/>
                  <a:pt x="171448" y="14464"/>
                  <a:pt x="171027" y="14640"/>
                </a:cubicBezTo>
                <a:cubicBezTo>
                  <a:pt x="170678" y="14873"/>
                  <a:pt x="170300" y="14989"/>
                  <a:pt x="169914" y="14989"/>
                </a:cubicBezTo>
                <a:cubicBezTo>
                  <a:pt x="169786" y="14989"/>
                  <a:pt x="169657" y="14976"/>
                  <a:pt x="169527" y="14950"/>
                </a:cubicBezTo>
                <a:cubicBezTo>
                  <a:pt x="169500" y="14936"/>
                  <a:pt x="169472" y="14930"/>
                  <a:pt x="169444" y="14930"/>
                </a:cubicBezTo>
                <a:cubicBezTo>
                  <a:pt x="169369" y="14930"/>
                  <a:pt x="169293" y="14978"/>
                  <a:pt x="169217" y="15054"/>
                </a:cubicBezTo>
                <a:cubicBezTo>
                  <a:pt x="169010" y="15157"/>
                  <a:pt x="168804" y="15260"/>
                  <a:pt x="168545" y="15312"/>
                </a:cubicBezTo>
                <a:cubicBezTo>
                  <a:pt x="167976" y="15519"/>
                  <a:pt x="167459" y="15829"/>
                  <a:pt x="166891" y="16036"/>
                </a:cubicBezTo>
                <a:cubicBezTo>
                  <a:pt x="166219" y="16294"/>
                  <a:pt x="165546" y="16553"/>
                  <a:pt x="164823" y="16760"/>
                </a:cubicBezTo>
                <a:cubicBezTo>
                  <a:pt x="164745" y="16786"/>
                  <a:pt x="164655" y="16798"/>
                  <a:pt x="164558" y="16798"/>
                </a:cubicBezTo>
                <a:cubicBezTo>
                  <a:pt x="164461" y="16798"/>
                  <a:pt x="164357" y="16786"/>
                  <a:pt x="164254" y="16760"/>
                </a:cubicBezTo>
                <a:cubicBezTo>
                  <a:pt x="163323" y="16294"/>
                  <a:pt x="162238" y="16191"/>
                  <a:pt x="161359" y="15571"/>
                </a:cubicBezTo>
                <a:cubicBezTo>
                  <a:pt x="161152" y="15415"/>
                  <a:pt x="160842" y="15312"/>
                  <a:pt x="160532" y="15312"/>
                </a:cubicBezTo>
                <a:cubicBezTo>
                  <a:pt x="158567" y="15364"/>
                  <a:pt x="156602" y="15571"/>
                  <a:pt x="154689" y="15932"/>
                </a:cubicBezTo>
                <a:cubicBezTo>
                  <a:pt x="154483" y="15984"/>
                  <a:pt x="154276" y="16036"/>
                  <a:pt x="154069" y="16036"/>
                </a:cubicBezTo>
                <a:cubicBezTo>
                  <a:pt x="153190" y="16036"/>
                  <a:pt x="152466" y="16501"/>
                  <a:pt x="151691" y="16760"/>
                </a:cubicBezTo>
                <a:cubicBezTo>
                  <a:pt x="151070" y="17070"/>
                  <a:pt x="150398" y="17225"/>
                  <a:pt x="149674" y="17225"/>
                </a:cubicBezTo>
                <a:cubicBezTo>
                  <a:pt x="148692" y="17070"/>
                  <a:pt x="147710" y="16863"/>
                  <a:pt x="146676" y="16708"/>
                </a:cubicBezTo>
                <a:cubicBezTo>
                  <a:pt x="146521" y="16708"/>
                  <a:pt x="146417" y="16708"/>
                  <a:pt x="146262" y="16760"/>
                </a:cubicBezTo>
                <a:cubicBezTo>
                  <a:pt x="145487" y="17018"/>
                  <a:pt x="144763" y="17225"/>
                  <a:pt x="143987" y="17432"/>
                </a:cubicBezTo>
                <a:cubicBezTo>
                  <a:pt x="142953" y="17587"/>
                  <a:pt x="141919" y="17794"/>
                  <a:pt x="140937" y="18052"/>
                </a:cubicBezTo>
                <a:cubicBezTo>
                  <a:pt x="139696" y="18414"/>
                  <a:pt x="138714" y="18983"/>
                  <a:pt x="138300" y="20224"/>
                </a:cubicBezTo>
                <a:cubicBezTo>
                  <a:pt x="138197" y="20482"/>
                  <a:pt x="137938" y="20741"/>
                  <a:pt x="137680" y="20844"/>
                </a:cubicBezTo>
                <a:cubicBezTo>
                  <a:pt x="137008" y="21102"/>
                  <a:pt x="136336" y="21206"/>
                  <a:pt x="135663" y="21258"/>
                </a:cubicBezTo>
                <a:cubicBezTo>
                  <a:pt x="135415" y="21240"/>
                  <a:pt x="135167" y="21231"/>
                  <a:pt x="134919" y="21231"/>
                </a:cubicBezTo>
                <a:cubicBezTo>
                  <a:pt x="133721" y="21231"/>
                  <a:pt x="132529" y="21432"/>
                  <a:pt x="131372" y="21775"/>
                </a:cubicBezTo>
                <a:cubicBezTo>
                  <a:pt x="130545" y="22033"/>
                  <a:pt x="129718" y="22343"/>
                  <a:pt x="128891" y="22550"/>
                </a:cubicBezTo>
                <a:cubicBezTo>
                  <a:pt x="128063" y="22757"/>
                  <a:pt x="127185" y="22757"/>
                  <a:pt x="126409" y="23015"/>
                </a:cubicBezTo>
                <a:cubicBezTo>
                  <a:pt x="125892" y="23119"/>
                  <a:pt x="125375" y="23377"/>
                  <a:pt x="124961" y="23687"/>
                </a:cubicBezTo>
                <a:cubicBezTo>
                  <a:pt x="124548" y="24101"/>
                  <a:pt x="124134" y="24515"/>
                  <a:pt x="123772" y="24980"/>
                </a:cubicBezTo>
                <a:cubicBezTo>
                  <a:pt x="123617" y="25187"/>
                  <a:pt x="123359" y="25342"/>
                  <a:pt x="123100" y="25394"/>
                </a:cubicBezTo>
                <a:cubicBezTo>
                  <a:pt x="122480" y="25445"/>
                  <a:pt x="121756" y="25394"/>
                  <a:pt x="121136" y="25497"/>
                </a:cubicBezTo>
                <a:cubicBezTo>
                  <a:pt x="120360" y="25549"/>
                  <a:pt x="119636" y="25704"/>
                  <a:pt x="118861" y="25911"/>
                </a:cubicBezTo>
                <a:cubicBezTo>
                  <a:pt x="118344" y="26117"/>
                  <a:pt x="117775" y="26272"/>
                  <a:pt x="117206" y="26376"/>
                </a:cubicBezTo>
                <a:cubicBezTo>
                  <a:pt x="116172" y="26531"/>
                  <a:pt x="115190" y="26789"/>
                  <a:pt x="114208" y="27151"/>
                </a:cubicBezTo>
                <a:cubicBezTo>
                  <a:pt x="113897" y="27255"/>
                  <a:pt x="113587" y="27410"/>
                  <a:pt x="113329" y="27668"/>
                </a:cubicBezTo>
                <a:cubicBezTo>
                  <a:pt x="113174" y="28030"/>
                  <a:pt x="112915" y="28030"/>
                  <a:pt x="112605" y="28030"/>
                </a:cubicBezTo>
                <a:cubicBezTo>
                  <a:pt x="110589" y="28082"/>
                  <a:pt x="108521" y="28134"/>
                  <a:pt x="106453" y="28134"/>
                </a:cubicBezTo>
                <a:lnTo>
                  <a:pt x="98853" y="28134"/>
                </a:lnTo>
                <a:cubicBezTo>
                  <a:pt x="95906" y="28082"/>
                  <a:pt x="92907" y="27979"/>
                  <a:pt x="89960" y="27927"/>
                </a:cubicBezTo>
                <a:cubicBezTo>
                  <a:pt x="88874" y="27927"/>
                  <a:pt x="87789" y="27823"/>
                  <a:pt x="86703" y="27823"/>
                </a:cubicBezTo>
                <a:cubicBezTo>
                  <a:pt x="85910" y="27823"/>
                  <a:pt x="85117" y="27846"/>
                  <a:pt x="84325" y="27846"/>
                </a:cubicBezTo>
                <a:cubicBezTo>
                  <a:pt x="83928" y="27846"/>
                  <a:pt x="83532" y="27841"/>
                  <a:pt x="83135" y="27823"/>
                </a:cubicBezTo>
                <a:cubicBezTo>
                  <a:pt x="81067" y="27772"/>
                  <a:pt x="78999" y="27720"/>
                  <a:pt x="76931" y="27668"/>
                </a:cubicBezTo>
                <a:cubicBezTo>
                  <a:pt x="76983" y="27462"/>
                  <a:pt x="77035" y="27255"/>
                  <a:pt x="76983" y="27048"/>
                </a:cubicBezTo>
                <a:lnTo>
                  <a:pt x="76983" y="27048"/>
                </a:lnTo>
                <a:lnTo>
                  <a:pt x="76156" y="27100"/>
                </a:lnTo>
                <a:cubicBezTo>
                  <a:pt x="75794" y="27100"/>
                  <a:pt x="75432" y="27151"/>
                  <a:pt x="75070" y="27151"/>
                </a:cubicBezTo>
                <a:cubicBezTo>
                  <a:pt x="74887" y="27164"/>
                  <a:pt x="74704" y="27170"/>
                  <a:pt x="74521" y="27170"/>
                </a:cubicBezTo>
                <a:cubicBezTo>
                  <a:pt x="73929" y="27170"/>
                  <a:pt x="73336" y="27102"/>
                  <a:pt x="72744" y="26945"/>
                </a:cubicBezTo>
                <a:cubicBezTo>
                  <a:pt x="72110" y="26860"/>
                  <a:pt x="71477" y="26776"/>
                  <a:pt x="70844" y="26776"/>
                </a:cubicBezTo>
                <a:cubicBezTo>
                  <a:pt x="70702" y="26776"/>
                  <a:pt x="70559" y="26780"/>
                  <a:pt x="70417" y="26789"/>
                </a:cubicBezTo>
                <a:cubicBezTo>
                  <a:pt x="68763" y="26583"/>
                  <a:pt x="67108" y="26376"/>
                  <a:pt x="65454" y="26169"/>
                </a:cubicBezTo>
                <a:cubicBezTo>
                  <a:pt x="64523" y="26117"/>
                  <a:pt x="63644" y="25755"/>
                  <a:pt x="62869" y="25238"/>
                </a:cubicBezTo>
                <a:cubicBezTo>
                  <a:pt x="62352" y="24825"/>
                  <a:pt x="61783" y="24566"/>
                  <a:pt x="61163" y="24411"/>
                </a:cubicBezTo>
                <a:cubicBezTo>
                  <a:pt x="59767" y="24049"/>
                  <a:pt x="58319" y="23791"/>
                  <a:pt x="56872" y="23739"/>
                </a:cubicBezTo>
                <a:cubicBezTo>
                  <a:pt x="56744" y="23728"/>
                  <a:pt x="56613" y="23721"/>
                  <a:pt x="56481" y="23721"/>
                </a:cubicBezTo>
                <a:cubicBezTo>
                  <a:pt x="56027" y="23721"/>
                  <a:pt x="55555" y="23797"/>
                  <a:pt x="55114" y="23998"/>
                </a:cubicBezTo>
                <a:cubicBezTo>
                  <a:pt x="54765" y="24230"/>
                  <a:pt x="54387" y="24347"/>
                  <a:pt x="54001" y="24347"/>
                </a:cubicBezTo>
                <a:cubicBezTo>
                  <a:pt x="53873" y="24347"/>
                  <a:pt x="53744" y="24334"/>
                  <a:pt x="53614" y="24308"/>
                </a:cubicBezTo>
                <a:cubicBezTo>
                  <a:pt x="52063" y="23739"/>
                  <a:pt x="50512" y="23170"/>
                  <a:pt x="49478" y="21878"/>
                </a:cubicBezTo>
                <a:cubicBezTo>
                  <a:pt x="48703" y="20896"/>
                  <a:pt x="47772" y="20120"/>
                  <a:pt x="46686" y="19551"/>
                </a:cubicBezTo>
                <a:cubicBezTo>
                  <a:pt x="45859" y="19190"/>
                  <a:pt x="45032" y="18828"/>
                  <a:pt x="44205" y="18414"/>
                </a:cubicBezTo>
                <a:cubicBezTo>
                  <a:pt x="43386" y="18039"/>
                  <a:pt x="42499" y="17843"/>
                  <a:pt x="41619" y="17843"/>
                </a:cubicBezTo>
                <a:cubicBezTo>
                  <a:pt x="41166" y="17843"/>
                  <a:pt x="40715" y="17895"/>
                  <a:pt x="40276" y="18000"/>
                </a:cubicBezTo>
                <a:cubicBezTo>
                  <a:pt x="39775" y="18105"/>
                  <a:pt x="39275" y="18158"/>
                  <a:pt x="38782" y="18158"/>
                </a:cubicBezTo>
                <a:cubicBezTo>
                  <a:pt x="38051" y="18158"/>
                  <a:pt x="37335" y="18041"/>
                  <a:pt x="36657" y="17794"/>
                </a:cubicBezTo>
                <a:cubicBezTo>
                  <a:pt x="36088" y="17639"/>
                  <a:pt x="35571" y="17483"/>
                  <a:pt x="35002" y="17380"/>
                </a:cubicBezTo>
                <a:cubicBezTo>
                  <a:pt x="32934" y="16966"/>
                  <a:pt x="30814" y="16553"/>
                  <a:pt x="28695" y="16088"/>
                </a:cubicBezTo>
                <a:cubicBezTo>
                  <a:pt x="28261" y="15973"/>
                  <a:pt x="27817" y="15910"/>
                  <a:pt x="27377" y="15910"/>
                </a:cubicBezTo>
                <a:cubicBezTo>
                  <a:pt x="26819" y="15910"/>
                  <a:pt x="26267" y="16012"/>
                  <a:pt x="25748" y="16243"/>
                </a:cubicBezTo>
                <a:cubicBezTo>
                  <a:pt x="24869" y="16553"/>
                  <a:pt x="24042" y="17070"/>
                  <a:pt x="23473" y="17794"/>
                </a:cubicBezTo>
                <a:cubicBezTo>
                  <a:pt x="23266" y="18000"/>
                  <a:pt x="23059" y="18104"/>
                  <a:pt x="22749" y="18156"/>
                </a:cubicBezTo>
                <a:cubicBezTo>
                  <a:pt x="21146" y="17845"/>
                  <a:pt x="19699" y="17432"/>
                  <a:pt x="18716" y="16036"/>
                </a:cubicBezTo>
                <a:cubicBezTo>
                  <a:pt x="17993" y="15105"/>
                  <a:pt x="17114" y="14330"/>
                  <a:pt x="16183" y="13658"/>
                </a:cubicBezTo>
                <a:cubicBezTo>
                  <a:pt x="14787" y="12675"/>
                  <a:pt x="13184" y="12055"/>
                  <a:pt x="11478" y="11848"/>
                </a:cubicBezTo>
                <a:cubicBezTo>
                  <a:pt x="9979" y="11641"/>
                  <a:pt x="8480" y="11435"/>
                  <a:pt x="7032" y="11228"/>
                </a:cubicBezTo>
                <a:cubicBezTo>
                  <a:pt x="6720" y="11156"/>
                  <a:pt x="6408" y="11117"/>
                  <a:pt x="6101" y="11117"/>
                </a:cubicBezTo>
                <a:cubicBezTo>
                  <a:pt x="5747" y="11117"/>
                  <a:pt x="5400" y="11169"/>
                  <a:pt x="5067" y="11280"/>
                </a:cubicBezTo>
                <a:cubicBezTo>
                  <a:pt x="4033" y="11486"/>
                  <a:pt x="3051" y="11848"/>
                  <a:pt x="2069" y="12365"/>
                </a:cubicBezTo>
                <a:cubicBezTo>
                  <a:pt x="1845" y="12514"/>
                  <a:pt x="1574" y="12592"/>
                  <a:pt x="1300" y="12592"/>
                </a:cubicBezTo>
                <a:cubicBezTo>
                  <a:pt x="1005" y="12592"/>
                  <a:pt x="708" y="12501"/>
                  <a:pt x="466" y="12314"/>
                </a:cubicBezTo>
                <a:cubicBezTo>
                  <a:pt x="311" y="12158"/>
                  <a:pt x="156" y="12055"/>
                  <a:pt x="1" y="12003"/>
                </a:cubicBezTo>
                <a:lnTo>
                  <a:pt x="1" y="28651"/>
                </a:lnTo>
                <a:lnTo>
                  <a:pt x="311" y="28651"/>
                </a:lnTo>
                <a:cubicBezTo>
                  <a:pt x="569" y="28702"/>
                  <a:pt x="828" y="28702"/>
                  <a:pt x="1086" y="28702"/>
                </a:cubicBezTo>
                <a:lnTo>
                  <a:pt x="1500" y="28702"/>
                </a:lnTo>
                <a:cubicBezTo>
                  <a:pt x="2741" y="28702"/>
                  <a:pt x="3959" y="28725"/>
                  <a:pt x="5184" y="28725"/>
                </a:cubicBezTo>
                <a:cubicBezTo>
                  <a:pt x="5797" y="28725"/>
                  <a:pt x="6412" y="28720"/>
                  <a:pt x="7032" y="28702"/>
                </a:cubicBezTo>
                <a:cubicBezTo>
                  <a:pt x="9100" y="28702"/>
                  <a:pt x="11116" y="28547"/>
                  <a:pt x="13184" y="28496"/>
                </a:cubicBezTo>
                <a:cubicBezTo>
                  <a:pt x="14477" y="28496"/>
                  <a:pt x="15718" y="28444"/>
                  <a:pt x="17010" y="28444"/>
                </a:cubicBezTo>
                <a:cubicBezTo>
                  <a:pt x="19182" y="28444"/>
                  <a:pt x="21353" y="28340"/>
                  <a:pt x="23525" y="28237"/>
                </a:cubicBezTo>
                <a:cubicBezTo>
                  <a:pt x="24145" y="28237"/>
                  <a:pt x="24817" y="28030"/>
                  <a:pt x="25437" y="27979"/>
                </a:cubicBezTo>
                <a:cubicBezTo>
                  <a:pt x="26782" y="27875"/>
                  <a:pt x="28178" y="27823"/>
                  <a:pt x="29522" y="27772"/>
                </a:cubicBezTo>
                <a:cubicBezTo>
                  <a:pt x="30969" y="27720"/>
                  <a:pt x="32417" y="27617"/>
                  <a:pt x="33865" y="27565"/>
                </a:cubicBezTo>
                <a:lnTo>
                  <a:pt x="36760" y="27565"/>
                </a:lnTo>
                <a:cubicBezTo>
                  <a:pt x="37949" y="27565"/>
                  <a:pt x="39190" y="27565"/>
                  <a:pt x="40379" y="27617"/>
                </a:cubicBezTo>
                <a:cubicBezTo>
                  <a:pt x="41568" y="27668"/>
                  <a:pt x="42964" y="27668"/>
                  <a:pt x="44205" y="27668"/>
                </a:cubicBezTo>
                <a:lnTo>
                  <a:pt x="54080" y="27668"/>
                </a:lnTo>
                <a:cubicBezTo>
                  <a:pt x="54700" y="27668"/>
                  <a:pt x="55320" y="27720"/>
                  <a:pt x="55941" y="27720"/>
                </a:cubicBezTo>
                <a:cubicBezTo>
                  <a:pt x="57389" y="27720"/>
                  <a:pt x="58836" y="27720"/>
                  <a:pt x="60284" y="27772"/>
                </a:cubicBezTo>
                <a:cubicBezTo>
                  <a:pt x="62455" y="27927"/>
                  <a:pt x="64575" y="27875"/>
                  <a:pt x="66746" y="27979"/>
                </a:cubicBezTo>
                <a:cubicBezTo>
                  <a:pt x="67884" y="28082"/>
                  <a:pt x="69021" y="27979"/>
                  <a:pt x="70210" y="28134"/>
                </a:cubicBezTo>
                <a:cubicBezTo>
                  <a:pt x="70908" y="28185"/>
                  <a:pt x="71619" y="28198"/>
                  <a:pt x="72330" y="28198"/>
                </a:cubicBezTo>
                <a:cubicBezTo>
                  <a:pt x="73041" y="28198"/>
                  <a:pt x="73752" y="28185"/>
                  <a:pt x="74450" y="28185"/>
                </a:cubicBezTo>
                <a:cubicBezTo>
                  <a:pt x="76414" y="28237"/>
                  <a:pt x="78327" y="28340"/>
                  <a:pt x="80292" y="28340"/>
                </a:cubicBezTo>
                <a:lnTo>
                  <a:pt x="86082" y="28340"/>
                </a:lnTo>
                <a:cubicBezTo>
                  <a:pt x="88196" y="28340"/>
                  <a:pt x="90310" y="28504"/>
                  <a:pt x="92424" y="28504"/>
                </a:cubicBezTo>
                <a:cubicBezTo>
                  <a:pt x="92689" y="28504"/>
                  <a:pt x="92953" y="28501"/>
                  <a:pt x="93217" y="28496"/>
                </a:cubicBezTo>
                <a:lnTo>
                  <a:pt x="93269" y="28496"/>
                </a:lnTo>
                <a:cubicBezTo>
                  <a:pt x="94613" y="28547"/>
                  <a:pt x="95957" y="28651"/>
                  <a:pt x="97353" y="28754"/>
                </a:cubicBezTo>
                <a:lnTo>
                  <a:pt x="98025" y="28754"/>
                </a:lnTo>
                <a:cubicBezTo>
                  <a:pt x="98232" y="28754"/>
                  <a:pt x="98491" y="28651"/>
                  <a:pt x="98646" y="28651"/>
                </a:cubicBezTo>
                <a:lnTo>
                  <a:pt x="107331" y="28651"/>
                </a:lnTo>
                <a:cubicBezTo>
                  <a:pt x="109089" y="28599"/>
                  <a:pt x="110847" y="28496"/>
                  <a:pt x="112605" y="28496"/>
                </a:cubicBezTo>
                <a:cubicBezTo>
                  <a:pt x="114363" y="28496"/>
                  <a:pt x="116017" y="28599"/>
                  <a:pt x="117775" y="28599"/>
                </a:cubicBezTo>
                <a:cubicBezTo>
                  <a:pt x="119636" y="28599"/>
                  <a:pt x="121446" y="28547"/>
                  <a:pt x="123307" y="28496"/>
                </a:cubicBezTo>
                <a:lnTo>
                  <a:pt x="126512" y="28496"/>
                </a:lnTo>
                <a:cubicBezTo>
                  <a:pt x="127650" y="28496"/>
                  <a:pt x="128764" y="28564"/>
                  <a:pt x="129886" y="28564"/>
                </a:cubicBezTo>
                <a:cubicBezTo>
                  <a:pt x="130447" y="28564"/>
                  <a:pt x="131010" y="28547"/>
                  <a:pt x="131579" y="28496"/>
                </a:cubicBezTo>
                <a:cubicBezTo>
                  <a:pt x="131946" y="28471"/>
                  <a:pt x="132313" y="28464"/>
                  <a:pt x="132680" y="28464"/>
                </a:cubicBezTo>
                <a:cubicBezTo>
                  <a:pt x="133185" y="28464"/>
                  <a:pt x="133690" y="28477"/>
                  <a:pt x="134191" y="28477"/>
                </a:cubicBezTo>
                <a:cubicBezTo>
                  <a:pt x="134861" y="28477"/>
                  <a:pt x="135526" y="28453"/>
                  <a:pt x="136180" y="28340"/>
                </a:cubicBezTo>
                <a:lnTo>
                  <a:pt x="139800" y="28340"/>
                </a:lnTo>
                <a:cubicBezTo>
                  <a:pt x="141609" y="28340"/>
                  <a:pt x="143367" y="28237"/>
                  <a:pt x="145176" y="28237"/>
                </a:cubicBezTo>
                <a:lnTo>
                  <a:pt x="152518" y="28237"/>
                </a:lnTo>
                <a:cubicBezTo>
                  <a:pt x="154327" y="28237"/>
                  <a:pt x="156137" y="28185"/>
                  <a:pt x="157946" y="28134"/>
                </a:cubicBezTo>
                <a:cubicBezTo>
                  <a:pt x="158670" y="28134"/>
                  <a:pt x="159371" y="28157"/>
                  <a:pt x="160064" y="28157"/>
                </a:cubicBezTo>
                <a:cubicBezTo>
                  <a:pt x="160411" y="28157"/>
                  <a:pt x="160756" y="28151"/>
                  <a:pt x="161100" y="28134"/>
                </a:cubicBezTo>
                <a:cubicBezTo>
                  <a:pt x="161772" y="28082"/>
                  <a:pt x="162444" y="28069"/>
                  <a:pt x="163117" y="28069"/>
                </a:cubicBezTo>
                <a:cubicBezTo>
                  <a:pt x="163789" y="28069"/>
                  <a:pt x="164461" y="28082"/>
                  <a:pt x="165133" y="28082"/>
                </a:cubicBezTo>
                <a:cubicBezTo>
                  <a:pt x="165402" y="28092"/>
                  <a:pt x="165668" y="28096"/>
                  <a:pt x="165934" y="28096"/>
                </a:cubicBezTo>
                <a:cubicBezTo>
                  <a:pt x="166996" y="28096"/>
                  <a:pt x="168038" y="28030"/>
                  <a:pt x="169114" y="28030"/>
                </a:cubicBezTo>
                <a:lnTo>
                  <a:pt x="173767" y="27823"/>
                </a:lnTo>
                <a:cubicBezTo>
                  <a:pt x="174801" y="27823"/>
                  <a:pt x="175783" y="27823"/>
                  <a:pt x="176817" y="27772"/>
                </a:cubicBezTo>
                <a:cubicBezTo>
                  <a:pt x="177438" y="27772"/>
                  <a:pt x="178110" y="27668"/>
                  <a:pt x="178730" y="27668"/>
                </a:cubicBezTo>
                <a:lnTo>
                  <a:pt x="181832" y="27668"/>
                </a:lnTo>
                <a:cubicBezTo>
                  <a:pt x="182194" y="27668"/>
                  <a:pt x="182556" y="27513"/>
                  <a:pt x="182918" y="27513"/>
                </a:cubicBezTo>
                <a:cubicBezTo>
                  <a:pt x="183538" y="27513"/>
                  <a:pt x="184159" y="27536"/>
                  <a:pt x="184764" y="27536"/>
                </a:cubicBezTo>
                <a:cubicBezTo>
                  <a:pt x="185066" y="27536"/>
                  <a:pt x="185365" y="27530"/>
                  <a:pt x="185658" y="27513"/>
                </a:cubicBezTo>
                <a:cubicBezTo>
                  <a:pt x="187417" y="27456"/>
                  <a:pt x="189159" y="27415"/>
                  <a:pt x="190904" y="27415"/>
                </a:cubicBezTo>
                <a:cubicBezTo>
                  <a:pt x="192339" y="27415"/>
                  <a:pt x="193776" y="27443"/>
                  <a:pt x="195223" y="27513"/>
                </a:cubicBezTo>
                <a:lnTo>
                  <a:pt x="197187" y="27513"/>
                </a:lnTo>
                <a:cubicBezTo>
                  <a:pt x="197982" y="27589"/>
                  <a:pt x="198805" y="27637"/>
                  <a:pt x="199635" y="27637"/>
                </a:cubicBezTo>
                <a:cubicBezTo>
                  <a:pt x="199938" y="27637"/>
                  <a:pt x="200243" y="27630"/>
                  <a:pt x="200548" y="27617"/>
                </a:cubicBezTo>
                <a:cubicBezTo>
                  <a:pt x="200910" y="27591"/>
                  <a:pt x="201272" y="27578"/>
                  <a:pt x="201634" y="27578"/>
                </a:cubicBezTo>
                <a:cubicBezTo>
                  <a:pt x="201996" y="27578"/>
                  <a:pt x="202357" y="27591"/>
                  <a:pt x="202719" y="27617"/>
                </a:cubicBezTo>
                <a:lnTo>
                  <a:pt x="208717" y="27617"/>
                </a:lnTo>
                <a:cubicBezTo>
                  <a:pt x="210371" y="27617"/>
                  <a:pt x="211974" y="27720"/>
                  <a:pt x="213628" y="27720"/>
                </a:cubicBezTo>
                <a:lnTo>
                  <a:pt x="215696" y="27720"/>
                </a:lnTo>
                <a:cubicBezTo>
                  <a:pt x="217327" y="27762"/>
                  <a:pt x="218959" y="27838"/>
                  <a:pt x="220590" y="27838"/>
                </a:cubicBezTo>
                <a:cubicBezTo>
                  <a:pt x="220975" y="27838"/>
                  <a:pt x="221360" y="27833"/>
                  <a:pt x="221745" y="27823"/>
                </a:cubicBezTo>
                <a:cubicBezTo>
                  <a:pt x="223641" y="27823"/>
                  <a:pt x="225537" y="27892"/>
                  <a:pt x="227432" y="27892"/>
                </a:cubicBezTo>
                <a:cubicBezTo>
                  <a:pt x="228380" y="27892"/>
                  <a:pt x="229328" y="27875"/>
                  <a:pt x="230276" y="27823"/>
                </a:cubicBezTo>
                <a:cubicBezTo>
                  <a:pt x="230862" y="27806"/>
                  <a:pt x="231453" y="27800"/>
                  <a:pt x="232047" y="27800"/>
                </a:cubicBezTo>
                <a:cubicBezTo>
                  <a:pt x="233234" y="27800"/>
                  <a:pt x="234429" y="27823"/>
                  <a:pt x="235601" y="27823"/>
                </a:cubicBezTo>
                <a:cubicBezTo>
                  <a:pt x="236687" y="27823"/>
                  <a:pt x="237721" y="27927"/>
                  <a:pt x="238755" y="27927"/>
                </a:cubicBezTo>
                <a:cubicBezTo>
                  <a:pt x="240202" y="27927"/>
                  <a:pt x="241650" y="27927"/>
                  <a:pt x="243149" y="27979"/>
                </a:cubicBezTo>
                <a:cubicBezTo>
                  <a:pt x="244287" y="27979"/>
                  <a:pt x="269362" y="27668"/>
                  <a:pt x="270499" y="27668"/>
                </a:cubicBezTo>
                <a:lnTo>
                  <a:pt x="272981" y="27668"/>
                </a:lnTo>
                <a:cubicBezTo>
                  <a:pt x="274015" y="27668"/>
                  <a:pt x="274997" y="27875"/>
                  <a:pt x="276031" y="27875"/>
                </a:cubicBezTo>
                <a:cubicBezTo>
                  <a:pt x="276149" y="27869"/>
                  <a:pt x="276268" y="27867"/>
                  <a:pt x="276386" y="27867"/>
                </a:cubicBezTo>
                <a:cubicBezTo>
                  <a:pt x="277089" y="27867"/>
                  <a:pt x="277793" y="27956"/>
                  <a:pt x="278496" y="27956"/>
                </a:cubicBezTo>
                <a:cubicBezTo>
                  <a:pt x="278708" y="27956"/>
                  <a:pt x="278921" y="27948"/>
                  <a:pt x="279133" y="27927"/>
                </a:cubicBezTo>
                <a:cubicBezTo>
                  <a:pt x="280529" y="27927"/>
                  <a:pt x="281873" y="27979"/>
                  <a:pt x="283217" y="28082"/>
                </a:cubicBezTo>
                <a:lnTo>
                  <a:pt x="284303" y="28134"/>
                </a:lnTo>
                <a:lnTo>
                  <a:pt x="284562" y="28134"/>
                </a:lnTo>
                <a:lnTo>
                  <a:pt x="284562" y="578"/>
                </a:lnTo>
                <a:cubicBezTo>
                  <a:pt x="282499" y="289"/>
                  <a:pt x="280108" y="0"/>
                  <a:pt x="2787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"/>
          <p:cNvSpPr txBox="1">
            <a:spLocks noGrp="1"/>
          </p:cNvSpPr>
          <p:nvPr>
            <p:ph type="title"/>
          </p:nvPr>
        </p:nvSpPr>
        <p:spPr>
          <a:xfrm>
            <a:off x="2486700" y="2275613"/>
            <a:ext cx="41706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6" name="Google Shape;786;p3"/>
          <p:cNvSpPr txBox="1">
            <a:spLocks noGrp="1"/>
          </p:cNvSpPr>
          <p:nvPr>
            <p:ph type="title" idx="2" hasCustomPrompt="1"/>
          </p:nvPr>
        </p:nvSpPr>
        <p:spPr>
          <a:xfrm>
            <a:off x="3704100" y="1571835"/>
            <a:ext cx="1735800" cy="7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87" name="Google Shape;787;p3"/>
          <p:cNvSpPr txBox="1">
            <a:spLocks noGrp="1"/>
          </p:cNvSpPr>
          <p:nvPr>
            <p:ph type="subTitle" idx="1"/>
          </p:nvPr>
        </p:nvSpPr>
        <p:spPr>
          <a:xfrm>
            <a:off x="2731350" y="3128113"/>
            <a:ext cx="36813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47ACB-89FF-2410-1F19-5AD21D65A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1AFFC-55B6-D0B6-9F3B-F8C77209D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C69F5-44A3-E9BC-6A08-28A5BF7A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46C84-9F5D-BFF6-7316-CB3CCD79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75E65-2900-E90E-3A1C-57FAC9FB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7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898" name="Google Shape;898;p6"/>
          <p:cNvSpPr/>
          <p:nvPr/>
        </p:nvSpPr>
        <p:spPr>
          <a:xfrm flipH="1">
            <a:off x="8111468" y="0"/>
            <a:ext cx="984" cy="953"/>
          </a:xfrm>
          <a:custGeom>
            <a:avLst/>
            <a:gdLst/>
            <a:ahLst/>
            <a:cxnLst/>
            <a:rect l="l" t="t" r="r" b="b"/>
            <a:pathLst>
              <a:path w="32" h="31" extrusionOk="0">
                <a:moveTo>
                  <a:pt x="1" y="0"/>
                </a:moveTo>
                <a:lnTo>
                  <a:pt x="1" y="30"/>
                </a:lnTo>
                <a:lnTo>
                  <a:pt x="3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6"/>
          <p:cNvSpPr/>
          <p:nvPr/>
        </p:nvSpPr>
        <p:spPr>
          <a:xfrm flipH="1">
            <a:off x="8460920" y="0"/>
            <a:ext cx="408350" cy="513911"/>
          </a:xfrm>
          <a:custGeom>
            <a:avLst/>
            <a:gdLst/>
            <a:ahLst/>
            <a:cxnLst/>
            <a:rect l="l" t="t" r="r" b="b"/>
            <a:pathLst>
              <a:path w="13284" h="16718" extrusionOk="0">
                <a:moveTo>
                  <a:pt x="12067" y="0"/>
                </a:moveTo>
                <a:cubicBezTo>
                  <a:pt x="11824" y="243"/>
                  <a:pt x="11551" y="486"/>
                  <a:pt x="11277" y="729"/>
                </a:cubicBezTo>
                <a:cubicBezTo>
                  <a:pt x="9788" y="2188"/>
                  <a:pt x="8420" y="3739"/>
                  <a:pt x="7143" y="5410"/>
                </a:cubicBezTo>
                <a:cubicBezTo>
                  <a:pt x="4955" y="8298"/>
                  <a:pt x="2949" y="11307"/>
                  <a:pt x="1155" y="14468"/>
                </a:cubicBezTo>
                <a:cubicBezTo>
                  <a:pt x="790" y="15076"/>
                  <a:pt x="456" y="15715"/>
                  <a:pt x="122" y="16353"/>
                </a:cubicBezTo>
                <a:cubicBezTo>
                  <a:pt x="61" y="16444"/>
                  <a:pt x="0" y="16596"/>
                  <a:pt x="0" y="16718"/>
                </a:cubicBezTo>
                <a:cubicBezTo>
                  <a:pt x="61" y="16626"/>
                  <a:pt x="122" y="16535"/>
                  <a:pt x="183" y="16444"/>
                </a:cubicBezTo>
                <a:cubicBezTo>
                  <a:pt x="2249" y="13252"/>
                  <a:pt x="4468" y="10183"/>
                  <a:pt x="6870" y="7234"/>
                </a:cubicBezTo>
                <a:cubicBezTo>
                  <a:pt x="7569" y="6322"/>
                  <a:pt x="8268" y="5380"/>
                  <a:pt x="8997" y="4499"/>
                </a:cubicBezTo>
                <a:cubicBezTo>
                  <a:pt x="10304" y="2888"/>
                  <a:pt x="11733" y="1368"/>
                  <a:pt x="132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6"/>
          <p:cNvSpPr/>
          <p:nvPr/>
        </p:nvSpPr>
        <p:spPr>
          <a:xfrm flipH="1">
            <a:off x="8075963" y="0"/>
            <a:ext cx="1068031" cy="755927"/>
          </a:xfrm>
          <a:custGeom>
            <a:avLst/>
            <a:gdLst/>
            <a:ahLst/>
            <a:cxnLst/>
            <a:rect l="l" t="t" r="r" b="b"/>
            <a:pathLst>
              <a:path w="34744" h="24591" extrusionOk="0">
                <a:moveTo>
                  <a:pt x="12585" y="274"/>
                </a:moveTo>
                <a:cubicBezTo>
                  <a:pt x="14104" y="274"/>
                  <a:pt x="15624" y="608"/>
                  <a:pt x="16992" y="1246"/>
                </a:cubicBezTo>
                <a:cubicBezTo>
                  <a:pt x="17387" y="1429"/>
                  <a:pt x="17782" y="1641"/>
                  <a:pt x="18147" y="1915"/>
                </a:cubicBezTo>
                <a:cubicBezTo>
                  <a:pt x="18238" y="1976"/>
                  <a:pt x="18299" y="2067"/>
                  <a:pt x="18421" y="2188"/>
                </a:cubicBezTo>
                <a:cubicBezTo>
                  <a:pt x="18117" y="2584"/>
                  <a:pt x="17782" y="2948"/>
                  <a:pt x="17448" y="3313"/>
                </a:cubicBezTo>
                <a:lnTo>
                  <a:pt x="17266" y="3313"/>
                </a:lnTo>
                <a:cubicBezTo>
                  <a:pt x="17266" y="3404"/>
                  <a:pt x="17266" y="3465"/>
                  <a:pt x="17235" y="3556"/>
                </a:cubicBezTo>
                <a:cubicBezTo>
                  <a:pt x="17083" y="3769"/>
                  <a:pt x="16901" y="3982"/>
                  <a:pt x="16718" y="4134"/>
                </a:cubicBezTo>
                <a:lnTo>
                  <a:pt x="16354" y="4043"/>
                </a:lnTo>
                <a:cubicBezTo>
                  <a:pt x="15746" y="3860"/>
                  <a:pt x="15138" y="3647"/>
                  <a:pt x="14530" y="3526"/>
                </a:cubicBezTo>
                <a:cubicBezTo>
                  <a:pt x="12804" y="3148"/>
                  <a:pt x="11052" y="2957"/>
                  <a:pt x="9297" y="2957"/>
                </a:cubicBezTo>
                <a:cubicBezTo>
                  <a:pt x="7807" y="2957"/>
                  <a:pt x="6314" y="3095"/>
                  <a:pt x="4834" y="3374"/>
                </a:cubicBezTo>
                <a:cubicBezTo>
                  <a:pt x="3679" y="3587"/>
                  <a:pt x="2524" y="3860"/>
                  <a:pt x="1429" y="4195"/>
                </a:cubicBezTo>
                <a:cubicBezTo>
                  <a:pt x="1277" y="4255"/>
                  <a:pt x="1125" y="4286"/>
                  <a:pt x="973" y="4286"/>
                </a:cubicBezTo>
                <a:cubicBezTo>
                  <a:pt x="973" y="4164"/>
                  <a:pt x="1034" y="4043"/>
                  <a:pt x="1125" y="3951"/>
                </a:cubicBezTo>
                <a:cubicBezTo>
                  <a:pt x="1551" y="3404"/>
                  <a:pt x="2037" y="2948"/>
                  <a:pt x="2584" y="2523"/>
                </a:cubicBezTo>
                <a:cubicBezTo>
                  <a:pt x="3040" y="2492"/>
                  <a:pt x="3436" y="2492"/>
                  <a:pt x="3861" y="2432"/>
                </a:cubicBezTo>
                <a:cubicBezTo>
                  <a:pt x="5107" y="2280"/>
                  <a:pt x="6384" y="2128"/>
                  <a:pt x="7661" y="1945"/>
                </a:cubicBezTo>
                <a:cubicBezTo>
                  <a:pt x="8755" y="1793"/>
                  <a:pt x="9879" y="1702"/>
                  <a:pt x="11004" y="1641"/>
                </a:cubicBezTo>
                <a:cubicBezTo>
                  <a:pt x="11103" y="1639"/>
                  <a:pt x="11202" y="1638"/>
                  <a:pt x="11300" y="1638"/>
                </a:cubicBezTo>
                <a:cubicBezTo>
                  <a:pt x="12387" y="1638"/>
                  <a:pt x="13471" y="1791"/>
                  <a:pt x="14530" y="2097"/>
                </a:cubicBezTo>
                <a:cubicBezTo>
                  <a:pt x="15320" y="2371"/>
                  <a:pt x="16111" y="2705"/>
                  <a:pt x="16870" y="3131"/>
                </a:cubicBezTo>
                <a:cubicBezTo>
                  <a:pt x="16992" y="3222"/>
                  <a:pt x="17144" y="3283"/>
                  <a:pt x="17266" y="3313"/>
                </a:cubicBezTo>
                <a:cubicBezTo>
                  <a:pt x="17174" y="3222"/>
                  <a:pt x="17053" y="3161"/>
                  <a:pt x="16931" y="3070"/>
                </a:cubicBezTo>
                <a:cubicBezTo>
                  <a:pt x="15290" y="2067"/>
                  <a:pt x="13405" y="1520"/>
                  <a:pt x="11460" y="1520"/>
                </a:cubicBezTo>
                <a:cubicBezTo>
                  <a:pt x="10700" y="1520"/>
                  <a:pt x="9940" y="1581"/>
                  <a:pt x="9180" y="1641"/>
                </a:cubicBezTo>
                <a:cubicBezTo>
                  <a:pt x="8086" y="1763"/>
                  <a:pt x="7022" y="1945"/>
                  <a:pt x="5928" y="2067"/>
                </a:cubicBezTo>
                <a:cubicBezTo>
                  <a:pt x="5016" y="2158"/>
                  <a:pt x="4104" y="2249"/>
                  <a:pt x="3192" y="2340"/>
                </a:cubicBezTo>
                <a:cubicBezTo>
                  <a:pt x="3147" y="2340"/>
                  <a:pt x="3101" y="2356"/>
                  <a:pt x="3056" y="2356"/>
                </a:cubicBezTo>
                <a:cubicBezTo>
                  <a:pt x="3010" y="2356"/>
                  <a:pt x="2964" y="2340"/>
                  <a:pt x="2919" y="2280"/>
                </a:cubicBezTo>
                <a:lnTo>
                  <a:pt x="4834" y="486"/>
                </a:lnTo>
                <a:cubicBezTo>
                  <a:pt x="5016" y="486"/>
                  <a:pt x="5168" y="486"/>
                  <a:pt x="5290" y="517"/>
                </a:cubicBezTo>
                <a:cubicBezTo>
                  <a:pt x="5837" y="547"/>
                  <a:pt x="6384" y="562"/>
                  <a:pt x="6931" y="562"/>
                </a:cubicBezTo>
                <a:cubicBezTo>
                  <a:pt x="7478" y="562"/>
                  <a:pt x="8025" y="547"/>
                  <a:pt x="8572" y="517"/>
                </a:cubicBezTo>
                <a:cubicBezTo>
                  <a:pt x="9180" y="456"/>
                  <a:pt x="9758" y="395"/>
                  <a:pt x="10366" y="365"/>
                </a:cubicBezTo>
                <a:cubicBezTo>
                  <a:pt x="11126" y="334"/>
                  <a:pt x="11855" y="274"/>
                  <a:pt x="12585" y="274"/>
                </a:cubicBezTo>
                <a:close/>
                <a:moveTo>
                  <a:pt x="9346" y="3090"/>
                </a:moveTo>
                <a:cubicBezTo>
                  <a:pt x="10375" y="3090"/>
                  <a:pt x="11405" y="3154"/>
                  <a:pt x="12433" y="3283"/>
                </a:cubicBezTo>
                <a:cubicBezTo>
                  <a:pt x="13740" y="3435"/>
                  <a:pt x="15016" y="3739"/>
                  <a:pt x="16263" y="4134"/>
                </a:cubicBezTo>
                <a:cubicBezTo>
                  <a:pt x="16384" y="4164"/>
                  <a:pt x="16536" y="4164"/>
                  <a:pt x="16597" y="4347"/>
                </a:cubicBezTo>
                <a:cubicBezTo>
                  <a:pt x="16384" y="4620"/>
                  <a:pt x="16171" y="4894"/>
                  <a:pt x="15928" y="5198"/>
                </a:cubicBezTo>
                <a:cubicBezTo>
                  <a:pt x="15746" y="5167"/>
                  <a:pt x="15594" y="5137"/>
                  <a:pt x="15472" y="5106"/>
                </a:cubicBezTo>
                <a:cubicBezTo>
                  <a:pt x="13861" y="4772"/>
                  <a:pt x="12189" y="4620"/>
                  <a:pt x="10518" y="4620"/>
                </a:cubicBezTo>
                <a:cubicBezTo>
                  <a:pt x="8177" y="4681"/>
                  <a:pt x="5867" y="4985"/>
                  <a:pt x="3588" y="5562"/>
                </a:cubicBezTo>
                <a:cubicBezTo>
                  <a:pt x="2554" y="5806"/>
                  <a:pt x="1551" y="6140"/>
                  <a:pt x="548" y="6474"/>
                </a:cubicBezTo>
                <a:cubicBezTo>
                  <a:pt x="487" y="6505"/>
                  <a:pt x="396" y="6505"/>
                  <a:pt x="335" y="6505"/>
                </a:cubicBezTo>
                <a:cubicBezTo>
                  <a:pt x="305" y="5836"/>
                  <a:pt x="487" y="5167"/>
                  <a:pt x="822" y="4559"/>
                </a:cubicBezTo>
                <a:cubicBezTo>
                  <a:pt x="913" y="4529"/>
                  <a:pt x="1034" y="4468"/>
                  <a:pt x="1156" y="4438"/>
                </a:cubicBezTo>
                <a:cubicBezTo>
                  <a:pt x="1764" y="4255"/>
                  <a:pt x="2402" y="4073"/>
                  <a:pt x="3010" y="3921"/>
                </a:cubicBezTo>
                <a:cubicBezTo>
                  <a:pt x="5082" y="3367"/>
                  <a:pt x="7210" y="3090"/>
                  <a:pt x="9346" y="3090"/>
                </a:cubicBezTo>
                <a:close/>
                <a:moveTo>
                  <a:pt x="22007" y="608"/>
                </a:moveTo>
                <a:cubicBezTo>
                  <a:pt x="22038" y="669"/>
                  <a:pt x="22068" y="760"/>
                  <a:pt x="22068" y="851"/>
                </a:cubicBezTo>
                <a:cubicBezTo>
                  <a:pt x="22129" y="1277"/>
                  <a:pt x="22190" y="1672"/>
                  <a:pt x="22342" y="2097"/>
                </a:cubicBezTo>
                <a:cubicBezTo>
                  <a:pt x="22524" y="2675"/>
                  <a:pt x="22767" y="3283"/>
                  <a:pt x="23071" y="3830"/>
                </a:cubicBezTo>
                <a:cubicBezTo>
                  <a:pt x="23406" y="4499"/>
                  <a:pt x="23770" y="5137"/>
                  <a:pt x="24105" y="5806"/>
                </a:cubicBezTo>
                <a:cubicBezTo>
                  <a:pt x="24287" y="6170"/>
                  <a:pt x="24439" y="6565"/>
                  <a:pt x="24591" y="6930"/>
                </a:cubicBezTo>
                <a:cubicBezTo>
                  <a:pt x="24500" y="7234"/>
                  <a:pt x="24378" y="7508"/>
                  <a:pt x="24317" y="7781"/>
                </a:cubicBezTo>
                <a:cubicBezTo>
                  <a:pt x="24226" y="8055"/>
                  <a:pt x="24135" y="8328"/>
                  <a:pt x="24044" y="8632"/>
                </a:cubicBezTo>
                <a:lnTo>
                  <a:pt x="23953" y="8632"/>
                </a:lnTo>
                <a:lnTo>
                  <a:pt x="23679" y="8176"/>
                </a:lnTo>
                <a:cubicBezTo>
                  <a:pt x="23345" y="7599"/>
                  <a:pt x="23010" y="6991"/>
                  <a:pt x="22676" y="6444"/>
                </a:cubicBezTo>
                <a:cubicBezTo>
                  <a:pt x="22342" y="5866"/>
                  <a:pt x="21916" y="5258"/>
                  <a:pt x="21551" y="4651"/>
                </a:cubicBezTo>
                <a:cubicBezTo>
                  <a:pt x="21217" y="4103"/>
                  <a:pt x="20913" y="3495"/>
                  <a:pt x="20731" y="2857"/>
                </a:cubicBezTo>
                <a:cubicBezTo>
                  <a:pt x="20609" y="2584"/>
                  <a:pt x="20548" y="2280"/>
                  <a:pt x="20548" y="1976"/>
                </a:cubicBezTo>
                <a:cubicBezTo>
                  <a:pt x="20974" y="1459"/>
                  <a:pt x="21460" y="1003"/>
                  <a:pt x="22007" y="608"/>
                </a:cubicBezTo>
                <a:close/>
                <a:moveTo>
                  <a:pt x="10759" y="4741"/>
                </a:moveTo>
                <a:cubicBezTo>
                  <a:pt x="12302" y="4741"/>
                  <a:pt x="13847" y="4891"/>
                  <a:pt x="15381" y="5198"/>
                </a:cubicBezTo>
                <a:cubicBezTo>
                  <a:pt x="15503" y="5228"/>
                  <a:pt x="15655" y="5258"/>
                  <a:pt x="15807" y="5289"/>
                </a:cubicBezTo>
                <a:cubicBezTo>
                  <a:pt x="15624" y="5623"/>
                  <a:pt x="15411" y="5927"/>
                  <a:pt x="15168" y="6201"/>
                </a:cubicBezTo>
                <a:cubicBezTo>
                  <a:pt x="15107" y="6292"/>
                  <a:pt x="15047" y="6353"/>
                  <a:pt x="14956" y="6413"/>
                </a:cubicBezTo>
                <a:cubicBezTo>
                  <a:pt x="14925" y="6444"/>
                  <a:pt x="14864" y="6474"/>
                  <a:pt x="14804" y="6474"/>
                </a:cubicBezTo>
                <a:lnTo>
                  <a:pt x="14804" y="6492"/>
                </a:lnTo>
                <a:lnTo>
                  <a:pt x="14804" y="6492"/>
                </a:lnTo>
                <a:cubicBezTo>
                  <a:pt x="14753" y="6474"/>
                  <a:pt x="14702" y="6474"/>
                  <a:pt x="14652" y="6474"/>
                </a:cubicBezTo>
                <a:cubicBezTo>
                  <a:pt x="14307" y="6485"/>
                  <a:pt x="13966" y="6492"/>
                  <a:pt x="13626" y="6492"/>
                </a:cubicBezTo>
                <a:cubicBezTo>
                  <a:pt x="13038" y="6492"/>
                  <a:pt x="12453" y="6471"/>
                  <a:pt x="11855" y="6413"/>
                </a:cubicBezTo>
                <a:cubicBezTo>
                  <a:pt x="11318" y="6392"/>
                  <a:pt x="10780" y="6370"/>
                  <a:pt x="10232" y="6370"/>
                </a:cubicBezTo>
                <a:cubicBezTo>
                  <a:pt x="10005" y="6370"/>
                  <a:pt x="9777" y="6374"/>
                  <a:pt x="9545" y="6383"/>
                </a:cubicBezTo>
                <a:cubicBezTo>
                  <a:pt x="8177" y="6383"/>
                  <a:pt x="6809" y="6596"/>
                  <a:pt x="5472" y="6991"/>
                </a:cubicBezTo>
                <a:cubicBezTo>
                  <a:pt x="4104" y="7386"/>
                  <a:pt x="2797" y="7933"/>
                  <a:pt x="1551" y="8602"/>
                </a:cubicBezTo>
                <a:cubicBezTo>
                  <a:pt x="1308" y="8754"/>
                  <a:pt x="1004" y="8876"/>
                  <a:pt x="730" y="8967"/>
                </a:cubicBezTo>
                <a:cubicBezTo>
                  <a:pt x="426" y="8268"/>
                  <a:pt x="305" y="7477"/>
                  <a:pt x="396" y="6687"/>
                </a:cubicBezTo>
                <a:cubicBezTo>
                  <a:pt x="518" y="6657"/>
                  <a:pt x="670" y="6596"/>
                  <a:pt x="822" y="6535"/>
                </a:cubicBezTo>
                <a:cubicBezTo>
                  <a:pt x="3162" y="5714"/>
                  <a:pt x="5594" y="5167"/>
                  <a:pt x="8056" y="4894"/>
                </a:cubicBezTo>
                <a:cubicBezTo>
                  <a:pt x="8954" y="4793"/>
                  <a:pt x="9856" y="4741"/>
                  <a:pt x="10759" y="4741"/>
                </a:cubicBezTo>
                <a:close/>
                <a:moveTo>
                  <a:pt x="9940" y="6474"/>
                </a:moveTo>
                <a:cubicBezTo>
                  <a:pt x="10791" y="6474"/>
                  <a:pt x="11642" y="6535"/>
                  <a:pt x="12524" y="6565"/>
                </a:cubicBezTo>
                <a:lnTo>
                  <a:pt x="14378" y="6565"/>
                </a:lnTo>
                <a:cubicBezTo>
                  <a:pt x="14520" y="6565"/>
                  <a:pt x="14662" y="6539"/>
                  <a:pt x="14804" y="6511"/>
                </a:cubicBezTo>
                <a:lnTo>
                  <a:pt x="14804" y="6511"/>
                </a:lnTo>
                <a:lnTo>
                  <a:pt x="14804" y="6687"/>
                </a:lnTo>
                <a:cubicBezTo>
                  <a:pt x="14560" y="7052"/>
                  <a:pt x="14287" y="7417"/>
                  <a:pt x="14044" y="7751"/>
                </a:cubicBezTo>
                <a:cubicBezTo>
                  <a:pt x="13466" y="7903"/>
                  <a:pt x="12889" y="8024"/>
                  <a:pt x="12311" y="8146"/>
                </a:cubicBezTo>
                <a:cubicBezTo>
                  <a:pt x="11126" y="8389"/>
                  <a:pt x="9910" y="8602"/>
                  <a:pt x="8724" y="8876"/>
                </a:cubicBezTo>
                <a:cubicBezTo>
                  <a:pt x="6354" y="9362"/>
                  <a:pt x="4074" y="10213"/>
                  <a:pt x="1946" y="11368"/>
                </a:cubicBezTo>
                <a:cubicBezTo>
                  <a:pt x="1855" y="11429"/>
                  <a:pt x="1733" y="11490"/>
                  <a:pt x="1581" y="11520"/>
                </a:cubicBezTo>
                <a:cubicBezTo>
                  <a:pt x="1399" y="11155"/>
                  <a:pt x="1247" y="10760"/>
                  <a:pt x="1125" y="10365"/>
                </a:cubicBezTo>
                <a:cubicBezTo>
                  <a:pt x="943" y="9970"/>
                  <a:pt x="852" y="9575"/>
                  <a:pt x="761" y="9179"/>
                </a:cubicBezTo>
                <a:cubicBezTo>
                  <a:pt x="913" y="9088"/>
                  <a:pt x="1034" y="8997"/>
                  <a:pt x="1156" y="8936"/>
                </a:cubicBezTo>
                <a:cubicBezTo>
                  <a:pt x="1946" y="8511"/>
                  <a:pt x="2767" y="8116"/>
                  <a:pt x="3618" y="7751"/>
                </a:cubicBezTo>
                <a:cubicBezTo>
                  <a:pt x="5624" y="6900"/>
                  <a:pt x="7782" y="6474"/>
                  <a:pt x="9940" y="6474"/>
                </a:cubicBezTo>
                <a:close/>
                <a:moveTo>
                  <a:pt x="20427" y="2158"/>
                </a:moveTo>
                <a:cubicBezTo>
                  <a:pt x="20457" y="2340"/>
                  <a:pt x="20488" y="2462"/>
                  <a:pt x="20518" y="2584"/>
                </a:cubicBezTo>
                <a:cubicBezTo>
                  <a:pt x="20640" y="3100"/>
                  <a:pt x="20822" y="3587"/>
                  <a:pt x="21065" y="4043"/>
                </a:cubicBezTo>
                <a:cubicBezTo>
                  <a:pt x="21460" y="4681"/>
                  <a:pt x="21825" y="5350"/>
                  <a:pt x="22250" y="5988"/>
                </a:cubicBezTo>
                <a:cubicBezTo>
                  <a:pt x="22798" y="6900"/>
                  <a:pt x="23375" y="7781"/>
                  <a:pt x="23831" y="8754"/>
                </a:cubicBezTo>
                <a:cubicBezTo>
                  <a:pt x="23922" y="8906"/>
                  <a:pt x="23953" y="9088"/>
                  <a:pt x="23953" y="9240"/>
                </a:cubicBezTo>
                <a:cubicBezTo>
                  <a:pt x="23892" y="10000"/>
                  <a:pt x="23831" y="10730"/>
                  <a:pt x="23740" y="11459"/>
                </a:cubicBezTo>
                <a:cubicBezTo>
                  <a:pt x="23740" y="11520"/>
                  <a:pt x="23709" y="11581"/>
                  <a:pt x="23679" y="11672"/>
                </a:cubicBezTo>
                <a:cubicBezTo>
                  <a:pt x="23649" y="11581"/>
                  <a:pt x="23588" y="11520"/>
                  <a:pt x="23588" y="11490"/>
                </a:cubicBezTo>
                <a:cubicBezTo>
                  <a:pt x="23223" y="10760"/>
                  <a:pt x="22858" y="10091"/>
                  <a:pt x="22402" y="9423"/>
                </a:cubicBezTo>
                <a:cubicBezTo>
                  <a:pt x="21977" y="8784"/>
                  <a:pt x="21551" y="8116"/>
                  <a:pt x="21126" y="7447"/>
                </a:cubicBezTo>
                <a:cubicBezTo>
                  <a:pt x="20579" y="6596"/>
                  <a:pt x="20092" y="5684"/>
                  <a:pt x="19758" y="4711"/>
                </a:cubicBezTo>
                <a:cubicBezTo>
                  <a:pt x="19576" y="4225"/>
                  <a:pt x="19424" y="3739"/>
                  <a:pt x="19302" y="3252"/>
                </a:cubicBezTo>
                <a:cubicBezTo>
                  <a:pt x="19606" y="2918"/>
                  <a:pt x="19910" y="2584"/>
                  <a:pt x="20244" y="2249"/>
                </a:cubicBezTo>
                <a:cubicBezTo>
                  <a:pt x="20275" y="2219"/>
                  <a:pt x="20336" y="2188"/>
                  <a:pt x="20427" y="2158"/>
                </a:cubicBezTo>
                <a:close/>
                <a:moveTo>
                  <a:pt x="13861" y="7964"/>
                </a:moveTo>
                <a:cubicBezTo>
                  <a:pt x="13831" y="8024"/>
                  <a:pt x="13800" y="8085"/>
                  <a:pt x="13770" y="8146"/>
                </a:cubicBezTo>
                <a:cubicBezTo>
                  <a:pt x="13466" y="8602"/>
                  <a:pt x="13193" y="9027"/>
                  <a:pt x="12889" y="9453"/>
                </a:cubicBezTo>
                <a:cubicBezTo>
                  <a:pt x="12767" y="9575"/>
                  <a:pt x="12676" y="9696"/>
                  <a:pt x="12554" y="9787"/>
                </a:cubicBezTo>
                <a:cubicBezTo>
                  <a:pt x="12038" y="10122"/>
                  <a:pt x="11490" y="10365"/>
                  <a:pt x="10882" y="10456"/>
                </a:cubicBezTo>
                <a:cubicBezTo>
                  <a:pt x="10305" y="10547"/>
                  <a:pt x="9758" y="10638"/>
                  <a:pt x="9150" y="10730"/>
                </a:cubicBezTo>
                <a:cubicBezTo>
                  <a:pt x="8208" y="10882"/>
                  <a:pt x="7265" y="11003"/>
                  <a:pt x="6354" y="11246"/>
                </a:cubicBezTo>
                <a:cubicBezTo>
                  <a:pt x="4955" y="11581"/>
                  <a:pt x="3618" y="12037"/>
                  <a:pt x="2311" y="12614"/>
                </a:cubicBezTo>
                <a:cubicBezTo>
                  <a:pt x="2220" y="12645"/>
                  <a:pt x="2098" y="12675"/>
                  <a:pt x="2007" y="12705"/>
                </a:cubicBezTo>
                <a:cubicBezTo>
                  <a:pt x="1946" y="12523"/>
                  <a:pt x="1855" y="12371"/>
                  <a:pt x="1794" y="12219"/>
                </a:cubicBezTo>
                <a:cubicBezTo>
                  <a:pt x="1703" y="12037"/>
                  <a:pt x="1673" y="11854"/>
                  <a:pt x="1673" y="11642"/>
                </a:cubicBezTo>
                <a:cubicBezTo>
                  <a:pt x="1916" y="11520"/>
                  <a:pt x="2159" y="11368"/>
                  <a:pt x="2432" y="11246"/>
                </a:cubicBezTo>
                <a:cubicBezTo>
                  <a:pt x="3162" y="10912"/>
                  <a:pt x="3861" y="10547"/>
                  <a:pt x="4591" y="10274"/>
                </a:cubicBezTo>
                <a:cubicBezTo>
                  <a:pt x="6050" y="9666"/>
                  <a:pt x="7569" y="9210"/>
                  <a:pt x="9120" y="8906"/>
                </a:cubicBezTo>
                <a:cubicBezTo>
                  <a:pt x="10639" y="8572"/>
                  <a:pt x="12129" y="8268"/>
                  <a:pt x="13648" y="7964"/>
                </a:cubicBezTo>
                <a:close/>
                <a:moveTo>
                  <a:pt x="12361" y="10043"/>
                </a:moveTo>
                <a:cubicBezTo>
                  <a:pt x="12385" y="10043"/>
                  <a:pt x="12409" y="10056"/>
                  <a:pt x="12433" y="10091"/>
                </a:cubicBezTo>
                <a:lnTo>
                  <a:pt x="12311" y="10365"/>
                </a:lnTo>
                <a:cubicBezTo>
                  <a:pt x="12129" y="10638"/>
                  <a:pt x="11916" y="10912"/>
                  <a:pt x="11794" y="11186"/>
                </a:cubicBezTo>
                <a:cubicBezTo>
                  <a:pt x="11551" y="11581"/>
                  <a:pt x="11186" y="11885"/>
                  <a:pt x="10761" y="12067"/>
                </a:cubicBezTo>
                <a:cubicBezTo>
                  <a:pt x="10244" y="12280"/>
                  <a:pt x="9727" y="12432"/>
                  <a:pt x="9180" y="12553"/>
                </a:cubicBezTo>
                <a:cubicBezTo>
                  <a:pt x="8481" y="12675"/>
                  <a:pt x="7813" y="12797"/>
                  <a:pt x="7144" y="12918"/>
                </a:cubicBezTo>
                <a:cubicBezTo>
                  <a:pt x="5654" y="13161"/>
                  <a:pt x="4165" y="13587"/>
                  <a:pt x="2767" y="14195"/>
                </a:cubicBezTo>
                <a:cubicBezTo>
                  <a:pt x="2706" y="14195"/>
                  <a:pt x="2615" y="14225"/>
                  <a:pt x="2554" y="14225"/>
                </a:cubicBezTo>
                <a:lnTo>
                  <a:pt x="2098" y="12918"/>
                </a:lnTo>
                <a:cubicBezTo>
                  <a:pt x="2129" y="12857"/>
                  <a:pt x="2159" y="12827"/>
                  <a:pt x="2189" y="12797"/>
                </a:cubicBezTo>
                <a:cubicBezTo>
                  <a:pt x="2280" y="12736"/>
                  <a:pt x="2402" y="12675"/>
                  <a:pt x="2524" y="12614"/>
                </a:cubicBezTo>
                <a:cubicBezTo>
                  <a:pt x="4013" y="11976"/>
                  <a:pt x="5563" y="11490"/>
                  <a:pt x="7174" y="11155"/>
                </a:cubicBezTo>
                <a:cubicBezTo>
                  <a:pt x="8086" y="11003"/>
                  <a:pt x="8998" y="10882"/>
                  <a:pt x="9910" y="10730"/>
                </a:cubicBezTo>
                <a:cubicBezTo>
                  <a:pt x="10700" y="10638"/>
                  <a:pt x="11490" y="10426"/>
                  <a:pt x="12250" y="10091"/>
                </a:cubicBezTo>
                <a:cubicBezTo>
                  <a:pt x="12287" y="10073"/>
                  <a:pt x="12324" y="10043"/>
                  <a:pt x="12361" y="10043"/>
                </a:cubicBezTo>
                <a:close/>
                <a:moveTo>
                  <a:pt x="19211" y="3435"/>
                </a:moveTo>
                <a:cubicBezTo>
                  <a:pt x="19272" y="3587"/>
                  <a:pt x="19302" y="3708"/>
                  <a:pt x="19332" y="3830"/>
                </a:cubicBezTo>
                <a:cubicBezTo>
                  <a:pt x="19667" y="4985"/>
                  <a:pt x="20153" y="6110"/>
                  <a:pt x="20791" y="7143"/>
                </a:cubicBezTo>
                <a:cubicBezTo>
                  <a:pt x="21430" y="8176"/>
                  <a:pt x="22098" y="9210"/>
                  <a:pt x="22767" y="10243"/>
                </a:cubicBezTo>
                <a:cubicBezTo>
                  <a:pt x="23041" y="10699"/>
                  <a:pt x="23254" y="11155"/>
                  <a:pt x="23497" y="11611"/>
                </a:cubicBezTo>
                <a:cubicBezTo>
                  <a:pt x="23649" y="11915"/>
                  <a:pt x="23740" y="12280"/>
                  <a:pt x="23709" y="12645"/>
                </a:cubicBezTo>
                <a:cubicBezTo>
                  <a:pt x="23649" y="13100"/>
                  <a:pt x="23649" y="13556"/>
                  <a:pt x="23618" y="14012"/>
                </a:cubicBezTo>
                <a:cubicBezTo>
                  <a:pt x="23588" y="14286"/>
                  <a:pt x="23557" y="14559"/>
                  <a:pt x="23527" y="14803"/>
                </a:cubicBezTo>
                <a:cubicBezTo>
                  <a:pt x="23527" y="14863"/>
                  <a:pt x="23527" y="14955"/>
                  <a:pt x="23406" y="14955"/>
                </a:cubicBezTo>
                <a:cubicBezTo>
                  <a:pt x="23375" y="14924"/>
                  <a:pt x="23345" y="14894"/>
                  <a:pt x="23314" y="14833"/>
                </a:cubicBezTo>
                <a:cubicBezTo>
                  <a:pt x="22950" y="13891"/>
                  <a:pt x="22524" y="12979"/>
                  <a:pt x="21977" y="12128"/>
                </a:cubicBezTo>
                <a:cubicBezTo>
                  <a:pt x="21278" y="10882"/>
                  <a:pt x="20488" y="9696"/>
                  <a:pt x="19849" y="8420"/>
                </a:cubicBezTo>
                <a:cubicBezTo>
                  <a:pt x="19272" y="7356"/>
                  <a:pt x="18877" y="6231"/>
                  <a:pt x="18603" y="5046"/>
                </a:cubicBezTo>
                <a:cubicBezTo>
                  <a:pt x="18573" y="4894"/>
                  <a:pt x="18512" y="4743"/>
                  <a:pt x="18452" y="4561"/>
                </a:cubicBezTo>
                <a:lnTo>
                  <a:pt x="18452" y="4561"/>
                </a:lnTo>
                <a:cubicBezTo>
                  <a:pt x="18456" y="4449"/>
                  <a:pt x="18484" y="4335"/>
                  <a:pt x="18512" y="4195"/>
                </a:cubicBezTo>
                <a:cubicBezTo>
                  <a:pt x="18694" y="3891"/>
                  <a:pt x="18937" y="3647"/>
                  <a:pt x="19211" y="3435"/>
                </a:cubicBezTo>
                <a:close/>
                <a:moveTo>
                  <a:pt x="11278" y="11945"/>
                </a:moveTo>
                <a:lnTo>
                  <a:pt x="11278" y="11945"/>
                </a:lnTo>
                <a:cubicBezTo>
                  <a:pt x="11065" y="12341"/>
                  <a:pt x="10852" y="12736"/>
                  <a:pt x="10609" y="13070"/>
                </a:cubicBezTo>
                <a:cubicBezTo>
                  <a:pt x="10548" y="13131"/>
                  <a:pt x="10518" y="13161"/>
                  <a:pt x="10487" y="13192"/>
                </a:cubicBezTo>
                <a:cubicBezTo>
                  <a:pt x="9910" y="13708"/>
                  <a:pt x="9272" y="14073"/>
                  <a:pt x="8572" y="14347"/>
                </a:cubicBezTo>
                <a:cubicBezTo>
                  <a:pt x="7964" y="14559"/>
                  <a:pt x="7326" y="14742"/>
                  <a:pt x="6688" y="14924"/>
                </a:cubicBezTo>
                <a:cubicBezTo>
                  <a:pt x="5594" y="15228"/>
                  <a:pt x="4530" y="15654"/>
                  <a:pt x="3527" y="16201"/>
                </a:cubicBezTo>
                <a:cubicBezTo>
                  <a:pt x="3466" y="16231"/>
                  <a:pt x="3375" y="16262"/>
                  <a:pt x="3314" y="16262"/>
                </a:cubicBezTo>
                <a:cubicBezTo>
                  <a:pt x="3010" y="15654"/>
                  <a:pt x="2828" y="15015"/>
                  <a:pt x="2676" y="14377"/>
                </a:cubicBezTo>
                <a:cubicBezTo>
                  <a:pt x="2888" y="14286"/>
                  <a:pt x="3101" y="14195"/>
                  <a:pt x="3314" y="14104"/>
                </a:cubicBezTo>
                <a:cubicBezTo>
                  <a:pt x="4287" y="13708"/>
                  <a:pt x="5290" y="13435"/>
                  <a:pt x="6323" y="13222"/>
                </a:cubicBezTo>
                <a:cubicBezTo>
                  <a:pt x="7296" y="13009"/>
                  <a:pt x="8268" y="12827"/>
                  <a:pt x="9241" y="12645"/>
                </a:cubicBezTo>
                <a:cubicBezTo>
                  <a:pt x="9879" y="12523"/>
                  <a:pt x="10487" y="12341"/>
                  <a:pt x="11065" y="12006"/>
                </a:cubicBezTo>
                <a:cubicBezTo>
                  <a:pt x="11126" y="12006"/>
                  <a:pt x="11186" y="11976"/>
                  <a:pt x="11278" y="11945"/>
                </a:cubicBezTo>
                <a:close/>
                <a:moveTo>
                  <a:pt x="18360" y="4438"/>
                </a:moveTo>
                <a:lnTo>
                  <a:pt x="18451" y="4590"/>
                </a:lnTo>
                <a:cubicBezTo>
                  <a:pt x="18451" y="4701"/>
                  <a:pt x="18451" y="4810"/>
                  <a:pt x="18451" y="4894"/>
                </a:cubicBezTo>
                <a:cubicBezTo>
                  <a:pt x="18542" y="5350"/>
                  <a:pt x="18664" y="5775"/>
                  <a:pt x="18785" y="6231"/>
                </a:cubicBezTo>
                <a:cubicBezTo>
                  <a:pt x="19211" y="7538"/>
                  <a:pt x="19819" y="8815"/>
                  <a:pt x="20548" y="9970"/>
                </a:cubicBezTo>
                <a:cubicBezTo>
                  <a:pt x="21278" y="11186"/>
                  <a:pt x="22038" y="12371"/>
                  <a:pt x="22646" y="13648"/>
                </a:cubicBezTo>
                <a:cubicBezTo>
                  <a:pt x="22889" y="14134"/>
                  <a:pt x="23071" y="14651"/>
                  <a:pt x="23284" y="15137"/>
                </a:cubicBezTo>
                <a:cubicBezTo>
                  <a:pt x="23345" y="15319"/>
                  <a:pt x="23345" y="15471"/>
                  <a:pt x="23284" y="15654"/>
                </a:cubicBezTo>
                <a:cubicBezTo>
                  <a:pt x="23132" y="16049"/>
                  <a:pt x="22919" y="16444"/>
                  <a:pt x="22676" y="16809"/>
                </a:cubicBezTo>
                <a:cubicBezTo>
                  <a:pt x="22646" y="16900"/>
                  <a:pt x="22585" y="16930"/>
                  <a:pt x="22524" y="16991"/>
                </a:cubicBezTo>
                <a:cubicBezTo>
                  <a:pt x="22463" y="16870"/>
                  <a:pt x="22402" y="16748"/>
                  <a:pt x="22372" y="16657"/>
                </a:cubicBezTo>
                <a:cubicBezTo>
                  <a:pt x="21855" y="15076"/>
                  <a:pt x="21217" y="13526"/>
                  <a:pt x="20427" y="12067"/>
                </a:cubicBezTo>
                <a:cubicBezTo>
                  <a:pt x="19849" y="10973"/>
                  <a:pt x="19241" y="9909"/>
                  <a:pt x="18694" y="8815"/>
                </a:cubicBezTo>
                <a:cubicBezTo>
                  <a:pt x="18238" y="7933"/>
                  <a:pt x="17934" y="6991"/>
                  <a:pt x="17752" y="6049"/>
                </a:cubicBezTo>
                <a:cubicBezTo>
                  <a:pt x="17722" y="5775"/>
                  <a:pt x="17691" y="5502"/>
                  <a:pt x="17661" y="5289"/>
                </a:cubicBezTo>
                <a:cubicBezTo>
                  <a:pt x="17813" y="4954"/>
                  <a:pt x="18056" y="4651"/>
                  <a:pt x="18360" y="4438"/>
                </a:cubicBezTo>
                <a:close/>
                <a:moveTo>
                  <a:pt x="10214" y="13526"/>
                </a:moveTo>
                <a:lnTo>
                  <a:pt x="10275" y="13587"/>
                </a:lnTo>
                <a:cubicBezTo>
                  <a:pt x="10183" y="13891"/>
                  <a:pt x="10001" y="14104"/>
                  <a:pt x="9879" y="14377"/>
                </a:cubicBezTo>
                <a:cubicBezTo>
                  <a:pt x="9636" y="14803"/>
                  <a:pt x="9332" y="15167"/>
                  <a:pt x="8998" y="15471"/>
                </a:cubicBezTo>
                <a:cubicBezTo>
                  <a:pt x="8390" y="15958"/>
                  <a:pt x="7752" y="16383"/>
                  <a:pt x="7053" y="16718"/>
                </a:cubicBezTo>
                <a:cubicBezTo>
                  <a:pt x="6050" y="17204"/>
                  <a:pt x="5077" y="17751"/>
                  <a:pt x="4165" y="18389"/>
                </a:cubicBezTo>
                <a:cubicBezTo>
                  <a:pt x="4104" y="18420"/>
                  <a:pt x="4013" y="18450"/>
                  <a:pt x="3952" y="18481"/>
                </a:cubicBezTo>
                <a:cubicBezTo>
                  <a:pt x="3709" y="17812"/>
                  <a:pt x="3496" y="17143"/>
                  <a:pt x="3344" y="16444"/>
                </a:cubicBezTo>
                <a:cubicBezTo>
                  <a:pt x="3466" y="16353"/>
                  <a:pt x="3557" y="16292"/>
                  <a:pt x="3648" y="16231"/>
                </a:cubicBezTo>
                <a:cubicBezTo>
                  <a:pt x="4287" y="15897"/>
                  <a:pt x="4925" y="15593"/>
                  <a:pt x="5594" y="15380"/>
                </a:cubicBezTo>
                <a:cubicBezTo>
                  <a:pt x="6293" y="15167"/>
                  <a:pt x="6992" y="14955"/>
                  <a:pt x="7691" y="14742"/>
                </a:cubicBezTo>
                <a:cubicBezTo>
                  <a:pt x="8481" y="14529"/>
                  <a:pt x="9211" y="14195"/>
                  <a:pt x="9879" y="13739"/>
                </a:cubicBezTo>
                <a:cubicBezTo>
                  <a:pt x="10001" y="13678"/>
                  <a:pt x="10092" y="13587"/>
                  <a:pt x="10214" y="13526"/>
                </a:cubicBezTo>
                <a:close/>
                <a:moveTo>
                  <a:pt x="17509" y="5471"/>
                </a:moveTo>
                <a:cubicBezTo>
                  <a:pt x="17539" y="5593"/>
                  <a:pt x="17570" y="5714"/>
                  <a:pt x="17570" y="5806"/>
                </a:cubicBezTo>
                <a:cubicBezTo>
                  <a:pt x="17722" y="6748"/>
                  <a:pt x="17965" y="7629"/>
                  <a:pt x="18390" y="8480"/>
                </a:cubicBezTo>
                <a:cubicBezTo>
                  <a:pt x="18785" y="9331"/>
                  <a:pt x="19211" y="10152"/>
                  <a:pt x="19667" y="10973"/>
                </a:cubicBezTo>
                <a:cubicBezTo>
                  <a:pt x="20153" y="11885"/>
                  <a:pt x="20640" y="12797"/>
                  <a:pt x="21065" y="13708"/>
                </a:cubicBezTo>
                <a:cubicBezTo>
                  <a:pt x="21551" y="14711"/>
                  <a:pt x="21977" y="15745"/>
                  <a:pt x="22311" y="16809"/>
                </a:cubicBezTo>
                <a:cubicBezTo>
                  <a:pt x="22342" y="16930"/>
                  <a:pt x="22372" y="17082"/>
                  <a:pt x="22402" y="17204"/>
                </a:cubicBezTo>
                <a:cubicBezTo>
                  <a:pt x="22129" y="17599"/>
                  <a:pt x="21795" y="17933"/>
                  <a:pt x="21399" y="18207"/>
                </a:cubicBezTo>
                <a:cubicBezTo>
                  <a:pt x="21308" y="18237"/>
                  <a:pt x="21217" y="18298"/>
                  <a:pt x="21126" y="18329"/>
                </a:cubicBezTo>
                <a:cubicBezTo>
                  <a:pt x="21065" y="18237"/>
                  <a:pt x="21035" y="18177"/>
                  <a:pt x="21004" y="18085"/>
                </a:cubicBezTo>
                <a:cubicBezTo>
                  <a:pt x="20457" y="16535"/>
                  <a:pt x="19819" y="15046"/>
                  <a:pt x="19059" y="13617"/>
                </a:cubicBezTo>
                <a:cubicBezTo>
                  <a:pt x="18633" y="12736"/>
                  <a:pt x="18208" y="11854"/>
                  <a:pt x="17813" y="10942"/>
                </a:cubicBezTo>
                <a:cubicBezTo>
                  <a:pt x="17266" y="9757"/>
                  <a:pt x="16931" y="8511"/>
                  <a:pt x="16779" y="7234"/>
                </a:cubicBezTo>
                <a:cubicBezTo>
                  <a:pt x="16779" y="7082"/>
                  <a:pt x="16749" y="6961"/>
                  <a:pt x="16718" y="6809"/>
                </a:cubicBezTo>
                <a:cubicBezTo>
                  <a:pt x="16718" y="6930"/>
                  <a:pt x="16718" y="7082"/>
                  <a:pt x="16718" y="7234"/>
                </a:cubicBezTo>
                <a:cubicBezTo>
                  <a:pt x="16779" y="7751"/>
                  <a:pt x="16870" y="8268"/>
                  <a:pt x="16962" y="8784"/>
                </a:cubicBezTo>
                <a:cubicBezTo>
                  <a:pt x="17266" y="9970"/>
                  <a:pt x="17691" y="11125"/>
                  <a:pt x="18238" y="12189"/>
                </a:cubicBezTo>
                <a:cubicBezTo>
                  <a:pt x="18816" y="13404"/>
                  <a:pt x="19424" y="14620"/>
                  <a:pt x="20001" y="15806"/>
                </a:cubicBezTo>
                <a:cubicBezTo>
                  <a:pt x="20366" y="16596"/>
                  <a:pt x="20670" y="17386"/>
                  <a:pt x="20913" y="18207"/>
                </a:cubicBezTo>
                <a:cubicBezTo>
                  <a:pt x="20943" y="18298"/>
                  <a:pt x="20943" y="18359"/>
                  <a:pt x="20943" y="18450"/>
                </a:cubicBezTo>
                <a:cubicBezTo>
                  <a:pt x="20488" y="18815"/>
                  <a:pt x="19880" y="18997"/>
                  <a:pt x="19272" y="18997"/>
                </a:cubicBezTo>
                <a:lnTo>
                  <a:pt x="19181" y="18663"/>
                </a:lnTo>
                <a:cubicBezTo>
                  <a:pt x="18998" y="18146"/>
                  <a:pt x="18846" y="17599"/>
                  <a:pt x="18633" y="17052"/>
                </a:cubicBezTo>
                <a:cubicBezTo>
                  <a:pt x="18056" y="15593"/>
                  <a:pt x="17448" y="14104"/>
                  <a:pt x="16870" y="12645"/>
                </a:cubicBezTo>
                <a:cubicBezTo>
                  <a:pt x="16506" y="11763"/>
                  <a:pt x="16202" y="10851"/>
                  <a:pt x="15959" y="9939"/>
                </a:cubicBezTo>
                <a:cubicBezTo>
                  <a:pt x="15776" y="9271"/>
                  <a:pt x="15715" y="8572"/>
                  <a:pt x="15746" y="7903"/>
                </a:cubicBezTo>
                <a:cubicBezTo>
                  <a:pt x="15746" y="7720"/>
                  <a:pt x="15807" y="7538"/>
                  <a:pt x="15928" y="7386"/>
                </a:cubicBezTo>
                <a:cubicBezTo>
                  <a:pt x="16111" y="7173"/>
                  <a:pt x="16293" y="6930"/>
                  <a:pt x="16475" y="6687"/>
                </a:cubicBezTo>
                <a:cubicBezTo>
                  <a:pt x="16506" y="6626"/>
                  <a:pt x="16566" y="6596"/>
                  <a:pt x="16627" y="6565"/>
                </a:cubicBezTo>
                <a:cubicBezTo>
                  <a:pt x="16658" y="6657"/>
                  <a:pt x="16688" y="6748"/>
                  <a:pt x="16718" y="6809"/>
                </a:cubicBezTo>
                <a:cubicBezTo>
                  <a:pt x="16749" y="6657"/>
                  <a:pt x="16779" y="6474"/>
                  <a:pt x="16810" y="6322"/>
                </a:cubicBezTo>
                <a:cubicBezTo>
                  <a:pt x="16901" y="6170"/>
                  <a:pt x="17022" y="6018"/>
                  <a:pt x="17114" y="5897"/>
                </a:cubicBezTo>
                <a:cubicBezTo>
                  <a:pt x="17235" y="5714"/>
                  <a:pt x="17357" y="5562"/>
                  <a:pt x="17509" y="5471"/>
                </a:cubicBezTo>
                <a:close/>
                <a:moveTo>
                  <a:pt x="15624" y="7903"/>
                </a:moveTo>
                <a:lnTo>
                  <a:pt x="15624" y="8207"/>
                </a:lnTo>
                <a:cubicBezTo>
                  <a:pt x="15624" y="8845"/>
                  <a:pt x="15685" y="9514"/>
                  <a:pt x="15867" y="10152"/>
                </a:cubicBezTo>
                <a:cubicBezTo>
                  <a:pt x="16050" y="10912"/>
                  <a:pt x="16323" y="11672"/>
                  <a:pt x="16627" y="12432"/>
                </a:cubicBezTo>
                <a:cubicBezTo>
                  <a:pt x="17174" y="13769"/>
                  <a:pt x="17722" y="15107"/>
                  <a:pt x="18269" y="16444"/>
                </a:cubicBezTo>
                <a:cubicBezTo>
                  <a:pt x="18542" y="17174"/>
                  <a:pt x="18755" y="17873"/>
                  <a:pt x="18998" y="18602"/>
                </a:cubicBezTo>
                <a:cubicBezTo>
                  <a:pt x="19059" y="18724"/>
                  <a:pt x="19089" y="18906"/>
                  <a:pt x="19059" y="19058"/>
                </a:cubicBezTo>
                <a:cubicBezTo>
                  <a:pt x="18846" y="19119"/>
                  <a:pt x="18603" y="19149"/>
                  <a:pt x="18390" y="19240"/>
                </a:cubicBezTo>
                <a:cubicBezTo>
                  <a:pt x="18177" y="19301"/>
                  <a:pt x="17965" y="19423"/>
                  <a:pt x="17722" y="19544"/>
                </a:cubicBezTo>
                <a:cubicBezTo>
                  <a:pt x="17661" y="19423"/>
                  <a:pt x="17630" y="19301"/>
                  <a:pt x="17600" y="19210"/>
                </a:cubicBezTo>
                <a:cubicBezTo>
                  <a:pt x="17357" y="18572"/>
                  <a:pt x="17144" y="17903"/>
                  <a:pt x="16901" y="17265"/>
                </a:cubicBezTo>
                <a:cubicBezTo>
                  <a:pt x="16475" y="16140"/>
                  <a:pt x="16019" y="15015"/>
                  <a:pt x="15594" y="13891"/>
                </a:cubicBezTo>
                <a:cubicBezTo>
                  <a:pt x="15199" y="12827"/>
                  <a:pt x="14925" y="11763"/>
                  <a:pt x="14804" y="10638"/>
                </a:cubicBezTo>
                <a:cubicBezTo>
                  <a:pt x="14712" y="10152"/>
                  <a:pt x="14712" y="9666"/>
                  <a:pt x="14743" y="9210"/>
                </a:cubicBezTo>
                <a:cubicBezTo>
                  <a:pt x="14743" y="8997"/>
                  <a:pt x="14834" y="8815"/>
                  <a:pt x="14956" y="8663"/>
                </a:cubicBezTo>
                <a:cubicBezTo>
                  <a:pt x="15107" y="8450"/>
                  <a:pt x="15259" y="8237"/>
                  <a:pt x="15411" y="8055"/>
                </a:cubicBezTo>
                <a:cubicBezTo>
                  <a:pt x="15472" y="7994"/>
                  <a:pt x="15533" y="7933"/>
                  <a:pt x="15624" y="7903"/>
                </a:cubicBezTo>
                <a:close/>
                <a:moveTo>
                  <a:pt x="14591" y="9179"/>
                </a:moveTo>
                <a:cubicBezTo>
                  <a:pt x="14621" y="9271"/>
                  <a:pt x="14621" y="9331"/>
                  <a:pt x="14621" y="9392"/>
                </a:cubicBezTo>
                <a:cubicBezTo>
                  <a:pt x="14621" y="10547"/>
                  <a:pt x="14773" y="11672"/>
                  <a:pt x="15138" y="12766"/>
                </a:cubicBezTo>
                <a:cubicBezTo>
                  <a:pt x="15472" y="13921"/>
                  <a:pt x="15898" y="15046"/>
                  <a:pt x="16354" y="16140"/>
                </a:cubicBezTo>
                <a:cubicBezTo>
                  <a:pt x="16749" y="17052"/>
                  <a:pt x="17114" y="17964"/>
                  <a:pt x="17387" y="18906"/>
                </a:cubicBezTo>
                <a:cubicBezTo>
                  <a:pt x="17478" y="19149"/>
                  <a:pt x="17539" y="19392"/>
                  <a:pt x="17600" y="19605"/>
                </a:cubicBezTo>
                <a:cubicBezTo>
                  <a:pt x="17083" y="20122"/>
                  <a:pt x="16445" y="20517"/>
                  <a:pt x="15746" y="20760"/>
                </a:cubicBezTo>
                <a:cubicBezTo>
                  <a:pt x="15746" y="20669"/>
                  <a:pt x="15715" y="20608"/>
                  <a:pt x="15685" y="20517"/>
                </a:cubicBezTo>
                <a:cubicBezTo>
                  <a:pt x="15472" y="19119"/>
                  <a:pt x="15138" y="17751"/>
                  <a:pt x="14712" y="16414"/>
                </a:cubicBezTo>
                <a:cubicBezTo>
                  <a:pt x="14439" y="15563"/>
                  <a:pt x="14196" y="14681"/>
                  <a:pt x="13952" y="13800"/>
                </a:cubicBezTo>
                <a:cubicBezTo>
                  <a:pt x="13679" y="12857"/>
                  <a:pt x="13557" y="11885"/>
                  <a:pt x="13588" y="10912"/>
                </a:cubicBezTo>
                <a:lnTo>
                  <a:pt x="13618" y="10912"/>
                </a:lnTo>
                <a:cubicBezTo>
                  <a:pt x="13588" y="10578"/>
                  <a:pt x="13709" y="10243"/>
                  <a:pt x="13952" y="10000"/>
                </a:cubicBezTo>
                <a:cubicBezTo>
                  <a:pt x="14104" y="9818"/>
                  <a:pt x="14226" y="9605"/>
                  <a:pt x="14378" y="9453"/>
                </a:cubicBezTo>
                <a:cubicBezTo>
                  <a:pt x="14408" y="9362"/>
                  <a:pt x="14500" y="9301"/>
                  <a:pt x="14591" y="9179"/>
                </a:cubicBezTo>
                <a:close/>
                <a:moveTo>
                  <a:pt x="9120" y="15563"/>
                </a:moveTo>
                <a:lnTo>
                  <a:pt x="9120" y="15654"/>
                </a:lnTo>
                <a:cubicBezTo>
                  <a:pt x="8816" y="16383"/>
                  <a:pt x="8390" y="17052"/>
                  <a:pt x="7873" y="17660"/>
                </a:cubicBezTo>
                <a:cubicBezTo>
                  <a:pt x="7569" y="17994"/>
                  <a:pt x="7235" y="18298"/>
                  <a:pt x="6901" y="18602"/>
                </a:cubicBezTo>
                <a:cubicBezTo>
                  <a:pt x="6080" y="19362"/>
                  <a:pt x="5198" y="20031"/>
                  <a:pt x="4439" y="20851"/>
                </a:cubicBezTo>
                <a:cubicBezTo>
                  <a:pt x="4347" y="20882"/>
                  <a:pt x="4287" y="20912"/>
                  <a:pt x="4226" y="20943"/>
                </a:cubicBezTo>
                <a:cubicBezTo>
                  <a:pt x="4195" y="20578"/>
                  <a:pt x="4165" y="20183"/>
                  <a:pt x="4135" y="19848"/>
                </a:cubicBezTo>
                <a:cubicBezTo>
                  <a:pt x="4074" y="19514"/>
                  <a:pt x="4013" y="19119"/>
                  <a:pt x="3952" y="18724"/>
                </a:cubicBezTo>
                <a:cubicBezTo>
                  <a:pt x="4043" y="18663"/>
                  <a:pt x="4074" y="18602"/>
                  <a:pt x="4104" y="18572"/>
                </a:cubicBezTo>
                <a:cubicBezTo>
                  <a:pt x="4834" y="18085"/>
                  <a:pt x="5563" y="17629"/>
                  <a:pt x="6354" y="17234"/>
                </a:cubicBezTo>
                <a:cubicBezTo>
                  <a:pt x="6809" y="16991"/>
                  <a:pt x="7265" y="16778"/>
                  <a:pt x="7721" y="16505"/>
                </a:cubicBezTo>
                <a:cubicBezTo>
                  <a:pt x="8116" y="16292"/>
                  <a:pt x="8512" y="16018"/>
                  <a:pt x="8846" y="15715"/>
                </a:cubicBezTo>
                <a:cubicBezTo>
                  <a:pt x="8907" y="15623"/>
                  <a:pt x="9028" y="15593"/>
                  <a:pt x="9120" y="15563"/>
                </a:cubicBezTo>
                <a:close/>
                <a:moveTo>
                  <a:pt x="13438" y="10752"/>
                </a:moveTo>
                <a:cubicBezTo>
                  <a:pt x="13455" y="10752"/>
                  <a:pt x="13474" y="10754"/>
                  <a:pt x="13497" y="10760"/>
                </a:cubicBezTo>
                <a:lnTo>
                  <a:pt x="13497" y="10912"/>
                </a:lnTo>
                <a:cubicBezTo>
                  <a:pt x="13436" y="11885"/>
                  <a:pt x="13527" y="12857"/>
                  <a:pt x="13800" y="13800"/>
                </a:cubicBezTo>
                <a:cubicBezTo>
                  <a:pt x="14044" y="14681"/>
                  <a:pt x="14317" y="15532"/>
                  <a:pt x="14560" y="16383"/>
                </a:cubicBezTo>
                <a:cubicBezTo>
                  <a:pt x="14986" y="17690"/>
                  <a:pt x="15290" y="19028"/>
                  <a:pt x="15533" y="20365"/>
                </a:cubicBezTo>
                <a:cubicBezTo>
                  <a:pt x="15563" y="20517"/>
                  <a:pt x="15563" y="20699"/>
                  <a:pt x="15594" y="20882"/>
                </a:cubicBezTo>
                <a:cubicBezTo>
                  <a:pt x="15199" y="21064"/>
                  <a:pt x="14773" y="21247"/>
                  <a:pt x="14348" y="21338"/>
                </a:cubicBezTo>
                <a:cubicBezTo>
                  <a:pt x="14256" y="20943"/>
                  <a:pt x="14196" y="20639"/>
                  <a:pt x="14104" y="20335"/>
                </a:cubicBezTo>
                <a:cubicBezTo>
                  <a:pt x="13831" y="19149"/>
                  <a:pt x="13405" y="18025"/>
                  <a:pt x="13041" y="16870"/>
                </a:cubicBezTo>
                <a:cubicBezTo>
                  <a:pt x="12706" y="15927"/>
                  <a:pt x="12433" y="14955"/>
                  <a:pt x="12250" y="13982"/>
                </a:cubicBezTo>
                <a:cubicBezTo>
                  <a:pt x="12159" y="13587"/>
                  <a:pt x="12129" y="13161"/>
                  <a:pt x="12129" y="12736"/>
                </a:cubicBezTo>
                <a:cubicBezTo>
                  <a:pt x="12129" y="12553"/>
                  <a:pt x="12189" y="12371"/>
                  <a:pt x="12281" y="12249"/>
                </a:cubicBezTo>
                <a:lnTo>
                  <a:pt x="12311" y="12249"/>
                </a:lnTo>
                <a:cubicBezTo>
                  <a:pt x="12645" y="11763"/>
                  <a:pt x="12980" y="11307"/>
                  <a:pt x="13314" y="10851"/>
                </a:cubicBezTo>
                <a:cubicBezTo>
                  <a:pt x="13339" y="10802"/>
                  <a:pt x="13364" y="10752"/>
                  <a:pt x="13438" y="10752"/>
                </a:cubicBezTo>
                <a:close/>
                <a:moveTo>
                  <a:pt x="11946" y="12797"/>
                </a:moveTo>
                <a:cubicBezTo>
                  <a:pt x="11977" y="12827"/>
                  <a:pt x="11977" y="12888"/>
                  <a:pt x="12007" y="12949"/>
                </a:cubicBezTo>
                <a:cubicBezTo>
                  <a:pt x="12038" y="13617"/>
                  <a:pt x="12129" y="14286"/>
                  <a:pt x="12311" y="14924"/>
                </a:cubicBezTo>
                <a:cubicBezTo>
                  <a:pt x="12585" y="15988"/>
                  <a:pt x="12949" y="16991"/>
                  <a:pt x="13284" y="18025"/>
                </a:cubicBezTo>
                <a:cubicBezTo>
                  <a:pt x="13618" y="18967"/>
                  <a:pt x="13861" y="19939"/>
                  <a:pt x="14104" y="20912"/>
                </a:cubicBezTo>
                <a:cubicBezTo>
                  <a:pt x="14135" y="21034"/>
                  <a:pt x="14165" y="21186"/>
                  <a:pt x="14135" y="21368"/>
                </a:cubicBezTo>
                <a:cubicBezTo>
                  <a:pt x="13328" y="21591"/>
                  <a:pt x="12522" y="21737"/>
                  <a:pt x="11692" y="21737"/>
                </a:cubicBezTo>
                <a:cubicBezTo>
                  <a:pt x="11615" y="21737"/>
                  <a:pt x="11538" y="21735"/>
                  <a:pt x="11460" y="21733"/>
                </a:cubicBezTo>
                <a:cubicBezTo>
                  <a:pt x="11460" y="21672"/>
                  <a:pt x="11460" y="21611"/>
                  <a:pt x="11460" y="21550"/>
                </a:cubicBezTo>
                <a:cubicBezTo>
                  <a:pt x="11430" y="20365"/>
                  <a:pt x="11308" y="19210"/>
                  <a:pt x="11126" y="18055"/>
                </a:cubicBezTo>
                <a:cubicBezTo>
                  <a:pt x="11034" y="17386"/>
                  <a:pt x="10974" y="16748"/>
                  <a:pt x="10913" y="16079"/>
                </a:cubicBezTo>
                <a:cubicBezTo>
                  <a:pt x="10882" y="15380"/>
                  <a:pt x="10943" y="14681"/>
                  <a:pt x="11156" y="14012"/>
                </a:cubicBezTo>
                <a:cubicBezTo>
                  <a:pt x="11217" y="13830"/>
                  <a:pt x="11308" y="13648"/>
                  <a:pt x="11399" y="13496"/>
                </a:cubicBezTo>
                <a:lnTo>
                  <a:pt x="11430" y="13496"/>
                </a:lnTo>
                <a:cubicBezTo>
                  <a:pt x="11521" y="13283"/>
                  <a:pt x="11673" y="13100"/>
                  <a:pt x="11794" y="12918"/>
                </a:cubicBezTo>
                <a:cubicBezTo>
                  <a:pt x="11855" y="12857"/>
                  <a:pt x="11886" y="12827"/>
                  <a:pt x="11946" y="12797"/>
                </a:cubicBezTo>
                <a:close/>
                <a:moveTo>
                  <a:pt x="10943" y="14225"/>
                </a:moveTo>
                <a:cubicBezTo>
                  <a:pt x="10974" y="14286"/>
                  <a:pt x="10974" y="14286"/>
                  <a:pt x="10974" y="14316"/>
                </a:cubicBezTo>
                <a:cubicBezTo>
                  <a:pt x="10974" y="14347"/>
                  <a:pt x="10974" y="14408"/>
                  <a:pt x="10974" y="14438"/>
                </a:cubicBezTo>
                <a:cubicBezTo>
                  <a:pt x="10791" y="15289"/>
                  <a:pt x="10761" y="16170"/>
                  <a:pt x="10882" y="17022"/>
                </a:cubicBezTo>
                <a:cubicBezTo>
                  <a:pt x="10974" y="17660"/>
                  <a:pt x="11065" y="18298"/>
                  <a:pt x="11156" y="18936"/>
                </a:cubicBezTo>
                <a:cubicBezTo>
                  <a:pt x="11247" y="19727"/>
                  <a:pt x="11338" y="20547"/>
                  <a:pt x="11338" y="21368"/>
                </a:cubicBezTo>
                <a:cubicBezTo>
                  <a:pt x="11338" y="21490"/>
                  <a:pt x="11338" y="21642"/>
                  <a:pt x="11308" y="21763"/>
                </a:cubicBezTo>
                <a:cubicBezTo>
                  <a:pt x="10905" y="21864"/>
                  <a:pt x="10481" y="21923"/>
                  <a:pt x="10037" y="21923"/>
                </a:cubicBezTo>
                <a:cubicBezTo>
                  <a:pt x="9945" y="21923"/>
                  <a:pt x="9852" y="21920"/>
                  <a:pt x="9758" y="21915"/>
                </a:cubicBezTo>
                <a:cubicBezTo>
                  <a:pt x="9758" y="21854"/>
                  <a:pt x="9758" y="21794"/>
                  <a:pt x="9758" y="21733"/>
                </a:cubicBezTo>
                <a:cubicBezTo>
                  <a:pt x="9849" y="20882"/>
                  <a:pt x="9879" y="20000"/>
                  <a:pt x="9819" y="19149"/>
                </a:cubicBezTo>
                <a:cubicBezTo>
                  <a:pt x="9788" y="18602"/>
                  <a:pt x="9758" y="18055"/>
                  <a:pt x="9758" y="17508"/>
                </a:cubicBezTo>
                <a:cubicBezTo>
                  <a:pt x="9727" y="16991"/>
                  <a:pt x="9758" y="16474"/>
                  <a:pt x="9879" y="15958"/>
                </a:cubicBezTo>
                <a:lnTo>
                  <a:pt x="9910" y="15988"/>
                </a:lnTo>
                <a:cubicBezTo>
                  <a:pt x="9940" y="15775"/>
                  <a:pt x="10031" y="15593"/>
                  <a:pt x="10123" y="15441"/>
                </a:cubicBezTo>
                <a:cubicBezTo>
                  <a:pt x="10335" y="15076"/>
                  <a:pt x="10548" y="14772"/>
                  <a:pt x="10791" y="14438"/>
                </a:cubicBezTo>
                <a:cubicBezTo>
                  <a:pt x="10822" y="14347"/>
                  <a:pt x="10882" y="14316"/>
                  <a:pt x="10943" y="14225"/>
                </a:cubicBezTo>
                <a:close/>
                <a:moveTo>
                  <a:pt x="9636" y="16170"/>
                </a:moveTo>
                <a:lnTo>
                  <a:pt x="9727" y="16201"/>
                </a:lnTo>
                <a:lnTo>
                  <a:pt x="9727" y="16414"/>
                </a:lnTo>
                <a:cubicBezTo>
                  <a:pt x="9697" y="16900"/>
                  <a:pt x="9667" y="17386"/>
                  <a:pt x="9667" y="17873"/>
                </a:cubicBezTo>
                <a:cubicBezTo>
                  <a:pt x="9667" y="18359"/>
                  <a:pt x="9697" y="18876"/>
                  <a:pt x="9727" y="19362"/>
                </a:cubicBezTo>
                <a:cubicBezTo>
                  <a:pt x="9758" y="20061"/>
                  <a:pt x="9727" y="20760"/>
                  <a:pt x="9697" y="21459"/>
                </a:cubicBezTo>
                <a:cubicBezTo>
                  <a:pt x="9667" y="21642"/>
                  <a:pt x="9636" y="21824"/>
                  <a:pt x="9606" y="21976"/>
                </a:cubicBezTo>
                <a:cubicBezTo>
                  <a:pt x="9454" y="22067"/>
                  <a:pt x="9272" y="22128"/>
                  <a:pt x="9089" y="22128"/>
                </a:cubicBezTo>
                <a:cubicBezTo>
                  <a:pt x="8937" y="22189"/>
                  <a:pt x="8785" y="22219"/>
                  <a:pt x="8633" y="22250"/>
                </a:cubicBezTo>
                <a:cubicBezTo>
                  <a:pt x="8518" y="22273"/>
                  <a:pt x="8402" y="22331"/>
                  <a:pt x="8274" y="22331"/>
                </a:cubicBezTo>
                <a:cubicBezTo>
                  <a:pt x="8233" y="22331"/>
                  <a:pt x="8191" y="22325"/>
                  <a:pt x="8147" y="22310"/>
                </a:cubicBezTo>
                <a:cubicBezTo>
                  <a:pt x="8147" y="22280"/>
                  <a:pt x="8147" y="22250"/>
                  <a:pt x="8147" y="22219"/>
                </a:cubicBezTo>
                <a:cubicBezTo>
                  <a:pt x="8329" y="21338"/>
                  <a:pt x="8420" y="20456"/>
                  <a:pt x="8542" y="19605"/>
                </a:cubicBezTo>
                <a:cubicBezTo>
                  <a:pt x="8603" y="18876"/>
                  <a:pt x="8724" y="18177"/>
                  <a:pt x="8907" y="17477"/>
                </a:cubicBezTo>
                <a:cubicBezTo>
                  <a:pt x="9089" y="17022"/>
                  <a:pt x="9332" y="16566"/>
                  <a:pt x="9636" y="16170"/>
                </a:cubicBezTo>
                <a:close/>
                <a:moveTo>
                  <a:pt x="8694" y="17781"/>
                </a:moveTo>
                <a:cubicBezTo>
                  <a:pt x="8694" y="17933"/>
                  <a:pt x="8664" y="17994"/>
                  <a:pt x="8633" y="18085"/>
                </a:cubicBezTo>
                <a:cubicBezTo>
                  <a:pt x="8451" y="18784"/>
                  <a:pt x="8329" y="19514"/>
                  <a:pt x="8268" y="20243"/>
                </a:cubicBezTo>
                <a:cubicBezTo>
                  <a:pt x="8208" y="20760"/>
                  <a:pt x="8116" y="21307"/>
                  <a:pt x="8056" y="21854"/>
                </a:cubicBezTo>
                <a:cubicBezTo>
                  <a:pt x="8025" y="22037"/>
                  <a:pt x="7964" y="22219"/>
                  <a:pt x="7904" y="22432"/>
                </a:cubicBezTo>
                <a:cubicBezTo>
                  <a:pt x="7569" y="22554"/>
                  <a:pt x="7265" y="22645"/>
                  <a:pt x="6961" y="22797"/>
                </a:cubicBezTo>
                <a:cubicBezTo>
                  <a:pt x="5989" y="23222"/>
                  <a:pt x="5077" y="23709"/>
                  <a:pt x="4195" y="24286"/>
                </a:cubicBezTo>
                <a:cubicBezTo>
                  <a:pt x="4104" y="24316"/>
                  <a:pt x="4043" y="24347"/>
                  <a:pt x="3952" y="24377"/>
                </a:cubicBezTo>
                <a:cubicBezTo>
                  <a:pt x="4043" y="23830"/>
                  <a:pt x="4104" y="23313"/>
                  <a:pt x="4135" y="22797"/>
                </a:cubicBezTo>
                <a:cubicBezTo>
                  <a:pt x="4165" y="22310"/>
                  <a:pt x="4195" y="21794"/>
                  <a:pt x="4226" y="21247"/>
                </a:cubicBezTo>
                <a:cubicBezTo>
                  <a:pt x="4287" y="21186"/>
                  <a:pt x="4317" y="21125"/>
                  <a:pt x="4378" y="21064"/>
                </a:cubicBezTo>
                <a:cubicBezTo>
                  <a:pt x="4743" y="20669"/>
                  <a:pt x="5168" y="20274"/>
                  <a:pt x="5563" y="19909"/>
                </a:cubicBezTo>
                <a:cubicBezTo>
                  <a:pt x="6293" y="19271"/>
                  <a:pt x="7083" y="18663"/>
                  <a:pt x="7752" y="17933"/>
                </a:cubicBezTo>
                <a:cubicBezTo>
                  <a:pt x="7843" y="17903"/>
                  <a:pt x="7904" y="17842"/>
                  <a:pt x="7995" y="17812"/>
                </a:cubicBezTo>
                <a:lnTo>
                  <a:pt x="7995" y="17812"/>
                </a:lnTo>
                <a:cubicBezTo>
                  <a:pt x="7964" y="17903"/>
                  <a:pt x="7934" y="17994"/>
                  <a:pt x="7904" y="18085"/>
                </a:cubicBezTo>
                <a:cubicBezTo>
                  <a:pt x="7752" y="18359"/>
                  <a:pt x="7600" y="18602"/>
                  <a:pt x="7478" y="18876"/>
                </a:cubicBezTo>
                <a:cubicBezTo>
                  <a:pt x="7113" y="19514"/>
                  <a:pt x="6779" y="20183"/>
                  <a:pt x="6414" y="20851"/>
                </a:cubicBezTo>
                <a:cubicBezTo>
                  <a:pt x="6323" y="20943"/>
                  <a:pt x="6293" y="21095"/>
                  <a:pt x="6293" y="21277"/>
                </a:cubicBezTo>
                <a:cubicBezTo>
                  <a:pt x="6475" y="21125"/>
                  <a:pt x="6627" y="20912"/>
                  <a:pt x="6749" y="20699"/>
                </a:cubicBezTo>
                <a:cubicBezTo>
                  <a:pt x="6870" y="20517"/>
                  <a:pt x="6961" y="20335"/>
                  <a:pt x="7113" y="20122"/>
                </a:cubicBezTo>
                <a:cubicBezTo>
                  <a:pt x="7265" y="19939"/>
                  <a:pt x="7357" y="19757"/>
                  <a:pt x="7509" y="19544"/>
                </a:cubicBezTo>
                <a:cubicBezTo>
                  <a:pt x="7630" y="19362"/>
                  <a:pt x="7752" y="19149"/>
                  <a:pt x="7873" y="18936"/>
                </a:cubicBezTo>
                <a:cubicBezTo>
                  <a:pt x="7995" y="18754"/>
                  <a:pt x="8116" y="18572"/>
                  <a:pt x="8268" y="18359"/>
                </a:cubicBezTo>
                <a:cubicBezTo>
                  <a:pt x="8360" y="18146"/>
                  <a:pt x="8512" y="17933"/>
                  <a:pt x="8694" y="17781"/>
                </a:cubicBezTo>
                <a:close/>
                <a:moveTo>
                  <a:pt x="4864" y="0"/>
                </a:moveTo>
                <a:cubicBezTo>
                  <a:pt x="4621" y="334"/>
                  <a:pt x="4317" y="638"/>
                  <a:pt x="4013" y="912"/>
                </a:cubicBezTo>
                <a:cubicBezTo>
                  <a:pt x="3466" y="1459"/>
                  <a:pt x="2888" y="1945"/>
                  <a:pt x="2341" y="2432"/>
                </a:cubicBezTo>
                <a:cubicBezTo>
                  <a:pt x="2037" y="2705"/>
                  <a:pt x="1733" y="2948"/>
                  <a:pt x="1460" y="3192"/>
                </a:cubicBezTo>
                <a:cubicBezTo>
                  <a:pt x="670" y="3951"/>
                  <a:pt x="153" y="4985"/>
                  <a:pt x="92" y="6079"/>
                </a:cubicBezTo>
                <a:cubicBezTo>
                  <a:pt x="1" y="7052"/>
                  <a:pt x="92" y="8024"/>
                  <a:pt x="366" y="8967"/>
                </a:cubicBezTo>
                <a:cubicBezTo>
                  <a:pt x="639" y="9939"/>
                  <a:pt x="973" y="10882"/>
                  <a:pt x="1369" y="11824"/>
                </a:cubicBezTo>
                <a:cubicBezTo>
                  <a:pt x="2159" y="13830"/>
                  <a:pt x="2888" y="15836"/>
                  <a:pt x="3466" y="17903"/>
                </a:cubicBezTo>
                <a:cubicBezTo>
                  <a:pt x="3861" y="19362"/>
                  <a:pt x="4043" y="20851"/>
                  <a:pt x="3952" y="22341"/>
                </a:cubicBezTo>
                <a:cubicBezTo>
                  <a:pt x="3952" y="22888"/>
                  <a:pt x="3891" y="23405"/>
                  <a:pt x="3861" y="23921"/>
                </a:cubicBezTo>
                <a:cubicBezTo>
                  <a:pt x="3831" y="24164"/>
                  <a:pt x="3831" y="24377"/>
                  <a:pt x="3861" y="24590"/>
                </a:cubicBezTo>
                <a:cubicBezTo>
                  <a:pt x="4043" y="24590"/>
                  <a:pt x="4226" y="24560"/>
                  <a:pt x="4347" y="24438"/>
                </a:cubicBezTo>
                <a:cubicBezTo>
                  <a:pt x="4986" y="24104"/>
                  <a:pt x="5624" y="23769"/>
                  <a:pt x="6262" y="23435"/>
                </a:cubicBezTo>
                <a:cubicBezTo>
                  <a:pt x="7448" y="22827"/>
                  <a:pt x="8724" y="22432"/>
                  <a:pt x="10062" y="22250"/>
                </a:cubicBezTo>
                <a:cubicBezTo>
                  <a:pt x="10639" y="22158"/>
                  <a:pt x="11217" y="22098"/>
                  <a:pt x="11794" y="22067"/>
                </a:cubicBezTo>
                <a:cubicBezTo>
                  <a:pt x="12554" y="22006"/>
                  <a:pt x="13284" y="21885"/>
                  <a:pt x="14044" y="21702"/>
                </a:cubicBezTo>
                <a:cubicBezTo>
                  <a:pt x="15168" y="21459"/>
                  <a:pt x="16263" y="20973"/>
                  <a:pt x="17235" y="20304"/>
                </a:cubicBezTo>
                <a:cubicBezTo>
                  <a:pt x="17509" y="20091"/>
                  <a:pt x="17813" y="19879"/>
                  <a:pt x="18117" y="19696"/>
                </a:cubicBezTo>
                <a:cubicBezTo>
                  <a:pt x="18390" y="19514"/>
                  <a:pt x="18694" y="19392"/>
                  <a:pt x="19029" y="19362"/>
                </a:cubicBezTo>
                <a:cubicBezTo>
                  <a:pt x="20609" y="19240"/>
                  <a:pt x="22038" y="18389"/>
                  <a:pt x="22889" y="17052"/>
                </a:cubicBezTo>
                <a:cubicBezTo>
                  <a:pt x="23406" y="16322"/>
                  <a:pt x="23740" y="15471"/>
                  <a:pt x="23831" y="14559"/>
                </a:cubicBezTo>
                <a:cubicBezTo>
                  <a:pt x="23892" y="14104"/>
                  <a:pt x="23922" y="13617"/>
                  <a:pt x="23953" y="13131"/>
                </a:cubicBezTo>
                <a:cubicBezTo>
                  <a:pt x="23983" y="12280"/>
                  <a:pt x="24013" y="11398"/>
                  <a:pt x="24074" y="10547"/>
                </a:cubicBezTo>
                <a:cubicBezTo>
                  <a:pt x="24105" y="9696"/>
                  <a:pt x="24257" y="8815"/>
                  <a:pt x="24500" y="7994"/>
                </a:cubicBezTo>
                <a:cubicBezTo>
                  <a:pt x="24865" y="6717"/>
                  <a:pt x="25564" y="5593"/>
                  <a:pt x="26506" y="4711"/>
                </a:cubicBezTo>
                <a:cubicBezTo>
                  <a:pt x="26658" y="4590"/>
                  <a:pt x="26810" y="4468"/>
                  <a:pt x="26962" y="4347"/>
                </a:cubicBezTo>
                <a:cubicBezTo>
                  <a:pt x="27185" y="4190"/>
                  <a:pt x="27436" y="4116"/>
                  <a:pt x="27685" y="4116"/>
                </a:cubicBezTo>
                <a:cubicBezTo>
                  <a:pt x="28115" y="4116"/>
                  <a:pt x="28535" y="4338"/>
                  <a:pt x="28786" y="4742"/>
                </a:cubicBezTo>
                <a:cubicBezTo>
                  <a:pt x="29029" y="5046"/>
                  <a:pt x="29150" y="5410"/>
                  <a:pt x="29211" y="5806"/>
                </a:cubicBezTo>
                <a:cubicBezTo>
                  <a:pt x="29272" y="6292"/>
                  <a:pt x="29272" y="6778"/>
                  <a:pt x="29211" y="7234"/>
                </a:cubicBezTo>
                <a:cubicBezTo>
                  <a:pt x="29090" y="8116"/>
                  <a:pt x="28877" y="8967"/>
                  <a:pt x="28603" y="9787"/>
                </a:cubicBezTo>
                <a:cubicBezTo>
                  <a:pt x="28117" y="11307"/>
                  <a:pt x="27509" y="12766"/>
                  <a:pt x="26779" y="14164"/>
                </a:cubicBezTo>
                <a:cubicBezTo>
                  <a:pt x="26293" y="15107"/>
                  <a:pt x="25716" y="15958"/>
                  <a:pt x="25047" y="16778"/>
                </a:cubicBezTo>
                <a:cubicBezTo>
                  <a:pt x="24895" y="16930"/>
                  <a:pt x="24743" y="17113"/>
                  <a:pt x="24621" y="17295"/>
                </a:cubicBezTo>
                <a:cubicBezTo>
                  <a:pt x="24500" y="17417"/>
                  <a:pt x="24439" y="17569"/>
                  <a:pt x="24469" y="17721"/>
                </a:cubicBezTo>
                <a:cubicBezTo>
                  <a:pt x="24530" y="17873"/>
                  <a:pt x="24652" y="17933"/>
                  <a:pt x="24804" y="17933"/>
                </a:cubicBezTo>
                <a:lnTo>
                  <a:pt x="25199" y="17933"/>
                </a:lnTo>
                <a:cubicBezTo>
                  <a:pt x="25386" y="17918"/>
                  <a:pt x="25575" y="17911"/>
                  <a:pt x="25763" y="17911"/>
                </a:cubicBezTo>
                <a:cubicBezTo>
                  <a:pt x="26706" y="17911"/>
                  <a:pt x="27656" y="18101"/>
                  <a:pt x="28542" y="18481"/>
                </a:cubicBezTo>
                <a:cubicBezTo>
                  <a:pt x="28862" y="18632"/>
                  <a:pt x="29203" y="18708"/>
                  <a:pt x="29545" y="18708"/>
                </a:cubicBezTo>
                <a:cubicBezTo>
                  <a:pt x="29887" y="18708"/>
                  <a:pt x="30229" y="18632"/>
                  <a:pt x="30549" y="18481"/>
                </a:cubicBezTo>
                <a:cubicBezTo>
                  <a:pt x="31369" y="18177"/>
                  <a:pt x="32159" y="17721"/>
                  <a:pt x="32828" y="17204"/>
                </a:cubicBezTo>
                <a:cubicBezTo>
                  <a:pt x="33375" y="16778"/>
                  <a:pt x="33801" y="16231"/>
                  <a:pt x="34044" y="15593"/>
                </a:cubicBezTo>
                <a:cubicBezTo>
                  <a:pt x="34226" y="15076"/>
                  <a:pt x="34348" y="14590"/>
                  <a:pt x="34439" y="14073"/>
                </a:cubicBezTo>
                <a:cubicBezTo>
                  <a:pt x="34682" y="12705"/>
                  <a:pt x="34743" y="11307"/>
                  <a:pt x="34652" y="9909"/>
                </a:cubicBezTo>
                <a:cubicBezTo>
                  <a:pt x="34561" y="8693"/>
                  <a:pt x="34409" y="7477"/>
                  <a:pt x="34196" y="6261"/>
                </a:cubicBezTo>
                <a:cubicBezTo>
                  <a:pt x="33983" y="5076"/>
                  <a:pt x="33831" y="3830"/>
                  <a:pt x="33740" y="2614"/>
                </a:cubicBezTo>
                <a:cubicBezTo>
                  <a:pt x="33679" y="1733"/>
                  <a:pt x="33710" y="851"/>
                  <a:pt x="33892" y="0"/>
                </a:cubicBezTo>
                <a:lnTo>
                  <a:pt x="33588" y="0"/>
                </a:lnTo>
                <a:lnTo>
                  <a:pt x="33588" y="30"/>
                </a:lnTo>
                <a:lnTo>
                  <a:pt x="33558" y="0"/>
                </a:lnTo>
                <a:lnTo>
                  <a:pt x="33406" y="0"/>
                </a:lnTo>
                <a:cubicBezTo>
                  <a:pt x="33406" y="61"/>
                  <a:pt x="33436" y="152"/>
                  <a:pt x="33466" y="213"/>
                </a:cubicBezTo>
                <a:cubicBezTo>
                  <a:pt x="33527" y="426"/>
                  <a:pt x="33527" y="638"/>
                  <a:pt x="33527" y="851"/>
                </a:cubicBezTo>
                <a:cubicBezTo>
                  <a:pt x="33466" y="1520"/>
                  <a:pt x="33466" y="2219"/>
                  <a:pt x="33527" y="2888"/>
                </a:cubicBezTo>
                <a:cubicBezTo>
                  <a:pt x="33618" y="4103"/>
                  <a:pt x="33770" y="5319"/>
                  <a:pt x="33983" y="6505"/>
                </a:cubicBezTo>
                <a:cubicBezTo>
                  <a:pt x="34196" y="7660"/>
                  <a:pt x="34348" y="8876"/>
                  <a:pt x="34409" y="10061"/>
                </a:cubicBezTo>
                <a:cubicBezTo>
                  <a:pt x="34500" y="11398"/>
                  <a:pt x="34439" y="12705"/>
                  <a:pt x="34196" y="14043"/>
                </a:cubicBezTo>
                <a:cubicBezTo>
                  <a:pt x="34105" y="14559"/>
                  <a:pt x="33983" y="15046"/>
                  <a:pt x="33770" y="15563"/>
                </a:cubicBezTo>
                <a:cubicBezTo>
                  <a:pt x="33558" y="16170"/>
                  <a:pt x="33132" y="16687"/>
                  <a:pt x="32585" y="17082"/>
                </a:cubicBezTo>
                <a:cubicBezTo>
                  <a:pt x="32099" y="17386"/>
                  <a:pt x="31612" y="17690"/>
                  <a:pt x="31126" y="17964"/>
                </a:cubicBezTo>
                <a:cubicBezTo>
                  <a:pt x="30700" y="18207"/>
                  <a:pt x="30245" y="18359"/>
                  <a:pt x="29758" y="18450"/>
                </a:cubicBezTo>
                <a:lnTo>
                  <a:pt x="29515" y="18450"/>
                </a:lnTo>
                <a:cubicBezTo>
                  <a:pt x="29545" y="18389"/>
                  <a:pt x="29545" y="18359"/>
                  <a:pt x="29576" y="18329"/>
                </a:cubicBezTo>
                <a:cubicBezTo>
                  <a:pt x="29606" y="18268"/>
                  <a:pt x="29667" y="18237"/>
                  <a:pt x="29697" y="18177"/>
                </a:cubicBezTo>
                <a:cubicBezTo>
                  <a:pt x="30731" y="17174"/>
                  <a:pt x="31491" y="15958"/>
                  <a:pt x="31916" y="14620"/>
                </a:cubicBezTo>
                <a:cubicBezTo>
                  <a:pt x="32463" y="13100"/>
                  <a:pt x="32767" y="11490"/>
                  <a:pt x="32798" y="9879"/>
                </a:cubicBezTo>
                <a:cubicBezTo>
                  <a:pt x="32859" y="8632"/>
                  <a:pt x="32798" y="7356"/>
                  <a:pt x="32676" y="6110"/>
                </a:cubicBezTo>
                <a:cubicBezTo>
                  <a:pt x="32494" y="4043"/>
                  <a:pt x="32190" y="2037"/>
                  <a:pt x="31825" y="0"/>
                </a:cubicBezTo>
                <a:lnTo>
                  <a:pt x="31673" y="0"/>
                </a:lnTo>
                <a:cubicBezTo>
                  <a:pt x="32007" y="1824"/>
                  <a:pt x="32311" y="3647"/>
                  <a:pt x="32494" y="5471"/>
                </a:cubicBezTo>
                <a:cubicBezTo>
                  <a:pt x="32676" y="6930"/>
                  <a:pt x="32737" y="8420"/>
                  <a:pt x="32707" y="9909"/>
                </a:cubicBezTo>
                <a:cubicBezTo>
                  <a:pt x="32615" y="11611"/>
                  <a:pt x="32281" y="13283"/>
                  <a:pt x="31704" y="14894"/>
                </a:cubicBezTo>
                <a:cubicBezTo>
                  <a:pt x="31217" y="16170"/>
                  <a:pt x="30427" y="17356"/>
                  <a:pt x="29424" y="18298"/>
                </a:cubicBezTo>
                <a:cubicBezTo>
                  <a:pt x="29363" y="18359"/>
                  <a:pt x="29302" y="18389"/>
                  <a:pt x="29241" y="18450"/>
                </a:cubicBezTo>
                <a:lnTo>
                  <a:pt x="28603" y="18207"/>
                </a:lnTo>
                <a:lnTo>
                  <a:pt x="27995" y="17994"/>
                </a:lnTo>
                <a:cubicBezTo>
                  <a:pt x="27752" y="17933"/>
                  <a:pt x="27539" y="17873"/>
                  <a:pt x="27327" y="17781"/>
                </a:cubicBezTo>
                <a:cubicBezTo>
                  <a:pt x="27387" y="17660"/>
                  <a:pt x="27448" y="17569"/>
                  <a:pt x="27539" y="17477"/>
                </a:cubicBezTo>
                <a:cubicBezTo>
                  <a:pt x="28026" y="16809"/>
                  <a:pt x="28451" y="16110"/>
                  <a:pt x="28816" y="15350"/>
                </a:cubicBezTo>
                <a:cubicBezTo>
                  <a:pt x="30761" y="11459"/>
                  <a:pt x="31369" y="7021"/>
                  <a:pt x="30549" y="2736"/>
                </a:cubicBezTo>
                <a:cubicBezTo>
                  <a:pt x="30366" y="1824"/>
                  <a:pt x="30153" y="912"/>
                  <a:pt x="29910" y="0"/>
                </a:cubicBezTo>
                <a:lnTo>
                  <a:pt x="29789" y="0"/>
                </a:lnTo>
                <a:lnTo>
                  <a:pt x="29880" y="365"/>
                </a:lnTo>
                <a:cubicBezTo>
                  <a:pt x="30184" y="1550"/>
                  <a:pt x="30427" y="2766"/>
                  <a:pt x="30609" y="4012"/>
                </a:cubicBezTo>
                <a:cubicBezTo>
                  <a:pt x="31065" y="7720"/>
                  <a:pt x="30457" y="11459"/>
                  <a:pt x="28877" y="14863"/>
                </a:cubicBezTo>
                <a:cubicBezTo>
                  <a:pt x="28512" y="15715"/>
                  <a:pt x="28026" y="16535"/>
                  <a:pt x="27479" y="17295"/>
                </a:cubicBezTo>
                <a:cubicBezTo>
                  <a:pt x="27357" y="17447"/>
                  <a:pt x="27235" y="17599"/>
                  <a:pt x="27083" y="17751"/>
                </a:cubicBezTo>
                <a:lnTo>
                  <a:pt x="26658" y="17721"/>
                </a:lnTo>
                <a:cubicBezTo>
                  <a:pt x="26311" y="17663"/>
                  <a:pt x="25952" y="17642"/>
                  <a:pt x="25596" y="17642"/>
                </a:cubicBezTo>
                <a:cubicBezTo>
                  <a:pt x="25391" y="17642"/>
                  <a:pt x="25186" y="17649"/>
                  <a:pt x="24986" y="17660"/>
                </a:cubicBezTo>
                <a:cubicBezTo>
                  <a:pt x="24946" y="17660"/>
                  <a:pt x="24899" y="17672"/>
                  <a:pt x="24857" y="17672"/>
                </a:cubicBezTo>
                <a:cubicBezTo>
                  <a:pt x="24805" y="17672"/>
                  <a:pt x="24760" y="17653"/>
                  <a:pt x="24743" y="17569"/>
                </a:cubicBezTo>
                <a:cubicBezTo>
                  <a:pt x="24865" y="17325"/>
                  <a:pt x="25016" y="17113"/>
                  <a:pt x="25199" y="16930"/>
                </a:cubicBezTo>
                <a:cubicBezTo>
                  <a:pt x="25898" y="16110"/>
                  <a:pt x="26506" y="15228"/>
                  <a:pt x="26992" y="14256"/>
                </a:cubicBezTo>
                <a:cubicBezTo>
                  <a:pt x="27722" y="12857"/>
                  <a:pt x="28330" y="11398"/>
                  <a:pt x="28846" y="9879"/>
                </a:cubicBezTo>
                <a:cubicBezTo>
                  <a:pt x="29120" y="9027"/>
                  <a:pt x="29333" y="8116"/>
                  <a:pt x="29454" y="7234"/>
                </a:cubicBezTo>
                <a:cubicBezTo>
                  <a:pt x="29515" y="6748"/>
                  <a:pt x="29515" y="6261"/>
                  <a:pt x="29454" y="5775"/>
                </a:cubicBezTo>
                <a:cubicBezTo>
                  <a:pt x="29393" y="5289"/>
                  <a:pt x="29211" y="4863"/>
                  <a:pt x="28907" y="4499"/>
                </a:cubicBezTo>
                <a:cubicBezTo>
                  <a:pt x="28786" y="4316"/>
                  <a:pt x="28634" y="4164"/>
                  <a:pt x="28451" y="4043"/>
                </a:cubicBezTo>
                <a:cubicBezTo>
                  <a:pt x="28451" y="4012"/>
                  <a:pt x="28451" y="3982"/>
                  <a:pt x="28421" y="3951"/>
                </a:cubicBezTo>
                <a:cubicBezTo>
                  <a:pt x="28086" y="2675"/>
                  <a:pt x="27813" y="1337"/>
                  <a:pt x="27631" y="0"/>
                </a:cubicBezTo>
                <a:lnTo>
                  <a:pt x="27509" y="0"/>
                </a:lnTo>
                <a:cubicBezTo>
                  <a:pt x="27509" y="122"/>
                  <a:pt x="27539" y="243"/>
                  <a:pt x="27539" y="395"/>
                </a:cubicBezTo>
                <a:cubicBezTo>
                  <a:pt x="27691" y="1398"/>
                  <a:pt x="27904" y="2432"/>
                  <a:pt x="28147" y="3435"/>
                </a:cubicBezTo>
                <a:cubicBezTo>
                  <a:pt x="28238" y="3587"/>
                  <a:pt x="28269" y="3739"/>
                  <a:pt x="28238" y="3921"/>
                </a:cubicBezTo>
                <a:cubicBezTo>
                  <a:pt x="27995" y="3891"/>
                  <a:pt x="27752" y="3891"/>
                  <a:pt x="27509" y="3891"/>
                </a:cubicBezTo>
                <a:cubicBezTo>
                  <a:pt x="27235" y="3921"/>
                  <a:pt x="26992" y="4012"/>
                  <a:pt x="26749" y="4103"/>
                </a:cubicBezTo>
                <a:cubicBezTo>
                  <a:pt x="26263" y="2766"/>
                  <a:pt x="25928" y="1398"/>
                  <a:pt x="25776" y="0"/>
                </a:cubicBezTo>
                <a:lnTo>
                  <a:pt x="25655" y="0"/>
                </a:lnTo>
                <a:cubicBezTo>
                  <a:pt x="25716" y="456"/>
                  <a:pt x="25776" y="881"/>
                  <a:pt x="25868" y="1337"/>
                </a:cubicBezTo>
                <a:cubicBezTo>
                  <a:pt x="26050" y="2219"/>
                  <a:pt x="26293" y="3070"/>
                  <a:pt x="26567" y="3921"/>
                </a:cubicBezTo>
                <a:cubicBezTo>
                  <a:pt x="26597" y="4043"/>
                  <a:pt x="26627" y="4134"/>
                  <a:pt x="26627" y="4225"/>
                </a:cubicBezTo>
                <a:lnTo>
                  <a:pt x="25503" y="5410"/>
                </a:lnTo>
                <a:cubicBezTo>
                  <a:pt x="25442" y="5319"/>
                  <a:pt x="25381" y="5258"/>
                  <a:pt x="25351" y="5198"/>
                </a:cubicBezTo>
                <a:cubicBezTo>
                  <a:pt x="24956" y="4347"/>
                  <a:pt x="24621" y="3495"/>
                  <a:pt x="24317" y="2614"/>
                </a:cubicBezTo>
                <a:cubicBezTo>
                  <a:pt x="24013" y="1763"/>
                  <a:pt x="23801" y="881"/>
                  <a:pt x="23649" y="0"/>
                </a:cubicBezTo>
                <a:lnTo>
                  <a:pt x="23557" y="0"/>
                </a:lnTo>
                <a:cubicBezTo>
                  <a:pt x="23618" y="426"/>
                  <a:pt x="23679" y="821"/>
                  <a:pt x="23770" y="1216"/>
                </a:cubicBezTo>
                <a:cubicBezTo>
                  <a:pt x="24135" y="2584"/>
                  <a:pt x="24621" y="3921"/>
                  <a:pt x="25229" y="5198"/>
                </a:cubicBezTo>
                <a:cubicBezTo>
                  <a:pt x="25290" y="5319"/>
                  <a:pt x="25351" y="5471"/>
                  <a:pt x="25381" y="5562"/>
                </a:cubicBezTo>
                <a:cubicBezTo>
                  <a:pt x="25138" y="5958"/>
                  <a:pt x="24925" y="6322"/>
                  <a:pt x="24682" y="6717"/>
                </a:cubicBezTo>
                <a:cubicBezTo>
                  <a:pt x="24621" y="6626"/>
                  <a:pt x="24561" y="6505"/>
                  <a:pt x="24500" y="6413"/>
                </a:cubicBezTo>
                <a:cubicBezTo>
                  <a:pt x="24287" y="6018"/>
                  <a:pt x="24105" y="5623"/>
                  <a:pt x="23922" y="5228"/>
                </a:cubicBezTo>
                <a:lnTo>
                  <a:pt x="22767" y="2948"/>
                </a:lnTo>
                <a:cubicBezTo>
                  <a:pt x="22494" y="2340"/>
                  <a:pt x="22311" y="1733"/>
                  <a:pt x="22220" y="1094"/>
                </a:cubicBezTo>
                <a:cubicBezTo>
                  <a:pt x="22159" y="851"/>
                  <a:pt x="22159" y="608"/>
                  <a:pt x="22220" y="365"/>
                </a:cubicBezTo>
                <a:lnTo>
                  <a:pt x="22585" y="0"/>
                </a:lnTo>
                <a:lnTo>
                  <a:pt x="22220" y="0"/>
                </a:lnTo>
                <a:cubicBezTo>
                  <a:pt x="20670" y="1368"/>
                  <a:pt x="19241" y="2857"/>
                  <a:pt x="17934" y="4468"/>
                </a:cubicBezTo>
                <a:cubicBezTo>
                  <a:pt x="17205" y="5380"/>
                  <a:pt x="16506" y="6292"/>
                  <a:pt x="15807" y="7204"/>
                </a:cubicBezTo>
                <a:cubicBezTo>
                  <a:pt x="13405" y="10183"/>
                  <a:pt x="11186" y="13283"/>
                  <a:pt x="9120" y="16474"/>
                </a:cubicBezTo>
                <a:cubicBezTo>
                  <a:pt x="9059" y="16566"/>
                  <a:pt x="8998" y="16657"/>
                  <a:pt x="8937" y="16748"/>
                </a:cubicBezTo>
                <a:cubicBezTo>
                  <a:pt x="8937" y="16596"/>
                  <a:pt x="8998" y="16474"/>
                  <a:pt x="9059" y="16353"/>
                </a:cubicBezTo>
                <a:cubicBezTo>
                  <a:pt x="9393" y="15745"/>
                  <a:pt x="9758" y="15107"/>
                  <a:pt x="10092" y="14499"/>
                </a:cubicBezTo>
                <a:cubicBezTo>
                  <a:pt x="11886" y="11338"/>
                  <a:pt x="13892" y="8298"/>
                  <a:pt x="16080" y="5441"/>
                </a:cubicBezTo>
                <a:cubicBezTo>
                  <a:pt x="17357" y="3769"/>
                  <a:pt x="18725" y="2188"/>
                  <a:pt x="20214" y="729"/>
                </a:cubicBezTo>
                <a:cubicBezTo>
                  <a:pt x="20488" y="486"/>
                  <a:pt x="20761" y="243"/>
                  <a:pt x="21004" y="0"/>
                </a:cubicBezTo>
                <a:lnTo>
                  <a:pt x="20640" y="0"/>
                </a:lnTo>
                <a:lnTo>
                  <a:pt x="20001" y="608"/>
                </a:lnTo>
                <a:lnTo>
                  <a:pt x="19667" y="395"/>
                </a:lnTo>
                <a:cubicBezTo>
                  <a:pt x="19454" y="243"/>
                  <a:pt x="19241" y="122"/>
                  <a:pt x="19029" y="0"/>
                </a:cubicBezTo>
                <a:lnTo>
                  <a:pt x="18785" y="0"/>
                </a:lnTo>
                <a:cubicBezTo>
                  <a:pt x="19059" y="152"/>
                  <a:pt x="19332" y="304"/>
                  <a:pt x="19606" y="486"/>
                </a:cubicBezTo>
                <a:cubicBezTo>
                  <a:pt x="19636" y="486"/>
                  <a:pt x="19667" y="517"/>
                  <a:pt x="19697" y="547"/>
                </a:cubicBezTo>
                <a:lnTo>
                  <a:pt x="19880" y="729"/>
                </a:lnTo>
                <a:cubicBezTo>
                  <a:pt x="19636" y="973"/>
                  <a:pt x="19424" y="1185"/>
                  <a:pt x="19181" y="1398"/>
                </a:cubicBezTo>
                <a:cubicBezTo>
                  <a:pt x="18998" y="1641"/>
                  <a:pt x="18755" y="1885"/>
                  <a:pt x="18512" y="2067"/>
                </a:cubicBezTo>
                <a:cubicBezTo>
                  <a:pt x="18086" y="1702"/>
                  <a:pt x="17570" y="1368"/>
                  <a:pt x="17053" y="1155"/>
                </a:cubicBezTo>
                <a:cubicBezTo>
                  <a:pt x="16384" y="851"/>
                  <a:pt x="15685" y="608"/>
                  <a:pt x="14986" y="426"/>
                </a:cubicBezTo>
                <a:cubicBezTo>
                  <a:pt x="14103" y="244"/>
                  <a:pt x="13204" y="148"/>
                  <a:pt x="12300" y="148"/>
                </a:cubicBezTo>
                <a:cubicBezTo>
                  <a:pt x="11990" y="148"/>
                  <a:pt x="11679" y="159"/>
                  <a:pt x="11369" y="182"/>
                </a:cubicBezTo>
                <a:cubicBezTo>
                  <a:pt x="10579" y="243"/>
                  <a:pt x="9788" y="304"/>
                  <a:pt x="8968" y="365"/>
                </a:cubicBezTo>
                <a:cubicBezTo>
                  <a:pt x="8315" y="415"/>
                  <a:pt x="7662" y="438"/>
                  <a:pt x="7005" y="438"/>
                </a:cubicBezTo>
                <a:cubicBezTo>
                  <a:pt x="6468" y="438"/>
                  <a:pt x="5927" y="422"/>
                  <a:pt x="5381" y="395"/>
                </a:cubicBezTo>
                <a:cubicBezTo>
                  <a:pt x="5259" y="395"/>
                  <a:pt x="5138" y="395"/>
                  <a:pt x="5047" y="304"/>
                </a:cubicBezTo>
                <a:lnTo>
                  <a:pt x="5047" y="243"/>
                </a:lnTo>
                <a:lnTo>
                  <a:pt x="522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6"/>
          <p:cNvSpPr/>
          <p:nvPr/>
        </p:nvSpPr>
        <p:spPr>
          <a:xfrm flipH="1">
            <a:off x="6983710" y="0"/>
            <a:ext cx="350405" cy="379055"/>
          </a:xfrm>
          <a:custGeom>
            <a:avLst/>
            <a:gdLst/>
            <a:ahLst/>
            <a:cxnLst/>
            <a:rect l="l" t="t" r="r" b="b"/>
            <a:pathLst>
              <a:path w="11399" h="12331" extrusionOk="0">
                <a:moveTo>
                  <a:pt x="0" y="0"/>
                </a:moveTo>
                <a:cubicBezTo>
                  <a:pt x="31" y="182"/>
                  <a:pt x="61" y="395"/>
                  <a:pt x="91" y="578"/>
                </a:cubicBezTo>
                <a:cubicBezTo>
                  <a:pt x="213" y="1915"/>
                  <a:pt x="304" y="3222"/>
                  <a:pt x="365" y="4559"/>
                </a:cubicBezTo>
                <a:cubicBezTo>
                  <a:pt x="456" y="6079"/>
                  <a:pt x="639" y="7599"/>
                  <a:pt x="882" y="9119"/>
                </a:cubicBezTo>
                <a:cubicBezTo>
                  <a:pt x="973" y="9666"/>
                  <a:pt x="1125" y="10213"/>
                  <a:pt x="1307" y="10730"/>
                </a:cubicBezTo>
                <a:cubicBezTo>
                  <a:pt x="1581" y="11550"/>
                  <a:pt x="2310" y="12158"/>
                  <a:pt x="3161" y="12280"/>
                </a:cubicBezTo>
                <a:cubicBezTo>
                  <a:pt x="3379" y="12313"/>
                  <a:pt x="3598" y="12331"/>
                  <a:pt x="3818" y="12331"/>
                </a:cubicBezTo>
                <a:cubicBezTo>
                  <a:pt x="4396" y="12331"/>
                  <a:pt x="4973" y="12210"/>
                  <a:pt x="5502" y="11945"/>
                </a:cubicBezTo>
                <a:cubicBezTo>
                  <a:pt x="6566" y="11459"/>
                  <a:pt x="7538" y="10790"/>
                  <a:pt x="8359" y="9970"/>
                </a:cubicBezTo>
                <a:cubicBezTo>
                  <a:pt x="8845" y="9453"/>
                  <a:pt x="9241" y="8845"/>
                  <a:pt x="9453" y="8207"/>
                </a:cubicBezTo>
                <a:cubicBezTo>
                  <a:pt x="9636" y="7751"/>
                  <a:pt x="9757" y="7295"/>
                  <a:pt x="9879" y="6839"/>
                </a:cubicBezTo>
                <a:cubicBezTo>
                  <a:pt x="10092" y="5988"/>
                  <a:pt x="10335" y="5167"/>
                  <a:pt x="10669" y="4347"/>
                </a:cubicBezTo>
                <a:cubicBezTo>
                  <a:pt x="10700" y="4255"/>
                  <a:pt x="10730" y="4164"/>
                  <a:pt x="10760" y="4073"/>
                </a:cubicBezTo>
                <a:cubicBezTo>
                  <a:pt x="11247" y="2766"/>
                  <a:pt x="11399" y="1368"/>
                  <a:pt x="11186" y="0"/>
                </a:cubicBezTo>
                <a:lnTo>
                  <a:pt x="10943" y="0"/>
                </a:lnTo>
                <a:cubicBezTo>
                  <a:pt x="11156" y="1368"/>
                  <a:pt x="11004" y="2766"/>
                  <a:pt x="10517" y="4073"/>
                </a:cubicBezTo>
                <a:cubicBezTo>
                  <a:pt x="10335" y="4559"/>
                  <a:pt x="10152" y="5046"/>
                  <a:pt x="9970" y="5562"/>
                </a:cubicBezTo>
                <a:cubicBezTo>
                  <a:pt x="9944" y="5615"/>
                  <a:pt x="9940" y="5690"/>
                  <a:pt x="9862" y="5690"/>
                </a:cubicBezTo>
                <a:cubicBezTo>
                  <a:pt x="9849" y="5690"/>
                  <a:pt x="9835" y="5688"/>
                  <a:pt x="9818" y="5684"/>
                </a:cubicBezTo>
                <a:cubicBezTo>
                  <a:pt x="9818" y="5593"/>
                  <a:pt x="9818" y="5532"/>
                  <a:pt x="9788" y="5471"/>
                </a:cubicBezTo>
                <a:cubicBezTo>
                  <a:pt x="9697" y="4499"/>
                  <a:pt x="9514" y="3556"/>
                  <a:pt x="9241" y="2614"/>
                </a:cubicBezTo>
                <a:cubicBezTo>
                  <a:pt x="8997" y="1733"/>
                  <a:pt x="8724" y="851"/>
                  <a:pt x="8390" y="0"/>
                </a:cubicBezTo>
                <a:lnTo>
                  <a:pt x="8268" y="0"/>
                </a:lnTo>
                <a:cubicBezTo>
                  <a:pt x="8572" y="851"/>
                  <a:pt x="8876" y="1733"/>
                  <a:pt x="9119" y="2614"/>
                </a:cubicBezTo>
                <a:cubicBezTo>
                  <a:pt x="9453" y="3739"/>
                  <a:pt x="9636" y="4894"/>
                  <a:pt x="9697" y="6049"/>
                </a:cubicBezTo>
                <a:cubicBezTo>
                  <a:pt x="9727" y="6261"/>
                  <a:pt x="9697" y="6474"/>
                  <a:pt x="9666" y="6687"/>
                </a:cubicBezTo>
                <a:cubicBezTo>
                  <a:pt x="9545" y="7143"/>
                  <a:pt x="9423" y="7568"/>
                  <a:pt x="9271" y="7994"/>
                </a:cubicBezTo>
                <a:cubicBezTo>
                  <a:pt x="8997" y="8815"/>
                  <a:pt x="8511" y="9514"/>
                  <a:pt x="7873" y="10061"/>
                </a:cubicBezTo>
                <a:cubicBezTo>
                  <a:pt x="7782" y="10152"/>
                  <a:pt x="7660" y="10213"/>
                  <a:pt x="7569" y="10274"/>
                </a:cubicBezTo>
                <a:cubicBezTo>
                  <a:pt x="7538" y="10152"/>
                  <a:pt x="7538" y="10061"/>
                  <a:pt x="7538" y="9970"/>
                </a:cubicBezTo>
                <a:lnTo>
                  <a:pt x="7538" y="9027"/>
                </a:lnTo>
                <a:cubicBezTo>
                  <a:pt x="7478" y="6778"/>
                  <a:pt x="7052" y="4559"/>
                  <a:pt x="6262" y="2462"/>
                </a:cubicBezTo>
                <a:cubicBezTo>
                  <a:pt x="5958" y="1611"/>
                  <a:pt x="5624" y="821"/>
                  <a:pt x="5259" y="0"/>
                </a:cubicBezTo>
                <a:lnTo>
                  <a:pt x="5137" y="0"/>
                </a:lnTo>
                <a:cubicBezTo>
                  <a:pt x="5654" y="1155"/>
                  <a:pt x="6110" y="2371"/>
                  <a:pt x="6475" y="3617"/>
                </a:cubicBezTo>
                <a:cubicBezTo>
                  <a:pt x="7143" y="5654"/>
                  <a:pt x="7447" y="7812"/>
                  <a:pt x="7386" y="9970"/>
                </a:cubicBezTo>
                <a:cubicBezTo>
                  <a:pt x="7386" y="10152"/>
                  <a:pt x="7386" y="10304"/>
                  <a:pt x="7356" y="10456"/>
                </a:cubicBezTo>
                <a:cubicBezTo>
                  <a:pt x="7326" y="10486"/>
                  <a:pt x="7265" y="10547"/>
                  <a:pt x="7234" y="10578"/>
                </a:cubicBezTo>
                <a:cubicBezTo>
                  <a:pt x="6718" y="10973"/>
                  <a:pt x="6171" y="11338"/>
                  <a:pt x="5563" y="11611"/>
                </a:cubicBezTo>
                <a:cubicBezTo>
                  <a:pt x="5016" y="11915"/>
                  <a:pt x="4377" y="12067"/>
                  <a:pt x="3769" y="12067"/>
                </a:cubicBezTo>
                <a:cubicBezTo>
                  <a:pt x="3678" y="12037"/>
                  <a:pt x="3557" y="12037"/>
                  <a:pt x="3496" y="12006"/>
                </a:cubicBezTo>
                <a:cubicBezTo>
                  <a:pt x="3465" y="11976"/>
                  <a:pt x="3465" y="11945"/>
                  <a:pt x="3465" y="11915"/>
                </a:cubicBezTo>
                <a:cubicBezTo>
                  <a:pt x="3465" y="11642"/>
                  <a:pt x="3496" y="11368"/>
                  <a:pt x="3526" y="11094"/>
                </a:cubicBezTo>
                <a:cubicBezTo>
                  <a:pt x="3769" y="8176"/>
                  <a:pt x="3617" y="5228"/>
                  <a:pt x="3070" y="2340"/>
                </a:cubicBezTo>
                <a:cubicBezTo>
                  <a:pt x="2918" y="1550"/>
                  <a:pt x="2736" y="760"/>
                  <a:pt x="2523" y="0"/>
                </a:cubicBezTo>
                <a:lnTo>
                  <a:pt x="2402" y="0"/>
                </a:lnTo>
                <a:cubicBezTo>
                  <a:pt x="3405" y="3799"/>
                  <a:pt x="3739" y="7781"/>
                  <a:pt x="3344" y="11702"/>
                </a:cubicBezTo>
                <a:cubicBezTo>
                  <a:pt x="3344" y="11793"/>
                  <a:pt x="3313" y="11885"/>
                  <a:pt x="3283" y="12006"/>
                </a:cubicBezTo>
                <a:cubicBezTo>
                  <a:pt x="2554" y="11945"/>
                  <a:pt x="1915" y="11490"/>
                  <a:pt x="1611" y="10821"/>
                </a:cubicBezTo>
                <a:cubicBezTo>
                  <a:pt x="1399" y="10274"/>
                  <a:pt x="1216" y="9696"/>
                  <a:pt x="1155" y="9088"/>
                </a:cubicBezTo>
                <a:cubicBezTo>
                  <a:pt x="851" y="7417"/>
                  <a:pt x="669" y="5714"/>
                  <a:pt x="578" y="4043"/>
                </a:cubicBezTo>
                <a:cubicBezTo>
                  <a:pt x="517" y="2705"/>
                  <a:pt x="426" y="1368"/>
                  <a:pt x="274" y="3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6"/>
          <p:cNvSpPr/>
          <p:nvPr/>
        </p:nvSpPr>
        <p:spPr>
          <a:xfrm flipH="1">
            <a:off x="7339710" y="0"/>
            <a:ext cx="817592" cy="760047"/>
          </a:xfrm>
          <a:custGeom>
            <a:avLst/>
            <a:gdLst/>
            <a:ahLst/>
            <a:cxnLst/>
            <a:rect l="l" t="t" r="r" b="b"/>
            <a:pathLst>
              <a:path w="26597" h="24725" extrusionOk="0">
                <a:moveTo>
                  <a:pt x="6475" y="0"/>
                </a:moveTo>
                <a:cubicBezTo>
                  <a:pt x="6505" y="274"/>
                  <a:pt x="6505" y="547"/>
                  <a:pt x="6505" y="821"/>
                </a:cubicBezTo>
                <a:cubicBezTo>
                  <a:pt x="6566" y="2553"/>
                  <a:pt x="6566" y="4286"/>
                  <a:pt x="6445" y="6049"/>
                </a:cubicBezTo>
                <a:cubicBezTo>
                  <a:pt x="6293" y="8389"/>
                  <a:pt x="5685" y="10730"/>
                  <a:pt x="4712" y="12888"/>
                </a:cubicBezTo>
                <a:cubicBezTo>
                  <a:pt x="3891" y="14651"/>
                  <a:pt x="2919" y="16322"/>
                  <a:pt x="1733" y="17873"/>
                </a:cubicBezTo>
                <a:cubicBezTo>
                  <a:pt x="1429" y="18298"/>
                  <a:pt x="1125" y="18724"/>
                  <a:pt x="852" y="19180"/>
                </a:cubicBezTo>
                <a:cubicBezTo>
                  <a:pt x="487" y="19727"/>
                  <a:pt x="244" y="20335"/>
                  <a:pt x="183" y="20973"/>
                </a:cubicBezTo>
                <a:cubicBezTo>
                  <a:pt x="1" y="22128"/>
                  <a:pt x="517" y="23253"/>
                  <a:pt x="1490" y="23891"/>
                </a:cubicBezTo>
                <a:cubicBezTo>
                  <a:pt x="2007" y="24256"/>
                  <a:pt x="2584" y="24499"/>
                  <a:pt x="3192" y="24651"/>
                </a:cubicBezTo>
                <a:cubicBezTo>
                  <a:pt x="3390" y="24700"/>
                  <a:pt x="3592" y="24724"/>
                  <a:pt x="3792" y="24724"/>
                </a:cubicBezTo>
                <a:cubicBezTo>
                  <a:pt x="4206" y="24724"/>
                  <a:pt x="4617" y="24622"/>
                  <a:pt x="4986" y="24438"/>
                </a:cubicBezTo>
                <a:cubicBezTo>
                  <a:pt x="5533" y="24134"/>
                  <a:pt x="6019" y="23739"/>
                  <a:pt x="6414" y="23253"/>
                </a:cubicBezTo>
                <a:cubicBezTo>
                  <a:pt x="6809" y="22766"/>
                  <a:pt x="7174" y="22250"/>
                  <a:pt x="7478" y="21702"/>
                </a:cubicBezTo>
                <a:cubicBezTo>
                  <a:pt x="7752" y="21277"/>
                  <a:pt x="7995" y="20851"/>
                  <a:pt x="8238" y="20456"/>
                </a:cubicBezTo>
                <a:cubicBezTo>
                  <a:pt x="8451" y="20122"/>
                  <a:pt x="8724" y="19848"/>
                  <a:pt x="9089" y="19666"/>
                </a:cubicBezTo>
                <a:cubicBezTo>
                  <a:pt x="9180" y="19605"/>
                  <a:pt x="9302" y="19544"/>
                  <a:pt x="9423" y="19514"/>
                </a:cubicBezTo>
                <a:cubicBezTo>
                  <a:pt x="9849" y="19423"/>
                  <a:pt x="10305" y="19392"/>
                  <a:pt x="10730" y="19392"/>
                </a:cubicBezTo>
                <a:cubicBezTo>
                  <a:pt x="10761" y="19453"/>
                  <a:pt x="10791" y="19514"/>
                  <a:pt x="10822" y="19544"/>
                </a:cubicBezTo>
                <a:cubicBezTo>
                  <a:pt x="11490" y="21064"/>
                  <a:pt x="12767" y="22219"/>
                  <a:pt x="14317" y="22797"/>
                </a:cubicBezTo>
                <a:cubicBezTo>
                  <a:pt x="14600" y="22915"/>
                  <a:pt x="14901" y="22959"/>
                  <a:pt x="15206" y="22959"/>
                </a:cubicBezTo>
                <a:cubicBezTo>
                  <a:pt x="15294" y="22959"/>
                  <a:pt x="15383" y="22955"/>
                  <a:pt x="15472" y="22949"/>
                </a:cubicBezTo>
                <a:cubicBezTo>
                  <a:pt x="16141" y="22857"/>
                  <a:pt x="16810" y="22675"/>
                  <a:pt x="17417" y="22341"/>
                </a:cubicBezTo>
                <a:cubicBezTo>
                  <a:pt x="17965" y="22037"/>
                  <a:pt x="18451" y="21672"/>
                  <a:pt x="18937" y="21216"/>
                </a:cubicBezTo>
                <a:cubicBezTo>
                  <a:pt x="19697" y="20487"/>
                  <a:pt x="20487" y="19757"/>
                  <a:pt x="21278" y="19058"/>
                </a:cubicBezTo>
                <a:cubicBezTo>
                  <a:pt x="21946" y="18481"/>
                  <a:pt x="22737" y="18055"/>
                  <a:pt x="23618" y="17873"/>
                </a:cubicBezTo>
                <a:cubicBezTo>
                  <a:pt x="24044" y="17751"/>
                  <a:pt x="24439" y="17477"/>
                  <a:pt x="24682" y="17113"/>
                </a:cubicBezTo>
                <a:cubicBezTo>
                  <a:pt x="25229" y="16353"/>
                  <a:pt x="25655" y="15502"/>
                  <a:pt x="25928" y="14590"/>
                </a:cubicBezTo>
                <a:cubicBezTo>
                  <a:pt x="26171" y="13769"/>
                  <a:pt x="26354" y="12918"/>
                  <a:pt x="26445" y="12067"/>
                </a:cubicBezTo>
                <a:cubicBezTo>
                  <a:pt x="26597" y="10517"/>
                  <a:pt x="26597" y="8967"/>
                  <a:pt x="26415" y="7417"/>
                </a:cubicBezTo>
                <a:cubicBezTo>
                  <a:pt x="26263" y="5927"/>
                  <a:pt x="25989" y="4468"/>
                  <a:pt x="25563" y="3040"/>
                </a:cubicBezTo>
                <a:cubicBezTo>
                  <a:pt x="25320" y="2006"/>
                  <a:pt x="24986" y="1003"/>
                  <a:pt x="24621" y="30"/>
                </a:cubicBezTo>
                <a:lnTo>
                  <a:pt x="24348" y="30"/>
                </a:lnTo>
                <a:cubicBezTo>
                  <a:pt x="24712" y="1033"/>
                  <a:pt x="25047" y="2037"/>
                  <a:pt x="25320" y="3070"/>
                </a:cubicBezTo>
                <a:cubicBezTo>
                  <a:pt x="25867" y="5015"/>
                  <a:pt x="26202" y="7021"/>
                  <a:pt x="26323" y="9058"/>
                </a:cubicBezTo>
                <a:cubicBezTo>
                  <a:pt x="26354" y="10091"/>
                  <a:pt x="26323" y="11155"/>
                  <a:pt x="26202" y="12189"/>
                </a:cubicBezTo>
                <a:cubicBezTo>
                  <a:pt x="26111" y="12979"/>
                  <a:pt x="25928" y="13769"/>
                  <a:pt x="25685" y="14559"/>
                </a:cubicBezTo>
                <a:cubicBezTo>
                  <a:pt x="25442" y="15411"/>
                  <a:pt x="25047" y="16201"/>
                  <a:pt x="24530" y="16930"/>
                </a:cubicBezTo>
                <a:cubicBezTo>
                  <a:pt x="24287" y="17265"/>
                  <a:pt x="23922" y="17508"/>
                  <a:pt x="23527" y="17599"/>
                </a:cubicBezTo>
                <a:cubicBezTo>
                  <a:pt x="22980" y="17721"/>
                  <a:pt x="22463" y="17933"/>
                  <a:pt x="22007" y="18237"/>
                </a:cubicBezTo>
                <a:cubicBezTo>
                  <a:pt x="21399" y="18632"/>
                  <a:pt x="20822" y="19088"/>
                  <a:pt x="20305" y="19605"/>
                </a:cubicBezTo>
                <a:cubicBezTo>
                  <a:pt x="20214" y="19666"/>
                  <a:pt x="20153" y="19727"/>
                  <a:pt x="20031" y="19818"/>
                </a:cubicBezTo>
                <a:cubicBezTo>
                  <a:pt x="20031" y="19666"/>
                  <a:pt x="20062" y="19514"/>
                  <a:pt x="20153" y="19362"/>
                </a:cubicBezTo>
                <a:cubicBezTo>
                  <a:pt x="20548" y="18420"/>
                  <a:pt x="20913" y="17447"/>
                  <a:pt x="21186" y="16474"/>
                </a:cubicBezTo>
                <a:cubicBezTo>
                  <a:pt x="21673" y="14620"/>
                  <a:pt x="21946" y="12736"/>
                  <a:pt x="22007" y="10851"/>
                </a:cubicBezTo>
                <a:cubicBezTo>
                  <a:pt x="22098" y="7842"/>
                  <a:pt x="21916" y="4803"/>
                  <a:pt x="21490" y="1824"/>
                </a:cubicBezTo>
                <a:cubicBezTo>
                  <a:pt x="21399" y="1216"/>
                  <a:pt x="21308" y="608"/>
                  <a:pt x="21186" y="0"/>
                </a:cubicBezTo>
                <a:lnTo>
                  <a:pt x="21065" y="0"/>
                </a:lnTo>
                <a:cubicBezTo>
                  <a:pt x="21703" y="3526"/>
                  <a:pt x="21977" y="7082"/>
                  <a:pt x="21886" y="10669"/>
                </a:cubicBezTo>
                <a:cubicBezTo>
                  <a:pt x="21825" y="12401"/>
                  <a:pt x="21612" y="14134"/>
                  <a:pt x="21186" y="15836"/>
                </a:cubicBezTo>
                <a:cubicBezTo>
                  <a:pt x="20852" y="17265"/>
                  <a:pt x="20366" y="18632"/>
                  <a:pt x="19727" y="19939"/>
                </a:cubicBezTo>
                <a:cubicBezTo>
                  <a:pt x="19667" y="20122"/>
                  <a:pt x="19576" y="20274"/>
                  <a:pt x="19424" y="20395"/>
                </a:cubicBezTo>
                <a:cubicBezTo>
                  <a:pt x="19028" y="20791"/>
                  <a:pt x="18603" y="21186"/>
                  <a:pt x="18177" y="21550"/>
                </a:cubicBezTo>
                <a:cubicBezTo>
                  <a:pt x="17417" y="22128"/>
                  <a:pt x="16536" y="22523"/>
                  <a:pt x="15594" y="22675"/>
                </a:cubicBezTo>
                <a:cubicBezTo>
                  <a:pt x="15475" y="22697"/>
                  <a:pt x="15357" y="22707"/>
                  <a:pt x="15238" y="22707"/>
                </a:cubicBezTo>
                <a:cubicBezTo>
                  <a:pt x="15022" y="22707"/>
                  <a:pt x="14807" y="22673"/>
                  <a:pt x="14591" y="22614"/>
                </a:cubicBezTo>
                <a:cubicBezTo>
                  <a:pt x="14226" y="22523"/>
                  <a:pt x="13861" y="22371"/>
                  <a:pt x="13527" y="22189"/>
                </a:cubicBezTo>
                <a:cubicBezTo>
                  <a:pt x="13466" y="22128"/>
                  <a:pt x="13405" y="22067"/>
                  <a:pt x="13314" y="22006"/>
                </a:cubicBezTo>
                <a:cubicBezTo>
                  <a:pt x="13375" y="21946"/>
                  <a:pt x="13436" y="21885"/>
                  <a:pt x="13496" y="21824"/>
                </a:cubicBezTo>
                <a:cubicBezTo>
                  <a:pt x="14104" y="21338"/>
                  <a:pt x="14682" y="20760"/>
                  <a:pt x="15168" y="20152"/>
                </a:cubicBezTo>
                <a:cubicBezTo>
                  <a:pt x="16414" y="18632"/>
                  <a:pt x="17357" y="16839"/>
                  <a:pt x="17904" y="14924"/>
                </a:cubicBezTo>
                <a:cubicBezTo>
                  <a:pt x="18360" y="13404"/>
                  <a:pt x="18694" y="11854"/>
                  <a:pt x="18907" y="10304"/>
                </a:cubicBezTo>
                <a:cubicBezTo>
                  <a:pt x="19332" y="7356"/>
                  <a:pt x="19454" y="4377"/>
                  <a:pt x="19302" y="1398"/>
                </a:cubicBezTo>
                <a:cubicBezTo>
                  <a:pt x="19272" y="942"/>
                  <a:pt x="19241" y="486"/>
                  <a:pt x="19211" y="0"/>
                </a:cubicBezTo>
                <a:lnTo>
                  <a:pt x="19089" y="0"/>
                </a:lnTo>
                <a:cubicBezTo>
                  <a:pt x="19241" y="2219"/>
                  <a:pt x="19272" y="4438"/>
                  <a:pt x="19150" y="6657"/>
                </a:cubicBezTo>
                <a:cubicBezTo>
                  <a:pt x="19028" y="9179"/>
                  <a:pt x="18633" y="11702"/>
                  <a:pt x="17995" y="14134"/>
                </a:cubicBezTo>
                <a:cubicBezTo>
                  <a:pt x="17630" y="15563"/>
                  <a:pt x="17083" y="16961"/>
                  <a:pt x="16354" y="18237"/>
                </a:cubicBezTo>
                <a:cubicBezTo>
                  <a:pt x="15594" y="19575"/>
                  <a:pt x="14560" y="20760"/>
                  <a:pt x="13375" y="21733"/>
                </a:cubicBezTo>
                <a:cubicBezTo>
                  <a:pt x="13284" y="21794"/>
                  <a:pt x="13192" y="21854"/>
                  <a:pt x="13132" y="21885"/>
                </a:cubicBezTo>
                <a:cubicBezTo>
                  <a:pt x="12615" y="21520"/>
                  <a:pt x="12159" y="21095"/>
                  <a:pt x="11764" y="20608"/>
                </a:cubicBezTo>
                <a:cubicBezTo>
                  <a:pt x="11521" y="20304"/>
                  <a:pt x="11308" y="19970"/>
                  <a:pt x="11126" y="19605"/>
                </a:cubicBezTo>
                <a:cubicBezTo>
                  <a:pt x="11095" y="19514"/>
                  <a:pt x="11095" y="19423"/>
                  <a:pt x="11065" y="19332"/>
                </a:cubicBezTo>
                <a:cubicBezTo>
                  <a:pt x="11308" y="19210"/>
                  <a:pt x="11521" y="19149"/>
                  <a:pt x="11733" y="19028"/>
                </a:cubicBezTo>
                <a:cubicBezTo>
                  <a:pt x="12493" y="18632"/>
                  <a:pt x="13101" y="17994"/>
                  <a:pt x="13466" y="17204"/>
                </a:cubicBezTo>
                <a:cubicBezTo>
                  <a:pt x="13983" y="16170"/>
                  <a:pt x="14499" y="15107"/>
                  <a:pt x="14986" y="14043"/>
                </a:cubicBezTo>
                <a:cubicBezTo>
                  <a:pt x="15746" y="12432"/>
                  <a:pt x="16384" y="10730"/>
                  <a:pt x="16810" y="8997"/>
                </a:cubicBezTo>
                <a:cubicBezTo>
                  <a:pt x="16961" y="8328"/>
                  <a:pt x="17113" y="7690"/>
                  <a:pt x="17235" y="7021"/>
                </a:cubicBezTo>
                <a:cubicBezTo>
                  <a:pt x="17296" y="6626"/>
                  <a:pt x="17326" y="6231"/>
                  <a:pt x="17387" y="5836"/>
                </a:cubicBezTo>
                <a:cubicBezTo>
                  <a:pt x="17478" y="5167"/>
                  <a:pt x="17569" y="4529"/>
                  <a:pt x="17630" y="3891"/>
                </a:cubicBezTo>
                <a:cubicBezTo>
                  <a:pt x="17752" y="2827"/>
                  <a:pt x="17813" y="1793"/>
                  <a:pt x="17813" y="760"/>
                </a:cubicBezTo>
                <a:cubicBezTo>
                  <a:pt x="17813" y="517"/>
                  <a:pt x="17813" y="243"/>
                  <a:pt x="17813" y="0"/>
                </a:cubicBezTo>
                <a:lnTo>
                  <a:pt x="17569" y="0"/>
                </a:lnTo>
                <a:lnTo>
                  <a:pt x="17569" y="578"/>
                </a:lnTo>
                <a:cubicBezTo>
                  <a:pt x="17569" y="1216"/>
                  <a:pt x="17539" y="1854"/>
                  <a:pt x="17509" y="2492"/>
                </a:cubicBezTo>
                <a:cubicBezTo>
                  <a:pt x="17417" y="3982"/>
                  <a:pt x="17205" y="5441"/>
                  <a:pt x="16992" y="6900"/>
                </a:cubicBezTo>
                <a:cubicBezTo>
                  <a:pt x="16718" y="8693"/>
                  <a:pt x="16262" y="10456"/>
                  <a:pt x="15563" y="12158"/>
                </a:cubicBezTo>
                <a:cubicBezTo>
                  <a:pt x="15229" y="12979"/>
                  <a:pt x="14864" y="13800"/>
                  <a:pt x="14499" y="14620"/>
                </a:cubicBezTo>
                <a:cubicBezTo>
                  <a:pt x="14439" y="14742"/>
                  <a:pt x="14347" y="14863"/>
                  <a:pt x="14287" y="15015"/>
                </a:cubicBezTo>
                <a:lnTo>
                  <a:pt x="14226" y="15015"/>
                </a:lnTo>
                <a:cubicBezTo>
                  <a:pt x="14226" y="14894"/>
                  <a:pt x="14226" y="14803"/>
                  <a:pt x="14226" y="14711"/>
                </a:cubicBezTo>
                <a:cubicBezTo>
                  <a:pt x="14408" y="13678"/>
                  <a:pt x="14469" y="12645"/>
                  <a:pt x="14408" y="11611"/>
                </a:cubicBezTo>
                <a:cubicBezTo>
                  <a:pt x="14378" y="10547"/>
                  <a:pt x="14287" y="9483"/>
                  <a:pt x="14195" y="8450"/>
                </a:cubicBezTo>
                <a:cubicBezTo>
                  <a:pt x="14013" y="7021"/>
                  <a:pt x="13800" y="5593"/>
                  <a:pt x="13588" y="4164"/>
                </a:cubicBezTo>
                <a:cubicBezTo>
                  <a:pt x="13405" y="2736"/>
                  <a:pt x="13253" y="1398"/>
                  <a:pt x="13192" y="0"/>
                </a:cubicBezTo>
                <a:lnTo>
                  <a:pt x="12919" y="0"/>
                </a:lnTo>
                <a:cubicBezTo>
                  <a:pt x="12919" y="30"/>
                  <a:pt x="12919" y="61"/>
                  <a:pt x="12919" y="91"/>
                </a:cubicBezTo>
                <a:cubicBezTo>
                  <a:pt x="13040" y="1854"/>
                  <a:pt x="13223" y="3617"/>
                  <a:pt x="13527" y="5350"/>
                </a:cubicBezTo>
                <a:cubicBezTo>
                  <a:pt x="13770" y="7082"/>
                  <a:pt x="14013" y="8784"/>
                  <a:pt x="14135" y="10517"/>
                </a:cubicBezTo>
                <a:cubicBezTo>
                  <a:pt x="14195" y="11520"/>
                  <a:pt x="14195" y="12553"/>
                  <a:pt x="14135" y="13587"/>
                </a:cubicBezTo>
                <a:cubicBezTo>
                  <a:pt x="14074" y="14164"/>
                  <a:pt x="13952" y="14772"/>
                  <a:pt x="13861" y="15350"/>
                </a:cubicBezTo>
                <a:cubicBezTo>
                  <a:pt x="13740" y="15866"/>
                  <a:pt x="13466" y="16322"/>
                  <a:pt x="13101" y="16657"/>
                </a:cubicBezTo>
                <a:cubicBezTo>
                  <a:pt x="12920" y="16838"/>
                  <a:pt x="12689" y="16935"/>
                  <a:pt x="12444" y="16935"/>
                </a:cubicBezTo>
                <a:cubicBezTo>
                  <a:pt x="12360" y="16935"/>
                  <a:pt x="12275" y="16923"/>
                  <a:pt x="12189" y="16900"/>
                </a:cubicBezTo>
                <a:cubicBezTo>
                  <a:pt x="12220" y="16778"/>
                  <a:pt x="12220" y="16687"/>
                  <a:pt x="12220" y="16566"/>
                </a:cubicBezTo>
                <a:cubicBezTo>
                  <a:pt x="12554" y="14863"/>
                  <a:pt x="12676" y="13100"/>
                  <a:pt x="12615" y="11338"/>
                </a:cubicBezTo>
                <a:cubicBezTo>
                  <a:pt x="12524" y="9483"/>
                  <a:pt x="12341" y="7629"/>
                  <a:pt x="12068" y="5806"/>
                </a:cubicBezTo>
                <a:cubicBezTo>
                  <a:pt x="11764" y="3860"/>
                  <a:pt x="11399" y="1915"/>
                  <a:pt x="11034" y="0"/>
                </a:cubicBezTo>
                <a:lnTo>
                  <a:pt x="10882" y="0"/>
                </a:lnTo>
                <a:cubicBezTo>
                  <a:pt x="11308" y="2097"/>
                  <a:pt x="11703" y="4225"/>
                  <a:pt x="12037" y="6353"/>
                </a:cubicBezTo>
                <a:cubicBezTo>
                  <a:pt x="12311" y="8328"/>
                  <a:pt x="12463" y="10304"/>
                  <a:pt x="12493" y="12310"/>
                </a:cubicBezTo>
                <a:cubicBezTo>
                  <a:pt x="12493" y="13708"/>
                  <a:pt x="12341" y="15076"/>
                  <a:pt x="12098" y="16444"/>
                </a:cubicBezTo>
                <a:cubicBezTo>
                  <a:pt x="12098" y="16626"/>
                  <a:pt x="12037" y="16778"/>
                  <a:pt x="11946" y="16930"/>
                </a:cubicBezTo>
                <a:lnTo>
                  <a:pt x="11612" y="16930"/>
                </a:lnTo>
                <a:cubicBezTo>
                  <a:pt x="11247" y="16870"/>
                  <a:pt x="10882" y="16809"/>
                  <a:pt x="10548" y="16778"/>
                </a:cubicBezTo>
                <a:cubicBezTo>
                  <a:pt x="10352" y="16746"/>
                  <a:pt x="10151" y="16729"/>
                  <a:pt x="9951" y="16729"/>
                </a:cubicBezTo>
                <a:cubicBezTo>
                  <a:pt x="9594" y="16729"/>
                  <a:pt x="9238" y="16783"/>
                  <a:pt x="8907" y="16900"/>
                </a:cubicBezTo>
                <a:cubicBezTo>
                  <a:pt x="8846" y="16930"/>
                  <a:pt x="8755" y="16930"/>
                  <a:pt x="8694" y="16930"/>
                </a:cubicBezTo>
                <a:cubicBezTo>
                  <a:pt x="8694" y="16809"/>
                  <a:pt x="8724" y="16687"/>
                  <a:pt x="8755" y="16596"/>
                </a:cubicBezTo>
                <a:cubicBezTo>
                  <a:pt x="9119" y="14863"/>
                  <a:pt x="9363" y="13131"/>
                  <a:pt x="9484" y="11398"/>
                </a:cubicBezTo>
                <a:cubicBezTo>
                  <a:pt x="9606" y="9392"/>
                  <a:pt x="9636" y="7386"/>
                  <a:pt x="9545" y="5380"/>
                </a:cubicBezTo>
                <a:cubicBezTo>
                  <a:pt x="9484" y="3587"/>
                  <a:pt x="9393" y="1793"/>
                  <a:pt x="9271" y="0"/>
                </a:cubicBezTo>
                <a:lnTo>
                  <a:pt x="9150" y="0"/>
                </a:lnTo>
                <a:cubicBezTo>
                  <a:pt x="9211" y="729"/>
                  <a:pt x="9241" y="1459"/>
                  <a:pt x="9271" y="2188"/>
                </a:cubicBezTo>
                <a:cubicBezTo>
                  <a:pt x="9393" y="4225"/>
                  <a:pt x="9484" y="6231"/>
                  <a:pt x="9484" y="8237"/>
                </a:cubicBezTo>
                <a:cubicBezTo>
                  <a:pt x="9484" y="10942"/>
                  <a:pt x="9211" y="13678"/>
                  <a:pt x="8663" y="16353"/>
                </a:cubicBezTo>
                <a:cubicBezTo>
                  <a:pt x="8633" y="16566"/>
                  <a:pt x="8572" y="16809"/>
                  <a:pt x="8511" y="17052"/>
                </a:cubicBezTo>
                <a:cubicBezTo>
                  <a:pt x="8420" y="17143"/>
                  <a:pt x="8329" y="17234"/>
                  <a:pt x="8208" y="17295"/>
                </a:cubicBezTo>
                <a:cubicBezTo>
                  <a:pt x="7812" y="17629"/>
                  <a:pt x="7508" y="18055"/>
                  <a:pt x="7326" y="18541"/>
                </a:cubicBezTo>
                <a:cubicBezTo>
                  <a:pt x="7144" y="18936"/>
                  <a:pt x="6992" y="19332"/>
                  <a:pt x="6870" y="19757"/>
                </a:cubicBezTo>
                <a:cubicBezTo>
                  <a:pt x="6749" y="20213"/>
                  <a:pt x="6657" y="20669"/>
                  <a:pt x="6566" y="21125"/>
                </a:cubicBezTo>
                <a:cubicBezTo>
                  <a:pt x="6475" y="21459"/>
                  <a:pt x="6414" y="21794"/>
                  <a:pt x="6323" y="22128"/>
                </a:cubicBezTo>
                <a:cubicBezTo>
                  <a:pt x="6080" y="22827"/>
                  <a:pt x="5685" y="23496"/>
                  <a:pt x="5138" y="23982"/>
                </a:cubicBezTo>
                <a:cubicBezTo>
                  <a:pt x="5016" y="24134"/>
                  <a:pt x="4864" y="24225"/>
                  <a:pt x="4682" y="24316"/>
                </a:cubicBezTo>
                <a:cubicBezTo>
                  <a:pt x="4407" y="24434"/>
                  <a:pt x="4119" y="24501"/>
                  <a:pt x="3827" y="24501"/>
                </a:cubicBezTo>
                <a:cubicBezTo>
                  <a:pt x="3667" y="24501"/>
                  <a:pt x="3506" y="24481"/>
                  <a:pt x="3344" y="24438"/>
                </a:cubicBezTo>
                <a:cubicBezTo>
                  <a:pt x="2767" y="24316"/>
                  <a:pt x="2220" y="24104"/>
                  <a:pt x="1733" y="23769"/>
                </a:cubicBezTo>
                <a:cubicBezTo>
                  <a:pt x="1672" y="23709"/>
                  <a:pt x="1612" y="23648"/>
                  <a:pt x="1581" y="23587"/>
                </a:cubicBezTo>
                <a:cubicBezTo>
                  <a:pt x="1794" y="23313"/>
                  <a:pt x="2007" y="23070"/>
                  <a:pt x="2189" y="22797"/>
                </a:cubicBezTo>
                <a:cubicBezTo>
                  <a:pt x="2979" y="21763"/>
                  <a:pt x="3648" y="20639"/>
                  <a:pt x="4226" y="19484"/>
                </a:cubicBezTo>
                <a:cubicBezTo>
                  <a:pt x="5442" y="16991"/>
                  <a:pt x="6414" y="14408"/>
                  <a:pt x="7144" y="11733"/>
                </a:cubicBezTo>
                <a:cubicBezTo>
                  <a:pt x="8147" y="8085"/>
                  <a:pt x="8511" y="4286"/>
                  <a:pt x="8147" y="517"/>
                </a:cubicBezTo>
                <a:cubicBezTo>
                  <a:pt x="8147" y="365"/>
                  <a:pt x="8116" y="182"/>
                  <a:pt x="8086" y="0"/>
                </a:cubicBezTo>
                <a:lnTo>
                  <a:pt x="7964" y="0"/>
                </a:lnTo>
                <a:cubicBezTo>
                  <a:pt x="8360" y="3587"/>
                  <a:pt x="8147" y="7204"/>
                  <a:pt x="7265" y="10669"/>
                </a:cubicBezTo>
                <a:cubicBezTo>
                  <a:pt x="6688" y="13070"/>
                  <a:pt x="5897" y="15441"/>
                  <a:pt x="4925" y="17690"/>
                </a:cubicBezTo>
                <a:cubicBezTo>
                  <a:pt x="4438" y="18784"/>
                  <a:pt x="3922" y="19879"/>
                  <a:pt x="3314" y="20912"/>
                </a:cubicBezTo>
                <a:cubicBezTo>
                  <a:pt x="2858" y="21702"/>
                  <a:pt x="2311" y="22462"/>
                  <a:pt x="1733" y="23192"/>
                </a:cubicBezTo>
                <a:cubicBezTo>
                  <a:pt x="1642" y="23313"/>
                  <a:pt x="1520" y="23405"/>
                  <a:pt x="1399" y="23465"/>
                </a:cubicBezTo>
                <a:cubicBezTo>
                  <a:pt x="1368" y="23465"/>
                  <a:pt x="1338" y="23435"/>
                  <a:pt x="1308" y="23405"/>
                </a:cubicBezTo>
                <a:cubicBezTo>
                  <a:pt x="669" y="22888"/>
                  <a:pt x="335" y="22098"/>
                  <a:pt x="396" y="21277"/>
                </a:cubicBezTo>
                <a:cubicBezTo>
                  <a:pt x="426" y="20578"/>
                  <a:pt x="639" y="19879"/>
                  <a:pt x="1034" y="19301"/>
                </a:cubicBezTo>
                <a:cubicBezTo>
                  <a:pt x="1338" y="18876"/>
                  <a:pt x="1642" y="18450"/>
                  <a:pt x="1946" y="18025"/>
                </a:cubicBezTo>
                <a:cubicBezTo>
                  <a:pt x="2919" y="16718"/>
                  <a:pt x="3770" y="15350"/>
                  <a:pt x="4469" y="13891"/>
                </a:cubicBezTo>
                <a:cubicBezTo>
                  <a:pt x="5928" y="11125"/>
                  <a:pt x="6718" y="8055"/>
                  <a:pt x="6749" y="4924"/>
                </a:cubicBezTo>
                <a:cubicBezTo>
                  <a:pt x="6749" y="4103"/>
                  <a:pt x="6779" y="3252"/>
                  <a:pt x="6809" y="2401"/>
                </a:cubicBezTo>
                <a:cubicBezTo>
                  <a:pt x="6809" y="1611"/>
                  <a:pt x="6779" y="790"/>
                  <a:pt x="67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6"/>
          <p:cNvSpPr/>
          <p:nvPr/>
        </p:nvSpPr>
        <p:spPr>
          <a:xfrm>
            <a:off x="1031552" y="0"/>
            <a:ext cx="984" cy="953"/>
          </a:xfrm>
          <a:custGeom>
            <a:avLst/>
            <a:gdLst/>
            <a:ahLst/>
            <a:cxnLst/>
            <a:rect l="l" t="t" r="r" b="b"/>
            <a:pathLst>
              <a:path w="32" h="31" extrusionOk="0">
                <a:moveTo>
                  <a:pt x="1" y="0"/>
                </a:moveTo>
                <a:lnTo>
                  <a:pt x="1" y="30"/>
                </a:lnTo>
                <a:lnTo>
                  <a:pt x="3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6"/>
          <p:cNvSpPr/>
          <p:nvPr/>
        </p:nvSpPr>
        <p:spPr>
          <a:xfrm>
            <a:off x="274733" y="0"/>
            <a:ext cx="408350" cy="513911"/>
          </a:xfrm>
          <a:custGeom>
            <a:avLst/>
            <a:gdLst/>
            <a:ahLst/>
            <a:cxnLst/>
            <a:rect l="l" t="t" r="r" b="b"/>
            <a:pathLst>
              <a:path w="13284" h="16718" extrusionOk="0">
                <a:moveTo>
                  <a:pt x="12067" y="0"/>
                </a:moveTo>
                <a:cubicBezTo>
                  <a:pt x="11824" y="243"/>
                  <a:pt x="11551" y="486"/>
                  <a:pt x="11277" y="729"/>
                </a:cubicBezTo>
                <a:cubicBezTo>
                  <a:pt x="9788" y="2188"/>
                  <a:pt x="8420" y="3739"/>
                  <a:pt x="7143" y="5410"/>
                </a:cubicBezTo>
                <a:cubicBezTo>
                  <a:pt x="4955" y="8298"/>
                  <a:pt x="2949" y="11307"/>
                  <a:pt x="1155" y="14468"/>
                </a:cubicBezTo>
                <a:cubicBezTo>
                  <a:pt x="790" y="15076"/>
                  <a:pt x="456" y="15715"/>
                  <a:pt x="122" y="16353"/>
                </a:cubicBezTo>
                <a:cubicBezTo>
                  <a:pt x="61" y="16444"/>
                  <a:pt x="0" y="16596"/>
                  <a:pt x="0" y="16718"/>
                </a:cubicBezTo>
                <a:cubicBezTo>
                  <a:pt x="61" y="16626"/>
                  <a:pt x="122" y="16535"/>
                  <a:pt x="183" y="16444"/>
                </a:cubicBezTo>
                <a:cubicBezTo>
                  <a:pt x="2249" y="13252"/>
                  <a:pt x="4468" y="10183"/>
                  <a:pt x="6870" y="7234"/>
                </a:cubicBezTo>
                <a:cubicBezTo>
                  <a:pt x="7569" y="6322"/>
                  <a:pt x="8268" y="5380"/>
                  <a:pt x="8997" y="4499"/>
                </a:cubicBezTo>
                <a:cubicBezTo>
                  <a:pt x="10304" y="2888"/>
                  <a:pt x="11733" y="1368"/>
                  <a:pt x="13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6"/>
          <p:cNvSpPr/>
          <p:nvPr/>
        </p:nvSpPr>
        <p:spPr>
          <a:xfrm>
            <a:off x="10" y="0"/>
            <a:ext cx="1068031" cy="755927"/>
          </a:xfrm>
          <a:custGeom>
            <a:avLst/>
            <a:gdLst/>
            <a:ahLst/>
            <a:cxnLst/>
            <a:rect l="l" t="t" r="r" b="b"/>
            <a:pathLst>
              <a:path w="34744" h="24591" extrusionOk="0">
                <a:moveTo>
                  <a:pt x="12585" y="274"/>
                </a:moveTo>
                <a:cubicBezTo>
                  <a:pt x="14104" y="274"/>
                  <a:pt x="15624" y="608"/>
                  <a:pt x="16992" y="1246"/>
                </a:cubicBezTo>
                <a:cubicBezTo>
                  <a:pt x="17387" y="1429"/>
                  <a:pt x="17782" y="1641"/>
                  <a:pt x="18147" y="1915"/>
                </a:cubicBezTo>
                <a:cubicBezTo>
                  <a:pt x="18238" y="1976"/>
                  <a:pt x="18299" y="2067"/>
                  <a:pt x="18421" y="2188"/>
                </a:cubicBezTo>
                <a:cubicBezTo>
                  <a:pt x="18117" y="2584"/>
                  <a:pt x="17782" y="2948"/>
                  <a:pt x="17448" y="3313"/>
                </a:cubicBezTo>
                <a:lnTo>
                  <a:pt x="17266" y="3313"/>
                </a:lnTo>
                <a:cubicBezTo>
                  <a:pt x="17266" y="3404"/>
                  <a:pt x="17266" y="3465"/>
                  <a:pt x="17235" y="3556"/>
                </a:cubicBezTo>
                <a:cubicBezTo>
                  <a:pt x="17083" y="3769"/>
                  <a:pt x="16901" y="3982"/>
                  <a:pt x="16718" y="4134"/>
                </a:cubicBezTo>
                <a:lnTo>
                  <a:pt x="16354" y="4043"/>
                </a:lnTo>
                <a:cubicBezTo>
                  <a:pt x="15746" y="3860"/>
                  <a:pt x="15138" y="3647"/>
                  <a:pt x="14530" y="3526"/>
                </a:cubicBezTo>
                <a:cubicBezTo>
                  <a:pt x="12804" y="3148"/>
                  <a:pt x="11052" y="2957"/>
                  <a:pt x="9297" y="2957"/>
                </a:cubicBezTo>
                <a:cubicBezTo>
                  <a:pt x="7807" y="2957"/>
                  <a:pt x="6314" y="3095"/>
                  <a:pt x="4834" y="3374"/>
                </a:cubicBezTo>
                <a:cubicBezTo>
                  <a:pt x="3679" y="3587"/>
                  <a:pt x="2524" y="3860"/>
                  <a:pt x="1429" y="4195"/>
                </a:cubicBezTo>
                <a:cubicBezTo>
                  <a:pt x="1277" y="4255"/>
                  <a:pt x="1125" y="4286"/>
                  <a:pt x="973" y="4286"/>
                </a:cubicBezTo>
                <a:cubicBezTo>
                  <a:pt x="973" y="4164"/>
                  <a:pt x="1034" y="4043"/>
                  <a:pt x="1125" y="3951"/>
                </a:cubicBezTo>
                <a:cubicBezTo>
                  <a:pt x="1551" y="3404"/>
                  <a:pt x="2037" y="2948"/>
                  <a:pt x="2584" y="2523"/>
                </a:cubicBezTo>
                <a:cubicBezTo>
                  <a:pt x="3040" y="2492"/>
                  <a:pt x="3436" y="2492"/>
                  <a:pt x="3861" y="2432"/>
                </a:cubicBezTo>
                <a:cubicBezTo>
                  <a:pt x="5107" y="2280"/>
                  <a:pt x="6384" y="2128"/>
                  <a:pt x="7661" y="1945"/>
                </a:cubicBezTo>
                <a:cubicBezTo>
                  <a:pt x="8755" y="1793"/>
                  <a:pt x="9879" y="1702"/>
                  <a:pt x="11004" y="1641"/>
                </a:cubicBezTo>
                <a:cubicBezTo>
                  <a:pt x="11103" y="1639"/>
                  <a:pt x="11202" y="1638"/>
                  <a:pt x="11300" y="1638"/>
                </a:cubicBezTo>
                <a:cubicBezTo>
                  <a:pt x="12387" y="1638"/>
                  <a:pt x="13471" y="1791"/>
                  <a:pt x="14530" y="2097"/>
                </a:cubicBezTo>
                <a:cubicBezTo>
                  <a:pt x="15320" y="2371"/>
                  <a:pt x="16111" y="2705"/>
                  <a:pt x="16870" y="3131"/>
                </a:cubicBezTo>
                <a:cubicBezTo>
                  <a:pt x="16992" y="3222"/>
                  <a:pt x="17144" y="3283"/>
                  <a:pt x="17266" y="3313"/>
                </a:cubicBezTo>
                <a:cubicBezTo>
                  <a:pt x="17174" y="3222"/>
                  <a:pt x="17053" y="3161"/>
                  <a:pt x="16931" y="3070"/>
                </a:cubicBezTo>
                <a:cubicBezTo>
                  <a:pt x="15290" y="2067"/>
                  <a:pt x="13405" y="1520"/>
                  <a:pt x="11460" y="1520"/>
                </a:cubicBezTo>
                <a:cubicBezTo>
                  <a:pt x="10700" y="1520"/>
                  <a:pt x="9940" y="1581"/>
                  <a:pt x="9180" y="1641"/>
                </a:cubicBezTo>
                <a:cubicBezTo>
                  <a:pt x="8086" y="1763"/>
                  <a:pt x="7022" y="1945"/>
                  <a:pt x="5928" y="2067"/>
                </a:cubicBezTo>
                <a:cubicBezTo>
                  <a:pt x="5016" y="2158"/>
                  <a:pt x="4104" y="2249"/>
                  <a:pt x="3192" y="2340"/>
                </a:cubicBezTo>
                <a:cubicBezTo>
                  <a:pt x="3147" y="2340"/>
                  <a:pt x="3101" y="2356"/>
                  <a:pt x="3056" y="2356"/>
                </a:cubicBezTo>
                <a:cubicBezTo>
                  <a:pt x="3010" y="2356"/>
                  <a:pt x="2964" y="2340"/>
                  <a:pt x="2919" y="2280"/>
                </a:cubicBezTo>
                <a:lnTo>
                  <a:pt x="4834" y="486"/>
                </a:lnTo>
                <a:cubicBezTo>
                  <a:pt x="5016" y="486"/>
                  <a:pt x="5168" y="486"/>
                  <a:pt x="5290" y="517"/>
                </a:cubicBezTo>
                <a:cubicBezTo>
                  <a:pt x="5837" y="547"/>
                  <a:pt x="6384" y="562"/>
                  <a:pt x="6931" y="562"/>
                </a:cubicBezTo>
                <a:cubicBezTo>
                  <a:pt x="7478" y="562"/>
                  <a:pt x="8025" y="547"/>
                  <a:pt x="8572" y="517"/>
                </a:cubicBezTo>
                <a:cubicBezTo>
                  <a:pt x="9180" y="456"/>
                  <a:pt x="9758" y="395"/>
                  <a:pt x="10366" y="365"/>
                </a:cubicBezTo>
                <a:cubicBezTo>
                  <a:pt x="11126" y="334"/>
                  <a:pt x="11855" y="274"/>
                  <a:pt x="12585" y="274"/>
                </a:cubicBezTo>
                <a:close/>
                <a:moveTo>
                  <a:pt x="9346" y="3090"/>
                </a:moveTo>
                <a:cubicBezTo>
                  <a:pt x="10375" y="3090"/>
                  <a:pt x="11405" y="3154"/>
                  <a:pt x="12433" y="3283"/>
                </a:cubicBezTo>
                <a:cubicBezTo>
                  <a:pt x="13740" y="3435"/>
                  <a:pt x="15016" y="3739"/>
                  <a:pt x="16263" y="4134"/>
                </a:cubicBezTo>
                <a:cubicBezTo>
                  <a:pt x="16384" y="4164"/>
                  <a:pt x="16536" y="4164"/>
                  <a:pt x="16597" y="4347"/>
                </a:cubicBezTo>
                <a:cubicBezTo>
                  <a:pt x="16384" y="4620"/>
                  <a:pt x="16171" y="4894"/>
                  <a:pt x="15928" y="5198"/>
                </a:cubicBezTo>
                <a:cubicBezTo>
                  <a:pt x="15746" y="5167"/>
                  <a:pt x="15594" y="5137"/>
                  <a:pt x="15472" y="5106"/>
                </a:cubicBezTo>
                <a:cubicBezTo>
                  <a:pt x="13861" y="4772"/>
                  <a:pt x="12189" y="4620"/>
                  <a:pt x="10518" y="4620"/>
                </a:cubicBezTo>
                <a:cubicBezTo>
                  <a:pt x="8177" y="4681"/>
                  <a:pt x="5867" y="4985"/>
                  <a:pt x="3588" y="5562"/>
                </a:cubicBezTo>
                <a:cubicBezTo>
                  <a:pt x="2554" y="5806"/>
                  <a:pt x="1551" y="6140"/>
                  <a:pt x="548" y="6474"/>
                </a:cubicBezTo>
                <a:cubicBezTo>
                  <a:pt x="487" y="6505"/>
                  <a:pt x="396" y="6505"/>
                  <a:pt x="335" y="6505"/>
                </a:cubicBezTo>
                <a:cubicBezTo>
                  <a:pt x="305" y="5836"/>
                  <a:pt x="487" y="5167"/>
                  <a:pt x="822" y="4559"/>
                </a:cubicBezTo>
                <a:cubicBezTo>
                  <a:pt x="913" y="4529"/>
                  <a:pt x="1034" y="4468"/>
                  <a:pt x="1156" y="4438"/>
                </a:cubicBezTo>
                <a:cubicBezTo>
                  <a:pt x="1764" y="4255"/>
                  <a:pt x="2402" y="4073"/>
                  <a:pt x="3010" y="3921"/>
                </a:cubicBezTo>
                <a:cubicBezTo>
                  <a:pt x="5082" y="3367"/>
                  <a:pt x="7210" y="3090"/>
                  <a:pt x="9346" y="3090"/>
                </a:cubicBezTo>
                <a:close/>
                <a:moveTo>
                  <a:pt x="22007" y="608"/>
                </a:moveTo>
                <a:cubicBezTo>
                  <a:pt x="22038" y="669"/>
                  <a:pt x="22068" y="760"/>
                  <a:pt x="22068" y="851"/>
                </a:cubicBezTo>
                <a:cubicBezTo>
                  <a:pt x="22129" y="1277"/>
                  <a:pt x="22190" y="1672"/>
                  <a:pt x="22342" y="2097"/>
                </a:cubicBezTo>
                <a:cubicBezTo>
                  <a:pt x="22524" y="2675"/>
                  <a:pt x="22767" y="3283"/>
                  <a:pt x="23071" y="3830"/>
                </a:cubicBezTo>
                <a:cubicBezTo>
                  <a:pt x="23406" y="4499"/>
                  <a:pt x="23770" y="5137"/>
                  <a:pt x="24105" y="5806"/>
                </a:cubicBezTo>
                <a:cubicBezTo>
                  <a:pt x="24287" y="6170"/>
                  <a:pt x="24439" y="6565"/>
                  <a:pt x="24591" y="6930"/>
                </a:cubicBezTo>
                <a:cubicBezTo>
                  <a:pt x="24500" y="7234"/>
                  <a:pt x="24378" y="7508"/>
                  <a:pt x="24317" y="7781"/>
                </a:cubicBezTo>
                <a:cubicBezTo>
                  <a:pt x="24226" y="8055"/>
                  <a:pt x="24135" y="8328"/>
                  <a:pt x="24044" y="8632"/>
                </a:cubicBezTo>
                <a:lnTo>
                  <a:pt x="23953" y="8632"/>
                </a:lnTo>
                <a:lnTo>
                  <a:pt x="23679" y="8176"/>
                </a:lnTo>
                <a:cubicBezTo>
                  <a:pt x="23345" y="7599"/>
                  <a:pt x="23010" y="6991"/>
                  <a:pt x="22676" y="6444"/>
                </a:cubicBezTo>
                <a:cubicBezTo>
                  <a:pt x="22342" y="5866"/>
                  <a:pt x="21916" y="5258"/>
                  <a:pt x="21551" y="4651"/>
                </a:cubicBezTo>
                <a:cubicBezTo>
                  <a:pt x="21217" y="4103"/>
                  <a:pt x="20913" y="3495"/>
                  <a:pt x="20731" y="2857"/>
                </a:cubicBezTo>
                <a:cubicBezTo>
                  <a:pt x="20609" y="2584"/>
                  <a:pt x="20548" y="2280"/>
                  <a:pt x="20548" y="1976"/>
                </a:cubicBezTo>
                <a:cubicBezTo>
                  <a:pt x="20974" y="1459"/>
                  <a:pt x="21460" y="1003"/>
                  <a:pt x="22007" y="608"/>
                </a:cubicBezTo>
                <a:close/>
                <a:moveTo>
                  <a:pt x="10759" y="4741"/>
                </a:moveTo>
                <a:cubicBezTo>
                  <a:pt x="12302" y="4741"/>
                  <a:pt x="13847" y="4891"/>
                  <a:pt x="15381" y="5198"/>
                </a:cubicBezTo>
                <a:cubicBezTo>
                  <a:pt x="15503" y="5228"/>
                  <a:pt x="15655" y="5258"/>
                  <a:pt x="15807" y="5289"/>
                </a:cubicBezTo>
                <a:cubicBezTo>
                  <a:pt x="15624" y="5623"/>
                  <a:pt x="15411" y="5927"/>
                  <a:pt x="15168" y="6201"/>
                </a:cubicBezTo>
                <a:cubicBezTo>
                  <a:pt x="15107" y="6292"/>
                  <a:pt x="15047" y="6353"/>
                  <a:pt x="14956" y="6413"/>
                </a:cubicBezTo>
                <a:cubicBezTo>
                  <a:pt x="14925" y="6444"/>
                  <a:pt x="14864" y="6474"/>
                  <a:pt x="14804" y="6474"/>
                </a:cubicBezTo>
                <a:lnTo>
                  <a:pt x="14804" y="6492"/>
                </a:lnTo>
                <a:lnTo>
                  <a:pt x="14804" y="6492"/>
                </a:lnTo>
                <a:cubicBezTo>
                  <a:pt x="14753" y="6474"/>
                  <a:pt x="14702" y="6474"/>
                  <a:pt x="14652" y="6474"/>
                </a:cubicBezTo>
                <a:cubicBezTo>
                  <a:pt x="14307" y="6485"/>
                  <a:pt x="13966" y="6492"/>
                  <a:pt x="13626" y="6492"/>
                </a:cubicBezTo>
                <a:cubicBezTo>
                  <a:pt x="13038" y="6492"/>
                  <a:pt x="12453" y="6471"/>
                  <a:pt x="11855" y="6413"/>
                </a:cubicBezTo>
                <a:cubicBezTo>
                  <a:pt x="11318" y="6392"/>
                  <a:pt x="10780" y="6370"/>
                  <a:pt x="10232" y="6370"/>
                </a:cubicBezTo>
                <a:cubicBezTo>
                  <a:pt x="10005" y="6370"/>
                  <a:pt x="9777" y="6374"/>
                  <a:pt x="9545" y="6383"/>
                </a:cubicBezTo>
                <a:cubicBezTo>
                  <a:pt x="8177" y="6383"/>
                  <a:pt x="6809" y="6596"/>
                  <a:pt x="5472" y="6991"/>
                </a:cubicBezTo>
                <a:cubicBezTo>
                  <a:pt x="4104" y="7386"/>
                  <a:pt x="2797" y="7933"/>
                  <a:pt x="1551" y="8602"/>
                </a:cubicBezTo>
                <a:cubicBezTo>
                  <a:pt x="1308" y="8754"/>
                  <a:pt x="1004" y="8876"/>
                  <a:pt x="730" y="8967"/>
                </a:cubicBezTo>
                <a:cubicBezTo>
                  <a:pt x="426" y="8268"/>
                  <a:pt x="305" y="7477"/>
                  <a:pt x="396" y="6687"/>
                </a:cubicBezTo>
                <a:cubicBezTo>
                  <a:pt x="518" y="6657"/>
                  <a:pt x="670" y="6596"/>
                  <a:pt x="822" y="6535"/>
                </a:cubicBezTo>
                <a:cubicBezTo>
                  <a:pt x="3162" y="5714"/>
                  <a:pt x="5594" y="5167"/>
                  <a:pt x="8056" y="4894"/>
                </a:cubicBezTo>
                <a:cubicBezTo>
                  <a:pt x="8954" y="4793"/>
                  <a:pt x="9856" y="4741"/>
                  <a:pt x="10759" y="4741"/>
                </a:cubicBezTo>
                <a:close/>
                <a:moveTo>
                  <a:pt x="9940" y="6474"/>
                </a:moveTo>
                <a:cubicBezTo>
                  <a:pt x="10791" y="6474"/>
                  <a:pt x="11642" y="6535"/>
                  <a:pt x="12524" y="6565"/>
                </a:cubicBezTo>
                <a:lnTo>
                  <a:pt x="14378" y="6565"/>
                </a:lnTo>
                <a:cubicBezTo>
                  <a:pt x="14520" y="6565"/>
                  <a:pt x="14662" y="6539"/>
                  <a:pt x="14804" y="6511"/>
                </a:cubicBezTo>
                <a:lnTo>
                  <a:pt x="14804" y="6511"/>
                </a:lnTo>
                <a:lnTo>
                  <a:pt x="14804" y="6687"/>
                </a:lnTo>
                <a:cubicBezTo>
                  <a:pt x="14560" y="7052"/>
                  <a:pt x="14287" y="7417"/>
                  <a:pt x="14044" y="7751"/>
                </a:cubicBezTo>
                <a:cubicBezTo>
                  <a:pt x="13466" y="7903"/>
                  <a:pt x="12889" y="8024"/>
                  <a:pt x="12311" y="8146"/>
                </a:cubicBezTo>
                <a:cubicBezTo>
                  <a:pt x="11126" y="8389"/>
                  <a:pt x="9910" y="8602"/>
                  <a:pt x="8724" y="8876"/>
                </a:cubicBezTo>
                <a:cubicBezTo>
                  <a:pt x="6354" y="9362"/>
                  <a:pt x="4074" y="10213"/>
                  <a:pt x="1946" y="11368"/>
                </a:cubicBezTo>
                <a:cubicBezTo>
                  <a:pt x="1855" y="11429"/>
                  <a:pt x="1733" y="11490"/>
                  <a:pt x="1581" y="11520"/>
                </a:cubicBezTo>
                <a:cubicBezTo>
                  <a:pt x="1399" y="11155"/>
                  <a:pt x="1247" y="10760"/>
                  <a:pt x="1125" y="10365"/>
                </a:cubicBezTo>
                <a:cubicBezTo>
                  <a:pt x="943" y="9970"/>
                  <a:pt x="852" y="9575"/>
                  <a:pt x="761" y="9179"/>
                </a:cubicBezTo>
                <a:cubicBezTo>
                  <a:pt x="913" y="9088"/>
                  <a:pt x="1034" y="8997"/>
                  <a:pt x="1156" y="8936"/>
                </a:cubicBezTo>
                <a:cubicBezTo>
                  <a:pt x="1946" y="8511"/>
                  <a:pt x="2767" y="8116"/>
                  <a:pt x="3618" y="7751"/>
                </a:cubicBezTo>
                <a:cubicBezTo>
                  <a:pt x="5624" y="6900"/>
                  <a:pt x="7782" y="6474"/>
                  <a:pt x="9940" y="6474"/>
                </a:cubicBezTo>
                <a:close/>
                <a:moveTo>
                  <a:pt x="20427" y="2158"/>
                </a:moveTo>
                <a:cubicBezTo>
                  <a:pt x="20457" y="2340"/>
                  <a:pt x="20488" y="2462"/>
                  <a:pt x="20518" y="2584"/>
                </a:cubicBezTo>
                <a:cubicBezTo>
                  <a:pt x="20640" y="3100"/>
                  <a:pt x="20822" y="3587"/>
                  <a:pt x="21065" y="4043"/>
                </a:cubicBezTo>
                <a:cubicBezTo>
                  <a:pt x="21460" y="4681"/>
                  <a:pt x="21825" y="5350"/>
                  <a:pt x="22250" y="5988"/>
                </a:cubicBezTo>
                <a:cubicBezTo>
                  <a:pt x="22798" y="6900"/>
                  <a:pt x="23375" y="7781"/>
                  <a:pt x="23831" y="8754"/>
                </a:cubicBezTo>
                <a:cubicBezTo>
                  <a:pt x="23922" y="8906"/>
                  <a:pt x="23953" y="9088"/>
                  <a:pt x="23953" y="9240"/>
                </a:cubicBezTo>
                <a:cubicBezTo>
                  <a:pt x="23892" y="10000"/>
                  <a:pt x="23831" y="10730"/>
                  <a:pt x="23740" y="11459"/>
                </a:cubicBezTo>
                <a:cubicBezTo>
                  <a:pt x="23740" y="11520"/>
                  <a:pt x="23709" y="11581"/>
                  <a:pt x="23679" y="11672"/>
                </a:cubicBezTo>
                <a:cubicBezTo>
                  <a:pt x="23649" y="11581"/>
                  <a:pt x="23588" y="11520"/>
                  <a:pt x="23588" y="11490"/>
                </a:cubicBezTo>
                <a:cubicBezTo>
                  <a:pt x="23223" y="10760"/>
                  <a:pt x="22858" y="10091"/>
                  <a:pt x="22402" y="9423"/>
                </a:cubicBezTo>
                <a:cubicBezTo>
                  <a:pt x="21977" y="8784"/>
                  <a:pt x="21551" y="8116"/>
                  <a:pt x="21126" y="7447"/>
                </a:cubicBezTo>
                <a:cubicBezTo>
                  <a:pt x="20579" y="6596"/>
                  <a:pt x="20092" y="5684"/>
                  <a:pt x="19758" y="4711"/>
                </a:cubicBezTo>
                <a:cubicBezTo>
                  <a:pt x="19576" y="4225"/>
                  <a:pt x="19424" y="3739"/>
                  <a:pt x="19302" y="3252"/>
                </a:cubicBezTo>
                <a:cubicBezTo>
                  <a:pt x="19606" y="2918"/>
                  <a:pt x="19910" y="2584"/>
                  <a:pt x="20244" y="2249"/>
                </a:cubicBezTo>
                <a:cubicBezTo>
                  <a:pt x="20275" y="2219"/>
                  <a:pt x="20336" y="2188"/>
                  <a:pt x="20427" y="2158"/>
                </a:cubicBezTo>
                <a:close/>
                <a:moveTo>
                  <a:pt x="13861" y="7964"/>
                </a:moveTo>
                <a:cubicBezTo>
                  <a:pt x="13831" y="8024"/>
                  <a:pt x="13800" y="8085"/>
                  <a:pt x="13770" y="8146"/>
                </a:cubicBezTo>
                <a:cubicBezTo>
                  <a:pt x="13466" y="8602"/>
                  <a:pt x="13193" y="9027"/>
                  <a:pt x="12889" y="9453"/>
                </a:cubicBezTo>
                <a:cubicBezTo>
                  <a:pt x="12767" y="9575"/>
                  <a:pt x="12676" y="9696"/>
                  <a:pt x="12554" y="9787"/>
                </a:cubicBezTo>
                <a:cubicBezTo>
                  <a:pt x="12038" y="10122"/>
                  <a:pt x="11490" y="10365"/>
                  <a:pt x="10882" y="10456"/>
                </a:cubicBezTo>
                <a:cubicBezTo>
                  <a:pt x="10305" y="10547"/>
                  <a:pt x="9758" y="10638"/>
                  <a:pt x="9150" y="10730"/>
                </a:cubicBezTo>
                <a:cubicBezTo>
                  <a:pt x="8208" y="10882"/>
                  <a:pt x="7265" y="11003"/>
                  <a:pt x="6354" y="11246"/>
                </a:cubicBezTo>
                <a:cubicBezTo>
                  <a:pt x="4955" y="11581"/>
                  <a:pt x="3618" y="12037"/>
                  <a:pt x="2311" y="12614"/>
                </a:cubicBezTo>
                <a:cubicBezTo>
                  <a:pt x="2220" y="12645"/>
                  <a:pt x="2098" y="12675"/>
                  <a:pt x="2007" y="12705"/>
                </a:cubicBezTo>
                <a:cubicBezTo>
                  <a:pt x="1946" y="12523"/>
                  <a:pt x="1855" y="12371"/>
                  <a:pt x="1794" y="12219"/>
                </a:cubicBezTo>
                <a:cubicBezTo>
                  <a:pt x="1703" y="12037"/>
                  <a:pt x="1673" y="11854"/>
                  <a:pt x="1673" y="11642"/>
                </a:cubicBezTo>
                <a:cubicBezTo>
                  <a:pt x="1916" y="11520"/>
                  <a:pt x="2159" y="11368"/>
                  <a:pt x="2432" y="11246"/>
                </a:cubicBezTo>
                <a:cubicBezTo>
                  <a:pt x="3162" y="10912"/>
                  <a:pt x="3861" y="10547"/>
                  <a:pt x="4591" y="10274"/>
                </a:cubicBezTo>
                <a:cubicBezTo>
                  <a:pt x="6050" y="9666"/>
                  <a:pt x="7569" y="9210"/>
                  <a:pt x="9120" y="8906"/>
                </a:cubicBezTo>
                <a:cubicBezTo>
                  <a:pt x="10639" y="8572"/>
                  <a:pt x="12129" y="8268"/>
                  <a:pt x="13648" y="7964"/>
                </a:cubicBezTo>
                <a:close/>
                <a:moveTo>
                  <a:pt x="12361" y="10043"/>
                </a:moveTo>
                <a:cubicBezTo>
                  <a:pt x="12385" y="10043"/>
                  <a:pt x="12409" y="10056"/>
                  <a:pt x="12433" y="10091"/>
                </a:cubicBezTo>
                <a:lnTo>
                  <a:pt x="12311" y="10365"/>
                </a:lnTo>
                <a:cubicBezTo>
                  <a:pt x="12129" y="10638"/>
                  <a:pt x="11916" y="10912"/>
                  <a:pt x="11794" y="11186"/>
                </a:cubicBezTo>
                <a:cubicBezTo>
                  <a:pt x="11551" y="11581"/>
                  <a:pt x="11186" y="11885"/>
                  <a:pt x="10761" y="12067"/>
                </a:cubicBezTo>
                <a:cubicBezTo>
                  <a:pt x="10244" y="12280"/>
                  <a:pt x="9727" y="12432"/>
                  <a:pt x="9180" y="12553"/>
                </a:cubicBezTo>
                <a:cubicBezTo>
                  <a:pt x="8481" y="12675"/>
                  <a:pt x="7813" y="12797"/>
                  <a:pt x="7144" y="12918"/>
                </a:cubicBezTo>
                <a:cubicBezTo>
                  <a:pt x="5654" y="13161"/>
                  <a:pt x="4165" y="13587"/>
                  <a:pt x="2767" y="14195"/>
                </a:cubicBezTo>
                <a:cubicBezTo>
                  <a:pt x="2706" y="14195"/>
                  <a:pt x="2615" y="14225"/>
                  <a:pt x="2554" y="14225"/>
                </a:cubicBezTo>
                <a:lnTo>
                  <a:pt x="2098" y="12918"/>
                </a:lnTo>
                <a:cubicBezTo>
                  <a:pt x="2129" y="12857"/>
                  <a:pt x="2159" y="12827"/>
                  <a:pt x="2189" y="12797"/>
                </a:cubicBezTo>
                <a:cubicBezTo>
                  <a:pt x="2280" y="12736"/>
                  <a:pt x="2402" y="12675"/>
                  <a:pt x="2524" y="12614"/>
                </a:cubicBezTo>
                <a:cubicBezTo>
                  <a:pt x="4013" y="11976"/>
                  <a:pt x="5563" y="11490"/>
                  <a:pt x="7174" y="11155"/>
                </a:cubicBezTo>
                <a:cubicBezTo>
                  <a:pt x="8086" y="11003"/>
                  <a:pt x="8998" y="10882"/>
                  <a:pt x="9910" y="10730"/>
                </a:cubicBezTo>
                <a:cubicBezTo>
                  <a:pt x="10700" y="10638"/>
                  <a:pt x="11490" y="10426"/>
                  <a:pt x="12250" y="10091"/>
                </a:cubicBezTo>
                <a:cubicBezTo>
                  <a:pt x="12287" y="10073"/>
                  <a:pt x="12324" y="10043"/>
                  <a:pt x="12361" y="10043"/>
                </a:cubicBezTo>
                <a:close/>
                <a:moveTo>
                  <a:pt x="19211" y="3435"/>
                </a:moveTo>
                <a:cubicBezTo>
                  <a:pt x="19272" y="3587"/>
                  <a:pt x="19302" y="3708"/>
                  <a:pt x="19332" y="3830"/>
                </a:cubicBezTo>
                <a:cubicBezTo>
                  <a:pt x="19667" y="4985"/>
                  <a:pt x="20153" y="6110"/>
                  <a:pt x="20791" y="7143"/>
                </a:cubicBezTo>
                <a:cubicBezTo>
                  <a:pt x="21430" y="8176"/>
                  <a:pt x="22098" y="9210"/>
                  <a:pt x="22767" y="10243"/>
                </a:cubicBezTo>
                <a:cubicBezTo>
                  <a:pt x="23041" y="10699"/>
                  <a:pt x="23254" y="11155"/>
                  <a:pt x="23497" y="11611"/>
                </a:cubicBezTo>
                <a:cubicBezTo>
                  <a:pt x="23649" y="11915"/>
                  <a:pt x="23740" y="12280"/>
                  <a:pt x="23709" y="12645"/>
                </a:cubicBezTo>
                <a:cubicBezTo>
                  <a:pt x="23649" y="13100"/>
                  <a:pt x="23649" y="13556"/>
                  <a:pt x="23618" y="14012"/>
                </a:cubicBezTo>
                <a:cubicBezTo>
                  <a:pt x="23588" y="14286"/>
                  <a:pt x="23557" y="14559"/>
                  <a:pt x="23527" y="14803"/>
                </a:cubicBezTo>
                <a:cubicBezTo>
                  <a:pt x="23527" y="14863"/>
                  <a:pt x="23527" y="14955"/>
                  <a:pt x="23406" y="14955"/>
                </a:cubicBezTo>
                <a:cubicBezTo>
                  <a:pt x="23375" y="14924"/>
                  <a:pt x="23345" y="14894"/>
                  <a:pt x="23314" y="14833"/>
                </a:cubicBezTo>
                <a:cubicBezTo>
                  <a:pt x="22950" y="13891"/>
                  <a:pt x="22524" y="12979"/>
                  <a:pt x="21977" y="12128"/>
                </a:cubicBezTo>
                <a:cubicBezTo>
                  <a:pt x="21278" y="10882"/>
                  <a:pt x="20488" y="9696"/>
                  <a:pt x="19849" y="8420"/>
                </a:cubicBezTo>
                <a:cubicBezTo>
                  <a:pt x="19272" y="7356"/>
                  <a:pt x="18877" y="6231"/>
                  <a:pt x="18603" y="5046"/>
                </a:cubicBezTo>
                <a:cubicBezTo>
                  <a:pt x="18573" y="4894"/>
                  <a:pt x="18512" y="4743"/>
                  <a:pt x="18452" y="4561"/>
                </a:cubicBezTo>
                <a:lnTo>
                  <a:pt x="18452" y="4561"/>
                </a:lnTo>
                <a:cubicBezTo>
                  <a:pt x="18456" y="4449"/>
                  <a:pt x="18484" y="4335"/>
                  <a:pt x="18512" y="4195"/>
                </a:cubicBezTo>
                <a:cubicBezTo>
                  <a:pt x="18694" y="3891"/>
                  <a:pt x="18937" y="3647"/>
                  <a:pt x="19211" y="3435"/>
                </a:cubicBezTo>
                <a:close/>
                <a:moveTo>
                  <a:pt x="11278" y="11945"/>
                </a:moveTo>
                <a:lnTo>
                  <a:pt x="11278" y="11945"/>
                </a:lnTo>
                <a:cubicBezTo>
                  <a:pt x="11065" y="12341"/>
                  <a:pt x="10852" y="12736"/>
                  <a:pt x="10609" y="13070"/>
                </a:cubicBezTo>
                <a:cubicBezTo>
                  <a:pt x="10548" y="13131"/>
                  <a:pt x="10518" y="13161"/>
                  <a:pt x="10487" y="13192"/>
                </a:cubicBezTo>
                <a:cubicBezTo>
                  <a:pt x="9910" y="13708"/>
                  <a:pt x="9272" y="14073"/>
                  <a:pt x="8572" y="14347"/>
                </a:cubicBezTo>
                <a:cubicBezTo>
                  <a:pt x="7964" y="14559"/>
                  <a:pt x="7326" y="14742"/>
                  <a:pt x="6688" y="14924"/>
                </a:cubicBezTo>
                <a:cubicBezTo>
                  <a:pt x="5594" y="15228"/>
                  <a:pt x="4530" y="15654"/>
                  <a:pt x="3527" y="16201"/>
                </a:cubicBezTo>
                <a:cubicBezTo>
                  <a:pt x="3466" y="16231"/>
                  <a:pt x="3375" y="16262"/>
                  <a:pt x="3314" y="16262"/>
                </a:cubicBezTo>
                <a:cubicBezTo>
                  <a:pt x="3010" y="15654"/>
                  <a:pt x="2828" y="15015"/>
                  <a:pt x="2676" y="14377"/>
                </a:cubicBezTo>
                <a:cubicBezTo>
                  <a:pt x="2888" y="14286"/>
                  <a:pt x="3101" y="14195"/>
                  <a:pt x="3314" y="14104"/>
                </a:cubicBezTo>
                <a:cubicBezTo>
                  <a:pt x="4287" y="13708"/>
                  <a:pt x="5290" y="13435"/>
                  <a:pt x="6323" y="13222"/>
                </a:cubicBezTo>
                <a:cubicBezTo>
                  <a:pt x="7296" y="13009"/>
                  <a:pt x="8268" y="12827"/>
                  <a:pt x="9241" y="12645"/>
                </a:cubicBezTo>
                <a:cubicBezTo>
                  <a:pt x="9879" y="12523"/>
                  <a:pt x="10487" y="12341"/>
                  <a:pt x="11065" y="12006"/>
                </a:cubicBezTo>
                <a:cubicBezTo>
                  <a:pt x="11126" y="12006"/>
                  <a:pt x="11186" y="11976"/>
                  <a:pt x="11278" y="11945"/>
                </a:cubicBezTo>
                <a:close/>
                <a:moveTo>
                  <a:pt x="18360" y="4438"/>
                </a:moveTo>
                <a:lnTo>
                  <a:pt x="18451" y="4590"/>
                </a:lnTo>
                <a:cubicBezTo>
                  <a:pt x="18451" y="4701"/>
                  <a:pt x="18451" y="4810"/>
                  <a:pt x="18451" y="4894"/>
                </a:cubicBezTo>
                <a:cubicBezTo>
                  <a:pt x="18542" y="5350"/>
                  <a:pt x="18664" y="5775"/>
                  <a:pt x="18785" y="6231"/>
                </a:cubicBezTo>
                <a:cubicBezTo>
                  <a:pt x="19211" y="7538"/>
                  <a:pt x="19819" y="8815"/>
                  <a:pt x="20548" y="9970"/>
                </a:cubicBezTo>
                <a:cubicBezTo>
                  <a:pt x="21278" y="11186"/>
                  <a:pt x="22038" y="12371"/>
                  <a:pt x="22646" y="13648"/>
                </a:cubicBezTo>
                <a:cubicBezTo>
                  <a:pt x="22889" y="14134"/>
                  <a:pt x="23071" y="14651"/>
                  <a:pt x="23284" y="15137"/>
                </a:cubicBezTo>
                <a:cubicBezTo>
                  <a:pt x="23345" y="15319"/>
                  <a:pt x="23345" y="15471"/>
                  <a:pt x="23284" y="15654"/>
                </a:cubicBezTo>
                <a:cubicBezTo>
                  <a:pt x="23132" y="16049"/>
                  <a:pt x="22919" y="16444"/>
                  <a:pt x="22676" y="16809"/>
                </a:cubicBezTo>
                <a:cubicBezTo>
                  <a:pt x="22646" y="16900"/>
                  <a:pt x="22585" y="16930"/>
                  <a:pt x="22524" y="16991"/>
                </a:cubicBezTo>
                <a:cubicBezTo>
                  <a:pt x="22463" y="16870"/>
                  <a:pt x="22402" y="16748"/>
                  <a:pt x="22372" y="16657"/>
                </a:cubicBezTo>
                <a:cubicBezTo>
                  <a:pt x="21855" y="15076"/>
                  <a:pt x="21217" y="13526"/>
                  <a:pt x="20427" y="12067"/>
                </a:cubicBezTo>
                <a:cubicBezTo>
                  <a:pt x="19849" y="10973"/>
                  <a:pt x="19241" y="9909"/>
                  <a:pt x="18694" y="8815"/>
                </a:cubicBezTo>
                <a:cubicBezTo>
                  <a:pt x="18238" y="7933"/>
                  <a:pt x="17934" y="6991"/>
                  <a:pt x="17752" y="6049"/>
                </a:cubicBezTo>
                <a:cubicBezTo>
                  <a:pt x="17722" y="5775"/>
                  <a:pt x="17691" y="5502"/>
                  <a:pt x="17661" y="5289"/>
                </a:cubicBezTo>
                <a:cubicBezTo>
                  <a:pt x="17813" y="4954"/>
                  <a:pt x="18056" y="4651"/>
                  <a:pt x="18360" y="4438"/>
                </a:cubicBezTo>
                <a:close/>
                <a:moveTo>
                  <a:pt x="10214" y="13526"/>
                </a:moveTo>
                <a:lnTo>
                  <a:pt x="10275" y="13587"/>
                </a:lnTo>
                <a:cubicBezTo>
                  <a:pt x="10183" y="13891"/>
                  <a:pt x="10001" y="14104"/>
                  <a:pt x="9879" y="14377"/>
                </a:cubicBezTo>
                <a:cubicBezTo>
                  <a:pt x="9636" y="14803"/>
                  <a:pt x="9332" y="15167"/>
                  <a:pt x="8998" y="15471"/>
                </a:cubicBezTo>
                <a:cubicBezTo>
                  <a:pt x="8390" y="15958"/>
                  <a:pt x="7752" y="16383"/>
                  <a:pt x="7053" y="16718"/>
                </a:cubicBezTo>
                <a:cubicBezTo>
                  <a:pt x="6050" y="17204"/>
                  <a:pt x="5077" y="17751"/>
                  <a:pt x="4165" y="18389"/>
                </a:cubicBezTo>
                <a:cubicBezTo>
                  <a:pt x="4104" y="18420"/>
                  <a:pt x="4013" y="18450"/>
                  <a:pt x="3952" y="18481"/>
                </a:cubicBezTo>
                <a:cubicBezTo>
                  <a:pt x="3709" y="17812"/>
                  <a:pt x="3496" y="17143"/>
                  <a:pt x="3344" y="16444"/>
                </a:cubicBezTo>
                <a:cubicBezTo>
                  <a:pt x="3466" y="16353"/>
                  <a:pt x="3557" y="16292"/>
                  <a:pt x="3648" y="16231"/>
                </a:cubicBezTo>
                <a:cubicBezTo>
                  <a:pt x="4287" y="15897"/>
                  <a:pt x="4925" y="15593"/>
                  <a:pt x="5594" y="15380"/>
                </a:cubicBezTo>
                <a:cubicBezTo>
                  <a:pt x="6293" y="15167"/>
                  <a:pt x="6992" y="14955"/>
                  <a:pt x="7691" y="14742"/>
                </a:cubicBezTo>
                <a:cubicBezTo>
                  <a:pt x="8481" y="14529"/>
                  <a:pt x="9211" y="14195"/>
                  <a:pt x="9879" y="13739"/>
                </a:cubicBezTo>
                <a:cubicBezTo>
                  <a:pt x="10001" y="13678"/>
                  <a:pt x="10092" y="13587"/>
                  <a:pt x="10214" y="13526"/>
                </a:cubicBezTo>
                <a:close/>
                <a:moveTo>
                  <a:pt x="17509" y="5471"/>
                </a:moveTo>
                <a:cubicBezTo>
                  <a:pt x="17539" y="5593"/>
                  <a:pt x="17570" y="5714"/>
                  <a:pt x="17570" y="5806"/>
                </a:cubicBezTo>
                <a:cubicBezTo>
                  <a:pt x="17722" y="6748"/>
                  <a:pt x="17965" y="7629"/>
                  <a:pt x="18390" y="8480"/>
                </a:cubicBezTo>
                <a:cubicBezTo>
                  <a:pt x="18785" y="9331"/>
                  <a:pt x="19211" y="10152"/>
                  <a:pt x="19667" y="10973"/>
                </a:cubicBezTo>
                <a:cubicBezTo>
                  <a:pt x="20153" y="11885"/>
                  <a:pt x="20640" y="12797"/>
                  <a:pt x="21065" y="13708"/>
                </a:cubicBezTo>
                <a:cubicBezTo>
                  <a:pt x="21551" y="14711"/>
                  <a:pt x="21977" y="15745"/>
                  <a:pt x="22311" y="16809"/>
                </a:cubicBezTo>
                <a:cubicBezTo>
                  <a:pt x="22342" y="16930"/>
                  <a:pt x="22372" y="17082"/>
                  <a:pt x="22402" y="17204"/>
                </a:cubicBezTo>
                <a:cubicBezTo>
                  <a:pt x="22129" y="17599"/>
                  <a:pt x="21795" y="17933"/>
                  <a:pt x="21399" y="18207"/>
                </a:cubicBezTo>
                <a:cubicBezTo>
                  <a:pt x="21308" y="18237"/>
                  <a:pt x="21217" y="18298"/>
                  <a:pt x="21126" y="18329"/>
                </a:cubicBezTo>
                <a:cubicBezTo>
                  <a:pt x="21065" y="18237"/>
                  <a:pt x="21035" y="18177"/>
                  <a:pt x="21004" y="18085"/>
                </a:cubicBezTo>
                <a:cubicBezTo>
                  <a:pt x="20457" y="16535"/>
                  <a:pt x="19819" y="15046"/>
                  <a:pt x="19059" y="13617"/>
                </a:cubicBezTo>
                <a:cubicBezTo>
                  <a:pt x="18633" y="12736"/>
                  <a:pt x="18208" y="11854"/>
                  <a:pt x="17813" y="10942"/>
                </a:cubicBezTo>
                <a:cubicBezTo>
                  <a:pt x="17266" y="9757"/>
                  <a:pt x="16931" y="8511"/>
                  <a:pt x="16779" y="7234"/>
                </a:cubicBezTo>
                <a:cubicBezTo>
                  <a:pt x="16779" y="7082"/>
                  <a:pt x="16749" y="6961"/>
                  <a:pt x="16718" y="6809"/>
                </a:cubicBezTo>
                <a:cubicBezTo>
                  <a:pt x="16718" y="6930"/>
                  <a:pt x="16718" y="7082"/>
                  <a:pt x="16718" y="7234"/>
                </a:cubicBezTo>
                <a:cubicBezTo>
                  <a:pt x="16779" y="7751"/>
                  <a:pt x="16870" y="8268"/>
                  <a:pt x="16962" y="8784"/>
                </a:cubicBezTo>
                <a:cubicBezTo>
                  <a:pt x="17266" y="9970"/>
                  <a:pt x="17691" y="11125"/>
                  <a:pt x="18238" y="12189"/>
                </a:cubicBezTo>
                <a:cubicBezTo>
                  <a:pt x="18816" y="13404"/>
                  <a:pt x="19424" y="14620"/>
                  <a:pt x="20001" y="15806"/>
                </a:cubicBezTo>
                <a:cubicBezTo>
                  <a:pt x="20366" y="16596"/>
                  <a:pt x="20670" y="17386"/>
                  <a:pt x="20913" y="18207"/>
                </a:cubicBezTo>
                <a:cubicBezTo>
                  <a:pt x="20943" y="18298"/>
                  <a:pt x="20943" y="18359"/>
                  <a:pt x="20943" y="18450"/>
                </a:cubicBezTo>
                <a:cubicBezTo>
                  <a:pt x="20488" y="18815"/>
                  <a:pt x="19880" y="18997"/>
                  <a:pt x="19272" y="18997"/>
                </a:cubicBezTo>
                <a:lnTo>
                  <a:pt x="19181" y="18663"/>
                </a:lnTo>
                <a:cubicBezTo>
                  <a:pt x="18998" y="18146"/>
                  <a:pt x="18846" y="17599"/>
                  <a:pt x="18633" y="17052"/>
                </a:cubicBezTo>
                <a:cubicBezTo>
                  <a:pt x="18056" y="15593"/>
                  <a:pt x="17448" y="14104"/>
                  <a:pt x="16870" y="12645"/>
                </a:cubicBezTo>
                <a:cubicBezTo>
                  <a:pt x="16506" y="11763"/>
                  <a:pt x="16202" y="10851"/>
                  <a:pt x="15959" y="9939"/>
                </a:cubicBezTo>
                <a:cubicBezTo>
                  <a:pt x="15776" y="9271"/>
                  <a:pt x="15715" y="8572"/>
                  <a:pt x="15746" y="7903"/>
                </a:cubicBezTo>
                <a:cubicBezTo>
                  <a:pt x="15746" y="7720"/>
                  <a:pt x="15807" y="7538"/>
                  <a:pt x="15928" y="7386"/>
                </a:cubicBezTo>
                <a:cubicBezTo>
                  <a:pt x="16111" y="7173"/>
                  <a:pt x="16293" y="6930"/>
                  <a:pt x="16475" y="6687"/>
                </a:cubicBezTo>
                <a:cubicBezTo>
                  <a:pt x="16506" y="6626"/>
                  <a:pt x="16566" y="6596"/>
                  <a:pt x="16627" y="6565"/>
                </a:cubicBezTo>
                <a:cubicBezTo>
                  <a:pt x="16658" y="6657"/>
                  <a:pt x="16688" y="6748"/>
                  <a:pt x="16718" y="6809"/>
                </a:cubicBezTo>
                <a:cubicBezTo>
                  <a:pt x="16749" y="6657"/>
                  <a:pt x="16779" y="6474"/>
                  <a:pt x="16810" y="6322"/>
                </a:cubicBezTo>
                <a:cubicBezTo>
                  <a:pt x="16901" y="6170"/>
                  <a:pt x="17022" y="6018"/>
                  <a:pt x="17114" y="5897"/>
                </a:cubicBezTo>
                <a:cubicBezTo>
                  <a:pt x="17235" y="5714"/>
                  <a:pt x="17357" y="5562"/>
                  <a:pt x="17509" y="5471"/>
                </a:cubicBezTo>
                <a:close/>
                <a:moveTo>
                  <a:pt x="15624" y="7903"/>
                </a:moveTo>
                <a:lnTo>
                  <a:pt x="15624" y="8207"/>
                </a:lnTo>
                <a:cubicBezTo>
                  <a:pt x="15624" y="8845"/>
                  <a:pt x="15685" y="9514"/>
                  <a:pt x="15867" y="10152"/>
                </a:cubicBezTo>
                <a:cubicBezTo>
                  <a:pt x="16050" y="10912"/>
                  <a:pt x="16323" y="11672"/>
                  <a:pt x="16627" y="12432"/>
                </a:cubicBezTo>
                <a:cubicBezTo>
                  <a:pt x="17174" y="13769"/>
                  <a:pt x="17722" y="15107"/>
                  <a:pt x="18269" y="16444"/>
                </a:cubicBezTo>
                <a:cubicBezTo>
                  <a:pt x="18542" y="17174"/>
                  <a:pt x="18755" y="17873"/>
                  <a:pt x="18998" y="18602"/>
                </a:cubicBezTo>
                <a:cubicBezTo>
                  <a:pt x="19059" y="18724"/>
                  <a:pt x="19089" y="18906"/>
                  <a:pt x="19059" y="19058"/>
                </a:cubicBezTo>
                <a:cubicBezTo>
                  <a:pt x="18846" y="19119"/>
                  <a:pt x="18603" y="19149"/>
                  <a:pt x="18390" y="19240"/>
                </a:cubicBezTo>
                <a:cubicBezTo>
                  <a:pt x="18177" y="19301"/>
                  <a:pt x="17965" y="19423"/>
                  <a:pt x="17722" y="19544"/>
                </a:cubicBezTo>
                <a:cubicBezTo>
                  <a:pt x="17661" y="19423"/>
                  <a:pt x="17630" y="19301"/>
                  <a:pt x="17600" y="19210"/>
                </a:cubicBezTo>
                <a:cubicBezTo>
                  <a:pt x="17357" y="18572"/>
                  <a:pt x="17144" y="17903"/>
                  <a:pt x="16901" y="17265"/>
                </a:cubicBezTo>
                <a:cubicBezTo>
                  <a:pt x="16475" y="16140"/>
                  <a:pt x="16019" y="15015"/>
                  <a:pt x="15594" y="13891"/>
                </a:cubicBezTo>
                <a:cubicBezTo>
                  <a:pt x="15199" y="12827"/>
                  <a:pt x="14925" y="11763"/>
                  <a:pt x="14804" y="10638"/>
                </a:cubicBezTo>
                <a:cubicBezTo>
                  <a:pt x="14712" y="10152"/>
                  <a:pt x="14712" y="9666"/>
                  <a:pt x="14743" y="9210"/>
                </a:cubicBezTo>
                <a:cubicBezTo>
                  <a:pt x="14743" y="8997"/>
                  <a:pt x="14834" y="8815"/>
                  <a:pt x="14956" y="8663"/>
                </a:cubicBezTo>
                <a:cubicBezTo>
                  <a:pt x="15107" y="8450"/>
                  <a:pt x="15259" y="8237"/>
                  <a:pt x="15411" y="8055"/>
                </a:cubicBezTo>
                <a:cubicBezTo>
                  <a:pt x="15472" y="7994"/>
                  <a:pt x="15533" y="7933"/>
                  <a:pt x="15624" y="7903"/>
                </a:cubicBezTo>
                <a:close/>
                <a:moveTo>
                  <a:pt x="14591" y="9179"/>
                </a:moveTo>
                <a:cubicBezTo>
                  <a:pt x="14621" y="9271"/>
                  <a:pt x="14621" y="9331"/>
                  <a:pt x="14621" y="9392"/>
                </a:cubicBezTo>
                <a:cubicBezTo>
                  <a:pt x="14621" y="10547"/>
                  <a:pt x="14773" y="11672"/>
                  <a:pt x="15138" y="12766"/>
                </a:cubicBezTo>
                <a:cubicBezTo>
                  <a:pt x="15472" y="13921"/>
                  <a:pt x="15898" y="15046"/>
                  <a:pt x="16354" y="16140"/>
                </a:cubicBezTo>
                <a:cubicBezTo>
                  <a:pt x="16749" y="17052"/>
                  <a:pt x="17114" y="17964"/>
                  <a:pt x="17387" y="18906"/>
                </a:cubicBezTo>
                <a:cubicBezTo>
                  <a:pt x="17478" y="19149"/>
                  <a:pt x="17539" y="19392"/>
                  <a:pt x="17600" y="19605"/>
                </a:cubicBezTo>
                <a:cubicBezTo>
                  <a:pt x="17083" y="20122"/>
                  <a:pt x="16445" y="20517"/>
                  <a:pt x="15746" y="20760"/>
                </a:cubicBezTo>
                <a:cubicBezTo>
                  <a:pt x="15746" y="20669"/>
                  <a:pt x="15715" y="20608"/>
                  <a:pt x="15685" y="20517"/>
                </a:cubicBezTo>
                <a:cubicBezTo>
                  <a:pt x="15472" y="19119"/>
                  <a:pt x="15138" y="17751"/>
                  <a:pt x="14712" y="16414"/>
                </a:cubicBezTo>
                <a:cubicBezTo>
                  <a:pt x="14439" y="15563"/>
                  <a:pt x="14196" y="14681"/>
                  <a:pt x="13952" y="13800"/>
                </a:cubicBezTo>
                <a:cubicBezTo>
                  <a:pt x="13679" y="12857"/>
                  <a:pt x="13557" y="11885"/>
                  <a:pt x="13588" y="10912"/>
                </a:cubicBezTo>
                <a:lnTo>
                  <a:pt x="13618" y="10912"/>
                </a:lnTo>
                <a:cubicBezTo>
                  <a:pt x="13588" y="10578"/>
                  <a:pt x="13709" y="10243"/>
                  <a:pt x="13952" y="10000"/>
                </a:cubicBezTo>
                <a:cubicBezTo>
                  <a:pt x="14104" y="9818"/>
                  <a:pt x="14226" y="9605"/>
                  <a:pt x="14378" y="9453"/>
                </a:cubicBezTo>
                <a:cubicBezTo>
                  <a:pt x="14408" y="9362"/>
                  <a:pt x="14500" y="9301"/>
                  <a:pt x="14591" y="9179"/>
                </a:cubicBezTo>
                <a:close/>
                <a:moveTo>
                  <a:pt x="9120" y="15563"/>
                </a:moveTo>
                <a:lnTo>
                  <a:pt x="9120" y="15654"/>
                </a:lnTo>
                <a:cubicBezTo>
                  <a:pt x="8816" y="16383"/>
                  <a:pt x="8390" y="17052"/>
                  <a:pt x="7873" y="17660"/>
                </a:cubicBezTo>
                <a:cubicBezTo>
                  <a:pt x="7569" y="17994"/>
                  <a:pt x="7235" y="18298"/>
                  <a:pt x="6901" y="18602"/>
                </a:cubicBezTo>
                <a:cubicBezTo>
                  <a:pt x="6080" y="19362"/>
                  <a:pt x="5198" y="20031"/>
                  <a:pt x="4439" y="20851"/>
                </a:cubicBezTo>
                <a:cubicBezTo>
                  <a:pt x="4347" y="20882"/>
                  <a:pt x="4287" y="20912"/>
                  <a:pt x="4226" y="20943"/>
                </a:cubicBezTo>
                <a:cubicBezTo>
                  <a:pt x="4195" y="20578"/>
                  <a:pt x="4165" y="20183"/>
                  <a:pt x="4135" y="19848"/>
                </a:cubicBezTo>
                <a:cubicBezTo>
                  <a:pt x="4074" y="19514"/>
                  <a:pt x="4013" y="19119"/>
                  <a:pt x="3952" y="18724"/>
                </a:cubicBezTo>
                <a:cubicBezTo>
                  <a:pt x="4043" y="18663"/>
                  <a:pt x="4074" y="18602"/>
                  <a:pt x="4104" y="18572"/>
                </a:cubicBezTo>
                <a:cubicBezTo>
                  <a:pt x="4834" y="18085"/>
                  <a:pt x="5563" y="17629"/>
                  <a:pt x="6354" y="17234"/>
                </a:cubicBezTo>
                <a:cubicBezTo>
                  <a:pt x="6809" y="16991"/>
                  <a:pt x="7265" y="16778"/>
                  <a:pt x="7721" y="16505"/>
                </a:cubicBezTo>
                <a:cubicBezTo>
                  <a:pt x="8116" y="16292"/>
                  <a:pt x="8512" y="16018"/>
                  <a:pt x="8846" y="15715"/>
                </a:cubicBezTo>
                <a:cubicBezTo>
                  <a:pt x="8907" y="15623"/>
                  <a:pt x="9028" y="15593"/>
                  <a:pt x="9120" y="15563"/>
                </a:cubicBezTo>
                <a:close/>
                <a:moveTo>
                  <a:pt x="13438" y="10752"/>
                </a:moveTo>
                <a:cubicBezTo>
                  <a:pt x="13455" y="10752"/>
                  <a:pt x="13474" y="10754"/>
                  <a:pt x="13497" y="10760"/>
                </a:cubicBezTo>
                <a:lnTo>
                  <a:pt x="13497" y="10912"/>
                </a:lnTo>
                <a:cubicBezTo>
                  <a:pt x="13436" y="11885"/>
                  <a:pt x="13527" y="12857"/>
                  <a:pt x="13800" y="13800"/>
                </a:cubicBezTo>
                <a:cubicBezTo>
                  <a:pt x="14044" y="14681"/>
                  <a:pt x="14317" y="15532"/>
                  <a:pt x="14560" y="16383"/>
                </a:cubicBezTo>
                <a:cubicBezTo>
                  <a:pt x="14986" y="17690"/>
                  <a:pt x="15290" y="19028"/>
                  <a:pt x="15533" y="20365"/>
                </a:cubicBezTo>
                <a:cubicBezTo>
                  <a:pt x="15563" y="20517"/>
                  <a:pt x="15563" y="20699"/>
                  <a:pt x="15594" y="20882"/>
                </a:cubicBezTo>
                <a:cubicBezTo>
                  <a:pt x="15199" y="21064"/>
                  <a:pt x="14773" y="21247"/>
                  <a:pt x="14348" y="21338"/>
                </a:cubicBezTo>
                <a:cubicBezTo>
                  <a:pt x="14256" y="20943"/>
                  <a:pt x="14196" y="20639"/>
                  <a:pt x="14104" y="20335"/>
                </a:cubicBezTo>
                <a:cubicBezTo>
                  <a:pt x="13831" y="19149"/>
                  <a:pt x="13405" y="18025"/>
                  <a:pt x="13041" y="16870"/>
                </a:cubicBezTo>
                <a:cubicBezTo>
                  <a:pt x="12706" y="15927"/>
                  <a:pt x="12433" y="14955"/>
                  <a:pt x="12250" y="13982"/>
                </a:cubicBezTo>
                <a:cubicBezTo>
                  <a:pt x="12159" y="13587"/>
                  <a:pt x="12129" y="13161"/>
                  <a:pt x="12129" y="12736"/>
                </a:cubicBezTo>
                <a:cubicBezTo>
                  <a:pt x="12129" y="12553"/>
                  <a:pt x="12189" y="12371"/>
                  <a:pt x="12281" y="12249"/>
                </a:cubicBezTo>
                <a:lnTo>
                  <a:pt x="12311" y="12249"/>
                </a:lnTo>
                <a:cubicBezTo>
                  <a:pt x="12645" y="11763"/>
                  <a:pt x="12980" y="11307"/>
                  <a:pt x="13314" y="10851"/>
                </a:cubicBezTo>
                <a:cubicBezTo>
                  <a:pt x="13339" y="10802"/>
                  <a:pt x="13364" y="10752"/>
                  <a:pt x="13438" y="10752"/>
                </a:cubicBezTo>
                <a:close/>
                <a:moveTo>
                  <a:pt x="11946" y="12797"/>
                </a:moveTo>
                <a:cubicBezTo>
                  <a:pt x="11977" y="12827"/>
                  <a:pt x="11977" y="12888"/>
                  <a:pt x="12007" y="12949"/>
                </a:cubicBezTo>
                <a:cubicBezTo>
                  <a:pt x="12038" y="13617"/>
                  <a:pt x="12129" y="14286"/>
                  <a:pt x="12311" y="14924"/>
                </a:cubicBezTo>
                <a:cubicBezTo>
                  <a:pt x="12585" y="15988"/>
                  <a:pt x="12949" y="16991"/>
                  <a:pt x="13284" y="18025"/>
                </a:cubicBezTo>
                <a:cubicBezTo>
                  <a:pt x="13618" y="18967"/>
                  <a:pt x="13861" y="19939"/>
                  <a:pt x="14104" y="20912"/>
                </a:cubicBezTo>
                <a:cubicBezTo>
                  <a:pt x="14135" y="21034"/>
                  <a:pt x="14165" y="21186"/>
                  <a:pt x="14135" y="21368"/>
                </a:cubicBezTo>
                <a:cubicBezTo>
                  <a:pt x="13328" y="21591"/>
                  <a:pt x="12522" y="21737"/>
                  <a:pt x="11692" y="21737"/>
                </a:cubicBezTo>
                <a:cubicBezTo>
                  <a:pt x="11615" y="21737"/>
                  <a:pt x="11538" y="21735"/>
                  <a:pt x="11460" y="21733"/>
                </a:cubicBezTo>
                <a:cubicBezTo>
                  <a:pt x="11460" y="21672"/>
                  <a:pt x="11460" y="21611"/>
                  <a:pt x="11460" y="21550"/>
                </a:cubicBezTo>
                <a:cubicBezTo>
                  <a:pt x="11430" y="20365"/>
                  <a:pt x="11308" y="19210"/>
                  <a:pt x="11126" y="18055"/>
                </a:cubicBezTo>
                <a:cubicBezTo>
                  <a:pt x="11034" y="17386"/>
                  <a:pt x="10974" y="16748"/>
                  <a:pt x="10913" y="16079"/>
                </a:cubicBezTo>
                <a:cubicBezTo>
                  <a:pt x="10882" y="15380"/>
                  <a:pt x="10943" y="14681"/>
                  <a:pt x="11156" y="14012"/>
                </a:cubicBezTo>
                <a:cubicBezTo>
                  <a:pt x="11217" y="13830"/>
                  <a:pt x="11308" y="13648"/>
                  <a:pt x="11399" y="13496"/>
                </a:cubicBezTo>
                <a:lnTo>
                  <a:pt x="11430" y="13496"/>
                </a:lnTo>
                <a:cubicBezTo>
                  <a:pt x="11521" y="13283"/>
                  <a:pt x="11673" y="13100"/>
                  <a:pt x="11794" y="12918"/>
                </a:cubicBezTo>
                <a:cubicBezTo>
                  <a:pt x="11855" y="12857"/>
                  <a:pt x="11886" y="12827"/>
                  <a:pt x="11946" y="12797"/>
                </a:cubicBezTo>
                <a:close/>
                <a:moveTo>
                  <a:pt x="10943" y="14225"/>
                </a:moveTo>
                <a:cubicBezTo>
                  <a:pt x="10974" y="14286"/>
                  <a:pt x="10974" y="14286"/>
                  <a:pt x="10974" y="14316"/>
                </a:cubicBezTo>
                <a:cubicBezTo>
                  <a:pt x="10974" y="14347"/>
                  <a:pt x="10974" y="14408"/>
                  <a:pt x="10974" y="14438"/>
                </a:cubicBezTo>
                <a:cubicBezTo>
                  <a:pt x="10791" y="15289"/>
                  <a:pt x="10761" y="16170"/>
                  <a:pt x="10882" y="17022"/>
                </a:cubicBezTo>
                <a:cubicBezTo>
                  <a:pt x="10974" y="17660"/>
                  <a:pt x="11065" y="18298"/>
                  <a:pt x="11156" y="18936"/>
                </a:cubicBezTo>
                <a:cubicBezTo>
                  <a:pt x="11247" y="19727"/>
                  <a:pt x="11338" y="20547"/>
                  <a:pt x="11338" y="21368"/>
                </a:cubicBezTo>
                <a:cubicBezTo>
                  <a:pt x="11338" y="21490"/>
                  <a:pt x="11338" y="21642"/>
                  <a:pt x="11308" y="21763"/>
                </a:cubicBezTo>
                <a:cubicBezTo>
                  <a:pt x="10905" y="21864"/>
                  <a:pt x="10481" y="21923"/>
                  <a:pt x="10037" y="21923"/>
                </a:cubicBezTo>
                <a:cubicBezTo>
                  <a:pt x="9945" y="21923"/>
                  <a:pt x="9852" y="21920"/>
                  <a:pt x="9758" y="21915"/>
                </a:cubicBezTo>
                <a:cubicBezTo>
                  <a:pt x="9758" y="21854"/>
                  <a:pt x="9758" y="21794"/>
                  <a:pt x="9758" y="21733"/>
                </a:cubicBezTo>
                <a:cubicBezTo>
                  <a:pt x="9849" y="20882"/>
                  <a:pt x="9879" y="20000"/>
                  <a:pt x="9819" y="19149"/>
                </a:cubicBezTo>
                <a:cubicBezTo>
                  <a:pt x="9788" y="18602"/>
                  <a:pt x="9758" y="18055"/>
                  <a:pt x="9758" y="17508"/>
                </a:cubicBezTo>
                <a:cubicBezTo>
                  <a:pt x="9727" y="16991"/>
                  <a:pt x="9758" y="16474"/>
                  <a:pt x="9879" y="15958"/>
                </a:cubicBezTo>
                <a:lnTo>
                  <a:pt x="9910" y="15988"/>
                </a:lnTo>
                <a:cubicBezTo>
                  <a:pt x="9940" y="15775"/>
                  <a:pt x="10031" y="15593"/>
                  <a:pt x="10123" y="15441"/>
                </a:cubicBezTo>
                <a:cubicBezTo>
                  <a:pt x="10335" y="15076"/>
                  <a:pt x="10548" y="14772"/>
                  <a:pt x="10791" y="14438"/>
                </a:cubicBezTo>
                <a:cubicBezTo>
                  <a:pt x="10822" y="14347"/>
                  <a:pt x="10882" y="14316"/>
                  <a:pt x="10943" y="14225"/>
                </a:cubicBezTo>
                <a:close/>
                <a:moveTo>
                  <a:pt x="9636" y="16170"/>
                </a:moveTo>
                <a:lnTo>
                  <a:pt x="9727" y="16201"/>
                </a:lnTo>
                <a:lnTo>
                  <a:pt x="9727" y="16414"/>
                </a:lnTo>
                <a:cubicBezTo>
                  <a:pt x="9697" y="16900"/>
                  <a:pt x="9667" y="17386"/>
                  <a:pt x="9667" y="17873"/>
                </a:cubicBezTo>
                <a:cubicBezTo>
                  <a:pt x="9667" y="18359"/>
                  <a:pt x="9697" y="18876"/>
                  <a:pt x="9727" y="19362"/>
                </a:cubicBezTo>
                <a:cubicBezTo>
                  <a:pt x="9758" y="20061"/>
                  <a:pt x="9727" y="20760"/>
                  <a:pt x="9697" y="21459"/>
                </a:cubicBezTo>
                <a:cubicBezTo>
                  <a:pt x="9667" y="21642"/>
                  <a:pt x="9636" y="21824"/>
                  <a:pt x="9606" y="21976"/>
                </a:cubicBezTo>
                <a:cubicBezTo>
                  <a:pt x="9454" y="22067"/>
                  <a:pt x="9272" y="22128"/>
                  <a:pt x="9089" y="22128"/>
                </a:cubicBezTo>
                <a:cubicBezTo>
                  <a:pt x="8937" y="22189"/>
                  <a:pt x="8785" y="22219"/>
                  <a:pt x="8633" y="22250"/>
                </a:cubicBezTo>
                <a:cubicBezTo>
                  <a:pt x="8518" y="22273"/>
                  <a:pt x="8402" y="22331"/>
                  <a:pt x="8274" y="22331"/>
                </a:cubicBezTo>
                <a:cubicBezTo>
                  <a:pt x="8233" y="22331"/>
                  <a:pt x="8191" y="22325"/>
                  <a:pt x="8147" y="22310"/>
                </a:cubicBezTo>
                <a:cubicBezTo>
                  <a:pt x="8147" y="22280"/>
                  <a:pt x="8147" y="22250"/>
                  <a:pt x="8147" y="22219"/>
                </a:cubicBezTo>
                <a:cubicBezTo>
                  <a:pt x="8329" y="21338"/>
                  <a:pt x="8420" y="20456"/>
                  <a:pt x="8542" y="19605"/>
                </a:cubicBezTo>
                <a:cubicBezTo>
                  <a:pt x="8603" y="18876"/>
                  <a:pt x="8724" y="18177"/>
                  <a:pt x="8907" y="17477"/>
                </a:cubicBezTo>
                <a:cubicBezTo>
                  <a:pt x="9089" y="17022"/>
                  <a:pt x="9332" y="16566"/>
                  <a:pt x="9636" y="16170"/>
                </a:cubicBezTo>
                <a:close/>
                <a:moveTo>
                  <a:pt x="8694" y="17781"/>
                </a:moveTo>
                <a:cubicBezTo>
                  <a:pt x="8694" y="17933"/>
                  <a:pt x="8664" y="17994"/>
                  <a:pt x="8633" y="18085"/>
                </a:cubicBezTo>
                <a:cubicBezTo>
                  <a:pt x="8451" y="18784"/>
                  <a:pt x="8329" y="19514"/>
                  <a:pt x="8268" y="20243"/>
                </a:cubicBezTo>
                <a:cubicBezTo>
                  <a:pt x="8208" y="20760"/>
                  <a:pt x="8116" y="21307"/>
                  <a:pt x="8056" y="21854"/>
                </a:cubicBezTo>
                <a:cubicBezTo>
                  <a:pt x="8025" y="22037"/>
                  <a:pt x="7964" y="22219"/>
                  <a:pt x="7904" y="22432"/>
                </a:cubicBezTo>
                <a:cubicBezTo>
                  <a:pt x="7569" y="22554"/>
                  <a:pt x="7265" y="22645"/>
                  <a:pt x="6961" y="22797"/>
                </a:cubicBezTo>
                <a:cubicBezTo>
                  <a:pt x="5989" y="23222"/>
                  <a:pt x="5077" y="23709"/>
                  <a:pt x="4195" y="24286"/>
                </a:cubicBezTo>
                <a:cubicBezTo>
                  <a:pt x="4104" y="24316"/>
                  <a:pt x="4043" y="24347"/>
                  <a:pt x="3952" y="24377"/>
                </a:cubicBezTo>
                <a:cubicBezTo>
                  <a:pt x="4043" y="23830"/>
                  <a:pt x="4104" y="23313"/>
                  <a:pt x="4135" y="22797"/>
                </a:cubicBezTo>
                <a:cubicBezTo>
                  <a:pt x="4165" y="22310"/>
                  <a:pt x="4195" y="21794"/>
                  <a:pt x="4226" y="21247"/>
                </a:cubicBezTo>
                <a:cubicBezTo>
                  <a:pt x="4287" y="21186"/>
                  <a:pt x="4317" y="21125"/>
                  <a:pt x="4378" y="21064"/>
                </a:cubicBezTo>
                <a:cubicBezTo>
                  <a:pt x="4743" y="20669"/>
                  <a:pt x="5168" y="20274"/>
                  <a:pt x="5563" y="19909"/>
                </a:cubicBezTo>
                <a:cubicBezTo>
                  <a:pt x="6293" y="19271"/>
                  <a:pt x="7083" y="18663"/>
                  <a:pt x="7752" y="17933"/>
                </a:cubicBezTo>
                <a:cubicBezTo>
                  <a:pt x="7843" y="17903"/>
                  <a:pt x="7904" y="17842"/>
                  <a:pt x="7995" y="17812"/>
                </a:cubicBezTo>
                <a:lnTo>
                  <a:pt x="7995" y="17812"/>
                </a:lnTo>
                <a:cubicBezTo>
                  <a:pt x="7964" y="17903"/>
                  <a:pt x="7934" y="17994"/>
                  <a:pt x="7904" y="18085"/>
                </a:cubicBezTo>
                <a:cubicBezTo>
                  <a:pt x="7752" y="18359"/>
                  <a:pt x="7600" y="18602"/>
                  <a:pt x="7478" y="18876"/>
                </a:cubicBezTo>
                <a:cubicBezTo>
                  <a:pt x="7113" y="19514"/>
                  <a:pt x="6779" y="20183"/>
                  <a:pt x="6414" y="20851"/>
                </a:cubicBezTo>
                <a:cubicBezTo>
                  <a:pt x="6323" y="20943"/>
                  <a:pt x="6293" y="21095"/>
                  <a:pt x="6293" y="21277"/>
                </a:cubicBezTo>
                <a:cubicBezTo>
                  <a:pt x="6475" y="21125"/>
                  <a:pt x="6627" y="20912"/>
                  <a:pt x="6749" y="20699"/>
                </a:cubicBezTo>
                <a:cubicBezTo>
                  <a:pt x="6870" y="20517"/>
                  <a:pt x="6961" y="20335"/>
                  <a:pt x="7113" y="20122"/>
                </a:cubicBezTo>
                <a:cubicBezTo>
                  <a:pt x="7265" y="19939"/>
                  <a:pt x="7357" y="19757"/>
                  <a:pt x="7509" y="19544"/>
                </a:cubicBezTo>
                <a:cubicBezTo>
                  <a:pt x="7630" y="19362"/>
                  <a:pt x="7752" y="19149"/>
                  <a:pt x="7873" y="18936"/>
                </a:cubicBezTo>
                <a:cubicBezTo>
                  <a:pt x="7995" y="18754"/>
                  <a:pt x="8116" y="18572"/>
                  <a:pt x="8268" y="18359"/>
                </a:cubicBezTo>
                <a:cubicBezTo>
                  <a:pt x="8360" y="18146"/>
                  <a:pt x="8512" y="17933"/>
                  <a:pt x="8694" y="17781"/>
                </a:cubicBezTo>
                <a:close/>
                <a:moveTo>
                  <a:pt x="4864" y="0"/>
                </a:moveTo>
                <a:cubicBezTo>
                  <a:pt x="4621" y="334"/>
                  <a:pt x="4317" y="638"/>
                  <a:pt x="4013" y="912"/>
                </a:cubicBezTo>
                <a:cubicBezTo>
                  <a:pt x="3466" y="1459"/>
                  <a:pt x="2888" y="1945"/>
                  <a:pt x="2341" y="2432"/>
                </a:cubicBezTo>
                <a:cubicBezTo>
                  <a:pt x="2037" y="2705"/>
                  <a:pt x="1733" y="2948"/>
                  <a:pt x="1460" y="3192"/>
                </a:cubicBezTo>
                <a:cubicBezTo>
                  <a:pt x="670" y="3951"/>
                  <a:pt x="153" y="4985"/>
                  <a:pt x="92" y="6079"/>
                </a:cubicBezTo>
                <a:cubicBezTo>
                  <a:pt x="1" y="7052"/>
                  <a:pt x="92" y="8024"/>
                  <a:pt x="366" y="8967"/>
                </a:cubicBezTo>
                <a:cubicBezTo>
                  <a:pt x="639" y="9939"/>
                  <a:pt x="973" y="10882"/>
                  <a:pt x="1369" y="11824"/>
                </a:cubicBezTo>
                <a:cubicBezTo>
                  <a:pt x="2159" y="13830"/>
                  <a:pt x="2888" y="15836"/>
                  <a:pt x="3466" y="17903"/>
                </a:cubicBezTo>
                <a:cubicBezTo>
                  <a:pt x="3861" y="19362"/>
                  <a:pt x="4043" y="20851"/>
                  <a:pt x="3952" y="22341"/>
                </a:cubicBezTo>
                <a:cubicBezTo>
                  <a:pt x="3952" y="22888"/>
                  <a:pt x="3891" y="23405"/>
                  <a:pt x="3861" y="23921"/>
                </a:cubicBezTo>
                <a:cubicBezTo>
                  <a:pt x="3831" y="24164"/>
                  <a:pt x="3831" y="24377"/>
                  <a:pt x="3861" y="24590"/>
                </a:cubicBezTo>
                <a:cubicBezTo>
                  <a:pt x="4043" y="24590"/>
                  <a:pt x="4226" y="24560"/>
                  <a:pt x="4347" y="24438"/>
                </a:cubicBezTo>
                <a:cubicBezTo>
                  <a:pt x="4986" y="24104"/>
                  <a:pt x="5624" y="23769"/>
                  <a:pt x="6262" y="23435"/>
                </a:cubicBezTo>
                <a:cubicBezTo>
                  <a:pt x="7448" y="22827"/>
                  <a:pt x="8724" y="22432"/>
                  <a:pt x="10062" y="22250"/>
                </a:cubicBezTo>
                <a:cubicBezTo>
                  <a:pt x="10639" y="22158"/>
                  <a:pt x="11217" y="22098"/>
                  <a:pt x="11794" y="22067"/>
                </a:cubicBezTo>
                <a:cubicBezTo>
                  <a:pt x="12554" y="22006"/>
                  <a:pt x="13284" y="21885"/>
                  <a:pt x="14044" y="21702"/>
                </a:cubicBezTo>
                <a:cubicBezTo>
                  <a:pt x="15168" y="21459"/>
                  <a:pt x="16263" y="20973"/>
                  <a:pt x="17235" y="20304"/>
                </a:cubicBezTo>
                <a:cubicBezTo>
                  <a:pt x="17509" y="20091"/>
                  <a:pt x="17813" y="19879"/>
                  <a:pt x="18117" y="19696"/>
                </a:cubicBezTo>
                <a:cubicBezTo>
                  <a:pt x="18390" y="19514"/>
                  <a:pt x="18694" y="19392"/>
                  <a:pt x="19029" y="19362"/>
                </a:cubicBezTo>
                <a:cubicBezTo>
                  <a:pt x="20609" y="19240"/>
                  <a:pt x="22038" y="18389"/>
                  <a:pt x="22889" y="17052"/>
                </a:cubicBezTo>
                <a:cubicBezTo>
                  <a:pt x="23406" y="16322"/>
                  <a:pt x="23740" y="15471"/>
                  <a:pt x="23831" y="14559"/>
                </a:cubicBezTo>
                <a:cubicBezTo>
                  <a:pt x="23892" y="14104"/>
                  <a:pt x="23922" y="13617"/>
                  <a:pt x="23953" y="13131"/>
                </a:cubicBezTo>
                <a:cubicBezTo>
                  <a:pt x="23983" y="12280"/>
                  <a:pt x="24013" y="11398"/>
                  <a:pt x="24074" y="10547"/>
                </a:cubicBezTo>
                <a:cubicBezTo>
                  <a:pt x="24105" y="9696"/>
                  <a:pt x="24257" y="8815"/>
                  <a:pt x="24500" y="7994"/>
                </a:cubicBezTo>
                <a:cubicBezTo>
                  <a:pt x="24865" y="6717"/>
                  <a:pt x="25564" y="5593"/>
                  <a:pt x="26506" y="4711"/>
                </a:cubicBezTo>
                <a:cubicBezTo>
                  <a:pt x="26658" y="4590"/>
                  <a:pt x="26810" y="4468"/>
                  <a:pt x="26962" y="4347"/>
                </a:cubicBezTo>
                <a:cubicBezTo>
                  <a:pt x="27185" y="4190"/>
                  <a:pt x="27436" y="4116"/>
                  <a:pt x="27685" y="4116"/>
                </a:cubicBezTo>
                <a:cubicBezTo>
                  <a:pt x="28115" y="4116"/>
                  <a:pt x="28535" y="4338"/>
                  <a:pt x="28786" y="4742"/>
                </a:cubicBezTo>
                <a:cubicBezTo>
                  <a:pt x="29029" y="5046"/>
                  <a:pt x="29150" y="5410"/>
                  <a:pt x="29211" y="5806"/>
                </a:cubicBezTo>
                <a:cubicBezTo>
                  <a:pt x="29272" y="6292"/>
                  <a:pt x="29272" y="6778"/>
                  <a:pt x="29211" y="7234"/>
                </a:cubicBezTo>
                <a:cubicBezTo>
                  <a:pt x="29090" y="8116"/>
                  <a:pt x="28877" y="8967"/>
                  <a:pt x="28603" y="9787"/>
                </a:cubicBezTo>
                <a:cubicBezTo>
                  <a:pt x="28117" y="11307"/>
                  <a:pt x="27509" y="12766"/>
                  <a:pt x="26779" y="14164"/>
                </a:cubicBezTo>
                <a:cubicBezTo>
                  <a:pt x="26293" y="15107"/>
                  <a:pt x="25716" y="15958"/>
                  <a:pt x="25047" y="16778"/>
                </a:cubicBezTo>
                <a:cubicBezTo>
                  <a:pt x="24895" y="16930"/>
                  <a:pt x="24743" y="17113"/>
                  <a:pt x="24621" y="17295"/>
                </a:cubicBezTo>
                <a:cubicBezTo>
                  <a:pt x="24500" y="17417"/>
                  <a:pt x="24439" y="17569"/>
                  <a:pt x="24469" y="17721"/>
                </a:cubicBezTo>
                <a:cubicBezTo>
                  <a:pt x="24530" y="17873"/>
                  <a:pt x="24652" y="17933"/>
                  <a:pt x="24804" y="17933"/>
                </a:cubicBezTo>
                <a:lnTo>
                  <a:pt x="25199" y="17933"/>
                </a:lnTo>
                <a:cubicBezTo>
                  <a:pt x="25386" y="17918"/>
                  <a:pt x="25575" y="17911"/>
                  <a:pt x="25763" y="17911"/>
                </a:cubicBezTo>
                <a:cubicBezTo>
                  <a:pt x="26706" y="17911"/>
                  <a:pt x="27656" y="18101"/>
                  <a:pt x="28542" y="18481"/>
                </a:cubicBezTo>
                <a:cubicBezTo>
                  <a:pt x="28862" y="18632"/>
                  <a:pt x="29203" y="18708"/>
                  <a:pt x="29545" y="18708"/>
                </a:cubicBezTo>
                <a:cubicBezTo>
                  <a:pt x="29887" y="18708"/>
                  <a:pt x="30229" y="18632"/>
                  <a:pt x="30549" y="18481"/>
                </a:cubicBezTo>
                <a:cubicBezTo>
                  <a:pt x="31369" y="18177"/>
                  <a:pt x="32159" y="17721"/>
                  <a:pt x="32828" y="17204"/>
                </a:cubicBezTo>
                <a:cubicBezTo>
                  <a:pt x="33375" y="16778"/>
                  <a:pt x="33801" y="16231"/>
                  <a:pt x="34044" y="15593"/>
                </a:cubicBezTo>
                <a:cubicBezTo>
                  <a:pt x="34226" y="15076"/>
                  <a:pt x="34348" y="14590"/>
                  <a:pt x="34439" y="14073"/>
                </a:cubicBezTo>
                <a:cubicBezTo>
                  <a:pt x="34682" y="12705"/>
                  <a:pt x="34743" y="11307"/>
                  <a:pt x="34652" y="9909"/>
                </a:cubicBezTo>
                <a:cubicBezTo>
                  <a:pt x="34561" y="8693"/>
                  <a:pt x="34409" y="7477"/>
                  <a:pt x="34196" y="6261"/>
                </a:cubicBezTo>
                <a:cubicBezTo>
                  <a:pt x="33983" y="5076"/>
                  <a:pt x="33831" y="3830"/>
                  <a:pt x="33740" y="2614"/>
                </a:cubicBezTo>
                <a:cubicBezTo>
                  <a:pt x="33679" y="1733"/>
                  <a:pt x="33710" y="851"/>
                  <a:pt x="33892" y="0"/>
                </a:cubicBezTo>
                <a:lnTo>
                  <a:pt x="33588" y="0"/>
                </a:lnTo>
                <a:lnTo>
                  <a:pt x="33588" y="30"/>
                </a:lnTo>
                <a:lnTo>
                  <a:pt x="33558" y="0"/>
                </a:lnTo>
                <a:lnTo>
                  <a:pt x="33406" y="0"/>
                </a:lnTo>
                <a:cubicBezTo>
                  <a:pt x="33406" y="61"/>
                  <a:pt x="33436" y="152"/>
                  <a:pt x="33466" y="213"/>
                </a:cubicBezTo>
                <a:cubicBezTo>
                  <a:pt x="33527" y="426"/>
                  <a:pt x="33527" y="638"/>
                  <a:pt x="33527" y="851"/>
                </a:cubicBezTo>
                <a:cubicBezTo>
                  <a:pt x="33466" y="1520"/>
                  <a:pt x="33466" y="2219"/>
                  <a:pt x="33527" y="2888"/>
                </a:cubicBezTo>
                <a:cubicBezTo>
                  <a:pt x="33618" y="4103"/>
                  <a:pt x="33770" y="5319"/>
                  <a:pt x="33983" y="6505"/>
                </a:cubicBezTo>
                <a:cubicBezTo>
                  <a:pt x="34196" y="7660"/>
                  <a:pt x="34348" y="8876"/>
                  <a:pt x="34409" y="10061"/>
                </a:cubicBezTo>
                <a:cubicBezTo>
                  <a:pt x="34500" y="11398"/>
                  <a:pt x="34439" y="12705"/>
                  <a:pt x="34196" y="14043"/>
                </a:cubicBezTo>
                <a:cubicBezTo>
                  <a:pt x="34105" y="14559"/>
                  <a:pt x="33983" y="15046"/>
                  <a:pt x="33770" y="15563"/>
                </a:cubicBezTo>
                <a:cubicBezTo>
                  <a:pt x="33558" y="16170"/>
                  <a:pt x="33132" y="16687"/>
                  <a:pt x="32585" y="17082"/>
                </a:cubicBezTo>
                <a:cubicBezTo>
                  <a:pt x="32099" y="17386"/>
                  <a:pt x="31612" y="17690"/>
                  <a:pt x="31126" y="17964"/>
                </a:cubicBezTo>
                <a:cubicBezTo>
                  <a:pt x="30700" y="18207"/>
                  <a:pt x="30245" y="18359"/>
                  <a:pt x="29758" y="18450"/>
                </a:cubicBezTo>
                <a:lnTo>
                  <a:pt x="29515" y="18450"/>
                </a:lnTo>
                <a:cubicBezTo>
                  <a:pt x="29545" y="18389"/>
                  <a:pt x="29545" y="18359"/>
                  <a:pt x="29576" y="18329"/>
                </a:cubicBezTo>
                <a:cubicBezTo>
                  <a:pt x="29606" y="18268"/>
                  <a:pt x="29667" y="18237"/>
                  <a:pt x="29697" y="18177"/>
                </a:cubicBezTo>
                <a:cubicBezTo>
                  <a:pt x="30731" y="17174"/>
                  <a:pt x="31491" y="15958"/>
                  <a:pt x="31916" y="14620"/>
                </a:cubicBezTo>
                <a:cubicBezTo>
                  <a:pt x="32463" y="13100"/>
                  <a:pt x="32767" y="11490"/>
                  <a:pt x="32798" y="9879"/>
                </a:cubicBezTo>
                <a:cubicBezTo>
                  <a:pt x="32859" y="8632"/>
                  <a:pt x="32798" y="7356"/>
                  <a:pt x="32676" y="6110"/>
                </a:cubicBezTo>
                <a:cubicBezTo>
                  <a:pt x="32494" y="4043"/>
                  <a:pt x="32190" y="2037"/>
                  <a:pt x="31825" y="0"/>
                </a:cubicBezTo>
                <a:lnTo>
                  <a:pt x="31673" y="0"/>
                </a:lnTo>
                <a:cubicBezTo>
                  <a:pt x="32007" y="1824"/>
                  <a:pt x="32311" y="3647"/>
                  <a:pt x="32494" y="5471"/>
                </a:cubicBezTo>
                <a:cubicBezTo>
                  <a:pt x="32676" y="6930"/>
                  <a:pt x="32737" y="8420"/>
                  <a:pt x="32707" y="9909"/>
                </a:cubicBezTo>
                <a:cubicBezTo>
                  <a:pt x="32615" y="11611"/>
                  <a:pt x="32281" y="13283"/>
                  <a:pt x="31704" y="14894"/>
                </a:cubicBezTo>
                <a:cubicBezTo>
                  <a:pt x="31217" y="16170"/>
                  <a:pt x="30427" y="17356"/>
                  <a:pt x="29424" y="18298"/>
                </a:cubicBezTo>
                <a:cubicBezTo>
                  <a:pt x="29363" y="18359"/>
                  <a:pt x="29302" y="18389"/>
                  <a:pt x="29241" y="18450"/>
                </a:cubicBezTo>
                <a:lnTo>
                  <a:pt x="28603" y="18207"/>
                </a:lnTo>
                <a:lnTo>
                  <a:pt x="27995" y="17994"/>
                </a:lnTo>
                <a:cubicBezTo>
                  <a:pt x="27752" y="17933"/>
                  <a:pt x="27539" y="17873"/>
                  <a:pt x="27327" y="17781"/>
                </a:cubicBezTo>
                <a:cubicBezTo>
                  <a:pt x="27387" y="17660"/>
                  <a:pt x="27448" y="17569"/>
                  <a:pt x="27539" y="17477"/>
                </a:cubicBezTo>
                <a:cubicBezTo>
                  <a:pt x="28026" y="16809"/>
                  <a:pt x="28451" y="16110"/>
                  <a:pt x="28816" y="15350"/>
                </a:cubicBezTo>
                <a:cubicBezTo>
                  <a:pt x="30761" y="11459"/>
                  <a:pt x="31369" y="7021"/>
                  <a:pt x="30549" y="2736"/>
                </a:cubicBezTo>
                <a:cubicBezTo>
                  <a:pt x="30366" y="1824"/>
                  <a:pt x="30153" y="912"/>
                  <a:pt x="29910" y="0"/>
                </a:cubicBezTo>
                <a:lnTo>
                  <a:pt x="29789" y="0"/>
                </a:lnTo>
                <a:lnTo>
                  <a:pt x="29880" y="365"/>
                </a:lnTo>
                <a:cubicBezTo>
                  <a:pt x="30184" y="1550"/>
                  <a:pt x="30427" y="2766"/>
                  <a:pt x="30609" y="4012"/>
                </a:cubicBezTo>
                <a:cubicBezTo>
                  <a:pt x="31065" y="7720"/>
                  <a:pt x="30457" y="11459"/>
                  <a:pt x="28877" y="14863"/>
                </a:cubicBezTo>
                <a:cubicBezTo>
                  <a:pt x="28512" y="15715"/>
                  <a:pt x="28026" y="16535"/>
                  <a:pt x="27479" y="17295"/>
                </a:cubicBezTo>
                <a:cubicBezTo>
                  <a:pt x="27357" y="17447"/>
                  <a:pt x="27235" y="17599"/>
                  <a:pt x="27083" y="17751"/>
                </a:cubicBezTo>
                <a:lnTo>
                  <a:pt x="26658" y="17721"/>
                </a:lnTo>
                <a:cubicBezTo>
                  <a:pt x="26311" y="17663"/>
                  <a:pt x="25952" y="17642"/>
                  <a:pt x="25596" y="17642"/>
                </a:cubicBezTo>
                <a:cubicBezTo>
                  <a:pt x="25391" y="17642"/>
                  <a:pt x="25186" y="17649"/>
                  <a:pt x="24986" y="17660"/>
                </a:cubicBezTo>
                <a:cubicBezTo>
                  <a:pt x="24946" y="17660"/>
                  <a:pt x="24899" y="17672"/>
                  <a:pt x="24857" y="17672"/>
                </a:cubicBezTo>
                <a:cubicBezTo>
                  <a:pt x="24805" y="17672"/>
                  <a:pt x="24760" y="17653"/>
                  <a:pt x="24743" y="17569"/>
                </a:cubicBezTo>
                <a:cubicBezTo>
                  <a:pt x="24865" y="17325"/>
                  <a:pt x="25016" y="17113"/>
                  <a:pt x="25199" y="16930"/>
                </a:cubicBezTo>
                <a:cubicBezTo>
                  <a:pt x="25898" y="16110"/>
                  <a:pt x="26506" y="15228"/>
                  <a:pt x="26992" y="14256"/>
                </a:cubicBezTo>
                <a:cubicBezTo>
                  <a:pt x="27722" y="12857"/>
                  <a:pt x="28330" y="11398"/>
                  <a:pt x="28846" y="9879"/>
                </a:cubicBezTo>
                <a:cubicBezTo>
                  <a:pt x="29120" y="9027"/>
                  <a:pt x="29333" y="8116"/>
                  <a:pt x="29454" y="7234"/>
                </a:cubicBezTo>
                <a:cubicBezTo>
                  <a:pt x="29515" y="6748"/>
                  <a:pt x="29515" y="6261"/>
                  <a:pt x="29454" y="5775"/>
                </a:cubicBezTo>
                <a:cubicBezTo>
                  <a:pt x="29393" y="5289"/>
                  <a:pt x="29211" y="4863"/>
                  <a:pt x="28907" y="4499"/>
                </a:cubicBezTo>
                <a:cubicBezTo>
                  <a:pt x="28786" y="4316"/>
                  <a:pt x="28634" y="4164"/>
                  <a:pt x="28451" y="4043"/>
                </a:cubicBezTo>
                <a:cubicBezTo>
                  <a:pt x="28451" y="4012"/>
                  <a:pt x="28451" y="3982"/>
                  <a:pt x="28421" y="3951"/>
                </a:cubicBezTo>
                <a:cubicBezTo>
                  <a:pt x="28086" y="2675"/>
                  <a:pt x="27813" y="1337"/>
                  <a:pt x="27631" y="0"/>
                </a:cubicBezTo>
                <a:lnTo>
                  <a:pt x="27509" y="0"/>
                </a:lnTo>
                <a:cubicBezTo>
                  <a:pt x="27509" y="122"/>
                  <a:pt x="27539" y="243"/>
                  <a:pt x="27539" y="395"/>
                </a:cubicBezTo>
                <a:cubicBezTo>
                  <a:pt x="27691" y="1398"/>
                  <a:pt x="27904" y="2432"/>
                  <a:pt x="28147" y="3435"/>
                </a:cubicBezTo>
                <a:cubicBezTo>
                  <a:pt x="28238" y="3587"/>
                  <a:pt x="28269" y="3739"/>
                  <a:pt x="28238" y="3921"/>
                </a:cubicBezTo>
                <a:cubicBezTo>
                  <a:pt x="27995" y="3891"/>
                  <a:pt x="27752" y="3891"/>
                  <a:pt x="27509" y="3891"/>
                </a:cubicBezTo>
                <a:cubicBezTo>
                  <a:pt x="27235" y="3921"/>
                  <a:pt x="26992" y="4012"/>
                  <a:pt x="26749" y="4103"/>
                </a:cubicBezTo>
                <a:cubicBezTo>
                  <a:pt x="26263" y="2766"/>
                  <a:pt x="25928" y="1398"/>
                  <a:pt x="25776" y="0"/>
                </a:cubicBezTo>
                <a:lnTo>
                  <a:pt x="25655" y="0"/>
                </a:lnTo>
                <a:cubicBezTo>
                  <a:pt x="25716" y="456"/>
                  <a:pt x="25776" y="881"/>
                  <a:pt x="25868" y="1337"/>
                </a:cubicBezTo>
                <a:cubicBezTo>
                  <a:pt x="26050" y="2219"/>
                  <a:pt x="26293" y="3070"/>
                  <a:pt x="26567" y="3921"/>
                </a:cubicBezTo>
                <a:cubicBezTo>
                  <a:pt x="26597" y="4043"/>
                  <a:pt x="26627" y="4134"/>
                  <a:pt x="26627" y="4225"/>
                </a:cubicBezTo>
                <a:lnTo>
                  <a:pt x="25503" y="5410"/>
                </a:lnTo>
                <a:cubicBezTo>
                  <a:pt x="25442" y="5319"/>
                  <a:pt x="25381" y="5258"/>
                  <a:pt x="25351" y="5198"/>
                </a:cubicBezTo>
                <a:cubicBezTo>
                  <a:pt x="24956" y="4347"/>
                  <a:pt x="24621" y="3495"/>
                  <a:pt x="24317" y="2614"/>
                </a:cubicBezTo>
                <a:cubicBezTo>
                  <a:pt x="24013" y="1763"/>
                  <a:pt x="23801" y="881"/>
                  <a:pt x="23649" y="0"/>
                </a:cubicBezTo>
                <a:lnTo>
                  <a:pt x="23557" y="0"/>
                </a:lnTo>
                <a:cubicBezTo>
                  <a:pt x="23618" y="426"/>
                  <a:pt x="23679" y="821"/>
                  <a:pt x="23770" y="1216"/>
                </a:cubicBezTo>
                <a:cubicBezTo>
                  <a:pt x="24135" y="2584"/>
                  <a:pt x="24621" y="3921"/>
                  <a:pt x="25229" y="5198"/>
                </a:cubicBezTo>
                <a:cubicBezTo>
                  <a:pt x="25290" y="5319"/>
                  <a:pt x="25351" y="5471"/>
                  <a:pt x="25381" y="5562"/>
                </a:cubicBezTo>
                <a:cubicBezTo>
                  <a:pt x="25138" y="5958"/>
                  <a:pt x="24925" y="6322"/>
                  <a:pt x="24682" y="6717"/>
                </a:cubicBezTo>
                <a:cubicBezTo>
                  <a:pt x="24621" y="6626"/>
                  <a:pt x="24561" y="6505"/>
                  <a:pt x="24500" y="6413"/>
                </a:cubicBezTo>
                <a:cubicBezTo>
                  <a:pt x="24287" y="6018"/>
                  <a:pt x="24105" y="5623"/>
                  <a:pt x="23922" y="5228"/>
                </a:cubicBezTo>
                <a:lnTo>
                  <a:pt x="22767" y="2948"/>
                </a:lnTo>
                <a:cubicBezTo>
                  <a:pt x="22494" y="2340"/>
                  <a:pt x="22311" y="1733"/>
                  <a:pt x="22220" y="1094"/>
                </a:cubicBezTo>
                <a:cubicBezTo>
                  <a:pt x="22159" y="851"/>
                  <a:pt x="22159" y="608"/>
                  <a:pt x="22220" y="365"/>
                </a:cubicBezTo>
                <a:lnTo>
                  <a:pt x="22585" y="0"/>
                </a:lnTo>
                <a:lnTo>
                  <a:pt x="22220" y="0"/>
                </a:lnTo>
                <a:cubicBezTo>
                  <a:pt x="20670" y="1368"/>
                  <a:pt x="19241" y="2857"/>
                  <a:pt x="17934" y="4468"/>
                </a:cubicBezTo>
                <a:cubicBezTo>
                  <a:pt x="17205" y="5380"/>
                  <a:pt x="16506" y="6292"/>
                  <a:pt x="15807" y="7204"/>
                </a:cubicBezTo>
                <a:cubicBezTo>
                  <a:pt x="13405" y="10183"/>
                  <a:pt x="11186" y="13283"/>
                  <a:pt x="9120" y="16474"/>
                </a:cubicBezTo>
                <a:cubicBezTo>
                  <a:pt x="9059" y="16566"/>
                  <a:pt x="8998" y="16657"/>
                  <a:pt x="8937" y="16748"/>
                </a:cubicBezTo>
                <a:cubicBezTo>
                  <a:pt x="8937" y="16596"/>
                  <a:pt x="8998" y="16474"/>
                  <a:pt x="9059" y="16353"/>
                </a:cubicBezTo>
                <a:cubicBezTo>
                  <a:pt x="9393" y="15745"/>
                  <a:pt x="9758" y="15107"/>
                  <a:pt x="10092" y="14499"/>
                </a:cubicBezTo>
                <a:cubicBezTo>
                  <a:pt x="11886" y="11338"/>
                  <a:pt x="13892" y="8298"/>
                  <a:pt x="16080" y="5441"/>
                </a:cubicBezTo>
                <a:cubicBezTo>
                  <a:pt x="17357" y="3769"/>
                  <a:pt x="18725" y="2188"/>
                  <a:pt x="20214" y="729"/>
                </a:cubicBezTo>
                <a:cubicBezTo>
                  <a:pt x="20488" y="486"/>
                  <a:pt x="20761" y="243"/>
                  <a:pt x="21004" y="0"/>
                </a:cubicBezTo>
                <a:lnTo>
                  <a:pt x="20640" y="0"/>
                </a:lnTo>
                <a:lnTo>
                  <a:pt x="20001" y="608"/>
                </a:lnTo>
                <a:lnTo>
                  <a:pt x="19667" y="395"/>
                </a:lnTo>
                <a:cubicBezTo>
                  <a:pt x="19454" y="243"/>
                  <a:pt x="19241" y="122"/>
                  <a:pt x="19029" y="0"/>
                </a:cubicBezTo>
                <a:lnTo>
                  <a:pt x="18785" y="0"/>
                </a:lnTo>
                <a:cubicBezTo>
                  <a:pt x="19059" y="152"/>
                  <a:pt x="19332" y="304"/>
                  <a:pt x="19606" y="486"/>
                </a:cubicBezTo>
                <a:cubicBezTo>
                  <a:pt x="19636" y="486"/>
                  <a:pt x="19667" y="517"/>
                  <a:pt x="19697" y="547"/>
                </a:cubicBezTo>
                <a:lnTo>
                  <a:pt x="19880" y="729"/>
                </a:lnTo>
                <a:cubicBezTo>
                  <a:pt x="19636" y="973"/>
                  <a:pt x="19424" y="1185"/>
                  <a:pt x="19181" y="1398"/>
                </a:cubicBezTo>
                <a:cubicBezTo>
                  <a:pt x="18998" y="1641"/>
                  <a:pt x="18755" y="1885"/>
                  <a:pt x="18512" y="2067"/>
                </a:cubicBezTo>
                <a:cubicBezTo>
                  <a:pt x="18086" y="1702"/>
                  <a:pt x="17570" y="1368"/>
                  <a:pt x="17053" y="1155"/>
                </a:cubicBezTo>
                <a:cubicBezTo>
                  <a:pt x="16384" y="851"/>
                  <a:pt x="15685" y="608"/>
                  <a:pt x="14986" y="426"/>
                </a:cubicBezTo>
                <a:cubicBezTo>
                  <a:pt x="14103" y="244"/>
                  <a:pt x="13204" y="148"/>
                  <a:pt x="12300" y="148"/>
                </a:cubicBezTo>
                <a:cubicBezTo>
                  <a:pt x="11990" y="148"/>
                  <a:pt x="11679" y="159"/>
                  <a:pt x="11369" y="182"/>
                </a:cubicBezTo>
                <a:cubicBezTo>
                  <a:pt x="10579" y="243"/>
                  <a:pt x="9788" y="304"/>
                  <a:pt x="8968" y="365"/>
                </a:cubicBezTo>
                <a:cubicBezTo>
                  <a:pt x="8315" y="415"/>
                  <a:pt x="7662" y="438"/>
                  <a:pt x="7005" y="438"/>
                </a:cubicBezTo>
                <a:cubicBezTo>
                  <a:pt x="6468" y="438"/>
                  <a:pt x="5927" y="422"/>
                  <a:pt x="5381" y="395"/>
                </a:cubicBezTo>
                <a:cubicBezTo>
                  <a:pt x="5259" y="395"/>
                  <a:pt x="5138" y="395"/>
                  <a:pt x="5047" y="304"/>
                </a:cubicBezTo>
                <a:lnTo>
                  <a:pt x="5047" y="243"/>
                </a:lnTo>
                <a:lnTo>
                  <a:pt x="522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6"/>
          <p:cNvSpPr/>
          <p:nvPr/>
        </p:nvSpPr>
        <p:spPr>
          <a:xfrm>
            <a:off x="1809889" y="0"/>
            <a:ext cx="350405" cy="379055"/>
          </a:xfrm>
          <a:custGeom>
            <a:avLst/>
            <a:gdLst/>
            <a:ahLst/>
            <a:cxnLst/>
            <a:rect l="l" t="t" r="r" b="b"/>
            <a:pathLst>
              <a:path w="11399" h="12331" extrusionOk="0">
                <a:moveTo>
                  <a:pt x="0" y="0"/>
                </a:moveTo>
                <a:cubicBezTo>
                  <a:pt x="31" y="182"/>
                  <a:pt x="61" y="395"/>
                  <a:pt x="91" y="578"/>
                </a:cubicBezTo>
                <a:cubicBezTo>
                  <a:pt x="213" y="1915"/>
                  <a:pt x="304" y="3222"/>
                  <a:pt x="365" y="4559"/>
                </a:cubicBezTo>
                <a:cubicBezTo>
                  <a:pt x="456" y="6079"/>
                  <a:pt x="639" y="7599"/>
                  <a:pt x="882" y="9119"/>
                </a:cubicBezTo>
                <a:cubicBezTo>
                  <a:pt x="973" y="9666"/>
                  <a:pt x="1125" y="10213"/>
                  <a:pt x="1307" y="10730"/>
                </a:cubicBezTo>
                <a:cubicBezTo>
                  <a:pt x="1581" y="11550"/>
                  <a:pt x="2310" y="12158"/>
                  <a:pt x="3161" y="12280"/>
                </a:cubicBezTo>
                <a:cubicBezTo>
                  <a:pt x="3379" y="12313"/>
                  <a:pt x="3598" y="12331"/>
                  <a:pt x="3818" y="12331"/>
                </a:cubicBezTo>
                <a:cubicBezTo>
                  <a:pt x="4396" y="12331"/>
                  <a:pt x="4973" y="12210"/>
                  <a:pt x="5502" y="11945"/>
                </a:cubicBezTo>
                <a:cubicBezTo>
                  <a:pt x="6566" y="11459"/>
                  <a:pt x="7538" y="10790"/>
                  <a:pt x="8359" y="9970"/>
                </a:cubicBezTo>
                <a:cubicBezTo>
                  <a:pt x="8845" y="9453"/>
                  <a:pt x="9241" y="8845"/>
                  <a:pt x="9453" y="8207"/>
                </a:cubicBezTo>
                <a:cubicBezTo>
                  <a:pt x="9636" y="7751"/>
                  <a:pt x="9757" y="7295"/>
                  <a:pt x="9879" y="6839"/>
                </a:cubicBezTo>
                <a:cubicBezTo>
                  <a:pt x="10092" y="5988"/>
                  <a:pt x="10335" y="5167"/>
                  <a:pt x="10669" y="4347"/>
                </a:cubicBezTo>
                <a:cubicBezTo>
                  <a:pt x="10700" y="4255"/>
                  <a:pt x="10730" y="4164"/>
                  <a:pt x="10760" y="4073"/>
                </a:cubicBezTo>
                <a:cubicBezTo>
                  <a:pt x="11247" y="2766"/>
                  <a:pt x="11399" y="1368"/>
                  <a:pt x="11186" y="0"/>
                </a:cubicBezTo>
                <a:lnTo>
                  <a:pt x="10943" y="0"/>
                </a:lnTo>
                <a:cubicBezTo>
                  <a:pt x="11156" y="1368"/>
                  <a:pt x="11004" y="2766"/>
                  <a:pt x="10517" y="4073"/>
                </a:cubicBezTo>
                <a:cubicBezTo>
                  <a:pt x="10335" y="4559"/>
                  <a:pt x="10152" y="5046"/>
                  <a:pt x="9970" y="5562"/>
                </a:cubicBezTo>
                <a:cubicBezTo>
                  <a:pt x="9944" y="5615"/>
                  <a:pt x="9940" y="5690"/>
                  <a:pt x="9862" y="5690"/>
                </a:cubicBezTo>
                <a:cubicBezTo>
                  <a:pt x="9849" y="5690"/>
                  <a:pt x="9835" y="5688"/>
                  <a:pt x="9818" y="5684"/>
                </a:cubicBezTo>
                <a:cubicBezTo>
                  <a:pt x="9818" y="5593"/>
                  <a:pt x="9818" y="5532"/>
                  <a:pt x="9788" y="5471"/>
                </a:cubicBezTo>
                <a:cubicBezTo>
                  <a:pt x="9697" y="4499"/>
                  <a:pt x="9514" y="3556"/>
                  <a:pt x="9241" y="2614"/>
                </a:cubicBezTo>
                <a:cubicBezTo>
                  <a:pt x="8997" y="1733"/>
                  <a:pt x="8724" y="851"/>
                  <a:pt x="8390" y="0"/>
                </a:cubicBezTo>
                <a:lnTo>
                  <a:pt x="8268" y="0"/>
                </a:lnTo>
                <a:cubicBezTo>
                  <a:pt x="8572" y="851"/>
                  <a:pt x="8876" y="1733"/>
                  <a:pt x="9119" y="2614"/>
                </a:cubicBezTo>
                <a:cubicBezTo>
                  <a:pt x="9453" y="3739"/>
                  <a:pt x="9636" y="4894"/>
                  <a:pt x="9697" y="6049"/>
                </a:cubicBezTo>
                <a:cubicBezTo>
                  <a:pt x="9727" y="6261"/>
                  <a:pt x="9697" y="6474"/>
                  <a:pt x="9666" y="6687"/>
                </a:cubicBezTo>
                <a:cubicBezTo>
                  <a:pt x="9545" y="7143"/>
                  <a:pt x="9423" y="7568"/>
                  <a:pt x="9271" y="7994"/>
                </a:cubicBezTo>
                <a:cubicBezTo>
                  <a:pt x="8997" y="8815"/>
                  <a:pt x="8511" y="9514"/>
                  <a:pt x="7873" y="10061"/>
                </a:cubicBezTo>
                <a:cubicBezTo>
                  <a:pt x="7782" y="10152"/>
                  <a:pt x="7660" y="10213"/>
                  <a:pt x="7569" y="10274"/>
                </a:cubicBezTo>
                <a:cubicBezTo>
                  <a:pt x="7538" y="10152"/>
                  <a:pt x="7538" y="10061"/>
                  <a:pt x="7538" y="9970"/>
                </a:cubicBezTo>
                <a:lnTo>
                  <a:pt x="7538" y="9027"/>
                </a:lnTo>
                <a:cubicBezTo>
                  <a:pt x="7478" y="6778"/>
                  <a:pt x="7052" y="4559"/>
                  <a:pt x="6262" y="2462"/>
                </a:cubicBezTo>
                <a:cubicBezTo>
                  <a:pt x="5958" y="1611"/>
                  <a:pt x="5624" y="821"/>
                  <a:pt x="5259" y="0"/>
                </a:cubicBezTo>
                <a:lnTo>
                  <a:pt x="5137" y="0"/>
                </a:lnTo>
                <a:cubicBezTo>
                  <a:pt x="5654" y="1155"/>
                  <a:pt x="6110" y="2371"/>
                  <a:pt x="6475" y="3617"/>
                </a:cubicBezTo>
                <a:cubicBezTo>
                  <a:pt x="7143" y="5654"/>
                  <a:pt x="7447" y="7812"/>
                  <a:pt x="7386" y="9970"/>
                </a:cubicBezTo>
                <a:cubicBezTo>
                  <a:pt x="7386" y="10152"/>
                  <a:pt x="7386" y="10304"/>
                  <a:pt x="7356" y="10456"/>
                </a:cubicBezTo>
                <a:cubicBezTo>
                  <a:pt x="7326" y="10486"/>
                  <a:pt x="7265" y="10547"/>
                  <a:pt x="7234" y="10578"/>
                </a:cubicBezTo>
                <a:cubicBezTo>
                  <a:pt x="6718" y="10973"/>
                  <a:pt x="6171" y="11338"/>
                  <a:pt x="5563" y="11611"/>
                </a:cubicBezTo>
                <a:cubicBezTo>
                  <a:pt x="5016" y="11915"/>
                  <a:pt x="4377" y="12067"/>
                  <a:pt x="3769" y="12067"/>
                </a:cubicBezTo>
                <a:cubicBezTo>
                  <a:pt x="3678" y="12037"/>
                  <a:pt x="3557" y="12037"/>
                  <a:pt x="3496" y="12006"/>
                </a:cubicBezTo>
                <a:cubicBezTo>
                  <a:pt x="3465" y="11976"/>
                  <a:pt x="3465" y="11945"/>
                  <a:pt x="3465" y="11915"/>
                </a:cubicBezTo>
                <a:cubicBezTo>
                  <a:pt x="3465" y="11642"/>
                  <a:pt x="3496" y="11368"/>
                  <a:pt x="3526" y="11094"/>
                </a:cubicBezTo>
                <a:cubicBezTo>
                  <a:pt x="3769" y="8176"/>
                  <a:pt x="3617" y="5228"/>
                  <a:pt x="3070" y="2340"/>
                </a:cubicBezTo>
                <a:cubicBezTo>
                  <a:pt x="2918" y="1550"/>
                  <a:pt x="2736" y="760"/>
                  <a:pt x="2523" y="0"/>
                </a:cubicBezTo>
                <a:lnTo>
                  <a:pt x="2402" y="0"/>
                </a:lnTo>
                <a:cubicBezTo>
                  <a:pt x="3405" y="3799"/>
                  <a:pt x="3739" y="7781"/>
                  <a:pt x="3344" y="11702"/>
                </a:cubicBezTo>
                <a:cubicBezTo>
                  <a:pt x="3344" y="11793"/>
                  <a:pt x="3313" y="11885"/>
                  <a:pt x="3283" y="12006"/>
                </a:cubicBezTo>
                <a:cubicBezTo>
                  <a:pt x="2554" y="11945"/>
                  <a:pt x="1915" y="11490"/>
                  <a:pt x="1611" y="10821"/>
                </a:cubicBezTo>
                <a:cubicBezTo>
                  <a:pt x="1399" y="10274"/>
                  <a:pt x="1216" y="9696"/>
                  <a:pt x="1155" y="9088"/>
                </a:cubicBezTo>
                <a:cubicBezTo>
                  <a:pt x="851" y="7417"/>
                  <a:pt x="669" y="5714"/>
                  <a:pt x="578" y="4043"/>
                </a:cubicBezTo>
                <a:cubicBezTo>
                  <a:pt x="517" y="2705"/>
                  <a:pt x="426" y="1368"/>
                  <a:pt x="274" y="3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6"/>
          <p:cNvSpPr/>
          <p:nvPr/>
        </p:nvSpPr>
        <p:spPr>
          <a:xfrm>
            <a:off x="986702" y="0"/>
            <a:ext cx="817592" cy="760047"/>
          </a:xfrm>
          <a:custGeom>
            <a:avLst/>
            <a:gdLst/>
            <a:ahLst/>
            <a:cxnLst/>
            <a:rect l="l" t="t" r="r" b="b"/>
            <a:pathLst>
              <a:path w="26597" h="24725" extrusionOk="0">
                <a:moveTo>
                  <a:pt x="6475" y="0"/>
                </a:moveTo>
                <a:cubicBezTo>
                  <a:pt x="6505" y="274"/>
                  <a:pt x="6505" y="547"/>
                  <a:pt x="6505" y="821"/>
                </a:cubicBezTo>
                <a:cubicBezTo>
                  <a:pt x="6566" y="2553"/>
                  <a:pt x="6566" y="4286"/>
                  <a:pt x="6445" y="6049"/>
                </a:cubicBezTo>
                <a:cubicBezTo>
                  <a:pt x="6293" y="8389"/>
                  <a:pt x="5685" y="10730"/>
                  <a:pt x="4712" y="12888"/>
                </a:cubicBezTo>
                <a:cubicBezTo>
                  <a:pt x="3891" y="14651"/>
                  <a:pt x="2919" y="16322"/>
                  <a:pt x="1733" y="17873"/>
                </a:cubicBezTo>
                <a:cubicBezTo>
                  <a:pt x="1429" y="18298"/>
                  <a:pt x="1125" y="18724"/>
                  <a:pt x="852" y="19180"/>
                </a:cubicBezTo>
                <a:cubicBezTo>
                  <a:pt x="487" y="19727"/>
                  <a:pt x="244" y="20335"/>
                  <a:pt x="183" y="20973"/>
                </a:cubicBezTo>
                <a:cubicBezTo>
                  <a:pt x="1" y="22128"/>
                  <a:pt x="517" y="23253"/>
                  <a:pt x="1490" y="23891"/>
                </a:cubicBezTo>
                <a:cubicBezTo>
                  <a:pt x="2007" y="24256"/>
                  <a:pt x="2584" y="24499"/>
                  <a:pt x="3192" y="24651"/>
                </a:cubicBezTo>
                <a:cubicBezTo>
                  <a:pt x="3390" y="24700"/>
                  <a:pt x="3592" y="24724"/>
                  <a:pt x="3792" y="24724"/>
                </a:cubicBezTo>
                <a:cubicBezTo>
                  <a:pt x="4206" y="24724"/>
                  <a:pt x="4617" y="24622"/>
                  <a:pt x="4986" y="24438"/>
                </a:cubicBezTo>
                <a:cubicBezTo>
                  <a:pt x="5533" y="24134"/>
                  <a:pt x="6019" y="23739"/>
                  <a:pt x="6414" y="23253"/>
                </a:cubicBezTo>
                <a:cubicBezTo>
                  <a:pt x="6809" y="22766"/>
                  <a:pt x="7174" y="22250"/>
                  <a:pt x="7478" y="21702"/>
                </a:cubicBezTo>
                <a:cubicBezTo>
                  <a:pt x="7752" y="21277"/>
                  <a:pt x="7995" y="20851"/>
                  <a:pt x="8238" y="20456"/>
                </a:cubicBezTo>
                <a:cubicBezTo>
                  <a:pt x="8451" y="20122"/>
                  <a:pt x="8724" y="19848"/>
                  <a:pt x="9089" y="19666"/>
                </a:cubicBezTo>
                <a:cubicBezTo>
                  <a:pt x="9180" y="19605"/>
                  <a:pt x="9302" y="19544"/>
                  <a:pt x="9423" y="19514"/>
                </a:cubicBezTo>
                <a:cubicBezTo>
                  <a:pt x="9849" y="19423"/>
                  <a:pt x="10305" y="19392"/>
                  <a:pt x="10730" y="19392"/>
                </a:cubicBezTo>
                <a:cubicBezTo>
                  <a:pt x="10761" y="19453"/>
                  <a:pt x="10791" y="19514"/>
                  <a:pt x="10822" y="19544"/>
                </a:cubicBezTo>
                <a:cubicBezTo>
                  <a:pt x="11490" y="21064"/>
                  <a:pt x="12767" y="22219"/>
                  <a:pt x="14317" y="22797"/>
                </a:cubicBezTo>
                <a:cubicBezTo>
                  <a:pt x="14600" y="22915"/>
                  <a:pt x="14901" y="22959"/>
                  <a:pt x="15206" y="22959"/>
                </a:cubicBezTo>
                <a:cubicBezTo>
                  <a:pt x="15294" y="22959"/>
                  <a:pt x="15383" y="22955"/>
                  <a:pt x="15472" y="22949"/>
                </a:cubicBezTo>
                <a:cubicBezTo>
                  <a:pt x="16141" y="22857"/>
                  <a:pt x="16810" y="22675"/>
                  <a:pt x="17417" y="22341"/>
                </a:cubicBezTo>
                <a:cubicBezTo>
                  <a:pt x="17965" y="22037"/>
                  <a:pt x="18451" y="21672"/>
                  <a:pt x="18937" y="21216"/>
                </a:cubicBezTo>
                <a:cubicBezTo>
                  <a:pt x="19697" y="20487"/>
                  <a:pt x="20487" y="19757"/>
                  <a:pt x="21278" y="19058"/>
                </a:cubicBezTo>
                <a:cubicBezTo>
                  <a:pt x="21946" y="18481"/>
                  <a:pt x="22737" y="18055"/>
                  <a:pt x="23618" y="17873"/>
                </a:cubicBezTo>
                <a:cubicBezTo>
                  <a:pt x="24044" y="17751"/>
                  <a:pt x="24439" y="17477"/>
                  <a:pt x="24682" y="17113"/>
                </a:cubicBezTo>
                <a:cubicBezTo>
                  <a:pt x="25229" y="16353"/>
                  <a:pt x="25655" y="15502"/>
                  <a:pt x="25928" y="14590"/>
                </a:cubicBezTo>
                <a:cubicBezTo>
                  <a:pt x="26171" y="13769"/>
                  <a:pt x="26354" y="12918"/>
                  <a:pt x="26445" y="12067"/>
                </a:cubicBezTo>
                <a:cubicBezTo>
                  <a:pt x="26597" y="10517"/>
                  <a:pt x="26597" y="8967"/>
                  <a:pt x="26415" y="7417"/>
                </a:cubicBezTo>
                <a:cubicBezTo>
                  <a:pt x="26263" y="5927"/>
                  <a:pt x="25989" y="4468"/>
                  <a:pt x="25563" y="3040"/>
                </a:cubicBezTo>
                <a:cubicBezTo>
                  <a:pt x="25320" y="2006"/>
                  <a:pt x="24986" y="1003"/>
                  <a:pt x="24621" y="30"/>
                </a:cubicBezTo>
                <a:lnTo>
                  <a:pt x="24348" y="30"/>
                </a:lnTo>
                <a:cubicBezTo>
                  <a:pt x="24712" y="1033"/>
                  <a:pt x="25047" y="2037"/>
                  <a:pt x="25320" y="3070"/>
                </a:cubicBezTo>
                <a:cubicBezTo>
                  <a:pt x="25867" y="5015"/>
                  <a:pt x="26202" y="7021"/>
                  <a:pt x="26323" y="9058"/>
                </a:cubicBezTo>
                <a:cubicBezTo>
                  <a:pt x="26354" y="10091"/>
                  <a:pt x="26323" y="11155"/>
                  <a:pt x="26202" y="12189"/>
                </a:cubicBezTo>
                <a:cubicBezTo>
                  <a:pt x="26111" y="12979"/>
                  <a:pt x="25928" y="13769"/>
                  <a:pt x="25685" y="14559"/>
                </a:cubicBezTo>
                <a:cubicBezTo>
                  <a:pt x="25442" y="15411"/>
                  <a:pt x="25047" y="16201"/>
                  <a:pt x="24530" y="16930"/>
                </a:cubicBezTo>
                <a:cubicBezTo>
                  <a:pt x="24287" y="17265"/>
                  <a:pt x="23922" y="17508"/>
                  <a:pt x="23527" y="17599"/>
                </a:cubicBezTo>
                <a:cubicBezTo>
                  <a:pt x="22980" y="17721"/>
                  <a:pt x="22463" y="17933"/>
                  <a:pt x="22007" y="18237"/>
                </a:cubicBezTo>
                <a:cubicBezTo>
                  <a:pt x="21399" y="18632"/>
                  <a:pt x="20822" y="19088"/>
                  <a:pt x="20305" y="19605"/>
                </a:cubicBezTo>
                <a:cubicBezTo>
                  <a:pt x="20214" y="19666"/>
                  <a:pt x="20153" y="19727"/>
                  <a:pt x="20031" y="19818"/>
                </a:cubicBezTo>
                <a:cubicBezTo>
                  <a:pt x="20031" y="19666"/>
                  <a:pt x="20062" y="19514"/>
                  <a:pt x="20153" y="19362"/>
                </a:cubicBezTo>
                <a:cubicBezTo>
                  <a:pt x="20548" y="18420"/>
                  <a:pt x="20913" y="17447"/>
                  <a:pt x="21186" y="16474"/>
                </a:cubicBezTo>
                <a:cubicBezTo>
                  <a:pt x="21673" y="14620"/>
                  <a:pt x="21946" y="12736"/>
                  <a:pt x="22007" y="10851"/>
                </a:cubicBezTo>
                <a:cubicBezTo>
                  <a:pt x="22098" y="7842"/>
                  <a:pt x="21916" y="4803"/>
                  <a:pt x="21490" y="1824"/>
                </a:cubicBezTo>
                <a:cubicBezTo>
                  <a:pt x="21399" y="1216"/>
                  <a:pt x="21308" y="608"/>
                  <a:pt x="21186" y="0"/>
                </a:cubicBezTo>
                <a:lnTo>
                  <a:pt x="21065" y="0"/>
                </a:lnTo>
                <a:cubicBezTo>
                  <a:pt x="21703" y="3526"/>
                  <a:pt x="21977" y="7082"/>
                  <a:pt x="21886" y="10669"/>
                </a:cubicBezTo>
                <a:cubicBezTo>
                  <a:pt x="21825" y="12401"/>
                  <a:pt x="21612" y="14134"/>
                  <a:pt x="21186" y="15836"/>
                </a:cubicBezTo>
                <a:cubicBezTo>
                  <a:pt x="20852" y="17265"/>
                  <a:pt x="20366" y="18632"/>
                  <a:pt x="19727" y="19939"/>
                </a:cubicBezTo>
                <a:cubicBezTo>
                  <a:pt x="19667" y="20122"/>
                  <a:pt x="19576" y="20274"/>
                  <a:pt x="19424" y="20395"/>
                </a:cubicBezTo>
                <a:cubicBezTo>
                  <a:pt x="19028" y="20791"/>
                  <a:pt x="18603" y="21186"/>
                  <a:pt x="18177" y="21550"/>
                </a:cubicBezTo>
                <a:cubicBezTo>
                  <a:pt x="17417" y="22128"/>
                  <a:pt x="16536" y="22523"/>
                  <a:pt x="15594" y="22675"/>
                </a:cubicBezTo>
                <a:cubicBezTo>
                  <a:pt x="15475" y="22697"/>
                  <a:pt x="15357" y="22707"/>
                  <a:pt x="15238" y="22707"/>
                </a:cubicBezTo>
                <a:cubicBezTo>
                  <a:pt x="15022" y="22707"/>
                  <a:pt x="14807" y="22673"/>
                  <a:pt x="14591" y="22614"/>
                </a:cubicBezTo>
                <a:cubicBezTo>
                  <a:pt x="14226" y="22523"/>
                  <a:pt x="13861" y="22371"/>
                  <a:pt x="13527" y="22189"/>
                </a:cubicBezTo>
                <a:cubicBezTo>
                  <a:pt x="13466" y="22128"/>
                  <a:pt x="13405" y="22067"/>
                  <a:pt x="13314" y="22006"/>
                </a:cubicBezTo>
                <a:cubicBezTo>
                  <a:pt x="13375" y="21946"/>
                  <a:pt x="13436" y="21885"/>
                  <a:pt x="13496" y="21824"/>
                </a:cubicBezTo>
                <a:cubicBezTo>
                  <a:pt x="14104" y="21338"/>
                  <a:pt x="14682" y="20760"/>
                  <a:pt x="15168" y="20152"/>
                </a:cubicBezTo>
                <a:cubicBezTo>
                  <a:pt x="16414" y="18632"/>
                  <a:pt x="17357" y="16839"/>
                  <a:pt x="17904" y="14924"/>
                </a:cubicBezTo>
                <a:cubicBezTo>
                  <a:pt x="18360" y="13404"/>
                  <a:pt x="18694" y="11854"/>
                  <a:pt x="18907" y="10304"/>
                </a:cubicBezTo>
                <a:cubicBezTo>
                  <a:pt x="19332" y="7356"/>
                  <a:pt x="19454" y="4377"/>
                  <a:pt x="19302" y="1398"/>
                </a:cubicBezTo>
                <a:cubicBezTo>
                  <a:pt x="19272" y="942"/>
                  <a:pt x="19241" y="486"/>
                  <a:pt x="19211" y="0"/>
                </a:cubicBezTo>
                <a:lnTo>
                  <a:pt x="19089" y="0"/>
                </a:lnTo>
                <a:cubicBezTo>
                  <a:pt x="19241" y="2219"/>
                  <a:pt x="19272" y="4438"/>
                  <a:pt x="19150" y="6657"/>
                </a:cubicBezTo>
                <a:cubicBezTo>
                  <a:pt x="19028" y="9179"/>
                  <a:pt x="18633" y="11702"/>
                  <a:pt x="17995" y="14134"/>
                </a:cubicBezTo>
                <a:cubicBezTo>
                  <a:pt x="17630" y="15563"/>
                  <a:pt x="17083" y="16961"/>
                  <a:pt x="16354" y="18237"/>
                </a:cubicBezTo>
                <a:cubicBezTo>
                  <a:pt x="15594" y="19575"/>
                  <a:pt x="14560" y="20760"/>
                  <a:pt x="13375" y="21733"/>
                </a:cubicBezTo>
                <a:cubicBezTo>
                  <a:pt x="13284" y="21794"/>
                  <a:pt x="13192" y="21854"/>
                  <a:pt x="13132" y="21885"/>
                </a:cubicBezTo>
                <a:cubicBezTo>
                  <a:pt x="12615" y="21520"/>
                  <a:pt x="12159" y="21095"/>
                  <a:pt x="11764" y="20608"/>
                </a:cubicBezTo>
                <a:cubicBezTo>
                  <a:pt x="11521" y="20304"/>
                  <a:pt x="11308" y="19970"/>
                  <a:pt x="11126" y="19605"/>
                </a:cubicBezTo>
                <a:cubicBezTo>
                  <a:pt x="11095" y="19514"/>
                  <a:pt x="11095" y="19423"/>
                  <a:pt x="11065" y="19332"/>
                </a:cubicBezTo>
                <a:cubicBezTo>
                  <a:pt x="11308" y="19210"/>
                  <a:pt x="11521" y="19149"/>
                  <a:pt x="11733" y="19028"/>
                </a:cubicBezTo>
                <a:cubicBezTo>
                  <a:pt x="12493" y="18632"/>
                  <a:pt x="13101" y="17994"/>
                  <a:pt x="13466" y="17204"/>
                </a:cubicBezTo>
                <a:cubicBezTo>
                  <a:pt x="13983" y="16170"/>
                  <a:pt x="14499" y="15107"/>
                  <a:pt x="14986" y="14043"/>
                </a:cubicBezTo>
                <a:cubicBezTo>
                  <a:pt x="15746" y="12432"/>
                  <a:pt x="16384" y="10730"/>
                  <a:pt x="16810" y="8997"/>
                </a:cubicBezTo>
                <a:cubicBezTo>
                  <a:pt x="16961" y="8328"/>
                  <a:pt x="17113" y="7690"/>
                  <a:pt x="17235" y="7021"/>
                </a:cubicBezTo>
                <a:cubicBezTo>
                  <a:pt x="17296" y="6626"/>
                  <a:pt x="17326" y="6231"/>
                  <a:pt x="17387" y="5836"/>
                </a:cubicBezTo>
                <a:cubicBezTo>
                  <a:pt x="17478" y="5167"/>
                  <a:pt x="17569" y="4529"/>
                  <a:pt x="17630" y="3891"/>
                </a:cubicBezTo>
                <a:cubicBezTo>
                  <a:pt x="17752" y="2827"/>
                  <a:pt x="17813" y="1793"/>
                  <a:pt x="17813" y="760"/>
                </a:cubicBezTo>
                <a:cubicBezTo>
                  <a:pt x="17813" y="517"/>
                  <a:pt x="17813" y="243"/>
                  <a:pt x="17813" y="0"/>
                </a:cubicBezTo>
                <a:lnTo>
                  <a:pt x="17569" y="0"/>
                </a:lnTo>
                <a:lnTo>
                  <a:pt x="17569" y="578"/>
                </a:lnTo>
                <a:cubicBezTo>
                  <a:pt x="17569" y="1216"/>
                  <a:pt x="17539" y="1854"/>
                  <a:pt x="17509" y="2492"/>
                </a:cubicBezTo>
                <a:cubicBezTo>
                  <a:pt x="17417" y="3982"/>
                  <a:pt x="17205" y="5441"/>
                  <a:pt x="16992" y="6900"/>
                </a:cubicBezTo>
                <a:cubicBezTo>
                  <a:pt x="16718" y="8693"/>
                  <a:pt x="16262" y="10456"/>
                  <a:pt x="15563" y="12158"/>
                </a:cubicBezTo>
                <a:cubicBezTo>
                  <a:pt x="15229" y="12979"/>
                  <a:pt x="14864" y="13800"/>
                  <a:pt x="14499" y="14620"/>
                </a:cubicBezTo>
                <a:cubicBezTo>
                  <a:pt x="14439" y="14742"/>
                  <a:pt x="14347" y="14863"/>
                  <a:pt x="14287" y="15015"/>
                </a:cubicBezTo>
                <a:lnTo>
                  <a:pt x="14226" y="15015"/>
                </a:lnTo>
                <a:cubicBezTo>
                  <a:pt x="14226" y="14894"/>
                  <a:pt x="14226" y="14803"/>
                  <a:pt x="14226" y="14711"/>
                </a:cubicBezTo>
                <a:cubicBezTo>
                  <a:pt x="14408" y="13678"/>
                  <a:pt x="14469" y="12645"/>
                  <a:pt x="14408" y="11611"/>
                </a:cubicBezTo>
                <a:cubicBezTo>
                  <a:pt x="14378" y="10547"/>
                  <a:pt x="14287" y="9483"/>
                  <a:pt x="14195" y="8450"/>
                </a:cubicBezTo>
                <a:cubicBezTo>
                  <a:pt x="14013" y="7021"/>
                  <a:pt x="13800" y="5593"/>
                  <a:pt x="13588" y="4164"/>
                </a:cubicBezTo>
                <a:cubicBezTo>
                  <a:pt x="13405" y="2736"/>
                  <a:pt x="13253" y="1398"/>
                  <a:pt x="13192" y="0"/>
                </a:cubicBezTo>
                <a:lnTo>
                  <a:pt x="12919" y="0"/>
                </a:lnTo>
                <a:cubicBezTo>
                  <a:pt x="12919" y="30"/>
                  <a:pt x="12919" y="61"/>
                  <a:pt x="12919" y="91"/>
                </a:cubicBezTo>
                <a:cubicBezTo>
                  <a:pt x="13040" y="1854"/>
                  <a:pt x="13223" y="3617"/>
                  <a:pt x="13527" y="5350"/>
                </a:cubicBezTo>
                <a:cubicBezTo>
                  <a:pt x="13770" y="7082"/>
                  <a:pt x="14013" y="8784"/>
                  <a:pt x="14135" y="10517"/>
                </a:cubicBezTo>
                <a:cubicBezTo>
                  <a:pt x="14195" y="11520"/>
                  <a:pt x="14195" y="12553"/>
                  <a:pt x="14135" y="13587"/>
                </a:cubicBezTo>
                <a:cubicBezTo>
                  <a:pt x="14074" y="14164"/>
                  <a:pt x="13952" y="14772"/>
                  <a:pt x="13861" y="15350"/>
                </a:cubicBezTo>
                <a:cubicBezTo>
                  <a:pt x="13740" y="15866"/>
                  <a:pt x="13466" y="16322"/>
                  <a:pt x="13101" y="16657"/>
                </a:cubicBezTo>
                <a:cubicBezTo>
                  <a:pt x="12920" y="16838"/>
                  <a:pt x="12689" y="16935"/>
                  <a:pt x="12444" y="16935"/>
                </a:cubicBezTo>
                <a:cubicBezTo>
                  <a:pt x="12360" y="16935"/>
                  <a:pt x="12275" y="16923"/>
                  <a:pt x="12189" y="16900"/>
                </a:cubicBezTo>
                <a:cubicBezTo>
                  <a:pt x="12220" y="16778"/>
                  <a:pt x="12220" y="16687"/>
                  <a:pt x="12220" y="16566"/>
                </a:cubicBezTo>
                <a:cubicBezTo>
                  <a:pt x="12554" y="14863"/>
                  <a:pt x="12676" y="13100"/>
                  <a:pt x="12615" y="11338"/>
                </a:cubicBezTo>
                <a:cubicBezTo>
                  <a:pt x="12524" y="9483"/>
                  <a:pt x="12341" y="7629"/>
                  <a:pt x="12068" y="5806"/>
                </a:cubicBezTo>
                <a:cubicBezTo>
                  <a:pt x="11764" y="3860"/>
                  <a:pt x="11399" y="1915"/>
                  <a:pt x="11034" y="0"/>
                </a:cubicBezTo>
                <a:lnTo>
                  <a:pt x="10882" y="0"/>
                </a:lnTo>
                <a:cubicBezTo>
                  <a:pt x="11308" y="2097"/>
                  <a:pt x="11703" y="4225"/>
                  <a:pt x="12037" y="6353"/>
                </a:cubicBezTo>
                <a:cubicBezTo>
                  <a:pt x="12311" y="8328"/>
                  <a:pt x="12463" y="10304"/>
                  <a:pt x="12493" y="12310"/>
                </a:cubicBezTo>
                <a:cubicBezTo>
                  <a:pt x="12493" y="13708"/>
                  <a:pt x="12341" y="15076"/>
                  <a:pt x="12098" y="16444"/>
                </a:cubicBezTo>
                <a:cubicBezTo>
                  <a:pt x="12098" y="16626"/>
                  <a:pt x="12037" y="16778"/>
                  <a:pt x="11946" y="16930"/>
                </a:cubicBezTo>
                <a:lnTo>
                  <a:pt x="11612" y="16930"/>
                </a:lnTo>
                <a:cubicBezTo>
                  <a:pt x="11247" y="16870"/>
                  <a:pt x="10882" y="16809"/>
                  <a:pt x="10548" y="16778"/>
                </a:cubicBezTo>
                <a:cubicBezTo>
                  <a:pt x="10352" y="16746"/>
                  <a:pt x="10151" y="16729"/>
                  <a:pt x="9951" y="16729"/>
                </a:cubicBezTo>
                <a:cubicBezTo>
                  <a:pt x="9594" y="16729"/>
                  <a:pt x="9238" y="16783"/>
                  <a:pt x="8907" y="16900"/>
                </a:cubicBezTo>
                <a:cubicBezTo>
                  <a:pt x="8846" y="16930"/>
                  <a:pt x="8755" y="16930"/>
                  <a:pt x="8694" y="16930"/>
                </a:cubicBezTo>
                <a:cubicBezTo>
                  <a:pt x="8694" y="16809"/>
                  <a:pt x="8724" y="16687"/>
                  <a:pt x="8755" y="16596"/>
                </a:cubicBezTo>
                <a:cubicBezTo>
                  <a:pt x="9119" y="14863"/>
                  <a:pt x="9363" y="13131"/>
                  <a:pt x="9484" y="11398"/>
                </a:cubicBezTo>
                <a:cubicBezTo>
                  <a:pt x="9606" y="9392"/>
                  <a:pt x="9636" y="7386"/>
                  <a:pt x="9545" y="5380"/>
                </a:cubicBezTo>
                <a:cubicBezTo>
                  <a:pt x="9484" y="3587"/>
                  <a:pt x="9393" y="1793"/>
                  <a:pt x="9271" y="0"/>
                </a:cubicBezTo>
                <a:lnTo>
                  <a:pt x="9150" y="0"/>
                </a:lnTo>
                <a:cubicBezTo>
                  <a:pt x="9211" y="729"/>
                  <a:pt x="9241" y="1459"/>
                  <a:pt x="9271" y="2188"/>
                </a:cubicBezTo>
                <a:cubicBezTo>
                  <a:pt x="9393" y="4225"/>
                  <a:pt x="9484" y="6231"/>
                  <a:pt x="9484" y="8237"/>
                </a:cubicBezTo>
                <a:cubicBezTo>
                  <a:pt x="9484" y="10942"/>
                  <a:pt x="9211" y="13678"/>
                  <a:pt x="8663" y="16353"/>
                </a:cubicBezTo>
                <a:cubicBezTo>
                  <a:pt x="8633" y="16566"/>
                  <a:pt x="8572" y="16809"/>
                  <a:pt x="8511" y="17052"/>
                </a:cubicBezTo>
                <a:cubicBezTo>
                  <a:pt x="8420" y="17143"/>
                  <a:pt x="8329" y="17234"/>
                  <a:pt x="8208" y="17295"/>
                </a:cubicBezTo>
                <a:cubicBezTo>
                  <a:pt x="7812" y="17629"/>
                  <a:pt x="7508" y="18055"/>
                  <a:pt x="7326" y="18541"/>
                </a:cubicBezTo>
                <a:cubicBezTo>
                  <a:pt x="7144" y="18936"/>
                  <a:pt x="6992" y="19332"/>
                  <a:pt x="6870" y="19757"/>
                </a:cubicBezTo>
                <a:cubicBezTo>
                  <a:pt x="6749" y="20213"/>
                  <a:pt x="6657" y="20669"/>
                  <a:pt x="6566" y="21125"/>
                </a:cubicBezTo>
                <a:cubicBezTo>
                  <a:pt x="6475" y="21459"/>
                  <a:pt x="6414" y="21794"/>
                  <a:pt x="6323" y="22128"/>
                </a:cubicBezTo>
                <a:cubicBezTo>
                  <a:pt x="6080" y="22827"/>
                  <a:pt x="5685" y="23496"/>
                  <a:pt x="5138" y="23982"/>
                </a:cubicBezTo>
                <a:cubicBezTo>
                  <a:pt x="5016" y="24134"/>
                  <a:pt x="4864" y="24225"/>
                  <a:pt x="4682" y="24316"/>
                </a:cubicBezTo>
                <a:cubicBezTo>
                  <a:pt x="4407" y="24434"/>
                  <a:pt x="4119" y="24501"/>
                  <a:pt x="3827" y="24501"/>
                </a:cubicBezTo>
                <a:cubicBezTo>
                  <a:pt x="3667" y="24501"/>
                  <a:pt x="3506" y="24481"/>
                  <a:pt x="3344" y="24438"/>
                </a:cubicBezTo>
                <a:cubicBezTo>
                  <a:pt x="2767" y="24316"/>
                  <a:pt x="2220" y="24104"/>
                  <a:pt x="1733" y="23769"/>
                </a:cubicBezTo>
                <a:cubicBezTo>
                  <a:pt x="1672" y="23709"/>
                  <a:pt x="1612" y="23648"/>
                  <a:pt x="1581" y="23587"/>
                </a:cubicBezTo>
                <a:cubicBezTo>
                  <a:pt x="1794" y="23313"/>
                  <a:pt x="2007" y="23070"/>
                  <a:pt x="2189" y="22797"/>
                </a:cubicBezTo>
                <a:cubicBezTo>
                  <a:pt x="2979" y="21763"/>
                  <a:pt x="3648" y="20639"/>
                  <a:pt x="4226" y="19484"/>
                </a:cubicBezTo>
                <a:cubicBezTo>
                  <a:pt x="5442" y="16991"/>
                  <a:pt x="6414" y="14408"/>
                  <a:pt x="7144" y="11733"/>
                </a:cubicBezTo>
                <a:cubicBezTo>
                  <a:pt x="8147" y="8085"/>
                  <a:pt x="8511" y="4286"/>
                  <a:pt x="8147" y="517"/>
                </a:cubicBezTo>
                <a:cubicBezTo>
                  <a:pt x="8147" y="365"/>
                  <a:pt x="8116" y="182"/>
                  <a:pt x="8086" y="0"/>
                </a:cubicBezTo>
                <a:lnTo>
                  <a:pt x="7964" y="0"/>
                </a:lnTo>
                <a:cubicBezTo>
                  <a:pt x="8360" y="3587"/>
                  <a:pt x="8147" y="7204"/>
                  <a:pt x="7265" y="10669"/>
                </a:cubicBezTo>
                <a:cubicBezTo>
                  <a:pt x="6688" y="13070"/>
                  <a:pt x="5897" y="15441"/>
                  <a:pt x="4925" y="17690"/>
                </a:cubicBezTo>
                <a:cubicBezTo>
                  <a:pt x="4438" y="18784"/>
                  <a:pt x="3922" y="19879"/>
                  <a:pt x="3314" y="20912"/>
                </a:cubicBezTo>
                <a:cubicBezTo>
                  <a:pt x="2858" y="21702"/>
                  <a:pt x="2311" y="22462"/>
                  <a:pt x="1733" y="23192"/>
                </a:cubicBezTo>
                <a:cubicBezTo>
                  <a:pt x="1642" y="23313"/>
                  <a:pt x="1520" y="23405"/>
                  <a:pt x="1399" y="23465"/>
                </a:cubicBezTo>
                <a:cubicBezTo>
                  <a:pt x="1368" y="23465"/>
                  <a:pt x="1338" y="23435"/>
                  <a:pt x="1308" y="23405"/>
                </a:cubicBezTo>
                <a:cubicBezTo>
                  <a:pt x="669" y="22888"/>
                  <a:pt x="335" y="22098"/>
                  <a:pt x="396" y="21277"/>
                </a:cubicBezTo>
                <a:cubicBezTo>
                  <a:pt x="426" y="20578"/>
                  <a:pt x="639" y="19879"/>
                  <a:pt x="1034" y="19301"/>
                </a:cubicBezTo>
                <a:cubicBezTo>
                  <a:pt x="1338" y="18876"/>
                  <a:pt x="1642" y="18450"/>
                  <a:pt x="1946" y="18025"/>
                </a:cubicBezTo>
                <a:cubicBezTo>
                  <a:pt x="2919" y="16718"/>
                  <a:pt x="3770" y="15350"/>
                  <a:pt x="4469" y="13891"/>
                </a:cubicBezTo>
                <a:cubicBezTo>
                  <a:pt x="5928" y="11125"/>
                  <a:pt x="6718" y="8055"/>
                  <a:pt x="6749" y="4924"/>
                </a:cubicBezTo>
                <a:cubicBezTo>
                  <a:pt x="6749" y="4103"/>
                  <a:pt x="6779" y="3252"/>
                  <a:pt x="6809" y="2401"/>
                </a:cubicBezTo>
                <a:cubicBezTo>
                  <a:pt x="6809" y="1611"/>
                  <a:pt x="6779" y="790"/>
                  <a:pt x="67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10" name="Google Shape;910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911" name="Google Shape;911;p7"/>
          <p:cNvSpPr/>
          <p:nvPr/>
        </p:nvSpPr>
        <p:spPr>
          <a:xfrm>
            <a:off x="7308521" y="0"/>
            <a:ext cx="395583" cy="1456189"/>
          </a:xfrm>
          <a:custGeom>
            <a:avLst/>
            <a:gdLst/>
            <a:ahLst/>
            <a:cxnLst/>
            <a:rect l="l" t="t" r="r" b="b"/>
            <a:pathLst>
              <a:path w="4450" h="16381" extrusionOk="0">
                <a:moveTo>
                  <a:pt x="2091" y="565"/>
                </a:moveTo>
                <a:cubicBezTo>
                  <a:pt x="2095" y="565"/>
                  <a:pt x="2098" y="568"/>
                  <a:pt x="2104" y="574"/>
                </a:cubicBezTo>
                <a:cubicBezTo>
                  <a:pt x="2117" y="574"/>
                  <a:pt x="2117" y="587"/>
                  <a:pt x="2130" y="600"/>
                </a:cubicBezTo>
                <a:lnTo>
                  <a:pt x="2244" y="1479"/>
                </a:lnTo>
                <a:cubicBezTo>
                  <a:pt x="2244" y="1505"/>
                  <a:pt x="2232" y="1530"/>
                  <a:pt x="2206" y="1530"/>
                </a:cubicBezTo>
                <a:lnTo>
                  <a:pt x="2181" y="1530"/>
                </a:lnTo>
                <a:cubicBezTo>
                  <a:pt x="2176" y="1534"/>
                  <a:pt x="2173" y="1536"/>
                  <a:pt x="2171" y="1536"/>
                </a:cubicBezTo>
                <a:cubicBezTo>
                  <a:pt x="2166" y="1536"/>
                  <a:pt x="2164" y="1530"/>
                  <a:pt x="2155" y="1530"/>
                </a:cubicBezTo>
                <a:cubicBezTo>
                  <a:pt x="2142" y="1517"/>
                  <a:pt x="2142" y="1505"/>
                  <a:pt x="2142" y="1505"/>
                </a:cubicBezTo>
                <a:lnTo>
                  <a:pt x="2015" y="612"/>
                </a:lnTo>
                <a:cubicBezTo>
                  <a:pt x="2015" y="587"/>
                  <a:pt x="2028" y="574"/>
                  <a:pt x="2053" y="574"/>
                </a:cubicBezTo>
                <a:lnTo>
                  <a:pt x="2079" y="574"/>
                </a:lnTo>
                <a:cubicBezTo>
                  <a:pt x="2085" y="568"/>
                  <a:pt x="2088" y="565"/>
                  <a:pt x="2091" y="565"/>
                </a:cubicBezTo>
                <a:close/>
                <a:moveTo>
                  <a:pt x="3302" y="2027"/>
                </a:moveTo>
                <a:cubicBezTo>
                  <a:pt x="3315" y="2027"/>
                  <a:pt x="3328" y="2027"/>
                  <a:pt x="3340" y="2040"/>
                </a:cubicBezTo>
                <a:lnTo>
                  <a:pt x="3353" y="2053"/>
                </a:lnTo>
                <a:cubicBezTo>
                  <a:pt x="3697" y="2359"/>
                  <a:pt x="3978" y="2716"/>
                  <a:pt x="4207" y="3111"/>
                </a:cubicBezTo>
                <a:cubicBezTo>
                  <a:pt x="4207" y="3123"/>
                  <a:pt x="4207" y="3136"/>
                  <a:pt x="4194" y="3149"/>
                </a:cubicBezTo>
                <a:cubicBezTo>
                  <a:pt x="4188" y="3155"/>
                  <a:pt x="4179" y="3158"/>
                  <a:pt x="4169" y="3158"/>
                </a:cubicBezTo>
                <a:cubicBezTo>
                  <a:pt x="4159" y="3158"/>
                  <a:pt x="4150" y="3155"/>
                  <a:pt x="4144" y="3149"/>
                </a:cubicBezTo>
                <a:cubicBezTo>
                  <a:pt x="3774" y="2869"/>
                  <a:pt x="3468" y="2499"/>
                  <a:pt x="3264" y="2078"/>
                </a:cubicBezTo>
                <a:cubicBezTo>
                  <a:pt x="3264" y="2053"/>
                  <a:pt x="3264" y="2040"/>
                  <a:pt x="3290" y="2027"/>
                </a:cubicBezTo>
                <a:close/>
                <a:moveTo>
                  <a:pt x="2385" y="1"/>
                </a:moveTo>
                <a:cubicBezTo>
                  <a:pt x="2448" y="306"/>
                  <a:pt x="2550" y="600"/>
                  <a:pt x="2665" y="880"/>
                </a:cubicBezTo>
                <a:cubicBezTo>
                  <a:pt x="2690" y="918"/>
                  <a:pt x="2716" y="995"/>
                  <a:pt x="2652" y="1046"/>
                </a:cubicBezTo>
                <a:cubicBezTo>
                  <a:pt x="2639" y="1059"/>
                  <a:pt x="2614" y="1071"/>
                  <a:pt x="2601" y="1097"/>
                </a:cubicBezTo>
                <a:cubicBezTo>
                  <a:pt x="2601" y="1122"/>
                  <a:pt x="2627" y="1148"/>
                  <a:pt x="2652" y="1173"/>
                </a:cubicBezTo>
                <a:cubicBezTo>
                  <a:pt x="2665" y="1211"/>
                  <a:pt x="2665" y="1211"/>
                  <a:pt x="2678" y="1237"/>
                </a:cubicBezTo>
                <a:lnTo>
                  <a:pt x="2805" y="1428"/>
                </a:lnTo>
                <a:cubicBezTo>
                  <a:pt x="2894" y="1607"/>
                  <a:pt x="2996" y="1785"/>
                  <a:pt x="3086" y="1964"/>
                </a:cubicBezTo>
                <a:cubicBezTo>
                  <a:pt x="3328" y="2448"/>
                  <a:pt x="3646" y="2869"/>
                  <a:pt x="4042" y="3225"/>
                </a:cubicBezTo>
                <a:cubicBezTo>
                  <a:pt x="4105" y="3289"/>
                  <a:pt x="4182" y="3340"/>
                  <a:pt x="4271" y="3391"/>
                </a:cubicBezTo>
                <a:cubicBezTo>
                  <a:pt x="4303" y="3410"/>
                  <a:pt x="4328" y="3420"/>
                  <a:pt x="4351" y="3420"/>
                </a:cubicBezTo>
                <a:cubicBezTo>
                  <a:pt x="4373" y="3420"/>
                  <a:pt x="4392" y="3410"/>
                  <a:pt x="4411" y="3391"/>
                </a:cubicBezTo>
                <a:cubicBezTo>
                  <a:pt x="4449" y="3353"/>
                  <a:pt x="4449" y="3302"/>
                  <a:pt x="4437" y="3264"/>
                </a:cubicBezTo>
                <a:lnTo>
                  <a:pt x="4411" y="3200"/>
                </a:lnTo>
                <a:cubicBezTo>
                  <a:pt x="4373" y="3123"/>
                  <a:pt x="4322" y="3034"/>
                  <a:pt x="4284" y="2945"/>
                </a:cubicBezTo>
                <a:cubicBezTo>
                  <a:pt x="4029" y="2588"/>
                  <a:pt x="3748" y="2244"/>
                  <a:pt x="3430" y="1925"/>
                </a:cubicBezTo>
                <a:cubicBezTo>
                  <a:pt x="3366" y="1849"/>
                  <a:pt x="3302" y="1785"/>
                  <a:pt x="3226" y="1709"/>
                </a:cubicBezTo>
                <a:cubicBezTo>
                  <a:pt x="3047" y="1530"/>
                  <a:pt x="2882" y="1339"/>
                  <a:pt x="2729" y="1135"/>
                </a:cubicBezTo>
                <a:cubicBezTo>
                  <a:pt x="2729" y="1122"/>
                  <a:pt x="2729" y="1110"/>
                  <a:pt x="2729" y="1097"/>
                </a:cubicBezTo>
                <a:cubicBezTo>
                  <a:pt x="2741" y="1084"/>
                  <a:pt x="2754" y="1084"/>
                  <a:pt x="2767" y="1071"/>
                </a:cubicBezTo>
                <a:cubicBezTo>
                  <a:pt x="3086" y="1008"/>
                  <a:pt x="3188" y="842"/>
                  <a:pt x="3060" y="1"/>
                </a:cubicBezTo>
                <a:lnTo>
                  <a:pt x="2920" y="1"/>
                </a:lnTo>
                <a:cubicBezTo>
                  <a:pt x="2958" y="243"/>
                  <a:pt x="2958" y="498"/>
                  <a:pt x="2907" y="740"/>
                </a:cubicBezTo>
                <a:cubicBezTo>
                  <a:pt x="2907" y="753"/>
                  <a:pt x="2894" y="765"/>
                  <a:pt x="2869" y="765"/>
                </a:cubicBezTo>
                <a:cubicBezTo>
                  <a:pt x="2856" y="765"/>
                  <a:pt x="2843" y="765"/>
                  <a:pt x="2831" y="740"/>
                </a:cubicBezTo>
                <a:cubicBezTo>
                  <a:pt x="2729" y="510"/>
                  <a:pt x="2639" y="256"/>
                  <a:pt x="2576" y="1"/>
                </a:cubicBezTo>
                <a:close/>
                <a:moveTo>
                  <a:pt x="1556" y="1326"/>
                </a:moveTo>
                <a:cubicBezTo>
                  <a:pt x="1581" y="1326"/>
                  <a:pt x="1594" y="1352"/>
                  <a:pt x="1594" y="1364"/>
                </a:cubicBezTo>
                <a:cubicBezTo>
                  <a:pt x="1709" y="2180"/>
                  <a:pt x="1594" y="3544"/>
                  <a:pt x="1403" y="4041"/>
                </a:cubicBezTo>
                <a:cubicBezTo>
                  <a:pt x="1390" y="4054"/>
                  <a:pt x="1378" y="4067"/>
                  <a:pt x="1352" y="4067"/>
                </a:cubicBezTo>
                <a:cubicBezTo>
                  <a:pt x="1339" y="4054"/>
                  <a:pt x="1327" y="4041"/>
                  <a:pt x="1327" y="4028"/>
                </a:cubicBezTo>
                <a:cubicBezTo>
                  <a:pt x="1250" y="3136"/>
                  <a:pt x="1327" y="2231"/>
                  <a:pt x="1531" y="1364"/>
                </a:cubicBezTo>
                <a:cubicBezTo>
                  <a:pt x="1531" y="1339"/>
                  <a:pt x="1543" y="1326"/>
                  <a:pt x="1556" y="1326"/>
                </a:cubicBezTo>
                <a:close/>
                <a:moveTo>
                  <a:pt x="2614" y="2167"/>
                </a:moveTo>
                <a:lnTo>
                  <a:pt x="2601" y="2180"/>
                </a:lnTo>
                <a:cubicBezTo>
                  <a:pt x="2609" y="2176"/>
                  <a:pt x="2615" y="2175"/>
                  <a:pt x="2621" y="2175"/>
                </a:cubicBezTo>
                <a:cubicBezTo>
                  <a:pt x="2634" y="2175"/>
                  <a:pt x="2643" y="2184"/>
                  <a:pt x="2652" y="2193"/>
                </a:cubicBezTo>
                <a:lnTo>
                  <a:pt x="2716" y="2346"/>
                </a:lnTo>
                <a:cubicBezTo>
                  <a:pt x="2971" y="2932"/>
                  <a:pt x="3251" y="3531"/>
                  <a:pt x="3226" y="4220"/>
                </a:cubicBezTo>
                <a:cubicBezTo>
                  <a:pt x="3226" y="4245"/>
                  <a:pt x="3213" y="4258"/>
                  <a:pt x="3188" y="4258"/>
                </a:cubicBezTo>
                <a:cubicBezTo>
                  <a:pt x="3184" y="4261"/>
                  <a:pt x="3181" y="4263"/>
                  <a:pt x="3177" y="4263"/>
                </a:cubicBezTo>
                <a:cubicBezTo>
                  <a:pt x="3168" y="4263"/>
                  <a:pt x="3159" y="4251"/>
                  <a:pt x="3149" y="4232"/>
                </a:cubicBezTo>
                <a:cubicBezTo>
                  <a:pt x="2920" y="3659"/>
                  <a:pt x="2741" y="3060"/>
                  <a:pt x="2639" y="2448"/>
                </a:cubicBezTo>
                <a:lnTo>
                  <a:pt x="2588" y="2218"/>
                </a:lnTo>
                <a:cubicBezTo>
                  <a:pt x="2588" y="2206"/>
                  <a:pt x="2588" y="2180"/>
                  <a:pt x="2614" y="2167"/>
                </a:cubicBezTo>
                <a:close/>
                <a:moveTo>
                  <a:pt x="2511" y="3909"/>
                </a:moveTo>
                <a:cubicBezTo>
                  <a:pt x="2524" y="3909"/>
                  <a:pt x="2537" y="3921"/>
                  <a:pt x="2537" y="3939"/>
                </a:cubicBezTo>
                <a:cubicBezTo>
                  <a:pt x="2563" y="4028"/>
                  <a:pt x="2588" y="4105"/>
                  <a:pt x="2614" y="4194"/>
                </a:cubicBezTo>
                <a:cubicBezTo>
                  <a:pt x="2690" y="4424"/>
                  <a:pt x="2741" y="4666"/>
                  <a:pt x="2741" y="4921"/>
                </a:cubicBezTo>
                <a:cubicBezTo>
                  <a:pt x="2729" y="4933"/>
                  <a:pt x="2716" y="4959"/>
                  <a:pt x="2690" y="4959"/>
                </a:cubicBezTo>
                <a:cubicBezTo>
                  <a:pt x="2678" y="4959"/>
                  <a:pt x="2665" y="4946"/>
                  <a:pt x="2652" y="4921"/>
                </a:cubicBezTo>
                <a:cubicBezTo>
                  <a:pt x="2639" y="4819"/>
                  <a:pt x="2601" y="4729"/>
                  <a:pt x="2576" y="4628"/>
                </a:cubicBezTo>
                <a:cubicBezTo>
                  <a:pt x="2500" y="4414"/>
                  <a:pt x="2462" y="4188"/>
                  <a:pt x="2461" y="3950"/>
                </a:cubicBezTo>
                <a:lnTo>
                  <a:pt x="2461" y="3950"/>
                </a:lnTo>
                <a:cubicBezTo>
                  <a:pt x="2462" y="3926"/>
                  <a:pt x="2474" y="3914"/>
                  <a:pt x="2499" y="3914"/>
                </a:cubicBezTo>
                <a:cubicBezTo>
                  <a:pt x="2503" y="3910"/>
                  <a:pt x="2507" y="3909"/>
                  <a:pt x="2511" y="3909"/>
                </a:cubicBezTo>
                <a:close/>
                <a:moveTo>
                  <a:pt x="1683" y="4755"/>
                </a:moveTo>
                <a:cubicBezTo>
                  <a:pt x="1709" y="4768"/>
                  <a:pt x="1722" y="4780"/>
                  <a:pt x="1722" y="4806"/>
                </a:cubicBezTo>
                <a:cubicBezTo>
                  <a:pt x="1722" y="5443"/>
                  <a:pt x="1645" y="6093"/>
                  <a:pt x="1492" y="6718"/>
                </a:cubicBezTo>
                <a:cubicBezTo>
                  <a:pt x="1480" y="6731"/>
                  <a:pt x="1467" y="6743"/>
                  <a:pt x="1441" y="6743"/>
                </a:cubicBezTo>
                <a:cubicBezTo>
                  <a:pt x="1429" y="6743"/>
                  <a:pt x="1416" y="6718"/>
                  <a:pt x="1416" y="6705"/>
                </a:cubicBezTo>
                <a:cubicBezTo>
                  <a:pt x="1339" y="6106"/>
                  <a:pt x="1480" y="5532"/>
                  <a:pt x="1594" y="4972"/>
                </a:cubicBezTo>
                <a:lnTo>
                  <a:pt x="1645" y="4793"/>
                </a:lnTo>
                <a:cubicBezTo>
                  <a:pt x="1645" y="4768"/>
                  <a:pt x="1658" y="4755"/>
                  <a:pt x="1683" y="4755"/>
                </a:cubicBezTo>
                <a:close/>
                <a:moveTo>
                  <a:pt x="919" y="5596"/>
                </a:moveTo>
                <a:cubicBezTo>
                  <a:pt x="931" y="5596"/>
                  <a:pt x="944" y="5622"/>
                  <a:pt x="944" y="5634"/>
                </a:cubicBezTo>
                <a:cubicBezTo>
                  <a:pt x="817" y="6195"/>
                  <a:pt x="587" y="6718"/>
                  <a:pt x="269" y="7177"/>
                </a:cubicBezTo>
                <a:cubicBezTo>
                  <a:pt x="260" y="7186"/>
                  <a:pt x="244" y="7195"/>
                  <a:pt x="231" y="7195"/>
                </a:cubicBezTo>
                <a:cubicBezTo>
                  <a:pt x="226" y="7195"/>
                  <a:pt x="221" y="7193"/>
                  <a:pt x="218" y="7190"/>
                </a:cubicBezTo>
                <a:cubicBezTo>
                  <a:pt x="192" y="7190"/>
                  <a:pt x="192" y="7164"/>
                  <a:pt x="192" y="7151"/>
                </a:cubicBezTo>
                <a:cubicBezTo>
                  <a:pt x="320" y="6603"/>
                  <a:pt x="549" y="6081"/>
                  <a:pt x="868" y="5609"/>
                </a:cubicBezTo>
                <a:cubicBezTo>
                  <a:pt x="868" y="5596"/>
                  <a:pt x="880" y="5596"/>
                  <a:pt x="893" y="5596"/>
                </a:cubicBezTo>
                <a:close/>
                <a:moveTo>
                  <a:pt x="2754" y="6272"/>
                </a:moveTo>
                <a:cubicBezTo>
                  <a:pt x="2780" y="6272"/>
                  <a:pt x="2792" y="6272"/>
                  <a:pt x="2805" y="6285"/>
                </a:cubicBezTo>
                <a:cubicBezTo>
                  <a:pt x="3073" y="6718"/>
                  <a:pt x="3302" y="7190"/>
                  <a:pt x="3481" y="7674"/>
                </a:cubicBezTo>
                <a:cubicBezTo>
                  <a:pt x="3481" y="7699"/>
                  <a:pt x="3468" y="7712"/>
                  <a:pt x="3455" y="7725"/>
                </a:cubicBezTo>
                <a:cubicBezTo>
                  <a:pt x="3451" y="7729"/>
                  <a:pt x="3447" y="7730"/>
                  <a:pt x="3441" y="7730"/>
                </a:cubicBezTo>
                <a:cubicBezTo>
                  <a:pt x="3429" y="7730"/>
                  <a:pt x="3413" y="7721"/>
                  <a:pt x="3404" y="7712"/>
                </a:cubicBezTo>
                <a:cubicBezTo>
                  <a:pt x="3060" y="7317"/>
                  <a:pt x="2882" y="6833"/>
                  <a:pt x="2729" y="6323"/>
                </a:cubicBezTo>
                <a:cubicBezTo>
                  <a:pt x="2716" y="6297"/>
                  <a:pt x="2729" y="6272"/>
                  <a:pt x="2741" y="6272"/>
                </a:cubicBezTo>
                <a:close/>
                <a:moveTo>
                  <a:pt x="1760" y="7088"/>
                </a:moveTo>
                <a:cubicBezTo>
                  <a:pt x="1785" y="7088"/>
                  <a:pt x="1798" y="7113"/>
                  <a:pt x="1798" y="7126"/>
                </a:cubicBezTo>
                <a:cubicBezTo>
                  <a:pt x="1734" y="8082"/>
                  <a:pt x="1480" y="9012"/>
                  <a:pt x="1033" y="9854"/>
                </a:cubicBezTo>
                <a:lnTo>
                  <a:pt x="1046" y="9854"/>
                </a:lnTo>
                <a:cubicBezTo>
                  <a:pt x="1037" y="9863"/>
                  <a:pt x="1022" y="9872"/>
                  <a:pt x="1009" y="9872"/>
                </a:cubicBezTo>
                <a:cubicBezTo>
                  <a:pt x="1004" y="9872"/>
                  <a:pt x="999" y="9870"/>
                  <a:pt x="995" y="9866"/>
                </a:cubicBezTo>
                <a:cubicBezTo>
                  <a:pt x="982" y="9866"/>
                  <a:pt x="970" y="9854"/>
                  <a:pt x="970" y="9828"/>
                </a:cubicBezTo>
                <a:cubicBezTo>
                  <a:pt x="931" y="8974"/>
                  <a:pt x="1263" y="8196"/>
                  <a:pt x="1569" y="7457"/>
                </a:cubicBezTo>
                <a:cubicBezTo>
                  <a:pt x="1620" y="7342"/>
                  <a:pt x="1671" y="7228"/>
                  <a:pt x="1709" y="7113"/>
                </a:cubicBezTo>
                <a:cubicBezTo>
                  <a:pt x="1722" y="7100"/>
                  <a:pt x="1734" y="7088"/>
                  <a:pt x="1747" y="7088"/>
                </a:cubicBezTo>
                <a:close/>
                <a:moveTo>
                  <a:pt x="1806" y="8676"/>
                </a:moveTo>
                <a:cubicBezTo>
                  <a:pt x="1811" y="8676"/>
                  <a:pt x="1817" y="8677"/>
                  <a:pt x="1824" y="8681"/>
                </a:cubicBezTo>
                <a:cubicBezTo>
                  <a:pt x="1849" y="8681"/>
                  <a:pt x="1862" y="8694"/>
                  <a:pt x="1862" y="8719"/>
                </a:cubicBezTo>
                <a:cubicBezTo>
                  <a:pt x="1862" y="9127"/>
                  <a:pt x="1862" y="9599"/>
                  <a:pt x="1543" y="9968"/>
                </a:cubicBezTo>
                <a:cubicBezTo>
                  <a:pt x="1531" y="9981"/>
                  <a:pt x="1518" y="9981"/>
                  <a:pt x="1492" y="9981"/>
                </a:cubicBezTo>
                <a:cubicBezTo>
                  <a:pt x="1480" y="9968"/>
                  <a:pt x="1467" y="9943"/>
                  <a:pt x="1480" y="9930"/>
                </a:cubicBezTo>
                <a:lnTo>
                  <a:pt x="1785" y="8706"/>
                </a:lnTo>
                <a:cubicBezTo>
                  <a:pt x="1785" y="8688"/>
                  <a:pt x="1792" y="8676"/>
                  <a:pt x="1806" y="8676"/>
                </a:cubicBezTo>
                <a:close/>
                <a:moveTo>
                  <a:pt x="2690" y="8528"/>
                </a:moveTo>
                <a:cubicBezTo>
                  <a:pt x="2703" y="8528"/>
                  <a:pt x="2716" y="8528"/>
                  <a:pt x="2729" y="8553"/>
                </a:cubicBezTo>
                <a:cubicBezTo>
                  <a:pt x="2971" y="9076"/>
                  <a:pt x="3162" y="9624"/>
                  <a:pt x="3277" y="10198"/>
                </a:cubicBezTo>
                <a:cubicBezTo>
                  <a:pt x="3277" y="10210"/>
                  <a:pt x="3264" y="10236"/>
                  <a:pt x="3251" y="10236"/>
                </a:cubicBezTo>
                <a:cubicBezTo>
                  <a:pt x="3244" y="10239"/>
                  <a:pt x="3239" y="10241"/>
                  <a:pt x="3233" y="10241"/>
                </a:cubicBezTo>
                <a:cubicBezTo>
                  <a:pt x="3219" y="10241"/>
                  <a:pt x="3210" y="10229"/>
                  <a:pt x="3200" y="10210"/>
                </a:cubicBezTo>
                <a:cubicBezTo>
                  <a:pt x="2933" y="9701"/>
                  <a:pt x="2741" y="9140"/>
                  <a:pt x="2652" y="8566"/>
                </a:cubicBezTo>
                <a:cubicBezTo>
                  <a:pt x="2652" y="8553"/>
                  <a:pt x="2665" y="8528"/>
                  <a:pt x="2690" y="8528"/>
                </a:cubicBezTo>
                <a:close/>
                <a:moveTo>
                  <a:pt x="1768" y="10494"/>
                </a:moveTo>
                <a:cubicBezTo>
                  <a:pt x="1773" y="10494"/>
                  <a:pt x="1779" y="10497"/>
                  <a:pt x="1785" y="10504"/>
                </a:cubicBezTo>
                <a:cubicBezTo>
                  <a:pt x="1798" y="10504"/>
                  <a:pt x="1811" y="10529"/>
                  <a:pt x="1798" y="10542"/>
                </a:cubicBezTo>
                <a:cubicBezTo>
                  <a:pt x="1607" y="11179"/>
                  <a:pt x="1339" y="11765"/>
                  <a:pt x="995" y="12326"/>
                </a:cubicBezTo>
                <a:lnTo>
                  <a:pt x="1008" y="12326"/>
                </a:lnTo>
                <a:cubicBezTo>
                  <a:pt x="999" y="12335"/>
                  <a:pt x="990" y="12344"/>
                  <a:pt x="976" y="12344"/>
                </a:cubicBezTo>
                <a:cubicBezTo>
                  <a:pt x="971" y="12344"/>
                  <a:pt x="964" y="12343"/>
                  <a:pt x="957" y="12339"/>
                </a:cubicBezTo>
                <a:cubicBezTo>
                  <a:pt x="944" y="12339"/>
                  <a:pt x="931" y="12326"/>
                  <a:pt x="931" y="12301"/>
                </a:cubicBezTo>
                <a:cubicBezTo>
                  <a:pt x="957" y="11638"/>
                  <a:pt x="1288" y="11128"/>
                  <a:pt x="1734" y="10516"/>
                </a:cubicBezTo>
                <a:cubicBezTo>
                  <a:pt x="1734" y="10504"/>
                  <a:pt x="1747" y="10504"/>
                  <a:pt x="1760" y="10504"/>
                </a:cubicBezTo>
                <a:cubicBezTo>
                  <a:pt x="1760" y="10497"/>
                  <a:pt x="1763" y="10494"/>
                  <a:pt x="1768" y="10494"/>
                </a:cubicBezTo>
                <a:close/>
                <a:moveTo>
                  <a:pt x="2601" y="9981"/>
                </a:moveTo>
                <a:cubicBezTo>
                  <a:pt x="2614" y="9981"/>
                  <a:pt x="2627" y="9981"/>
                  <a:pt x="2639" y="10006"/>
                </a:cubicBezTo>
                <a:cubicBezTo>
                  <a:pt x="2703" y="10134"/>
                  <a:pt x="2780" y="10274"/>
                  <a:pt x="2843" y="10402"/>
                </a:cubicBezTo>
                <a:cubicBezTo>
                  <a:pt x="3162" y="11026"/>
                  <a:pt x="3506" y="11676"/>
                  <a:pt x="3557" y="12428"/>
                </a:cubicBezTo>
                <a:cubicBezTo>
                  <a:pt x="3557" y="12441"/>
                  <a:pt x="3557" y="12454"/>
                  <a:pt x="3544" y="12467"/>
                </a:cubicBezTo>
                <a:cubicBezTo>
                  <a:pt x="3532" y="12467"/>
                  <a:pt x="3506" y="12467"/>
                  <a:pt x="3493" y="12454"/>
                </a:cubicBezTo>
                <a:cubicBezTo>
                  <a:pt x="3035" y="11855"/>
                  <a:pt x="2856" y="11141"/>
                  <a:pt x="2678" y="10440"/>
                </a:cubicBezTo>
                <a:cubicBezTo>
                  <a:pt x="2639" y="10300"/>
                  <a:pt x="2614" y="10159"/>
                  <a:pt x="2576" y="10032"/>
                </a:cubicBezTo>
                <a:cubicBezTo>
                  <a:pt x="2563" y="10006"/>
                  <a:pt x="2576" y="9981"/>
                  <a:pt x="2601" y="9981"/>
                </a:cubicBezTo>
                <a:close/>
                <a:moveTo>
                  <a:pt x="2486" y="11345"/>
                </a:moveTo>
                <a:cubicBezTo>
                  <a:pt x="2499" y="11345"/>
                  <a:pt x="2525" y="11358"/>
                  <a:pt x="2525" y="11383"/>
                </a:cubicBezTo>
                <a:cubicBezTo>
                  <a:pt x="2563" y="11498"/>
                  <a:pt x="2614" y="11625"/>
                  <a:pt x="2652" y="11753"/>
                </a:cubicBezTo>
                <a:cubicBezTo>
                  <a:pt x="2831" y="12263"/>
                  <a:pt x="2971" y="12798"/>
                  <a:pt x="3047" y="13333"/>
                </a:cubicBezTo>
                <a:cubicBezTo>
                  <a:pt x="3047" y="13359"/>
                  <a:pt x="3035" y="13372"/>
                  <a:pt x="3022" y="13372"/>
                </a:cubicBezTo>
                <a:cubicBezTo>
                  <a:pt x="3014" y="13375"/>
                  <a:pt x="3008" y="13377"/>
                  <a:pt x="3002" y="13377"/>
                </a:cubicBezTo>
                <a:cubicBezTo>
                  <a:pt x="2989" y="13377"/>
                  <a:pt x="2980" y="13368"/>
                  <a:pt x="2971" y="13359"/>
                </a:cubicBezTo>
                <a:cubicBezTo>
                  <a:pt x="2754" y="12887"/>
                  <a:pt x="2614" y="12390"/>
                  <a:pt x="2550" y="11880"/>
                </a:cubicBezTo>
                <a:cubicBezTo>
                  <a:pt x="2525" y="11727"/>
                  <a:pt x="2486" y="11562"/>
                  <a:pt x="2461" y="11396"/>
                </a:cubicBezTo>
                <a:cubicBezTo>
                  <a:pt x="2448" y="11370"/>
                  <a:pt x="2461" y="11358"/>
                  <a:pt x="2486" y="11345"/>
                </a:cubicBezTo>
                <a:close/>
                <a:moveTo>
                  <a:pt x="1862" y="11447"/>
                </a:moveTo>
                <a:cubicBezTo>
                  <a:pt x="1875" y="11447"/>
                  <a:pt x="1900" y="11460"/>
                  <a:pt x="1900" y="11485"/>
                </a:cubicBezTo>
                <a:cubicBezTo>
                  <a:pt x="1964" y="11944"/>
                  <a:pt x="1760" y="13219"/>
                  <a:pt x="1556" y="13639"/>
                </a:cubicBezTo>
                <a:lnTo>
                  <a:pt x="1556" y="13626"/>
                </a:lnTo>
                <a:cubicBezTo>
                  <a:pt x="1551" y="13642"/>
                  <a:pt x="1536" y="13650"/>
                  <a:pt x="1522" y="13650"/>
                </a:cubicBezTo>
                <a:cubicBezTo>
                  <a:pt x="1501" y="13650"/>
                  <a:pt x="1480" y="13636"/>
                  <a:pt x="1480" y="13614"/>
                </a:cubicBezTo>
                <a:cubicBezTo>
                  <a:pt x="1505" y="13027"/>
                  <a:pt x="1594" y="12441"/>
                  <a:pt x="1734" y="11867"/>
                </a:cubicBezTo>
                <a:cubicBezTo>
                  <a:pt x="1773" y="11740"/>
                  <a:pt x="1798" y="11613"/>
                  <a:pt x="1824" y="11472"/>
                </a:cubicBezTo>
                <a:cubicBezTo>
                  <a:pt x="1824" y="11460"/>
                  <a:pt x="1849" y="11447"/>
                  <a:pt x="1862" y="11447"/>
                </a:cubicBezTo>
                <a:close/>
                <a:moveTo>
                  <a:pt x="2372" y="13015"/>
                </a:moveTo>
                <a:cubicBezTo>
                  <a:pt x="2385" y="13015"/>
                  <a:pt x="2410" y="13027"/>
                  <a:pt x="2410" y="13040"/>
                </a:cubicBezTo>
                <a:lnTo>
                  <a:pt x="2588" y="14327"/>
                </a:lnTo>
                <a:cubicBezTo>
                  <a:pt x="2588" y="14353"/>
                  <a:pt x="2576" y="14366"/>
                  <a:pt x="2563" y="14378"/>
                </a:cubicBezTo>
                <a:cubicBezTo>
                  <a:pt x="2537" y="14378"/>
                  <a:pt x="2512" y="14366"/>
                  <a:pt x="2512" y="14353"/>
                </a:cubicBezTo>
                <a:cubicBezTo>
                  <a:pt x="2346" y="13932"/>
                  <a:pt x="2283" y="13486"/>
                  <a:pt x="2334" y="13040"/>
                </a:cubicBezTo>
                <a:cubicBezTo>
                  <a:pt x="2334" y="13027"/>
                  <a:pt x="2346" y="13015"/>
                  <a:pt x="2372" y="13015"/>
                </a:cubicBezTo>
                <a:close/>
                <a:moveTo>
                  <a:pt x="2091" y="14786"/>
                </a:moveTo>
                <a:cubicBezTo>
                  <a:pt x="2117" y="14786"/>
                  <a:pt x="2130" y="14799"/>
                  <a:pt x="2142" y="14825"/>
                </a:cubicBezTo>
                <a:lnTo>
                  <a:pt x="2244" y="15602"/>
                </a:lnTo>
                <a:cubicBezTo>
                  <a:pt x="2244" y="15615"/>
                  <a:pt x="2232" y="15628"/>
                  <a:pt x="2219" y="15628"/>
                </a:cubicBezTo>
                <a:lnTo>
                  <a:pt x="2232" y="15628"/>
                </a:lnTo>
                <a:cubicBezTo>
                  <a:pt x="2219" y="15640"/>
                  <a:pt x="2206" y="15640"/>
                  <a:pt x="2193" y="15640"/>
                </a:cubicBezTo>
                <a:lnTo>
                  <a:pt x="2168" y="15640"/>
                </a:lnTo>
                <a:cubicBezTo>
                  <a:pt x="2155" y="15640"/>
                  <a:pt x="2142" y="15628"/>
                  <a:pt x="2142" y="15602"/>
                </a:cubicBezTo>
                <a:lnTo>
                  <a:pt x="2028" y="14837"/>
                </a:lnTo>
                <a:cubicBezTo>
                  <a:pt x="2028" y="14812"/>
                  <a:pt x="2040" y="14786"/>
                  <a:pt x="2066" y="14786"/>
                </a:cubicBezTo>
                <a:close/>
                <a:moveTo>
                  <a:pt x="294" y="13"/>
                </a:moveTo>
                <a:cubicBezTo>
                  <a:pt x="281" y="154"/>
                  <a:pt x="269" y="306"/>
                  <a:pt x="281" y="459"/>
                </a:cubicBezTo>
                <a:cubicBezTo>
                  <a:pt x="281" y="574"/>
                  <a:pt x="294" y="689"/>
                  <a:pt x="358" y="727"/>
                </a:cubicBezTo>
                <a:cubicBezTo>
                  <a:pt x="390" y="746"/>
                  <a:pt x="428" y="756"/>
                  <a:pt x="466" y="756"/>
                </a:cubicBezTo>
                <a:cubicBezTo>
                  <a:pt x="504" y="756"/>
                  <a:pt x="543" y="746"/>
                  <a:pt x="575" y="727"/>
                </a:cubicBezTo>
                <a:cubicBezTo>
                  <a:pt x="600" y="727"/>
                  <a:pt x="626" y="753"/>
                  <a:pt x="626" y="778"/>
                </a:cubicBezTo>
                <a:cubicBezTo>
                  <a:pt x="600" y="880"/>
                  <a:pt x="587" y="995"/>
                  <a:pt x="562" y="1097"/>
                </a:cubicBezTo>
                <a:cubicBezTo>
                  <a:pt x="485" y="1428"/>
                  <a:pt x="434" y="1760"/>
                  <a:pt x="422" y="2104"/>
                </a:cubicBezTo>
                <a:lnTo>
                  <a:pt x="422" y="2142"/>
                </a:lnTo>
                <a:cubicBezTo>
                  <a:pt x="422" y="2282"/>
                  <a:pt x="422" y="2359"/>
                  <a:pt x="524" y="2397"/>
                </a:cubicBezTo>
                <a:cubicBezTo>
                  <a:pt x="541" y="2407"/>
                  <a:pt x="556" y="2412"/>
                  <a:pt x="570" y="2412"/>
                </a:cubicBezTo>
                <a:cubicBezTo>
                  <a:pt x="609" y="2412"/>
                  <a:pt x="639" y="2376"/>
                  <a:pt x="677" y="2320"/>
                </a:cubicBezTo>
                <a:cubicBezTo>
                  <a:pt x="702" y="2282"/>
                  <a:pt x="727" y="2257"/>
                  <a:pt x="753" y="2231"/>
                </a:cubicBezTo>
                <a:lnTo>
                  <a:pt x="791" y="2180"/>
                </a:lnTo>
                <a:lnTo>
                  <a:pt x="1161" y="1301"/>
                </a:lnTo>
                <a:cubicBezTo>
                  <a:pt x="1170" y="1282"/>
                  <a:pt x="1186" y="1270"/>
                  <a:pt x="1199" y="1270"/>
                </a:cubicBezTo>
                <a:cubicBezTo>
                  <a:pt x="1204" y="1270"/>
                  <a:pt x="1208" y="1272"/>
                  <a:pt x="1212" y="1275"/>
                </a:cubicBezTo>
                <a:cubicBezTo>
                  <a:pt x="1237" y="1275"/>
                  <a:pt x="1250" y="1288"/>
                  <a:pt x="1250" y="1313"/>
                </a:cubicBezTo>
                <a:cubicBezTo>
                  <a:pt x="1237" y="1454"/>
                  <a:pt x="1212" y="1581"/>
                  <a:pt x="1199" y="1721"/>
                </a:cubicBezTo>
                <a:cubicBezTo>
                  <a:pt x="1135" y="2244"/>
                  <a:pt x="1110" y="2779"/>
                  <a:pt x="1110" y="3315"/>
                </a:cubicBezTo>
                <a:lnTo>
                  <a:pt x="1110" y="3404"/>
                </a:lnTo>
                <a:cubicBezTo>
                  <a:pt x="1110" y="3774"/>
                  <a:pt x="1123" y="4143"/>
                  <a:pt x="1339" y="4487"/>
                </a:cubicBezTo>
                <a:cubicBezTo>
                  <a:pt x="1352" y="4500"/>
                  <a:pt x="1352" y="4526"/>
                  <a:pt x="1339" y="4538"/>
                </a:cubicBezTo>
                <a:lnTo>
                  <a:pt x="1199" y="4742"/>
                </a:lnTo>
                <a:cubicBezTo>
                  <a:pt x="1097" y="4895"/>
                  <a:pt x="995" y="5048"/>
                  <a:pt x="893" y="5201"/>
                </a:cubicBezTo>
                <a:cubicBezTo>
                  <a:pt x="498" y="5787"/>
                  <a:pt x="205" y="6450"/>
                  <a:pt x="39" y="7126"/>
                </a:cubicBezTo>
                <a:cubicBezTo>
                  <a:pt x="1" y="7291"/>
                  <a:pt x="39" y="7368"/>
                  <a:pt x="128" y="7419"/>
                </a:cubicBezTo>
                <a:cubicBezTo>
                  <a:pt x="147" y="7427"/>
                  <a:pt x="165" y="7430"/>
                  <a:pt x="183" y="7430"/>
                </a:cubicBezTo>
                <a:cubicBezTo>
                  <a:pt x="253" y="7430"/>
                  <a:pt x="322" y="7375"/>
                  <a:pt x="383" y="7304"/>
                </a:cubicBezTo>
                <a:cubicBezTo>
                  <a:pt x="562" y="7100"/>
                  <a:pt x="702" y="6871"/>
                  <a:pt x="817" y="6629"/>
                </a:cubicBezTo>
                <a:cubicBezTo>
                  <a:pt x="880" y="6488"/>
                  <a:pt x="944" y="6348"/>
                  <a:pt x="995" y="6195"/>
                </a:cubicBezTo>
                <a:lnTo>
                  <a:pt x="1084" y="6017"/>
                </a:lnTo>
                <a:cubicBezTo>
                  <a:pt x="1094" y="5998"/>
                  <a:pt x="1103" y="5986"/>
                  <a:pt x="1112" y="5986"/>
                </a:cubicBezTo>
                <a:cubicBezTo>
                  <a:pt x="1116" y="5986"/>
                  <a:pt x="1119" y="5988"/>
                  <a:pt x="1123" y="5991"/>
                </a:cubicBezTo>
                <a:cubicBezTo>
                  <a:pt x="1148" y="5991"/>
                  <a:pt x="1161" y="6004"/>
                  <a:pt x="1161" y="6030"/>
                </a:cubicBezTo>
                <a:lnTo>
                  <a:pt x="1161" y="6272"/>
                </a:lnTo>
                <a:cubicBezTo>
                  <a:pt x="1148" y="6590"/>
                  <a:pt x="1174" y="6909"/>
                  <a:pt x="1263" y="7215"/>
                </a:cubicBezTo>
                <a:cubicBezTo>
                  <a:pt x="1314" y="7368"/>
                  <a:pt x="1301" y="7534"/>
                  <a:pt x="1237" y="7687"/>
                </a:cubicBezTo>
                <a:cubicBezTo>
                  <a:pt x="1021" y="8158"/>
                  <a:pt x="868" y="8655"/>
                  <a:pt x="778" y="9178"/>
                </a:cubicBezTo>
                <a:cubicBezTo>
                  <a:pt x="727" y="9433"/>
                  <a:pt x="727" y="9688"/>
                  <a:pt x="778" y="9943"/>
                </a:cubicBezTo>
                <a:cubicBezTo>
                  <a:pt x="804" y="10057"/>
                  <a:pt x="829" y="10134"/>
                  <a:pt x="931" y="10159"/>
                </a:cubicBezTo>
                <a:cubicBezTo>
                  <a:pt x="941" y="10161"/>
                  <a:pt x="951" y="10162"/>
                  <a:pt x="961" y="10162"/>
                </a:cubicBezTo>
                <a:cubicBezTo>
                  <a:pt x="1030" y="10162"/>
                  <a:pt x="1102" y="10124"/>
                  <a:pt x="1135" y="10057"/>
                </a:cubicBezTo>
                <a:cubicBezTo>
                  <a:pt x="1148" y="10032"/>
                  <a:pt x="1161" y="10006"/>
                  <a:pt x="1161" y="9968"/>
                </a:cubicBezTo>
                <a:cubicBezTo>
                  <a:pt x="1174" y="9955"/>
                  <a:pt x="1174" y="9943"/>
                  <a:pt x="1174" y="9930"/>
                </a:cubicBezTo>
                <a:cubicBezTo>
                  <a:pt x="1183" y="9921"/>
                  <a:pt x="1198" y="9912"/>
                  <a:pt x="1211" y="9912"/>
                </a:cubicBezTo>
                <a:cubicBezTo>
                  <a:pt x="1216" y="9912"/>
                  <a:pt x="1221" y="9914"/>
                  <a:pt x="1225" y="9917"/>
                </a:cubicBezTo>
                <a:cubicBezTo>
                  <a:pt x="1250" y="9917"/>
                  <a:pt x="1263" y="9930"/>
                  <a:pt x="1250" y="9955"/>
                </a:cubicBezTo>
                <a:lnTo>
                  <a:pt x="1250" y="10057"/>
                </a:lnTo>
                <a:cubicBezTo>
                  <a:pt x="1250" y="10465"/>
                  <a:pt x="1174" y="10873"/>
                  <a:pt x="1033" y="11268"/>
                </a:cubicBezTo>
                <a:cubicBezTo>
                  <a:pt x="868" y="11676"/>
                  <a:pt x="753" y="12110"/>
                  <a:pt x="689" y="12556"/>
                </a:cubicBezTo>
                <a:cubicBezTo>
                  <a:pt x="677" y="12683"/>
                  <a:pt x="677" y="12747"/>
                  <a:pt x="766" y="12772"/>
                </a:cubicBezTo>
                <a:cubicBezTo>
                  <a:pt x="784" y="12780"/>
                  <a:pt x="799" y="12784"/>
                  <a:pt x="813" y="12784"/>
                </a:cubicBezTo>
                <a:cubicBezTo>
                  <a:pt x="866" y="12784"/>
                  <a:pt x="891" y="12729"/>
                  <a:pt x="931" y="12658"/>
                </a:cubicBezTo>
                <a:lnTo>
                  <a:pt x="931" y="12645"/>
                </a:lnTo>
                <a:cubicBezTo>
                  <a:pt x="982" y="12568"/>
                  <a:pt x="1021" y="12492"/>
                  <a:pt x="1072" y="12416"/>
                </a:cubicBezTo>
                <a:lnTo>
                  <a:pt x="1416" y="11804"/>
                </a:lnTo>
                <a:lnTo>
                  <a:pt x="1543" y="11587"/>
                </a:lnTo>
                <a:cubicBezTo>
                  <a:pt x="1556" y="11562"/>
                  <a:pt x="1569" y="11562"/>
                  <a:pt x="1594" y="11562"/>
                </a:cubicBezTo>
                <a:cubicBezTo>
                  <a:pt x="1607" y="11574"/>
                  <a:pt x="1620" y="11587"/>
                  <a:pt x="1620" y="11613"/>
                </a:cubicBezTo>
                <a:cubicBezTo>
                  <a:pt x="1594" y="11829"/>
                  <a:pt x="1543" y="12059"/>
                  <a:pt x="1492" y="12275"/>
                </a:cubicBezTo>
                <a:lnTo>
                  <a:pt x="1454" y="12416"/>
                </a:lnTo>
                <a:cubicBezTo>
                  <a:pt x="1339" y="12836"/>
                  <a:pt x="1288" y="13270"/>
                  <a:pt x="1301" y="13703"/>
                </a:cubicBezTo>
                <a:cubicBezTo>
                  <a:pt x="1301" y="13843"/>
                  <a:pt x="1352" y="13932"/>
                  <a:pt x="1454" y="13958"/>
                </a:cubicBezTo>
                <a:cubicBezTo>
                  <a:pt x="1475" y="13966"/>
                  <a:pt x="1492" y="13969"/>
                  <a:pt x="1508" y="13969"/>
                </a:cubicBezTo>
                <a:cubicBezTo>
                  <a:pt x="1567" y="13969"/>
                  <a:pt x="1592" y="13914"/>
                  <a:pt x="1632" y="13843"/>
                </a:cubicBezTo>
                <a:lnTo>
                  <a:pt x="1658" y="13818"/>
                </a:lnTo>
                <a:cubicBezTo>
                  <a:pt x="1671" y="13792"/>
                  <a:pt x="1696" y="13767"/>
                  <a:pt x="1709" y="13741"/>
                </a:cubicBezTo>
                <a:cubicBezTo>
                  <a:pt x="1734" y="13728"/>
                  <a:pt x="1747" y="13703"/>
                  <a:pt x="1773" y="13677"/>
                </a:cubicBezTo>
                <a:cubicBezTo>
                  <a:pt x="1785" y="13665"/>
                  <a:pt x="1811" y="13665"/>
                  <a:pt x="1824" y="13665"/>
                </a:cubicBezTo>
                <a:cubicBezTo>
                  <a:pt x="1836" y="13677"/>
                  <a:pt x="1849" y="13690"/>
                  <a:pt x="1849" y="13716"/>
                </a:cubicBezTo>
                <a:cubicBezTo>
                  <a:pt x="1811" y="13958"/>
                  <a:pt x="1811" y="14200"/>
                  <a:pt x="1849" y="14442"/>
                </a:cubicBezTo>
                <a:cubicBezTo>
                  <a:pt x="1862" y="14557"/>
                  <a:pt x="1875" y="14672"/>
                  <a:pt x="1875" y="14786"/>
                </a:cubicBezTo>
                <a:cubicBezTo>
                  <a:pt x="1887" y="15245"/>
                  <a:pt x="1938" y="15691"/>
                  <a:pt x="2040" y="16137"/>
                </a:cubicBezTo>
                <a:lnTo>
                  <a:pt x="2040" y="16150"/>
                </a:lnTo>
                <a:cubicBezTo>
                  <a:pt x="2076" y="16282"/>
                  <a:pt x="2101" y="16381"/>
                  <a:pt x="2222" y="16381"/>
                </a:cubicBezTo>
                <a:cubicBezTo>
                  <a:pt x="2229" y="16381"/>
                  <a:pt x="2236" y="16380"/>
                  <a:pt x="2244" y="16380"/>
                </a:cubicBezTo>
                <a:cubicBezTo>
                  <a:pt x="2346" y="16367"/>
                  <a:pt x="2372" y="16278"/>
                  <a:pt x="2397" y="16137"/>
                </a:cubicBezTo>
                <a:lnTo>
                  <a:pt x="2397" y="16125"/>
                </a:lnTo>
                <a:cubicBezTo>
                  <a:pt x="2410" y="16023"/>
                  <a:pt x="2423" y="15921"/>
                  <a:pt x="2423" y="15819"/>
                </a:cubicBezTo>
                <a:lnTo>
                  <a:pt x="2423" y="15755"/>
                </a:lnTo>
                <a:cubicBezTo>
                  <a:pt x="2423" y="15424"/>
                  <a:pt x="2397" y="15092"/>
                  <a:pt x="2346" y="14761"/>
                </a:cubicBezTo>
                <a:cubicBezTo>
                  <a:pt x="2346" y="14740"/>
                  <a:pt x="2363" y="14719"/>
                  <a:pt x="2383" y="14719"/>
                </a:cubicBezTo>
                <a:cubicBezTo>
                  <a:pt x="2388" y="14719"/>
                  <a:pt x="2393" y="14720"/>
                  <a:pt x="2397" y="14723"/>
                </a:cubicBezTo>
                <a:cubicBezTo>
                  <a:pt x="2496" y="14747"/>
                  <a:pt x="2568" y="14761"/>
                  <a:pt x="2621" y="14761"/>
                </a:cubicBezTo>
                <a:cubicBezTo>
                  <a:pt x="2650" y="14761"/>
                  <a:pt x="2672" y="14757"/>
                  <a:pt x="2690" y="14748"/>
                </a:cubicBezTo>
                <a:cubicBezTo>
                  <a:pt x="2729" y="14710"/>
                  <a:pt x="2741" y="14621"/>
                  <a:pt x="2741" y="14480"/>
                </a:cubicBezTo>
                <a:cubicBezTo>
                  <a:pt x="2754" y="14353"/>
                  <a:pt x="2741" y="14238"/>
                  <a:pt x="2729" y="14111"/>
                </a:cubicBezTo>
                <a:cubicBezTo>
                  <a:pt x="2703" y="13920"/>
                  <a:pt x="2678" y="13716"/>
                  <a:pt x="2652" y="13524"/>
                </a:cubicBezTo>
                <a:lnTo>
                  <a:pt x="2614" y="13282"/>
                </a:lnTo>
                <a:cubicBezTo>
                  <a:pt x="2614" y="13270"/>
                  <a:pt x="2627" y="13257"/>
                  <a:pt x="2639" y="13244"/>
                </a:cubicBezTo>
                <a:cubicBezTo>
                  <a:pt x="2646" y="13238"/>
                  <a:pt x="2652" y="13234"/>
                  <a:pt x="2659" y="13234"/>
                </a:cubicBezTo>
                <a:cubicBezTo>
                  <a:pt x="2665" y="13234"/>
                  <a:pt x="2671" y="13238"/>
                  <a:pt x="2678" y="13244"/>
                </a:cubicBezTo>
                <a:cubicBezTo>
                  <a:pt x="2741" y="13295"/>
                  <a:pt x="2792" y="13346"/>
                  <a:pt x="2831" y="13410"/>
                </a:cubicBezTo>
                <a:lnTo>
                  <a:pt x="2869" y="13448"/>
                </a:lnTo>
                <a:cubicBezTo>
                  <a:pt x="2923" y="13524"/>
                  <a:pt x="2968" y="13581"/>
                  <a:pt x="3027" y="13581"/>
                </a:cubicBezTo>
                <a:cubicBezTo>
                  <a:pt x="3038" y="13581"/>
                  <a:pt x="3049" y="13579"/>
                  <a:pt x="3060" y="13575"/>
                </a:cubicBezTo>
                <a:cubicBezTo>
                  <a:pt x="3162" y="13537"/>
                  <a:pt x="3162" y="13410"/>
                  <a:pt x="3162" y="13346"/>
                </a:cubicBezTo>
                <a:cubicBezTo>
                  <a:pt x="3137" y="13180"/>
                  <a:pt x="3111" y="13027"/>
                  <a:pt x="3073" y="12874"/>
                </a:cubicBezTo>
                <a:cubicBezTo>
                  <a:pt x="2984" y="12607"/>
                  <a:pt x="2920" y="12326"/>
                  <a:pt x="2856" y="12071"/>
                </a:cubicBezTo>
                <a:cubicBezTo>
                  <a:pt x="2831" y="11969"/>
                  <a:pt x="2792" y="11855"/>
                  <a:pt x="2767" y="11753"/>
                </a:cubicBezTo>
                <a:cubicBezTo>
                  <a:pt x="2767" y="11740"/>
                  <a:pt x="2767" y="11714"/>
                  <a:pt x="2792" y="11714"/>
                </a:cubicBezTo>
                <a:cubicBezTo>
                  <a:pt x="2799" y="11708"/>
                  <a:pt x="2805" y="11705"/>
                  <a:pt x="2813" y="11705"/>
                </a:cubicBezTo>
                <a:cubicBezTo>
                  <a:pt x="2821" y="11705"/>
                  <a:pt x="2831" y="11708"/>
                  <a:pt x="2843" y="11714"/>
                </a:cubicBezTo>
                <a:cubicBezTo>
                  <a:pt x="2894" y="11778"/>
                  <a:pt x="2945" y="11855"/>
                  <a:pt x="2984" y="11944"/>
                </a:cubicBezTo>
                <a:cubicBezTo>
                  <a:pt x="2984" y="11957"/>
                  <a:pt x="2996" y="11982"/>
                  <a:pt x="3009" y="11995"/>
                </a:cubicBezTo>
                <a:cubicBezTo>
                  <a:pt x="3009" y="12020"/>
                  <a:pt x="3047" y="12071"/>
                  <a:pt x="3060" y="12110"/>
                </a:cubicBezTo>
                <a:cubicBezTo>
                  <a:pt x="3124" y="12263"/>
                  <a:pt x="3200" y="12403"/>
                  <a:pt x="3302" y="12517"/>
                </a:cubicBezTo>
                <a:cubicBezTo>
                  <a:pt x="3386" y="12620"/>
                  <a:pt x="3463" y="12661"/>
                  <a:pt x="3543" y="12661"/>
                </a:cubicBezTo>
                <a:cubicBezTo>
                  <a:pt x="3572" y="12661"/>
                  <a:pt x="3603" y="12655"/>
                  <a:pt x="3634" y="12645"/>
                </a:cubicBezTo>
                <a:cubicBezTo>
                  <a:pt x="3761" y="12607"/>
                  <a:pt x="3787" y="12479"/>
                  <a:pt x="3774" y="12339"/>
                </a:cubicBezTo>
                <a:cubicBezTo>
                  <a:pt x="3774" y="12199"/>
                  <a:pt x="3761" y="12071"/>
                  <a:pt x="3723" y="11944"/>
                </a:cubicBezTo>
                <a:cubicBezTo>
                  <a:pt x="3646" y="11714"/>
                  <a:pt x="3570" y="11485"/>
                  <a:pt x="3493" y="11256"/>
                </a:cubicBezTo>
                <a:lnTo>
                  <a:pt x="3430" y="11090"/>
                </a:lnTo>
                <a:cubicBezTo>
                  <a:pt x="3417" y="11077"/>
                  <a:pt x="3417" y="11052"/>
                  <a:pt x="3404" y="11039"/>
                </a:cubicBezTo>
                <a:cubicBezTo>
                  <a:pt x="3379" y="10988"/>
                  <a:pt x="3340" y="10911"/>
                  <a:pt x="3404" y="10860"/>
                </a:cubicBezTo>
                <a:cubicBezTo>
                  <a:pt x="3532" y="10759"/>
                  <a:pt x="3506" y="10644"/>
                  <a:pt x="3481" y="10516"/>
                </a:cubicBezTo>
                <a:cubicBezTo>
                  <a:pt x="3481" y="10478"/>
                  <a:pt x="3468" y="10440"/>
                  <a:pt x="3468" y="10402"/>
                </a:cubicBezTo>
                <a:cubicBezTo>
                  <a:pt x="3455" y="10198"/>
                  <a:pt x="3404" y="10006"/>
                  <a:pt x="3340" y="9815"/>
                </a:cubicBezTo>
                <a:cubicBezTo>
                  <a:pt x="3302" y="9701"/>
                  <a:pt x="3264" y="9573"/>
                  <a:pt x="3239" y="9446"/>
                </a:cubicBezTo>
                <a:cubicBezTo>
                  <a:pt x="3239" y="9433"/>
                  <a:pt x="3239" y="9407"/>
                  <a:pt x="3251" y="9407"/>
                </a:cubicBezTo>
                <a:cubicBezTo>
                  <a:pt x="3258" y="9401"/>
                  <a:pt x="3267" y="9398"/>
                  <a:pt x="3277" y="9398"/>
                </a:cubicBezTo>
                <a:cubicBezTo>
                  <a:pt x="3286" y="9398"/>
                  <a:pt x="3296" y="9401"/>
                  <a:pt x="3302" y="9407"/>
                </a:cubicBezTo>
                <a:lnTo>
                  <a:pt x="3366" y="9433"/>
                </a:lnTo>
                <a:cubicBezTo>
                  <a:pt x="3412" y="9464"/>
                  <a:pt x="3449" y="9481"/>
                  <a:pt x="3483" y="9481"/>
                </a:cubicBezTo>
                <a:cubicBezTo>
                  <a:pt x="3504" y="9481"/>
                  <a:pt x="3524" y="9473"/>
                  <a:pt x="3544" y="9458"/>
                </a:cubicBezTo>
                <a:cubicBezTo>
                  <a:pt x="3621" y="9382"/>
                  <a:pt x="3608" y="9280"/>
                  <a:pt x="3583" y="9165"/>
                </a:cubicBezTo>
                <a:cubicBezTo>
                  <a:pt x="3493" y="8745"/>
                  <a:pt x="3353" y="8324"/>
                  <a:pt x="3200" y="7929"/>
                </a:cubicBezTo>
                <a:cubicBezTo>
                  <a:pt x="3188" y="7903"/>
                  <a:pt x="3200" y="7891"/>
                  <a:pt x="3213" y="7878"/>
                </a:cubicBezTo>
                <a:cubicBezTo>
                  <a:pt x="3219" y="7871"/>
                  <a:pt x="3229" y="7868"/>
                  <a:pt x="3239" y="7868"/>
                </a:cubicBezTo>
                <a:cubicBezTo>
                  <a:pt x="3248" y="7868"/>
                  <a:pt x="3258" y="7871"/>
                  <a:pt x="3264" y="7878"/>
                </a:cubicBezTo>
                <a:lnTo>
                  <a:pt x="3379" y="7993"/>
                </a:lnTo>
                <a:cubicBezTo>
                  <a:pt x="3455" y="8069"/>
                  <a:pt x="3519" y="8133"/>
                  <a:pt x="3583" y="8196"/>
                </a:cubicBezTo>
                <a:cubicBezTo>
                  <a:pt x="3630" y="8236"/>
                  <a:pt x="3657" y="8251"/>
                  <a:pt x="3680" y="8251"/>
                </a:cubicBezTo>
                <a:cubicBezTo>
                  <a:pt x="3695" y="8251"/>
                  <a:pt x="3708" y="8245"/>
                  <a:pt x="3723" y="8235"/>
                </a:cubicBezTo>
                <a:cubicBezTo>
                  <a:pt x="3761" y="8209"/>
                  <a:pt x="3774" y="8171"/>
                  <a:pt x="3761" y="8095"/>
                </a:cubicBezTo>
                <a:cubicBezTo>
                  <a:pt x="3736" y="7929"/>
                  <a:pt x="3685" y="7763"/>
                  <a:pt x="3621" y="7623"/>
                </a:cubicBezTo>
                <a:lnTo>
                  <a:pt x="3583" y="7521"/>
                </a:lnTo>
                <a:cubicBezTo>
                  <a:pt x="3430" y="7126"/>
                  <a:pt x="3251" y="6743"/>
                  <a:pt x="3060" y="6361"/>
                </a:cubicBezTo>
                <a:cubicBezTo>
                  <a:pt x="2958" y="6157"/>
                  <a:pt x="2856" y="5953"/>
                  <a:pt x="2767" y="5749"/>
                </a:cubicBezTo>
                <a:cubicBezTo>
                  <a:pt x="2754" y="5736"/>
                  <a:pt x="2754" y="5724"/>
                  <a:pt x="2767" y="5711"/>
                </a:cubicBezTo>
                <a:cubicBezTo>
                  <a:pt x="2767" y="5698"/>
                  <a:pt x="2780" y="5698"/>
                  <a:pt x="2792" y="5698"/>
                </a:cubicBezTo>
                <a:cubicBezTo>
                  <a:pt x="3035" y="5634"/>
                  <a:pt x="3022" y="5469"/>
                  <a:pt x="3009" y="5265"/>
                </a:cubicBezTo>
                <a:lnTo>
                  <a:pt x="3009" y="5239"/>
                </a:lnTo>
                <a:cubicBezTo>
                  <a:pt x="2996" y="5061"/>
                  <a:pt x="2958" y="4895"/>
                  <a:pt x="2920" y="4729"/>
                </a:cubicBezTo>
                <a:cubicBezTo>
                  <a:pt x="2856" y="4513"/>
                  <a:pt x="2818" y="4283"/>
                  <a:pt x="2805" y="4067"/>
                </a:cubicBezTo>
                <a:cubicBezTo>
                  <a:pt x="2805" y="4041"/>
                  <a:pt x="2818" y="4028"/>
                  <a:pt x="2843" y="4028"/>
                </a:cubicBezTo>
                <a:cubicBezTo>
                  <a:pt x="2847" y="4025"/>
                  <a:pt x="2851" y="4023"/>
                  <a:pt x="2855" y="4023"/>
                </a:cubicBezTo>
                <a:cubicBezTo>
                  <a:pt x="2864" y="4023"/>
                  <a:pt x="2873" y="4032"/>
                  <a:pt x="2882" y="4041"/>
                </a:cubicBezTo>
                <a:cubicBezTo>
                  <a:pt x="2907" y="4092"/>
                  <a:pt x="2933" y="4143"/>
                  <a:pt x="2958" y="4181"/>
                </a:cubicBezTo>
                <a:cubicBezTo>
                  <a:pt x="2996" y="4258"/>
                  <a:pt x="3022" y="4322"/>
                  <a:pt x="3073" y="4398"/>
                </a:cubicBezTo>
                <a:cubicBezTo>
                  <a:pt x="3116" y="4473"/>
                  <a:pt x="3159" y="4503"/>
                  <a:pt x="3202" y="4503"/>
                </a:cubicBezTo>
                <a:cubicBezTo>
                  <a:pt x="3210" y="4503"/>
                  <a:pt x="3218" y="4502"/>
                  <a:pt x="3226" y="4500"/>
                </a:cubicBezTo>
                <a:cubicBezTo>
                  <a:pt x="3290" y="4487"/>
                  <a:pt x="3328" y="4449"/>
                  <a:pt x="3353" y="4347"/>
                </a:cubicBezTo>
                <a:cubicBezTo>
                  <a:pt x="3379" y="4207"/>
                  <a:pt x="3379" y="4079"/>
                  <a:pt x="3366" y="3952"/>
                </a:cubicBezTo>
                <a:cubicBezTo>
                  <a:pt x="3302" y="3429"/>
                  <a:pt x="3162" y="2919"/>
                  <a:pt x="2945" y="2448"/>
                </a:cubicBezTo>
                <a:cubicBezTo>
                  <a:pt x="2614" y="1658"/>
                  <a:pt x="2346" y="842"/>
                  <a:pt x="2155" y="13"/>
                </a:cubicBezTo>
                <a:lnTo>
                  <a:pt x="1237" y="13"/>
                </a:lnTo>
                <a:cubicBezTo>
                  <a:pt x="1161" y="714"/>
                  <a:pt x="957" y="1403"/>
                  <a:pt x="651" y="2040"/>
                </a:cubicBezTo>
                <a:cubicBezTo>
                  <a:pt x="651" y="2049"/>
                  <a:pt x="638" y="2058"/>
                  <a:pt x="626" y="2058"/>
                </a:cubicBezTo>
                <a:cubicBezTo>
                  <a:pt x="621" y="2058"/>
                  <a:pt x="617" y="2056"/>
                  <a:pt x="613" y="2053"/>
                </a:cubicBezTo>
                <a:cubicBezTo>
                  <a:pt x="587" y="2053"/>
                  <a:pt x="575" y="2040"/>
                  <a:pt x="575" y="2015"/>
                </a:cubicBezTo>
                <a:cubicBezTo>
                  <a:pt x="626" y="1313"/>
                  <a:pt x="855" y="651"/>
                  <a:pt x="1084" y="13"/>
                </a:cubicBezTo>
                <a:lnTo>
                  <a:pt x="689" y="13"/>
                </a:lnTo>
                <a:cubicBezTo>
                  <a:pt x="638" y="128"/>
                  <a:pt x="587" y="230"/>
                  <a:pt x="524" y="332"/>
                </a:cubicBezTo>
                <a:cubicBezTo>
                  <a:pt x="515" y="341"/>
                  <a:pt x="506" y="350"/>
                  <a:pt x="492" y="350"/>
                </a:cubicBezTo>
                <a:cubicBezTo>
                  <a:pt x="486" y="350"/>
                  <a:pt x="480" y="348"/>
                  <a:pt x="473" y="345"/>
                </a:cubicBezTo>
                <a:cubicBezTo>
                  <a:pt x="460" y="345"/>
                  <a:pt x="447" y="319"/>
                  <a:pt x="447" y="306"/>
                </a:cubicBezTo>
                <a:cubicBezTo>
                  <a:pt x="460" y="205"/>
                  <a:pt x="473" y="103"/>
                  <a:pt x="498" y="13"/>
                </a:cubicBezTo>
                <a:close/>
              </a:path>
            </a:pathLst>
          </a:custGeom>
          <a:solidFill>
            <a:srgbClr val="1C2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7"/>
          <p:cNvSpPr/>
          <p:nvPr/>
        </p:nvSpPr>
        <p:spPr>
          <a:xfrm>
            <a:off x="2454" y="4608575"/>
            <a:ext cx="4996506" cy="523900"/>
          </a:xfrm>
          <a:custGeom>
            <a:avLst/>
            <a:gdLst/>
            <a:ahLst/>
            <a:cxnLst/>
            <a:rect l="l" t="t" r="r" b="b"/>
            <a:pathLst>
              <a:path w="156153" h="20956" extrusionOk="0">
                <a:moveTo>
                  <a:pt x="40251" y="1"/>
                </a:moveTo>
                <a:cubicBezTo>
                  <a:pt x="38817" y="1"/>
                  <a:pt x="37382" y="14"/>
                  <a:pt x="35947" y="42"/>
                </a:cubicBezTo>
                <a:cubicBezTo>
                  <a:pt x="25339" y="255"/>
                  <a:pt x="14761" y="1319"/>
                  <a:pt x="4336" y="3325"/>
                </a:cubicBezTo>
                <a:cubicBezTo>
                  <a:pt x="3029" y="3568"/>
                  <a:pt x="1722" y="3841"/>
                  <a:pt x="415" y="4115"/>
                </a:cubicBezTo>
                <a:cubicBezTo>
                  <a:pt x="220" y="4171"/>
                  <a:pt x="0" y="4582"/>
                  <a:pt x="220" y="4582"/>
                </a:cubicBezTo>
                <a:cubicBezTo>
                  <a:pt x="240" y="4582"/>
                  <a:pt x="265" y="4579"/>
                  <a:pt x="293" y="4571"/>
                </a:cubicBezTo>
                <a:lnTo>
                  <a:pt x="293" y="4601"/>
                </a:lnTo>
                <a:cubicBezTo>
                  <a:pt x="10749" y="2352"/>
                  <a:pt x="21388" y="1045"/>
                  <a:pt x="32087" y="650"/>
                </a:cubicBezTo>
                <a:cubicBezTo>
                  <a:pt x="34853" y="544"/>
                  <a:pt x="37621" y="490"/>
                  <a:pt x="40389" y="490"/>
                </a:cubicBezTo>
                <a:cubicBezTo>
                  <a:pt x="48693" y="490"/>
                  <a:pt x="56996" y="969"/>
                  <a:pt x="65249" y="1927"/>
                </a:cubicBezTo>
                <a:cubicBezTo>
                  <a:pt x="75127" y="3112"/>
                  <a:pt x="84945" y="4875"/>
                  <a:pt x="94611" y="7185"/>
                </a:cubicBezTo>
                <a:cubicBezTo>
                  <a:pt x="99626" y="8370"/>
                  <a:pt x="104611" y="9647"/>
                  <a:pt x="109566" y="11015"/>
                </a:cubicBezTo>
                <a:cubicBezTo>
                  <a:pt x="114581" y="12413"/>
                  <a:pt x="119535" y="14024"/>
                  <a:pt x="124581" y="15209"/>
                </a:cubicBezTo>
                <a:cubicBezTo>
                  <a:pt x="133882" y="17428"/>
                  <a:pt x="143396" y="18948"/>
                  <a:pt x="152819" y="20498"/>
                </a:cubicBezTo>
                <a:cubicBezTo>
                  <a:pt x="153761" y="20650"/>
                  <a:pt x="154703" y="20802"/>
                  <a:pt x="155646" y="20954"/>
                </a:cubicBezTo>
                <a:cubicBezTo>
                  <a:pt x="155652" y="20955"/>
                  <a:pt x="155659" y="20956"/>
                  <a:pt x="155666" y="20956"/>
                </a:cubicBezTo>
                <a:cubicBezTo>
                  <a:pt x="155877" y="20956"/>
                  <a:pt x="156153" y="20528"/>
                  <a:pt x="155858" y="20498"/>
                </a:cubicBezTo>
                <a:cubicBezTo>
                  <a:pt x="146496" y="18918"/>
                  <a:pt x="137135" y="17459"/>
                  <a:pt x="127864" y="15422"/>
                </a:cubicBezTo>
                <a:cubicBezTo>
                  <a:pt x="122757" y="14328"/>
                  <a:pt x="117803" y="12778"/>
                  <a:pt x="112818" y="11380"/>
                </a:cubicBezTo>
                <a:cubicBezTo>
                  <a:pt x="107803" y="9951"/>
                  <a:pt x="102727" y="8614"/>
                  <a:pt x="97651" y="7367"/>
                </a:cubicBezTo>
                <a:cubicBezTo>
                  <a:pt x="88228" y="5027"/>
                  <a:pt x="78714" y="3203"/>
                  <a:pt x="69109" y="1896"/>
                </a:cubicBezTo>
                <a:cubicBezTo>
                  <a:pt x="59555" y="626"/>
                  <a:pt x="49909" y="1"/>
                  <a:pt x="402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7"/>
          <p:cNvSpPr/>
          <p:nvPr/>
        </p:nvSpPr>
        <p:spPr>
          <a:xfrm>
            <a:off x="1690489" y="4676725"/>
            <a:ext cx="1331480" cy="157075"/>
          </a:xfrm>
          <a:custGeom>
            <a:avLst/>
            <a:gdLst/>
            <a:ahLst/>
            <a:cxnLst/>
            <a:rect l="l" t="t" r="r" b="b"/>
            <a:pathLst>
              <a:path w="41612" h="6283" extrusionOk="0">
                <a:moveTo>
                  <a:pt x="3567" y="1"/>
                </a:moveTo>
                <a:cubicBezTo>
                  <a:pt x="2398" y="1"/>
                  <a:pt x="1238" y="59"/>
                  <a:pt x="61" y="82"/>
                </a:cubicBezTo>
                <a:cubicBezTo>
                  <a:pt x="31" y="82"/>
                  <a:pt x="0" y="143"/>
                  <a:pt x="31" y="143"/>
                </a:cubicBezTo>
                <a:lnTo>
                  <a:pt x="0" y="143"/>
                </a:lnTo>
                <a:cubicBezTo>
                  <a:pt x="1277" y="234"/>
                  <a:pt x="2553" y="416"/>
                  <a:pt x="3830" y="538"/>
                </a:cubicBezTo>
                <a:cubicBezTo>
                  <a:pt x="5137" y="629"/>
                  <a:pt x="6474" y="751"/>
                  <a:pt x="7812" y="872"/>
                </a:cubicBezTo>
                <a:cubicBezTo>
                  <a:pt x="10578" y="1146"/>
                  <a:pt x="13374" y="1450"/>
                  <a:pt x="16171" y="1845"/>
                </a:cubicBezTo>
                <a:cubicBezTo>
                  <a:pt x="21703" y="2666"/>
                  <a:pt x="27235" y="3578"/>
                  <a:pt x="32706" y="4733"/>
                </a:cubicBezTo>
                <a:cubicBezTo>
                  <a:pt x="34165" y="5036"/>
                  <a:pt x="35624" y="5340"/>
                  <a:pt x="37083" y="5675"/>
                </a:cubicBezTo>
                <a:cubicBezTo>
                  <a:pt x="37782" y="5857"/>
                  <a:pt x="38481" y="5979"/>
                  <a:pt x="39180" y="6100"/>
                </a:cubicBezTo>
                <a:cubicBezTo>
                  <a:pt x="39940" y="6161"/>
                  <a:pt x="40670" y="6222"/>
                  <a:pt x="41399" y="6283"/>
                </a:cubicBezTo>
                <a:cubicBezTo>
                  <a:pt x="41460" y="6283"/>
                  <a:pt x="41612" y="6161"/>
                  <a:pt x="41521" y="6100"/>
                </a:cubicBezTo>
                <a:cubicBezTo>
                  <a:pt x="40426" y="5584"/>
                  <a:pt x="39271" y="5188"/>
                  <a:pt x="38086" y="4885"/>
                </a:cubicBezTo>
                <a:cubicBezTo>
                  <a:pt x="36809" y="4581"/>
                  <a:pt x="35502" y="4277"/>
                  <a:pt x="34226" y="4003"/>
                </a:cubicBezTo>
                <a:cubicBezTo>
                  <a:pt x="31490" y="3426"/>
                  <a:pt x="28785" y="2909"/>
                  <a:pt x="26049" y="2422"/>
                </a:cubicBezTo>
                <a:cubicBezTo>
                  <a:pt x="20487" y="1419"/>
                  <a:pt x="14894" y="720"/>
                  <a:pt x="9271" y="295"/>
                </a:cubicBezTo>
                <a:cubicBezTo>
                  <a:pt x="7751" y="173"/>
                  <a:pt x="6201" y="82"/>
                  <a:pt x="4681" y="21"/>
                </a:cubicBezTo>
                <a:cubicBezTo>
                  <a:pt x="4308" y="7"/>
                  <a:pt x="3937" y="1"/>
                  <a:pt x="35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7"/>
          <p:cNvSpPr/>
          <p:nvPr/>
        </p:nvSpPr>
        <p:spPr>
          <a:xfrm>
            <a:off x="3102646" y="4841375"/>
            <a:ext cx="599153" cy="129975"/>
          </a:xfrm>
          <a:custGeom>
            <a:avLst/>
            <a:gdLst/>
            <a:ahLst/>
            <a:cxnLst/>
            <a:rect l="l" t="t" r="r" b="b"/>
            <a:pathLst>
              <a:path w="18725" h="5199" extrusionOk="0">
                <a:moveTo>
                  <a:pt x="122" y="1"/>
                </a:moveTo>
                <a:cubicBezTo>
                  <a:pt x="61" y="1"/>
                  <a:pt x="1" y="61"/>
                  <a:pt x="61" y="92"/>
                </a:cubicBezTo>
                <a:cubicBezTo>
                  <a:pt x="1733" y="791"/>
                  <a:pt x="3466" y="1277"/>
                  <a:pt x="5198" y="1855"/>
                </a:cubicBezTo>
                <a:cubicBezTo>
                  <a:pt x="6749" y="2341"/>
                  <a:pt x="8299" y="2767"/>
                  <a:pt x="9879" y="3192"/>
                </a:cubicBezTo>
                <a:cubicBezTo>
                  <a:pt x="11065" y="3557"/>
                  <a:pt x="12281" y="3922"/>
                  <a:pt x="13496" y="4226"/>
                </a:cubicBezTo>
                <a:lnTo>
                  <a:pt x="15685" y="4834"/>
                </a:lnTo>
                <a:cubicBezTo>
                  <a:pt x="16110" y="4955"/>
                  <a:pt x="16536" y="5046"/>
                  <a:pt x="16992" y="5138"/>
                </a:cubicBezTo>
                <a:cubicBezTo>
                  <a:pt x="17250" y="5183"/>
                  <a:pt x="17509" y="5191"/>
                  <a:pt x="17767" y="5191"/>
                </a:cubicBezTo>
                <a:cubicBezTo>
                  <a:pt x="17896" y="5191"/>
                  <a:pt x="18025" y="5189"/>
                  <a:pt x="18155" y="5189"/>
                </a:cubicBezTo>
                <a:cubicBezTo>
                  <a:pt x="18284" y="5189"/>
                  <a:pt x="18413" y="5191"/>
                  <a:pt x="18542" y="5198"/>
                </a:cubicBezTo>
                <a:cubicBezTo>
                  <a:pt x="18603" y="5198"/>
                  <a:pt x="18724" y="5077"/>
                  <a:pt x="18633" y="5046"/>
                </a:cubicBezTo>
                <a:cubicBezTo>
                  <a:pt x="18238" y="4834"/>
                  <a:pt x="17873" y="4530"/>
                  <a:pt x="17448" y="4378"/>
                </a:cubicBezTo>
                <a:cubicBezTo>
                  <a:pt x="16992" y="4226"/>
                  <a:pt x="16536" y="4104"/>
                  <a:pt x="16080" y="4013"/>
                </a:cubicBezTo>
                <a:cubicBezTo>
                  <a:pt x="15351" y="3800"/>
                  <a:pt x="14651" y="3648"/>
                  <a:pt x="13922" y="3466"/>
                </a:cubicBezTo>
                <a:cubicBezTo>
                  <a:pt x="12676" y="3162"/>
                  <a:pt x="11429" y="2827"/>
                  <a:pt x="10214" y="2493"/>
                </a:cubicBezTo>
                <a:cubicBezTo>
                  <a:pt x="6870" y="1581"/>
                  <a:pt x="3527" y="517"/>
                  <a:pt x="1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3"/>
          <p:cNvSpPr txBox="1">
            <a:spLocks noGrp="1"/>
          </p:cNvSpPr>
          <p:nvPr>
            <p:ph type="title"/>
          </p:nvPr>
        </p:nvSpPr>
        <p:spPr>
          <a:xfrm>
            <a:off x="1046600" y="1956900"/>
            <a:ext cx="2502600" cy="12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3"/>
          <p:cNvSpPr txBox="1">
            <a:spLocks noGrp="1"/>
          </p:cNvSpPr>
          <p:nvPr>
            <p:ph type="title" idx="2" hasCustomPrompt="1"/>
          </p:nvPr>
        </p:nvSpPr>
        <p:spPr>
          <a:xfrm>
            <a:off x="4041378" y="696952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8" name="Google Shape;1178;p13"/>
          <p:cNvSpPr txBox="1">
            <a:spLocks noGrp="1"/>
          </p:cNvSpPr>
          <p:nvPr>
            <p:ph type="subTitle" idx="1"/>
          </p:nvPr>
        </p:nvSpPr>
        <p:spPr>
          <a:xfrm>
            <a:off x="4787429" y="870700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13"/>
          <p:cNvSpPr txBox="1">
            <a:spLocks noGrp="1"/>
          </p:cNvSpPr>
          <p:nvPr>
            <p:ph type="subTitle" idx="3"/>
          </p:nvPr>
        </p:nvSpPr>
        <p:spPr>
          <a:xfrm>
            <a:off x="4787429" y="539500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13"/>
          <p:cNvSpPr txBox="1">
            <a:spLocks noGrp="1"/>
          </p:cNvSpPr>
          <p:nvPr>
            <p:ph type="title" idx="4" hasCustomPrompt="1"/>
          </p:nvPr>
        </p:nvSpPr>
        <p:spPr>
          <a:xfrm>
            <a:off x="4041275" y="1543625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1" name="Google Shape;1181;p13"/>
          <p:cNvSpPr txBox="1">
            <a:spLocks noGrp="1"/>
          </p:cNvSpPr>
          <p:nvPr>
            <p:ph type="subTitle" idx="5"/>
          </p:nvPr>
        </p:nvSpPr>
        <p:spPr>
          <a:xfrm>
            <a:off x="4787350" y="1717225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13"/>
          <p:cNvSpPr txBox="1">
            <a:spLocks noGrp="1"/>
          </p:cNvSpPr>
          <p:nvPr>
            <p:ph type="subTitle" idx="6"/>
          </p:nvPr>
        </p:nvSpPr>
        <p:spPr>
          <a:xfrm>
            <a:off x="4787350" y="1386025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13"/>
          <p:cNvSpPr txBox="1">
            <a:spLocks noGrp="1"/>
          </p:cNvSpPr>
          <p:nvPr>
            <p:ph type="title" idx="7" hasCustomPrompt="1"/>
          </p:nvPr>
        </p:nvSpPr>
        <p:spPr>
          <a:xfrm>
            <a:off x="4041276" y="2390379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4" name="Google Shape;1184;p13"/>
          <p:cNvSpPr txBox="1">
            <a:spLocks noGrp="1"/>
          </p:cNvSpPr>
          <p:nvPr>
            <p:ph type="subTitle" idx="8"/>
          </p:nvPr>
        </p:nvSpPr>
        <p:spPr>
          <a:xfrm>
            <a:off x="4787350" y="2564000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5" name="Google Shape;1185;p13"/>
          <p:cNvSpPr txBox="1">
            <a:spLocks noGrp="1"/>
          </p:cNvSpPr>
          <p:nvPr>
            <p:ph type="subTitle" idx="9"/>
          </p:nvPr>
        </p:nvSpPr>
        <p:spPr>
          <a:xfrm>
            <a:off x="4787350" y="2232800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86" name="Google Shape;1186;p13"/>
          <p:cNvGrpSpPr/>
          <p:nvPr/>
        </p:nvGrpSpPr>
        <p:grpSpPr>
          <a:xfrm>
            <a:off x="-10924" y="2788025"/>
            <a:ext cx="1746942" cy="2358138"/>
            <a:chOff x="-10924" y="2788025"/>
            <a:chExt cx="1746942" cy="2358138"/>
          </a:xfrm>
        </p:grpSpPr>
        <p:sp>
          <p:nvSpPr>
            <p:cNvPr id="1187" name="Google Shape;1187;p13"/>
            <p:cNvSpPr/>
            <p:nvPr/>
          </p:nvSpPr>
          <p:spPr>
            <a:xfrm>
              <a:off x="-2260" y="2788025"/>
              <a:ext cx="190796" cy="1243203"/>
            </a:xfrm>
            <a:custGeom>
              <a:avLst/>
              <a:gdLst/>
              <a:ahLst/>
              <a:cxnLst/>
              <a:rect l="l" t="t" r="r" b="b"/>
              <a:pathLst>
                <a:path w="5546" h="36137" extrusionOk="0">
                  <a:moveTo>
                    <a:pt x="4182" y="765"/>
                  </a:moveTo>
                  <a:cubicBezTo>
                    <a:pt x="4207" y="765"/>
                    <a:pt x="4220" y="778"/>
                    <a:pt x="4220" y="804"/>
                  </a:cubicBezTo>
                  <a:lnTo>
                    <a:pt x="4245" y="1581"/>
                  </a:lnTo>
                  <a:cubicBezTo>
                    <a:pt x="4245" y="1607"/>
                    <a:pt x="4233" y="1619"/>
                    <a:pt x="4207" y="1619"/>
                  </a:cubicBezTo>
                  <a:lnTo>
                    <a:pt x="4182" y="1619"/>
                  </a:lnTo>
                  <a:cubicBezTo>
                    <a:pt x="4177" y="1622"/>
                    <a:pt x="4173" y="1623"/>
                    <a:pt x="4169" y="1623"/>
                  </a:cubicBezTo>
                  <a:cubicBezTo>
                    <a:pt x="4152" y="1623"/>
                    <a:pt x="4143" y="1602"/>
                    <a:pt x="4143" y="1581"/>
                  </a:cubicBezTo>
                  <a:lnTo>
                    <a:pt x="4118" y="791"/>
                  </a:lnTo>
                  <a:cubicBezTo>
                    <a:pt x="4105" y="778"/>
                    <a:pt x="4118" y="765"/>
                    <a:pt x="4131" y="765"/>
                  </a:cubicBezTo>
                  <a:close/>
                  <a:moveTo>
                    <a:pt x="3672" y="1976"/>
                  </a:moveTo>
                  <a:cubicBezTo>
                    <a:pt x="3685" y="1976"/>
                    <a:pt x="3710" y="1989"/>
                    <a:pt x="3710" y="2002"/>
                  </a:cubicBezTo>
                  <a:cubicBezTo>
                    <a:pt x="3837" y="2435"/>
                    <a:pt x="3850" y="2881"/>
                    <a:pt x="3761" y="3315"/>
                  </a:cubicBezTo>
                  <a:cubicBezTo>
                    <a:pt x="3748" y="3340"/>
                    <a:pt x="3736" y="3353"/>
                    <a:pt x="3723" y="3353"/>
                  </a:cubicBezTo>
                  <a:cubicBezTo>
                    <a:pt x="3697" y="3353"/>
                    <a:pt x="3685" y="3327"/>
                    <a:pt x="3685" y="3315"/>
                  </a:cubicBezTo>
                  <a:lnTo>
                    <a:pt x="3634" y="2015"/>
                  </a:lnTo>
                  <a:cubicBezTo>
                    <a:pt x="3634" y="2002"/>
                    <a:pt x="3646" y="1989"/>
                    <a:pt x="3672" y="1976"/>
                  </a:cubicBezTo>
                  <a:close/>
                  <a:moveTo>
                    <a:pt x="4638" y="2799"/>
                  </a:moveTo>
                  <a:cubicBezTo>
                    <a:pt x="4663" y="2799"/>
                    <a:pt x="4687" y="2818"/>
                    <a:pt x="4679" y="2843"/>
                  </a:cubicBezTo>
                  <a:cubicBezTo>
                    <a:pt x="4590" y="3429"/>
                    <a:pt x="4449" y="3990"/>
                    <a:pt x="4245" y="4551"/>
                  </a:cubicBezTo>
                  <a:cubicBezTo>
                    <a:pt x="4207" y="4666"/>
                    <a:pt x="4169" y="4793"/>
                    <a:pt x="4118" y="4934"/>
                  </a:cubicBezTo>
                  <a:cubicBezTo>
                    <a:pt x="4118" y="4946"/>
                    <a:pt x="4105" y="4959"/>
                    <a:pt x="4092" y="4959"/>
                  </a:cubicBezTo>
                  <a:cubicBezTo>
                    <a:pt x="4067" y="4959"/>
                    <a:pt x="4054" y="4934"/>
                    <a:pt x="4054" y="4921"/>
                  </a:cubicBezTo>
                  <a:cubicBezTo>
                    <a:pt x="4029" y="4449"/>
                    <a:pt x="4360" y="3213"/>
                    <a:pt x="4602" y="2818"/>
                  </a:cubicBezTo>
                  <a:cubicBezTo>
                    <a:pt x="4611" y="2804"/>
                    <a:pt x="4625" y="2799"/>
                    <a:pt x="4638" y="2799"/>
                  </a:cubicBezTo>
                  <a:close/>
                  <a:moveTo>
                    <a:pt x="3125" y="2925"/>
                  </a:moveTo>
                  <a:cubicBezTo>
                    <a:pt x="3141" y="2925"/>
                    <a:pt x="3156" y="2935"/>
                    <a:pt x="3162" y="2958"/>
                  </a:cubicBezTo>
                  <a:cubicBezTo>
                    <a:pt x="3328" y="3442"/>
                    <a:pt x="3430" y="3939"/>
                    <a:pt x="3442" y="4462"/>
                  </a:cubicBezTo>
                  <a:cubicBezTo>
                    <a:pt x="3455" y="4615"/>
                    <a:pt x="3468" y="4793"/>
                    <a:pt x="3493" y="4959"/>
                  </a:cubicBezTo>
                  <a:cubicBezTo>
                    <a:pt x="3493" y="4972"/>
                    <a:pt x="3481" y="4997"/>
                    <a:pt x="3455" y="4997"/>
                  </a:cubicBezTo>
                  <a:cubicBezTo>
                    <a:pt x="3430" y="4997"/>
                    <a:pt x="3417" y="4984"/>
                    <a:pt x="3417" y="4972"/>
                  </a:cubicBezTo>
                  <a:cubicBezTo>
                    <a:pt x="3391" y="4844"/>
                    <a:pt x="3353" y="4704"/>
                    <a:pt x="3328" y="4577"/>
                  </a:cubicBezTo>
                  <a:cubicBezTo>
                    <a:pt x="3187" y="4054"/>
                    <a:pt x="3111" y="3506"/>
                    <a:pt x="3085" y="2971"/>
                  </a:cubicBezTo>
                  <a:cubicBezTo>
                    <a:pt x="3085" y="2942"/>
                    <a:pt x="3106" y="2925"/>
                    <a:pt x="3125" y="2925"/>
                  </a:cubicBezTo>
                  <a:close/>
                  <a:moveTo>
                    <a:pt x="5048" y="4158"/>
                  </a:moveTo>
                  <a:cubicBezTo>
                    <a:pt x="5072" y="4158"/>
                    <a:pt x="5096" y="4179"/>
                    <a:pt x="5087" y="4207"/>
                  </a:cubicBezTo>
                  <a:cubicBezTo>
                    <a:pt x="4997" y="4857"/>
                    <a:pt x="4615" y="5341"/>
                    <a:pt x="4131" y="5902"/>
                  </a:cubicBezTo>
                  <a:cubicBezTo>
                    <a:pt x="4124" y="5909"/>
                    <a:pt x="4115" y="5912"/>
                    <a:pt x="4105" y="5912"/>
                  </a:cubicBezTo>
                  <a:cubicBezTo>
                    <a:pt x="4096" y="5912"/>
                    <a:pt x="4086" y="5909"/>
                    <a:pt x="4080" y="5902"/>
                  </a:cubicBezTo>
                  <a:cubicBezTo>
                    <a:pt x="4067" y="5889"/>
                    <a:pt x="4054" y="5877"/>
                    <a:pt x="4067" y="5851"/>
                  </a:cubicBezTo>
                  <a:cubicBezTo>
                    <a:pt x="4309" y="5252"/>
                    <a:pt x="4628" y="4691"/>
                    <a:pt x="5023" y="4169"/>
                  </a:cubicBezTo>
                  <a:cubicBezTo>
                    <a:pt x="5030" y="4162"/>
                    <a:pt x="5039" y="4158"/>
                    <a:pt x="5048" y="4158"/>
                  </a:cubicBezTo>
                  <a:close/>
                  <a:moveTo>
                    <a:pt x="2512" y="3786"/>
                  </a:moveTo>
                  <a:cubicBezTo>
                    <a:pt x="2525" y="3786"/>
                    <a:pt x="2537" y="3786"/>
                    <a:pt x="2550" y="3799"/>
                  </a:cubicBezTo>
                  <a:cubicBezTo>
                    <a:pt x="2945" y="4436"/>
                    <a:pt x="3060" y="5176"/>
                    <a:pt x="3175" y="5877"/>
                  </a:cubicBezTo>
                  <a:cubicBezTo>
                    <a:pt x="3187" y="6017"/>
                    <a:pt x="3213" y="6157"/>
                    <a:pt x="3238" y="6297"/>
                  </a:cubicBezTo>
                  <a:cubicBezTo>
                    <a:pt x="3238" y="6323"/>
                    <a:pt x="3226" y="6336"/>
                    <a:pt x="3213" y="6348"/>
                  </a:cubicBezTo>
                  <a:lnTo>
                    <a:pt x="3200" y="6348"/>
                  </a:lnTo>
                  <a:cubicBezTo>
                    <a:pt x="3187" y="6348"/>
                    <a:pt x="3162" y="6336"/>
                    <a:pt x="3162" y="6323"/>
                  </a:cubicBezTo>
                  <a:cubicBezTo>
                    <a:pt x="3111" y="6183"/>
                    <a:pt x="3047" y="6042"/>
                    <a:pt x="2996" y="5902"/>
                  </a:cubicBezTo>
                  <a:cubicBezTo>
                    <a:pt x="2729" y="5252"/>
                    <a:pt x="2461" y="4577"/>
                    <a:pt x="2474" y="3825"/>
                  </a:cubicBezTo>
                  <a:cubicBezTo>
                    <a:pt x="2474" y="3799"/>
                    <a:pt x="2486" y="3786"/>
                    <a:pt x="2512" y="3786"/>
                  </a:cubicBezTo>
                  <a:close/>
                  <a:moveTo>
                    <a:pt x="4266" y="6454"/>
                  </a:moveTo>
                  <a:cubicBezTo>
                    <a:pt x="4274" y="6454"/>
                    <a:pt x="4284" y="6457"/>
                    <a:pt x="4296" y="6463"/>
                  </a:cubicBezTo>
                  <a:cubicBezTo>
                    <a:pt x="4309" y="6463"/>
                    <a:pt x="4309" y="6489"/>
                    <a:pt x="4309" y="6501"/>
                  </a:cubicBezTo>
                  <a:lnTo>
                    <a:pt x="3888" y="7699"/>
                  </a:lnTo>
                  <a:cubicBezTo>
                    <a:pt x="3876" y="7712"/>
                    <a:pt x="3863" y="7725"/>
                    <a:pt x="3850" y="7725"/>
                  </a:cubicBezTo>
                  <a:lnTo>
                    <a:pt x="3837" y="7725"/>
                  </a:lnTo>
                  <a:cubicBezTo>
                    <a:pt x="3812" y="7712"/>
                    <a:pt x="3799" y="7699"/>
                    <a:pt x="3799" y="7674"/>
                  </a:cubicBezTo>
                  <a:cubicBezTo>
                    <a:pt x="3837" y="7266"/>
                    <a:pt x="3888" y="6807"/>
                    <a:pt x="4245" y="6463"/>
                  </a:cubicBezTo>
                  <a:cubicBezTo>
                    <a:pt x="4252" y="6457"/>
                    <a:pt x="4258" y="6454"/>
                    <a:pt x="4266" y="6454"/>
                  </a:cubicBezTo>
                  <a:close/>
                  <a:moveTo>
                    <a:pt x="2576" y="6030"/>
                  </a:moveTo>
                  <a:cubicBezTo>
                    <a:pt x="2601" y="6030"/>
                    <a:pt x="2627" y="6030"/>
                    <a:pt x="2627" y="6055"/>
                  </a:cubicBezTo>
                  <a:cubicBezTo>
                    <a:pt x="2843" y="6591"/>
                    <a:pt x="2983" y="7164"/>
                    <a:pt x="3009" y="7750"/>
                  </a:cubicBezTo>
                  <a:cubicBezTo>
                    <a:pt x="3009" y="7763"/>
                    <a:pt x="2996" y="7789"/>
                    <a:pt x="2971" y="7789"/>
                  </a:cubicBezTo>
                  <a:cubicBezTo>
                    <a:pt x="2958" y="7789"/>
                    <a:pt x="2945" y="7776"/>
                    <a:pt x="2932" y="7763"/>
                  </a:cubicBezTo>
                  <a:cubicBezTo>
                    <a:pt x="2741" y="7215"/>
                    <a:pt x="2601" y="6654"/>
                    <a:pt x="2537" y="6068"/>
                  </a:cubicBezTo>
                  <a:lnTo>
                    <a:pt x="2550" y="6068"/>
                  </a:lnTo>
                  <a:cubicBezTo>
                    <a:pt x="2550" y="6055"/>
                    <a:pt x="2563" y="6030"/>
                    <a:pt x="2576" y="6030"/>
                  </a:cubicBezTo>
                  <a:close/>
                  <a:moveTo>
                    <a:pt x="4793" y="6616"/>
                  </a:moveTo>
                  <a:cubicBezTo>
                    <a:pt x="4806" y="6629"/>
                    <a:pt x="4819" y="6642"/>
                    <a:pt x="4819" y="6654"/>
                  </a:cubicBezTo>
                  <a:cubicBezTo>
                    <a:pt x="4768" y="7521"/>
                    <a:pt x="4373" y="8248"/>
                    <a:pt x="3990" y="8961"/>
                  </a:cubicBezTo>
                  <a:cubicBezTo>
                    <a:pt x="3927" y="9076"/>
                    <a:pt x="3863" y="9191"/>
                    <a:pt x="3812" y="9293"/>
                  </a:cubicBezTo>
                  <a:cubicBezTo>
                    <a:pt x="3799" y="9306"/>
                    <a:pt x="3786" y="9318"/>
                    <a:pt x="3774" y="9318"/>
                  </a:cubicBezTo>
                  <a:lnTo>
                    <a:pt x="3761" y="9318"/>
                  </a:lnTo>
                  <a:cubicBezTo>
                    <a:pt x="3736" y="9306"/>
                    <a:pt x="3723" y="9293"/>
                    <a:pt x="3736" y="9267"/>
                  </a:cubicBezTo>
                  <a:cubicBezTo>
                    <a:pt x="3876" y="8324"/>
                    <a:pt x="4220" y="7432"/>
                    <a:pt x="4742" y="6629"/>
                  </a:cubicBezTo>
                  <a:cubicBezTo>
                    <a:pt x="4755" y="6616"/>
                    <a:pt x="4781" y="6616"/>
                    <a:pt x="4793" y="6616"/>
                  </a:cubicBezTo>
                  <a:close/>
                  <a:moveTo>
                    <a:pt x="2149" y="8497"/>
                  </a:moveTo>
                  <a:cubicBezTo>
                    <a:pt x="2161" y="8497"/>
                    <a:pt x="2172" y="8502"/>
                    <a:pt x="2180" y="8515"/>
                  </a:cubicBezTo>
                  <a:cubicBezTo>
                    <a:pt x="2486" y="8949"/>
                    <a:pt x="2614" y="9458"/>
                    <a:pt x="2716" y="9981"/>
                  </a:cubicBezTo>
                  <a:cubicBezTo>
                    <a:pt x="2729" y="9994"/>
                    <a:pt x="2716" y="10019"/>
                    <a:pt x="2690" y="10019"/>
                  </a:cubicBezTo>
                  <a:cubicBezTo>
                    <a:pt x="2665" y="10019"/>
                    <a:pt x="2652" y="10019"/>
                    <a:pt x="2652" y="10007"/>
                  </a:cubicBezTo>
                  <a:cubicBezTo>
                    <a:pt x="2410" y="9548"/>
                    <a:pt x="2219" y="9063"/>
                    <a:pt x="2104" y="8553"/>
                  </a:cubicBezTo>
                  <a:cubicBezTo>
                    <a:pt x="2104" y="8519"/>
                    <a:pt x="2127" y="8497"/>
                    <a:pt x="2149" y="8497"/>
                  </a:cubicBezTo>
                  <a:close/>
                  <a:moveTo>
                    <a:pt x="5278" y="9347"/>
                  </a:moveTo>
                  <a:cubicBezTo>
                    <a:pt x="5287" y="9347"/>
                    <a:pt x="5297" y="9350"/>
                    <a:pt x="5303" y="9356"/>
                  </a:cubicBezTo>
                  <a:cubicBezTo>
                    <a:pt x="5316" y="9356"/>
                    <a:pt x="5329" y="9382"/>
                    <a:pt x="5329" y="9395"/>
                  </a:cubicBezTo>
                  <a:cubicBezTo>
                    <a:pt x="5138" y="9930"/>
                    <a:pt x="4857" y="10427"/>
                    <a:pt x="4500" y="10861"/>
                  </a:cubicBezTo>
                  <a:cubicBezTo>
                    <a:pt x="4488" y="10873"/>
                    <a:pt x="4475" y="10873"/>
                    <a:pt x="4475" y="10873"/>
                  </a:cubicBezTo>
                  <a:cubicBezTo>
                    <a:pt x="4468" y="10880"/>
                    <a:pt x="4462" y="10883"/>
                    <a:pt x="4457" y="10883"/>
                  </a:cubicBezTo>
                  <a:cubicBezTo>
                    <a:pt x="4452" y="10883"/>
                    <a:pt x="4449" y="10880"/>
                    <a:pt x="4449" y="10873"/>
                  </a:cubicBezTo>
                  <a:cubicBezTo>
                    <a:pt x="4437" y="10873"/>
                    <a:pt x="4424" y="10848"/>
                    <a:pt x="4437" y="10835"/>
                  </a:cubicBezTo>
                  <a:cubicBezTo>
                    <a:pt x="4615" y="10300"/>
                    <a:pt x="4883" y="9803"/>
                    <a:pt x="5252" y="9356"/>
                  </a:cubicBezTo>
                  <a:cubicBezTo>
                    <a:pt x="5259" y="9350"/>
                    <a:pt x="5268" y="9347"/>
                    <a:pt x="5278" y="9347"/>
                  </a:cubicBezTo>
                  <a:close/>
                  <a:moveTo>
                    <a:pt x="4029" y="9675"/>
                  </a:moveTo>
                  <a:cubicBezTo>
                    <a:pt x="4054" y="9675"/>
                    <a:pt x="4067" y="9688"/>
                    <a:pt x="4067" y="9713"/>
                  </a:cubicBezTo>
                  <a:cubicBezTo>
                    <a:pt x="4067" y="10312"/>
                    <a:pt x="3888" y="10873"/>
                    <a:pt x="3710" y="11409"/>
                  </a:cubicBezTo>
                  <a:lnTo>
                    <a:pt x="3646" y="11600"/>
                  </a:lnTo>
                  <a:cubicBezTo>
                    <a:pt x="3646" y="11613"/>
                    <a:pt x="3621" y="11625"/>
                    <a:pt x="3608" y="11625"/>
                  </a:cubicBezTo>
                  <a:lnTo>
                    <a:pt x="3595" y="11625"/>
                  </a:lnTo>
                  <a:cubicBezTo>
                    <a:pt x="3583" y="11625"/>
                    <a:pt x="3570" y="11600"/>
                    <a:pt x="3570" y="11587"/>
                  </a:cubicBezTo>
                  <a:cubicBezTo>
                    <a:pt x="3621" y="10937"/>
                    <a:pt x="3761" y="10312"/>
                    <a:pt x="3990" y="9701"/>
                  </a:cubicBezTo>
                  <a:cubicBezTo>
                    <a:pt x="3990" y="9675"/>
                    <a:pt x="4016" y="9675"/>
                    <a:pt x="4029" y="9675"/>
                  </a:cubicBezTo>
                  <a:close/>
                  <a:moveTo>
                    <a:pt x="2614" y="11332"/>
                  </a:moveTo>
                  <a:cubicBezTo>
                    <a:pt x="2627" y="11332"/>
                    <a:pt x="2639" y="11345"/>
                    <a:pt x="2652" y="11370"/>
                  </a:cubicBezTo>
                  <a:cubicBezTo>
                    <a:pt x="2665" y="11472"/>
                    <a:pt x="2678" y="11574"/>
                    <a:pt x="2703" y="11664"/>
                  </a:cubicBezTo>
                  <a:cubicBezTo>
                    <a:pt x="2754" y="11893"/>
                    <a:pt x="2767" y="12122"/>
                    <a:pt x="2741" y="12365"/>
                  </a:cubicBezTo>
                  <a:cubicBezTo>
                    <a:pt x="2741" y="12377"/>
                    <a:pt x="2729" y="12390"/>
                    <a:pt x="2703" y="12390"/>
                  </a:cubicBezTo>
                  <a:cubicBezTo>
                    <a:pt x="2690" y="12390"/>
                    <a:pt x="2678" y="12390"/>
                    <a:pt x="2665" y="12365"/>
                  </a:cubicBezTo>
                  <a:cubicBezTo>
                    <a:pt x="2652" y="12275"/>
                    <a:pt x="2639" y="12186"/>
                    <a:pt x="2627" y="12097"/>
                  </a:cubicBezTo>
                  <a:cubicBezTo>
                    <a:pt x="2563" y="11855"/>
                    <a:pt x="2537" y="11613"/>
                    <a:pt x="2563" y="11370"/>
                  </a:cubicBezTo>
                  <a:cubicBezTo>
                    <a:pt x="2576" y="11345"/>
                    <a:pt x="2588" y="11332"/>
                    <a:pt x="2614" y="11332"/>
                  </a:cubicBezTo>
                  <a:close/>
                  <a:moveTo>
                    <a:pt x="2058" y="11979"/>
                  </a:moveTo>
                  <a:cubicBezTo>
                    <a:pt x="2075" y="11979"/>
                    <a:pt x="2091" y="11989"/>
                    <a:pt x="2091" y="12008"/>
                  </a:cubicBezTo>
                  <a:cubicBezTo>
                    <a:pt x="2270" y="12607"/>
                    <a:pt x="2397" y="13219"/>
                    <a:pt x="2448" y="13843"/>
                  </a:cubicBezTo>
                  <a:lnTo>
                    <a:pt x="2474" y="14073"/>
                  </a:lnTo>
                  <a:cubicBezTo>
                    <a:pt x="2474" y="14093"/>
                    <a:pt x="2457" y="14114"/>
                    <a:pt x="2437" y="14114"/>
                  </a:cubicBezTo>
                  <a:cubicBezTo>
                    <a:pt x="2432" y="14114"/>
                    <a:pt x="2427" y="14113"/>
                    <a:pt x="2423" y="14111"/>
                  </a:cubicBezTo>
                  <a:cubicBezTo>
                    <a:pt x="2410" y="14111"/>
                    <a:pt x="2397" y="14098"/>
                    <a:pt x="2384" y="14085"/>
                  </a:cubicBezTo>
                  <a:lnTo>
                    <a:pt x="2333" y="13932"/>
                  </a:lnTo>
                  <a:cubicBezTo>
                    <a:pt x="2129" y="13321"/>
                    <a:pt x="1913" y="12696"/>
                    <a:pt x="2015" y="12008"/>
                  </a:cubicBezTo>
                  <a:cubicBezTo>
                    <a:pt x="2021" y="11989"/>
                    <a:pt x="2040" y="11979"/>
                    <a:pt x="2058" y="11979"/>
                  </a:cubicBezTo>
                  <a:close/>
                  <a:moveTo>
                    <a:pt x="978" y="12967"/>
                  </a:moveTo>
                  <a:cubicBezTo>
                    <a:pt x="985" y="12967"/>
                    <a:pt x="995" y="12970"/>
                    <a:pt x="1008" y="12976"/>
                  </a:cubicBezTo>
                  <a:cubicBezTo>
                    <a:pt x="1339" y="13295"/>
                    <a:pt x="1607" y="13690"/>
                    <a:pt x="1773" y="14136"/>
                  </a:cubicBezTo>
                  <a:cubicBezTo>
                    <a:pt x="1785" y="14162"/>
                    <a:pt x="1773" y="14187"/>
                    <a:pt x="1747" y="14200"/>
                  </a:cubicBezTo>
                  <a:lnTo>
                    <a:pt x="1734" y="14200"/>
                  </a:lnTo>
                  <a:cubicBezTo>
                    <a:pt x="1722" y="14200"/>
                    <a:pt x="1709" y="14187"/>
                    <a:pt x="1696" y="14187"/>
                  </a:cubicBezTo>
                  <a:lnTo>
                    <a:pt x="1683" y="14162"/>
                  </a:lnTo>
                  <a:cubicBezTo>
                    <a:pt x="1365" y="13818"/>
                    <a:pt x="1123" y="13435"/>
                    <a:pt x="931" y="13027"/>
                  </a:cubicBezTo>
                  <a:cubicBezTo>
                    <a:pt x="931" y="13002"/>
                    <a:pt x="931" y="12989"/>
                    <a:pt x="957" y="12976"/>
                  </a:cubicBezTo>
                  <a:cubicBezTo>
                    <a:pt x="963" y="12970"/>
                    <a:pt x="970" y="12967"/>
                    <a:pt x="978" y="12967"/>
                  </a:cubicBezTo>
                  <a:close/>
                  <a:moveTo>
                    <a:pt x="3863" y="12352"/>
                  </a:moveTo>
                  <a:cubicBezTo>
                    <a:pt x="3876" y="12352"/>
                    <a:pt x="3888" y="12377"/>
                    <a:pt x="3888" y="12390"/>
                  </a:cubicBezTo>
                  <a:cubicBezTo>
                    <a:pt x="3876" y="13282"/>
                    <a:pt x="3723" y="14175"/>
                    <a:pt x="3430" y="15029"/>
                  </a:cubicBezTo>
                  <a:cubicBezTo>
                    <a:pt x="3430" y="15041"/>
                    <a:pt x="3417" y="15054"/>
                    <a:pt x="3391" y="15054"/>
                  </a:cubicBezTo>
                  <a:cubicBezTo>
                    <a:pt x="3379" y="15041"/>
                    <a:pt x="3366" y="15029"/>
                    <a:pt x="3366" y="15016"/>
                  </a:cubicBezTo>
                  <a:cubicBezTo>
                    <a:pt x="3328" y="14200"/>
                    <a:pt x="3570" y="12849"/>
                    <a:pt x="3812" y="12377"/>
                  </a:cubicBezTo>
                  <a:cubicBezTo>
                    <a:pt x="3825" y="12352"/>
                    <a:pt x="3837" y="12352"/>
                    <a:pt x="3863" y="12352"/>
                  </a:cubicBezTo>
                  <a:close/>
                  <a:moveTo>
                    <a:pt x="2805" y="14786"/>
                  </a:moveTo>
                  <a:cubicBezTo>
                    <a:pt x="2818" y="14786"/>
                    <a:pt x="2831" y="14786"/>
                    <a:pt x="2831" y="14799"/>
                  </a:cubicBezTo>
                  <a:cubicBezTo>
                    <a:pt x="2843" y="14812"/>
                    <a:pt x="2843" y="14812"/>
                    <a:pt x="2843" y="14825"/>
                  </a:cubicBezTo>
                  <a:lnTo>
                    <a:pt x="2882" y="15717"/>
                  </a:lnTo>
                  <a:cubicBezTo>
                    <a:pt x="2882" y="15742"/>
                    <a:pt x="2856" y="15768"/>
                    <a:pt x="2843" y="15768"/>
                  </a:cubicBezTo>
                  <a:lnTo>
                    <a:pt x="2818" y="15768"/>
                  </a:lnTo>
                  <a:cubicBezTo>
                    <a:pt x="2805" y="15768"/>
                    <a:pt x="2792" y="15755"/>
                    <a:pt x="2792" y="15755"/>
                  </a:cubicBezTo>
                  <a:cubicBezTo>
                    <a:pt x="2780" y="15742"/>
                    <a:pt x="2780" y="15730"/>
                    <a:pt x="2780" y="15730"/>
                  </a:cubicBezTo>
                  <a:lnTo>
                    <a:pt x="2741" y="14837"/>
                  </a:lnTo>
                  <a:cubicBezTo>
                    <a:pt x="2741" y="14812"/>
                    <a:pt x="2754" y="14786"/>
                    <a:pt x="2780" y="14786"/>
                  </a:cubicBezTo>
                  <a:close/>
                  <a:moveTo>
                    <a:pt x="4366" y="14437"/>
                  </a:moveTo>
                  <a:cubicBezTo>
                    <a:pt x="4372" y="14437"/>
                    <a:pt x="4378" y="14439"/>
                    <a:pt x="4386" y="14442"/>
                  </a:cubicBezTo>
                  <a:cubicBezTo>
                    <a:pt x="4398" y="14442"/>
                    <a:pt x="4411" y="14468"/>
                    <a:pt x="4411" y="14481"/>
                  </a:cubicBezTo>
                  <a:cubicBezTo>
                    <a:pt x="4284" y="15194"/>
                    <a:pt x="3978" y="15857"/>
                    <a:pt x="3672" y="16494"/>
                  </a:cubicBezTo>
                  <a:lnTo>
                    <a:pt x="3583" y="16698"/>
                  </a:lnTo>
                  <a:cubicBezTo>
                    <a:pt x="3570" y="16711"/>
                    <a:pt x="3557" y="16711"/>
                    <a:pt x="3544" y="16711"/>
                  </a:cubicBezTo>
                  <a:lnTo>
                    <a:pt x="3532" y="16711"/>
                  </a:lnTo>
                  <a:cubicBezTo>
                    <a:pt x="3519" y="16711"/>
                    <a:pt x="3506" y="16686"/>
                    <a:pt x="3506" y="16673"/>
                  </a:cubicBezTo>
                  <a:cubicBezTo>
                    <a:pt x="3646" y="15883"/>
                    <a:pt x="3927" y="15131"/>
                    <a:pt x="4335" y="14442"/>
                  </a:cubicBezTo>
                  <a:lnTo>
                    <a:pt x="4335" y="14455"/>
                  </a:lnTo>
                  <a:cubicBezTo>
                    <a:pt x="4344" y="14446"/>
                    <a:pt x="4353" y="14437"/>
                    <a:pt x="4366" y="14437"/>
                  </a:cubicBezTo>
                  <a:close/>
                  <a:moveTo>
                    <a:pt x="2027" y="15475"/>
                  </a:moveTo>
                  <a:cubicBezTo>
                    <a:pt x="2053" y="15475"/>
                    <a:pt x="2066" y="15487"/>
                    <a:pt x="2066" y="15513"/>
                  </a:cubicBezTo>
                  <a:cubicBezTo>
                    <a:pt x="2308" y="16278"/>
                    <a:pt x="2359" y="17068"/>
                    <a:pt x="2397" y="17846"/>
                  </a:cubicBezTo>
                  <a:cubicBezTo>
                    <a:pt x="2397" y="17986"/>
                    <a:pt x="2423" y="18126"/>
                    <a:pt x="2423" y="18253"/>
                  </a:cubicBezTo>
                  <a:lnTo>
                    <a:pt x="2423" y="18330"/>
                  </a:lnTo>
                  <a:cubicBezTo>
                    <a:pt x="2435" y="18355"/>
                    <a:pt x="2410" y="18368"/>
                    <a:pt x="2397" y="18368"/>
                  </a:cubicBezTo>
                  <a:cubicBezTo>
                    <a:pt x="2372" y="18368"/>
                    <a:pt x="2346" y="18355"/>
                    <a:pt x="2346" y="18330"/>
                  </a:cubicBezTo>
                  <a:lnTo>
                    <a:pt x="2346" y="18266"/>
                  </a:lnTo>
                  <a:cubicBezTo>
                    <a:pt x="2308" y="17935"/>
                    <a:pt x="2231" y="17603"/>
                    <a:pt x="2129" y="17297"/>
                  </a:cubicBezTo>
                  <a:cubicBezTo>
                    <a:pt x="1977" y="16724"/>
                    <a:pt x="1811" y="16138"/>
                    <a:pt x="1989" y="15513"/>
                  </a:cubicBezTo>
                  <a:cubicBezTo>
                    <a:pt x="2002" y="15487"/>
                    <a:pt x="2015" y="15475"/>
                    <a:pt x="2027" y="15475"/>
                  </a:cubicBezTo>
                  <a:close/>
                  <a:moveTo>
                    <a:pt x="1640" y="17433"/>
                  </a:moveTo>
                  <a:cubicBezTo>
                    <a:pt x="1657" y="17433"/>
                    <a:pt x="1671" y="17445"/>
                    <a:pt x="1671" y="17463"/>
                  </a:cubicBezTo>
                  <a:cubicBezTo>
                    <a:pt x="1798" y="17795"/>
                    <a:pt x="1836" y="18151"/>
                    <a:pt x="1785" y="18496"/>
                  </a:cubicBezTo>
                  <a:cubicBezTo>
                    <a:pt x="1785" y="18521"/>
                    <a:pt x="1773" y="18534"/>
                    <a:pt x="1747" y="18534"/>
                  </a:cubicBezTo>
                  <a:cubicBezTo>
                    <a:pt x="1722" y="18534"/>
                    <a:pt x="1709" y="18521"/>
                    <a:pt x="1709" y="18496"/>
                  </a:cubicBezTo>
                  <a:lnTo>
                    <a:pt x="1594" y="17476"/>
                  </a:lnTo>
                  <a:cubicBezTo>
                    <a:pt x="1594" y="17463"/>
                    <a:pt x="1607" y="17438"/>
                    <a:pt x="1620" y="17438"/>
                  </a:cubicBezTo>
                  <a:cubicBezTo>
                    <a:pt x="1626" y="17434"/>
                    <a:pt x="1633" y="17433"/>
                    <a:pt x="1640" y="17433"/>
                  </a:cubicBezTo>
                  <a:close/>
                  <a:moveTo>
                    <a:pt x="4328" y="16145"/>
                  </a:moveTo>
                  <a:cubicBezTo>
                    <a:pt x="4333" y="16145"/>
                    <a:pt x="4340" y="16147"/>
                    <a:pt x="4347" y="16150"/>
                  </a:cubicBezTo>
                  <a:cubicBezTo>
                    <a:pt x="4360" y="16150"/>
                    <a:pt x="4373" y="16176"/>
                    <a:pt x="4360" y="16189"/>
                  </a:cubicBezTo>
                  <a:cubicBezTo>
                    <a:pt x="4220" y="16851"/>
                    <a:pt x="3927" y="17438"/>
                    <a:pt x="3621" y="18075"/>
                  </a:cubicBezTo>
                  <a:cubicBezTo>
                    <a:pt x="3532" y="18228"/>
                    <a:pt x="3455" y="18394"/>
                    <a:pt x="3379" y="18559"/>
                  </a:cubicBezTo>
                  <a:cubicBezTo>
                    <a:pt x="3366" y="18572"/>
                    <a:pt x="3353" y="18585"/>
                    <a:pt x="3340" y="18585"/>
                  </a:cubicBezTo>
                  <a:lnTo>
                    <a:pt x="3328" y="18585"/>
                  </a:lnTo>
                  <a:cubicBezTo>
                    <a:pt x="3315" y="18572"/>
                    <a:pt x="3302" y="18559"/>
                    <a:pt x="3302" y="18534"/>
                  </a:cubicBezTo>
                  <a:cubicBezTo>
                    <a:pt x="3353" y="18126"/>
                    <a:pt x="3990" y="16545"/>
                    <a:pt x="4296" y="16150"/>
                  </a:cubicBezTo>
                  <a:lnTo>
                    <a:pt x="4296" y="16163"/>
                  </a:lnTo>
                  <a:cubicBezTo>
                    <a:pt x="4305" y="16154"/>
                    <a:pt x="4314" y="16145"/>
                    <a:pt x="4328" y="16145"/>
                  </a:cubicBezTo>
                  <a:close/>
                  <a:moveTo>
                    <a:pt x="5362" y="19021"/>
                  </a:moveTo>
                  <a:cubicBezTo>
                    <a:pt x="5370" y="19021"/>
                    <a:pt x="5380" y="19025"/>
                    <a:pt x="5393" y="19031"/>
                  </a:cubicBezTo>
                  <a:cubicBezTo>
                    <a:pt x="5405" y="19044"/>
                    <a:pt x="5405" y="19069"/>
                    <a:pt x="5393" y="19095"/>
                  </a:cubicBezTo>
                  <a:cubicBezTo>
                    <a:pt x="5163" y="19668"/>
                    <a:pt x="4666" y="20012"/>
                    <a:pt x="4233" y="20318"/>
                  </a:cubicBezTo>
                  <a:lnTo>
                    <a:pt x="4207" y="20318"/>
                  </a:lnTo>
                  <a:cubicBezTo>
                    <a:pt x="4194" y="20318"/>
                    <a:pt x="4182" y="20306"/>
                    <a:pt x="4182" y="20306"/>
                  </a:cubicBezTo>
                  <a:cubicBezTo>
                    <a:pt x="4169" y="20293"/>
                    <a:pt x="4169" y="20267"/>
                    <a:pt x="4182" y="20255"/>
                  </a:cubicBezTo>
                  <a:cubicBezTo>
                    <a:pt x="4500" y="19809"/>
                    <a:pt x="4844" y="19350"/>
                    <a:pt x="5342" y="19031"/>
                  </a:cubicBezTo>
                  <a:cubicBezTo>
                    <a:pt x="5348" y="19025"/>
                    <a:pt x="5354" y="19021"/>
                    <a:pt x="5362" y="19021"/>
                  </a:cubicBezTo>
                  <a:close/>
                  <a:moveTo>
                    <a:pt x="4551" y="17501"/>
                  </a:moveTo>
                  <a:cubicBezTo>
                    <a:pt x="4564" y="17514"/>
                    <a:pt x="4577" y="17527"/>
                    <a:pt x="4577" y="17552"/>
                  </a:cubicBezTo>
                  <a:cubicBezTo>
                    <a:pt x="4424" y="18674"/>
                    <a:pt x="3825" y="19605"/>
                    <a:pt x="3238" y="20497"/>
                  </a:cubicBezTo>
                  <a:lnTo>
                    <a:pt x="2996" y="20892"/>
                  </a:lnTo>
                  <a:cubicBezTo>
                    <a:pt x="2983" y="20892"/>
                    <a:pt x="2971" y="20905"/>
                    <a:pt x="2958" y="20905"/>
                  </a:cubicBezTo>
                  <a:lnTo>
                    <a:pt x="2945" y="20905"/>
                  </a:lnTo>
                  <a:cubicBezTo>
                    <a:pt x="2920" y="20892"/>
                    <a:pt x="2907" y="20866"/>
                    <a:pt x="2920" y="20854"/>
                  </a:cubicBezTo>
                  <a:cubicBezTo>
                    <a:pt x="3009" y="20612"/>
                    <a:pt x="3098" y="20369"/>
                    <a:pt x="3187" y="20140"/>
                  </a:cubicBezTo>
                  <a:cubicBezTo>
                    <a:pt x="3506" y="19222"/>
                    <a:pt x="3850" y="18292"/>
                    <a:pt x="4500" y="17514"/>
                  </a:cubicBezTo>
                  <a:cubicBezTo>
                    <a:pt x="4513" y="17501"/>
                    <a:pt x="4539" y="17501"/>
                    <a:pt x="4551" y="17501"/>
                  </a:cubicBezTo>
                  <a:close/>
                  <a:moveTo>
                    <a:pt x="1339" y="19370"/>
                  </a:moveTo>
                  <a:cubicBezTo>
                    <a:pt x="1351" y="19370"/>
                    <a:pt x="1365" y="19382"/>
                    <a:pt x="1365" y="19401"/>
                  </a:cubicBezTo>
                  <a:cubicBezTo>
                    <a:pt x="1696" y="20216"/>
                    <a:pt x="1683" y="21083"/>
                    <a:pt x="1683" y="21912"/>
                  </a:cubicBezTo>
                  <a:lnTo>
                    <a:pt x="1683" y="22039"/>
                  </a:lnTo>
                  <a:cubicBezTo>
                    <a:pt x="1683" y="22065"/>
                    <a:pt x="1671" y="22077"/>
                    <a:pt x="1645" y="22077"/>
                  </a:cubicBezTo>
                  <a:cubicBezTo>
                    <a:pt x="1632" y="22077"/>
                    <a:pt x="1607" y="22065"/>
                    <a:pt x="1607" y="22052"/>
                  </a:cubicBezTo>
                  <a:cubicBezTo>
                    <a:pt x="1581" y="21899"/>
                    <a:pt x="1556" y="21759"/>
                    <a:pt x="1530" y="21618"/>
                  </a:cubicBezTo>
                  <a:cubicBezTo>
                    <a:pt x="1365" y="20892"/>
                    <a:pt x="1288" y="20165"/>
                    <a:pt x="1288" y="19426"/>
                  </a:cubicBezTo>
                  <a:lnTo>
                    <a:pt x="1288" y="19413"/>
                  </a:lnTo>
                  <a:cubicBezTo>
                    <a:pt x="1288" y="19388"/>
                    <a:pt x="1301" y="19375"/>
                    <a:pt x="1326" y="19375"/>
                  </a:cubicBezTo>
                  <a:cubicBezTo>
                    <a:pt x="1330" y="19372"/>
                    <a:pt x="1334" y="19370"/>
                    <a:pt x="1339" y="19370"/>
                  </a:cubicBezTo>
                  <a:close/>
                  <a:moveTo>
                    <a:pt x="167" y="21657"/>
                  </a:moveTo>
                  <a:cubicBezTo>
                    <a:pt x="179" y="21657"/>
                    <a:pt x="205" y="21669"/>
                    <a:pt x="205" y="21682"/>
                  </a:cubicBezTo>
                  <a:cubicBezTo>
                    <a:pt x="345" y="22192"/>
                    <a:pt x="434" y="22715"/>
                    <a:pt x="472" y="23237"/>
                  </a:cubicBezTo>
                  <a:cubicBezTo>
                    <a:pt x="472" y="23263"/>
                    <a:pt x="460" y="23276"/>
                    <a:pt x="447" y="23276"/>
                  </a:cubicBezTo>
                  <a:lnTo>
                    <a:pt x="434" y="23276"/>
                  </a:lnTo>
                  <a:cubicBezTo>
                    <a:pt x="421" y="23276"/>
                    <a:pt x="409" y="23276"/>
                    <a:pt x="396" y="23263"/>
                  </a:cubicBezTo>
                  <a:cubicBezTo>
                    <a:pt x="167" y="22766"/>
                    <a:pt x="77" y="22230"/>
                    <a:pt x="128" y="21682"/>
                  </a:cubicBezTo>
                  <a:cubicBezTo>
                    <a:pt x="128" y="21669"/>
                    <a:pt x="154" y="21657"/>
                    <a:pt x="167" y="21657"/>
                  </a:cubicBezTo>
                  <a:close/>
                  <a:moveTo>
                    <a:pt x="2932" y="21593"/>
                  </a:moveTo>
                  <a:cubicBezTo>
                    <a:pt x="2945" y="21593"/>
                    <a:pt x="2958" y="21618"/>
                    <a:pt x="2958" y="21631"/>
                  </a:cubicBezTo>
                  <a:cubicBezTo>
                    <a:pt x="2932" y="22422"/>
                    <a:pt x="2614" y="23072"/>
                    <a:pt x="2206" y="23836"/>
                  </a:cubicBezTo>
                  <a:lnTo>
                    <a:pt x="2206" y="23849"/>
                  </a:lnTo>
                  <a:cubicBezTo>
                    <a:pt x="2206" y="23862"/>
                    <a:pt x="2193" y="23862"/>
                    <a:pt x="2168" y="23862"/>
                  </a:cubicBezTo>
                  <a:lnTo>
                    <a:pt x="2155" y="23862"/>
                  </a:lnTo>
                  <a:cubicBezTo>
                    <a:pt x="2142" y="23862"/>
                    <a:pt x="2129" y="23836"/>
                    <a:pt x="2129" y="23824"/>
                  </a:cubicBezTo>
                  <a:cubicBezTo>
                    <a:pt x="2308" y="23059"/>
                    <a:pt x="2563" y="22332"/>
                    <a:pt x="2882" y="21631"/>
                  </a:cubicBezTo>
                  <a:cubicBezTo>
                    <a:pt x="2882" y="21606"/>
                    <a:pt x="2907" y="21593"/>
                    <a:pt x="2932" y="21593"/>
                  </a:cubicBezTo>
                  <a:close/>
                  <a:moveTo>
                    <a:pt x="906" y="21912"/>
                  </a:moveTo>
                  <a:cubicBezTo>
                    <a:pt x="919" y="21912"/>
                    <a:pt x="944" y="21924"/>
                    <a:pt x="944" y="21937"/>
                  </a:cubicBezTo>
                  <a:cubicBezTo>
                    <a:pt x="1123" y="22715"/>
                    <a:pt x="1161" y="23518"/>
                    <a:pt x="1033" y="24295"/>
                  </a:cubicBezTo>
                  <a:cubicBezTo>
                    <a:pt x="1033" y="24321"/>
                    <a:pt x="1008" y="24333"/>
                    <a:pt x="995" y="24333"/>
                  </a:cubicBezTo>
                  <a:cubicBezTo>
                    <a:pt x="970" y="24333"/>
                    <a:pt x="957" y="24321"/>
                    <a:pt x="957" y="24295"/>
                  </a:cubicBezTo>
                  <a:lnTo>
                    <a:pt x="868" y="21950"/>
                  </a:lnTo>
                  <a:cubicBezTo>
                    <a:pt x="868" y="21937"/>
                    <a:pt x="880" y="21912"/>
                    <a:pt x="906" y="21912"/>
                  </a:cubicBezTo>
                  <a:close/>
                  <a:moveTo>
                    <a:pt x="3085" y="23610"/>
                  </a:moveTo>
                  <a:cubicBezTo>
                    <a:pt x="3095" y="23610"/>
                    <a:pt x="3105" y="23613"/>
                    <a:pt x="3111" y="23620"/>
                  </a:cubicBezTo>
                  <a:cubicBezTo>
                    <a:pt x="3124" y="23620"/>
                    <a:pt x="3136" y="23645"/>
                    <a:pt x="3136" y="23658"/>
                  </a:cubicBezTo>
                  <a:cubicBezTo>
                    <a:pt x="2945" y="24512"/>
                    <a:pt x="2435" y="25200"/>
                    <a:pt x="1951" y="25863"/>
                  </a:cubicBezTo>
                  <a:cubicBezTo>
                    <a:pt x="1824" y="26016"/>
                    <a:pt x="1696" y="26194"/>
                    <a:pt x="1581" y="26373"/>
                  </a:cubicBezTo>
                  <a:cubicBezTo>
                    <a:pt x="1569" y="26373"/>
                    <a:pt x="1556" y="26386"/>
                    <a:pt x="1543" y="26386"/>
                  </a:cubicBezTo>
                  <a:lnTo>
                    <a:pt x="1530" y="26386"/>
                  </a:lnTo>
                  <a:cubicBezTo>
                    <a:pt x="1505" y="26373"/>
                    <a:pt x="1492" y="26347"/>
                    <a:pt x="1505" y="26335"/>
                  </a:cubicBezTo>
                  <a:cubicBezTo>
                    <a:pt x="1926" y="25353"/>
                    <a:pt x="2372" y="24410"/>
                    <a:pt x="3060" y="23620"/>
                  </a:cubicBezTo>
                  <a:cubicBezTo>
                    <a:pt x="3066" y="23613"/>
                    <a:pt x="3076" y="23610"/>
                    <a:pt x="3085" y="23610"/>
                  </a:cubicBezTo>
                  <a:close/>
                  <a:moveTo>
                    <a:pt x="332" y="24703"/>
                  </a:moveTo>
                  <a:cubicBezTo>
                    <a:pt x="345" y="24703"/>
                    <a:pt x="358" y="24716"/>
                    <a:pt x="370" y="24729"/>
                  </a:cubicBezTo>
                  <a:cubicBezTo>
                    <a:pt x="536" y="25277"/>
                    <a:pt x="485" y="25799"/>
                    <a:pt x="434" y="26296"/>
                  </a:cubicBezTo>
                  <a:cubicBezTo>
                    <a:pt x="434" y="26398"/>
                    <a:pt x="421" y="26488"/>
                    <a:pt x="409" y="26577"/>
                  </a:cubicBezTo>
                  <a:cubicBezTo>
                    <a:pt x="409" y="26602"/>
                    <a:pt x="396" y="26615"/>
                    <a:pt x="370" y="26615"/>
                  </a:cubicBezTo>
                  <a:cubicBezTo>
                    <a:pt x="358" y="26615"/>
                    <a:pt x="332" y="26602"/>
                    <a:pt x="332" y="26590"/>
                  </a:cubicBezTo>
                  <a:cubicBezTo>
                    <a:pt x="230" y="25978"/>
                    <a:pt x="205" y="25353"/>
                    <a:pt x="294" y="24741"/>
                  </a:cubicBezTo>
                  <a:cubicBezTo>
                    <a:pt x="294" y="24716"/>
                    <a:pt x="307" y="24703"/>
                    <a:pt x="332" y="24703"/>
                  </a:cubicBezTo>
                  <a:close/>
                  <a:moveTo>
                    <a:pt x="2983" y="25621"/>
                  </a:moveTo>
                  <a:cubicBezTo>
                    <a:pt x="2996" y="25621"/>
                    <a:pt x="3009" y="25634"/>
                    <a:pt x="3009" y="25646"/>
                  </a:cubicBezTo>
                  <a:cubicBezTo>
                    <a:pt x="3022" y="25799"/>
                    <a:pt x="2983" y="25952"/>
                    <a:pt x="2907" y="26067"/>
                  </a:cubicBezTo>
                  <a:lnTo>
                    <a:pt x="2894" y="26092"/>
                  </a:lnTo>
                  <a:cubicBezTo>
                    <a:pt x="2639" y="26564"/>
                    <a:pt x="2359" y="26997"/>
                    <a:pt x="2027" y="27418"/>
                  </a:cubicBezTo>
                  <a:cubicBezTo>
                    <a:pt x="1530" y="28068"/>
                    <a:pt x="1059" y="28744"/>
                    <a:pt x="638" y="29445"/>
                  </a:cubicBezTo>
                  <a:cubicBezTo>
                    <a:pt x="625" y="29457"/>
                    <a:pt x="613" y="29470"/>
                    <a:pt x="600" y="29470"/>
                  </a:cubicBezTo>
                  <a:lnTo>
                    <a:pt x="587" y="29470"/>
                  </a:lnTo>
                  <a:cubicBezTo>
                    <a:pt x="562" y="29457"/>
                    <a:pt x="549" y="29445"/>
                    <a:pt x="562" y="29419"/>
                  </a:cubicBezTo>
                  <a:cubicBezTo>
                    <a:pt x="1021" y="28183"/>
                    <a:pt x="1747" y="27010"/>
                    <a:pt x="2932" y="25634"/>
                  </a:cubicBezTo>
                  <a:cubicBezTo>
                    <a:pt x="2945" y="25621"/>
                    <a:pt x="2958" y="25621"/>
                    <a:pt x="2983" y="25621"/>
                  </a:cubicBezTo>
                  <a:close/>
                  <a:moveTo>
                    <a:pt x="1725" y="28700"/>
                  </a:moveTo>
                  <a:cubicBezTo>
                    <a:pt x="1732" y="28700"/>
                    <a:pt x="1740" y="28702"/>
                    <a:pt x="1747" y="28705"/>
                  </a:cubicBezTo>
                  <a:cubicBezTo>
                    <a:pt x="1760" y="28718"/>
                    <a:pt x="1773" y="28744"/>
                    <a:pt x="1760" y="28769"/>
                  </a:cubicBezTo>
                  <a:cubicBezTo>
                    <a:pt x="1556" y="29445"/>
                    <a:pt x="1161" y="30044"/>
                    <a:pt x="791" y="30605"/>
                  </a:cubicBezTo>
                  <a:lnTo>
                    <a:pt x="740" y="30668"/>
                  </a:lnTo>
                  <a:cubicBezTo>
                    <a:pt x="740" y="30681"/>
                    <a:pt x="727" y="30681"/>
                    <a:pt x="715" y="30694"/>
                  </a:cubicBezTo>
                  <a:lnTo>
                    <a:pt x="702" y="30681"/>
                  </a:lnTo>
                  <a:cubicBezTo>
                    <a:pt x="676" y="30668"/>
                    <a:pt x="664" y="30643"/>
                    <a:pt x="676" y="30630"/>
                  </a:cubicBezTo>
                  <a:cubicBezTo>
                    <a:pt x="919" y="30057"/>
                    <a:pt x="1199" y="29521"/>
                    <a:pt x="1518" y="29011"/>
                  </a:cubicBezTo>
                  <a:lnTo>
                    <a:pt x="1696" y="28718"/>
                  </a:lnTo>
                  <a:cubicBezTo>
                    <a:pt x="1696" y="28709"/>
                    <a:pt x="1709" y="28700"/>
                    <a:pt x="1725" y="28700"/>
                  </a:cubicBezTo>
                  <a:close/>
                  <a:moveTo>
                    <a:pt x="2575" y="29373"/>
                  </a:moveTo>
                  <a:cubicBezTo>
                    <a:pt x="2602" y="29373"/>
                    <a:pt x="2621" y="29402"/>
                    <a:pt x="2601" y="29432"/>
                  </a:cubicBezTo>
                  <a:cubicBezTo>
                    <a:pt x="2244" y="29904"/>
                    <a:pt x="1836" y="30324"/>
                    <a:pt x="1377" y="30707"/>
                  </a:cubicBezTo>
                  <a:cubicBezTo>
                    <a:pt x="1377" y="30719"/>
                    <a:pt x="1365" y="30719"/>
                    <a:pt x="1352" y="30719"/>
                  </a:cubicBezTo>
                  <a:cubicBezTo>
                    <a:pt x="1339" y="30719"/>
                    <a:pt x="1339" y="30719"/>
                    <a:pt x="1326" y="30707"/>
                  </a:cubicBezTo>
                  <a:cubicBezTo>
                    <a:pt x="1314" y="30694"/>
                    <a:pt x="1314" y="30668"/>
                    <a:pt x="1314" y="30656"/>
                  </a:cubicBezTo>
                  <a:lnTo>
                    <a:pt x="1339" y="30643"/>
                  </a:lnTo>
                  <a:cubicBezTo>
                    <a:pt x="1658" y="30159"/>
                    <a:pt x="1989" y="29649"/>
                    <a:pt x="2550" y="29381"/>
                  </a:cubicBezTo>
                  <a:cubicBezTo>
                    <a:pt x="2559" y="29375"/>
                    <a:pt x="2567" y="29373"/>
                    <a:pt x="2575" y="29373"/>
                  </a:cubicBezTo>
                  <a:close/>
                  <a:moveTo>
                    <a:pt x="4182" y="1"/>
                  </a:moveTo>
                  <a:cubicBezTo>
                    <a:pt x="4080" y="1"/>
                    <a:pt x="4041" y="103"/>
                    <a:pt x="4003" y="230"/>
                  </a:cubicBezTo>
                  <a:lnTo>
                    <a:pt x="4003" y="243"/>
                  </a:lnTo>
                  <a:cubicBezTo>
                    <a:pt x="3978" y="345"/>
                    <a:pt x="3965" y="447"/>
                    <a:pt x="3952" y="549"/>
                  </a:cubicBezTo>
                  <a:lnTo>
                    <a:pt x="3952" y="612"/>
                  </a:lnTo>
                  <a:cubicBezTo>
                    <a:pt x="3927" y="944"/>
                    <a:pt x="3914" y="1275"/>
                    <a:pt x="3939" y="1594"/>
                  </a:cubicBezTo>
                  <a:cubicBezTo>
                    <a:pt x="3939" y="1607"/>
                    <a:pt x="3927" y="1619"/>
                    <a:pt x="3914" y="1632"/>
                  </a:cubicBezTo>
                  <a:lnTo>
                    <a:pt x="3876" y="1632"/>
                  </a:lnTo>
                  <a:cubicBezTo>
                    <a:pt x="3773" y="1595"/>
                    <a:pt x="3691" y="1571"/>
                    <a:pt x="3639" y="1571"/>
                  </a:cubicBezTo>
                  <a:cubicBezTo>
                    <a:pt x="3620" y="1571"/>
                    <a:pt x="3606" y="1574"/>
                    <a:pt x="3595" y="1581"/>
                  </a:cubicBezTo>
                  <a:cubicBezTo>
                    <a:pt x="3544" y="1607"/>
                    <a:pt x="3532" y="1696"/>
                    <a:pt x="3506" y="1836"/>
                  </a:cubicBezTo>
                  <a:cubicBezTo>
                    <a:pt x="3493" y="1964"/>
                    <a:pt x="3493" y="2091"/>
                    <a:pt x="3493" y="2206"/>
                  </a:cubicBezTo>
                  <a:cubicBezTo>
                    <a:pt x="3493" y="2410"/>
                    <a:pt x="3506" y="2601"/>
                    <a:pt x="3506" y="2792"/>
                  </a:cubicBezTo>
                  <a:lnTo>
                    <a:pt x="3519" y="3034"/>
                  </a:lnTo>
                  <a:cubicBezTo>
                    <a:pt x="3519" y="3060"/>
                    <a:pt x="3506" y="3073"/>
                    <a:pt x="3493" y="3073"/>
                  </a:cubicBezTo>
                  <a:cubicBezTo>
                    <a:pt x="3487" y="3079"/>
                    <a:pt x="3481" y="3082"/>
                    <a:pt x="3474" y="3082"/>
                  </a:cubicBezTo>
                  <a:cubicBezTo>
                    <a:pt x="3468" y="3082"/>
                    <a:pt x="3461" y="3079"/>
                    <a:pt x="3455" y="3073"/>
                  </a:cubicBezTo>
                  <a:cubicBezTo>
                    <a:pt x="3404" y="3022"/>
                    <a:pt x="3353" y="2971"/>
                    <a:pt x="3328" y="2907"/>
                  </a:cubicBezTo>
                  <a:cubicBezTo>
                    <a:pt x="3315" y="2881"/>
                    <a:pt x="3302" y="2869"/>
                    <a:pt x="3289" y="2856"/>
                  </a:cubicBezTo>
                  <a:cubicBezTo>
                    <a:pt x="3246" y="2769"/>
                    <a:pt x="3203" y="2710"/>
                    <a:pt x="3144" y="2710"/>
                  </a:cubicBezTo>
                  <a:cubicBezTo>
                    <a:pt x="3133" y="2710"/>
                    <a:pt x="3122" y="2712"/>
                    <a:pt x="3111" y="2716"/>
                  </a:cubicBezTo>
                  <a:cubicBezTo>
                    <a:pt x="2996" y="2741"/>
                    <a:pt x="2983" y="2856"/>
                    <a:pt x="2996" y="2932"/>
                  </a:cubicBezTo>
                  <a:cubicBezTo>
                    <a:pt x="2996" y="3085"/>
                    <a:pt x="3009" y="3251"/>
                    <a:pt x="3034" y="3417"/>
                  </a:cubicBezTo>
                  <a:cubicBezTo>
                    <a:pt x="3085" y="3684"/>
                    <a:pt x="3124" y="3965"/>
                    <a:pt x="3162" y="4232"/>
                  </a:cubicBezTo>
                  <a:cubicBezTo>
                    <a:pt x="3187" y="4347"/>
                    <a:pt x="3200" y="4462"/>
                    <a:pt x="3213" y="4564"/>
                  </a:cubicBezTo>
                  <a:cubicBezTo>
                    <a:pt x="3226" y="4589"/>
                    <a:pt x="3213" y="4602"/>
                    <a:pt x="3200" y="4615"/>
                  </a:cubicBezTo>
                  <a:cubicBezTo>
                    <a:pt x="3175" y="4615"/>
                    <a:pt x="3162" y="4615"/>
                    <a:pt x="3149" y="4602"/>
                  </a:cubicBezTo>
                  <a:cubicBezTo>
                    <a:pt x="3098" y="4526"/>
                    <a:pt x="3060" y="4436"/>
                    <a:pt x="3034" y="4360"/>
                  </a:cubicBezTo>
                  <a:lnTo>
                    <a:pt x="3009" y="4296"/>
                  </a:lnTo>
                  <a:cubicBezTo>
                    <a:pt x="2996" y="4258"/>
                    <a:pt x="2983" y="4220"/>
                    <a:pt x="2971" y="4181"/>
                  </a:cubicBezTo>
                  <a:cubicBezTo>
                    <a:pt x="2907" y="4029"/>
                    <a:pt x="2843" y="3876"/>
                    <a:pt x="2741" y="3748"/>
                  </a:cubicBezTo>
                  <a:cubicBezTo>
                    <a:pt x="2661" y="3638"/>
                    <a:pt x="2581" y="3583"/>
                    <a:pt x="2489" y="3583"/>
                  </a:cubicBezTo>
                  <a:cubicBezTo>
                    <a:pt x="2463" y="3583"/>
                    <a:pt x="2437" y="3587"/>
                    <a:pt x="2410" y="3595"/>
                  </a:cubicBezTo>
                  <a:cubicBezTo>
                    <a:pt x="2282" y="3633"/>
                    <a:pt x="2257" y="3735"/>
                    <a:pt x="2257" y="3888"/>
                  </a:cubicBezTo>
                  <a:cubicBezTo>
                    <a:pt x="2244" y="4016"/>
                    <a:pt x="2257" y="4156"/>
                    <a:pt x="2282" y="4283"/>
                  </a:cubicBezTo>
                  <a:cubicBezTo>
                    <a:pt x="2321" y="4513"/>
                    <a:pt x="2384" y="4755"/>
                    <a:pt x="2435" y="4984"/>
                  </a:cubicBezTo>
                  <a:lnTo>
                    <a:pt x="2486" y="5163"/>
                  </a:lnTo>
                  <a:cubicBezTo>
                    <a:pt x="2486" y="5176"/>
                    <a:pt x="2486" y="5188"/>
                    <a:pt x="2499" y="5201"/>
                  </a:cubicBezTo>
                  <a:cubicBezTo>
                    <a:pt x="2525" y="5265"/>
                    <a:pt x="2550" y="5341"/>
                    <a:pt x="2474" y="5392"/>
                  </a:cubicBezTo>
                  <a:cubicBezTo>
                    <a:pt x="2346" y="5482"/>
                    <a:pt x="2359" y="5584"/>
                    <a:pt x="2372" y="5724"/>
                  </a:cubicBezTo>
                  <a:lnTo>
                    <a:pt x="2372" y="5839"/>
                  </a:lnTo>
                  <a:cubicBezTo>
                    <a:pt x="2372" y="6042"/>
                    <a:pt x="2384" y="6234"/>
                    <a:pt x="2435" y="6425"/>
                  </a:cubicBezTo>
                  <a:cubicBezTo>
                    <a:pt x="2461" y="6552"/>
                    <a:pt x="2486" y="6680"/>
                    <a:pt x="2499" y="6807"/>
                  </a:cubicBezTo>
                  <a:cubicBezTo>
                    <a:pt x="2499" y="6839"/>
                    <a:pt x="2473" y="6862"/>
                    <a:pt x="2450" y="6862"/>
                  </a:cubicBezTo>
                  <a:cubicBezTo>
                    <a:pt x="2445" y="6862"/>
                    <a:pt x="2440" y="6860"/>
                    <a:pt x="2435" y="6858"/>
                  </a:cubicBezTo>
                  <a:cubicBezTo>
                    <a:pt x="2410" y="6845"/>
                    <a:pt x="2397" y="6833"/>
                    <a:pt x="2372" y="6807"/>
                  </a:cubicBezTo>
                  <a:cubicBezTo>
                    <a:pt x="2322" y="6782"/>
                    <a:pt x="2288" y="6763"/>
                    <a:pt x="2257" y="6763"/>
                  </a:cubicBezTo>
                  <a:cubicBezTo>
                    <a:pt x="2240" y="6763"/>
                    <a:pt x="2224" y="6768"/>
                    <a:pt x="2206" y="6782"/>
                  </a:cubicBezTo>
                  <a:cubicBezTo>
                    <a:pt x="2117" y="6845"/>
                    <a:pt x="2117" y="6947"/>
                    <a:pt x="2129" y="7062"/>
                  </a:cubicBezTo>
                  <a:cubicBezTo>
                    <a:pt x="2180" y="7496"/>
                    <a:pt x="2270" y="7916"/>
                    <a:pt x="2397" y="8337"/>
                  </a:cubicBezTo>
                  <a:cubicBezTo>
                    <a:pt x="2397" y="8362"/>
                    <a:pt x="2397" y="8375"/>
                    <a:pt x="2372" y="8388"/>
                  </a:cubicBezTo>
                  <a:cubicBezTo>
                    <a:pt x="2368" y="8392"/>
                    <a:pt x="2363" y="8393"/>
                    <a:pt x="2358" y="8393"/>
                  </a:cubicBezTo>
                  <a:cubicBezTo>
                    <a:pt x="2345" y="8393"/>
                    <a:pt x="2330" y="8384"/>
                    <a:pt x="2321" y="8375"/>
                  </a:cubicBezTo>
                  <a:cubicBezTo>
                    <a:pt x="2282" y="8337"/>
                    <a:pt x="2257" y="8286"/>
                    <a:pt x="2219" y="8248"/>
                  </a:cubicBezTo>
                  <a:cubicBezTo>
                    <a:pt x="2155" y="8171"/>
                    <a:pt x="2091" y="8095"/>
                    <a:pt x="2027" y="8031"/>
                  </a:cubicBezTo>
                  <a:cubicBezTo>
                    <a:pt x="1993" y="7987"/>
                    <a:pt x="1964" y="7968"/>
                    <a:pt x="1937" y="7968"/>
                  </a:cubicBezTo>
                  <a:cubicBezTo>
                    <a:pt x="1924" y="7968"/>
                    <a:pt x="1912" y="7972"/>
                    <a:pt x="1900" y="7980"/>
                  </a:cubicBezTo>
                  <a:cubicBezTo>
                    <a:pt x="1849" y="7993"/>
                    <a:pt x="1849" y="8031"/>
                    <a:pt x="1849" y="8107"/>
                  </a:cubicBezTo>
                  <a:cubicBezTo>
                    <a:pt x="1862" y="8273"/>
                    <a:pt x="1900" y="8452"/>
                    <a:pt x="1951" y="8604"/>
                  </a:cubicBezTo>
                  <a:lnTo>
                    <a:pt x="1977" y="8706"/>
                  </a:lnTo>
                  <a:cubicBezTo>
                    <a:pt x="2078" y="9114"/>
                    <a:pt x="2231" y="9522"/>
                    <a:pt x="2384" y="9917"/>
                  </a:cubicBezTo>
                  <a:cubicBezTo>
                    <a:pt x="2461" y="10121"/>
                    <a:pt x="2537" y="10338"/>
                    <a:pt x="2614" y="10555"/>
                  </a:cubicBezTo>
                  <a:cubicBezTo>
                    <a:pt x="2614" y="10555"/>
                    <a:pt x="2614" y="10567"/>
                    <a:pt x="2614" y="10580"/>
                  </a:cubicBezTo>
                  <a:cubicBezTo>
                    <a:pt x="2614" y="10593"/>
                    <a:pt x="2601" y="10606"/>
                    <a:pt x="2588" y="10606"/>
                  </a:cubicBezTo>
                  <a:cubicBezTo>
                    <a:pt x="2333" y="10644"/>
                    <a:pt x="2333" y="10810"/>
                    <a:pt x="2321" y="11001"/>
                  </a:cubicBezTo>
                  <a:lnTo>
                    <a:pt x="2321" y="11039"/>
                  </a:lnTo>
                  <a:cubicBezTo>
                    <a:pt x="2321" y="11205"/>
                    <a:pt x="2333" y="11383"/>
                    <a:pt x="2372" y="11549"/>
                  </a:cubicBezTo>
                  <a:cubicBezTo>
                    <a:pt x="2410" y="11778"/>
                    <a:pt x="2423" y="11995"/>
                    <a:pt x="2410" y="12224"/>
                  </a:cubicBezTo>
                  <a:cubicBezTo>
                    <a:pt x="2410" y="12237"/>
                    <a:pt x="2397" y="12263"/>
                    <a:pt x="2372" y="12263"/>
                  </a:cubicBezTo>
                  <a:cubicBezTo>
                    <a:pt x="2359" y="12263"/>
                    <a:pt x="2333" y="12250"/>
                    <a:pt x="2333" y="12237"/>
                  </a:cubicBezTo>
                  <a:cubicBezTo>
                    <a:pt x="2308" y="12186"/>
                    <a:pt x="2295" y="12135"/>
                    <a:pt x="2282" y="12097"/>
                  </a:cubicBezTo>
                  <a:cubicBezTo>
                    <a:pt x="2244" y="12008"/>
                    <a:pt x="2219" y="11931"/>
                    <a:pt x="2180" y="11868"/>
                  </a:cubicBezTo>
                  <a:cubicBezTo>
                    <a:pt x="2142" y="11778"/>
                    <a:pt x="2091" y="11740"/>
                    <a:pt x="2027" y="11740"/>
                  </a:cubicBezTo>
                  <a:cubicBezTo>
                    <a:pt x="1951" y="11753"/>
                    <a:pt x="1913" y="11791"/>
                    <a:pt x="1887" y="11893"/>
                  </a:cubicBezTo>
                  <a:cubicBezTo>
                    <a:pt x="1849" y="12020"/>
                    <a:pt x="1836" y="12148"/>
                    <a:pt x="1836" y="12288"/>
                  </a:cubicBezTo>
                  <a:cubicBezTo>
                    <a:pt x="1836" y="12811"/>
                    <a:pt x="1926" y="13321"/>
                    <a:pt x="2104" y="13818"/>
                  </a:cubicBezTo>
                  <a:cubicBezTo>
                    <a:pt x="2423" y="14812"/>
                    <a:pt x="2614" y="15844"/>
                    <a:pt x="2690" y="16890"/>
                  </a:cubicBezTo>
                  <a:lnTo>
                    <a:pt x="2690" y="16915"/>
                  </a:lnTo>
                  <a:cubicBezTo>
                    <a:pt x="2703" y="17043"/>
                    <a:pt x="2678" y="17157"/>
                    <a:pt x="2614" y="17259"/>
                  </a:cubicBezTo>
                  <a:cubicBezTo>
                    <a:pt x="2601" y="17272"/>
                    <a:pt x="2588" y="17272"/>
                    <a:pt x="2576" y="17272"/>
                  </a:cubicBezTo>
                  <a:cubicBezTo>
                    <a:pt x="2550" y="17272"/>
                    <a:pt x="2537" y="17259"/>
                    <a:pt x="2537" y="17234"/>
                  </a:cubicBezTo>
                  <a:lnTo>
                    <a:pt x="2537" y="17208"/>
                  </a:lnTo>
                  <a:cubicBezTo>
                    <a:pt x="2512" y="16596"/>
                    <a:pt x="2410" y="15985"/>
                    <a:pt x="2244" y="15398"/>
                  </a:cubicBezTo>
                  <a:cubicBezTo>
                    <a:pt x="2231" y="15360"/>
                    <a:pt x="2206" y="15284"/>
                    <a:pt x="2270" y="15233"/>
                  </a:cubicBezTo>
                  <a:cubicBezTo>
                    <a:pt x="2295" y="15233"/>
                    <a:pt x="2308" y="15207"/>
                    <a:pt x="2321" y="15182"/>
                  </a:cubicBezTo>
                  <a:cubicBezTo>
                    <a:pt x="2321" y="15169"/>
                    <a:pt x="2308" y="15131"/>
                    <a:pt x="2295" y="15105"/>
                  </a:cubicBezTo>
                  <a:cubicBezTo>
                    <a:pt x="2282" y="15080"/>
                    <a:pt x="2270" y="15067"/>
                    <a:pt x="2270" y="15041"/>
                  </a:cubicBezTo>
                  <a:cubicBezTo>
                    <a:pt x="2231" y="14978"/>
                    <a:pt x="2206" y="14901"/>
                    <a:pt x="2180" y="14825"/>
                  </a:cubicBezTo>
                  <a:cubicBezTo>
                    <a:pt x="2091" y="14646"/>
                    <a:pt x="2015" y="14455"/>
                    <a:pt x="1951" y="14264"/>
                  </a:cubicBezTo>
                  <a:cubicBezTo>
                    <a:pt x="1747" y="13767"/>
                    <a:pt x="1467" y="13308"/>
                    <a:pt x="1123" y="12913"/>
                  </a:cubicBezTo>
                  <a:cubicBezTo>
                    <a:pt x="1059" y="12849"/>
                    <a:pt x="982" y="12785"/>
                    <a:pt x="906" y="12734"/>
                  </a:cubicBezTo>
                  <a:cubicBezTo>
                    <a:pt x="872" y="12707"/>
                    <a:pt x="845" y="12694"/>
                    <a:pt x="821" y="12694"/>
                  </a:cubicBezTo>
                  <a:cubicBezTo>
                    <a:pt x="801" y="12694"/>
                    <a:pt x="783" y="12704"/>
                    <a:pt x="766" y="12722"/>
                  </a:cubicBezTo>
                  <a:cubicBezTo>
                    <a:pt x="715" y="12747"/>
                    <a:pt x="702" y="12798"/>
                    <a:pt x="727" y="12849"/>
                  </a:cubicBezTo>
                  <a:lnTo>
                    <a:pt x="740" y="12913"/>
                  </a:lnTo>
                  <a:cubicBezTo>
                    <a:pt x="766" y="13002"/>
                    <a:pt x="804" y="13091"/>
                    <a:pt x="842" y="13168"/>
                  </a:cubicBezTo>
                  <a:cubicBezTo>
                    <a:pt x="1059" y="13563"/>
                    <a:pt x="1301" y="13945"/>
                    <a:pt x="1594" y="14289"/>
                  </a:cubicBezTo>
                  <a:cubicBezTo>
                    <a:pt x="1645" y="14366"/>
                    <a:pt x="1709" y="14442"/>
                    <a:pt x="1773" y="14519"/>
                  </a:cubicBezTo>
                  <a:cubicBezTo>
                    <a:pt x="1926" y="14710"/>
                    <a:pt x="2078" y="14914"/>
                    <a:pt x="2206" y="15131"/>
                  </a:cubicBezTo>
                  <a:cubicBezTo>
                    <a:pt x="2219" y="15143"/>
                    <a:pt x="2219" y="15156"/>
                    <a:pt x="2206" y="15169"/>
                  </a:cubicBezTo>
                  <a:cubicBezTo>
                    <a:pt x="2206" y="15182"/>
                    <a:pt x="2193" y="15194"/>
                    <a:pt x="2180" y="15194"/>
                  </a:cubicBezTo>
                  <a:cubicBezTo>
                    <a:pt x="1785" y="15245"/>
                    <a:pt x="1696" y="15437"/>
                    <a:pt x="1811" y="16762"/>
                  </a:cubicBezTo>
                  <a:cubicBezTo>
                    <a:pt x="1811" y="16775"/>
                    <a:pt x="1811" y="16775"/>
                    <a:pt x="1798" y="16788"/>
                  </a:cubicBezTo>
                  <a:cubicBezTo>
                    <a:pt x="1798" y="16800"/>
                    <a:pt x="1785" y="16800"/>
                    <a:pt x="1773" y="16800"/>
                  </a:cubicBezTo>
                  <a:cubicBezTo>
                    <a:pt x="1753" y="16797"/>
                    <a:pt x="1735" y="16796"/>
                    <a:pt x="1718" y="16796"/>
                  </a:cubicBezTo>
                  <a:cubicBezTo>
                    <a:pt x="1665" y="16796"/>
                    <a:pt x="1620" y="16810"/>
                    <a:pt x="1581" y="16839"/>
                  </a:cubicBezTo>
                  <a:cubicBezTo>
                    <a:pt x="1505" y="16902"/>
                    <a:pt x="1467" y="17004"/>
                    <a:pt x="1479" y="17106"/>
                  </a:cubicBezTo>
                  <a:cubicBezTo>
                    <a:pt x="1428" y="17438"/>
                    <a:pt x="1441" y="17769"/>
                    <a:pt x="1492" y="18088"/>
                  </a:cubicBezTo>
                  <a:cubicBezTo>
                    <a:pt x="1530" y="18292"/>
                    <a:pt x="1556" y="18508"/>
                    <a:pt x="1569" y="18725"/>
                  </a:cubicBezTo>
                  <a:cubicBezTo>
                    <a:pt x="1581" y="18827"/>
                    <a:pt x="1594" y="18929"/>
                    <a:pt x="1607" y="19031"/>
                  </a:cubicBezTo>
                  <a:cubicBezTo>
                    <a:pt x="1607" y="19044"/>
                    <a:pt x="1607" y="19056"/>
                    <a:pt x="1594" y="19069"/>
                  </a:cubicBezTo>
                  <a:cubicBezTo>
                    <a:pt x="1581" y="19076"/>
                    <a:pt x="1572" y="19079"/>
                    <a:pt x="1564" y="19079"/>
                  </a:cubicBezTo>
                  <a:cubicBezTo>
                    <a:pt x="1556" y="19079"/>
                    <a:pt x="1550" y="19076"/>
                    <a:pt x="1543" y="19069"/>
                  </a:cubicBezTo>
                  <a:cubicBezTo>
                    <a:pt x="1492" y="19031"/>
                    <a:pt x="1454" y="18993"/>
                    <a:pt x="1416" y="18942"/>
                  </a:cubicBezTo>
                  <a:cubicBezTo>
                    <a:pt x="1363" y="18880"/>
                    <a:pt x="1328" y="18842"/>
                    <a:pt x="1282" y="18842"/>
                  </a:cubicBezTo>
                  <a:cubicBezTo>
                    <a:pt x="1262" y="18842"/>
                    <a:pt x="1239" y="18850"/>
                    <a:pt x="1212" y="18865"/>
                  </a:cubicBezTo>
                  <a:cubicBezTo>
                    <a:pt x="1084" y="18929"/>
                    <a:pt x="1084" y="19069"/>
                    <a:pt x="1084" y="19209"/>
                  </a:cubicBezTo>
                  <a:lnTo>
                    <a:pt x="1084" y="19375"/>
                  </a:lnTo>
                  <a:cubicBezTo>
                    <a:pt x="1084" y="19821"/>
                    <a:pt x="1110" y="20267"/>
                    <a:pt x="1173" y="20713"/>
                  </a:cubicBezTo>
                  <a:lnTo>
                    <a:pt x="1199" y="20815"/>
                  </a:lnTo>
                  <a:cubicBezTo>
                    <a:pt x="1377" y="21899"/>
                    <a:pt x="1581" y="23021"/>
                    <a:pt x="1492" y="24142"/>
                  </a:cubicBezTo>
                  <a:cubicBezTo>
                    <a:pt x="1492" y="24231"/>
                    <a:pt x="1479" y="24321"/>
                    <a:pt x="1479" y="24423"/>
                  </a:cubicBezTo>
                  <a:cubicBezTo>
                    <a:pt x="1479" y="24729"/>
                    <a:pt x="1428" y="25035"/>
                    <a:pt x="1301" y="25315"/>
                  </a:cubicBezTo>
                  <a:cubicBezTo>
                    <a:pt x="1301" y="25328"/>
                    <a:pt x="1275" y="25340"/>
                    <a:pt x="1263" y="25340"/>
                  </a:cubicBezTo>
                  <a:cubicBezTo>
                    <a:pt x="1237" y="25328"/>
                    <a:pt x="1224" y="25315"/>
                    <a:pt x="1224" y="25302"/>
                  </a:cubicBezTo>
                  <a:lnTo>
                    <a:pt x="1224" y="25213"/>
                  </a:lnTo>
                  <a:cubicBezTo>
                    <a:pt x="1224" y="25175"/>
                    <a:pt x="1224" y="25136"/>
                    <a:pt x="1224" y="25111"/>
                  </a:cubicBezTo>
                  <a:cubicBezTo>
                    <a:pt x="1339" y="24359"/>
                    <a:pt x="1365" y="23594"/>
                    <a:pt x="1301" y="22842"/>
                  </a:cubicBezTo>
                  <a:lnTo>
                    <a:pt x="1288" y="22753"/>
                  </a:lnTo>
                  <a:cubicBezTo>
                    <a:pt x="1275" y="22447"/>
                    <a:pt x="1212" y="22141"/>
                    <a:pt x="1110" y="21848"/>
                  </a:cubicBezTo>
                  <a:cubicBezTo>
                    <a:pt x="1075" y="21766"/>
                    <a:pt x="1040" y="21706"/>
                    <a:pt x="976" y="21706"/>
                  </a:cubicBezTo>
                  <a:cubicBezTo>
                    <a:pt x="970" y="21706"/>
                    <a:pt x="963" y="21707"/>
                    <a:pt x="957" y="21708"/>
                  </a:cubicBezTo>
                  <a:cubicBezTo>
                    <a:pt x="868" y="21708"/>
                    <a:pt x="868" y="21759"/>
                    <a:pt x="829" y="21835"/>
                  </a:cubicBezTo>
                  <a:lnTo>
                    <a:pt x="817" y="21861"/>
                  </a:lnTo>
                  <a:cubicBezTo>
                    <a:pt x="778" y="21963"/>
                    <a:pt x="766" y="22065"/>
                    <a:pt x="778" y="22179"/>
                  </a:cubicBezTo>
                  <a:cubicBezTo>
                    <a:pt x="817" y="22587"/>
                    <a:pt x="804" y="23008"/>
                    <a:pt x="791" y="23416"/>
                  </a:cubicBezTo>
                  <a:cubicBezTo>
                    <a:pt x="791" y="23709"/>
                    <a:pt x="778" y="24015"/>
                    <a:pt x="791" y="24308"/>
                  </a:cubicBezTo>
                  <a:cubicBezTo>
                    <a:pt x="817" y="24461"/>
                    <a:pt x="778" y="24614"/>
                    <a:pt x="702" y="24754"/>
                  </a:cubicBezTo>
                  <a:cubicBezTo>
                    <a:pt x="689" y="24767"/>
                    <a:pt x="676" y="24780"/>
                    <a:pt x="664" y="24780"/>
                  </a:cubicBezTo>
                  <a:cubicBezTo>
                    <a:pt x="638" y="24767"/>
                    <a:pt x="625" y="24754"/>
                    <a:pt x="625" y="24741"/>
                  </a:cubicBezTo>
                  <a:cubicBezTo>
                    <a:pt x="625" y="24627"/>
                    <a:pt x="625" y="24525"/>
                    <a:pt x="613" y="24423"/>
                  </a:cubicBezTo>
                  <a:cubicBezTo>
                    <a:pt x="600" y="24206"/>
                    <a:pt x="600" y="24015"/>
                    <a:pt x="600" y="23824"/>
                  </a:cubicBezTo>
                  <a:cubicBezTo>
                    <a:pt x="613" y="23123"/>
                    <a:pt x="523" y="22422"/>
                    <a:pt x="332" y="21759"/>
                  </a:cubicBezTo>
                  <a:cubicBezTo>
                    <a:pt x="332" y="21733"/>
                    <a:pt x="332" y="21708"/>
                    <a:pt x="319" y="21682"/>
                  </a:cubicBezTo>
                  <a:cubicBezTo>
                    <a:pt x="285" y="21544"/>
                    <a:pt x="261" y="21436"/>
                    <a:pt x="171" y="21436"/>
                  </a:cubicBezTo>
                  <a:cubicBezTo>
                    <a:pt x="162" y="21436"/>
                    <a:pt x="152" y="21438"/>
                    <a:pt x="141" y="21440"/>
                  </a:cubicBezTo>
                  <a:cubicBezTo>
                    <a:pt x="103" y="21440"/>
                    <a:pt x="65" y="21453"/>
                    <a:pt x="39" y="21491"/>
                  </a:cubicBezTo>
                  <a:cubicBezTo>
                    <a:pt x="14" y="21567"/>
                    <a:pt x="1" y="21644"/>
                    <a:pt x="14" y="21720"/>
                  </a:cubicBezTo>
                  <a:lnTo>
                    <a:pt x="14" y="21810"/>
                  </a:lnTo>
                  <a:cubicBezTo>
                    <a:pt x="14" y="21975"/>
                    <a:pt x="14" y="22141"/>
                    <a:pt x="39" y="22320"/>
                  </a:cubicBezTo>
                  <a:cubicBezTo>
                    <a:pt x="65" y="22460"/>
                    <a:pt x="77" y="22600"/>
                    <a:pt x="103" y="22740"/>
                  </a:cubicBezTo>
                  <a:cubicBezTo>
                    <a:pt x="116" y="22829"/>
                    <a:pt x="128" y="22919"/>
                    <a:pt x="154" y="23008"/>
                  </a:cubicBezTo>
                  <a:cubicBezTo>
                    <a:pt x="154" y="23033"/>
                    <a:pt x="141" y="23046"/>
                    <a:pt x="128" y="23059"/>
                  </a:cubicBezTo>
                  <a:cubicBezTo>
                    <a:pt x="103" y="23059"/>
                    <a:pt x="90" y="23059"/>
                    <a:pt x="77" y="23046"/>
                  </a:cubicBezTo>
                  <a:cubicBezTo>
                    <a:pt x="65" y="23021"/>
                    <a:pt x="52" y="23008"/>
                    <a:pt x="39" y="22995"/>
                  </a:cubicBezTo>
                  <a:lnTo>
                    <a:pt x="39" y="23505"/>
                  </a:lnTo>
                  <a:cubicBezTo>
                    <a:pt x="39" y="23518"/>
                    <a:pt x="52" y="23530"/>
                    <a:pt x="52" y="23543"/>
                  </a:cubicBezTo>
                  <a:cubicBezTo>
                    <a:pt x="65" y="23556"/>
                    <a:pt x="52" y="23569"/>
                    <a:pt x="39" y="23581"/>
                  </a:cubicBezTo>
                  <a:lnTo>
                    <a:pt x="39" y="23964"/>
                  </a:lnTo>
                  <a:cubicBezTo>
                    <a:pt x="39" y="23964"/>
                    <a:pt x="52" y="23977"/>
                    <a:pt x="52" y="23989"/>
                  </a:cubicBezTo>
                  <a:lnTo>
                    <a:pt x="128" y="24104"/>
                  </a:lnTo>
                  <a:cubicBezTo>
                    <a:pt x="205" y="24206"/>
                    <a:pt x="230" y="24333"/>
                    <a:pt x="205" y="24461"/>
                  </a:cubicBezTo>
                  <a:cubicBezTo>
                    <a:pt x="65" y="24984"/>
                    <a:pt x="14" y="25532"/>
                    <a:pt x="65" y="26067"/>
                  </a:cubicBezTo>
                  <a:cubicBezTo>
                    <a:pt x="77" y="26258"/>
                    <a:pt x="90" y="26437"/>
                    <a:pt x="103" y="26628"/>
                  </a:cubicBezTo>
                  <a:cubicBezTo>
                    <a:pt x="154" y="27150"/>
                    <a:pt x="167" y="27673"/>
                    <a:pt x="154" y="28208"/>
                  </a:cubicBezTo>
                  <a:cubicBezTo>
                    <a:pt x="154" y="28221"/>
                    <a:pt x="141" y="28234"/>
                    <a:pt x="116" y="28247"/>
                  </a:cubicBezTo>
                  <a:cubicBezTo>
                    <a:pt x="90" y="28247"/>
                    <a:pt x="77" y="28221"/>
                    <a:pt x="77" y="28208"/>
                  </a:cubicBezTo>
                  <a:lnTo>
                    <a:pt x="65" y="28081"/>
                  </a:lnTo>
                  <a:cubicBezTo>
                    <a:pt x="65" y="28004"/>
                    <a:pt x="52" y="27941"/>
                    <a:pt x="52" y="27864"/>
                  </a:cubicBezTo>
                  <a:lnTo>
                    <a:pt x="52" y="32338"/>
                  </a:lnTo>
                  <a:cubicBezTo>
                    <a:pt x="243" y="32070"/>
                    <a:pt x="447" y="31867"/>
                    <a:pt x="574" y="31828"/>
                  </a:cubicBezTo>
                  <a:cubicBezTo>
                    <a:pt x="578" y="31825"/>
                    <a:pt x="583" y="31823"/>
                    <a:pt x="588" y="31823"/>
                  </a:cubicBezTo>
                  <a:cubicBezTo>
                    <a:pt x="601" y="31823"/>
                    <a:pt x="616" y="31832"/>
                    <a:pt x="625" y="31841"/>
                  </a:cubicBezTo>
                  <a:cubicBezTo>
                    <a:pt x="625" y="31854"/>
                    <a:pt x="625" y="31867"/>
                    <a:pt x="625" y="31892"/>
                  </a:cubicBezTo>
                  <a:lnTo>
                    <a:pt x="574" y="31969"/>
                  </a:lnTo>
                  <a:cubicBezTo>
                    <a:pt x="396" y="32236"/>
                    <a:pt x="218" y="32504"/>
                    <a:pt x="39" y="32784"/>
                  </a:cubicBezTo>
                  <a:lnTo>
                    <a:pt x="39" y="34186"/>
                  </a:lnTo>
                  <a:cubicBezTo>
                    <a:pt x="218" y="33957"/>
                    <a:pt x="421" y="33753"/>
                    <a:pt x="651" y="33587"/>
                  </a:cubicBezTo>
                  <a:cubicBezTo>
                    <a:pt x="655" y="33585"/>
                    <a:pt x="660" y="33584"/>
                    <a:pt x="665" y="33584"/>
                  </a:cubicBezTo>
                  <a:cubicBezTo>
                    <a:pt x="689" y="33584"/>
                    <a:pt x="715" y="33607"/>
                    <a:pt x="715" y="33638"/>
                  </a:cubicBezTo>
                  <a:cubicBezTo>
                    <a:pt x="676" y="33880"/>
                    <a:pt x="396" y="34339"/>
                    <a:pt x="39" y="34773"/>
                  </a:cubicBezTo>
                  <a:lnTo>
                    <a:pt x="39" y="34964"/>
                  </a:lnTo>
                  <a:lnTo>
                    <a:pt x="332" y="34620"/>
                  </a:lnTo>
                  <a:cubicBezTo>
                    <a:pt x="587" y="34327"/>
                    <a:pt x="778" y="33995"/>
                    <a:pt x="919" y="33626"/>
                  </a:cubicBezTo>
                  <a:cubicBezTo>
                    <a:pt x="970" y="33485"/>
                    <a:pt x="982" y="33383"/>
                    <a:pt x="893" y="33307"/>
                  </a:cubicBezTo>
                  <a:cubicBezTo>
                    <a:pt x="859" y="33278"/>
                    <a:pt x="825" y="33265"/>
                    <a:pt x="789" y="33265"/>
                  </a:cubicBezTo>
                  <a:cubicBezTo>
                    <a:pt x="730" y="33265"/>
                    <a:pt x="666" y="33298"/>
                    <a:pt x="587" y="33345"/>
                  </a:cubicBezTo>
                  <a:cubicBezTo>
                    <a:pt x="498" y="33409"/>
                    <a:pt x="409" y="33473"/>
                    <a:pt x="332" y="33536"/>
                  </a:cubicBezTo>
                  <a:lnTo>
                    <a:pt x="205" y="33613"/>
                  </a:lnTo>
                  <a:cubicBezTo>
                    <a:pt x="198" y="33620"/>
                    <a:pt x="189" y="33623"/>
                    <a:pt x="180" y="33623"/>
                  </a:cubicBezTo>
                  <a:cubicBezTo>
                    <a:pt x="157" y="33623"/>
                    <a:pt x="135" y="33602"/>
                    <a:pt x="154" y="33575"/>
                  </a:cubicBezTo>
                  <a:cubicBezTo>
                    <a:pt x="192" y="33460"/>
                    <a:pt x="243" y="33345"/>
                    <a:pt x="319" y="33243"/>
                  </a:cubicBezTo>
                  <a:cubicBezTo>
                    <a:pt x="702" y="32708"/>
                    <a:pt x="1021" y="32147"/>
                    <a:pt x="1275" y="31548"/>
                  </a:cubicBezTo>
                  <a:cubicBezTo>
                    <a:pt x="1314" y="31446"/>
                    <a:pt x="1326" y="31395"/>
                    <a:pt x="1301" y="31357"/>
                  </a:cubicBezTo>
                  <a:cubicBezTo>
                    <a:pt x="1291" y="31328"/>
                    <a:pt x="1246" y="31314"/>
                    <a:pt x="1170" y="31314"/>
                  </a:cubicBezTo>
                  <a:cubicBezTo>
                    <a:pt x="1145" y="31314"/>
                    <a:pt x="1116" y="31315"/>
                    <a:pt x="1084" y="31318"/>
                  </a:cubicBezTo>
                  <a:cubicBezTo>
                    <a:pt x="1046" y="31318"/>
                    <a:pt x="1033" y="31267"/>
                    <a:pt x="1059" y="31242"/>
                  </a:cubicBezTo>
                  <a:cubicBezTo>
                    <a:pt x="1569" y="30770"/>
                    <a:pt x="2053" y="30273"/>
                    <a:pt x="2499" y="29725"/>
                  </a:cubicBezTo>
                  <a:cubicBezTo>
                    <a:pt x="2588" y="29623"/>
                    <a:pt x="2678" y="29508"/>
                    <a:pt x="2754" y="29381"/>
                  </a:cubicBezTo>
                  <a:cubicBezTo>
                    <a:pt x="2792" y="29330"/>
                    <a:pt x="2792" y="29266"/>
                    <a:pt x="2754" y="29215"/>
                  </a:cubicBezTo>
                  <a:cubicBezTo>
                    <a:pt x="2727" y="29188"/>
                    <a:pt x="2696" y="29175"/>
                    <a:pt x="2665" y="29175"/>
                  </a:cubicBezTo>
                  <a:cubicBezTo>
                    <a:pt x="2638" y="29175"/>
                    <a:pt x="2612" y="29185"/>
                    <a:pt x="2588" y="29203"/>
                  </a:cubicBezTo>
                  <a:lnTo>
                    <a:pt x="2563" y="29228"/>
                  </a:lnTo>
                  <a:cubicBezTo>
                    <a:pt x="2435" y="29292"/>
                    <a:pt x="2321" y="29368"/>
                    <a:pt x="2206" y="29445"/>
                  </a:cubicBezTo>
                  <a:cubicBezTo>
                    <a:pt x="1977" y="29623"/>
                    <a:pt x="1785" y="29814"/>
                    <a:pt x="1620" y="30044"/>
                  </a:cubicBezTo>
                  <a:cubicBezTo>
                    <a:pt x="1543" y="30120"/>
                    <a:pt x="1467" y="30222"/>
                    <a:pt x="1390" y="30311"/>
                  </a:cubicBezTo>
                  <a:cubicBezTo>
                    <a:pt x="1377" y="30311"/>
                    <a:pt x="1365" y="30324"/>
                    <a:pt x="1352" y="30324"/>
                  </a:cubicBezTo>
                  <a:cubicBezTo>
                    <a:pt x="1339" y="30311"/>
                    <a:pt x="1326" y="30311"/>
                    <a:pt x="1326" y="30299"/>
                  </a:cubicBezTo>
                  <a:cubicBezTo>
                    <a:pt x="1288" y="30261"/>
                    <a:pt x="1288" y="30197"/>
                    <a:pt x="1326" y="30159"/>
                  </a:cubicBezTo>
                  <a:lnTo>
                    <a:pt x="1326" y="30146"/>
                  </a:lnTo>
                  <a:cubicBezTo>
                    <a:pt x="1479" y="29802"/>
                    <a:pt x="1709" y="29496"/>
                    <a:pt x="2002" y="29254"/>
                  </a:cubicBezTo>
                  <a:cubicBezTo>
                    <a:pt x="2729" y="28642"/>
                    <a:pt x="3251" y="27864"/>
                    <a:pt x="3659" y="27163"/>
                  </a:cubicBezTo>
                  <a:cubicBezTo>
                    <a:pt x="3672" y="27138"/>
                    <a:pt x="3685" y="27112"/>
                    <a:pt x="3710" y="27087"/>
                  </a:cubicBezTo>
                  <a:cubicBezTo>
                    <a:pt x="3799" y="26959"/>
                    <a:pt x="3850" y="26883"/>
                    <a:pt x="3748" y="26819"/>
                  </a:cubicBezTo>
                  <a:cubicBezTo>
                    <a:pt x="3724" y="26798"/>
                    <a:pt x="3698" y="26788"/>
                    <a:pt x="3672" y="26788"/>
                  </a:cubicBezTo>
                  <a:cubicBezTo>
                    <a:pt x="3602" y="26788"/>
                    <a:pt x="3525" y="26854"/>
                    <a:pt x="3442" y="26946"/>
                  </a:cubicBezTo>
                  <a:lnTo>
                    <a:pt x="3404" y="27010"/>
                  </a:lnTo>
                  <a:cubicBezTo>
                    <a:pt x="2971" y="27507"/>
                    <a:pt x="2576" y="28043"/>
                    <a:pt x="2219" y="28591"/>
                  </a:cubicBezTo>
                  <a:lnTo>
                    <a:pt x="2193" y="28642"/>
                  </a:lnTo>
                  <a:cubicBezTo>
                    <a:pt x="2168" y="28718"/>
                    <a:pt x="2104" y="28769"/>
                    <a:pt x="2027" y="28769"/>
                  </a:cubicBezTo>
                  <a:cubicBezTo>
                    <a:pt x="2002" y="28769"/>
                    <a:pt x="1989" y="28744"/>
                    <a:pt x="1977" y="28731"/>
                  </a:cubicBezTo>
                  <a:cubicBezTo>
                    <a:pt x="1977" y="28680"/>
                    <a:pt x="1977" y="28642"/>
                    <a:pt x="1977" y="28603"/>
                  </a:cubicBezTo>
                  <a:cubicBezTo>
                    <a:pt x="1977" y="28425"/>
                    <a:pt x="1989" y="28298"/>
                    <a:pt x="1760" y="28247"/>
                  </a:cubicBezTo>
                  <a:cubicBezTo>
                    <a:pt x="1747" y="28247"/>
                    <a:pt x="1747" y="28234"/>
                    <a:pt x="1734" y="28221"/>
                  </a:cubicBezTo>
                  <a:cubicBezTo>
                    <a:pt x="1734" y="28208"/>
                    <a:pt x="1734" y="28196"/>
                    <a:pt x="1734" y="28183"/>
                  </a:cubicBezTo>
                  <a:lnTo>
                    <a:pt x="1824" y="28055"/>
                  </a:lnTo>
                  <a:lnTo>
                    <a:pt x="2002" y="27826"/>
                  </a:lnTo>
                  <a:cubicBezTo>
                    <a:pt x="2384" y="27354"/>
                    <a:pt x="2729" y="26844"/>
                    <a:pt x="3022" y="26309"/>
                  </a:cubicBezTo>
                  <a:cubicBezTo>
                    <a:pt x="3136" y="26118"/>
                    <a:pt x="3200" y="25914"/>
                    <a:pt x="3226" y="25697"/>
                  </a:cubicBezTo>
                  <a:lnTo>
                    <a:pt x="3226" y="25659"/>
                  </a:lnTo>
                  <a:cubicBezTo>
                    <a:pt x="3226" y="25544"/>
                    <a:pt x="3226" y="25468"/>
                    <a:pt x="3136" y="25430"/>
                  </a:cubicBezTo>
                  <a:cubicBezTo>
                    <a:pt x="3110" y="25420"/>
                    <a:pt x="3083" y="25415"/>
                    <a:pt x="3057" y="25415"/>
                  </a:cubicBezTo>
                  <a:cubicBezTo>
                    <a:pt x="2984" y="25415"/>
                    <a:pt x="2916" y="25453"/>
                    <a:pt x="2869" y="25519"/>
                  </a:cubicBezTo>
                  <a:cubicBezTo>
                    <a:pt x="2754" y="25646"/>
                    <a:pt x="2639" y="25787"/>
                    <a:pt x="2537" y="25914"/>
                  </a:cubicBezTo>
                  <a:cubicBezTo>
                    <a:pt x="2486" y="25978"/>
                    <a:pt x="2435" y="26029"/>
                    <a:pt x="2384" y="26092"/>
                  </a:cubicBezTo>
                  <a:cubicBezTo>
                    <a:pt x="2378" y="26099"/>
                    <a:pt x="2368" y="26102"/>
                    <a:pt x="2359" y="26102"/>
                  </a:cubicBezTo>
                  <a:cubicBezTo>
                    <a:pt x="2349" y="26102"/>
                    <a:pt x="2340" y="26099"/>
                    <a:pt x="2333" y="26092"/>
                  </a:cubicBezTo>
                  <a:lnTo>
                    <a:pt x="2257" y="26029"/>
                  </a:lnTo>
                  <a:cubicBezTo>
                    <a:pt x="2244" y="26016"/>
                    <a:pt x="2244" y="25990"/>
                    <a:pt x="2244" y="25978"/>
                  </a:cubicBezTo>
                  <a:lnTo>
                    <a:pt x="2346" y="25825"/>
                  </a:lnTo>
                  <a:cubicBezTo>
                    <a:pt x="2410" y="25710"/>
                    <a:pt x="2486" y="25608"/>
                    <a:pt x="2550" y="25493"/>
                  </a:cubicBezTo>
                  <a:cubicBezTo>
                    <a:pt x="2882" y="24945"/>
                    <a:pt x="3175" y="24448"/>
                    <a:pt x="3302" y="23862"/>
                  </a:cubicBezTo>
                  <a:lnTo>
                    <a:pt x="3315" y="23811"/>
                  </a:lnTo>
                  <a:cubicBezTo>
                    <a:pt x="3366" y="23620"/>
                    <a:pt x="3391" y="23479"/>
                    <a:pt x="3251" y="23416"/>
                  </a:cubicBezTo>
                  <a:cubicBezTo>
                    <a:pt x="3216" y="23396"/>
                    <a:pt x="3186" y="23388"/>
                    <a:pt x="3160" y="23388"/>
                  </a:cubicBezTo>
                  <a:cubicBezTo>
                    <a:pt x="3082" y="23388"/>
                    <a:pt x="3034" y="23464"/>
                    <a:pt x="2958" y="23569"/>
                  </a:cubicBezTo>
                  <a:cubicBezTo>
                    <a:pt x="2932" y="23607"/>
                    <a:pt x="2907" y="23632"/>
                    <a:pt x="2894" y="23658"/>
                  </a:cubicBezTo>
                  <a:cubicBezTo>
                    <a:pt x="2792" y="23760"/>
                    <a:pt x="2703" y="23887"/>
                    <a:pt x="2627" y="24002"/>
                  </a:cubicBezTo>
                  <a:lnTo>
                    <a:pt x="2576" y="24066"/>
                  </a:lnTo>
                  <a:cubicBezTo>
                    <a:pt x="2512" y="24168"/>
                    <a:pt x="2448" y="24257"/>
                    <a:pt x="2384" y="24359"/>
                  </a:cubicBezTo>
                  <a:lnTo>
                    <a:pt x="2295" y="24474"/>
                  </a:lnTo>
                  <a:cubicBezTo>
                    <a:pt x="2282" y="24486"/>
                    <a:pt x="2270" y="24499"/>
                    <a:pt x="2257" y="24499"/>
                  </a:cubicBezTo>
                  <a:cubicBezTo>
                    <a:pt x="2244" y="24499"/>
                    <a:pt x="2231" y="24486"/>
                    <a:pt x="2231" y="24474"/>
                  </a:cubicBezTo>
                  <a:cubicBezTo>
                    <a:pt x="2193" y="24423"/>
                    <a:pt x="2193" y="24359"/>
                    <a:pt x="2231" y="24308"/>
                  </a:cubicBezTo>
                  <a:cubicBezTo>
                    <a:pt x="2652" y="23454"/>
                    <a:pt x="3149" y="22498"/>
                    <a:pt x="3226" y="21415"/>
                  </a:cubicBezTo>
                  <a:lnTo>
                    <a:pt x="3226" y="21402"/>
                  </a:lnTo>
                  <a:cubicBezTo>
                    <a:pt x="3226" y="21338"/>
                    <a:pt x="3251" y="21274"/>
                    <a:pt x="3315" y="21236"/>
                  </a:cubicBezTo>
                  <a:cubicBezTo>
                    <a:pt x="3659" y="21045"/>
                    <a:pt x="3978" y="20815"/>
                    <a:pt x="4271" y="20535"/>
                  </a:cubicBezTo>
                  <a:cubicBezTo>
                    <a:pt x="4411" y="20420"/>
                    <a:pt x="4551" y="20293"/>
                    <a:pt x="4691" y="20178"/>
                  </a:cubicBezTo>
                  <a:cubicBezTo>
                    <a:pt x="5010" y="19949"/>
                    <a:pt x="5265" y="19643"/>
                    <a:pt x="5456" y="19299"/>
                  </a:cubicBezTo>
                  <a:cubicBezTo>
                    <a:pt x="5545" y="19133"/>
                    <a:pt x="5545" y="19018"/>
                    <a:pt x="5482" y="18954"/>
                  </a:cubicBezTo>
                  <a:cubicBezTo>
                    <a:pt x="5451" y="18928"/>
                    <a:pt x="5421" y="18917"/>
                    <a:pt x="5390" y="18917"/>
                  </a:cubicBezTo>
                  <a:cubicBezTo>
                    <a:pt x="5329" y="18917"/>
                    <a:pt x="5264" y="18959"/>
                    <a:pt x="5189" y="19018"/>
                  </a:cubicBezTo>
                  <a:lnTo>
                    <a:pt x="5163" y="19031"/>
                  </a:lnTo>
                  <a:cubicBezTo>
                    <a:pt x="4908" y="19235"/>
                    <a:pt x="4666" y="19464"/>
                    <a:pt x="4449" y="19719"/>
                  </a:cubicBezTo>
                  <a:lnTo>
                    <a:pt x="4386" y="19809"/>
                  </a:lnTo>
                  <a:cubicBezTo>
                    <a:pt x="4143" y="20076"/>
                    <a:pt x="3927" y="20357"/>
                    <a:pt x="3710" y="20663"/>
                  </a:cubicBezTo>
                  <a:cubicBezTo>
                    <a:pt x="3595" y="20815"/>
                    <a:pt x="3481" y="20981"/>
                    <a:pt x="3353" y="21147"/>
                  </a:cubicBezTo>
                  <a:cubicBezTo>
                    <a:pt x="3340" y="21160"/>
                    <a:pt x="3328" y="21166"/>
                    <a:pt x="3316" y="21166"/>
                  </a:cubicBezTo>
                  <a:cubicBezTo>
                    <a:pt x="3305" y="21166"/>
                    <a:pt x="3296" y="21160"/>
                    <a:pt x="3289" y="21147"/>
                  </a:cubicBezTo>
                  <a:cubicBezTo>
                    <a:pt x="3200" y="21032"/>
                    <a:pt x="3226" y="20879"/>
                    <a:pt x="3328" y="20777"/>
                  </a:cubicBezTo>
                  <a:lnTo>
                    <a:pt x="3353" y="20739"/>
                  </a:lnTo>
                  <a:cubicBezTo>
                    <a:pt x="3723" y="20191"/>
                    <a:pt x="4041" y="19617"/>
                    <a:pt x="4309" y="19018"/>
                  </a:cubicBezTo>
                  <a:cubicBezTo>
                    <a:pt x="4513" y="18598"/>
                    <a:pt x="4640" y="18151"/>
                    <a:pt x="4691" y="17680"/>
                  </a:cubicBezTo>
                  <a:cubicBezTo>
                    <a:pt x="4691" y="17667"/>
                    <a:pt x="4691" y="17642"/>
                    <a:pt x="4691" y="17616"/>
                  </a:cubicBezTo>
                  <a:cubicBezTo>
                    <a:pt x="4704" y="17489"/>
                    <a:pt x="4717" y="17399"/>
                    <a:pt x="4615" y="17361"/>
                  </a:cubicBezTo>
                  <a:cubicBezTo>
                    <a:pt x="4590" y="17347"/>
                    <a:pt x="4569" y="17340"/>
                    <a:pt x="4551" y="17340"/>
                  </a:cubicBezTo>
                  <a:cubicBezTo>
                    <a:pt x="4507" y="17340"/>
                    <a:pt x="4478" y="17379"/>
                    <a:pt x="4424" y="17425"/>
                  </a:cubicBezTo>
                  <a:cubicBezTo>
                    <a:pt x="4398" y="17450"/>
                    <a:pt x="4360" y="17476"/>
                    <a:pt x="4335" y="17501"/>
                  </a:cubicBezTo>
                  <a:cubicBezTo>
                    <a:pt x="4322" y="17508"/>
                    <a:pt x="4309" y="17511"/>
                    <a:pt x="4298" y="17511"/>
                  </a:cubicBezTo>
                  <a:cubicBezTo>
                    <a:pt x="4287" y="17511"/>
                    <a:pt x="4277" y="17508"/>
                    <a:pt x="4271" y="17501"/>
                  </a:cubicBezTo>
                  <a:lnTo>
                    <a:pt x="4258" y="17501"/>
                  </a:lnTo>
                  <a:cubicBezTo>
                    <a:pt x="4245" y="17501"/>
                    <a:pt x="4220" y="17489"/>
                    <a:pt x="4220" y="17463"/>
                  </a:cubicBezTo>
                  <a:cubicBezTo>
                    <a:pt x="4220" y="17387"/>
                    <a:pt x="4233" y="17323"/>
                    <a:pt x="4271" y="17259"/>
                  </a:cubicBezTo>
                  <a:cubicBezTo>
                    <a:pt x="4284" y="17234"/>
                    <a:pt x="4296" y="17208"/>
                    <a:pt x="4309" y="17183"/>
                  </a:cubicBezTo>
                  <a:lnTo>
                    <a:pt x="4335" y="17094"/>
                  </a:lnTo>
                  <a:cubicBezTo>
                    <a:pt x="4462" y="16762"/>
                    <a:pt x="4539" y="16405"/>
                    <a:pt x="4577" y="16061"/>
                  </a:cubicBezTo>
                  <a:cubicBezTo>
                    <a:pt x="4577" y="15946"/>
                    <a:pt x="4577" y="15819"/>
                    <a:pt x="4526" y="15768"/>
                  </a:cubicBezTo>
                  <a:cubicBezTo>
                    <a:pt x="4484" y="15747"/>
                    <a:pt x="4442" y="15737"/>
                    <a:pt x="4402" y="15737"/>
                  </a:cubicBezTo>
                  <a:cubicBezTo>
                    <a:pt x="4369" y="15737"/>
                    <a:pt x="4338" y="15744"/>
                    <a:pt x="4309" y="15755"/>
                  </a:cubicBezTo>
                  <a:cubicBezTo>
                    <a:pt x="4296" y="15755"/>
                    <a:pt x="4284" y="15755"/>
                    <a:pt x="4271" y="15742"/>
                  </a:cubicBezTo>
                  <a:cubicBezTo>
                    <a:pt x="4258" y="15730"/>
                    <a:pt x="4258" y="15717"/>
                    <a:pt x="4258" y="15704"/>
                  </a:cubicBezTo>
                  <a:cubicBezTo>
                    <a:pt x="4284" y="15602"/>
                    <a:pt x="4322" y="15500"/>
                    <a:pt x="4347" y="15398"/>
                  </a:cubicBezTo>
                  <a:cubicBezTo>
                    <a:pt x="4462" y="15067"/>
                    <a:pt x="4539" y="14735"/>
                    <a:pt x="4590" y="14404"/>
                  </a:cubicBezTo>
                  <a:lnTo>
                    <a:pt x="4590" y="14366"/>
                  </a:lnTo>
                  <a:cubicBezTo>
                    <a:pt x="4602" y="14238"/>
                    <a:pt x="4602" y="14149"/>
                    <a:pt x="4513" y="14098"/>
                  </a:cubicBezTo>
                  <a:cubicBezTo>
                    <a:pt x="4488" y="14088"/>
                    <a:pt x="4470" y="14083"/>
                    <a:pt x="4454" y="14083"/>
                  </a:cubicBezTo>
                  <a:cubicBezTo>
                    <a:pt x="4414" y="14083"/>
                    <a:pt x="4397" y="14116"/>
                    <a:pt x="4360" y="14162"/>
                  </a:cubicBezTo>
                  <a:cubicBezTo>
                    <a:pt x="4335" y="14187"/>
                    <a:pt x="4309" y="14213"/>
                    <a:pt x="4284" y="14238"/>
                  </a:cubicBezTo>
                  <a:lnTo>
                    <a:pt x="4220" y="14302"/>
                  </a:lnTo>
                  <a:lnTo>
                    <a:pt x="3774" y="15143"/>
                  </a:lnTo>
                  <a:cubicBezTo>
                    <a:pt x="3765" y="15152"/>
                    <a:pt x="3756" y="15161"/>
                    <a:pt x="3742" y="15161"/>
                  </a:cubicBezTo>
                  <a:cubicBezTo>
                    <a:pt x="3737" y="15161"/>
                    <a:pt x="3730" y="15160"/>
                    <a:pt x="3723" y="15156"/>
                  </a:cubicBezTo>
                  <a:cubicBezTo>
                    <a:pt x="3710" y="15156"/>
                    <a:pt x="3697" y="15131"/>
                    <a:pt x="3697" y="15118"/>
                  </a:cubicBezTo>
                  <a:cubicBezTo>
                    <a:pt x="3723" y="14978"/>
                    <a:pt x="3748" y="14850"/>
                    <a:pt x="3774" y="14710"/>
                  </a:cubicBezTo>
                  <a:cubicBezTo>
                    <a:pt x="3901" y="14187"/>
                    <a:pt x="3990" y="13665"/>
                    <a:pt x="4041" y="13129"/>
                  </a:cubicBezTo>
                  <a:lnTo>
                    <a:pt x="4041" y="13040"/>
                  </a:lnTo>
                  <a:cubicBezTo>
                    <a:pt x="4067" y="12671"/>
                    <a:pt x="4105" y="12288"/>
                    <a:pt x="3927" y="11919"/>
                  </a:cubicBezTo>
                  <a:cubicBezTo>
                    <a:pt x="3914" y="11906"/>
                    <a:pt x="3914" y="11893"/>
                    <a:pt x="3927" y="11880"/>
                  </a:cubicBezTo>
                  <a:lnTo>
                    <a:pt x="4080" y="11689"/>
                  </a:lnTo>
                  <a:cubicBezTo>
                    <a:pt x="4194" y="11549"/>
                    <a:pt x="4322" y="11409"/>
                    <a:pt x="4437" y="11256"/>
                  </a:cubicBezTo>
                  <a:cubicBezTo>
                    <a:pt x="4883" y="10708"/>
                    <a:pt x="5240" y="10096"/>
                    <a:pt x="5482" y="9433"/>
                  </a:cubicBezTo>
                  <a:cubicBezTo>
                    <a:pt x="5520" y="9267"/>
                    <a:pt x="5507" y="9191"/>
                    <a:pt x="5418" y="9140"/>
                  </a:cubicBezTo>
                  <a:cubicBezTo>
                    <a:pt x="5390" y="9126"/>
                    <a:pt x="5364" y="9120"/>
                    <a:pt x="5339" y="9120"/>
                  </a:cubicBezTo>
                  <a:cubicBezTo>
                    <a:pt x="5273" y="9120"/>
                    <a:pt x="5215" y="9164"/>
                    <a:pt x="5150" y="9229"/>
                  </a:cubicBezTo>
                  <a:cubicBezTo>
                    <a:pt x="4946" y="9407"/>
                    <a:pt x="4781" y="9624"/>
                    <a:pt x="4653" y="9866"/>
                  </a:cubicBezTo>
                  <a:cubicBezTo>
                    <a:pt x="4577" y="9994"/>
                    <a:pt x="4500" y="10134"/>
                    <a:pt x="4424" y="10261"/>
                  </a:cubicBezTo>
                  <a:lnTo>
                    <a:pt x="4322" y="10440"/>
                  </a:lnTo>
                  <a:cubicBezTo>
                    <a:pt x="4312" y="10455"/>
                    <a:pt x="4298" y="10462"/>
                    <a:pt x="4284" y="10462"/>
                  </a:cubicBezTo>
                  <a:cubicBezTo>
                    <a:pt x="4264" y="10462"/>
                    <a:pt x="4245" y="10445"/>
                    <a:pt x="4245" y="10414"/>
                  </a:cubicBezTo>
                  <a:cubicBezTo>
                    <a:pt x="4258" y="10338"/>
                    <a:pt x="4258" y="10261"/>
                    <a:pt x="4271" y="10172"/>
                  </a:cubicBezTo>
                  <a:cubicBezTo>
                    <a:pt x="4322" y="9854"/>
                    <a:pt x="4322" y="9535"/>
                    <a:pt x="4271" y="9229"/>
                  </a:cubicBezTo>
                  <a:cubicBezTo>
                    <a:pt x="4233" y="9063"/>
                    <a:pt x="4258" y="8898"/>
                    <a:pt x="4347" y="8770"/>
                  </a:cubicBezTo>
                  <a:cubicBezTo>
                    <a:pt x="4602" y="8311"/>
                    <a:pt x="4806" y="7827"/>
                    <a:pt x="4946" y="7317"/>
                  </a:cubicBezTo>
                  <a:cubicBezTo>
                    <a:pt x="5010" y="7075"/>
                    <a:pt x="5036" y="6807"/>
                    <a:pt x="5010" y="6552"/>
                  </a:cubicBezTo>
                  <a:cubicBezTo>
                    <a:pt x="5010" y="6438"/>
                    <a:pt x="4985" y="6361"/>
                    <a:pt x="4883" y="6336"/>
                  </a:cubicBezTo>
                  <a:cubicBezTo>
                    <a:pt x="4866" y="6330"/>
                    <a:pt x="4849" y="6328"/>
                    <a:pt x="4833" y="6328"/>
                  </a:cubicBezTo>
                  <a:cubicBezTo>
                    <a:pt x="4770" y="6328"/>
                    <a:pt x="4709" y="6362"/>
                    <a:pt x="4679" y="6412"/>
                  </a:cubicBezTo>
                  <a:cubicBezTo>
                    <a:pt x="4653" y="6438"/>
                    <a:pt x="4640" y="6463"/>
                    <a:pt x="4628" y="6489"/>
                  </a:cubicBezTo>
                  <a:lnTo>
                    <a:pt x="4615" y="6527"/>
                  </a:lnTo>
                  <a:cubicBezTo>
                    <a:pt x="4605" y="6542"/>
                    <a:pt x="4589" y="6549"/>
                    <a:pt x="4574" y="6549"/>
                  </a:cubicBezTo>
                  <a:cubicBezTo>
                    <a:pt x="4551" y="6549"/>
                    <a:pt x="4531" y="6532"/>
                    <a:pt x="4539" y="6501"/>
                  </a:cubicBezTo>
                  <a:lnTo>
                    <a:pt x="4551" y="6399"/>
                  </a:lnTo>
                  <a:cubicBezTo>
                    <a:pt x="4602" y="5979"/>
                    <a:pt x="4717" y="5584"/>
                    <a:pt x="4895" y="5214"/>
                  </a:cubicBezTo>
                  <a:cubicBezTo>
                    <a:pt x="5099" y="4819"/>
                    <a:pt x="5265" y="4411"/>
                    <a:pt x="5367" y="3978"/>
                  </a:cubicBezTo>
                  <a:cubicBezTo>
                    <a:pt x="5405" y="3850"/>
                    <a:pt x="5405" y="3774"/>
                    <a:pt x="5316" y="3735"/>
                  </a:cubicBezTo>
                  <a:cubicBezTo>
                    <a:pt x="5298" y="3727"/>
                    <a:pt x="5282" y="3724"/>
                    <a:pt x="5268" y="3724"/>
                  </a:cubicBezTo>
                  <a:cubicBezTo>
                    <a:pt x="5215" y="3724"/>
                    <a:pt x="5188" y="3777"/>
                    <a:pt x="5138" y="3837"/>
                  </a:cubicBezTo>
                  <a:lnTo>
                    <a:pt x="5125" y="3850"/>
                  </a:lnTo>
                  <a:cubicBezTo>
                    <a:pt x="5074" y="3927"/>
                    <a:pt x="5023" y="3990"/>
                    <a:pt x="4972" y="4067"/>
                  </a:cubicBezTo>
                  <a:cubicBezTo>
                    <a:pt x="4832" y="4258"/>
                    <a:pt x="4691" y="4449"/>
                    <a:pt x="4564" y="4653"/>
                  </a:cubicBezTo>
                  <a:lnTo>
                    <a:pt x="4411" y="4857"/>
                  </a:lnTo>
                  <a:cubicBezTo>
                    <a:pt x="4398" y="4870"/>
                    <a:pt x="4386" y="4870"/>
                    <a:pt x="4360" y="4870"/>
                  </a:cubicBezTo>
                  <a:cubicBezTo>
                    <a:pt x="4347" y="4857"/>
                    <a:pt x="4335" y="4844"/>
                    <a:pt x="4347" y="4819"/>
                  </a:cubicBezTo>
                  <a:cubicBezTo>
                    <a:pt x="4386" y="4602"/>
                    <a:pt x="4462" y="4385"/>
                    <a:pt x="4539" y="4169"/>
                  </a:cubicBezTo>
                  <a:lnTo>
                    <a:pt x="4577" y="4041"/>
                  </a:lnTo>
                  <a:cubicBezTo>
                    <a:pt x="4730" y="3633"/>
                    <a:pt x="4832" y="3200"/>
                    <a:pt x="4870" y="2767"/>
                  </a:cubicBezTo>
                  <a:cubicBezTo>
                    <a:pt x="4883" y="2626"/>
                    <a:pt x="4832" y="2537"/>
                    <a:pt x="4730" y="2499"/>
                  </a:cubicBezTo>
                  <a:cubicBezTo>
                    <a:pt x="4707" y="2486"/>
                    <a:pt x="4688" y="2481"/>
                    <a:pt x="4671" y="2481"/>
                  </a:cubicBezTo>
                  <a:cubicBezTo>
                    <a:pt x="4620" y="2481"/>
                    <a:pt x="4586" y="2531"/>
                    <a:pt x="4539" y="2588"/>
                  </a:cubicBezTo>
                  <a:lnTo>
                    <a:pt x="4513" y="2626"/>
                  </a:lnTo>
                  <a:cubicBezTo>
                    <a:pt x="4500" y="2639"/>
                    <a:pt x="4475" y="2665"/>
                    <a:pt x="4462" y="2677"/>
                  </a:cubicBezTo>
                  <a:cubicBezTo>
                    <a:pt x="4437" y="2703"/>
                    <a:pt x="4411" y="2716"/>
                    <a:pt x="4386" y="2741"/>
                  </a:cubicBezTo>
                  <a:cubicBezTo>
                    <a:pt x="4379" y="2748"/>
                    <a:pt x="4370" y="2751"/>
                    <a:pt x="4360" y="2751"/>
                  </a:cubicBezTo>
                  <a:cubicBezTo>
                    <a:pt x="4351" y="2751"/>
                    <a:pt x="4341" y="2748"/>
                    <a:pt x="4335" y="2741"/>
                  </a:cubicBezTo>
                  <a:cubicBezTo>
                    <a:pt x="4322" y="2741"/>
                    <a:pt x="4322" y="2716"/>
                    <a:pt x="4322" y="2703"/>
                  </a:cubicBezTo>
                  <a:cubicBezTo>
                    <a:pt x="4373" y="2461"/>
                    <a:pt x="4398" y="2219"/>
                    <a:pt x="4386" y="1976"/>
                  </a:cubicBezTo>
                  <a:cubicBezTo>
                    <a:pt x="4386" y="1849"/>
                    <a:pt x="4386" y="1747"/>
                    <a:pt x="4398" y="1632"/>
                  </a:cubicBezTo>
                  <a:cubicBezTo>
                    <a:pt x="4424" y="1173"/>
                    <a:pt x="4411" y="714"/>
                    <a:pt x="4360" y="268"/>
                  </a:cubicBezTo>
                  <a:lnTo>
                    <a:pt x="4360" y="256"/>
                  </a:lnTo>
                  <a:cubicBezTo>
                    <a:pt x="4335" y="103"/>
                    <a:pt x="4322" y="1"/>
                    <a:pt x="4182" y="1"/>
                  </a:cubicBezTo>
                  <a:close/>
                  <a:moveTo>
                    <a:pt x="219" y="35432"/>
                  </a:moveTo>
                  <a:cubicBezTo>
                    <a:pt x="163" y="35432"/>
                    <a:pt x="103" y="35455"/>
                    <a:pt x="39" y="35487"/>
                  </a:cubicBezTo>
                  <a:lnTo>
                    <a:pt x="39" y="35831"/>
                  </a:lnTo>
                  <a:cubicBezTo>
                    <a:pt x="39" y="35831"/>
                    <a:pt x="52" y="35843"/>
                    <a:pt x="52" y="35843"/>
                  </a:cubicBezTo>
                  <a:cubicBezTo>
                    <a:pt x="65" y="35856"/>
                    <a:pt x="65" y="35882"/>
                    <a:pt x="52" y="35894"/>
                  </a:cubicBezTo>
                  <a:lnTo>
                    <a:pt x="39" y="35907"/>
                  </a:lnTo>
                  <a:lnTo>
                    <a:pt x="39" y="36137"/>
                  </a:lnTo>
                  <a:cubicBezTo>
                    <a:pt x="116" y="36047"/>
                    <a:pt x="192" y="35971"/>
                    <a:pt x="269" y="35894"/>
                  </a:cubicBezTo>
                  <a:cubicBezTo>
                    <a:pt x="409" y="35754"/>
                    <a:pt x="472" y="35639"/>
                    <a:pt x="370" y="35512"/>
                  </a:cubicBezTo>
                  <a:cubicBezTo>
                    <a:pt x="326" y="35455"/>
                    <a:pt x="275" y="35432"/>
                    <a:pt x="219" y="35432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3347893">
              <a:off x="56940" y="4256681"/>
              <a:ext cx="348603" cy="79958"/>
            </a:xfrm>
            <a:custGeom>
              <a:avLst/>
              <a:gdLst/>
              <a:ahLst/>
              <a:cxnLst/>
              <a:rect l="l" t="t" r="r" b="b"/>
              <a:pathLst>
                <a:path w="10045" h="2304" extrusionOk="0">
                  <a:moveTo>
                    <a:pt x="6494" y="34"/>
                  </a:moveTo>
                  <a:cubicBezTo>
                    <a:pt x="6504" y="34"/>
                    <a:pt x="6516" y="38"/>
                    <a:pt x="6527" y="47"/>
                  </a:cubicBezTo>
                  <a:cubicBezTo>
                    <a:pt x="6628" y="124"/>
                    <a:pt x="6733" y="196"/>
                    <a:pt x="6839" y="265"/>
                  </a:cubicBezTo>
                  <a:lnTo>
                    <a:pt x="6839" y="265"/>
                  </a:lnTo>
                  <a:cubicBezTo>
                    <a:pt x="6822" y="269"/>
                    <a:pt x="6804" y="275"/>
                    <a:pt x="6789" y="286"/>
                  </a:cubicBezTo>
                  <a:lnTo>
                    <a:pt x="6789" y="286"/>
                  </a:lnTo>
                  <a:cubicBezTo>
                    <a:pt x="6691" y="222"/>
                    <a:pt x="6595" y="155"/>
                    <a:pt x="6501" y="85"/>
                  </a:cubicBezTo>
                  <a:lnTo>
                    <a:pt x="6488" y="73"/>
                  </a:lnTo>
                  <a:cubicBezTo>
                    <a:pt x="6476" y="73"/>
                    <a:pt x="6476" y="85"/>
                    <a:pt x="6476" y="98"/>
                  </a:cubicBezTo>
                  <a:cubicBezTo>
                    <a:pt x="6476" y="111"/>
                    <a:pt x="6476" y="111"/>
                    <a:pt x="6488" y="124"/>
                  </a:cubicBezTo>
                  <a:cubicBezTo>
                    <a:pt x="6578" y="190"/>
                    <a:pt x="6670" y="254"/>
                    <a:pt x="6763" y="315"/>
                  </a:cubicBezTo>
                  <a:lnTo>
                    <a:pt x="6763" y="315"/>
                  </a:lnTo>
                  <a:cubicBezTo>
                    <a:pt x="6765" y="311"/>
                    <a:pt x="6767" y="306"/>
                    <a:pt x="6769" y="302"/>
                  </a:cubicBezTo>
                  <a:cubicBezTo>
                    <a:pt x="6775" y="296"/>
                    <a:pt x="6782" y="290"/>
                    <a:pt x="6789" y="286"/>
                  </a:cubicBezTo>
                  <a:lnTo>
                    <a:pt x="6789" y="286"/>
                  </a:lnTo>
                  <a:cubicBezTo>
                    <a:pt x="6801" y="293"/>
                    <a:pt x="6814" y="301"/>
                    <a:pt x="6826" y="309"/>
                  </a:cubicBezTo>
                  <a:lnTo>
                    <a:pt x="6826" y="309"/>
                  </a:lnTo>
                  <a:cubicBezTo>
                    <a:pt x="6815" y="316"/>
                    <a:pt x="6806" y="327"/>
                    <a:pt x="6800" y="339"/>
                  </a:cubicBezTo>
                  <a:lnTo>
                    <a:pt x="6800" y="339"/>
                  </a:lnTo>
                  <a:cubicBezTo>
                    <a:pt x="6788" y="331"/>
                    <a:pt x="6776" y="323"/>
                    <a:pt x="6763" y="315"/>
                  </a:cubicBezTo>
                  <a:lnTo>
                    <a:pt x="6763" y="315"/>
                  </a:lnTo>
                  <a:cubicBezTo>
                    <a:pt x="6757" y="333"/>
                    <a:pt x="6755" y="351"/>
                    <a:pt x="6757" y="369"/>
                  </a:cubicBezTo>
                  <a:lnTo>
                    <a:pt x="6757" y="369"/>
                  </a:lnTo>
                  <a:cubicBezTo>
                    <a:pt x="6657" y="303"/>
                    <a:pt x="6559" y="234"/>
                    <a:pt x="6463" y="162"/>
                  </a:cubicBezTo>
                  <a:cubicBezTo>
                    <a:pt x="6410" y="120"/>
                    <a:pt x="6445" y="34"/>
                    <a:pt x="6494" y="34"/>
                  </a:cubicBezTo>
                  <a:close/>
                  <a:moveTo>
                    <a:pt x="6871" y="340"/>
                  </a:moveTo>
                  <a:cubicBezTo>
                    <a:pt x="6981" y="414"/>
                    <a:pt x="7095" y="478"/>
                    <a:pt x="7213" y="534"/>
                  </a:cubicBezTo>
                  <a:lnTo>
                    <a:pt x="7213" y="534"/>
                  </a:lnTo>
                  <a:cubicBezTo>
                    <a:pt x="7373" y="619"/>
                    <a:pt x="7537" y="696"/>
                    <a:pt x="7704" y="764"/>
                  </a:cubicBezTo>
                  <a:lnTo>
                    <a:pt x="7704" y="764"/>
                  </a:lnTo>
                  <a:cubicBezTo>
                    <a:pt x="7590" y="736"/>
                    <a:pt x="7477" y="700"/>
                    <a:pt x="7366" y="657"/>
                  </a:cubicBezTo>
                  <a:lnTo>
                    <a:pt x="7366" y="657"/>
                  </a:lnTo>
                  <a:cubicBezTo>
                    <a:pt x="7185" y="569"/>
                    <a:pt x="7009" y="471"/>
                    <a:pt x="6838" y="363"/>
                  </a:cubicBezTo>
                  <a:lnTo>
                    <a:pt x="6838" y="363"/>
                  </a:lnTo>
                  <a:cubicBezTo>
                    <a:pt x="6839" y="360"/>
                    <a:pt x="6842" y="356"/>
                    <a:pt x="6845" y="353"/>
                  </a:cubicBezTo>
                  <a:cubicBezTo>
                    <a:pt x="6845" y="340"/>
                    <a:pt x="6858" y="340"/>
                    <a:pt x="6858" y="340"/>
                  </a:cubicBezTo>
                  <a:close/>
                  <a:moveTo>
                    <a:pt x="9560" y="595"/>
                  </a:moveTo>
                  <a:cubicBezTo>
                    <a:pt x="9420" y="595"/>
                    <a:pt x="9420" y="812"/>
                    <a:pt x="9560" y="812"/>
                  </a:cubicBezTo>
                  <a:cubicBezTo>
                    <a:pt x="9611" y="799"/>
                    <a:pt x="9650" y="761"/>
                    <a:pt x="9650" y="697"/>
                  </a:cubicBezTo>
                  <a:lnTo>
                    <a:pt x="9662" y="697"/>
                  </a:lnTo>
                  <a:cubicBezTo>
                    <a:pt x="9662" y="646"/>
                    <a:pt x="9611" y="595"/>
                    <a:pt x="9560" y="595"/>
                  </a:cubicBezTo>
                  <a:close/>
                  <a:moveTo>
                    <a:pt x="6587" y="845"/>
                  </a:moveTo>
                  <a:cubicBezTo>
                    <a:pt x="6620" y="856"/>
                    <a:pt x="6653" y="866"/>
                    <a:pt x="6686" y="876"/>
                  </a:cubicBezTo>
                  <a:lnTo>
                    <a:pt x="6686" y="876"/>
                  </a:lnTo>
                  <a:cubicBezTo>
                    <a:pt x="6664" y="877"/>
                    <a:pt x="6646" y="882"/>
                    <a:pt x="6630" y="892"/>
                  </a:cubicBezTo>
                  <a:lnTo>
                    <a:pt x="6630" y="892"/>
                  </a:lnTo>
                  <a:cubicBezTo>
                    <a:pt x="6624" y="889"/>
                    <a:pt x="6618" y="886"/>
                    <a:pt x="6612" y="883"/>
                  </a:cubicBezTo>
                  <a:lnTo>
                    <a:pt x="6612" y="883"/>
                  </a:lnTo>
                  <a:cubicBezTo>
                    <a:pt x="6606" y="869"/>
                    <a:pt x="6598" y="855"/>
                    <a:pt x="6587" y="845"/>
                  </a:cubicBezTo>
                  <a:close/>
                  <a:moveTo>
                    <a:pt x="7900" y="883"/>
                  </a:moveTo>
                  <a:cubicBezTo>
                    <a:pt x="8010" y="922"/>
                    <a:pt x="8122" y="959"/>
                    <a:pt x="8235" y="992"/>
                  </a:cubicBezTo>
                  <a:lnTo>
                    <a:pt x="8235" y="992"/>
                  </a:lnTo>
                  <a:cubicBezTo>
                    <a:pt x="8370" y="1014"/>
                    <a:pt x="8505" y="1034"/>
                    <a:pt x="8640" y="1052"/>
                  </a:cubicBezTo>
                  <a:lnTo>
                    <a:pt x="8640" y="1052"/>
                  </a:lnTo>
                  <a:cubicBezTo>
                    <a:pt x="8459" y="1014"/>
                    <a:pt x="8281" y="967"/>
                    <a:pt x="8105" y="910"/>
                  </a:cubicBezTo>
                  <a:lnTo>
                    <a:pt x="8105" y="910"/>
                  </a:lnTo>
                  <a:cubicBezTo>
                    <a:pt x="8036" y="904"/>
                    <a:pt x="7968" y="894"/>
                    <a:pt x="7900" y="883"/>
                  </a:cubicBezTo>
                  <a:close/>
                  <a:moveTo>
                    <a:pt x="7689" y="801"/>
                  </a:moveTo>
                  <a:cubicBezTo>
                    <a:pt x="7767" y="821"/>
                    <a:pt x="7846" y="837"/>
                    <a:pt x="7925" y="849"/>
                  </a:cubicBezTo>
                  <a:lnTo>
                    <a:pt x="7925" y="849"/>
                  </a:lnTo>
                  <a:cubicBezTo>
                    <a:pt x="7985" y="871"/>
                    <a:pt x="8045" y="891"/>
                    <a:pt x="8105" y="910"/>
                  </a:cubicBezTo>
                  <a:lnTo>
                    <a:pt x="8105" y="910"/>
                  </a:lnTo>
                  <a:cubicBezTo>
                    <a:pt x="8118" y="912"/>
                    <a:pt x="8132" y="913"/>
                    <a:pt x="8145" y="914"/>
                  </a:cubicBezTo>
                  <a:lnTo>
                    <a:pt x="8158" y="914"/>
                  </a:lnTo>
                  <a:cubicBezTo>
                    <a:pt x="8177" y="914"/>
                    <a:pt x="8193" y="908"/>
                    <a:pt x="8206" y="900"/>
                  </a:cubicBezTo>
                  <a:lnTo>
                    <a:pt x="8206" y="900"/>
                  </a:lnTo>
                  <a:cubicBezTo>
                    <a:pt x="8713" y="1054"/>
                    <a:pt x="9242" y="1133"/>
                    <a:pt x="9775" y="1133"/>
                  </a:cubicBezTo>
                  <a:cubicBezTo>
                    <a:pt x="9831" y="1133"/>
                    <a:pt x="9887" y="1132"/>
                    <a:pt x="9943" y="1131"/>
                  </a:cubicBezTo>
                  <a:cubicBezTo>
                    <a:pt x="10019" y="1131"/>
                    <a:pt x="10019" y="1258"/>
                    <a:pt x="9943" y="1258"/>
                  </a:cubicBezTo>
                  <a:cubicBezTo>
                    <a:pt x="9886" y="1260"/>
                    <a:pt x="9829" y="1261"/>
                    <a:pt x="9772" y="1261"/>
                  </a:cubicBezTo>
                  <a:cubicBezTo>
                    <a:pt x="9753" y="1261"/>
                    <a:pt x="9734" y="1260"/>
                    <a:pt x="9715" y="1260"/>
                  </a:cubicBezTo>
                  <a:lnTo>
                    <a:pt x="9715" y="1260"/>
                  </a:lnTo>
                  <a:cubicBezTo>
                    <a:pt x="9714" y="1247"/>
                    <a:pt x="9710" y="1233"/>
                    <a:pt x="9701" y="1220"/>
                  </a:cubicBezTo>
                  <a:cubicBezTo>
                    <a:pt x="9699" y="1216"/>
                    <a:pt x="9698" y="1212"/>
                    <a:pt x="9696" y="1209"/>
                  </a:cubicBezTo>
                  <a:lnTo>
                    <a:pt x="9696" y="1209"/>
                  </a:lnTo>
                  <a:cubicBezTo>
                    <a:pt x="9721" y="1209"/>
                    <a:pt x="9747" y="1210"/>
                    <a:pt x="9772" y="1210"/>
                  </a:cubicBezTo>
                  <a:cubicBezTo>
                    <a:pt x="9829" y="1210"/>
                    <a:pt x="9886" y="1209"/>
                    <a:pt x="9943" y="1207"/>
                  </a:cubicBezTo>
                  <a:cubicBezTo>
                    <a:pt x="9943" y="1207"/>
                    <a:pt x="9955" y="1207"/>
                    <a:pt x="9955" y="1194"/>
                  </a:cubicBezTo>
                  <a:cubicBezTo>
                    <a:pt x="9968" y="1182"/>
                    <a:pt x="9968" y="1169"/>
                    <a:pt x="9955" y="1169"/>
                  </a:cubicBezTo>
                  <a:lnTo>
                    <a:pt x="9943" y="1169"/>
                  </a:lnTo>
                  <a:cubicBezTo>
                    <a:pt x="9886" y="1171"/>
                    <a:pt x="9830" y="1171"/>
                    <a:pt x="9774" y="1171"/>
                  </a:cubicBezTo>
                  <a:cubicBezTo>
                    <a:pt x="9733" y="1171"/>
                    <a:pt x="9693" y="1171"/>
                    <a:pt x="9653" y="1170"/>
                  </a:cubicBezTo>
                  <a:lnTo>
                    <a:pt x="9653" y="1170"/>
                  </a:lnTo>
                  <a:cubicBezTo>
                    <a:pt x="9670" y="1179"/>
                    <a:pt x="9686" y="1190"/>
                    <a:pt x="9696" y="1209"/>
                  </a:cubicBezTo>
                  <a:lnTo>
                    <a:pt x="9696" y="1209"/>
                  </a:lnTo>
                  <a:cubicBezTo>
                    <a:pt x="9680" y="1209"/>
                    <a:pt x="9664" y="1209"/>
                    <a:pt x="9649" y="1208"/>
                  </a:cubicBezTo>
                  <a:lnTo>
                    <a:pt x="9649" y="1208"/>
                  </a:lnTo>
                  <a:cubicBezTo>
                    <a:pt x="9639" y="1201"/>
                    <a:pt x="9626" y="1196"/>
                    <a:pt x="9611" y="1194"/>
                  </a:cubicBezTo>
                  <a:lnTo>
                    <a:pt x="9298" y="1166"/>
                  </a:lnTo>
                  <a:lnTo>
                    <a:pt x="9298" y="1166"/>
                  </a:lnTo>
                  <a:cubicBezTo>
                    <a:pt x="9296" y="1160"/>
                    <a:pt x="9292" y="1155"/>
                    <a:pt x="9288" y="1150"/>
                  </a:cubicBezTo>
                  <a:lnTo>
                    <a:pt x="9288" y="1150"/>
                  </a:lnTo>
                  <a:cubicBezTo>
                    <a:pt x="9409" y="1161"/>
                    <a:pt x="9531" y="1167"/>
                    <a:pt x="9653" y="1170"/>
                  </a:cubicBezTo>
                  <a:lnTo>
                    <a:pt x="9653" y="1170"/>
                  </a:lnTo>
                  <a:cubicBezTo>
                    <a:pt x="9643" y="1165"/>
                    <a:pt x="9633" y="1160"/>
                    <a:pt x="9624" y="1156"/>
                  </a:cubicBezTo>
                  <a:lnTo>
                    <a:pt x="9015" y="1098"/>
                  </a:lnTo>
                  <a:lnTo>
                    <a:pt x="9015" y="1098"/>
                  </a:lnTo>
                  <a:cubicBezTo>
                    <a:pt x="8890" y="1084"/>
                    <a:pt x="8765" y="1069"/>
                    <a:pt x="8640" y="1052"/>
                  </a:cubicBezTo>
                  <a:lnTo>
                    <a:pt x="8640" y="1052"/>
                  </a:lnTo>
                  <a:cubicBezTo>
                    <a:pt x="8669" y="1059"/>
                    <a:pt x="8698" y="1065"/>
                    <a:pt x="8728" y="1070"/>
                  </a:cubicBezTo>
                  <a:lnTo>
                    <a:pt x="8728" y="1070"/>
                  </a:lnTo>
                  <a:lnTo>
                    <a:pt x="8414" y="1040"/>
                  </a:lnTo>
                  <a:lnTo>
                    <a:pt x="8414" y="1040"/>
                  </a:lnTo>
                  <a:cubicBezTo>
                    <a:pt x="8354" y="1025"/>
                    <a:pt x="8294" y="1009"/>
                    <a:pt x="8235" y="992"/>
                  </a:cubicBezTo>
                  <a:lnTo>
                    <a:pt x="8235" y="992"/>
                  </a:lnTo>
                  <a:cubicBezTo>
                    <a:pt x="8114" y="972"/>
                    <a:pt x="7992" y="950"/>
                    <a:pt x="7871" y="926"/>
                  </a:cubicBezTo>
                  <a:lnTo>
                    <a:pt x="7871" y="926"/>
                  </a:lnTo>
                  <a:cubicBezTo>
                    <a:pt x="7766" y="888"/>
                    <a:pt x="7661" y="846"/>
                    <a:pt x="7559" y="802"/>
                  </a:cubicBezTo>
                  <a:lnTo>
                    <a:pt x="7559" y="802"/>
                  </a:lnTo>
                  <a:cubicBezTo>
                    <a:pt x="7671" y="835"/>
                    <a:pt x="7785" y="863"/>
                    <a:pt x="7900" y="883"/>
                  </a:cubicBezTo>
                  <a:lnTo>
                    <a:pt x="7900" y="883"/>
                  </a:lnTo>
                  <a:cubicBezTo>
                    <a:pt x="7829" y="857"/>
                    <a:pt x="7759" y="830"/>
                    <a:pt x="7689" y="801"/>
                  </a:cubicBezTo>
                  <a:close/>
                  <a:moveTo>
                    <a:pt x="2573" y="1585"/>
                  </a:moveTo>
                  <a:cubicBezTo>
                    <a:pt x="2582" y="1586"/>
                    <a:pt x="2591" y="1586"/>
                    <a:pt x="2600" y="1586"/>
                  </a:cubicBezTo>
                  <a:lnTo>
                    <a:pt x="2600" y="1586"/>
                  </a:lnTo>
                  <a:cubicBezTo>
                    <a:pt x="2588" y="1591"/>
                    <a:pt x="2575" y="1597"/>
                    <a:pt x="2563" y="1602"/>
                  </a:cubicBezTo>
                  <a:cubicBezTo>
                    <a:pt x="2566" y="1596"/>
                    <a:pt x="2569" y="1591"/>
                    <a:pt x="2573" y="1585"/>
                  </a:cubicBezTo>
                  <a:close/>
                  <a:moveTo>
                    <a:pt x="1826" y="1551"/>
                  </a:moveTo>
                  <a:cubicBezTo>
                    <a:pt x="1952" y="1559"/>
                    <a:pt x="2079" y="1567"/>
                    <a:pt x="2207" y="1573"/>
                  </a:cubicBezTo>
                  <a:lnTo>
                    <a:pt x="2207" y="1573"/>
                  </a:lnTo>
                  <a:cubicBezTo>
                    <a:pt x="2206" y="1574"/>
                    <a:pt x="2206" y="1575"/>
                    <a:pt x="2206" y="1577"/>
                  </a:cubicBezTo>
                  <a:lnTo>
                    <a:pt x="2206" y="1589"/>
                  </a:lnTo>
                  <a:lnTo>
                    <a:pt x="2194" y="1613"/>
                  </a:lnTo>
                  <a:lnTo>
                    <a:pt x="2194" y="1613"/>
                  </a:lnTo>
                  <a:cubicBezTo>
                    <a:pt x="2079" y="1611"/>
                    <a:pt x="1965" y="1606"/>
                    <a:pt x="1850" y="1598"/>
                  </a:cubicBezTo>
                  <a:lnTo>
                    <a:pt x="1850" y="1598"/>
                  </a:lnTo>
                  <a:cubicBezTo>
                    <a:pt x="1843" y="1582"/>
                    <a:pt x="1835" y="1566"/>
                    <a:pt x="1826" y="1551"/>
                  </a:cubicBezTo>
                  <a:close/>
                  <a:moveTo>
                    <a:pt x="5520" y="1462"/>
                  </a:moveTo>
                  <a:cubicBezTo>
                    <a:pt x="4870" y="1475"/>
                    <a:pt x="4220" y="1526"/>
                    <a:pt x="3582" y="1628"/>
                  </a:cubicBezTo>
                  <a:lnTo>
                    <a:pt x="3544" y="1628"/>
                  </a:lnTo>
                  <a:cubicBezTo>
                    <a:pt x="3506" y="1640"/>
                    <a:pt x="3480" y="1691"/>
                    <a:pt x="3480" y="1730"/>
                  </a:cubicBezTo>
                  <a:cubicBezTo>
                    <a:pt x="3493" y="1781"/>
                    <a:pt x="3519" y="1819"/>
                    <a:pt x="3570" y="1819"/>
                  </a:cubicBezTo>
                  <a:lnTo>
                    <a:pt x="4538" y="1717"/>
                  </a:lnTo>
                  <a:cubicBezTo>
                    <a:pt x="4551" y="1717"/>
                    <a:pt x="4564" y="1704"/>
                    <a:pt x="4576" y="1704"/>
                  </a:cubicBezTo>
                  <a:cubicBezTo>
                    <a:pt x="4678" y="1691"/>
                    <a:pt x="4780" y="1691"/>
                    <a:pt x="4895" y="1679"/>
                  </a:cubicBezTo>
                  <a:cubicBezTo>
                    <a:pt x="4908" y="1717"/>
                    <a:pt x="4933" y="1742"/>
                    <a:pt x="4972" y="1742"/>
                  </a:cubicBezTo>
                  <a:lnTo>
                    <a:pt x="4997" y="1742"/>
                  </a:lnTo>
                  <a:lnTo>
                    <a:pt x="5991" y="1768"/>
                  </a:lnTo>
                  <a:cubicBezTo>
                    <a:pt x="6042" y="1768"/>
                    <a:pt x="6093" y="1730"/>
                    <a:pt x="6093" y="1666"/>
                  </a:cubicBezTo>
                  <a:cubicBezTo>
                    <a:pt x="6093" y="1615"/>
                    <a:pt x="6055" y="1564"/>
                    <a:pt x="5991" y="1564"/>
                  </a:cubicBezTo>
                  <a:lnTo>
                    <a:pt x="5622" y="1564"/>
                  </a:lnTo>
                  <a:cubicBezTo>
                    <a:pt x="5622" y="1513"/>
                    <a:pt x="5583" y="1475"/>
                    <a:pt x="5545" y="1462"/>
                  </a:cubicBezTo>
                  <a:close/>
                  <a:moveTo>
                    <a:pt x="6499" y="0"/>
                  </a:moveTo>
                  <a:cubicBezTo>
                    <a:pt x="6486" y="0"/>
                    <a:pt x="6473" y="4"/>
                    <a:pt x="6463" y="9"/>
                  </a:cubicBezTo>
                  <a:cubicBezTo>
                    <a:pt x="6386" y="34"/>
                    <a:pt x="6374" y="136"/>
                    <a:pt x="6437" y="187"/>
                  </a:cubicBezTo>
                  <a:cubicBezTo>
                    <a:pt x="6549" y="272"/>
                    <a:pt x="6663" y="352"/>
                    <a:pt x="6779" y="427"/>
                  </a:cubicBezTo>
                  <a:lnTo>
                    <a:pt x="6779" y="427"/>
                  </a:lnTo>
                  <a:cubicBezTo>
                    <a:pt x="6787" y="437"/>
                    <a:pt x="6796" y="447"/>
                    <a:pt x="6807" y="455"/>
                  </a:cubicBezTo>
                  <a:cubicBezTo>
                    <a:pt x="6912" y="522"/>
                    <a:pt x="7022" y="584"/>
                    <a:pt x="7136" y="638"/>
                  </a:cubicBezTo>
                  <a:lnTo>
                    <a:pt x="7136" y="638"/>
                  </a:lnTo>
                  <a:cubicBezTo>
                    <a:pt x="7302" y="728"/>
                    <a:pt x="7471" y="809"/>
                    <a:pt x="7645" y="880"/>
                  </a:cubicBezTo>
                  <a:lnTo>
                    <a:pt x="7645" y="880"/>
                  </a:lnTo>
                  <a:cubicBezTo>
                    <a:pt x="7511" y="852"/>
                    <a:pt x="7379" y="822"/>
                    <a:pt x="7246" y="790"/>
                  </a:cubicBezTo>
                  <a:lnTo>
                    <a:pt x="7246" y="790"/>
                  </a:lnTo>
                  <a:cubicBezTo>
                    <a:pt x="7234" y="783"/>
                    <a:pt x="7220" y="777"/>
                    <a:pt x="7202" y="774"/>
                  </a:cubicBezTo>
                  <a:cubicBezTo>
                    <a:pt x="7184" y="771"/>
                    <a:pt x="7166" y="768"/>
                    <a:pt x="7148" y="765"/>
                  </a:cubicBezTo>
                  <a:lnTo>
                    <a:pt x="7148" y="765"/>
                  </a:lnTo>
                  <a:cubicBezTo>
                    <a:pt x="6909" y="705"/>
                    <a:pt x="6672" y="638"/>
                    <a:pt x="6438" y="565"/>
                  </a:cubicBezTo>
                  <a:lnTo>
                    <a:pt x="6438" y="565"/>
                  </a:lnTo>
                  <a:cubicBezTo>
                    <a:pt x="6270" y="496"/>
                    <a:pt x="6108" y="413"/>
                    <a:pt x="5953" y="315"/>
                  </a:cubicBezTo>
                  <a:cubicBezTo>
                    <a:pt x="5936" y="306"/>
                    <a:pt x="5918" y="302"/>
                    <a:pt x="5900" y="302"/>
                  </a:cubicBezTo>
                  <a:cubicBezTo>
                    <a:pt x="5864" y="302"/>
                    <a:pt x="5830" y="319"/>
                    <a:pt x="5813" y="353"/>
                  </a:cubicBezTo>
                  <a:cubicBezTo>
                    <a:pt x="5787" y="404"/>
                    <a:pt x="5800" y="468"/>
                    <a:pt x="5851" y="493"/>
                  </a:cubicBezTo>
                  <a:cubicBezTo>
                    <a:pt x="5983" y="578"/>
                    <a:pt x="6120" y="653"/>
                    <a:pt x="6263" y="718"/>
                  </a:cubicBezTo>
                  <a:lnTo>
                    <a:pt x="6263" y="718"/>
                  </a:lnTo>
                  <a:cubicBezTo>
                    <a:pt x="6274" y="731"/>
                    <a:pt x="6290" y="742"/>
                    <a:pt x="6310" y="748"/>
                  </a:cubicBezTo>
                  <a:cubicBezTo>
                    <a:pt x="6337" y="756"/>
                    <a:pt x="6363" y="765"/>
                    <a:pt x="6390" y="773"/>
                  </a:cubicBezTo>
                  <a:lnTo>
                    <a:pt x="6390" y="773"/>
                  </a:lnTo>
                  <a:cubicBezTo>
                    <a:pt x="6429" y="788"/>
                    <a:pt x="6468" y="803"/>
                    <a:pt x="6507" y="817"/>
                  </a:cubicBezTo>
                  <a:lnTo>
                    <a:pt x="6507" y="817"/>
                  </a:lnTo>
                  <a:lnTo>
                    <a:pt x="6030" y="710"/>
                  </a:lnTo>
                  <a:cubicBezTo>
                    <a:pt x="6023" y="708"/>
                    <a:pt x="6016" y="707"/>
                    <a:pt x="6010" y="707"/>
                  </a:cubicBezTo>
                  <a:cubicBezTo>
                    <a:pt x="5966" y="707"/>
                    <a:pt x="5926" y="742"/>
                    <a:pt x="5915" y="786"/>
                  </a:cubicBezTo>
                  <a:cubicBezTo>
                    <a:pt x="5909" y="799"/>
                    <a:pt x="5906" y="812"/>
                    <a:pt x="5907" y="825"/>
                  </a:cubicBezTo>
                  <a:lnTo>
                    <a:pt x="5907" y="825"/>
                  </a:lnTo>
                  <a:cubicBezTo>
                    <a:pt x="5683" y="743"/>
                    <a:pt x="5469" y="636"/>
                    <a:pt x="5278" y="506"/>
                  </a:cubicBezTo>
                  <a:cubicBezTo>
                    <a:pt x="5256" y="490"/>
                    <a:pt x="5235" y="483"/>
                    <a:pt x="5214" y="483"/>
                  </a:cubicBezTo>
                  <a:cubicBezTo>
                    <a:pt x="5186" y="483"/>
                    <a:pt x="5160" y="496"/>
                    <a:pt x="5137" y="519"/>
                  </a:cubicBezTo>
                  <a:cubicBezTo>
                    <a:pt x="5112" y="570"/>
                    <a:pt x="5112" y="633"/>
                    <a:pt x="5163" y="672"/>
                  </a:cubicBezTo>
                  <a:cubicBezTo>
                    <a:pt x="5482" y="896"/>
                    <a:pt x="5844" y="1055"/>
                    <a:pt x="6230" y="1138"/>
                  </a:cubicBezTo>
                  <a:lnTo>
                    <a:pt x="6230" y="1138"/>
                  </a:lnTo>
                  <a:cubicBezTo>
                    <a:pt x="6180" y="1131"/>
                    <a:pt x="6130" y="1125"/>
                    <a:pt x="6081" y="1118"/>
                  </a:cubicBezTo>
                  <a:cubicBezTo>
                    <a:pt x="6072" y="1116"/>
                    <a:pt x="6064" y="1115"/>
                    <a:pt x="6056" y="1115"/>
                  </a:cubicBezTo>
                  <a:cubicBezTo>
                    <a:pt x="6001" y="1115"/>
                    <a:pt x="5953" y="1151"/>
                    <a:pt x="5953" y="1207"/>
                  </a:cubicBezTo>
                  <a:cubicBezTo>
                    <a:pt x="5953" y="1232"/>
                    <a:pt x="5953" y="1271"/>
                    <a:pt x="5979" y="1283"/>
                  </a:cubicBezTo>
                  <a:lnTo>
                    <a:pt x="5787" y="1283"/>
                  </a:lnTo>
                  <a:cubicBezTo>
                    <a:pt x="5808" y="1262"/>
                    <a:pt x="5828" y="1239"/>
                    <a:pt x="5838" y="1207"/>
                  </a:cubicBezTo>
                  <a:cubicBezTo>
                    <a:pt x="5838" y="1169"/>
                    <a:pt x="5826" y="1131"/>
                    <a:pt x="5787" y="1105"/>
                  </a:cubicBezTo>
                  <a:cubicBezTo>
                    <a:pt x="5744" y="1075"/>
                    <a:pt x="5700" y="1046"/>
                    <a:pt x="5655" y="1018"/>
                  </a:cubicBezTo>
                  <a:lnTo>
                    <a:pt x="5655" y="1018"/>
                  </a:lnTo>
                  <a:cubicBezTo>
                    <a:pt x="5643" y="976"/>
                    <a:pt x="5609" y="949"/>
                    <a:pt x="5558" y="939"/>
                  </a:cubicBezTo>
                  <a:cubicBezTo>
                    <a:pt x="5542" y="939"/>
                    <a:pt x="5527" y="938"/>
                    <a:pt x="5511" y="937"/>
                  </a:cubicBezTo>
                  <a:lnTo>
                    <a:pt x="5511" y="937"/>
                  </a:lnTo>
                  <a:cubicBezTo>
                    <a:pt x="5329" y="842"/>
                    <a:pt x="5136" y="772"/>
                    <a:pt x="4937" y="729"/>
                  </a:cubicBezTo>
                  <a:lnTo>
                    <a:pt x="4937" y="729"/>
                  </a:lnTo>
                  <a:cubicBezTo>
                    <a:pt x="4943" y="704"/>
                    <a:pt x="4938" y="672"/>
                    <a:pt x="4921" y="646"/>
                  </a:cubicBezTo>
                  <a:cubicBezTo>
                    <a:pt x="4902" y="617"/>
                    <a:pt x="4868" y="603"/>
                    <a:pt x="4836" y="603"/>
                  </a:cubicBezTo>
                  <a:cubicBezTo>
                    <a:pt x="4826" y="603"/>
                    <a:pt x="4815" y="605"/>
                    <a:pt x="4806" y="608"/>
                  </a:cubicBezTo>
                  <a:lnTo>
                    <a:pt x="4806" y="595"/>
                  </a:lnTo>
                  <a:lnTo>
                    <a:pt x="4793" y="621"/>
                  </a:lnTo>
                  <a:cubicBezTo>
                    <a:pt x="4749" y="643"/>
                    <a:pt x="4705" y="665"/>
                    <a:pt x="4661" y="687"/>
                  </a:cubicBezTo>
                  <a:lnTo>
                    <a:pt x="4661" y="687"/>
                  </a:lnTo>
                  <a:cubicBezTo>
                    <a:pt x="4597" y="682"/>
                    <a:pt x="4532" y="679"/>
                    <a:pt x="4467" y="679"/>
                  </a:cubicBezTo>
                  <a:cubicBezTo>
                    <a:pt x="4414" y="679"/>
                    <a:pt x="4362" y="681"/>
                    <a:pt x="4309" y="684"/>
                  </a:cubicBezTo>
                  <a:cubicBezTo>
                    <a:pt x="4292" y="684"/>
                    <a:pt x="4275" y="689"/>
                    <a:pt x="4261" y="697"/>
                  </a:cubicBezTo>
                  <a:lnTo>
                    <a:pt x="4261" y="697"/>
                  </a:lnTo>
                  <a:cubicBezTo>
                    <a:pt x="4178" y="669"/>
                    <a:pt x="4096" y="640"/>
                    <a:pt x="4016" y="608"/>
                  </a:cubicBezTo>
                  <a:cubicBezTo>
                    <a:pt x="4002" y="601"/>
                    <a:pt x="3988" y="598"/>
                    <a:pt x="3975" y="598"/>
                  </a:cubicBezTo>
                  <a:cubicBezTo>
                    <a:pt x="3939" y="598"/>
                    <a:pt x="3907" y="622"/>
                    <a:pt x="3888" y="659"/>
                  </a:cubicBezTo>
                  <a:cubicBezTo>
                    <a:pt x="3863" y="710"/>
                    <a:pt x="3888" y="774"/>
                    <a:pt x="3952" y="799"/>
                  </a:cubicBezTo>
                  <a:cubicBezTo>
                    <a:pt x="4047" y="837"/>
                    <a:pt x="4144" y="872"/>
                    <a:pt x="4242" y="904"/>
                  </a:cubicBezTo>
                  <a:lnTo>
                    <a:pt x="4242" y="904"/>
                  </a:lnTo>
                  <a:cubicBezTo>
                    <a:pt x="4236" y="907"/>
                    <a:pt x="4231" y="910"/>
                    <a:pt x="4226" y="913"/>
                  </a:cubicBezTo>
                  <a:lnTo>
                    <a:pt x="4226" y="913"/>
                  </a:lnTo>
                  <a:lnTo>
                    <a:pt x="3914" y="812"/>
                  </a:lnTo>
                  <a:lnTo>
                    <a:pt x="3888" y="786"/>
                  </a:lnTo>
                  <a:lnTo>
                    <a:pt x="3888" y="799"/>
                  </a:lnTo>
                  <a:cubicBezTo>
                    <a:pt x="3879" y="797"/>
                    <a:pt x="3870" y="796"/>
                    <a:pt x="3862" y="796"/>
                  </a:cubicBezTo>
                  <a:cubicBezTo>
                    <a:pt x="3783" y="796"/>
                    <a:pt x="3729" y="885"/>
                    <a:pt x="3768" y="954"/>
                  </a:cubicBezTo>
                  <a:lnTo>
                    <a:pt x="3768" y="954"/>
                  </a:lnTo>
                  <a:cubicBezTo>
                    <a:pt x="3548" y="894"/>
                    <a:pt x="3329" y="830"/>
                    <a:pt x="3111" y="761"/>
                  </a:cubicBezTo>
                  <a:cubicBezTo>
                    <a:pt x="3104" y="757"/>
                    <a:pt x="3096" y="756"/>
                    <a:pt x="3088" y="756"/>
                  </a:cubicBezTo>
                  <a:cubicBezTo>
                    <a:pt x="3066" y="756"/>
                    <a:pt x="3040" y="768"/>
                    <a:pt x="3021" y="786"/>
                  </a:cubicBezTo>
                  <a:cubicBezTo>
                    <a:pt x="2996" y="812"/>
                    <a:pt x="2983" y="850"/>
                    <a:pt x="2983" y="888"/>
                  </a:cubicBezTo>
                  <a:cubicBezTo>
                    <a:pt x="2996" y="927"/>
                    <a:pt x="3021" y="952"/>
                    <a:pt x="3060" y="965"/>
                  </a:cubicBezTo>
                  <a:cubicBezTo>
                    <a:pt x="3221" y="1016"/>
                    <a:pt x="3383" y="1064"/>
                    <a:pt x="3545" y="1110"/>
                  </a:cubicBezTo>
                  <a:lnTo>
                    <a:pt x="3545" y="1110"/>
                  </a:lnTo>
                  <a:cubicBezTo>
                    <a:pt x="3362" y="1220"/>
                    <a:pt x="3174" y="1320"/>
                    <a:pt x="2983" y="1412"/>
                  </a:cubicBezTo>
                  <a:lnTo>
                    <a:pt x="2983" y="1412"/>
                  </a:lnTo>
                  <a:cubicBezTo>
                    <a:pt x="2962" y="1394"/>
                    <a:pt x="2941" y="1385"/>
                    <a:pt x="2919" y="1385"/>
                  </a:cubicBezTo>
                  <a:cubicBezTo>
                    <a:pt x="2872" y="1385"/>
                    <a:pt x="2825" y="1385"/>
                    <a:pt x="2777" y="1385"/>
                  </a:cubicBezTo>
                  <a:lnTo>
                    <a:pt x="2777" y="1385"/>
                  </a:lnTo>
                  <a:cubicBezTo>
                    <a:pt x="2814" y="1361"/>
                    <a:pt x="2853" y="1340"/>
                    <a:pt x="2894" y="1322"/>
                  </a:cubicBezTo>
                  <a:lnTo>
                    <a:pt x="2932" y="1309"/>
                  </a:lnTo>
                  <a:lnTo>
                    <a:pt x="2932" y="1296"/>
                  </a:lnTo>
                  <a:cubicBezTo>
                    <a:pt x="2958" y="1271"/>
                    <a:pt x="2958" y="1232"/>
                    <a:pt x="2945" y="1207"/>
                  </a:cubicBezTo>
                  <a:cubicBezTo>
                    <a:pt x="2919" y="1156"/>
                    <a:pt x="2881" y="1131"/>
                    <a:pt x="2830" y="1131"/>
                  </a:cubicBezTo>
                  <a:lnTo>
                    <a:pt x="2805" y="1156"/>
                  </a:lnTo>
                  <a:cubicBezTo>
                    <a:pt x="2677" y="1207"/>
                    <a:pt x="2563" y="1271"/>
                    <a:pt x="2461" y="1360"/>
                  </a:cubicBezTo>
                  <a:cubicBezTo>
                    <a:pt x="2438" y="1348"/>
                    <a:pt x="2415" y="1342"/>
                    <a:pt x="2394" y="1342"/>
                  </a:cubicBezTo>
                  <a:cubicBezTo>
                    <a:pt x="2369" y="1342"/>
                    <a:pt x="2347" y="1352"/>
                    <a:pt x="2333" y="1373"/>
                  </a:cubicBezTo>
                  <a:lnTo>
                    <a:pt x="2332" y="1373"/>
                  </a:lnTo>
                  <a:lnTo>
                    <a:pt x="2332" y="1373"/>
                  </a:lnTo>
                  <a:cubicBezTo>
                    <a:pt x="2165" y="1366"/>
                    <a:pt x="1997" y="1357"/>
                    <a:pt x="1830" y="1344"/>
                  </a:cubicBezTo>
                  <a:lnTo>
                    <a:pt x="1830" y="1344"/>
                  </a:lnTo>
                  <a:cubicBezTo>
                    <a:pt x="1829" y="1335"/>
                    <a:pt x="1826" y="1328"/>
                    <a:pt x="1823" y="1322"/>
                  </a:cubicBezTo>
                  <a:cubicBezTo>
                    <a:pt x="1811" y="1283"/>
                    <a:pt x="1772" y="1271"/>
                    <a:pt x="1734" y="1271"/>
                  </a:cubicBezTo>
                  <a:lnTo>
                    <a:pt x="1556" y="1283"/>
                  </a:lnTo>
                  <a:lnTo>
                    <a:pt x="1530" y="1271"/>
                  </a:lnTo>
                  <a:lnTo>
                    <a:pt x="1530" y="1283"/>
                  </a:lnTo>
                  <a:cubicBezTo>
                    <a:pt x="1504" y="1283"/>
                    <a:pt x="1481" y="1294"/>
                    <a:pt x="1463" y="1311"/>
                  </a:cubicBezTo>
                  <a:lnTo>
                    <a:pt x="1463" y="1311"/>
                  </a:lnTo>
                  <a:cubicBezTo>
                    <a:pt x="1349" y="1299"/>
                    <a:pt x="1235" y="1285"/>
                    <a:pt x="1122" y="1271"/>
                  </a:cubicBezTo>
                  <a:cubicBezTo>
                    <a:pt x="1084" y="1271"/>
                    <a:pt x="1058" y="1283"/>
                    <a:pt x="1033" y="1309"/>
                  </a:cubicBezTo>
                  <a:cubicBezTo>
                    <a:pt x="1008" y="1334"/>
                    <a:pt x="1008" y="1385"/>
                    <a:pt x="1020" y="1411"/>
                  </a:cubicBezTo>
                  <a:cubicBezTo>
                    <a:pt x="1033" y="1449"/>
                    <a:pt x="1071" y="1475"/>
                    <a:pt x="1109" y="1487"/>
                  </a:cubicBezTo>
                  <a:cubicBezTo>
                    <a:pt x="1259" y="1503"/>
                    <a:pt x="1409" y="1518"/>
                    <a:pt x="1558" y="1530"/>
                  </a:cubicBezTo>
                  <a:lnTo>
                    <a:pt x="1558" y="1530"/>
                  </a:lnTo>
                  <a:cubicBezTo>
                    <a:pt x="1576" y="1546"/>
                    <a:pt x="1592" y="1562"/>
                    <a:pt x="1606" y="1579"/>
                  </a:cubicBezTo>
                  <a:lnTo>
                    <a:pt x="1606" y="1579"/>
                  </a:lnTo>
                  <a:cubicBezTo>
                    <a:pt x="1411" y="1560"/>
                    <a:pt x="1216" y="1534"/>
                    <a:pt x="1020" y="1500"/>
                  </a:cubicBezTo>
                  <a:cubicBezTo>
                    <a:pt x="1014" y="1499"/>
                    <a:pt x="1007" y="1498"/>
                    <a:pt x="1000" y="1498"/>
                  </a:cubicBezTo>
                  <a:cubicBezTo>
                    <a:pt x="954" y="1498"/>
                    <a:pt x="906" y="1534"/>
                    <a:pt x="906" y="1589"/>
                  </a:cubicBezTo>
                  <a:cubicBezTo>
                    <a:pt x="893" y="1640"/>
                    <a:pt x="931" y="1691"/>
                    <a:pt x="982" y="1704"/>
                  </a:cubicBezTo>
                  <a:cubicBezTo>
                    <a:pt x="1230" y="1747"/>
                    <a:pt x="1481" y="1777"/>
                    <a:pt x="1737" y="1796"/>
                  </a:cubicBezTo>
                  <a:lnTo>
                    <a:pt x="1737" y="1796"/>
                  </a:lnTo>
                  <a:cubicBezTo>
                    <a:pt x="1744" y="1800"/>
                    <a:pt x="1751" y="1803"/>
                    <a:pt x="1760" y="1806"/>
                  </a:cubicBezTo>
                  <a:lnTo>
                    <a:pt x="1785" y="1806"/>
                  </a:lnTo>
                  <a:cubicBezTo>
                    <a:pt x="1795" y="1806"/>
                    <a:pt x="1804" y="1804"/>
                    <a:pt x="1813" y="1801"/>
                  </a:cubicBezTo>
                  <a:lnTo>
                    <a:pt x="1813" y="1801"/>
                  </a:lnTo>
                  <a:cubicBezTo>
                    <a:pt x="1964" y="1811"/>
                    <a:pt x="2116" y="1817"/>
                    <a:pt x="2270" y="1818"/>
                  </a:cubicBezTo>
                  <a:lnTo>
                    <a:pt x="2270" y="1818"/>
                  </a:lnTo>
                  <a:cubicBezTo>
                    <a:pt x="2275" y="1833"/>
                    <a:pt x="2284" y="1846"/>
                    <a:pt x="2295" y="1857"/>
                  </a:cubicBezTo>
                  <a:cubicBezTo>
                    <a:pt x="2308" y="1870"/>
                    <a:pt x="2333" y="1883"/>
                    <a:pt x="2359" y="1883"/>
                  </a:cubicBezTo>
                  <a:lnTo>
                    <a:pt x="2397" y="1883"/>
                  </a:lnTo>
                  <a:lnTo>
                    <a:pt x="2397" y="1895"/>
                  </a:lnTo>
                  <a:lnTo>
                    <a:pt x="2448" y="1883"/>
                  </a:lnTo>
                  <a:cubicBezTo>
                    <a:pt x="2690" y="1793"/>
                    <a:pt x="2919" y="1691"/>
                    <a:pt x="3149" y="1577"/>
                  </a:cubicBezTo>
                  <a:cubicBezTo>
                    <a:pt x="3149" y="1589"/>
                    <a:pt x="3162" y="1615"/>
                    <a:pt x="3174" y="1628"/>
                  </a:cubicBezTo>
                  <a:cubicBezTo>
                    <a:pt x="3194" y="1656"/>
                    <a:pt x="3227" y="1671"/>
                    <a:pt x="3259" y="1671"/>
                  </a:cubicBezTo>
                  <a:cubicBezTo>
                    <a:pt x="3269" y="1671"/>
                    <a:pt x="3280" y="1669"/>
                    <a:pt x="3289" y="1666"/>
                  </a:cubicBezTo>
                  <a:lnTo>
                    <a:pt x="3315" y="1653"/>
                  </a:lnTo>
                  <a:cubicBezTo>
                    <a:pt x="3531" y="1526"/>
                    <a:pt x="3761" y="1398"/>
                    <a:pt x="3977" y="1271"/>
                  </a:cubicBezTo>
                  <a:lnTo>
                    <a:pt x="4079" y="1309"/>
                  </a:lnTo>
                  <a:cubicBezTo>
                    <a:pt x="4093" y="1316"/>
                    <a:pt x="4109" y="1319"/>
                    <a:pt x="4124" y="1319"/>
                  </a:cubicBezTo>
                  <a:cubicBezTo>
                    <a:pt x="4156" y="1319"/>
                    <a:pt x="4188" y="1306"/>
                    <a:pt x="4206" y="1284"/>
                  </a:cubicBezTo>
                  <a:lnTo>
                    <a:pt x="4206" y="1284"/>
                  </a:lnTo>
                  <a:cubicBezTo>
                    <a:pt x="4480" y="1350"/>
                    <a:pt x="4755" y="1409"/>
                    <a:pt x="5035" y="1462"/>
                  </a:cubicBezTo>
                  <a:lnTo>
                    <a:pt x="5048" y="1462"/>
                  </a:lnTo>
                  <a:cubicBezTo>
                    <a:pt x="5099" y="1449"/>
                    <a:pt x="5137" y="1411"/>
                    <a:pt x="5150" y="1373"/>
                  </a:cubicBezTo>
                  <a:lnTo>
                    <a:pt x="5163" y="1373"/>
                  </a:lnTo>
                  <a:cubicBezTo>
                    <a:pt x="5163" y="1322"/>
                    <a:pt x="5137" y="1271"/>
                    <a:pt x="5086" y="1258"/>
                  </a:cubicBezTo>
                  <a:cubicBezTo>
                    <a:pt x="4936" y="1230"/>
                    <a:pt x="4786" y="1199"/>
                    <a:pt x="4638" y="1167"/>
                  </a:cubicBezTo>
                  <a:lnTo>
                    <a:pt x="4638" y="1167"/>
                  </a:lnTo>
                  <a:cubicBezTo>
                    <a:pt x="4626" y="1132"/>
                    <a:pt x="4588" y="1102"/>
                    <a:pt x="4551" y="1092"/>
                  </a:cubicBezTo>
                  <a:cubicBezTo>
                    <a:pt x="4537" y="1092"/>
                    <a:pt x="4524" y="1091"/>
                    <a:pt x="4511" y="1090"/>
                  </a:cubicBezTo>
                  <a:lnTo>
                    <a:pt x="4511" y="1090"/>
                  </a:lnTo>
                  <a:cubicBezTo>
                    <a:pt x="4556" y="1067"/>
                    <a:pt x="4599" y="1043"/>
                    <a:pt x="4641" y="1016"/>
                  </a:cubicBezTo>
                  <a:lnTo>
                    <a:pt x="4641" y="1016"/>
                  </a:lnTo>
                  <a:cubicBezTo>
                    <a:pt x="4905" y="1078"/>
                    <a:pt x="5175" y="1118"/>
                    <a:pt x="5445" y="1137"/>
                  </a:cubicBezTo>
                  <a:lnTo>
                    <a:pt x="5445" y="1137"/>
                  </a:lnTo>
                  <a:cubicBezTo>
                    <a:pt x="5524" y="1180"/>
                    <a:pt x="5600" y="1229"/>
                    <a:pt x="5673" y="1283"/>
                  </a:cubicBezTo>
                  <a:cubicBezTo>
                    <a:pt x="5680" y="1287"/>
                    <a:pt x="5689" y="1291"/>
                    <a:pt x="5698" y="1294"/>
                  </a:cubicBezTo>
                  <a:lnTo>
                    <a:pt x="5698" y="1294"/>
                  </a:lnTo>
                  <a:lnTo>
                    <a:pt x="5698" y="1296"/>
                  </a:lnTo>
                  <a:cubicBezTo>
                    <a:pt x="5609" y="1322"/>
                    <a:pt x="5609" y="1449"/>
                    <a:pt x="5698" y="1487"/>
                  </a:cubicBezTo>
                  <a:lnTo>
                    <a:pt x="6137" y="1487"/>
                  </a:lnTo>
                  <a:cubicBezTo>
                    <a:pt x="6091" y="1546"/>
                    <a:pt x="6119" y="1653"/>
                    <a:pt x="6221" y="1653"/>
                  </a:cubicBezTo>
                  <a:lnTo>
                    <a:pt x="6565" y="1653"/>
                  </a:lnTo>
                  <a:cubicBezTo>
                    <a:pt x="6590" y="1653"/>
                    <a:pt x="6616" y="1640"/>
                    <a:pt x="6641" y="1615"/>
                  </a:cubicBezTo>
                  <a:cubicBezTo>
                    <a:pt x="6654" y="1602"/>
                    <a:pt x="6654" y="1577"/>
                    <a:pt x="6654" y="1551"/>
                  </a:cubicBezTo>
                  <a:cubicBezTo>
                    <a:pt x="6659" y="1525"/>
                    <a:pt x="6654" y="1504"/>
                    <a:pt x="6643" y="1487"/>
                  </a:cubicBezTo>
                  <a:lnTo>
                    <a:pt x="8604" y="1487"/>
                  </a:lnTo>
                  <a:cubicBezTo>
                    <a:pt x="8643" y="1462"/>
                    <a:pt x="8668" y="1424"/>
                    <a:pt x="8668" y="1385"/>
                  </a:cubicBezTo>
                  <a:cubicBezTo>
                    <a:pt x="8668" y="1347"/>
                    <a:pt x="8643" y="1309"/>
                    <a:pt x="8604" y="1296"/>
                  </a:cubicBezTo>
                  <a:lnTo>
                    <a:pt x="8566" y="1296"/>
                  </a:lnTo>
                  <a:cubicBezTo>
                    <a:pt x="8311" y="1296"/>
                    <a:pt x="8056" y="1296"/>
                    <a:pt x="7801" y="1271"/>
                  </a:cubicBezTo>
                  <a:cubicBezTo>
                    <a:pt x="7792" y="1262"/>
                    <a:pt x="7777" y="1253"/>
                    <a:pt x="7760" y="1253"/>
                  </a:cubicBezTo>
                  <a:cubicBezTo>
                    <a:pt x="7753" y="1253"/>
                    <a:pt x="7745" y="1254"/>
                    <a:pt x="7738" y="1258"/>
                  </a:cubicBezTo>
                  <a:lnTo>
                    <a:pt x="7495" y="1258"/>
                  </a:lnTo>
                  <a:cubicBezTo>
                    <a:pt x="7105" y="1227"/>
                    <a:pt x="6723" y="1196"/>
                    <a:pt x="6349" y="1152"/>
                  </a:cubicBezTo>
                  <a:lnTo>
                    <a:pt x="6349" y="1152"/>
                  </a:lnTo>
                  <a:cubicBezTo>
                    <a:pt x="6386" y="1140"/>
                    <a:pt x="6421" y="1114"/>
                    <a:pt x="6433" y="1080"/>
                  </a:cubicBezTo>
                  <a:lnTo>
                    <a:pt x="6565" y="1080"/>
                  </a:lnTo>
                  <a:cubicBezTo>
                    <a:pt x="6596" y="1080"/>
                    <a:pt x="6618" y="1071"/>
                    <a:pt x="6633" y="1061"/>
                  </a:cubicBezTo>
                  <a:lnTo>
                    <a:pt x="6633" y="1061"/>
                  </a:lnTo>
                  <a:cubicBezTo>
                    <a:pt x="6650" y="1074"/>
                    <a:pt x="6671" y="1085"/>
                    <a:pt x="6692" y="1092"/>
                  </a:cubicBezTo>
                  <a:lnTo>
                    <a:pt x="9624" y="1373"/>
                  </a:lnTo>
                  <a:cubicBezTo>
                    <a:pt x="9650" y="1360"/>
                    <a:pt x="9675" y="1347"/>
                    <a:pt x="9688" y="1334"/>
                  </a:cubicBezTo>
                  <a:lnTo>
                    <a:pt x="9701" y="1334"/>
                  </a:lnTo>
                  <a:cubicBezTo>
                    <a:pt x="9705" y="1322"/>
                    <a:pt x="9709" y="1309"/>
                    <a:pt x="9712" y="1296"/>
                  </a:cubicBezTo>
                  <a:lnTo>
                    <a:pt x="9712" y="1296"/>
                  </a:lnTo>
                  <a:cubicBezTo>
                    <a:pt x="9725" y="1296"/>
                    <a:pt x="9738" y="1296"/>
                    <a:pt x="9751" y="1296"/>
                  </a:cubicBezTo>
                  <a:lnTo>
                    <a:pt x="9943" y="1296"/>
                  </a:lnTo>
                  <a:cubicBezTo>
                    <a:pt x="9981" y="1296"/>
                    <a:pt x="10006" y="1271"/>
                    <a:pt x="10032" y="1245"/>
                  </a:cubicBezTo>
                  <a:cubicBezTo>
                    <a:pt x="10045" y="1207"/>
                    <a:pt x="10045" y="1169"/>
                    <a:pt x="10032" y="1131"/>
                  </a:cubicBezTo>
                  <a:cubicBezTo>
                    <a:pt x="10011" y="1110"/>
                    <a:pt x="9990" y="1089"/>
                    <a:pt x="9963" y="1089"/>
                  </a:cubicBezTo>
                  <a:cubicBezTo>
                    <a:pt x="9956" y="1089"/>
                    <a:pt x="9950" y="1090"/>
                    <a:pt x="9943" y="1092"/>
                  </a:cubicBezTo>
                  <a:cubicBezTo>
                    <a:pt x="9887" y="1094"/>
                    <a:pt x="9831" y="1095"/>
                    <a:pt x="9775" y="1095"/>
                  </a:cubicBezTo>
                  <a:cubicBezTo>
                    <a:pt x="9249" y="1095"/>
                    <a:pt x="8730" y="1018"/>
                    <a:pt x="8233" y="869"/>
                  </a:cubicBezTo>
                  <a:lnTo>
                    <a:pt x="8233" y="869"/>
                  </a:lnTo>
                  <a:cubicBezTo>
                    <a:pt x="8239" y="859"/>
                    <a:pt x="8244" y="848"/>
                    <a:pt x="8247" y="837"/>
                  </a:cubicBezTo>
                  <a:cubicBezTo>
                    <a:pt x="8260" y="774"/>
                    <a:pt x="8209" y="723"/>
                    <a:pt x="8158" y="710"/>
                  </a:cubicBezTo>
                  <a:cubicBezTo>
                    <a:pt x="7850" y="683"/>
                    <a:pt x="7547" y="602"/>
                    <a:pt x="7268" y="475"/>
                  </a:cubicBezTo>
                  <a:lnTo>
                    <a:pt x="7268" y="475"/>
                  </a:lnTo>
                  <a:cubicBezTo>
                    <a:pt x="7019" y="343"/>
                    <a:pt x="6779" y="192"/>
                    <a:pt x="6552" y="22"/>
                  </a:cubicBezTo>
                  <a:cubicBezTo>
                    <a:pt x="6537" y="7"/>
                    <a:pt x="6518" y="0"/>
                    <a:pt x="6499" y="0"/>
                  </a:cubicBezTo>
                  <a:close/>
                  <a:moveTo>
                    <a:pt x="2320" y="1895"/>
                  </a:moveTo>
                  <a:lnTo>
                    <a:pt x="1976" y="1959"/>
                  </a:lnTo>
                  <a:cubicBezTo>
                    <a:pt x="1951" y="1959"/>
                    <a:pt x="1912" y="1985"/>
                    <a:pt x="1900" y="2010"/>
                  </a:cubicBezTo>
                  <a:cubicBezTo>
                    <a:pt x="1887" y="2048"/>
                    <a:pt x="1900" y="2086"/>
                    <a:pt x="1925" y="2112"/>
                  </a:cubicBezTo>
                  <a:cubicBezTo>
                    <a:pt x="1951" y="2137"/>
                    <a:pt x="1976" y="2150"/>
                    <a:pt x="2002" y="2163"/>
                  </a:cubicBezTo>
                  <a:lnTo>
                    <a:pt x="2027" y="2150"/>
                  </a:lnTo>
                  <a:lnTo>
                    <a:pt x="2359" y="2099"/>
                  </a:lnTo>
                  <a:cubicBezTo>
                    <a:pt x="2410" y="2086"/>
                    <a:pt x="2448" y="2036"/>
                    <a:pt x="2435" y="1985"/>
                  </a:cubicBezTo>
                  <a:cubicBezTo>
                    <a:pt x="2435" y="1934"/>
                    <a:pt x="2371" y="1895"/>
                    <a:pt x="2320" y="1895"/>
                  </a:cubicBezTo>
                  <a:close/>
                  <a:moveTo>
                    <a:pt x="103" y="1946"/>
                  </a:moveTo>
                  <a:cubicBezTo>
                    <a:pt x="77" y="1946"/>
                    <a:pt x="39" y="1959"/>
                    <a:pt x="26" y="1997"/>
                  </a:cubicBezTo>
                  <a:cubicBezTo>
                    <a:pt x="1" y="2023"/>
                    <a:pt x="1" y="2074"/>
                    <a:pt x="26" y="2099"/>
                  </a:cubicBezTo>
                  <a:cubicBezTo>
                    <a:pt x="39" y="2137"/>
                    <a:pt x="77" y="2150"/>
                    <a:pt x="103" y="2150"/>
                  </a:cubicBezTo>
                  <a:lnTo>
                    <a:pt x="192" y="2150"/>
                  </a:lnTo>
                  <a:cubicBezTo>
                    <a:pt x="192" y="2176"/>
                    <a:pt x="192" y="2201"/>
                    <a:pt x="192" y="2227"/>
                  </a:cubicBezTo>
                  <a:cubicBezTo>
                    <a:pt x="204" y="2265"/>
                    <a:pt x="230" y="2290"/>
                    <a:pt x="268" y="2303"/>
                  </a:cubicBezTo>
                  <a:lnTo>
                    <a:pt x="306" y="2303"/>
                  </a:lnTo>
                  <a:lnTo>
                    <a:pt x="1224" y="2214"/>
                  </a:lnTo>
                  <a:cubicBezTo>
                    <a:pt x="1262" y="2214"/>
                    <a:pt x="1301" y="2188"/>
                    <a:pt x="1313" y="2150"/>
                  </a:cubicBezTo>
                  <a:cubicBezTo>
                    <a:pt x="1339" y="2112"/>
                    <a:pt x="1326" y="2074"/>
                    <a:pt x="1313" y="2048"/>
                  </a:cubicBezTo>
                  <a:cubicBezTo>
                    <a:pt x="1294" y="2020"/>
                    <a:pt x="1268" y="2005"/>
                    <a:pt x="1245" y="2005"/>
                  </a:cubicBezTo>
                  <a:cubicBezTo>
                    <a:pt x="1238" y="2005"/>
                    <a:pt x="1231" y="2007"/>
                    <a:pt x="1224" y="2010"/>
                  </a:cubicBezTo>
                  <a:lnTo>
                    <a:pt x="638" y="2061"/>
                  </a:lnTo>
                  <a:cubicBezTo>
                    <a:pt x="638" y="2048"/>
                    <a:pt x="638" y="2036"/>
                    <a:pt x="638" y="2023"/>
                  </a:cubicBezTo>
                  <a:cubicBezTo>
                    <a:pt x="625" y="1985"/>
                    <a:pt x="587" y="1959"/>
                    <a:pt x="549" y="1959"/>
                  </a:cubicBezTo>
                  <a:lnTo>
                    <a:pt x="536" y="1946"/>
                  </a:lnTo>
                  <a:lnTo>
                    <a:pt x="510" y="1959"/>
                  </a:lnTo>
                  <a:lnTo>
                    <a:pt x="103" y="1946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13"/>
            <p:cNvGrpSpPr/>
            <p:nvPr/>
          </p:nvGrpSpPr>
          <p:grpSpPr>
            <a:xfrm>
              <a:off x="-10924" y="3814726"/>
              <a:ext cx="1746942" cy="1331436"/>
              <a:chOff x="-10925" y="3467700"/>
              <a:chExt cx="2202675" cy="1678775"/>
            </a:xfrm>
          </p:grpSpPr>
          <p:sp>
            <p:nvSpPr>
              <p:cNvPr id="1190" name="Google Shape;1190;p13"/>
              <p:cNvSpPr/>
              <p:nvPr/>
            </p:nvSpPr>
            <p:spPr>
              <a:xfrm>
                <a:off x="-10925" y="3467700"/>
                <a:ext cx="369100" cy="690550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27622" extrusionOk="0">
                    <a:moveTo>
                      <a:pt x="0" y="0"/>
                    </a:moveTo>
                    <a:cubicBezTo>
                      <a:pt x="6265" y="8352"/>
                      <a:pt x="5426" y="22953"/>
                      <a:pt x="14764" y="27622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91" name="Google Shape;1191;p13"/>
              <p:cNvSpPr/>
              <p:nvPr/>
            </p:nvSpPr>
            <p:spPr>
              <a:xfrm>
                <a:off x="322450" y="4074925"/>
                <a:ext cx="345300" cy="595300"/>
              </a:xfrm>
              <a:custGeom>
                <a:avLst/>
                <a:gdLst/>
                <a:ahLst/>
                <a:cxnLst/>
                <a:rect l="l" t="t" r="r" b="b"/>
                <a:pathLst>
                  <a:path w="13812" h="23812" extrusionOk="0">
                    <a:moveTo>
                      <a:pt x="0" y="0"/>
                    </a:moveTo>
                    <a:cubicBezTo>
                      <a:pt x="3296" y="1317"/>
                      <a:pt x="7395" y="1922"/>
                      <a:pt x="9525" y="4762"/>
                    </a:cubicBezTo>
                    <a:cubicBezTo>
                      <a:pt x="13431" y="9969"/>
                      <a:pt x="13812" y="17303"/>
                      <a:pt x="13812" y="23812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92" name="Google Shape;1192;p13"/>
              <p:cNvSpPr/>
              <p:nvPr/>
            </p:nvSpPr>
            <p:spPr>
              <a:xfrm>
                <a:off x="691550" y="4527350"/>
                <a:ext cx="642950" cy="523875"/>
              </a:xfrm>
              <a:custGeom>
                <a:avLst/>
                <a:gdLst/>
                <a:ahLst/>
                <a:cxnLst/>
                <a:rect l="l" t="t" r="r" b="b"/>
                <a:pathLst>
                  <a:path w="25718" h="20955" extrusionOk="0">
                    <a:moveTo>
                      <a:pt x="0" y="0"/>
                    </a:moveTo>
                    <a:cubicBezTo>
                      <a:pt x="6908" y="8635"/>
                      <a:pt x="15227" y="17460"/>
                      <a:pt x="25718" y="20955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93" name="Google Shape;1193;p13"/>
              <p:cNvSpPr/>
              <p:nvPr/>
            </p:nvSpPr>
            <p:spPr>
              <a:xfrm>
                <a:off x="1120175" y="4932175"/>
                <a:ext cx="1071575" cy="214300"/>
              </a:xfrm>
              <a:custGeom>
                <a:avLst/>
                <a:gdLst/>
                <a:ahLst/>
                <a:cxnLst/>
                <a:rect l="l" t="t" r="r" b="b"/>
                <a:pathLst>
                  <a:path w="42863" h="8572" extrusionOk="0">
                    <a:moveTo>
                      <a:pt x="0" y="0"/>
                    </a:moveTo>
                    <a:cubicBezTo>
                      <a:pt x="14458" y="1806"/>
                      <a:pt x="29828" y="2061"/>
                      <a:pt x="42863" y="8572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194" name="Google Shape;1194;p13"/>
            <p:cNvSpPr/>
            <p:nvPr/>
          </p:nvSpPr>
          <p:spPr>
            <a:xfrm rot="1955736">
              <a:off x="735142" y="4899437"/>
              <a:ext cx="419357" cy="116534"/>
            </a:xfrm>
            <a:custGeom>
              <a:avLst/>
              <a:gdLst/>
              <a:ahLst/>
              <a:cxnLst/>
              <a:rect l="l" t="t" r="r" b="b"/>
              <a:pathLst>
                <a:path w="12084" h="3358" extrusionOk="0">
                  <a:moveTo>
                    <a:pt x="4464" y="1519"/>
                  </a:moveTo>
                  <a:lnTo>
                    <a:pt x="4464" y="1519"/>
                  </a:lnTo>
                  <a:cubicBezTo>
                    <a:pt x="4568" y="1553"/>
                    <a:pt x="4672" y="1586"/>
                    <a:pt x="4777" y="1620"/>
                  </a:cubicBezTo>
                  <a:lnTo>
                    <a:pt x="4777" y="1620"/>
                  </a:lnTo>
                  <a:lnTo>
                    <a:pt x="4532" y="1716"/>
                  </a:lnTo>
                  <a:lnTo>
                    <a:pt x="4464" y="1519"/>
                  </a:lnTo>
                  <a:close/>
                  <a:moveTo>
                    <a:pt x="4926" y="1831"/>
                  </a:moveTo>
                  <a:cubicBezTo>
                    <a:pt x="4907" y="1865"/>
                    <a:pt x="4889" y="1900"/>
                    <a:pt x="4873" y="1936"/>
                  </a:cubicBezTo>
                  <a:lnTo>
                    <a:pt x="4873" y="1936"/>
                  </a:lnTo>
                  <a:lnTo>
                    <a:pt x="4649" y="1901"/>
                  </a:lnTo>
                  <a:lnTo>
                    <a:pt x="4649" y="1901"/>
                  </a:lnTo>
                  <a:lnTo>
                    <a:pt x="4926" y="1831"/>
                  </a:lnTo>
                  <a:close/>
                  <a:moveTo>
                    <a:pt x="7704" y="1784"/>
                  </a:moveTo>
                  <a:lnTo>
                    <a:pt x="7272" y="1904"/>
                  </a:lnTo>
                  <a:lnTo>
                    <a:pt x="7272" y="1904"/>
                  </a:lnTo>
                  <a:cubicBezTo>
                    <a:pt x="7227" y="1909"/>
                    <a:pt x="7183" y="1913"/>
                    <a:pt x="7138" y="1918"/>
                  </a:cubicBezTo>
                  <a:cubicBezTo>
                    <a:pt x="7116" y="1918"/>
                    <a:pt x="7094" y="1926"/>
                    <a:pt x="7077" y="1941"/>
                  </a:cubicBezTo>
                  <a:lnTo>
                    <a:pt x="7077" y="1941"/>
                  </a:lnTo>
                  <a:cubicBezTo>
                    <a:pt x="7075" y="1940"/>
                    <a:pt x="7074" y="1939"/>
                    <a:pt x="7073" y="1938"/>
                  </a:cubicBezTo>
                  <a:lnTo>
                    <a:pt x="7073" y="1938"/>
                  </a:lnTo>
                  <a:cubicBezTo>
                    <a:pt x="7073" y="1936"/>
                    <a:pt x="7072" y="1933"/>
                    <a:pt x="7072" y="1930"/>
                  </a:cubicBezTo>
                  <a:lnTo>
                    <a:pt x="7072" y="1930"/>
                  </a:lnTo>
                  <a:lnTo>
                    <a:pt x="7704" y="1784"/>
                  </a:lnTo>
                  <a:close/>
                  <a:moveTo>
                    <a:pt x="5288" y="1779"/>
                  </a:moveTo>
                  <a:cubicBezTo>
                    <a:pt x="5315" y="1787"/>
                    <a:pt x="5343" y="1796"/>
                    <a:pt x="5370" y="1804"/>
                  </a:cubicBezTo>
                  <a:lnTo>
                    <a:pt x="5370" y="1804"/>
                  </a:lnTo>
                  <a:cubicBezTo>
                    <a:pt x="5369" y="1808"/>
                    <a:pt x="5368" y="1812"/>
                    <a:pt x="5367" y="1816"/>
                  </a:cubicBezTo>
                  <a:cubicBezTo>
                    <a:pt x="5367" y="1841"/>
                    <a:pt x="5367" y="1879"/>
                    <a:pt x="5392" y="1905"/>
                  </a:cubicBezTo>
                  <a:cubicBezTo>
                    <a:pt x="5418" y="1930"/>
                    <a:pt x="5456" y="1943"/>
                    <a:pt x="5494" y="1943"/>
                  </a:cubicBezTo>
                  <a:cubicBezTo>
                    <a:pt x="5532" y="1930"/>
                    <a:pt x="5558" y="1905"/>
                    <a:pt x="5571" y="1867"/>
                  </a:cubicBezTo>
                  <a:cubicBezTo>
                    <a:pt x="5571" y="1866"/>
                    <a:pt x="5571" y="1865"/>
                    <a:pt x="5571" y="1865"/>
                  </a:cubicBezTo>
                  <a:lnTo>
                    <a:pt x="5571" y="1865"/>
                  </a:lnTo>
                  <a:cubicBezTo>
                    <a:pt x="5621" y="1879"/>
                    <a:pt x="5671" y="1894"/>
                    <a:pt x="5721" y="1909"/>
                  </a:cubicBezTo>
                  <a:lnTo>
                    <a:pt x="5721" y="1909"/>
                  </a:lnTo>
                  <a:lnTo>
                    <a:pt x="5370" y="2011"/>
                  </a:lnTo>
                  <a:lnTo>
                    <a:pt x="5370" y="2011"/>
                  </a:lnTo>
                  <a:lnTo>
                    <a:pt x="5255" y="1994"/>
                  </a:lnTo>
                  <a:lnTo>
                    <a:pt x="5255" y="1994"/>
                  </a:lnTo>
                  <a:cubicBezTo>
                    <a:pt x="5262" y="1977"/>
                    <a:pt x="5264" y="1957"/>
                    <a:pt x="5260" y="1936"/>
                  </a:cubicBezTo>
                  <a:lnTo>
                    <a:pt x="5260" y="1936"/>
                  </a:lnTo>
                  <a:cubicBezTo>
                    <a:pt x="5282" y="1928"/>
                    <a:pt x="5301" y="1914"/>
                    <a:pt x="5316" y="1892"/>
                  </a:cubicBezTo>
                  <a:cubicBezTo>
                    <a:pt x="5337" y="1849"/>
                    <a:pt x="5323" y="1807"/>
                    <a:pt x="5288" y="1779"/>
                  </a:cubicBezTo>
                  <a:close/>
                  <a:moveTo>
                    <a:pt x="4197" y="2065"/>
                  </a:moveTo>
                  <a:lnTo>
                    <a:pt x="4197" y="2065"/>
                  </a:lnTo>
                  <a:cubicBezTo>
                    <a:pt x="4199" y="2065"/>
                    <a:pt x="4202" y="2065"/>
                    <a:pt x="4204" y="2066"/>
                  </a:cubicBezTo>
                  <a:lnTo>
                    <a:pt x="4204" y="2066"/>
                  </a:lnTo>
                  <a:lnTo>
                    <a:pt x="4151" y="2092"/>
                  </a:lnTo>
                  <a:lnTo>
                    <a:pt x="4151" y="2092"/>
                  </a:lnTo>
                  <a:cubicBezTo>
                    <a:pt x="4136" y="2095"/>
                    <a:pt x="4122" y="2097"/>
                    <a:pt x="4108" y="2100"/>
                  </a:cubicBezTo>
                  <a:lnTo>
                    <a:pt x="4108" y="2100"/>
                  </a:lnTo>
                  <a:lnTo>
                    <a:pt x="4197" y="2065"/>
                  </a:lnTo>
                  <a:close/>
                  <a:moveTo>
                    <a:pt x="6370" y="2093"/>
                  </a:moveTo>
                  <a:lnTo>
                    <a:pt x="6370" y="2093"/>
                  </a:lnTo>
                  <a:cubicBezTo>
                    <a:pt x="6407" y="2103"/>
                    <a:pt x="6443" y="2113"/>
                    <a:pt x="6480" y="2123"/>
                  </a:cubicBezTo>
                  <a:lnTo>
                    <a:pt x="6480" y="2123"/>
                  </a:lnTo>
                  <a:lnTo>
                    <a:pt x="6304" y="2171"/>
                  </a:lnTo>
                  <a:lnTo>
                    <a:pt x="6304" y="2171"/>
                  </a:lnTo>
                  <a:cubicBezTo>
                    <a:pt x="6292" y="2160"/>
                    <a:pt x="6276" y="2151"/>
                    <a:pt x="6259" y="2147"/>
                  </a:cubicBezTo>
                  <a:cubicBezTo>
                    <a:pt x="6256" y="2138"/>
                    <a:pt x="6251" y="2129"/>
                    <a:pt x="6245" y="2121"/>
                  </a:cubicBezTo>
                  <a:lnTo>
                    <a:pt x="6245" y="2121"/>
                  </a:lnTo>
                  <a:lnTo>
                    <a:pt x="6370" y="2093"/>
                  </a:lnTo>
                  <a:close/>
                  <a:moveTo>
                    <a:pt x="6870" y="2226"/>
                  </a:moveTo>
                  <a:cubicBezTo>
                    <a:pt x="6947" y="2246"/>
                    <a:pt x="7025" y="2265"/>
                    <a:pt x="7102" y="2284"/>
                  </a:cubicBezTo>
                  <a:lnTo>
                    <a:pt x="7102" y="2284"/>
                  </a:lnTo>
                  <a:cubicBezTo>
                    <a:pt x="6831" y="2316"/>
                    <a:pt x="6560" y="2348"/>
                    <a:pt x="6289" y="2381"/>
                  </a:cubicBezTo>
                  <a:lnTo>
                    <a:pt x="6289" y="2381"/>
                  </a:lnTo>
                  <a:lnTo>
                    <a:pt x="6870" y="2226"/>
                  </a:lnTo>
                  <a:close/>
                  <a:moveTo>
                    <a:pt x="5135" y="2299"/>
                  </a:moveTo>
                  <a:lnTo>
                    <a:pt x="5135" y="2299"/>
                  </a:lnTo>
                  <a:cubicBezTo>
                    <a:pt x="5141" y="2312"/>
                    <a:pt x="5150" y="2323"/>
                    <a:pt x="5162" y="2331"/>
                  </a:cubicBezTo>
                  <a:lnTo>
                    <a:pt x="5162" y="2331"/>
                  </a:lnTo>
                  <a:cubicBezTo>
                    <a:pt x="5040" y="2362"/>
                    <a:pt x="4917" y="2391"/>
                    <a:pt x="4795" y="2420"/>
                  </a:cubicBezTo>
                  <a:lnTo>
                    <a:pt x="4795" y="2420"/>
                  </a:lnTo>
                  <a:lnTo>
                    <a:pt x="4952" y="2351"/>
                  </a:lnTo>
                  <a:lnTo>
                    <a:pt x="4959" y="2351"/>
                  </a:lnTo>
                  <a:lnTo>
                    <a:pt x="5135" y="2299"/>
                  </a:lnTo>
                  <a:close/>
                  <a:moveTo>
                    <a:pt x="5633" y="2263"/>
                  </a:moveTo>
                  <a:lnTo>
                    <a:pt x="6137" y="2340"/>
                  </a:lnTo>
                  <a:lnTo>
                    <a:pt x="6137" y="2340"/>
                  </a:lnTo>
                  <a:cubicBezTo>
                    <a:pt x="6147" y="2363"/>
                    <a:pt x="6164" y="2383"/>
                    <a:pt x="6189" y="2393"/>
                  </a:cubicBezTo>
                  <a:lnTo>
                    <a:pt x="6189" y="2393"/>
                  </a:lnTo>
                  <a:cubicBezTo>
                    <a:pt x="5910" y="2428"/>
                    <a:pt x="5630" y="2464"/>
                    <a:pt x="5350" y="2501"/>
                  </a:cubicBezTo>
                  <a:lnTo>
                    <a:pt x="5350" y="2501"/>
                  </a:lnTo>
                  <a:cubicBezTo>
                    <a:pt x="5428" y="2481"/>
                    <a:pt x="5506" y="2461"/>
                    <a:pt x="5583" y="2440"/>
                  </a:cubicBezTo>
                  <a:cubicBezTo>
                    <a:pt x="5609" y="2427"/>
                    <a:pt x="5647" y="2402"/>
                    <a:pt x="5647" y="2364"/>
                  </a:cubicBezTo>
                  <a:cubicBezTo>
                    <a:pt x="5659" y="2327"/>
                    <a:pt x="5648" y="2290"/>
                    <a:pt x="5625" y="2265"/>
                  </a:cubicBezTo>
                  <a:lnTo>
                    <a:pt x="5625" y="2265"/>
                  </a:lnTo>
                  <a:lnTo>
                    <a:pt x="5633" y="2263"/>
                  </a:lnTo>
                  <a:close/>
                  <a:moveTo>
                    <a:pt x="4557" y="2350"/>
                  </a:moveTo>
                  <a:cubicBezTo>
                    <a:pt x="4551" y="2371"/>
                    <a:pt x="4553" y="2394"/>
                    <a:pt x="4564" y="2415"/>
                  </a:cubicBezTo>
                  <a:cubicBezTo>
                    <a:pt x="4571" y="2436"/>
                    <a:pt x="4585" y="2453"/>
                    <a:pt x="4604" y="2464"/>
                  </a:cubicBezTo>
                  <a:lnTo>
                    <a:pt x="4604" y="2464"/>
                  </a:lnTo>
                  <a:cubicBezTo>
                    <a:pt x="4465" y="2496"/>
                    <a:pt x="4327" y="2526"/>
                    <a:pt x="4187" y="2555"/>
                  </a:cubicBezTo>
                  <a:lnTo>
                    <a:pt x="4187" y="2555"/>
                  </a:lnTo>
                  <a:cubicBezTo>
                    <a:pt x="4308" y="2484"/>
                    <a:pt x="4432" y="2415"/>
                    <a:pt x="4557" y="2350"/>
                  </a:cubicBezTo>
                  <a:close/>
                  <a:moveTo>
                    <a:pt x="3971" y="2639"/>
                  </a:moveTo>
                  <a:cubicBezTo>
                    <a:pt x="3952" y="2650"/>
                    <a:pt x="3933" y="2662"/>
                    <a:pt x="3915" y="2674"/>
                  </a:cubicBezTo>
                  <a:lnTo>
                    <a:pt x="3915" y="2674"/>
                  </a:lnTo>
                  <a:cubicBezTo>
                    <a:pt x="3935" y="2673"/>
                    <a:pt x="3956" y="2671"/>
                    <a:pt x="3977" y="2670"/>
                  </a:cubicBezTo>
                  <a:lnTo>
                    <a:pt x="3971" y="2639"/>
                  </a:lnTo>
                  <a:close/>
                  <a:moveTo>
                    <a:pt x="5545" y="2313"/>
                  </a:moveTo>
                  <a:cubicBezTo>
                    <a:pt x="5048" y="2440"/>
                    <a:pt x="4551" y="2555"/>
                    <a:pt x="4054" y="2657"/>
                  </a:cubicBezTo>
                  <a:cubicBezTo>
                    <a:pt x="4054" y="2666"/>
                    <a:pt x="4039" y="2676"/>
                    <a:pt x="4027" y="2686"/>
                  </a:cubicBezTo>
                  <a:lnTo>
                    <a:pt x="4027" y="2686"/>
                  </a:lnTo>
                  <a:cubicBezTo>
                    <a:pt x="4147" y="2668"/>
                    <a:pt x="4267" y="2651"/>
                    <a:pt x="4387" y="2634"/>
                  </a:cubicBezTo>
                  <a:lnTo>
                    <a:pt x="4387" y="2634"/>
                  </a:lnTo>
                  <a:cubicBezTo>
                    <a:pt x="4783" y="2549"/>
                    <a:pt x="5173" y="2455"/>
                    <a:pt x="5558" y="2351"/>
                  </a:cubicBezTo>
                  <a:cubicBezTo>
                    <a:pt x="5571" y="2351"/>
                    <a:pt x="5571" y="2338"/>
                    <a:pt x="5571" y="2338"/>
                  </a:cubicBezTo>
                  <a:cubicBezTo>
                    <a:pt x="5571" y="2325"/>
                    <a:pt x="5571" y="2313"/>
                    <a:pt x="5571" y="2313"/>
                  </a:cubicBezTo>
                  <a:close/>
                  <a:moveTo>
                    <a:pt x="5578" y="2276"/>
                  </a:moveTo>
                  <a:cubicBezTo>
                    <a:pt x="5628" y="2296"/>
                    <a:pt x="5632" y="2382"/>
                    <a:pt x="5571" y="2402"/>
                  </a:cubicBezTo>
                  <a:cubicBezTo>
                    <a:pt x="5366" y="2455"/>
                    <a:pt x="5161" y="2506"/>
                    <a:pt x="4955" y="2554"/>
                  </a:cubicBezTo>
                  <a:lnTo>
                    <a:pt x="4955" y="2554"/>
                  </a:lnTo>
                  <a:cubicBezTo>
                    <a:pt x="4766" y="2580"/>
                    <a:pt x="4577" y="2607"/>
                    <a:pt x="4387" y="2634"/>
                  </a:cubicBezTo>
                  <a:lnTo>
                    <a:pt x="4387" y="2634"/>
                  </a:lnTo>
                  <a:cubicBezTo>
                    <a:pt x="4226" y="2668"/>
                    <a:pt x="4063" y="2701"/>
                    <a:pt x="3900" y="2732"/>
                  </a:cubicBezTo>
                  <a:lnTo>
                    <a:pt x="3900" y="2732"/>
                  </a:lnTo>
                  <a:cubicBezTo>
                    <a:pt x="3912" y="2724"/>
                    <a:pt x="3924" y="2716"/>
                    <a:pt x="3936" y="2709"/>
                  </a:cubicBezTo>
                  <a:lnTo>
                    <a:pt x="3936" y="2709"/>
                  </a:lnTo>
                  <a:lnTo>
                    <a:pt x="3990" y="2695"/>
                  </a:lnTo>
                  <a:lnTo>
                    <a:pt x="4016" y="2695"/>
                  </a:lnTo>
                  <a:cubicBezTo>
                    <a:pt x="4019" y="2692"/>
                    <a:pt x="4023" y="2689"/>
                    <a:pt x="4027" y="2686"/>
                  </a:cubicBezTo>
                  <a:lnTo>
                    <a:pt x="4027" y="2686"/>
                  </a:lnTo>
                  <a:cubicBezTo>
                    <a:pt x="4003" y="2689"/>
                    <a:pt x="3980" y="2693"/>
                    <a:pt x="3956" y="2696"/>
                  </a:cubicBezTo>
                  <a:lnTo>
                    <a:pt x="3956" y="2696"/>
                  </a:lnTo>
                  <a:cubicBezTo>
                    <a:pt x="3999" y="2669"/>
                    <a:pt x="4043" y="2642"/>
                    <a:pt x="4086" y="2615"/>
                  </a:cubicBezTo>
                  <a:lnTo>
                    <a:pt x="4086" y="2615"/>
                  </a:lnTo>
                  <a:cubicBezTo>
                    <a:pt x="4476" y="2539"/>
                    <a:pt x="4864" y="2451"/>
                    <a:pt x="5247" y="2351"/>
                  </a:cubicBezTo>
                  <a:lnTo>
                    <a:pt x="5252" y="2351"/>
                  </a:lnTo>
                  <a:lnTo>
                    <a:pt x="5578" y="2276"/>
                  </a:lnTo>
                  <a:close/>
                  <a:moveTo>
                    <a:pt x="3238" y="2657"/>
                  </a:moveTo>
                  <a:lnTo>
                    <a:pt x="3238" y="2657"/>
                  </a:lnTo>
                  <a:cubicBezTo>
                    <a:pt x="2907" y="2695"/>
                    <a:pt x="2575" y="2759"/>
                    <a:pt x="2257" y="2848"/>
                  </a:cubicBezTo>
                  <a:lnTo>
                    <a:pt x="2613" y="2797"/>
                  </a:lnTo>
                  <a:lnTo>
                    <a:pt x="3238" y="2657"/>
                  </a:lnTo>
                  <a:close/>
                  <a:moveTo>
                    <a:pt x="3954" y="2555"/>
                  </a:moveTo>
                  <a:lnTo>
                    <a:pt x="3963" y="2596"/>
                  </a:lnTo>
                  <a:lnTo>
                    <a:pt x="3963" y="2596"/>
                  </a:lnTo>
                  <a:cubicBezTo>
                    <a:pt x="3929" y="2616"/>
                    <a:pt x="3896" y="2637"/>
                    <a:pt x="3864" y="2658"/>
                  </a:cubicBezTo>
                  <a:lnTo>
                    <a:pt x="3864" y="2658"/>
                  </a:lnTo>
                  <a:cubicBezTo>
                    <a:pt x="3899" y="2651"/>
                    <a:pt x="3935" y="2645"/>
                    <a:pt x="3971" y="2638"/>
                  </a:cubicBezTo>
                  <a:lnTo>
                    <a:pt x="3971" y="2638"/>
                  </a:lnTo>
                  <a:lnTo>
                    <a:pt x="3971" y="2639"/>
                  </a:lnTo>
                  <a:lnTo>
                    <a:pt x="3971" y="2639"/>
                  </a:lnTo>
                  <a:cubicBezTo>
                    <a:pt x="3972" y="2638"/>
                    <a:pt x="3973" y="2638"/>
                    <a:pt x="3973" y="2637"/>
                  </a:cubicBezTo>
                  <a:lnTo>
                    <a:pt x="3973" y="2637"/>
                  </a:lnTo>
                  <a:cubicBezTo>
                    <a:pt x="3991" y="2634"/>
                    <a:pt x="4010" y="2630"/>
                    <a:pt x="4028" y="2627"/>
                  </a:cubicBezTo>
                  <a:lnTo>
                    <a:pt x="4028" y="2627"/>
                  </a:lnTo>
                  <a:cubicBezTo>
                    <a:pt x="4022" y="2645"/>
                    <a:pt x="4010" y="2662"/>
                    <a:pt x="3990" y="2670"/>
                  </a:cubicBezTo>
                  <a:cubicBezTo>
                    <a:pt x="3956" y="2677"/>
                    <a:pt x="3921" y="2684"/>
                    <a:pt x="3887" y="2692"/>
                  </a:cubicBezTo>
                  <a:lnTo>
                    <a:pt x="3887" y="2692"/>
                  </a:lnTo>
                  <a:cubicBezTo>
                    <a:pt x="3896" y="2686"/>
                    <a:pt x="3905" y="2680"/>
                    <a:pt x="3915" y="2674"/>
                  </a:cubicBezTo>
                  <a:lnTo>
                    <a:pt x="3915" y="2674"/>
                  </a:lnTo>
                  <a:cubicBezTo>
                    <a:pt x="3885" y="2677"/>
                    <a:pt x="3856" y="2679"/>
                    <a:pt x="3827" y="2682"/>
                  </a:cubicBezTo>
                  <a:lnTo>
                    <a:pt x="3827" y="2682"/>
                  </a:lnTo>
                  <a:cubicBezTo>
                    <a:pt x="3839" y="2674"/>
                    <a:pt x="3851" y="2666"/>
                    <a:pt x="3864" y="2658"/>
                  </a:cubicBezTo>
                  <a:lnTo>
                    <a:pt x="3864" y="2658"/>
                  </a:lnTo>
                  <a:cubicBezTo>
                    <a:pt x="3830" y="2664"/>
                    <a:pt x="3797" y="2670"/>
                    <a:pt x="3763" y="2676"/>
                  </a:cubicBezTo>
                  <a:lnTo>
                    <a:pt x="3763" y="2676"/>
                  </a:lnTo>
                  <a:cubicBezTo>
                    <a:pt x="3802" y="2651"/>
                    <a:pt x="3840" y="2626"/>
                    <a:pt x="3879" y="2602"/>
                  </a:cubicBezTo>
                  <a:lnTo>
                    <a:pt x="3879" y="2602"/>
                  </a:lnTo>
                  <a:lnTo>
                    <a:pt x="3755" y="2624"/>
                  </a:lnTo>
                  <a:lnTo>
                    <a:pt x="3755" y="2624"/>
                  </a:lnTo>
                  <a:cubicBezTo>
                    <a:pt x="3759" y="2622"/>
                    <a:pt x="3763" y="2619"/>
                    <a:pt x="3767" y="2617"/>
                  </a:cubicBezTo>
                  <a:lnTo>
                    <a:pt x="3767" y="2617"/>
                  </a:lnTo>
                  <a:lnTo>
                    <a:pt x="3660" y="2641"/>
                  </a:lnTo>
                  <a:lnTo>
                    <a:pt x="3660" y="2641"/>
                  </a:lnTo>
                  <a:cubicBezTo>
                    <a:pt x="3684" y="2625"/>
                    <a:pt x="3708" y="2609"/>
                    <a:pt x="3733" y="2593"/>
                  </a:cubicBezTo>
                  <a:lnTo>
                    <a:pt x="3733" y="2593"/>
                  </a:lnTo>
                  <a:lnTo>
                    <a:pt x="2645" y="2844"/>
                  </a:lnTo>
                  <a:lnTo>
                    <a:pt x="2645" y="2844"/>
                  </a:lnTo>
                  <a:cubicBezTo>
                    <a:pt x="2393" y="2874"/>
                    <a:pt x="2140" y="2900"/>
                    <a:pt x="1887" y="2921"/>
                  </a:cubicBezTo>
                  <a:lnTo>
                    <a:pt x="1887" y="2921"/>
                  </a:lnTo>
                  <a:cubicBezTo>
                    <a:pt x="2504" y="2732"/>
                    <a:pt x="3149" y="2613"/>
                    <a:pt x="3789" y="2556"/>
                  </a:cubicBezTo>
                  <a:lnTo>
                    <a:pt x="3789" y="2556"/>
                  </a:lnTo>
                  <a:cubicBezTo>
                    <a:pt x="3770" y="2568"/>
                    <a:pt x="3751" y="2581"/>
                    <a:pt x="3733" y="2593"/>
                  </a:cubicBezTo>
                  <a:lnTo>
                    <a:pt x="3733" y="2593"/>
                  </a:lnTo>
                  <a:lnTo>
                    <a:pt x="3843" y="2567"/>
                  </a:lnTo>
                  <a:lnTo>
                    <a:pt x="3843" y="2567"/>
                  </a:lnTo>
                  <a:cubicBezTo>
                    <a:pt x="3818" y="2584"/>
                    <a:pt x="3792" y="2600"/>
                    <a:pt x="3767" y="2617"/>
                  </a:cubicBezTo>
                  <a:lnTo>
                    <a:pt x="3767" y="2617"/>
                  </a:lnTo>
                  <a:lnTo>
                    <a:pt x="3905" y="2585"/>
                  </a:lnTo>
                  <a:lnTo>
                    <a:pt x="3905" y="2585"/>
                  </a:lnTo>
                  <a:cubicBezTo>
                    <a:pt x="3897" y="2591"/>
                    <a:pt x="3888" y="2596"/>
                    <a:pt x="3879" y="2602"/>
                  </a:cubicBezTo>
                  <a:lnTo>
                    <a:pt x="3879" y="2602"/>
                  </a:lnTo>
                  <a:lnTo>
                    <a:pt x="3926" y="2593"/>
                  </a:lnTo>
                  <a:lnTo>
                    <a:pt x="3926" y="2580"/>
                  </a:lnTo>
                  <a:lnTo>
                    <a:pt x="3905" y="2585"/>
                  </a:lnTo>
                  <a:lnTo>
                    <a:pt x="3905" y="2585"/>
                  </a:lnTo>
                  <a:cubicBezTo>
                    <a:pt x="3922" y="2575"/>
                    <a:pt x="3938" y="2565"/>
                    <a:pt x="3954" y="2555"/>
                  </a:cubicBezTo>
                  <a:close/>
                  <a:moveTo>
                    <a:pt x="1887" y="2921"/>
                  </a:moveTo>
                  <a:cubicBezTo>
                    <a:pt x="1875" y="2925"/>
                    <a:pt x="1862" y="2929"/>
                    <a:pt x="1850" y="2933"/>
                  </a:cubicBezTo>
                  <a:lnTo>
                    <a:pt x="1850" y="2933"/>
                  </a:lnTo>
                  <a:lnTo>
                    <a:pt x="1859" y="3023"/>
                  </a:lnTo>
                  <a:lnTo>
                    <a:pt x="1859" y="3023"/>
                  </a:lnTo>
                  <a:cubicBezTo>
                    <a:pt x="1840" y="3027"/>
                    <a:pt x="1822" y="3031"/>
                    <a:pt x="1804" y="3035"/>
                  </a:cubicBezTo>
                  <a:lnTo>
                    <a:pt x="1804" y="3035"/>
                  </a:lnTo>
                  <a:cubicBezTo>
                    <a:pt x="1777" y="3005"/>
                    <a:pt x="1789" y="2947"/>
                    <a:pt x="1836" y="2937"/>
                  </a:cubicBezTo>
                  <a:cubicBezTo>
                    <a:pt x="1840" y="2936"/>
                    <a:pt x="1845" y="2934"/>
                    <a:pt x="1850" y="2933"/>
                  </a:cubicBezTo>
                  <a:lnTo>
                    <a:pt x="1850" y="2933"/>
                  </a:lnTo>
                  <a:lnTo>
                    <a:pt x="1849" y="2925"/>
                  </a:lnTo>
                  <a:cubicBezTo>
                    <a:pt x="1861" y="2924"/>
                    <a:pt x="1874" y="2922"/>
                    <a:pt x="1887" y="2921"/>
                  </a:cubicBezTo>
                  <a:close/>
                  <a:moveTo>
                    <a:pt x="3755" y="2624"/>
                  </a:moveTo>
                  <a:cubicBezTo>
                    <a:pt x="3719" y="2648"/>
                    <a:pt x="3683" y="2672"/>
                    <a:pt x="3648" y="2696"/>
                  </a:cubicBezTo>
                  <a:lnTo>
                    <a:pt x="3648" y="2696"/>
                  </a:lnTo>
                  <a:cubicBezTo>
                    <a:pt x="3686" y="2690"/>
                    <a:pt x="3725" y="2683"/>
                    <a:pt x="3763" y="2676"/>
                  </a:cubicBezTo>
                  <a:lnTo>
                    <a:pt x="3763" y="2676"/>
                  </a:lnTo>
                  <a:cubicBezTo>
                    <a:pt x="3757" y="2680"/>
                    <a:pt x="3750" y="2685"/>
                    <a:pt x="3744" y="2689"/>
                  </a:cubicBezTo>
                  <a:lnTo>
                    <a:pt x="3744" y="2689"/>
                  </a:lnTo>
                  <a:cubicBezTo>
                    <a:pt x="3771" y="2686"/>
                    <a:pt x="3799" y="2684"/>
                    <a:pt x="3827" y="2682"/>
                  </a:cubicBezTo>
                  <a:lnTo>
                    <a:pt x="3827" y="2682"/>
                  </a:lnTo>
                  <a:cubicBezTo>
                    <a:pt x="3808" y="2693"/>
                    <a:pt x="3790" y="2705"/>
                    <a:pt x="3772" y="2717"/>
                  </a:cubicBezTo>
                  <a:lnTo>
                    <a:pt x="3772" y="2717"/>
                  </a:lnTo>
                  <a:cubicBezTo>
                    <a:pt x="3743" y="2724"/>
                    <a:pt x="3714" y="2730"/>
                    <a:pt x="3685" y="2736"/>
                  </a:cubicBezTo>
                  <a:lnTo>
                    <a:pt x="3685" y="2736"/>
                  </a:lnTo>
                  <a:cubicBezTo>
                    <a:pt x="3679" y="2737"/>
                    <a:pt x="3674" y="2738"/>
                    <a:pt x="3669" y="2739"/>
                  </a:cubicBezTo>
                  <a:lnTo>
                    <a:pt x="3669" y="2739"/>
                  </a:lnTo>
                  <a:cubicBezTo>
                    <a:pt x="3694" y="2722"/>
                    <a:pt x="3719" y="2706"/>
                    <a:pt x="3744" y="2689"/>
                  </a:cubicBezTo>
                  <a:lnTo>
                    <a:pt x="3744" y="2689"/>
                  </a:lnTo>
                  <a:cubicBezTo>
                    <a:pt x="3710" y="2692"/>
                    <a:pt x="3677" y="2696"/>
                    <a:pt x="3644" y="2699"/>
                  </a:cubicBezTo>
                  <a:lnTo>
                    <a:pt x="3644" y="2699"/>
                  </a:lnTo>
                  <a:cubicBezTo>
                    <a:pt x="3645" y="2698"/>
                    <a:pt x="3646" y="2697"/>
                    <a:pt x="3648" y="2696"/>
                  </a:cubicBezTo>
                  <a:lnTo>
                    <a:pt x="3648" y="2696"/>
                  </a:lnTo>
                  <a:cubicBezTo>
                    <a:pt x="3636" y="2698"/>
                    <a:pt x="3625" y="2700"/>
                    <a:pt x="3614" y="2702"/>
                  </a:cubicBezTo>
                  <a:lnTo>
                    <a:pt x="3614" y="2702"/>
                  </a:lnTo>
                  <a:cubicBezTo>
                    <a:pt x="3624" y="2701"/>
                    <a:pt x="3634" y="2700"/>
                    <a:pt x="3644" y="2699"/>
                  </a:cubicBezTo>
                  <a:lnTo>
                    <a:pt x="3644" y="2699"/>
                  </a:lnTo>
                  <a:cubicBezTo>
                    <a:pt x="3617" y="2718"/>
                    <a:pt x="3589" y="2736"/>
                    <a:pt x="3563" y="2755"/>
                  </a:cubicBezTo>
                  <a:lnTo>
                    <a:pt x="3563" y="2755"/>
                  </a:lnTo>
                  <a:cubicBezTo>
                    <a:pt x="3534" y="2759"/>
                    <a:pt x="3506" y="2763"/>
                    <a:pt x="3478" y="2768"/>
                  </a:cubicBezTo>
                  <a:lnTo>
                    <a:pt x="3478" y="2768"/>
                  </a:lnTo>
                  <a:cubicBezTo>
                    <a:pt x="3467" y="2775"/>
                    <a:pt x="3457" y="2783"/>
                    <a:pt x="3447" y="2790"/>
                  </a:cubicBezTo>
                  <a:lnTo>
                    <a:pt x="3447" y="2790"/>
                  </a:lnTo>
                  <a:cubicBezTo>
                    <a:pt x="3345" y="2813"/>
                    <a:pt x="3243" y="2837"/>
                    <a:pt x="3141" y="2860"/>
                  </a:cubicBezTo>
                  <a:lnTo>
                    <a:pt x="3141" y="2860"/>
                  </a:lnTo>
                  <a:cubicBezTo>
                    <a:pt x="2792" y="2915"/>
                    <a:pt x="2442" y="2972"/>
                    <a:pt x="2093" y="3031"/>
                  </a:cubicBezTo>
                  <a:lnTo>
                    <a:pt x="2093" y="3031"/>
                  </a:lnTo>
                  <a:cubicBezTo>
                    <a:pt x="2017" y="3038"/>
                    <a:pt x="1942" y="3044"/>
                    <a:pt x="1866" y="3051"/>
                  </a:cubicBezTo>
                  <a:lnTo>
                    <a:pt x="1866" y="3051"/>
                  </a:lnTo>
                  <a:cubicBezTo>
                    <a:pt x="1931" y="3031"/>
                    <a:pt x="1997" y="3013"/>
                    <a:pt x="2062" y="2995"/>
                  </a:cubicBezTo>
                  <a:lnTo>
                    <a:pt x="2062" y="2995"/>
                  </a:lnTo>
                  <a:cubicBezTo>
                    <a:pt x="2198" y="2972"/>
                    <a:pt x="2334" y="2949"/>
                    <a:pt x="2470" y="2927"/>
                  </a:cubicBezTo>
                  <a:lnTo>
                    <a:pt x="2470" y="2927"/>
                  </a:lnTo>
                  <a:cubicBezTo>
                    <a:pt x="2411" y="2941"/>
                    <a:pt x="2352" y="2957"/>
                    <a:pt x="2295" y="2976"/>
                  </a:cubicBezTo>
                  <a:lnTo>
                    <a:pt x="2664" y="2925"/>
                  </a:lnTo>
                  <a:lnTo>
                    <a:pt x="3105" y="2825"/>
                  </a:lnTo>
                  <a:lnTo>
                    <a:pt x="3105" y="2825"/>
                  </a:lnTo>
                  <a:cubicBezTo>
                    <a:pt x="3229" y="2806"/>
                    <a:pt x="3353" y="2787"/>
                    <a:pt x="3478" y="2768"/>
                  </a:cubicBezTo>
                  <a:lnTo>
                    <a:pt x="3478" y="2768"/>
                  </a:lnTo>
                  <a:cubicBezTo>
                    <a:pt x="3504" y="2749"/>
                    <a:pt x="3530" y="2730"/>
                    <a:pt x="3557" y="2712"/>
                  </a:cubicBezTo>
                  <a:lnTo>
                    <a:pt x="3557" y="2712"/>
                  </a:lnTo>
                  <a:cubicBezTo>
                    <a:pt x="3303" y="2755"/>
                    <a:pt x="3048" y="2792"/>
                    <a:pt x="2793" y="2825"/>
                  </a:cubicBezTo>
                  <a:lnTo>
                    <a:pt x="2793" y="2825"/>
                  </a:lnTo>
                  <a:cubicBezTo>
                    <a:pt x="3048" y="2776"/>
                    <a:pt x="3305" y="2737"/>
                    <a:pt x="3562" y="2708"/>
                  </a:cubicBezTo>
                  <a:lnTo>
                    <a:pt x="3562" y="2708"/>
                  </a:lnTo>
                  <a:cubicBezTo>
                    <a:pt x="3560" y="2709"/>
                    <a:pt x="3559" y="2711"/>
                    <a:pt x="3557" y="2712"/>
                  </a:cubicBezTo>
                  <a:lnTo>
                    <a:pt x="3557" y="2712"/>
                  </a:lnTo>
                  <a:cubicBezTo>
                    <a:pt x="3576" y="2709"/>
                    <a:pt x="3595" y="2705"/>
                    <a:pt x="3614" y="2702"/>
                  </a:cubicBezTo>
                  <a:lnTo>
                    <a:pt x="3614" y="2702"/>
                  </a:lnTo>
                  <a:cubicBezTo>
                    <a:pt x="3596" y="2704"/>
                    <a:pt x="3579" y="2706"/>
                    <a:pt x="3562" y="2708"/>
                  </a:cubicBezTo>
                  <a:lnTo>
                    <a:pt x="3562" y="2708"/>
                  </a:lnTo>
                  <a:cubicBezTo>
                    <a:pt x="3594" y="2686"/>
                    <a:pt x="3627" y="2664"/>
                    <a:pt x="3659" y="2642"/>
                  </a:cubicBezTo>
                  <a:lnTo>
                    <a:pt x="3659" y="2642"/>
                  </a:lnTo>
                  <a:lnTo>
                    <a:pt x="3755" y="2624"/>
                  </a:lnTo>
                  <a:close/>
                  <a:moveTo>
                    <a:pt x="1859" y="3029"/>
                  </a:moveTo>
                  <a:lnTo>
                    <a:pt x="1861" y="3051"/>
                  </a:lnTo>
                  <a:lnTo>
                    <a:pt x="1861" y="3051"/>
                  </a:lnTo>
                  <a:cubicBezTo>
                    <a:pt x="1863" y="3051"/>
                    <a:pt x="1865" y="3051"/>
                    <a:pt x="1866" y="3051"/>
                  </a:cubicBezTo>
                  <a:lnTo>
                    <a:pt x="1866" y="3051"/>
                  </a:lnTo>
                  <a:cubicBezTo>
                    <a:pt x="1865" y="3051"/>
                    <a:pt x="1863" y="3052"/>
                    <a:pt x="1861" y="3052"/>
                  </a:cubicBezTo>
                  <a:lnTo>
                    <a:pt x="1861" y="3051"/>
                  </a:lnTo>
                  <a:lnTo>
                    <a:pt x="1861" y="3051"/>
                  </a:lnTo>
                  <a:cubicBezTo>
                    <a:pt x="1857" y="3051"/>
                    <a:pt x="1853" y="3052"/>
                    <a:pt x="1849" y="3052"/>
                  </a:cubicBezTo>
                  <a:cubicBezTo>
                    <a:pt x="1831" y="3052"/>
                    <a:pt x="1818" y="3047"/>
                    <a:pt x="1808" y="3038"/>
                  </a:cubicBezTo>
                  <a:lnTo>
                    <a:pt x="1808" y="3038"/>
                  </a:lnTo>
                  <a:cubicBezTo>
                    <a:pt x="1768" y="3045"/>
                    <a:pt x="1729" y="3052"/>
                    <a:pt x="1689" y="3059"/>
                  </a:cubicBezTo>
                  <a:lnTo>
                    <a:pt x="1689" y="3059"/>
                  </a:lnTo>
                  <a:cubicBezTo>
                    <a:pt x="1727" y="3051"/>
                    <a:pt x="1766" y="3043"/>
                    <a:pt x="1804" y="3035"/>
                  </a:cubicBezTo>
                  <a:lnTo>
                    <a:pt x="1804" y="3035"/>
                  </a:lnTo>
                  <a:cubicBezTo>
                    <a:pt x="1805" y="3036"/>
                    <a:pt x="1807" y="3037"/>
                    <a:pt x="1808" y="3038"/>
                  </a:cubicBezTo>
                  <a:lnTo>
                    <a:pt x="1808" y="3038"/>
                  </a:lnTo>
                  <a:cubicBezTo>
                    <a:pt x="1825" y="3035"/>
                    <a:pt x="1842" y="3032"/>
                    <a:pt x="1859" y="3029"/>
                  </a:cubicBezTo>
                  <a:close/>
                  <a:moveTo>
                    <a:pt x="1785" y="3078"/>
                  </a:moveTo>
                  <a:cubicBezTo>
                    <a:pt x="1787" y="3079"/>
                    <a:pt x="1788" y="3081"/>
                    <a:pt x="1790" y="3082"/>
                  </a:cubicBezTo>
                  <a:lnTo>
                    <a:pt x="1790" y="3082"/>
                  </a:lnTo>
                  <a:cubicBezTo>
                    <a:pt x="1764" y="3087"/>
                    <a:pt x="1738" y="3091"/>
                    <a:pt x="1713" y="3095"/>
                  </a:cubicBezTo>
                  <a:lnTo>
                    <a:pt x="1713" y="3095"/>
                  </a:lnTo>
                  <a:cubicBezTo>
                    <a:pt x="1737" y="3090"/>
                    <a:pt x="1761" y="3084"/>
                    <a:pt x="1785" y="3078"/>
                  </a:cubicBezTo>
                  <a:close/>
                  <a:moveTo>
                    <a:pt x="8528" y="2568"/>
                  </a:moveTo>
                  <a:lnTo>
                    <a:pt x="8490" y="2580"/>
                  </a:lnTo>
                  <a:lnTo>
                    <a:pt x="6629" y="2695"/>
                  </a:lnTo>
                  <a:cubicBezTo>
                    <a:pt x="6590" y="2695"/>
                    <a:pt x="6552" y="2721"/>
                    <a:pt x="6539" y="2759"/>
                  </a:cubicBezTo>
                  <a:cubicBezTo>
                    <a:pt x="6527" y="2784"/>
                    <a:pt x="6527" y="2835"/>
                    <a:pt x="6539" y="2861"/>
                  </a:cubicBezTo>
                  <a:cubicBezTo>
                    <a:pt x="6552" y="2886"/>
                    <a:pt x="6590" y="2912"/>
                    <a:pt x="6616" y="2912"/>
                  </a:cubicBezTo>
                  <a:lnTo>
                    <a:pt x="6629" y="2899"/>
                  </a:lnTo>
                  <a:lnTo>
                    <a:pt x="7829" y="2825"/>
                  </a:lnTo>
                  <a:lnTo>
                    <a:pt x="7829" y="2825"/>
                  </a:lnTo>
                  <a:cubicBezTo>
                    <a:pt x="7824" y="2840"/>
                    <a:pt x="7823" y="2856"/>
                    <a:pt x="7827" y="2874"/>
                  </a:cubicBezTo>
                  <a:cubicBezTo>
                    <a:pt x="7827" y="2925"/>
                    <a:pt x="7878" y="2963"/>
                    <a:pt x="7929" y="2963"/>
                  </a:cubicBezTo>
                  <a:cubicBezTo>
                    <a:pt x="8005" y="2956"/>
                    <a:pt x="8082" y="2953"/>
                    <a:pt x="8158" y="2953"/>
                  </a:cubicBezTo>
                  <a:cubicBezTo>
                    <a:pt x="8235" y="2953"/>
                    <a:pt x="8311" y="2956"/>
                    <a:pt x="8388" y="2963"/>
                  </a:cubicBezTo>
                  <a:lnTo>
                    <a:pt x="8388" y="2976"/>
                  </a:lnTo>
                  <a:cubicBezTo>
                    <a:pt x="8349" y="2988"/>
                    <a:pt x="8337" y="3027"/>
                    <a:pt x="8337" y="3078"/>
                  </a:cubicBezTo>
                  <a:cubicBezTo>
                    <a:pt x="8349" y="3116"/>
                    <a:pt x="8388" y="3154"/>
                    <a:pt x="8439" y="3167"/>
                  </a:cubicBezTo>
                  <a:lnTo>
                    <a:pt x="8451" y="3167"/>
                  </a:lnTo>
                  <a:cubicBezTo>
                    <a:pt x="8591" y="3179"/>
                    <a:pt x="8732" y="3179"/>
                    <a:pt x="8872" y="3179"/>
                  </a:cubicBezTo>
                  <a:cubicBezTo>
                    <a:pt x="9267" y="3179"/>
                    <a:pt x="9662" y="3141"/>
                    <a:pt x="10045" y="3052"/>
                  </a:cubicBezTo>
                  <a:cubicBezTo>
                    <a:pt x="10096" y="3039"/>
                    <a:pt x="10121" y="2976"/>
                    <a:pt x="10108" y="2925"/>
                  </a:cubicBezTo>
                  <a:cubicBezTo>
                    <a:pt x="10097" y="2880"/>
                    <a:pt x="10057" y="2846"/>
                    <a:pt x="10014" y="2846"/>
                  </a:cubicBezTo>
                  <a:cubicBezTo>
                    <a:pt x="10007" y="2846"/>
                    <a:pt x="10000" y="2846"/>
                    <a:pt x="9994" y="2848"/>
                  </a:cubicBezTo>
                  <a:cubicBezTo>
                    <a:pt x="9611" y="2937"/>
                    <a:pt x="9216" y="2976"/>
                    <a:pt x="8834" y="2976"/>
                  </a:cubicBezTo>
                  <a:cubicBezTo>
                    <a:pt x="8846" y="2950"/>
                    <a:pt x="8859" y="2925"/>
                    <a:pt x="8859" y="2886"/>
                  </a:cubicBezTo>
                  <a:cubicBezTo>
                    <a:pt x="8846" y="2848"/>
                    <a:pt x="8821" y="2810"/>
                    <a:pt x="8783" y="2797"/>
                  </a:cubicBezTo>
                  <a:lnTo>
                    <a:pt x="8757" y="2797"/>
                  </a:lnTo>
                  <a:lnTo>
                    <a:pt x="8757" y="2784"/>
                  </a:lnTo>
                  <a:lnTo>
                    <a:pt x="8744" y="2784"/>
                  </a:lnTo>
                  <a:cubicBezTo>
                    <a:pt x="8689" y="2776"/>
                    <a:pt x="8633" y="2770"/>
                    <a:pt x="8577" y="2764"/>
                  </a:cubicBezTo>
                  <a:lnTo>
                    <a:pt x="8577" y="2764"/>
                  </a:lnTo>
                  <a:cubicBezTo>
                    <a:pt x="8609" y="2739"/>
                    <a:pt x="8629" y="2703"/>
                    <a:pt x="8617" y="2657"/>
                  </a:cubicBezTo>
                  <a:cubicBezTo>
                    <a:pt x="8604" y="2619"/>
                    <a:pt x="8579" y="2580"/>
                    <a:pt x="8528" y="2580"/>
                  </a:cubicBezTo>
                  <a:lnTo>
                    <a:pt x="8528" y="2568"/>
                  </a:lnTo>
                  <a:close/>
                  <a:moveTo>
                    <a:pt x="1951" y="3093"/>
                  </a:moveTo>
                  <a:lnTo>
                    <a:pt x="1849" y="3116"/>
                  </a:lnTo>
                  <a:cubicBezTo>
                    <a:pt x="1618" y="3177"/>
                    <a:pt x="1384" y="3220"/>
                    <a:pt x="1148" y="3245"/>
                  </a:cubicBezTo>
                  <a:lnTo>
                    <a:pt x="1148" y="3245"/>
                  </a:lnTo>
                  <a:cubicBezTo>
                    <a:pt x="1148" y="3245"/>
                    <a:pt x="1148" y="3244"/>
                    <a:pt x="1148" y="3243"/>
                  </a:cubicBezTo>
                  <a:lnTo>
                    <a:pt x="1160" y="3230"/>
                  </a:lnTo>
                  <a:cubicBezTo>
                    <a:pt x="1423" y="3184"/>
                    <a:pt x="1687" y="3138"/>
                    <a:pt x="1951" y="3093"/>
                  </a:cubicBezTo>
                  <a:close/>
                  <a:moveTo>
                    <a:pt x="1221" y="3141"/>
                  </a:moveTo>
                  <a:cubicBezTo>
                    <a:pt x="1197" y="3145"/>
                    <a:pt x="1172" y="3150"/>
                    <a:pt x="1148" y="3154"/>
                  </a:cubicBezTo>
                  <a:cubicBezTo>
                    <a:pt x="1115" y="3154"/>
                    <a:pt x="1092" y="3172"/>
                    <a:pt x="1078" y="3201"/>
                  </a:cubicBezTo>
                  <a:lnTo>
                    <a:pt x="1078" y="3201"/>
                  </a:lnTo>
                  <a:cubicBezTo>
                    <a:pt x="1103" y="3199"/>
                    <a:pt x="1129" y="3196"/>
                    <a:pt x="1155" y="3193"/>
                  </a:cubicBezTo>
                  <a:lnTo>
                    <a:pt x="1155" y="3193"/>
                  </a:lnTo>
                  <a:cubicBezTo>
                    <a:pt x="1122" y="3200"/>
                    <a:pt x="1108" y="3224"/>
                    <a:pt x="1109" y="3249"/>
                  </a:cubicBezTo>
                  <a:lnTo>
                    <a:pt x="1109" y="3249"/>
                  </a:lnTo>
                  <a:cubicBezTo>
                    <a:pt x="1095" y="3251"/>
                    <a:pt x="1080" y="3252"/>
                    <a:pt x="1066" y="3253"/>
                  </a:cubicBezTo>
                  <a:lnTo>
                    <a:pt x="1066" y="3253"/>
                  </a:lnTo>
                  <a:cubicBezTo>
                    <a:pt x="1066" y="3242"/>
                    <a:pt x="1067" y="3230"/>
                    <a:pt x="1071" y="3218"/>
                  </a:cubicBezTo>
                  <a:cubicBezTo>
                    <a:pt x="1073" y="3212"/>
                    <a:pt x="1075" y="3206"/>
                    <a:pt x="1078" y="3201"/>
                  </a:cubicBezTo>
                  <a:lnTo>
                    <a:pt x="1078" y="3201"/>
                  </a:lnTo>
                  <a:cubicBezTo>
                    <a:pt x="932" y="3215"/>
                    <a:pt x="787" y="3222"/>
                    <a:pt x="641" y="3222"/>
                  </a:cubicBezTo>
                  <a:cubicBezTo>
                    <a:pt x="466" y="3222"/>
                    <a:pt x="290" y="3212"/>
                    <a:pt x="115" y="3192"/>
                  </a:cubicBezTo>
                  <a:lnTo>
                    <a:pt x="102" y="3205"/>
                  </a:lnTo>
                  <a:cubicBezTo>
                    <a:pt x="90" y="3205"/>
                    <a:pt x="90" y="3205"/>
                    <a:pt x="77" y="3218"/>
                  </a:cubicBezTo>
                  <a:cubicBezTo>
                    <a:pt x="77" y="3218"/>
                    <a:pt x="77" y="3230"/>
                    <a:pt x="77" y="3243"/>
                  </a:cubicBezTo>
                  <a:lnTo>
                    <a:pt x="90" y="3243"/>
                  </a:lnTo>
                  <a:cubicBezTo>
                    <a:pt x="269" y="3263"/>
                    <a:pt x="450" y="3273"/>
                    <a:pt x="632" y="3273"/>
                  </a:cubicBezTo>
                  <a:cubicBezTo>
                    <a:pt x="777" y="3273"/>
                    <a:pt x="922" y="3266"/>
                    <a:pt x="1066" y="3253"/>
                  </a:cubicBezTo>
                  <a:lnTo>
                    <a:pt x="1066" y="3253"/>
                  </a:lnTo>
                  <a:cubicBezTo>
                    <a:pt x="1067" y="3266"/>
                    <a:pt x="1070" y="3278"/>
                    <a:pt x="1075" y="3290"/>
                  </a:cubicBezTo>
                  <a:lnTo>
                    <a:pt x="1075" y="3290"/>
                  </a:lnTo>
                  <a:cubicBezTo>
                    <a:pt x="943" y="3301"/>
                    <a:pt x="809" y="3307"/>
                    <a:pt x="675" y="3307"/>
                  </a:cubicBezTo>
                  <a:cubicBezTo>
                    <a:pt x="476" y="3307"/>
                    <a:pt x="277" y="3294"/>
                    <a:pt x="77" y="3269"/>
                  </a:cubicBezTo>
                  <a:cubicBezTo>
                    <a:pt x="4" y="3257"/>
                    <a:pt x="35" y="3153"/>
                    <a:pt x="103" y="3153"/>
                  </a:cubicBezTo>
                  <a:cubicBezTo>
                    <a:pt x="107" y="3153"/>
                    <a:pt x="111" y="3153"/>
                    <a:pt x="115" y="3154"/>
                  </a:cubicBezTo>
                  <a:cubicBezTo>
                    <a:pt x="275" y="3178"/>
                    <a:pt x="435" y="3189"/>
                    <a:pt x="594" y="3189"/>
                  </a:cubicBezTo>
                  <a:cubicBezTo>
                    <a:pt x="803" y="3189"/>
                    <a:pt x="1012" y="3170"/>
                    <a:pt x="1221" y="3141"/>
                  </a:cubicBezTo>
                  <a:close/>
                  <a:moveTo>
                    <a:pt x="6009" y="0"/>
                  </a:moveTo>
                  <a:cubicBezTo>
                    <a:pt x="5982" y="0"/>
                    <a:pt x="5955" y="9"/>
                    <a:pt x="5928" y="18"/>
                  </a:cubicBezTo>
                  <a:cubicBezTo>
                    <a:pt x="5461" y="386"/>
                    <a:pt x="5141" y="900"/>
                    <a:pt x="5016" y="1472"/>
                  </a:cubicBezTo>
                  <a:lnTo>
                    <a:pt x="5016" y="1472"/>
                  </a:lnTo>
                  <a:cubicBezTo>
                    <a:pt x="4831" y="1413"/>
                    <a:pt x="4646" y="1354"/>
                    <a:pt x="4462" y="1293"/>
                  </a:cubicBezTo>
                  <a:cubicBezTo>
                    <a:pt x="4451" y="1290"/>
                    <a:pt x="4441" y="1288"/>
                    <a:pt x="4431" y="1288"/>
                  </a:cubicBezTo>
                  <a:cubicBezTo>
                    <a:pt x="4416" y="1288"/>
                    <a:pt x="4401" y="1292"/>
                    <a:pt x="4388" y="1298"/>
                  </a:cubicBezTo>
                  <a:lnTo>
                    <a:pt x="4388" y="1298"/>
                  </a:lnTo>
                  <a:lnTo>
                    <a:pt x="4258" y="923"/>
                  </a:lnTo>
                  <a:cubicBezTo>
                    <a:pt x="4245" y="885"/>
                    <a:pt x="4219" y="860"/>
                    <a:pt x="4181" y="847"/>
                  </a:cubicBezTo>
                  <a:cubicBezTo>
                    <a:pt x="4143" y="847"/>
                    <a:pt x="4105" y="860"/>
                    <a:pt x="4079" y="885"/>
                  </a:cubicBezTo>
                  <a:cubicBezTo>
                    <a:pt x="4054" y="911"/>
                    <a:pt x="4054" y="949"/>
                    <a:pt x="4067" y="974"/>
                  </a:cubicBezTo>
                  <a:lnTo>
                    <a:pt x="4342" y="1769"/>
                  </a:lnTo>
                  <a:lnTo>
                    <a:pt x="4342" y="1769"/>
                  </a:lnTo>
                  <a:lnTo>
                    <a:pt x="4129" y="1822"/>
                  </a:lnTo>
                  <a:lnTo>
                    <a:pt x="4129" y="1822"/>
                  </a:lnTo>
                  <a:lnTo>
                    <a:pt x="4003" y="1803"/>
                  </a:lnTo>
                  <a:cubicBezTo>
                    <a:pt x="3983" y="1803"/>
                    <a:pt x="3964" y="1806"/>
                    <a:pt x="3948" y="1813"/>
                  </a:cubicBezTo>
                  <a:lnTo>
                    <a:pt x="3948" y="1813"/>
                  </a:lnTo>
                  <a:cubicBezTo>
                    <a:pt x="3928" y="1810"/>
                    <a:pt x="3908" y="1806"/>
                    <a:pt x="3888" y="1803"/>
                  </a:cubicBezTo>
                  <a:cubicBezTo>
                    <a:pt x="3850" y="1803"/>
                    <a:pt x="3812" y="1816"/>
                    <a:pt x="3786" y="1841"/>
                  </a:cubicBezTo>
                  <a:cubicBezTo>
                    <a:pt x="3767" y="1860"/>
                    <a:pt x="3755" y="1887"/>
                    <a:pt x="3756" y="1916"/>
                  </a:cubicBezTo>
                  <a:lnTo>
                    <a:pt x="3756" y="1916"/>
                  </a:lnTo>
                  <a:lnTo>
                    <a:pt x="3289" y="2032"/>
                  </a:lnTo>
                  <a:cubicBezTo>
                    <a:pt x="3225" y="2045"/>
                    <a:pt x="3200" y="2109"/>
                    <a:pt x="3213" y="2160"/>
                  </a:cubicBezTo>
                  <a:cubicBezTo>
                    <a:pt x="3219" y="2184"/>
                    <a:pt x="3230" y="2202"/>
                    <a:pt x="3246" y="2215"/>
                  </a:cubicBezTo>
                  <a:lnTo>
                    <a:pt x="3246" y="2215"/>
                  </a:lnTo>
                  <a:cubicBezTo>
                    <a:pt x="3096" y="2229"/>
                    <a:pt x="2944" y="2241"/>
                    <a:pt x="2792" y="2249"/>
                  </a:cubicBezTo>
                  <a:cubicBezTo>
                    <a:pt x="2728" y="2249"/>
                    <a:pt x="2690" y="2300"/>
                    <a:pt x="2690" y="2364"/>
                  </a:cubicBezTo>
                  <a:cubicBezTo>
                    <a:pt x="2690" y="2390"/>
                    <a:pt x="2704" y="2414"/>
                    <a:pt x="2724" y="2430"/>
                  </a:cubicBezTo>
                  <a:lnTo>
                    <a:pt x="2724" y="2430"/>
                  </a:lnTo>
                  <a:lnTo>
                    <a:pt x="2601" y="2478"/>
                  </a:lnTo>
                  <a:cubicBezTo>
                    <a:pt x="2562" y="2491"/>
                    <a:pt x="2537" y="2529"/>
                    <a:pt x="2537" y="2568"/>
                  </a:cubicBezTo>
                  <a:cubicBezTo>
                    <a:pt x="2524" y="2593"/>
                    <a:pt x="2537" y="2631"/>
                    <a:pt x="2575" y="2657"/>
                  </a:cubicBezTo>
                  <a:cubicBezTo>
                    <a:pt x="2588" y="2670"/>
                    <a:pt x="2601" y="2682"/>
                    <a:pt x="2626" y="2682"/>
                  </a:cubicBezTo>
                  <a:lnTo>
                    <a:pt x="2664" y="2682"/>
                  </a:lnTo>
                  <a:lnTo>
                    <a:pt x="2664" y="2670"/>
                  </a:lnTo>
                  <a:lnTo>
                    <a:pt x="3292" y="2422"/>
                  </a:lnTo>
                  <a:lnTo>
                    <a:pt x="3292" y="2422"/>
                  </a:lnTo>
                  <a:cubicBezTo>
                    <a:pt x="3497" y="2403"/>
                    <a:pt x="3701" y="2378"/>
                    <a:pt x="3905" y="2347"/>
                  </a:cubicBezTo>
                  <a:lnTo>
                    <a:pt x="3905" y="2347"/>
                  </a:lnTo>
                  <a:cubicBezTo>
                    <a:pt x="3929" y="2373"/>
                    <a:pt x="3959" y="2389"/>
                    <a:pt x="3990" y="2389"/>
                  </a:cubicBezTo>
                  <a:cubicBezTo>
                    <a:pt x="3994" y="2393"/>
                    <a:pt x="4000" y="2395"/>
                    <a:pt x="4006" y="2395"/>
                  </a:cubicBezTo>
                  <a:cubicBezTo>
                    <a:pt x="4018" y="2395"/>
                    <a:pt x="4033" y="2389"/>
                    <a:pt x="4041" y="2389"/>
                  </a:cubicBezTo>
                  <a:lnTo>
                    <a:pt x="4041" y="2376"/>
                  </a:lnTo>
                  <a:lnTo>
                    <a:pt x="4200" y="2297"/>
                  </a:lnTo>
                  <a:lnTo>
                    <a:pt x="4200" y="2297"/>
                  </a:lnTo>
                  <a:cubicBezTo>
                    <a:pt x="4210" y="2295"/>
                    <a:pt x="4220" y="2293"/>
                    <a:pt x="4230" y="2292"/>
                  </a:cubicBezTo>
                  <a:lnTo>
                    <a:pt x="4230" y="2292"/>
                  </a:lnTo>
                  <a:cubicBezTo>
                    <a:pt x="4104" y="2361"/>
                    <a:pt x="3981" y="2435"/>
                    <a:pt x="3860" y="2511"/>
                  </a:cubicBezTo>
                  <a:lnTo>
                    <a:pt x="3860" y="2511"/>
                  </a:lnTo>
                  <a:cubicBezTo>
                    <a:pt x="3177" y="2567"/>
                    <a:pt x="2495" y="2704"/>
                    <a:pt x="1836" y="2899"/>
                  </a:cubicBezTo>
                  <a:lnTo>
                    <a:pt x="1810" y="2899"/>
                  </a:lnTo>
                  <a:cubicBezTo>
                    <a:pt x="1772" y="2925"/>
                    <a:pt x="1747" y="2963"/>
                    <a:pt x="1759" y="3001"/>
                  </a:cubicBezTo>
                  <a:cubicBezTo>
                    <a:pt x="1406" y="3094"/>
                    <a:pt x="1047" y="3142"/>
                    <a:pt x="686" y="3142"/>
                  </a:cubicBezTo>
                  <a:cubicBezTo>
                    <a:pt x="500" y="3142"/>
                    <a:pt x="314" y="3129"/>
                    <a:pt x="128" y="3103"/>
                  </a:cubicBezTo>
                  <a:cubicBezTo>
                    <a:pt x="90" y="3103"/>
                    <a:pt x="51" y="3116"/>
                    <a:pt x="26" y="3141"/>
                  </a:cubicBezTo>
                  <a:cubicBezTo>
                    <a:pt x="0" y="3179"/>
                    <a:pt x="0" y="3218"/>
                    <a:pt x="13" y="3256"/>
                  </a:cubicBezTo>
                  <a:cubicBezTo>
                    <a:pt x="26" y="3281"/>
                    <a:pt x="51" y="3307"/>
                    <a:pt x="77" y="3307"/>
                  </a:cubicBezTo>
                  <a:cubicBezTo>
                    <a:pt x="255" y="3332"/>
                    <a:pt x="434" y="3345"/>
                    <a:pt x="625" y="3345"/>
                  </a:cubicBezTo>
                  <a:cubicBezTo>
                    <a:pt x="781" y="3345"/>
                    <a:pt x="938" y="3336"/>
                    <a:pt x="1096" y="3319"/>
                  </a:cubicBezTo>
                  <a:lnTo>
                    <a:pt x="1096" y="3319"/>
                  </a:lnTo>
                  <a:cubicBezTo>
                    <a:pt x="1096" y="3320"/>
                    <a:pt x="1097" y="3320"/>
                    <a:pt x="1097" y="3320"/>
                  </a:cubicBezTo>
                  <a:cubicBezTo>
                    <a:pt x="1109" y="3345"/>
                    <a:pt x="1148" y="3358"/>
                    <a:pt x="1173" y="3358"/>
                  </a:cubicBezTo>
                  <a:lnTo>
                    <a:pt x="1199" y="3358"/>
                  </a:lnTo>
                  <a:cubicBezTo>
                    <a:pt x="1866" y="3237"/>
                    <a:pt x="2539" y="3124"/>
                    <a:pt x="3214" y="3018"/>
                  </a:cubicBezTo>
                  <a:lnTo>
                    <a:pt x="3214" y="3018"/>
                  </a:lnTo>
                  <a:cubicBezTo>
                    <a:pt x="3213" y="3025"/>
                    <a:pt x="3213" y="3032"/>
                    <a:pt x="3213" y="3039"/>
                  </a:cubicBezTo>
                  <a:cubicBezTo>
                    <a:pt x="3213" y="3078"/>
                    <a:pt x="3238" y="3103"/>
                    <a:pt x="3276" y="3116"/>
                  </a:cubicBezTo>
                  <a:cubicBezTo>
                    <a:pt x="3283" y="3122"/>
                    <a:pt x="3289" y="3125"/>
                    <a:pt x="3295" y="3125"/>
                  </a:cubicBezTo>
                  <a:cubicBezTo>
                    <a:pt x="3302" y="3125"/>
                    <a:pt x="3308" y="3122"/>
                    <a:pt x="3315" y="3116"/>
                  </a:cubicBezTo>
                  <a:cubicBezTo>
                    <a:pt x="3321" y="3122"/>
                    <a:pt x="3327" y="3125"/>
                    <a:pt x="3335" y="3125"/>
                  </a:cubicBezTo>
                  <a:cubicBezTo>
                    <a:pt x="3343" y="3125"/>
                    <a:pt x="3353" y="3122"/>
                    <a:pt x="3365" y="3116"/>
                  </a:cubicBezTo>
                  <a:lnTo>
                    <a:pt x="3365" y="3103"/>
                  </a:lnTo>
                  <a:cubicBezTo>
                    <a:pt x="3428" y="3056"/>
                    <a:pt x="3490" y="3011"/>
                    <a:pt x="3554" y="2965"/>
                  </a:cubicBezTo>
                  <a:lnTo>
                    <a:pt x="3554" y="2965"/>
                  </a:lnTo>
                  <a:cubicBezTo>
                    <a:pt x="4157" y="2873"/>
                    <a:pt x="4761" y="2787"/>
                    <a:pt x="5365" y="2706"/>
                  </a:cubicBezTo>
                  <a:lnTo>
                    <a:pt x="5365" y="2706"/>
                  </a:lnTo>
                  <a:cubicBezTo>
                    <a:pt x="5381" y="2723"/>
                    <a:pt x="5404" y="2733"/>
                    <a:pt x="5430" y="2733"/>
                  </a:cubicBezTo>
                  <a:lnTo>
                    <a:pt x="5456" y="2733"/>
                  </a:lnTo>
                  <a:lnTo>
                    <a:pt x="8642" y="2504"/>
                  </a:lnTo>
                  <a:cubicBezTo>
                    <a:pt x="8642" y="2504"/>
                    <a:pt x="8642" y="2517"/>
                    <a:pt x="8642" y="2517"/>
                  </a:cubicBezTo>
                  <a:cubicBezTo>
                    <a:pt x="8655" y="2568"/>
                    <a:pt x="8693" y="2593"/>
                    <a:pt x="8732" y="2593"/>
                  </a:cubicBezTo>
                  <a:lnTo>
                    <a:pt x="8757" y="2593"/>
                  </a:lnTo>
                  <a:cubicBezTo>
                    <a:pt x="9029" y="2613"/>
                    <a:pt x="9302" y="2623"/>
                    <a:pt x="9574" y="2623"/>
                  </a:cubicBezTo>
                  <a:cubicBezTo>
                    <a:pt x="10155" y="2623"/>
                    <a:pt x="10733" y="2578"/>
                    <a:pt x="11306" y="2491"/>
                  </a:cubicBezTo>
                  <a:cubicBezTo>
                    <a:pt x="11345" y="2491"/>
                    <a:pt x="11370" y="2466"/>
                    <a:pt x="11383" y="2440"/>
                  </a:cubicBezTo>
                  <a:cubicBezTo>
                    <a:pt x="11391" y="2415"/>
                    <a:pt x="11394" y="2391"/>
                    <a:pt x="11388" y="2366"/>
                  </a:cubicBezTo>
                  <a:lnTo>
                    <a:pt x="11388" y="2366"/>
                  </a:lnTo>
                  <a:lnTo>
                    <a:pt x="11982" y="2351"/>
                  </a:lnTo>
                  <a:cubicBezTo>
                    <a:pt x="12033" y="2351"/>
                    <a:pt x="12084" y="2300"/>
                    <a:pt x="12071" y="2236"/>
                  </a:cubicBezTo>
                  <a:cubicBezTo>
                    <a:pt x="12071" y="2191"/>
                    <a:pt x="12041" y="2145"/>
                    <a:pt x="11989" y="2145"/>
                  </a:cubicBezTo>
                  <a:cubicBezTo>
                    <a:pt x="11982" y="2145"/>
                    <a:pt x="11976" y="2146"/>
                    <a:pt x="11969" y="2147"/>
                  </a:cubicBezTo>
                  <a:lnTo>
                    <a:pt x="9955" y="2198"/>
                  </a:lnTo>
                  <a:cubicBezTo>
                    <a:pt x="9917" y="2198"/>
                    <a:pt x="9879" y="2224"/>
                    <a:pt x="9866" y="2249"/>
                  </a:cubicBezTo>
                  <a:cubicBezTo>
                    <a:pt x="9841" y="2287"/>
                    <a:pt x="9841" y="2325"/>
                    <a:pt x="9866" y="2364"/>
                  </a:cubicBezTo>
                  <a:cubicBezTo>
                    <a:pt x="9879" y="2389"/>
                    <a:pt x="9917" y="2402"/>
                    <a:pt x="9943" y="2402"/>
                  </a:cubicBezTo>
                  <a:lnTo>
                    <a:pt x="9955" y="2402"/>
                  </a:lnTo>
                  <a:lnTo>
                    <a:pt x="10445" y="2390"/>
                  </a:lnTo>
                  <a:lnTo>
                    <a:pt x="10445" y="2390"/>
                  </a:lnTo>
                  <a:cubicBezTo>
                    <a:pt x="10169" y="2412"/>
                    <a:pt x="9892" y="2424"/>
                    <a:pt x="9615" y="2424"/>
                  </a:cubicBezTo>
                  <a:cubicBezTo>
                    <a:pt x="9393" y="2424"/>
                    <a:pt x="9171" y="2417"/>
                    <a:pt x="8948" y="2402"/>
                  </a:cubicBezTo>
                  <a:cubicBezTo>
                    <a:pt x="8948" y="2376"/>
                    <a:pt x="8948" y="2351"/>
                    <a:pt x="8948" y="2338"/>
                  </a:cubicBezTo>
                  <a:cubicBezTo>
                    <a:pt x="8923" y="2300"/>
                    <a:pt x="8885" y="2274"/>
                    <a:pt x="8846" y="2274"/>
                  </a:cubicBezTo>
                  <a:lnTo>
                    <a:pt x="8821" y="2274"/>
                  </a:lnTo>
                  <a:lnTo>
                    <a:pt x="8821" y="2262"/>
                  </a:lnTo>
                  <a:lnTo>
                    <a:pt x="8808" y="2274"/>
                  </a:lnTo>
                  <a:lnTo>
                    <a:pt x="7287" y="2384"/>
                  </a:lnTo>
                  <a:lnTo>
                    <a:pt x="7287" y="2384"/>
                  </a:lnTo>
                  <a:cubicBezTo>
                    <a:pt x="7288" y="2363"/>
                    <a:pt x="7282" y="2338"/>
                    <a:pt x="7266" y="2313"/>
                  </a:cubicBezTo>
                  <a:cubicBezTo>
                    <a:pt x="7253" y="2287"/>
                    <a:pt x="7215" y="2274"/>
                    <a:pt x="7189" y="2274"/>
                  </a:cubicBezTo>
                  <a:cubicBezTo>
                    <a:pt x="7188" y="2275"/>
                    <a:pt x="7186" y="2275"/>
                    <a:pt x="7184" y="2275"/>
                  </a:cubicBezTo>
                  <a:lnTo>
                    <a:pt x="7184" y="2275"/>
                  </a:lnTo>
                  <a:cubicBezTo>
                    <a:pt x="7204" y="2264"/>
                    <a:pt x="7220" y="2246"/>
                    <a:pt x="7228" y="2224"/>
                  </a:cubicBezTo>
                  <a:cubicBezTo>
                    <a:pt x="7233" y="2195"/>
                    <a:pt x="7231" y="2170"/>
                    <a:pt x="7222" y="2149"/>
                  </a:cubicBezTo>
                  <a:lnTo>
                    <a:pt x="7222" y="2149"/>
                  </a:lnTo>
                  <a:cubicBezTo>
                    <a:pt x="7555" y="2126"/>
                    <a:pt x="7890" y="2111"/>
                    <a:pt x="8225" y="2106"/>
                  </a:cubicBezTo>
                  <a:lnTo>
                    <a:pt x="8225" y="2106"/>
                  </a:lnTo>
                  <a:cubicBezTo>
                    <a:pt x="8237" y="2145"/>
                    <a:pt x="8279" y="2173"/>
                    <a:pt x="8311" y="2173"/>
                  </a:cubicBezTo>
                  <a:lnTo>
                    <a:pt x="8337" y="2173"/>
                  </a:lnTo>
                  <a:lnTo>
                    <a:pt x="8648" y="2104"/>
                  </a:lnTo>
                  <a:lnTo>
                    <a:pt x="8648" y="2104"/>
                  </a:lnTo>
                  <a:cubicBezTo>
                    <a:pt x="8961" y="2106"/>
                    <a:pt x="9273" y="2116"/>
                    <a:pt x="9586" y="2134"/>
                  </a:cubicBezTo>
                  <a:cubicBezTo>
                    <a:pt x="9573" y="2160"/>
                    <a:pt x="9573" y="2198"/>
                    <a:pt x="9586" y="2224"/>
                  </a:cubicBezTo>
                  <a:cubicBezTo>
                    <a:pt x="9611" y="2262"/>
                    <a:pt x="9649" y="2287"/>
                    <a:pt x="9688" y="2287"/>
                  </a:cubicBezTo>
                  <a:lnTo>
                    <a:pt x="9713" y="2287"/>
                  </a:lnTo>
                  <a:lnTo>
                    <a:pt x="9968" y="2173"/>
                  </a:lnTo>
                  <a:lnTo>
                    <a:pt x="10006" y="2173"/>
                  </a:lnTo>
                  <a:lnTo>
                    <a:pt x="10006" y="2160"/>
                  </a:lnTo>
                  <a:cubicBezTo>
                    <a:pt x="10045" y="2134"/>
                    <a:pt x="10057" y="2096"/>
                    <a:pt x="10057" y="2058"/>
                  </a:cubicBezTo>
                  <a:cubicBezTo>
                    <a:pt x="10045" y="2007"/>
                    <a:pt x="10006" y="1969"/>
                    <a:pt x="9955" y="1956"/>
                  </a:cubicBezTo>
                  <a:lnTo>
                    <a:pt x="9943" y="1956"/>
                  </a:lnTo>
                  <a:cubicBezTo>
                    <a:pt x="9785" y="1943"/>
                    <a:pt x="9627" y="1933"/>
                    <a:pt x="9469" y="1924"/>
                  </a:cubicBezTo>
                  <a:lnTo>
                    <a:pt x="9469" y="1924"/>
                  </a:lnTo>
                  <a:lnTo>
                    <a:pt x="10198" y="1765"/>
                  </a:lnTo>
                  <a:cubicBezTo>
                    <a:pt x="10223" y="1765"/>
                    <a:pt x="10249" y="1739"/>
                    <a:pt x="10261" y="1714"/>
                  </a:cubicBezTo>
                  <a:cubicBezTo>
                    <a:pt x="10274" y="1701"/>
                    <a:pt x="10274" y="1675"/>
                    <a:pt x="10274" y="1650"/>
                  </a:cubicBezTo>
                  <a:cubicBezTo>
                    <a:pt x="10263" y="1594"/>
                    <a:pt x="10223" y="1558"/>
                    <a:pt x="10171" y="1558"/>
                  </a:cubicBezTo>
                  <a:cubicBezTo>
                    <a:pt x="10163" y="1558"/>
                    <a:pt x="10155" y="1559"/>
                    <a:pt x="10147" y="1561"/>
                  </a:cubicBezTo>
                  <a:lnTo>
                    <a:pt x="9528" y="1696"/>
                  </a:lnTo>
                  <a:lnTo>
                    <a:pt x="9528" y="1696"/>
                  </a:lnTo>
                  <a:cubicBezTo>
                    <a:pt x="9537" y="1678"/>
                    <a:pt x="9540" y="1658"/>
                    <a:pt x="9535" y="1637"/>
                  </a:cubicBezTo>
                  <a:cubicBezTo>
                    <a:pt x="9524" y="1582"/>
                    <a:pt x="9474" y="1546"/>
                    <a:pt x="9428" y="1546"/>
                  </a:cubicBezTo>
                  <a:cubicBezTo>
                    <a:pt x="9421" y="1546"/>
                    <a:pt x="9414" y="1546"/>
                    <a:pt x="9407" y="1548"/>
                  </a:cubicBezTo>
                  <a:cubicBezTo>
                    <a:pt x="8984" y="1641"/>
                    <a:pt x="8561" y="1722"/>
                    <a:pt x="8136" y="1789"/>
                  </a:cubicBezTo>
                  <a:lnTo>
                    <a:pt x="8136" y="1789"/>
                  </a:lnTo>
                  <a:cubicBezTo>
                    <a:pt x="8132" y="1765"/>
                    <a:pt x="8122" y="1741"/>
                    <a:pt x="8107" y="1726"/>
                  </a:cubicBezTo>
                  <a:cubicBezTo>
                    <a:pt x="8088" y="1708"/>
                    <a:pt x="8063" y="1696"/>
                    <a:pt x="8036" y="1696"/>
                  </a:cubicBezTo>
                  <a:cubicBezTo>
                    <a:pt x="8026" y="1696"/>
                    <a:pt x="8015" y="1697"/>
                    <a:pt x="8005" y="1701"/>
                  </a:cubicBezTo>
                  <a:lnTo>
                    <a:pt x="7993" y="1704"/>
                  </a:lnTo>
                  <a:lnTo>
                    <a:pt x="7993" y="1704"/>
                  </a:lnTo>
                  <a:cubicBezTo>
                    <a:pt x="8003" y="1697"/>
                    <a:pt x="8012" y="1687"/>
                    <a:pt x="8018" y="1675"/>
                  </a:cubicBezTo>
                  <a:cubicBezTo>
                    <a:pt x="8031" y="1650"/>
                    <a:pt x="8031" y="1624"/>
                    <a:pt x="8018" y="1612"/>
                  </a:cubicBezTo>
                  <a:cubicBezTo>
                    <a:pt x="8007" y="1556"/>
                    <a:pt x="7967" y="1520"/>
                    <a:pt x="7923" y="1520"/>
                  </a:cubicBezTo>
                  <a:cubicBezTo>
                    <a:pt x="7916" y="1520"/>
                    <a:pt x="7910" y="1521"/>
                    <a:pt x="7903" y="1522"/>
                  </a:cubicBezTo>
                  <a:lnTo>
                    <a:pt x="6929" y="1748"/>
                  </a:lnTo>
                  <a:lnTo>
                    <a:pt x="6929" y="1748"/>
                  </a:lnTo>
                  <a:cubicBezTo>
                    <a:pt x="6949" y="1721"/>
                    <a:pt x="6955" y="1688"/>
                    <a:pt x="6947" y="1650"/>
                  </a:cubicBezTo>
                  <a:cubicBezTo>
                    <a:pt x="6937" y="1608"/>
                    <a:pt x="6891" y="1583"/>
                    <a:pt x="6847" y="1583"/>
                  </a:cubicBezTo>
                  <a:cubicBezTo>
                    <a:pt x="6838" y="1583"/>
                    <a:pt x="6828" y="1584"/>
                    <a:pt x="6820" y="1586"/>
                  </a:cubicBezTo>
                  <a:lnTo>
                    <a:pt x="6534" y="1670"/>
                  </a:lnTo>
                  <a:lnTo>
                    <a:pt x="6534" y="1670"/>
                  </a:lnTo>
                  <a:lnTo>
                    <a:pt x="6463" y="1650"/>
                  </a:lnTo>
                  <a:cubicBezTo>
                    <a:pt x="6284" y="1599"/>
                    <a:pt x="6045" y="1532"/>
                    <a:pt x="5833" y="1532"/>
                  </a:cubicBezTo>
                  <a:cubicBezTo>
                    <a:pt x="5773" y="1532"/>
                    <a:pt x="5715" y="1537"/>
                    <a:pt x="5660" y="1550"/>
                  </a:cubicBezTo>
                  <a:lnTo>
                    <a:pt x="5660" y="1550"/>
                  </a:lnTo>
                  <a:cubicBezTo>
                    <a:pt x="5660" y="1550"/>
                    <a:pt x="5660" y="1549"/>
                    <a:pt x="5660" y="1548"/>
                  </a:cubicBezTo>
                  <a:cubicBezTo>
                    <a:pt x="5650" y="1497"/>
                    <a:pt x="5607" y="1471"/>
                    <a:pt x="5564" y="1468"/>
                  </a:cubicBezTo>
                  <a:lnTo>
                    <a:pt x="5564" y="1468"/>
                  </a:lnTo>
                  <a:cubicBezTo>
                    <a:pt x="5699" y="1343"/>
                    <a:pt x="5841" y="1225"/>
                    <a:pt x="5991" y="1115"/>
                  </a:cubicBezTo>
                  <a:cubicBezTo>
                    <a:pt x="6335" y="847"/>
                    <a:pt x="6692" y="630"/>
                    <a:pt x="7075" y="426"/>
                  </a:cubicBezTo>
                  <a:cubicBezTo>
                    <a:pt x="7126" y="401"/>
                    <a:pt x="7138" y="337"/>
                    <a:pt x="7113" y="299"/>
                  </a:cubicBezTo>
                  <a:cubicBezTo>
                    <a:pt x="7094" y="261"/>
                    <a:pt x="7055" y="238"/>
                    <a:pt x="7015" y="238"/>
                  </a:cubicBezTo>
                  <a:cubicBezTo>
                    <a:pt x="7001" y="238"/>
                    <a:pt x="6986" y="241"/>
                    <a:pt x="6973" y="248"/>
                  </a:cubicBezTo>
                  <a:cubicBezTo>
                    <a:pt x="6382" y="562"/>
                    <a:pt x="5828" y="951"/>
                    <a:pt x="5336" y="1401"/>
                  </a:cubicBezTo>
                  <a:lnTo>
                    <a:pt x="5336" y="1401"/>
                  </a:lnTo>
                  <a:cubicBezTo>
                    <a:pt x="5335" y="1401"/>
                    <a:pt x="5334" y="1401"/>
                    <a:pt x="5333" y="1401"/>
                  </a:cubicBezTo>
                  <a:cubicBezTo>
                    <a:pt x="5316" y="1401"/>
                    <a:pt x="5297" y="1408"/>
                    <a:pt x="5277" y="1420"/>
                  </a:cubicBezTo>
                  <a:cubicBezTo>
                    <a:pt x="5255" y="1432"/>
                    <a:pt x="5233" y="1463"/>
                    <a:pt x="5227" y="1496"/>
                  </a:cubicBezTo>
                  <a:lnTo>
                    <a:pt x="5227" y="1496"/>
                  </a:lnTo>
                  <a:lnTo>
                    <a:pt x="5226" y="1497"/>
                  </a:lnTo>
                  <a:cubicBezTo>
                    <a:pt x="5223" y="1499"/>
                    <a:pt x="5220" y="1501"/>
                    <a:pt x="5217" y="1504"/>
                  </a:cubicBezTo>
                  <a:lnTo>
                    <a:pt x="5217" y="1504"/>
                  </a:lnTo>
                  <a:cubicBezTo>
                    <a:pt x="5334" y="977"/>
                    <a:pt x="5632" y="508"/>
                    <a:pt x="6068" y="171"/>
                  </a:cubicBezTo>
                  <a:cubicBezTo>
                    <a:pt x="6093" y="159"/>
                    <a:pt x="6106" y="120"/>
                    <a:pt x="6106" y="95"/>
                  </a:cubicBezTo>
                  <a:cubicBezTo>
                    <a:pt x="6093" y="57"/>
                    <a:pt x="6068" y="18"/>
                    <a:pt x="6042" y="6"/>
                  </a:cubicBezTo>
                  <a:cubicBezTo>
                    <a:pt x="6031" y="2"/>
                    <a:pt x="6020" y="0"/>
                    <a:pt x="60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13"/>
          <p:cNvGrpSpPr/>
          <p:nvPr/>
        </p:nvGrpSpPr>
        <p:grpSpPr>
          <a:xfrm>
            <a:off x="7999613" y="3758640"/>
            <a:ext cx="1193409" cy="1414027"/>
            <a:chOff x="7999613" y="3758640"/>
            <a:chExt cx="1193409" cy="1414027"/>
          </a:xfrm>
        </p:grpSpPr>
        <p:sp>
          <p:nvSpPr>
            <p:cNvPr id="1196" name="Google Shape;1196;p13"/>
            <p:cNvSpPr/>
            <p:nvPr/>
          </p:nvSpPr>
          <p:spPr>
            <a:xfrm rot="-2700000">
              <a:off x="8689802" y="3924049"/>
              <a:ext cx="528702" cy="146920"/>
            </a:xfrm>
            <a:custGeom>
              <a:avLst/>
              <a:gdLst/>
              <a:ahLst/>
              <a:cxnLst/>
              <a:rect l="l" t="t" r="r" b="b"/>
              <a:pathLst>
                <a:path w="12084" h="3358" extrusionOk="0">
                  <a:moveTo>
                    <a:pt x="4464" y="1519"/>
                  </a:moveTo>
                  <a:lnTo>
                    <a:pt x="4464" y="1519"/>
                  </a:lnTo>
                  <a:cubicBezTo>
                    <a:pt x="4568" y="1553"/>
                    <a:pt x="4672" y="1586"/>
                    <a:pt x="4777" y="1620"/>
                  </a:cubicBezTo>
                  <a:lnTo>
                    <a:pt x="4777" y="1620"/>
                  </a:lnTo>
                  <a:lnTo>
                    <a:pt x="4532" y="1716"/>
                  </a:lnTo>
                  <a:lnTo>
                    <a:pt x="4464" y="1519"/>
                  </a:lnTo>
                  <a:close/>
                  <a:moveTo>
                    <a:pt x="4926" y="1831"/>
                  </a:moveTo>
                  <a:cubicBezTo>
                    <a:pt x="4907" y="1865"/>
                    <a:pt x="4889" y="1900"/>
                    <a:pt x="4873" y="1936"/>
                  </a:cubicBezTo>
                  <a:lnTo>
                    <a:pt x="4873" y="1936"/>
                  </a:lnTo>
                  <a:lnTo>
                    <a:pt x="4649" y="1901"/>
                  </a:lnTo>
                  <a:lnTo>
                    <a:pt x="4649" y="1901"/>
                  </a:lnTo>
                  <a:lnTo>
                    <a:pt x="4926" y="1831"/>
                  </a:lnTo>
                  <a:close/>
                  <a:moveTo>
                    <a:pt x="7704" y="1784"/>
                  </a:moveTo>
                  <a:lnTo>
                    <a:pt x="7272" y="1904"/>
                  </a:lnTo>
                  <a:lnTo>
                    <a:pt x="7272" y="1904"/>
                  </a:lnTo>
                  <a:cubicBezTo>
                    <a:pt x="7227" y="1909"/>
                    <a:pt x="7183" y="1913"/>
                    <a:pt x="7138" y="1918"/>
                  </a:cubicBezTo>
                  <a:cubicBezTo>
                    <a:pt x="7116" y="1918"/>
                    <a:pt x="7094" y="1926"/>
                    <a:pt x="7077" y="1941"/>
                  </a:cubicBezTo>
                  <a:lnTo>
                    <a:pt x="7077" y="1941"/>
                  </a:lnTo>
                  <a:cubicBezTo>
                    <a:pt x="7075" y="1940"/>
                    <a:pt x="7074" y="1939"/>
                    <a:pt x="7073" y="1938"/>
                  </a:cubicBezTo>
                  <a:lnTo>
                    <a:pt x="7073" y="1938"/>
                  </a:lnTo>
                  <a:cubicBezTo>
                    <a:pt x="7073" y="1936"/>
                    <a:pt x="7072" y="1933"/>
                    <a:pt x="7072" y="1930"/>
                  </a:cubicBezTo>
                  <a:lnTo>
                    <a:pt x="7072" y="1930"/>
                  </a:lnTo>
                  <a:lnTo>
                    <a:pt x="7704" y="1784"/>
                  </a:lnTo>
                  <a:close/>
                  <a:moveTo>
                    <a:pt x="5288" y="1779"/>
                  </a:moveTo>
                  <a:cubicBezTo>
                    <a:pt x="5315" y="1787"/>
                    <a:pt x="5343" y="1796"/>
                    <a:pt x="5370" y="1804"/>
                  </a:cubicBezTo>
                  <a:lnTo>
                    <a:pt x="5370" y="1804"/>
                  </a:lnTo>
                  <a:cubicBezTo>
                    <a:pt x="5369" y="1808"/>
                    <a:pt x="5368" y="1812"/>
                    <a:pt x="5367" y="1816"/>
                  </a:cubicBezTo>
                  <a:cubicBezTo>
                    <a:pt x="5367" y="1841"/>
                    <a:pt x="5367" y="1879"/>
                    <a:pt x="5392" y="1905"/>
                  </a:cubicBezTo>
                  <a:cubicBezTo>
                    <a:pt x="5418" y="1930"/>
                    <a:pt x="5456" y="1943"/>
                    <a:pt x="5494" y="1943"/>
                  </a:cubicBezTo>
                  <a:cubicBezTo>
                    <a:pt x="5532" y="1930"/>
                    <a:pt x="5558" y="1905"/>
                    <a:pt x="5571" y="1867"/>
                  </a:cubicBezTo>
                  <a:cubicBezTo>
                    <a:pt x="5571" y="1866"/>
                    <a:pt x="5571" y="1865"/>
                    <a:pt x="5571" y="1865"/>
                  </a:cubicBezTo>
                  <a:lnTo>
                    <a:pt x="5571" y="1865"/>
                  </a:lnTo>
                  <a:cubicBezTo>
                    <a:pt x="5621" y="1879"/>
                    <a:pt x="5671" y="1894"/>
                    <a:pt x="5721" y="1909"/>
                  </a:cubicBezTo>
                  <a:lnTo>
                    <a:pt x="5721" y="1909"/>
                  </a:lnTo>
                  <a:lnTo>
                    <a:pt x="5370" y="2011"/>
                  </a:lnTo>
                  <a:lnTo>
                    <a:pt x="5370" y="2011"/>
                  </a:lnTo>
                  <a:lnTo>
                    <a:pt x="5255" y="1994"/>
                  </a:lnTo>
                  <a:lnTo>
                    <a:pt x="5255" y="1994"/>
                  </a:lnTo>
                  <a:cubicBezTo>
                    <a:pt x="5262" y="1977"/>
                    <a:pt x="5264" y="1957"/>
                    <a:pt x="5260" y="1936"/>
                  </a:cubicBezTo>
                  <a:lnTo>
                    <a:pt x="5260" y="1936"/>
                  </a:lnTo>
                  <a:cubicBezTo>
                    <a:pt x="5282" y="1928"/>
                    <a:pt x="5301" y="1914"/>
                    <a:pt x="5316" y="1892"/>
                  </a:cubicBezTo>
                  <a:cubicBezTo>
                    <a:pt x="5337" y="1849"/>
                    <a:pt x="5323" y="1807"/>
                    <a:pt x="5288" y="1779"/>
                  </a:cubicBezTo>
                  <a:close/>
                  <a:moveTo>
                    <a:pt x="4197" y="2065"/>
                  </a:moveTo>
                  <a:lnTo>
                    <a:pt x="4197" y="2065"/>
                  </a:lnTo>
                  <a:cubicBezTo>
                    <a:pt x="4199" y="2065"/>
                    <a:pt x="4202" y="2065"/>
                    <a:pt x="4204" y="2066"/>
                  </a:cubicBezTo>
                  <a:lnTo>
                    <a:pt x="4204" y="2066"/>
                  </a:lnTo>
                  <a:lnTo>
                    <a:pt x="4151" y="2092"/>
                  </a:lnTo>
                  <a:lnTo>
                    <a:pt x="4151" y="2092"/>
                  </a:lnTo>
                  <a:cubicBezTo>
                    <a:pt x="4136" y="2095"/>
                    <a:pt x="4122" y="2097"/>
                    <a:pt x="4108" y="2100"/>
                  </a:cubicBezTo>
                  <a:lnTo>
                    <a:pt x="4108" y="2100"/>
                  </a:lnTo>
                  <a:lnTo>
                    <a:pt x="4197" y="2065"/>
                  </a:lnTo>
                  <a:close/>
                  <a:moveTo>
                    <a:pt x="6370" y="2093"/>
                  </a:moveTo>
                  <a:lnTo>
                    <a:pt x="6370" y="2093"/>
                  </a:lnTo>
                  <a:cubicBezTo>
                    <a:pt x="6407" y="2103"/>
                    <a:pt x="6443" y="2113"/>
                    <a:pt x="6480" y="2123"/>
                  </a:cubicBezTo>
                  <a:lnTo>
                    <a:pt x="6480" y="2123"/>
                  </a:lnTo>
                  <a:lnTo>
                    <a:pt x="6304" y="2171"/>
                  </a:lnTo>
                  <a:lnTo>
                    <a:pt x="6304" y="2171"/>
                  </a:lnTo>
                  <a:cubicBezTo>
                    <a:pt x="6292" y="2160"/>
                    <a:pt x="6276" y="2151"/>
                    <a:pt x="6259" y="2147"/>
                  </a:cubicBezTo>
                  <a:cubicBezTo>
                    <a:pt x="6256" y="2138"/>
                    <a:pt x="6251" y="2129"/>
                    <a:pt x="6245" y="2121"/>
                  </a:cubicBezTo>
                  <a:lnTo>
                    <a:pt x="6245" y="2121"/>
                  </a:lnTo>
                  <a:lnTo>
                    <a:pt x="6370" y="2093"/>
                  </a:lnTo>
                  <a:close/>
                  <a:moveTo>
                    <a:pt x="6870" y="2226"/>
                  </a:moveTo>
                  <a:cubicBezTo>
                    <a:pt x="6947" y="2246"/>
                    <a:pt x="7025" y="2265"/>
                    <a:pt x="7102" y="2284"/>
                  </a:cubicBezTo>
                  <a:lnTo>
                    <a:pt x="7102" y="2284"/>
                  </a:lnTo>
                  <a:cubicBezTo>
                    <a:pt x="6831" y="2316"/>
                    <a:pt x="6560" y="2348"/>
                    <a:pt x="6289" y="2381"/>
                  </a:cubicBezTo>
                  <a:lnTo>
                    <a:pt x="6289" y="2381"/>
                  </a:lnTo>
                  <a:lnTo>
                    <a:pt x="6870" y="2226"/>
                  </a:lnTo>
                  <a:close/>
                  <a:moveTo>
                    <a:pt x="5135" y="2299"/>
                  </a:moveTo>
                  <a:lnTo>
                    <a:pt x="5135" y="2299"/>
                  </a:lnTo>
                  <a:cubicBezTo>
                    <a:pt x="5141" y="2312"/>
                    <a:pt x="5150" y="2323"/>
                    <a:pt x="5162" y="2331"/>
                  </a:cubicBezTo>
                  <a:lnTo>
                    <a:pt x="5162" y="2331"/>
                  </a:lnTo>
                  <a:cubicBezTo>
                    <a:pt x="5040" y="2362"/>
                    <a:pt x="4917" y="2391"/>
                    <a:pt x="4795" y="2420"/>
                  </a:cubicBezTo>
                  <a:lnTo>
                    <a:pt x="4795" y="2420"/>
                  </a:lnTo>
                  <a:lnTo>
                    <a:pt x="4952" y="2351"/>
                  </a:lnTo>
                  <a:lnTo>
                    <a:pt x="4959" y="2351"/>
                  </a:lnTo>
                  <a:lnTo>
                    <a:pt x="5135" y="2299"/>
                  </a:lnTo>
                  <a:close/>
                  <a:moveTo>
                    <a:pt x="5633" y="2263"/>
                  </a:moveTo>
                  <a:lnTo>
                    <a:pt x="6137" y="2340"/>
                  </a:lnTo>
                  <a:lnTo>
                    <a:pt x="6137" y="2340"/>
                  </a:lnTo>
                  <a:cubicBezTo>
                    <a:pt x="6147" y="2363"/>
                    <a:pt x="6164" y="2383"/>
                    <a:pt x="6189" y="2393"/>
                  </a:cubicBezTo>
                  <a:lnTo>
                    <a:pt x="6189" y="2393"/>
                  </a:lnTo>
                  <a:cubicBezTo>
                    <a:pt x="5910" y="2428"/>
                    <a:pt x="5630" y="2464"/>
                    <a:pt x="5350" y="2501"/>
                  </a:cubicBezTo>
                  <a:lnTo>
                    <a:pt x="5350" y="2501"/>
                  </a:lnTo>
                  <a:cubicBezTo>
                    <a:pt x="5428" y="2481"/>
                    <a:pt x="5506" y="2461"/>
                    <a:pt x="5583" y="2440"/>
                  </a:cubicBezTo>
                  <a:cubicBezTo>
                    <a:pt x="5609" y="2427"/>
                    <a:pt x="5647" y="2402"/>
                    <a:pt x="5647" y="2364"/>
                  </a:cubicBezTo>
                  <a:cubicBezTo>
                    <a:pt x="5659" y="2327"/>
                    <a:pt x="5648" y="2290"/>
                    <a:pt x="5625" y="2265"/>
                  </a:cubicBezTo>
                  <a:lnTo>
                    <a:pt x="5625" y="2265"/>
                  </a:lnTo>
                  <a:lnTo>
                    <a:pt x="5633" y="2263"/>
                  </a:lnTo>
                  <a:close/>
                  <a:moveTo>
                    <a:pt x="4557" y="2350"/>
                  </a:moveTo>
                  <a:cubicBezTo>
                    <a:pt x="4551" y="2371"/>
                    <a:pt x="4553" y="2394"/>
                    <a:pt x="4564" y="2415"/>
                  </a:cubicBezTo>
                  <a:cubicBezTo>
                    <a:pt x="4571" y="2436"/>
                    <a:pt x="4585" y="2453"/>
                    <a:pt x="4604" y="2464"/>
                  </a:cubicBezTo>
                  <a:lnTo>
                    <a:pt x="4604" y="2464"/>
                  </a:lnTo>
                  <a:cubicBezTo>
                    <a:pt x="4465" y="2496"/>
                    <a:pt x="4327" y="2526"/>
                    <a:pt x="4187" y="2555"/>
                  </a:cubicBezTo>
                  <a:lnTo>
                    <a:pt x="4187" y="2555"/>
                  </a:lnTo>
                  <a:cubicBezTo>
                    <a:pt x="4308" y="2484"/>
                    <a:pt x="4432" y="2415"/>
                    <a:pt x="4557" y="2350"/>
                  </a:cubicBezTo>
                  <a:close/>
                  <a:moveTo>
                    <a:pt x="3971" y="2639"/>
                  </a:moveTo>
                  <a:cubicBezTo>
                    <a:pt x="3952" y="2650"/>
                    <a:pt x="3933" y="2662"/>
                    <a:pt x="3915" y="2674"/>
                  </a:cubicBezTo>
                  <a:lnTo>
                    <a:pt x="3915" y="2674"/>
                  </a:lnTo>
                  <a:cubicBezTo>
                    <a:pt x="3935" y="2673"/>
                    <a:pt x="3956" y="2671"/>
                    <a:pt x="3977" y="2670"/>
                  </a:cubicBezTo>
                  <a:lnTo>
                    <a:pt x="3971" y="2639"/>
                  </a:lnTo>
                  <a:close/>
                  <a:moveTo>
                    <a:pt x="5545" y="2313"/>
                  </a:moveTo>
                  <a:cubicBezTo>
                    <a:pt x="5048" y="2440"/>
                    <a:pt x="4551" y="2555"/>
                    <a:pt x="4054" y="2657"/>
                  </a:cubicBezTo>
                  <a:cubicBezTo>
                    <a:pt x="4054" y="2666"/>
                    <a:pt x="4039" y="2676"/>
                    <a:pt x="4027" y="2686"/>
                  </a:cubicBezTo>
                  <a:lnTo>
                    <a:pt x="4027" y="2686"/>
                  </a:lnTo>
                  <a:cubicBezTo>
                    <a:pt x="4147" y="2668"/>
                    <a:pt x="4267" y="2651"/>
                    <a:pt x="4387" y="2634"/>
                  </a:cubicBezTo>
                  <a:lnTo>
                    <a:pt x="4387" y="2634"/>
                  </a:lnTo>
                  <a:cubicBezTo>
                    <a:pt x="4783" y="2549"/>
                    <a:pt x="5173" y="2455"/>
                    <a:pt x="5558" y="2351"/>
                  </a:cubicBezTo>
                  <a:cubicBezTo>
                    <a:pt x="5571" y="2351"/>
                    <a:pt x="5571" y="2338"/>
                    <a:pt x="5571" y="2338"/>
                  </a:cubicBezTo>
                  <a:cubicBezTo>
                    <a:pt x="5571" y="2325"/>
                    <a:pt x="5571" y="2313"/>
                    <a:pt x="5571" y="2313"/>
                  </a:cubicBezTo>
                  <a:close/>
                  <a:moveTo>
                    <a:pt x="5578" y="2276"/>
                  </a:moveTo>
                  <a:cubicBezTo>
                    <a:pt x="5628" y="2296"/>
                    <a:pt x="5632" y="2382"/>
                    <a:pt x="5571" y="2402"/>
                  </a:cubicBezTo>
                  <a:cubicBezTo>
                    <a:pt x="5366" y="2455"/>
                    <a:pt x="5161" y="2506"/>
                    <a:pt x="4955" y="2554"/>
                  </a:cubicBezTo>
                  <a:lnTo>
                    <a:pt x="4955" y="2554"/>
                  </a:lnTo>
                  <a:cubicBezTo>
                    <a:pt x="4766" y="2580"/>
                    <a:pt x="4577" y="2607"/>
                    <a:pt x="4387" y="2634"/>
                  </a:cubicBezTo>
                  <a:lnTo>
                    <a:pt x="4387" y="2634"/>
                  </a:lnTo>
                  <a:cubicBezTo>
                    <a:pt x="4226" y="2668"/>
                    <a:pt x="4063" y="2701"/>
                    <a:pt x="3900" y="2732"/>
                  </a:cubicBezTo>
                  <a:lnTo>
                    <a:pt x="3900" y="2732"/>
                  </a:lnTo>
                  <a:cubicBezTo>
                    <a:pt x="3912" y="2724"/>
                    <a:pt x="3924" y="2716"/>
                    <a:pt x="3936" y="2709"/>
                  </a:cubicBezTo>
                  <a:lnTo>
                    <a:pt x="3936" y="2709"/>
                  </a:lnTo>
                  <a:lnTo>
                    <a:pt x="3990" y="2695"/>
                  </a:lnTo>
                  <a:lnTo>
                    <a:pt x="4016" y="2695"/>
                  </a:lnTo>
                  <a:cubicBezTo>
                    <a:pt x="4019" y="2692"/>
                    <a:pt x="4023" y="2689"/>
                    <a:pt x="4027" y="2686"/>
                  </a:cubicBezTo>
                  <a:lnTo>
                    <a:pt x="4027" y="2686"/>
                  </a:lnTo>
                  <a:cubicBezTo>
                    <a:pt x="4003" y="2689"/>
                    <a:pt x="3980" y="2693"/>
                    <a:pt x="3956" y="2696"/>
                  </a:cubicBezTo>
                  <a:lnTo>
                    <a:pt x="3956" y="2696"/>
                  </a:lnTo>
                  <a:cubicBezTo>
                    <a:pt x="3999" y="2669"/>
                    <a:pt x="4043" y="2642"/>
                    <a:pt x="4086" y="2615"/>
                  </a:cubicBezTo>
                  <a:lnTo>
                    <a:pt x="4086" y="2615"/>
                  </a:lnTo>
                  <a:cubicBezTo>
                    <a:pt x="4476" y="2539"/>
                    <a:pt x="4864" y="2451"/>
                    <a:pt x="5247" y="2351"/>
                  </a:cubicBezTo>
                  <a:lnTo>
                    <a:pt x="5252" y="2351"/>
                  </a:lnTo>
                  <a:lnTo>
                    <a:pt x="5578" y="2276"/>
                  </a:lnTo>
                  <a:close/>
                  <a:moveTo>
                    <a:pt x="3238" y="2657"/>
                  </a:moveTo>
                  <a:lnTo>
                    <a:pt x="3238" y="2657"/>
                  </a:lnTo>
                  <a:cubicBezTo>
                    <a:pt x="2907" y="2695"/>
                    <a:pt x="2575" y="2759"/>
                    <a:pt x="2257" y="2848"/>
                  </a:cubicBezTo>
                  <a:lnTo>
                    <a:pt x="2613" y="2797"/>
                  </a:lnTo>
                  <a:lnTo>
                    <a:pt x="3238" y="2657"/>
                  </a:lnTo>
                  <a:close/>
                  <a:moveTo>
                    <a:pt x="3954" y="2555"/>
                  </a:moveTo>
                  <a:lnTo>
                    <a:pt x="3963" y="2596"/>
                  </a:lnTo>
                  <a:lnTo>
                    <a:pt x="3963" y="2596"/>
                  </a:lnTo>
                  <a:cubicBezTo>
                    <a:pt x="3929" y="2616"/>
                    <a:pt x="3896" y="2637"/>
                    <a:pt x="3864" y="2658"/>
                  </a:cubicBezTo>
                  <a:lnTo>
                    <a:pt x="3864" y="2658"/>
                  </a:lnTo>
                  <a:cubicBezTo>
                    <a:pt x="3899" y="2651"/>
                    <a:pt x="3935" y="2645"/>
                    <a:pt x="3971" y="2638"/>
                  </a:cubicBezTo>
                  <a:lnTo>
                    <a:pt x="3971" y="2638"/>
                  </a:lnTo>
                  <a:lnTo>
                    <a:pt x="3971" y="2639"/>
                  </a:lnTo>
                  <a:lnTo>
                    <a:pt x="3971" y="2639"/>
                  </a:lnTo>
                  <a:cubicBezTo>
                    <a:pt x="3972" y="2638"/>
                    <a:pt x="3973" y="2638"/>
                    <a:pt x="3973" y="2637"/>
                  </a:cubicBezTo>
                  <a:lnTo>
                    <a:pt x="3973" y="2637"/>
                  </a:lnTo>
                  <a:cubicBezTo>
                    <a:pt x="3991" y="2634"/>
                    <a:pt x="4010" y="2630"/>
                    <a:pt x="4028" y="2627"/>
                  </a:cubicBezTo>
                  <a:lnTo>
                    <a:pt x="4028" y="2627"/>
                  </a:lnTo>
                  <a:cubicBezTo>
                    <a:pt x="4022" y="2645"/>
                    <a:pt x="4010" y="2662"/>
                    <a:pt x="3990" y="2670"/>
                  </a:cubicBezTo>
                  <a:cubicBezTo>
                    <a:pt x="3956" y="2677"/>
                    <a:pt x="3921" y="2684"/>
                    <a:pt x="3887" y="2692"/>
                  </a:cubicBezTo>
                  <a:lnTo>
                    <a:pt x="3887" y="2692"/>
                  </a:lnTo>
                  <a:cubicBezTo>
                    <a:pt x="3896" y="2686"/>
                    <a:pt x="3905" y="2680"/>
                    <a:pt x="3915" y="2674"/>
                  </a:cubicBezTo>
                  <a:lnTo>
                    <a:pt x="3915" y="2674"/>
                  </a:lnTo>
                  <a:cubicBezTo>
                    <a:pt x="3885" y="2677"/>
                    <a:pt x="3856" y="2679"/>
                    <a:pt x="3827" y="2682"/>
                  </a:cubicBezTo>
                  <a:lnTo>
                    <a:pt x="3827" y="2682"/>
                  </a:lnTo>
                  <a:cubicBezTo>
                    <a:pt x="3839" y="2674"/>
                    <a:pt x="3851" y="2666"/>
                    <a:pt x="3864" y="2658"/>
                  </a:cubicBezTo>
                  <a:lnTo>
                    <a:pt x="3864" y="2658"/>
                  </a:lnTo>
                  <a:cubicBezTo>
                    <a:pt x="3830" y="2664"/>
                    <a:pt x="3797" y="2670"/>
                    <a:pt x="3763" y="2676"/>
                  </a:cubicBezTo>
                  <a:lnTo>
                    <a:pt x="3763" y="2676"/>
                  </a:lnTo>
                  <a:cubicBezTo>
                    <a:pt x="3802" y="2651"/>
                    <a:pt x="3840" y="2626"/>
                    <a:pt x="3879" y="2602"/>
                  </a:cubicBezTo>
                  <a:lnTo>
                    <a:pt x="3879" y="2602"/>
                  </a:lnTo>
                  <a:lnTo>
                    <a:pt x="3755" y="2624"/>
                  </a:lnTo>
                  <a:lnTo>
                    <a:pt x="3755" y="2624"/>
                  </a:lnTo>
                  <a:cubicBezTo>
                    <a:pt x="3759" y="2622"/>
                    <a:pt x="3763" y="2619"/>
                    <a:pt x="3767" y="2617"/>
                  </a:cubicBezTo>
                  <a:lnTo>
                    <a:pt x="3767" y="2617"/>
                  </a:lnTo>
                  <a:lnTo>
                    <a:pt x="3660" y="2641"/>
                  </a:lnTo>
                  <a:lnTo>
                    <a:pt x="3660" y="2641"/>
                  </a:lnTo>
                  <a:cubicBezTo>
                    <a:pt x="3684" y="2625"/>
                    <a:pt x="3708" y="2609"/>
                    <a:pt x="3733" y="2593"/>
                  </a:cubicBezTo>
                  <a:lnTo>
                    <a:pt x="3733" y="2593"/>
                  </a:lnTo>
                  <a:lnTo>
                    <a:pt x="2645" y="2844"/>
                  </a:lnTo>
                  <a:lnTo>
                    <a:pt x="2645" y="2844"/>
                  </a:lnTo>
                  <a:cubicBezTo>
                    <a:pt x="2393" y="2874"/>
                    <a:pt x="2140" y="2900"/>
                    <a:pt x="1887" y="2921"/>
                  </a:cubicBezTo>
                  <a:lnTo>
                    <a:pt x="1887" y="2921"/>
                  </a:lnTo>
                  <a:cubicBezTo>
                    <a:pt x="2504" y="2732"/>
                    <a:pt x="3149" y="2613"/>
                    <a:pt x="3789" y="2556"/>
                  </a:cubicBezTo>
                  <a:lnTo>
                    <a:pt x="3789" y="2556"/>
                  </a:lnTo>
                  <a:cubicBezTo>
                    <a:pt x="3770" y="2568"/>
                    <a:pt x="3751" y="2581"/>
                    <a:pt x="3733" y="2593"/>
                  </a:cubicBezTo>
                  <a:lnTo>
                    <a:pt x="3733" y="2593"/>
                  </a:lnTo>
                  <a:lnTo>
                    <a:pt x="3843" y="2567"/>
                  </a:lnTo>
                  <a:lnTo>
                    <a:pt x="3843" y="2567"/>
                  </a:lnTo>
                  <a:cubicBezTo>
                    <a:pt x="3818" y="2584"/>
                    <a:pt x="3792" y="2600"/>
                    <a:pt x="3767" y="2617"/>
                  </a:cubicBezTo>
                  <a:lnTo>
                    <a:pt x="3767" y="2617"/>
                  </a:lnTo>
                  <a:lnTo>
                    <a:pt x="3905" y="2585"/>
                  </a:lnTo>
                  <a:lnTo>
                    <a:pt x="3905" y="2585"/>
                  </a:lnTo>
                  <a:cubicBezTo>
                    <a:pt x="3897" y="2591"/>
                    <a:pt x="3888" y="2596"/>
                    <a:pt x="3879" y="2602"/>
                  </a:cubicBezTo>
                  <a:lnTo>
                    <a:pt x="3879" y="2602"/>
                  </a:lnTo>
                  <a:lnTo>
                    <a:pt x="3926" y="2593"/>
                  </a:lnTo>
                  <a:lnTo>
                    <a:pt x="3926" y="2580"/>
                  </a:lnTo>
                  <a:lnTo>
                    <a:pt x="3905" y="2585"/>
                  </a:lnTo>
                  <a:lnTo>
                    <a:pt x="3905" y="2585"/>
                  </a:lnTo>
                  <a:cubicBezTo>
                    <a:pt x="3922" y="2575"/>
                    <a:pt x="3938" y="2565"/>
                    <a:pt x="3954" y="2555"/>
                  </a:cubicBezTo>
                  <a:close/>
                  <a:moveTo>
                    <a:pt x="1887" y="2921"/>
                  </a:moveTo>
                  <a:cubicBezTo>
                    <a:pt x="1875" y="2925"/>
                    <a:pt x="1862" y="2929"/>
                    <a:pt x="1850" y="2933"/>
                  </a:cubicBezTo>
                  <a:lnTo>
                    <a:pt x="1850" y="2933"/>
                  </a:lnTo>
                  <a:lnTo>
                    <a:pt x="1859" y="3023"/>
                  </a:lnTo>
                  <a:lnTo>
                    <a:pt x="1859" y="3023"/>
                  </a:lnTo>
                  <a:cubicBezTo>
                    <a:pt x="1840" y="3027"/>
                    <a:pt x="1822" y="3031"/>
                    <a:pt x="1804" y="3035"/>
                  </a:cubicBezTo>
                  <a:lnTo>
                    <a:pt x="1804" y="3035"/>
                  </a:lnTo>
                  <a:cubicBezTo>
                    <a:pt x="1777" y="3005"/>
                    <a:pt x="1789" y="2947"/>
                    <a:pt x="1836" y="2937"/>
                  </a:cubicBezTo>
                  <a:cubicBezTo>
                    <a:pt x="1840" y="2936"/>
                    <a:pt x="1845" y="2934"/>
                    <a:pt x="1850" y="2933"/>
                  </a:cubicBezTo>
                  <a:lnTo>
                    <a:pt x="1850" y="2933"/>
                  </a:lnTo>
                  <a:lnTo>
                    <a:pt x="1849" y="2925"/>
                  </a:lnTo>
                  <a:cubicBezTo>
                    <a:pt x="1861" y="2924"/>
                    <a:pt x="1874" y="2922"/>
                    <a:pt x="1887" y="2921"/>
                  </a:cubicBezTo>
                  <a:close/>
                  <a:moveTo>
                    <a:pt x="3755" y="2624"/>
                  </a:moveTo>
                  <a:cubicBezTo>
                    <a:pt x="3719" y="2648"/>
                    <a:pt x="3683" y="2672"/>
                    <a:pt x="3648" y="2696"/>
                  </a:cubicBezTo>
                  <a:lnTo>
                    <a:pt x="3648" y="2696"/>
                  </a:lnTo>
                  <a:cubicBezTo>
                    <a:pt x="3686" y="2690"/>
                    <a:pt x="3725" y="2683"/>
                    <a:pt x="3763" y="2676"/>
                  </a:cubicBezTo>
                  <a:lnTo>
                    <a:pt x="3763" y="2676"/>
                  </a:lnTo>
                  <a:cubicBezTo>
                    <a:pt x="3757" y="2680"/>
                    <a:pt x="3750" y="2685"/>
                    <a:pt x="3744" y="2689"/>
                  </a:cubicBezTo>
                  <a:lnTo>
                    <a:pt x="3744" y="2689"/>
                  </a:lnTo>
                  <a:cubicBezTo>
                    <a:pt x="3771" y="2686"/>
                    <a:pt x="3799" y="2684"/>
                    <a:pt x="3827" y="2682"/>
                  </a:cubicBezTo>
                  <a:lnTo>
                    <a:pt x="3827" y="2682"/>
                  </a:lnTo>
                  <a:cubicBezTo>
                    <a:pt x="3808" y="2693"/>
                    <a:pt x="3790" y="2705"/>
                    <a:pt x="3772" y="2717"/>
                  </a:cubicBezTo>
                  <a:lnTo>
                    <a:pt x="3772" y="2717"/>
                  </a:lnTo>
                  <a:cubicBezTo>
                    <a:pt x="3743" y="2724"/>
                    <a:pt x="3714" y="2730"/>
                    <a:pt x="3685" y="2736"/>
                  </a:cubicBezTo>
                  <a:lnTo>
                    <a:pt x="3685" y="2736"/>
                  </a:lnTo>
                  <a:cubicBezTo>
                    <a:pt x="3679" y="2737"/>
                    <a:pt x="3674" y="2738"/>
                    <a:pt x="3669" y="2739"/>
                  </a:cubicBezTo>
                  <a:lnTo>
                    <a:pt x="3669" y="2739"/>
                  </a:lnTo>
                  <a:cubicBezTo>
                    <a:pt x="3694" y="2722"/>
                    <a:pt x="3719" y="2706"/>
                    <a:pt x="3744" y="2689"/>
                  </a:cubicBezTo>
                  <a:lnTo>
                    <a:pt x="3744" y="2689"/>
                  </a:lnTo>
                  <a:cubicBezTo>
                    <a:pt x="3710" y="2692"/>
                    <a:pt x="3677" y="2696"/>
                    <a:pt x="3644" y="2699"/>
                  </a:cubicBezTo>
                  <a:lnTo>
                    <a:pt x="3644" y="2699"/>
                  </a:lnTo>
                  <a:cubicBezTo>
                    <a:pt x="3645" y="2698"/>
                    <a:pt x="3646" y="2697"/>
                    <a:pt x="3648" y="2696"/>
                  </a:cubicBezTo>
                  <a:lnTo>
                    <a:pt x="3648" y="2696"/>
                  </a:lnTo>
                  <a:cubicBezTo>
                    <a:pt x="3636" y="2698"/>
                    <a:pt x="3625" y="2700"/>
                    <a:pt x="3614" y="2702"/>
                  </a:cubicBezTo>
                  <a:lnTo>
                    <a:pt x="3614" y="2702"/>
                  </a:lnTo>
                  <a:cubicBezTo>
                    <a:pt x="3624" y="2701"/>
                    <a:pt x="3634" y="2700"/>
                    <a:pt x="3644" y="2699"/>
                  </a:cubicBezTo>
                  <a:lnTo>
                    <a:pt x="3644" y="2699"/>
                  </a:lnTo>
                  <a:cubicBezTo>
                    <a:pt x="3617" y="2718"/>
                    <a:pt x="3589" y="2736"/>
                    <a:pt x="3563" y="2755"/>
                  </a:cubicBezTo>
                  <a:lnTo>
                    <a:pt x="3563" y="2755"/>
                  </a:lnTo>
                  <a:cubicBezTo>
                    <a:pt x="3534" y="2759"/>
                    <a:pt x="3506" y="2763"/>
                    <a:pt x="3478" y="2768"/>
                  </a:cubicBezTo>
                  <a:lnTo>
                    <a:pt x="3478" y="2768"/>
                  </a:lnTo>
                  <a:cubicBezTo>
                    <a:pt x="3467" y="2775"/>
                    <a:pt x="3457" y="2783"/>
                    <a:pt x="3447" y="2790"/>
                  </a:cubicBezTo>
                  <a:lnTo>
                    <a:pt x="3447" y="2790"/>
                  </a:lnTo>
                  <a:cubicBezTo>
                    <a:pt x="3345" y="2813"/>
                    <a:pt x="3243" y="2837"/>
                    <a:pt x="3141" y="2860"/>
                  </a:cubicBezTo>
                  <a:lnTo>
                    <a:pt x="3141" y="2860"/>
                  </a:lnTo>
                  <a:cubicBezTo>
                    <a:pt x="2792" y="2915"/>
                    <a:pt x="2442" y="2972"/>
                    <a:pt x="2093" y="3031"/>
                  </a:cubicBezTo>
                  <a:lnTo>
                    <a:pt x="2093" y="3031"/>
                  </a:lnTo>
                  <a:cubicBezTo>
                    <a:pt x="2017" y="3038"/>
                    <a:pt x="1942" y="3044"/>
                    <a:pt x="1866" y="3051"/>
                  </a:cubicBezTo>
                  <a:lnTo>
                    <a:pt x="1866" y="3051"/>
                  </a:lnTo>
                  <a:cubicBezTo>
                    <a:pt x="1931" y="3031"/>
                    <a:pt x="1997" y="3013"/>
                    <a:pt x="2062" y="2995"/>
                  </a:cubicBezTo>
                  <a:lnTo>
                    <a:pt x="2062" y="2995"/>
                  </a:lnTo>
                  <a:cubicBezTo>
                    <a:pt x="2198" y="2972"/>
                    <a:pt x="2334" y="2949"/>
                    <a:pt x="2470" y="2927"/>
                  </a:cubicBezTo>
                  <a:lnTo>
                    <a:pt x="2470" y="2927"/>
                  </a:lnTo>
                  <a:cubicBezTo>
                    <a:pt x="2411" y="2941"/>
                    <a:pt x="2352" y="2957"/>
                    <a:pt x="2295" y="2976"/>
                  </a:cubicBezTo>
                  <a:lnTo>
                    <a:pt x="2664" y="2925"/>
                  </a:lnTo>
                  <a:lnTo>
                    <a:pt x="3105" y="2825"/>
                  </a:lnTo>
                  <a:lnTo>
                    <a:pt x="3105" y="2825"/>
                  </a:lnTo>
                  <a:cubicBezTo>
                    <a:pt x="3229" y="2806"/>
                    <a:pt x="3353" y="2787"/>
                    <a:pt x="3478" y="2768"/>
                  </a:cubicBezTo>
                  <a:lnTo>
                    <a:pt x="3478" y="2768"/>
                  </a:lnTo>
                  <a:cubicBezTo>
                    <a:pt x="3504" y="2749"/>
                    <a:pt x="3530" y="2730"/>
                    <a:pt x="3557" y="2712"/>
                  </a:cubicBezTo>
                  <a:lnTo>
                    <a:pt x="3557" y="2712"/>
                  </a:lnTo>
                  <a:cubicBezTo>
                    <a:pt x="3303" y="2755"/>
                    <a:pt x="3048" y="2792"/>
                    <a:pt x="2793" y="2825"/>
                  </a:cubicBezTo>
                  <a:lnTo>
                    <a:pt x="2793" y="2825"/>
                  </a:lnTo>
                  <a:cubicBezTo>
                    <a:pt x="3048" y="2776"/>
                    <a:pt x="3305" y="2737"/>
                    <a:pt x="3562" y="2708"/>
                  </a:cubicBezTo>
                  <a:lnTo>
                    <a:pt x="3562" y="2708"/>
                  </a:lnTo>
                  <a:cubicBezTo>
                    <a:pt x="3560" y="2709"/>
                    <a:pt x="3559" y="2711"/>
                    <a:pt x="3557" y="2712"/>
                  </a:cubicBezTo>
                  <a:lnTo>
                    <a:pt x="3557" y="2712"/>
                  </a:lnTo>
                  <a:cubicBezTo>
                    <a:pt x="3576" y="2709"/>
                    <a:pt x="3595" y="2705"/>
                    <a:pt x="3614" y="2702"/>
                  </a:cubicBezTo>
                  <a:lnTo>
                    <a:pt x="3614" y="2702"/>
                  </a:lnTo>
                  <a:cubicBezTo>
                    <a:pt x="3596" y="2704"/>
                    <a:pt x="3579" y="2706"/>
                    <a:pt x="3562" y="2708"/>
                  </a:cubicBezTo>
                  <a:lnTo>
                    <a:pt x="3562" y="2708"/>
                  </a:lnTo>
                  <a:cubicBezTo>
                    <a:pt x="3594" y="2686"/>
                    <a:pt x="3627" y="2664"/>
                    <a:pt x="3659" y="2642"/>
                  </a:cubicBezTo>
                  <a:lnTo>
                    <a:pt x="3659" y="2642"/>
                  </a:lnTo>
                  <a:lnTo>
                    <a:pt x="3755" y="2624"/>
                  </a:lnTo>
                  <a:close/>
                  <a:moveTo>
                    <a:pt x="1859" y="3029"/>
                  </a:moveTo>
                  <a:lnTo>
                    <a:pt x="1861" y="3051"/>
                  </a:lnTo>
                  <a:lnTo>
                    <a:pt x="1861" y="3051"/>
                  </a:lnTo>
                  <a:cubicBezTo>
                    <a:pt x="1863" y="3051"/>
                    <a:pt x="1865" y="3051"/>
                    <a:pt x="1866" y="3051"/>
                  </a:cubicBezTo>
                  <a:lnTo>
                    <a:pt x="1866" y="3051"/>
                  </a:lnTo>
                  <a:cubicBezTo>
                    <a:pt x="1865" y="3051"/>
                    <a:pt x="1863" y="3052"/>
                    <a:pt x="1861" y="3052"/>
                  </a:cubicBezTo>
                  <a:lnTo>
                    <a:pt x="1861" y="3051"/>
                  </a:lnTo>
                  <a:lnTo>
                    <a:pt x="1861" y="3051"/>
                  </a:lnTo>
                  <a:cubicBezTo>
                    <a:pt x="1857" y="3051"/>
                    <a:pt x="1853" y="3052"/>
                    <a:pt x="1849" y="3052"/>
                  </a:cubicBezTo>
                  <a:cubicBezTo>
                    <a:pt x="1831" y="3052"/>
                    <a:pt x="1818" y="3047"/>
                    <a:pt x="1808" y="3038"/>
                  </a:cubicBezTo>
                  <a:lnTo>
                    <a:pt x="1808" y="3038"/>
                  </a:lnTo>
                  <a:cubicBezTo>
                    <a:pt x="1768" y="3045"/>
                    <a:pt x="1729" y="3052"/>
                    <a:pt x="1689" y="3059"/>
                  </a:cubicBezTo>
                  <a:lnTo>
                    <a:pt x="1689" y="3059"/>
                  </a:lnTo>
                  <a:cubicBezTo>
                    <a:pt x="1727" y="3051"/>
                    <a:pt x="1766" y="3043"/>
                    <a:pt x="1804" y="3035"/>
                  </a:cubicBezTo>
                  <a:lnTo>
                    <a:pt x="1804" y="3035"/>
                  </a:lnTo>
                  <a:cubicBezTo>
                    <a:pt x="1805" y="3036"/>
                    <a:pt x="1807" y="3037"/>
                    <a:pt x="1808" y="3038"/>
                  </a:cubicBezTo>
                  <a:lnTo>
                    <a:pt x="1808" y="3038"/>
                  </a:lnTo>
                  <a:cubicBezTo>
                    <a:pt x="1825" y="3035"/>
                    <a:pt x="1842" y="3032"/>
                    <a:pt x="1859" y="3029"/>
                  </a:cubicBezTo>
                  <a:close/>
                  <a:moveTo>
                    <a:pt x="1785" y="3078"/>
                  </a:moveTo>
                  <a:cubicBezTo>
                    <a:pt x="1787" y="3079"/>
                    <a:pt x="1788" y="3081"/>
                    <a:pt x="1790" y="3082"/>
                  </a:cubicBezTo>
                  <a:lnTo>
                    <a:pt x="1790" y="3082"/>
                  </a:lnTo>
                  <a:cubicBezTo>
                    <a:pt x="1764" y="3087"/>
                    <a:pt x="1738" y="3091"/>
                    <a:pt x="1713" y="3095"/>
                  </a:cubicBezTo>
                  <a:lnTo>
                    <a:pt x="1713" y="3095"/>
                  </a:lnTo>
                  <a:cubicBezTo>
                    <a:pt x="1737" y="3090"/>
                    <a:pt x="1761" y="3084"/>
                    <a:pt x="1785" y="3078"/>
                  </a:cubicBezTo>
                  <a:close/>
                  <a:moveTo>
                    <a:pt x="8528" y="2568"/>
                  </a:moveTo>
                  <a:lnTo>
                    <a:pt x="8490" y="2580"/>
                  </a:lnTo>
                  <a:lnTo>
                    <a:pt x="6629" y="2695"/>
                  </a:lnTo>
                  <a:cubicBezTo>
                    <a:pt x="6590" y="2695"/>
                    <a:pt x="6552" y="2721"/>
                    <a:pt x="6539" y="2759"/>
                  </a:cubicBezTo>
                  <a:cubicBezTo>
                    <a:pt x="6527" y="2784"/>
                    <a:pt x="6527" y="2835"/>
                    <a:pt x="6539" y="2861"/>
                  </a:cubicBezTo>
                  <a:cubicBezTo>
                    <a:pt x="6552" y="2886"/>
                    <a:pt x="6590" y="2912"/>
                    <a:pt x="6616" y="2912"/>
                  </a:cubicBezTo>
                  <a:lnTo>
                    <a:pt x="6629" y="2899"/>
                  </a:lnTo>
                  <a:lnTo>
                    <a:pt x="7829" y="2825"/>
                  </a:lnTo>
                  <a:lnTo>
                    <a:pt x="7829" y="2825"/>
                  </a:lnTo>
                  <a:cubicBezTo>
                    <a:pt x="7824" y="2840"/>
                    <a:pt x="7823" y="2856"/>
                    <a:pt x="7827" y="2874"/>
                  </a:cubicBezTo>
                  <a:cubicBezTo>
                    <a:pt x="7827" y="2925"/>
                    <a:pt x="7878" y="2963"/>
                    <a:pt x="7929" y="2963"/>
                  </a:cubicBezTo>
                  <a:cubicBezTo>
                    <a:pt x="8005" y="2956"/>
                    <a:pt x="8082" y="2953"/>
                    <a:pt x="8158" y="2953"/>
                  </a:cubicBezTo>
                  <a:cubicBezTo>
                    <a:pt x="8235" y="2953"/>
                    <a:pt x="8311" y="2956"/>
                    <a:pt x="8388" y="2963"/>
                  </a:cubicBezTo>
                  <a:lnTo>
                    <a:pt x="8388" y="2976"/>
                  </a:lnTo>
                  <a:cubicBezTo>
                    <a:pt x="8349" y="2988"/>
                    <a:pt x="8337" y="3027"/>
                    <a:pt x="8337" y="3078"/>
                  </a:cubicBezTo>
                  <a:cubicBezTo>
                    <a:pt x="8349" y="3116"/>
                    <a:pt x="8388" y="3154"/>
                    <a:pt x="8439" y="3167"/>
                  </a:cubicBezTo>
                  <a:lnTo>
                    <a:pt x="8451" y="3167"/>
                  </a:lnTo>
                  <a:cubicBezTo>
                    <a:pt x="8591" y="3179"/>
                    <a:pt x="8732" y="3179"/>
                    <a:pt x="8872" y="3179"/>
                  </a:cubicBezTo>
                  <a:cubicBezTo>
                    <a:pt x="9267" y="3179"/>
                    <a:pt x="9662" y="3141"/>
                    <a:pt x="10045" y="3052"/>
                  </a:cubicBezTo>
                  <a:cubicBezTo>
                    <a:pt x="10096" y="3039"/>
                    <a:pt x="10121" y="2976"/>
                    <a:pt x="10108" y="2925"/>
                  </a:cubicBezTo>
                  <a:cubicBezTo>
                    <a:pt x="10097" y="2880"/>
                    <a:pt x="10057" y="2846"/>
                    <a:pt x="10014" y="2846"/>
                  </a:cubicBezTo>
                  <a:cubicBezTo>
                    <a:pt x="10007" y="2846"/>
                    <a:pt x="10000" y="2846"/>
                    <a:pt x="9994" y="2848"/>
                  </a:cubicBezTo>
                  <a:cubicBezTo>
                    <a:pt x="9611" y="2937"/>
                    <a:pt x="9216" y="2976"/>
                    <a:pt x="8834" y="2976"/>
                  </a:cubicBezTo>
                  <a:cubicBezTo>
                    <a:pt x="8846" y="2950"/>
                    <a:pt x="8859" y="2925"/>
                    <a:pt x="8859" y="2886"/>
                  </a:cubicBezTo>
                  <a:cubicBezTo>
                    <a:pt x="8846" y="2848"/>
                    <a:pt x="8821" y="2810"/>
                    <a:pt x="8783" y="2797"/>
                  </a:cubicBezTo>
                  <a:lnTo>
                    <a:pt x="8757" y="2797"/>
                  </a:lnTo>
                  <a:lnTo>
                    <a:pt x="8757" y="2784"/>
                  </a:lnTo>
                  <a:lnTo>
                    <a:pt x="8744" y="2784"/>
                  </a:lnTo>
                  <a:cubicBezTo>
                    <a:pt x="8689" y="2776"/>
                    <a:pt x="8633" y="2770"/>
                    <a:pt x="8577" y="2764"/>
                  </a:cubicBezTo>
                  <a:lnTo>
                    <a:pt x="8577" y="2764"/>
                  </a:lnTo>
                  <a:cubicBezTo>
                    <a:pt x="8609" y="2739"/>
                    <a:pt x="8629" y="2703"/>
                    <a:pt x="8617" y="2657"/>
                  </a:cubicBezTo>
                  <a:cubicBezTo>
                    <a:pt x="8604" y="2619"/>
                    <a:pt x="8579" y="2580"/>
                    <a:pt x="8528" y="2580"/>
                  </a:cubicBezTo>
                  <a:lnTo>
                    <a:pt x="8528" y="2568"/>
                  </a:lnTo>
                  <a:close/>
                  <a:moveTo>
                    <a:pt x="1951" y="3093"/>
                  </a:moveTo>
                  <a:lnTo>
                    <a:pt x="1849" y="3116"/>
                  </a:lnTo>
                  <a:cubicBezTo>
                    <a:pt x="1618" y="3177"/>
                    <a:pt x="1384" y="3220"/>
                    <a:pt x="1148" y="3245"/>
                  </a:cubicBezTo>
                  <a:lnTo>
                    <a:pt x="1148" y="3245"/>
                  </a:lnTo>
                  <a:cubicBezTo>
                    <a:pt x="1148" y="3245"/>
                    <a:pt x="1148" y="3244"/>
                    <a:pt x="1148" y="3243"/>
                  </a:cubicBezTo>
                  <a:lnTo>
                    <a:pt x="1160" y="3230"/>
                  </a:lnTo>
                  <a:cubicBezTo>
                    <a:pt x="1423" y="3184"/>
                    <a:pt x="1687" y="3138"/>
                    <a:pt x="1951" y="3093"/>
                  </a:cubicBezTo>
                  <a:close/>
                  <a:moveTo>
                    <a:pt x="1221" y="3141"/>
                  </a:moveTo>
                  <a:cubicBezTo>
                    <a:pt x="1197" y="3145"/>
                    <a:pt x="1172" y="3150"/>
                    <a:pt x="1148" y="3154"/>
                  </a:cubicBezTo>
                  <a:cubicBezTo>
                    <a:pt x="1115" y="3154"/>
                    <a:pt x="1092" y="3172"/>
                    <a:pt x="1078" y="3201"/>
                  </a:cubicBezTo>
                  <a:lnTo>
                    <a:pt x="1078" y="3201"/>
                  </a:lnTo>
                  <a:cubicBezTo>
                    <a:pt x="1103" y="3199"/>
                    <a:pt x="1129" y="3196"/>
                    <a:pt x="1155" y="3193"/>
                  </a:cubicBezTo>
                  <a:lnTo>
                    <a:pt x="1155" y="3193"/>
                  </a:lnTo>
                  <a:cubicBezTo>
                    <a:pt x="1122" y="3200"/>
                    <a:pt x="1108" y="3224"/>
                    <a:pt x="1109" y="3249"/>
                  </a:cubicBezTo>
                  <a:lnTo>
                    <a:pt x="1109" y="3249"/>
                  </a:lnTo>
                  <a:cubicBezTo>
                    <a:pt x="1095" y="3251"/>
                    <a:pt x="1080" y="3252"/>
                    <a:pt x="1066" y="3253"/>
                  </a:cubicBezTo>
                  <a:lnTo>
                    <a:pt x="1066" y="3253"/>
                  </a:lnTo>
                  <a:cubicBezTo>
                    <a:pt x="1066" y="3242"/>
                    <a:pt x="1067" y="3230"/>
                    <a:pt x="1071" y="3218"/>
                  </a:cubicBezTo>
                  <a:cubicBezTo>
                    <a:pt x="1073" y="3212"/>
                    <a:pt x="1075" y="3206"/>
                    <a:pt x="1078" y="3201"/>
                  </a:cubicBezTo>
                  <a:lnTo>
                    <a:pt x="1078" y="3201"/>
                  </a:lnTo>
                  <a:cubicBezTo>
                    <a:pt x="932" y="3215"/>
                    <a:pt x="787" y="3222"/>
                    <a:pt x="641" y="3222"/>
                  </a:cubicBezTo>
                  <a:cubicBezTo>
                    <a:pt x="466" y="3222"/>
                    <a:pt x="290" y="3212"/>
                    <a:pt x="115" y="3192"/>
                  </a:cubicBezTo>
                  <a:lnTo>
                    <a:pt x="102" y="3205"/>
                  </a:lnTo>
                  <a:cubicBezTo>
                    <a:pt x="90" y="3205"/>
                    <a:pt x="90" y="3205"/>
                    <a:pt x="77" y="3218"/>
                  </a:cubicBezTo>
                  <a:cubicBezTo>
                    <a:pt x="77" y="3218"/>
                    <a:pt x="77" y="3230"/>
                    <a:pt x="77" y="3243"/>
                  </a:cubicBezTo>
                  <a:lnTo>
                    <a:pt x="90" y="3243"/>
                  </a:lnTo>
                  <a:cubicBezTo>
                    <a:pt x="269" y="3263"/>
                    <a:pt x="450" y="3273"/>
                    <a:pt x="632" y="3273"/>
                  </a:cubicBezTo>
                  <a:cubicBezTo>
                    <a:pt x="777" y="3273"/>
                    <a:pt x="922" y="3266"/>
                    <a:pt x="1066" y="3253"/>
                  </a:cubicBezTo>
                  <a:lnTo>
                    <a:pt x="1066" y="3253"/>
                  </a:lnTo>
                  <a:cubicBezTo>
                    <a:pt x="1067" y="3266"/>
                    <a:pt x="1070" y="3278"/>
                    <a:pt x="1075" y="3290"/>
                  </a:cubicBezTo>
                  <a:lnTo>
                    <a:pt x="1075" y="3290"/>
                  </a:lnTo>
                  <a:cubicBezTo>
                    <a:pt x="943" y="3301"/>
                    <a:pt x="809" y="3307"/>
                    <a:pt x="675" y="3307"/>
                  </a:cubicBezTo>
                  <a:cubicBezTo>
                    <a:pt x="476" y="3307"/>
                    <a:pt x="277" y="3294"/>
                    <a:pt x="77" y="3269"/>
                  </a:cubicBezTo>
                  <a:cubicBezTo>
                    <a:pt x="4" y="3257"/>
                    <a:pt x="35" y="3153"/>
                    <a:pt x="103" y="3153"/>
                  </a:cubicBezTo>
                  <a:cubicBezTo>
                    <a:pt x="107" y="3153"/>
                    <a:pt x="111" y="3153"/>
                    <a:pt x="115" y="3154"/>
                  </a:cubicBezTo>
                  <a:cubicBezTo>
                    <a:pt x="275" y="3178"/>
                    <a:pt x="435" y="3189"/>
                    <a:pt x="594" y="3189"/>
                  </a:cubicBezTo>
                  <a:cubicBezTo>
                    <a:pt x="803" y="3189"/>
                    <a:pt x="1012" y="3170"/>
                    <a:pt x="1221" y="3141"/>
                  </a:cubicBezTo>
                  <a:close/>
                  <a:moveTo>
                    <a:pt x="6009" y="0"/>
                  </a:moveTo>
                  <a:cubicBezTo>
                    <a:pt x="5982" y="0"/>
                    <a:pt x="5955" y="9"/>
                    <a:pt x="5928" y="18"/>
                  </a:cubicBezTo>
                  <a:cubicBezTo>
                    <a:pt x="5461" y="386"/>
                    <a:pt x="5141" y="900"/>
                    <a:pt x="5016" y="1472"/>
                  </a:cubicBezTo>
                  <a:lnTo>
                    <a:pt x="5016" y="1472"/>
                  </a:lnTo>
                  <a:cubicBezTo>
                    <a:pt x="4831" y="1413"/>
                    <a:pt x="4646" y="1354"/>
                    <a:pt x="4462" y="1293"/>
                  </a:cubicBezTo>
                  <a:cubicBezTo>
                    <a:pt x="4451" y="1290"/>
                    <a:pt x="4441" y="1288"/>
                    <a:pt x="4431" y="1288"/>
                  </a:cubicBezTo>
                  <a:cubicBezTo>
                    <a:pt x="4416" y="1288"/>
                    <a:pt x="4401" y="1292"/>
                    <a:pt x="4388" y="1298"/>
                  </a:cubicBezTo>
                  <a:lnTo>
                    <a:pt x="4388" y="1298"/>
                  </a:lnTo>
                  <a:lnTo>
                    <a:pt x="4258" y="923"/>
                  </a:lnTo>
                  <a:cubicBezTo>
                    <a:pt x="4245" y="885"/>
                    <a:pt x="4219" y="860"/>
                    <a:pt x="4181" y="847"/>
                  </a:cubicBezTo>
                  <a:cubicBezTo>
                    <a:pt x="4143" y="847"/>
                    <a:pt x="4105" y="860"/>
                    <a:pt x="4079" y="885"/>
                  </a:cubicBezTo>
                  <a:cubicBezTo>
                    <a:pt x="4054" y="911"/>
                    <a:pt x="4054" y="949"/>
                    <a:pt x="4067" y="974"/>
                  </a:cubicBezTo>
                  <a:lnTo>
                    <a:pt x="4342" y="1769"/>
                  </a:lnTo>
                  <a:lnTo>
                    <a:pt x="4342" y="1769"/>
                  </a:lnTo>
                  <a:lnTo>
                    <a:pt x="4129" y="1822"/>
                  </a:lnTo>
                  <a:lnTo>
                    <a:pt x="4129" y="1822"/>
                  </a:lnTo>
                  <a:lnTo>
                    <a:pt x="4003" y="1803"/>
                  </a:lnTo>
                  <a:cubicBezTo>
                    <a:pt x="3983" y="1803"/>
                    <a:pt x="3964" y="1806"/>
                    <a:pt x="3948" y="1813"/>
                  </a:cubicBezTo>
                  <a:lnTo>
                    <a:pt x="3948" y="1813"/>
                  </a:lnTo>
                  <a:cubicBezTo>
                    <a:pt x="3928" y="1810"/>
                    <a:pt x="3908" y="1806"/>
                    <a:pt x="3888" y="1803"/>
                  </a:cubicBezTo>
                  <a:cubicBezTo>
                    <a:pt x="3850" y="1803"/>
                    <a:pt x="3812" y="1816"/>
                    <a:pt x="3786" y="1841"/>
                  </a:cubicBezTo>
                  <a:cubicBezTo>
                    <a:pt x="3767" y="1860"/>
                    <a:pt x="3755" y="1887"/>
                    <a:pt x="3756" y="1916"/>
                  </a:cubicBezTo>
                  <a:lnTo>
                    <a:pt x="3756" y="1916"/>
                  </a:lnTo>
                  <a:lnTo>
                    <a:pt x="3289" y="2032"/>
                  </a:lnTo>
                  <a:cubicBezTo>
                    <a:pt x="3225" y="2045"/>
                    <a:pt x="3200" y="2109"/>
                    <a:pt x="3213" y="2160"/>
                  </a:cubicBezTo>
                  <a:cubicBezTo>
                    <a:pt x="3219" y="2184"/>
                    <a:pt x="3230" y="2202"/>
                    <a:pt x="3246" y="2215"/>
                  </a:cubicBezTo>
                  <a:lnTo>
                    <a:pt x="3246" y="2215"/>
                  </a:lnTo>
                  <a:cubicBezTo>
                    <a:pt x="3096" y="2229"/>
                    <a:pt x="2944" y="2241"/>
                    <a:pt x="2792" y="2249"/>
                  </a:cubicBezTo>
                  <a:cubicBezTo>
                    <a:pt x="2728" y="2249"/>
                    <a:pt x="2690" y="2300"/>
                    <a:pt x="2690" y="2364"/>
                  </a:cubicBezTo>
                  <a:cubicBezTo>
                    <a:pt x="2690" y="2390"/>
                    <a:pt x="2704" y="2414"/>
                    <a:pt x="2724" y="2430"/>
                  </a:cubicBezTo>
                  <a:lnTo>
                    <a:pt x="2724" y="2430"/>
                  </a:lnTo>
                  <a:lnTo>
                    <a:pt x="2601" y="2478"/>
                  </a:lnTo>
                  <a:cubicBezTo>
                    <a:pt x="2562" y="2491"/>
                    <a:pt x="2537" y="2529"/>
                    <a:pt x="2537" y="2568"/>
                  </a:cubicBezTo>
                  <a:cubicBezTo>
                    <a:pt x="2524" y="2593"/>
                    <a:pt x="2537" y="2631"/>
                    <a:pt x="2575" y="2657"/>
                  </a:cubicBezTo>
                  <a:cubicBezTo>
                    <a:pt x="2588" y="2670"/>
                    <a:pt x="2601" y="2682"/>
                    <a:pt x="2626" y="2682"/>
                  </a:cubicBezTo>
                  <a:lnTo>
                    <a:pt x="2664" y="2682"/>
                  </a:lnTo>
                  <a:lnTo>
                    <a:pt x="2664" y="2670"/>
                  </a:lnTo>
                  <a:lnTo>
                    <a:pt x="3292" y="2422"/>
                  </a:lnTo>
                  <a:lnTo>
                    <a:pt x="3292" y="2422"/>
                  </a:lnTo>
                  <a:cubicBezTo>
                    <a:pt x="3497" y="2403"/>
                    <a:pt x="3701" y="2378"/>
                    <a:pt x="3905" y="2347"/>
                  </a:cubicBezTo>
                  <a:lnTo>
                    <a:pt x="3905" y="2347"/>
                  </a:lnTo>
                  <a:cubicBezTo>
                    <a:pt x="3929" y="2373"/>
                    <a:pt x="3959" y="2389"/>
                    <a:pt x="3990" y="2389"/>
                  </a:cubicBezTo>
                  <a:cubicBezTo>
                    <a:pt x="3994" y="2393"/>
                    <a:pt x="4000" y="2395"/>
                    <a:pt x="4006" y="2395"/>
                  </a:cubicBezTo>
                  <a:cubicBezTo>
                    <a:pt x="4018" y="2395"/>
                    <a:pt x="4033" y="2389"/>
                    <a:pt x="4041" y="2389"/>
                  </a:cubicBezTo>
                  <a:lnTo>
                    <a:pt x="4041" y="2376"/>
                  </a:lnTo>
                  <a:lnTo>
                    <a:pt x="4200" y="2297"/>
                  </a:lnTo>
                  <a:lnTo>
                    <a:pt x="4200" y="2297"/>
                  </a:lnTo>
                  <a:cubicBezTo>
                    <a:pt x="4210" y="2295"/>
                    <a:pt x="4220" y="2293"/>
                    <a:pt x="4230" y="2292"/>
                  </a:cubicBezTo>
                  <a:lnTo>
                    <a:pt x="4230" y="2292"/>
                  </a:lnTo>
                  <a:cubicBezTo>
                    <a:pt x="4104" y="2361"/>
                    <a:pt x="3981" y="2435"/>
                    <a:pt x="3860" y="2511"/>
                  </a:cubicBezTo>
                  <a:lnTo>
                    <a:pt x="3860" y="2511"/>
                  </a:lnTo>
                  <a:cubicBezTo>
                    <a:pt x="3177" y="2567"/>
                    <a:pt x="2495" y="2704"/>
                    <a:pt x="1836" y="2899"/>
                  </a:cubicBezTo>
                  <a:lnTo>
                    <a:pt x="1810" y="2899"/>
                  </a:lnTo>
                  <a:cubicBezTo>
                    <a:pt x="1772" y="2925"/>
                    <a:pt x="1747" y="2963"/>
                    <a:pt x="1759" y="3001"/>
                  </a:cubicBezTo>
                  <a:cubicBezTo>
                    <a:pt x="1406" y="3094"/>
                    <a:pt x="1047" y="3142"/>
                    <a:pt x="686" y="3142"/>
                  </a:cubicBezTo>
                  <a:cubicBezTo>
                    <a:pt x="500" y="3142"/>
                    <a:pt x="314" y="3129"/>
                    <a:pt x="128" y="3103"/>
                  </a:cubicBezTo>
                  <a:cubicBezTo>
                    <a:pt x="90" y="3103"/>
                    <a:pt x="51" y="3116"/>
                    <a:pt x="26" y="3141"/>
                  </a:cubicBezTo>
                  <a:cubicBezTo>
                    <a:pt x="0" y="3179"/>
                    <a:pt x="0" y="3218"/>
                    <a:pt x="13" y="3256"/>
                  </a:cubicBezTo>
                  <a:cubicBezTo>
                    <a:pt x="26" y="3281"/>
                    <a:pt x="51" y="3307"/>
                    <a:pt x="77" y="3307"/>
                  </a:cubicBezTo>
                  <a:cubicBezTo>
                    <a:pt x="255" y="3332"/>
                    <a:pt x="434" y="3345"/>
                    <a:pt x="625" y="3345"/>
                  </a:cubicBezTo>
                  <a:cubicBezTo>
                    <a:pt x="781" y="3345"/>
                    <a:pt x="938" y="3336"/>
                    <a:pt x="1096" y="3319"/>
                  </a:cubicBezTo>
                  <a:lnTo>
                    <a:pt x="1096" y="3319"/>
                  </a:lnTo>
                  <a:cubicBezTo>
                    <a:pt x="1096" y="3320"/>
                    <a:pt x="1097" y="3320"/>
                    <a:pt x="1097" y="3320"/>
                  </a:cubicBezTo>
                  <a:cubicBezTo>
                    <a:pt x="1109" y="3345"/>
                    <a:pt x="1148" y="3358"/>
                    <a:pt x="1173" y="3358"/>
                  </a:cubicBezTo>
                  <a:lnTo>
                    <a:pt x="1199" y="3358"/>
                  </a:lnTo>
                  <a:cubicBezTo>
                    <a:pt x="1866" y="3237"/>
                    <a:pt x="2539" y="3124"/>
                    <a:pt x="3214" y="3018"/>
                  </a:cubicBezTo>
                  <a:lnTo>
                    <a:pt x="3214" y="3018"/>
                  </a:lnTo>
                  <a:cubicBezTo>
                    <a:pt x="3213" y="3025"/>
                    <a:pt x="3213" y="3032"/>
                    <a:pt x="3213" y="3039"/>
                  </a:cubicBezTo>
                  <a:cubicBezTo>
                    <a:pt x="3213" y="3078"/>
                    <a:pt x="3238" y="3103"/>
                    <a:pt x="3276" y="3116"/>
                  </a:cubicBezTo>
                  <a:cubicBezTo>
                    <a:pt x="3283" y="3122"/>
                    <a:pt x="3289" y="3125"/>
                    <a:pt x="3295" y="3125"/>
                  </a:cubicBezTo>
                  <a:cubicBezTo>
                    <a:pt x="3302" y="3125"/>
                    <a:pt x="3308" y="3122"/>
                    <a:pt x="3315" y="3116"/>
                  </a:cubicBezTo>
                  <a:cubicBezTo>
                    <a:pt x="3321" y="3122"/>
                    <a:pt x="3327" y="3125"/>
                    <a:pt x="3335" y="3125"/>
                  </a:cubicBezTo>
                  <a:cubicBezTo>
                    <a:pt x="3343" y="3125"/>
                    <a:pt x="3353" y="3122"/>
                    <a:pt x="3365" y="3116"/>
                  </a:cubicBezTo>
                  <a:lnTo>
                    <a:pt x="3365" y="3103"/>
                  </a:lnTo>
                  <a:cubicBezTo>
                    <a:pt x="3428" y="3056"/>
                    <a:pt x="3490" y="3011"/>
                    <a:pt x="3554" y="2965"/>
                  </a:cubicBezTo>
                  <a:lnTo>
                    <a:pt x="3554" y="2965"/>
                  </a:lnTo>
                  <a:cubicBezTo>
                    <a:pt x="4157" y="2873"/>
                    <a:pt x="4761" y="2787"/>
                    <a:pt x="5365" y="2706"/>
                  </a:cubicBezTo>
                  <a:lnTo>
                    <a:pt x="5365" y="2706"/>
                  </a:lnTo>
                  <a:cubicBezTo>
                    <a:pt x="5381" y="2723"/>
                    <a:pt x="5404" y="2733"/>
                    <a:pt x="5430" y="2733"/>
                  </a:cubicBezTo>
                  <a:lnTo>
                    <a:pt x="5456" y="2733"/>
                  </a:lnTo>
                  <a:lnTo>
                    <a:pt x="8642" y="2504"/>
                  </a:lnTo>
                  <a:cubicBezTo>
                    <a:pt x="8642" y="2504"/>
                    <a:pt x="8642" y="2517"/>
                    <a:pt x="8642" y="2517"/>
                  </a:cubicBezTo>
                  <a:cubicBezTo>
                    <a:pt x="8655" y="2568"/>
                    <a:pt x="8693" y="2593"/>
                    <a:pt x="8732" y="2593"/>
                  </a:cubicBezTo>
                  <a:lnTo>
                    <a:pt x="8757" y="2593"/>
                  </a:lnTo>
                  <a:cubicBezTo>
                    <a:pt x="9029" y="2613"/>
                    <a:pt x="9302" y="2623"/>
                    <a:pt x="9574" y="2623"/>
                  </a:cubicBezTo>
                  <a:cubicBezTo>
                    <a:pt x="10155" y="2623"/>
                    <a:pt x="10733" y="2578"/>
                    <a:pt x="11306" y="2491"/>
                  </a:cubicBezTo>
                  <a:cubicBezTo>
                    <a:pt x="11345" y="2491"/>
                    <a:pt x="11370" y="2466"/>
                    <a:pt x="11383" y="2440"/>
                  </a:cubicBezTo>
                  <a:cubicBezTo>
                    <a:pt x="11391" y="2415"/>
                    <a:pt x="11394" y="2391"/>
                    <a:pt x="11388" y="2366"/>
                  </a:cubicBezTo>
                  <a:lnTo>
                    <a:pt x="11388" y="2366"/>
                  </a:lnTo>
                  <a:lnTo>
                    <a:pt x="11982" y="2351"/>
                  </a:lnTo>
                  <a:cubicBezTo>
                    <a:pt x="12033" y="2351"/>
                    <a:pt x="12084" y="2300"/>
                    <a:pt x="12071" y="2236"/>
                  </a:cubicBezTo>
                  <a:cubicBezTo>
                    <a:pt x="12071" y="2191"/>
                    <a:pt x="12041" y="2145"/>
                    <a:pt x="11989" y="2145"/>
                  </a:cubicBezTo>
                  <a:cubicBezTo>
                    <a:pt x="11982" y="2145"/>
                    <a:pt x="11976" y="2146"/>
                    <a:pt x="11969" y="2147"/>
                  </a:cubicBezTo>
                  <a:lnTo>
                    <a:pt x="9955" y="2198"/>
                  </a:lnTo>
                  <a:cubicBezTo>
                    <a:pt x="9917" y="2198"/>
                    <a:pt x="9879" y="2224"/>
                    <a:pt x="9866" y="2249"/>
                  </a:cubicBezTo>
                  <a:cubicBezTo>
                    <a:pt x="9841" y="2287"/>
                    <a:pt x="9841" y="2325"/>
                    <a:pt x="9866" y="2364"/>
                  </a:cubicBezTo>
                  <a:cubicBezTo>
                    <a:pt x="9879" y="2389"/>
                    <a:pt x="9917" y="2402"/>
                    <a:pt x="9943" y="2402"/>
                  </a:cubicBezTo>
                  <a:lnTo>
                    <a:pt x="9955" y="2402"/>
                  </a:lnTo>
                  <a:lnTo>
                    <a:pt x="10445" y="2390"/>
                  </a:lnTo>
                  <a:lnTo>
                    <a:pt x="10445" y="2390"/>
                  </a:lnTo>
                  <a:cubicBezTo>
                    <a:pt x="10169" y="2412"/>
                    <a:pt x="9892" y="2424"/>
                    <a:pt x="9615" y="2424"/>
                  </a:cubicBezTo>
                  <a:cubicBezTo>
                    <a:pt x="9393" y="2424"/>
                    <a:pt x="9171" y="2417"/>
                    <a:pt x="8948" y="2402"/>
                  </a:cubicBezTo>
                  <a:cubicBezTo>
                    <a:pt x="8948" y="2376"/>
                    <a:pt x="8948" y="2351"/>
                    <a:pt x="8948" y="2338"/>
                  </a:cubicBezTo>
                  <a:cubicBezTo>
                    <a:pt x="8923" y="2300"/>
                    <a:pt x="8885" y="2274"/>
                    <a:pt x="8846" y="2274"/>
                  </a:cubicBezTo>
                  <a:lnTo>
                    <a:pt x="8821" y="2274"/>
                  </a:lnTo>
                  <a:lnTo>
                    <a:pt x="8821" y="2262"/>
                  </a:lnTo>
                  <a:lnTo>
                    <a:pt x="8808" y="2274"/>
                  </a:lnTo>
                  <a:lnTo>
                    <a:pt x="7287" y="2384"/>
                  </a:lnTo>
                  <a:lnTo>
                    <a:pt x="7287" y="2384"/>
                  </a:lnTo>
                  <a:cubicBezTo>
                    <a:pt x="7288" y="2363"/>
                    <a:pt x="7282" y="2338"/>
                    <a:pt x="7266" y="2313"/>
                  </a:cubicBezTo>
                  <a:cubicBezTo>
                    <a:pt x="7253" y="2287"/>
                    <a:pt x="7215" y="2274"/>
                    <a:pt x="7189" y="2274"/>
                  </a:cubicBezTo>
                  <a:cubicBezTo>
                    <a:pt x="7188" y="2275"/>
                    <a:pt x="7186" y="2275"/>
                    <a:pt x="7184" y="2275"/>
                  </a:cubicBezTo>
                  <a:lnTo>
                    <a:pt x="7184" y="2275"/>
                  </a:lnTo>
                  <a:cubicBezTo>
                    <a:pt x="7204" y="2264"/>
                    <a:pt x="7220" y="2246"/>
                    <a:pt x="7228" y="2224"/>
                  </a:cubicBezTo>
                  <a:cubicBezTo>
                    <a:pt x="7233" y="2195"/>
                    <a:pt x="7231" y="2170"/>
                    <a:pt x="7222" y="2149"/>
                  </a:cubicBezTo>
                  <a:lnTo>
                    <a:pt x="7222" y="2149"/>
                  </a:lnTo>
                  <a:cubicBezTo>
                    <a:pt x="7555" y="2126"/>
                    <a:pt x="7890" y="2111"/>
                    <a:pt x="8225" y="2106"/>
                  </a:cubicBezTo>
                  <a:lnTo>
                    <a:pt x="8225" y="2106"/>
                  </a:lnTo>
                  <a:cubicBezTo>
                    <a:pt x="8237" y="2145"/>
                    <a:pt x="8279" y="2173"/>
                    <a:pt x="8311" y="2173"/>
                  </a:cubicBezTo>
                  <a:lnTo>
                    <a:pt x="8337" y="2173"/>
                  </a:lnTo>
                  <a:lnTo>
                    <a:pt x="8648" y="2104"/>
                  </a:lnTo>
                  <a:lnTo>
                    <a:pt x="8648" y="2104"/>
                  </a:lnTo>
                  <a:cubicBezTo>
                    <a:pt x="8961" y="2106"/>
                    <a:pt x="9273" y="2116"/>
                    <a:pt x="9586" y="2134"/>
                  </a:cubicBezTo>
                  <a:cubicBezTo>
                    <a:pt x="9573" y="2160"/>
                    <a:pt x="9573" y="2198"/>
                    <a:pt x="9586" y="2224"/>
                  </a:cubicBezTo>
                  <a:cubicBezTo>
                    <a:pt x="9611" y="2262"/>
                    <a:pt x="9649" y="2287"/>
                    <a:pt x="9688" y="2287"/>
                  </a:cubicBezTo>
                  <a:lnTo>
                    <a:pt x="9713" y="2287"/>
                  </a:lnTo>
                  <a:lnTo>
                    <a:pt x="9968" y="2173"/>
                  </a:lnTo>
                  <a:lnTo>
                    <a:pt x="10006" y="2173"/>
                  </a:lnTo>
                  <a:lnTo>
                    <a:pt x="10006" y="2160"/>
                  </a:lnTo>
                  <a:cubicBezTo>
                    <a:pt x="10045" y="2134"/>
                    <a:pt x="10057" y="2096"/>
                    <a:pt x="10057" y="2058"/>
                  </a:cubicBezTo>
                  <a:cubicBezTo>
                    <a:pt x="10045" y="2007"/>
                    <a:pt x="10006" y="1969"/>
                    <a:pt x="9955" y="1956"/>
                  </a:cubicBezTo>
                  <a:lnTo>
                    <a:pt x="9943" y="1956"/>
                  </a:lnTo>
                  <a:cubicBezTo>
                    <a:pt x="9785" y="1943"/>
                    <a:pt x="9627" y="1933"/>
                    <a:pt x="9469" y="1924"/>
                  </a:cubicBezTo>
                  <a:lnTo>
                    <a:pt x="9469" y="1924"/>
                  </a:lnTo>
                  <a:lnTo>
                    <a:pt x="10198" y="1765"/>
                  </a:lnTo>
                  <a:cubicBezTo>
                    <a:pt x="10223" y="1765"/>
                    <a:pt x="10249" y="1739"/>
                    <a:pt x="10261" y="1714"/>
                  </a:cubicBezTo>
                  <a:cubicBezTo>
                    <a:pt x="10274" y="1701"/>
                    <a:pt x="10274" y="1675"/>
                    <a:pt x="10274" y="1650"/>
                  </a:cubicBezTo>
                  <a:cubicBezTo>
                    <a:pt x="10263" y="1594"/>
                    <a:pt x="10223" y="1558"/>
                    <a:pt x="10171" y="1558"/>
                  </a:cubicBezTo>
                  <a:cubicBezTo>
                    <a:pt x="10163" y="1558"/>
                    <a:pt x="10155" y="1559"/>
                    <a:pt x="10147" y="1561"/>
                  </a:cubicBezTo>
                  <a:lnTo>
                    <a:pt x="9528" y="1696"/>
                  </a:lnTo>
                  <a:lnTo>
                    <a:pt x="9528" y="1696"/>
                  </a:lnTo>
                  <a:cubicBezTo>
                    <a:pt x="9537" y="1678"/>
                    <a:pt x="9540" y="1658"/>
                    <a:pt x="9535" y="1637"/>
                  </a:cubicBezTo>
                  <a:cubicBezTo>
                    <a:pt x="9524" y="1582"/>
                    <a:pt x="9474" y="1546"/>
                    <a:pt x="9428" y="1546"/>
                  </a:cubicBezTo>
                  <a:cubicBezTo>
                    <a:pt x="9421" y="1546"/>
                    <a:pt x="9414" y="1546"/>
                    <a:pt x="9407" y="1548"/>
                  </a:cubicBezTo>
                  <a:cubicBezTo>
                    <a:pt x="8984" y="1641"/>
                    <a:pt x="8561" y="1722"/>
                    <a:pt x="8136" y="1789"/>
                  </a:cubicBezTo>
                  <a:lnTo>
                    <a:pt x="8136" y="1789"/>
                  </a:lnTo>
                  <a:cubicBezTo>
                    <a:pt x="8132" y="1765"/>
                    <a:pt x="8122" y="1741"/>
                    <a:pt x="8107" y="1726"/>
                  </a:cubicBezTo>
                  <a:cubicBezTo>
                    <a:pt x="8088" y="1708"/>
                    <a:pt x="8063" y="1696"/>
                    <a:pt x="8036" y="1696"/>
                  </a:cubicBezTo>
                  <a:cubicBezTo>
                    <a:pt x="8026" y="1696"/>
                    <a:pt x="8015" y="1697"/>
                    <a:pt x="8005" y="1701"/>
                  </a:cubicBezTo>
                  <a:lnTo>
                    <a:pt x="7993" y="1704"/>
                  </a:lnTo>
                  <a:lnTo>
                    <a:pt x="7993" y="1704"/>
                  </a:lnTo>
                  <a:cubicBezTo>
                    <a:pt x="8003" y="1697"/>
                    <a:pt x="8012" y="1687"/>
                    <a:pt x="8018" y="1675"/>
                  </a:cubicBezTo>
                  <a:cubicBezTo>
                    <a:pt x="8031" y="1650"/>
                    <a:pt x="8031" y="1624"/>
                    <a:pt x="8018" y="1612"/>
                  </a:cubicBezTo>
                  <a:cubicBezTo>
                    <a:pt x="8007" y="1556"/>
                    <a:pt x="7967" y="1520"/>
                    <a:pt x="7923" y="1520"/>
                  </a:cubicBezTo>
                  <a:cubicBezTo>
                    <a:pt x="7916" y="1520"/>
                    <a:pt x="7910" y="1521"/>
                    <a:pt x="7903" y="1522"/>
                  </a:cubicBezTo>
                  <a:lnTo>
                    <a:pt x="6929" y="1748"/>
                  </a:lnTo>
                  <a:lnTo>
                    <a:pt x="6929" y="1748"/>
                  </a:lnTo>
                  <a:cubicBezTo>
                    <a:pt x="6949" y="1721"/>
                    <a:pt x="6955" y="1688"/>
                    <a:pt x="6947" y="1650"/>
                  </a:cubicBezTo>
                  <a:cubicBezTo>
                    <a:pt x="6937" y="1608"/>
                    <a:pt x="6891" y="1583"/>
                    <a:pt x="6847" y="1583"/>
                  </a:cubicBezTo>
                  <a:cubicBezTo>
                    <a:pt x="6838" y="1583"/>
                    <a:pt x="6828" y="1584"/>
                    <a:pt x="6820" y="1586"/>
                  </a:cubicBezTo>
                  <a:lnTo>
                    <a:pt x="6534" y="1670"/>
                  </a:lnTo>
                  <a:lnTo>
                    <a:pt x="6534" y="1670"/>
                  </a:lnTo>
                  <a:lnTo>
                    <a:pt x="6463" y="1650"/>
                  </a:lnTo>
                  <a:cubicBezTo>
                    <a:pt x="6284" y="1599"/>
                    <a:pt x="6045" y="1532"/>
                    <a:pt x="5833" y="1532"/>
                  </a:cubicBezTo>
                  <a:cubicBezTo>
                    <a:pt x="5773" y="1532"/>
                    <a:pt x="5715" y="1537"/>
                    <a:pt x="5660" y="1550"/>
                  </a:cubicBezTo>
                  <a:lnTo>
                    <a:pt x="5660" y="1550"/>
                  </a:lnTo>
                  <a:cubicBezTo>
                    <a:pt x="5660" y="1550"/>
                    <a:pt x="5660" y="1549"/>
                    <a:pt x="5660" y="1548"/>
                  </a:cubicBezTo>
                  <a:cubicBezTo>
                    <a:pt x="5650" y="1497"/>
                    <a:pt x="5607" y="1471"/>
                    <a:pt x="5564" y="1468"/>
                  </a:cubicBezTo>
                  <a:lnTo>
                    <a:pt x="5564" y="1468"/>
                  </a:lnTo>
                  <a:cubicBezTo>
                    <a:pt x="5699" y="1343"/>
                    <a:pt x="5841" y="1225"/>
                    <a:pt x="5991" y="1115"/>
                  </a:cubicBezTo>
                  <a:cubicBezTo>
                    <a:pt x="6335" y="847"/>
                    <a:pt x="6692" y="630"/>
                    <a:pt x="7075" y="426"/>
                  </a:cubicBezTo>
                  <a:cubicBezTo>
                    <a:pt x="7126" y="401"/>
                    <a:pt x="7138" y="337"/>
                    <a:pt x="7113" y="299"/>
                  </a:cubicBezTo>
                  <a:cubicBezTo>
                    <a:pt x="7094" y="261"/>
                    <a:pt x="7055" y="238"/>
                    <a:pt x="7015" y="238"/>
                  </a:cubicBezTo>
                  <a:cubicBezTo>
                    <a:pt x="7001" y="238"/>
                    <a:pt x="6986" y="241"/>
                    <a:pt x="6973" y="248"/>
                  </a:cubicBezTo>
                  <a:cubicBezTo>
                    <a:pt x="6382" y="562"/>
                    <a:pt x="5828" y="951"/>
                    <a:pt x="5336" y="1401"/>
                  </a:cubicBezTo>
                  <a:lnTo>
                    <a:pt x="5336" y="1401"/>
                  </a:lnTo>
                  <a:cubicBezTo>
                    <a:pt x="5335" y="1401"/>
                    <a:pt x="5334" y="1401"/>
                    <a:pt x="5333" y="1401"/>
                  </a:cubicBezTo>
                  <a:cubicBezTo>
                    <a:pt x="5316" y="1401"/>
                    <a:pt x="5297" y="1408"/>
                    <a:pt x="5277" y="1420"/>
                  </a:cubicBezTo>
                  <a:cubicBezTo>
                    <a:pt x="5255" y="1432"/>
                    <a:pt x="5233" y="1463"/>
                    <a:pt x="5227" y="1496"/>
                  </a:cubicBezTo>
                  <a:lnTo>
                    <a:pt x="5227" y="1496"/>
                  </a:lnTo>
                  <a:lnTo>
                    <a:pt x="5226" y="1497"/>
                  </a:lnTo>
                  <a:cubicBezTo>
                    <a:pt x="5223" y="1499"/>
                    <a:pt x="5220" y="1501"/>
                    <a:pt x="5217" y="1504"/>
                  </a:cubicBezTo>
                  <a:lnTo>
                    <a:pt x="5217" y="1504"/>
                  </a:lnTo>
                  <a:cubicBezTo>
                    <a:pt x="5334" y="977"/>
                    <a:pt x="5632" y="508"/>
                    <a:pt x="6068" y="171"/>
                  </a:cubicBezTo>
                  <a:cubicBezTo>
                    <a:pt x="6093" y="159"/>
                    <a:pt x="6106" y="120"/>
                    <a:pt x="6106" y="95"/>
                  </a:cubicBezTo>
                  <a:cubicBezTo>
                    <a:pt x="6093" y="57"/>
                    <a:pt x="6068" y="18"/>
                    <a:pt x="6042" y="6"/>
                  </a:cubicBezTo>
                  <a:cubicBezTo>
                    <a:pt x="6031" y="2"/>
                    <a:pt x="6020" y="0"/>
                    <a:pt x="60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4455715">
              <a:off x="8448895" y="4443001"/>
              <a:ext cx="619670" cy="95556"/>
            </a:xfrm>
            <a:custGeom>
              <a:avLst/>
              <a:gdLst/>
              <a:ahLst/>
              <a:cxnLst/>
              <a:rect l="l" t="t" r="r" b="b"/>
              <a:pathLst>
                <a:path w="14163" h="2184" extrusionOk="0">
                  <a:moveTo>
                    <a:pt x="10670" y="590"/>
                  </a:moveTo>
                  <a:cubicBezTo>
                    <a:pt x="10670" y="603"/>
                    <a:pt x="10682" y="616"/>
                    <a:pt x="10695" y="629"/>
                  </a:cubicBezTo>
                  <a:lnTo>
                    <a:pt x="10695" y="640"/>
                  </a:lnTo>
                  <a:lnTo>
                    <a:pt x="10606" y="629"/>
                  </a:lnTo>
                  <a:lnTo>
                    <a:pt x="10670" y="590"/>
                  </a:lnTo>
                  <a:close/>
                  <a:moveTo>
                    <a:pt x="11860" y="730"/>
                  </a:moveTo>
                  <a:cubicBezTo>
                    <a:pt x="12047" y="768"/>
                    <a:pt x="12233" y="818"/>
                    <a:pt x="12417" y="878"/>
                  </a:cubicBezTo>
                  <a:lnTo>
                    <a:pt x="12417" y="878"/>
                  </a:lnTo>
                  <a:lnTo>
                    <a:pt x="12249" y="927"/>
                  </a:lnTo>
                  <a:lnTo>
                    <a:pt x="12249" y="927"/>
                  </a:lnTo>
                  <a:lnTo>
                    <a:pt x="11860" y="730"/>
                  </a:lnTo>
                  <a:close/>
                  <a:moveTo>
                    <a:pt x="11931" y="1011"/>
                  </a:moveTo>
                  <a:cubicBezTo>
                    <a:pt x="11936" y="1013"/>
                    <a:pt x="11940" y="1015"/>
                    <a:pt x="11944" y="1016"/>
                  </a:cubicBezTo>
                  <a:lnTo>
                    <a:pt x="11944" y="1016"/>
                  </a:lnTo>
                  <a:lnTo>
                    <a:pt x="11925" y="1022"/>
                  </a:lnTo>
                  <a:lnTo>
                    <a:pt x="11925" y="1022"/>
                  </a:lnTo>
                  <a:cubicBezTo>
                    <a:pt x="11927" y="1018"/>
                    <a:pt x="11930" y="1015"/>
                    <a:pt x="11931" y="1011"/>
                  </a:cubicBezTo>
                  <a:close/>
                  <a:moveTo>
                    <a:pt x="13547" y="649"/>
                  </a:moveTo>
                  <a:cubicBezTo>
                    <a:pt x="13545" y="649"/>
                    <a:pt x="13542" y="650"/>
                    <a:pt x="13537" y="654"/>
                  </a:cubicBezTo>
                  <a:cubicBezTo>
                    <a:pt x="13525" y="667"/>
                    <a:pt x="13525" y="680"/>
                    <a:pt x="13537" y="692"/>
                  </a:cubicBezTo>
                  <a:lnTo>
                    <a:pt x="13537" y="705"/>
                  </a:lnTo>
                  <a:lnTo>
                    <a:pt x="14060" y="1075"/>
                  </a:lnTo>
                  <a:lnTo>
                    <a:pt x="14073" y="1075"/>
                  </a:lnTo>
                  <a:cubicBezTo>
                    <a:pt x="14086" y="1062"/>
                    <a:pt x="14086" y="1049"/>
                    <a:pt x="14086" y="1049"/>
                  </a:cubicBezTo>
                  <a:cubicBezTo>
                    <a:pt x="14086" y="1037"/>
                    <a:pt x="14086" y="1024"/>
                    <a:pt x="14073" y="1024"/>
                  </a:cubicBezTo>
                  <a:lnTo>
                    <a:pt x="13563" y="654"/>
                  </a:lnTo>
                  <a:cubicBezTo>
                    <a:pt x="13554" y="654"/>
                    <a:pt x="13552" y="649"/>
                    <a:pt x="13547" y="649"/>
                  </a:cubicBezTo>
                  <a:close/>
                  <a:moveTo>
                    <a:pt x="13543" y="603"/>
                  </a:moveTo>
                  <a:cubicBezTo>
                    <a:pt x="13553" y="603"/>
                    <a:pt x="13565" y="607"/>
                    <a:pt x="13576" y="616"/>
                  </a:cubicBezTo>
                  <a:lnTo>
                    <a:pt x="14098" y="986"/>
                  </a:lnTo>
                  <a:cubicBezTo>
                    <a:pt x="14150" y="1027"/>
                    <a:pt x="14118" y="1101"/>
                    <a:pt x="14070" y="1101"/>
                  </a:cubicBezTo>
                  <a:cubicBezTo>
                    <a:pt x="14059" y="1101"/>
                    <a:pt x="14047" y="1097"/>
                    <a:pt x="14035" y="1088"/>
                  </a:cubicBezTo>
                  <a:lnTo>
                    <a:pt x="13512" y="731"/>
                  </a:lnTo>
                  <a:cubicBezTo>
                    <a:pt x="13459" y="689"/>
                    <a:pt x="13494" y="603"/>
                    <a:pt x="13543" y="603"/>
                  </a:cubicBezTo>
                  <a:close/>
                  <a:moveTo>
                    <a:pt x="11116" y="909"/>
                  </a:moveTo>
                  <a:lnTo>
                    <a:pt x="11320" y="947"/>
                  </a:lnTo>
                  <a:cubicBezTo>
                    <a:pt x="11467" y="996"/>
                    <a:pt x="11626" y="1034"/>
                    <a:pt x="11797" y="1059"/>
                  </a:cubicBezTo>
                  <a:lnTo>
                    <a:pt x="11797" y="1059"/>
                  </a:lnTo>
                  <a:lnTo>
                    <a:pt x="11613" y="1113"/>
                  </a:lnTo>
                  <a:cubicBezTo>
                    <a:pt x="10977" y="1113"/>
                    <a:pt x="10342" y="1080"/>
                    <a:pt x="9713" y="1007"/>
                  </a:cubicBezTo>
                  <a:lnTo>
                    <a:pt x="9713" y="1007"/>
                  </a:lnTo>
                  <a:cubicBezTo>
                    <a:pt x="9804" y="981"/>
                    <a:pt x="9893" y="952"/>
                    <a:pt x="9981" y="922"/>
                  </a:cubicBezTo>
                  <a:cubicBezTo>
                    <a:pt x="10198" y="1005"/>
                    <a:pt x="10425" y="1050"/>
                    <a:pt x="10653" y="1050"/>
                  </a:cubicBezTo>
                  <a:cubicBezTo>
                    <a:pt x="10774" y="1050"/>
                    <a:pt x="10894" y="1038"/>
                    <a:pt x="11014" y="1011"/>
                  </a:cubicBezTo>
                  <a:lnTo>
                    <a:pt x="11039" y="1011"/>
                  </a:lnTo>
                  <a:lnTo>
                    <a:pt x="11039" y="998"/>
                  </a:lnTo>
                  <a:cubicBezTo>
                    <a:pt x="11077" y="986"/>
                    <a:pt x="11103" y="947"/>
                    <a:pt x="11116" y="909"/>
                  </a:cubicBezTo>
                  <a:close/>
                  <a:moveTo>
                    <a:pt x="13538" y="567"/>
                  </a:moveTo>
                  <a:cubicBezTo>
                    <a:pt x="13510" y="567"/>
                    <a:pt x="13483" y="581"/>
                    <a:pt x="13461" y="603"/>
                  </a:cubicBezTo>
                  <a:cubicBezTo>
                    <a:pt x="13423" y="654"/>
                    <a:pt x="13436" y="731"/>
                    <a:pt x="13487" y="756"/>
                  </a:cubicBezTo>
                  <a:lnTo>
                    <a:pt x="14009" y="1126"/>
                  </a:lnTo>
                  <a:cubicBezTo>
                    <a:pt x="14022" y="1139"/>
                    <a:pt x="14047" y="1139"/>
                    <a:pt x="14060" y="1139"/>
                  </a:cubicBezTo>
                  <a:lnTo>
                    <a:pt x="14098" y="1139"/>
                  </a:lnTo>
                  <a:cubicBezTo>
                    <a:pt x="14137" y="1113"/>
                    <a:pt x="14162" y="1088"/>
                    <a:pt x="14162" y="1049"/>
                  </a:cubicBezTo>
                  <a:cubicBezTo>
                    <a:pt x="14162" y="1011"/>
                    <a:pt x="14149" y="973"/>
                    <a:pt x="14111" y="947"/>
                  </a:cubicBezTo>
                  <a:lnTo>
                    <a:pt x="13601" y="590"/>
                  </a:lnTo>
                  <a:cubicBezTo>
                    <a:pt x="13580" y="574"/>
                    <a:pt x="13559" y="567"/>
                    <a:pt x="13538" y="567"/>
                  </a:cubicBezTo>
                  <a:close/>
                  <a:moveTo>
                    <a:pt x="6935" y="1228"/>
                  </a:moveTo>
                  <a:lnTo>
                    <a:pt x="6578" y="1508"/>
                  </a:lnTo>
                  <a:lnTo>
                    <a:pt x="6561" y="1520"/>
                  </a:lnTo>
                  <a:lnTo>
                    <a:pt x="6561" y="1520"/>
                  </a:lnTo>
                  <a:cubicBezTo>
                    <a:pt x="5503" y="1661"/>
                    <a:pt x="4442" y="1768"/>
                    <a:pt x="3380" y="1842"/>
                  </a:cubicBezTo>
                  <a:lnTo>
                    <a:pt x="3380" y="1842"/>
                  </a:lnTo>
                  <a:cubicBezTo>
                    <a:pt x="3370" y="1829"/>
                    <a:pt x="3356" y="1819"/>
                    <a:pt x="3340" y="1814"/>
                  </a:cubicBezTo>
                  <a:lnTo>
                    <a:pt x="3340" y="1801"/>
                  </a:lnTo>
                  <a:lnTo>
                    <a:pt x="3302" y="1801"/>
                  </a:lnTo>
                  <a:cubicBezTo>
                    <a:pt x="3136" y="1725"/>
                    <a:pt x="2971" y="1661"/>
                    <a:pt x="2805" y="1623"/>
                  </a:cubicBezTo>
                  <a:cubicBezTo>
                    <a:pt x="2875" y="1600"/>
                    <a:pt x="2955" y="1576"/>
                    <a:pt x="3026" y="1544"/>
                  </a:cubicBezTo>
                  <a:lnTo>
                    <a:pt x="3026" y="1544"/>
                  </a:lnTo>
                  <a:cubicBezTo>
                    <a:pt x="3033" y="1545"/>
                    <a:pt x="3040" y="1546"/>
                    <a:pt x="3047" y="1546"/>
                  </a:cubicBezTo>
                  <a:cubicBezTo>
                    <a:pt x="3119" y="1547"/>
                    <a:pt x="3191" y="1547"/>
                    <a:pt x="3263" y="1547"/>
                  </a:cubicBezTo>
                  <a:cubicBezTo>
                    <a:pt x="4491" y="1547"/>
                    <a:pt x="5719" y="1444"/>
                    <a:pt x="6935" y="1228"/>
                  </a:cubicBezTo>
                  <a:close/>
                  <a:moveTo>
                    <a:pt x="11181" y="1"/>
                  </a:moveTo>
                  <a:cubicBezTo>
                    <a:pt x="11172" y="1"/>
                    <a:pt x="11163" y="2"/>
                    <a:pt x="11154" y="4"/>
                  </a:cubicBezTo>
                  <a:lnTo>
                    <a:pt x="11141" y="17"/>
                  </a:lnTo>
                  <a:cubicBezTo>
                    <a:pt x="10721" y="221"/>
                    <a:pt x="10287" y="412"/>
                    <a:pt x="9841" y="578"/>
                  </a:cubicBezTo>
                  <a:lnTo>
                    <a:pt x="9816" y="578"/>
                  </a:lnTo>
                  <a:lnTo>
                    <a:pt x="9790" y="565"/>
                  </a:lnTo>
                  <a:lnTo>
                    <a:pt x="9790" y="578"/>
                  </a:lnTo>
                  <a:cubicBezTo>
                    <a:pt x="9752" y="578"/>
                    <a:pt x="9714" y="603"/>
                    <a:pt x="9701" y="641"/>
                  </a:cubicBezTo>
                  <a:cubicBezTo>
                    <a:pt x="9036" y="907"/>
                    <a:pt x="8360" y="1150"/>
                    <a:pt x="7672" y="1360"/>
                  </a:cubicBezTo>
                  <a:lnTo>
                    <a:pt x="7672" y="1360"/>
                  </a:lnTo>
                  <a:cubicBezTo>
                    <a:pt x="7648" y="1363"/>
                    <a:pt x="7624" y="1367"/>
                    <a:pt x="7600" y="1371"/>
                  </a:cubicBezTo>
                  <a:lnTo>
                    <a:pt x="7600" y="1371"/>
                  </a:lnTo>
                  <a:lnTo>
                    <a:pt x="8490" y="871"/>
                  </a:lnTo>
                  <a:lnTo>
                    <a:pt x="8515" y="858"/>
                  </a:lnTo>
                  <a:cubicBezTo>
                    <a:pt x="8554" y="833"/>
                    <a:pt x="8566" y="782"/>
                    <a:pt x="8541" y="731"/>
                  </a:cubicBezTo>
                  <a:cubicBezTo>
                    <a:pt x="8530" y="699"/>
                    <a:pt x="8503" y="676"/>
                    <a:pt x="8465" y="676"/>
                  </a:cubicBezTo>
                  <a:cubicBezTo>
                    <a:pt x="8457" y="676"/>
                    <a:pt x="8448" y="677"/>
                    <a:pt x="8439" y="680"/>
                  </a:cubicBezTo>
                  <a:lnTo>
                    <a:pt x="8439" y="667"/>
                  </a:lnTo>
                  <a:lnTo>
                    <a:pt x="8413" y="692"/>
                  </a:lnTo>
                  <a:cubicBezTo>
                    <a:pt x="8069" y="807"/>
                    <a:pt x="7725" y="947"/>
                    <a:pt x="7394" y="1100"/>
                  </a:cubicBezTo>
                  <a:cubicBezTo>
                    <a:pt x="7419" y="1062"/>
                    <a:pt x="7419" y="1037"/>
                    <a:pt x="7394" y="998"/>
                  </a:cubicBezTo>
                  <a:cubicBezTo>
                    <a:pt x="7381" y="960"/>
                    <a:pt x="7330" y="935"/>
                    <a:pt x="7279" y="935"/>
                  </a:cubicBezTo>
                  <a:lnTo>
                    <a:pt x="7266" y="947"/>
                  </a:lnTo>
                  <a:cubicBezTo>
                    <a:pt x="5940" y="1215"/>
                    <a:pt x="4590" y="1343"/>
                    <a:pt x="3240" y="1343"/>
                  </a:cubicBezTo>
                  <a:cubicBezTo>
                    <a:pt x="3181" y="1343"/>
                    <a:pt x="3122" y="1343"/>
                    <a:pt x="3063" y="1343"/>
                  </a:cubicBezTo>
                  <a:lnTo>
                    <a:pt x="3063" y="1343"/>
                  </a:lnTo>
                  <a:cubicBezTo>
                    <a:pt x="3050" y="1337"/>
                    <a:pt x="3038" y="1334"/>
                    <a:pt x="3026" y="1334"/>
                  </a:cubicBezTo>
                  <a:cubicBezTo>
                    <a:pt x="3013" y="1334"/>
                    <a:pt x="2999" y="1337"/>
                    <a:pt x="2984" y="1342"/>
                  </a:cubicBezTo>
                  <a:cubicBezTo>
                    <a:pt x="2971" y="1347"/>
                    <a:pt x="2959" y="1352"/>
                    <a:pt x="2946" y="1356"/>
                  </a:cubicBezTo>
                  <a:lnTo>
                    <a:pt x="2946" y="1356"/>
                  </a:lnTo>
                  <a:cubicBezTo>
                    <a:pt x="2931" y="1347"/>
                    <a:pt x="2912" y="1342"/>
                    <a:pt x="2894" y="1342"/>
                  </a:cubicBezTo>
                  <a:lnTo>
                    <a:pt x="2767" y="1342"/>
                  </a:lnTo>
                  <a:cubicBezTo>
                    <a:pt x="2744" y="1342"/>
                    <a:pt x="2724" y="1348"/>
                    <a:pt x="2708" y="1357"/>
                  </a:cubicBezTo>
                  <a:lnTo>
                    <a:pt x="2708" y="1357"/>
                  </a:lnTo>
                  <a:cubicBezTo>
                    <a:pt x="2692" y="1346"/>
                    <a:pt x="2672" y="1340"/>
                    <a:pt x="2651" y="1340"/>
                  </a:cubicBezTo>
                  <a:cubicBezTo>
                    <a:pt x="2643" y="1340"/>
                    <a:pt x="2635" y="1341"/>
                    <a:pt x="2627" y="1342"/>
                  </a:cubicBezTo>
                  <a:lnTo>
                    <a:pt x="1989" y="1470"/>
                  </a:lnTo>
                  <a:cubicBezTo>
                    <a:pt x="1938" y="1483"/>
                    <a:pt x="1900" y="1534"/>
                    <a:pt x="1913" y="1585"/>
                  </a:cubicBezTo>
                  <a:cubicBezTo>
                    <a:pt x="1913" y="1586"/>
                    <a:pt x="1913" y="1586"/>
                    <a:pt x="1913" y="1587"/>
                  </a:cubicBezTo>
                  <a:lnTo>
                    <a:pt x="1913" y="1587"/>
                  </a:lnTo>
                  <a:cubicBezTo>
                    <a:pt x="1867" y="1593"/>
                    <a:pt x="1820" y="1601"/>
                    <a:pt x="1773" y="1610"/>
                  </a:cubicBezTo>
                  <a:lnTo>
                    <a:pt x="1747" y="1610"/>
                  </a:lnTo>
                  <a:cubicBezTo>
                    <a:pt x="1709" y="1636"/>
                    <a:pt x="1683" y="1674"/>
                    <a:pt x="1683" y="1712"/>
                  </a:cubicBezTo>
                  <a:cubicBezTo>
                    <a:pt x="1696" y="1763"/>
                    <a:pt x="1722" y="1801"/>
                    <a:pt x="1773" y="1814"/>
                  </a:cubicBezTo>
                  <a:lnTo>
                    <a:pt x="1798" y="1814"/>
                  </a:lnTo>
                  <a:cubicBezTo>
                    <a:pt x="1938" y="1801"/>
                    <a:pt x="2066" y="1789"/>
                    <a:pt x="2193" y="1763"/>
                  </a:cubicBezTo>
                  <a:cubicBezTo>
                    <a:pt x="2226" y="1761"/>
                    <a:pt x="2259" y="1760"/>
                    <a:pt x="2293" y="1760"/>
                  </a:cubicBezTo>
                  <a:cubicBezTo>
                    <a:pt x="2454" y="1760"/>
                    <a:pt x="2621" y="1785"/>
                    <a:pt x="2780" y="1827"/>
                  </a:cubicBezTo>
                  <a:cubicBezTo>
                    <a:pt x="2591" y="1835"/>
                    <a:pt x="2402" y="1839"/>
                    <a:pt x="2213" y="1839"/>
                  </a:cubicBezTo>
                  <a:cubicBezTo>
                    <a:pt x="1519" y="1839"/>
                    <a:pt x="822" y="1784"/>
                    <a:pt x="141" y="1674"/>
                  </a:cubicBezTo>
                  <a:cubicBezTo>
                    <a:pt x="134" y="1673"/>
                    <a:pt x="128" y="1672"/>
                    <a:pt x="121" y="1672"/>
                  </a:cubicBezTo>
                  <a:cubicBezTo>
                    <a:pt x="67" y="1672"/>
                    <a:pt x="25" y="1718"/>
                    <a:pt x="14" y="1763"/>
                  </a:cubicBezTo>
                  <a:cubicBezTo>
                    <a:pt x="1" y="1814"/>
                    <a:pt x="39" y="1865"/>
                    <a:pt x="90" y="1878"/>
                  </a:cubicBezTo>
                  <a:cubicBezTo>
                    <a:pt x="292" y="1912"/>
                    <a:pt x="494" y="1940"/>
                    <a:pt x="695" y="1963"/>
                  </a:cubicBezTo>
                  <a:lnTo>
                    <a:pt x="695" y="1963"/>
                  </a:lnTo>
                  <a:cubicBezTo>
                    <a:pt x="667" y="1980"/>
                    <a:pt x="651" y="2015"/>
                    <a:pt x="651" y="2056"/>
                  </a:cubicBezTo>
                  <a:cubicBezTo>
                    <a:pt x="651" y="2107"/>
                    <a:pt x="689" y="2158"/>
                    <a:pt x="753" y="2158"/>
                  </a:cubicBezTo>
                  <a:lnTo>
                    <a:pt x="753" y="2146"/>
                  </a:lnTo>
                  <a:cubicBezTo>
                    <a:pt x="854" y="2144"/>
                    <a:pt x="955" y="2142"/>
                    <a:pt x="1056" y="2140"/>
                  </a:cubicBezTo>
                  <a:lnTo>
                    <a:pt x="1056" y="2140"/>
                  </a:lnTo>
                  <a:cubicBezTo>
                    <a:pt x="1070" y="2161"/>
                    <a:pt x="1092" y="2177"/>
                    <a:pt x="1123" y="2184"/>
                  </a:cubicBezTo>
                  <a:lnTo>
                    <a:pt x="1377" y="2184"/>
                  </a:lnTo>
                  <a:cubicBezTo>
                    <a:pt x="1421" y="2184"/>
                    <a:pt x="1452" y="2160"/>
                    <a:pt x="1468" y="2129"/>
                  </a:cubicBezTo>
                  <a:lnTo>
                    <a:pt x="1468" y="2129"/>
                  </a:lnTo>
                  <a:cubicBezTo>
                    <a:pt x="3202" y="2078"/>
                    <a:pt x="4934" y="1941"/>
                    <a:pt x="6650" y="1708"/>
                  </a:cubicBezTo>
                  <a:lnTo>
                    <a:pt x="6650" y="1708"/>
                  </a:lnTo>
                  <a:cubicBezTo>
                    <a:pt x="6642" y="1731"/>
                    <a:pt x="6643" y="1755"/>
                    <a:pt x="6654" y="1789"/>
                  </a:cubicBezTo>
                  <a:cubicBezTo>
                    <a:pt x="6667" y="1827"/>
                    <a:pt x="6718" y="1852"/>
                    <a:pt x="6756" y="1852"/>
                  </a:cubicBezTo>
                  <a:lnTo>
                    <a:pt x="6756" y="1865"/>
                  </a:lnTo>
                  <a:lnTo>
                    <a:pt x="6769" y="1840"/>
                  </a:lnTo>
                  <a:cubicBezTo>
                    <a:pt x="7057" y="1763"/>
                    <a:pt x="7344" y="1679"/>
                    <a:pt x="7631" y="1592"/>
                  </a:cubicBezTo>
                  <a:lnTo>
                    <a:pt x="7631" y="1592"/>
                  </a:lnTo>
                  <a:cubicBezTo>
                    <a:pt x="7626" y="1610"/>
                    <a:pt x="7627" y="1630"/>
                    <a:pt x="7636" y="1648"/>
                  </a:cubicBezTo>
                  <a:cubicBezTo>
                    <a:pt x="7636" y="1687"/>
                    <a:pt x="7674" y="1725"/>
                    <a:pt x="7725" y="1725"/>
                  </a:cubicBezTo>
                  <a:lnTo>
                    <a:pt x="7751" y="1725"/>
                  </a:lnTo>
                  <a:lnTo>
                    <a:pt x="8375" y="1559"/>
                  </a:lnTo>
                  <a:cubicBezTo>
                    <a:pt x="8439" y="1546"/>
                    <a:pt x="8464" y="1495"/>
                    <a:pt x="8452" y="1444"/>
                  </a:cubicBezTo>
                  <a:cubicBezTo>
                    <a:pt x="8441" y="1391"/>
                    <a:pt x="8395" y="1365"/>
                    <a:pt x="8350" y="1365"/>
                  </a:cubicBezTo>
                  <a:cubicBezTo>
                    <a:pt x="8347" y="1365"/>
                    <a:pt x="8344" y="1365"/>
                    <a:pt x="8341" y="1365"/>
                  </a:cubicBezTo>
                  <a:lnTo>
                    <a:pt x="8341" y="1365"/>
                  </a:lnTo>
                  <a:cubicBezTo>
                    <a:pt x="8433" y="1335"/>
                    <a:pt x="8524" y="1304"/>
                    <a:pt x="8615" y="1273"/>
                  </a:cubicBezTo>
                  <a:lnTo>
                    <a:pt x="8615" y="1273"/>
                  </a:lnTo>
                  <a:cubicBezTo>
                    <a:pt x="8612" y="1307"/>
                    <a:pt x="8625" y="1344"/>
                    <a:pt x="8656" y="1368"/>
                  </a:cubicBezTo>
                  <a:cubicBezTo>
                    <a:pt x="8671" y="1383"/>
                    <a:pt x="8690" y="1389"/>
                    <a:pt x="8708" y="1389"/>
                  </a:cubicBezTo>
                  <a:cubicBezTo>
                    <a:pt x="8722" y="1389"/>
                    <a:pt x="8734" y="1386"/>
                    <a:pt x="8745" y="1381"/>
                  </a:cubicBezTo>
                  <a:cubicBezTo>
                    <a:pt x="8904" y="1310"/>
                    <a:pt x="9071" y="1275"/>
                    <a:pt x="9238" y="1275"/>
                  </a:cubicBezTo>
                  <a:cubicBezTo>
                    <a:pt x="9434" y="1275"/>
                    <a:pt x="9630" y="1323"/>
                    <a:pt x="9816" y="1419"/>
                  </a:cubicBezTo>
                  <a:cubicBezTo>
                    <a:pt x="9828" y="1419"/>
                    <a:pt x="9841" y="1419"/>
                    <a:pt x="9854" y="1432"/>
                  </a:cubicBezTo>
                  <a:cubicBezTo>
                    <a:pt x="9879" y="1419"/>
                    <a:pt x="9892" y="1419"/>
                    <a:pt x="9905" y="1406"/>
                  </a:cubicBezTo>
                  <a:lnTo>
                    <a:pt x="9918" y="1406"/>
                  </a:lnTo>
                  <a:cubicBezTo>
                    <a:pt x="9943" y="1381"/>
                    <a:pt x="9969" y="1355"/>
                    <a:pt x="9969" y="1317"/>
                  </a:cubicBezTo>
                  <a:cubicBezTo>
                    <a:pt x="9959" y="1288"/>
                    <a:pt x="9949" y="1260"/>
                    <a:pt x="9929" y="1242"/>
                  </a:cubicBezTo>
                  <a:lnTo>
                    <a:pt x="9929" y="1242"/>
                  </a:lnTo>
                  <a:cubicBezTo>
                    <a:pt x="10442" y="1293"/>
                    <a:pt x="10960" y="1317"/>
                    <a:pt x="11473" y="1317"/>
                  </a:cubicBezTo>
                  <a:cubicBezTo>
                    <a:pt x="11485" y="1330"/>
                    <a:pt x="11498" y="1342"/>
                    <a:pt x="11524" y="1342"/>
                  </a:cubicBezTo>
                  <a:lnTo>
                    <a:pt x="11524" y="1355"/>
                  </a:lnTo>
                  <a:lnTo>
                    <a:pt x="11562" y="1317"/>
                  </a:lnTo>
                  <a:lnTo>
                    <a:pt x="12033" y="1292"/>
                  </a:lnTo>
                  <a:lnTo>
                    <a:pt x="12084" y="1292"/>
                  </a:lnTo>
                  <a:cubicBezTo>
                    <a:pt x="12123" y="1266"/>
                    <a:pt x="12135" y="1228"/>
                    <a:pt x="12135" y="1190"/>
                  </a:cubicBezTo>
                  <a:cubicBezTo>
                    <a:pt x="12135" y="1177"/>
                    <a:pt x="12135" y="1177"/>
                    <a:pt x="12135" y="1164"/>
                  </a:cubicBezTo>
                  <a:lnTo>
                    <a:pt x="12217" y="1141"/>
                  </a:lnTo>
                  <a:lnTo>
                    <a:pt x="12543" y="1292"/>
                  </a:lnTo>
                  <a:lnTo>
                    <a:pt x="12582" y="1317"/>
                  </a:lnTo>
                  <a:cubicBezTo>
                    <a:pt x="12620" y="1317"/>
                    <a:pt x="12658" y="1292"/>
                    <a:pt x="12683" y="1253"/>
                  </a:cubicBezTo>
                  <a:cubicBezTo>
                    <a:pt x="12696" y="1215"/>
                    <a:pt x="12696" y="1177"/>
                    <a:pt x="12671" y="1151"/>
                  </a:cubicBezTo>
                  <a:lnTo>
                    <a:pt x="12671" y="1139"/>
                  </a:lnTo>
                  <a:lnTo>
                    <a:pt x="12632" y="1126"/>
                  </a:lnTo>
                  <a:cubicBezTo>
                    <a:pt x="12592" y="1103"/>
                    <a:pt x="12552" y="1081"/>
                    <a:pt x="12511" y="1059"/>
                  </a:cubicBezTo>
                  <a:lnTo>
                    <a:pt x="12511" y="1059"/>
                  </a:lnTo>
                  <a:lnTo>
                    <a:pt x="12738" y="996"/>
                  </a:lnTo>
                  <a:lnTo>
                    <a:pt x="12738" y="996"/>
                  </a:lnTo>
                  <a:cubicBezTo>
                    <a:pt x="12810" y="1025"/>
                    <a:pt x="12881" y="1055"/>
                    <a:pt x="12951" y="1088"/>
                  </a:cubicBezTo>
                  <a:lnTo>
                    <a:pt x="12900" y="1088"/>
                  </a:lnTo>
                  <a:cubicBezTo>
                    <a:pt x="12862" y="1088"/>
                    <a:pt x="12824" y="1100"/>
                    <a:pt x="12811" y="1139"/>
                  </a:cubicBezTo>
                  <a:cubicBezTo>
                    <a:pt x="12798" y="1164"/>
                    <a:pt x="12798" y="1202"/>
                    <a:pt x="12811" y="1241"/>
                  </a:cubicBezTo>
                  <a:cubicBezTo>
                    <a:pt x="12824" y="1266"/>
                    <a:pt x="12862" y="1292"/>
                    <a:pt x="12900" y="1292"/>
                  </a:cubicBezTo>
                  <a:lnTo>
                    <a:pt x="13346" y="1292"/>
                  </a:lnTo>
                  <a:lnTo>
                    <a:pt x="13372" y="1304"/>
                  </a:lnTo>
                  <a:lnTo>
                    <a:pt x="13372" y="1279"/>
                  </a:lnTo>
                  <a:cubicBezTo>
                    <a:pt x="13423" y="1279"/>
                    <a:pt x="13461" y="1253"/>
                    <a:pt x="13474" y="1202"/>
                  </a:cubicBezTo>
                  <a:cubicBezTo>
                    <a:pt x="13487" y="1164"/>
                    <a:pt x="13461" y="1113"/>
                    <a:pt x="13423" y="1088"/>
                  </a:cubicBezTo>
                  <a:lnTo>
                    <a:pt x="13423" y="1075"/>
                  </a:lnTo>
                  <a:lnTo>
                    <a:pt x="13397" y="1075"/>
                  </a:lnTo>
                  <a:cubicBezTo>
                    <a:pt x="13286" y="1015"/>
                    <a:pt x="13172" y="959"/>
                    <a:pt x="13056" y="907"/>
                  </a:cubicBezTo>
                  <a:lnTo>
                    <a:pt x="13056" y="907"/>
                  </a:lnTo>
                  <a:lnTo>
                    <a:pt x="13321" y="833"/>
                  </a:lnTo>
                  <a:cubicBezTo>
                    <a:pt x="13359" y="820"/>
                    <a:pt x="13385" y="794"/>
                    <a:pt x="13397" y="756"/>
                  </a:cubicBezTo>
                  <a:cubicBezTo>
                    <a:pt x="13397" y="718"/>
                    <a:pt x="13385" y="680"/>
                    <a:pt x="13359" y="654"/>
                  </a:cubicBezTo>
                  <a:cubicBezTo>
                    <a:pt x="13340" y="636"/>
                    <a:pt x="13315" y="624"/>
                    <a:pt x="13293" y="624"/>
                  </a:cubicBezTo>
                  <a:cubicBezTo>
                    <a:pt x="13284" y="624"/>
                    <a:pt x="13277" y="625"/>
                    <a:pt x="13270" y="629"/>
                  </a:cubicBezTo>
                  <a:lnTo>
                    <a:pt x="12752" y="780"/>
                  </a:lnTo>
                  <a:lnTo>
                    <a:pt x="12752" y="780"/>
                  </a:lnTo>
                  <a:cubicBezTo>
                    <a:pt x="12360" y="629"/>
                    <a:pt x="11947" y="520"/>
                    <a:pt x="11524" y="463"/>
                  </a:cubicBezTo>
                  <a:cubicBezTo>
                    <a:pt x="11485" y="463"/>
                    <a:pt x="11447" y="476"/>
                    <a:pt x="11422" y="501"/>
                  </a:cubicBezTo>
                  <a:cubicBezTo>
                    <a:pt x="11400" y="534"/>
                    <a:pt x="11397" y="566"/>
                    <a:pt x="11404" y="598"/>
                  </a:cubicBezTo>
                  <a:lnTo>
                    <a:pt x="11404" y="598"/>
                  </a:lnTo>
                  <a:cubicBezTo>
                    <a:pt x="11231" y="549"/>
                    <a:pt x="11058" y="500"/>
                    <a:pt x="10874" y="463"/>
                  </a:cubicBezTo>
                  <a:cubicBezTo>
                    <a:pt x="11001" y="374"/>
                    <a:pt x="11128" y="285"/>
                    <a:pt x="11243" y="195"/>
                  </a:cubicBezTo>
                  <a:lnTo>
                    <a:pt x="11281" y="170"/>
                  </a:lnTo>
                  <a:lnTo>
                    <a:pt x="11281" y="157"/>
                  </a:lnTo>
                  <a:cubicBezTo>
                    <a:pt x="11307" y="132"/>
                    <a:pt x="11307" y="93"/>
                    <a:pt x="11281" y="55"/>
                  </a:cubicBezTo>
                  <a:cubicBezTo>
                    <a:pt x="11260" y="24"/>
                    <a:pt x="11222" y="1"/>
                    <a:pt x="1118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8" name="Google Shape;1198;p13"/>
            <p:cNvGrpSpPr/>
            <p:nvPr/>
          </p:nvGrpSpPr>
          <p:grpSpPr>
            <a:xfrm>
              <a:off x="7999613" y="4386726"/>
              <a:ext cx="343153" cy="784127"/>
              <a:chOff x="4666200" y="1317925"/>
              <a:chExt cx="126550" cy="289175"/>
            </a:xfrm>
          </p:grpSpPr>
          <p:sp>
            <p:nvSpPr>
              <p:cNvPr id="1199" name="Google Shape;1199;p13"/>
              <p:cNvSpPr/>
              <p:nvPr/>
            </p:nvSpPr>
            <p:spPr>
              <a:xfrm>
                <a:off x="4709875" y="1538075"/>
                <a:ext cx="2552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340" extrusionOk="0">
                    <a:moveTo>
                      <a:pt x="759" y="1"/>
                    </a:moveTo>
                    <a:cubicBezTo>
                      <a:pt x="730" y="1"/>
                      <a:pt x="701" y="20"/>
                      <a:pt x="701" y="58"/>
                    </a:cubicBezTo>
                    <a:cubicBezTo>
                      <a:pt x="688" y="313"/>
                      <a:pt x="625" y="568"/>
                      <a:pt x="510" y="810"/>
                    </a:cubicBezTo>
                    <a:cubicBezTo>
                      <a:pt x="489" y="852"/>
                      <a:pt x="519" y="893"/>
                      <a:pt x="559" y="893"/>
                    </a:cubicBezTo>
                    <a:cubicBezTo>
                      <a:pt x="568" y="893"/>
                      <a:pt x="577" y="891"/>
                      <a:pt x="587" y="887"/>
                    </a:cubicBezTo>
                    <a:cubicBezTo>
                      <a:pt x="640" y="859"/>
                      <a:pt x="680" y="847"/>
                      <a:pt x="708" y="847"/>
                    </a:cubicBezTo>
                    <a:cubicBezTo>
                      <a:pt x="851" y="847"/>
                      <a:pt x="682" y="1171"/>
                      <a:pt x="585" y="1332"/>
                    </a:cubicBezTo>
                    <a:lnTo>
                      <a:pt x="585" y="1332"/>
                    </a:lnTo>
                    <a:cubicBezTo>
                      <a:pt x="581" y="1336"/>
                      <a:pt x="577" y="1340"/>
                      <a:pt x="574" y="1345"/>
                    </a:cubicBezTo>
                    <a:lnTo>
                      <a:pt x="523" y="1422"/>
                    </a:lnTo>
                    <a:cubicBezTo>
                      <a:pt x="494" y="1460"/>
                      <a:pt x="536" y="1504"/>
                      <a:pt x="575" y="1504"/>
                    </a:cubicBezTo>
                    <a:cubicBezTo>
                      <a:pt x="589" y="1504"/>
                      <a:pt x="602" y="1499"/>
                      <a:pt x="612" y="1486"/>
                    </a:cubicBezTo>
                    <a:cubicBezTo>
                      <a:pt x="616" y="1481"/>
                      <a:pt x="619" y="1477"/>
                      <a:pt x="623" y="1472"/>
                    </a:cubicBezTo>
                    <a:lnTo>
                      <a:pt x="623" y="1472"/>
                    </a:lnTo>
                    <a:lnTo>
                      <a:pt x="625" y="1473"/>
                    </a:lnTo>
                    <a:cubicBezTo>
                      <a:pt x="650" y="1639"/>
                      <a:pt x="612" y="1804"/>
                      <a:pt x="497" y="1932"/>
                    </a:cubicBezTo>
                    <a:cubicBezTo>
                      <a:pt x="421" y="2098"/>
                      <a:pt x="255" y="2199"/>
                      <a:pt x="77" y="2225"/>
                    </a:cubicBezTo>
                    <a:cubicBezTo>
                      <a:pt x="0" y="2238"/>
                      <a:pt x="26" y="2340"/>
                      <a:pt x="102" y="2340"/>
                    </a:cubicBezTo>
                    <a:cubicBezTo>
                      <a:pt x="448" y="2278"/>
                      <a:pt x="1010" y="1701"/>
                      <a:pt x="707" y="1364"/>
                    </a:cubicBezTo>
                    <a:lnTo>
                      <a:pt x="707" y="1364"/>
                    </a:lnTo>
                    <a:cubicBezTo>
                      <a:pt x="843" y="1181"/>
                      <a:pt x="1021" y="894"/>
                      <a:pt x="931" y="734"/>
                    </a:cubicBezTo>
                    <a:cubicBezTo>
                      <a:pt x="902" y="677"/>
                      <a:pt x="862" y="656"/>
                      <a:pt x="817" y="656"/>
                    </a:cubicBezTo>
                    <a:cubicBezTo>
                      <a:pt x="773" y="656"/>
                      <a:pt x="725" y="676"/>
                      <a:pt x="678" y="701"/>
                    </a:cubicBezTo>
                    <a:lnTo>
                      <a:pt x="678" y="701"/>
                    </a:lnTo>
                    <a:cubicBezTo>
                      <a:pt x="756" y="495"/>
                      <a:pt x="806" y="280"/>
                      <a:pt x="816" y="58"/>
                    </a:cubicBezTo>
                    <a:cubicBezTo>
                      <a:pt x="816" y="20"/>
                      <a:pt x="787" y="1"/>
                      <a:pt x="75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3"/>
              <p:cNvSpPr/>
              <p:nvPr/>
            </p:nvSpPr>
            <p:spPr>
              <a:xfrm>
                <a:off x="4709225" y="1537025"/>
                <a:ext cx="271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2420" extrusionOk="0">
                    <a:moveTo>
                      <a:pt x="804" y="87"/>
                    </a:moveTo>
                    <a:lnTo>
                      <a:pt x="804" y="100"/>
                    </a:lnTo>
                    <a:cubicBezTo>
                      <a:pt x="791" y="304"/>
                      <a:pt x="740" y="521"/>
                      <a:pt x="663" y="712"/>
                    </a:cubicBezTo>
                    <a:lnTo>
                      <a:pt x="625" y="737"/>
                    </a:lnTo>
                    <a:cubicBezTo>
                      <a:pt x="702" y="533"/>
                      <a:pt x="753" y="317"/>
                      <a:pt x="765" y="100"/>
                    </a:cubicBezTo>
                    <a:cubicBezTo>
                      <a:pt x="765" y="100"/>
                      <a:pt x="765" y="87"/>
                      <a:pt x="778" y="87"/>
                    </a:cubicBezTo>
                    <a:close/>
                    <a:moveTo>
                      <a:pt x="867" y="725"/>
                    </a:moveTo>
                    <a:cubicBezTo>
                      <a:pt x="893" y="737"/>
                      <a:pt x="906" y="763"/>
                      <a:pt x="918" y="788"/>
                    </a:cubicBezTo>
                    <a:cubicBezTo>
                      <a:pt x="982" y="890"/>
                      <a:pt x="906" y="1082"/>
                      <a:pt x="727" y="1336"/>
                    </a:cubicBezTo>
                    <a:cubicBezTo>
                      <a:pt x="714" y="1324"/>
                      <a:pt x="702" y="1324"/>
                      <a:pt x="689" y="1311"/>
                    </a:cubicBezTo>
                    <a:cubicBezTo>
                      <a:pt x="778" y="1171"/>
                      <a:pt x="867" y="954"/>
                      <a:pt x="804" y="865"/>
                    </a:cubicBezTo>
                    <a:cubicBezTo>
                      <a:pt x="785" y="846"/>
                      <a:pt x="760" y="834"/>
                      <a:pt x="732" y="834"/>
                    </a:cubicBezTo>
                    <a:cubicBezTo>
                      <a:pt x="722" y="834"/>
                      <a:pt x="712" y="836"/>
                      <a:pt x="702" y="839"/>
                    </a:cubicBezTo>
                    <a:lnTo>
                      <a:pt x="740" y="763"/>
                    </a:lnTo>
                    <a:cubicBezTo>
                      <a:pt x="778" y="737"/>
                      <a:pt x="816" y="725"/>
                      <a:pt x="867" y="725"/>
                    </a:cubicBezTo>
                    <a:close/>
                    <a:moveTo>
                      <a:pt x="662" y="1391"/>
                    </a:moveTo>
                    <a:cubicBezTo>
                      <a:pt x="663" y="1391"/>
                      <a:pt x="663" y="1394"/>
                      <a:pt x="663" y="1400"/>
                    </a:cubicBezTo>
                    <a:lnTo>
                      <a:pt x="689" y="1413"/>
                    </a:lnTo>
                    <a:lnTo>
                      <a:pt x="651" y="1451"/>
                    </a:lnTo>
                    <a:lnTo>
                      <a:pt x="613" y="1438"/>
                    </a:lnTo>
                    <a:lnTo>
                      <a:pt x="638" y="1413"/>
                    </a:lnTo>
                    <a:lnTo>
                      <a:pt x="638" y="1400"/>
                    </a:lnTo>
                    <a:lnTo>
                      <a:pt x="651" y="1400"/>
                    </a:lnTo>
                    <a:cubicBezTo>
                      <a:pt x="657" y="1394"/>
                      <a:pt x="660" y="1391"/>
                      <a:pt x="662" y="1391"/>
                    </a:cubicBezTo>
                    <a:close/>
                    <a:moveTo>
                      <a:pt x="740" y="1464"/>
                    </a:moveTo>
                    <a:cubicBezTo>
                      <a:pt x="778" y="1553"/>
                      <a:pt x="791" y="1642"/>
                      <a:pt x="753" y="1732"/>
                    </a:cubicBezTo>
                    <a:cubicBezTo>
                      <a:pt x="651" y="2025"/>
                      <a:pt x="409" y="2241"/>
                      <a:pt x="115" y="2318"/>
                    </a:cubicBezTo>
                    <a:cubicBezTo>
                      <a:pt x="115" y="2324"/>
                      <a:pt x="112" y="2328"/>
                      <a:pt x="109" y="2328"/>
                    </a:cubicBezTo>
                    <a:cubicBezTo>
                      <a:pt x="106" y="2328"/>
                      <a:pt x="103" y="2324"/>
                      <a:pt x="103" y="2318"/>
                    </a:cubicBezTo>
                    <a:cubicBezTo>
                      <a:pt x="90" y="2318"/>
                      <a:pt x="90" y="2305"/>
                      <a:pt x="103" y="2292"/>
                    </a:cubicBezTo>
                    <a:cubicBezTo>
                      <a:pt x="294" y="2280"/>
                      <a:pt x="472" y="2165"/>
                      <a:pt x="562" y="1987"/>
                    </a:cubicBezTo>
                    <a:cubicBezTo>
                      <a:pt x="663" y="1859"/>
                      <a:pt x="714" y="1693"/>
                      <a:pt x="689" y="1528"/>
                    </a:cubicBezTo>
                    <a:lnTo>
                      <a:pt x="740" y="1464"/>
                    </a:lnTo>
                    <a:close/>
                    <a:moveTo>
                      <a:pt x="780" y="1"/>
                    </a:moveTo>
                    <a:cubicBezTo>
                      <a:pt x="732" y="1"/>
                      <a:pt x="689" y="38"/>
                      <a:pt x="689" y="100"/>
                    </a:cubicBezTo>
                    <a:cubicBezTo>
                      <a:pt x="676" y="342"/>
                      <a:pt x="613" y="584"/>
                      <a:pt x="511" y="801"/>
                    </a:cubicBezTo>
                    <a:lnTo>
                      <a:pt x="485" y="814"/>
                    </a:lnTo>
                    <a:lnTo>
                      <a:pt x="498" y="827"/>
                    </a:lnTo>
                    <a:cubicBezTo>
                      <a:pt x="472" y="865"/>
                      <a:pt x="485" y="916"/>
                      <a:pt x="511" y="941"/>
                    </a:cubicBezTo>
                    <a:cubicBezTo>
                      <a:pt x="534" y="957"/>
                      <a:pt x="558" y="968"/>
                      <a:pt x="581" y="968"/>
                    </a:cubicBezTo>
                    <a:cubicBezTo>
                      <a:pt x="596" y="968"/>
                      <a:pt x="611" y="964"/>
                      <a:pt x="625" y="954"/>
                    </a:cubicBezTo>
                    <a:lnTo>
                      <a:pt x="638" y="967"/>
                    </a:lnTo>
                    <a:lnTo>
                      <a:pt x="651" y="954"/>
                    </a:lnTo>
                    <a:cubicBezTo>
                      <a:pt x="689" y="931"/>
                      <a:pt x="713" y="927"/>
                      <a:pt x="727" y="927"/>
                    </a:cubicBezTo>
                    <a:cubicBezTo>
                      <a:pt x="736" y="927"/>
                      <a:pt x="740" y="929"/>
                      <a:pt x="740" y="929"/>
                    </a:cubicBezTo>
                    <a:cubicBezTo>
                      <a:pt x="778" y="967"/>
                      <a:pt x="663" y="1209"/>
                      <a:pt x="587" y="1349"/>
                    </a:cubicBezTo>
                    <a:lnTo>
                      <a:pt x="574" y="1362"/>
                    </a:lnTo>
                    <a:lnTo>
                      <a:pt x="511" y="1451"/>
                    </a:lnTo>
                    <a:cubicBezTo>
                      <a:pt x="498" y="1489"/>
                      <a:pt x="511" y="1540"/>
                      <a:pt x="549" y="1566"/>
                    </a:cubicBezTo>
                    <a:cubicBezTo>
                      <a:pt x="562" y="1579"/>
                      <a:pt x="587" y="1579"/>
                      <a:pt x="613" y="1579"/>
                    </a:cubicBezTo>
                    <a:cubicBezTo>
                      <a:pt x="625" y="1719"/>
                      <a:pt x="574" y="1846"/>
                      <a:pt x="485" y="1948"/>
                    </a:cubicBezTo>
                    <a:cubicBezTo>
                      <a:pt x="409" y="2101"/>
                      <a:pt x="256" y="2203"/>
                      <a:pt x="90" y="2216"/>
                    </a:cubicBezTo>
                    <a:cubicBezTo>
                      <a:pt x="52" y="2216"/>
                      <a:pt x="26" y="2241"/>
                      <a:pt x="13" y="2267"/>
                    </a:cubicBezTo>
                    <a:cubicBezTo>
                      <a:pt x="1" y="2305"/>
                      <a:pt x="13" y="2343"/>
                      <a:pt x="39" y="2369"/>
                    </a:cubicBezTo>
                    <a:cubicBezTo>
                      <a:pt x="52" y="2394"/>
                      <a:pt x="90" y="2407"/>
                      <a:pt x="115" y="2407"/>
                    </a:cubicBezTo>
                    <a:lnTo>
                      <a:pt x="115" y="2420"/>
                    </a:lnTo>
                    <a:lnTo>
                      <a:pt x="128" y="2420"/>
                    </a:lnTo>
                    <a:cubicBezTo>
                      <a:pt x="460" y="2331"/>
                      <a:pt x="714" y="2089"/>
                      <a:pt x="829" y="1770"/>
                    </a:cubicBezTo>
                    <a:cubicBezTo>
                      <a:pt x="880" y="1655"/>
                      <a:pt x="855" y="1515"/>
                      <a:pt x="791" y="1413"/>
                    </a:cubicBezTo>
                    <a:cubicBezTo>
                      <a:pt x="944" y="1184"/>
                      <a:pt x="1084" y="916"/>
                      <a:pt x="995" y="763"/>
                    </a:cubicBezTo>
                    <a:cubicBezTo>
                      <a:pt x="969" y="712"/>
                      <a:pt x="931" y="686"/>
                      <a:pt x="880" y="674"/>
                    </a:cubicBezTo>
                    <a:cubicBezTo>
                      <a:pt x="861" y="667"/>
                      <a:pt x="842" y="664"/>
                      <a:pt x="823" y="664"/>
                    </a:cubicBezTo>
                    <a:cubicBezTo>
                      <a:pt x="804" y="664"/>
                      <a:pt x="785" y="667"/>
                      <a:pt x="765" y="674"/>
                    </a:cubicBezTo>
                    <a:cubicBezTo>
                      <a:pt x="829" y="482"/>
                      <a:pt x="867" y="291"/>
                      <a:pt x="880" y="100"/>
                    </a:cubicBezTo>
                    <a:cubicBezTo>
                      <a:pt x="880" y="75"/>
                      <a:pt x="867" y="36"/>
                      <a:pt x="842" y="24"/>
                    </a:cubicBezTo>
                    <a:cubicBezTo>
                      <a:pt x="822" y="8"/>
                      <a:pt x="801" y="1"/>
                      <a:pt x="78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3"/>
              <p:cNvSpPr/>
              <p:nvPr/>
            </p:nvSpPr>
            <p:spPr>
              <a:xfrm>
                <a:off x="4717950" y="1421325"/>
                <a:ext cx="14250" cy="11757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703" extrusionOk="0">
                    <a:moveTo>
                      <a:pt x="68" y="1"/>
                    </a:moveTo>
                    <a:cubicBezTo>
                      <a:pt x="34" y="1"/>
                      <a:pt x="1" y="25"/>
                      <a:pt x="9" y="63"/>
                    </a:cubicBezTo>
                    <a:cubicBezTo>
                      <a:pt x="21" y="152"/>
                      <a:pt x="72" y="241"/>
                      <a:pt x="149" y="305"/>
                    </a:cubicBezTo>
                    <a:cubicBezTo>
                      <a:pt x="187" y="331"/>
                      <a:pt x="302" y="369"/>
                      <a:pt x="327" y="394"/>
                    </a:cubicBezTo>
                    <a:cubicBezTo>
                      <a:pt x="378" y="496"/>
                      <a:pt x="187" y="738"/>
                      <a:pt x="162" y="853"/>
                    </a:cubicBezTo>
                    <a:cubicBezTo>
                      <a:pt x="162" y="904"/>
                      <a:pt x="162" y="955"/>
                      <a:pt x="174" y="1019"/>
                    </a:cubicBezTo>
                    <a:cubicBezTo>
                      <a:pt x="174" y="1197"/>
                      <a:pt x="136" y="1376"/>
                      <a:pt x="72" y="1542"/>
                    </a:cubicBezTo>
                    <a:cubicBezTo>
                      <a:pt x="62" y="1581"/>
                      <a:pt x="99" y="1613"/>
                      <a:pt x="134" y="1613"/>
                    </a:cubicBezTo>
                    <a:cubicBezTo>
                      <a:pt x="144" y="1613"/>
                      <a:pt x="153" y="1611"/>
                      <a:pt x="162" y="1605"/>
                    </a:cubicBezTo>
                    <a:lnTo>
                      <a:pt x="202" y="1578"/>
                    </a:lnTo>
                    <a:lnTo>
                      <a:pt x="202" y="1578"/>
                    </a:lnTo>
                    <a:cubicBezTo>
                      <a:pt x="147" y="1727"/>
                      <a:pt x="93" y="1877"/>
                      <a:pt x="47" y="2026"/>
                    </a:cubicBezTo>
                    <a:cubicBezTo>
                      <a:pt x="37" y="2066"/>
                      <a:pt x="66" y="2098"/>
                      <a:pt x="97" y="2098"/>
                    </a:cubicBezTo>
                    <a:cubicBezTo>
                      <a:pt x="106" y="2098"/>
                      <a:pt x="115" y="2095"/>
                      <a:pt x="123" y="2090"/>
                    </a:cubicBezTo>
                    <a:lnTo>
                      <a:pt x="146" y="2072"/>
                    </a:lnTo>
                    <a:lnTo>
                      <a:pt x="146" y="2072"/>
                    </a:lnTo>
                    <a:cubicBezTo>
                      <a:pt x="139" y="2184"/>
                      <a:pt x="122" y="2293"/>
                      <a:pt x="85" y="2396"/>
                    </a:cubicBezTo>
                    <a:cubicBezTo>
                      <a:pt x="74" y="2440"/>
                      <a:pt x="101" y="2474"/>
                      <a:pt x="142" y="2474"/>
                    </a:cubicBezTo>
                    <a:cubicBezTo>
                      <a:pt x="148" y="2474"/>
                      <a:pt x="155" y="2474"/>
                      <a:pt x="162" y="2472"/>
                    </a:cubicBezTo>
                    <a:lnTo>
                      <a:pt x="162" y="2472"/>
                    </a:lnTo>
                    <a:cubicBezTo>
                      <a:pt x="276" y="2536"/>
                      <a:pt x="276" y="2625"/>
                      <a:pt x="136" y="2752"/>
                    </a:cubicBezTo>
                    <a:cubicBezTo>
                      <a:pt x="123" y="2791"/>
                      <a:pt x="149" y="2842"/>
                      <a:pt x="187" y="2842"/>
                    </a:cubicBezTo>
                    <a:cubicBezTo>
                      <a:pt x="225" y="2842"/>
                      <a:pt x="225" y="3186"/>
                      <a:pt x="251" y="3262"/>
                    </a:cubicBezTo>
                    <a:cubicBezTo>
                      <a:pt x="260" y="3291"/>
                      <a:pt x="284" y="3305"/>
                      <a:pt x="312" y="3305"/>
                    </a:cubicBezTo>
                    <a:cubicBezTo>
                      <a:pt x="321" y="3305"/>
                      <a:pt x="330" y="3304"/>
                      <a:pt x="340" y="3301"/>
                    </a:cubicBezTo>
                    <a:lnTo>
                      <a:pt x="340" y="3301"/>
                    </a:lnTo>
                    <a:cubicBezTo>
                      <a:pt x="314" y="3517"/>
                      <a:pt x="302" y="3721"/>
                      <a:pt x="314" y="3938"/>
                    </a:cubicBezTo>
                    <a:cubicBezTo>
                      <a:pt x="314" y="4027"/>
                      <a:pt x="327" y="4550"/>
                      <a:pt x="238" y="4575"/>
                    </a:cubicBezTo>
                    <a:cubicBezTo>
                      <a:pt x="158" y="4598"/>
                      <a:pt x="191" y="4694"/>
                      <a:pt x="254" y="4694"/>
                    </a:cubicBezTo>
                    <a:cubicBezTo>
                      <a:pt x="261" y="4694"/>
                      <a:pt x="269" y="4692"/>
                      <a:pt x="276" y="4690"/>
                    </a:cubicBezTo>
                    <a:lnTo>
                      <a:pt x="276" y="4703"/>
                    </a:lnTo>
                    <a:cubicBezTo>
                      <a:pt x="493" y="4626"/>
                      <a:pt x="416" y="4282"/>
                      <a:pt x="429" y="4091"/>
                    </a:cubicBezTo>
                    <a:cubicBezTo>
                      <a:pt x="442" y="3861"/>
                      <a:pt x="569" y="3390"/>
                      <a:pt x="391" y="3199"/>
                    </a:cubicBezTo>
                    <a:cubicBezTo>
                      <a:pt x="378" y="3192"/>
                      <a:pt x="365" y="3189"/>
                      <a:pt x="353" y="3189"/>
                    </a:cubicBezTo>
                    <a:cubicBezTo>
                      <a:pt x="340" y="3189"/>
                      <a:pt x="327" y="3192"/>
                      <a:pt x="314" y="3199"/>
                    </a:cubicBezTo>
                    <a:cubicBezTo>
                      <a:pt x="378" y="3160"/>
                      <a:pt x="404" y="2905"/>
                      <a:pt x="378" y="2842"/>
                    </a:cubicBezTo>
                    <a:cubicBezTo>
                      <a:pt x="345" y="2775"/>
                      <a:pt x="323" y="2752"/>
                      <a:pt x="283" y="2741"/>
                    </a:cubicBezTo>
                    <a:lnTo>
                      <a:pt x="283" y="2741"/>
                    </a:lnTo>
                    <a:cubicBezTo>
                      <a:pt x="322" y="2647"/>
                      <a:pt x="358" y="2547"/>
                      <a:pt x="378" y="2447"/>
                    </a:cubicBezTo>
                    <a:cubicBezTo>
                      <a:pt x="391" y="2421"/>
                      <a:pt x="365" y="2396"/>
                      <a:pt x="340" y="2383"/>
                    </a:cubicBezTo>
                    <a:cubicBezTo>
                      <a:pt x="302" y="2368"/>
                      <a:pt x="260" y="2357"/>
                      <a:pt x="218" y="2356"/>
                    </a:cubicBezTo>
                    <a:lnTo>
                      <a:pt x="218" y="2356"/>
                    </a:lnTo>
                    <a:cubicBezTo>
                      <a:pt x="246" y="2229"/>
                      <a:pt x="266" y="2100"/>
                      <a:pt x="276" y="1962"/>
                    </a:cubicBezTo>
                    <a:cubicBezTo>
                      <a:pt x="276" y="1925"/>
                      <a:pt x="250" y="1902"/>
                      <a:pt x="220" y="1901"/>
                    </a:cubicBezTo>
                    <a:lnTo>
                      <a:pt x="220" y="1901"/>
                    </a:lnTo>
                    <a:cubicBezTo>
                      <a:pt x="273" y="1752"/>
                      <a:pt x="322" y="1602"/>
                      <a:pt x="378" y="1452"/>
                    </a:cubicBezTo>
                    <a:cubicBezTo>
                      <a:pt x="388" y="1412"/>
                      <a:pt x="359" y="1380"/>
                      <a:pt x="328" y="1380"/>
                    </a:cubicBezTo>
                    <a:cubicBezTo>
                      <a:pt x="319" y="1380"/>
                      <a:pt x="310" y="1383"/>
                      <a:pt x="302" y="1389"/>
                    </a:cubicBezTo>
                    <a:lnTo>
                      <a:pt x="242" y="1429"/>
                    </a:lnTo>
                    <a:lnTo>
                      <a:pt x="242" y="1429"/>
                    </a:lnTo>
                    <a:cubicBezTo>
                      <a:pt x="282" y="1294"/>
                      <a:pt x="302" y="1154"/>
                      <a:pt x="302" y="1006"/>
                    </a:cubicBezTo>
                    <a:cubicBezTo>
                      <a:pt x="327" y="789"/>
                      <a:pt x="391" y="560"/>
                      <a:pt x="480" y="356"/>
                    </a:cubicBezTo>
                    <a:cubicBezTo>
                      <a:pt x="493" y="318"/>
                      <a:pt x="455" y="292"/>
                      <a:pt x="416" y="280"/>
                    </a:cubicBezTo>
                    <a:lnTo>
                      <a:pt x="123" y="37"/>
                    </a:lnTo>
                    <a:cubicBezTo>
                      <a:pt x="113" y="12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3"/>
              <p:cNvSpPr/>
              <p:nvPr/>
            </p:nvSpPr>
            <p:spPr>
              <a:xfrm>
                <a:off x="4716250" y="1420525"/>
                <a:ext cx="159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4773" extrusionOk="0">
                    <a:moveTo>
                      <a:pt x="128" y="60"/>
                    </a:moveTo>
                    <a:cubicBezTo>
                      <a:pt x="131" y="60"/>
                      <a:pt x="134" y="63"/>
                      <a:pt x="140" y="69"/>
                    </a:cubicBezTo>
                    <a:cubicBezTo>
                      <a:pt x="153" y="69"/>
                      <a:pt x="153" y="69"/>
                      <a:pt x="153" y="82"/>
                    </a:cubicBezTo>
                    <a:lnTo>
                      <a:pt x="153" y="95"/>
                    </a:lnTo>
                    <a:lnTo>
                      <a:pt x="472" y="363"/>
                    </a:lnTo>
                    <a:lnTo>
                      <a:pt x="484" y="363"/>
                    </a:lnTo>
                    <a:cubicBezTo>
                      <a:pt x="497" y="363"/>
                      <a:pt x="497" y="363"/>
                      <a:pt x="510" y="375"/>
                    </a:cubicBezTo>
                    <a:lnTo>
                      <a:pt x="497" y="401"/>
                    </a:lnTo>
                    <a:cubicBezTo>
                      <a:pt x="408" y="605"/>
                      <a:pt x="344" y="821"/>
                      <a:pt x="332" y="1038"/>
                    </a:cubicBezTo>
                    <a:cubicBezTo>
                      <a:pt x="319" y="1166"/>
                      <a:pt x="306" y="1306"/>
                      <a:pt x="281" y="1433"/>
                    </a:cubicBezTo>
                    <a:lnTo>
                      <a:pt x="230" y="1459"/>
                    </a:lnTo>
                    <a:cubicBezTo>
                      <a:pt x="255" y="1331"/>
                      <a:pt x="281" y="1204"/>
                      <a:pt x="281" y="1076"/>
                    </a:cubicBezTo>
                    <a:lnTo>
                      <a:pt x="281" y="1051"/>
                    </a:lnTo>
                    <a:cubicBezTo>
                      <a:pt x="281" y="1025"/>
                      <a:pt x="281" y="1000"/>
                      <a:pt x="281" y="974"/>
                    </a:cubicBezTo>
                    <a:cubicBezTo>
                      <a:pt x="281" y="949"/>
                      <a:pt x="281" y="923"/>
                      <a:pt x="281" y="898"/>
                    </a:cubicBezTo>
                    <a:cubicBezTo>
                      <a:pt x="293" y="834"/>
                      <a:pt x="319" y="783"/>
                      <a:pt x="344" y="732"/>
                    </a:cubicBezTo>
                    <a:cubicBezTo>
                      <a:pt x="408" y="618"/>
                      <a:pt x="472" y="490"/>
                      <a:pt x="433" y="401"/>
                    </a:cubicBezTo>
                    <a:cubicBezTo>
                      <a:pt x="421" y="375"/>
                      <a:pt x="395" y="363"/>
                      <a:pt x="332" y="337"/>
                    </a:cubicBezTo>
                    <a:cubicBezTo>
                      <a:pt x="293" y="324"/>
                      <a:pt x="268" y="312"/>
                      <a:pt x="242" y="299"/>
                    </a:cubicBezTo>
                    <a:cubicBezTo>
                      <a:pt x="179" y="235"/>
                      <a:pt x="140" y="159"/>
                      <a:pt x="115" y="82"/>
                    </a:cubicBezTo>
                    <a:lnTo>
                      <a:pt x="115" y="69"/>
                    </a:lnTo>
                    <a:cubicBezTo>
                      <a:pt x="121" y="63"/>
                      <a:pt x="124" y="60"/>
                      <a:pt x="128" y="60"/>
                    </a:cubicBezTo>
                    <a:close/>
                    <a:moveTo>
                      <a:pt x="370" y="1612"/>
                    </a:moveTo>
                    <a:lnTo>
                      <a:pt x="255" y="1905"/>
                    </a:lnTo>
                    <a:cubicBezTo>
                      <a:pt x="255" y="1905"/>
                      <a:pt x="242" y="1905"/>
                      <a:pt x="242" y="1918"/>
                    </a:cubicBezTo>
                    <a:lnTo>
                      <a:pt x="217" y="1930"/>
                    </a:lnTo>
                    <a:lnTo>
                      <a:pt x="319" y="1637"/>
                    </a:lnTo>
                    <a:lnTo>
                      <a:pt x="370" y="1612"/>
                    </a:lnTo>
                    <a:close/>
                    <a:moveTo>
                      <a:pt x="293" y="2109"/>
                    </a:moveTo>
                    <a:cubicBezTo>
                      <a:pt x="293" y="2198"/>
                      <a:pt x="281" y="2275"/>
                      <a:pt x="255" y="2351"/>
                    </a:cubicBezTo>
                    <a:lnTo>
                      <a:pt x="230" y="2351"/>
                    </a:lnTo>
                    <a:cubicBezTo>
                      <a:pt x="242" y="2287"/>
                      <a:pt x="255" y="2211"/>
                      <a:pt x="268" y="2134"/>
                    </a:cubicBezTo>
                    <a:lnTo>
                      <a:pt x="293" y="2109"/>
                    </a:lnTo>
                    <a:close/>
                    <a:moveTo>
                      <a:pt x="204" y="2453"/>
                    </a:moveTo>
                    <a:lnTo>
                      <a:pt x="217" y="2466"/>
                    </a:lnTo>
                    <a:lnTo>
                      <a:pt x="204" y="2466"/>
                    </a:lnTo>
                    <a:lnTo>
                      <a:pt x="204" y="2453"/>
                    </a:lnTo>
                    <a:close/>
                    <a:moveTo>
                      <a:pt x="332" y="2428"/>
                    </a:moveTo>
                    <a:lnTo>
                      <a:pt x="395" y="2453"/>
                    </a:lnTo>
                    <a:cubicBezTo>
                      <a:pt x="408" y="2453"/>
                      <a:pt x="421" y="2466"/>
                      <a:pt x="408" y="2479"/>
                    </a:cubicBezTo>
                    <a:cubicBezTo>
                      <a:pt x="397" y="2523"/>
                      <a:pt x="386" y="2577"/>
                      <a:pt x="366" y="2623"/>
                    </a:cubicBezTo>
                    <a:lnTo>
                      <a:pt x="366" y="2623"/>
                    </a:lnTo>
                    <a:cubicBezTo>
                      <a:pt x="366" y="2618"/>
                      <a:pt x="363" y="2612"/>
                      <a:pt x="357" y="2606"/>
                    </a:cubicBezTo>
                    <a:cubicBezTo>
                      <a:pt x="357" y="2568"/>
                      <a:pt x="332" y="2529"/>
                      <a:pt x="306" y="2504"/>
                    </a:cubicBezTo>
                    <a:lnTo>
                      <a:pt x="319" y="2479"/>
                    </a:lnTo>
                    <a:cubicBezTo>
                      <a:pt x="319" y="2466"/>
                      <a:pt x="332" y="2453"/>
                      <a:pt x="332" y="2428"/>
                    </a:cubicBezTo>
                    <a:close/>
                    <a:moveTo>
                      <a:pt x="255" y="2823"/>
                    </a:moveTo>
                    <a:lnTo>
                      <a:pt x="268" y="2835"/>
                    </a:lnTo>
                    <a:cubicBezTo>
                      <a:pt x="255" y="2835"/>
                      <a:pt x="255" y="2835"/>
                      <a:pt x="255" y="2823"/>
                    </a:cubicBezTo>
                    <a:close/>
                    <a:moveTo>
                      <a:pt x="370" y="2835"/>
                    </a:moveTo>
                    <a:cubicBezTo>
                      <a:pt x="382" y="2848"/>
                      <a:pt x="395" y="2874"/>
                      <a:pt x="408" y="2899"/>
                    </a:cubicBezTo>
                    <a:cubicBezTo>
                      <a:pt x="421" y="3001"/>
                      <a:pt x="408" y="3103"/>
                      <a:pt x="370" y="3192"/>
                    </a:cubicBezTo>
                    <a:lnTo>
                      <a:pt x="408" y="3256"/>
                    </a:lnTo>
                    <a:lnTo>
                      <a:pt x="433" y="3256"/>
                    </a:lnTo>
                    <a:cubicBezTo>
                      <a:pt x="561" y="3383"/>
                      <a:pt x="523" y="3677"/>
                      <a:pt x="484" y="3919"/>
                    </a:cubicBezTo>
                    <a:cubicBezTo>
                      <a:pt x="472" y="3983"/>
                      <a:pt x="459" y="4046"/>
                      <a:pt x="459" y="4123"/>
                    </a:cubicBezTo>
                    <a:lnTo>
                      <a:pt x="459" y="4263"/>
                    </a:lnTo>
                    <a:cubicBezTo>
                      <a:pt x="472" y="4441"/>
                      <a:pt x="472" y="4645"/>
                      <a:pt x="332" y="4696"/>
                    </a:cubicBezTo>
                    <a:cubicBezTo>
                      <a:pt x="332" y="4696"/>
                      <a:pt x="319" y="4696"/>
                      <a:pt x="319" y="4684"/>
                    </a:cubicBezTo>
                    <a:cubicBezTo>
                      <a:pt x="319" y="4671"/>
                      <a:pt x="319" y="4658"/>
                      <a:pt x="332" y="4658"/>
                    </a:cubicBezTo>
                    <a:cubicBezTo>
                      <a:pt x="408" y="4633"/>
                      <a:pt x="433" y="4480"/>
                      <a:pt x="433" y="4059"/>
                    </a:cubicBezTo>
                    <a:lnTo>
                      <a:pt x="433" y="3983"/>
                    </a:lnTo>
                    <a:lnTo>
                      <a:pt x="433" y="3855"/>
                    </a:lnTo>
                    <a:cubicBezTo>
                      <a:pt x="421" y="3689"/>
                      <a:pt x="421" y="3524"/>
                      <a:pt x="446" y="3358"/>
                    </a:cubicBezTo>
                    <a:lnTo>
                      <a:pt x="408" y="3345"/>
                    </a:lnTo>
                    <a:lnTo>
                      <a:pt x="395" y="3307"/>
                    </a:lnTo>
                    <a:lnTo>
                      <a:pt x="382" y="3307"/>
                    </a:lnTo>
                    <a:cubicBezTo>
                      <a:pt x="370" y="3307"/>
                      <a:pt x="370" y="3307"/>
                      <a:pt x="357" y="3294"/>
                    </a:cubicBezTo>
                    <a:cubicBezTo>
                      <a:pt x="344" y="3218"/>
                      <a:pt x="332" y="3154"/>
                      <a:pt x="332" y="3078"/>
                    </a:cubicBezTo>
                    <a:cubicBezTo>
                      <a:pt x="332" y="3014"/>
                      <a:pt x="319" y="2963"/>
                      <a:pt x="319" y="2925"/>
                    </a:cubicBezTo>
                    <a:lnTo>
                      <a:pt x="344" y="2874"/>
                    </a:lnTo>
                    <a:lnTo>
                      <a:pt x="370" y="2835"/>
                    </a:lnTo>
                    <a:close/>
                    <a:moveTo>
                      <a:pt x="110" y="1"/>
                    </a:moveTo>
                    <a:cubicBezTo>
                      <a:pt x="83" y="1"/>
                      <a:pt x="57" y="13"/>
                      <a:pt x="38" y="31"/>
                    </a:cubicBezTo>
                    <a:cubicBezTo>
                      <a:pt x="13" y="57"/>
                      <a:pt x="0" y="82"/>
                      <a:pt x="13" y="120"/>
                    </a:cubicBezTo>
                    <a:cubicBezTo>
                      <a:pt x="38" y="222"/>
                      <a:pt x="102" y="312"/>
                      <a:pt x="179" y="375"/>
                    </a:cubicBezTo>
                    <a:cubicBezTo>
                      <a:pt x="204" y="401"/>
                      <a:pt x="242" y="414"/>
                      <a:pt x="281" y="426"/>
                    </a:cubicBezTo>
                    <a:cubicBezTo>
                      <a:pt x="293" y="439"/>
                      <a:pt x="319" y="452"/>
                      <a:pt x="344" y="465"/>
                    </a:cubicBezTo>
                    <a:cubicBezTo>
                      <a:pt x="357" y="516"/>
                      <a:pt x="293" y="630"/>
                      <a:pt x="255" y="720"/>
                    </a:cubicBezTo>
                    <a:cubicBezTo>
                      <a:pt x="230" y="770"/>
                      <a:pt x="204" y="834"/>
                      <a:pt x="179" y="898"/>
                    </a:cubicBezTo>
                    <a:cubicBezTo>
                      <a:pt x="179" y="936"/>
                      <a:pt x="179" y="974"/>
                      <a:pt x="179" y="1000"/>
                    </a:cubicBezTo>
                    <a:cubicBezTo>
                      <a:pt x="179" y="1025"/>
                      <a:pt x="179" y="1051"/>
                      <a:pt x="179" y="1064"/>
                    </a:cubicBezTo>
                    <a:lnTo>
                      <a:pt x="179" y="1089"/>
                    </a:lnTo>
                    <a:cubicBezTo>
                      <a:pt x="179" y="1242"/>
                      <a:pt x="153" y="1395"/>
                      <a:pt x="102" y="1548"/>
                    </a:cubicBezTo>
                    <a:lnTo>
                      <a:pt x="89" y="1561"/>
                    </a:lnTo>
                    <a:lnTo>
                      <a:pt x="89" y="1574"/>
                    </a:lnTo>
                    <a:cubicBezTo>
                      <a:pt x="89" y="1574"/>
                      <a:pt x="89" y="1574"/>
                      <a:pt x="89" y="1586"/>
                    </a:cubicBezTo>
                    <a:cubicBezTo>
                      <a:pt x="77" y="1624"/>
                      <a:pt x="89" y="1663"/>
                      <a:pt x="128" y="1688"/>
                    </a:cubicBezTo>
                    <a:cubicBezTo>
                      <a:pt x="140" y="1701"/>
                      <a:pt x="166" y="1714"/>
                      <a:pt x="191" y="1714"/>
                    </a:cubicBezTo>
                    <a:lnTo>
                      <a:pt x="77" y="2032"/>
                    </a:lnTo>
                    <a:lnTo>
                      <a:pt x="64" y="2032"/>
                    </a:lnTo>
                    <a:lnTo>
                      <a:pt x="64" y="2058"/>
                    </a:lnTo>
                    <a:cubicBezTo>
                      <a:pt x="51" y="2096"/>
                      <a:pt x="77" y="2134"/>
                      <a:pt x="102" y="2160"/>
                    </a:cubicBezTo>
                    <a:cubicBezTo>
                      <a:pt x="128" y="2173"/>
                      <a:pt x="140" y="2185"/>
                      <a:pt x="166" y="2185"/>
                    </a:cubicBezTo>
                    <a:cubicBezTo>
                      <a:pt x="153" y="2249"/>
                      <a:pt x="140" y="2313"/>
                      <a:pt x="128" y="2364"/>
                    </a:cubicBezTo>
                    <a:lnTo>
                      <a:pt x="115" y="2364"/>
                    </a:lnTo>
                    <a:lnTo>
                      <a:pt x="128" y="2389"/>
                    </a:lnTo>
                    <a:cubicBezTo>
                      <a:pt x="128" y="2402"/>
                      <a:pt x="115" y="2415"/>
                      <a:pt x="115" y="2428"/>
                    </a:cubicBezTo>
                    <a:cubicBezTo>
                      <a:pt x="102" y="2453"/>
                      <a:pt x="115" y="2491"/>
                      <a:pt x="140" y="2517"/>
                    </a:cubicBezTo>
                    <a:cubicBezTo>
                      <a:pt x="150" y="2535"/>
                      <a:pt x="166" y="2547"/>
                      <a:pt x="189" y="2547"/>
                    </a:cubicBezTo>
                    <a:cubicBezTo>
                      <a:pt x="197" y="2547"/>
                      <a:pt x="207" y="2546"/>
                      <a:pt x="217" y="2542"/>
                    </a:cubicBezTo>
                    <a:cubicBezTo>
                      <a:pt x="242" y="2555"/>
                      <a:pt x="268" y="2580"/>
                      <a:pt x="268" y="2606"/>
                    </a:cubicBezTo>
                    <a:cubicBezTo>
                      <a:pt x="268" y="2631"/>
                      <a:pt x="268" y="2670"/>
                      <a:pt x="217" y="2721"/>
                    </a:cubicBezTo>
                    <a:lnTo>
                      <a:pt x="179" y="2721"/>
                    </a:lnTo>
                    <a:lnTo>
                      <a:pt x="191" y="2746"/>
                    </a:lnTo>
                    <a:lnTo>
                      <a:pt x="179" y="2759"/>
                    </a:lnTo>
                    <a:lnTo>
                      <a:pt x="179" y="2772"/>
                    </a:lnTo>
                    <a:cubicBezTo>
                      <a:pt x="166" y="2797"/>
                      <a:pt x="166" y="2835"/>
                      <a:pt x="179" y="2861"/>
                    </a:cubicBezTo>
                    <a:cubicBezTo>
                      <a:pt x="191" y="2886"/>
                      <a:pt x="217" y="2912"/>
                      <a:pt x="242" y="2912"/>
                    </a:cubicBezTo>
                    <a:cubicBezTo>
                      <a:pt x="242" y="2950"/>
                      <a:pt x="255" y="3027"/>
                      <a:pt x="255" y="3078"/>
                    </a:cubicBezTo>
                    <a:cubicBezTo>
                      <a:pt x="255" y="3167"/>
                      <a:pt x="268" y="3243"/>
                      <a:pt x="293" y="3320"/>
                    </a:cubicBezTo>
                    <a:cubicBezTo>
                      <a:pt x="293" y="3345"/>
                      <a:pt x="319" y="3371"/>
                      <a:pt x="344" y="3383"/>
                    </a:cubicBezTo>
                    <a:lnTo>
                      <a:pt x="357" y="3383"/>
                    </a:lnTo>
                    <a:cubicBezTo>
                      <a:pt x="344" y="3447"/>
                      <a:pt x="344" y="3587"/>
                      <a:pt x="344" y="3855"/>
                    </a:cubicBezTo>
                    <a:lnTo>
                      <a:pt x="344" y="3983"/>
                    </a:lnTo>
                    <a:lnTo>
                      <a:pt x="344" y="4059"/>
                    </a:lnTo>
                    <a:cubicBezTo>
                      <a:pt x="344" y="4378"/>
                      <a:pt x="332" y="4556"/>
                      <a:pt x="306" y="4582"/>
                    </a:cubicBezTo>
                    <a:cubicBezTo>
                      <a:pt x="255" y="4607"/>
                      <a:pt x="230" y="4658"/>
                      <a:pt x="242" y="4709"/>
                    </a:cubicBezTo>
                    <a:cubicBezTo>
                      <a:pt x="255" y="4747"/>
                      <a:pt x="293" y="4773"/>
                      <a:pt x="332" y="4773"/>
                    </a:cubicBezTo>
                    <a:lnTo>
                      <a:pt x="357" y="4773"/>
                    </a:lnTo>
                    <a:cubicBezTo>
                      <a:pt x="548" y="4696"/>
                      <a:pt x="535" y="4441"/>
                      <a:pt x="535" y="4263"/>
                    </a:cubicBezTo>
                    <a:cubicBezTo>
                      <a:pt x="535" y="4212"/>
                      <a:pt x="523" y="4187"/>
                      <a:pt x="535" y="4123"/>
                    </a:cubicBezTo>
                    <a:cubicBezTo>
                      <a:pt x="535" y="4072"/>
                      <a:pt x="535" y="3995"/>
                      <a:pt x="548" y="3919"/>
                    </a:cubicBezTo>
                    <a:cubicBezTo>
                      <a:pt x="586" y="3677"/>
                      <a:pt x="637" y="3358"/>
                      <a:pt x="472" y="3205"/>
                    </a:cubicBezTo>
                    <a:cubicBezTo>
                      <a:pt x="472" y="3192"/>
                      <a:pt x="459" y="3192"/>
                      <a:pt x="446" y="3180"/>
                    </a:cubicBezTo>
                    <a:cubicBezTo>
                      <a:pt x="484" y="3078"/>
                      <a:pt x="497" y="2976"/>
                      <a:pt x="472" y="2861"/>
                    </a:cubicBezTo>
                    <a:cubicBezTo>
                      <a:pt x="459" y="2823"/>
                      <a:pt x="433" y="2784"/>
                      <a:pt x="395" y="2759"/>
                    </a:cubicBezTo>
                    <a:cubicBezTo>
                      <a:pt x="433" y="2670"/>
                      <a:pt x="459" y="2580"/>
                      <a:pt x="484" y="2491"/>
                    </a:cubicBezTo>
                    <a:cubicBezTo>
                      <a:pt x="484" y="2440"/>
                      <a:pt x="459" y="2389"/>
                      <a:pt x="408" y="2377"/>
                    </a:cubicBezTo>
                    <a:lnTo>
                      <a:pt x="332" y="2351"/>
                    </a:lnTo>
                    <a:cubicBezTo>
                      <a:pt x="357" y="2249"/>
                      <a:pt x="370" y="2147"/>
                      <a:pt x="370" y="2045"/>
                    </a:cubicBezTo>
                    <a:cubicBezTo>
                      <a:pt x="370" y="2032"/>
                      <a:pt x="370" y="2020"/>
                      <a:pt x="370" y="2007"/>
                    </a:cubicBezTo>
                    <a:cubicBezTo>
                      <a:pt x="370" y="1969"/>
                      <a:pt x="357" y="1943"/>
                      <a:pt x="332" y="1930"/>
                    </a:cubicBezTo>
                    <a:lnTo>
                      <a:pt x="459" y="1548"/>
                    </a:lnTo>
                    <a:lnTo>
                      <a:pt x="484" y="1535"/>
                    </a:lnTo>
                    <a:lnTo>
                      <a:pt x="472" y="1523"/>
                    </a:lnTo>
                    <a:lnTo>
                      <a:pt x="472" y="1510"/>
                    </a:lnTo>
                    <a:cubicBezTo>
                      <a:pt x="484" y="1472"/>
                      <a:pt x="472" y="1433"/>
                      <a:pt x="433" y="1408"/>
                    </a:cubicBezTo>
                    <a:cubicBezTo>
                      <a:pt x="421" y="1395"/>
                      <a:pt x="382" y="1382"/>
                      <a:pt x="357" y="1382"/>
                    </a:cubicBezTo>
                    <a:cubicBezTo>
                      <a:pt x="370" y="1280"/>
                      <a:pt x="382" y="1166"/>
                      <a:pt x="395" y="1064"/>
                    </a:cubicBezTo>
                    <a:cubicBezTo>
                      <a:pt x="408" y="847"/>
                      <a:pt x="472" y="643"/>
                      <a:pt x="548" y="439"/>
                    </a:cubicBezTo>
                    <a:lnTo>
                      <a:pt x="561" y="414"/>
                    </a:lnTo>
                    <a:cubicBezTo>
                      <a:pt x="574" y="388"/>
                      <a:pt x="574" y="363"/>
                      <a:pt x="548" y="337"/>
                    </a:cubicBezTo>
                    <a:cubicBezTo>
                      <a:pt x="535" y="312"/>
                      <a:pt x="510" y="299"/>
                      <a:pt x="484" y="286"/>
                    </a:cubicBezTo>
                    <a:lnTo>
                      <a:pt x="204" y="57"/>
                    </a:lnTo>
                    <a:cubicBezTo>
                      <a:pt x="191" y="31"/>
                      <a:pt x="166" y="6"/>
                      <a:pt x="140" y="6"/>
                    </a:cubicBezTo>
                    <a:cubicBezTo>
                      <a:pt x="130" y="2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3"/>
              <p:cNvSpPr/>
              <p:nvPr/>
            </p:nvSpPr>
            <p:spPr>
              <a:xfrm>
                <a:off x="4702425" y="1319200"/>
                <a:ext cx="22800" cy="1061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244" extrusionOk="0">
                    <a:moveTo>
                      <a:pt x="84" y="1"/>
                    </a:moveTo>
                    <a:cubicBezTo>
                      <a:pt x="33" y="1"/>
                      <a:pt x="0" y="74"/>
                      <a:pt x="56" y="107"/>
                    </a:cubicBezTo>
                    <a:cubicBezTo>
                      <a:pt x="56" y="107"/>
                      <a:pt x="209" y="630"/>
                      <a:pt x="209" y="630"/>
                    </a:cubicBezTo>
                    <a:cubicBezTo>
                      <a:pt x="209" y="745"/>
                      <a:pt x="222" y="898"/>
                      <a:pt x="222" y="987"/>
                    </a:cubicBezTo>
                    <a:cubicBezTo>
                      <a:pt x="222" y="1140"/>
                      <a:pt x="132" y="1153"/>
                      <a:pt x="234" y="1305"/>
                    </a:cubicBezTo>
                    <a:cubicBezTo>
                      <a:pt x="336" y="1471"/>
                      <a:pt x="336" y="1420"/>
                      <a:pt x="324" y="1650"/>
                    </a:cubicBezTo>
                    <a:cubicBezTo>
                      <a:pt x="324" y="1841"/>
                      <a:pt x="387" y="1956"/>
                      <a:pt x="260" y="2134"/>
                    </a:cubicBezTo>
                    <a:cubicBezTo>
                      <a:pt x="234" y="2160"/>
                      <a:pt x="273" y="2210"/>
                      <a:pt x="311" y="2210"/>
                    </a:cubicBezTo>
                    <a:cubicBezTo>
                      <a:pt x="668" y="2223"/>
                      <a:pt x="630" y="2300"/>
                      <a:pt x="451" y="2606"/>
                    </a:cubicBezTo>
                    <a:cubicBezTo>
                      <a:pt x="432" y="2654"/>
                      <a:pt x="464" y="2695"/>
                      <a:pt x="503" y="2695"/>
                    </a:cubicBezTo>
                    <a:cubicBezTo>
                      <a:pt x="515" y="2695"/>
                      <a:pt x="528" y="2691"/>
                      <a:pt x="540" y="2682"/>
                    </a:cubicBezTo>
                    <a:cubicBezTo>
                      <a:pt x="553" y="2797"/>
                      <a:pt x="566" y="2912"/>
                      <a:pt x="579" y="3039"/>
                    </a:cubicBezTo>
                    <a:cubicBezTo>
                      <a:pt x="544" y="3074"/>
                      <a:pt x="572" y="3130"/>
                      <a:pt x="616" y="3130"/>
                    </a:cubicBezTo>
                    <a:cubicBezTo>
                      <a:pt x="621" y="3130"/>
                      <a:pt x="625" y="3129"/>
                      <a:pt x="630" y="3128"/>
                    </a:cubicBezTo>
                    <a:lnTo>
                      <a:pt x="642" y="3523"/>
                    </a:lnTo>
                    <a:cubicBezTo>
                      <a:pt x="611" y="3555"/>
                      <a:pt x="640" y="3622"/>
                      <a:pt x="688" y="3622"/>
                    </a:cubicBezTo>
                    <a:cubicBezTo>
                      <a:pt x="692" y="3622"/>
                      <a:pt x="696" y="3621"/>
                      <a:pt x="701" y="3620"/>
                    </a:cubicBezTo>
                    <a:lnTo>
                      <a:pt x="701" y="3620"/>
                    </a:lnTo>
                    <a:cubicBezTo>
                      <a:pt x="682" y="3694"/>
                      <a:pt x="665" y="3768"/>
                      <a:pt x="642" y="3842"/>
                    </a:cubicBezTo>
                    <a:cubicBezTo>
                      <a:pt x="626" y="3892"/>
                      <a:pt x="663" y="3925"/>
                      <a:pt x="698" y="3925"/>
                    </a:cubicBezTo>
                    <a:cubicBezTo>
                      <a:pt x="717" y="3925"/>
                      <a:pt x="735" y="3915"/>
                      <a:pt x="744" y="3893"/>
                    </a:cubicBezTo>
                    <a:lnTo>
                      <a:pt x="757" y="3883"/>
                    </a:lnTo>
                    <a:lnTo>
                      <a:pt x="757" y="4186"/>
                    </a:lnTo>
                    <a:cubicBezTo>
                      <a:pt x="757" y="4224"/>
                      <a:pt x="786" y="4244"/>
                      <a:pt x="814" y="4244"/>
                    </a:cubicBezTo>
                    <a:cubicBezTo>
                      <a:pt x="843" y="4244"/>
                      <a:pt x="872" y="4224"/>
                      <a:pt x="872" y="4186"/>
                    </a:cubicBezTo>
                    <a:lnTo>
                      <a:pt x="872" y="4173"/>
                    </a:lnTo>
                    <a:lnTo>
                      <a:pt x="872" y="3753"/>
                    </a:lnTo>
                    <a:cubicBezTo>
                      <a:pt x="872" y="3721"/>
                      <a:pt x="837" y="3698"/>
                      <a:pt x="804" y="3698"/>
                    </a:cubicBezTo>
                    <a:cubicBezTo>
                      <a:pt x="803" y="3698"/>
                      <a:pt x="802" y="3699"/>
                      <a:pt x="801" y="3699"/>
                    </a:cubicBezTo>
                    <a:lnTo>
                      <a:pt x="801" y="3699"/>
                    </a:lnTo>
                    <a:lnTo>
                      <a:pt x="859" y="3472"/>
                    </a:lnTo>
                    <a:cubicBezTo>
                      <a:pt x="866" y="3451"/>
                      <a:pt x="853" y="3425"/>
                      <a:pt x="831" y="3411"/>
                    </a:cubicBezTo>
                    <a:lnTo>
                      <a:pt x="831" y="3411"/>
                    </a:lnTo>
                    <a:cubicBezTo>
                      <a:pt x="900" y="3239"/>
                      <a:pt x="911" y="3035"/>
                      <a:pt x="744" y="2998"/>
                    </a:cubicBezTo>
                    <a:lnTo>
                      <a:pt x="744" y="2998"/>
                    </a:lnTo>
                    <a:cubicBezTo>
                      <a:pt x="834" y="2882"/>
                      <a:pt x="904" y="2740"/>
                      <a:pt x="808" y="2606"/>
                    </a:cubicBezTo>
                    <a:cubicBezTo>
                      <a:pt x="762" y="2546"/>
                      <a:pt x="695" y="2514"/>
                      <a:pt x="630" y="2513"/>
                    </a:cubicBezTo>
                    <a:lnTo>
                      <a:pt x="630" y="2513"/>
                    </a:lnTo>
                    <a:cubicBezTo>
                      <a:pt x="681" y="2407"/>
                      <a:pt x="722" y="2299"/>
                      <a:pt x="757" y="2185"/>
                    </a:cubicBezTo>
                    <a:cubicBezTo>
                      <a:pt x="757" y="2147"/>
                      <a:pt x="732" y="2109"/>
                      <a:pt x="693" y="2109"/>
                    </a:cubicBezTo>
                    <a:lnTo>
                      <a:pt x="413" y="2099"/>
                    </a:lnTo>
                    <a:lnTo>
                      <a:pt x="413" y="2099"/>
                    </a:lnTo>
                    <a:cubicBezTo>
                      <a:pt x="575" y="1841"/>
                      <a:pt x="487" y="1633"/>
                      <a:pt x="464" y="1318"/>
                    </a:cubicBezTo>
                    <a:cubicBezTo>
                      <a:pt x="464" y="1293"/>
                      <a:pt x="451" y="1267"/>
                      <a:pt x="426" y="1255"/>
                    </a:cubicBezTo>
                    <a:lnTo>
                      <a:pt x="362" y="1025"/>
                    </a:lnTo>
                    <a:cubicBezTo>
                      <a:pt x="400" y="1012"/>
                      <a:pt x="400" y="961"/>
                      <a:pt x="375" y="936"/>
                    </a:cubicBezTo>
                    <a:cubicBezTo>
                      <a:pt x="285" y="834"/>
                      <a:pt x="400" y="643"/>
                      <a:pt x="375" y="541"/>
                    </a:cubicBezTo>
                    <a:cubicBezTo>
                      <a:pt x="362" y="490"/>
                      <a:pt x="324" y="464"/>
                      <a:pt x="311" y="426"/>
                    </a:cubicBezTo>
                    <a:cubicBezTo>
                      <a:pt x="273" y="286"/>
                      <a:pt x="234" y="82"/>
                      <a:pt x="107" y="5"/>
                    </a:cubicBezTo>
                    <a:cubicBezTo>
                      <a:pt x="99" y="2"/>
                      <a:pt x="92" y="1"/>
                      <a:pt x="8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3"/>
              <p:cNvSpPr/>
              <p:nvPr/>
            </p:nvSpPr>
            <p:spPr>
              <a:xfrm>
                <a:off x="4702550" y="1318675"/>
                <a:ext cx="23900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4287" extrusionOk="0">
                    <a:moveTo>
                      <a:pt x="102" y="65"/>
                    </a:moveTo>
                    <a:cubicBezTo>
                      <a:pt x="191" y="116"/>
                      <a:pt x="229" y="243"/>
                      <a:pt x="268" y="371"/>
                    </a:cubicBezTo>
                    <a:cubicBezTo>
                      <a:pt x="280" y="396"/>
                      <a:pt x="280" y="422"/>
                      <a:pt x="293" y="460"/>
                    </a:cubicBezTo>
                    <a:cubicBezTo>
                      <a:pt x="306" y="472"/>
                      <a:pt x="306" y="498"/>
                      <a:pt x="331" y="511"/>
                    </a:cubicBezTo>
                    <a:cubicBezTo>
                      <a:pt x="331" y="523"/>
                      <a:pt x="344" y="549"/>
                      <a:pt x="357" y="562"/>
                    </a:cubicBezTo>
                    <a:cubicBezTo>
                      <a:pt x="357" y="613"/>
                      <a:pt x="344" y="651"/>
                      <a:pt x="331" y="702"/>
                    </a:cubicBezTo>
                    <a:cubicBezTo>
                      <a:pt x="293" y="791"/>
                      <a:pt x="306" y="893"/>
                      <a:pt x="357" y="982"/>
                    </a:cubicBezTo>
                    <a:cubicBezTo>
                      <a:pt x="357" y="982"/>
                      <a:pt x="357" y="995"/>
                      <a:pt x="357" y="995"/>
                    </a:cubicBezTo>
                    <a:cubicBezTo>
                      <a:pt x="357" y="1008"/>
                      <a:pt x="357" y="1008"/>
                      <a:pt x="344" y="1021"/>
                    </a:cubicBezTo>
                    <a:lnTo>
                      <a:pt x="331" y="1033"/>
                    </a:lnTo>
                    <a:lnTo>
                      <a:pt x="408" y="1314"/>
                    </a:lnTo>
                    <a:lnTo>
                      <a:pt x="421" y="1314"/>
                    </a:lnTo>
                    <a:cubicBezTo>
                      <a:pt x="433" y="1314"/>
                      <a:pt x="433" y="1326"/>
                      <a:pt x="433" y="1326"/>
                    </a:cubicBezTo>
                    <a:cubicBezTo>
                      <a:pt x="446" y="1403"/>
                      <a:pt x="459" y="1467"/>
                      <a:pt x="459" y="1530"/>
                    </a:cubicBezTo>
                    <a:cubicBezTo>
                      <a:pt x="497" y="1709"/>
                      <a:pt x="484" y="1900"/>
                      <a:pt x="408" y="2066"/>
                    </a:cubicBezTo>
                    <a:lnTo>
                      <a:pt x="357" y="2066"/>
                    </a:lnTo>
                    <a:cubicBezTo>
                      <a:pt x="382" y="1989"/>
                      <a:pt x="382" y="1887"/>
                      <a:pt x="370" y="1798"/>
                    </a:cubicBezTo>
                    <a:cubicBezTo>
                      <a:pt x="370" y="1760"/>
                      <a:pt x="370" y="1709"/>
                      <a:pt x="370" y="1658"/>
                    </a:cubicBezTo>
                    <a:lnTo>
                      <a:pt x="370" y="1632"/>
                    </a:lnTo>
                    <a:cubicBezTo>
                      <a:pt x="382" y="1467"/>
                      <a:pt x="382" y="1454"/>
                      <a:pt x="306" y="1352"/>
                    </a:cubicBezTo>
                    <a:lnTo>
                      <a:pt x="268" y="1301"/>
                    </a:lnTo>
                    <a:cubicBezTo>
                      <a:pt x="217" y="1212"/>
                      <a:pt x="229" y="1186"/>
                      <a:pt x="242" y="1135"/>
                    </a:cubicBezTo>
                    <a:cubicBezTo>
                      <a:pt x="255" y="1097"/>
                      <a:pt x="268" y="1059"/>
                      <a:pt x="268" y="1008"/>
                    </a:cubicBezTo>
                    <a:lnTo>
                      <a:pt x="268" y="753"/>
                    </a:lnTo>
                    <a:lnTo>
                      <a:pt x="268" y="651"/>
                    </a:lnTo>
                    <a:cubicBezTo>
                      <a:pt x="242" y="562"/>
                      <a:pt x="217" y="472"/>
                      <a:pt x="178" y="383"/>
                    </a:cubicBezTo>
                    <a:lnTo>
                      <a:pt x="115" y="141"/>
                    </a:lnTo>
                    <a:lnTo>
                      <a:pt x="140" y="116"/>
                    </a:lnTo>
                    <a:lnTo>
                      <a:pt x="76" y="90"/>
                    </a:lnTo>
                    <a:lnTo>
                      <a:pt x="76" y="65"/>
                    </a:lnTo>
                    <a:close/>
                    <a:moveTo>
                      <a:pt x="306" y="2155"/>
                    </a:moveTo>
                    <a:lnTo>
                      <a:pt x="319" y="2181"/>
                    </a:lnTo>
                    <a:cubicBezTo>
                      <a:pt x="306" y="2181"/>
                      <a:pt x="306" y="2168"/>
                      <a:pt x="306" y="2155"/>
                    </a:cubicBezTo>
                    <a:close/>
                    <a:moveTo>
                      <a:pt x="446" y="2155"/>
                    </a:moveTo>
                    <a:lnTo>
                      <a:pt x="714" y="2168"/>
                    </a:lnTo>
                    <a:lnTo>
                      <a:pt x="727" y="2168"/>
                    </a:lnTo>
                    <a:cubicBezTo>
                      <a:pt x="727" y="2181"/>
                      <a:pt x="727" y="2181"/>
                      <a:pt x="727" y="2181"/>
                    </a:cubicBezTo>
                    <a:cubicBezTo>
                      <a:pt x="701" y="2295"/>
                      <a:pt x="663" y="2397"/>
                      <a:pt x="612" y="2499"/>
                    </a:cubicBezTo>
                    <a:lnTo>
                      <a:pt x="574" y="2499"/>
                    </a:lnTo>
                    <a:cubicBezTo>
                      <a:pt x="625" y="2397"/>
                      <a:pt x="663" y="2321"/>
                      <a:pt x="625" y="2270"/>
                    </a:cubicBezTo>
                    <a:cubicBezTo>
                      <a:pt x="586" y="2219"/>
                      <a:pt x="523" y="2206"/>
                      <a:pt x="421" y="2193"/>
                    </a:cubicBezTo>
                    <a:lnTo>
                      <a:pt x="446" y="2155"/>
                    </a:lnTo>
                    <a:close/>
                    <a:moveTo>
                      <a:pt x="561" y="2588"/>
                    </a:moveTo>
                    <a:lnTo>
                      <a:pt x="548" y="2614"/>
                    </a:lnTo>
                    <a:lnTo>
                      <a:pt x="535" y="2601"/>
                    </a:lnTo>
                    <a:lnTo>
                      <a:pt x="561" y="2588"/>
                    </a:lnTo>
                    <a:close/>
                    <a:moveTo>
                      <a:pt x="663" y="2576"/>
                    </a:moveTo>
                    <a:cubicBezTo>
                      <a:pt x="714" y="2588"/>
                      <a:pt x="752" y="2614"/>
                      <a:pt x="778" y="2652"/>
                    </a:cubicBezTo>
                    <a:cubicBezTo>
                      <a:pt x="854" y="2754"/>
                      <a:pt x="816" y="2869"/>
                      <a:pt x="739" y="2984"/>
                    </a:cubicBezTo>
                    <a:lnTo>
                      <a:pt x="625" y="2984"/>
                    </a:lnTo>
                    <a:lnTo>
                      <a:pt x="599" y="2703"/>
                    </a:lnTo>
                    <a:cubicBezTo>
                      <a:pt x="625" y="2665"/>
                      <a:pt x="637" y="2627"/>
                      <a:pt x="663" y="2576"/>
                    </a:cubicBezTo>
                    <a:close/>
                    <a:moveTo>
                      <a:pt x="765" y="3060"/>
                    </a:moveTo>
                    <a:cubicBezTo>
                      <a:pt x="790" y="3073"/>
                      <a:pt x="803" y="3098"/>
                      <a:pt x="816" y="3111"/>
                    </a:cubicBezTo>
                    <a:cubicBezTo>
                      <a:pt x="854" y="3200"/>
                      <a:pt x="854" y="3302"/>
                      <a:pt x="816" y="3379"/>
                    </a:cubicBezTo>
                    <a:cubicBezTo>
                      <a:pt x="790" y="3379"/>
                      <a:pt x="765" y="3391"/>
                      <a:pt x="752" y="3404"/>
                    </a:cubicBezTo>
                    <a:lnTo>
                      <a:pt x="739" y="3404"/>
                    </a:lnTo>
                    <a:lnTo>
                      <a:pt x="727" y="3391"/>
                    </a:lnTo>
                    <a:lnTo>
                      <a:pt x="727" y="3430"/>
                    </a:lnTo>
                    <a:lnTo>
                      <a:pt x="701" y="3442"/>
                    </a:lnTo>
                    <a:lnTo>
                      <a:pt x="688" y="3162"/>
                    </a:lnTo>
                    <a:lnTo>
                      <a:pt x="688" y="3149"/>
                    </a:lnTo>
                    <a:cubicBezTo>
                      <a:pt x="714" y="3124"/>
                      <a:pt x="739" y="3098"/>
                      <a:pt x="765" y="3060"/>
                    </a:cubicBezTo>
                    <a:close/>
                    <a:moveTo>
                      <a:pt x="790" y="3621"/>
                    </a:moveTo>
                    <a:lnTo>
                      <a:pt x="778" y="3697"/>
                    </a:lnTo>
                    <a:lnTo>
                      <a:pt x="727" y="3710"/>
                    </a:lnTo>
                    <a:lnTo>
                      <a:pt x="752" y="3659"/>
                    </a:lnTo>
                    <a:lnTo>
                      <a:pt x="765" y="3634"/>
                    </a:lnTo>
                    <a:lnTo>
                      <a:pt x="790" y="3621"/>
                    </a:lnTo>
                    <a:close/>
                    <a:moveTo>
                      <a:pt x="841" y="3889"/>
                    </a:moveTo>
                    <a:lnTo>
                      <a:pt x="841" y="4194"/>
                    </a:lnTo>
                    <a:cubicBezTo>
                      <a:pt x="841" y="4207"/>
                      <a:pt x="829" y="4207"/>
                      <a:pt x="816" y="4207"/>
                    </a:cubicBezTo>
                    <a:cubicBezTo>
                      <a:pt x="803" y="4207"/>
                      <a:pt x="803" y="4194"/>
                      <a:pt x="803" y="4194"/>
                    </a:cubicBezTo>
                    <a:lnTo>
                      <a:pt x="803" y="3914"/>
                    </a:lnTo>
                    <a:lnTo>
                      <a:pt x="841" y="3889"/>
                    </a:lnTo>
                    <a:close/>
                    <a:moveTo>
                      <a:pt x="76" y="1"/>
                    </a:moveTo>
                    <a:cubicBezTo>
                      <a:pt x="51" y="14"/>
                      <a:pt x="26" y="26"/>
                      <a:pt x="13" y="52"/>
                    </a:cubicBezTo>
                    <a:cubicBezTo>
                      <a:pt x="0" y="77"/>
                      <a:pt x="0" y="103"/>
                      <a:pt x="0" y="116"/>
                    </a:cubicBezTo>
                    <a:cubicBezTo>
                      <a:pt x="13" y="141"/>
                      <a:pt x="26" y="167"/>
                      <a:pt x="38" y="179"/>
                    </a:cubicBezTo>
                    <a:cubicBezTo>
                      <a:pt x="51" y="218"/>
                      <a:pt x="76" y="307"/>
                      <a:pt x="115" y="422"/>
                    </a:cubicBezTo>
                    <a:lnTo>
                      <a:pt x="191" y="664"/>
                    </a:lnTo>
                    <a:lnTo>
                      <a:pt x="191" y="778"/>
                    </a:lnTo>
                    <a:lnTo>
                      <a:pt x="191" y="1033"/>
                    </a:lnTo>
                    <a:cubicBezTo>
                      <a:pt x="191" y="1072"/>
                      <a:pt x="191" y="1097"/>
                      <a:pt x="178" y="1135"/>
                    </a:cubicBezTo>
                    <a:cubicBezTo>
                      <a:pt x="140" y="1212"/>
                      <a:pt x="153" y="1301"/>
                      <a:pt x="217" y="1365"/>
                    </a:cubicBezTo>
                    <a:lnTo>
                      <a:pt x="255" y="1428"/>
                    </a:lnTo>
                    <a:cubicBezTo>
                      <a:pt x="306" y="1492"/>
                      <a:pt x="306" y="1492"/>
                      <a:pt x="306" y="1645"/>
                    </a:cubicBezTo>
                    <a:lnTo>
                      <a:pt x="306" y="1683"/>
                    </a:lnTo>
                    <a:cubicBezTo>
                      <a:pt x="293" y="1734"/>
                      <a:pt x="293" y="1785"/>
                      <a:pt x="306" y="1836"/>
                    </a:cubicBezTo>
                    <a:cubicBezTo>
                      <a:pt x="319" y="1913"/>
                      <a:pt x="306" y="2015"/>
                      <a:pt x="268" y="2091"/>
                    </a:cubicBezTo>
                    <a:lnTo>
                      <a:pt x="242" y="2091"/>
                    </a:lnTo>
                    <a:lnTo>
                      <a:pt x="255" y="2104"/>
                    </a:lnTo>
                    <a:cubicBezTo>
                      <a:pt x="255" y="2117"/>
                      <a:pt x="229" y="2130"/>
                      <a:pt x="229" y="2142"/>
                    </a:cubicBezTo>
                    <a:cubicBezTo>
                      <a:pt x="217" y="2168"/>
                      <a:pt x="217" y="2193"/>
                      <a:pt x="229" y="2231"/>
                    </a:cubicBezTo>
                    <a:cubicBezTo>
                      <a:pt x="242" y="2257"/>
                      <a:pt x="280" y="2282"/>
                      <a:pt x="319" y="2282"/>
                    </a:cubicBezTo>
                    <a:lnTo>
                      <a:pt x="357" y="2282"/>
                    </a:lnTo>
                    <a:cubicBezTo>
                      <a:pt x="433" y="2295"/>
                      <a:pt x="523" y="2295"/>
                      <a:pt x="548" y="2333"/>
                    </a:cubicBezTo>
                    <a:cubicBezTo>
                      <a:pt x="561" y="2372"/>
                      <a:pt x="510" y="2474"/>
                      <a:pt x="433" y="2614"/>
                    </a:cubicBezTo>
                    <a:lnTo>
                      <a:pt x="408" y="2639"/>
                    </a:lnTo>
                    <a:lnTo>
                      <a:pt x="421" y="2639"/>
                    </a:lnTo>
                    <a:cubicBezTo>
                      <a:pt x="395" y="2703"/>
                      <a:pt x="446" y="2767"/>
                      <a:pt x="510" y="2767"/>
                    </a:cubicBezTo>
                    <a:lnTo>
                      <a:pt x="535" y="3047"/>
                    </a:lnTo>
                    <a:cubicBezTo>
                      <a:pt x="523" y="3073"/>
                      <a:pt x="523" y="3111"/>
                      <a:pt x="535" y="3149"/>
                    </a:cubicBezTo>
                    <a:cubicBezTo>
                      <a:pt x="548" y="3162"/>
                      <a:pt x="574" y="3187"/>
                      <a:pt x="599" y="3187"/>
                    </a:cubicBezTo>
                    <a:lnTo>
                      <a:pt x="612" y="3519"/>
                    </a:lnTo>
                    <a:cubicBezTo>
                      <a:pt x="599" y="3557"/>
                      <a:pt x="599" y="3608"/>
                      <a:pt x="637" y="3646"/>
                    </a:cubicBezTo>
                    <a:cubicBezTo>
                      <a:pt x="637" y="3659"/>
                      <a:pt x="650" y="3659"/>
                      <a:pt x="663" y="3659"/>
                    </a:cubicBezTo>
                    <a:lnTo>
                      <a:pt x="612" y="3838"/>
                    </a:lnTo>
                    <a:lnTo>
                      <a:pt x="599" y="3863"/>
                    </a:lnTo>
                    <a:lnTo>
                      <a:pt x="612" y="3863"/>
                    </a:lnTo>
                    <a:cubicBezTo>
                      <a:pt x="612" y="3920"/>
                      <a:pt x="653" y="3967"/>
                      <a:pt x="707" y="3967"/>
                    </a:cubicBezTo>
                    <a:cubicBezTo>
                      <a:pt x="713" y="3967"/>
                      <a:pt x="720" y="3966"/>
                      <a:pt x="727" y="3965"/>
                    </a:cubicBezTo>
                    <a:lnTo>
                      <a:pt x="727" y="4194"/>
                    </a:lnTo>
                    <a:cubicBezTo>
                      <a:pt x="714" y="4245"/>
                      <a:pt x="765" y="4284"/>
                      <a:pt x="816" y="4284"/>
                    </a:cubicBezTo>
                    <a:cubicBezTo>
                      <a:pt x="824" y="4285"/>
                      <a:pt x="832" y="4286"/>
                      <a:pt x="840" y="4286"/>
                    </a:cubicBezTo>
                    <a:cubicBezTo>
                      <a:pt x="892" y="4286"/>
                      <a:pt x="930" y="4250"/>
                      <a:pt x="930" y="4194"/>
                    </a:cubicBezTo>
                    <a:lnTo>
                      <a:pt x="930" y="3825"/>
                    </a:lnTo>
                    <a:lnTo>
                      <a:pt x="930" y="3774"/>
                    </a:lnTo>
                    <a:cubicBezTo>
                      <a:pt x="930" y="3748"/>
                      <a:pt x="918" y="3723"/>
                      <a:pt x="892" y="3697"/>
                    </a:cubicBezTo>
                    <a:lnTo>
                      <a:pt x="867" y="3685"/>
                    </a:lnTo>
                    <a:lnTo>
                      <a:pt x="905" y="3544"/>
                    </a:lnTo>
                    <a:lnTo>
                      <a:pt x="918" y="3544"/>
                    </a:lnTo>
                    <a:lnTo>
                      <a:pt x="918" y="3519"/>
                    </a:lnTo>
                    <a:cubicBezTo>
                      <a:pt x="918" y="3493"/>
                      <a:pt x="918" y="3455"/>
                      <a:pt x="892" y="3442"/>
                    </a:cubicBezTo>
                    <a:cubicBezTo>
                      <a:pt x="943" y="3328"/>
                      <a:pt x="956" y="3200"/>
                      <a:pt x="905" y="3085"/>
                    </a:cubicBezTo>
                    <a:cubicBezTo>
                      <a:pt x="880" y="3060"/>
                      <a:pt x="854" y="3035"/>
                      <a:pt x="829" y="3022"/>
                    </a:cubicBezTo>
                    <a:cubicBezTo>
                      <a:pt x="930" y="2907"/>
                      <a:pt x="930" y="2741"/>
                      <a:pt x="854" y="2614"/>
                    </a:cubicBezTo>
                    <a:cubicBezTo>
                      <a:pt x="816" y="2563"/>
                      <a:pt x="765" y="2537"/>
                      <a:pt x="701" y="2512"/>
                    </a:cubicBezTo>
                    <a:cubicBezTo>
                      <a:pt x="752" y="2423"/>
                      <a:pt x="778" y="2321"/>
                      <a:pt x="803" y="2219"/>
                    </a:cubicBezTo>
                    <a:cubicBezTo>
                      <a:pt x="816" y="2193"/>
                      <a:pt x="816" y="2168"/>
                      <a:pt x="790" y="2142"/>
                    </a:cubicBezTo>
                    <a:cubicBezTo>
                      <a:pt x="778" y="2117"/>
                      <a:pt x="752" y="2104"/>
                      <a:pt x="714" y="2104"/>
                    </a:cubicBezTo>
                    <a:lnTo>
                      <a:pt x="497" y="2091"/>
                    </a:lnTo>
                    <a:cubicBezTo>
                      <a:pt x="574" y="1913"/>
                      <a:pt x="586" y="1722"/>
                      <a:pt x="548" y="1543"/>
                    </a:cubicBezTo>
                    <a:cubicBezTo>
                      <a:pt x="535" y="1479"/>
                      <a:pt x="523" y="1416"/>
                      <a:pt x="523" y="1339"/>
                    </a:cubicBezTo>
                    <a:cubicBezTo>
                      <a:pt x="523" y="1314"/>
                      <a:pt x="497" y="1276"/>
                      <a:pt x="472" y="1263"/>
                    </a:cubicBezTo>
                    <a:lnTo>
                      <a:pt x="421" y="1072"/>
                    </a:lnTo>
                    <a:cubicBezTo>
                      <a:pt x="433" y="1059"/>
                      <a:pt x="446" y="1033"/>
                      <a:pt x="446" y="1021"/>
                    </a:cubicBezTo>
                    <a:cubicBezTo>
                      <a:pt x="446" y="995"/>
                      <a:pt x="446" y="957"/>
                      <a:pt x="421" y="944"/>
                    </a:cubicBezTo>
                    <a:cubicBezTo>
                      <a:pt x="382" y="893"/>
                      <a:pt x="408" y="817"/>
                      <a:pt x="421" y="727"/>
                    </a:cubicBezTo>
                    <a:cubicBezTo>
                      <a:pt x="433" y="676"/>
                      <a:pt x="446" y="613"/>
                      <a:pt x="433" y="562"/>
                    </a:cubicBezTo>
                    <a:cubicBezTo>
                      <a:pt x="433" y="523"/>
                      <a:pt x="421" y="498"/>
                      <a:pt x="395" y="485"/>
                    </a:cubicBezTo>
                    <a:cubicBezTo>
                      <a:pt x="395" y="472"/>
                      <a:pt x="382" y="460"/>
                      <a:pt x="370" y="447"/>
                    </a:cubicBezTo>
                    <a:cubicBezTo>
                      <a:pt x="370" y="422"/>
                      <a:pt x="357" y="383"/>
                      <a:pt x="344" y="358"/>
                    </a:cubicBezTo>
                    <a:cubicBezTo>
                      <a:pt x="331" y="218"/>
                      <a:pt x="255" y="90"/>
                      <a:pt x="15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3"/>
              <p:cNvSpPr/>
              <p:nvPr/>
            </p:nvSpPr>
            <p:spPr>
              <a:xfrm>
                <a:off x="4696725" y="1326375"/>
                <a:ext cx="462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27" extrusionOk="0">
                    <a:moveTo>
                      <a:pt x="111" y="1"/>
                    </a:moveTo>
                    <a:cubicBezTo>
                      <a:pt x="88" y="1"/>
                      <a:pt x="65" y="12"/>
                      <a:pt x="55" y="37"/>
                    </a:cubicBezTo>
                    <a:lnTo>
                      <a:pt x="16" y="152"/>
                    </a:lnTo>
                    <a:cubicBezTo>
                      <a:pt x="1" y="198"/>
                      <a:pt x="37" y="226"/>
                      <a:pt x="74" y="226"/>
                    </a:cubicBezTo>
                    <a:cubicBezTo>
                      <a:pt x="98" y="226"/>
                      <a:pt x="121" y="215"/>
                      <a:pt x="131" y="190"/>
                    </a:cubicBezTo>
                    <a:lnTo>
                      <a:pt x="169" y="75"/>
                    </a:lnTo>
                    <a:cubicBezTo>
                      <a:pt x="185" y="29"/>
                      <a:pt x="148" y="1"/>
                      <a:pt x="11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3"/>
              <p:cNvSpPr/>
              <p:nvPr/>
            </p:nvSpPr>
            <p:spPr>
              <a:xfrm>
                <a:off x="4695850" y="1325500"/>
                <a:ext cx="64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02" extrusionOk="0">
                    <a:moveTo>
                      <a:pt x="153" y="72"/>
                    </a:moveTo>
                    <a:cubicBezTo>
                      <a:pt x="166" y="85"/>
                      <a:pt x="166" y="98"/>
                      <a:pt x="166" y="98"/>
                    </a:cubicBezTo>
                    <a:lnTo>
                      <a:pt x="128" y="212"/>
                    </a:lnTo>
                    <a:cubicBezTo>
                      <a:pt x="115" y="225"/>
                      <a:pt x="115" y="225"/>
                      <a:pt x="102" y="225"/>
                    </a:cubicBezTo>
                    <a:cubicBezTo>
                      <a:pt x="90" y="212"/>
                      <a:pt x="90" y="199"/>
                      <a:pt x="90" y="199"/>
                    </a:cubicBezTo>
                    <a:lnTo>
                      <a:pt x="128" y="85"/>
                    </a:lnTo>
                    <a:cubicBezTo>
                      <a:pt x="141" y="72"/>
                      <a:pt x="153" y="72"/>
                      <a:pt x="153" y="72"/>
                    </a:cubicBezTo>
                    <a:close/>
                    <a:moveTo>
                      <a:pt x="146" y="0"/>
                    </a:moveTo>
                    <a:cubicBezTo>
                      <a:pt x="107" y="0"/>
                      <a:pt x="71" y="32"/>
                      <a:pt x="51" y="72"/>
                    </a:cubicBezTo>
                    <a:lnTo>
                      <a:pt x="13" y="187"/>
                    </a:lnTo>
                    <a:cubicBezTo>
                      <a:pt x="0" y="238"/>
                      <a:pt x="26" y="289"/>
                      <a:pt x="77" y="301"/>
                    </a:cubicBezTo>
                    <a:lnTo>
                      <a:pt x="115" y="301"/>
                    </a:lnTo>
                    <a:cubicBezTo>
                      <a:pt x="153" y="301"/>
                      <a:pt x="192" y="276"/>
                      <a:pt x="204" y="238"/>
                    </a:cubicBezTo>
                    <a:lnTo>
                      <a:pt x="243" y="123"/>
                    </a:lnTo>
                    <a:cubicBezTo>
                      <a:pt x="255" y="72"/>
                      <a:pt x="230" y="21"/>
                      <a:pt x="179" y="8"/>
                    </a:cubicBezTo>
                    <a:cubicBezTo>
                      <a:pt x="168" y="3"/>
                      <a:pt x="156" y="0"/>
                      <a:pt x="14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3"/>
              <p:cNvSpPr/>
              <p:nvPr/>
            </p:nvSpPr>
            <p:spPr>
              <a:xfrm>
                <a:off x="4667175" y="1502350"/>
                <a:ext cx="268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919" extrusionOk="0">
                    <a:moveTo>
                      <a:pt x="585" y="1"/>
                    </a:moveTo>
                    <a:cubicBezTo>
                      <a:pt x="551" y="1"/>
                      <a:pt x="515" y="28"/>
                      <a:pt x="523" y="72"/>
                    </a:cubicBezTo>
                    <a:cubicBezTo>
                      <a:pt x="536" y="149"/>
                      <a:pt x="344" y="480"/>
                      <a:pt x="344" y="608"/>
                    </a:cubicBezTo>
                    <a:cubicBezTo>
                      <a:pt x="344" y="644"/>
                      <a:pt x="425" y="980"/>
                      <a:pt x="422" y="980"/>
                    </a:cubicBezTo>
                    <a:cubicBezTo>
                      <a:pt x="422" y="980"/>
                      <a:pt x="421" y="979"/>
                      <a:pt x="421" y="977"/>
                    </a:cubicBezTo>
                    <a:lnTo>
                      <a:pt x="421" y="977"/>
                    </a:lnTo>
                    <a:cubicBezTo>
                      <a:pt x="438" y="1125"/>
                      <a:pt x="444" y="1268"/>
                      <a:pt x="441" y="1412"/>
                    </a:cubicBezTo>
                    <a:lnTo>
                      <a:pt x="441" y="1412"/>
                    </a:lnTo>
                    <a:cubicBezTo>
                      <a:pt x="387" y="1341"/>
                      <a:pt x="322" y="1290"/>
                      <a:pt x="232" y="1290"/>
                    </a:cubicBezTo>
                    <a:cubicBezTo>
                      <a:pt x="215" y="1290"/>
                      <a:pt x="197" y="1292"/>
                      <a:pt x="179" y="1296"/>
                    </a:cubicBezTo>
                    <a:cubicBezTo>
                      <a:pt x="153" y="1296"/>
                      <a:pt x="140" y="1309"/>
                      <a:pt x="140" y="1334"/>
                    </a:cubicBezTo>
                    <a:cubicBezTo>
                      <a:pt x="0" y="1920"/>
                      <a:pt x="599" y="2520"/>
                      <a:pt x="956" y="2902"/>
                    </a:cubicBezTo>
                    <a:cubicBezTo>
                      <a:pt x="968" y="2914"/>
                      <a:pt x="981" y="2919"/>
                      <a:pt x="993" y="2919"/>
                    </a:cubicBezTo>
                    <a:cubicBezTo>
                      <a:pt x="1035" y="2919"/>
                      <a:pt x="1072" y="2862"/>
                      <a:pt x="1033" y="2813"/>
                    </a:cubicBezTo>
                    <a:cubicBezTo>
                      <a:pt x="854" y="2634"/>
                      <a:pt x="676" y="2443"/>
                      <a:pt x="536" y="2226"/>
                    </a:cubicBezTo>
                    <a:cubicBezTo>
                      <a:pt x="485" y="2163"/>
                      <a:pt x="434" y="2086"/>
                      <a:pt x="395" y="2010"/>
                    </a:cubicBezTo>
                    <a:cubicBezTo>
                      <a:pt x="344" y="1920"/>
                      <a:pt x="306" y="1831"/>
                      <a:pt x="281" y="1729"/>
                    </a:cubicBezTo>
                    <a:cubicBezTo>
                      <a:pt x="243" y="1663"/>
                      <a:pt x="261" y="1625"/>
                      <a:pt x="340" y="1625"/>
                    </a:cubicBezTo>
                    <a:cubicBezTo>
                      <a:pt x="368" y="1625"/>
                      <a:pt x="403" y="1630"/>
                      <a:pt x="446" y="1640"/>
                    </a:cubicBezTo>
                    <a:cubicBezTo>
                      <a:pt x="457" y="1661"/>
                      <a:pt x="476" y="1672"/>
                      <a:pt x="496" y="1672"/>
                    </a:cubicBezTo>
                    <a:cubicBezTo>
                      <a:pt x="522" y="1672"/>
                      <a:pt x="548" y="1652"/>
                      <a:pt x="548" y="1615"/>
                    </a:cubicBezTo>
                    <a:cubicBezTo>
                      <a:pt x="548" y="1606"/>
                      <a:pt x="548" y="1598"/>
                      <a:pt x="548" y="1589"/>
                    </a:cubicBezTo>
                    <a:lnTo>
                      <a:pt x="548" y="1589"/>
                    </a:lnTo>
                    <a:lnTo>
                      <a:pt x="548" y="1589"/>
                    </a:lnTo>
                    <a:cubicBezTo>
                      <a:pt x="548" y="1589"/>
                      <a:pt x="548" y="1589"/>
                      <a:pt x="548" y="1589"/>
                    </a:cubicBezTo>
                    <a:lnTo>
                      <a:pt x="548" y="1589"/>
                    </a:lnTo>
                    <a:cubicBezTo>
                      <a:pt x="544" y="1232"/>
                      <a:pt x="449" y="701"/>
                      <a:pt x="548" y="365"/>
                    </a:cubicBezTo>
                    <a:cubicBezTo>
                      <a:pt x="587" y="225"/>
                      <a:pt x="663" y="212"/>
                      <a:pt x="637" y="47"/>
                    </a:cubicBezTo>
                    <a:cubicBezTo>
                      <a:pt x="632" y="15"/>
                      <a:pt x="609" y="1"/>
                      <a:pt x="58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3"/>
              <p:cNvSpPr/>
              <p:nvPr/>
            </p:nvSpPr>
            <p:spPr>
              <a:xfrm>
                <a:off x="4666200" y="1501475"/>
                <a:ext cx="284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001" extrusionOk="0">
                    <a:moveTo>
                      <a:pt x="638" y="82"/>
                    </a:moveTo>
                    <a:cubicBezTo>
                      <a:pt x="651" y="145"/>
                      <a:pt x="638" y="222"/>
                      <a:pt x="600" y="273"/>
                    </a:cubicBezTo>
                    <a:cubicBezTo>
                      <a:pt x="575" y="311"/>
                      <a:pt x="562" y="349"/>
                      <a:pt x="549" y="400"/>
                    </a:cubicBezTo>
                    <a:cubicBezTo>
                      <a:pt x="499" y="631"/>
                      <a:pt x="488" y="869"/>
                      <a:pt x="504" y="1103"/>
                    </a:cubicBezTo>
                    <a:lnTo>
                      <a:pt x="504" y="1103"/>
                    </a:lnTo>
                    <a:cubicBezTo>
                      <a:pt x="502" y="1081"/>
                      <a:pt x="500" y="1059"/>
                      <a:pt x="498" y="1038"/>
                    </a:cubicBezTo>
                    <a:lnTo>
                      <a:pt x="498" y="1012"/>
                    </a:lnTo>
                    <a:lnTo>
                      <a:pt x="460" y="1012"/>
                    </a:lnTo>
                    <a:lnTo>
                      <a:pt x="498" y="999"/>
                    </a:lnTo>
                    <a:cubicBezTo>
                      <a:pt x="485" y="974"/>
                      <a:pt x="422" y="681"/>
                      <a:pt x="422" y="643"/>
                    </a:cubicBezTo>
                    <a:cubicBezTo>
                      <a:pt x="447" y="541"/>
                      <a:pt x="473" y="439"/>
                      <a:pt x="524" y="349"/>
                    </a:cubicBezTo>
                    <a:cubicBezTo>
                      <a:pt x="562" y="273"/>
                      <a:pt x="600" y="184"/>
                      <a:pt x="600" y="107"/>
                    </a:cubicBezTo>
                    <a:cubicBezTo>
                      <a:pt x="600" y="95"/>
                      <a:pt x="600" y="95"/>
                      <a:pt x="613" y="82"/>
                    </a:cubicBezTo>
                    <a:close/>
                    <a:moveTo>
                      <a:pt x="515" y="1217"/>
                    </a:moveTo>
                    <a:lnTo>
                      <a:pt x="515" y="1217"/>
                    </a:lnTo>
                    <a:cubicBezTo>
                      <a:pt x="517" y="1242"/>
                      <a:pt x="520" y="1267"/>
                      <a:pt x="524" y="1293"/>
                    </a:cubicBezTo>
                    <a:cubicBezTo>
                      <a:pt x="536" y="1356"/>
                      <a:pt x="536" y="1407"/>
                      <a:pt x="536" y="1471"/>
                    </a:cubicBezTo>
                    <a:lnTo>
                      <a:pt x="511" y="1433"/>
                    </a:lnTo>
                    <a:lnTo>
                      <a:pt x="524" y="1433"/>
                    </a:lnTo>
                    <a:cubicBezTo>
                      <a:pt x="524" y="1358"/>
                      <a:pt x="520" y="1287"/>
                      <a:pt x="515" y="1217"/>
                    </a:cubicBezTo>
                    <a:close/>
                    <a:moveTo>
                      <a:pt x="511" y="1573"/>
                    </a:moveTo>
                    <a:lnTo>
                      <a:pt x="524" y="1599"/>
                    </a:lnTo>
                    <a:lnTo>
                      <a:pt x="511" y="1599"/>
                    </a:lnTo>
                    <a:lnTo>
                      <a:pt x="511" y="1573"/>
                    </a:lnTo>
                    <a:close/>
                    <a:moveTo>
                      <a:pt x="294" y="1367"/>
                    </a:moveTo>
                    <a:cubicBezTo>
                      <a:pt x="352" y="1367"/>
                      <a:pt x="414" y="1401"/>
                      <a:pt x="447" y="1446"/>
                    </a:cubicBezTo>
                    <a:lnTo>
                      <a:pt x="447" y="1624"/>
                    </a:lnTo>
                    <a:cubicBezTo>
                      <a:pt x="414" y="1619"/>
                      <a:pt x="389" y="1616"/>
                      <a:pt x="367" y="1616"/>
                    </a:cubicBezTo>
                    <a:cubicBezTo>
                      <a:pt x="330" y="1616"/>
                      <a:pt x="306" y="1625"/>
                      <a:pt x="281" y="1650"/>
                    </a:cubicBezTo>
                    <a:cubicBezTo>
                      <a:pt x="269" y="1688"/>
                      <a:pt x="269" y="1726"/>
                      <a:pt x="281" y="1764"/>
                    </a:cubicBezTo>
                    <a:cubicBezTo>
                      <a:pt x="307" y="1866"/>
                      <a:pt x="358" y="1968"/>
                      <a:pt x="409" y="2057"/>
                    </a:cubicBezTo>
                    <a:cubicBezTo>
                      <a:pt x="447" y="2134"/>
                      <a:pt x="485" y="2210"/>
                      <a:pt x="536" y="2274"/>
                    </a:cubicBezTo>
                    <a:cubicBezTo>
                      <a:pt x="689" y="2491"/>
                      <a:pt x="855" y="2682"/>
                      <a:pt x="1046" y="2860"/>
                    </a:cubicBezTo>
                    <a:lnTo>
                      <a:pt x="1072" y="2848"/>
                    </a:lnTo>
                    <a:lnTo>
                      <a:pt x="1046" y="2873"/>
                    </a:lnTo>
                    <a:cubicBezTo>
                      <a:pt x="1046" y="2873"/>
                      <a:pt x="1046" y="2886"/>
                      <a:pt x="1046" y="2886"/>
                    </a:cubicBezTo>
                    <a:cubicBezTo>
                      <a:pt x="1046" y="2899"/>
                      <a:pt x="1033" y="2899"/>
                      <a:pt x="1033" y="2899"/>
                    </a:cubicBezTo>
                    <a:lnTo>
                      <a:pt x="1021" y="2899"/>
                    </a:lnTo>
                    <a:lnTo>
                      <a:pt x="982" y="2860"/>
                    </a:lnTo>
                    <a:cubicBezTo>
                      <a:pt x="626" y="2491"/>
                      <a:pt x="77" y="1917"/>
                      <a:pt x="218" y="1382"/>
                    </a:cubicBezTo>
                    <a:cubicBezTo>
                      <a:pt x="218" y="1369"/>
                      <a:pt x="218" y="1369"/>
                      <a:pt x="230" y="1369"/>
                    </a:cubicBezTo>
                    <a:lnTo>
                      <a:pt x="269" y="1369"/>
                    </a:lnTo>
                    <a:cubicBezTo>
                      <a:pt x="277" y="1367"/>
                      <a:pt x="286" y="1367"/>
                      <a:pt x="294" y="1367"/>
                    </a:cubicBezTo>
                    <a:close/>
                    <a:moveTo>
                      <a:pt x="633" y="0"/>
                    </a:moveTo>
                    <a:cubicBezTo>
                      <a:pt x="606" y="0"/>
                      <a:pt x="580" y="12"/>
                      <a:pt x="562" y="31"/>
                    </a:cubicBezTo>
                    <a:cubicBezTo>
                      <a:pt x="536" y="44"/>
                      <a:pt x="524" y="82"/>
                      <a:pt x="524" y="120"/>
                    </a:cubicBezTo>
                    <a:cubicBezTo>
                      <a:pt x="511" y="184"/>
                      <a:pt x="485" y="260"/>
                      <a:pt x="447" y="311"/>
                    </a:cubicBezTo>
                    <a:cubicBezTo>
                      <a:pt x="396" y="426"/>
                      <a:pt x="358" y="541"/>
                      <a:pt x="345" y="655"/>
                    </a:cubicBezTo>
                    <a:cubicBezTo>
                      <a:pt x="358" y="783"/>
                      <a:pt x="396" y="898"/>
                      <a:pt x="422" y="1025"/>
                    </a:cubicBezTo>
                    <a:cubicBezTo>
                      <a:pt x="434" y="1127"/>
                      <a:pt x="434" y="1242"/>
                      <a:pt x="434" y="1344"/>
                    </a:cubicBezTo>
                    <a:cubicBezTo>
                      <a:pt x="388" y="1306"/>
                      <a:pt x="334" y="1283"/>
                      <a:pt x="274" y="1283"/>
                    </a:cubicBezTo>
                    <a:cubicBezTo>
                      <a:pt x="252" y="1283"/>
                      <a:pt x="229" y="1286"/>
                      <a:pt x="205" y="1293"/>
                    </a:cubicBezTo>
                    <a:cubicBezTo>
                      <a:pt x="179" y="1293"/>
                      <a:pt x="141" y="1318"/>
                      <a:pt x="141" y="1356"/>
                    </a:cubicBezTo>
                    <a:cubicBezTo>
                      <a:pt x="1" y="1943"/>
                      <a:pt x="549" y="2529"/>
                      <a:pt x="919" y="2924"/>
                    </a:cubicBezTo>
                    <a:lnTo>
                      <a:pt x="957" y="2962"/>
                    </a:lnTo>
                    <a:cubicBezTo>
                      <a:pt x="982" y="2975"/>
                      <a:pt x="995" y="2988"/>
                      <a:pt x="1033" y="2988"/>
                    </a:cubicBezTo>
                    <a:lnTo>
                      <a:pt x="1046" y="3001"/>
                    </a:lnTo>
                    <a:cubicBezTo>
                      <a:pt x="1084" y="2988"/>
                      <a:pt x="1110" y="2962"/>
                      <a:pt x="1123" y="2924"/>
                    </a:cubicBezTo>
                    <a:cubicBezTo>
                      <a:pt x="1135" y="2899"/>
                      <a:pt x="1123" y="2860"/>
                      <a:pt x="1097" y="2835"/>
                    </a:cubicBezTo>
                    <a:lnTo>
                      <a:pt x="1072" y="2860"/>
                    </a:lnTo>
                    <a:lnTo>
                      <a:pt x="1097" y="2822"/>
                    </a:lnTo>
                    <a:cubicBezTo>
                      <a:pt x="906" y="2644"/>
                      <a:pt x="753" y="2453"/>
                      <a:pt x="600" y="2249"/>
                    </a:cubicBezTo>
                    <a:cubicBezTo>
                      <a:pt x="549" y="2185"/>
                      <a:pt x="511" y="2108"/>
                      <a:pt x="473" y="2032"/>
                    </a:cubicBezTo>
                    <a:cubicBezTo>
                      <a:pt x="422" y="1943"/>
                      <a:pt x="383" y="1854"/>
                      <a:pt x="358" y="1752"/>
                    </a:cubicBezTo>
                    <a:cubicBezTo>
                      <a:pt x="345" y="1739"/>
                      <a:pt x="345" y="1726"/>
                      <a:pt x="345" y="1713"/>
                    </a:cubicBezTo>
                    <a:cubicBezTo>
                      <a:pt x="345" y="1713"/>
                      <a:pt x="356" y="1708"/>
                      <a:pt x="390" y="1708"/>
                    </a:cubicBezTo>
                    <a:cubicBezTo>
                      <a:pt x="407" y="1708"/>
                      <a:pt x="430" y="1709"/>
                      <a:pt x="460" y="1713"/>
                    </a:cubicBezTo>
                    <a:cubicBezTo>
                      <a:pt x="482" y="1739"/>
                      <a:pt x="508" y="1751"/>
                      <a:pt x="533" y="1751"/>
                    </a:cubicBezTo>
                    <a:cubicBezTo>
                      <a:pt x="581" y="1751"/>
                      <a:pt x="626" y="1708"/>
                      <a:pt x="626" y="1650"/>
                    </a:cubicBezTo>
                    <a:lnTo>
                      <a:pt x="638" y="1650"/>
                    </a:lnTo>
                    <a:lnTo>
                      <a:pt x="626" y="1637"/>
                    </a:lnTo>
                    <a:cubicBezTo>
                      <a:pt x="626" y="1535"/>
                      <a:pt x="613" y="1420"/>
                      <a:pt x="613" y="1293"/>
                    </a:cubicBezTo>
                    <a:cubicBezTo>
                      <a:pt x="562" y="1012"/>
                      <a:pt x="575" y="706"/>
                      <a:pt x="626" y="426"/>
                    </a:cubicBezTo>
                    <a:cubicBezTo>
                      <a:pt x="638" y="388"/>
                      <a:pt x="651" y="349"/>
                      <a:pt x="676" y="311"/>
                    </a:cubicBezTo>
                    <a:cubicBezTo>
                      <a:pt x="715" y="247"/>
                      <a:pt x="727" y="158"/>
                      <a:pt x="715" y="82"/>
                    </a:cubicBezTo>
                    <a:cubicBezTo>
                      <a:pt x="715" y="44"/>
                      <a:pt x="689" y="18"/>
                      <a:pt x="664" y="5"/>
                    </a:cubicBezTo>
                    <a:cubicBezTo>
                      <a:pt x="653" y="2"/>
                      <a:pt x="643" y="0"/>
                      <a:pt x="63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3"/>
              <p:cNvSpPr/>
              <p:nvPr/>
            </p:nvSpPr>
            <p:spPr>
              <a:xfrm>
                <a:off x="4677050" y="1318950"/>
                <a:ext cx="309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7183" extrusionOk="0">
                    <a:moveTo>
                      <a:pt x="1156" y="0"/>
                    </a:moveTo>
                    <a:cubicBezTo>
                      <a:pt x="1145" y="0"/>
                      <a:pt x="1133" y="5"/>
                      <a:pt x="1122" y="15"/>
                    </a:cubicBezTo>
                    <a:cubicBezTo>
                      <a:pt x="931" y="194"/>
                      <a:pt x="829" y="423"/>
                      <a:pt x="829" y="678"/>
                    </a:cubicBezTo>
                    <a:cubicBezTo>
                      <a:pt x="829" y="895"/>
                      <a:pt x="893" y="1048"/>
                      <a:pt x="854" y="1265"/>
                    </a:cubicBezTo>
                    <a:cubicBezTo>
                      <a:pt x="816" y="1494"/>
                      <a:pt x="714" y="1698"/>
                      <a:pt x="676" y="1927"/>
                    </a:cubicBezTo>
                    <a:cubicBezTo>
                      <a:pt x="625" y="2144"/>
                      <a:pt x="574" y="2463"/>
                      <a:pt x="689" y="2667"/>
                    </a:cubicBezTo>
                    <a:cubicBezTo>
                      <a:pt x="689" y="2666"/>
                      <a:pt x="689" y="2666"/>
                      <a:pt x="689" y="2666"/>
                    </a:cubicBezTo>
                    <a:cubicBezTo>
                      <a:pt x="697" y="2666"/>
                      <a:pt x="816" y="2812"/>
                      <a:pt x="838" y="2812"/>
                    </a:cubicBezTo>
                    <a:cubicBezTo>
                      <a:pt x="840" y="2812"/>
                      <a:pt x="842" y="2810"/>
                      <a:pt x="842" y="2807"/>
                    </a:cubicBezTo>
                    <a:lnTo>
                      <a:pt x="842" y="2807"/>
                    </a:lnTo>
                    <a:cubicBezTo>
                      <a:pt x="842" y="2883"/>
                      <a:pt x="612" y="3189"/>
                      <a:pt x="587" y="3266"/>
                    </a:cubicBezTo>
                    <a:cubicBezTo>
                      <a:pt x="446" y="3559"/>
                      <a:pt x="383" y="3878"/>
                      <a:pt x="357" y="4196"/>
                    </a:cubicBezTo>
                    <a:cubicBezTo>
                      <a:pt x="370" y="4400"/>
                      <a:pt x="357" y="4591"/>
                      <a:pt x="332" y="4783"/>
                    </a:cubicBezTo>
                    <a:cubicBezTo>
                      <a:pt x="268" y="4999"/>
                      <a:pt x="192" y="5203"/>
                      <a:pt x="153" y="5420"/>
                    </a:cubicBezTo>
                    <a:cubicBezTo>
                      <a:pt x="90" y="5789"/>
                      <a:pt x="166" y="6146"/>
                      <a:pt x="115" y="6491"/>
                    </a:cubicBezTo>
                    <a:cubicBezTo>
                      <a:pt x="77" y="6745"/>
                      <a:pt x="0" y="6911"/>
                      <a:pt x="141" y="7153"/>
                    </a:cubicBezTo>
                    <a:cubicBezTo>
                      <a:pt x="157" y="7174"/>
                      <a:pt x="177" y="7182"/>
                      <a:pt x="195" y="7182"/>
                    </a:cubicBezTo>
                    <a:cubicBezTo>
                      <a:pt x="235" y="7182"/>
                      <a:pt x="269" y="7142"/>
                      <a:pt x="242" y="7090"/>
                    </a:cubicBezTo>
                    <a:cubicBezTo>
                      <a:pt x="51" y="6771"/>
                      <a:pt x="230" y="6835"/>
                      <a:pt x="268" y="6516"/>
                    </a:cubicBezTo>
                    <a:cubicBezTo>
                      <a:pt x="281" y="6350"/>
                      <a:pt x="217" y="6121"/>
                      <a:pt x="217" y="5942"/>
                    </a:cubicBezTo>
                    <a:cubicBezTo>
                      <a:pt x="217" y="5751"/>
                      <a:pt x="230" y="5560"/>
                      <a:pt x="268" y="5382"/>
                    </a:cubicBezTo>
                    <a:cubicBezTo>
                      <a:pt x="319" y="5152"/>
                      <a:pt x="446" y="4923"/>
                      <a:pt x="485" y="4693"/>
                    </a:cubicBezTo>
                    <a:cubicBezTo>
                      <a:pt x="536" y="4438"/>
                      <a:pt x="459" y="4158"/>
                      <a:pt x="510" y="3878"/>
                    </a:cubicBezTo>
                    <a:cubicBezTo>
                      <a:pt x="587" y="3495"/>
                      <a:pt x="740" y="3125"/>
                      <a:pt x="982" y="2807"/>
                    </a:cubicBezTo>
                    <a:cubicBezTo>
                      <a:pt x="1007" y="2769"/>
                      <a:pt x="982" y="2730"/>
                      <a:pt x="956" y="2718"/>
                    </a:cubicBezTo>
                    <a:cubicBezTo>
                      <a:pt x="625" y="2654"/>
                      <a:pt x="752" y="2080"/>
                      <a:pt x="803" y="1876"/>
                    </a:cubicBezTo>
                    <a:cubicBezTo>
                      <a:pt x="854" y="1685"/>
                      <a:pt x="982" y="1494"/>
                      <a:pt x="1007" y="1290"/>
                    </a:cubicBezTo>
                    <a:cubicBezTo>
                      <a:pt x="1020" y="1201"/>
                      <a:pt x="1020" y="1112"/>
                      <a:pt x="995" y="1022"/>
                    </a:cubicBezTo>
                    <a:cubicBezTo>
                      <a:pt x="956" y="653"/>
                      <a:pt x="918" y="398"/>
                      <a:pt x="1198" y="105"/>
                    </a:cubicBezTo>
                    <a:cubicBezTo>
                      <a:pt x="1239" y="64"/>
                      <a:pt x="1199" y="0"/>
                      <a:pt x="115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3"/>
              <p:cNvSpPr/>
              <p:nvPr/>
            </p:nvSpPr>
            <p:spPr>
              <a:xfrm>
                <a:off x="4676725" y="1317925"/>
                <a:ext cx="31900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7259" extrusionOk="0">
                    <a:moveTo>
                      <a:pt x="1172" y="72"/>
                    </a:moveTo>
                    <a:cubicBezTo>
                      <a:pt x="1173" y="72"/>
                      <a:pt x="1173" y="75"/>
                      <a:pt x="1173" y="82"/>
                    </a:cubicBezTo>
                    <a:cubicBezTo>
                      <a:pt x="1186" y="82"/>
                      <a:pt x="1186" y="82"/>
                      <a:pt x="1199" y="95"/>
                    </a:cubicBezTo>
                    <a:cubicBezTo>
                      <a:pt x="1199" y="95"/>
                      <a:pt x="1199" y="107"/>
                      <a:pt x="1199" y="107"/>
                    </a:cubicBezTo>
                    <a:cubicBezTo>
                      <a:pt x="906" y="413"/>
                      <a:pt x="931" y="681"/>
                      <a:pt x="982" y="1051"/>
                    </a:cubicBezTo>
                    <a:lnTo>
                      <a:pt x="982" y="1102"/>
                    </a:lnTo>
                    <a:cubicBezTo>
                      <a:pt x="995" y="1178"/>
                      <a:pt x="995" y="1242"/>
                      <a:pt x="982" y="1318"/>
                    </a:cubicBezTo>
                    <a:cubicBezTo>
                      <a:pt x="957" y="1433"/>
                      <a:pt x="918" y="1535"/>
                      <a:pt x="867" y="1637"/>
                    </a:cubicBezTo>
                    <a:cubicBezTo>
                      <a:pt x="829" y="1726"/>
                      <a:pt x="791" y="1815"/>
                      <a:pt x="765" y="1917"/>
                    </a:cubicBezTo>
                    <a:cubicBezTo>
                      <a:pt x="714" y="2147"/>
                      <a:pt x="651" y="2491"/>
                      <a:pt x="765" y="2682"/>
                    </a:cubicBezTo>
                    <a:cubicBezTo>
                      <a:pt x="816" y="2746"/>
                      <a:pt x="880" y="2784"/>
                      <a:pt x="944" y="2797"/>
                    </a:cubicBezTo>
                    <a:cubicBezTo>
                      <a:pt x="957" y="2797"/>
                      <a:pt x="957" y="2797"/>
                      <a:pt x="957" y="2810"/>
                    </a:cubicBezTo>
                    <a:cubicBezTo>
                      <a:pt x="957" y="2810"/>
                      <a:pt x="957" y="2810"/>
                      <a:pt x="957" y="2822"/>
                    </a:cubicBezTo>
                    <a:cubicBezTo>
                      <a:pt x="714" y="3141"/>
                      <a:pt x="549" y="3523"/>
                      <a:pt x="485" y="3919"/>
                    </a:cubicBezTo>
                    <a:cubicBezTo>
                      <a:pt x="459" y="4059"/>
                      <a:pt x="459" y="4199"/>
                      <a:pt x="472" y="4352"/>
                    </a:cubicBezTo>
                    <a:cubicBezTo>
                      <a:pt x="485" y="4479"/>
                      <a:pt x="472" y="4607"/>
                      <a:pt x="459" y="4734"/>
                    </a:cubicBezTo>
                    <a:cubicBezTo>
                      <a:pt x="434" y="4849"/>
                      <a:pt x="396" y="4964"/>
                      <a:pt x="357" y="5066"/>
                    </a:cubicBezTo>
                    <a:cubicBezTo>
                      <a:pt x="306" y="5180"/>
                      <a:pt x="268" y="5295"/>
                      <a:pt x="243" y="5410"/>
                    </a:cubicBezTo>
                    <a:cubicBezTo>
                      <a:pt x="205" y="5601"/>
                      <a:pt x="192" y="5792"/>
                      <a:pt x="192" y="5983"/>
                    </a:cubicBezTo>
                    <a:cubicBezTo>
                      <a:pt x="192" y="6073"/>
                      <a:pt x="205" y="6162"/>
                      <a:pt x="217" y="6251"/>
                    </a:cubicBezTo>
                    <a:cubicBezTo>
                      <a:pt x="230" y="6353"/>
                      <a:pt x="243" y="6455"/>
                      <a:pt x="230" y="6557"/>
                    </a:cubicBezTo>
                    <a:cubicBezTo>
                      <a:pt x="230" y="6633"/>
                      <a:pt x="205" y="6710"/>
                      <a:pt x="166" y="6774"/>
                    </a:cubicBezTo>
                    <a:cubicBezTo>
                      <a:pt x="115" y="6876"/>
                      <a:pt x="103" y="6939"/>
                      <a:pt x="217" y="7156"/>
                    </a:cubicBezTo>
                    <a:lnTo>
                      <a:pt x="217" y="7169"/>
                    </a:lnTo>
                    <a:cubicBezTo>
                      <a:pt x="217" y="7169"/>
                      <a:pt x="205" y="7169"/>
                      <a:pt x="205" y="7182"/>
                    </a:cubicBezTo>
                    <a:cubicBezTo>
                      <a:pt x="192" y="7182"/>
                      <a:pt x="192" y="7169"/>
                      <a:pt x="192" y="7169"/>
                    </a:cubicBezTo>
                    <a:cubicBezTo>
                      <a:pt x="103" y="7016"/>
                      <a:pt x="90" y="6837"/>
                      <a:pt x="141" y="6672"/>
                    </a:cubicBezTo>
                    <a:cubicBezTo>
                      <a:pt x="141" y="6633"/>
                      <a:pt x="166" y="6583"/>
                      <a:pt x="166" y="6532"/>
                    </a:cubicBezTo>
                    <a:cubicBezTo>
                      <a:pt x="179" y="6366"/>
                      <a:pt x="192" y="6187"/>
                      <a:pt x="179" y="6022"/>
                    </a:cubicBezTo>
                    <a:cubicBezTo>
                      <a:pt x="166" y="5830"/>
                      <a:pt x="179" y="5652"/>
                      <a:pt x="192" y="5461"/>
                    </a:cubicBezTo>
                    <a:cubicBezTo>
                      <a:pt x="230" y="5333"/>
                      <a:pt x="255" y="5206"/>
                      <a:pt x="306" y="5078"/>
                    </a:cubicBezTo>
                    <a:cubicBezTo>
                      <a:pt x="332" y="5002"/>
                      <a:pt x="345" y="4925"/>
                      <a:pt x="370" y="4836"/>
                    </a:cubicBezTo>
                    <a:cubicBezTo>
                      <a:pt x="408" y="4709"/>
                      <a:pt x="408" y="4569"/>
                      <a:pt x="408" y="4428"/>
                    </a:cubicBezTo>
                    <a:lnTo>
                      <a:pt x="408" y="4250"/>
                    </a:lnTo>
                    <a:cubicBezTo>
                      <a:pt x="421" y="3919"/>
                      <a:pt x="498" y="3613"/>
                      <a:pt x="625" y="3319"/>
                    </a:cubicBezTo>
                    <a:cubicBezTo>
                      <a:pt x="638" y="3294"/>
                      <a:pt x="676" y="3243"/>
                      <a:pt x="714" y="3179"/>
                    </a:cubicBezTo>
                    <a:cubicBezTo>
                      <a:pt x="778" y="3090"/>
                      <a:pt x="842" y="2988"/>
                      <a:pt x="880" y="2886"/>
                    </a:cubicBezTo>
                    <a:lnTo>
                      <a:pt x="893" y="2873"/>
                    </a:lnTo>
                    <a:lnTo>
                      <a:pt x="893" y="2848"/>
                    </a:lnTo>
                    <a:lnTo>
                      <a:pt x="855" y="2848"/>
                    </a:lnTo>
                    <a:lnTo>
                      <a:pt x="867" y="2822"/>
                    </a:lnTo>
                    <a:cubicBezTo>
                      <a:pt x="829" y="2784"/>
                      <a:pt x="791" y="2746"/>
                      <a:pt x="765" y="2708"/>
                    </a:cubicBezTo>
                    <a:lnTo>
                      <a:pt x="740" y="2682"/>
                    </a:lnTo>
                    <a:cubicBezTo>
                      <a:pt x="625" y="2504"/>
                      <a:pt x="676" y="2223"/>
                      <a:pt x="727" y="1968"/>
                    </a:cubicBezTo>
                    <a:cubicBezTo>
                      <a:pt x="740" y="1866"/>
                      <a:pt x="778" y="1764"/>
                      <a:pt x="804" y="1675"/>
                    </a:cubicBezTo>
                    <a:cubicBezTo>
                      <a:pt x="855" y="1560"/>
                      <a:pt x="880" y="1433"/>
                      <a:pt x="906" y="1318"/>
                    </a:cubicBezTo>
                    <a:cubicBezTo>
                      <a:pt x="918" y="1191"/>
                      <a:pt x="918" y="1063"/>
                      <a:pt x="906" y="949"/>
                    </a:cubicBezTo>
                    <a:cubicBezTo>
                      <a:pt x="893" y="872"/>
                      <a:pt x="880" y="796"/>
                      <a:pt x="880" y="719"/>
                    </a:cubicBezTo>
                    <a:cubicBezTo>
                      <a:pt x="893" y="477"/>
                      <a:pt x="995" y="248"/>
                      <a:pt x="1160" y="82"/>
                    </a:cubicBezTo>
                    <a:cubicBezTo>
                      <a:pt x="1167" y="75"/>
                      <a:pt x="1170" y="72"/>
                      <a:pt x="1172" y="72"/>
                    </a:cubicBezTo>
                    <a:close/>
                    <a:moveTo>
                      <a:pt x="1163" y="0"/>
                    </a:moveTo>
                    <a:cubicBezTo>
                      <a:pt x="1142" y="0"/>
                      <a:pt x="1119" y="12"/>
                      <a:pt x="1109" y="31"/>
                    </a:cubicBezTo>
                    <a:cubicBezTo>
                      <a:pt x="918" y="209"/>
                      <a:pt x="804" y="452"/>
                      <a:pt x="804" y="706"/>
                    </a:cubicBezTo>
                    <a:cubicBezTo>
                      <a:pt x="804" y="796"/>
                      <a:pt x="804" y="872"/>
                      <a:pt x="816" y="949"/>
                    </a:cubicBezTo>
                    <a:cubicBezTo>
                      <a:pt x="842" y="1063"/>
                      <a:pt x="842" y="1178"/>
                      <a:pt x="816" y="1293"/>
                    </a:cubicBezTo>
                    <a:cubicBezTo>
                      <a:pt x="804" y="1420"/>
                      <a:pt x="765" y="1535"/>
                      <a:pt x="727" y="1650"/>
                    </a:cubicBezTo>
                    <a:cubicBezTo>
                      <a:pt x="689" y="1752"/>
                      <a:pt x="663" y="1841"/>
                      <a:pt x="638" y="1943"/>
                    </a:cubicBezTo>
                    <a:cubicBezTo>
                      <a:pt x="587" y="2198"/>
                      <a:pt x="549" y="2478"/>
                      <a:pt x="651" y="2695"/>
                    </a:cubicBezTo>
                    <a:lnTo>
                      <a:pt x="676" y="2720"/>
                    </a:lnTo>
                    <a:lnTo>
                      <a:pt x="702" y="2695"/>
                    </a:lnTo>
                    <a:lnTo>
                      <a:pt x="676" y="2733"/>
                    </a:lnTo>
                    <a:lnTo>
                      <a:pt x="702" y="2746"/>
                    </a:lnTo>
                    <a:cubicBezTo>
                      <a:pt x="727" y="2784"/>
                      <a:pt x="765" y="2822"/>
                      <a:pt x="804" y="2861"/>
                    </a:cubicBezTo>
                    <a:cubicBezTo>
                      <a:pt x="753" y="2950"/>
                      <a:pt x="702" y="3039"/>
                      <a:pt x="651" y="3128"/>
                    </a:cubicBezTo>
                    <a:cubicBezTo>
                      <a:pt x="612" y="3179"/>
                      <a:pt x="574" y="3230"/>
                      <a:pt x="549" y="3281"/>
                    </a:cubicBezTo>
                    <a:cubicBezTo>
                      <a:pt x="421" y="3587"/>
                      <a:pt x="345" y="3906"/>
                      <a:pt x="332" y="4237"/>
                    </a:cubicBezTo>
                    <a:lnTo>
                      <a:pt x="332" y="4428"/>
                    </a:lnTo>
                    <a:cubicBezTo>
                      <a:pt x="332" y="4556"/>
                      <a:pt x="319" y="4696"/>
                      <a:pt x="294" y="4824"/>
                    </a:cubicBezTo>
                    <a:cubicBezTo>
                      <a:pt x="268" y="4900"/>
                      <a:pt x="243" y="4976"/>
                      <a:pt x="230" y="5053"/>
                    </a:cubicBezTo>
                    <a:cubicBezTo>
                      <a:pt x="179" y="5180"/>
                      <a:pt x="141" y="5321"/>
                      <a:pt x="115" y="5448"/>
                    </a:cubicBezTo>
                    <a:cubicBezTo>
                      <a:pt x="90" y="5639"/>
                      <a:pt x="90" y="5830"/>
                      <a:pt x="103" y="6022"/>
                    </a:cubicBezTo>
                    <a:cubicBezTo>
                      <a:pt x="103" y="6187"/>
                      <a:pt x="103" y="6353"/>
                      <a:pt x="90" y="6519"/>
                    </a:cubicBezTo>
                    <a:cubicBezTo>
                      <a:pt x="77" y="6570"/>
                      <a:pt x="64" y="6621"/>
                      <a:pt x="64" y="6659"/>
                    </a:cubicBezTo>
                    <a:cubicBezTo>
                      <a:pt x="1" y="6850"/>
                      <a:pt x="26" y="7041"/>
                      <a:pt x="115" y="7207"/>
                    </a:cubicBezTo>
                    <a:cubicBezTo>
                      <a:pt x="141" y="7233"/>
                      <a:pt x="166" y="7258"/>
                      <a:pt x="205" y="7258"/>
                    </a:cubicBezTo>
                    <a:lnTo>
                      <a:pt x="192" y="7245"/>
                    </a:lnTo>
                    <a:cubicBezTo>
                      <a:pt x="230" y="7245"/>
                      <a:pt x="268" y="7220"/>
                      <a:pt x="281" y="7194"/>
                    </a:cubicBezTo>
                    <a:cubicBezTo>
                      <a:pt x="294" y="7156"/>
                      <a:pt x="294" y="7118"/>
                      <a:pt x="281" y="7092"/>
                    </a:cubicBezTo>
                    <a:cubicBezTo>
                      <a:pt x="166" y="6914"/>
                      <a:pt x="192" y="6876"/>
                      <a:pt x="230" y="6799"/>
                    </a:cubicBezTo>
                    <a:cubicBezTo>
                      <a:pt x="268" y="6723"/>
                      <a:pt x="306" y="6633"/>
                      <a:pt x="306" y="6557"/>
                    </a:cubicBezTo>
                    <a:cubicBezTo>
                      <a:pt x="306" y="6442"/>
                      <a:pt x="306" y="6340"/>
                      <a:pt x="281" y="6238"/>
                    </a:cubicBezTo>
                    <a:cubicBezTo>
                      <a:pt x="268" y="6149"/>
                      <a:pt x="255" y="6060"/>
                      <a:pt x="255" y="5971"/>
                    </a:cubicBezTo>
                    <a:cubicBezTo>
                      <a:pt x="255" y="5792"/>
                      <a:pt x="281" y="5601"/>
                      <a:pt x="319" y="5423"/>
                    </a:cubicBezTo>
                    <a:cubicBezTo>
                      <a:pt x="345" y="5308"/>
                      <a:pt x="370" y="5193"/>
                      <a:pt x="421" y="5091"/>
                    </a:cubicBezTo>
                    <a:cubicBezTo>
                      <a:pt x="472" y="4976"/>
                      <a:pt x="510" y="4862"/>
                      <a:pt x="523" y="4734"/>
                    </a:cubicBezTo>
                    <a:cubicBezTo>
                      <a:pt x="549" y="4607"/>
                      <a:pt x="549" y="4467"/>
                      <a:pt x="536" y="4339"/>
                    </a:cubicBezTo>
                    <a:cubicBezTo>
                      <a:pt x="523" y="4199"/>
                      <a:pt x="536" y="4059"/>
                      <a:pt x="549" y="3919"/>
                    </a:cubicBezTo>
                    <a:cubicBezTo>
                      <a:pt x="625" y="3536"/>
                      <a:pt x="778" y="3179"/>
                      <a:pt x="1020" y="2861"/>
                    </a:cubicBezTo>
                    <a:cubicBezTo>
                      <a:pt x="1059" y="2810"/>
                      <a:pt x="1020" y="2733"/>
                      <a:pt x="957" y="2708"/>
                    </a:cubicBezTo>
                    <a:cubicBezTo>
                      <a:pt x="906" y="2708"/>
                      <a:pt x="867" y="2669"/>
                      <a:pt x="829" y="2631"/>
                    </a:cubicBezTo>
                    <a:cubicBezTo>
                      <a:pt x="714" y="2440"/>
                      <a:pt x="804" y="2058"/>
                      <a:pt x="842" y="1930"/>
                    </a:cubicBezTo>
                    <a:cubicBezTo>
                      <a:pt x="867" y="1828"/>
                      <a:pt x="893" y="1752"/>
                      <a:pt x="944" y="1662"/>
                    </a:cubicBezTo>
                    <a:cubicBezTo>
                      <a:pt x="995" y="1560"/>
                      <a:pt x="1033" y="1446"/>
                      <a:pt x="1046" y="1331"/>
                    </a:cubicBezTo>
                    <a:cubicBezTo>
                      <a:pt x="1059" y="1255"/>
                      <a:pt x="1059" y="1165"/>
                      <a:pt x="1046" y="1089"/>
                    </a:cubicBezTo>
                    <a:lnTo>
                      <a:pt x="1046" y="1038"/>
                    </a:lnTo>
                    <a:cubicBezTo>
                      <a:pt x="1008" y="681"/>
                      <a:pt x="982" y="439"/>
                      <a:pt x="1237" y="158"/>
                    </a:cubicBezTo>
                    <a:cubicBezTo>
                      <a:pt x="1262" y="133"/>
                      <a:pt x="1275" y="107"/>
                      <a:pt x="1262" y="69"/>
                    </a:cubicBezTo>
                    <a:cubicBezTo>
                      <a:pt x="1250" y="31"/>
                      <a:pt x="1224" y="5"/>
                      <a:pt x="1186" y="5"/>
                    </a:cubicBezTo>
                    <a:cubicBezTo>
                      <a:pt x="1179" y="2"/>
                      <a:pt x="1171" y="0"/>
                      <a:pt x="116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3"/>
              <p:cNvSpPr/>
              <p:nvPr/>
            </p:nvSpPr>
            <p:spPr>
              <a:xfrm>
                <a:off x="4682075" y="1570575"/>
                <a:ext cx="295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932" extrusionOk="0">
                    <a:moveTo>
                      <a:pt x="233" y="1"/>
                    </a:moveTo>
                    <a:cubicBezTo>
                      <a:pt x="200" y="1"/>
                      <a:pt x="168" y="12"/>
                      <a:pt x="143" y="35"/>
                    </a:cubicBezTo>
                    <a:lnTo>
                      <a:pt x="143" y="35"/>
                    </a:lnTo>
                    <a:lnTo>
                      <a:pt x="118" y="33"/>
                    </a:lnTo>
                    <a:cubicBezTo>
                      <a:pt x="108" y="27"/>
                      <a:pt x="98" y="24"/>
                      <a:pt x="89" y="24"/>
                    </a:cubicBezTo>
                    <a:cubicBezTo>
                      <a:pt x="38" y="24"/>
                      <a:pt x="0" y="100"/>
                      <a:pt x="54" y="122"/>
                    </a:cubicBezTo>
                    <a:lnTo>
                      <a:pt x="67" y="135"/>
                    </a:lnTo>
                    <a:cubicBezTo>
                      <a:pt x="77" y="141"/>
                      <a:pt x="86" y="147"/>
                      <a:pt x="96" y="152"/>
                    </a:cubicBezTo>
                    <a:lnTo>
                      <a:pt x="96" y="152"/>
                    </a:lnTo>
                    <a:cubicBezTo>
                      <a:pt x="92" y="358"/>
                      <a:pt x="419" y="496"/>
                      <a:pt x="599" y="535"/>
                    </a:cubicBezTo>
                    <a:lnTo>
                      <a:pt x="599" y="535"/>
                    </a:lnTo>
                    <a:cubicBezTo>
                      <a:pt x="594" y="754"/>
                      <a:pt x="782" y="932"/>
                      <a:pt x="992" y="932"/>
                    </a:cubicBezTo>
                    <a:cubicBezTo>
                      <a:pt x="1032" y="932"/>
                      <a:pt x="1072" y="926"/>
                      <a:pt x="1112" y="912"/>
                    </a:cubicBezTo>
                    <a:cubicBezTo>
                      <a:pt x="1181" y="889"/>
                      <a:pt x="1167" y="794"/>
                      <a:pt x="1108" y="794"/>
                    </a:cubicBezTo>
                    <a:cubicBezTo>
                      <a:pt x="1101" y="794"/>
                      <a:pt x="1094" y="795"/>
                      <a:pt x="1087" y="798"/>
                    </a:cubicBezTo>
                    <a:cubicBezTo>
                      <a:pt x="1054" y="810"/>
                      <a:pt x="1021" y="816"/>
                      <a:pt x="989" y="816"/>
                    </a:cubicBezTo>
                    <a:cubicBezTo>
                      <a:pt x="823" y="816"/>
                      <a:pt x="685" y="661"/>
                      <a:pt x="717" y="479"/>
                    </a:cubicBezTo>
                    <a:cubicBezTo>
                      <a:pt x="717" y="453"/>
                      <a:pt x="692" y="428"/>
                      <a:pt x="666" y="428"/>
                    </a:cubicBezTo>
                    <a:cubicBezTo>
                      <a:pt x="497" y="428"/>
                      <a:pt x="347" y="328"/>
                      <a:pt x="271" y="172"/>
                    </a:cubicBezTo>
                    <a:lnTo>
                      <a:pt x="271" y="172"/>
                    </a:lnTo>
                    <a:cubicBezTo>
                      <a:pt x="288" y="169"/>
                      <a:pt x="305" y="165"/>
                      <a:pt x="322" y="160"/>
                    </a:cubicBezTo>
                    <a:cubicBezTo>
                      <a:pt x="347" y="147"/>
                      <a:pt x="373" y="122"/>
                      <a:pt x="360" y="96"/>
                    </a:cubicBezTo>
                    <a:cubicBezTo>
                      <a:pt x="341" y="33"/>
                      <a:pt x="287" y="1"/>
                      <a:pt x="23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3"/>
              <p:cNvSpPr/>
              <p:nvPr/>
            </p:nvSpPr>
            <p:spPr>
              <a:xfrm>
                <a:off x="4681825" y="1569475"/>
                <a:ext cx="3062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020" extrusionOk="0">
                    <a:moveTo>
                      <a:pt x="255" y="140"/>
                    </a:moveTo>
                    <a:lnTo>
                      <a:pt x="230" y="166"/>
                    </a:lnTo>
                    <a:lnTo>
                      <a:pt x="230" y="179"/>
                    </a:lnTo>
                    <a:lnTo>
                      <a:pt x="166" y="179"/>
                    </a:lnTo>
                    <a:lnTo>
                      <a:pt x="179" y="166"/>
                    </a:lnTo>
                    <a:cubicBezTo>
                      <a:pt x="179" y="153"/>
                      <a:pt x="179" y="140"/>
                      <a:pt x="192" y="140"/>
                    </a:cubicBezTo>
                    <a:close/>
                    <a:moveTo>
                      <a:pt x="345" y="140"/>
                    </a:moveTo>
                    <a:cubicBezTo>
                      <a:pt x="345" y="140"/>
                      <a:pt x="345" y="153"/>
                      <a:pt x="345" y="166"/>
                    </a:cubicBezTo>
                    <a:cubicBezTo>
                      <a:pt x="332" y="166"/>
                      <a:pt x="332" y="166"/>
                      <a:pt x="332" y="179"/>
                    </a:cubicBezTo>
                    <a:lnTo>
                      <a:pt x="306" y="179"/>
                    </a:lnTo>
                    <a:lnTo>
                      <a:pt x="345" y="140"/>
                    </a:lnTo>
                    <a:close/>
                    <a:moveTo>
                      <a:pt x="166" y="255"/>
                    </a:moveTo>
                    <a:cubicBezTo>
                      <a:pt x="192" y="268"/>
                      <a:pt x="230" y="268"/>
                      <a:pt x="255" y="268"/>
                    </a:cubicBezTo>
                    <a:cubicBezTo>
                      <a:pt x="319" y="383"/>
                      <a:pt x="434" y="472"/>
                      <a:pt x="574" y="497"/>
                    </a:cubicBezTo>
                    <a:lnTo>
                      <a:pt x="574" y="523"/>
                    </a:lnTo>
                    <a:cubicBezTo>
                      <a:pt x="421" y="497"/>
                      <a:pt x="294" y="408"/>
                      <a:pt x="192" y="293"/>
                    </a:cubicBezTo>
                    <a:cubicBezTo>
                      <a:pt x="179" y="281"/>
                      <a:pt x="179" y="268"/>
                      <a:pt x="166" y="255"/>
                    </a:cubicBezTo>
                    <a:close/>
                    <a:moveTo>
                      <a:pt x="676" y="510"/>
                    </a:moveTo>
                    <a:cubicBezTo>
                      <a:pt x="689" y="510"/>
                      <a:pt x="689" y="523"/>
                      <a:pt x="689" y="523"/>
                    </a:cubicBezTo>
                    <a:cubicBezTo>
                      <a:pt x="689" y="536"/>
                      <a:pt x="689" y="548"/>
                      <a:pt x="689" y="561"/>
                    </a:cubicBezTo>
                    <a:lnTo>
                      <a:pt x="651" y="510"/>
                    </a:lnTo>
                    <a:close/>
                    <a:moveTo>
                      <a:pt x="651" y="625"/>
                    </a:moveTo>
                    <a:lnTo>
                      <a:pt x="689" y="638"/>
                    </a:lnTo>
                    <a:cubicBezTo>
                      <a:pt x="702" y="714"/>
                      <a:pt x="740" y="778"/>
                      <a:pt x="804" y="829"/>
                    </a:cubicBezTo>
                    <a:cubicBezTo>
                      <a:pt x="864" y="872"/>
                      <a:pt x="937" y="898"/>
                      <a:pt x="1009" y="898"/>
                    </a:cubicBezTo>
                    <a:cubicBezTo>
                      <a:pt x="1043" y="898"/>
                      <a:pt x="1077" y="892"/>
                      <a:pt x="1109" y="880"/>
                    </a:cubicBezTo>
                    <a:cubicBezTo>
                      <a:pt x="1122" y="880"/>
                      <a:pt x="1135" y="892"/>
                      <a:pt x="1135" y="892"/>
                    </a:cubicBezTo>
                    <a:cubicBezTo>
                      <a:pt x="1135" y="892"/>
                      <a:pt x="1135" y="918"/>
                      <a:pt x="1122" y="918"/>
                    </a:cubicBezTo>
                    <a:cubicBezTo>
                      <a:pt x="1086" y="928"/>
                      <a:pt x="1051" y="933"/>
                      <a:pt x="1016" y="933"/>
                    </a:cubicBezTo>
                    <a:cubicBezTo>
                      <a:pt x="839" y="933"/>
                      <a:pt x="683" y="806"/>
                      <a:pt x="651" y="625"/>
                    </a:cubicBezTo>
                    <a:close/>
                    <a:moveTo>
                      <a:pt x="243" y="0"/>
                    </a:moveTo>
                    <a:cubicBezTo>
                      <a:pt x="204" y="0"/>
                      <a:pt x="166" y="13"/>
                      <a:pt x="141" y="38"/>
                    </a:cubicBezTo>
                    <a:cubicBezTo>
                      <a:pt x="133" y="35"/>
                      <a:pt x="125" y="33"/>
                      <a:pt x="116" y="33"/>
                    </a:cubicBezTo>
                    <a:cubicBezTo>
                      <a:pt x="94" y="33"/>
                      <a:pt x="70" y="42"/>
                      <a:pt x="51" y="51"/>
                    </a:cubicBezTo>
                    <a:cubicBezTo>
                      <a:pt x="26" y="77"/>
                      <a:pt x="1" y="102"/>
                      <a:pt x="1" y="140"/>
                    </a:cubicBezTo>
                    <a:cubicBezTo>
                      <a:pt x="1" y="179"/>
                      <a:pt x="26" y="204"/>
                      <a:pt x="51" y="217"/>
                    </a:cubicBezTo>
                    <a:lnTo>
                      <a:pt x="77" y="230"/>
                    </a:lnTo>
                    <a:cubicBezTo>
                      <a:pt x="77" y="268"/>
                      <a:pt x="90" y="306"/>
                      <a:pt x="115" y="332"/>
                    </a:cubicBezTo>
                    <a:cubicBezTo>
                      <a:pt x="230" y="472"/>
                      <a:pt x="396" y="574"/>
                      <a:pt x="574" y="612"/>
                    </a:cubicBezTo>
                    <a:cubicBezTo>
                      <a:pt x="574" y="727"/>
                      <a:pt x="638" y="842"/>
                      <a:pt x="727" y="918"/>
                    </a:cubicBezTo>
                    <a:cubicBezTo>
                      <a:pt x="804" y="982"/>
                      <a:pt x="905" y="1020"/>
                      <a:pt x="1007" y="1020"/>
                    </a:cubicBezTo>
                    <a:cubicBezTo>
                      <a:pt x="1046" y="1007"/>
                      <a:pt x="1097" y="1007"/>
                      <a:pt x="1135" y="994"/>
                    </a:cubicBezTo>
                    <a:cubicBezTo>
                      <a:pt x="1186" y="969"/>
                      <a:pt x="1224" y="918"/>
                      <a:pt x="1199" y="867"/>
                    </a:cubicBezTo>
                    <a:cubicBezTo>
                      <a:pt x="1189" y="827"/>
                      <a:pt x="1155" y="795"/>
                      <a:pt x="1117" y="795"/>
                    </a:cubicBezTo>
                    <a:cubicBezTo>
                      <a:pt x="1106" y="795"/>
                      <a:pt x="1095" y="798"/>
                      <a:pt x="1084" y="803"/>
                    </a:cubicBezTo>
                    <a:cubicBezTo>
                      <a:pt x="1054" y="812"/>
                      <a:pt x="1026" y="816"/>
                      <a:pt x="999" y="816"/>
                    </a:cubicBezTo>
                    <a:cubicBezTo>
                      <a:pt x="945" y="816"/>
                      <a:pt x="897" y="799"/>
                      <a:pt x="855" y="765"/>
                    </a:cubicBezTo>
                    <a:cubicBezTo>
                      <a:pt x="791" y="701"/>
                      <a:pt x="753" y="625"/>
                      <a:pt x="765" y="536"/>
                    </a:cubicBezTo>
                    <a:cubicBezTo>
                      <a:pt x="765" y="497"/>
                      <a:pt x="740" y="446"/>
                      <a:pt x="689" y="446"/>
                    </a:cubicBezTo>
                    <a:cubicBezTo>
                      <a:pt x="549" y="434"/>
                      <a:pt x="421" y="357"/>
                      <a:pt x="345" y="242"/>
                    </a:cubicBezTo>
                    <a:cubicBezTo>
                      <a:pt x="370" y="230"/>
                      <a:pt x="396" y="217"/>
                      <a:pt x="408" y="191"/>
                    </a:cubicBezTo>
                    <a:cubicBezTo>
                      <a:pt x="421" y="166"/>
                      <a:pt x="421" y="140"/>
                      <a:pt x="408" y="128"/>
                    </a:cubicBezTo>
                    <a:cubicBezTo>
                      <a:pt x="383" y="51"/>
                      <a:pt x="319" y="0"/>
                      <a:pt x="24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>
                <a:off x="4697650" y="1543850"/>
                <a:ext cx="310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918" extrusionOk="0">
                    <a:moveTo>
                      <a:pt x="732" y="95"/>
                    </a:moveTo>
                    <a:cubicBezTo>
                      <a:pt x="752" y="95"/>
                      <a:pt x="768" y="107"/>
                      <a:pt x="781" y="132"/>
                    </a:cubicBezTo>
                    <a:lnTo>
                      <a:pt x="781" y="132"/>
                    </a:lnTo>
                    <a:cubicBezTo>
                      <a:pt x="734" y="151"/>
                      <a:pt x="689" y="174"/>
                      <a:pt x="646" y="200"/>
                    </a:cubicBezTo>
                    <a:lnTo>
                      <a:pt x="646" y="200"/>
                    </a:lnTo>
                    <a:cubicBezTo>
                      <a:pt x="635" y="198"/>
                      <a:pt x="624" y="197"/>
                      <a:pt x="613" y="197"/>
                    </a:cubicBezTo>
                    <a:cubicBezTo>
                      <a:pt x="608" y="197"/>
                      <a:pt x="603" y="197"/>
                      <a:pt x="598" y="198"/>
                    </a:cubicBezTo>
                    <a:lnTo>
                      <a:pt x="598" y="198"/>
                    </a:lnTo>
                    <a:cubicBezTo>
                      <a:pt x="656" y="128"/>
                      <a:pt x="699" y="95"/>
                      <a:pt x="732" y="95"/>
                    </a:cubicBezTo>
                    <a:close/>
                    <a:moveTo>
                      <a:pt x="798" y="182"/>
                    </a:moveTo>
                    <a:lnTo>
                      <a:pt x="798" y="182"/>
                    </a:lnTo>
                    <a:cubicBezTo>
                      <a:pt x="800" y="190"/>
                      <a:pt x="801" y="198"/>
                      <a:pt x="803" y="206"/>
                    </a:cubicBezTo>
                    <a:lnTo>
                      <a:pt x="803" y="206"/>
                    </a:lnTo>
                    <a:cubicBezTo>
                      <a:pt x="775" y="221"/>
                      <a:pt x="746" y="238"/>
                      <a:pt x="718" y="256"/>
                    </a:cubicBezTo>
                    <a:lnTo>
                      <a:pt x="718" y="256"/>
                    </a:lnTo>
                    <a:cubicBezTo>
                      <a:pt x="718" y="253"/>
                      <a:pt x="718" y="251"/>
                      <a:pt x="719" y="248"/>
                    </a:cubicBezTo>
                    <a:cubicBezTo>
                      <a:pt x="719" y="239"/>
                      <a:pt x="712" y="230"/>
                      <a:pt x="709" y="225"/>
                    </a:cubicBezTo>
                    <a:lnTo>
                      <a:pt x="709" y="225"/>
                    </a:lnTo>
                    <a:cubicBezTo>
                      <a:pt x="722" y="219"/>
                      <a:pt x="734" y="213"/>
                      <a:pt x="744" y="209"/>
                    </a:cubicBezTo>
                    <a:cubicBezTo>
                      <a:pt x="764" y="199"/>
                      <a:pt x="782" y="190"/>
                      <a:pt x="798" y="182"/>
                    </a:cubicBezTo>
                    <a:close/>
                    <a:moveTo>
                      <a:pt x="504" y="307"/>
                    </a:moveTo>
                    <a:cubicBezTo>
                      <a:pt x="495" y="315"/>
                      <a:pt x="486" y="324"/>
                      <a:pt x="477" y="333"/>
                    </a:cubicBezTo>
                    <a:lnTo>
                      <a:pt x="477" y="333"/>
                    </a:lnTo>
                    <a:cubicBezTo>
                      <a:pt x="479" y="329"/>
                      <a:pt x="482" y="325"/>
                      <a:pt x="485" y="321"/>
                    </a:cubicBezTo>
                    <a:lnTo>
                      <a:pt x="485" y="321"/>
                    </a:lnTo>
                    <a:cubicBezTo>
                      <a:pt x="492" y="316"/>
                      <a:pt x="498" y="311"/>
                      <a:pt x="504" y="307"/>
                    </a:cubicBezTo>
                    <a:close/>
                    <a:moveTo>
                      <a:pt x="757" y="308"/>
                    </a:moveTo>
                    <a:cubicBezTo>
                      <a:pt x="732" y="342"/>
                      <a:pt x="704" y="374"/>
                      <a:pt x="677" y="406"/>
                    </a:cubicBezTo>
                    <a:lnTo>
                      <a:pt x="677" y="406"/>
                    </a:lnTo>
                    <a:cubicBezTo>
                      <a:pt x="682" y="392"/>
                      <a:pt x="687" y="378"/>
                      <a:pt x="691" y="364"/>
                    </a:cubicBezTo>
                    <a:lnTo>
                      <a:pt x="691" y="364"/>
                    </a:lnTo>
                    <a:cubicBezTo>
                      <a:pt x="696" y="359"/>
                      <a:pt x="701" y="354"/>
                      <a:pt x="706" y="350"/>
                    </a:cubicBezTo>
                    <a:cubicBezTo>
                      <a:pt x="724" y="335"/>
                      <a:pt x="741" y="321"/>
                      <a:pt x="757" y="308"/>
                    </a:cubicBezTo>
                    <a:close/>
                    <a:moveTo>
                      <a:pt x="602" y="288"/>
                    </a:moveTo>
                    <a:cubicBezTo>
                      <a:pt x="606" y="300"/>
                      <a:pt x="606" y="318"/>
                      <a:pt x="601" y="341"/>
                    </a:cubicBezTo>
                    <a:lnTo>
                      <a:pt x="601" y="341"/>
                    </a:lnTo>
                    <a:cubicBezTo>
                      <a:pt x="546" y="387"/>
                      <a:pt x="499" y="438"/>
                      <a:pt x="467" y="490"/>
                    </a:cubicBezTo>
                    <a:lnTo>
                      <a:pt x="467" y="490"/>
                    </a:lnTo>
                    <a:cubicBezTo>
                      <a:pt x="431" y="487"/>
                      <a:pt x="419" y="469"/>
                      <a:pt x="422" y="441"/>
                    </a:cubicBezTo>
                    <a:lnTo>
                      <a:pt x="422" y="441"/>
                    </a:lnTo>
                    <a:cubicBezTo>
                      <a:pt x="466" y="387"/>
                      <a:pt x="536" y="332"/>
                      <a:pt x="602" y="288"/>
                    </a:cubicBezTo>
                    <a:close/>
                    <a:moveTo>
                      <a:pt x="984" y="206"/>
                    </a:moveTo>
                    <a:cubicBezTo>
                      <a:pt x="982" y="231"/>
                      <a:pt x="948" y="282"/>
                      <a:pt x="872" y="362"/>
                    </a:cubicBezTo>
                    <a:cubicBezTo>
                      <a:pt x="851" y="383"/>
                      <a:pt x="762" y="461"/>
                      <a:pt x="666" y="527"/>
                    </a:cubicBezTo>
                    <a:lnTo>
                      <a:pt x="666" y="527"/>
                    </a:lnTo>
                    <a:cubicBezTo>
                      <a:pt x="712" y="489"/>
                      <a:pt x="757" y="448"/>
                      <a:pt x="796" y="406"/>
                    </a:cubicBezTo>
                    <a:lnTo>
                      <a:pt x="796" y="406"/>
                    </a:lnTo>
                    <a:cubicBezTo>
                      <a:pt x="865" y="346"/>
                      <a:pt x="927" y="276"/>
                      <a:pt x="984" y="206"/>
                    </a:cubicBezTo>
                    <a:close/>
                    <a:moveTo>
                      <a:pt x="430" y="584"/>
                    </a:moveTo>
                    <a:cubicBezTo>
                      <a:pt x="429" y="588"/>
                      <a:pt x="428" y="593"/>
                      <a:pt x="427" y="597"/>
                    </a:cubicBezTo>
                    <a:lnTo>
                      <a:pt x="427" y="597"/>
                    </a:lnTo>
                    <a:cubicBezTo>
                      <a:pt x="417" y="602"/>
                      <a:pt x="407" y="607"/>
                      <a:pt x="397" y="612"/>
                    </a:cubicBezTo>
                    <a:lnTo>
                      <a:pt x="397" y="612"/>
                    </a:lnTo>
                    <a:cubicBezTo>
                      <a:pt x="390" y="605"/>
                      <a:pt x="384" y="596"/>
                      <a:pt x="380" y="585"/>
                    </a:cubicBezTo>
                    <a:lnTo>
                      <a:pt x="380" y="585"/>
                    </a:lnTo>
                    <a:cubicBezTo>
                      <a:pt x="386" y="585"/>
                      <a:pt x="391" y="585"/>
                      <a:pt x="396" y="585"/>
                    </a:cubicBezTo>
                    <a:cubicBezTo>
                      <a:pt x="407" y="585"/>
                      <a:pt x="419" y="585"/>
                      <a:pt x="430" y="584"/>
                    </a:cubicBezTo>
                    <a:close/>
                    <a:moveTo>
                      <a:pt x="354" y="450"/>
                    </a:moveTo>
                    <a:lnTo>
                      <a:pt x="354" y="450"/>
                    </a:lnTo>
                    <a:cubicBezTo>
                      <a:pt x="338" y="480"/>
                      <a:pt x="324" y="511"/>
                      <a:pt x="311" y="541"/>
                    </a:cubicBezTo>
                    <a:cubicBezTo>
                      <a:pt x="311" y="542"/>
                      <a:pt x="311" y="544"/>
                      <a:pt x="311" y="546"/>
                    </a:cubicBezTo>
                    <a:lnTo>
                      <a:pt x="311" y="546"/>
                    </a:lnTo>
                    <a:cubicBezTo>
                      <a:pt x="297" y="581"/>
                      <a:pt x="292" y="617"/>
                      <a:pt x="307" y="648"/>
                    </a:cubicBezTo>
                    <a:lnTo>
                      <a:pt x="307" y="648"/>
                    </a:lnTo>
                    <a:cubicBezTo>
                      <a:pt x="287" y="654"/>
                      <a:pt x="270" y="657"/>
                      <a:pt x="257" y="657"/>
                    </a:cubicBezTo>
                    <a:cubicBezTo>
                      <a:pt x="206" y="657"/>
                      <a:pt x="213" y="606"/>
                      <a:pt x="354" y="450"/>
                    </a:cubicBezTo>
                    <a:close/>
                    <a:moveTo>
                      <a:pt x="628" y="797"/>
                    </a:moveTo>
                    <a:cubicBezTo>
                      <a:pt x="627" y="802"/>
                      <a:pt x="626" y="806"/>
                      <a:pt x="625" y="811"/>
                    </a:cubicBezTo>
                    <a:lnTo>
                      <a:pt x="625" y="811"/>
                    </a:lnTo>
                    <a:cubicBezTo>
                      <a:pt x="623" y="814"/>
                      <a:pt x="621" y="818"/>
                      <a:pt x="619" y="822"/>
                    </a:cubicBezTo>
                    <a:lnTo>
                      <a:pt x="619" y="822"/>
                    </a:lnTo>
                    <a:cubicBezTo>
                      <a:pt x="615" y="819"/>
                      <a:pt x="610" y="818"/>
                      <a:pt x="605" y="818"/>
                    </a:cubicBezTo>
                    <a:cubicBezTo>
                      <a:pt x="601" y="818"/>
                      <a:pt x="596" y="819"/>
                      <a:pt x="591" y="821"/>
                    </a:cubicBezTo>
                    <a:cubicBezTo>
                      <a:pt x="557" y="835"/>
                      <a:pt x="524" y="851"/>
                      <a:pt x="491" y="867"/>
                    </a:cubicBezTo>
                    <a:lnTo>
                      <a:pt x="491" y="867"/>
                    </a:lnTo>
                    <a:cubicBezTo>
                      <a:pt x="509" y="845"/>
                      <a:pt x="526" y="822"/>
                      <a:pt x="543" y="800"/>
                    </a:cubicBezTo>
                    <a:lnTo>
                      <a:pt x="543" y="800"/>
                    </a:lnTo>
                    <a:cubicBezTo>
                      <a:pt x="554" y="802"/>
                      <a:pt x="566" y="804"/>
                      <a:pt x="578" y="804"/>
                    </a:cubicBezTo>
                    <a:cubicBezTo>
                      <a:pt x="594" y="804"/>
                      <a:pt x="611" y="801"/>
                      <a:pt x="628" y="797"/>
                    </a:cubicBezTo>
                    <a:close/>
                    <a:moveTo>
                      <a:pt x="344" y="751"/>
                    </a:moveTo>
                    <a:cubicBezTo>
                      <a:pt x="358" y="751"/>
                      <a:pt x="371" y="755"/>
                      <a:pt x="385" y="764"/>
                    </a:cubicBezTo>
                    <a:lnTo>
                      <a:pt x="385" y="764"/>
                    </a:lnTo>
                    <a:cubicBezTo>
                      <a:pt x="324" y="842"/>
                      <a:pt x="263" y="898"/>
                      <a:pt x="216" y="898"/>
                    </a:cubicBezTo>
                    <a:cubicBezTo>
                      <a:pt x="214" y="898"/>
                      <a:pt x="211" y="898"/>
                      <a:pt x="209" y="898"/>
                    </a:cubicBezTo>
                    <a:cubicBezTo>
                      <a:pt x="254" y="800"/>
                      <a:pt x="299" y="751"/>
                      <a:pt x="344" y="751"/>
                    </a:cubicBezTo>
                    <a:close/>
                    <a:moveTo>
                      <a:pt x="593" y="917"/>
                    </a:moveTo>
                    <a:cubicBezTo>
                      <a:pt x="593" y="928"/>
                      <a:pt x="594" y="940"/>
                      <a:pt x="597" y="951"/>
                    </a:cubicBezTo>
                    <a:lnTo>
                      <a:pt x="597" y="951"/>
                    </a:lnTo>
                    <a:cubicBezTo>
                      <a:pt x="583" y="957"/>
                      <a:pt x="570" y="964"/>
                      <a:pt x="557" y="971"/>
                    </a:cubicBezTo>
                    <a:lnTo>
                      <a:pt x="557" y="971"/>
                    </a:lnTo>
                    <a:cubicBezTo>
                      <a:pt x="569" y="953"/>
                      <a:pt x="581" y="935"/>
                      <a:pt x="593" y="917"/>
                    </a:cubicBezTo>
                    <a:close/>
                    <a:moveTo>
                      <a:pt x="990" y="863"/>
                    </a:moveTo>
                    <a:lnTo>
                      <a:pt x="990" y="863"/>
                    </a:lnTo>
                    <a:cubicBezTo>
                      <a:pt x="972" y="886"/>
                      <a:pt x="953" y="909"/>
                      <a:pt x="934" y="930"/>
                    </a:cubicBezTo>
                    <a:lnTo>
                      <a:pt x="934" y="930"/>
                    </a:lnTo>
                    <a:cubicBezTo>
                      <a:pt x="897" y="948"/>
                      <a:pt x="851" y="968"/>
                      <a:pt x="795" y="990"/>
                    </a:cubicBezTo>
                    <a:lnTo>
                      <a:pt x="795" y="990"/>
                    </a:lnTo>
                    <a:cubicBezTo>
                      <a:pt x="795" y="985"/>
                      <a:pt x="795" y="980"/>
                      <a:pt x="795" y="974"/>
                    </a:cubicBezTo>
                    <a:lnTo>
                      <a:pt x="790" y="966"/>
                    </a:lnTo>
                    <a:lnTo>
                      <a:pt x="790" y="966"/>
                    </a:lnTo>
                    <a:cubicBezTo>
                      <a:pt x="862" y="946"/>
                      <a:pt x="930" y="911"/>
                      <a:pt x="990" y="863"/>
                    </a:cubicBezTo>
                    <a:close/>
                    <a:moveTo>
                      <a:pt x="741" y="1079"/>
                    </a:moveTo>
                    <a:lnTo>
                      <a:pt x="741" y="1079"/>
                    </a:lnTo>
                    <a:cubicBezTo>
                      <a:pt x="742" y="1080"/>
                      <a:pt x="744" y="1080"/>
                      <a:pt x="746" y="1080"/>
                    </a:cubicBezTo>
                    <a:lnTo>
                      <a:pt x="746" y="1080"/>
                    </a:lnTo>
                    <a:cubicBezTo>
                      <a:pt x="743" y="1081"/>
                      <a:pt x="740" y="1083"/>
                      <a:pt x="737" y="1084"/>
                    </a:cubicBezTo>
                    <a:lnTo>
                      <a:pt x="737" y="1084"/>
                    </a:lnTo>
                    <a:cubicBezTo>
                      <a:pt x="738" y="1082"/>
                      <a:pt x="740" y="1081"/>
                      <a:pt x="741" y="1079"/>
                    </a:cubicBezTo>
                    <a:close/>
                    <a:moveTo>
                      <a:pt x="618" y="1042"/>
                    </a:moveTo>
                    <a:cubicBezTo>
                      <a:pt x="628" y="1042"/>
                      <a:pt x="636" y="1044"/>
                      <a:pt x="641" y="1050"/>
                    </a:cubicBezTo>
                    <a:lnTo>
                      <a:pt x="641" y="1050"/>
                    </a:lnTo>
                    <a:cubicBezTo>
                      <a:pt x="633" y="1059"/>
                      <a:pt x="625" y="1068"/>
                      <a:pt x="617" y="1076"/>
                    </a:cubicBezTo>
                    <a:cubicBezTo>
                      <a:pt x="603" y="1090"/>
                      <a:pt x="608" y="1112"/>
                      <a:pt x="620" y="1123"/>
                    </a:cubicBezTo>
                    <a:lnTo>
                      <a:pt x="620" y="1123"/>
                    </a:lnTo>
                    <a:cubicBezTo>
                      <a:pt x="612" y="1136"/>
                      <a:pt x="601" y="1151"/>
                      <a:pt x="588" y="1167"/>
                    </a:cubicBezTo>
                    <a:lnTo>
                      <a:pt x="588" y="1167"/>
                    </a:lnTo>
                    <a:cubicBezTo>
                      <a:pt x="564" y="1183"/>
                      <a:pt x="540" y="1200"/>
                      <a:pt x="516" y="1217"/>
                    </a:cubicBezTo>
                    <a:lnTo>
                      <a:pt x="516" y="1217"/>
                    </a:lnTo>
                    <a:cubicBezTo>
                      <a:pt x="478" y="1181"/>
                      <a:pt x="490" y="1126"/>
                      <a:pt x="527" y="1068"/>
                    </a:cubicBezTo>
                    <a:lnTo>
                      <a:pt x="527" y="1068"/>
                    </a:lnTo>
                    <a:cubicBezTo>
                      <a:pt x="564" y="1052"/>
                      <a:pt x="596" y="1042"/>
                      <a:pt x="618" y="1042"/>
                    </a:cubicBezTo>
                    <a:close/>
                    <a:moveTo>
                      <a:pt x="1037" y="1051"/>
                    </a:moveTo>
                    <a:cubicBezTo>
                      <a:pt x="990" y="1121"/>
                      <a:pt x="944" y="1180"/>
                      <a:pt x="887" y="1249"/>
                    </a:cubicBezTo>
                    <a:lnTo>
                      <a:pt x="887" y="1249"/>
                    </a:lnTo>
                    <a:cubicBezTo>
                      <a:pt x="894" y="1220"/>
                      <a:pt x="898" y="1191"/>
                      <a:pt x="898" y="1162"/>
                    </a:cubicBezTo>
                    <a:lnTo>
                      <a:pt x="898" y="1162"/>
                    </a:lnTo>
                    <a:cubicBezTo>
                      <a:pt x="925" y="1136"/>
                      <a:pt x="949" y="1110"/>
                      <a:pt x="972" y="1084"/>
                    </a:cubicBezTo>
                    <a:lnTo>
                      <a:pt x="972" y="1084"/>
                    </a:lnTo>
                    <a:cubicBezTo>
                      <a:pt x="992" y="1074"/>
                      <a:pt x="1014" y="1063"/>
                      <a:pt x="1037" y="1051"/>
                    </a:cubicBezTo>
                    <a:close/>
                    <a:moveTo>
                      <a:pt x="600" y="1253"/>
                    </a:moveTo>
                    <a:cubicBezTo>
                      <a:pt x="600" y="1253"/>
                      <a:pt x="599" y="1253"/>
                      <a:pt x="599" y="1254"/>
                    </a:cubicBezTo>
                    <a:lnTo>
                      <a:pt x="599" y="1254"/>
                    </a:lnTo>
                    <a:cubicBezTo>
                      <a:pt x="599" y="1254"/>
                      <a:pt x="599" y="1254"/>
                      <a:pt x="599" y="1254"/>
                    </a:cubicBezTo>
                    <a:lnTo>
                      <a:pt x="599" y="1254"/>
                    </a:lnTo>
                    <a:cubicBezTo>
                      <a:pt x="599" y="1253"/>
                      <a:pt x="600" y="1253"/>
                      <a:pt x="600" y="1253"/>
                    </a:cubicBezTo>
                    <a:close/>
                    <a:moveTo>
                      <a:pt x="421" y="1354"/>
                    </a:moveTo>
                    <a:cubicBezTo>
                      <a:pt x="421" y="1354"/>
                      <a:pt x="422" y="1354"/>
                      <a:pt x="422" y="1354"/>
                    </a:cubicBezTo>
                    <a:lnTo>
                      <a:pt x="422" y="1354"/>
                    </a:lnTo>
                    <a:cubicBezTo>
                      <a:pt x="419" y="1357"/>
                      <a:pt x="418" y="1359"/>
                      <a:pt x="417" y="1359"/>
                    </a:cubicBezTo>
                    <a:cubicBezTo>
                      <a:pt x="417" y="1359"/>
                      <a:pt x="418" y="1357"/>
                      <a:pt x="421" y="1354"/>
                    </a:cubicBezTo>
                    <a:close/>
                    <a:moveTo>
                      <a:pt x="754" y="1283"/>
                    </a:moveTo>
                    <a:lnTo>
                      <a:pt x="754" y="1283"/>
                    </a:lnTo>
                    <a:cubicBezTo>
                      <a:pt x="752" y="1304"/>
                      <a:pt x="745" y="1328"/>
                      <a:pt x="735" y="1352"/>
                    </a:cubicBezTo>
                    <a:lnTo>
                      <a:pt x="735" y="1352"/>
                    </a:lnTo>
                    <a:cubicBezTo>
                      <a:pt x="698" y="1370"/>
                      <a:pt x="657" y="1391"/>
                      <a:pt x="617" y="1414"/>
                    </a:cubicBezTo>
                    <a:lnTo>
                      <a:pt x="617" y="1414"/>
                    </a:lnTo>
                    <a:cubicBezTo>
                      <a:pt x="590" y="1400"/>
                      <a:pt x="572" y="1385"/>
                      <a:pt x="564" y="1368"/>
                    </a:cubicBezTo>
                    <a:lnTo>
                      <a:pt x="564" y="1368"/>
                    </a:lnTo>
                    <a:cubicBezTo>
                      <a:pt x="628" y="1357"/>
                      <a:pt x="693" y="1326"/>
                      <a:pt x="754" y="1283"/>
                    </a:cubicBezTo>
                    <a:close/>
                    <a:moveTo>
                      <a:pt x="1005" y="1478"/>
                    </a:moveTo>
                    <a:lnTo>
                      <a:pt x="1005" y="1478"/>
                    </a:lnTo>
                    <a:cubicBezTo>
                      <a:pt x="1011" y="1495"/>
                      <a:pt x="1009" y="1514"/>
                      <a:pt x="999" y="1535"/>
                    </a:cubicBezTo>
                    <a:lnTo>
                      <a:pt x="999" y="1535"/>
                    </a:lnTo>
                    <a:cubicBezTo>
                      <a:pt x="992" y="1535"/>
                      <a:pt x="986" y="1536"/>
                      <a:pt x="980" y="1536"/>
                    </a:cubicBezTo>
                    <a:lnTo>
                      <a:pt x="980" y="1536"/>
                    </a:lnTo>
                    <a:cubicBezTo>
                      <a:pt x="989" y="1517"/>
                      <a:pt x="998" y="1498"/>
                      <a:pt x="1005" y="1478"/>
                    </a:cubicBezTo>
                    <a:close/>
                    <a:moveTo>
                      <a:pt x="896" y="0"/>
                    </a:moveTo>
                    <a:cubicBezTo>
                      <a:pt x="892" y="0"/>
                      <a:pt x="888" y="2"/>
                      <a:pt x="884" y="6"/>
                    </a:cubicBezTo>
                    <a:cubicBezTo>
                      <a:pt x="737" y="27"/>
                      <a:pt x="608" y="114"/>
                      <a:pt x="506" y="228"/>
                    </a:cubicBezTo>
                    <a:lnTo>
                      <a:pt x="506" y="228"/>
                    </a:lnTo>
                    <a:cubicBezTo>
                      <a:pt x="340" y="324"/>
                      <a:pt x="211" y="615"/>
                      <a:pt x="183" y="745"/>
                    </a:cubicBezTo>
                    <a:cubicBezTo>
                      <a:pt x="183" y="755"/>
                      <a:pt x="200" y="774"/>
                      <a:pt x="213" y="774"/>
                    </a:cubicBezTo>
                    <a:cubicBezTo>
                      <a:pt x="216" y="774"/>
                      <a:pt x="219" y="773"/>
                      <a:pt x="222" y="770"/>
                    </a:cubicBezTo>
                    <a:cubicBezTo>
                      <a:pt x="240" y="767"/>
                      <a:pt x="262" y="761"/>
                      <a:pt x="286" y="753"/>
                    </a:cubicBezTo>
                    <a:lnTo>
                      <a:pt x="286" y="753"/>
                    </a:lnTo>
                    <a:cubicBezTo>
                      <a:pt x="211" y="818"/>
                      <a:pt x="145" y="900"/>
                      <a:pt x="107" y="949"/>
                    </a:cubicBezTo>
                    <a:cubicBezTo>
                      <a:pt x="96" y="960"/>
                      <a:pt x="104" y="990"/>
                      <a:pt x="122" y="990"/>
                    </a:cubicBezTo>
                    <a:cubicBezTo>
                      <a:pt x="125" y="990"/>
                      <a:pt x="129" y="989"/>
                      <a:pt x="132" y="987"/>
                    </a:cubicBezTo>
                    <a:cubicBezTo>
                      <a:pt x="229" y="982"/>
                      <a:pt x="334" y="909"/>
                      <a:pt x="428" y="806"/>
                    </a:cubicBezTo>
                    <a:lnTo>
                      <a:pt x="428" y="806"/>
                    </a:lnTo>
                    <a:cubicBezTo>
                      <a:pt x="431" y="811"/>
                      <a:pt x="435" y="816"/>
                      <a:pt x="438" y="821"/>
                    </a:cubicBezTo>
                    <a:cubicBezTo>
                      <a:pt x="413" y="860"/>
                      <a:pt x="362" y="898"/>
                      <a:pt x="323" y="949"/>
                    </a:cubicBezTo>
                    <a:cubicBezTo>
                      <a:pt x="296" y="976"/>
                      <a:pt x="188" y="1044"/>
                      <a:pt x="145" y="1103"/>
                    </a:cubicBezTo>
                    <a:lnTo>
                      <a:pt x="145" y="1103"/>
                    </a:lnTo>
                    <a:cubicBezTo>
                      <a:pt x="105" y="1139"/>
                      <a:pt x="67" y="1177"/>
                      <a:pt x="30" y="1216"/>
                    </a:cubicBezTo>
                    <a:cubicBezTo>
                      <a:pt x="1" y="1236"/>
                      <a:pt x="17" y="1263"/>
                      <a:pt x="43" y="1263"/>
                    </a:cubicBezTo>
                    <a:cubicBezTo>
                      <a:pt x="51" y="1263"/>
                      <a:pt x="60" y="1261"/>
                      <a:pt x="69" y="1255"/>
                    </a:cubicBezTo>
                    <a:cubicBezTo>
                      <a:pt x="193" y="1177"/>
                      <a:pt x="307" y="1076"/>
                      <a:pt x="410" y="963"/>
                    </a:cubicBezTo>
                    <a:lnTo>
                      <a:pt x="410" y="963"/>
                    </a:lnTo>
                    <a:cubicBezTo>
                      <a:pt x="454" y="924"/>
                      <a:pt x="488" y="895"/>
                      <a:pt x="498" y="895"/>
                    </a:cubicBezTo>
                    <a:lnTo>
                      <a:pt x="498" y="895"/>
                    </a:lnTo>
                    <a:cubicBezTo>
                      <a:pt x="511" y="895"/>
                      <a:pt x="480" y="945"/>
                      <a:pt x="372" y="1089"/>
                    </a:cubicBezTo>
                    <a:lnTo>
                      <a:pt x="372" y="1089"/>
                    </a:lnTo>
                    <a:cubicBezTo>
                      <a:pt x="251" y="1180"/>
                      <a:pt x="144" y="1291"/>
                      <a:pt x="56" y="1420"/>
                    </a:cubicBezTo>
                    <a:cubicBezTo>
                      <a:pt x="46" y="1449"/>
                      <a:pt x="65" y="1463"/>
                      <a:pt x="86" y="1463"/>
                    </a:cubicBezTo>
                    <a:cubicBezTo>
                      <a:pt x="93" y="1463"/>
                      <a:pt x="100" y="1462"/>
                      <a:pt x="107" y="1459"/>
                    </a:cubicBezTo>
                    <a:cubicBezTo>
                      <a:pt x="236" y="1353"/>
                      <a:pt x="355" y="1233"/>
                      <a:pt x="461" y="1100"/>
                    </a:cubicBezTo>
                    <a:lnTo>
                      <a:pt x="461" y="1100"/>
                    </a:lnTo>
                    <a:cubicBezTo>
                      <a:pt x="478" y="1091"/>
                      <a:pt x="494" y="1083"/>
                      <a:pt x="510" y="1076"/>
                    </a:cubicBezTo>
                    <a:lnTo>
                      <a:pt x="510" y="1076"/>
                    </a:lnTo>
                    <a:cubicBezTo>
                      <a:pt x="460" y="1148"/>
                      <a:pt x="419" y="1225"/>
                      <a:pt x="387" y="1306"/>
                    </a:cubicBezTo>
                    <a:cubicBezTo>
                      <a:pt x="387" y="1312"/>
                      <a:pt x="387" y="1318"/>
                      <a:pt x="389" y="1324"/>
                    </a:cubicBezTo>
                    <a:lnTo>
                      <a:pt x="389" y="1324"/>
                    </a:lnTo>
                    <a:cubicBezTo>
                      <a:pt x="332" y="1378"/>
                      <a:pt x="280" y="1435"/>
                      <a:pt x="234" y="1497"/>
                    </a:cubicBezTo>
                    <a:cubicBezTo>
                      <a:pt x="212" y="1519"/>
                      <a:pt x="238" y="1550"/>
                      <a:pt x="262" y="1550"/>
                    </a:cubicBezTo>
                    <a:cubicBezTo>
                      <a:pt x="265" y="1550"/>
                      <a:pt x="269" y="1550"/>
                      <a:pt x="272" y="1548"/>
                    </a:cubicBezTo>
                    <a:cubicBezTo>
                      <a:pt x="347" y="1492"/>
                      <a:pt x="417" y="1433"/>
                      <a:pt x="484" y="1370"/>
                    </a:cubicBezTo>
                    <a:lnTo>
                      <a:pt x="484" y="1370"/>
                    </a:lnTo>
                    <a:cubicBezTo>
                      <a:pt x="495" y="1372"/>
                      <a:pt x="505" y="1372"/>
                      <a:pt x="516" y="1372"/>
                    </a:cubicBezTo>
                    <a:cubicBezTo>
                      <a:pt x="519" y="1372"/>
                      <a:pt x="523" y="1372"/>
                      <a:pt x="527" y="1372"/>
                    </a:cubicBezTo>
                    <a:lnTo>
                      <a:pt x="527" y="1372"/>
                    </a:lnTo>
                    <a:cubicBezTo>
                      <a:pt x="507" y="1416"/>
                      <a:pt x="494" y="1461"/>
                      <a:pt x="489" y="1509"/>
                    </a:cubicBezTo>
                    <a:lnTo>
                      <a:pt x="489" y="1509"/>
                    </a:lnTo>
                    <a:cubicBezTo>
                      <a:pt x="457" y="1540"/>
                      <a:pt x="433" y="1573"/>
                      <a:pt x="424" y="1607"/>
                    </a:cubicBezTo>
                    <a:lnTo>
                      <a:pt x="424" y="1607"/>
                    </a:lnTo>
                    <a:cubicBezTo>
                      <a:pt x="391" y="1643"/>
                      <a:pt x="361" y="1683"/>
                      <a:pt x="336" y="1726"/>
                    </a:cubicBezTo>
                    <a:cubicBezTo>
                      <a:pt x="323" y="1752"/>
                      <a:pt x="336" y="1777"/>
                      <a:pt x="362" y="1777"/>
                    </a:cubicBezTo>
                    <a:cubicBezTo>
                      <a:pt x="395" y="1766"/>
                      <a:pt x="431" y="1750"/>
                      <a:pt x="467" y="1730"/>
                    </a:cubicBezTo>
                    <a:lnTo>
                      <a:pt x="467" y="1730"/>
                    </a:lnTo>
                    <a:cubicBezTo>
                      <a:pt x="470" y="1732"/>
                      <a:pt x="473" y="1734"/>
                      <a:pt x="476" y="1736"/>
                    </a:cubicBezTo>
                    <a:lnTo>
                      <a:pt x="476" y="1736"/>
                    </a:lnTo>
                    <a:cubicBezTo>
                      <a:pt x="467" y="1753"/>
                      <a:pt x="459" y="1771"/>
                      <a:pt x="451" y="1790"/>
                    </a:cubicBezTo>
                    <a:cubicBezTo>
                      <a:pt x="451" y="1803"/>
                      <a:pt x="451" y="1803"/>
                      <a:pt x="451" y="1816"/>
                    </a:cubicBezTo>
                    <a:cubicBezTo>
                      <a:pt x="459" y="1823"/>
                      <a:pt x="466" y="1829"/>
                      <a:pt x="474" y="1835"/>
                    </a:cubicBezTo>
                    <a:lnTo>
                      <a:pt x="474" y="1835"/>
                    </a:lnTo>
                    <a:cubicBezTo>
                      <a:pt x="460" y="1842"/>
                      <a:pt x="447" y="1848"/>
                      <a:pt x="438" y="1854"/>
                    </a:cubicBezTo>
                    <a:cubicBezTo>
                      <a:pt x="407" y="1864"/>
                      <a:pt x="426" y="1899"/>
                      <a:pt x="448" y="1899"/>
                    </a:cubicBezTo>
                    <a:cubicBezTo>
                      <a:pt x="453" y="1899"/>
                      <a:pt x="459" y="1897"/>
                      <a:pt x="464" y="1892"/>
                    </a:cubicBezTo>
                    <a:lnTo>
                      <a:pt x="489" y="1917"/>
                    </a:lnTo>
                    <a:cubicBezTo>
                      <a:pt x="516" y="1904"/>
                      <a:pt x="547" y="1890"/>
                      <a:pt x="580" y="1876"/>
                    </a:cubicBezTo>
                    <a:lnTo>
                      <a:pt x="580" y="1876"/>
                    </a:lnTo>
                    <a:cubicBezTo>
                      <a:pt x="587" y="1876"/>
                      <a:pt x="595" y="1877"/>
                      <a:pt x="602" y="1877"/>
                    </a:cubicBezTo>
                    <a:cubicBezTo>
                      <a:pt x="665" y="1877"/>
                      <a:pt x="731" y="1851"/>
                      <a:pt x="792" y="1814"/>
                    </a:cubicBezTo>
                    <a:lnTo>
                      <a:pt x="792" y="1814"/>
                    </a:lnTo>
                    <a:cubicBezTo>
                      <a:pt x="831" y="1800"/>
                      <a:pt x="868" y="1770"/>
                      <a:pt x="902" y="1732"/>
                    </a:cubicBezTo>
                    <a:lnTo>
                      <a:pt x="902" y="1732"/>
                    </a:lnTo>
                    <a:cubicBezTo>
                      <a:pt x="957" y="1684"/>
                      <a:pt x="1004" y="1631"/>
                      <a:pt x="1037" y="1586"/>
                    </a:cubicBezTo>
                    <a:cubicBezTo>
                      <a:pt x="1037" y="1565"/>
                      <a:pt x="1028" y="1544"/>
                      <a:pt x="1018" y="1537"/>
                    </a:cubicBezTo>
                    <a:lnTo>
                      <a:pt x="1018" y="1537"/>
                    </a:lnTo>
                    <a:cubicBezTo>
                      <a:pt x="1041" y="1483"/>
                      <a:pt x="1057" y="1432"/>
                      <a:pt x="1063" y="1395"/>
                    </a:cubicBezTo>
                    <a:cubicBezTo>
                      <a:pt x="1076" y="1369"/>
                      <a:pt x="1050" y="1357"/>
                      <a:pt x="1037" y="1357"/>
                    </a:cubicBezTo>
                    <a:cubicBezTo>
                      <a:pt x="1036" y="1357"/>
                      <a:pt x="1035" y="1357"/>
                      <a:pt x="1034" y="1357"/>
                    </a:cubicBezTo>
                    <a:lnTo>
                      <a:pt x="1034" y="1357"/>
                    </a:lnTo>
                    <a:cubicBezTo>
                      <a:pt x="1035" y="1344"/>
                      <a:pt x="1036" y="1331"/>
                      <a:pt x="1037" y="1318"/>
                    </a:cubicBezTo>
                    <a:cubicBezTo>
                      <a:pt x="1037" y="1306"/>
                      <a:pt x="1037" y="1293"/>
                      <a:pt x="1025" y="1293"/>
                    </a:cubicBezTo>
                    <a:cubicBezTo>
                      <a:pt x="1005" y="1284"/>
                      <a:pt x="986" y="1279"/>
                      <a:pt x="968" y="1277"/>
                    </a:cubicBezTo>
                    <a:lnTo>
                      <a:pt x="968" y="1277"/>
                    </a:lnTo>
                    <a:cubicBezTo>
                      <a:pt x="1047" y="1190"/>
                      <a:pt x="1117" y="1094"/>
                      <a:pt x="1177" y="987"/>
                    </a:cubicBezTo>
                    <a:cubicBezTo>
                      <a:pt x="1177" y="962"/>
                      <a:pt x="1165" y="949"/>
                      <a:pt x="1152" y="949"/>
                    </a:cubicBezTo>
                    <a:cubicBezTo>
                      <a:pt x="1122" y="949"/>
                      <a:pt x="1093" y="951"/>
                      <a:pt x="1065" y="956"/>
                    </a:cubicBezTo>
                    <a:lnTo>
                      <a:pt x="1065" y="956"/>
                    </a:lnTo>
                    <a:cubicBezTo>
                      <a:pt x="1064" y="952"/>
                      <a:pt x="1062" y="948"/>
                      <a:pt x="1060" y="945"/>
                    </a:cubicBezTo>
                    <a:lnTo>
                      <a:pt x="1060" y="945"/>
                    </a:lnTo>
                    <a:cubicBezTo>
                      <a:pt x="1116" y="881"/>
                      <a:pt x="1161" y="813"/>
                      <a:pt x="1186" y="743"/>
                    </a:cubicBezTo>
                    <a:lnTo>
                      <a:pt x="1186" y="743"/>
                    </a:lnTo>
                    <a:cubicBezTo>
                      <a:pt x="1205" y="717"/>
                      <a:pt x="1219" y="696"/>
                      <a:pt x="1228" y="681"/>
                    </a:cubicBezTo>
                    <a:cubicBezTo>
                      <a:pt x="1241" y="668"/>
                      <a:pt x="1228" y="643"/>
                      <a:pt x="1203" y="643"/>
                    </a:cubicBezTo>
                    <a:cubicBezTo>
                      <a:pt x="1193" y="642"/>
                      <a:pt x="1182" y="641"/>
                      <a:pt x="1172" y="640"/>
                    </a:cubicBezTo>
                    <a:lnTo>
                      <a:pt x="1172" y="640"/>
                    </a:lnTo>
                    <a:cubicBezTo>
                      <a:pt x="1174" y="637"/>
                      <a:pt x="1176" y="633"/>
                      <a:pt x="1177" y="630"/>
                    </a:cubicBezTo>
                    <a:cubicBezTo>
                      <a:pt x="1177" y="630"/>
                      <a:pt x="1177" y="617"/>
                      <a:pt x="1177" y="605"/>
                    </a:cubicBezTo>
                    <a:cubicBezTo>
                      <a:pt x="1142" y="570"/>
                      <a:pt x="1102" y="555"/>
                      <a:pt x="1059" y="555"/>
                    </a:cubicBezTo>
                    <a:cubicBezTo>
                      <a:pt x="1023" y="555"/>
                      <a:pt x="984" y="566"/>
                      <a:pt x="946" y="582"/>
                    </a:cubicBezTo>
                    <a:lnTo>
                      <a:pt x="946" y="582"/>
                    </a:lnTo>
                    <a:cubicBezTo>
                      <a:pt x="952" y="577"/>
                      <a:pt x="956" y="571"/>
                      <a:pt x="961" y="566"/>
                    </a:cubicBezTo>
                    <a:cubicBezTo>
                      <a:pt x="980" y="547"/>
                      <a:pt x="970" y="520"/>
                      <a:pt x="947" y="520"/>
                    </a:cubicBezTo>
                    <a:cubicBezTo>
                      <a:pt x="940" y="520"/>
                      <a:pt x="931" y="522"/>
                      <a:pt x="923" y="528"/>
                    </a:cubicBezTo>
                    <a:cubicBezTo>
                      <a:pt x="905" y="538"/>
                      <a:pt x="881" y="553"/>
                      <a:pt x="855" y="572"/>
                    </a:cubicBezTo>
                    <a:lnTo>
                      <a:pt x="855" y="572"/>
                    </a:lnTo>
                    <a:cubicBezTo>
                      <a:pt x="843" y="553"/>
                      <a:pt x="812" y="542"/>
                      <a:pt x="762" y="540"/>
                    </a:cubicBezTo>
                    <a:lnTo>
                      <a:pt x="762" y="540"/>
                    </a:lnTo>
                    <a:cubicBezTo>
                      <a:pt x="921" y="397"/>
                      <a:pt x="1064" y="214"/>
                      <a:pt x="1101" y="159"/>
                    </a:cubicBezTo>
                    <a:cubicBezTo>
                      <a:pt x="1114" y="133"/>
                      <a:pt x="1088" y="108"/>
                      <a:pt x="1063" y="108"/>
                    </a:cubicBezTo>
                    <a:cubicBezTo>
                      <a:pt x="1073" y="87"/>
                      <a:pt x="1058" y="66"/>
                      <a:pt x="1038" y="66"/>
                    </a:cubicBezTo>
                    <a:cubicBezTo>
                      <a:pt x="1034" y="66"/>
                      <a:pt x="1029" y="67"/>
                      <a:pt x="1025" y="69"/>
                    </a:cubicBezTo>
                    <a:cubicBezTo>
                      <a:pt x="998" y="72"/>
                      <a:pt x="973" y="76"/>
                      <a:pt x="947" y="81"/>
                    </a:cubicBezTo>
                    <a:lnTo>
                      <a:pt x="947" y="81"/>
                    </a:lnTo>
                    <a:cubicBezTo>
                      <a:pt x="943" y="60"/>
                      <a:pt x="935" y="38"/>
                      <a:pt x="923" y="18"/>
                    </a:cubicBezTo>
                    <a:cubicBezTo>
                      <a:pt x="914" y="9"/>
                      <a:pt x="905" y="0"/>
                      <a:pt x="89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>
                <a:off x="4697450" y="1543025"/>
                <a:ext cx="325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989" extrusionOk="0">
                    <a:moveTo>
                      <a:pt x="918" y="64"/>
                    </a:moveTo>
                    <a:lnTo>
                      <a:pt x="918" y="77"/>
                    </a:lnTo>
                    <a:lnTo>
                      <a:pt x="829" y="102"/>
                    </a:lnTo>
                    <a:lnTo>
                      <a:pt x="818" y="97"/>
                    </a:lnTo>
                    <a:lnTo>
                      <a:pt x="818" y="97"/>
                    </a:lnTo>
                    <a:cubicBezTo>
                      <a:pt x="852" y="86"/>
                      <a:pt x="885" y="75"/>
                      <a:pt x="918" y="64"/>
                    </a:cubicBezTo>
                    <a:close/>
                    <a:moveTo>
                      <a:pt x="736" y="667"/>
                    </a:moveTo>
                    <a:lnTo>
                      <a:pt x="736" y="667"/>
                    </a:lnTo>
                    <a:cubicBezTo>
                      <a:pt x="733" y="670"/>
                      <a:pt x="730" y="673"/>
                      <a:pt x="727" y="676"/>
                    </a:cubicBezTo>
                    <a:cubicBezTo>
                      <a:pt x="725" y="677"/>
                      <a:pt x="723" y="678"/>
                      <a:pt x="721" y="678"/>
                    </a:cubicBezTo>
                    <a:lnTo>
                      <a:pt x="721" y="678"/>
                    </a:lnTo>
                    <a:cubicBezTo>
                      <a:pt x="726" y="675"/>
                      <a:pt x="731" y="671"/>
                      <a:pt x="736" y="667"/>
                    </a:cubicBezTo>
                    <a:close/>
                    <a:moveTo>
                      <a:pt x="306" y="727"/>
                    </a:moveTo>
                    <a:lnTo>
                      <a:pt x="268" y="765"/>
                    </a:lnTo>
                    <a:lnTo>
                      <a:pt x="255" y="765"/>
                    </a:lnTo>
                    <a:cubicBezTo>
                      <a:pt x="255" y="746"/>
                      <a:pt x="255" y="734"/>
                      <a:pt x="260" y="729"/>
                    </a:cubicBezTo>
                    <a:lnTo>
                      <a:pt x="260" y="729"/>
                    </a:lnTo>
                    <a:cubicBezTo>
                      <a:pt x="267" y="732"/>
                      <a:pt x="272" y="733"/>
                      <a:pt x="277" y="733"/>
                    </a:cubicBezTo>
                    <a:cubicBezTo>
                      <a:pt x="289" y="733"/>
                      <a:pt x="297" y="727"/>
                      <a:pt x="306" y="727"/>
                    </a:cubicBezTo>
                    <a:close/>
                    <a:moveTo>
                      <a:pt x="217" y="956"/>
                    </a:moveTo>
                    <a:lnTo>
                      <a:pt x="179" y="969"/>
                    </a:lnTo>
                    <a:lnTo>
                      <a:pt x="191" y="956"/>
                    </a:lnTo>
                    <a:close/>
                    <a:moveTo>
                      <a:pt x="1109" y="1020"/>
                    </a:moveTo>
                    <a:lnTo>
                      <a:pt x="1084" y="1033"/>
                    </a:lnTo>
                    <a:lnTo>
                      <a:pt x="1096" y="1020"/>
                    </a:lnTo>
                    <a:close/>
                    <a:moveTo>
                      <a:pt x="586" y="1135"/>
                    </a:moveTo>
                    <a:lnTo>
                      <a:pt x="586" y="1147"/>
                    </a:lnTo>
                    <a:cubicBezTo>
                      <a:pt x="586" y="1147"/>
                      <a:pt x="599" y="1147"/>
                      <a:pt x="599" y="1160"/>
                    </a:cubicBezTo>
                    <a:lnTo>
                      <a:pt x="574" y="1173"/>
                    </a:lnTo>
                    <a:cubicBezTo>
                      <a:pt x="574" y="1160"/>
                      <a:pt x="586" y="1147"/>
                      <a:pt x="586" y="1135"/>
                    </a:cubicBezTo>
                    <a:close/>
                    <a:moveTo>
                      <a:pt x="497" y="1211"/>
                    </a:moveTo>
                    <a:lnTo>
                      <a:pt x="497" y="1224"/>
                    </a:lnTo>
                    <a:lnTo>
                      <a:pt x="495" y="1226"/>
                    </a:lnTo>
                    <a:lnTo>
                      <a:pt x="495" y="1226"/>
                    </a:lnTo>
                    <a:cubicBezTo>
                      <a:pt x="497" y="1219"/>
                      <a:pt x="497" y="1211"/>
                      <a:pt x="497" y="1211"/>
                    </a:cubicBezTo>
                    <a:close/>
                    <a:moveTo>
                      <a:pt x="867" y="1262"/>
                    </a:moveTo>
                    <a:lnTo>
                      <a:pt x="867" y="1275"/>
                    </a:lnTo>
                    <a:cubicBezTo>
                      <a:pt x="867" y="1288"/>
                      <a:pt x="867" y="1288"/>
                      <a:pt x="867" y="1300"/>
                    </a:cubicBezTo>
                    <a:lnTo>
                      <a:pt x="829" y="1300"/>
                    </a:lnTo>
                    <a:lnTo>
                      <a:pt x="867" y="1262"/>
                    </a:lnTo>
                    <a:close/>
                    <a:moveTo>
                      <a:pt x="408" y="1415"/>
                    </a:moveTo>
                    <a:lnTo>
                      <a:pt x="421" y="1428"/>
                    </a:lnTo>
                    <a:cubicBezTo>
                      <a:pt x="395" y="1441"/>
                      <a:pt x="370" y="1466"/>
                      <a:pt x="344" y="1492"/>
                    </a:cubicBezTo>
                    <a:lnTo>
                      <a:pt x="408" y="1415"/>
                    </a:lnTo>
                    <a:close/>
                    <a:moveTo>
                      <a:pt x="472" y="1683"/>
                    </a:moveTo>
                    <a:lnTo>
                      <a:pt x="472" y="1696"/>
                    </a:lnTo>
                    <a:cubicBezTo>
                      <a:pt x="459" y="1696"/>
                      <a:pt x="459" y="1683"/>
                      <a:pt x="472" y="1683"/>
                    </a:cubicBezTo>
                    <a:close/>
                    <a:moveTo>
                      <a:pt x="548" y="1823"/>
                    </a:moveTo>
                    <a:lnTo>
                      <a:pt x="510" y="1836"/>
                    </a:lnTo>
                    <a:lnTo>
                      <a:pt x="497" y="1836"/>
                    </a:lnTo>
                    <a:lnTo>
                      <a:pt x="510" y="1823"/>
                    </a:lnTo>
                    <a:close/>
                    <a:moveTo>
                      <a:pt x="905" y="0"/>
                    </a:moveTo>
                    <a:cubicBezTo>
                      <a:pt x="739" y="26"/>
                      <a:pt x="599" y="115"/>
                      <a:pt x="497" y="242"/>
                    </a:cubicBezTo>
                    <a:cubicBezTo>
                      <a:pt x="331" y="383"/>
                      <a:pt x="217" y="574"/>
                      <a:pt x="179" y="778"/>
                    </a:cubicBezTo>
                    <a:cubicBezTo>
                      <a:pt x="166" y="791"/>
                      <a:pt x="179" y="816"/>
                      <a:pt x="191" y="842"/>
                    </a:cubicBezTo>
                    <a:cubicBezTo>
                      <a:pt x="153" y="880"/>
                      <a:pt x="128" y="918"/>
                      <a:pt x="89" y="956"/>
                    </a:cubicBezTo>
                    <a:cubicBezTo>
                      <a:pt x="77" y="982"/>
                      <a:pt x="77" y="1007"/>
                      <a:pt x="89" y="1033"/>
                    </a:cubicBezTo>
                    <a:cubicBezTo>
                      <a:pt x="102" y="1058"/>
                      <a:pt x="128" y="1071"/>
                      <a:pt x="153" y="1071"/>
                    </a:cubicBezTo>
                    <a:lnTo>
                      <a:pt x="204" y="1058"/>
                    </a:lnTo>
                    <a:lnTo>
                      <a:pt x="204" y="1058"/>
                    </a:lnTo>
                    <a:cubicBezTo>
                      <a:pt x="140" y="1109"/>
                      <a:pt x="77" y="1160"/>
                      <a:pt x="13" y="1224"/>
                    </a:cubicBezTo>
                    <a:cubicBezTo>
                      <a:pt x="0" y="1249"/>
                      <a:pt x="0" y="1288"/>
                      <a:pt x="13" y="1313"/>
                    </a:cubicBezTo>
                    <a:cubicBezTo>
                      <a:pt x="29" y="1329"/>
                      <a:pt x="54" y="1340"/>
                      <a:pt x="77" y="1340"/>
                    </a:cubicBezTo>
                    <a:cubicBezTo>
                      <a:pt x="92" y="1340"/>
                      <a:pt x="105" y="1336"/>
                      <a:pt x="115" y="1326"/>
                    </a:cubicBezTo>
                    <a:lnTo>
                      <a:pt x="140" y="1300"/>
                    </a:lnTo>
                    <a:lnTo>
                      <a:pt x="166" y="1288"/>
                    </a:lnTo>
                    <a:lnTo>
                      <a:pt x="166" y="1288"/>
                    </a:lnTo>
                    <a:cubicBezTo>
                      <a:pt x="128" y="1326"/>
                      <a:pt x="89" y="1377"/>
                      <a:pt x="51" y="1428"/>
                    </a:cubicBezTo>
                    <a:cubicBezTo>
                      <a:pt x="38" y="1453"/>
                      <a:pt x="38" y="1492"/>
                      <a:pt x="64" y="1517"/>
                    </a:cubicBezTo>
                    <a:cubicBezTo>
                      <a:pt x="77" y="1530"/>
                      <a:pt x="92" y="1536"/>
                      <a:pt x="108" y="1536"/>
                    </a:cubicBezTo>
                    <a:cubicBezTo>
                      <a:pt x="124" y="1536"/>
                      <a:pt x="140" y="1530"/>
                      <a:pt x="153" y="1517"/>
                    </a:cubicBezTo>
                    <a:cubicBezTo>
                      <a:pt x="230" y="1466"/>
                      <a:pt x="293" y="1402"/>
                      <a:pt x="357" y="1339"/>
                    </a:cubicBezTo>
                    <a:lnTo>
                      <a:pt x="357" y="1351"/>
                    </a:lnTo>
                    <a:cubicBezTo>
                      <a:pt x="306" y="1402"/>
                      <a:pt x="268" y="1453"/>
                      <a:pt x="217" y="1504"/>
                    </a:cubicBezTo>
                    <a:cubicBezTo>
                      <a:pt x="204" y="1530"/>
                      <a:pt x="204" y="1568"/>
                      <a:pt x="217" y="1594"/>
                    </a:cubicBezTo>
                    <a:cubicBezTo>
                      <a:pt x="232" y="1609"/>
                      <a:pt x="251" y="1615"/>
                      <a:pt x="270" y="1615"/>
                    </a:cubicBezTo>
                    <a:cubicBezTo>
                      <a:pt x="283" y="1615"/>
                      <a:pt x="295" y="1612"/>
                      <a:pt x="306" y="1606"/>
                    </a:cubicBezTo>
                    <a:cubicBezTo>
                      <a:pt x="357" y="1568"/>
                      <a:pt x="408" y="1530"/>
                      <a:pt x="446" y="1492"/>
                    </a:cubicBezTo>
                    <a:lnTo>
                      <a:pt x="446" y="1517"/>
                    </a:lnTo>
                    <a:cubicBezTo>
                      <a:pt x="421" y="1543"/>
                      <a:pt x="408" y="1581"/>
                      <a:pt x="395" y="1606"/>
                    </a:cubicBezTo>
                    <a:cubicBezTo>
                      <a:pt x="395" y="1619"/>
                      <a:pt x="382" y="1632"/>
                      <a:pt x="382" y="1645"/>
                    </a:cubicBezTo>
                    <a:cubicBezTo>
                      <a:pt x="357" y="1683"/>
                      <a:pt x="344" y="1708"/>
                      <a:pt x="319" y="1734"/>
                    </a:cubicBezTo>
                    <a:cubicBezTo>
                      <a:pt x="306" y="1759"/>
                      <a:pt x="306" y="1785"/>
                      <a:pt x="319" y="1810"/>
                    </a:cubicBezTo>
                    <a:cubicBezTo>
                      <a:pt x="337" y="1829"/>
                      <a:pt x="356" y="1841"/>
                      <a:pt x="375" y="1841"/>
                    </a:cubicBezTo>
                    <a:cubicBezTo>
                      <a:pt x="382" y="1841"/>
                      <a:pt x="388" y="1839"/>
                      <a:pt x="395" y="1836"/>
                    </a:cubicBezTo>
                    <a:lnTo>
                      <a:pt x="421" y="1836"/>
                    </a:lnTo>
                    <a:cubicBezTo>
                      <a:pt x="421" y="1849"/>
                      <a:pt x="421" y="1861"/>
                      <a:pt x="433" y="1874"/>
                    </a:cubicBezTo>
                    <a:cubicBezTo>
                      <a:pt x="421" y="1900"/>
                      <a:pt x="408" y="1925"/>
                      <a:pt x="421" y="1950"/>
                    </a:cubicBezTo>
                    <a:cubicBezTo>
                      <a:pt x="433" y="1976"/>
                      <a:pt x="459" y="1989"/>
                      <a:pt x="484" y="1989"/>
                    </a:cubicBezTo>
                    <a:cubicBezTo>
                      <a:pt x="497" y="1989"/>
                      <a:pt x="510" y="1989"/>
                      <a:pt x="523" y="1976"/>
                    </a:cubicBezTo>
                    <a:lnTo>
                      <a:pt x="599" y="1950"/>
                    </a:lnTo>
                    <a:lnTo>
                      <a:pt x="650" y="1950"/>
                    </a:lnTo>
                    <a:cubicBezTo>
                      <a:pt x="701" y="1950"/>
                      <a:pt x="765" y="1925"/>
                      <a:pt x="816" y="1887"/>
                    </a:cubicBezTo>
                    <a:lnTo>
                      <a:pt x="841" y="1887"/>
                    </a:lnTo>
                    <a:cubicBezTo>
                      <a:pt x="918" y="1849"/>
                      <a:pt x="969" y="1798"/>
                      <a:pt x="1007" y="1721"/>
                    </a:cubicBezTo>
                    <a:cubicBezTo>
                      <a:pt x="1033" y="1696"/>
                      <a:pt x="1058" y="1670"/>
                      <a:pt x="1084" y="1632"/>
                    </a:cubicBezTo>
                    <a:cubicBezTo>
                      <a:pt x="1096" y="1619"/>
                      <a:pt x="1096" y="1594"/>
                      <a:pt x="1084" y="1568"/>
                    </a:cubicBezTo>
                    <a:cubicBezTo>
                      <a:pt x="1109" y="1517"/>
                      <a:pt x="1122" y="1479"/>
                      <a:pt x="1134" y="1428"/>
                    </a:cubicBezTo>
                    <a:cubicBezTo>
                      <a:pt x="1134" y="1402"/>
                      <a:pt x="1122" y="1377"/>
                      <a:pt x="1109" y="1364"/>
                    </a:cubicBezTo>
                    <a:cubicBezTo>
                      <a:pt x="1109" y="1351"/>
                      <a:pt x="1096" y="1351"/>
                      <a:pt x="1096" y="1351"/>
                    </a:cubicBezTo>
                    <a:cubicBezTo>
                      <a:pt x="1096" y="1326"/>
                      <a:pt x="1071" y="1300"/>
                      <a:pt x="1058" y="1288"/>
                    </a:cubicBezTo>
                    <a:cubicBezTo>
                      <a:pt x="1109" y="1211"/>
                      <a:pt x="1160" y="1122"/>
                      <a:pt x="1211" y="1046"/>
                    </a:cubicBezTo>
                    <a:cubicBezTo>
                      <a:pt x="1224" y="1020"/>
                      <a:pt x="1224" y="995"/>
                      <a:pt x="1211" y="969"/>
                    </a:cubicBezTo>
                    <a:cubicBezTo>
                      <a:pt x="1198" y="956"/>
                      <a:pt x="1185" y="944"/>
                      <a:pt x="1160" y="944"/>
                    </a:cubicBezTo>
                    <a:lnTo>
                      <a:pt x="1147" y="944"/>
                    </a:lnTo>
                    <a:cubicBezTo>
                      <a:pt x="1160" y="918"/>
                      <a:pt x="1173" y="893"/>
                      <a:pt x="1198" y="867"/>
                    </a:cubicBezTo>
                    <a:cubicBezTo>
                      <a:pt x="1224" y="829"/>
                      <a:pt x="1262" y="778"/>
                      <a:pt x="1287" y="740"/>
                    </a:cubicBezTo>
                    <a:cubicBezTo>
                      <a:pt x="1300" y="727"/>
                      <a:pt x="1300" y="701"/>
                      <a:pt x="1287" y="676"/>
                    </a:cubicBezTo>
                    <a:cubicBezTo>
                      <a:pt x="1275" y="650"/>
                      <a:pt x="1249" y="638"/>
                      <a:pt x="1224" y="638"/>
                    </a:cubicBezTo>
                    <a:lnTo>
                      <a:pt x="1211" y="638"/>
                    </a:lnTo>
                    <a:cubicBezTo>
                      <a:pt x="1211" y="625"/>
                      <a:pt x="1211" y="625"/>
                      <a:pt x="1198" y="612"/>
                    </a:cubicBezTo>
                    <a:cubicBezTo>
                      <a:pt x="1169" y="573"/>
                      <a:pt x="1117" y="557"/>
                      <a:pt x="1066" y="557"/>
                    </a:cubicBezTo>
                    <a:cubicBezTo>
                      <a:pt x="1051" y="557"/>
                      <a:pt x="1035" y="558"/>
                      <a:pt x="1020" y="561"/>
                    </a:cubicBezTo>
                    <a:cubicBezTo>
                      <a:pt x="1020" y="548"/>
                      <a:pt x="1020" y="548"/>
                      <a:pt x="1020" y="536"/>
                    </a:cubicBezTo>
                    <a:cubicBezTo>
                      <a:pt x="1005" y="521"/>
                      <a:pt x="986" y="515"/>
                      <a:pt x="967" y="515"/>
                    </a:cubicBezTo>
                    <a:cubicBezTo>
                      <a:pt x="954" y="515"/>
                      <a:pt x="941" y="518"/>
                      <a:pt x="931" y="523"/>
                    </a:cubicBezTo>
                    <a:lnTo>
                      <a:pt x="880" y="561"/>
                    </a:lnTo>
                    <a:lnTo>
                      <a:pt x="867" y="561"/>
                    </a:lnTo>
                    <a:cubicBezTo>
                      <a:pt x="982" y="459"/>
                      <a:pt x="1071" y="344"/>
                      <a:pt x="1147" y="217"/>
                    </a:cubicBezTo>
                    <a:cubicBezTo>
                      <a:pt x="1173" y="192"/>
                      <a:pt x="1173" y="166"/>
                      <a:pt x="1147" y="141"/>
                    </a:cubicBezTo>
                    <a:cubicBezTo>
                      <a:pt x="1147" y="141"/>
                      <a:pt x="1134" y="128"/>
                      <a:pt x="1134" y="128"/>
                    </a:cubicBezTo>
                    <a:cubicBezTo>
                      <a:pt x="1134" y="115"/>
                      <a:pt x="1122" y="102"/>
                      <a:pt x="1122" y="102"/>
                    </a:cubicBezTo>
                    <a:cubicBezTo>
                      <a:pt x="1111" y="81"/>
                      <a:pt x="1084" y="61"/>
                      <a:pt x="1060" y="61"/>
                    </a:cubicBezTo>
                    <a:cubicBezTo>
                      <a:pt x="1055" y="61"/>
                      <a:pt x="1050" y="62"/>
                      <a:pt x="1045" y="64"/>
                    </a:cubicBezTo>
                    <a:lnTo>
                      <a:pt x="994" y="77"/>
                    </a:lnTo>
                    <a:cubicBezTo>
                      <a:pt x="994" y="64"/>
                      <a:pt x="982" y="51"/>
                      <a:pt x="982" y="39"/>
                    </a:cubicBezTo>
                    <a:cubicBezTo>
                      <a:pt x="969" y="13"/>
                      <a:pt x="931" y="0"/>
                      <a:pt x="90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>
                <a:off x="4689200" y="1502800"/>
                <a:ext cx="3757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3291" extrusionOk="0">
                    <a:moveTo>
                      <a:pt x="1192" y="173"/>
                    </a:moveTo>
                    <a:cubicBezTo>
                      <a:pt x="1157" y="176"/>
                      <a:pt x="1120" y="206"/>
                      <a:pt x="1080" y="263"/>
                    </a:cubicBezTo>
                    <a:lnTo>
                      <a:pt x="1080" y="263"/>
                    </a:lnTo>
                    <a:cubicBezTo>
                      <a:pt x="1115" y="229"/>
                      <a:pt x="1152" y="199"/>
                      <a:pt x="1192" y="173"/>
                    </a:cubicBezTo>
                    <a:close/>
                    <a:moveTo>
                      <a:pt x="1287" y="247"/>
                    </a:moveTo>
                    <a:cubicBezTo>
                      <a:pt x="1359" y="312"/>
                      <a:pt x="1369" y="377"/>
                      <a:pt x="1315" y="437"/>
                    </a:cubicBezTo>
                    <a:lnTo>
                      <a:pt x="1315" y="437"/>
                    </a:lnTo>
                    <a:cubicBezTo>
                      <a:pt x="1314" y="437"/>
                      <a:pt x="1313" y="437"/>
                      <a:pt x="1312" y="437"/>
                    </a:cubicBezTo>
                    <a:cubicBezTo>
                      <a:pt x="1274" y="416"/>
                      <a:pt x="1239" y="407"/>
                      <a:pt x="1207" y="407"/>
                    </a:cubicBezTo>
                    <a:cubicBezTo>
                      <a:pt x="1175" y="407"/>
                      <a:pt x="1147" y="416"/>
                      <a:pt x="1121" y="431"/>
                    </a:cubicBezTo>
                    <a:lnTo>
                      <a:pt x="1121" y="431"/>
                    </a:lnTo>
                    <a:cubicBezTo>
                      <a:pt x="1118" y="428"/>
                      <a:pt x="1114" y="424"/>
                      <a:pt x="1111" y="421"/>
                    </a:cubicBezTo>
                    <a:lnTo>
                      <a:pt x="1111" y="421"/>
                    </a:lnTo>
                    <a:cubicBezTo>
                      <a:pt x="1174" y="368"/>
                      <a:pt x="1233" y="310"/>
                      <a:pt x="1287" y="247"/>
                    </a:cubicBezTo>
                    <a:close/>
                    <a:moveTo>
                      <a:pt x="1358" y="471"/>
                    </a:moveTo>
                    <a:cubicBezTo>
                      <a:pt x="1364" y="471"/>
                      <a:pt x="1370" y="472"/>
                      <a:pt x="1375" y="475"/>
                    </a:cubicBezTo>
                    <a:lnTo>
                      <a:pt x="1375" y="475"/>
                    </a:lnTo>
                    <a:cubicBezTo>
                      <a:pt x="1374" y="474"/>
                      <a:pt x="1373" y="474"/>
                      <a:pt x="1372" y="474"/>
                    </a:cubicBezTo>
                    <a:cubicBezTo>
                      <a:pt x="1360" y="474"/>
                      <a:pt x="1337" y="508"/>
                      <a:pt x="1308" y="561"/>
                    </a:cubicBezTo>
                    <a:lnTo>
                      <a:pt x="1308" y="561"/>
                    </a:lnTo>
                    <a:cubicBezTo>
                      <a:pt x="1315" y="535"/>
                      <a:pt x="1320" y="508"/>
                      <a:pt x="1323" y="480"/>
                    </a:cubicBezTo>
                    <a:lnTo>
                      <a:pt x="1323" y="480"/>
                    </a:lnTo>
                    <a:cubicBezTo>
                      <a:pt x="1336" y="474"/>
                      <a:pt x="1348" y="471"/>
                      <a:pt x="1358" y="471"/>
                    </a:cubicBezTo>
                    <a:close/>
                    <a:moveTo>
                      <a:pt x="1233" y="891"/>
                    </a:moveTo>
                    <a:lnTo>
                      <a:pt x="1233" y="891"/>
                    </a:lnTo>
                    <a:cubicBezTo>
                      <a:pt x="1233" y="891"/>
                      <a:pt x="1232" y="892"/>
                      <a:pt x="1232" y="893"/>
                    </a:cubicBezTo>
                    <a:lnTo>
                      <a:pt x="1232" y="893"/>
                    </a:lnTo>
                    <a:cubicBezTo>
                      <a:pt x="1232" y="892"/>
                      <a:pt x="1232" y="892"/>
                      <a:pt x="1231" y="891"/>
                    </a:cubicBezTo>
                    <a:lnTo>
                      <a:pt x="1231" y="891"/>
                    </a:lnTo>
                    <a:cubicBezTo>
                      <a:pt x="1232" y="891"/>
                      <a:pt x="1233" y="891"/>
                      <a:pt x="1233" y="891"/>
                    </a:cubicBezTo>
                    <a:close/>
                    <a:moveTo>
                      <a:pt x="1086" y="894"/>
                    </a:moveTo>
                    <a:cubicBezTo>
                      <a:pt x="1104" y="894"/>
                      <a:pt x="1124" y="897"/>
                      <a:pt x="1148" y="902"/>
                    </a:cubicBezTo>
                    <a:lnTo>
                      <a:pt x="1148" y="902"/>
                    </a:lnTo>
                    <a:cubicBezTo>
                      <a:pt x="1137" y="928"/>
                      <a:pt x="1126" y="952"/>
                      <a:pt x="1117" y="974"/>
                    </a:cubicBezTo>
                    <a:lnTo>
                      <a:pt x="1117" y="974"/>
                    </a:lnTo>
                    <a:cubicBezTo>
                      <a:pt x="1083" y="992"/>
                      <a:pt x="1049" y="1016"/>
                      <a:pt x="1015" y="1044"/>
                    </a:cubicBezTo>
                    <a:lnTo>
                      <a:pt x="1015" y="1044"/>
                    </a:lnTo>
                    <a:cubicBezTo>
                      <a:pt x="1001" y="1001"/>
                      <a:pt x="997" y="966"/>
                      <a:pt x="1005" y="941"/>
                    </a:cubicBezTo>
                    <a:lnTo>
                      <a:pt x="1005" y="941"/>
                    </a:lnTo>
                    <a:cubicBezTo>
                      <a:pt x="1024" y="927"/>
                      <a:pt x="1043" y="912"/>
                      <a:pt x="1062" y="896"/>
                    </a:cubicBezTo>
                    <a:lnTo>
                      <a:pt x="1062" y="896"/>
                    </a:lnTo>
                    <a:cubicBezTo>
                      <a:pt x="1069" y="895"/>
                      <a:pt x="1077" y="894"/>
                      <a:pt x="1086" y="894"/>
                    </a:cubicBezTo>
                    <a:close/>
                    <a:moveTo>
                      <a:pt x="1081" y="1099"/>
                    </a:moveTo>
                    <a:cubicBezTo>
                      <a:pt x="1085" y="1099"/>
                      <a:pt x="1088" y="1099"/>
                      <a:pt x="1092" y="1100"/>
                    </a:cubicBezTo>
                    <a:lnTo>
                      <a:pt x="1092" y="1100"/>
                    </a:lnTo>
                    <a:cubicBezTo>
                      <a:pt x="1081" y="1113"/>
                      <a:pt x="1069" y="1125"/>
                      <a:pt x="1057" y="1138"/>
                    </a:cubicBezTo>
                    <a:cubicBezTo>
                      <a:pt x="1050" y="1126"/>
                      <a:pt x="1045" y="1115"/>
                      <a:pt x="1040" y="1104"/>
                    </a:cubicBezTo>
                    <a:lnTo>
                      <a:pt x="1040" y="1104"/>
                    </a:lnTo>
                    <a:cubicBezTo>
                      <a:pt x="1053" y="1101"/>
                      <a:pt x="1067" y="1099"/>
                      <a:pt x="1081" y="1099"/>
                    </a:cubicBezTo>
                    <a:close/>
                    <a:moveTo>
                      <a:pt x="1249" y="1163"/>
                    </a:moveTo>
                    <a:cubicBezTo>
                      <a:pt x="1265" y="1174"/>
                      <a:pt x="1282" y="1187"/>
                      <a:pt x="1299" y="1201"/>
                    </a:cubicBezTo>
                    <a:cubicBezTo>
                      <a:pt x="1312" y="1224"/>
                      <a:pt x="1282" y="1282"/>
                      <a:pt x="1235" y="1349"/>
                    </a:cubicBezTo>
                    <a:lnTo>
                      <a:pt x="1235" y="1349"/>
                    </a:lnTo>
                    <a:cubicBezTo>
                      <a:pt x="1215" y="1343"/>
                      <a:pt x="1194" y="1340"/>
                      <a:pt x="1174" y="1339"/>
                    </a:cubicBezTo>
                    <a:lnTo>
                      <a:pt x="1174" y="1339"/>
                    </a:lnTo>
                    <a:cubicBezTo>
                      <a:pt x="1196" y="1280"/>
                      <a:pt x="1221" y="1220"/>
                      <a:pt x="1249" y="1163"/>
                    </a:cubicBezTo>
                    <a:close/>
                    <a:moveTo>
                      <a:pt x="1183" y="1214"/>
                    </a:moveTo>
                    <a:cubicBezTo>
                      <a:pt x="1163" y="1255"/>
                      <a:pt x="1145" y="1296"/>
                      <a:pt x="1129" y="1339"/>
                    </a:cubicBezTo>
                    <a:lnTo>
                      <a:pt x="1129" y="1339"/>
                    </a:lnTo>
                    <a:cubicBezTo>
                      <a:pt x="1094" y="1341"/>
                      <a:pt x="1060" y="1347"/>
                      <a:pt x="1031" y="1354"/>
                    </a:cubicBezTo>
                    <a:cubicBezTo>
                      <a:pt x="1017" y="1360"/>
                      <a:pt x="1003" y="1366"/>
                      <a:pt x="989" y="1372"/>
                    </a:cubicBezTo>
                    <a:lnTo>
                      <a:pt x="989" y="1372"/>
                    </a:lnTo>
                    <a:cubicBezTo>
                      <a:pt x="1054" y="1324"/>
                      <a:pt x="1122" y="1270"/>
                      <a:pt x="1183" y="1214"/>
                    </a:cubicBezTo>
                    <a:close/>
                    <a:moveTo>
                      <a:pt x="1097" y="1218"/>
                    </a:moveTo>
                    <a:cubicBezTo>
                      <a:pt x="1013" y="1322"/>
                      <a:pt x="914" y="1418"/>
                      <a:pt x="865" y="1418"/>
                    </a:cubicBezTo>
                    <a:cubicBezTo>
                      <a:pt x="775" y="1368"/>
                      <a:pt x="756" y="1310"/>
                      <a:pt x="826" y="1263"/>
                    </a:cubicBezTo>
                    <a:lnTo>
                      <a:pt x="826" y="1263"/>
                    </a:lnTo>
                    <a:cubicBezTo>
                      <a:pt x="826" y="1264"/>
                      <a:pt x="827" y="1264"/>
                      <a:pt x="827" y="1265"/>
                    </a:cubicBezTo>
                    <a:cubicBezTo>
                      <a:pt x="853" y="1301"/>
                      <a:pt x="884" y="1316"/>
                      <a:pt x="918" y="1316"/>
                    </a:cubicBezTo>
                    <a:cubicBezTo>
                      <a:pt x="973" y="1316"/>
                      <a:pt x="1036" y="1277"/>
                      <a:pt x="1097" y="1218"/>
                    </a:cubicBezTo>
                    <a:close/>
                    <a:moveTo>
                      <a:pt x="1065" y="1511"/>
                    </a:moveTo>
                    <a:cubicBezTo>
                      <a:pt x="1068" y="1513"/>
                      <a:pt x="1071" y="1515"/>
                      <a:pt x="1073" y="1516"/>
                    </a:cubicBezTo>
                    <a:lnTo>
                      <a:pt x="1073" y="1516"/>
                    </a:lnTo>
                    <a:cubicBezTo>
                      <a:pt x="1072" y="1522"/>
                      <a:pt x="1071" y="1527"/>
                      <a:pt x="1069" y="1533"/>
                    </a:cubicBezTo>
                    <a:cubicBezTo>
                      <a:pt x="1069" y="1538"/>
                      <a:pt x="1069" y="1544"/>
                      <a:pt x="1070" y="1550"/>
                    </a:cubicBezTo>
                    <a:lnTo>
                      <a:pt x="1070" y="1550"/>
                    </a:lnTo>
                    <a:cubicBezTo>
                      <a:pt x="1048" y="1574"/>
                      <a:pt x="1027" y="1596"/>
                      <a:pt x="1008" y="1614"/>
                    </a:cubicBezTo>
                    <a:lnTo>
                      <a:pt x="1008" y="1614"/>
                    </a:lnTo>
                    <a:cubicBezTo>
                      <a:pt x="981" y="1616"/>
                      <a:pt x="954" y="1622"/>
                      <a:pt x="926" y="1632"/>
                    </a:cubicBezTo>
                    <a:lnTo>
                      <a:pt x="926" y="1632"/>
                    </a:lnTo>
                    <a:cubicBezTo>
                      <a:pt x="975" y="1593"/>
                      <a:pt x="1022" y="1554"/>
                      <a:pt x="1065" y="1511"/>
                    </a:cubicBezTo>
                    <a:close/>
                    <a:moveTo>
                      <a:pt x="1148" y="1569"/>
                    </a:moveTo>
                    <a:lnTo>
                      <a:pt x="1148" y="1569"/>
                    </a:lnTo>
                    <a:cubicBezTo>
                      <a:pt x="1198" y="1615"/>
                      <a:pt x="1215" y="1665"/>
                      <a:pt x="1198" y="1717"/>
                    </a:cubicBezTo>
                    <a:lnTo>
                      <a:pt x="1198" y="1717"/>
                    </a:lnTo>
                    <a:cubicBezTo>
                      <a:pt x="1176" y="1684"/>
                      <a:pt x="1147" y="1656"/>
                      <a:pt x="1108" y="1635"/>
                    </a:cubicBezTo>
                    <a:cubicBezTo>
                      <a:pt x="1095" y="1628"/>
                      <a:pt x="1083" y="1624"/>
                      <a:pt x="1070" y="1620"/>
                    </a:cubicBezTo>
                    <a:lnTo>
                      <a:pt x="1070" y="1620"/>
                    </a:lnTo>
                    <a:cubicBezTo>
                      <a:pt x="1081" y="1607"/>
                      <a:pt x="1096" y="1592"/>
                      <a:pt x="1112" y="1575"/>
                    </a:cubicBezTo>
                    <a:lnTo>
                      <a:pt x="1112" y="1575"/>
                    </a:lnTo>
                    <a:cubicBezTo>
                      <a:pt x="1117" y="1579"/>
                      <a:pt x="1122" y="1581"/>
                      <a:pt x="1127" y="1581"/>
                    </a:cubicBezTo>
                    <a:cubicBezTo>
                      <a:pt x="1133" y="1581"/>
                      <a:pt x="1139" y="1577"/>
                      <a:pt x="1146" y="1571"/>
                    </a:cubicBezTo>
                    <a:cubicBezTo>
                      <a:pt x="1147" y="1570"/>
                      <a:pt x="1147" y="1570"/>
                      <a:pt x="1148" y="1569"/>
                    </a:cubicBezTo>
                    <a:close/>
                    <a:moveTo>
                      <a:pt x="942" y="1456"/>
                    </a:moveTo>
                    <a:cubicBezTo>
                      <a:pt x="960" y="1463"/>
                      <a:pt x="978" y="1470"/>
                      <a:pt x="994" y="1477"/>
                    </a:cubicBezTo>
                    <a:lnTo>
                      <a:pt x="994" y="1477"/>
                    </a:lnTo>
                    <a:cubicBezTo>
                      <a:pt x="869" y="1520"/>
                      <a:pt x="748" y="1643"/>
                      <a:pt x="649" y="1775"/>
                    </a:cubicBezTo>
                    <a:lnTo>
                      <a:pt x="649" y="1775"/>
                    </a:lnTo>
                    <a:cubicBezTo>
                      <a:pt x="584" y="1757"/>
                      <a:pt x="622" y="1692"/>
                      <a:pt x="763" y="1584"/>
                    </a:cubicBezTo>
                    <a:lnTo>
                      <a:pt x="942" y="1456"/>
                    </a:lnTo>
                    <a:close/>
                    <a:moveTo>
                      <a:pt x="806" y="1889"/>
                    </a:moveTo>
                    <a:cubicBezTo>
                      <a:pt x="861" y="1891"/>
                      <a:pt x="936" y="1895"/>
                      <a:pt x="1031" y="1903"/>
                    </a:cubicBezTo>
                    <a:lnTo>
                      <a:pt x="1031" y="1903"/>
                    </a:lnTo>
                    <a:lnTo>
                      <a:pt x="967" y="1966"/>
                    </a:lnTo>
                    <a:cubicBezTo>
                      <a:pt x="873" y="1949"/>
                      <a:pt x="802" y="1935"/>
                      <a:pt x="756" y="1924"/>
                    </a:cubicBezTo>
                    <a:lnTo>
                      <a:pt x="756" y="1924"/>
                    </a:lnTo>
                    <a:cubicBezTo>
                      <a:pt x="773" y="1913"/>
                      <a:pt x="790" y="1902"/>
                      <a:pt x="806" y="1889"/>
                    </a:cubicBezTo>
                    <a:close/>
                    <a:moveTo>
                      <a:pt x="428" y="1874"/>
                    </a:moveTo>
                    <a:cubicBezTo>
                      <a:pt x="353" y="1973"/>
                      <a:pt x="263" y="2060"/>
                      <a:pt x="164" y="2081"/>
                    </a:cubicBezTo>
                    <a:cubicBezTo>
                      <a:pt x="150" y="2081"/>
                      <a:pt x="328" y="1922"/>
                      <a:pt x="428" y="1874"/>
                    </a:cubicBezTo>
                    <a:close/>
                    <a:moveTo>
                      <a:pt x="453" y="1982"/>
                    </a:moveTo>
                    <a:cubicBezTo>
                      <a:pt x="454" y="1982"/>
                      <a:pt x="454" y="1982"/>
                      <a:pt x="455" y="1982"/>
                    </a:cubicBezTo>
                    <a:lnTo>
                      <a:pt x="455" y="1982"/>
                    </a:lnTo>
                    <a:cubicBezTo>
                      <a:pt x="445" y="2000"/>
                      <a:pt x="433" y="2020"/>
                      <a:pt x="419" y="2043"/>
                    </a:cubicBezTo>
                    <a:cubicBezTo>
                      <a:pt x="418" y="2049"/>
                      <a:pt x="416" y="2056"/>
                      <a:pt x="414" y="2063"/>
                    </a:cubicBezTo>
                    <a:lnTo>
                      <a:pt x="414" y="2063"/>
                    </a:lnTo>
                    <a:cubicBezTo>
                      <a:pt x="354" y="2112"/>
                      <a:pt x="301" y="2169"/>
                      <a:pt x="256" y="2233"/>
                    </a:cubicBezTo>
                    <a:lnTo>
                      <a:pt x="256" y="2233"/>
                    </a:lnTo>
                    <a:cubicBezTo>
                      <a:pt x="243" y="2239"/>
                      <a:pt x="229" y="2243"/>
                      <a:pt x="215" y="2247"/>
                    </a:cubicBezTo>
                    <a:cubicBezTo>
                      <a:pt x="341" y="2069"/>
                      <a:pt x="419" y="1982"/>
                      <a:pt x="453" y="1982"/>
                    </a:cubicBezTo>
                    <a:close/>
                    <a:moveTo>
                      <a:pt x="282" y="2305"/>
                    </a:moveTo>
                    <a:cubicBezTo>
                      <a:pt x="258" y="2325"/>
                      <a:pt x="239" y="2338"/>
                      <a:pt x="231" y="2338"/>
                    </a:cubicBezTo>
                    <a:lnTo>
                      <a:pt x="231" y="2338"/>
                    </a:lnTo>
                    <a:cubicBezTo>
                      <a:pt x="249" y="2328"/>
                      <a:pt x="266" y="2317"/>
                      <a:pt x="282" y="2305"/>
                    </a:cubicBezTo>
                    <a:close/>
                    <a:moveTo>
                      <a:pt x="451" y="3000"/>
                    </a:moveTo>
                    <a:lnTo>
                      <a:pt x="451" y="3000"/>
                    </a:lnTo>
                    <a:cubicBezTo>
                      <a:pt x="448" y="3005"/>
                      <a:pt x="445" y="3011"/>
                      <a:pt x="443" y="3016"/>
                    </a:cubicBezTo>
                    <a:lnTo>
                      <a:pt x="443" y="3016"/>
                    </a:lnTo>
                    <a:cubicBezTo>
                      <a:pt x="442" y="3012"/>
                      <a:pt x="442" y="3009"/>
                      <a:pt x="441" y="3005"/>
                    </a:cubicBezTo>
                    <a:lnTo>
                      <a:pt x="441" y="3005"/>
                    </a:lnTo>
                    <a:cubicBezTo>
                      <a:pt x="445" y="3003"/>
                      <a:pt x="448" y="3002"/>
                      <a:pt x="451" y="3000"/>
                    </a:cubicBezTo>
                    <a:close/>
                    <a:moveTo>
                      <a:pt x="801" y="2987"/>
                    </a:moveTo>
                    <a:cubicBezTo>
                      <a:pt x="813" y="3015"/>
                      <a:pt x="835" y="3045"/>
                      <a:pt x="865" y="3075"/>
                    </a:cubicBezTo>
                    <a:cubicBezTo>
                      <a:pt x="754" y="3129"/>
                      <a:pt x="665" y="3156"/>
                      <a:pt x="597" y="3156"/>
                    </a:cubicBezTo>
                    <a:cubicBezTo>
                      <a:pt x="566" y="3156"/>
                      <a:pt x="539" y="3150"/>
                      <a:pt x="517" y="3138"/>
                    </a:cubicBezTo>
                    <a:lnTo>
                      <a:pt x="517" y="3138"/>
                    </a:lnTo>
                    <a:cubicBezTo>
                      <a:pt x="583" y="3108"/>
                      <a:pt x="646" y="3065"/>
                      <a:pt x="698" y="3017"/>
                    </a:cubicBezTo>
                    <a:lnTo>
                      <a:pt x="698" y="3017"/>
                    </a:lnTo>
                    <a:cubicBezTo>
                      <a:pt x="694" y="3033"/>
                      <a:pt x="709" y="3047"/>
                      <a:pt x="727" y="3047"/>
                    </a:cubicBezTo>
                    <a:cubicBezTo>
                      <a:pt x="735" y="3047"/>
                      <a:pt x="743" y="3044"/>
                      <a:pt x="751" y="3037"/>
                    </a:cubicBezTo>
                    <a:cubicBezTo>
                      <a:pt x="768" y="3021"/>
                      <a:pt x="785" y="3004"/>
                      <a:pt x="801" y="2987"/>
                    </a:cubicBezTo>
                    <a:close/>
                    <a:moveTo>
                      <a:pt x="1411" y="1"/>
                    </a:moveTo>
                    <a:cubicBezTo>
                      <a:pt x="1408" y="1"/>
                      <a:pt x="1404" y="1"/>
                      <a:pt x="1401" y="3"/>
                    </a:cubicBezTo>
                    <a:cubicBezTo>
                      <a:pt x="1343" y="49"/>
                      <a:pt x="1283" y="98"/>
                      <a:pt x="1226" y="152"/>
                    </a:cubicBezTo>
                    <a:lnTo>
                      <a:pt x="1226" y="152"/>
                    </a:lnTo>
                    <a:cubicBezTo>
                      <a:pt x="1214" y="159"/>
                      <a:pt x="1203" y="166"/>
                      <a:pt x="1192" y="173"/>
                    </a:cubicBezTo>
                    <a:lnTo>
                      <a:pt x="1192" y="173"/>
                    </a:lnTo>
                    <a:cubicBezTo>
                      <a:pt x="1194" y="173"/>
                      <a:pt x="1196" y="173"/>
                      <a:pt x="1198" y="173"/>
                    </a:cubicBezTo>
                    <a:cubicBezTo>
                      <a:pt x="1200" y="173"/>
                      <a:pt x="1202" y="173"/>
                      <a:pt x="1204" y="173"/>
                    </a:cubicBezTo>
                    <a:lnTo>
                      <a:pt x="1204" y="173"/>
                    </a:lnTo>
                    <a:cubicBezTo>
                      <a:pt x="1135" y="242"/>
                      <a:pt x="1073" y="317"/>
                      <a:pt x="1031" y="401"/>
                    </a:cubicBezTo>
                    <a:lnTo>
                      <a:pt x="1031" y="401"/>
                    </a:lnTo>
                    <a:cubicBezTo>
                      <a:pt x="1019" y="409"/>
                      <a:pt x="1006" y="417"/>
                      <a:pt x="993" y="424"/>
                    </a:cubicBezTo>
                    <a:cubicBezTo>
                      <a:pt x="1023" y="357"/>
                      <a:pt x="1052" y="303"/>
                      <a:pt x="1080" y="263"/>
                    </a:cubicBezTo>
                    <a:lnTo>
                      <a:pt x="1080" y="263"/>
                    </a:lnTo>
                    <a:cubicBezTo>
                      <a:pt x="1012" y="330"/>
                      <a:pt x="957" y="410"/>
                      <a:pt x="916" y="500"/>
                    </a:cubicBezTo>
                    <a:cubicBezTo>
                      <a:pt x="907" y="520"/>
                      <a:pt x="919" y="547"/>
                      <a:pt x="937" y="547"/>
                    </a:cubicBezTo>
                    <a:cubicBezTo>
                      <a:pt x="943" y="547"/>
                      <a:pt x="949" y="545"/>
                      <a:pt x="955" y="539"/>
                    </a:cubicBezTo>
                    <a:cubicBezTo>
                      <a:pt x="966" y="531"/>
                      <a:pt x="977" y="524"/>
                      <a:pt x="987" y="516"/>
                    </a:cubicBezTo>
                    <a:lnTo>
                      <a:pt x="987" y="516"/>
                    </a:lnTo>
                    <a:cubicBezTo>
                      <a:pt x="985" y="528"/>
                      <a:pt x="982" y="540"/>
                      <a:pt x="980" y="551"/>
                    </a:cubicBezTo>
                    <a:cubicBezTo>
                      <a:pt x="980" y="551"/>
                      <a:pt x="980" y="577"/>
                      <a:pt x="993" y="577"/>
                    </a:cubicBezTo>
                    <a:cubicBezTo>
                      <a:pt x="996" y="579"/>
                      <a:pt x="999" y="580"/>
                      <a:pt x="1002" y="582"/>
                    </a:cubicBezTo>
                    <a:lnTo>
                      <a:pt x="1002" y="582"/>
                    </a:lnTo>
                    <a:cubicBezTo>
                      <a:pt x="994" y="601"/>
                      <a:pt x="986" y="620"/>
                      <a:pt x="980" y="641"/>
                    </a:cubicBezTo>
                    <a:cubicBezTo>
                      <a:pt x="980" y="659"/>
                      <a:pt x="994" y="671"/>
                      <a:pt x="1006" y="671"/>
                    </a:cubicBezTo>
                    <a:cubicBezTo>
                      <a:pt x="1011" y="671"/>
                      <a:pt x="1015" y="669"/>
                      <a:pt x="1018" y="666"/>
                    </a:cubicBezTo>
                    <a:cubicBezTo>
                      <a:pt x="1065" y="644"/>
                      <a:pt x="1108" y="619"/>
                      <a:pt x="1149" y="591"/>
                    </a:cubicBezTo>
                    <a:lnTo>
                      <a:pt x="1149" y="591"/>
                    </a:lnTo>
                    <a:cubicBezTo>
                      <a:pt x="1176" y="607"/>
                      <a:pt x="1190" y="624"/>
                      <a:pt x="1188" y="645"/>
                    </a:cubicBezTo>
                    <a:lnTo>
                      <a:pt x="1188" y="645"/>
                    </a:lnTo>
                    <a:cubicBezTo>
                      <a:pt x="1065" y="705"/>
                      <a:pt x="916" y="883"/>
                      <a:pt x="878" y="959"/>
                    </a:cubicBezTo>
                    <a:cubicBezTo>
                      <a:pt x="878" y="970"/>
                      <a:pt x="882" y="980"/>
                      <a:pt x="889" y="988"/>
                    </a:cubicBezTo>
                    <a:lnTo>
                      <a:pt x="889" y="988"/>
                    </a:lnTo>
                    <a:cubicBezTo>
                      <a:pt x="827" y="1083"/>
                      <a:pt x="793" y="1182"/>
                      <a:pt x="819" y="1248"/>
                    </a:cubicBezTo>
                    <a:lnTo>
                      <a:pt x="819" y="1248"/>
                    </a:lnTo>
                    <a:cubicBezTo>
                      <a:pt x="738" y="1352"/>
                      <a:pt x="678" y="1454"/>
                      <a:pt x="661" y="1507"/>
                    </a:cubicBezTo>
                    <a:cubicBezTo>
                      <a:pt x="649" y="1533"/>
                      <a:pt x="674" y="1546"/>
                      <a:pt x="687" y="1546"/>
                    </a:cubicBezTo>
                    <a:cubicBezTo>
                      <a:pt x="707" y="1540"/>
                      <a:pt x="733" y="1529"/>
                      <a:pt x="764" y="1513"/>
                    </a:cubicBezTo>
                    <a:lnTo>
                      <a:pt x="764" y="1513"/>
                    </a:lnTo>
                    <a:cubicBezTo>
                      <a:pt x="709" y="1560"/>
                      <a:pt x="660" y="1613"/>
                      <a:pt x="618" y="1671"/>
                    </a:cubicBezTo>
                    <a:lnTo>
                      <a:pt x="618" y="1671"/>
                    </a:lnTo>
                    <a:cubicBezTo>
                      <a:pt x="619" y="1668"/>
                      <a:pt x="621" y="1664"/>
                      <a:pt x="623" y="1660"/>
                    </a:cubicBezTo>
                    <a:cubicBezTo>
                      <a:pt x="641" y="1643"/>
                      <a:pt x="622" y="1619"/>
                      <a:pt x="600" y="1619"/>
                    </a:cubicBezTo>
                    <a:cubicBezTo>
                      <a:pt x="590" y="1619"/>
                      <a:pt x="580" y="1623"/>
                      <a:pt x="572" y="1635"/>
                    </a:cubicBezTo>
                    <a:cubicBezTo>
                      <a:pt x="553" y="1673"/>
                      <a:pt x="530" y="1717"/>
                      <a:pt x="502" y="1762"/>
                    </a:cubicBezTo>
                    <a:lnTo>
                      <a:pt x="502" y="1762"/>
                    </a:lnTo>
                    <a:cubicBezTo>
                      <a:pt x="309" y="1816"/>
                      <a:pt x="144" y="1960"/>
                      <a:pt x="62" y="2157"/>
                    </a:cubicBezTo>
                    <a:cubicBezTo>
                      <a:pt x="52" y="2178"/>
                      <a:pt x="67" y="2199"/>
                      <a:pt x="87" y="2199"/>
                    </a:cubicBezTo>
                    <a:cubicBezTo>
                      <a:pt x="91" y="2199"/>
                      <a:pt x="96" y="2198"/>
                      <a:pt x="101" y="2196"/>
                    </a:cubicBezTo>
                    <a:cubicBezTo>
                      <a:pt x="247" y="2109"/>
                      <a:pt x="382" y="2000"/>
                      <a:pt x="490" y="1867"/>
                    </a:cubicBezTo>
                    <a:lnTo>
                      <a:pt x="490" y="1867"/>
                    </a:lnTo>
                    <a:cubicBezTo>
                      <a:pt x="498" y="1879"/>
                      <a:pt x="492" y="1907"/>
                      <a:pt x="467" y="1958"/>
                    </a:cubicBezTo>
                    <a:lnTo>
                      <a:pt x="467" y="1958"/>
                    </a:lnTo>
                    <a:cubicBezTo>
                      <a:pt x="315" y="2036"/>
                      <a:pt x="199" y="2169"/>
                      <a:pt x="126" y="2336"/>
                    </a:cubicBezTo>
                    <a:cubicBezTo>
                      <a:pt x="116" y="2357"/>
                      <a:pt x="131" y="2377"/>
                      <a:pt x="151" y="2377"/>
                    </a:cubicBezTo>
                    <a:cubicBezTo>
                      <a:pt x="155" y="2377"/>
                      <a:pt x="160" y="2376"/>
                      <a:pt x="164" y="2374"/>
                    </a:cubicBezTo>
                    <a:cubicBezTo>
                      <a:pt x="168" y="2372"/>
                      <a:pt x="173" y="2370"/>
                      <a:pt x="177" y="2368"/>
                    </a:cubicBezTo>
                    <a:lnTo>
                      <a:pt x="177" y="2368"/>
                    </a:lnTo>
                    <a:cubicBezTo>
                      <a:pt x="168" y="2387"/>
                      <a:pt x="159" y="2406"/>
                      <a:pt x="152" y="2425"/>
                    </a:cubicBezTo>
                    <a:cubicBezTo>
                      <a:pt x="152" y="2446"/>
                      <a:pt x="160" y="2467"/>
                      <a:pt x="177" y="2467"/>
                    </a:cubicBezTo>
                    <a:cubicBezTo>
                      <a:pt x="181" y="2467"/>
                      <a:pt x="185" y="2466"/>
                      <a:pt x="190" y="2463"/>
                    </a:cubicBezTo>
                    <a:cubicBezTo>
                      <a:pt x="326" y="2378"/>
                      <a:pt x="434" y="2270"/>
                      <a:pt x="514" y="2143"/>
                    </a:cubicBezTo>
                    <a:lnTo>
                      <a:pt x="514" y="2143"/>
                    </a:lnTo>
                    <a:cubicBezTo>
                      <a:pt x="534" y="2140"/>
                      <a:pt x="554" y="2134"/>
                      <a:pt x="573" y="2127"/>
                    </a:cubicBezTo>
                    <a:lnTo>
                      <a:pt x="573" y="2127"/>
                    </a:lnTo>
                    <a:cubicBezTo>
                      <a:pt x="581" y="2148"/>
                      <a:pt x="593" y="2167"/>
                      <a:pt x="610" y="2183"/>
                    </a:cubicBezTo>
                    <a:cubicBezTo>
                      <a:pt x="632" y="2200"/>
                      <a:pt x="658" y="2208"/>
                      <a:pt x="687" y="2208"/>
                    </a:cubicBezTo>
                    <a:cubicBezTo>
                      <a:pt x="808" y="2208"/>
                      <a:pt x="984" y="2071"/>
                      <a:pt x="1124" y="1910"/>
                    </a:cubicBezTo>
                    <a:lnTo>
                      <a:pt x="1124" y="1910"/>
                    </a:lnTo>
                    <a:cubicBezTo>
                      <a:pt x="1144" y="1912"/>
                      <a:pt x="1164" y="1913"/>
                      <a:pt x="1184" y="1915"/>
                    </a:cubicBezTo>
                    <a:cubicBezTo>
                      <a:pt x="1248" y="2017"/>
                      <a:pt x="1133" y="2298"/>
                      <a:pt x="1108" y="2400"/>
                    </a:cubicBezTo>
                    <a:cubicBezTo>
                      <a:pt x="1061" y="2511"/>
                      <a:pt x="988" y="2602"/>
                      <a:pt x="927" y="2702"/>
                    </a:cubicBezTo>
                    <a:lnTo>
                      <a:pt x="927" y="2702"/>
                    </a:lnTo>
                    <a:cubicBezTo>
                      <a:pt x="878" y="2721"/>
                      <a:pt x="833" y="2768"/>
                      <a:pt x="795" y="2821"/>
                    </a:cubicBezTo>
                    <a:lnTo>
                      <a:pt x="795" y="2821"/>
                    </a:lnTo>
                    <a:cubicBezTo>
                      <a:pt x="793" y="2820"/>
                      <a:pt x="791" y="2820"/>
                      <a:pt x="789" y="2820"/>
                    </a:cubicBezTo>
                    <a:cubicBezTo>
                      <a:pt x="739" y="2823"/>
                      <a:pt x="695" y="2831"/>
                      <a:pt x="656" y="2843"/>
                    </a:cubicBezTo>
                    <a:lnTo>
                      <a:pt x="656" y="2843"/>
                    </a:lnTo>
                    <a:cubicBezTo>
                      <a:pt x="726" y="2779"/>
                      <a:pt x="776" y="2699"/>
                      <a:pt x="764" y="2617"/>
                    </a:cubicBezTo>
                    <a:lnTo>
                      <a:pt x="764" y="2617"/>
                    </a:lnTo>
                    <a:cubicBezTo>
                      <a:pt x="789" y="2616"/>
                      <a:pt x="814" y="2616"/>
                      <a:pt x="840" y="2616"/>
                    </a:cubicBezTo>
                    <a:cubicBezTo>
                      <a:pt x="878" y="2616"/>
                      <a:pt x="878" y="2565"/>
                      <a:pt x="840" y="2565"/>
                    </a:cubicBezTo>
                    <a:cubicBezTo>
                      <a:pt x="831" y="2565"/>
                      <a:pt x="822" y="2565"/>
                      <a:pt x="814" y="2565"/>
                    </a:cubicBezTo>
                    <a:cubicBezTo>
                      <a:pt x="792" y="2565"/>
                      <a:pt x="771" y="2566"/>
                      <a:pt x="750" y="2569"/>
                    </a:cubicBezTo>
                    <a:lnTo>
                      <a:pt x="750" y="2569"/>
                    </a:lnTo>
                    <a:cubicBezTo>
                      <a:pt x="744" y="2555"/>
                      <a:pt x="736" y="2541"/>
                      <a:pt x="725" y="2527"/>
                    </a:cubicBezTo>
                    <a:cubicBezTo>
                      <a:pt x="686" y="2480"/>
                      <a:pt x="635" y="2462"/>
                      <a:pt x="580" y="2462"/>
                    </a:cubicBezTo>
                    <a:cubicBezTo>
                      <a:pt x="441" y="2462"/>
                      <a:pt x="276" y="2581"/>
                      <a:pt x="203" y="2655"/>
                    </a:cubicBezTo>
                    <a:cubicBezTo>
                      <a:pt x="199" y="2658"/>
                      <a:pt x="196" y="2662"/>
                      <a:pt x="192" y="2666"/>
                    </a:cubicBezTo>
                    <a:lnTo>
                      <a:pt x="192" y="2666"/>
                    </a:lnTo>
                    <a:cubicBezTo>
                      <a:pt x="71" y="2757"/>
                      <a:pt x="0" y="2893"/>
                      <a:pt x="75" y="3037"/>
                    </a:cubicBezTo>
                    <a:cubicBezTo>
                      <a:pt x="131" y="3144"/>
                      <a:pt x="221" y="3186"/>
                      <a:pt x="319" y="3186"/>
                    </a:cubicBezTo>
                    <a:cubicBezTo>
                      <a:pt x="352" y="3186"/>
                      <a:pt x="386" y="3181"/>
                      <a:pt x="420" y="3173"/>
                    </a:cubicBezTo>
                    <a:lnTo>
                      <a:pt x="420" y="3173"/>
                    </a:lnTo>
                    <a:cubicBezTo>
                      <a:pt x="435" y="3241"/>
                      <a:pt x="488" y="3291"/>
                      <a:pt x="574" y="3291"/>
                    </a:cubicBezTo>
                    <a:cubicBezTo>
                      <a:pt x="639" y="3291"/>
                      <a:pt x="724" y="3262"/>
                      <a:pt x="827" y="3190"/>
                    </a:cubicBezTo>
                    <a:cubicBezTo>
                      <a:pt x="891" y="3139"/>
                      <a:pt x="1197" y="2820"/>
                      <a:pt x="1044" y="2718"/>
                    </a:cubicBezTo>
                    <a:cubicBezTo>
                      <a:pt x="1036" y="2713"/>
                      <a:pt x="1029" y="2708"/>
                      <a:pt x="1022" y="2704"/>
                    </a:cubicBezTo>
                    <a:lnTo>
                      <a:pt x="1022" y="2704"/>
                    </a:lnTo>
                    <a:cubicBezTo>
                      <a:pt x="1122" y="2541"/>
                      <a:pt x="1193" y="2360"/>
                      <a:pt x="1222" y="2170"/>
                    </a:cubicBezTo>
                    <a:cubicBezTo>
                      <a:pt x="1239" y="2059"/>
                      <a:pt x="1268" y="1901"/>
                      <a:pt x="1227" y="1779"/>
                    </a:cubicBezTo>
                    <a:lnTo>
                      <a:pt x="1227" y="1779"/>
                    </a:lnTo>
                    <a:cubicBezTo>
                      <a:pt x="1317" y="1651"/>
                      <a:pt x="1371" y="1526"/>
                      <a:pt x="1350" y="1456"/>
                    </a:cubicBezTo>
                    <a:cubicBezTo>
                      <a:pt x="1336" y="1419"/>
                      <a:pt x="1314" y="1392"/>
                      <a:pt x="1288" y="1374"/>
                    </a:cubicBezTo>
                    <a:lnTo>
                      <a:pt x="1288" y="1374"/>
                    </a:lnTo>
                    <a:cubicBezTo>
                      <a:pt x="1382" y="1252"/>
                      <a:pt x="1454" y="1116"/>
                      <a:pt x="1401" y="1023"/>
                    </a:cubicBezTo>
                    <a:cubicBezTo>
                      <a:pt x="1397" y="1018"/>
                      <a:pt x="1394" y="1013"/>
                      <a:pt x="1390" y="1008"/>
                    </a:cubicBezTo>
                    <a:lnTo>
                      <a:pt x="1390" y="1008"/>
                    </a:lnTo>
                    <a:cubicBezTo>
                      <a:pt x="1433" y="972"/>
                      <a:pt x="1467" y="925"/>
                      <a:pt x="1490" y="870"/>
                    </a:cubicBezTo>
                    <a:cubicBezTo>
                      <a:pt x="1500" y="850"/>
                      <a:pt x="1480" y="823"/>
                      <a:pt x="1458" y="823"/>
                    </a:cubicBezTo>
                    <a:cubicBezTo>
                      <a:pt x="1452" y="823"/>
                      <a:pt x="1445" y="826"/>
                      <a:pt x="1439" y="832"/>
                    </a:cubicBezTo>
                    <a:cubicBezTo>
                      <a:pt x="1434" y="838"/>
                      <a:pt x="1429" y="844"/>
                      <a:pt x="1424" y="850"/>
                    </a:cubicBezTo>
                    <a:lnTo>
                      <a:pt x="1424" y="850"/>
                    </a:lnTo>
                    <a:cubicBezTo>
                      <a:pt x="1425" y="810"/>
                      <a:pt x="1415" y="774"/>
                      <a:pt x="1388" y="743"/>
                    </a:cubicBezTo>
                    <a:cubicBezTo>
                      <a:pt x="1379" y="732"/>
                      <a:pt x="1368" y="723"/>
                      <a:pt x="1357" y="716"/>
                    </a:cubicBezTo>
                    <a:lnTo>
                      <a:pt x="1357" y="716"/>
                    </a:lnTo>
                    <a:cubicBezTo>
                      <a:pt x="1345" y="667"/>
                      <a:pt x="1323" y="640"/>
                      <a:pt x="1296" y="629"/>
                    </a:cubicBezTo>
                    <a:lnTo>
                      <a:pt x="1296" y="629"/>
                    </a:lnTo>
                    <a:cubicBezTo>
                      <a:pt x="1357" y="535"/>
                      <a:pt x="1435" y="442"/>
                      <a:pt x="1477" y="386"/>
                    </a:cubicBezTo>
                    <a:cubicBezTo>
                      <a:pt x="1486" y="358"/>
                      <a:pt x="1469" y="337"/>
                      <a:pt x="1449" y="337"/>
                    </a:cubicBezTo>
                    <a:cubicBezTo>
                      <a:pt x="1441" y="337"/>
                      <a:pt x="1433" y="340"/>
                      <a:pt x="1426" y="347"/>
                    </a:cubicBezTo>
                    <a:cubicBezTo>
                      <a:pt x="1392" y="400"/>
                      <a:pt x="1358" y="439"/>
                      <a:pt x="1324" y="462"/>
                    </a:cubicBezTo>
                    <a:lnTo>
                      <a:pt x="1324" y="462"/>
                    </a:lnTo>
                    <a:cubicBezTo>
                      <a:pt x="1324" y="462"/>
                      <a:pt x="1324" y="462"/>
                      <a:pt x="1324" y="462"/>
                    </a:cubicBezTo>
                    <a:cubicBezTo>
                      <a:pt x="1324" y="452"/>
                      <a:pt x="1324" y="442"/>
                      <a:pt x="1318" y="438"/>
                    </a:cubicBezTo>
                    <a:lnTo>
                      <a:pt x="1318" y="438"/>
                    </a:lnTo>
                    <a:cubicBezTo>
                      <a:pt x="1402" y="342"/>
                      <a:pt x="1464" y="228"/>
                      <a:pt x="1503" y="105"/>
                    </a:cubicBezTo>
                    <a:cubicBezTo>
                      <a:pt x="1503" y="84"/>
                      <a:pt x="1494" y="64"/>
                      <a:pt x="1477" y="64"/>
                    </a:cubicBezTo>
                    <a:cubicBezTo>
                      <a:pt x="1473" y="64"/>
                      <a:pt x="1469" y="65"/>
                      <a:pt x="1464" y="67"/>
                    </a:cubicBezTo>
                    <a:cubicBezTo>
                      <a:pt x="1448" y="70"/>
                      <a:pt x="1432" y="73"/>
                      <a:pt x="1417" y="76"/>
                    </a:cubicBezTo>
                    <a:lnTo>
                      <a:pt x="1417" y="76"/>
                    </a:lnTo>
                    <a:cubicBezTo>
                      <a:pt x="1424" y="65"/>
                      <a:pt x="1432" y="53"/>
                      <a:pt x="1439" y="42"/>
                    </a:cubicBezTo>
                    <a:cubicBezTo>
                      <a:pt x="1450" y="31"/>
                      <a:pt x="1433" y="1"/>
                      <a:pt x="141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3"/>
              <p:cNvSpPr/>
              <p:nvPr/>
            </p:nvSpPr>
            <p:spPr>
              <a:xfrm>
                <a:off x="4686600" y="1501675"/>
                <a:ext cx="41375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376" extrusionOk="0">
                    <a:moveTo>
                      <a:pt x="1556" y="150"/>
                    </a:moveTo>
                    <a:cubicBezTo>
                      <a:pt x="1530" y="214"/>
                      <a:pt x="1505" y="265"/>
                      <a:pt x="1479" y="329"/>
                    </a:cubicBezTo>
                    <a:cubicBezTo>
                      <a:pt x="1468" y="307"/>
                      <a:pt x="1457" y="294"/>
                      <a:pt x="1446" y="283"/>
                    </a:cubicBezTo>
                    <a:lnTo>
                      <a:pt x="1446" y="283"/>
                    </a:lnTo>
                    <a:cubicBezTo>
                      <a:pt x="1482" y="235"/>
                      <a:pt x="1507" y="187"/>
                      <a:pt x="1543" y="150"/>
                    </a:cubicBezTo>
                    <a:close/>
                    <a:moveTo>
                      <a:pt x="1390" y="341"/>
                    </a:moveTo>
                    <a:cubicBezTo>
                      <a:pt x="1403" y="354"/>
                      <a:pt x="1416" y="380"/>
                      <a:pt x="1416" y="418"/>
                    </a:cubicBezTo>
                    <a:lnTo>
                      <a:pt x="1403" y="443"/>
                    </a:lnTo>
                    <a:cubicBezTo>
                      <a:pt x="1377" y="431"/>
                      <a:pt x="1339" y="418"/>
                      <a:pt x="1314" y="418"/>
                    </a:cubicBezTo>
                    <a:lnTo>
                      <a:pt x="1390" y="341"/>
                    </a:lnTo>
                    <a:close/>
                    <a:moveTo>
                      <a:pt x="1224" y="520"/>
                    </a:moveTo>
                    <a:lnTo>
                      <a:pt x="1250" y="545"/>
                    </a:lnTo>
                    <a:lnTo>
                      <a:pt x="1186" y="571"/>
                    </a:lnTo>
                    <a:lnTo>
                      <a:pt x="1161" y="584"/>
                    </a:lnTo>
                    <a:cubicBezTo>
                      <a:pt x="1173" y="558"/>
                      <a:pt x="1199" y="533"/>
                      <a:pt x="1224" y="520"/>
                    </a:cubicBezTo>
                    <a:close/>
                    <a:moveTo>
                      <a:pt x="1352" y="609"/>
                    </a:moveTo>
                    <a:cubicBezTo>
                      <a:pt x="1352" y="609"/>
                      <a:pt x="1339" y="622"/>
                      <a:pt x="1339" y="635"/>
                    </a:cubicBezTo>
                    <a:lnTo>
                      <a:pt x="1326" y="635"/>
                    </a:lnTo>
                    <a:lnTo>
                      <a:pt x="1352" y="609"/>
                    </a:lnTo>
                    <a:close/>
                    <a:moveTo>
                      <a:pt x="1403" y="788"/>
                    </a:moveTo>
                    <a:cubicBezTo>
                      <a:pt x="1403" y="826"/>
                      <a:pt x="1403" y="851"/>
                      <a:pt x="1390" y="877"/>
                    </a:cubicBezTo>
                    <a:cubicBezTo>
                      <a:pt x="1390" y="865"/>
                      <a:pt x="1378" y="852"/>
                      <a:pt x="1377" y="840"/>
                    </a:cubicBezTo>
                    <a:lnTo>
                      <a:pt x="1377" y="840"/>
                    </a:lnTo>
                    <a:cubicBezTo>
                      <a:pt x="1378" y="821"/>
                      <a:pt x="1379" y="809"/>
                      <a:pt x="1390" y="788"/>
                    </a:cubicBezTo>
                    <a:close/>
                    <a:moveTo>
                      <a:pt x="1186" y="979"/>
                    </a:moveTo>
                    <a:lnTo>
                      <a:pt x="1173" y="1004"/>
                    </a:lnTo>
                    <a:lnTo>
                      <a:pt x="1148" y="1017"/>
                    </a:lnTo>
                    <a:lnTo>
                      <a:pt x="1148" y="1004"/>
                    </a:lnTo>
                    <a:lnTo>
                      <a:pt x="1173" y="979"/>
                    </a:lnTo>
                    <a:close/>
                    <a:moveTo>
                      <a:pt x="1071" y="1055"/>
                    </a:moveTo>
                    <a:cubicBezTo>
                      <a:pt x="1071" y="1055"/>
                      <a:pt x="1071" y="1068"/>
                      <a:pt x="1071" y="1068"/>
                    </a:cubicBezTo>
                    <a:cubicBezTo>
                      <a:pt x="1020" y="1106"/>
                      <a:pt x="982" y="1144"/>
                      <a:pt x="944" y="1195"/>
                    </a:cubicBezTo>
                    <a:cubicBezTo>
                      <a:pt x="957" y="1157"/>
                      <a:pt x="969" y="1119"/>
                      <a:pt x="995" y="1093"/>
                    </a:cubicBezTo>
                    <a:cubicBezTo>
                      <a:pt x="1008" y="1093"/>
                      <a:pt x="1020" y="1093"/>
                      <a:pt x="1033" y="1081"/>
                    </a:cubicBezTo>
                    <a:lnTo>
                      <a:pt x="1071" y="1055"/>
                    </a:lnTo>
                    <a:close/>
                    <a:moveTo>
                      <a:pt x="1454" y="1119"/>
                    </a:moveTo>
                    <a:cubicBezTo>
                      <a:pt x="1454" y="1157"/>
                      <a:pt x="1454" y="1208"/>
                      <a:pt x="1441" y="1246"/>
                    </a:cubicBezTo>
                    <a:cubicBezTo>
                      <a:pt x="1441" y="1234"/>
                      <a:pt x="1441" y="1234"/>
                      <a:pt x="1441" y="1221"/>
                    </a:cubicBezTo>
                    <a:lnTo>
                      <a:pt x="1428" y="1208"/>
                    </a:lnTo>
                    <a:lnTo>
                      <a:pt x="1403" y="1195"/>
                    </a:lnTo>
                    <a:lnTo>
                      <a:pt x="1416" y="1195"/>
                    </a:lnTo>
                    <a:cubicBezTo>
                      <a:pt x="1428" y="1183"/>
                      <a:pt x="1441" y="1157"/>
                      <a:pt x="1441" y="1144"/>
                    </a:cubicBezTo>
                    <a:lnTo>
                      <a:pt x="1454" y="1119"/>
                    </a:lnTo>
                    <a:close/>
                    <a:moveTo>
                      <a:pt x="1122" y="1195"/>
                    </a:moveTo>
                    <a:lnTo>
                      <a:pt x="1122" y="1208"/>
                    </a:lnTo>
                    <a:lnTo>
                      <a:pt x="1148" y="1246"/>
                    </a:lnTo>
                    <a:cubicBezTo>
                      <a:pt x="1110" y="1285"/>
                      <a:pt x="1071" y="1310"/>
                      <a:pt x="1033" y="1323"/>
                    </a:cubicBezTo>
                    <a:cubicBezTo>
                      <a:pt x="1027" y="1329"/>
                      <a:pt x="1017" y="1332"/>
                      <a:pt x="1008" y="1332"/>
                    </a:cubicBezTo>
                    <a:cubicBezTo>
                      <a:pt x="998" y="1332"/>
                      <a:pt x="989" y="1329"/>
                      <a:pt x="982" y="1323"/>
                    </a:cubicBezTo>
                    <a:lnTo>
                      <a:pt x="1020" y="1297"/>
                    </a:lnTo>
                    <a:lnTo>
                      <a:pt x="1033" y="1297"/>
                    </a:lnTo>
                    <a:lnTo>
                      <a:pt x="1033" y="1285"/>
                    </a:lnTo>
                    <a:cubicBezTo>
                      <a:pt x="1059" y="1246"/>
                      <a:pt x="1084" y="1221"/>
                      <a:pt x="1122" y="1195"/>
                    </a:cubicBezTo>
                    <a:close/>
                    <a:moveTo>
                      <a:pt x="931" y="1387"/>
                    </a:moveTo>
                    <a:lnTo>
                      <a:pt x="931" y="1387"/>
                    </a:lnTo>
                    <a:cubicBezTo>
                      <a:pt x="957" y="1399"/>
                      <a:pt x="969" y="1399"/>
                      <a:pt x="995" y="1412"/>
                    </a:cubicBezTo>
                    <a:lnTo>
                      <a:pt x="969" y="1425"/>
                    </a:lnTo>
                    <a:cubicBezTo>
                      <a:pt x="957" y="1412"/>
                      <a:pt x="944" y="1399"/>
                      <a:pt x="931" y="1387"/>
                    </a:cubicBezTo>
                    <a:close/>
                    <a:moveTo>
                      <a:pt x="1161" y="1438"/>
                    </a:moveTo>
                    <a:cubicBezTo>
                      <a:pt x="1148" y="1450"/>
                      <a:pt x="1148" y="1450"/>
                      <a:pt x="1148" y="1463"/>
                    </a:cubicBezTo>
                    <a:cubicBezTo>
                      <a:pt x="1122" y="1463"/>
                      <a:pt x="1110" y="1476"/>
                      <a:pt x="1084" y="1476"/>
                    </a:cubicBezTo>
                    <a:lnTo>
                      <a:pt x="1071" y="1476"/>
                    </a:lnTo>
                    <a:lnTo>
                      <a:pt x="1110" y="1438"/>
                    </a:lnTo>
                    <a:close/>
                    <a:moveTo>
                      <a:pt x="867" y="1425"/>
                    </a:moveTo>
                    <a:cubicBezTo>
                      <a:pt x="880" y="1438"/>
                      <a:pt x="880" y="1463"/>
                      <a:pt x="906" y="1476"/>
                    </a:cubicBezTo>
                    <a:cubicBezTo>
                      <a:pt x="867" y="1489"/>
                      <a:pt x="842" y="1514"/>
                      <a:pt x="816" y="1540"/>
                    </a:cubicBezTo>
                    <a:lnTo>
                      <a:pt x="791" y="1552"/>
                    </a:lnTo>
                    <a:cubicBezTo>
                      <a:pt x="804" y="1501"/>
                      <a:pt x="829" y="1463"/>
                      <a:pt x="855" y="1425"/>
                    </a:cubicBezTo>
                    <a:close/>
                    <a:moveTo>
                      <a:pt x="1097" y="1565"/>
                    </a:moveTo>
                    <a:lnTo>
                      <a:pt x="1008" y="1642"/>
                    </a:lnTo>
                    <a:cubicBezTo>
                      <a:pt x="969" y="1654"/>
                      <a:pt x="931" y="1680"/>
                      <a:pt x="893" y="1705"/>
                    </a:cubicBezTo>
                    <a:cubicBezTo>
                      <a:pt x="944" y="1642"/>
                      <a:pt x="1008" y="1603"/>
                      <a:pt x="1084" y="1565"/>
                    </a:cubicBezTo>
                    <a:close/>
                    <a:moveTo>
                      <a:pt x="1377" y="1489"/>
                    </a:moveTo>
                    <a:cubicBezTo>
                      <a:pt x="1390" y="1501"/>
                      <a:pt x="1390" y="1514"/>
                      <a:pt x="1390" y="1527"/>
                    </a:cubicBezTo>
                    <a:cubicBezTo>
                      <a:pt x="1403" y="1591"/>
                      <a:pt x="1377" y="1654"/>
                      <a:pt x="1339" y="1718"/>
                    </a:cubicBezTo>
                    <a:lnTo>
                      <a:pt x="1339" y="1693"/>
                    </a:lnTo>
                    <a:cubicBezTo>
                      <a:pt x="1326" y="1667"/>
                      <a:pt x="1314" y="1629"/>
                      <a:pt x="1288" y="1603"/>
                    </a:cubicBezTo>
                    <a:lnTo>
                      <a:pt x="1301" y="1603"/>
                    </a:lnTo>
                    <a:cubicBezTo>
                      <a:pt x="1301" y="1591"/>
                      <a:pt x="1301" y="1591"/>
                      <a:pt x="1301" y="1578"/>
                    </a:cubicBezTo>
                    <a:cubicBezTo>
                      <a:pt x="1326" y="1552"/>
                      <a:pt x="1352" y="1514"/>
                      <a:pt x="1377" y="1489"/>
                    </a:cubicBezTo>
                    <a:close/>
                    <a:moveTo>
                      <a:pt x="931" y="1846"/>
                    </a:moveTo>
                    <a:lnTo>
                      <a:pt x="931" y="1846"/>
                    </a:lnTo>
                    <a:cubicBezTo>
                      <a:pt x="918" y="1871"/>
                      <a:pt x="893" y="1884"/>
                      <a:pt x="880" y="1896"/>
                    </a:cubicBezTo>
                    <a:lnTo>
                      <a:pt x="816" y="1896"/>
                    </a:lnTo>
                    <a:lnTo>
                      <a:pt x="867" y="1858"/>
                    </a:lnTo>
                    <a:lnTo>
                      <a:pt x="931" y="1846"/>
                    </a:lnTo>
                    <a:close/>
                    <a:moveTo>
                      <a:pt x="1173" y="1718"/>
                    </a:moveTo>
                    <a:lnTo>
                      <a:pt x="1186" y="1731"/>
                    </a:lnTo>
                    <a:cubicBezTo>
                      <a:pt x="1212" y="1731"/>
                      <a:pt x="1224" y="1756"/>
                      <a:pt x="1250" y="1769"/>
                    </a:cubicBezTo>
                    <a:cubicBezTo>
                      <a:pt x="1212" y="1820"/>
                      <a:pt x="1173" y="1858"/>
                      <a:pt x="1122" y="1896"/>
                    </a:cubicBezTo>
                    <a:lnTo>
                      <a:pt x="1110" y="1909"/>
                    </a:lnTo>
                    <a:lnTo>
                      <a:pt x="995" y="1896"/>
                    </a:lnTo>
                    <a:cubicBezTo>
                      <a:pt x="1046" y="1858"/>
                      <a:pt x="1097" y="1807"/>
                      <a:pt x="1122" y="1756"/>
                    </a:cubicBezTo>
                    <a:lnTo>
                      <a:pt x="1173" y="1718"/>
                    </a:lnTo>
                    <a:close/>
                    <a:moveTo>
                      <a:pt x="396" y="1957"/>
                    </a:moveTo>
                    <a:lnTo>
                      <a:pt x="332" y="2011"/>
                    </a:lnTo>
                    <a:cubicBezTo>
                      <a:pt x="351" y="1993"/>
                      <a:pt x="372" y="1974"/>
                      <a:pt x="396" y="1957"/>
                    </a:cubicBezTo>
                    <a:close/>
                    <a:moveTo>
                      <a:pt x="753" y="2049"/>
                    </a:moveTo>
                    <a:lnTo>
                      <a:pt x="753" y="2049"/>
                    </a:lnTo>
                    <a:cubicBezTo>
                      <a:pt x="742" y="2070"/>
                      <a:pt x="723" y="2083"/>
                      <a:pt x="703" y="2093"/>
                    </a:cubicBezTo>
                    <a:lnTo>
                      <a:pt x="703" y="2093"/>
                    </a:lnTo>
                    <a:cubicBezTo>
                      <a:pt x="706" y="2083"/>
                      <a:pt x="714" y="2073"/>
                      <a:pt x="714" y="2062"/>
                    </a:cubicBezTo>
                    <a:lnTo>
                      <a:pt x="753" y="2049"/>
                    </a:lnTo>
                    <a:close/>
                    <a:moveTo>
                      <a:pt x="230" y="2151"/>
                    </a:moveTo>
                    <a:lnTo>
                      <a:pt x="243" y="2177"/>
                    </a:lnTo>
                    <a:lnTo>
                      <a:pt x="205" y="2190"/>
                    </a:lnTo>
                    <a:cubicBezTo>
                      <a:pt x="217" y="2177"/>
                      <a:pt x="230" y="2164"/>
                      <a:pt x="230" y="2151"/>
                    </a:cubicBezTo>
                    <a:close/>
                    <a:moveTo>
                      <a:pt x="867" y="2024"/>
                    </a:moveTo>
                    <a:cubicBezTo>
                      <a:pt x="906" y="2024"/>
                      <a:pt x="969" y="2037"/>
                      <a:pt x="1059" y="2062"/>
                    </a:cubicBezTo>
                    <a:lnTo>
                      <a:pt x="1071" y="2062"/>
                    </a:lnTo>
                    <a:cubicBezTo>
                      <a:pt x="1033" y="2100"/>
                      <a:pt x="982" y="2126"/>
                      <a:pt x="944" y="2164"/>
                    </a:cubicBezTo>
                    <a:cubicBezTo>
                      <a:pt x="890" y="2191"/>
                      <a:pt x="829" y="2218"/>
                      <a:pt x="781" y="2218"/>
                    </a:cubicBezTo>
                    <a:cubicBezTo>
                      <a:pt x="760" y="2218"/>
                      <a:pt x="742" y="2214"/>
                      <a:pt x="727" y="2202"/>
                    </a:cubicBezTo>
                    <a:lnTo>
                      <a:pt x="714" y="2190"/>
                    </a:lnTo>
                    <a:lnTo>
                      <a:pt x="727" y="2190"/>
                    </a:lnTo>
                    <a:cubicBezTo>
                      <a:pt x="791" y="2151"/>
                      <a:pt x="842" y="2088"/>
                      <a:pt x="867" y="2024"/>
                    </a:cubicBezTo>
                    <a:close/>
                    <a:moveTo>
                      <a:pt x="332" y="2432"/>
                    </a:moveTo>
                    <a:lnTo>
                      <a:pt x="294" y="2457"/>
                    </a:lnTo>
                    <a:lnTo>
                      <a:pt x="294" y="2445"/>
                    </a:lnTo>
                    <a:lnTo>
                      <a:pt x="332" y="2432"/>
                    </a:lnTo>
                    <a:close/>
                    <a:moveTo>
                      <a:pt x="689" y="2547"/>
                    </a:moveTo>
                    <a:cubicBezTo>
                      <a:pt x="727" y="2547"/>
                      <a:pt x="765" y="2559"/>
                      <a:pt x="791" y="2598"/>
                    </a:cubicBezTo>
                    <a:lnTo>
                      <a:pt x="778" y="2598"/>
                    </a:lnTo>
                    <a:cubicBezTo>
                      <a:pt x="727" y="2572"/>
                      <a:pt x="676" y="2559"/>
                      <a:pt x="613" y="2559"/>
                    </a:cubicBezTo>
                    <a:lnTo>
                      <a:pt x="600" y="2559"/>
                    </a:lnTo>
                    <a:cubicBezTo>
                      <a:pt x="625" y="2559"/>
                      <a:pt x="664" y="2547"/>
                      <a:pt x="689" y="2547"/>
                    </a:cubicBezTo>
                    <a:close/>
                    <a:moveTo>
                      <a:pt x="460" y="2738"/>
                    </a:moveTo>
                    <a:cubicBezTo>
                      <a:pt x="460" y="2763"/>
                      <a:pt x="472" y="2801"/>
                      <a:pt x="460" y="2852"/>
                    </a:cubicBezTo>
                    <a:cubicBezTo>
                      <a:pt x="460" y="2878"/>
                      <a:pt x="447" y="2903"/>
                      <a:pt x="447" y="2929"/>
                    </a:cubicBezTo>
                    <a:cubicBezTo>
                      <a:pt x="294" y="2827"/>
                      <a:pt x="307" y="2801"/>
                      <a:pt x="307" y="2789"/>
                    </a:cubicBezTo>
                    <a:cubicBezTo>
                      <a:pt x="307" y="2789"/>
                      <a:pt x="319" y="2750"/>
                      <a:pt x="460" y="2738"/>
                    </a:cubicBezTo>
                    <a:close/>
                    <a:moveTo>
                      <a:pt x="753" y="2712"/>
                    </a:moveTo>
                    <a:cubicBezTo>
                      <a:pt x="740" y="2763"/>
                      <a:pt x="727" y="2814"/>
                      <a:pt x="689" y="2865"/>
                    </a:cubicBezTo>
                    <a:cubicBezTo>
                      <a:pt x="651" y="2891"/>
                      <a:pt x="613" y="2916"/>
                      <a:pt x="574" y="2942"/>
                    </a:cubicBezTo>
                    <a:cubicBezTo>
                      <a:pt x="574" y="2929"/>
                      <a:pt x="574" y="2929"/>
                      <a:pt x="574" y="2916"/>
                    </a:cubicBezTo>
                    <a:cubicBezTo>
                      <a:pt x="562" y="2878"/>
                      <a:pt x="562" y="2852"/>
                      <a:pt x="562" y="2827"/>
                    </a:cubicBezTo>
                    <a:lnTo>
                      <a:pt x="562" y="2827"/>
                    </a:lnTo>
                    <a:lnTo>
                      <a:pt x="574" y="2840"/>
                    </a:lnTo>
                    <a:cubicBezTo>
                      <a:pt x="600" y="2789"/>
                      <a:pt x="638" y="2738"/>
                      <a:pt x="689" y="2712"/>
                    </a:cubicBezTo>
                    <a:close/>
                    <a:moveTo>
                      <a:pt x="243" y="2840"/>
                    </a:moveTo>
                    <a:cubicBezTo>
                      <a:pt x="294" y="2916"/>
                      <a:pt x="345" y="2967"/>
                      <a:pt x="421" y="3018"/>
                    </a:cubicBezTo>
                    <a:cubicBezTo>
                      <a:pt x="421" y="3031"/>
                      <a:pt x="434" y="3044"/>
                      <a:pt x="434" y="3056"/>
                    </a:cubicBezTo>
                    <a:cubicBezTo>
                      <a:pt x="410" y="3059"/>
                      <a:pt x="387" y="3061"/>
                      <a:pt x="365" y="3061"/>
                    </a:cubicBezTo>
                    <a:cubicBezTo>
                      <a:pt x="294" y="3061"/>
                      <a:pt x="237" y="3044"/>
                      <a:pt x="217" y="3005"/>
                    </a:cubicBezTo>
                    <a:cubicBezTo>
                      <a:pt x="205" y="2954"/>
                      <a:pt x="205" y="2891"/>
                      <a:pt x="243" y="2840"/>
                    </a:cubicBezTo>
                    <a:close/>
                    <a:moveTo>
                      <a:pt x="1122" y="2801"/>
                    </a:moveTo>
                    <a:cubicBezTo>
                      <a:pt x="1135" y="2814"/>
                      <a:pt x="1148" y="2827"/>
                      <a:pt x="1148" y="2852"/>
                    </a:cubicBezTo>
                    <a:cubicBezTo>
                      <a:pt x="1122" y="2942"/>
                      <a:pt x="1071" y="3044"/>
                      <a:pt x="995" y="3107"/>
                    </a:cubicBezTo>
                    <a:lnTo>
                      <a:pt x="995" y="3095"/>
                    </a:lnTo>
                    <a:cubicBezTo>
                      <a:pt x="982" y="3082"/>
                      <a:pt x="957" y="3056"/>
                      <a:pt x="944" y="3044"/>
                    </a:cubicBezTo>
                    <a:cubicBezTo>
                      <a:pt x="1020" y="2967"/>
                      <a:pt x="1071" y="2891"/>
                      <a:pt x="1122" y="2801"/>
                    </a:cubicBezTo>
                    <a:close/>
                    <a:moveTo>
                      <a:pt x="893" y="3095"/>
                    </a:moveTo>
                    <a:lnTo>
                      <a:pt x="906" y="3107"/>
                    </a:lnTo>
                    <a:cubicBezTo>
                      <a:pt x="898" y="3111"/>
                      <a:pt x="890" y="3115"/>
                      <a:pt x="881" y="3118"/>
                    </a:cubicBezTo>
                    <a:lnTo>
                      <a:pt x="881" y="3118"/>
                    </a:lnTo>
                    <a:lnTo>
                      <a:pt x="893" y="3095"/>
                    </a:lnTo>
                    <a:close/>
                    <a:moveTo>
                      <a:pt x="816" y="2916"/>
                    </a:moveTo>
                    <a:cubicBezTo>
                      <a:pt x="791" y="2954"/>
                      <a:pt x="778" y="2993"/>
                      <a:pt x="765" y="3044"/>
                    </a:cubicBezTo>
                    <a:cubicBezTo>
                      <a:pt x="727" y="3082"/>
                      <a:pt x="676" y="3120"/>
                      <a:pt x="625" y="3146"/>
                    </a:cubicBezTo>
                    <a:cubicBezTo>
                      <a:pt x="600" y="3120"/>
                      <a:pt x="587" y="3095"/>
                      <a:pt x="587" y="3069"/>
                    </a:cubicBezTo>
                    <a:cubicBezTo>
                      <a:pt x="625" y="3044"/>
                      <a:pt x="676" y="3018"/>
                      <a:pt x="714" y="2980"/>
                    </a:cubicBezTo>
                    <a:cubicBezTo>
                      <a:pt x="740" y="2954"/>
                      <a:pt x="765" y="2942"/>
                      <a:pt x="778" y="2916"/>
                    </a:cubicBezTo>
                    <a:close/>
                    <a:moveTo>
                      <a:pt x="791" y="3120"/>
                    </a:moveTo>
                    <a:cubicBezTo>
                      <a:pt x="802" y="3131"/>
                      <a:pt x="815" y="3135"/>
                      <a:pt x="828" y="3135"/>
                    </a:cubicBezTo>
                    <a:cubicBezTo>
                      <a:pt x="830" y="3135"/>
                      <a:pt x="832" y="3135"/>
                      <a:pt x="833" y="3135"/>
                    </a:cubicBezTo>
                    <a:lnTo>
                      <a:pt x="833" y="3135"/>
                    </a:lnTo>
                    <a:cubicBezTo>
                      <a:pt x="801" y="3144"/>
                      <a:pt x="769" y="3151"/>
                      <a:pt x="740" y="3158"/>
                    </a:cubicBezTo>
                    <a:lnTo>
                      <a:pt x="791" y="3120"/>
                    </a:lnTo>
                    <a:close/>
                    <a:moveTo>
                      <a:pt x="472" y="3120"/>
                    </a:moveTo>
                    <a:cubicBezTo>
                      <a:pt x="472" y="3146"/>
                      <a:pt x="472" y="3171"/>
                      <a:pt x="472" y="3197"/>
                    </a:cubicBezTo>
                    <a:lnTo>
                      <a:pt x="434" y="3197"/>
                    </a:lnTo>
                    <a:cubicBezTo>
                      <a:pt x="358" y="3197"/>
                      <a:pt x="294" y="3171"/>
                      <a:pt x="243" y="3120"/>
                    </a:cubicBezTo>
                    <a:lnTo>
                      <a:pt x="243" y="3120"/>
                    </a:lnTo>
                    <a:cubicBezTo>
                      <a:pt x="280" y="3127"/>
                      <a:pt x="321" y="3135"/>
                      <a:pt x="361" y="3135"/>
                    </a:cubicBezTo>
                    <a:cubicBezTo>
                      <a:pt x="391" y="3135"/>
                      <a:pt x="420" y="3131"/>
                      <a:pt x="447" y="3120"/>
                    </a:cubicBezTo>
                    <a:close/>
                    <a:moveTo>
                      <a:pt x="918" y="3197"/>
                    </a:moveTo>
                    <a:lnTo>
                      <a:pt x="906" y="3209"/>
                    </a:lnTo>
                    <a:cubicBezTo>
                      <a:pt x="822" y="3268"/>
                      <a:pt x="744" y="3299"/>
                      <a:pt x="682" y="3299"/>
                    </a:cubicBezTo>
                    <a:cubicBezTo>
                      <a:pt x="650" y="3299"/>
                      <a:pt x="622" y="3291"/>
                      <a:pt x="600" y="3273"/>
                    </a:cubicBezTo>
                    <a:cubicBezTo>
                      <a:pt x="587" y="3273"/>
                      <a:pt x="587" y="3260"/>
                      <a:pt x="574" y="3248"/>
                    </a:cubicBezTo>
                    <a:lnTo>
                      <a:pt x="625" y="3235"/>
                    </a:lnTo>
                    <a:cubicBezTo>
                      <a:pt x="650" y="3242"/>
                      <a:pt x="677" y="3245"/>
                      <a:pt x="705" y="3245"/>
                    </a:cubicBezTo>
                    <a:cubicBezTo>
                      <a:pt x="777" y="3245"/>
                      <a:pt x="854" y="3224"/>
                      <a:pt x="918" y="3197"/>
                    </a:cubicBezTo>
                    <a:close/>
                    <a:moveTo>
                      <a:pt x="1518" y="0"/>
                    </a:moveTo>
                    <a:cubicBezTo>
                      <a:pt x="1505" y="0"/>
                      <a:pt x="1492" y="4"/>
                      <a:pt x="1479" y="10"/>
                    </a:cubicBezTo>
                    <a:cubicBezTo>
                      <a:pt x="1416" y="61"/>
                      <a:pt x="1352" y="112"/>
                      <a:pt x="1301" y="163"/>
                    </a:cubicBezTo>
                    <a:lnTo>
                      <a:pt x="1275" y="188"/>
                    </a:lnTo>
                    <a:cubicBezTo>
                      <a:pt x="1250" y="188"/>
                      <a:pt x="1237" y="201"/>
                      <a:pt x="1212" y="227"/>
                    </a:cubicBezTo>
                    <a:cubicBezTo>
                      <a:pt x="1110" y="303"/>
                      <a:pt x="1033" y="405"/>
                      <a:pt x="982" y="533"/>
                    </a:cubicBezTo>
                    <a:cubicBezTo>
                      <a:pt x="969" y="558"/>
                      <a:pt x="969" y="596"/>
                      <a:pt x="995" y="609"/>
                    </a:cubicBezTo>
                    <a:cubicBezTo>
                      <a:pt x="1004" y="618"/>
                      <a:pt x="1019" y="627"/>
                      <a:pt x="1032" y="627"/>
                    </a:cubicBezTo>
                    <a:cubicBezTo>
                      <a:pt x="1037" y="627"/>
                      <a:pt x="1042" y="626"/>
                      <a:pt x="1046" y="622"/>
                    </a:cubicBezTo>
                    <a:cubicBezTo>
                      <a:pt x="1046" y="635"/>
                      <a:pt x="1046" y="635"/>
                      <a:pt x="1046" y="635"/>
                    </a:cubicBezTo>
                    <a:lnTo>
                      <a:pt x="1033" y="673"/>
                    </a:lnTo>
                    <a:cubicBezTo>
                      <a:pt x="1033" y="698"/>
                      <a:pt x="1046" y="724"/>
                      <a:pt x="1059" y="737"/>
                    </a:cubicBezTo>
                    <a:cubicBezTo>
                      <a:pt x="1068" y="746"/>
                      <a:pt x="1083" y="755"/>
                      <a:pt x="1100" y="755"/>
                    </a:cubicBezTo>
                    <a:cubicBezTo>
                      <a:pt x="1107" y="755"/>
                      <a:pt x="1115" y="753"/>
                      <a:pt x="1122" y="749"/>
                    </a:cubicBezTo>
                    <a:lnTo>
                      <a:pt x="1122" y="749"/>
                    </a:lnTo>
                    <a:cubicBezTo>
                      <a:pt x="1046" y="813"/>
                      <a:pt x="995" y="890"/>
                      <a:pt x="944" y="966"/>
                    </a:cubicBezTo>
                    <a:lnTo>
                      <a:pt x="727" y="1132"/>
                    </a:lnTo>
                    <a:lnTo>
                      <a:pt x="931" y="1042"/>
                    </a:lnTo>
                    <a:lnTo>
                      <a:pt x="931" y="1042"/>
                    </a:lnTo>
                    <a:cubicBezTo>
                      <a:pt x="880" y="1106"/>
                      <a:pt x="855" y="1195"/>
                      <a:pt x="867" y="1285"/>
                    </a:cubicBezTo>
                    <a:cubicBezTo>
                      <a:pt x="804" y="1361"/>
                      <a:pt x="753" y="1450"/>
                      <a:pt x="714" y="1540"/>
                    </a:cubicBezTo>
                    <a:cubicBezTo>
                      <a:pt x="702" y="1565"/>
                      <a:pt x="714" y="1591"/>
                      <a:pt x="727" y="1616"/>
                    </a:cubicBezTo>
                    <a:lnTo>
                      <a:pt x="740" y="1616"/>
                    </a:lnTo>
                    <a:lnTo>
                      <a:pt x="727" y="1629"/>
                    </a:lnTo>
                    <a:lnTo>
                      <a:pt x="689" y="1629"/>
                    </a:lnTo>
                    <a:cubicBezTo>
                      <a:pt x="676" y="1629"/>
                      <a:pt x="651" y="1642"/>
                      <a:pt x="651" y="1667"/>
                    </a:cubicBezTo>
                    <a:cubicBezTo>
                      <a:pt x="625" y="1693"/>
                      <a:pt x="613" y="1731"/>
                      <a:pt x="574" y="1782"/>
                    </a:cubicBezTo>
                    <a:cubicBezTo>
                      <a:pt x="383" y="1833"/>
                      <a:pt x="205" y="1986"/>
                      <a:pt x="128" y="2190"/>
                    </a:cubicBezTo>
                    <a:cubicBezTo>
                      <a:pt x="115" y="2215"/>
                      <a:pt x="115" y="2241"/>
                      <a:pt x="141" y="2266"/>
                    </a:cubicBezTo>
                    <a:cubicBezTo>
                      <a:pt x="156" y="2281"/>
                      <a:pt x="175" y="2287"/>
                      <a:pt x="191" y="2287"/>
                    </a:cubicBezTo>
                    <a:cubicBezTo>
                      <a:pt x="202" y="2287"/>
                      <a:pt x="212" y="2284"/>
                      <a:pt x="217" y="2279"/>
                    </a:cubicBezTo>
                    <a:lnTo>
                      <a:pt x="243" y="2266"/>
                    </a:lnTo>
                    <a:lnTo>
                      <a:pt x="243" y="2266"/>
                    </a:lnTo>
                    <a:cubicBezTo>
                      <a:pt x="217" y="2292"/>
                      <a:pt x="205" y="2330"/>
                      <a:pt x="192" y="2368"/>
                    </a:cubicBezTo>
                    <a:cubicBezTo>
                      <a:pt x="179" y="2394"/>
                      <a:pt x="179" y="2419"/>
                      <a:pt x="205" y="2445"/>
                    </a:cubicBezTo>
                    <a:cubicBezTo>
                      <a:pt x="205" y="2445"/>
                      <a:pt x="205" y="2445"/>
                      <a:pt x="217" y="2457"/>
                    </a:cubicBezTo>
                    <a:cubicBezTo>
                      <a:pt x="205" y="2483"/>
                      <a:pt x="205" y="2521"/>
                      <a:pt x="230" y="2534"/>
                    </a:cubicBezTo>
                    <a:cubicBezTo>
                      <a:pt x="243" y="2547"/>
                      <a:pt x="256" y="2553"/>
                      <a:pt x="268" y="2553"/>
                    </a:cubicBezTo>
                    <a:cubicBezTo>
                      <a:pt x="281" y="2553"/>
                      <a:pt x="294" y="2547"/>
                      <a:pt x="307" y="2534"/>
                    </a:cubicBezTo>
                    <a:cubicBezTo>
                      <a:pt x="447" y="2457"/>
                      <a:pt x="549" y="2343"/>
                      <a:pt x="638" y="2215"/>
                    </a:cubicBezTo>
                    <a:lnTo>
                      <a:pt x="651" y="2215"/>
                    </a:lnTo>
                    <a:cubicBezTo>
                      <a:pt x="664" y="2228"/>
                      <a:pt x="676" y="2241"/>
                      <a:pt x="689" y="2253"/>
                    </a:cubicBezTo>
                    <a:cubicBezTo>
                      <a:pt x="708" y="2279"/>
                      <a:pt x="743" y="2298"/>
                      <a:pt x="793" y="2298"/>
                    </a:cubicBezTo>
                    <a:cubicBezTo>
                      <a:pt x="842" y="2298"/>
                      <a:pt x="906" y="2279"/>
                      <a:pt x="982" y="2228"/>
                    </a:cubicBezTo>
                    <a:cubicBezTo>
                      <a:pt x="1084" y="2164"/>
                      <a:pt x="1173" y="2088"/>
                      <a:pt x="1237" y="1998"/>
                    </a:cubicBezTo>
                    <a:lnTo>
                      <a:pt x="1263" y="1998"/>
                    </a:lnTo>
                    <a:cubicBezTo>
                      <a:pt x="1263" y="2139"/>
                      <a:pt x="1237" y="2266"/>
                      <a:pt x="1186" y="2394"/>
                    </a:cubicBezTo>
                    <a:lnTo>
                      <a:pt x="1173" y="2432"/>
                    </a:lnTo>
                    <a:cubicBezTo>
                      <a:pt x="1135" y="2508"/>
                      <a:pt x="1097" y="2585"/>
                      <a:pt x="1046" y="2649"/>
                    </a:cubicBezTo>
                    <a:lnTo>
                      <a:pt x="1008" y="2712"/>
                    </a:lnTo>
                    <a:cubicBezTo>
                      <a:pt x="957" y="2738"/>
                      <a:pt x="906" y="2776"/>
                      <a:pt x="880" y="2827"/>
                    </a:cubicBezTo>
                    <a:lnTo>
                      <a:pt x="867" y="2827"/>
                    </a:lnTo>
                    <a:cubicBezTo>
                      <a:pt x="880" y="2801"/>
                      <a:pt x="893" y="2789"/>
                      <a:pt x="893" y="2763"/>
                    </a:cubicBezTo>
                    <a:cubicBezTo>
                      <a:pt x="906" y="2750"/>
                      <a:pt x="906" y="2725"/>
                      <a:pt x="906" y="2712"/>
                    </a:cubicBezTo>
                    <a:lnTo>
                      <a:pt x="944" y="2712"/>
                    </a:lnTo>
                    <a:cubicBezTo>
                      <a:pt x="969" y="2712"/>
                      <a:pt x="982" y="2700"/>
                      <a:pt x="995" y="2674"/>
                    </a:cubicBezTo>
                    <a:cubicBezTo>
                      <a:pt x="1008" y="2649"/>
                      <a:pt x="1008" y="2623"/>
                      <a:pt x="995" y="2610"/>
                    </a:cubicBezTo>
                    <a:cubicBezTo>
                      <a:pt x="982" y="2585"/>
                      <a:pt x="969" y="2572"/>
                      <a:pt x="944" y="2572"/>
                    </a:cubicBezTo>
                    <a:lnTo>
                      <a:pt x="880" y="2572"/>
                    </a:lnTo>
                    <a:lnTo>
                      <a:pt x="855" y="2534"/>
                    </a:lnTo>
                    <a:cubicBezTo>
                      <a:pt x="816" y="2483"/>
                      <a:pt x="753" y="2457"/>
                      <a:pt x="689" y="2457"/>
                    </a:cubicBezTo>
                    <a:cubicBezTo>
                      <a:pt x="523" y="2483"/>
                      <a:pt x="383" y="2559"/>
                      <a:pt x="281" y="2674"/>
                    </a:cubicBezTo>
                    <a:cubicBezTo>
                      <a:pt x="256" y="2674"/>
                      <a:pt x="243" y="2687"/>
                      <a:pt x="230" y="2712"/>
                    </a:cubicBezTo>
                    <a:cubicBezTo>
                      <a:pt x="1" y="2903"/>
                      <a:pt x="141" y="3273"/>
                      <a:pt x="434" y="3273"/>
                    </a:cubicBezTo>
                    <a:lnTo>
                      <a:pt x="498" y="3273"/>
                    </a:lnTo>
                    <a:cubicBezTo>
                      <a:pt x="511" y="3299"/>
                      <a:pt x="536" y="3324"/>
                      <a:pt x="562" y="3337"/>
                    </a:cubicBezTo>
                    <a:cubicBezTo>
                      <a:pt x="587" y="3362"/>
                      <a:pt x="625" y="3375"/>
                      <a:pt x="676" y="3375"/>
                    </a:cubicBezTo>
                    <a:cubicBezTo>
                      <a:pt x="778" y="3362"/>
                      <a:pt x="880" y="3324"/>
                      <a:pt x="957" y="3248"/>
                    </a:cubicBezTo>
                    <a:cubicBezTo>
                      <a:pt x="1008" y="3222"/>
                      <a:pt x="1237" y="2993"/>
                      <a:pt x="1237" y="2827"/>
                    </a:cubicBezTo>
                    <a:cubicBezTo>
                      <a:pt x="1250" y="2789"/>
                      <a:pt x="1224" y="2750"/>
                      <a:pt x="1186" y="2725"/>
                    </a:cubicBezTo>
                    <a:cubicBezTo>
                      <a:pt x="1288" y="2559"/>
                      <a:pt x="1352" y="2394"/>
                      <a:pt x="1377" y="2202"/>
                    </a:cubicBezTo>
                    <a:cubicBezTo>
                      <a:pt x="1403" y="2075"/>
                      <a:pt x="1403" y="1947"/>
                      <a:pt x="1377" y="1820"/>
                    </a:cubicBezTo>
                    <a:cubicBezTo>
                      <a:pt x="1454" y="1718"/>
                      <a:pt x="1492" y="1603"/>
                      <a:pt x="1492" y="1489"/>
                    </a:cubicBezTo>
                    <a:cubicBezTo>
                      <a:pt x="1479" y="1450"/>
                      <a:pt x="1467" y="1425"/>
                      <a:pt x="1441" y="1399"/>
                    </a:cubicBezTo>
                    <a:cubicBezTo>
                      <a:pt x="1530" y="1285"/>
                      <a:pt x="1594" y="1144"/>
                      <a:pt x="1530" y="1055"/>
                    </a:cubicBezTo>
                    <a:cubicBezTo>
                      <a:pt x="1568" y="1017"/>
                      <a:pt x="1594" y="966"/>
                      <a:pt x="1619" y="928"/>
                    </a:cubicBezTo>
                    <a:cubicBezTo>
                      <a:pt x="1654" y="881"/>
                      <a:pt x="1615" y="824"/>
                      <a:pt x="1569" y="824"/>
                    </a:cubicBezTo>
                    <a:cubicBezTo>
                      <a:pt x="1565" y="824"/>
                      <a:pt x="1560" y="825"/>
                      <a:pt x="1556" y="826"/>
                    </a:cubicBezTo>
                    <a:cubicBezTo>
                      <a:pt x="1543" y="800"/>
                      <a:pt x="1530" y="775"/>
                      <a:pt x="1518" y="749"/>
                    </a:cubicBezTo>
                    <a:cubicBezTo>
                      <a:pt x="1505" y="749"/>
                      <a:pt x="1505" y="737"/>
                      <a:pt x="1492" y="737"/>
                    </a:cubicBezTo>
                    <a:cubicBezTo>
                      <a:pt x="1492" y="711"/>
                      <a:pt x="1479" y="686"/>
                      <a:pt x="1467" y="673"/>
                    </a:cubicBezTo>
                    <a:cubicBezTo>
                      <a:pt x="1492" y="622"/>
                      <a:pt x="1530" y="558"/>
                      <a:pt x="1556" y="520"/>
                    </a:cubicBezTo>
                    <a:cubicBezTo>
                      <a:pt x="1581" y="494"/>
                      <a:pt x="1607" y="456"/>
                      <a:pt x="1619" y="431"/>
                    </a:cubicBezTo>
                    <a:cubicBezTo>
                      <a:pt x="1645" y="405"/>
                      <a:pt x="1645" y="367"/>
                      <a:pt x="1619" y="354"/>
                    </a:cubicBezTo>
                    <a:cubicBezTo>
                      <a:pt x="1607" y="341"/>
                      <a:pt x="1581" y="329"/>
                      <a:pt x="1568" y="329"/>
                    </a:cubicBezTo>
                    <a:cubicBezTo>
                      <a:pt x="1594" y="265"/>
                      <a:pt x="1619" y="214"/>
                      <a:pt x="1645" y="150"/>
                    </a:cubicBezTo>
                    <a:cubicBezTo>
                      <a:pt x="1645" y="125"/>
                      <a:pt x="1645" y="99"/>
                      <a:pt x="1632" y="87"/>
                    </a:cubicBezTo>
                    <a:cubicBezTo>
                      <a:pt x="1594" y="74"/>
                      <a:pt x="1568" y="48"/>
                      <a:pt x="1556" y="10"/>
                    </a:cubicBezTo>
                    <a:cubicBezTo>
                      <a:pt x="1543" y="4"/>
                      <a:pt x="1530" y="0"/>
                      <a:pt x="151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3"/>
              <p:cNvSpPr/>
              <p:nvPr/>
            </p:nvSpPr>
            <p:spPr>
              <a:xfrm>
                <a:off x="4680775" y="1492400"/>
                <a:ext cx="1185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315" extrusionOk="0">
                    <a:moveTo>
                      <a:pt x="315" y="144"/>
                    </a:moveTo>
                    <a:cubicBezTo>
                      <a:pt x="323" y="144"/>
                      <a:pt x="329" y="146"/>
                      <a:pt x="336" y="152"/>
                    </a:cubicBezTo>
                    <a:cubicBezTo>
                      <a:pt x="334" y="171"/>
                      <a:pt x="330" y="188"/>
                      <a:pt x="326" y="203"/>
                    </a:cubicBezTo>
                    <a:lnTo>
                      <a:pt x="326" y="203"/>
                    </a:lnTo>
                    <a:cubicBezTo>
                      <a:pt x="286" y="223"/>
                      <a:pt x="252" y="249"/>
                      <a:pt x="223" y="280"/>
                    </a:cubicBezTo>
                    <a:lnTo>
                      <a:pt x="223" y="280"/>
                    </a:lnTo>
                    <a:cubicBezTo>
                      <a:pt x="211" y="279"/>
                      <a:pt x="199" y="276"/>
                      <a:pt x="185" y="272"/>
                    </a:cubicBezTo>
                    <a:lnTo>
                      <a:pt x="185" y="272"/>
                    </a:lnTo>
                    <a:cubicBezTo>
                      <a:pt x="229" y="203"/>
                      <a:pt x="278" y="144"/>
                      <a:pt x="315" y="144"/>
                    </a:cubicBezTo>
                    <a:close/>
                    <a:moveTo>
                      <a:pt x="104" y="434"/>
                    </a:moveTo>
                    <a:lnTo>
                      <a:pt x="104" y="434"/>
                    </a:lnTo>
                    <a:cubicBezTo>
                      <a:pt x="109" y="437"/>
                      <a:pt x="114" y="439"/>
                      <a:pt x="120" y="441"/>
                    </a:cubicBezTo>
                    <a:lnTo>
                      <a:pt x="120" y="441"/>
                    </a:lnTo>
                    <a:cubicBezTo>
                      <a:pt x="112" y="457"/>
                      <a:pt x="104" y="474"/>
                      <a:pt x="96" y="491"/>
                    </a:cubicBezTo>
                    <a:lnTo>
                      <a:pt x="96" y="491"/>
                    </a:lnTo>
                    <a:cubicBezTo>
                      <a:pt x="95" y="488"/>
                      <a:pt x="94" y="486"/>
                      <a:pt x="93" y="483"/>
                    </a:cubicBezTo>
                    <a:cubicBezTo>
                      <a:pt x="91" y="476"/>
                      <a:pt x="95" y="458"/>
                      <a:pt x="104" y="434"/>
                    </a:cubicBezTo>
                    <a:close/>
                    <a:moveTo>
                      <a:pt x="258" y="407"/>
                    </a:moveTo>
                    <a:cubicBezTo>
                      <a:pt x="228" y="462"/>
                      <a:pt x="178" y="527"/>
                      <a:pt x="139" y="532"/>
                    </a:cubicBezTo>
                    <a:lnTo>
                      <a:pt x="139" y="532"/>
                    </a:lnTo>
                    <a:cubicBezTo>
                      <a:pt x="152" y="505"/>
                      <a:pt x="165" y="475"/>
                      <a:pt x="181" y="446"/>
                    </a:cubicBezTo>
                    <a:lnTo>
                      <a:pt x="181" y="446"/>
                    </a:lnTo>
                    <a:cubicBezTo>
                      <a:pt x="209" y="441"/>
                      <a:pt x="234" y="427"/>
                      <a:pt x="258" y="407"/>
                    </a:cubicBezTo>
                    <a:close/>
                    <a:moveTo>
                      <a:pt x="272" y="827"/>
                    </a:moveTo>
                    <a:cubicBezTo>
                      <a:pt x="241" y="934"/>
                      <a:pt x="203" y="979"/>
                      <a:pt x="178" y="979"/>
                    </a:cubicBezTo>
                    <a:cubicBezTo>
                      <a:pt x="165" y="979"/>
                      <a:pt x="156" y="968"/>
                      <a:pt x="151" y="948"/>
                    </a:cubicBezTo>
                    <a:lnTo>
                      <a:pt x="151" y="948"/>
                    </a:lnTo>
                    <a:cubicBezTo>
                      <a:pt x="200" y="893"/>
                      <a:pt x="266" y="846"/>
                      <a:pt x="272" y="827"/>
                    </a:cubicBezTo>
                    <a:close/>
                    <a:moveTo>
                      <a:pt x="302" y="1004"/>
                    </a:moveTo>
                    <a:cubicBezTo>
                      <a:pt x="295" y="1011"/>
                      <a:pt x="287" y="1019"/>
                      <a:pt x="279" y="1026"/>
                    </a:cubicBezTo>
                    <a:lnTo>
                      <a:pt x="279" y="1026"/>
                    </a:lnTo>
                    <a:cubicBezTo>
                      <a:pt x="287" y="1018"/>
                      <a:pt x="294" y="1011"/>
                      <a:pt x="302" y="1004"/>
                    </a:cubicBezTo>
                    <a:close/>
                    <a:moveTo>
                      <a:pt x="163" y="1"/>
                    </a:moveTo>
                    <a:cubicBezTo>
                      <a:pt x="155" y="1"/>
                      <a:pt x="148" y="4"/>
                      <a:pt x="144" y="11"/>
                    </a:cubicBezTo>
                    <a:lnTo>
                      <a:pt x="157" y="11"/>
                    </a:lnTo>
                    <a:cubicBezTo>
                      <a:pt x="128" y="70"/>
                      <a:pt x="32" y="270"/>
                      <a:pt x="62" y="378"/>
                    </a:cubicBezTo>
                    <a:lnTo>
                      <a:pt x="62" y="378"/>
                    </a:lnTo>
                    <a:cubicBezTo>
                      <a:pt x="28" y="477"/>
                      <a:pt x="16" y="570"/>
                      <a:pt x="43" y="623"/>
                    </a:cubicBezTo>
                    <a:cubicBezTo>
                      <a:pt x="43" y="633"/>
                      <a:pt x="49" y="635"/>
                      <a:pt x="58" y="636"/>
                    </a:cubicBezTo>
                    <a:lnTo>
                      <a:pt x="58" y="636"/>
                    </a:lnTo>
                    <a:cubicBezTo>
                      <a:pt x="59" y="649"/>
                      <a:pt x="62" y="662"/>
                      <a:pt x="68" y="674"/>
                    </a:cubicBezTo>
                    <a:cubicBezTo>
                      <a:pt x="86" y="717"/>
                      <a:pt x="112" y="735"/>
                      <a:pt x="142" y="736"/>
                    </a:cubicBezTo>
                    <a:lnTo>
                      <a:pt x="142" y="736"/>
                    </a:lnTo>
                    <a:cubicBezTo>
                      <a:pt x="107" y="801"/>
                      <a:pt x="84" y="872"/>
                      <a:pt x="74" y="945"/>
                    </a:cubicBezTo>
                    <a:lnTo>
                      <a:pt x="74" y="945"/>
                    </a:lnTo>
                    <a:cubicBezTo>
                      <a:pt x="22" y="1020"/>
                      <a:pt x="0" y="1098"/>
                      <a:pt x="55" y="1159"/>
                    </a:cubicBezTo>
                    <a:cubicBezTo>
                      <a:pt x="71" y="1175"/>
                      <a:pt x="88" y="1185"/>
                      <a:pt x="105" y="1191"/>
                    </a:cubicBezTo>
                    <a:lnTo>
                      <a:pt x="105" y="1191"/>
                    </a:lnTo>
                    <a:cubicBezTo>
                      <a:pt x="111" y="1197"/>
                      <a:pt x="120" y="1200"/>
                      <a:pt x="130" y="1200"/>
                    </a:cubicBezTo>
                    <a:cubicBezTo>
                      <a:pt x="134" y="1200"/>
                      <a:pt x="139" y="1199"/>
                      <a:pt x="143" y="1197"/>
                    </a:cubicBezTo>
                    <a:lnTo>
                      <a:pt x="143" y="1197"/>
                    </a:lnTo>
                    <a:cubicBezTo>
                      <a:pt x="213" y="1196"/>
                      <a:pt x="287" y="1133"/>
                      <a:pt x="346" y="1063"/>
                    </a:cubicBezTo>
                    <a:lnTo>
                      <a:pt x="346" y="1063"/>
                    </a:lnTo>
                    <a:cubicBezTo>
                      <a:pt x="361" y="1118"/>
                      <a:pt x="361" y="1265"/>
                      <a:pt x="361" y="1286"/>
                    </a:cubicBezTo>
                    <a:cubicBezTo>
                      <a:pt x="368" y="1305"/>
                      <a:pt x="383" y="1315"/>
                      <a:pt x="398" y="1315"/>
                    </a:cubicBezTo>
                    <a:cubicBezTo>
                      <a:pt x="412" y="1315"/>
                      <a:pt x="425" y="1305"/>
                      <a:pt x="425" y="1286"/>
                    </a:cubicBezTo>
                    <a:lnTo>
                      <a:pt x="401" y="991"/>
                    </a:lnTo>
                    <a:lnTo>
                      <a:pt x="401" y="991"/>
                    </a:lnTo>
                    <a:cubicBezTo>
                      <a:pt x="431" y="949"/>
                      <a:pt x="453" y="911"/>
                      <a:pt x="463" y="891"/>
                    </a:cubicBezTo>
                    <a:cubicBezTo>
                      <a:pt x="474" y="870"/>
                      <a:pt x="458" y="849"/>
                      <a:pt x="439" y="849"/>
                    </a:cubicBezTo>
                    <a:cubicBezTo>
                      <a:pt x="434" y="849"/>
                      <a:pt x="430" y="850"/>
                      <a:pt x="425" y="853"/>
                    </a:cubicBezTo>
                    <a:cubicBezTo>
                      <a:pt x="310" y="910"/>
                      <a:pt x="205" y="999"/>
                      <a:pt x="130" y="1119"/>
                    </a:cubicBezTo>
                    <a:lnTo>
                      <a:pt x="130" y="1119"/>
                    </a:lnTo>
                    <a:cubicBezTo>
                      <a:pt x="108" y="1101"/>
                      <a:pt x="98" y="1081"/>
                      <a:pt x="96" y="1061"/>
                    </a:cubicBezTo>
                    <a:lnTo>
                      <a:pt x="96" y="1061"/>
                    </a:lnTo>
                    <a:cubicBezTo>
                      <a:pt x="97" y="1062"/>
                      <a:pt x="98" y="1062"/>
                      <a:pt x="99" y="1062"/>
                    </a:cubicBezTo>
                    <a:cubicBezTo>
                      <a:pt x="105" y="1062"/>
                      <a:pt x="112" y="1060"/>
                      <a:pt x="119" y="1057"/>
                    </a:cubicBezTo>
                    <a:cubicBezTo>
                      <a:pt x="246" y="980"/>
                      <a:pt x="348" y="853"/>
                      <a:pt x="399" y="712"/>
                    </a:cubicBezTo>
                    <a:cubicBezTo>
                      <a:pt x="409" y="694"/>
                      <a:pt x="398" y="682"/>
                      <a:pt x="381" y="682"/>
                    </a:cubicBezTo>
                    <a:cubicBezTo>
                      <a:pt x="375" y="682"/>
                      <a:pt x="368" y="684"/>
                      <a:pt x="361" y="687"/>
                    </a:cubicBezTo>
                    <a:cubicBezTo>
                      <a:pt x="323" y="709"/>
                      <a:pt x="236" y="770"/>
                      <a:pt x="160" y="845"/>
                    </a:cubicBezTo>
                    <a:lnTo>
                      <a:pt x="160" y="845"/>
                    </a:lnTo>
                    <a:cubicBezTo>
                      <a:pt x="177" y="795"/>
                      <a:pt x="199" y="750"/>
                      <a:pt x="227" y="710"/>
                    </a:cubicBezTo>
                    <a:lnTo>
                      <a:pt x="227" y="710"/>
                    </a:lnTo>
                    <a:cubicBezTo>
                      <a:pt x="283" y="675"/>
                      <a:pt x="337" y="615"/>
                      <a:pt x="361" y="572"/>
                    </a:cubicBezTo>
                    <a:cubicBezTo>
                      <a:pt x="382" y="551"/>
                      <a:pt x="360" y="531"/>
                      <a:pt x="338" y="531"/>
                    </a:cubicBezTo>
                    <a:cubicBezTo>
                      <a:pt x="333" y="531"/>
                      <a:pt x="328" y="532"/>
                      <a:pt x="323" y="534"/>
                    </a:cubicBezTo>
                    <a:cubicBezTo>
                      <a:pt x="310" y="543"/>
                      <a:pt x="297" y="553"/>
                      <a:pt x="285" y="563"/>
                    </a:cubicBezTo>
                    <a:lnTo>
                      <a:pt x="285" y="563"/>
                    </a:lnTo>
                    <a:cubicBezTo>
                      <a:pt x="210" y="609"/>
                      <a:pt x="161" y="633"/>
                      <a:pt x="135" y="633"/>
                    </a:cubicBezTo>
                    <a:cubicBezTo>
                      <a:pt x="131" y="633"/>
                      <a:pt x="128" y="632"/>
                      <a:pt x="125" y="631"/>
                    </a:cubicBezTo>
                    <a:lnTo>
                      <a:pt x="125" y="631"/>
                    </a:lnTo>
                    <a:cubicBezTo>
                      <a:pt x="263" y="588"/>
                      <a:pt x="369" y="328"/>
                      <a:pt x="425" y="215"/>
                    </a:cubicBezTo>
                    <a:cubicBezTo>
                      <a:pt x="425" y="192"/>
                      <a:pt x="404" y="180"/>
                      <a:pt x="391" y="177"/>
                    </a:cubicBezTo>
                    <a:lnTo>
                      <a:pt x="391" y="177"/>
                    </a:lnTo>
                    <a:cubicBezTo>
                      <a:pt x="408" y="120"/>
                      <a:pt x="416" y="68"/>
                      <a:pt x="412" y="37"/>
                    </a:cubicBezTo>
                    <a:cubicBezTo>
                      <a:pt x="412" y="24"/>
                      <a:pt x="412" y="11"/>
                      <a:pt x="399" y="11"/>
                    </a:cubicBezTo>
                    <a:cubicBezTo>
                      <a:pt x="392" y="10"/>
                      <a:pt x="385" y="9"/>
                      <a:pt x="378" y="9"/>
                    </a:cubicBezTo>
                    <a:cubicBezTo>
                      <a:pt x="289" y="9"/>
                      <a:pt x="191" y="116"/>
                      <a:pt x="122" y="243"/>
                    </a:cubicBezTo>
                    <a:lnTo>
                      <a:pt x="122" y="243"/>
                    </a:lnTo>
                    <a:cubicBezTo>
                      <a:pt x="121" y="242"/>
                      <a:pt x="120" y="241"/>
                      <a:pt x="119" y="241"/>
                    </a:cubicBezTo>
                    <a:cubicBezTo>
                      <a:pt x="132" y="164"/>
                      <a:pt x="157" y="101"/>
                      <a:pt x="195" y="37"/>
                    </a:cubicBezTo>
                    <a:cubicBezTo>
                      <a:pt x="204" y="19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3"/>
              <p:cNvSpPr/>
              <p:nvPr/>
            </p:nvSpPr>
            <p:spPr>
              <a:xfrm>
                <a:off x="4680550" y="1491075"/>
                <a:ext cx="1310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403" extrusionOk="0">
                    <a:moveTo>
                      <a:pt x="370" y="115"/>
                    </a:moveTo>
                    <a:cubicBezTo>
                      <a:pt x="370" y="141"/>
                      <a:pt x="370" y="154"/>
                      <a:pt x="370" y="179"/>
                    </a:cubicBezTo>
                    <a:cubicBezTo>
                      <a:pt x="357" y="166"/>
                      <a:pt x="338" y="160"/>
                      <a:pt x="319" y="160"/>
                    </a:cubicBezTo>
                    <a:cubicBezTo>
                      <a:pt x="300" y="160"/>
                      <a:pt x="281" y="166"/>
                      <a:pt x="268" y="179"/>
                    </a:cubicBezTo>
                    <a:lnTo>
                      <a:pt x="255" y="179"/>
                    </a:lnTo>
                    <a:cubicBezTo>
                      <a:pt x="281" y="141"/>
                      <a:pt x="332" y="115"/>
                      <a:pt x="370" y="115"/>
                    </a:cubicBezTo>
                    <a:close/>
                    <a:moveTo>
                      <a:pt x="141" y="727"/>
                    </a:moveTo>
                    <a:cubicBezTo>
                      <a:pt x="141" y="740"/>
                      <a:pt x="128" y="753"/>
                      <a:pt x="128" y="753"/>
                    </a:cubicBezTo>
                    <a:cubicBezTo>
                      <a:pt x="115" y="753"/>
                      <a:pt x="115" y="740"/>
                      <a:pt x="115" y="740"/>
                    </a:cubicBezTo>
                    <a:lnTo>
                      <a:pt x="141" y="727"/>
                    </a:lnTo>
                    <a:close/>
                    <a:moveTo>
                      <a:pt x="357" y="791"/>
                    </a:moveTo>
                    <a:cubicBezTo>
                      <a:pt x="345" y="829"/>
                      <a:pt x="332" y="855"/>
                      <a:pt x="306" y="893"/>
                    </a:cubicBezTo>
                    <a:lnTo>
                      <a:pt x="268" y="867"/>
                    </a:lnTo>
                    <a:cubicBezTo>
                      <a:pt x="306" y="829"/>
                      <a:pt x="332" y="804"/>
                      <a:pt x="357" y="791"/>
                    </a:cubicBezTo>
                    <a:close/>
                    <a:moveTo>
                      <a:pt x="79" y="1155"/>
                    </a:moveTo>
                    <a:lnTo>
                      <a:pt x="79" y="1155"/>
                    </a:lnTo>
                    <a:cubicBezTo>
                      <a:pt x="82" y="1161"/>
                      <a:pt x="90" y="1164"/>
                      <a:pt x="90" y="1173"/>
                    </a:cubicBezTo>
                    <a:cubicBezTo>
                      <a:pt x="84" y="1167"/>
                      <a:pt x="81" y="1161"/>
                      <a:pt x="79" y="1155"/>
                    </a:cubicBezTo>
                    <a:close/>
                    <a:moveTo>
                      <a:pt x="187" y="0"/>
                    </a:moveTo>
                    <a:cubicBezTo>
                      <a:pt x="168" y="0"/>
                      <a:pt x="149" y="14"/>
                      <a:pt x="141" y="39"/>
                    </a:cubicBezTo>
                    <a:cubicBezTo>
                      <a:pt x="64" y="154"/>
                      <a:pt x="39" y="294"/>
                      <a:pt x="39" y="421"/>
                    </a:cubicBezTo>
                    <a:cubicBezTo>
                      <a:pt x="1" y="511"/>
                      <a:pt x="1" y="600"/>
                      <a:pt x="13" y="689"/>
                    </a:cubicBezTo>
                    <a:cubicBezTo>
                      <a:pt x="26" y="702"/>
                      <a:pt x="26" y="702"/>
                      <a:pt x="39" y="714"/>
                    </a:cubicBezTo>
                    <a:cubicBezTo>
                      <a:pt x="39" y="714"/>
                      <a:pt x="39" y="727"/>
                      <a:pt x="39" y="740"/>
                    </a:cubicBezTo>
                    <a:cubicBezTo>
                      <a:pt x="52" y="765"/>
                      <a:pt x="77" y="791"/>
                      <a:pt x="102" y="816"/>
                    </a:cubicBezTo>
                    <a:cubicBezTo>
                      <a:pt x="90" y="867"/>
                      <a:pt x="64" y="918"/>
                      <a:pt x="64" y="969"/>
                    </a:cubicBezTo>
                    <a:cubicBezTo>
                      <a:pt x="39" y="1008"/>
                      <a:pt x="13" y="1059"/>
                      <a:pt x="1" y="1110"/>
                    </a:cubicBezTo>
                    <a:cubicBezTo>
                      <a:pt x="1" y="1148"/>
                      <a:pt x="13" y="1199"/>
                      <a:pt x="52" y="1237"/>
                    </a:cubicBezTo>
                    <a:cubicBezTo>
                      <a:pt x="64" y="1250"/>
                      <a:pt x="90" y="1263"/>
                      <a:pt x="115" y="1275"/>
                    </a:cubicBezTo>
                    <a:cubicBezTo>
                      <a:pt x="141" y="1288"/>
                      <a:pt x="153" y="1288"/>
                      <a:pt x="179" y="1288"/>
                    </a:cubicBezTo>
                    <a:lnTo>
                      <a:pt x="192" y="1301"/>
                    </a:lnTo>
                    <a:lnTo>
                      <a:pt x="204" y="1263"/>
                    </a:lnTo>
                    <a:cubicBezTo>
                      <a:pt x="255" y="1250"/>
                      <a:pt x="306" y="1212"/>
                      <a:pt x="345" y="1173"/>
                    </a:cubicBezTo>
                    <a:lnTo>
                      <a:pt x="345" y="1301"/>
                    </a:lnTo>
                    <a:cubicBezTo>
                      <a:pt x="345" y="1314"/>
                      <a:pt x="345" y="1326"/>
                      <a:pt x="345" y="1339"/>
                    </a:cubicBezTo>
                    <a:cubicBezTo>
                      <a:pt x="345" y="1377"/>
                      <a:pt x="370" y="1403"/>
                      <a:pt x="408" y="1403"/>
                    </a:cubicBezTo>
                    <a:lnTo>
                      <a:pt x="421" y="1403"/>
                    </a:lnTo>
                    <a:cubicBezTo>
                      <a:pt x="459" y="1390"/>
                      <a:pt x="485" y="1365"/>
                      <a:pt x="485" y="1326"/>
                    </a:cubicBezTo>
                    <a:lnTo>
                      <a:pt x="459" y="1033"/>
                    </a:lnTo>
                    <a:cubicBezTo>
                      <a:pt x="472" y="1008"/>
                      <a:pt x="485" y="995"/>
                      <a:pt x="498" y="969"/>
                    </a:cubicBezTo>
                    <a:lnTo>
                      <a:pt x="523" y="944"/>
                    </a:lnTo>
                    <a:lnTo>
                      <a:pt x="510" y="931"/>
                    </a:lnTo>
                    <a:cubicBezTo>
                      <a:pt x="523" y="906"/>
                      <a:pt x="510" y="880"/>
                      <a:pt x="498" y="867"/>
                    </a:cubicBezTo>
                    <a:cubicBezTo>
                      <a:pt x="483" y="852"/>
                      <a:pt x="468" y="846"/>
                      <a:pt x="455" y="846"/>
                    </a:cubicBezTo>
                    <a:cubicBezTo>
                      <a:pt x="447" y="846"/>
                      <a:pt x="439" y="849"/>
                      <a:pt x="434" y="855"/>
                    </a:cubicBezTo>
                    <a:lnTo>
                      <a:pt x="434" y="842"/>
                    </a:lnTo>
                    <a:cubicBezTo>
                      <a:pt x="434" y="816"/>
                      <a:pt x="447" y="791"/>
                      <a:pt x="459" y="765"/>
                    </a:cubicBezTo>
                    <a:cubicBezTo>
                      <a:pt x="472" y="740"/>
                      <a:pt x="459" y="714"/>
                      <a:pt x="434" y="702"/>
                    </a:cubicBezTo>
                    <a:cubicBezTo>
                      <a:pt x="421" y="689"/>
                      <a:pt x="408" y="676"/>
                      <a:pt x="383" y="676"/>
                    </a:cubicBezTo>
                    <a:cubicBezTo>
                      <a:pt x="396" y="676"/>
                      <a:pt x="396" y="663"/>
                      <a:pt x="408" y="651"/>
                    </a:cubicBezTo>
                    <a:lnTo>
                      <a:pt x="447" y="625"/>
                    </a:lnTo>
                    <a:lnTo>
                      <a:pt x="421" y="612"/>
                    </a:lnTo>
                    <a:cubicBezTo>
                      <a:pt x="421" y="587"/>
                      <a:pt x="421" y="574"/>
                      <a:pt x="408" y="549"/>
                    </a:cubicBezTo>
                    <a:cubicBezTo>
                      <a:pt x="383" y="536"/>
                      <a:pt x="370" y="536"/>
                      <a:pt x="345" y="536"/>
                    </a:cubicBezTo>
                    <a:cubicBezTo>
                      <a:pt x="396" y="460"/>
                      <a:pt x="434" y="370"/>
                      <a:pt x="472" y="281"/>
                    </a:cubicBezTo>
                    <a:cubicBezTo>
                      <a:pt x="485" y="256"/>
                      <a:pt x="472" y="230"/>
                      <a:pt x="459" y="205"/>
                    </a:cubicBezTo>
                    <a:cubicBezTo>
                      <a:pt x="472" y="166"/>
                      <a:pt x="472" y="128"/>
                      <a:pt x="472" y="77"/>
                    </a:cubicBezTo>
                    <a:cubicBezTo>
                      <a:pt x="472" y="52"/>
                      <a:pt x="447" y="26"/>
                      <a:pt x="421" y="13"/>
                    </a:cubicBezTo>
                    <a:cubicBezTo>
                      <a:pt x="370" y="13"/>
                      <a:pt x="306" y="26"/>
                      <a:pt x="268" y="64"/>
                    </a:cubicBezTo>
                    <a:cubicBezTo>
                      <a:pt x="255" y="39"/>
                      <a:pt x="243" y="26"/>
                      <a:pt x="217" y="13"/>
                    </a:cubicBezTo>
                    <a:cubicBezTo>
                      <a:pt x="208" y="4"/>
                      <a:pt x="198" y="0"/>
                      <a:pt x="18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3"/>
              <p:cNvSpPr/>
              <p:nvPr/>
            </p:nvSpPr>
            <p:spPr>
              <a:xfrm>
                <a:off x="4706050" y="1415475"/>
                <a:ext cx="18775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3846" extrusionOk="0">
                    <a:moveTo>
                      <a:pt x="391" y="229"/>
                    </a:moveTo>
                    <a:cubicBezTo>
                      <a:pt x="390" y="233"/>
                      <a:pt x="389" y="236"/>
                      <a:pt x="388" y="239"/>
                    </a:cubicBezTo>
                    <a:lnTo>
                      <a:pt x="388" y="239"/>
                    </a:lnTo>
                    <a:cubicBezTo>
                      <a:pt x="380" y="243"/>
                      <a:pt x="372" y="246"/>
                      <a:pt x="364" y="250"/>
                    </a:cubicBezTo>
                    <a:lnTo>
                      <a:pt x="364" y="250"/>
                    </a:lnTo>
                    <a:cubicBezTo>
                      <a:pt x="373" y="243"/>
                      <a:pt x="382" y="236"/>
                      <a:pt x="391" y="229"/>
                    </a:cubicBezTo>
                    <a:close/>
                    <a:moveTo>
                      <a:pt x="657" y="0"/>
                    </a:moveTo>
                    <a:cubicBezTo>
                      <a:pt x="651" y="0"/>
                      <a:pt x="645" y="1"/>
                      <a:pt x="638" y="4"/>
                    </a:cubicBezTo>
                    <a:cubicBezTo>
                      <a:pt x="604" y="18"/>
                      <a:pt x="570" y="34"/>
                      <a:pt x="538" y="51"/>
                    </a:cubicBezTo>
                    <a:lnTo>
                      <a:pt x="538" y="51"/>
                    </a:lnTo>
                    <a:cubicBezTo>
                      <a:pt x="537" y="37"/>
                      <a:pt x="527" y="29"/>
                      <a:pt x="514" y="29"/>
                    </a:cubicBezTo>
                    <a:cubicBezTo>
                      <a:pt x="504" y="29"/>
                      <a:pt x="494" y="33"/>
                      <a:pt x="485" y="42"/>
                    </a:cubicBezTo>
                    <a:cubicBezTo>
                      <a:pt x="454" y="76"/>
                      <a:pt x="424" y="109"/>
                      <a:pt x="401" y="138"/>
                    </a:cubicBezTo>
                    <a:lnTo>
                      <a:pt x="401" y="138"/>
                    </a:lnTo>
                    <a:cubicBezTo>
                      <a:pt x="339" y="182"/>
                      <a:pt x="282" y="232"/>
                      <a:pt x="230" y="284"/>
                    </a:cubicBezTo>
                    <a:cubicBezTo>
                      <a:pt x="214" y="300"/>
                      <a:pt x="223" y="321"/>
                      <a:pt x="237" y="328"/>
                    </a:cubicBezTo>
                    <a:lnTo>
                      <a:pt x="237" y="328"/>
                    </a:lnTo>
                    <a:cubicBezTo>
                      <a:pt x="203" y="353"/>
                      <a:pt x="171" y="381"/>
                      <a:pt x="140" y="412"/>
                    </a:cubicBezTo>
                    <a:cubicBezTo>
                      <a:pt x="131" y="431"/>
                      <a:pt x="143" y="458"/>
                      <a:pt x="161" y="458"/>
                    </a:cubicBezTo>
                    <a:cubicBezTo>
                      <a:pt x="167" y="458"/>
                      <a:pt x="173" y="456"/>
                      <a:pt x="179" y="450"/>
                    </a:cubicBezTo>
                    <a:cubicBezTo>
                      <a:pt x="250" y="399"/>
                      <a:pt x="317" y="348"/>
                      <a:pt x="383" y="295"/>
                    </a:cubicBezTo>
                    <a:lnTo>
                      <a:pt x="383" y="295"/>
                    </a:lnTo>
                    <a:cubicBezTo>
                      <a:pt x="391" y="368"/>
                      <a:pt x="459" y="378"/>
                      <a:pt x="483" y="396"/>
                    </a:cubicBezTo>
                    <a:lnTo>
                      <a:pt x="483" y="396"/>
                    </a:lnTo>
                    <a:cubicBezTo>
                      <a:pt x="523" y="338"/>
                      <a:pt x="566" y="277"/>
                      <a:pt x="587" y="208"/>
                    </a:cubicBezTo>
                    <a:cubicBezTo>
                      <a:pt x="587" y="197"/>
                      <a:pt x="578" y="179"/>
                      <a:pt x="562" y="179"/>
                    </a:cubicBezTo>
                    <a:cubicBezTo>
                      <a:pt x="558" y="179"/>
                      <a:pt x="553" y="180"/>
                      <a:pt x="548" y="182"/>
                    </a:cubicBezTo>
                    <a:cubicBezTo>
                      <a:pt x="536" y="185"/>
                      <a:pt x="523" y="189"/>
                      <a:pt x="511" y="192"/>
                    </a:cubicBezTo>
                    <a:lnTo>
                      <a:pt x="511" y="192"/>
                    </a:lnTo>
                    <a:cubicBezTo>
                      <a:pt x="511" y="191"/>
                      <a:pt x="512" y="189"/>
                      <a:pt x="512" y="188"/>
                    </a:cubicBezTo>
                    <a:lnTo>
                      <a:pt x="512" y="188"/>
                    </a:lnTo>
                    <a:cubicBezTo>
                      <a:pt x="566" y="142"/>
                      <a:pt x="620" y="93"/>
                      <a:pt x="676" y="42"/>
                    </a:cubicBezTo>
                    <a:cubicBezTo>
                      <a:pt x="697" y="21"/>
                      <a:pt x="683" y="0"/>
                      <a:pt x="657" y="0"/>
                    </a:cubicBezTo>
                    <a:close/>
                    <a:moveTo>
                      <a:pt x="483" y="396"/>
                    </a:moveTo>
                    <a:lnTo>
                      <a:pt x="483" y="396"/>
                    </a:lnTo>
                    <a:cubicBezTo>
                      <a:pt x="467" y="420"/>
                      <a:pt x="452" y="443"/>
                      <a:pt x="439" y="466"/>
                    </a:cubicBezTo>
                    <a:lnTo>
                      <a:pt x="439" y="466"/>
                    </a:lnTo>
                    <a:cubicBezTo>
                      <a:pt x="496" y="425"/>
                      <a:pt x="500" y="409"/>
                      <a:pt x="483" y="396"/>
                    </a:cubicBezTo>
                    <a:close/>
                    <a:moveTo>
                      <a:pt x="625" y="526"/>
                    </a:moveTo>
                    <a:lnTo>
                      <a:pt x="625" y="526"/>
                    </a:lnTo>
                    <a:cubicBezTo>
                      <a:pt x="625" y="526"/>
                      <a:pt x="625" y="526"/>
                      <a:pt x="625" y="526"/>
                    </a:cubicBezTo>
                    <a:lnTo>
                      <a:pt x="625" y="526"/>
                    </a:lnTo>
                    <a:cubicBezTo>
                      <a:pt x="625" y="526"/>
                      <a:pt x="625" y="526"/>
                      <a:pt x="625" y="526"/>
                    </a:cubicBezTo>
                    <a:close/>
                    <a:moveTo>
                      <a:pt x="370" y="551"/>
                    </a:moveTo>
                    <a:cubicBezTo>
                      <a:pt x="370" y="551"/>
                      <a:pt x="370" y="551"/>
                      <a:pt x="370" y="552"/>
                    </a:cubicBezTo>
                    <a:lnTo>
                      <a:pt x="370" y="552"/>
                    </a:lnTo>
                    <a:cubicBezTo>
                      <a:pt x="370" y="552"/>
                      <a:pt x="370" y="552"/>
                      <a:pt x="370" y="552"/>
                    </a:cubicBezTo>
                    <a:cubicBezTo>
                      <a:pt x="370" y="551"/>
                      <a:pt x="370" y="551"/>
                      <a:pt x="370" y="551"/>
                    </a:cubicBezTo>
                    <a:close/>
                    <a:moveTo>
                      <a:pt x="570" y="748"/>
                    </a:moveTo>
                    <a:cubicBezTo>
                      <a:pt x="580" y="748"/>
                      <a:pt x="588" y="749"/>
                      <a:pt x="593" y="753"/>
                    </a:cubicBezTo>
                    <a:lnTo>
                      <a:pt x="593" y="753"/>
                    </a:lnTo>
                    <a:cubicBezTo>
                      <a:pt x="528" y="768"/>
                      <a:pt x="468" y="793"/>
                      <a:pt x="414" y="828"/>
                    </a:cubicBezTo>
                    <a:lnTo>
                      <a:pt x="414" y="828"/>
                    </a:lnTo>
                    <a:cubicBezTo>
                      <a:pt x="434" y="810"/>
                      <a:pt x="453" y="791"/>
                      <a:pt x="472" y="772"/>
                    </a:cubicBezTo>
                    <a:lnTo>
                      <a:pt x="472" y="772"/>
                    </a:lnTo>
                    <a:cubicBezTo>
                      <a:pt x="511" y="758"/>
                      <a:pt x="547" y="748"/>
                      <a:pt x="570" y="748"/>
                    </a:cubicBezTo>
                    <a:close/>
                    <a:moveTo>
                      <a:pt x="230" y="896"/>
                    </a:moveTo>
                    <a:lnTo>
                      <a:pt x="230" y="896"/>
                    </a:lnTo>
                    <a:cubicBezTo>
                      <a:pt x="230" y="896"/>
                      <a:pt x="230" y="896"/>
                      <a:pt x="230" y="896"/>
                    </a:cubicBezTo>
                    <a:cubicBezTo>
                      <a:pt x="230" y="896"/>
                      <a:pt x="230" y="896"/>
                      <a:pt x="230" y="896"/>
                    </a:cubicBezTo>
                    <a:close/>
                    <a:moveTo>
                      <a:pt x="548" y="845"/>
                    </a:moveTo>
                    <a:lnTo>
                      <a:pt x="548" y="845"/>
                    </a:lnTo>
                    <a:cubicBezTo>
                      <a:pt x="544" y="850"/>
                      <a:pt x="540" y="855"/>
                      <a:pt x="536" y="860"/>
                    </a:cubicBezTo>
                    <a:lnTo>
                      <a:pt x="536" y="860"/>
                    </a:lnTo>
                    <a:cubicBezTo>
                      <a:pt x="495" y="875"/>
                      <a:pt x="455" y="894"/>
                      <a:pt x="417" y="916"/>
                    </a:cubicBezTo>
                    <a:lnTo>
                      <a:pt x="417" y="916"/>
                    </a:lnTo>
                    <a:cubicBezTo>
                      <a:pt x="430" y="902"/>
                      <a:pt x="444" y="887"/>
                      <a:pt x="459" y="871"/>
                    </a:cubicBezTo>
                    <a:lnTo>
                      <a:pt x="548" y="845"/>
                    </a:lnTo>
                    <a:close/>
                    <a:moveTo>
                      <a:pt x="535" y="1566"/>
                    </a:moveTo>
                    <a:cubicBezTo>
                      <a:pt x="535" y="1589"/>
                      <a:pt x="527" y="1624"/>
                      <a:pt x="510" y="1674"/>
                    </a:cubicBezTo>
                    <a:lnTo>
                      <a:pt x="480" y="1712"/>
                    </a:lnTo>
                    <a:lnTo>
                      <a:pt x="480" y="1712"/>
                    </a:lnTo>
                    <a:cubicBezTo>
                      <a:pt x="452" y="1714"/>
                      <a:pt x="426" y="1719"/>
                      <a:pt x="401" y="1727"/>
                    </a:cubicBezTo>
                    <a:lnTo>
                      <a:pt x="401" y="1727"/>
                    </a:lnTo>
                    <a:cubicBezTo>
                      <a:pt x="449" y="1677"/>
                      <a:pt x="494" y="1623"/>
                      <a:pt x="535" y="1566"/>
                    </a:cubicBezTo>
                    <a:close/>
                    <a:moveTo>
                      <a:pt x="513" y="1529"/>
                    </a:moveTo>
                    <a:cubicBezTo>
                      <a:pt x="519" y="1529"/>
                      <a:pt x="524" y="1531"/>
                      <a:pt x="528" y="1535"/>
                    </a:cubicBezTo>
                    <a:lnTo>
                      <a:pt x="528" y="1535"/>
                    </a:lnTo>
                    <a:cubicBezTo>
                      <a:pt x="502" y="1563"/>
                      <a:pt x="466" y="1596"/>
                      <a:pt x="421" y="1635"/>
                    </a:cubicBezTo>
                    <a:lnTo>
                      <a:pt x="319" y="1725"/>
                    </a:lnTo>
                    <a:cubicBezTo>
                      <a:pt x="254" y="1794"/>
                      <a:pt x="225" y="1820"/>
                      <a:pt x="219" y="1820"/>
                    </a:cubicBezTo>
                    <a:cubicBezTo>
                      <a:pt x="199" y="1820"/>
                      <a:pt x="437" y="1529"/>
                      <a:pt x="513" y="1529"/>
                    </a:cubicBezTo>
                    <a:close/>
                    <a:moveTo>
                      <a:pt x="370" y="2298"/>
                    </a:moveTo>
                    <a:cubicBezTo>
                      <a:pt x="373" y="2299"/>
                      <a:pt x="377" y="2299"/>
                      <a:pt x="380" y="2300"/>
                    </a:cubicBezTo>
                    <a:lnTo>
                      <a:pt x="380" y="2300"/>
                    </a:lnTo>
                    <a:cubicBezTo>
                      <a:pt x="347" y="2338"/>
                      <a:pt x="329" y="2358"/>
                      <a:pt x="327" y="2358"/>
                    </a:cubicBezTo>
                    <a:cubicBezTo>
                      <a:pt x="325" y="2358"/>
                      <a:pt x="339" y="2338"/>
                      <a:pt x="370" y="2298"/>
                    </a:cubicBezTo>
                    <a:close/>
                    <a:moveTo>
                      <a:pt x="533" y="2695"/>
                    </a:moveTo>
                    <a:lnTo>
                      <a:pt x="533" y="2695"/>
                    </a:lnTo>
                    <a:cubicBezTo>
                      <a:pt x="534" y="2696"/>
                      <a:pt x="536" y="2698"/>
                      <a:pt x="537" y="2699"/>
                    </a:cubicBezTo>
                    <a:lnTo>
                      <a:pt x="537" y="2699"/>
                    </a:lnTo>
                    <a:cubicBezTo>
                      <a:pt x="535" y="2703"/>
                      <a:pt x="532" y="2707"/>
                      <a:pt x="529" y="2711"/>
                    </a:cubicBezTo>
                    <a:lnTo>
                      <a:pt x="529" y="2711"/>
                    </a:lnTo>
                    <a:cubicBezTo>
                      <a:pt x="528" y="2710"/>
                      <a:pt x="526" y="2709"/>
                      <a:pt x="524" y="2708"/>
                    </a:cubicBezTo>
                    <a:lnTo>
                      <a:pt x="524" y="2708"/>
                    </a:lnTo>
                    <a:cubicBezTo>
                      <a:pt x="527" y="2704"/>
                      <a:pt x="530" y="2700"/>
                      <a:pt x="533" y="2695"/>
                    </a:cubicBezTo>
                    <a:close/>
                    <a:moveTo>
                      <a:pt x="567" y="2735"/>
                    </a:moveTo>
                    <a:cubicBezTo>
                      <a:pt x="570" y="2738"/>
                      <a:pt x="572" y="2741"/>
                      <a:pt x="574" y="2744"/>
                    </a:cubicBezTo>
                    <a:cubicBezTo>
                      <a:pt x="571" y="2742"/>
                      <a:pt x="569" y="2739"/>
                      <a:pt x="566" y="2737"/>
                    </a:cubicBezTo>
                    <a:lnTo>
                      <a:pt x="566" y="2737"/>
                    </a:lnTo>
                    <a:cubicBezTo>
                      <a:pt x="566" y="2736"/>
                      <a:pt x="567" y="2736"/>
                      <a:pt x="567" y="2735"/>
                    </a:cubicBezTo>
                    <a:close/>
                    <a:moveTo>
                      <a:pt x="531" y="3077"/>
                    </a:moveTo>
                    <a:cubicBezTo>
                      <a:pt x="542" y="3106"/>
                      <a:pt x="524" y="3161"/>
                      <a:pt x="494" y="3223"/>
                    </a:cubicBezTo>
                    <a:lnTo>
                      <a:pt x="494" y="3223"/>
                    </a:lnTo>
                    <a:cubicBezTo>
                      <a:pt x="469" y="3214"/>
                      <a:pt x="444" y="3210"/>
                      <a:pt x="420" y="3210"/>
                    </a:cubicBezTo>
                    <a:cubicBezTo>
                      <a:pt x="418" y="3210"/>
                      <a:pt x="415" y="3210"/>
                      <a:pt x="413" y="3210"/>
                    </a:cubicBezTo>
                    <a:lnTo>
                      <a:pt x="413" y="3210"/>
                    </a:lnTo>
                    <a:cubicBezTo>
                      <a:pt x="457" y="3167"/>
                      <a:pt x="497" y="3122"/>
                      <a:pt x="531" y="3077"/>
                    </a:cubicBezTo>
                    <a:close/>
                    <a:moveTo>
                      <a:pt x="456" y="3062"/>
                    </a:moveTo>
                    <a:lnTo>
                      <a:pt x="456" y="3062"/>
                    </a:lnTo>
                    <a:cubicBezTo>
                      <a:pt x="509" y="3135"/>
                      <a:pt x="444" y="3172"/>
                      <a:pt x="306" y="3241"/>
                    </a:cubicBezTo>
                    <a:cubicBezTo>
                      <a:pt x="306" y="3242"/>
                      <a:pt x="305" y="3242"/>
                      <a:pt x="305" y="3243"/>
                    </a:cubicBezTo>
                    <a:lnTo>
                      <a:pt x="305" y="3243"/>
                    </a:lnTo>
                    <a:cubicBezTo>
                      <a:pt x="250" y="3274"/>
                      <a:pt x="201" y="3327"/>
                      <a:pt x="159" y="3388"/>
                    </a:cubicBezTo>
                    <a:lnTo>
                      <a:pt x="159" y="3388"/>
                    </a:lnTo>
                    <a:cubicBezTo>
                      <a:pt x="152" y="3391"/>
                      <a:pt x="146" y="3393"/>
                      <a:pt x="141" y="3393"/>
                    </a:cubicBezTo>
                    <a:cubicBezTo>
                      <a:pt x="114" y="3393"/>
                      <a:pt x="110" y="3351"/>
                      <a:pt x="128" y="3267"/>
                    </a:cubicBezTo>
                    <a:cubicBezTo>
                      <a:pt x="171" y="3234"/>
                      <a:pt x="210" y="3206"/>
                      <a:pt x="245" y="3181"/>
                    </a:cubicBezTo>
                    <a:lnTo>
                      <a:pt x="245" y="3181"/>
                    </a:lnTo>
                    <a:cubicBezTo>
                      <a:pt x="300" y="3156"/>
                      <a:pt x="352" y="3124"/>
                      <a:pt x="399" y="3086"/>
                    </a:cubicBezTo>
                    <a:lnTo>
                      <a:pt x="399" y="3086"/>
                    </a:lnTo>
                    <a:cubicBezTo>
                      <a:pt x="421" y="3075"/>
                      <a:pt x="440" y="3067"/>
                      <a:pt x="456" y="3062"/>
                    </a:cubicBezTo>
                    <a:close/>
                    <a:moveTo>
                      <a:pt x="204" y="3420"/>
                    </a:moveTo>
                    <a:lnTo>
                      <a:pt x="204" y="3420"/>
                    </a:lnTo>
                    <a:cubicBezTo>
                      <a:pt x="227" y="3428"/>
                      <a:pt x="251" y="3432"/>
                      <a:pt x="274" y="3432"/>
                    </a:cubicBezTo>
                    <a:cubicBezTo>
                      <a:pt x="291" y="3432"/>
                      <a:pt x="309" y="3430"/>
                      <a:pt x="325" y="3426"/>
                    </a:cubicBezTo>
                    <a:lnTo>
                      <a:pt x="325" y="3426"/>
                    </a:lnTo>
                    <a:cubicBezTo>
                      <a:pt x="304" y="3472"/>
                      <a:pt x="288" y="3520"/>
                      <a:pt x="276" y="3570"/>
                    </a:cubicBezTo>
                    <a:lnTo>
                      <a:pt x="276" y="3570"/>
                    </a:lnTo>
                    <a:cubicBezTo>
                      <a:pt x="244" y="3612"/>
                      <a:pt x="221" y="3633"/>
                      <a:pt x="206" y="3633"/>
                    </a:cubicBezTo>
                    <a:cubicBezTo>
                      <a:pt x="179" y="3633"/>
                      <a:pt x="178" y="3563"/>
                      <a:pt x="204" y="3420"/>
                    </a:cubicBezTo>
                    <a:close/>
                    <a:moveTo>
                      <a:pt x="439" y="466"/>
                    </a:moveTo>
                    <a:cubicBezTo>
                      <a:pt x="401" y="494"/>
                      <a:pt x="339" y="533"/>
                      <a:pt x="242" y="590"/>
                    </a:cubicBezTo>
                    <a:cubicBezTo>
                      <a:pt x="208" y="601"/>
                      <a:pt x="225" y="643"/>
                      <a:pt x="256" y="643"/>
                    </a:cubicBezTo>
                    <a:cubicBezTo>
                      <a:pt x="260" y="643"/>
                      <a:pt x="264" y="642"/>
                      <a:pt x="268" y="641"/>
                    </a:cubicBezTo>
                    <a:cubicBezTo>
                      <a:pt x="387" y="611"/>
                      <a:pt x="459" y="598"/>
                      <a:pt x="496" y="598"/>
                    </a:cubicBezTo>
                    <a:cubicBezTo>
                      <a:pt x="633" y="598"/>
                      <a:pt x="315" y="770"/>
                      <a:pt x="243" y="870"/>
                    </a:cubicBezTo>
                    <a:lnTo>
                      <a:pt x="243" y="870"/>
                    </a:lnTo>
                    <a:cubicBezTo>
                      <a:pt x="198" y="901"/>
                      <a:pt x="155" y="935"/>
                      <a:pt x="115" y="972"/>
                    </a:cubicBezTo>
                    <a:cubicBezTo>
                      <a:pt x="94" y="983"/>
                      <a:pt x="107" y="1018"/>
                      <a:pt x="133" y="1018"/>
                    </a:cubicBezTo>
                    <a:cubicBezTo>
                      <a:pt x="139" y="1018"/>
                      <a:pt x="146" y="1016"/>
                      <a:pt x="153" y="1011"/>
                    </a:cubicBezTo>
                    <a:cubicBezTo>
                      <a:pt x="209" y="981"/>
                      <a:pt x="263" y="946"/>
                      <a:pt x="315" y="908"/>
                    </a:cubicBezTo>
                    <a:lnTo>
                      <a:pt x="315" y="908"/>
                    </a:lnTo>
                    <a:cubicBezTo>
                      <a:pt x="269" y="956"/>
                      <a:pt x="231" y="1012"/>
                      <a:pt x="204" y="1074"/>
                    </a:cubicBezTo>
                    <a:cubicBezTo>
                      <a:pt x="199" y="1085"/>
                      <a:pt x="200" y="1095"/>
                      <a:pt x="205" y="1103"/>
                    </a:cubicBezTo>
                    <a:lnTo>
                      <a:pt x="205" y="1103"/>
                    </a:lnTo>
                    <a:cubicBezTo>
                      <a:pt x="181" y="1134"/>
                      <a:pt x="159" y="1167"/>
                      <a:pt x="140" y="1202"/>
                    </a:cubicBezTo>
                    <a:cubicBezTo>
                      <a:pt x="130" y="1223"/>
                      <a:pt x="145" y="1244"/>
                      <a:pt x="165" y="1244"/>
                    </a:cubicBezTo>
                    <a:cubicBezTo>
                      <a:pt x="169" y="1244"/>
                      <a:pt x="174" y="1243"/>
                      <a:pt x="179" y="1240"/>
                    </a:cubicBezTo>
                    <a:cubicBezTo>
                      <a:pt x="278" y="1174"/>
                      <a:pt x="370" y="1101"/>
                      <a:pt x="455" y="1022"/>
                    </a:cubicBezTo>
                    <a:lnTo>
                      <a:pt x="455" y="1022"/>
                    </a:lnTo>
                    <a:cubicBezTo>
                      <a:pt x="457" y="1043"/>
                      <a:pt x="455" y="1073"/>
                      <a:pt x="451" y="1109"/>
                    </a:cubicBezTo>
                    <a:lnTo>
                      <a:pt x="451" y="1109"/>
                    </a:lnTo>
                    <a:cubicBezTo>
                      <a:pt x="367" y="1129"/>
                      <a:pt x="283" y="1234"/>
                      <a:pt x="242" y="1291"/>
                    </a:cubicBezTo>
                    <a:cubicBezTo>
                      <a:pt x="222" y="1312"/>
                      <a:pt x="243" y="1333"/>
                      <a:pt x="266" y="1333"/>
                    </a:cubicBezTo>
                    <a:cubicBezTo>
                      <a:pt x="271" y="1333"/>
                      <a:pt x="276" y="1332"/>
                      <a:pt x="281" y="1329"/>
                    </a:cubicBezTo>
                    <a:cubicBezTo>
                      <a:pt x="343" y="1296"/>
                      <a:pt x="399" y="1257"/>
                      <a:pt x="449" y="1212"/>
                    </a:cubicBezTo>
                    <a:lnTo>
                      <a:pt x="449" y="1212"/>
                    </a:lnTo>
                    <a:lnTo>
                      <a:pt x="457" y="1368"/>
                    </a:lnTo>
                    <a:lnTo>
                      <a:pt x="457" y="1368"/>
                    </a:lnTo>
                    <a:cubicBezTo>
                      <a:pt x="350" y="1426"/>
                      <a:pt x="261" y="1516"/>
                      <a:pt x="204" y="1623"/>
                    </a:cubicBezTo>
                    <a:cubicBezTo>
                      <a:pt x="193" y="1634"/>
                      <a:pt x="211" y="1663"/>
                      <a:pt x="232" y="1663"/>
                    </a:cubicBezTo>
                    <a:cubicBezTo>
                      <a:pt x="235" y="1663"/>
                      <a:pt x="239" y="1663"/>
                      <a:pt x="242" y="1661"/>
                    </a:cubicBezTo>
                    <a:cubicBezTo>
                      <a:pt x="299" y="1611"/>
                      <a:pt x="437" y="1519"/>
                      <a:pt x="528" y="1418"/>
                    </a:cubicBezTo>
                    <a:lnTo>
                      <a:pt x="528" y="1418"/>
                    </a:lnTo>
                    <a:cubicBezTo>
                      <a:pt x="560" y="1422"/>
                      <a:pt x="577" y="1431"/>
                      <a:pt x="579" y="1447"/>
                    </a:cubicBezTo>
                    <a:lnTo>
                      <a:pt x="579" y="1447"/>
                    </a:lnTo>
                    <a:cubicBezTo>
                      <a:pt x="379" y="1537"/>
                      <a:pt x="216" y="1701"/>
                      <a:pt x="115" y="1903"/>
                    </a:cubicBezTo>
                    <a:cubicBezTo>
                      <a:pt x="104" y="1914"/>
                      <a:pt x="121" y="1944"/>
                      <a:pt x="143" y="1944"/>
                    </a:cubicBezTo>
                    <a:cubicBezTo>
                      <a:pt x="146" y="1944"/>
                      <a:pt x="150" y="1943"/>
                      <a:pt x="153" y="1941"/>
                    </a:cubicBezTo>
                    <a:cubicBezTo>
                      <a:pt x="166" y="1932"/>
                      <a:pt x="179" y="1923"/>
                      <a:pt x="192" y="1913"/>
                    </a:cubicBezTo>
                    <a:lnTo>
                      <a:pt x="192" y="1913"/>
                    </a:lnTo>
                    <a:cubicBezTo>
                      <a:pt x="179" y="1942"/>
                      <a:pt x="171" y="1972"/>
                      <a:pt x="166" y="2005"/>
                    </a:cubicBezTo>
                    <a:cubicBezTo>
                      <a:pt x="166" y="2026"/>
                      <a:pt x="183" y="2047"/>
                      <a:pt x="196" y="2047"/>
                    </a:cubicBezTo>
                    <a:cubicBezTo>
                      <a:pt x="199" y="2047"/>
                      <a:pt x="202" y="2046"/>
                      <a:pt x="204" y="2043"/>
                    </a:cubicBezTo>
                    <a:cubicBezTo>
                      <a:pt x="277" y="2000"/>
                      <a:pt x="343" y="1948"/>
                      <a:pt x="401" y="1889"/>
                    </a:cubicBezTo>
                    <a:lnTo>
                      <a:pt x="401" y="1889"/>
                    </a:lnTo>
                    <a:cubicBezTo>
                      <a:pt x="415" y="1911"/>
                      <a:pt x="422" y="1931"/>
                      <a:pt x="421" y="1952"/>
                    </a:cubicBezTo>
                    <a:lnTo>
                      <a:pt x="421" y="1952"/>
                    </a:lnTo>
                    <a:cubicBezTo>
                      <a:pt x="283" y="2011"/>
                      <a:pt x="168" y="2119"/>
                      <a:pt x="102" y="2260"/>
                    </a:cubicBezTo>
                    <a:cubicBezTo>
                      <a:pt x="92" y="2279"/>
                      <a:pt x="105" y="2307"/>
                      <a:pt x="123" y="2307"/>
                    </a:cubicBezTo>
                    <a:cubicBezTo>
                      <a:pt x="129" y="2307"/>
                      <a:pt x="135" y="2304"/>
                      <a:pt x="140" y="2298"/>
                    </a:cubicBezTo>
                    <a:cubicBezTo>
                      <a:pt x="217" y="2250"/>
                      <a:pt x="284" y="2192"/>
                      <a:pt x="343" y="2126"/>
                    </a:cubicBezTo>
                    <a:lnTo>
                      <a:pt x="343" y="2126"/>
                    </a:lnTo>
                    <a:cubicBezTo>
                      <a:pt x="408" y="2093"/>
                      <a:pt x="506" y="1991"/>
                      <a:pt x="540" y="1991"/>
                    </a:cubicBezTo>
                    <a:cubicBezTo>
                      <a:pt x="561" y="1991"/>
                      <a:pt x="559" y="2030"/>
                      <a:pt x="510" y="2145"/>
                    </a:cubicBezTo>
                    <a:cubicBezTo>
                      <a:pt x="491" y="2169"/>
                      <a:pt x="473" y="2190"/>
                      <a:pt x="457" y="2210"/>
                    </a:cubicBezTo>
                    <a:lnTo>
                      <a:pt x="457" y="2210"/>
                    </a:lnTo>
                    <a:cubicBezTo>
                      <a:pt x="304" y="2254"/>
                      <a:pt x="176" y="2370"/>
                      <a:pt x="115" y="2528"/>
                    </a:cubicBezTo>
                    <a:cubicBezTo>
                      <a:pt x="105" y="2547"/>
                      <a:pt x="118" y="2574"/>
                      <a:pt x="136" y="2574"/>
                    </a:cubicBezTo>
                    <a:cubicBezTo>
                      <a:pt x="141" y="2574"/>
                      <a:pt x="147" y="2572"/>
                      <a:pt x="153" y="2566"/>
                    </a:cubicBezTo>
                    <a:cubicBezTo>
                      <a:pt x="257" y="2491"/>
                      <a:pt x="350" y="2406"/>
                      <a:pt x="433" y="2312"/>
                    </a:cubicBezTo>
                    <a:lnTo>
                      <a:pt x="433" y="2312"/>
                    </a:lnTo>
                    <a:cubicBezTo>
                      <a:pt x="506" y="2333"/>
                      <a:pt x="550" y="2360"/>
                      <a:pt x="563" y="2394"/>
                    </a:cubicBezTo>
                    <a:lnTo>
                      <a:pt x="563" y="2394"/>
                    </a:lnTo>
                    <a:cubicBezTo>
                      <a:pt x="337" y="2432"/>
                      <a:pt x="164" y="2612"/>
                      <a:pt x="140" y="2846"/>
                    </a:cubicBezTo>
                    <a:cubicBezTo>
                      <a:pt x="130" y="2857"/>
                      <a:pt x="145" y="2875"/>
                      <a:pt x="164" y="2875"/>
                    </a:cubicBezTo>
                    <a:cubicBezTo>
                      <a:pt x="167" y="2875"/>
                      <a:pt x="171" y="2875"/>
                      <a:pt x="174" y="2874"/>
                    </a:cubicBezTo>
                    <a:lnTo>
                      <a:pt x="174" y="2874"/>
                    </a:lnTo>
                    <a:cubicBezTo>
                      <a:pt x="166" y="2894"/>
                      <a:pt x="159" y="2914"/>
                      <a:pt x="153" y="2935"/>
                    </a:cubicBezTo>
                    <a:cubicBezTo>
                      <a:pt x="147" y="2942"/>
                      <a:pt x="150" y="2951"/>
                      <a:pt x="156" y="2957"/>
                    </a:cubicBezTo>
                    <a:lnTo>
                      <a:pt x="156" y="2957"/>
                    </a:lnTo>
                    <a:cubicBezTo>
                      <a:pt x="145" y="2979"/>
                      <a:pt x="136" y="3002"/>
                      <a:pt x="128" y="3025"/>
                    </a:cubicBezTo>
                    <a:cubicBezTo>
                      <a:pt x="120" y="3039"/>
                      <a:pt x="130" y="3050"/>
                      <a:pt x="144" y="3054"/>
                    </a:cubicBezTo>
                    <a:lnTo>
                      <a:pt x="144" y="3054"/>
                    </a:lnTo>
                    <a:cubicBezTo>
                      <a:pt x="125" y="3108"/>
                      <a:pt x="115" y="3158"/>
                      <a:pt x="115" y="3190"/>
                    </a:cubicBezTo>
                    <a:cubicBezTo>
                      <a:pt x="115" y="3206"/>
                      <a:pt x="120" y="3217"/>
                      <a:pt x="129" y="3220"/>
                    </a:cubicBezTo>
                    <a:lnTo>
                      <a:pt x="129" y="3220"/>
                    </a:lnTo>
                    <a:cubicBezTo>
                      <a:pt x="66" y="3310"/>
                      <a:pt x="22" y="3398"/>
                      <a:pt x="13" y="3445"/>
                    </a:cubicBezTo>
                    <a:cubicBezTo>
                      <a:pt x="3" y="3466"/>
                      <a:pt x="18" y="3487"/>
                      <a:pt x="37" y="3487"/>
                    </a:cubicBezTo>
                    <a:cubicBezTo>
                      <a:pt x="42" y="3487"/>
                      <a:pt x="47" y="3486"/>
                      <a:pt x="51" y="3484"/>
                    </a:cubicBezTo>
                    <a:cubicBezTo>
                      <a:pt x="70" y="3474"/>
                      <a:pt x="97" y="3459"/>
                      <a:pt x="127" y="3439"/>
                    </a:cubicBezTo>
                    <a:lnTo>
                      <a:pt x="127" y="3439"/>
                    </a:lnTo>
                    <a:cubicBezTo>
                      <a:pt x="51" y="3569"/>
                      <a:pt x="6" y="3725"/>
                      <a:pt x="0" y="3815"/>
                    </a:cubicBezTo>
                    <a:cubicBezTo>
                      <a:pt x="0" y="3834"/>
                      <a:pt x="14" y="3845"/>
                      <a:pt x="26" y="3845"/>
                    </a:cubicBezTo>
                    <a:cubicBezTo>
                      <a:pt x="31" y="3845"/>
                      <a:pt x="35" y="3844"/>
                      <a:pt x="38" y="3840"/>
                    </a:cubicBezTo>
                    <a:cubicBezTo>
                      <a:pt x="82" y="3809"/>
                      <a:pt x="168" y="3735"/>
                      <a:pt x="262" y="3643"/>
                    </a:cubicBezTo>
                    <a:lnTo>
                      <a:pt x="262" y="3643"/>
                    </a:lnTo>
                    <a:cubicBezTo>
                      <a:pt x="259" y="3662"/>
                      <a:pt x="257" y="3681"/>
                      <a:pt x="255" y="3700"/>
                    </a:cubicBezTo>
                    <a:cubicBezTo>
                      <a:pt x="255" y="3713"/>
                      <a:pt x="268" y="3726"/>
                      <a:pt x="293" y="3726"/>
                    </a:cubicBezTo>
                    <a:cubicBezTo>
                      <a:pt x="487" y="3726"/>
                      <a:pt x="750" y="3414"/>
                      <a:pt x="568" y="3263"/>
                    </a:cubicBezTo>
                    <a:lnTo>
                      <a:pt x="568" y="3263"/>
                    </a:lnTo>
                    <a:cubicBezTo>
                      <a:pt x="628" y="3153"/>
                      <a:pt x="648" y="3053"/>
                      <a:pt x="587" y="2987"/>
                    </a:cubicBezTo>
                    <a:lnTo>
                      <a:pt x="587" y="2987"/>
                    </a:lnTo>
                    <a:cubicBezTo>
                      <a:pt x="620" y="2922"/>
                      <a:pt x="632" y="2858"/>
                      <a:pt x="611" y="2803"/>
                    </a:cubicBezTo>
                    <a:lnTo>
                      <a:pt x="611" y="2803"/>
                    </a:lnTo>
                    <a:cubicBezTo>
                      <a:pt x="630" y="2756"/>
                      <a:pt x="643" y="2706"/>
                      <a:pt x="650" y="2655"/>
                    </a:cubicBezTo>
                    <a:cubicBezTo>
                      <a:pt x="658" y="2641"/>
                      <a:pt x="652" y="2626"/>
                      <a:pt x="642" y="2619"/>
                    </a:cubicBezTo>
                    <a:lnTo>
                      <a:pt x="642" y="2619"/>
                    </a:lnTo>
                    <a:cubicBezTo>
                      <a:pt x="654" y="2597"/>
                      <a:pt x="665" y="2575"/>
                      <a:pt x="676" y="2553"/>
                    </a:cubicBezTo>
                    <a:cubicBezTo>
                      <a:pt x="686" y="2532"/>
                      <a:pt x="671" y="2511"/>
                      <a:pt x="651" y="2511"/>
                    </a:cubicBezTo>
                    <a:cubicBezTo>
                      <a:pt x="647" y="2511"/>
                      <a:pt x="642" y="2512"/>
                      <a:pt x="638" y="2515"/>
                    </a:cubicBezTo>
                    <a:cubicBezTo>
                      <a:pt x="633" y="2515"/>
                      <a:pt x="629" y="2516"/>
                      <a:pt x="625" y="2516"/>
                    </a:cubicBezTo>
                    <a:lnTo>
                      <a:pt x="625" y="2516"/>
                    </a:lnTo>
                    <a:cubicBezTo>
                      <a:pt x="635" y="2487"/>
                      <a:pt x="644" y="2456"/>
                      <a:pt x="650" y="2426"/>
                    </a:cubicBezTo>
                    <a:cubicBezTo>
                      <a:pt x="659" y="2408"/>
                      <a:pt x="656" y="2396"/>
                      <a:pt x="644" y="2391"/>
                    </a:cubicBezTo>
                    <a:lnTo>
                      <a:pt x="644" y="2391"/>
                    </a:lnTo>
                    <a:cubicBezTo>
                      <a:pt x="667" y="2341"/>
                      <a:pt x="686" y="2289"/>
                      <a:pt x="701" y="2234"/>
                    </a:cubicBezTo>
                    <a:cubicBezTo>
                      <a:pt x="714" y="2222"/>
                      <a:pt x="689" y="2196"/>
                      <a:pt x="676" y="2196"/>
                    </a:cubicBezTo>
                    <a:cubicBezTo>
                      <a:pt x="649" y="2192"/>
                      <a:pt x="623" y="2190"/>
                      <a:pt x="596" y="2190"/>
                    </a:cubicBezTo>
                    <a:cubicBezTo>
                      <a:pt x="574" y="2190"/>
                      <a:pt x="551" y="2191"/>
                      <a:pt x="529" y="2194"/>
                    </a:cubicBezTo>
                    <a:lnTo>
                      <a:pt x="529" y="2194"/>
                    </a:lnTo>
                    <a:cubicBezTo>
                      <a:pt x="589" y="2114"/>
                      <a:pt x="642" y="2029"/>
                      <a:pt x="689" y="1941"/>
                    </a:cubicBezTo>
                    <a:cubicBezTo>
                      <a:pt x="699" y="1930"/>
                      <a:pt x="692" y="1900"/>
                      <a:pt x="673" y="1900"/>
                    </a:cubicBezTo>
                    <a:cubicBezTo>
                      <a:pt x="670" y="1900"/>
                      <a:pt x="667" y="1901"/>
                      <a:pt x="663" y="1903"/>
                    </a:cubicBezTo>
                    <a:cubicBezTo>
                      <a:pt x="600" y="1903"/>
                      <a:pt x="538" y="1913"/>
                      <a:pt x="480" y="1930"/>
                    </a:cubicBezTo>
                    <a:lnTo>
                      <a:pt x="480" y="1930"/>
                    </a:lnTo>
                    <a:cubicBezTo>
                      <a:pt x="512" y="1872"/>
                      <a:pt x="539" y="1812"/>
                      <a:pt x="561" y="1750"/>
                    </a:cubicBezTo>
                    <a:cubicBezTo>
                      <a:pt x="561" y="1725"/>
                      <a:pt x="549" y="1713"/>
                      <a:pt x="537" y="1712"/>
                    </a:cubicBezTo>
                    <a:lnTo>
                      <a:pt x="537" y="1712"/>
                    </a:lnTo>
                    <a:cubicBezTo>
                      <a:pt x="581" y="1637"/>
                      <a:pt x="615" y="1556"/>
                      <a:pt x="638" y="1470"/>
                    </a:cubicBezTo>
                    <a:cubicBezTo>
                      <a:pt x="638" y="1456"/>
                      <a:pt x="630" y="1446"/>
                      <a:pt x="619" y="1441"/>
                    </a:cubicBezTo>
                    <a:lnTo>
                      <a:pt x="619" y="1441"/>
                    </a:lnTo>
                    <a:cubicBezTo>
                      <a:pt x="639" y="1409"/>
                      <a:pt x="658" y="1376"/>
                      <a:pt x="676" y="1342"/>
                    </a:cubicBezTo>
                    <a:cubicBezTo>
                      <a:pt x="686" y="1321"/>
                      <a:pt x="671" y="1301"/>
                      <a:pt x="658" y="1301"/>
                    </a:cubicBezTo>
                    <a:cubicBezTo>
                      <a:pt x="655" y="1301"/>
                      <a:pt x="653" y="1302"/>
                      <a:pt x="650" y="1304"/>
                    </a:cubicBezTo>
                    <a:cubicBezTo>
                      <a:pt x="633" y="1306"/>
                      <a:pt x="616" y="1309"/>
                      <a:pt x="599" y="1313"/>
                    </a:cubicBezTo>
                    <a:lnTo>
                      <a:pt x="599" y="1313"/>
                    </a:lnTo>
                    <a:cubicBezTo>
                      <a:pt x="619" y="1266"/>
                      <a:pt x="619" y="1219"/>
                      <a:pt x="587" y="1176"/>
                    </a:cubicBezTo>
                    <a:cubicBezTo>
                      <a:pt x="570" y="1151"/>
                      <a:pt x="553" y="1134"/>
                      <a:pt x="535" y="1122"/>
                    </a:cubicBezTo>
                    <a:lnTo>
                      <a:pt x="535" y="1122"/>
                    </a:lnTo>
                    <a:cubicBezTo>
                      <a:pt x="598" y="1047"/>
                      <a:pt x="645" y="962"/>
                      <a:pt x="676" y="871"/>
                    </a:cubicBezTo>
                    <a:cubicBezTo>
                      <a:pt x="687" y="848"/>
                      <a:pt x="669" y="836"/>
                      <a:pt x="647" y="833"/>
                    </a:cubicBezTo>
                    <a:lnTo>
                      <a:pt x="647" y="833"/>
                    </a:lnTo>
                    <a:cubicBezTo>
                      <a:pt x="680" y="797"/>
                      <a:pt x="711" y="758"/>
                      <a:pt x="740" y="718"/>
                    </a:cubicBezTo>
                    <a:cubicBezTo>
                      <a:pt x="750" y="697"/>
                      <a:pt x="735" y="676"/>
                      <a:pt x="715" y="676"/>
                    </a:cubicBezTo>
                    <a:cubicBezTo>
                      <a:pt x="711" y="676"/>
                      <a:pt x="706" y="677"/>
                      <a:pt x="701" y="679"/>
                    </a:cubicBezTo>
                    <a:cubicBezTo>
                      <a:pt x="637" y="691"/>
                      <a:pt x="575" y="707"/>
                      <a:pt x="514" y="729"/>
                    </a:cubicBezTo>
                    <a:lnTo>
                      <a:pt x="514" y="729"/>
                    </a:lnTo>
                    <a:cubicBezTo>
                      <a:pt x="558" y="681"/>
                      <a:pt x="600" y="631"/>
                      <a:pt x="638" y="577"/>
                    </a:cubicBezTo>
                    <a:cubicBezTo>
                      <a:pt x="663" y="565"/>
                      <a:pt x="650" y="539"/>
                      <a:pt x="625" y="526"/>
                    </a:cubicBezTo>
                    <a:lnTo>
                      <a:pt x="625" y="526"/>
                    </a:lnTo>
                    <a:cubicBezTo>
                      <a:pt x="619" y="528"/>
                      <a:pt x="474" y="542"/>
                      <a:pt x="405" y="548"/>
                    </a:cubicBezTo>
                    <a:lnTo>
                      <a:pt x="405" y="548"/>
                    </a:lnTo>
                    <a:cubicBezTo>
                      <a:pt x="406" y="545"/>
                      <a:pt x="407" y="542"/>
                      <a:pt x="408" y="539"/>
                    </a:cubicBezTo>
                    <a:cubicBezTo>
                      <a:pt x="414" y="515"/>
                      <a:pt x="425" y="491"/>
                      <a:pt x="439" y="466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4705400" y="1414600"/>
                <a:ext cx="20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27" extrusionOk="0">
                    <a:moveTo>
                      <a:pt x="574" y="281"/>
                    </a:moveTo>
                    <a:lnTo>
                      <a:pt x="574" y="281"/>
                    </a:lnTo>
                    <a:cubicBezTo>
                      <a:pt x="562" y="319"/>
                      <a:pt x="536" y="357"/>
                      <a:pt x="511" y="396"/>
                    </a:cubicBezTo>
                    <a:cubicBezTo>
                      <a:pt x="498" y="383"/>
                      <a:pt x="485" y="370"/>
                      <a:pt x="472" y="357"/>
                    </a:cubicBezTo>
                    <a:lnTo>
                      <a:pt x="549" y="294"/>
                    </a:lnTo>
                    <a:cubicBezTo>
                      <a:pt x="562" y="294"/>
                      <a:pt x="574" y="281"/>
                      <a:pt x="574" y="281"/>
                    </a:cubicBezTo>
                    <a:close/>
                    <a:moveTo>
                      <a:pt x="625" y="625"/>
                    </a:moveTo>
                    <a:lnTo>
                      <a:pt x="600" y="651"/>
                    </a:lnTo>
                    <a:cubicBezTo>
                      <a:pt x="600" y="651"/>
                      <a:pt x="600" y="638"/>
                      <a:pt x="600" y="638"/>
                    </a:cubicBezTo>
                    <a:lnTo>
                      <a:pt x="600" y="625"/>
                    </a:lnTo>
                    <a:close/>
                    <a:moveTo>
                      <a:pt x="651" y="969"/>
                    </a:moveTo>
                    <a:lnTo>
                      <a:pt x="651" y="969"/>
                    </a:lnTo>
                    <a:cubicBezTo>
                      <a:pt x="625" y="1020"/>
                      <a:pt x="600" y="1071"/>
                      <a:pt x="562" y="1122"/>
                    </a:cubicBezTo>
                    <a:lnTo>
                      <a:pt x="536" y="1122"/>
                    </a:lnTo>
                    <a:lnTo>
                      <a:pt x="523" y="1109"/>
                    </a:lnTo>
                    <a:cubicBezTo>
                      <a:pt x="523" y="1097"/>
                      <a:pt x="536" y="1084"/>
                      <a:pt x="536" y="1071"/>
                    </a:cubicBezTo>
                    <a:lnTo>
                      <a:pt x="587" y="1033"/>
                    </a:lnTo>
                    <a:cubicBezTo>
                      <a:pt x="613" y="1007"/>
                      <a:pt x="625" y="995"/>
                      <a:pt x="651" y="969"/>
                    </a:cubicBezTo>
                    <a:close/>
                    <a:moveTo>
                      <a:pt x="447" y="1224"/>
                    </a:moveTo>
                    <a:lnTo>
                      <a:pt x="447" y="1237"/>
                    </a:lnTo>
                    <a:cubicBezTo>
                      <a:pt x="421" y="1262"/>
                      <a:pt x="396" y="1288"/>
                      <a:pt x="358" y="1301"/>
                    </a:cubicBezTo>
                    <a:cubicBezTo>
                      <a:pt x="383" y="1275"/>
                      <a:pt x="409" y="1250"/>
                      <a:pt x="447" y="1224"/>
                    </a:cubicBezTo>
                    <a:close/>
                    <a:moveTo>
                      <a:pt x="574" y="1224"/>
                    </a:moveTo>
                    <a:lnTo>
                      <a:pt x="600" y="1250"/>
                    </a:lnTo>
                    <a:cubicBezTo>
                      <a:pt x="613" y="1262"/>
                      <a:pt x="625" y="1288"/>
                      <a:pt x="613" y="1313"/>
                    </a:cubicBezTo>
                    <a:cubicBezTo>
                      <a:pt x="587" y="1326"/>
                      <a:pt x="562" y="1339"/>
                      <a:pt x="536" y="1352"/>
                    </a:cubicBezTo>
                    <a:lnTo>
                      <a:pt x="536" y="1275"/>
                    </a:lnTo>
                    <a:lnTo>
                      <a:pt x="511" y="1275"/>
                    </a:lnTo>
                    <a:cubicBezTo>
                      <a:pt x="549" y="1250"/>
                      <a:pt x="549" y="1237"/>
                      <a:pt x="574" y="1224"/>
                    </a:cubicBezTo>
                    <a:close/>
                    <a:moveTo>
                      <a:pt x="383" y="1543"/>
                    </a:moveTo>
                    <a:cubicBezTo>
                      <a:pt x="383" y="1543"/>
                      <a:pt x="396" y="1556"/>
                      <a:pt x="409" y="1556"/>
                    </a:cubicBezTo>
                    <a:cubicBezTo>
                      <a:pt x="370" y="1594"/>
                      <a:pt x="332" y="1619"/>
                      <a:pt x="307" y="1632"/>
                    </a:cubicBezTo>
                    <a:cubicBezTo>
                      <a:pt x="332" y="1607"/>
                      <a:pt x="358" y="1568"/>
                      <a:pt x="383" y="1543"/>
                    </a:cubicBezTo>
                    <a:close/>
                    <a:moveTo>
                      <a:pt x="370" y="1900"/>
                    </a:moveTo>
                    <a:lnTo>
                      <a:pt x="396" y="1925"/>
                    </a:lnTo>
                    <a:cubicBezTo>
                      <a:pt x="345" y="1963"/>
                      <a:pt x="307" y="2002"/>
                      <a:pt x="256" y="2027"/>
                    </a:cubicBezTo>
                    <a:cubicBezTo>
                      <a:pt x="268" y="2002"/>
                      <a:pt x="268" y="1976"/>
                      <a:pt x="281" y="1963"/>
                    </a:cubicBezTo>
                    <a:lnTo>
                      <a:pt x="268" y="1951"/>
                    </a:lnTo>
                    <a:cubicBezTo>
                      <a:pt x="294" y="1938"/>
                      <a:pt x="319" y="1912"/>
                      <a:pt x="370" y="1900"/>
                    </a:cubicBezTo>
                    <a:close/>
                    <a:moveTo>
                      <a:pt x="689" y="1976"/>
                    </a:moveTo>
                    <a:cubicBezTo>
                      <a:pt x="676" y="2014"/>
                      <a:pt x="651" y="2053"/>
                      <a:pt x="638" y="2091"/>
                    </a:cubicBezTo>
                    <a:cubicBezTo>
                      <a:pt x="638" y="2040"/>
                      <a:pt x="638" y="2014"/>
                      <a:pt x="613" y="2002"/>
                    </a:cubicBezTo>
                    <a:cubicBezTo>
                      <a:pt x="613" y="1989"/>
                      <a:pt x="600" y="1989"/>
                      <a:pt x="587" y="1989"/>
                    </a:cubicBezTo>
                    <a:lnTo>
                      <a:pt x="574" y="1989"/>
                    </a:lnTo>
                    <a:cubicBezTo>
                      <a:pt x="613" y="1976"/>
                      <a:pt x="651" y="1976"/>
                      <a:pt x="689" y="1976"/>
                    </a:cubicBezTo>
                    <a:close/>
                    <a:moveTo>
                      <a:pt x="288" y="2173"/>
                    </a:moveTo>
                    <a:cubicBezTo>
                      <a:pt x="293" y="2180"/>
                      <a:pt x="300" y="2186"/>
                      <a:pt x="307" y="2193"/>
                    </a:cubicBezTo>
                    <a:cubicBezTo>
                      <a:pt x="281" y="2218"/>
                      <a:pt x="243" y="2244"/>
                      <a:pt x="217" y="2269"/>
                    </a:cubicBezTo>
                    <a:cubicBezTo>
                      <a:pt x="229" y="2234"/>
                      <a:pt x="263" y="2198"/>
                      <a:pt x="288" y="2173"/>
                    </a:cubicBezTo>
                    <a:close/>
                    <a:moveTo>
                      <a:pt x="715" y="2269"/>
                    </a:moveTo>
                    <a:cubicBezTo>
                      <a:pt x="702" y="2320"/>
                      <a:pt x="676" y="2359"/>
                      <a:pt x="664" y="2397"/>
                    </a:cubicBezTo>
                    <a:lnTo>
                      <a:pt x="625" y="2397"/>
                    </a:lnTo>
                    <a:cubicBezTo>
                      <a:pt x="613" y="2371"/>
                      <a:pt x="574" y="2346"/>
                      <a:pt x="549" y="2346"/>
                    </a:cubicBezTo>
                    <a:lnTo>
                      <a:pt x="536" y="2333"/>
                    </a:lnTo>
                    <a:cubicBezTo>
                      <a:pt x="549" y="2308"/>
                      <a:pt x="574" y="2295"/>
                      <a:pt x="600" y="2269"/>
                    </a:cubicBezTo>
                    <a:close/>
                    <a:moveTo>
                      <a:pt x="485" y="2410"/>
                    </a:moveTo>
                    <a:lnTo>
                      <a:pt x="523" y="2422"/>
                    </a:lnTo>
                    <a:cubicBezTo>
                      <a:pt x="498" y="2422"/>
                      <a:pt x="472" y="2435"/>
                      <a:pt x="447" y="2448"/>
                    </a:cubicBezTo>
                    <a:lnTo>
                      <a:pt x="485" y="2410"/>
                    </a:lnTo>
                    <a:close/>
                    <a:moveTo>
                      <a:pt x="315" y="2398"/>
                    </a:moveTo>
                    <a:cubicBezTo>
                      <a:pt x="317" y="2414"/>
                      <a:pt x="329" y="2427"/>
                      <a:pt x="345" y="2435"/>
                    </a:cubicBezTo>
                    <a:cubicBezTo>
                      <a:pt x="294" y="2473"/>
                      <a:pt x="256" y="2512"/>
                      <a:pt x="217" y="2537"/>
                    </a:cubicBezTo>
                    <a:cubicBezTo>
                      <a:pt x="240" y="2492"/>
                      <a:pt x="272" y="2437"/>
                      <a:pt x="315" y="2398"/>
                    </a:cubicBezTo>
                    <a:close/>
                    <a:moveTo>
                      <a:pt x="549" y="2486"/>
                    </a:moveTo>
                    <a:lnTo>
                      <a:pt x="549" y="2486"/>
                    </a:lnTo>
                    <a:cubicBezTo>
                      <a:pt x="536" y="2499"/>
                      <a:pt x="523" y="2524"/>
                      <a:pt x="511" y="2537"/>
                    </a:cubicBezTo>
                    <a:lnTo>
                      <a:pt x="511" y="2550"/>
                    </a:lnTo>
                    <a:cubicBezTo>
                      <a:pt x="498" y="2550"/>
                      <a:pt x="498" y="2550"/>
                      <a:pt x="498" y="2563"/>
                    </a:cubicBezTo>
                    <a:cubicBezTo>
                      <a:pt x="396" y="2601"/>
                      <a:pt x="307" y="2665"/>
                      <a:pt x="256" y="2754"/>
                    </a:cubicBezTo>
                    <a:cubicBezTo>
                      <a:pt x="307" y="2626"/>
                      <a:pt x="421" y="2524"/>
                      <a:pt x="549" y="2486"/>
                    </a:cubicBezTo>
                    <a:close/>
                    <a:moveTo>
                      <a:pt x="472" y="2792"/>
                    </a:moveTo>
                    <a:lnTo>
                      <a:pt x="472" y="2792"/>
                    </a:lnTo>
                    <a:cubicBezTo>
                      <a:pt x="447" y="2817"/>
                      <a:pt x="421" y="2843"/>
                      <a:pt x="396" y="2868"/>
                    </a:cubicBezTo>
                    <a:lnTo>
                      <a:pt x="421" y="2830"/>
                    </a:lnTo>
                    <a:lnTo>
                      <a:pt x="434" y="2817"/>
                    </a:lnTo>
                    <a:lnTo>
                      <a:pt x="472" y="2792"/>
                    </a:lnTo>
                    <a:close/>
                    <a:moveTo>
                      <a:pt x="600" y="2843"/>
                    </a:moveTo>
                    <a:lnTo>
                      <a:pt x="600" y="2843"/>
                    </a:lnTo>
                    <a:cubicBezTo>
                      <a:pt x="587" y="2868"/>
                      <a:pt x="574" y="2907"/>
                      <a:pt x="549" y="2945"/>
                    </a:cubicBezTo>
                    <a:lnTo>
                      <a:pt x="511" y="2945"/>
                    </a:lnTo>
                    <a:lnTo>
                      <a:pt x="511" y="2932"/>
                    </a:lnTo>
                    <a:cubicBezTo>
                      <a:pt x="549" y="2907"/>
                      <a:pt x="574" y="2868"/>
                      <a:pt x="600" y="2843"/>
                    </a:cubicBezTo>
                    <a:close/>
                    <a:moveTo>
                      <a:pt x="485" y="3021"/>
                    </a:moveTo>
                    <a:lnTo>
                      <a:pt x="472" y="3034"/>
                    </a:lnTo>
                    <a:lnTo>
                      <a:pt x="472" y="3021"/>
                    </a:lnTo>
                    <a:close/>
                    <a:moveTo>
                      <a:pt x="396" y="3047"/>
                    </a:moveTo>
                    <a:cubicBezTo>
                      <a:pt x="409" y="3060"/>
                      <a:pt x="409" y="3072"/>
                      <a:pt x="421" y="3085"/>
                    </a:cubicBezTo>
                    <a:lnTo>
                      <a:pt x="409" y="3098"/>
                    </a:lnTo>
                    <a:cubicBezTo>
                      <a:pt x="370" y="3123"/>
                      <a:pt x="332" y="3149"/>
                      <a:pt x="281" y="3174"/>
                    </a:cubicBezTo>
                    <a:lnTo>
                      <a:pt x="268" y="3187"/>
                    </a:lnTo>
                    <a:cubicBezTo>
                      <a:pt x="307" y="3136"/>
                      <a:pt x="345" y="3098"/>
                      <a:pt x="396" y="3060"/>
                    </a:cubicBezTo>
                    <a:lnTo>
                      <a:pt x="396" y="3047"/>
                    </a:lnTo>
                    <a:close/>
                    <a:moveTo>
                      <a:pt x="460" y="3162"/>
                    </a:moveTo>
                    <a:cubicBezTo>
                      <a:pt x="434" y="3187"/>
                      <a:pt x="421" y="3200"/>
                      <a:pt x="396" y="3213"/>
                    </a:cubicBezTo>
                    <a:lnTo>
                      <a:pt x="358" y="3225"/>
                    </a:lnTo>
                    <a:cubicBezTo>
                      <a:pt x="383" y="3213"/>
                      <a:pt x="421" y="3187"/>
                      <a:pt x="460" y="3162"/>
                    </a:cubicBezTo>
                    <a:close/>
                    <a:moveTo>
                      <a:pt x="613" y="3111"/>
                    </a:moveTo>
                    <a:lnTo>
                      <a:pt x="613" y="3149"/>
                    </a:lnTo>
                    <a:cubicBezTo>
                      <a:pt x="613" y="3174"/>
                      <a:pt x="600" y="3213"/>
                      <a:pt x="587" y="3238"/>
                    </a:cubicBezTo>
                    <a:cubicBezTo>
                      <a:pt x="600" y="3200"/>
                      <a:pt x="613" y="3162"/>
                      <a:pt x="613" y="3111"/>
                    </a:cubicBezTo>
                    <a:close/>
                    <a:moveTo>
                      <a:pt x="266" y="3298"/>
                    </a:moveTo>
                    <a:cubicBezTo>
                      <a:pt x="246" y="3312"/>
                      <a:pt x="228" y="3333"/>
                      <a:pt x="217" y="3353"/>
                    </a:cubicBezTo>
                    <a:lnTo>
                      <a:pt x="217" y="3327"/>
                    </a:lnTo>
                    <a:lnTo>
                      <a:pt x="266" y="3298"/>
                    </a:lnTo>
                    <a:close/>
                    <a:moveTo>
                      <a:pt x="358" y="3391"/>
                    </a:moveTo>
                    <a:lnTo>
                      <a:pt x="332" y="3429"/>
                    </a:lnTo>
                    <a:lnTo>
                      <a:pt x="307" y="3429"/>
                    </a:lnTo>
                    <a:lnTo>
                      <a:pt x="358" y="3391"/>
                    </a:lnTo>
                    <a:close/>
                    <a:moveTo>
                      <a:pt x="117" y="3426"/>
                    </a:moveTo>
                    <a:cubicBezTo>
                      <a:pt x="119" y="3433"/>
                      <a:pt x="122" y="3443"/>
                      <a:pt x="128" y="3455"/>
                    </a:cubicBezTo>
                    <a:cubicBezTo>
                      <a:pt x="128" y="3455"/>
                      <a:pt x="128" y="3455"/>
                      <a:pt x="128" y="3468"/>
                    </a:cubicBezTo>
                    <a:lnTo>
                      <a:pt x="90" y="3480"/>
                    </a:lnTo>
                    <a:cubicBezTo>
                      <a:pt x="99" y="3462"/>
                      <a:pt x="108" y="3444"/>
                      <a:pt x="117" y="3426"/>
                    </a:cubicBezTo>
                    <a:close/>
                    <a:moveTo>
                      <a:pt x="307" y="3506"/>
                    </a:moveTo>
                    <a:cubicBezTo>
                      <a:pt x="294" y="3544"/>
                      <a:pt x="294" y="3570"/>
                      <a:pt x="281" y="3608"/>
                    </a:cubicBezTo>
                    <a:lnTo>
                      <a:pt x="268" y="3620"/>
                    </a:lnTo>
                    <a:cubicBezTo>
                      <a:pt x="268" y="3582"/>
                      <a:pt x="268" y="3544"/>
                      <a:pt x="268" y="3506"/>
                    </a:cubicBezTo>
                    <a:close/>
                    <a:moveTo>
                      <a:pt x="613" y="3378"/>
                    </a:moveTo>
                    <a:cubicBezTo>
                      <a:pt x="625" y="3404"/>
                      <a:pt x="638" y="3442"/>
                      <a:pt x="625" y="3480"/>
                    </a:cubicBezTo>
                    <a:cubicBezTo>
                      <a:pt x="574" y="3608"/>
                      <a:pt x="472" y="3697"/>
                      <a:pt x="345" y="3735"/>
                    </a:cubicBezTo>
                    <a:lnTo>
                      <a:pt x="345" y="3697"/>
                    </a:lnTo>
                    <a:lnTo>
                      <a:pt x="332" y="3697"/>
                    </a:lnTo>
                    <a:cubicBezTo>
                      <a:pt x="434" y="3595"/>
                      <a:pt x="536" y="3493"/>
                      <a:pt x="613" y="3378"/>
                    </a:cubicBezTo>
                    <a:close/>
                    <a:moveTo>
                      <a:pt x="192" y="3506"/>
                    </a:moveTo>
                    <a:lnTo>
                      <a:pt x="192" y="3506"/>
                    </a:lnTo>
                    <a:cubicBezTo>
                      <a:pt x="179" y="3620"/>
                      <a:pt x="179" y="3684"/>
                      <a:pt x="217" y="3710"/>
                    </a:cubicBezTo>
                    <a:cubicBezTo>
                      <a:pt x="166" y="3761"/>
                      <a:pt x="115" y="3799"/>
                      <a:pt x="77" y="3824"/>
                    </a:cubicBezTo>
                    <a:cubicBezTo>
                      <a:pt x="103" y="3710"/>
                      <a:pt x="141" y="3608"/>
                      <a:pt x="192" y="3506"/>
                    </a:cubicBezTo>
                    <a:close/>
                    <a:moveTo>
                      <a:pt x="694" y="0"/>
                    </a:moveTo>
                    <a:cubicBezTo>
                      <a:pt x="683" y="0"/>
                      <a:pt x="673" y="4"/>
                      <a:pt x="664" y="13"/>
                    </a:cubicBezTo>
                    <a:cubicBezTo>
                      <a:pt x="638" y="26"/>
                      <a:pt x="613" y="39"/>
                      <a:pt x="587" y="52"/>
                    </a:cubicBezTo>
                    <a:lnTo>
                      <a:pt x="574" y="52"/>
                    </a:lnTo>
                    <a:cubicBezTo>
                      <a:pt x="564" y="46"/>
                      <a:pt x="553" y="43"/>
                      <a:pt x="543" y="43"/>
                    </a:cubicBezTo>
                    <a:cubicBezTo>
                      <a:pt x="528" y="43"/>
                      <a:pt x="513" y="49"/>
                      <a:pt x="498" y="64"/>
                    </a:cubicBezTo>
                    <a:cubicBezTo>
                      <a:pt x="472" y="102"/>
                      <a:pt x="434" y="128"/>
                      <a:pt x="421" y="153"/>
                    </a:cubicBezTo>
                    <a:cubicBezTo>
                      <a:pt x="358" y="204"/>
                      <a:pt x="307" y="255"/>
                      <a:pt x="243" y="306"/>
                    </a:cubicBezTo>
                    <a:cubicBezTo>
                      <a:pt x="230" y="319"/>
                      <a:pt x="217" y="345"/>
                      <a:pt x="230" y="370"/>
                    </a:cubicBezTo>
                    <a:lnTo>
                      <a:pt x="154" y="434"/>
                    </a:lnTo>
                    <a:cubicBezTo>
                      <a:pt x="128" y="459"/>
                      <a:pt x="128" y="498"/>
                      <a:pt x="154" y="523"/>
                    </a:cubicBezTo>
                    <a:cubicBezTo>
                      <a:pt x="169" y="539"/>
                      <a:pt x="190" y="550"/>
                      <a:pt x="213" y="550"/>
                    </a:cubicBezTo>
                    <a:cubicBezTo>
                      <a:pt x="226" y="550"/>
                      <a:pt x="241" y="546"/>
                      <a:pt x="256" y="536"/>
                    </a:cubicBezTo>
                    <a:lnTo>
                      <a:pt x="409" y="408"/>
                    </a:lnTo>
                    <a:cubicBezTo>
                      <a:pt x="421" y="434"/>
                      <a:pt x="447" y="447"/>
                      <a:pt x="472" y="459"/>
                    </a:cubicBezTo>
                    <a:lnTo>
                      <a:pt x="460" y="472"/>
                    </a:lnTo>
                    <a:cubicBezTo>
                      <a:pt x="409" y="510"/>
                      <a:pt x="307" y="574"/>
                      <a:pt x="268" y="600"/>
                    </a:cubicBezTo>
                    <a:cubicBezTo>
                      <a:pt x="230" y="612"/>
                      <a:pt x="230" y="651"/>
                      <a:pt x="230" y="676"/>
                    </a:cubicBezTo>
                    <a:cubicBezTo>
                      <a:pt x="256" y="714"/>
                      <a:pt x="281" y="727"/>
                      <a:pt x="319" y="727"/>
                    </a:cubicBezTo>
                    <a:cubicBezTo>
                      <a:pt x="383" y="702"/>
                      <a:pt x="434" y="689"/>
                      <a:pt x="498" y="689"/>
                    </a:cubicBezTo>
                    <a:lnTo>
                      <a:pt x="421" y="740"/>
                    </a:lnTo>
                    <a:cubicBezTo>
                      <a:pt x="370" y="791"/>
                      <a:pt x="319" y="829"/>
                      <a:pt x="268" y="880"/>
                    </a:cubicBezTo>
                    <a:cubicBezTo>
                      <a:pt x="217" y="918"/>
                      <a:pt x="179" y="957"/>
                      <a:pt x="128" y="995"/>
                    </a:cubicBezTo>
                    <a:cubicBezTo>
                      <a:pt x="103" y="1007"/>
                      <a:pt x="103" y="1046"/>
                      <a:pt x="128" y="1084"/>
                    </a:cubicBezTo>
                    <a:cubicBezTo>
                      <a:pt x="136" y="1100"/>
                      <a:pt x="154" y="1111"/>
                      <a:pt x="175" y="1111"/>
                    </a:cubicBezTo>
                    <a:cubicBezTo>
                      <a:pt x="188" y="1111"/>
                      <a:pt x="203" y="1106"/>
                      <a:pt x="217" y="1097"/>
                    </a:cubicBezTo>
                    <a:cubicBezTo>
                      <a:pt x="217" y="1097"/>
                      <a:pt x="217" y="1109"/>
                      <a:pt x="217" y="1109"/>
                    </a:cubicBezTo>
                    <a:cubicBezTo>
                      <a:pt x="205" y="1122"/>
                      <a:pt x="205" y="1135"/>
                      <a:pt x="205" y="1148"/>
                    </a:cubicBezTo>
                    <a:cubicBezTo>
                      <a:pt x="192" y="1173"/>
                      <a:pt x="166" y="1211"/>
                      <a:pt x="154" y="1237"/>
                    </a:cubicBezTo>
                    <a:cubicBezTo>
                      <a:pt x="141" y="1262"/>
                      <a:pt x="141" y="1301"/>
                      <a:pt x="166" y="1326"/>
                    </a:cubicBezTo>
                    <a:lnTo>
                      <a:pt x="141" y="1364"/>
                    </a:lnTo>
                    <a:lnTo>
                      <a:pt x="179" y="1326"/>
                    </a:lnTo>
                    <a:cubicBezTo>
                      <a:pt x="192" y="1333"/>
                      <a:pt x="205" y="1336"/>
                      <a:pt x="216" y="1336"/>
                    </a:cubicBezTo>
                    <a:cubicBezTo>
                      <a:pt x="227" y="1336"/>
                      <a:pt x="237" y="1333"/>
                      <a:pt x="243" y="1326"/>
                    </a:cubicBezTo>
                    <a:lnTo>
                      <a:pt x="243" y="1326"/>
                    </a:lnTo>
                    <a:cubicBezTo>
                      <a:pt x="230" y="1352"/>
                      <a:pt x="243" y="1377"/>
                      <a:pt x="256" y="1390"/>
                    </a:cubicBezTo>
                    <a:cubicBezTo>
                      <a:pt x="274" y="1409"/>
                      <a:pt x="293" y="1420"/>
                      <a:pt x="317" y="1420"/>
                    </a:cubicBezTo>
                    <a:cubicBezTo>
                      <a:pt x="325" y="1420"/>
                      <a:pt x="335" y="1419"/>
                      <a:pt x="345" y="1415"/>
                    </a:cubicBezTo>
                    <a:cubicBezTo>
                      <a:pt x="383" y="1390"/>
                      <a:pt x="421" y="1364"/>
                      <a:pt x="447" y="1339"/>
                    </a:cubicBezTo>
                    <a:lnTo>
                      <a:pt x="447" y="1390"/>
                    </a:lnTo>
                    <a:cubicBezTo>
                      <a:pt x="345" y="1454"/>
                      <a:pt x="268" y="1543"/>
                      <a:pt x="205" y="1645"/>
                    </a:cubicBezTo>
                    <a:cubicBezTo>
                      <a:pt x="192" y="1670"/>
                      <a:pt x="192" y="1709"/>
                      <a:pt x="217" y="1734"/>
                    </a:cubicBezTo>
                    <a:lnTo>
                      <a:pt x="230" y="1747"/>
                    </a:lnTo>
                    <a:cubicBezTo>
                      <a:pt x="192" y="1798"/>
                      <a:pt x="154" y="1861"/>
                      <a:pt x="115" y="1925"/>
                    </a:cubicBezTo>
                    <a:cubicBezTo>
                      <a:pt x="103" y="1951"/>
                      <a:pt x="115" y="1976"/>
                      <a:pt x="128" y="2002"/>
                    </a:cubicBezTo>
                    <a:cubicBezTo>
                      <a:pt x="141" y="2014"/>
                      <a:pt x="166" y="2014"/>
                      <a:pt x="179" y="2027"/>
                    </a:cubicBezTo>
                    <a:lnTo>
                      <a:pt x="179" y="2040"/>
                    </a:lnTo>
                    <a:cubicBezTo>
                      <a:pt x="166" y="2065"/>
                      <a:pt x="179" y="2091"/>
                      <a:pt x="205" y="2116"/>
                    </a:cubicBezTo>
                    <a:lnTo>
                      <a:pt x="230" y="2116"/>
                    </a:lnTo>
                    <a:cubicBezTo>
                      <a:pt x="179" y="2167"/>
                      <a:pt x="141" y="2218"/>
                      <a:pt x="115" y="2282"/>
                    </a:cubicBezTo>
                    <a:cubicBezTo>
                      <a:pt x="103" y="2308"/>
                      <a:pt x="103" y="2346"/>
                      <a:pt x="128" y="2371"/>
                    </a:cubicBezTo>
                    <a:cubicBezTo>
                      <a:pt x="141" y="2378"/>
                      <a:pt x="157" y="2381"/>
                      <a:pt x="173" y="2381"/>
                    </a:cubicBezTo>
                    <a:cubicBezTo>
                      <a:pt x="189" y="2381"/>
                      <a:pt x="205" y="2378"/>
                      <a:pt x="217" y="2371"/>
                    </a:cubicBezTo>
                    <a:cubicBezTo>
                      <a:pt x="281" y="2320"/>
                      <a:pt x="345" y="2269"/>
                      <a:pt x="396" y="2206"/>
                    </a:cubicBezTo>
                    <a:cubicBezTo>
                      <a:pt x="447" y="2180"/>
                      <a:pt x="485" y="2155"/>
                      <a:pt x="511" y="2129"/>
                    </a:cubicBezTo>
                    <a:lnTo>
                      <a:pt x="549" y="2104"/>
                    </a:lnTo>
                    <a:lnTo>
                      <a:pt x="523" y="2167"/>
                    </a:lnTo>
                    <a:cubicBezTo>
                      <a:pt x="498" y="2180"/>
                      <a:pt x="485" y="2206"/>
                      <a:pt x="472" y="2218"/>
                    </a:cubicBezTo>
                    <a:cubicBezTo>
                      <a:pt x="319" y="2269"/>
                      <a:pt x="192" y="2397"/>
                      <a:pt x="128" y="2550"/>
                    </a:cubicBezTo>
                    <a:cubicBezTo>
                      <a:pt x="115" y="2575"/>
                      <a:pt x="128" y="2614"/>
                      <a:pt x="154" y="2639"/>
                    </a:cubicBezTo>
                    <a:cubicBezTo>
                      <a:pt x="166" y="2645"/>
                      <a:pt x="179" y="2649"/>
                      <a:pt x="192" y="2649"/>
                    </a:cubicBezTo>
                    <a:cubicBezTo>
                      <a:pt x="205" y="2649"/>
                      <a:pt x="217" y="2645"/>
                      <a:pt x="230" y="2639"/>
                    </a:cubicBezTo>
                    <a:lnTo>
                      <a:pt x="230" y="2639"/>
                    </a:lnTo>
                    <a:cubicBezTo>
                      <a:pt x="192" y="2703"/>
                      <a:pt x="154" y="2779"/>
                      <a:pt x="141" y="2856"/>
                    </a:cubicBezTo>
                    <a:lnTo>
                      <a:pt x="128" y="2868"/>
                    </a:lnTo>
                    <a:lnTo>
                      <a:pt x="141" y="2868"/>
                    </a:lnTo>
                    <a:lnTo>
                      <a:pt x="141" y="2881"/>
                    </a:lnTo>
                    <a:cubicBezTo>
                      <a:pt x="141" y="2907"/>
                      <a:pt x="141" y="2932"/>
                      <a:pt x="166" y="2945"/>
                    </a:cubicBezTo>
                    <a:lnTo>
                      <a:pt x="166" y="2970"/>
                    </a:lnTo>
                    <a:cubicBezTo>
                      <a:pt x="154" y="2983"/>
                      <a:pt x="154" y="2996"/>
                      <a:pt x="166" y="3009"/>
                    </a:cubicBezTo>
                    <a:lnTo>
                      <a:pt x="141" y="3060"/>
                    </a:lnTo>
                    <a:cubicBezTo>
                      <a:pt x="128" y="3072"/>
                      <a:pt x="128" y="3098"/>
                      <a:pt x="141" y="3111"/>
                    </a:cubicBezTo>
                    <a:cubicBezTo>
                      <a:pt x="128" y="3149"/>
                      <a:pt x="115" y="3200"/>
                      <a:pt x="115" y="3238"/>
                    </a:cubicBezTo>
                    <a:cubicBezTo>
                      <a:pt x="115" y="3251"/>
                      <a:pt x="115" y="3264"/>
                      <a:pt x="115" y="3264"/>
                    </a:cubicBezTo>
                    <a:cubicBezTo>
                      <a:pt x="64" y="3340"/>
                      <a:pt x="39" y="3417"/>
                      <a:pt x="13" y="3493"/>
                    </a:cubicBezTo>
                    <a:cubicBezTo>
                      <a:pt x="1" y="3531"/>
                      <a:pt x="26" y="3570"/>
                      <a:pt x="77" y="3570"/>
                    </a:cubicBezTo>
                    <a:cubicBezTo>
                      <a:pt x="26" y="3671"/>
                      <a:pt x="1" y="3761"/>
                      <a:pt x="1" y="3863"/>
                    </a:cubicBezTo>
                    <a:cubicBezTo>
                      <a:pt x="1" y="3888"/>
                      <a:pt x="13" y="3914"/>
                      <a:pt x="39" y="3926"/>
                    </a:cubicBezTo>
                    <a:lnTo>
                      <a:pt x="64" y="3926"/>
                    </a:lnTo>
                    <a:cubicBezTo>
                      <a:pt x="64" y="3926"/>
                      <a:pt x="64" y="3914"/>
                      <a:pt x="64" y="3914"/>
                    </a:cubicBezTo>
                    <a:cubicBezTo>
                      <a:pt x="115" y="3875"/>
                      <a:pt x="179" y="3824"/>
                      <a:pt x="230" y="3773"/>
                    </a:cubicBezTo>
                    <a:cubicBezTo>
                      <a:pt x="230" y="3773"/>
                      <a:pt x="230" y="3786"/>
                      <a:pt x="230" y="3786"/>
                    </a:cubicBezTo>
                    <a:cubicBezTo>
                      <a:pt x="243" y="3799"/>
                      <a:pt x="268" y="3812"/>
                      <a:pt x="281" y="3812"/>
                    </a:cubicBezTo>
                    <a:cubicBezTo>
                      <a:pt x="460" y="3786"/>
                      <a:pt x="613" y="3659"/>
                      <a:pt x="651" y="3493"/>
                    </a:cubicBezTo>
                    <a:cubicBezTo>
                      <a:pt x="676" y="3417"/>
                      <a:pt x="664" y="3340"/>
                      <a:pt x="613" y="3289"/>
                    </a:cubicBezTo>
                    <a:cubicBezTo>
                      <a:pt x="638" y="3251"/>
                      <a:pt x="651" y="3200"/>
                      <a:pt x="664" y="3149"/>
                    </a:cubicBezTo>
                    <a:cubicBezTo>
                      <a:pt x="664" y="3098"/>
                      <a:pt x="651" y="3060"/>
                      <a:pt x="625" y="3021"/>
                    </a:cubicBezTo>
                    <a:cubicBezTo>
                      <a:pt x="638" y="2996"/>
                      <a:pt x="651" y="2970"/>
                      <a:pt x="651" y="2945"/>
                    </a:cubicBezTo>
                    <a:cubicBezTo>
                      <a:pt x="664" y="2907"/>
                      <a:pt x="664" y="2868"/>
                      <a:pt x="651" y="2843"/>
                    </a:cubicBezTo>
                    <a:cubicBezTo>
                      <a:pt x="676" y="2792"/>
                      <a:pt x="689" y="2741"/>
                      <a:pt x="689" y="2690"/>
                    </a:cubicBezTo>
                    <a:cubicBezTo>
                      <a:pt x="702" y="2677"/>
                      <a:pt x="702" y="2665"/>
                      <a:pt x="689" y="2652"/>
                    </a:cubicBezTo>
                    <a:lnTo>
                      <a:pt x="715" y="2601"/>
                    </a:lnTo>
                    <a:cubicBezTo>
                      <a:pt x="727" y="2575"/>
                      <a:pt x="727" y="2550"/>
                      <a:pt x="715" y="2524"/>
                    </a:cubicBezTo>
                    <a:cubicBezTo>
                      <a:pt x="715" y="2524"/>
                      <a:pt x="702" y="2512"/>
                      <a:pt x="702" y="2512"/>
                    </a:cubicBezTo>
                    <a:cubicBezTo>
                      <a:pt x="715" y="2499"/>
                      <a:pt x="715" y="2486"/>
                      <a:pt x="715" y="2473"/>
                    </a:cubicBezTo>
                    <a:cubicBezTo>
                      <a:pt x="715" y="2448"/>
                      <a:pt x="715" y="2435"/>
                      <a:pt x="715" y="2422"/>
                    </a:cubicBezTo>
                    <a:cubicBezTo>
                      <a:pt x="727" y="2371"/>
                      <a:pt x="740" y="2320"/>
                      <a:pt x="766" y="2282"/>
                    </a:cubicBezTo>
                    <a:cubicBezTo>
                      <a:pt x="766" y="2257"/>
                      <a:pt x="766" y="2231"/>
                      <a:pt x="753" y="2218"/>
                    </a:cubicBezTo>
                    <a:cubicBezTo>
                      <a:pt x="740" y="2206"/>
                      <a:pt x="727" y="2193"/>
                      <a:pt x="702" y="2193"/>
                    </a:cubicBezTo>
                    <a:lnTo>
                      <a:pt x="638" y="2193"/>
                    </a:lnTo>
                    <a:cubicBezTo>
                      <a:pt x="676" y="2129"/>
                      <a:pt x="715" y="2053"/>
                      <a:pt x="753" y="1989"/>
                    </a:cubicBezTo>
                    <a:cubicBezTo>
                      <a:pt x="766" y="1963"/>
                      <a:pt x="766" y="1938"/>
                      <a:pt x="753" y="1912"/>
                    </a:cubicBezTo>
                    <a:cubicBezTo>
                      <a:pt x="740" y="1900"/>
                      <a:pt x="715" y="1887"/>
                      <a:pt x="689" y="1887"/>
                    </a:cubicBezTo>
                    <a:cubicBezTo>
                      <a:pt x="651" y="1887"/>
                      <a:pt x="613" y="1900"/>
                      <a:pt x="574" y="1900"/>
                    </a:cubicBezTo>
                    <a:cubicBezTo>
                      <a:pt x="587" y="1874"/>
                      <a:pt x="613" y="1823"/>
                      <a:pt x="625" y="1785"/>
                    </a:cubicBezTo>
                    <a:cubicBezTo>
                      <a:pt x="625" y="1772"/>
                      <a:pt x="625" y="1747"/>
                      <a:pt x="625" y="1734"/>
                    </a:cubicBezTo>
                    <a:cubicBezTo>
                      <a:pt x="664" y="1658"/>
                      <a:pt x="689" y="1594"/>
                      <a:pt x="702" y="1517"/>
                    </a:cubicBezTo>
                    <a:cubicBezTo>
                      <a:pt x="715" y="1505"/>
                      <a:pt x="715" y="1479"/>
                      <a:pt x="702" y="1466"/>
                    </a:cubicBezTo>
                    <a:lnTo>
                      <a:pt x="740" y="1403"/>
                    </a:lnTo>
                    <a:cubicBezTo>
                      <a:pt x="753" y="1377"/>
                      <a:pt x="753" y="1339"/>
                      <a:pt x="740" y="1326"/>
                    </a:cubicBezTo>
                    <a:cubicBezTo>
                      <a:pt x="727" y="1301"/>
                      <a:pt x="715" y="1301"/>
                      <a:pt x="689" y="1301"/>
                    </a:cubicBezTo>
                    <a:cubicBezTo>
                      <a:pt x="702" y="1262"/>
                      <a:pt x="689" y="1224"/>
                      <a:pt x="664" y="1186"/>
                    </a:cubicBezTo>
                    <a:cubicBezTo>
                      <a:pt x="651" y="1173"/>
                      <a:pt x="638" y="1160"/>
                      <a:pt x="625" y="1160"/>
                    </a:cubicBezTo>
                    <a:cubicBezTo>
                      <a:pt x="676" y="1084"/>
                      <a:pt x="727" y="1007"/>
                      <a:pt x="753" y="931"/>
                    </a:cubicBezTo>
                    <a:cubicBezTo>
                      <a:pt x="766" y="906"/>
                      <a:pt x="766" y="880"/>
                      <a:pt x="753" y="867"/>
                    </a:cubicBezTo>
                    <a:cubicBezTo>
                      <a:pt x="778" y="842"/>
                      <a:pt x="791" y="816"/>
                      <a:pt x="816" y="791"/>
                    </a:cubicBezTo>
                    <a:cubicBezTo>
                      <a:pt x="829" y="765"/>
                      <a:pt x="829" y="740"/>
                      <a:pt x="816" y="714"/>
                    </a:cubicBezTo>
                    <a:cubicBezTo>
                      <a:pt x="807" y="696"/>
                      <a:pt x="784" y="684"/>
                      <a:pt x="763" y="684"/>
                    </a:cubicBezTo>
                    <a:cubicBezTo>
                      <a:pt x="755" y="684"/>
                      <a:pt x="747" y="685"/>
                      <a:pt x="740" y="689"/>
                    </a:cubicBezTo>
                    <a:lnTo>
                      <a:pt x="676" y="702"/>
                    </a:lnTo>
                    <a:lnTo>
                      <a:pt x="676" y="702"/>
                    </a:lnTo>
                    <a:lnTo>
                      <a:pt x="715" y="651"/>
                    </a:lnTo>
                    <a:cubicBezTo>
                      <a:pt x="740" y="625"/>
                      <a:pt x="740" y="600"/>
                      <a:pt x="715" y="574"/>
                    </a:cubicBezTo>
                    <a:cubicBezTo>
                      <a:pt x="715" y="561"/>
                      <a:pt x="702" y="549"/>
                      <a:pt x="689" y="549"/>
                    </a:cubicBezTo>
                    <a:lnTo>
                      <a:pt x="689" y="536"/>
                    </a:lnTo>
                    <a:lnTo>
                      <a:pt x="664" y="536"/>
                    </a:lnTo>
                    <a:lnTo>
                      <a:pt x="498" y="549"/>
                    </a:lnTo>
                    <a:cubicBezTo>
                      <a:pt x="511" y="536"/>
                      <a:pt x="511" y="536"/>
                      <a:pt x="511" y="523"/>
                    </a:cubicBezTo>
                    <a:cubicBezTo>
                      <a:pt x="562" y="498"/>
                      <a:pt x="562" y="472"/>
                      <a:pt x="562" y="447"/>
                    </a:cubicBezTo>
                    <a:cubicBezTo>
                      <a:pt x="613" y="396"/>
                      <a:pt x="638" y="332"/>
                      <a:pt x="664" y="268"/>
                    </a:cubicBezTo>
                    <a:cubicBezTo>
                      <a:pt x="664" y="243"/>
                      <a:pt x="664" y="217"/>
                      <a:pt x="651" y="204"/>
                    </a:cubicBezTo>
                    <a:lnTo>
                      <a:pt x="740" y="115"/>
                    </a:lnTo>
                    <a:cubicBezTo>
                      <a:pt x="766" y="102"/>
                      <a:pt x="766" y="64"/>
                      <a:pt x="753" y="39"/>
                    </a:cubicBezTo>
                    <a:cubicBezTo>
                      <a:pt x="736" y="14"/>
                      <a:pt x="715" y="0"/>
                      <a:pt x="69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3"/>
              <p:cNvSpPr/>
              <p:nvPr/>
            </p:nvSpPr>
            <p:spPr>
              <a:xfrm>
                <a:off x="4712300" y="1432625"/>
                <a:ext cx="20525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39" extrusionOk="0">
                    <a:moveTo>
                      <a:pt x="452" y="497"/>
                    </a:moveTo>
                    <a:lnTo>
                      <a:pt x="452" y="497"/>
                    </a:lnTo>
                    <a:cubicBezTo>
                      <a:pt x="462" y="497"/>
                      <a:pt x="453" y="532"/>
                      <a:pt x="426" y="605"/>
                    </a:cubicBezTo>
                    <a:lnTo>
                      <a:pt x="312" y="667"/>
                    </a:lnTo>
                    <a:lnTo>
                      <a:pt x="312" y="667"/>
                    </a:lnTo>
                    <a:cubicBezTo>
                      <a:pt x="331" y="637"/>
                      <a:pt x="352" y="608"/>
                      <a:pt x="375" y="580"/>
                    </a:cubicBezTo>
                    <a:cubicBezTo>
                      <a:pt x="417" y="525"/>
                      <a:pt x="442" y="497"/>
                      <a:pt x="452" y="497"/>
                    </a:cubicBezTo>
                    <a:close/>
                    <a:moveTo>
                      <a:pt x="331" y="2272"/>
                    </a:moveTo>
                    <a:cubicBezTo>
                      <a:pt x="344" y="2272"/>
                      <a:pt x="284" y="2472"/>
                      <a:pt x="252" y="2472"/>
                    </a:cubicBezTo>
                    <a:cubicBezTo>
                      <a:pt x="243" y="2472"/>
                      <a:pt x="237" y="2459"/>
                      <a:pt x="234" y="2428"/>
                    </a:cubicBezTo>
                    <a:lnTo>
                      <a:pt x="234" y="2428"/>
                    </a:lnTo>
                    <a:cubicBezTo>
                      <a:pt x="249" y="2405"/>
                      <a:pt x="266" y="2384"/>
                      <a:pt x="286" y="2364"/>
                    </a:cubicBezTo>
                    <a:cubicBezTo>
                      <a:pt x="313" y="2297"/>
                      <a:pt x="327" y="2272"/>
                      <a:pt x="331" y="2272"/>
                    </a:cubicBezTo>
                    <a:close/>
                    <a:moveTo>
                      <a:pt x="499" y="3766"/>
                    </a:moveTo>
                    <a:cubicBezTo>
                      <a:pt x="500" y="3766"/>
                      <a:pt x="501" y="3766"/>
                      <a:pt x="502" y="3766"/>
                    </a:cubicBezTo>
                    <a:cubicBezTo>
                      <a:pt x="473" y="3829"/>
                      <a:pt x="446" y="3876"/>
                      <a:pt x="424" y="3906"/>
                    </a:cubicBezTo>
                    <a:lnTo>
                      <a:pt x="410" y="3906"/>
                    </a:lnTo>
                    <a:cubicBezTo>
                      <a:pt x="441" y="3831"/>
                      <a:pt x="476" y="3766"/>
                      <a:pt x="499" y="3766"/>
                    </a:cubicBezTo>
                    <a:close/>
                    <a:moveTo>
                      <a:pt x="519" y="3917"/>
                    </a:moveTo>
                    <a:cubicBezTo>
                      <a:pt x="499" y="3940"/>
                      <a:pt x="479" y="3965"/>
                      <a:pt x="461" y="3991"/>
                    </a:cubicBezTo>
                    <a:lnTo>
                      <a:pt x="461" y="3991"/>
                    </a:lnTo>
                    <a:cubicBezTo>
                      <a:pt x="461" y="3988"/>
                      <a:pt x="461" y="3985"/>
                      <a:pt x="461" y="3983"/>
                    </a:cubicBezTo>
                    <a:lnTo>
                      <a:pt x="461" y="3983"/>
                    </a:lnTo>
                    <a:cubicBezTo>
                      <a:pt x="474" y="3964"/>
                      <a:pt x="486" y="3945"/>
                      <a:pt x="496" y="3925"/>
                    </a:cubicBezTo>
                    <a:lnTo>
                      <a:pt x="496" y="3925"/>
                    </a:lnTo>
                    <a:cubicBezTo>
                      <a:pt x="504" y="3922"/>
                      <a:pt x="512" y="3919"/>
                      <a:pt x="519" y="3917"/>
                    </a:cubicBezTo>
                    <a:close/>
                    <a:moveTo>
                      <a:pt x="350" y="4073"/>
                    </a:moveTo>
                    <a:cubicBezTo>
                      <a:pt x="352" y="4074"/>
                      <a:pt x="355" y="4075"/>
                      <a:pt x="359" y="4076"/>
                    </a:cubicBezTo>
                    <a:lnTo>
                      <a:pt x="359" y="4076"/>
                    </a:lnTo>
                    <a:cubicBezTo>
                      <a:pt x="351" y="4089"/>
                      <a:pt x="344" y="4102"/>
                      <a:pt x="338" y="4116"/>
                    </a:cubicBezTo>
                    <a:lnTo>
                      <a:pt x="338" y="4116"/>
                    </a:lnTo>
                    <a:cubicBezTo>
                      <a:pt x="340" y="4107"/>
                      <a:pt x="344" y="4092"/>
                      <a:pt x="350" y="4073"/>
                    </a:cubicBezTo>
                    <a:close/>
                    <a:moveTo>
                      <a:pt x="596" y="3905"/>
                    </a:moveTo>
                    <a:cubicBezTo>
                      <a:pt x="598" y="3905"/>
                      <a:pt x="601" y="3906"/>
                      <a:pt x="604" y="3906"/>
                    </a:cubicBezTo>
                    <a:cubicBezTo>
                      <a:pt x="609" y="3907"/>
                      <a:pt x="613" y="3908"/>
                      <a:pt x="617" y="3909"/>
                    </a:cubicBezTo>
                    <a:lnTo>
                      <a:pt x="617" y="3909"/>
                    </a:lnTo>
                    <a:cubicBezTo>
                      <a:pt x="625" y="3922"/>
                      <a:pt x="618" y="3951"/>
                      <a:pt x="590" y="4003"/>
                    </a:cubicBezTo>
                    <a:lnTo>
                      <a:pt x="590" y="4003"/>
                    </a:lnTo>
                    <a:cubicBezTo>
                      <a:pt x="535" y="4039"/>
                      <a:pt x="494" y="4094"/>
                      <a:pt x="475" y="4159"/>
                    </a:cubicBezTo>
                    <a:lnTo>
                      <a:pt x="475" y="4159"/>
                    </a:lnTo>
                    <a:cubicBezTo>
                      <a:pt x="449" y="4134"/>
                      <a:pt x="518" y="3905"/>
                      <a:pt x="596" y="3905"/>
                    </a:cubicBezTo>
                    <a:close/>
                    <a:moveTo>
                      <a:pt x="686" y="4128"/>
                    </a:moveTo>
                    <a:lnTo>
                      <a:pt x="686" y="4128"/>
                    </a:lnTo>
                    <a:cubicBezTo>
                      <a:pt x="682" y="4181"/>
                      <a:pt x="672" y="4228"/>
                      <a:pt x="668" y="4251"/>
                    </a:cubicBezTo>
                    <a:cubicBezTo>
                      <a:pt x="661" y="4332"/>
                      <a:pt x="640" y="4413"/>
                      <a:pt x="607" y="4488"/>
                    </a:cubicBezTo>
                    <a:lnTo>
                      <a:pt x="607" y="4488"/>
                    </a:lnTo>
                    <a:cubicBezTo>
                      <a:pt x="611" y="4434"/>
                      <a:pt x="610" y="4380"/>
                      <a:pt x="604" y="4327"/>
                    </a:cubicBezTo>
                    <a:cubicBezTo>
                      <a:pt x="604" y="4311"/>
                      <a:pt x="594" y="4300"/>
                      <a:pt x="581" y="4300"/>
                    </a:cubicBezTo>
                    <a:cubicBezTo>
                      <a:pt x="573" y="4300"/>
                      <a:pt x="563" y="4305"/>
                      <a:pt x="553" y="4314"/>
                    </a:cubicBezTo>
                    <a:cubicBezTo>
                      <a:pt x="545" y="4321"/>
                      <a:pt x="537" y="4329"/>
                      <a:pt x="529" y="4336"/>
                    </a:cubicBezTo>
                    <a:lnTo>
                      <a:pt x="529" y="4336"/>
                    </a:lnTo>
                    <a:cubicBezTo>
                      <a:pt x="534" y="4314"/>
                      <a:pt x="517" y="4301"/>
                      <a:pt x="500" y="4301"/>
                    </a:cubicBezTo>
                    <a:cubicBezTo>
                      <a:pt x="491" y="4301"/>
                      <a:pt x="481" y="4305"/>
                      <a:pt x="477" y="4314"/>
                    </a:cubicBezTo>
                    <a:cubicBezTo>
                      <a:pt x="461" y="4362"/>
                      <a:pt x="446" y="4410"/>
                      <a:pt x="434" y="4458"/>
                    </a:cubicBezTo>
                    <a:lnTo>
                      <a:pt x="434" y="4458"/>
                    </a:lnTo>
                    <a:cubicBezTo>
                      <a:pt x="433" y="4459"/>
                      <a:pt x="432" y="4460"/>
                      <a:pt x="432" y="4462"/>
                    </a:cubicBezTo>
                    <a:lnTo>
                      <a:pt x="432" y="4462"/>
                    </a:lnTo>
                    <a:cubicBezTo>
                      <a:pt x="416" y="4465"/>
                      <a:pt x="397" y="4471"/>
                      <a:pt x="375" y="4480"/>
                    </a:cubicBezTo>
                    <a:cubicBezTo>
                      <a:pt x="336" y="4502"/>
                      <a:pt x="307" y="4513"/>
                      <a:pt x="288" y="4513"/>
                    </a:cubicBezTo>
                    <a:cubicBezTo>
                      <a:pt x="252" y="4513"/>
                      <a:pt x="252" y="4471"/>
                      <a:pt x="286" y="4378"/>
                    </a:cubicBezTo>
                    <a:cubicBezTo>
                      <a:pt x="292" y="4333"/>
                      <a:pt x="298" y="4288"/>
                      <a:pt x="306" y="4245"/>
                    </a:cubicBezTo>
                    <a:lnTo>
                      <a:pt x="306" y="4245"/>
                    </a:lnTo>
                    <a:cubicBezTo>
                      <a:pt x="311" y="4249"/>
                      <a:pt x="318" y="4251"/>
                      <a:pt x="324" y="4251"/>
                    </a:cubicBezTo>
                    <a:lnTo>
                      <a:pt x="324" y="4251"/>
                    </a:lnTo>
                    <a:cubicBezTo>
                      <a:pt x="319" y="4264"/>
                      <a:pt x="315" y="4276"/>
                      <a:pt x="311" y="4289"/>
                    </a:cubicBezTo>
                    <a:cubicBezTo>
                      <a:pt x="311" y="4310"/>
                      <a:pt x="328" y="4330"/>
                      <a:pt x="348" y="4330"/>
                    </a:cubicBezTo>
                    <a:cubicBezTo>
                      <a:pt x="353" y="4330"/>
                      <a:pt x="357" y="4329"/>
                      <a:pt x="362" y="4327"/>
                    </a:cubicBezTo>
                    <a:cubicBezTo>
                      <a:pt x="398" y="4310"/>
                      <a:pt x="432" y="4290"/>
                      <a:pt x="464" y="4266"/>
                    </a:cubicBezTo>
                    <a:lnTo>
                      <a:pt x="464" y="4266"/>
                    </a:lnTo>
                    <a:cubicBezTo>
                      <a:pt x="466" y="4283"/>
                      <a:pt x="479" y="4294"/>
                      <a:pt x="495" y="4294"/>
                    </a:cubicBezTo>
                    <a:cubicBezTo>
                      <a:pt x="501" y="4294"/>
                      <a:pt x="508" y="4292"/>
                      <a:pt x="515" y="4289"/>
                    </a:cubicBezTo>
                    <a:cubicBezTo>
                      <a:pt x="580" y="4247"/>
                      <a:pt x="638" y="4192"/>
                      <a:pt x="686" y="4128"/>
                    </a:cubicBezTo>
                    <a:close/>
                    <a:moveTo>
                      <a:pt x="557" y="4444"/>
                    </a:moveTo>
                    <a:cubicBezTo>
                      <a:pt x="562" y="4444"/>
                      <a:pt x="553" y="4507"/>
                      <a:pt x="525" y="4627"/>
                    </a:cubicBezTo>
                    <a:lnTo>
                      <a:pt x="525" y="4627"/>
                    </a:lnTo>
                    <a:cubicBezTo>
                      <a:pt x="514" y="4643"/>
                      <a:pt x="502" y="4657"/>
                      <a:pt x="490" y="4671"/>
                    </a:cubicBezTo>
                    <a:cubicBezTo>
                      <a:pt x="469" y="4712"/>
                      <a:pt x="457" y="4732"/>
                      <a:pt x="454" y="4732"/>
                    </a:cubicBezTo>
                    <a:cubicBezTo>
                      <a:pt x="451" y="4732"/>
                      <a:pt x="469" y="4687"/>
                      <a:pt x="515" y="4595"/>
                    </a:cubicBezTo>
                    <a:cubicBezTo>
                      <a:pt x="538" y="4493"/>
                      <a:pt x="553" y="4444"/>
                      <a:pt x="557" y="4444"/>
                    </a:cubicBezTo>
                    <a:close/>
                    <a:moveTo>
                      <a:pt x="516" y="1"/>
                    </a:moveTo>
                    <a:cubicBezTo>
                      <a:pt x="511" y="1"/>
                      <a:pt x="506" y="2"/>
                      <a:pt x="502" y="6"/>
                    </a:cubicBezTo>
                    <a:cubicBezTo>
                      <a:pt x="260" y="159"/>
                      <a:pt x="133" y="592"/>
                      <a:pt x="56" y="860"/>
                    </a:cubicBezTo>
                    <a:cubicBezTo>
                      <a:pt x="43" y="886"/>
                      <a:pt x="69" y="898"/>
                      <a:pt x="82" y="898"/>
                    </a:cubicBezTo>
                    <a:cubicBezTo>
                      <a:pt x="100" y="895"/>
                      <a:pt x="117" y="890"/>
                      <a:pt x="135" y="885"/>
                    </a:cubicBezTo>
                    <a:lnTo>
                      <a:pt x="135" y="885"/>
                    </a:lnTo>
                    <a:cubicBezTo>
                      <a:pt x="50" y="1077"/>
                      <a:pt x="16" y="1282"/>
                      <a:pt x="107" y="1446"/>
                    </a:cubicBezTo>
                    <a:cubicBezTo>
                      <a:pt x="133" y="1497"/>
                      <a:pt x="260" y="1561"/>
                      <a:pt x="260" y="1574"/>
                    </a:cubicBezTo>
                    <a:cubicBezTo>
                      <a:pt x="345" y="1755"/>
                      <a:pt x="216" y="2187"/>
                      <a:pt x="150" y="2465"/>
                    </a:cubicBezTo>
                    <a:lnTo>
                      <a:pt x="150" y="2465"/>
                    </a:lnTo>
                    <a:cubicBezTo>
                      <a:pt x="95" y="2587"/>
                      <a:pt x="62" y="2721"/>
                      <a:pt x="56" y="2858"/>
                    </a:cubicBezTo>
                    <a:lnTo>
                      <a:pt x="56" y="2858"/>
                    </a:lnTo>
                    <a:cubicBezTo>
                      <a:pt x="12" y="2954"/>
                      <a:pt x="1" y="3051"/>
                      <a:pt x="56" y="3129"/>
                    </a:cubicBezTo>
                    <a:cubicBezTo>
                      <a:pt x="76" y="3154"/>
                      <a:pt x="97" y="3170"/>
                      <a:pt x="117" y="3179"/>
                    </a:cubicBezTo>
                    <a:lnTo>
                      <a:pt x="117" y="3179"/>
                    </a:lnTo>
                    <a:cubicBezTo>
                      <a:pt x="69" y="3319"/>
                      <a:pt x="73" y="3461"/>
                      <a:pt x="196" y="3550"/>
                    </a:cubicBezTo>
                    <a:cubicBezTo>
                      <a:pt x="225" y="3570"/>
                      <a:pt x="252" y="3579"/>
                      <a:pt x="277" y="3579"/>
                    </a:cubicBezTo>
                    <a:cubicBezTo>
                      <a:pt x="278" y="3579"/>
                      <a:pt x="280" y="3579"/>
                      <a:pt x="281" y="3579"/>
                    </a:cubicBezTo>
                    <a:lnTo>
                      <a:pt x="281" y="3579"/>
                    </a:lnTo>
                    <a:cubicBezTo>
                      <a:pt x="260" y="3689"/>
                      <a:pt x="262" y="3804"/>
                      <a:pt x="289" y="3917"/>
                    </a:cubicBezTo>
                    <a:lnTo>
                      <a:pt x="289" y="3917"/>
                    </a:lnTo>
                    <a:cubicBezTo>
                      <a:pt x="277" y="3933"/>
                      <a:pt x="281" y="3963"/>
                      <a:pt x="303" y="3969"/>
                    </a:cubicBezTo>
                    <a:lnTo>
                      <a:pt x="303" y="3969"/>
                    </a:lnTo>
                    <a:cubicBezTo>
                      <a:pt x="308" y="3985"/>
                      <a:pt x="313" y="4001"/>
                      <a:pt x="319" y="4017"/>
                    </a:cubicBezTo>
                    <a:lnTo>
                      <a:pt x="319" y="4017"/>
                    </a:lnTo>
                    <a:cubicBezTo>
                      <a:pt x="248" y="4219"/>
                      <a:pt x="214" y="4432"/>
                      <a:pt x="222" y="4646"/>
                    </a:cubicBezTo>
                    <a:cubicBezTo>
                      <a:pt x="222" y="4664"/>
                      <a:pt x="236" y="4676"/>
                      <a:pt x="248" y="4676"/>
                    </a:cubicBezTo>
                    <a:cubicBezTo>
                      <a:pt x="252" y="4676"/>
                      <a:pt x="257" y="4675"/>
                      <a:pt x="260" y="4671"/>
                    </a:cubicBezTo>
                    <a:cubicBezTo>
                      <a:pt x="306" y="4650"/>
                      <a:pt x="346" y="4623"/>
                      <a:pt x="381" y="4590"/>
                    </a:cubicBezTo>
                    <a:lnTo>
                      <a:pt x="381" y="4590"/>
                    </a:lnTo>
                    <a:cubicBezTo>
                      <a:pt x="365" y="4653"/>
                      <a:pt x="361" y="4719"/>
                      <a:pt x="369" y="4787"/>
                    </a:cubicBezTo>
                    <a:lnTo>
                      <a:pt x="369" y="4787"/>
                    </a:lnTo>
                    <a:cubicBezTo>
                      <a:pt x="360" y="4859"/>
                      <a:pt x="353" y="4931"/>
                      <a:pt x="349" y="5003"/>
                    </a:cubicBezTo>
                    <a:cubicBezTo>
                      <a:pt x="349" y="5025"/>
                      <a:pt x="367" y="5038"/>
                      <a:pt x="383" y="5038"/>
                    </a:cubicBezTo>
                    <a:cubicBezTo>
                      <a:pt x="396" y="5038"/>
                      <a:pt x="408" y="5031"/>
                      <a:pt x="413" y="5015"/>
                    </a:cubicBezTo>
                    <a:cubicBezTo>
                      <a:pt x="499" y="4899"/>
                      <a:pt x="561" y="4758"/>
                      <a:pt x="590" y="4611"/>
                    </a:cubicBezTo>
                    <a:lnTo>
                      <a:pt x="590" y="4611"/>
                    </a:lnTo>
                    <a:cubicBezTo>
                      <a:pt x="684" y="4418"/>
                      <a:pt x="748" y="4213"/>
                      <a:pt x="783" y="3996"/>
                    </a:cubicBezTo>
                    <a:cubicBezTo>
                      <a:pt x="783" y="3988"/>
                      <a:pt x="783" y="3977"/>
                      <a:pt x="776" y="3968"/>
                    </a:cubicBezTo>
                    <a:lnTo>
                      <a:pt x="776" y="3968"/>
                    </a:lnTo>
                    <a:cubicBezTo>
                      <a:pt x="805" y="3896"/>
                      <a:pt x="821" y="3818"/>
                      <a:pt x="821" y="3741"/>
                    </a:cubicBezTo>
                    <a:cubicBezTo>
                      <a:pt x="821" y="3722"/>
                      <a:pt x="807" y="3710"/>
                      <a:pt x="790" y="3710"/>
                    </a:cubicBezTo>
                    <a:cubicBezTo>
                      <a:pt x="784" y="3710"/>
                      <a:pt x="777" y="3712"/>
                      <a:pt x="770" y="3715"/>
                    </a:cubicBezTo>
                    <a:cubicBezTo>
                      <a:pt x="714" y="3745"/>
                      <a:pt x="661" y="3782"/>
                      <a:pt x="612" y="3824"/>
                    </a:cubicBezTo>
                    <a:lnTo>
                      <a:pt x="612" y="3824"/>
                    </a:lnTo>
                    <a:cubicBezTo>
                      <a:pt x="577" y="3843"/>
                      <a:pt x="543" y="3865"/>
                      <a:pt x="513" y="3890"/>
                    </a:cubicBezTo>
                    <a:lnTo>
                      <a:pt x="513" y="3890"/>
                    </a:lnTo>
                    <a:cubicBezTo>
                      <a:pt x="548" y="3813"/>
                      <a:pt x="566" y="3728"/>
                      <a:pt x="566" y="3639"/>
                    </a:cubicBezTo>
                    <a:cubicBezTo>
                      <a:pt x="566" y="3623"/>
                      <a:pt x="551" y="3612"/>
                      <a:pt x="537" y="3612"/>
                    </a:cubicBezTo>
                    <a:cubicBezTo>
                      <a:pt x="528" y="3612"/>
                      <a:pt x="520" y="3616"/>
                      <a:pt x="515" y="3626"/>
                    </a:cubicBezTo>
                    <a:cubicBezTo>
                      <a:pt x="455" y="3716"/>
                      <a:pt x="404" y="3809"/>
                      <a:pt x="362" y="3906"/>
                    </a:cubicBezTo>
                    <a:lnTo>
                      <a:pt x="343" y="3906"/>
                    </a:lnTo>
                    <a:cubicBezTo>
                      <a:pt x="339" y="3887"/>
                      <a:pt x="337" y="3862"/>
                      <a:pt x="337" y="3830"/>
                    </a:cubicBezTo>
                    <a:cubicBezTo>
                      <a:pt x="311" y="3766"/>
                      <a:pt x="311" y="3690"/>
                      <a:pt x="337" y="3626"/>
                    </a:cubicBezTo>
                    <a:cubicBezTo>
                      <a:pt x="337" y="3602"/>
                      <a:pt x="338" y="3579"/>
                      <a:pt x="342" y="3557"/>
                    </a:cubicBezTo>
                    <a:lnTo>
                      <a:pt x="342" y="3557"/>
                    </a:lnTo>
                    <a:cubicBezTo>
                      <a:pt x="433" y="3496"/>
                      <a:pt x="489" y="3318"/>
                      <a:pt x="515" y="3231"/>
                    </a:cubicBezTo>
                    <a:cubicBezTo>
                      <a:pt x="515" y="3213"/>
                      <a:pt x="502" y="3195"/>
                      <a:pt x="486" y="3195"/>
                    </a:cubicBezTo>
                    <a:cubicBezTo>
                      <a:pt x="479" y="3195"/>
                      <a:pt x="471" y="3198"/>
                      <a:pt x="464" y="3205"/>
                    </a:cubicBezTo>
                    <a:cubicBezTo>
                      <a:pt x="428" y="3246"/>
                      <a:pt x="396" y="3291"/>
                      <a:pt x="369" y="3338"/>
                    </a:cubicBezTo>
                    <a:lnTo>
                      <a:pt x="369" y="3338"/>
                    </a:lnTo>
                    <a:cubicBezTo>
                      <a:pt x="338" y="3301"/>
                      <a:pt x="272" y="3276"/>
                      <a:pt x="171" y="3269"/>
                    </a:cubicBezTo>
                    <a:lnTo>
                      <a:pt x="147" y="3187"/>
                    </a:lnTo>
                    <a:lnTo>
                      <a:pt x="147" y="3187"/>
                    </a:lnTo>
                    <a:cubicBezTo>
                      <a:pt x="150" y="3187"/>
                      <a:pt x="154" y="3188"/>
                      <a:pt x="158" y="3188"/>
                    </a:cubicBezTo>
                    <a:cubicBezTo>
                      <a:pt x="289" y="3188"/>
                      <a:pt x="408" y="2925"/>
                      <a:pt x="439" y="2823"/>
                    </a:cubicBezTo>
                    <a:cubicBezTo>
                      <a:pt x="439" y="2802"/>
                      <a:pt x="422" y="2781"/>
                      <a:pt x="408" y="2781"/>
                    </a:cubicBezTo>
                    <a:cubicBezTo>
                      <a:pt x="405" y="2781"/>
                      <a:pt x="403" y="2782"/>
                      <a:pt x="400" y="2785"/>
                    </a:cubicBezTo>
                    <a:cubicBezTo>
                      <a:pt x="312" y="2848"/>
                      <a:pt x="195" y="2989"/>
                      <a:pt x="133" y="3139"/>
                    </a:cubicBezTo>
                    <a:lnTo>
                      <a:pt x="133" y="3139"/>
                    </a:lnTo>
                    <a:lnTo>
                      <a:pt x="107" y="3052"/>
                    </a:lnTo>
                    <a:lnTo>
                      <a:pt x="149" y="2952"/>
                    </a:lnTo>
                    <a:lnTo>
                      <a:pt x="149" y="2952"/>
                    </a:lnTo>
                    <a:cubicBezTo>
                      <a:pt x="323" y="2864"/>
                      <a:pt x="440" y="2688"/>
                      <a:pt x="451" y="2492"/>
                    </a:cubicBezTo>
                    <a:cubicBezTo>
                      <a:pt x="451" y="2473"/>
                      <a:pt x="438" y="2461"/>
                      <a:pt x="425" y="2461"/>
                    </a:cubicBezTo>
                    <a:cubicBezTo>
                      <a:pt x="421" y="2461"/>
                      <a:pt x="416" y="2463"/>
                      <a:pt x="413" y="2466"/>
                    </a:cubicBezTo>
                    <a:cubicBezTo>
                      <a:pt x="341" y="2508"/>
                      <a:pt x="225" y="2609"/>
                      <a:pt x="137" y="2726"/>
                    </a:cubicBezTo>
                    <a:lnTo>
                      <a:pt x="137" y="2726"/>
                    </a:lnTo>
                    <a:cubicBezTo>
                      <a:pt x="146" y="2703"/>
                      <a:pt x="157" y="2676"/>
                      <a:pt x="171" y="2645"/>
                    </a:cubicBezTo>
                    <a:cubicBezTo>
                      <a:pt x="171" y="2638"/>
                      <a:pt x="171" y="2632"/>
                      <a:pt x="171" y="2625"/>
                    </a:cubicBezTo>
                    <a:lnTo>
                      <a:pt x="171" y="2625"/>
                    </a:lnTo>
                    <a:cubicBezTo>
                      <a:pt x="355" y="2534"/>
                      <a:pt x="464" y="2347"/>
                      <a:pt x="451" y="2147"/>
                    </a:cubicBezTo>
                    <a:cubicBezTo>
                      <a:pt x="451" y="2129"/>
                      <a:pt x="438" y="2117"/>
                      <a:pt x="420" y="2117"/>
                    </a:cubicBezTo>
                    <a:cubicBezTo>
                      <a:pt x="414" y="2117"/>
                      <a:pt x="407" y="2119"/>
                      <a:pt x="400" y="2122"/>
                    </a:cubicBezTo>
                    <a:cubicBezTo>
                      <a:pt x="337" y="2178"/>
                      <a:pt x="282" y="2242"/>
                      <a:pt x="235" y="2312"/>
                    </a:cubicBezTo>
                    <a:lnTo>
                      <a:pt x="235" y="2312"/>
                    </a:lnTo>
                    <a:cubicBezTo>
                      <a:pt x="260" y="2045"/>
                      <a:pt x="298" y="1790"/>
                      <a:pt x="362" y="1523"/>
                    </a:cubicBezTo>
                    <a:cubicBezTo>
                      <a:pt x="371" y="1504"/>
                      <a:pt x="360" y="1492"/>
                      <a:pt x="344" y="1492"/>
                    </a:cubicBezTo>
                    <a:cubicBezTo>
                      <a:pt x="337" y="1492"/>
                      <a:pt x="331" y="1494"/>
                      <a:pt x="324" y="1497"/>
                    </a:cubicBezTo>
                    <a:cubicBezTo>
                      <a:pt x="293" y="1512"/>
                      <a:pt x="267" y="1518"/>
                      <a:pt x="245" y="1518"/>
                    </a:cubicBezTo>
                    <a:cubicBezTo>
                      <a:pt x="56" y="1518"/>
                      <a:pt x="177" y="1029"/>
                      <a:pt x="228" y="849"/>
                    </a:cubicBezTo>
                    <a:lnTo>
                      <a:pt x="228" y="849"/>
                    </a:lnTo>
                    <a:cubicBezTo>
                      <a:pt x="404" y="762"/>
                      <a:pt x="523" y="594"/>
                      <a:pt x="553" y="401"/>
                    </a:cubicBezTo>
                    <a:cubicBezTo>
                      <a:pt x="553" y="377"/>
                      <a:pt x="543" y="362"/>
                      <a:pt x="528" y="362"/>
                    </a:cubicBezTo>
                    <a:cubicBezTo>
                      <a:pt x="520" y="362"/>
                      <a:pt x="511" y="367"/>
                      <a:pt x="502" y="376"/>
                    </a:cubicBezTo>
                    <a:cubicBezTo>
                      <a:pt x="416" y="452"/>
                      <a:pt x="312" y="574"/>
                      <a:pt x="225" y="715"/>
                    </a:cubicBezTo>
                    <a:lnTo>
                      <a:pt x="225" y="715"/>
                    </a:lnTo>
                    <a:lnTo>
                      <a:pt x="145" y="758"/>
                    </a:lnTo>
                    <a:cubicBezTo>
                      <a:pt x="184" y="643"/>
                      <a:pt x="235" y="529"/>
                      <a:pt x="286" y="414"/>
                    </a:cubicBezTo>
                    <a:cubicBezTo>
                      <a:pt x="349" y="288"/>
                      <a:pt x="412" y="162"/>
                      <a:pt x="499" y="61"/>
                    </a:cubicBezTo>
                    <a:lnTo>
                      <a:pt x="499" y="61"/>
                    </a:lnTo>
                    <a:cubicBezTo>
                      <a:pt x="485" y="80"/>
                      <a:pt x="502" y="104"/>
                      <a:pt x="522" y="104"/>
                    </a:cubicBezTo>
                    <a:cubicBezTo>
                      <a:pt x="528" y="104"/>
                      <a:pt x="535" y="101"/>
                      <a:pt x="540" y="95"/>
                    </a:cubicBezTo>
                    <a:lnTo>
                      <a:pt x="553" y="83"/>
                    </a:lnTo>
                    <a:lnTo>
                      <a:pt x="566" y="70"/>
                    </a:lnTo>
                    <a:cubicBezTo>
                      <a:pt x="566" y="57"/>
                      <a:pt x="566" y="44"/>
                      <a:pt x="566" y="32"/>
                    </a:cubicBezTo>
                    <a:lnTo>
                      <a:pt x="553" y="19"/>
                    </a:lnTo>
                    <a:cubicBezTo>
                      <a:pt x="544" y="10"/>
                      <a:pt x="529" y="1"/>
                      <a:pt x="51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3"/>
              <p:cNvSpPr/>
              <p:nvPr/>
            </p:nvSpPr>
            <p:spPr>
              <a:xfrm>
                <a:off x="4711775" y="1431925"/>
                <a:ext cx="22650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108" extrusionOk="0">
                    <a:moveTo>
                      <a:pt x="561" y="85"/>
                    </a:moveTo>
                    <a:cubicBezTo>
                      <a:pt x="561" y="85"/>
                      <a:pt x="561" y="98"/>
                      <a:pt x="561" y="98"/>
                    </a:cubicBezTo>
                    <a:lnTo>
                      <a:pt x="536" y="85"/>
                    </a:lnTo>
                    <a:close/>
                    <a:moveTo>
                      <a:pt x="536" y="442"/>
                    </a:moveTo>
                    <a:lnTo>
                      <a:pt x="523" y="506"/>
                    </a:lnTo>
                    <a:cubicBezTo>
                      <a:pt x="511" y="493"/>
                      <a:pt x="511" y="480"/>
                      <a:pt x="498" y="480"/>
                    </a:cubicBezTo>
                    <a:lnTo>
                      <a:pt x="536" y="442"/>
                    </a:lnTo>
                    <a:close/>
                    <a:moveTo>
                      <a:pt x="421" y="684"/>
                    </a:moveTo>
                    <a:cubicBezTo>
                      <a:pt x="396" y="722"/>
                      <a:pt x="370" y="748"/>
                      <a:pt x="332" y="786"/>
                    </a:cubicBezTo>
                    <a:cubicBezTo>
                      <a:pt x="332" y="761"/>
                      <a:pt x="358" y="735"/>
                      <a:pt x="370" y="722"/>
                    </a:cubicBezTo>
                    <a:lnTo>
                      <a:pt x="421" y="684"/>
                    </a:lnTo>
                    <a:close/>
                    <a:moveTo>
                      <a:pt x="154" y="837"/>
                    </a:moveTo>
                    <a:lnTo>
                      <a:pt x="154" y="837"/>
                    </a:lnTo>
                    <a:cubicBezTo>
                      <a:pt x="141" y="850"/>
                      <a:pt x="128" y="863"/>
                      <a:pt x="128" y="875"/>
                    </a:cubicBezTo>
                    <a:lnTo>
                      <a:pt x="115" y="875"/>
                    </a:lnTo>
                    <a:lnTo>
                      <a:pt x="128" y="850"/>
                    </a:lnTo>
                    <a:lnTo>
                      <a:pt x="154" y="837"/>
                    </a:lnTo>
                    <a:close/>
                    <a:moveTo>
                      <a:pt x="192" y="939"/>
                    </a:moveTo>
                    <a:lnTo>
                      <a:pt x="192" y="939"/>
                    </a:lnTo>
                    <a:cubicBezTo>
                      <a:pt x="154" y="1079"/>
                      <a:pt x="128" y="1219"/>
                      <a:pt x="128" y="1372"/>
                    </a:cubicBezTo>
                    <a:cubicBezTo>
                      <a:pt x="103" y="1219"/>
                      <a:pt x="128" y="1079"/>
                      <a:pt x="192" y="939"/>
                    </a:cubicBezTo>
                    <a:close/>
                    <a:moveTo>
                      <a:pt x="358" y="1564"/>
                    </a:moveTo>
                    <a:cubicBezTo>
                      <a:pt x="345" y="1576"/>
                      <a:pt x="345" y="1589"/>
                      <a:pt x="345" y="1615"/>
                    </a:cubicBezTo>
                    <a:lnTo>
                      <a:pt x="332" y="1589"/>
                    </a:lnTo>
                    <a:cubicBezTo>
                      <a:pt x="332" y="1576"/>
                      <a:pt x="319" y="1576"/>
                      <a:pt x="319" y="1564"/>
                    </a:cubicBezTo>
                    <a:close/>
                    <a:moveTo>
                      <a:pt x="447" y="2201"/>
                    </a:moveTo>
                    <a:cubicBezTo>
                      <a:pt x="447" y="2354"/>
                      <a:pt x="370" y="2494"/>
                      <a:pt x="243" y="2583"/>
                    </a:cubicBezTo>
                    <a:cubicBezTo>
                      <a:pt x="256" y="2558"/>
                      <a:pt x="256" y="2545"/>
                      <a:pt x="268" y="2520"/>
                    </a:cubicBezTo>
                    <a:lnTo>
                      <a:pt x="268" y="2532"/>
                    </a:lnTo>
                    <a:lnTo>
                      <a:pt x="281" y="2532"/>
                    </a:lnTo>
                    <a:cubicBezTo>
                      <a:pt x="358" y="2532"/>
                      <a:pt x="396" y="2341"/>
                      <a:pt x="396" y="2328"/>
                    </a:cubicBezTo>
                    <a:cubicBezTo>
                      <a:pt x="409" y="2316"/>
                      <a:pt x="409" y="2277"/>
                      <a:pt x="396" y="2265"/>
                    </a:cubicBezTo>
                    <a:cubicBezTo>
                      <a:pt x="409" y="2239"/>
                      <a:pt x="434" y="2214"/>
                      <a:pt x="447" y="2201"/>
                    </a:cubicBezTo>
                    <a:close/>
                    <a:moveTo>
                      <a:pt x="434" y="2545"/>
                    </a:moveTo>
                    <a:cubicBezTo>
                      <a:pt x="434" y="2685"/>
                      <a:pt x="358" y="2813"/>
                      <a:pt x="256" y="2889"/>
                    </a:cubicBezTo>
                    <a:lnTo>
                      <a:pt x="370" y="2596"/>
                    </a:lnTo>
                    <a:cubicBezTo>
                      <a:pt x="396" y="2583"/>
                      <a:pt x="421" y="2558"/>
                      <a:pt x="434" y="2545"/>
                    </a:cubicBezTo>
                    <a:close/>
                    <a:moveTo>
                      <a:pt x="166" y="2889"/>
                    </a:moveTo>
                    <a:lnTo>
                      <a:pt x="141" y="2953"/>
                    </a:lnTo>
                    <a:lnTo>
                      <a:pt x="128" y="2953"/>
                    </a:lnTo>
                    <a:lnTo>
                      <a:pt x="128" y="2902"/>
                    </a:lnTo>
                    <a:lnTo>
                      <a:pt x="141" y="2889"/>
                    </a:lnTo>
                    <a:close/>
                    <a:moveTo>
                      <a:pt x="205" y="3004"/>
                    </a:moveTo>
                    <a:cubicBezTo>
                      <a:pt x="205" y="3010"/>
                      <a:pt x="201" y="3017"/>
                      <a:pt x="198" y="3023"/>
                    </a:cubicBezTo>
                    <a:lnTo>
                      <a:pt x="205" y="3004"/>
                    </a:lnTo>
                    <a:close/>
                    <a:moveTo>
                      <a:pt x="103" y="3042"/>
                    </a:moveTo>
                    <a:lnTo>
                      <a:pt x="90" y="3055"/>
                    </a:lnTo>
                    <a:lnTo>
                      <a:pt x="90" y="3042"/>
                    </a:lnTo>
                    <a:close/>
                    <a:moveTo>
                      <a:pt x="421" y="2877"/>
                    </a:moveTo>
                    <a:lnTo>
                      <a:pt x="421" y="2877"/>
                    </a:lnTo>
                    <a:cubicBezTo>
                      <a:pt x="383" y="2991"/>
                      <a:pt x="294" y="3157"/>
                      <a:pt x="205" y="3182"/>
                    </a:cubicBezTo>
                    <a:lnTo>
                      <a:pt x="205" y="3170"/>
                    </a:lnTo>
                    <a:cubicBezTo>
                      <a:pt x="256" y="3055"/>
                      <a:pt x="332" y="2966"/>
                      <a:pt x="421" y="2877"/>
                    </a:cubicBezTo>
                    <a:close/>
                    <a:moveTo>
                      <a:pt x="485" y="3323"/>
                    </a:moveTo>
                    <a:lnTo>
                      <a:pt x="485" y="3323"/>
                    </a:lnTo>
                    <a:cubicBezTo>
                      <a:pt x="472" y="3348"/>
                      <a:pt x="460" y="3374"/>
                      <a:pt x="447" y="3399"/>
                    </a:cubicBezTo>
                    <a:cubicBezTo>
                      <a:pt x="447" y="3386"/>
                      <a:pt x="447" y="3386"/>
                      <a:pt x="447" y="3374"/>
                    </a:cubicBezTo>
                    <a:cubicBezTo>
                      <a:pt x="460" y="3361"/>
                      <a:pt x="472" y="3335"/>
                      <a:pt x="485" y="3323"/>
                    </a:cubicBezTo>
                    <a:close/>
                    <a:moveTo>
                      <a:pt x="166" y="3310"/>
                    </a:moveTo>
                    <a:lnTo>
                      <a:pt x="179" y="3335"/>
                    </a:lnTo>
                    <a:lnTo>
                      <a:pt x="205" y="3335"/>
                    </a:lnTo>
                    <a:cubicBezTo>
                      <a:pt x="256" y="3335"/>
                      <a:pt x="319" y="3348"/>
                      <a:pt x="358" y="3374"/>
                    </a:cubicBezTo>
                    <a:cubicBezTo>
                      <a:pt x="332" y="3437"/>
                      <a:pt x="307" y="3501"/>
                      <a:pt x="294" y="3565"/>
                    </a:cubicBezTo>
                    <a:cubicBezTo>
                      <a:pt x="281" y="3565"/>
                      <a:pt x="268" y="3552"/>
                      <a:pt x="256" y="3552"/>
                    </a:cubicBezTo>
                    <a:cubicBezTo>
                      <a:pt x="205" y="3514"/>
                      <a:pt x="166" y="3437"/>
                      <a:pt x="166" y="3374"/>
                    </a:cubicBezTo>
                    <a:cubicBezTo>
                      <a:pt x="166" y="3348"/>
                      <a:pt x="166" y="3323"/>
                      <a:pt x="166" y="3310"/>
                    </a:cubicBezTo>
                    <a:close/>
                    <a:moveTo>
                      <a:pt x="549" y="3718"/>
                    </a:moveTo>
                    <a:lnTo>
                      <a:pt x="549" y="3756"/>
                    </a:lnTo>
                    <a:lnTo>
                      <a:pt x="523" y="3756"/>
                    </a:lnTo>
                    <a:lnTo>
                      <a:pt x="549" y="3718"/>
                    </a:lnTo>
                    <a:close/>
                    <a:moveTo>
                      <a:pt x="702" y="3871"/>
                    </a:moveTo>
                    <a:cubicBezTo>
                      <a:pt x="689" y="3896"/>
                      <a:pt x="689" y="3909"/>
                      <a:pt x="689" y="3922"/>
                    </a:cubicBezTo>
                    <a:cubicBezTo>
                      <a:pt x="689" y="3922"/>
                      <a:pt x="676" y="3909"/>
                      <a:pt x="663" y="3909"/>
                    </a:cubicBezTo>
                    <a:lnTo>
                      <a:pt x="663" y="3896"/>
                    </a:lnTo>
                    <a:lnTo>
                      <a:pt x="702" y="3871"/>
                    </a:lnTo>
                    <a:close/>
                    <a:moveTo>
                      <a:pt x="804" y="3794"/>
                    </a:moveTo>
                    <a:cubicBezTo>
                      <a:pt x="804" y="3858"/>
                      <a:pt x="791" y="3909"/>
                      <a:pt x="778" y="3960"/>
                    </a:cubicBezTo>
                    <a:lnTo>
                      <a:pt x="765" y="3960"/>
                    </a:lnTo>
                    <a:cubicBezTo>
                      <a:pt x="778" y="3934"/>
                      <a:pt x="778" y="3896"/>
                      <a:pt x="778" y="3871"/>
                    </a:cubicBezTo>
                    <a:cubicBezTo>
                      <a:pt x="791" y="3858"/>
                      <a:pt x="791" y="3832"/>
                      <a:pt x="778" y="3820"/>
                    </a:cubicBezTo>
                    <a:lnTo>
                      <a:pt x="804" y="3794"/>
                    </a:lnTo>
                    <a:close/>
                    <a:moveTo>
                      <a:pt x="460" y="4215"/>
                    </a:moveTo>
                    <a:cubicBezTo>
                      <a:pt x="460" y="4240"/>
                      <a:pt x="460" y="4253"/>
                      <a:pt x="460" y="4279"/>
                    </a:cubicBezTo>
                    <a:lnTo>
                      <a:pt x="409" y="4304"/>
                    </a:lnTo>
                    <a:cubicBezTo>
                      <a:pt x="434" y="4279"/>
                      <a:pt x="447" y="4253"/>
                      <a:pt x="460" y="4215"/>
                    </a:cubicBezTo>
                    <a:close/>
                    <a:moveTo>
                      <a:pt x="663" y="4279"/>
                    </a:moveTo>
                    <a:lnTo>
                      <a:pt x="663" y="4317"/>
                    </a:lnTo>
                    <a:lnTo>
                      <a:pt x="638" y="4304"/>
                    </a:lnTo>
                    <a:lnTo>
                      <a:pt x="663" y="4279"/>
                    </a:lnTo>
                    <a:close/>
                    <a:moveTo>
                      <a:pt x="612" y="4381"/>
                    </a:moveTo>
                    <a:lnTo>
                      <a:pt x="612" y="4444"/>
                    </a:lnTo>
                    <a:lnTo>
                      <a:pt x="574" y="4444"/>
                    </a:lnTo>
                    <a:lnTo>
                      <a:pt x="587" y="4432"/>
                    </a:lnTo>
                    <a:cubicBezTo>
                      <a:pt x="587" y="4419"/>
                      <a:pt x="600" y="4406"/>
                      <a:pt x="600" y="4393"/>
                    </a:cubicBezTo>
                    <a:lnTo>
                      <a:pt x="612" y="4381"/>
                    </a:lnTo>
                    <a:close/>
                    <a:moveTo>
                      <a:pt x="460" y="4368"/>
                    </a:moveTo>
                    <a:lnTo>
                      <a:pt x="421" y="4470"/>
                    </a:lnTo>
                    <a:lnTo>
                      <a:pt x="396" y="4483"/>
                    </a:lnTo>
                    <a:cubicBezTo>
                      <a:pt x="370" y="4495"/>
                      <a:pt x="358" y="4508"/>
                      <a:pt x="332" y="4508"/>
                    </a:cubicBezTo>
                    <a:cubicBezTo>
                      <a:pt x="345" y="4483"/>
                      <a:pt x="345" y="4457"/>
                      <a:pt x="358" y="4432"/>
                    </a:cubicBezTo>
                    <a:lnTo>
                      <a:pt x="358" y="4419"/>
                    </a:lnTo>
                    <a:lnTo>
                      <a:pt x="358" y="4406"/>
                    </a:lnTo>
                    <a:lnTo>
                      <a:pt x="409" y="4406"/>
                    </a:lnTo>
                    <a:lnTo>
                      <a:pt x="460" y="4368"/>
                    </a:lnTo>
                    <a:close/>
                    <a:moveTo>
                      <a:pt x="383" y="4585"/>
                    </a:moveTo>
                    <a:lnTo>
                      <a:pt x="383" y="4597"/>
                    </a:lnTo>
                    <a:cubicBezTo>
                      <a:pt x="345" y="4623"/>
                      <a:pt x="319" y="4636"/>
                      <a:pt x="294" y="4661"/>
                    </a:cubicBezTo>
                    <a:lnTo>
                      <a:pt x="294" y="4585"/>
                    </a:lnTo>
                    <a:cubicBezTo>
                      <a:pt x="307" y="4591"/>
                      <a:pt x="319" y="4594"/>
                      <a:pt x="334" y="4594"/>
                    </a:cubicBezTo>
                    <a:cubicBezTo>
                      <a:pt x="348" y="4594"/>
                      <a:pt x="364" y="4591"/>
                      <a:pt x="383" y="4585"/>
                    </a:cubicBezTo>
                    <a:close/>
                    <a:moveTo>
                      <a:pt x="447" y="4967"/>
                    </a:moveTo>
                    <a:lnTo>
                      <a:pt x="421" y="5005"/>
                    </a:lnTo>
                    <a:lnTo>
                      <a:pt x="421" y="4967"/>
                    </a:lnTo>
                    <a:close/>
                    <a:moveTo>
                      <a:pt x="552" y="1"/>
                    </a:moveTo>
                    <a:cubicBezTo>
                      <a:pt x="539" y="1"/>
                      <a:pt x="525" y="4"/>
                      <a:pt x="511" y="9"/>
                    </a:cubicBezTo>
                    <a:cubicBezTo>
                      <a:pt x="256" y="174"/>
                      <a:pt x="115" y="620"/>
                      <a:pt x="39" y="888"/>
                    </a:cubicBezTo>
                    <a:cubicBezTo>
                      <a:pt x="26" y="914"/>
                      <a:pt x="39" y="939"/>
                      <a:pt x="52" y="952"/>
                    </a:cubicBezTo>
                    <a:cubicBezTo>
                      <a:pt x="64" y="965"/>
                      <a:pt x="77" y="977"/>
                      <a:pt x="90" y="977"/>
                    </a:cubicBezTo>
                    <a:cubicBezTo>
                      <a:pt x="13" y="1143"/>
                      <a:pt x="13" y="1334"/>
                      <a:pt x="90" y="1513"/>
                    </a:cubicBezTo>
                    <a:cubicBezTo>
                      <a:pt x="128" y="1551"/>
                      <a:pt x="166" y="1589"/>
                      <a:pt x="230" y="1615"/>
                    </a:cubicBezTo>
                    <a:cubicBezTo>
                      <a:pt x="243" y="1627"/>
                      <a:pt x="256" y="1640"/>
                      <a:pt x="256" y="1640"/>
                    </a:cubicBezTo>
                    <a:cubicBezTo>
                      <a:pt x="332" y="1780"/>
                      <a:pt x="230" y="2124"/>
                      <a:pt x="166" y="2379"/>
                    </a:cubicBezTo>
                    <a:cubicBezTo>
                      <a:pt x="154" y="2430"/>
                      <a:pt x="141" y="2469"/>
                      <a:pt x="141" y="2520"/>
                    </a:cubicBezTo>
                    <a:cubicBezTo>
                      <a:pt x="90" y="2634"/>
                      <a:pt x="52" y="2762"/>
                      <a:pt x="52" y="2889"/>
                    </a:cubicBezTo>
                    <a:cubicBezTo>
                      <a:pt x="39" y="2927"/>
                      <a:pt x="26" y="2953"/>
                      <a:pt x="13" y="2991"/>
                    </a:cubicBezTo>
                    <a:cubicBezTo>
                      <a:pt x="1" y="3055"/>
                      <a:pt x="13" y="3131"/>
                      <a:pt x="64" y="3195"/>
                    </a:cubicBezTo>
                    <a:cubicBezTo>
                      <a:pt x="64" y="3208"/>
                      <a:pt x="90" y="3221"/>
                      <a:pt x="103" y="3246"/>
                    </a:cubicBezTo>
                    <a:cubicBezTo>
                      <a:pt x="90" y="3284"/>
                      <a:pt x="77" y="3335"/>
                      <a:pt x="77" y="3386"/>
                    </a:cubicBezTo>
                    <a:cubicBezTo>
                      <a:pt x="77" y="3476"/>
                      <a:pt x="128" y="3578"/>
                      <a:pt x="205" y="3629"/>
                    </a:cubicBezTo>
                    <a:cubicBezTo>
                      <a:pt x="230" y="3641"/>
                      <a:pt x="243" y="3654"/>
                      <a:pt x="268" y="3654"/>
                    </a:cubicBezTo>
                    <a:cubicBezTo>
                      <a:pt x="256" y="3756"/>
                      <a:pt x="256" y="3845"/>
                      <a:pt x="281" y="3947"/>
                    </a:cubicBezTo>
                    <a:cubicBezTo>
                      <a:pt x="268" y="3973"/>
                      <a:pt x="268" y="3998"/>
                      <a:pt x="281" y="4024"/>
                    </a:cubicBezTo>
                    <a:cubicBezTo>
                      <a:pt x="281" y="4024"/>
                      <a:pt x="294" y="4036"/>
                      <a:pt x="307" y="4049"/>
                    </a:cubicBezTo>
                    <a:cubicBezTo>
                      <a:pt x="243" y="4253"/>
                      <a:pt x="205" y="4470"/>
                      <a:pt x="217" y="4686"/>
                    </a:cubicBezTo>
                    <a:cubicBezTo>
                      <a:pt x="217" y="4712"/>
                      <a:pt x="230" y="4725"/>
                      <a:pt x="243" y="4737"/>
                    </a:cubicBezTo>
                    <a:cubicBezTo>
                      <a:pt x="256" y="4744"/>
                      <a:pt x="268" y="4747"/>
                      <a:pt x="281" y="4747"/>
                    </a:cubicBezTo>
                    <a:cubicBezTo>
                      <a:pt x="294" y="4747"/>
                      <a:pt x="307" y="4744"/>
                      <a:pt x="319" y="4737"/>
                    </a:cubicBezTo>
                    <a:lnTo>
                      <a:pt x="358" y="4712"/>
                    </a:lnTo>
                    <a:cubicBezTo>
                      <a:pt x="358" y="4750"/>
                      <a:pt x="358" y="4788"/>
                      <a:pt x="358" y="4827"/>
                    </a:cubicBezTo>
                    <a:cubicBezTo>
                      <a:pt x="345" y="4890"/>
                      <a:pt x="345" y="4967"/>
                      <a:pt x="345" y="5043"/>
                    </a:cubicBezTo>
                    <a:cubicBezTo>
                      <a:pt x="345" y="5069"/>
                      <a:pt x="358" y="5094"/>
                      <a:pt x="396" y="5107"/>
                    </a:cubicBezTo>
                    <a:lnTo>
                      <a:pt x="409" y="5107"/>
                    </a:lnTo>
                    <a:cubicBezTo>
                      <a:pt x="447" y="5107"/>
                      <a:pt x="472" y="5094"/>
                      <a:pt x="485" y="5069"/>
                    </a:cubicBezTo>
                    <a:cubicBezTo>
                      <a:pt x="574" y="4954"/>
                      <a:pt x="638" y="4814"/>
                      <a:pt x="676" y="4661"/>
                    </a:cubicBezTo>
                    <a:cubicBezTo>
                      <a:pt x="765" y="4457"/>
                      <a:pt x="829" y="4253"/>
                      <a:pt x="867" y="4036"/>
                    </a:cubicBezTo>
                    <a:cubicBezTo>
                      <a:pt x="867" y="4024"/>
                      <a:pt x="867" y="4011"/>
                      <a:pt x="867" y="4011"/>
                    </a:cubicBezTo>
                    <a:cubicBezTo>
                      <a:pt x="893" y="3934"/>
                      <a:pt x="906" y="3858"/>
                      <a:pt x="906" y="3781"/>
                    </a:cubicBezTo>
                    <a:cubicBezTo>
                      <a:pt x="906" y="3756"/>
                      <a:pt x="893" y="3731"/>
                      <a:pt x="880" y="3718"/>
                    </a:cubicBezTo>
                    <a:cubicBezTo>
                      <a:pt x="867" y="3711"/>
                      <a:pt x="855" y="3708"/>
                      <a:pt x="842" y="3708"/>
                    </a:cubicBezTo>
                    <a:cubicBezTo>
                      <a:pt x="829" y="3708"/>
                      <a:pt x="816" y="3711"/>
                      <a:pt x="804" y="3718"/>
                    </a:cubicBezTo>
                    <a:cubicBezTo>
                      <a:pt x="753" y="3756"/>
                      <a:pt x="689" y="3794"/>
                      <a:pt x="651" y="3832"/>
                    </a:cubicBezTo>
                    <a:lnTo>
                      <a:pt x="638" y="3832"/>
                    </a:lnTo>
                    <a:cubicBezTo>
                      <a:pt x="651" y="3781"/>
                      <a:pt x="651" y="3731"/>
                      <a:pt x="663" y="3680"/>
                    </a:cubicBezTo>
                    <a:cubicBezTo>
                      <a:pt x="663" y="3654"/>
                      <a:pt x="651" y="3616"/>
                      <a:pt x="612" y="3616"/>
                    </a:cubicBezTo>
                    <a:cubicBezTo>
                      <a:pt x="606" y="3612"/>
                      <a:pt x="598" y="3611"/>
                      <a:pt x="590" y="3611"/>
                    </a:cubicBezTo>
                    <a:cubicBezTo>
                      <a:pt x="568" y="3611"/>
                      <a:pt x="545" y="3623"/>
                      <a:pt x="536" y="3641"/>
                    </a:cubicBezTo>
                    <a:cubicBezTo>
                      <a:pt x="498" y="3705"/>
                      <a:pt x="460" y="3769"/>
                      <a:pt x="421" y="3832"/>
                    </a:cubicBezTo>
                    <a:cubicBezTo>
                      <a:pt x="409" y="3781"/>
                      <a:pt x="409" y="3718"/>
                      <a:pt x="421" y="3667"/>
                    </a:cubicBezTo>
                    <a:lnTo>
                      <a:pt x="421" y="3616"/>
                    </a:lnTo>
                    <a:cubicBezTo>
                      <a:pt x="511" y="3527"/>
                      <a:pt x="561" y="3412"/>
                      <a:pt x="587" y="3297"/>
                    </a:cubicBezTo>
                    <a:lnTo>
                      <a:pt x="587" y="3284"/>
                    </a:lnTo>
                    <a:cubicBezTo>
                      <a:pt x="600" y="3259"/>
                      <a:pt x="587" y="3221"/>
                      <a:pt x="561" y="3208"/>
                    </a:cubicBezTo>
                    <a:cubicBezTo>
                      <a:pt x="547" y="3198"/>
                      <a:pt x="534" y="3194"/>
                      <a:pt x="523" y="3194"/>
                    </a:cubicBezTo>
                    <a:cubicBezTo>
                      <a:pt x="504" y="3194"/>
                      <a:pt x="488" y="3205"/>
                      <a:pt x="472" y="3221"/>
                    </a:cubicBezTo>
                    <a:cubicBezTo>
                      <a:pt x="447" y="3259"/>
                      <a:pt x="421" y="3284"/>
                      <a:pt x="409" y="3323"/>
                    </a:cubicBezTo>
                    <a:cubicBezTo>
                      <a:pt x="358" y="3297"/>
                      <a:pt x="294" y="3272"/>
                      <a:pt x="243" y="3272"/>
                    </a:cubicBezTo>
                    <a:cubicBezTo>
                      <a:pt x="383" y="3221"/>
                      <a:pt x="498" y="2966"/>
                      <a:pt x="511" y="2877"/>
                    </a:cubicBezTo>
                    <a:cubicBezTo>
                      <a:pt x="523" y="2851"/>
                      <a:pt x="511" y="2813"/>
                      <a:pt x="485" y="2800"/>
                    </a:cubicBezTo>
                    <a:cubicBezTo>
                      <a:pt x="472" y="2800"/>
                      <a:pt x="472" y="2787"/>
                      <a:pt x="460" y="2787"/>
                    </a:cubicBezTo>
                    <a:cubicBezTo>
                      <a:pt x="498" y="2711"/>
                      <a:pt x="523" y="2634"/>
                      <a:pt x="536" y="2545"/>
                    </a:cubicBezTo>
                    <a:cubicBezTo>
                      <a:pt x="536" y="2520"/>
                      <a:pt x="523" y="2494"/>
                      <a:pt x="498" y="2481"/>
                    </a:cubicBezTo>
                    <a:cubicBezTo>
                      <a:pt x="485" y="2481"/>
                      <a:pt x="485" y="2469"/>
                      <a:pt x="472" y="2469"/>
                    </a:cubicBezTo>
                    <a:cubicBezTo>
                      <a:pt x="511" y="2379"/>
                      <a:pt x="536" y="2290"/>
                      <a:pt x="536" y="2188"/>
                    </a:cubicBezTo>
                    <a:cubicBezTo>
                      <a:pt x="536" y="2163"/>
                      <a:pt x="511" y="2137"/>
                      <a:pt x="498" y="2124"/>
                    </a:cubicBezTo>
                    <a:cubicBezTo>
                      <a:pt x="487" y="2119"/>
                      <a:pt x="474" y="2116"/>
                      <a:pt x="462" y="2116"/>
                    </a:cubicBezTo>
                    <a:cubicBezTo>
                      <a:pt x="445" y="2116"/>
                      <a:pt x="429" y="2122"/>
                      <a:pt x="421" y="2137"/>
                    </a:cubicBezTo>
                    <a:cubicBezTo>
                      <a:pt x="383" y="2175"/>
                      <a:pt x="345" y="2201"/>
                      <a:pt x="319" y="2239"/>
                    </a:cubicBezTo>
                    <a:cubicBezTo>
                      <a:pt x="332" y="2099"/>
                      <a:pt x="358" y="1959"/>
                      <a:pt x="396" y="1831"/>
                    </a:cubicBezTo>
                    <a:cubicBezTo>
                      <a:pt x="409" y="1742"/>
                      <a:pt x="434" y="1653"/>
                      <a:pt x="447" y="1564"/>
                    </a:cubicBezTo>
                    <a:cubicBezTo>
                      <a:pt x="447" y="1538"/>
                      <a:pt x="434" y="1513"/>
                      <a:pt x="421" y="1500"/>
                    </a:cubicBezTo>
                    <a:cubicBezTo>
                      <a:pt x="409" y="1494"/>
                      <a:pt x="396" y="1490"/>
                      <a:pt x="383" y="1490"/>
                    </a:cubicBezTo>
                    <a:cubicBezTo>
                      <a:pt x="370" y="1490"/>
                      <a:pt x="358" y="1494"/>
                      <a:pt x="345" y="1500"/>
                    </a:cubicBezTo>
                    <a:cubicBezTo>
                      <a:pt x="326" y="1506"/>
                      <a:pt x="307" y="1509"/>
                      <a:pt x="291" y="1509"/>
                    </a:cubicBezTo>
                    <a:cubicBezTo>
                      <a:pt x="275" y="1509"/>
                      <a:pt x="262" y="1506"/>
                      <a:pt x="256" y="1500"/>
                    </a:cubicBezTo>
                    <a:cubicBezTo>
                      <a:pt x="179" y="1436"/>
                      <a:pt x="243" y="1118"/>
                      <a:pt x="294" y="914"/>
                    </a:cubicBezTo>
                    <a:cubicBezTo>
                      <a:pt x="472" y="824"/>
                      <a:pt x="600" y="646"/>
                      <a:pt x="625" y="442"/>
                    </a:cubicBezTo>
                    <a:cubicBezTo>
                      <a:pt x="625" y="416"/>
                      <a:pt x="612" y="391"/>
                      <a:pt x="587" y="365"/>
                    </a:cubicBezTo>
                    <a:cubicBezTo>
                      <a:pt x="580" y="362"/>
                      <a:pt x="572" y="360"/>
                      <a:pt x="565" y="360"/>
                    </a:cubicBezTo>
                    <a:cubicBezTo>
                      <a:pt x="547" y="360"/>
                      <a:pt x="529" y="369"/>
                      <a:pt x="511" y="378"/>
                    </a:cubicBezTo>
                    <a:cubicBezTo>
                      <a:pt x="421" y="467"/>
                      <a:pt x="332" y="557"/>
                      <a:pt x="268" y="671"/>
                    </a:cubicBezTo>
                    <a:cubicBezTo>
                      <a:pt x="294" y="595"/>
                      <a:pt x="332" y="531"/>
                      <a:pt x="358" y="455"/>
                    </a:cubicBezTo>
                    <a:cubicBezTo>
                      <a:pt x="370" y="429"/>
                      <a:pt x="383" y="416"/>
                      <a:pt x="396" y="391"/>
                    </a:cubicBezTo>
                    <a:cubicBezTo>
                      <a:pt x="434" y="314"/>
                      <a:pt x="472" y="238"/>
                      <a:pt x="523" y="162"/>
                    </a:cubicBezTo>
                    <a:cubicBezTo>
                      <a:pt x="536" y="162"/>
                      <a:pt x="536" y="174"/>
                      <a:pt x="549" y="174"/>
                    </a:cubicBezTo>
                    <a:cubicBezTo>
                      <a:pt x="574" y="174"/>
                      <a:pt x="587" y="174"/>
                      <a:pt x="612" y="149"/>
                    </a:cubicBezTo>
                    <a:lnTo>
                      <a:pt x="625" y="136"/>
                    </a:lnTo>
                    <a:cubicBezTo>
                      <a:pt x="638" y="111"/>
                      <a:pt x="638" y="72"/>
                      <a:pt x="625" y="47"/>
                    </a:cubicBezTo>
                    <a:lnTo>
                      <a:pt x="612" y="34"/>
                    </a:lnTo>
                    <a:cubicBezTo>
                      <a:pt x="596" y="10"/>
                      <a:pt x="575" y="1"/>
                      <a:pt x="55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3"/>
              <p:cNvSpPr/>
              <p:nvPr/>
            </p:nvSpPr>
            <p:spPr>
              <a:xfrm>
                <a:off x="4672575" y="1541025"/>
                <a:ext cx="39250" cy="383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534" extrusionOk="0">
                    <a:moveTo>
                      <a:pt x="176" y="0"/>
                    </a:moveTo>
                    <a:cubicBezTo>
                      <a:pt x="118" y="0"/>
                      <a:pt x="62" y="26"/>
                      <a:pt x="26" y="80"/>
                    </a:cubicBezTo>
                    <a:cubicBezTo>
                      <a:pt x="1" y="93"/>
                      <a:pt x="14" y="119"/>
                      <a:pt x="39" y="119"/>
                    </a:cubicBezTo>
                    <a:lnTo>
                      <a:pt x="141" y="157"/>
                    </a:lnTo>
                    <a:cubicBezTo>
                      <a:pt x="145" y="158"/>
                      <a:pt x="149" y="159"/>
                      <a:pt x="153" y="159"/>
                    </a:cubicBezTo>
                    <a:cubicBezTo>
                      <a:pt x="181" y="159"/>
                      <a:pt x="188" y="117"/>
                      <a:pt x="154" y="106"/>
                    </a:cubicBezTo>
                    <a:lnTo>
                      <a:pt x="154" y="106"/>
                    </a:lnTo>
                    <a:cubicBezTo>
                      <a:pt x="247" y="134"/>
                      <a:pt x="322" y="162"/>
                      <a:pt x="381" y="192"/>
                    </a:cubicBezTo>
                    <a:lnTo>
                      <a:pt x="381" y="192"/>
                    </a:lnTo>
                    <a:cubicBezTo>
                      <a:pt x="375" y="157"/>
                      <a:pt x="363" y="124"/>
                      <a:pt x="345" y="93"/>
                    </a:cubicBezTo>
                    <a:cubicBezTo>
                      <a:pt x="305" y="33"/>
                      <a:pt x="239" y="0"/>
                      <a:pt x="176" y="0"/>
                    </a:cubicBezTo>
                    <a:close/>
                    <a:moveTo>
                      <a:pt x="381" y="192"/>
                    </a:moveTo>
                    <a:cubicBezTo>
                      <a:pt x="384" y="214"/>
                      <a:pt x="386" y="237"/>
                      <a:pt x="384" y="260"/>
                    </a:cubicBezTo>
                    <a:lnTo>
                      <a:pt x="384" y="260"/>
                    </a:lnTo>
                    <a:cubicBezTo>
                      <a:pt x="424" y="263"/>
                      <a:pt x="464" y="274"/>
                      <a:pt x="498" y="297"/>
                    </a:cubicBezTo>
                    <a:cubicBezTo>
                      <a:pt x="507" y="304"/>
                      <a:pt x="516" y="312"/>
                      <a:pt x="525" y="321"/>
                    </a:cubicBezTo>
                    <a:lnTo>
                      <a:pt x="525" y="321"/>
                    </a:lnTo>
                    <a:cubicBezTo>
                      <a:pt x="513" y="277"/>
                      <a:pt x="465" y="234"/>
                      <a:pt x="381" y="192"/>
                    </a:cubicBezTo>
                    <a:close/>
                    <a:moveTo>
                      <a:pt x="766" y="827"/>
                    </a:moveTo>
                    <a:cubicBezTo>
                      <a:pt x="766" y="836"/>
                      <a:pt x="765" y="844"/>
                      <a:pt x="765" y="850"/>
                    </a:cubicBezTo>
                    <a:lnTo>
                      <a:pt x="765" y="850"/>
                    </a:lnTo>
                    <a:cubicBezTo>
                      <a:pt x="762" y="848"/>
                      <a:pt x="759" y="845"/>
                      <a:pt x="756" y="842"/>
                    </a:cubicBezTo>
                    <a:lnTo>
                      <a:pt x="756" y="842"/>
                    </a:lnTo>
                    <a:cubicBezTo>
                      <a:pt x="756" y="841"/>
                      <a:pt x="756" y="840"/>
                      <a:pt x="755" y="840"/>
                    </a:cubicBezTo>
                    <a:lnTo>
                      <a:pt x="755" y="840"/>
                    </a:lnTo>
                    <a:cubicBezTo>
                      <a:pt x="759" y="836"/>
                      <a:pt x="762" y="832"/>
                      <a:pt x="766" y="827"/>
                    </a:cubicBezTo>
                    <a:close/>
                    <a:moveTo>
                      <a:pt x="1119" y="858"/>
                    </a:moveTo>
                    <a:cubicBezTo>
                      <a:pt x="1127" y="864"/>
                      <a:pt x="1134" y="871"/>
                      <a:pt x="1140" y="881"/>
                    </a:cubicBezTo>
                    <a:lnTo>
                      <a:pt x="1140" y="881"/>
                    </a:lnTo>
                    <a:cubicBezTo>
                      <a:pt x="1136" y="881"/>
                      <a:pt x="1132" y="882"/>
                      <a:pt x="1127" y="882"/>
                    </a:cubicBezTo>
                    <a:lnTo>
                      <a:pt x="1127" y="882"/>
                    </a:lnTo>
                    <a:cubicBezTo>
                      <a:pt x="1125" y="874"/>
                      <a:pt x="1122" y="866"/>
                      <a:pt x="1119" y="858"/>
                    </a:cubicBezTo>
                    <a:close/>
                    <a:moveTo>
                      <a:pt x="818" y="975"/>
                    </a:moveTo>
                    <a:lnTo>
                      <a:pt x="818" y="975"/>
                    </a:lnTo>
                    <a:cubicBezTo>
                      <a:pt x="826" y="987"/>
                      <a:pt x="823" y="996"/>
                      <a:pt x="813" y="1001"/>
                    </a:cubicBezTo>
                    <a:lnTo>
                      <a:pt x="813" y="1001"/>
                    </a:lnTo>
                    <a:cubicBezTo>
                      <a:pt x="814" y="993"/>
                      <a:pt x="815" y="984"/>
                      <a:pt x="816" y="976"/>
                    </a:cubicBezTo>
                    <a:lnTo>
                      <a:pt x="816" y="976"/>
                    </a:lnTo>
                    <a:cubicBezTo>
                      <a:pt x="817" y="975"/>
                      <a:pt x="818" y="975"/>
                      <a:pt x="818" y="975"/>
                    </a:cubicBezTo>
                    <a:close/>
                    <a:moveTo>
                      <a:pt x="672" y="917"/>
                    </a:moveTo>
                    <a:lnTo>
                      <a:pt x="672" y="917"/>
                    </a:lnTo>
                    <a:cubicBezTo>
                      <a:pt x="673" y="918"/>
                      <a:pt x="675" y="920"/>
                      <a:pt x="676" y="922"/>
                    </a:cubicBezTo>
                    <a:cubicBezTo>
                      <a:pt x="708" y="979"/>
                      <a:pt x="727" y="998"/>
                      <a:pt x="751" y="998"/>
                    </a:cubicBezTo>
                    <a:cubicBezTo>
                      <a:pt x="755" y="998"/>
                      <a:pt x="759" y="998"/>
                      <a:pt x="763" y="997"/>
                    </a:cubicBezTo>
                    <a:lnTo>
                      <a:pt x="763" y="997"/>
                    </a:lnTo>
                    <a:cubicBezTo>
                      <a:pt x="762" y="1000"/>
                      <a:pt x="761" y="1003"/>
                      <a:pt x="760" y="1007"/>
                    </a:cubicBezTo>
                    <a:lnTo>
                      <a:pt x="760" y="1007"/>
                    </a:lnTo>
                    <a:cubicBezTo>
                      <a:pt x="724" y="1002"/>
                      <a:pt x="681" y="982"/>
                      <a:pt x="664" y="947"/>
                    </a:cubicBezTo>
                    <a:cubicBezTo>
                      <a:pt x="667" y="937"/>
                      <a:pt x="669" y="926"/>
                      <a:pt x="672" y="917"/>
                    </a:cubicBezTo>
                    <a:close/>
                    <a:moveTo>
                      <a:pt x="1158" y="932"/>
                    </a:moveTo>
                    <a:cubicBezTo>
                      <a:pt x="1159" y="932"/>
                      <a:pt x="1161" y="932"/>
                      <a:pt x="1162" y="932"/>
                    </a:cubicBezTo>
                    <a:lnTo>
                      <a:pt x="1162" y="932"/>
                    </a:lnTo>
                    <a:cubicBezTo>
                      <a:pt x="1180" y="999"/>
                      <a:pt x="1181" y="1106"/>
                      <a:pt x="1164" y="1251"/>
                    </a:cubicBezTo>
                    <a:lnTo>
                      <a:pt x="1164" y="1251"/>
                    </a:lnTo>
                    <a:cubicBezTo>
                      <a:pt x="1153" y="1266"/>
                      <a:pt x="1142" y="1281"/>
                      <a:pt x="1131" y="1295"/>
                    </a:cubicBezTo>
                    <a:lnTo>
                      <a:pt x="1131" y="1295"/>
                    </a:lnTo>
                    <a:lnTo>
                      <a:pt x="1021" y="1355"/>
                    </a:lnTo>
                    <a:lnTo>
                      <a:pt x="829" y="1138"/>
                    </a:lnTo>
                    <a:cubicBezTo>
                      <a:pt x="836" y="1127"/>
                      <a:pt x="843" y="1116"/>
                      <a:pt x="850" y="1106"/>
                    </a:cubicBezTo>
                    <a:lnTo>
                      <a:pt x="850" y="1106"/>
                    </a:lnTo>
                    <a:cubicBezTo>
                      <a:pt x="870" y="1110"/>
                      <a:pt x="888" y="1113"/>
                      <a:pt x="906" y="1113"/>
                    </a:cubicBezTo>
                    <a:cubicBezTo>
                      <a:pt x="1015" y="1113"/>
                      <a:pt x="1118" y="1034"/>
                      <a:pt x="1131" y="938"/>
                    </a:cubicBezTo>
                    <a:lnTo>
                      <a:pt x="1131" y="938"/>
                    </a:lnTo>
                    <a:cubicBezTo>
                      <a:pt x="1140" y="934"/>
                      <a:pt x="1149" y="932"/>
                      <a:pt x="1158" y="932"/>
                    </a:cubicBezTo>
                    <a:close/>
                    <a:moveTo>
                      <a:pt x="819" y="1362"/>
                    </a:moveTo>
                    <a:cubicBezTo>
                      <a:pt x="855" y="1386"/>
                      <a:pt x="904" y="1396"/>
                      <a:pt x="957" y="1396"/>
                    </a:cubicBezTo>
                    <a:cubicBezTo>
                      <a:pt x="974" y="1396"/>
                      <a:pt x="991" y="1395"/>
                      <a:pt x="1009" y="1393"/>
                    </a:cubicBezTo>
                    <a:lnTo>
                      <a:pt x="1009" y="1393"/>
                    </a:lnTo>
                    <a:cubicBezTo>
                      <a:pt x="973" y="1413"/>
                      <a:pt x="939" y="1425"/>
                      <a:pt x="908" y="1425"/>
                    </a:cubicBezTo>
                    <a:cubicBezTo>
                      <a:pt x="871" y="1425"/>
                      <a:pt x="839" y="1407"/>
                      <a:pt x="819" y="1362"/>
                    </a:cubicBezTo>
                    <a:close/>
                    <a:moveTo>
                      <a:pt x="363" y="259"/>
                    </a:moveTo>
                    <a:cubicBezTo>
                      <a:pt x="230" y="259"/>
                      <a:pt x="108" y="356"/>
                      <a:pt x="230" y="488"/>
                    </a:cubicBezTo>
                    <a:cubicBezTo>
                      <a:pt x="237" y="495"/>
                      <a:pt x="243" y="498"/>
                      <a:pt x="249" y="498"/>
                    </a:cubicBezTo>
                    <a:cubicBezTo>
                      <a:pt x="256" y="498"/>
                      <a:pt x="262" y="495"/>
                      <a:pt x="268" y="489"/>
                    </a:cubicBezTo>
                    <a:lnTo>
                      <a:pt x="268" y="489"/>
                    </a:lnTo>
                    <a:cubicBezTo>
                      <a:pt x="235" y="582"/>
                      <a:pt x="355" y="718"/>
                      <a:pt x="454" y="742"/>
                    </a:cubicBezTo>
                    <a:lnTo>
                      <a:pt x="454" y="742"/>
                    </a:lnTo>
                    <a:cubicBezTo>
                      <a:pt x="471" y="763"/>
                      <a:pt x="492" y="785"/>
                      <a:pt x="513" y="804"/>
                    </a:cubicBezTo>
                    <a:lnTo>
                      <a:pt x="513" y="804"/>
                    </a:lnTo>
                    <a:cubicBezTo>
                      <a:pt x="533" y="911"/>
                      <a:pt x="638" y="1012"/>
                      <a:pt x="747" y="1068"/>
                    </a:cubicBezTo>
                    <a:lnTo>
                      <a:pt x="747" y="1068"/>
                    </a:lnTo>
                    <a:cubicBezTo>
                      <a:pt x="725" y="1214"/>
                      <a:pt x="719" y="1534"/>
                      <a:pt x="920" y="1534"/>
                    </a:cubicBezTo>
                    <a:cubicBezTo>
                      <a:pt x="924" y="1534"/>
                      <a:pt x="928" y="1534"/>
                      <a:pt x="931" y="1533"/>
                    </a:cubicBezTo>
                    <a:cubicBezTo>
                      <a:pt x="1029" y="1528"/>
                      <a:pt x="1123" y="1440"/>
                      <a:pt x="1196" y="1328"/>
                    </a:cubicBezTo>
                    <a:lnTo>
                      <a:pt x="1196" y="1328"/>
                    </a:lnTo>
                    <a:cubicBezTo>
                      <a:pt x="1370" y="1213"/>
                      <a:pt x="1569" y="904"/>
                      <a:pt x="1288" y="781"/>
                    </a:cubicBezTo>
                    <a:cubicBezTo>
                      <a:pt x="1257" y="768"/>
                      <a:pt x="1227" y="762"/>
                      <a:pt x="1197" y="762"/>
                    </a:cubicBezTo>
                    <a:cubicBezTo>
                      <a:pt x="1153" y="762"/>
                      <a:pt x="1110" y="774"/>
                      <a:pt x="1067" y="788"/>
                    </a:cubicBezTo>
                    <a:lnTo>
                      <a:pt x="1067" y="788"/>
                    </a:lnTo>
                    <a:cubicBezTo>
                      <a:pt x="1037" y="761"/>
                      <a:pt x="1007" y="749"/>
                      <a:pt x="979" y="749"/>
                    </a:cubicBezTo>
                    <a:cubicBezTo>
                      <a:pt x="976" y="749"/>
                      <a:pt x="973" y="750"/>
                      <a:pt x="970" y="750"/>
                    </a:cubicBezTo>
                    <a:lnTo>
                      <a:pt x="970" y="750"/>
                    </a:lnTo>
                    <a:cubicBezTo>
                      <a:pt x="966" y="744"/>
                      <a:pt x="962" y="737"/>
                      <a:pt x="957" y="730"/>
                    </a:cubicBezTo>
                    <a:cubicBezTo>
                      <a:pt x="920" y="684"/>
                      <a:pt x="854" y="648"/>
                      <a:pt x="784" y="630"/>
                    </a:cubicBezTo>
                    <a:lnTo>
                      <a:pt x="784" y="630"/>
                    </a:lnTo>
                    <a:cubicBezTo>
                      <a:pt x="752" y="564"/>
                      <a:pt x="686" y="506"/>
                      <a:pt x="612" y="465"/>
                    </a:cubicBezTo>
                    <a:lnTo>
                      <a:pt x="612" y="465"/>
                    </a:lnTo>
                    <a:cubicBezTo>
                      <a:pt x="590" y="409"/>
                      <a:pt x="559" y="356"/>
                      <a:pt x="525" y="321"/>
                    </a:cubicBezTo>
                    <a:lnTo>
                      <a:pt x="525" y="321"/>
                    </a:lnTo>
                    <a:cubicBezTo>
                      <a:pt x="534" y="353"/>
                      <a:pt x="523" y="386"/>
                      <a:pt x="493" y="419"/>
                    </a:cubicBezTo>
                    <a:lnTo>
                      <a:pt x="493" y="419"/>
                    </a:lnTo>
                    <a:cubicBezTo>
                      <a:pt x="465" y="412"/>
                      <a:pt x="438" y="409"/>
                      <a:pt x="413" y="409"/>
                    </a:cubicBezTo>
                    <a:cubicBezTo>
                      <a:pt x="383" y="409"/>
                      <a:pt x="356" y="414"/>
                      <a:pt x="332" y="424"/>
                    </a:cubicBezTo>
                    <a:cubicBezTo>
                      <a:pt x="330" y="425"/>
                      <a:pt x="328" y="426"/>
                      <a:pt x="326" y="427"/>
                    </a:cubicBezTo>
                    <a:lnTo>
                      <a:pt x="326" y="427"/>
                    </a:lnTo>
                    <a:cubicBezTo>
                      <a:pt x="361" y="379"/>
                      <a:pt x="381" y="319"/>
                      <a:pt x="384" y="260"/>
                    </a:cubicBezTo>
                    <a:lnTo>
                      <a:pt x="384" y="260"/>
                    </a:lnTo>
                    <a:cubicBezTo>
                      <a:pt x="377" y="259"/>
                      <a:pt x="370" y="259"/>
                      <a:pt x="363" y="259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>
                <a:off x="4671950" y="1540400"/>
                <a:ext cx="3730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610" extrusionOk="0">
                    <a:moveTo>
                      <a:pt x="217" y="80"/>
                    </a:moveTo>
                    <a:cubicBezTo>
                      <a:pt x="268" y="80"/>
                      <a:pt x="306" y="105"/>
                      <a:pt x="332" y="144"/>
                    </a:cubicBezTo>
                    <a:lnTo>
                      <a:pt x="204" y="105"/>
                    </a:lnTo>
                    <a:lnTo>
                      <a:pt x="179" y="156"/>
                    </a:lnTo>
                    <a:lnTo>
                      <a:pt x="90" y="131"/>
                    </a:lnTo>
                    <a:lnTo>
                      <a:pt x="90" y="118"/>
                    </a:lnTo>
                    <a:cubicBezTo>
                      <a:pt x="128" y="93"/>
                      <a:pt x="179" y="80"/>
                      <a:pt x="217" y="80"/>
                    </a:cubicBezTo>
                    <a:close/>
                    <a:moveTo>
                      <a:pt x="179" y="156"/>
                    </a:moveTo>
                    <a:lnTo>
                      <a:pt x="166" y="169"/>
                    </a:lnTo>
                    <a:cubicBezTo>
                      <a:pt x="166" y="156"/>
                      <a:pt x="179" y="156"/>
                      <a:pt x="179" y="156"/>
                    </a:cubicBezTo>
                    <a:close/>
                    <a:moveTo>
                      <a:pt x="446" y="335"/>
                    </a:moveTo>
                    <a:cubicBezTo>
                      <a:pt x="459" y="335"/>
                      <a:pt x="485" y="347"/>
                      <a:pt x="497" y="347"/>
                    </a:cubicBezTo>
                    <a:lnTo>
                      <a:pt x="523" y="373"/>
                    </a:lnTo>
                    <a:cubicBezTo>
                      <a:pt x="523" y="386"/>
                      <a:pt x="510" y="398"/>
                      <a:pt x="510" y="398"/>
                    </a:cubicBezTo>
                    <a:lnTo>
                      <a:pt x="421" y="398"/>
                    </a:lnTo>
                    <a:cubicBezTo>
                      <a:pt x="434" y="373"/>
                      <a:pt x="446" y="347"/>
                      <a:pt x="446" y="335"/>
                    </a:cubicBezTo>
                    <a:close/>
                    <a:moveTo>
                      <a:pt x="357" y="322"/>
                    </a:moveTo>
                    <a:cubicBezTo>
                      <a:pt x="345" y="360"/>
                      <a:pt x="332" y="411"/>
                      <a:pt x="306" y="449"/>
                    </a:cubicBezTo>
                    <a:cubicBezTo>
                      <a:pt x="294" y="449"/>
                      <a:pt x="281" y="475"/>
                      <a:pt x="268" y="488"/>
                    </a:cubicBezTo>
                    <a:cubicBezTo>
                      <a:pt x="243" y="449"/>
                      <a:pt x="230" y="411"/>
                      <a:pt x="255" y="373"/>
                    </a:cubicBezTo>
                    <a:cubicBezTo>
                      <a:pt x="281" y="347"/>
                      <a:pt x="319" y="322"/>
                      <a:pt x="357" y="322"/>
                    </a:cubicBezTo>
                    <a:close/>
                    <a:moveTo>
                      <a:pt x="412" y="482"/>
                    </a:moveTo>
                    <a:cubicBezTo>
                      <a:pt x="418" y="482"/>
                      <a:pt x="425" y="483"/>
                      <a:pt x="434" y="488"/>
                    </a:cubicBezTo>
                    <a:cubicBezTo>
                      <a:pt x="396" y="513"/>
                      <a:pt x="370" y="539"/>
                      <a:pt x="332" y="564"/>
                    </a:cubicBezTo>
                    <a:cubicBezTo>
                      <a:pt x="332" y="551"/>
                      <a:pt x="332" y="539"/>
                      <a:pt x="332" y="539"/>
                    </a:cubicBezTo>
                    <a:lnTo>
                      <a:pt x="345" y="526"/>
                    </a:lnTo>
                    <a:cubicBezTo>
                      <a:pt x="345" y="513"/>
                      <a:pt x="357" y="500"/>
                      <a:pt x="357" y="488"/>
                    </a:cubicBezTo>
                    <a:lnTo>
                      <a:pt x="370" y="488"/>
                    </a:lnTo>
                    <a:cubicBezTo>
                      <a:pt x="387" y="488"/>
                      <a:pt x="398" y="482"/>
                      <a:pt x="412" y="482"/>
                    </a:cubicBezTo>
                    <a:close/>
                    <a:moveTo>
                      <a:pt x="383" y="641"/>
                    </a:moveTo>
                    <a:lnTo>
                      <a:pt x="383" y="653"/>
                    </a:lnTo>
                    <a:lnTo>
                      <a:pt x="370" y="641"/>
                    </a:lnTo>
                    <a:close/>
                    <a:moveTo>
                      <a:pt x="536" y="551"/>
                    </a:moveTo>
                    <a:cubicBezTo>
                      <a:pt x="548" y="564"/>
                      <a:pt x="561" y="577"/>
                      <a:pt x="574" y="590"/>
                    </a:cubicBezTo>
                    <a:lnTo>
                      <a:pt x="485" y="704"/>
                    </a:lnTo>
                    <a:cubicBezTo>
                      <a:pt x="485" y="704"/>
                      <a:pt x="472" y="692"/>
                      <a:pt x="472" y="679"/>
                    </a:cubicBezTo>
                    <a:cubicBezTo>
                      <a:pt x="459" y="653"/>
                      <a:pt x="459" y="615"/>
                      <a:pt x="459" y="590"/>
                    </a:cubicBezTo>
                    <a:cubicBezTo>
                      <a:pt x="485" y="564"/>
                      <a:pt x="510" y="551"/>
                      <a:pt x="536" y="551"/>
                    </a:cubicBezTo>
                    <a:close/>
                    <a:moveTo>
                      <a:pt x="867" y="717"/>
                    </a:moveTo>
                    <a:cubicBezTo>
                      <a:pt x="893" y="730"/>
                      <a:pt x="918" y="743"/>
                      <a:pt x="931" y="755"/>
                    </a:cubicBezTo>
                    <a:cubicBezTo>
                      <a:pt x="905" y="781"/>
                      <a:pt x="880" y="794"/>
                      <a:pt x="867" y="819"/>
                    </a:cubicBezTo>
                    <a:cubicBezTo>
                      <a:pt x="880" y="781"/>
                      <a:pt x="880" y="755"/>
                      <a:pt x="867" y="717"/>
                    </a:cubicBezTo>
                    <a:close/>
                    <a:moveTo>
                      <a:pt x="625" y="806"/>
                    </a:moveTo>
                    <a:cubicBezTo>
                      <a:pt x="625" y="819"/>
                      <a:pt x="625" y="832"/>
                      <a:pt x="625" y="857"/>
                    </a:cubicBezTo>
                    <a:cubicBezTo>
                      <a:pt x="612" y="845"/>
                      <a:pt x="599" y="832"/>
                      <a:pt x="587" y="819"/>
                    </a:cubicBezTo>
                    <a:lnTo>
                      <a:pt x="587" y="806"/>
                    </a:lnTo>
                    <a:close/>
                    <a:moveTo>
                      <a:pt x="625" y="934"/>
                    </a:moveTo>
                    <a:lnTo>
                      <a:pt x="650" y="947"/>
                    </a:lnTo>
                    <a:lnTo>
                      <a:pt x="650" y="959"/>
                    </a:lnTo>
                    <a:lnTo>
                      <a:pt x="625" y="934"/>
                    </a:lnTo>
                    <a:close/>
                    <a:moveTo>
                      <a:pt x="1250" y="947"/>
                    </a:moveTo>
                    <a:cubicBezTo>
                      <a:pt x="1275" y="947"/>
                      <a:pt x="1300" y="959"/>
                      <a:pt x="1313" y="972"/>
                    </a:cubicBezTo>
                    <a:cubicBezTo>
                      <a:pt x="1313" y="998"/>
                      <a:pt x="1313" y="1023"/>
                      <a:pt x="1300" y="1061"/>
                    </a:cubicBezTo>
                    <a:cubicBezTo>
                      <a:pt x="1300" y="1036"/>
                      <a:pt x="1288" y="1023"/>
                      <a:pt x="1288" y="1010"/>
                    </a:cubicBezTo>
                    <a:lnTo>
                      <a:pt x="1288" y="998"/>
                    </a:lnTo>
                    <a:cubicBezTo>
                      <a:pt x="1275" y="985"/>
                      <a:pt x="1262" y="959"/>
                      <a:pt x="1250" y="947"/>
                    </a:cubicBezTo>
                    <a:close/>
                    <a:moveTo>
                      <a:pt x="1084" y="1036"/>
                    </a:moveTo>
                    <a:lnTo>
                      <a:pt x="1084" y="1036"/>
                    </a:lnTo>
                    <a:cubicBezTo>
                      <a:pt x="1058" y="1074"/>
                      <a:pt x="1007" y="1100"/>
                      <a:pt x="969" y="1100"/>
                    </a:cubicBezTo>
                    <a:cubicBezTo>
                      <a:pt x="995" y="1074"/>
                      <a:pt x="1033" y="1049"/>
                      <a:pt x="1071" y="1049"/>
                    </a:cubicBezTo>
                    <a:lnTo>
                      <a:pt x="1084" y="1036"/>
                    </a:lnTo>
                    <a:close/>
                    <a:moveTo>
                      <a:pt x="1230" y="838"/>
                    </a:moveTo>
                    <a:cubicBezTo>
                      <a:pt x="1253" y="838"/>
                      <a:pt x="1275" y="845"/>
                      <a:pt x="1300" y="857"/>
                    </a:cubicBezTo>
                    <a:cubicBezTo>
                      <a:pt x="1364" y="870"/>
                      <a:pt x="1402" y="921"/>
                      <a:pt x="1415" y="998"/>
                    </a:cubicBezTo>
                    <a:cubicBezTo>
                      <a:pt x="1415" y="1049"/>
                      <a:pt x="1390" y="1112"/>
                      <a:pt x="1364" y="1151"/>
                    </a:cubicBezTo>
                    <a:cubicBezTo>
                      <a:pt x="1390" y="1087"/>
                      <a:pt x="1402" y="1023"/>
                      <a:pt x="1390" y="959"/>
                    </a:cubicBezTo>
                    <a:cubicBezTo>
                      <a:pt x="1390" y="934"/>
                      <a:pt x="1377" y="908"/>
                      <a:pt x="1364" y="896"/>
                    </a:cubicBezTo>
                    <a:cubicBezTo>
                      <a:pt x="1313" y="883"/>
                      <a:pt x="1262" y="870"/>
                      <a:pt x="1211" y="870"/>
                    </a:cubicBezTo>
                    <a:lnTo>
                      <a:pt x="1199" y="883"/>
                    </a:lnTo>
                    <a:cubicBezTo>
                      <a:pt x="1186" y="870"/>
                      <a:pt x="1173" y="857"/>
                      <a:pt x="1160" y="857"/>
                    </a:cubicBezTo>
                    <a:cubicBezTo>
                      <a:pt x="1186" y="845"/>
                      <a:pt x="1208" y="838"/>
                      <a:pt x="1230" y="838"/>
                    </a:cubicBezTo>
                    <a:close/>
                    <a:moveTo>
                      <a:pt x="1160" y="1049"/>
                    </a:moveTo>
                    <a:cubicBezTo>
                      <a:pt x="1173" y="1112"/>
                      <a:pt x="1173" y="1189"/>
                      <a:pt x="1160" y="1252"/>
                    </a:cubicBezTo>
                    <a:lnTo>
                      <a:pt x="1135" y="1291"/>
                    </a:lnTo>
                    <a:lnTo>
                      <a:pt x="1071" y="1329"/>
                    </a:lnTo>
                    <a:lnTo>
                      <a:pt x="944" y="1189"/>
                    </a:lnTo>
                    <a:lnTo>
                      <a:pt x="944" y="1176"/>
                    </a:lnTo>
                    <a:cubicBezTo>
                      <a:pt x="1033" y="1176"/>
                      <a:pt x="1109" y="1125"/>
                      <a:pt x="1160" y="1049"/>
                    </a:cubicBezTo>
                    <a:close/>
                    <a:moveTo>
                      <a:pt x="867" y="1227"/>
                    </a:moveTo>
                    <a:lnTo>
                      <a:pt x="1007" y="1393"/>
                    </a:lnTo>
                    <a:cubicBezTo>
                      <a:pt x="969" y="1393"/>
                      <a:pt x="931" y="1393"/>
                      <a:pt x="893" y="1380"/>
                    </a:cubicBezTo>
                    <a:lnTo>
                      <a:pt x="893" y="1367"/>
                    </a:lnTo>
                    <a:cubicBezTo>
                      <a:pt x="880" y="1354"/>
                      <a:pt x="880" y="1342"/>
                      <a:pt x="867" y="1329"/>
                    </a:cubicBezTo>
                    <a:cubicBezTo>
                      <a:pt x="867" y="1291"/>
                      <a:pt x="867" y="1265"/>
                      <a:pt x="867" y="1227"/>
                    </a:cubicBezTo>
                    <a:close/>
                    <a:moveTo>
                      <a:pt x="829" y="1418"/>
                    </a:moveTo>
                    <a:cubicBezTo>
                      <a:pt x="829" y="1431"/>
                      <a:pt x="829" y="1431"/>
                      <a:pt x="842" y="1431"/>
                    </a:cubicBezTo>
                    <a:cubicBezTo>
                      <a:pt x="854" y="1456"/>
                      <a:pt x="880" y="1469"/>
                      <a:pt x="905" y="1482"/>
                    </a:cubicBezTo>
                    <a:cubicBezTo>
                      <a:pt x="944" y="1482"/>
                      <a:pt x="995" y="1482"/>
                      <a:pt x="1033" y="1469"/>
                    </a:cubicBezTo>
                    <a:lnTo>
                      <a:pt x="1071" y="1469"/>
                    </a:lnTo>
                    <a:cubicBezTo>
                      <a:pt x="1033" y="1495"/>
                      <a:pt x="995" y="1520"/>
                      <a:pt x="944" y="1520"/>
                    </a:cubicBezTo>
                    <a:cubicBezTo>
                      <a:pt x="937" y="1524"/>
                      <a:pt x="929" y="1525"/>
                      <a:pt x="921" y="1525"/>
                    </a:cubicBezTo>
                    <a:cubicBezTo>
                      <a:pt x="899" y="1525"/>
                      <a:pt x="873" y="1513"/>
                      <a:pt x="854" y="1495"/>
                    </a:cubicBezTo>
                    <a:cubicBezTo>
                      <a:pt x="842" y="1469"/>
                      <a:pt x="829" y="1456"/>
                      <a:pt x="816" y="1431"/>
                    </a:cubicBezTo>
                    <a:lnTo>
                      <a:pt x="829" y="1418"/>
                    </a:lnTo>
                    <a:close/>
                    <a:moveTo>
                      <a:pt x="200" y="1"/>
                    </a:moveTo>
                    <a:cubicBezTo>
                      <a:pt x="134" y="1"/>
                      <a:pt x="70" y="36"/>
                      <a:pt x="26" y="80"/>
                    </a:cubicBezTo>
                    <a:cubicBezTo>
                      <a:pt x="13" y="93"/>
                      <a:pt x="0" y="118"/>
                      <a:pt x="13" y="144"/>
                    </a:cubicBezTo>
                    <a:cubicBezTo>
                      <a:pt x="13" y="169"/>
                      <a:pt x="39" y="182"/>
                      <a:pt x="51" y="195"/>
                    </a:cubicBezTo>
                    <a:lnTo>
                      <a:pt x="166" y="233"/>
                    </a:lnTo>
                    <a:cubicBezTo>
                      <a:pt x="171" y="235"/>
                      <a:pt x="176" y="236"/>
                      <a:pt x="181" y="236"/>
                    </a:cubicBezTo>
                    <a:cubicBezTo>
                      <a:pt x="205" y="236"/>
                      <a:pt x="232" y="215"/>
                      <a:pt x="243" y="195"/>
                    </a:cubicBezTo>
                    <a:cubicBezTo>
                      <a:pt x="294" y="207"/>
                      <a:pt x="332" y="220"/>
                      <a:pt x="370" y="246"/>
                    </a:cubicBezTo>
                    <a:cubicBezTo>
                      <a:pt x="306" y="246"/>
                      <a:pt x="243" y="271"/>
                      <a:pt x="204" y="309"/>
                    </a:cubicBezTo>
                    <a:cubicBezTo>
                      <a:pt x="141" y="386"/>
                      <a:pt x="153" y="488"/>
                      <a:pt x="217" y="551"/>
                    </a:cubicBezTo>
                    <a:cubicBezTo>
                      <a:pt x="230" y="564"/>
                      <a:pt x="243" y="577"/>
                      <a:pt x="255" y="577"/>
                    </a:cubicBezTo>
                    <a:cubicBezTo>
                      <a:pt x="281" y="666"/>
                      <a:pt x="332" y="743"/>
                      <a:pt x="421" y="794"/>
                    </a:cubicBezTo>
                    <a:lnTo>
                      <a:pt x="357" y="870"/>
                    </a:lnTo>
                    <a:lnTo>
                      <a:pt x="459" y="806"/>
                    </a:lnTo>
                    <a:cubicBezTo>
                      <a:pt x="472" y="832"/>
                      <a:pt x="485" y="845"/>
                      <a:pt x="510" y="857"/>
                    </a:cubicBezTo>
                    <a:cubicBezTo>
                      <a:pt x="523" y="921"/>
                      <a:pt x="548" y="972"/>
                      <a:pt x="599" y="1023"/>
                    </a:cubicBezTo>
                    <a:cubicBezTo>
                      <a:pt x="638" y="1061"/>
                      <a:pt x="676" y="1100"/>
                      <a:pt x="727" y="1125"/>
                    </a:cubicBezTo>
                    <a:cubicBezTo>
                      <a:pt x="701" y="1265"/>
                      <a:pt x="727" y="1418"/>
                      <a:pt x="791" y="1546"/>
                    </a:cubicBezTo>
                    <a:cubicBezTo>
                      <a:pt x="829" y="1584"/>
                      <a:pt x="880" y="1609"/>
                      <a:pt x="931" y="1609"/>
                    </a:cubicBezTo>
                    <a:lnTo>
                      <a:pt x="956" y="1597"/>
                    </a:lnTo>
                    <a:cubicBezTo>
                      <a:pt x="1071" y="1571"/>
                      <a:pt x="1173" y="1495"/>
                      <a:pt x="1237" y="1393"/>
                    </a:cubicBezTo>
                    <a:cubicBezTo>
                      <a:pt x="1377" y="1303"/>
                      <a:pt x="1479" y="1151"/>
                      <a:pt x="1492" y="985"/>
                    </a:cubicBezTo>
                    <a:cubicBezTo>
                      <a:pt x="1492" y="883"/>
                      <a:pt x="1428" y="806"/>
                      <a:pt x="1339" y="768"/>
                    </a:cubicBezTo>
                    <a:cubicBezTo>
                      <a:pt x="1300" y="755"/>
                      <a:pt x="1259" y="749"/>
                      <a:pt x="1219" y="749"/>
                    </a:cubicBezTo>
                    <a:cubicBezTo>
                      <a:pt x="1179" y="749"/>
                      <a:pt x="1141" y="755"/>
                      <a:pt x="1109" y="768"/>
                    </a:cubicBezTo>
                    <a:cubicBezTo>
                      <a:pt x="1084" y="755"/>
                      <a:pt x="1046" y="743"/>
                      <a:pt x="1020" y="743"/>
                    </a:cubicBezTo>
                    <a:cubicBezTo>
                      <a:pt x="969" y="679"/>
                      <a:pt x="905" y="641"/>
                      <a:pt x="829" y="628"/>
                    </a:cubicBezTo>
                    <a:cubicBezTo>
                      <a:pt x="816" y="602"/>
                      <a:pt x="791" y="577"/>
                      <a:pt x="765" y="551"/>
                    </a:cubicBezTo>
                    <a:cubicBezTo>
                      <a:pt x="740" y="526"/>
                      <a:pt x="714" y="500"/>
                      <a:pt x="676" y="488"/>
                    </a:cubicBezTo>
                    <a:cubicBezTo>
                      <a:pt x="663" y="437"/>
                      <a:pt x="638" y="386"/>
                      <a:pt x="599" y="347"/>
                    </a:cubicBezTo>
                    <a:cubicBezTo>
                      <a:pt x="587" y="297"/>
                      <a:pt x="536" y="246"/>
                      <a:pt x="446" y="195"/>
                    </a:cubicBezTo>
                    <a:cubicBezTo>
                      <a:pt x="434" y="156"/>
                      <a:pt x="421" y="131"/>
                      <a:pt x="396" y="105"/>
                    </a:cubicBezTo>
                    <a:cubicBezTo>
                      <a:pt x="357" y="42"/>
                      <a:pt x="294" y="3"/>
                      <a:pt x="230" y="3"/>
                    </a:cubicBezTo>
                    <a:cubicBezTo>
                      <a:pt x="220" y="2"/>
                      <a:pt x="210" y="1"/>
                      <a:pt x="20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>
                <a:off x="4696650" y="1492275"/>
                <a:ext cx="178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1663" extrusionOk="0">
                    <a:moveTo>
                      <a:pt x="351" y="1156"/>
                    </a:moveTo>
                    <a:cubicBezTo>
                      <a:pt x="385" y="1156"/>
                      <a:pt x="423" y="1181"/>
                      <a:pt x="462" y="1231"/>
                    </a:cubicBezTo>
                    <a:lnTo>
                      <a:pt x="462" y="1231"/>
                    </a:lnTo>
                    <a:cubicBezTo>
                      <a:pt x="446" y="1267"/>
                      <a:pt x="430" y="1302"/>
                      <a:pt x="414" y="1342"/>
                    </a:cubicBezTo>
                    <a:lnTo>
                      <a:pt x="300" y="1495"/>
                    </a:lnTo>
                    <a:lnTo>
                      <a:pt x="83" y="1495"/>
                    </a:lnTo>
                    <a:cubicBezTo>
                      <a:pt x="109" y="1393"/>
                      <a:pt x="160" y="1304"/>
                      <a:pt x="249" y="1253"/>
                    </a:cubicBezTo>
                    <a:cubicBezTo>
                      <a:pt x="278" y="1189"/>
                      <a:pt x="313" y="1156"/>
                      <a:pt x="351" y="1156"/>
                    </a:cubicBezTo>
                    <a:close/>
                    <a:moveTo>
                      <a:pt x="678" y="0"/>
                    </a:moveTo>
                    <a:cubicBezTo>
                      <a:pt x="675" y="0"/>
                      <a:pt x="672" y="1"/>
                      <a:pt x="669" y="4"/>
                    </a:cubicBezTo>
                    <a:lnTo>
                      <a:pt x="389" y="182"/>
                    </a:lnTo>
                    <a:cubicBezTo>
                      <a:pt x="355" y="193"/>
                      <a:pt x="382" y="235"/>
                      <a:pt x="406" y="235"/>
                    </a:cubicBezTo>
                    <a:cubicBezTo>
                      <a:pt x="409" y="235"/>
                      <a:pt x="412" y="234"/>
                      <a:pt x="414" y="233"/>
                    </a:cubicBezTo>
                    <a:cubicBezTo>
                      <a:pt x="435" y="213"/>
                      <a:pt x="530" y="126"/>
                      <a:pt x="579" y="126"/>
                    </a:cubicBezTo>
                    <a:cubicBezTo>
                      <a:pt x="591" y="126"/>
                      <a:pt x="601" y="131"/>
                      <a:pt x="606" y="144"/>
                    </a:cubicBezTo>
                    <a:cubicBezTo>
                      <a:pt x="609" y="155"/>
                      <a:pt x="609" y="165"/>
                      <a:pt x="608" y="175"/>
                    </a:cubicBezTo>
                    <a:lnTo>
                      <a:pt x="608" y="175"/>
                    </a:lnTo>
                    <a:cubicBezTo>
                      <a:pt x="498" y="197"/>
                      <a:pt x="410" y="269"/>
                      <a:pt x="363" y="373"/>
                    </a:cubicBezTo>
                    <a:cubicBezTo>
                      <a:pt x="353" y="394"/>
                      <a:pt x="368" y="415"/>
                      <a:pt x="388" y="415"/>
                    </a:cubicBezTo>
                    <a:cubicBezTo>
                      <a:pt x="392" y="415"/>
                      <a:pt x="397" y="414"/>
                      <a:pt x="402" y="412"/>
                    </a:cubicBezTo>
                    <a:cubicBezTo>
                      <a:pt x="442" y="395"/>
                      <a:pt x="479" y="373"/>
                      <a:pt x="513" y="347"/>
                    </a:cubicBezTo>
                    <a:lnTo>
                      <a:pt x="513" y="347"/>
                    </a:lnTo>
                    <a:cubicBezTo>
                      <a:pt x="522" y="346"/>
                      <a:pt x="530" y="345"/>
                      <a:pt x="538" y="345"/>
                    </a:cubicBezTo>
                    <a:cubicBezTo>
                      <a:pt x="597" y="345"/>
                      <a:pt x="597" y="375"/>
                      <a:pt x="548" y="430"/>
                    </a:cubicBezTo>
                    <a:lnTo>
                      <a:pt x="548" y="430"/>
                    </a:lnTo>
                    <a:cubicBezTo>
                      <a:pt x="535" y="423"/>
                      <a:pt x="521" y="420"/>
                      <a:pt x="506" y="420"/>
                    </a:cubicBezTo>
                    <a:cubicBezTo>
                      <a:pt x="382" y="420"/>
                      <a:pt x="221" y="619"/>
                      <a:pt x="185" y="717"/>
                    </a:cubicBezTo>
                    <a:cubicBezTo>
                      <a:pt x="185" y="738"/>
                      <a:pt x="194" y="759"/>
                      <a:pt x="211" y="759"/>
                    </a:cubicBezTo>
                    <a:cubicBezTo>
                      <a:pt x="214" y="759"/>
                      <a:pt x="219" y="758"/>
                      <a:pt x="223" y="756"/>
                    </a:cubicBezTo>
                    <a:cubicBezTo>
                      <a:pt x="286" y="739"/>
                      <a:pt x="367" y="696"/>
                      <a:pt x="444" y="637"/>
                    </a:cubicBezTo>
                    <a:lnTo>
                      <a:pt x="444" y="637"/>
                    </a:lnTo>
                    <a:cubicBezTo>
                      <a:pt x="524" y="670"/>
                      <a:pt x="544" y="720"/>
                      <a:pt x="491" y="781"/>
                    </a:cubicBezTo>
                    <a:cubicBezTo>
                      <a:pt x="486" y="808"/>
                      <a:pt x="472" y="834"/>
                      <a:pt x="455" y="858"/>
                    </a:cubicBezTo>
                    <a:lnTo>
                      <a:pt x="455" y="858"/>
                    </a:lnTo>
                    <a:cubicBezTo>
                      <a:pt x="431" y="842"/>
                      <a:pt x="405" y="835"/>
                      <a:pt x="380" y="835"/>
                    </a:cubicBezTo>
                    <a:cubicBezTo>
                      <a:pt x="250" y="835"/>
                      <a:pt x="126" y="1023"/>
                      <a:pt x="172" y="1164"/>
                    </a:cubicBezTo>
                    <a:cubicBezTo>
                      <a:pt x="172" y="1170"/>
                      <a:pt x="176" y="1177"/>
                      <a:pt x="181" y="1182"/>
                    </a:cubicBezTo>
                    <a:lnTo>
                      <a:pt x="181" y="1182"/>
                    </a:lnTo>
                    <a:cubicBezTo>
                      <a:pt x="63" y="1297"/>
                      <a:pt x="1" y="1459"/>
                      <a:pt x="19" y="1635"/>
                    </a:cubicBezTo>
                    <a:cubicBezTo>
                      <a:pt x="19" y="1648"/>
                      <a:pt x="32" y="1648"/>
                      <a:pt x="45" y="1648"/>
                    </a:cubicBezTo>
                    <a:cubicBezTo>
                      <a:pt x="68" y="1658"/>
                      <a:pt x="93" y="1662"/>
                      <a:pt x="117" y="1662"/>
                    </a:cubicBezTo>
                    <a:cubicBezTo>
                      <a:pt x="268" y="1662"/>
                      <a:pt x="426" y="1490"/>
                      <a:pt x="506" y="1303"/>
                    </a:cubicBezTo>
                    <a:lnTo>
                      <a:pt x="506" y="1303"/>
                    </a:lnTo>
                    <a:cubicBezTo>
                      <a:pt x="510" y="1318"/>
                      <a:pt x="524" y="1327"/>
                      <a:pt x="538" y="1327"/>
                    </a:cubicBezTo>
                    <a:cubicBezTo>
                      <a:pt x="550" y="1327"/>
                      <a:pt x="562" y="1320"/>
                      <a:pt x="567" y="1304"/>
                    </a:cubicBezTo>
                    <a:lnTo>
                      <a:pt x="555" y="1304"/>
                    </a:lnTo>
                    <a:cubicBezTo>
                      <a:pt x="568" y="1250"/>
                      <a:pt x="566" y="1200"/>
                      <a:pt x="550" y="1159"/>
                    </a:cubicBezTo>
                    <a:lnTo>
                      <a:pt x="550" y="1159"/>
                    </a:lnTo>
                    <a:cubicBezTo>
                      <a:pt x="567" y="1067"/>
                      <a:pt x="560" y="981"/>
                      <a:pt x="516" y="921"/>
                    </a:cubicBezTo>
                    <a:cubicBezTo>
                      <a:pt x="514" y="918"/>
                      <a:pt x="512" y="914"/>
                      <a:pt x="509" y="911"/>
                    </a:cubicBezTo>
                    <a:lnTo>
                      <a:pt x="509" y="911"/>
                    </a:lnTo>
                    <a:cubicBezTo>
                      <a:pt x="593" y="775"/>
                      <a:pt x="649" y="624"/>
                      <a:pt x="631" y="552"/>
                    </a:cubicBezTo>
                    <a:cubicBezTo>
                      <a:pt x="623" y="523"/>
                      <a:pt x="613" y="500"/>
                      <a:pt x="602" y="481"/>
                    </a:cubicBezTo>
                    <a:lnTo>
                      <a:pt x="602" y="481"/>
                    </a:lnTo>
                    <a:cubicBezTo>
                      <a:pt x="674" y="385"/>
                      <a:pt x="712" y="278"/>
                      <a:pt x="669" y="182"/>
                    </a:cubicBezTo>
                    <a:cubicBezTo>
                      <a:pt x="663" y="176"/>
                      <a:pt x="660" y="173"/>
                      <a:pt x="657" y="171"/>
                    </a:cubicBezTo>
                    <a:lnTo>
                      <a:pt x="657" y="171"/>
                    </a:lnTo>
                    <a:cubicBezTo>
                      <a:pt x="680" y="128"/>
                      <a:pt x="697" y="80"/>
                      <a:pt x="708" y="29"/>
                    </a:cubicBezTo>
                    <a:cubicBezTo>
                      <a:pt x="708" y="19"/>
                      <a:pt x="691" y="0"/>
                      <a:pt x="67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>
                <a:off x="4693925" y="1490850"/>
                <a:ext cx="210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756" extrusionOk="0">
                    <a:moveTo>
                      <a:pt x="766" y="86"/>
                    </a:moveTo>
                    <a:cubicBezTo>
                      <a:pt x="766" y="112"/>
                      <a:pt x="753" y="137"/>
                      <a:pt x="753" y="163"/>
                    </a:cubicBezTo>
                    <a:cubicBezTo>
                      <a:pt x="740" y="150"/>
                      <a:pt x="727" y="137"/>
                      <a:pt x="715" y="124"/>
                    </a:cubicBezTo>
                    <a:lnTo>
                      <a:pt x="766" y="86"/>
                    </a:lnTo>
                    <a:close/>
                    <a:moveTo>
                      <a:pt x="753" y="316"/>
                    </a:moveTo>
                    <a:cubicBezTo>
                      <a:pt x="740" y="341"/>
                      <a:pt x="740" y="379"/>
                      <a:pt x="727" y="405"/>
                    </a:cubicBezTo>
                    <a:cubicBezTo>
                      <a:pt x="727" y="392"/>
                      <a:pt x="727" y="392"/>
                      <a:pt x="727" y="379"/>
                    </a:cubicBezTo>
                    <a:cubicBezTo>
                      <a:pt x="727" y="379"/>
                      <a:pt x="715" y="367"/>
                      <a:pt x="715" y="367"/>
                    </a:cubicBezTo>
                    <a:lnTo>
                      <a:pt x="702" y="367"/>
                    </a:lnTo>
                    <a:cubicBezTo>
                      <a:pt x="715" y="354"/>
                      <a:pt x="740" y="328"/>
                      <a:pt x="753" y="316"/>
                    </a:cubicBezTo>
                    <a:close/>
                    <a:moveTo>
                      <a:pt x="562" y="520"/>
                    </a:moveTo>
                    <a:lnTo>
                      <a:pt x="485" y="609"/>
                    </a:lnTo>
                    <a:lnTo>
                      <a:pt x="434" y="609"/>
                    </a:lnTo>
                    <a:cubicBezTo>
                      <a:pt x="472" y="570"/>
                      <a:pt x="511" y="545"/>
                      <a:pt x="562" y="520"/>
                    </a:cubicBezTo>
                    <a:close/>
                    <a:moveTo>
                      <a:pt x="396" y="685"/>
                    </a:moveTo>
                    <a:lnTo>
                      <a:pt x="447" y="698"/>
                    </a:lnTo>
                    <a:cubicBezTo>
                      <a:pt x="409" y="723"/>
                      <a:pt x="371" y="736"/>
                      <a:pt x="332" y="762"/>
                    </a:cubicBezTo>
                    <a:cubicBezTo>
                      <a:pt x="345" y="736"/>
                      <a:pt x="358" y="711"/>
                      <a:pt x="371" y="685"/>
                    </a:cubicBezTo>
                    <a:close/>
                    <a:moveTo>
                      <a:pt x="689" y="609"/>
                    </a:moveTo>
                    <a:cubicBezTo>
                      <a:pt x="689" y="660"/>
                      <a:pt x="676" y="711"/>
                      <a:pt x="664" y="762"/>
                    </a:cubicBezTo>
                    <a:cubicBezTo>
                      <a:pt x="664" y="749"/>
                      <a:pt x="651" y="736"/>
                      <a:pt x="651" y="723"/>
                    </a:cubicBezTo>
                    <a:cubicBezTo>
                      <a:pt x="638" y="711"/>
                      <a:pt x="625" y="685"/>
                      <a:pt x="613" y="672"/>
                    </a:cubicBezTo>
                    <a:cubicBezTo>
                      <a:pt x="638" y="647"/>
                      <a:pt x="664" y="634"/>
                      <a:pt x="689" y="609"/>
                    </a:cubicBezTo>
                    <a:close/>
                    <a:moveTo>
                      <a:pt x="549" y="978"/>
                    </a:moveTo>
                    <a:lnTo>
                      <a:pt x="498" y="1042"/>
                    </a:lnTo>
                    <a:cubicBezTo>
                      <a:pt x="511" y="1017"/>
                      <a:pt x="523" y="1004"/>
                      <a:pt x="549" y="978"/>
                    </a:cubicBezTo>
                    <a:close/>
                    <a:moveTo>
                      <a:pt x="600" y="1029"/>
                    </a:moveTo>
                    <a:cubicBezTo>
                      <a:pt x="613" y="1055"/>
                      <a:pt x="613" y="1080"/>
                      <a:pt x="613" y="1106"/>
                    </a:cubicBezTo>
                    <a:cubicBezTo>
                      <a:pt x="600" y="1093"/>
                      <a:pt x="587" y="1093"/>
                      <a:pt x="574" y="1080"/>
                    </a:cubicBezTo>
                    <a:cubicBezTo>
                      <a:pt x="587" y="1068"/>
                      <a:pt x="600" y="1042"/>
                      <a:pt x="600" y="1029"/>
                    </a:cubicBezTo>
                    <a:close/>
                    <a:moveTo>
                      <a:pt x="485" y="927"/>
                    </a:moveTo>
                    <a:cubicBezTo>
                      <a:pt x="460" y="953"/>
                      <a:pt x="447" y="978"/>
                      <a:pt x="434" y="1004"/>
                    </a:cubicBezTo>
                    <a:cubicBezTo>
                      <a:pt x="396" y="1029"/>
                      <a:pt x="371" y="1068"/>
                      <a:pt x="371" y="1106"/>
                    </a:cubicBezTo>
                    <a:cubicBezTo>
                      <a:pt x="345" y="1131"/>
                      <a:pt x="320" y="1144"/>
                      <a:pt x="294" y="1157"/>
                    </a:cubicBezTo>
                    <a:cubicBezTo>
                      <a:pt x="294" y="1068"/>
                      <a:pt x="345" y="978"/>
                      <a:pt x="434" y="940"/>
                    </a:cubicBezTo>
                    <a:cubicBezTo>
                      <a:pt x="447" y="927"/>
                      <a:pt x="460" y="927"/>
                      <a:pt x="485" y="927"/>
                    </a:cubicBezTo>
                    <a:close/>
                    <a:moveTo>
                      <a:pt x="523" y="1157"/>
                    </a:moveTo>
                    <a:cubicBezTo>
                      <a:pt x="536" y="1157"/>
                      <a:pt x="549" y="1157"/>
                      <a:pt x="574" y="1170"/>
                    </a:cubicBezTo>
                    <a:lnTo>
                      <a:pt x="523" y="1157"/>
                    </a:lnTo>
                    <a:close/>
                    <a:moveTo>
                      <a:pt x="447" y="1233"/>
                    </a:moveTo>
                    <a:cubicBezTo>
                      <a:pt x="460" y="1233"/>
                      <a:pt x="485" y="1246"/>
                      <a:pt x="511" y="1284"/>
                    </a:cubicBezTo>
                    <a:lnTo>
                      <a:pt x="485" y="1361"/>
                    </a:lnTo>
                    <a:lnTo>
                      <a:pt x="383" y="1501"/>
                    </a:lnTo>
                    <a:lnTo>
                      <a:pt x="230" y="1501"/>
                    </a:lnTo>
                    <a:cubicBezTo>
                      <a:pt x="256" y="1424"/>
                      <a:pt x="307" y="1361"/>
                      <a:pt x="358" y="1323"/>
                    </a:cubicBezTo>
                    <a:lnTo>
                      <a:pt x="371" y="1310"/>
                    </a:lnTo>
                    <a:cubicBezTo>
                      <a:pt x="396" y="1259"/>
                      <a:pt x="421" y="1233"/>
                      <a:pt x="447" y="1233"/>
                    </a:cubicBezTo>
                    <a:close/>
                    <a:moveTo>
                      <a:pt x="409" y="1565"/>
                    </a:moveTo>
                    <a:cubicBezTo>
                      <a:pt x="353" y="1631"/>
                      <a:pt x="278" y="1669"/>
                      <a:pt x="192" y="1669"/>
                    </a:cubicBezTo>
                    <a:cubicBezTo>
                      <a:pt x="182" y="1669"/>
                      <a:pt x="173" y="1669"/>
                      <a:pt x="163" y="1668"/>
                    </a:cubicBezTo>
                    <a:lnTo>
                      <a:pt x="163" y="1668"/>
                    </a:lnTo>
                    <a:cubicBezTo>
                      <a:pt x="154" y="1636"/>
                      <a:pt x="154" y="1612"/>
                      <a:pt x="154" y="1577"/>
                    </a:cubicBezTo>
                    <a:lnTo>
                      <a:pt x="409" y="1565"/>
                    </a:lnTo>
                    <a:close/>
                    <a:moveTo>
                      <a:pt x="778" y="0"/>
                    </a:moveTo>
                    <a:cubicBezTo>
                      <a:pt x="766" y="0"/>
                      <a:pt x="753" y="3"/>
                      <a:pt x="740" y="10"/>
                    </a:cubicBezTo>
                    <a:lnTo>
                      <a:pt x="460" y="188"/>
                    </a:lnTo>
                    <a:cubicBezTo>
                      <a:pt x="434" y="214"/>
                      <a:pt x="421" y="252"/>
                      <a:pt x="447" y="290"/>
                    </a:cubicBezTo>
                    <a:cubicBezTo>
                      <a:pt x="447" y="303"/>
                      <a:pt x="460" y="316"/>
                      <a:pt x="485" y="316"/>
                    </a:cubicBezTo>
                    <a:cubicBezTo>
                      <a:pt x="460" y="341"/>
                      <a:pt x="434" y="367"/>
                      <a:pt x="421" y="405"/>
                    </a:cubicBezTo>
                    <a:cubicBezTo>
                      <a:pt x="409" y="418"/>
                      <a:pt x="409" y="456"/>
                      <a:pt x="421" y="481"/>
                    </a:cubicBezTo>
                    <a:lnTo>
                      <a:pt x="447" y="494"/>
                    </a:lnTo>
                    <a:cubicBezTo>
                      <a:pt x="396" y="532"/>
                      <a:pt x="358" y="570"/>
                      <a:pt x="320" y="609"/>
                    </a:cubicBezTo>
                    <a:lnTo>
                      <a:pt x="1" y="634"/>
                    </a:lnTo>
                    <a:lnTo>
                      <a:pt x="281" y="672"/>
                    </a:lnTo>
                    <a:cubicBezTo>
                      <a:pt x="269" y="698"/>
                      <a:pt x="256" y="723"/>
                      <a:pt x="243" y="749"/>
                    </a:cubicBezTo>
                    <a:cubicBezTo>
                      <a:pt x="243" y="774"/>
                      <a:pt x="243" y="800"/>
                      <a:pt x="256" y="813"/>
                    </a:cubicBezTo>
                    <a:cubicBezTo>
                      <a:pt x="281" y="838"/>
                      <a:pt x="307" y="838"/>
                      <a:pt x="332" y="838"/>
                    </a:cubicBezTo>
                    <a:cubicBezTo>
                      <a:pt x="409" y="813"/>
                      <a:pt x="472" y="774"/>
                      <a:pt x="536" y="723"/>
                    </a:cubicBezTo>
                    <a:cubicBezTo>
                      <a:pt x="562" y="736"/>
                      <a:pt x="562" y="736"/>
                      <a:pt x="574" y="762"/>
                    </a:cubicBezTo>
                    <a:cubicBezTo>
                      <a:pt x="574" y="774"/>
                      <a:pt x="562" y="787"/>
                      <a:pt x="549" y="813"/>
                    </a:cubicBezTo>
                    <a:lnTo>
                      <a:pt x="549" y="825"/>
                    </a:lnTo>
                    <a:cubicBezTo>
                      <a:pt x="549" y="838"/>
                      <a:pt x="549" y="851"/>
                      <a:pt x="536" y="851"/>
                    </a:cubicBezTo>
                    <a:cubicBezTo>
                      <a:pt x="520" y="846"/>
                      <a:pt x="500" y="843"/>
                      <a:pt x="479" y="843"/>
                    </a:cubicBezTo>
                    <a:cubicBezTo>
                      <a:pt x="450" y="843"/>
                      <a:pt x="418" y="849"/>
                      <a:pt x="396" y="864"/>
                    </a:cubicBezTo>
                    <a:cubicBezTo>
                      <a:pt x="256" y="927"/>
                      <a:pt x="192" y="1080"/>
                      <a:pt x="230" y="1233"/>
                    </a:cubicBezTo>
                    <a:cubicBezTo>
                      <a:pt x="116" y="1361"/>
                      <a:pt x="65" y="1526"/>
                      <a:pt x="77" y="1692"/>
                    </a:cubicBezTo>
                    <a:cubicBezTo>
                      <a:pt x="90" y="1718"/>
                      <a:pt x="103" y="1730"/>
                      <a:pt x="128" y="1743"/>
                    </a:cubicBezTo>
                    <a:cubicBezTo>
                      <a:pt x="154" y="1743"/>
                      <a:pt x="179" y="1756"/>
                      <a:pt x="205" y="1756"/>
                    </a:cubicBezTo>
                    <a:cubicBezTo>
                      <a:pt x="332" y="1743"/>
                      <a:pt x="447" y="1667"/>
                      <a:pt x="511" y="1552"/>
                    </a:cubicBezTo>
                    <a:cubicBezTo>
                      <a:pt x="549" y="1501"/>
                      <a:pt x="587" y="1450"/>
                      <a:pt x="613" y="1399"/>
                    </a:cubicBezTo>
                    <a:cubicBezTo>
                      <a:pt x="651" y="1399"/>
                      <a:pt x="676" y="1386"/>
                      <a:pt x="689" y="1348"/>
                    </a:cubicBezTo>
                    <a:cubicBezTo>
                      <a:pt x="702" y="1297"/>
                      <a:pt x="702" y="1246"/>
                      <a:pt x="689" y="1195"/>
                    </a:cubicBezTo>
                    <a:cubicBezTo>
                      <a:pt x="715" y="1106"/>
                      <a:pt x="702" y="1029"/>
                      <a:pt x="664" y="953"/>
                    </a:cubicBezTo>
                    <a:cubicBezTo>
                      <a:pt x="727" y="838"/>
                      <a:pt x="766" y="711"/>
                      <a:pt x="766" y="583"/>
                    </a:cubicBezTo>
                    <a:cubicBezTo>
                      <a:pt x="766" y="558"/>
                      <a:pt x="753" y="545"/>
                      <a:pt x="740" y="532"/>
                    </a:cubicBezTo>
                    <a:cubicBezTo>
                      <a:pt x="766" y="507"/>
                      <a:pt x="778" y="481"/>
                      <a:pt x="791" y="443"/>
                    </a:cubicBezTo>
                    <a:cubicBezTo>
                      <a:pt x="829" y="379"/>
                      <a:pt x="829" y="290"/>
                      <a:pt x="804" y="214"/>
                    </a:cubicBezTo>
                    <a:cubicBezTo>
                      <a:pt x="817" y="175"/>
                      <a:pt x="829" y="124"/>
                      <a:pt x="842" y="86"/>
                    </a:cubicBezTo>
                    <a:cubicBezTo>
                      <a:pt x="842" y="61"/>
                      <a:pt x="842" y="22"/>
                      <a:pt x="817" y="10"/>
                    </a:cubicBezTo>
                    <a:cubicBezTo>
                      <a:pt x="804" y="3"/>
                      <a:pt x="791" y="0"/>
                      <a:pt x="77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>
                <a:off x="4704275" y="1372325"/>
                <a:ext cx="435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389" extrusionOk="0">
                    <a:moveTo>
                      <a:pt x="40" y="1"/>
                    </a:moveTo>
                    <a:cubicBezTo>
                      <a:pt x="19" y="1"/>
                      <a:pt x="1" y="28"/>
                      <a:pt x="20" y="47"/>
                    </a:cubicBezTo>
                    <a:cubicBezTo>
                      <a:pt x="97" y="136"/>
                      <a:pt x="109" y="251"/>
                      <a:pt x="58" y="340"/>
                    </a:cubicBezTo>
                    <a:cubicBezTo>
                      <a:pt x="49" y="368"/>
                      <a:pt x="73" y="389"/>
                      <a:pt x="92" y="389"/>
                    </a:cubicBezTo>
                    <a:cubicBezTo>
                      <a:pt x="99" y="389"/>
                      <a:pt x="106" y="386"/>
                      <a:pt x="109" y="379"/>
                    </a:cubicBezTo>
                    <a:cubicBezTo>
                      <a:pt x="173" y="251"/>
                      <a:pt x="148" y="111"/>
                      <a:pt x="58" y="9"/>
                    </a:cubicBezTo>
                    <a:cubicBezTo>
                      <a:pt x="53" y="3"/>
                      <a:pt x="46" y="1"/>
                      <a:pt x="4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4703500" y="1371425"/>
                <a:ext cx="60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66" extrusionOk="0">
                    <a:moveTo>
                      <a:pt x="77" y="0"/>
                    </a:moveTo>
                    <a:cubicBezTo>
                      <a:pt x="58" y="0"/>
                      <a:pt x="38" y="7"/>
                      <a:pt x="26" y="20"/>
                    </a:cubicBezTo>
                    <a:cubicBezTo>
                      <a:pt x="0" y="45"/>
                      <a:pt x="0" y="83"/>
                      <a:pt x="26" y="109"/>
                    </a:cubicBezTo>
                    <a:cubicBezTo>
                      <a:pt x="89" y="185"/>
                      <a:pt x="102" y="287"/>
                      <a:pt x="64" y="364"/>
                    </a:cubicBezTo>
                    <a:cubicBezTo>
                      <a:pt x="38" y="402"/>
                      <a:pt x="64" y="440"/>
                      <a:pt x="89" y="453"/>
                    </a:cubicBezTo>
                    <a:cubicBezTo>
                      <a:pt x="102" y="466"/>
                      <a:pt x="115" y="466"/>
                      <a:pt x="128" y="466"/>
                    </a:cubicBezTo>
                    <a:cubicBezTo>
                      <a:pt x="153" y="466"/>
                      <a:pt x="166" y="440"/>
                      <a:pt x="179" y="427"/>
                    </a:cubicBezTo>
                    <a:cubicBezTo>
                      <a:pt x="242" y="287"/>
                      <a:pt x="230" y="121"/>
                      <a:pt x="128" y="20"/>
                    </a:cubicBezTo>
                    <a:cubicBezTo>
                      <a:pt x="115" y="7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4699900" y="1337000"/>
                <a:ext cx="412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44" extrusionOk="0">
                    <a:moveTo>
                      <a:pt x="121" y="0"/>
                    </a:moveTo>
                    <a:cubicBezTo>
                      <a:pt x="116" y="0"/>
                      <a:pt x="111" y="2"/>
                      <a:pt x="106" y="7"/>
                    </a:cubicBezTo>
                    <a:lnTo>
                      <a:pt x="30" y="96"/>
                    </a:lnTo>
                    <a:cubicBezTo>
                      <a:pt x="0" y="116"/>
                      <a:pt x="23" y="143"/>
                      <a:pt x="47" y="143"/>
                    </a:cubicBezTo>
                    <a:cubicBezTo>
                      <a:pt x="55" y="143"/>
                      <a:pt x="62" y="141"/>
                      <a:pt x="68" y="135"/>
                    </a:cubicBezTo>
                    <a:lnTo>
                      <a:pt x="144" y="58"/>
                    </a:lnTo>
                    <a:cubicBezTo>
                      <a:pt x="165" y="38"/>
                      <a:pt x="144" y="0"/>
                      <a:pt x="12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4699025" y="1336050"/>
                <a:ext cx="57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4" extrusionOk="0">
                    <a:moveTo>
                      <a:pt x="154" y="1"/>
                    </a:moveTo>
                    <a:cubicBezTo>
                      <a:pt x="135" y="1"/>
                      <a:pt x="116" y="7"/>
                      <a:pt x="103" y="20"/>
                    </a:cubicBezTo>
                    <a:lnTo>
                      <a:pt x="26" y="96"/>
                    </a:lnTo>
                    <a:cubicBezTo>
                      <a:pt x="1" y="122"/>
                      <a:pt x="1" y="173"/>
                      <a:pt x="26" y="198"/>
                    </a:cubicBezTo>
                    <a:cubicBezTo>
                      <a:pt x="39" y="211"/>
                      <a:pt x="65" y="211"/>
                      <a:pt x="77" y="224"/>
                    </a:cubicBezTo>
                    <a:cubicBezTo>
                      <a:pt x="103" y="211"/>
                      <a:pt x="116" y="211"/>
                      <a:pt x="128" y="198"/>
                    </a:cubicBezTo>
                    <a:lnTo>
                      <a:pt x="205" y="122"/>
                    </a:lnTo>
                    <a:cubicBezTo>
                      <a:pt x="217" y="109"/>
                      <a:pt x="230" y="83"/>
                      <a:pt x="217" y="71"/>
                    </a:cubicBezTo>
                    <a:cubicBezTo>
                      <a:pt x="217" y="45"/>
                      <a:pt x="217" y="32"/>
                      <a:pt x="205" y="20"/>
                    </a:cubicBezTo>
                    <a:cubicBezTo>
                      <a:pt x="192" y="7"/>
                      <a:pt x="173" y="1"/>
                      <a:pt x="15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4699050" y="1325250"/>
                <a:ext cx="25025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524" extrusionOk="0">
                    <a:moveTo>
                      <a:pt x="190" y="0"/>
                    </a:moveTo>
                    <a:cubicBezTo>
                      <a:pt x="177" y="0"/>
                      <a:pt x="162" y="9"/>
                      <a:pt x="153" y="18"/>
                    </a:cubicBezTo>
                    <a:cubicBezTo>
                      <a:pt x="147" y="45"/>
                      <a:pt x="143" y="71"/>
                      <a:pt x="139" y="96"/>
                    </a:cubicBezTo>
                    <a:lnTo>
                      <a:pt x="139" y="96"/>
                    </a:lnTo>
                    <a:cubicBezTo>
                      <a:pt x="47" y="114"/>
                      <a:pt x="1" y="224"/>
                      <a:pt x="122" y="284"/>
                    </a:cubicBezTo>
                    <a:lnTo>
                      <a:pt x="122" y="284"/>
                    </a:lnTo>
                    <a:cubicBezTo>
                      <a:pt x="122" y="314"/>
                      <a:pt x="124" y="345"/>
                      <a:pt x="127" y="375"/>
                    </a:cubicBezTo>
                    <a:cubicBezTo>
                      <a:pt x="127" y="399"/>
                      <a:pt x="143" y="408"/>
                      <a:pt x="157" y="408"/>
                    </a:cubicBezTo>
                    <a:cubicBezTo>
                      <a:pt x="160" y="408"/>
                      <a:pt x="162" y="408"/>
                      <a:pt x="165" y="407"/>
                    </a:cubicBezTo>
                    <a:lnTo>
                      <a:pt x="165" y="407"/>
                    </a:lnTo>
                    <a:cubicBezTo>
                      <a:pt x="148" y="487"/>
                      <a:pt x="140" y="561"/>
                      <a:pt x="140" y="643"/>
                    </a:cubicBezTo>
                    <a:cubicBezTo>
                      <a:pt x="140" y="662"/>
                      <a:pt x="154" y="673"/>
                      <a:pt x="166" y="673"/>
                    </a:cubicBezTo>
                    <a:cubicBezTo>
                      <a:pt x="166" y="673"/>
                      <a:pt x="166" y="673"/>
                      <a:pt x="166" y="673"/>
                    </a:cubicBezTo>
                    <a:lnTo>
                      <a:pt x="166" y="673"/>
                    </a:lnTo>
                    <a:cubicBezTo>
                      <a:pt x="103" y="795"/>
                      <a:pt x="74" y="921"/>
                      <a:pt x="166" y="987"/>
                    </a:cubicBezTo>
                    <a:cubicBezTo>
                      <a:pt x="177" y="995"/>
                      <a:pt x="188" y="1002"/>
                      <a:pt x="200" y="1006"/>
                    </a:cubicBezTo>
                    <a:lnTo>
                      <a:pt x="200" y="1006"/>
                    </a:lnTo>
                    <a:cubicBezTo>
                      <a:pt x="168" y="947"/>
                      <a:pt x="168" y="864"/>
                      <a:pt x="204" y="758"/>
                    </a:cubicBezTo>
                    <a:cubicBezTo>
                      <a:pt x="199" y="724"/>
                      <a:pt x="197" y="691"/>
                      <a:pt x="196" y="659"/>
                    </a:cubicBezTo>
                    <a:lnTo>
                      <a:pt x="196" y="659"/>
                    </a:lnTo>
                    <a:cubicBezTo>
                      <a:pt x="288" y="607"/>
                      <a:pt x="347" y="523"/>
                      <a:pt x="395" y="439"/>
                    </a:cubicBezTo>
                    <a:cubicBezTo>
                      <a:pt x="413" y="411"/>
                      <a:pt x="399" y="390"/>
                      <a:pt x="379" y="390"/>
                    </a:cubicBezTo>
                    <a:cubicBezTo>
                      <a:pt x="372" y="390"/>
                      <a:pt x="364" y="394"/>
                      <a:pt x="357" y="401"/>
                    </a:cubicBezTo>
                    <a:cubicBezTo>
                      <a:pt x="320" y="442"/>
                      <a:pt x="252" y="526"/>
                      <a:pt x="196" y="620"/>
                    </a:cubicBezTo>
                    <a:lnTo>
                      <a:pt x="196" y="620"/>
                    </a:lnTo>
                    <a:cubicBezTo>
                      <a:pt x="199" y="498"/>
                      <a:pt x="227" y="381"/>
                      <a:pt x="272" y="270"/>
                    </a:cubicBezTo>
                    <a:lnTo>
                      <a:pt x="272" y="270"/>
                    </a:lnTo>
                    <a:cubicBezTo>
                      <a:pt x="278" y="260"/>
                      <a:pt x="282" y="250"/>
                      <a:pt x="286" y="239"/>
                    </a:cubicBezTo>
                    <a:lnTo>
                      <a:pt x="286" y="239"/>
                    </a:lnTo>
                    <a:cubicBezTo>
                      <a:pt x="288" y="233"/>
                      <a:pt x="290" y="228"/>
                      <a:pt x="293" y="222"/>
                    </a:cubicBezTo>
                    <a:cubicBezTo>
                      <a:pt x="297" y="210"/>
                      <a:pt x="296" y="199"/>
                      <a:pt x="291" y="190"/>
                    </a:cubicBezTo>
                    <a:lnTo>
                      <a:pt x="291" y="190"/>
                    </a:lnTo>
                    <a:cubicBezTo>
                      <a:pt x="291" y="123"/>
                      <a:pt x="260" y="45"/>
                      <a:pt x="204" y="6"/>
                    </a:cubicBezTo>
                    <a:cubicBezTo>
                      <a:pt x="200" y="2"/>
                      <a:pt x="195" y="0"/>
                      <a:pt x="190" y="0"/>
                    </a:cubicBezTo>
                    <a:close/>
                    <a:moveTo>
                      <a:pt x="200" y="1006"/>
                    </a:moveTo>
                    <a:cubicBezTo>
                      <a:pt x="202" y="1010"/>
                      <a:pt x="203" y="1013"/>
                      <a:pt x="205" y="1016"/>
                    </a:cubicBezTo>
                    <a:lnTo>
                      <a:pt x="205" y="1016"/>
                    </a:lnTo>
                    <a:cubicBezTo>
                      <a:pt x="206" y="1014"/>
                      <a:pt x="207" y="1011"/>
                      <a:pt x="208" y="1009"/>
                    </a:cubicBezTo>
                    <a:lnTo>
                      <a:pt x="208" y="1009"/>
                    </a:lnTo>
                    <a:cubicBezTo>
                      <a:pt x="205" y="1008"/>
                      <a:pt x="202" y="1007"/>
                      <a:pt x="200" y="1006"/>
                    </a:cubicBezTo>
                    <a:close/>
                    <a:moveTo>
                      <a:pt x="530" y="639"/>
                    </a:moveTo>
                    <a:cubicBezTo>
                      <a:pt x="528" y="639"/>
                      <a:pt x="525" y="641"/>
                      <a:pt x="522" y="643"/>
                    </a:cubicBezTo>
                    <a:cubicBezTo>
                      <a:pt x="387" y="727"/>
                      <a:pt x="257" y="857"/>
                      <a:pt x="208" y="1009"/>
                    </a:cubicBezTo>
                    <a:lnTo>
                      <a:pt x="208" y="1009"/>
                    </a:lnTo>
                    <a:cubicBezTo>
                      <a:pt x="222" y="1014"/>
                      <a:pt x="237" y="1017"/>
                      <a:pt x="252" y="1017"/>
                    </a:cubicBezTo>
                    <a:cubicBezTo>
                      <a:pt x="398" y="1017"/>
                      <a:pt x="529" y="777"/>
                      <a:pt x="561" y="681"/>
                    </a:cubicBezTo>
                    <a:cubicBezTo>
                      <a:pt x="561" y="660"/>
                      <a:pt x="544" y="639"/>
                      <a:pt x="530" y="639"/>
                    </a:cubicBezTo>
                    <a:close/>
                    <a:moveTo>
                      <a:pt x="332" y="1803"/>
                    </a:moveTo>
                    <a:lnTo>
                      <a:pt x="332" y="1803"/>
                    </a:lnTo>
                    <a:cubicBezTo>
                      <a:pt x="330" y="1806"/>
                      <a:pt x="328" y="1809"/>
                      <a:pt x="326" y="1812"/>
                    </a:cubicBezTo>
                    <a:lnTo>
                      <a:pt x="326" y="1812"/>
                    </a:lnTo>
                    <a:lnTo>
                      <a:pt x="255" y="1854"/>
                    </a:lnTo>
                    <a:cubicBezTo>
                      <a:pt x="256" y="1851"/>
                      <a:pt x="258" y="1849"/>
                      <a:pt x="260" y="1846"/>
                    </a:cubicBezTo>
                    <a:lnTo>
                      <a:pt x="260" y="1846"/>
                    </a:lnTo>
                    <a:cubicBezTo>
                      <a:pt x="285" y="1833"/>
                      <a:pt x="309" y="1819"/>
                      <a:pt x="332" y="1803"/>
                    </a:cubicBezTo>
                    <a:close/>
                    <a:moveTo>
                      <a:pt x="854" y="3001"/>
                    </a:moveTo>
                    <a:lnTo>
                      <a:pt x="792" y="3079"/>
                    </a:lnTo>
                    <a:lnTo>
                      <a:pt x="792" y="3079"/>
                    </a:lnTo>
                    <a:cubicBezTo>
                      <a:pt x="762" y="3093"/>
                      <a:pt x="734" y="3111"/>
                      <a:pt x="709" y="3131"/>
                    </a:cubicBezTo>
                    <a:lnTo>
                      <a:pt x="709" y="3131"/>
                    </a:lnTo>
                    <a:cubicBezTo>
                      <a:pt x="727" y="3092"/>
                      <a:pt x="776" y="3049"/>
                      <a:pt x="854" y="3001"/>
                    </a:cubicBezTo>
                    <a:close/>
                    <a:moveTo>
                      <a:pt x="503" y="1004"/>
                    </a:moveTo>
                    <a:cubicBezTo>
                      <a:pt x="497" y="1004"/>
                      <a:pt x="490" y="1007"/>
                      <a:pt x="484" y="1013"/>
                    </a:cubicBezTo>
                    <a:cubicBezTo>
                      <a:pt x="443" y="1042"/>
                      <a:pt x="405" y="1077"/>
                      <a:pt x="372" y="1115"/>
                    </a:cubicBezTo>
                    <a:lnTo>
                      <a:pt x="372" y="1115"/>
                    </a:lnTo>
                    <a:cubicBezTo>
                      <a:pt x="360" y="1110"/>
                      <a:pt x="346" y="1106"/>
                      <a:pt x="331" y="1102"/>
                    </a:cubicBezTo>
                    <a:cubicBezTo>
                      <a:pt x="274" y="1086"/>
                      <a:pt x="231" y="1058"/>
                      <a:pt x="205" y="1016"/>
                    </a:cubicBezTo>
                    <a:lnTo>
                      <a:pt x="205" y="1016"/>
                    </a:lnTo>
                    <a:cubicBezTo>
                      <a:pt x="182" y="1091"/>
                      <a:pt x="179" y="1172"/>
                      <a:pt x="204" y="1255"/>
                    </a:cubicBezTo>
                    <a:cubicBezTo>
                      <a:pt x="216" y="1267"/>
                      <a:pt x="216" y="1280"/>
                      <a:pt x="242" y="1280"/>
                    </a:cubicBezTo>
                    <a:cubicBezTo>
                      <a:pt x="250" y="1280"/>
                      <a:pt x="258" y="1280"/>
                      <a:pt x="266" y="1279"/>
                    </a:cubicBezTo>
                    <a:lnTo>
                      <a:pt x="266" y="1279"/>
                    </a:lnTo>
                    <a:cubicBezTo>
                      <a:pt x="222" y="1371"/>
                      <a:pt x="197" y="1472"/>
                      <a:pt x="191" y="1573"/>
                    </a:cubicBezTo>
                    <a:cubicBezTo>
                      <a:pt x="191" y="1583"/>
                      <a:pt x="198" y="1593"/>
                      <a:pt x="213" y="1597"/>
                    </a:cubicBezTo>
                    <a:lnTo>
                      <a:pt x="213" y="1597"/>
                    </a:lnTo>
                    <a:cubicBezTo>
                      <a:pt x="187" y="1674"/>
                      <a:pt x="174" y="1757"/>
                      <a:pt x="178" y="1841"/>
                    </a:cubicBezTo>
                    <a:cubicBezTo>
                      <a:pt x="169" y="1850"/>
                      <a:pt x="180" y="1867"/>
                      <a:pt x="197" y="1870"/>
                    </a:cubicBezTo>
                    <a:lnTo>
                      <a:pt x="197" y="1870"/>
                    </a:lnTo>
                    <a:cubicBezTo>
                      <a:pt x="189" y="1918"/>
                      <a:pt x="191" y="1968"/>
                      <a:pt x="204" y="2019"/>
                    </a:cubicBezTo>
                    <a:cubicBezTo>
                      <a:pt x="216" y="2032"/>
                      <a:pt x="216" y="2045"/>
                      <a:pt x="229" y="2045"/>
                    </a:cubicBezTo>
                    <a:cubicBezTo>
                      <a:pt x="234" y="2044"/>
                      <a:pt x="239" y="2044"/>
                      <a:pt x="244" y="2043"/>
                    </a:cubicBezTo>
                    <a:lnTo>
                      <a:pt x="244" y="2043"/>
                    </a:lnTo>
                    <a:cubicBezTo>
                      <a:pt x="243" y="2052"/>
                      <a:pt x="243" y="2061"/>
                      <a:pt x="242" y="2070"/>
                    </a:cubicBezTo>
                    <a:cubicBezTo>
                      <a:pt x="242" y="2083"/>
                      <a:pt x="242" y="2096"/>
                      <a:pt x="255" y="2096"/>
                    </a:cubicBezTo>
                    <a:cubicBezTo>
                      <a:pt x="292" y="2113"/>
                      <a:pt x="328" y="2121"/>
                      <a:pt x="362" y="2121"/>
                    </a:cubicBezTo>
                    <a:cubicBezTo>
                      <a:pt x="384" y="2121"/>
                      <a:pt x="405" y="2118"/>
                      <a:pt x="426" y="2112"/>
                    </a:cubicBezTo>
                    <a:lnTo>
                      <a:pt x="426" y="2112"/>
                    </a:lnTo>
                    <a:cubicBezTo>
                      <a:pt x="403" y="2155"/>
                      <a:pt x="384" y="2201"/>
                      <a:pt x="369" y="2249"/>
                    </a:cubicBezTo>
                    <a:cubicBezTo>
                      <a:pt x="357" y="2274"/>
                      <a:pt x="382" y="2287"/>
                      <a:pt x="395" y="2287"/>
                    </a:cubicBezTo>
                    <a:cubicBezTo>
                      <a:pt x="403" y="2288"/>
                      <a:pt x="411" y="2288"/>
                      <a:pt x="419" y="2288"/>
                    </a:cubicBezTo>
                    <a:cubicBezTo>
                      <a:pt x="439" y="2288"/>
                      <a:pt x="459" y="2286"/>
                      <a:pt x="479" y="2282"/>
                    </a:cubicBezTo>
                    <a:lnTo>
                      <a:pt x="479" y="2282"/>
                    </a:lnTo>
                    <a:cubicBezTo>
                      <a:pt x="427" y="2391"/>
                      <a:pt x="401" y="2514"/>
                      <a:pt x="408" y="2644"/>
                    </a:cubicBezTo>
                    <a:cubicBezTo>
                      <a:pt x="408" y="2644"/>
                      <a:pt x="420" y="2657"/>
                      <a:pt x="420" y="2657"/>
                    </a:cubicBezTo>
                    <a:cubicBezTo>
                      <a:pt x="444" y="2666"/>
                      <a:pt x="468" y="2670"/>
                      <a:pt x="490" y="2670"/>
                    </a:cubicBezTo>
                    <a:cubicBezTo>
                      <a:pt x="531" y="2670"/>
                      <a:pt x="570" y="2656"/>
                      <a:pt x="606" y="2634"/>
                    </a:cubicBezTo>
                    <a:lnTo>
                      <a:pt x="606" y="2634"/>
                    </a:lnTo>
                    <a:cubicBezTo>
                      <a:pt x="564" y="2724"/>
                      <a:pt x="535" y="2823"/>
                      <a:pt x="522" y="2924"/>
                    </a:cubicBezTo>
                    <a:cubicBezTo>
                      <a:pt x="522" y="2943"/>
                      <a:pt x="536" y="2955"/>
                      <a:pt x="548" y="2955"/>
                    </a:cubicBezTo>
                    <a:cubicBezTo>
                      <a:pt x="553" y="2955"/>
                      <a:pt x="557" y="2953"/>
                      <a:pt x="561" y="2950"/>
                    </a:cubicBezTo>
                    <a:cubicBezTo>
                      <a:pt x="600" y="2937"/>
                      <a:pt x="638" y="2919"/>
                      <a:pt x="673" y="2897"/>
                    </a:cubicBezTo>
                    <a:lnTo>
                      <a:pt x="673" y="2897"/>
                    </a:lnTo>
                    <a:cubicBezTo>
                      <a:pt x="604" y="3035"/>
                      <a:pt x="565" y="3185"/>
                      <a:pt x="548" y="3345"/>
                    </a:cubicBezTo>
                    <a:cubicBezTo>
                      <a:pt x="548" y="3353"/>
                      <a:pt x="552" y="3360"/>
                      <a:pt x="558" y="3366"/>
                    </a:cubicBezTo>
                    <a:lnTo>
                      <a:pt x="558" y="3366"/>
                    </a:lnTo>
                    <a:cubicBezTo>
                      <a:pt x="549" y="3404"/>
                      <a:pt x="545" y="3444"/>
                      <a:pt x="548" y="3485"/>
                    </a:cubicBezTo>
                    <a:cubicBezTo>
                      <a:pt x="548" y="3498"/>
                      <a:pt x="561" y="3511"/>
                      <a:pt x="586" y="3524"/>
                    </a:cubicBezTo>
                    <a:cubicBezTo>
                      <a:pt x="663" y="3511"/>
                      <a:pt x="726" y="3498"/>
                      <a:pt x="803" y="3473"/>
                    </a:cubicBezTo>
                    <a:cubicBezTo>
                      <a:pt x="830" y="3470"/>
                      <a:pt x="851" y="3460"/>
                      <a:pt x="867" y="3450"/>
                    </a:cubicBezTo>
                    <a:lnTo>
                      <a:pt x="867" y="3450"/>
                    </a:lnTo>
                    <a:cubicBezTo>
                      <a:pt x="863" y="3456"/>
                      <a:pt x="859" y="3464"/>
                      <a:pt x="854" y="3473"/>
                    </a:cubicBezTo>
                    <a:cubicBezTo>
                      <a:pt x="835" y="3500"/>
                      <a:pt x="857" y="3521"/>
                      <a:pt x="875" y="3521"/>
                    </a:cubicBezTo>
                    <a:cubicBezTo>
                      <a:pt x="882" y="3521"/>
                      <a:pt x="888" y="3518"/>
                      <a:pt x="892" y="3511"/>
                    </a:cubicBezTo>
                    <a:lnTo>
                      <a:pt x="981" y="3358"/>
                    </a:lnTo>
                    <a:cubicBezTo>
                      <a:pt x="1001" y="3338"/>
                      <a:pt x="983" y="3311"/>
                      <a:pt x="962" y="3311"/>
                    </a:cubicBezTo>
                    <a:cubicBezTo>
                      <a:pt x="956" y="3311"/>
                      <a:pt x="949" y="3314"/>
                      <a:pt x="943" y="3320"/>
                    </a:cubicBezTo>
                    <a:cubicBezTo>
                      <a:pt x="913" y="3312"/>
                      <a:pt x="886" y="3304"/>
                      <a:pt x="862" y="3295"/>
                    </a:cubicBezTo>
                    <a:lnTo>
                      <a:pt x="862" y="3295"/>
                    </a:lnTo>
                    <a:cubicBezTo>
                      <a:pt x="895" y="3232"/>
                      <a:pt x="910" y="3161"/>
                      <a:pt x="905" y="3090"/>
                    </a:cubicBezTo>
                    <a:cubicBezTo>
                      <a:pt x="905" y="3069"/>
                      <a:pt x="896" y="3057"/>
                      <a:pt x="879" y="3053"/>
                    </a:cubicBezTo>
                    <a:lnTo>
                      <a:pt x="879" y="3053"/>
                    </a:lnTo>
                    <a:cubicBezTo>
                      <a:pt x="907" y="3011"/>
                      <a:pt x="932" y="2968"/>
                      <a:pt x="956" y="2924"/>
                    </a:cubicBezTo>
                    <a:cubicBezTo>
                      <a:pt x="966" y="2905"/>
                      <a:pt x="953" y="2878"/>
                      <a:pt x="935" y="2878"/>
                    </a:cubicBezTo>
                    <a:cubicBezTo>
                      <a:pt x="929" y="2878"/>
                      <a:pt x="923" y="2880"/>
                      <a:pt x="918" y="2886"/>
                    </a:cubicBezTo>
                    <a:cubicBezTo>
                      <a:pt x="832" y="2936"/>
                      <a:pt x="695" y="3058"/>
                      <a:pt x="621" y="3189"/>
                    </a:cubicBezTo>
                    <a:lnTo>
                      <a:pt x="621" y="3189"/>
                    </a:lnTo>
                    <a:cubicBezTo>
                      <a:pt x="631" y="3106"/>
                      <a:pt x="752" y="2891"/>
                      <a:pt x="752" y="2848"/>
                    </a:cubicBezTo>
                    <a:cubicBezTo>
                      <a:pt x="750" y="2846"/>
                      <a:pt x="748" y="2844"/>
                      <a:pt x="746" y="2842"/>
                    </a:cubicBezTo>
                    <a:lnTo>
                      <a:pt x="746" y="2842"/>
                    </a:lnTo>
                    <a:cubicBezTo>
                      <a:pt x="783" y="2808"/>
                      <a:pt x="815" y="2767"/>
                      <a:pt x="841" y="2721"/>
                    </a:cubicBezTo>
                    <a:cubicBezTo>
                      <a:pt x="859" y="2702"/>
                      <a:pt x="839" y="2684"/>
                      <a:pt x="821" y="2684"/>
                    </a:cubicBezTo>
                    <a:cubicBezTo>
                      <a:pt x="814" y="2684"/>
                      <a:pt x="807" y="2688"/>
                      <a:pt x="803" y="2695"/>
                    </a:cubicBezTo>
                    <a:cubicBezTo>
                      <a:pt x="773" y="2733"/>
                      <a:pt x="746" y="2771"/>
                      <a:pt x="721" y="2811"/>
                    </a:cubicBezTo>
                    <a:lnTo>
                      <a:pt x="721" y="2811"/>
                    </a:lnTo>
                    <a:cubicBezTo>
                      <a:pt x="676" y="2745"/>
                      <a:pt x="660" y="2657"/>
                      <a:pt x="677" y="2579"/>
                    </a:cubicBezTo>
                    <a:lnTo>
                      <a:pt x="677" y="2579"/>
                    </a:lnTo>
                    <a:cubicBezTo>
                      <a:pt x="728" y="2531"/>
                      <a:pt x="774" y="2474"/>
                      <a:pt x="816" y="2427"/>
                    </a:cubicBezTo>
                    <a:cubicBezTo>
                      <a:pt x="835" y="2408"/>
                      <a:pt x="818" y="2375"/>
                      <a:pt x="798" y="2375"/>
                    </a:cubicBezTo>
                    <a:cubicBezTo>
                      <a:pt x="791" y="2375"/>
                      <a:pt x="784" y="2379"/>
                      <a:pt x="777" y="2389"/>
                    </a:cubicBezTo>
                    <a:cubicBezTo>
                      <a:pt x="752" y="2415"/>
                      <a:pt x="727" y="2442"/>
                      <a:pt x="705" y="2471"/>
                    </a:cubicBezTo>
                    <a:lnTo>
                      <a:pt x="705" y="2471"/>
                    </a:lnTo>
                    <a:cubicBezTo>
                      <a:pt x="704" y="2468"/>
                      <a:pt x="702" y="2466"/>
                      <a:pt x="699" y="2466"/>
                    </a:cubicBezTo>
                    <a:cubicBezTo>
                      <a:pt x="688" y="2466"/>
                      <a:pt x="663" y="2491"/>
                      <a:pt x="624" y="2542"/>
                    </a:cubicBezTo>
                    <a:cubicBezTo>
                      <a:pt x="377" y="2454"/>
                      <a:pt x="504" y="2362"/>
                      <a:pt x="584" y="2236"/>
                    </a:cubicBezTo>
                    <a:lnTo>
                      <a:pt x="584" y="2236"/>
                    </a:lnTo>
                    <a:cubicBezTo>
                      <a:pt x="645" y="2194"/>
                      <a:pt x="694" y="2131"/>
                      <a:pt x="714" y="2058"/>
                    </a:cubicBezTo>
                    <a:cubicBezTo>
                      <a:pt x="723" y="2040"/>
                      <a:pt x="706" y="2022"/>
                      <a:pt x="687" y="2022"/>
                    </a:cubicBezTo>
                    <a:cubicBezTo>
                      <a:pt x="679" y="2022"/>
                      <a:pt x="670" y="2025"/>
                      <a:pt x="663" y="2032"/>
                    </a:cubicBezTo>
                    <a:cubicBezTo>
                      <a:pt x="651" y="2043"/>
                      <a:pt x="640" y="2053"/>
                      <a:pt x="630" y="2064"/>
                    </a:cubicBezTo>
                    <a:lnTo>
                      <a:pt x="630" y="2064"/>
                    </a:lnTo>
                    <a:cubicBezTo>
                      <a:pt x="625" y="2042"/>
                      <a:pt x="617" y="2018"/>
                      <a:pt x="602" y="1993"/>
                    </a:cubicBezTo>
                    <a:lnTo>
                      <a:pt x="602" y="1993"/>
                    </a:lnTo>
                    <a:cubicBezTo>
                      <a:pt x="637" y="1957"/>
                      <a:pt x="670" y="1917"/>
                      <a:pt x="701" y="1879"/>
                    </a:cubicBezTo>
                    <a:cubicBezTo>
                      <a:pt x="720" y="1860"/>
                      <a:pt x="704" y="1827"/>
                      <a:pt x="683" y="1827"/>
                    </a:cubicBezTo>
                    <a:cubicBezTo>
                      <a:pt x="677" y="1827"/>
                      <a:pt x="669" y="1831"/>
                      <a:pt x="663" y="1841"/>
                    </a:cubicBezTo>
                    <a:cubicBezTo>
                      <a:pt x="624" y="1869"/>
                      <a:pt x="588" y="1900"/>
                      <a:pt x="556" y="1933"/>
                    </a:cubicBezTo>
                    <a:lnTo>
                      <a:pt x="556" y="1933"/>
                    </a:lnTo>
                    <a:cubicBezTo>
                      <a:pt x="518" y="1937"/>
                      <a:pt x="485" y="1939"/>
                      <a:pt x="457" y="1939"/>
                    </a:cubicBezTo>
                    <a:cubicBezTo>
                      <a:pt x="455" y="1939"/>
                      <a:pt x="453" y="1939"/>
                      <a:pt x="451" y="1939"/>
                    </a:cubicBezTo>
                    <a:lnTo>
                      <a:pt x="451" y="1939"/>
                    </a:lnTo>
                    <a:cubicBezTo>
                      <a:pt x="541" y="1856"/>
                      <a:pt x="604" y="1738"/>
                      <a:pt x="650" y="1624"/>
                    </a:cubicBezTo>
                    <a:cubicBezTo>
                      <a:pt x="659" y="1606"/>
                      <a:pt x="641" y="1594"/>
                      <a:pt x="626" y="1594"/>
                    </a:cubicBezTo>
                    <a:cubicBezTo>
                      <a:pt x="620" y="1594"/>
                      <a:pt x="615" y="1595"/>
                      <a:pt x="612" y="1599"/>
                    </a:cubicBezTo>
                    <a:cubicBezTo>
                      <a:pt x="569" y="1611"/>
                      <a:pt x="530" y="1629"/>
                      <a:pt x="494" y="1650"/>
                    </a:cubicBezTo>
                    <a:lnTo>
                      <a:pt x="494" y="1650"/>
                    </a:lnTo>
                    <a:cubicBezTo>
                      <a:pt x="539" y="1592"/>
                      <a:pt x="574" y="1527"/>
                      <a:pt x="599" y="1459"/>
                    </a:cubicBezTo>
                    <a:cubicBezTo>
                      <a:pt x="609" y="1438"/>
                      <a:pt x="594" y="1417"/>
                      <a:pt x="574" y="1417"/>
                    </a:cubicBezTo>
                    <a:cubicBezTo>
                      <a:pt x="570" y="1417"/>
                      <a:pt x="565" y="1418"/>
                      <a:pt x="561" y="1420"/>
                    </a:cubicBezTo>
                    <a:cubicBezTo>
                      <a:pt x="464" y="1475"/>
                      <a:pt x="364" y="1555"/>
                      <a:pt x="293" y="1652"/>
                    </a:cubicBezTo>
                    <a:lnTo>
                      <a:pt x="293" y="1652"/>
                    </a:lnTo>
                    <a:lnTo>
                      <a:pt x="301" y="1568"/>
                    </a:lnTo>
                    <a:lnTo>
                      <a:pt x="301" y="1568"/>
                    </a:lnTo>
                    <a:cubicBezTo>
                      <a:pt x="421" y="1506"/>
                      <a:pt x="518" y="1394"/>
                      <a:pt x="561" y="1255"/>
                    </a:cubicBezTo>
                    <a:cubicBezTo>
                      <a:pt x="570" y="1236"/>
                      <a:pt x="559" y="1224"/>
                      <a:pt x="542" y="1224"/>
                    </a:cubicBezTo>
                    <a:cubicBezTo>
                      <a:pt x="536" y="1224"/>
                      <a:pt x="529" y="1226"/>
                      <a:pt x="522" y="1229"/>
                    </a:cubicBezTo>
                    <a:cubicBezTo>
                      <a:pt x="502" y="1240"/>
                      <a:pt x="483" y="1252"/>
                      <a:pt x="464" y="1264"/>
                    </a:cubicBezTo>
                    <a:lnTo>
                      <a:pt x="464" y="1264"/>
                    </a:lnTo>
                    <a:cubicBezTo>
                      <a:pt x="470" y="1231"/>
                      <a:pt x="466" y="1202"/>
                      <a:pt x="453" y="1178"/>
                    </a:cubicBezTo>
                    <a:lnTo>
                      <a:pt x="453" y="1178"/>
                    </a:lnTo>
                    <a:cubicBezTo>
                      <a:pt x="481" y="1142"/>
                      <a:pt x="503" y="1098"/>
                      <a:pt x="522" y="1051"/>
                    </a:cubicBezTo>
                    <a:cubicBezTo>
                      <a:pt x="542" y="1031"/>
                      <a:pt x="524" y="1004"/>
                      <a:pt x="503" y="1004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3"/>
              <p:cNvSpPr/>
              <p:nvPr/>
            </p:nvSpPr>
            <p:spPr>
              <a:xfrm>
                <a:off x="4699025" y="1324175"/>
                <a:ext cx="26150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3605" extrusionOk="0">
                    <a:moveTo>
                      <a:pt x="217" y="189"/>
                    </a:moveTo>
                    <a:lnTo>
                      <a:pt x="192" y="240"/>
                    </a:lnTo>
                    <a:cubicBezTo>
                      <a:pt x="192" y="227"/>
                      <a:pt x="179" y="227"/>
                      <a:pt x="179" y="227"/>
                    </a:cubicBezTo>
                    <a:lnTo>
                      <a:pt x="167" y="227"/>
                    </a:lnTo>
                    <a:cubicBezTo>
                      <a:pt x="179" y="214"/>
                      <a:pt x="179" y="189"/>
                      <a:pt x="179" y="189"/>
                    </a:cubicBezTo>
                    <a:close/>
                    <a:moveTo>
                      <a:pt x="505" y="753"/>
                    </a:moveTo>
                    <a:cubicBezTo>
                      <a:pt x="464" y="861"/>
                      <a:pt x="378" y="957"/>
                      <a:pt x="281" y="1017"/>
                    </a:cubicBezTo>
                    <a:lnTo>
                      <a:pt x="268" y="1017"/>
                    </a:lnTo>
                    <a:cubicBezTo>
                      <a:pt x="331" y="905"/>
                      <a:pt x="406" y="817"/>
                      <a:pt x="505" y="753"/>
                    </a:cubicBezTo>
                    <a:close/>
                    <a:moveTo>
                      <a:pt x="472" y="1119"/>
                    </a:moveTo>
                    <a:lnTo>
                      <a:pt x="460" y="1145"/>
                    </a:lnTo>
                    <a:lnTo>
                      <a:pt x="447" y="1145"/>
                    </a:lnTo>
                    <a:lnTo>
                      <a:pt x="472" y="1119"/>
                    </a:lnTo>
                    <a:close/>
                    <a:moveTo>
                      <a:pt x="396" y="1208"/>
                    </a:moveTo>
                    <a:lnTo>
                      <a:pt x="409" y="1221"/>
                    </a:lnTo>
                    <a:cubicBezTo>
                      <a:pt x="396" y="1234"/>
                      <a:pt x="370" y="1247"/>
                      <a:pt x="345" y="1259"/>
                    </a:cubicBezTo>
                    <a:lnTo>
                      <a:pt x="396" y="1208"/>
                    </a:lnTo>
                    <a:close/>
                    <a:moveTo>
                      <a:pt x="230" y="1132"/>
                    </a:moveTo>
                    <a:cubicBezTo>
                      <a:pt x="256" y="1145"/>
                      <a:pt x="281" y="1170"/>
                      <a:pt x="307" y="1170"/>
                    </a:cubicBezTo>
                    <a:cubicBezTo>
                      <a:pt x="281" y="1208"/>
                      <a:pt x="268" y="1247"/>
                      <a:pt x="243" y="1272"/>
                    </a:cubicBezTo>
                    <a:cubicBezTo>
                      <a:pt x="230" y="1234"/>
                      <a:pt x="230" y="1183"/>
                      <a:pt x="230" y="1132"/>
                    </a:cubicBezTo>
                    <a:close/>
                    <a:moveTo>
                      <a:pt x="511" y="1323"/>
                    </a:moveTo>
                    <a:lnTo>
                      <a:pt x="511" y="1323"/>
                    </a:lnTo>
                    <a:cubicBezTo>
                      <a:pt x="498" y="1374"/>
                      <a:pt x="472" y="1412"/>
                      <a:pt x="434" y="1463"/>
                    </a:cubicBezTo>
                    <a:cubicBezTo>
                      <a:pt x="460" y="1425"/>
                      <a:pt x="485" y="1374"/>
                      <a:pt x="498" y="1336"/>
                    </a:cubicBezTo>
                    <a:lnTo>
                      <a:pt x="511" y="1323"/>
                    </a:lnTo>
                    <a:close/>
                    <a:moveTo>
                      <a:pt x="370" y="1336"/>
                    </a:moveTo>
                    <a:lnTo>
                      <a:pt x="370" y="1336"/>
                    </a:lnTo>
                    <a:cubicBezTo>
                      <a:pt x="332" y="1374"/>
                      <a:pt x="294" y="1425"/>
                      <a:pt x="256" y="1476"/>
                    </a:cubicBezTo>
                    <a:cubicBezTo>
                      <a:pt x="268" y="1438"/>
                      <a:pt x="281" y="1400"/>
                      <a:pt x="294" y="1361"/>
                    </a:cubicBezTo>
                    <a:cubicBezTo>
                      <a:pt x="319" y="1361"/>
                      <a:pt x="345" y="1349"/>
                      <a:pt x="370" y="1336"/>
                    </a:cubicBezTo>
                    <a:close/>
                    <a:moveTo>
                      <a:pt x="549" y="1527"/>
                    </a:moveTo>
                    <a:cubicBezTo>
                      <a:pt x="523" y="1578"/>
                      <a:pt x="485" y="1629"/>
                      <a:pt x="447" y="1680"/>
                    </a:cubicBezTo>
                    <a:lnTo>
                      <a:pt x="434" y="1693"/>
                    </a:lnTo>
                    <a:cubicBezTo>
                      <a:pt x="472" y="1616"/>
                      <a:pt x="472" y="1616"/>
                      <a:pt x="447" y="1591"/>
                    </a:cubicBezTo>
                    <a:cubicBezTo>
                      <a:pt x="472" y="1565"/>
                      <a:pt x="511" y="1540"/>
                      <a:pt x="549" y="1527"/>
                    </a:cubicBezTo>
                    <a:close/>
                    <a:moveTo>
                      <a:pt x="268" y="1680"/>
                    </a:moveTo>
                    <a:cubicBezTo>
                      <a:pt x="258" y="1690"/>
                      <a:pt x="248" y="1709"/>
                      <a:pt x="244" y="1709"/>
                    </a:cubicBezTo>
                    <a:cubicBezTo>
                      <a:pt x="243" y="1709"/>
                      <a:pt x="243" y="1708"/>
                      <a:pt x="243" y="1706"/>
                    </a:cubicBezTo>
                    <a:lnTo>
                      <a:pt x="243" y="1680"/>
                    </a:lnTo>
                    <a:close/>
                    <a:moveTo>
                      <a:pt x="600" y="1680"/>
                    </a:moveTo>
                    <a:lnTo>
                      <a:pt x="600" y="1680"/>
                    </a:lnTo>
                    <a:cubicBezTo>
                      <a:pt x="587" y="1718"/>
                      <a:pt x="574" y="1744"/>
                      <a:pt x="562" y="1769"/>
                    </a:cubicBezTo>
                    <a:lnTo>
                      <a:pt x="536" y="1718"/>
                    </a:lnTo>
                    <a:cubicBezTo>
                      <a:pt x="562" y="1706"/>
                      <a:pt x="574" y="1693"/>
                      <a:pt x="600" y="1680"/>
                    </a:cubicBezTo>
                    <a:close/>
                    <a:moveTo>
                      <a:pt x="562" y="1782"/>
                    </a:moveTo>
                    <a:lnTo>
                      <a:pt x="562" y="1782"/>
                    </a:lnTo>
                    <a:cubicBezTo>
                      <a:pt x="536" y="1833"/>
                      <a:pt x="498" y="1884"/>
                      <a:pt x="447" y="1935"/>
                    </a:cubicBezTo>
                    <a:lnTo>
                      <a:pt x="383" y="1935"/>
                    </a:lnTo>
                    <a:cubicBezTo>
                      <a:pt x="383" y="1922"/>
                      <a:pt x="409" y="1884"/>
                      <a:pt x="562" y="1782"/>
                    </a:cubicBezTo>
                    <a:close/>
                    <a:moveTo>
                      <a:pt x="307" y="1973"/>
                    </a:moveTo>
                    <a:cubicBezTo>
                      <a:pt x="319" y="1986"/>
                      <a:pt x="345" y="1999"/>
                      <a:pt x="358" y="1999"/>
                    </a:cubicBezTo>
                    <a:cubicBezTo>
                      <a:pt x="345" y="2011"/>
                      <a:pt x="319" y="2024"/>
                      <a:pt x="294" y="2037"/>
                    </a:cubicBezTo>
                    <a:cubicBezTo>
                      <a:pt x="294" y="2011"/>
                      <a:pt x="307" y="1986"/>
                      <a:pt x="307" y="1973"/>
                    </a:cubicBezTo>
                    <a:close/>
                    <a:moveTo>
                      <a:pt x="472" y="2024"/>
                    </a:moveTo>
                    <a:lnTo>
                      <a:pt x="472" y="2024"/>
                    </a:lnTo>
                    <a:cubicBezTo>
                      <a:pt x="447" y="2062"/>
                      <a:pt x="421" y="2088"/>
                      <a:pt x="409" y="2126"/>
                    </a:cubicBezTo>
                    <a:cubicBezTo>
                      <a:pt x="397" y="2130"/>
                      <a:pt x="385" y="2131"/>
                      <a:pt x="373" y="2131"/>
                    </a:cubicBezTo>
                    <a:cubicBezTo>
                      <a:pt x="343" y="2131"/>
                      <a:pt x="312" y="2122"/>
                      <a:pt x="294" y="2113"/>
                    </a:cubicBezTo>
                    <a:lnTo>
                      <a:pt x="281" y="2113"/>
                    </a:lnTo>
                    <a:cubicBezTo>
                      <a:pt x="358" y="2101"/>
                      <a:pt x="421" y="2075"/>
                      <a:pt x="472" y="2024"/>
                    </a:cubicBezTo>
                    <a:close/>
                    <a:moveTo>
                      <a:pt x="587" y="2113"/>
                    </a:moveTo>
                    <a:lnTo>
                      <a:pt x="587" y="2113"/>
                    </a:lnTo>
                    <a:cubicBezTo>
                      <a:pt x="536" y="2177"/>
                      <a:pt x="498" y="2228"/>
                      <a:pt x="460" y="2292"/>
                    </a:cubicBezTo>
                    <a:lnTo>
                      <a:pt x="409" y="2292"/>
                    </a:lnTo>
                    <a:cubicBezTo>
                      <a:pt x="421" y="2266"/>
                      <a:pt x="434" y="2228"/>
                      <a:pt x="460" y="2190"/>
                    </a:cubicBezTo>
                    <a:cubicBezTo>
                      <a:pt x="498" y="2177"/>
                      <a:pt x="549" y="2152"/>
                      <a:pt x="587" y="2113"/>
                    </a:cubicBezTo>
                    <a:close/>
                    <a:moveTo>
                      <a:pt x="460" y="2496"/>
                    </a:moveTo>
                    <a:cubicBezTo>
                      <a:pt x="472" y="2547"/>
                      <a:pt x="523" y="2572"/>
                      <a:pt x="600" y="2611"/>
                    </a:cubicBezTo>
                    <a:lnTo>
                      <a:pt x="574" y="2649"/>
                    </a:lnTo>
                    <a:cubicBezTo>
                      <a:pt x="552" y="2664"/>
                      <a:pt x="525" y="2670"/>
                      <a:pt x="499" y="2670"/>
                    </a:cubicBezTo>
                    <a:cubicBezTo>
                      <a:pt x="481" y="2670"/>
                      <a:pt x="463" y="2667"/>
                      <a:pt x="447" y="2662"/>
                    </a:cubicBezTo>
                    <a:cubicBezTo>
                      <a:pt x="447" y="2611"/>
                      <a:pt x="447" y="2560"/>
                      <a:pt x="460" y="2496"/>
                    </a:cubicBezTo>
                    <a:close/>
                    <a:moveTo>
                      <a:pt x="638" y="2713"/>
                    </a:moveTo>
                    <a:cubicBezTo>
                      <a:pt x="651" y="2751"/>
                      <a:pt x="664" y="2802"/>
                      <a:pt x="689" y="2840"/>
                    </a:cubicBezTo>
                    <a:cubicBezTo>
                      <a:pt x="676" y="2865"/>
                      <a:pt x="664" y="2891"/>
                      <a:pt x="651" y="2916"/>
                    </a:cubicBezTo>
                    <a:cubicBezTo>
                      <a:pt x="625" y="2929"/>
                      <a:pt x="600" y="2942"/>
                      <a:pt x="574" y="2955"/>
                    </a:cubicBezTo>
                    <a:cubicBezTo>
                      <a:pt x="587" y="2865"/>
                      <a:pt x="600" y="2789"/>
                      <a:pt x="638" y="2713"/>
                    </a:cubicBezTo>
                    <a:close/>
                    <a:moveTo>
                      <a:pt x="868" y="3197"/>
                    </a:moveTo>
                    <a:cubicBezTo>
                      <a:pt x="868" y="3222"/>
                      <a:pt x="855" y="3261"/>
                      <a:pt x="842" y="3286"/>
                    </a:cubicBezTo>
                    <a:lnTo>
                      <a:pt x="804" y="3273"/>
                    </a:lnTo>
                    <a:cubicBezTo>
                      <a:pt x="829" y="3248"/>
                      <a:pt x="842" y="3222"/>
                      <a:pt x="868" y="3197"/>
                    </a:cubicBezTo>
                    <a:close/>
                    <a:moveTo>
                      <a:pt x="893" y="3388"/>
                    </a:moveTo>
                    <a:lnTo>
                      <a:pt x="957" y="3401"/>
                    </a:lnTo>
                    <a:lnTo>
                      <a:pt x="944" y="3426"/>
                    </a:lnTo>
                    <a:lnTo>
                      <a:pt x="919" y="3426"/>
                    </a:lnTo>
                    <a:cubicBezTo>
                      <a:pt x="914" y="3424"/>
                      <a:pt x="910" y="3423"/>
                      <a:pt x="906" y="3423"/>
                    </a:cubicBezTo>
                    <a:cubicBezTo>
                      <a:pt x="888" y="3423"/>
                      <a:pt x="874" y="3448"/>
                      <a:pt x="842" y="3490"/>
                    </a:cubicBezTo>
                    <a:lnTo>
                      <a:pt x="829" y="3490"/>
                    </a:lnTo>
                    <a:cubicBezTo>
                      <a:pt x="855" y="3452"/>
                      <a:pt x="880" y="3426"/>
                      <a:pt x="893" y="3388"/>
                    </a:cubicBezTo>
                    <a:close/>
                    <a:moveTo>
                      <a:pt x="753" y="3324"/>
                    </a:moveTo>
                    <a:lnTo>
                      <a:pt x="817" y="3363"/>
                    </a:lnTo>
                    <a:cubicBezTo>
                      <a:pt x="778" y="3426"/>
                      <a:pt x="727" y="3477"/>
                      <a:pt x="651" y="3503"/>
                    </a:cubicBezTo>
                    <a:cubicBezTo>
                      <a:pt x="638" y="3477"/>
                      <a:pt x="625" y="3465"/>
                      <a:pt x="625" y="3439"/>
                    </a:cubicBezTo>
                    <a:cubicBezTo>
                      <a:pt x="664" y="3401"/>
                      <a:pt x="702" y="3375"/>
                      <a:pt x="753" y="3324"/>
                    </a:cubicBezTo>
                    <a:close/>
                    <a:moveTo>
                      <a:pt x="203" y="1"/>
                    </a:moveTo>
                    <a:cubicBezTo>
                      <a:pt x="192" y="1"/>
                      <a:pt x="179" y="4"/>
                      <a:pt x="167" y="10"/>
                    </a:cubicBezTo>
                    <a:cubicBezTo>
                      <a:pt x="154" y="10"/>
                      <a:pt x="128" y="36"/>
                      <a:pt x="128" y="61"/>
                    </a:cubicBezTo>
                    <a:cubicBezTo>
                      <a:pt x="116" y="74"/>
                      <a:pt x="116" y="87"/>
                      <a:pt x="116" y="100"/>
                    </a:cubicBezTo>
                    <a:cubicBezTo>
                      <a:pt x="77" y="125"/>
                      <a:pt x="39" y="151"/>
                      <a:pt x="26" y="189"/>
                    </a:cubicBezTo>
                    <a:cubicBezTo>
                      <a:pt x="1" y="252"/>
                      <a:pt x="26" y="316"/>
                      <a:pt x="90" y="342"/>
                    </a:cubicBezTo>
                    <a:lnTo>
                      <a:pt x="90" y="418"/>
                    </a:lnTo>
                    <a:cubicBezTo>
                      <a:pt x="90" y="444"/>
                      <a:pt x="103" y="456"/>
                      <a:pt x="116" y="469"/>
                    </a:cubicBezTo>
                    <a:cubicBezTo>
                      <a:pt x="116" y="533"/>
                      <a:pt x="103" y="609"/>
                      <a:pt x="103" y="673"/>
                    </a:cubicBezTo>
                    <a:cubicBezTo>
                      <a:pt x="103" y="699"/>
                      <a:pt x="103" y="711"/>
                      <a:pt x="116" y="724"/>
                    </a:cubicBezTo>
                    <a:cubicBezTo>
                      <a:pt x="77" y="788"/>
                      <a:pt x="65" y="852"/>
                      <a:pt x="65" y="928"/>
                    </a:cubicBezTo>
                    <a:cubicBezTo>
                      <a:pt x="77" y="979"/>
                      <a:pt x="103" y="1017"/>
                      <a:pt x="141" y="1056"/>
                    </a:cubicBezTo>
                    <a:lnTo>
                      <a:pt x="154" y="1056"/>
                    </a:lnTo>
                    <a:cubicBezTo>
                      <a:pt x="141" y="1145"/>
                      <a:pt x="141" y="1221"/>
                      <a:pt x="167" y="1298"/>
                    </a:cubicBezTo>
                    <a:cubicBezTo>
                      <a:pt x="179" y="1323"/>
                      <a:pt x="192" y="1336"/>
                      <a:pt x="205" y="1349"/>
                    </a:cubicBezTo>
                    <a:cubicBezTo>
                      <a:pt x="179" y="1425"/>
                      <a:pt x="154" y="1514"/>
                      <a:pt x="154" y="1604"/>
                    </a:cubicBezTo>
                    <a:cubicBezTo>
                      <a:pt x="154" y="1616"/>
                      <a:pt x="154" y="1629"/>
                      <a:pt x="167" y="1642"/>
                    </a:cubicBezTo>
                    <a:cubicBezTo>
                      <a:pt x="141" y="1718"/>
                      <a:pt x="128" y="1795"/>
                      <a:pt x="128" y="1871"/>
                    </a:cubicBezTo>
                    <a:cubicBezTo>
                      <a:pt x="128" y="1884"/>
                      <a:pt x="141" y="1910"/>
                      <a:pt x="154" y="1922"/>
                    </a:cubicBezTo>
                    <a:lnTo>
                      <a:pt x="154" y="1973"/>
                    </a:lnTo>
                    <a:lnTo>
                      <a:pt x="141" y="1986"/>
                    </a:lnTo>
                    <a:lnTo>
                      <a:pt x="154" y="1986"/>
                    </a:lnTo>
                    <a:cubicBezTo>
                      <a:pt x="154" y="2011"/>
                      <a:pt x="167" y="2037"/>
                      <a:pt x="167" y="2062"/>
                    </a:cubicBezTo>
                    <a:cubicBezTo>
                      <a:pt x="167" y="2088"/>
                      <a:pt x="179" y="2101"/>
                      <a:pt x="205" y="2113"/>
                    </a:cubicBezTo>
                    <a:cubicBezTo>
                      <a:pt x="205" y="2139"/>
                      <a:pt x="217" y="2164"/>
                      <a:pt x="243" y="2164"/>
                    </a:cubicBezTo>
                    <a:cubicBezTo>
                      <a:pt x="281" y="2190"/>
                      <a:pt x="319" y="2203"/>
                      <a:pt x="358" y="2203"/>
                    </a:cubicBezTo>
                    <a:cubicBezTo>
                      <a:pt x="345" y="2228"/>
                      <a:pt x="345" y="2254"/>
                      <a:pt x="332" y="2279"/>
                    </a:cubicBezTo>
                    <a:cubicBezTo>
                      <a:pt x="319" y="2292"/>
                      <a:pt x="319" y="2317"/>
                      <a:pt x="345" y="2330"/>
                    </a:cubicBezTo>
                    <a:cubicBezTo>
                      <a:pt x="358" y="2356"/>
                      <a:pt x="370" y="2368"/>
                      <a:pt x="396" y="2368"/>
                    </a:cubicBezTo>
                    <a:lnTo>
                      <a:pt x="421" y="2368"/>
                    </a:lnTo>
                    <a:cubicBezTo>
                      <a:pt x="370" y="2458"/>
                      <a:pt x="358" y="2572"/>
                      <a:pt x="370" y="2687"/>
                    </a:cubicBezTo>
                    <a:cubicBezTo>
                      <a:pt x="370" y="2713"/>
                      <a:pt x="396" y="2725"/>
                      <a:pt x="421" y="2738"/>
                    </a:cubicBezTo>
                    <a:cubicBezTo>
                      <a:pt x="441" y="2744"/>
                      <a:pt x="460" y="2748"/>
                      <a:pt x="479" y="2748"/>
                    </a:cubicBezTo>
                    <a:cubicBezTo>
                      <a:pt x="498" y="2748"/>
                      <a:pt x="517" y="2744"/>
                      <a:pt x="536" y="2738"/>
                    </a:cubicBezTo>
                    <a:lnTo>
                      <a:pt x="536" y="2738"/>
                    </a:lnTo>
                    <a:cubicBezTo>
                      <a:pt x="511" y="2815"/>
                      <a:pt x="498" y="2891"/>
                      <a:pt x="485" y="2955"/>
                    </a:cubicBezTo>
                    <a:cubicBezTo>
                      <a:pt x="485" y="2980"/>
                      <a:pt x="498" y="3006"/>
                      <a:pt x="511" y="3018"/>
                    </a:cubicBezTo>
                    <a:cubicBezTo>
                      <a:pt x="536" y="3031"/>
                      <a:pt x="562" y="3031"/>
                      <a:pt x="574" y="3031"/>
                    </a:cubicBezTo>
                    <a:lnTo>
                      <a:pt x="600" y="3031"/>
                    </a:lnTo>
                    <a:cubicBezTo>
                      <a:pt x="549" y="3146"/>
                      <a:pt x="523" y="3261"/>
                      <a:pt x="511" y="3388"/>
                    </a:cubicBezTo>
                    <a:cubicBezTo>
                      <a:pt x="511" y="3401"/>
                      <a:pt x="511" y="3426"/>
                      <a:pt x="536" y="3439"/>
                    </a:cubicBezTo>
                    <a:cubicBezTo>
                      <a:pt x="523" y="3477"/>
                      <a:pt x="523" y="3503"/>
                      <a:pt x="523" y="3541"/>
                    </a:cubicBezTo>
                    <a:cubicBezTo>
                      <a:pt x="523" y="3554"/>
                      <a:pt x="536" y="3579"/>
                      <a:pt x="549" y="3592"/>
                    </a:cubicBezTo>
                    <a:cubicBezTo>
                      <a:pt x="562" y="3605"/>
                      <a:pt x="574" y="3605"/>
                      <a:pt x="600" y="3605"/>
                    </a:cubicBezTo>
                    <a:lnTo>
                      <a:pt x="587" y="3567"/>
                    </a:lnTo>
                    <a:cubicBezTo>
                      <a:pt x="638" y="3567"/>
                      <a:pt x="676" y="3554"/>
                      <a:pt x="727" y="3541"/>
                    </a:cubicBezTo>
                    <a:cubicBezTo>
                      <a:pt x="753" y="3541"/>
                      <a:pt x="791" y="3528"/>
                      <a:pt x="817" y="3528"/>
                    </a:cubicBezTo>
                    <a:cubicBezTo>
                      <a:pt x="829" y="3541"/>
                      <a:pt x="829" y="3541"/>
                      <a:pt x="842" y="3554"/>
                    </a:cubicBezTo>
                    <a:cubicBezTo>
                      <a:pt x="856" y="3558"/>
                      <a:pt x="870" y="3561"/>
                      <a:pt x="883" y="3561"/>
                    </a:cubicBezTo>
                    <a:cubicBezTo>
                      <a:pt x="905" y="3561"/>
                      <a:pt x="923" y="3553"/>
                      <a:pt x="931" y="3528"/>
                    </a:cubicBezTo>
                    <a:lnTo>
                      <a:pt x="1021" y="3375"/>
                    </a:lnTo>
                    <a:cubicBezTo>
                      <a:pt x="1046" y="3350"/>
                      <a:pt x="1033" y="3312"/>
                      <a:pt x="1008" y="3286"/>
                    </a:cubicBezTo>
                    <a:cubicBezTo>
                      <a:pt x="995" y="3273"/>
                      <a:pt x="970" y="3273"/>
                      <a:pt x="944" y="3273"/>
                    </a:cubicBezTo>
                    <a:lnTo>
                      <a:pt x="919" y="3273"/>
                    </a:lnTo>
                    <a:cubicBezTo>
                      <a:pt x="931" y="3222"/>
                      <a:pt x="944" y="3159"/>
                      <a:pt x="944" y="3095"/>
                    </a:cubicBezTo>
                    <a:cubicBezTo>
                      <a:pt x="944" y="3082"/>
                      <a:pt x="944" y="3069"/>
                      <a:pt x="931" y="3057"/>
                    </a:cubicBezTo>
                    <a:cubicBezTo>
                      <a:pt x="944" y="3018"/>
                      <a:pt x="970" y="2980"/>
                      <a:pt x="995" y="2942"/>
                    </a:cubicBezTo>
                    <a:cubicBezTo>
                      <a:pt x="995" y="2929"/>
                      <a:pt x="995" y="2904"/>
                      <a:pt x="995" y="2878"/>
                    </a:cubicBezTo>
                    <a:lnTo>
                      <a:pt x="1008" y="2853"/>
                    </a:lnTo>
                    <a:lnTo>
                      <a:pt x="982" y="2878"/>
                    </a:lnTo>
                    <a:lnTo>
                      <a:pt x="970" y="2865"/>
                    </a:lnTo>
                    <a:cubicBezTo>
                      <a:pt x="963" y="2853"/>
                      <a:pt x="950" y="2846"/>
                      <a:pt x="936" y="2846"/>
                    </a:cubicBezTo>
                    <a:cubicBezTo>
                      <a:pt x="922" y="2846"/>
                      <a:pt x="906" y="2853"/>
                      <a:pt x="893" y="2865"/>
                    </a:cubicBezTo>
                    <a:cubicBezTo>
                      <a:pt x="842" y="2891"/>
                      <a:pt x="804" y="2929"/>
                      <a:pt x="766" y="2967"/>
                    </a:cubicBezTo>
                    <a:cubicBezTo>
                      <a:pt x="778" y="2929"/>
                      <a:pt x="791" y="2891"/>
                      <a:pt x="804" y="2853"/>
                    </a:cubicBezTo>
                    <a:cubicBezTo>
                      <a:pt x="829" y="2827"/>
                      <a:pt x="855" y="2802"/>
                      <a:pt x="880" y="2764"/>
                    </a:cubicBezTo>
                    <a:cubicBezTo>
                      <a:pt x="893" y="2738"/>
                      <a:pt x="893" y="2700"/>
                      <a:pt x="855" y="2674"/>
                    </a:cubicBezTo>
                    <a:cubicBezTo>
                      <a:pt x="845" y="2665"/>
                      <a:pt x="833" y="2660"/>
                      <a:pt x="821" y="2660"/>
                    </a:cubicBezTo>
                    <a:cubicBezTo>
                      <a:pt x="802" y="2660"/>
                      <a:pt x="781" y="2671"/>
                      <a:pt x="766" y="2687"/>
                    </a:cubicBezTo>
                    <a:cubicBezTo>
                      <a:pt x="753" y="2700"/>
                      <a:pt x="740" y="2713"/>
                      <a:pt x="727" y="2738"/>
                    </a:cubicBezTo>
                    <a:cubicBezTo>
                      <a:pt x="715" y="2700"/>
                      <a:pt x="702" y="2649"/>
                      <a:pt x="715" y="2611"/>
                    </a:cubicBezTo>
                    <a:cubicBezTo>
                      <a:pt x="753" y="2572"/>
                      <a:pt x="778" y="2534"/>
                      <a:pt x="817" y="2509"/>
                    </a:cubicBezTo>
                    <a:lnTo>
                      <a:pt x="842" y="2470"/>
                    </a:lnTo>
                    <a:cubicBezTo>
                      <a:pt x="868" y="2445"/>
                      <a:pt x="868" y="2394"/>
                      <a:pt x="842" y="2368"/>
                    </a:cubicBezTo>
                    <a:cubicBezTo>
                      <a:pt x="829" y="2356"/>
                      <a:pt x="813" y="2349"/>
                      <a:pt x="797" y="2349"/>
                    </a:cubicBezTo>
                    <a:cubicBezTo>
                      <a:pt x="782" y="2349"/>
                      <a:pt x="766" y="2356"/>
                      <a:pt x="753" y="2368"/>
                    </a:cubicBezTo>
                    <a:cubicBezTo>
                      <a:pt x="727" y="2394"/>
                      <a:pt x="715" y="2407"/>
                      <a:pt x="689" y="2432"/>
                    </a:cubicBezTo>
                    <a:cubicBezTo>
                      <a:pt x="664" y="2445"/>
                      <a:pt x="638" y="2470"/>
                      <a:pt x="625" y="2496"/>
                    </a:cubicBezTo>
                    <a:cubicBezTo>
                      <a:pt x="549" y="2470"/>
                      <a:pt x="536" y="2458"/>
                      <a:pt x="523" y="2432"/>
                    </a:cubicBezTo>
                    <a:cubicBezTo>
                      <a:pt x="523" y="2407"/>
                      <a:pt x="549" y="2368"/>
                      <a:pt x="587" y="2317"/>
                    </a:cubicBezTo>
                    <a:cubicBezTo>
                      <a:pt x="587" y="2305"/>
                      <a:pt x="600" y="2292"/>
                      <a:pt x="613" y="2279"/>
                    </a:cubicBezTo>
                    <a:cubicBezTo>
                      <a:pt x="676" y="2228"/>
                      <a:pt x="727" y="2164"/>
                      <a:pt x="753" y="2088"/>
                    </a:cubicBezTo>
                    <a:cubicBezTo>
                      <a:pt x="766" y="2062"/>
                      <a:pt x="753" y="2024"/>
                      <a:pt x="727" y="2011"/>
                    </a:cubicBezTo>
                    <a:cubicBezTo>
                      <a:pt x="715" y="2005"/>
                      <a:pt x="705" y="2002"/>
                      <a:pt x="695" y="2002"/>
                    </a:cubicBezTo>
                    <a:cubicBezTo>
                      <a:pt x="686" y="2002"/>
                      <a:pt x="676" y="2005"/>
                      <a:pt x="664" y="2011"/>
                    </a:cubicBezTo>
                    <a:cubicBezTo>
                      <a:pt x="689" y="1986"/>
                      <a:pt x="715" y="1948"/>
                      <a:pt x="727" y="1922"/>
                    </a:cubicBezTo>
                    <a:cubicBezTo>
                      <a:pt x="753" y="1897"/>
                      <a:pt x="753" y="1859"/>
                      <a:pt x="727" y="1833"/>
                    </a:cubicBezTo>
                    <a:cubicBezTo>
                      <a:pt x="715" y="1820"/>
                      <a:pt x="699" y="1814"/>
                      <a:pt x="683" y="1814"/>
                    </a:cubicBezTo>
                    <a:cubicBezTo>
                      <a:pt x="667" y="1814"/>
                      <a:pt x="651" y="1820"/>
                      <a:pt x="638" y="1833"/>
                    </a:cubicBezTo>
                    <a:cubicBezTo>
                      <a:pt x="613" y="1859"/>
                      <a:pt x="587" y="1871"/>
                      <a:pt x="562" y="1897"/>
                    </a:cubicBezTo>
                    <a:cubicBezTo>
                      <a:pt x="613" y="1820"/>
                      <a:pt x="651" y="1744"/>
                      <a:pt x="689" y="1667"/>
                    </a:cubicBezTo>
                    <a:cubicBezTo>
                      <a:pt x="689" y="1642"/>
                      <a:pt x="689" y="1616"/>
                      <a:pt x="664" y="1604"/>
                    </a:cubicBezTo>
                    <a:cubicBezTo>
                      <a:pt x="651" y="1578"/>
                      <a:pt x="625" y="1578"/>
                      <a:pt x="600" y="1578"/>
                    </a:cubicBezTo>
                    <a:cubicBezTo>
                      <a:pt x="613" y="1553"/>
                      <a:pt x="625" y="1527"/>
                      <a:pt x="638" y="1489"/>
                    </a:cubicBezTo>
                    <a:cubicBezTo>
                      <a:pt x="651" y="1463"/>
                      <a:pt x="651" y="1438"/>
                      <a:pt x="625" y="1425"/>
                    </a:cubicBezTo>
                    <a:cubicBezTo>
                      <a:pt x="600" y="1400"/>
                      <a:pt x="574" y="1400"/>
                      <a:pt x="549" y="1400"/>
                    </a:cubicBezTo>
                    <a:cubicBezTo>
                      <a:pt x="574" y="1374"/>
                      <a:pt x="587" y="1336"/>
                      <a:pt x="600" y="1298"/>
                    </a:cubicBezTo>
                    <a:cubicBezTo>
                      <a:pt x="613" y="1272"/>
                      <a:pt x="600" y="1247"/>
                      <a:pt x="587" y="1221"/>
                    </a:cubicBezTo>
                    <a:cubicBezTo>
                      <a:pt x="569" y="1212"/>
                      <a:pt x="551" y="1203"/>
                      <a:pt x="533" y="1203"/>
                    </a:cubicBezTo>
                    <a:cubicBezTo>
                      <a:pt x="526" y="1203"/>
                      <a:pt x="518" y="1205"/>
                      <a:pt x="511" y="1208"/>
                    </a:cubicBezTo>
                    <a:cubicBezTo>
                      <a:pt x="536" y="1170"/>
                      <a:pt x="549" y="1132"/>
                      <a:pt x="562" y="1094"/>
                    </a:cubicBezTo>
                    <a:cubicBezTo>
                      <a:pt x="587" y="1068"/>
                      <a:pt x="574" y="1030"/>
                      <a:pt x="549" y="1005"/>
                    </a:cubicBezTo>
                    <a:cubicBezTo>
                      <a:pt x="536" y="998"/>
                      <a:pt x="520" y="995"/>
                      <a:pt x="504" y="995"/>
                    </a:cubicBezTo>
                    <a:cubicBezTo>
                      <a:pt x="488" y="995"/>
                      <a:pt x="472" y="998"/>
                      <a:pt x="460" y="1005"/>
                    </a:cubicBezTo>
                    <a:cubicBezTo>
                      <a:pt x="434" y="1030"/>
                      <a:pt x="396" y="1056"/>
                      <a:pt x="370" y="1094"/>
                    </a:cubicBezTo>
                    <a:lnTo>
                      <a:pt x="358" y="1094"/>
                    </a:lnTo>
                    <a:cubicBezTo>
                      <a:pt x="345" y="1081"/>
                      <a:pt x="319" y="1081"/>
                      <a:pt x="307" y="1068"/>
                    </a:cubicBezTo>
                    <a:cubicBezTo>
                      <a:pt x="447" y="992"/>
                      <a:pt x="549" y="864"/>
                      <a:pt x="600" y="724"/>
                    </a:cubicBezTo>
                    <a:cubicBezTo>
                      <a:pt x="613" y="686"/>
                      <a:pt x="600" y="660"/>
                      <a:pt x="574" y="648"/>
                    </a:cubicBezTo>
                    <a:cubicBezTo>
                      <a:pt x="562" y="635"/>
                      <a:pt x="549" y="629"/>
                      <a:pt x="536" y="629"/>
                    </a:cubicBezTo>
                    <a:cubicBezTo>
                      <a:pt x="523" y="629"/>
                      <a:pt x="511" y="635"/>
                      <a:pt x="498" y="648"/>
                    </a:cubicBezTo>
                    <a:cubicBezTo>
                      <a:pt x="396" y="711"/>
                      <a:pt x="294" y="813"/>
                      <a:pt x="230" y="928"/>
                    </a:cubicBezTo>
                    <a:cubicBezTo>
                      <a:pt x="230" y="877"/>
                      <a:pt x="230" y="839"/>
                      <a:pt x="243" y="788"/>
                    </a:cubicBezTo>
                    <a:lnTo>
                      <a:pt x="243" y="775"/>
                    </a:lnTo>
                    <a:cubicBezTo>
                      <a:pt x="243" y="762"/>
                      <a:pt x="243" y="737"/>
                      <a:pt x="243" y="711"/>
                    </a:cubicBezTo>
                    <a:cubicBezTo>
                      <a:pt x="332" y="660"/>
                      <a:pt x="396" y="584"/>
                      <a:pt x="434" y="495"/>
                    </a:cubicBezTo>
                    <a:cubicBezTo>
                      <a:pt x="460" y="456"/>
                      <a:pt x="447" y="418"/>
                      <a:pt x="421" y="405"/>
                    </a:cubicBezTo>
                    <a:cubicBezTo>
                      <a:pt x="409" y="393"/>
                      <a:pt x="393" y="386"/>
                      <a:pt x="377" y="386"/>
                    </a:cubicBezTo>
                    <a:cubicBezTo>
                      <a:pt x="361" y="386"/>
                      <a:pt x="345" y="393"/>
                      <a:pt x="332" y="405"/>
                    </a:cubicBezTo>
                    <a:cubicBezTo>
                      <a:pt x="332" y="405"/>
                      <a:pt x="307" y="431"/>
                      <a:pt x="256" y="482"/>
                    </a:cubicBezTo>
                    <a:cubicBezTo>
                      <a:pt x="268" y="431"/>
                      <a:pt x="294" y="367"/>
                      <a:pt x="307" y="316"/>
                    </a:cubicBezTo>
                    <a:cubicBezTo>
                      <a:pt x="319" y="303"/>
                      <a:pt x="319" y="291"/>
                      <a:pt x="332" y="278"/>
                    </a:cubicBezTo>
                    <a:lnTo>
                      <a:pt x="345" y="252"/>
                    </a:lnTo>
                    <a:cubicBezTo>
                      <a:pt x="345" y="240"/>
                      <a:pt x="345" y="202"/>
                      <a:pt x="332" y="189"/>
                    </a:cubicBezTo>
                    <a:cubicBezTo>
                      <a:pt x="319" y="112"/>
                      <a:pt x="281" y="49"/>
                      <a:pt x="230" y="10"/>
                    </a:cubicBezTo>
                    <a:cubicBezTo>
                      <a:pt x="224" y="4"/>
                      <a:pt x="214" y="1"/>
                      <a:pt x="20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3"/>
              <p:cNvSpPr/>
              <p:nvPr/>
            </p:nvSpPr>
            <p:spPr>
              <a:xfrm>
                <a:off x="4690100" y="1367125"/>
                <a:ext cx="1950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65" extrusionOk="0">
                    <a:moveTo>
                      <a:pt x="39" y="0"/>
                    </a:moveTo>
                    <a:cubicBezTo>
                      <a:pt x="1" y="0"/>
                      <a:pt x="1" y="64"/>
                      <a:pt x="39" y="64"/>
                    </a:cubicBezTo>
                    <a:cubicBezTo>
                      <a:pt x="77" y="64"/>
                      <a:pt x="77" y="0"/>
                      <a:pt x="3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3"/>
              <p:cNvSpPr/>
              <p:nvPr/>
            </p:nvSpPr>
            <p:spPr>
              <a:xfrm>
                <a:off x="4689475" y="1366175"/>
                <a:ext cx="32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41" extrusionOk="0">
                    <a:moveTo>
                      <a:pt x="64" y="64"/>
                    </a:moveTo>
                    <a:cubicBezTo>
                      <a:pt x="64" y="64"/>
                      <a:pt x="77" y="64"/>
                      <a:pt x="77" y="77"/>
                    </a:cubicBezTo>
                    <a:cubicBezTo>
                      <a:pt x="77" y="83"/>
                      <a:pt x="71" y="86"/>
                      <a:pt x="64" y="86"/>
                    </a:cubicBezTo>
                    <a:cubicBezTo>
                      <a:pt x="58" y="86"/>
                      <a:pt x="51" y="83"/>
                      <a:pt x="51" y="77"/>
                    </a:cubicBezTo>
                    <a:cubicBezTo>
                      <a:pt x="51" y="64"/>
                      <a:pt x="64" y="64"/>
                      <a:pt x="64" y="64"/>
                    </a:cubicBezTo>
                    <a:close/>
                    <a:moveTo>
                      <a:pt x="64" y="0"/>
                    </a:moveTo>
                    <a:cubicBezTo>
                      <a:pt x="26" y="0"/>
                      <a:pt x="0" y="38"/>
                      <a:pt x="0" y="77"/>
                    </a:cubicBezTo>
                    <a:cubicBezTo>
                      <a:pt x="0" y="89"/>
                      <a:pt x="0" y="102"/>
                      <a:pt x="13" y="115"/>
                    </a:cubicBezTo>
                    <a:cubicBezTo>
                      <a:pt x="26" y="128"/>
                      <a:pt x="39" y="140"/>
                      <a:pt x="64" y="140"/>
                    </a:cubicBezTo>
                    <a:cubicBezTo>
                      <a:pt x="102" y="140"/>
                      <a:pt x="128" y="115"/>
                      <a:pt x="128" y="77"/>
                    </a:cubicBezTo>
                    <a:cubicBezTo>
                      <a:pt x="128" y="38"/>
                      <a:pt x="102" y="0"/>
                      <a:pt x="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3"/>
              <p:cNvSpPr/>
              <p:nvPr/>
            </p:nvSpPr>
            <p:spPr>
              <a:xfrm>
                <a:off x="4695525" y="1356925"/>
                <a:ext cx="20425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256" extrusionOk="0">
                    <a:moveTo>
                      <a:pt x="197" y="198"/>
                    </a:moveTo>
                    <a:lnTo>
                      <a:pt x="197" y="198"/>
                    </a:lnTo>
                    <a:cubicBezTo>
                      <a:pt x="186" y="218"/>
                      <a:pt x="176" y="239"/>
                      <a:pt x="166" y="260"/>
                    </a:cubicBezTo>
                    <a:lnTo>
                      <a:pt x="166" y="260"/>
                    </a:lnTo>
                    <a:cubicBezTo>
                      <a:pt x="168" y="223"/>
                      <a:pt x="179" y="203"/>
                      <a:pt x="197" y="198"/>
                    </a:cubicBezTo>
                    <a:close/>
                    <a:moveTo>
                      <a:pt x="247" y="211"/>
                    </a:moveTo>
                    <a:cubicBezTo>
                      <a:pt x="250" y="213"/>
                      <a:pt x="253" y="215"/>
                      <a:pt x="256" y="217"/>
                    </a:cubicBezTo>
                    <a:cubicBezTo>
                      <a:pt x="329" y="229"/>
                      <a:pt x="344" y="253"/>
                      <a:pt x="289" y="300"/>
                    </a:cubicBezTo>
                    <a:lnTo>
                      <a:pt x="289" y="300"/>
                    </a:lnTo>
                    <a:cubicBezTo>
                      <a:pt x="260" y="309"/>
                      <a:pt x="230" y="324"/>
                      <a:pt x="203" y="341"/>
                    </a:cubicBezTo>
                    <a:lnTo>
                      <a:pt x="203" y="341"/>
                    </a:lnTo>
                    <a:cubicBezTo>
                      <a:pt x="203" y="338"/>
                      <a:pt x="204" y="335"/>
                      <a:pt x="205" y="332"/>
                    </a:cubicBezTo>
                    <a:cubicBezTo>
                      <a:pt x="205" y="314"/>
                      <a:pt x="194" y="305"/>
                      <a:pt x="181" y="303"/>
                    </a:cubicBezTo>
                    <a:lnTo>
                      <a:pt x="181" y="303"/>
                    </a:lnTo>
                    <a:cubicBezTo>
                      <a:pt x="198" y="266"/>
                      <a:pt x="220" y="233"/>
                      <a:pt x="247" y="211"/>
                    </a:cubicBezTo>
                    <a:close/>
                    <a:moveTo>
                      <a:pt x="158" y="279"/>
                    </a:moveTo>
                    <a:lnTo>
                      <a:pt x="158" y="279"/>
                    </a:lnTo>
                    <a:cubicBezTo>
                      <a:pt x="117" y="372"/>
                      <a:pt x="88" y="465"/>
                      <a:pt x="80" y="513"/>
                    </a:cubicBezTo>
                    <a:lnTo>
                      <a:pt x="80" y="513"/>
                    </a:lnTo>
                    <a:cubicBezTo>
                      <a:pt x="90" y="424"/>
                      <a:pt x="114" y="340"/>
                      <a:pt x="158" y="279"/>
                    </a:cubicBezTo>
                    <a:close/>
                    <a:moveTo>
                      <a:pt x="477" y="549"/>
                    </a:moveTo>
                    <a:cubicBezTo>
                      <a:pt x="494" y="553"/>
                      <a:pt x="510" y="564"/>
                      <a:pt x="523" y="587"/>
                    </a:cubicBezTo>
                    <a:cubicBezTo>
                      <a:pt x="524" y="588"/>
                      <a:pt x="524" y="590"/>
                      <a:pt x="524" y="593"/>
                    </a:cubicBezTo>
                    <a:lnTo>
                      <a:pt x="524" y="593"/>
                    </a:lnTo>
                    <a:cubicBezTo>
                      <a:pt x="520" y="592"/>
                      <a:pt x="515" y="592"/>
                      <a:pt x="511" y="592"/>
                    </a:cubicBezTo>
                    <a:cubicBezTo>
                      <a:pt x="493" y="592"/>
                      <a:pt x="476" y="595"/>
                      <a:pt x="459" y="599"/>
                    </a:cubicBezTo>
                    <a:lnTo>
                      <a:pt x="459" y="599"/>
                    </a:lnTo>
                    <a:cubicBezTo>
                      <a:pt x="466" y="583"/>
                      <a:pt x="472" y="566"/>
                      <a:pt x="477" y="549"/>
                    </a:cubicBezTo>
                    <a:close/>
                    <a:moveTo>
                      <a:pt x="407" y="565"/>
                    </a:moveTo>
                    <a:lnTo>
                      <a:pt x="407" y="565"/>
                    </a:lnTo>
                    <a:cubicBezTo>
                      <a:pt x="396" y="591"/>
                      <a:pt x="386" y="616"/>
                      <a:pt x="375" y="639"/>
                    </a:cubicBezTo>
                    <a:lnTo>
                      <a:pt x="375" y="639"/>
                    </a:lnTo>
                    <a:cubicBezTo>
                      <a:pt x="341" y="662"/>
                      <a:pt x="308" y="692"/>
                      <a:pt x="279" y="727"/>
                    </a:cubicBezTo>
                    <a:lnTo>
                      <a:pt x="279" y="727"/>
                    </a:lnTo>
                    <a:cubicBezTo>
                      <a:pt x="296" y="688"/>
                      <a:pt x="316" y="648"/>
                      <a:pt x="345" y="612"/>
                    </a:cubicBezTo>
                    <a:cubicBezTo>
                      <a:pt x="355" y="602"/>
                      <a:pt x="379" y="580"/>
                      <a:pt x="407" y="565"/>
                    </a:cubicBezTo>
                    <a:close/>
                    <a:moveTo>
                      <a:pt x="275" y="497"/>
                    </a:moveTo>
                    <a:cubicBezTo>
                      <a:pt x="288" y="509"/>
                      <a:pt x="306" y="521"/>
                      <a:pt x="330" y="532"/>
                    </a:cubicBezTo>
                    <a:lnTo>
                      <a:pt x="330" y="532"/>
                    </a:lnTo>
                    <a:cubicBezTo>
                      <a:pt x="290" y="591"/>
                      <a:pt x="242" y="674"/>
                      <a:pt x="199" y="762"/>
                    </a:cubicBezTo>
                    <a:lnTo>
                      <a:pt x="199" y="762"/>
                    </a:lnTo>
                    <a:cubicBezTo>
                      <a:pt x="200" y="755"/>
                      <a:pt x="202" y="748"/>
                      <a:pt x="205" y="740"/>
                    </a:cubicBezTo>
                    <a:cubicBezTo>
                      <a:pt x="193" y="674"/>
                      <a:pt x="186" y="609"/>
                      <a:pt x="185" y="544"/>
                    </a:cubicBezTo>
                    <a:lnTo>
                      <a:pt x="185" y="544"/>
                    </a:lnTo>
                    <a:cubicBezTo>
                      <a:pt x="214" y="541"/>
                      <a:pt x="244" y="524"/>
                      <a:pt x="275" y="497"/>
                    </a:cubicBezTo>
                    <a:close/>
                    <a:moveTo>
                      <a:pt x="403" y="746"/>
                    </a:moveTo>
                    <a:lnTo>
                      <a:pt x="446" y="785"/>
                    </a:lnTo>
                    <a:lnTo>
                      <a:pt x="446" y="785"/>
                    </a:lnTo>
                    <a:cubicBezTo>
                      <a:pt x="436" y="802"/>
                      <a:pt x="427" y="813"/>
                      <a:pt x="421" y="816"/>
                    </a:cubicBezTo>
                    <a:cubicBezTo>
                      <a:pt x="414" y="847"/>
                      <a:pt x="396" y="864"/>
                      <a:pt x="370" y="864"/>
                    </a:cubicBezTo>
                    <a:cubicBezTo>
                      <a:pt x="354" y="864"/>
                      <a:pt x="334" y="858"/>
                      <a:pt x="311" y="844"/>
                    </a:cubicBezTo>
                    <a:lnTo>
                      <a:pt x="311" y="844"/>
                    </a:lnTo>
                    <a:cubicBezTo>
                      <a:pt x="322" y="829"/>
                      <a:pt x="334" y="813"/>
                      <a:pt x="345" y="797"/>
                    </a:cubicBezTo>
                    <a:lnTo>
                      <a:pt x="345" y="797"/>
                    </a:lnTo>
                    <a:cubicBezTo>
                      <a:pt x="365" y="778"/>
                      <a:pt x="385" y="760"/>
                      <a:pt x="403" y="746"/>
                    </a:cubicBezTo>
                    <a:close/>
                    <a:moveTo>
                      <a:pt x="500" y="835"/>
                    </a:moveTo>
                    <a:lnTo>
                      <a:pt x="549" y="880"/>
                    </a:lnTo>
                    <a:cubicBezTo>
                      <a:pt x="510" y="931"/>
                      <a:pt x="485" y="969"/>
                      <a:pt x="447" y="1007"/>
                    </a:cubicBezTo>
                    <a:cubicBezTo>
                      <a:pt x="420" y="1040"/>
                      <a:pt x="390" y="1070"/>
                      <a:pt x="359" y="1096"/>
                    </a:cubicBezTo>
                    <a:lnTo>
                      <a:pt x="359" y="1096"/>
                    </a:lnTo>
                    <a:cubicBezTo>
                      <a:pt x="354" y="1097"/>
                      <a:pt x="350" y="1097"/>
                      <a:pt x="345" y="1097"/>
                    </a:cubicBezTo>
                    <a:cubicBezTo>
                      <a:pt x="323" y="1097"/>
                      <a:pt x="297" y="1093"/>
                      <a:pt x="268" y="1084"/>
                    </a:cubicBezTo>
                    <a:cubicBezTo>
                      <a:pt x="166" y="1084"/>
                      <a:pt x="141" y="1058"/>
                      <a:pt x="192" y="995"/>
                    </a:cubicBezTo>
                    <a:cubicBezTo>
                      <a:pt x="193" y="990"/>
                      <a:pt x="195" y="985"/>
                      <a:pt x="197" y="980"/>
                    </a:cubicBezTo>
                    <a:lnTo>
                      <a:pt x="197" y="980"/>
                    </a:lnTo>
                    <a:cubicBezTo>
                      <a:pt x="221" y="1013"/>
                      <a:pt x="252" y="1033"/>
                      <a:pt x="294" y="1033"/>
                    </a:cubicBezTo>
                    <a:cubicBezTo>
                      <a:pt x="367" y="1033"/>
                      <a:pt x="442" y="943"/>
                      <a:pt x="500" y="835"/>
                    </a:cubicBezTo>
                    <a:close/>
                    <a:moveTo>
                      <a:pt x="345" y="0"/>
                    </a:moveTo>
                    <a:cubicBezTo>
                      <a:pt x="230" y="0"/>
                      <a:pt x="141" y="166"/>
                      <a:pt x="115" y="243"/>
                    </a:cubicBezTo>
                    <a:cubicBezTo>
                      <a:pt x="26" y="447"/>
                      <a:pt x="1" y="663"/>
                      <a:pt x="39" y="867"/>
                    </a:cubicBezTo>
                    <a:cubicBezTo>
                      <a:pt x="39" y="883"/>
                      <a:pt x="50" y="890"/>
                      <a:pt x="62" y="890"/>
                    </a:cubicBezTo>
                    <a:cubicBezTo>
                      <a:pt x="79" y="890"/>
                      <a:pt x="97" y="877"/>
                      <a:pt x="90" y="854"/>
                    </a:cubicBezTo>
                    <a:cubicBezTo>
                      <a:pt x="76" y="773"/>
                      <a:pt x="66" y="653"/>
                      <a:pt x="77" y="537"/>
                    </a:cubicBezTo>
                    <a:lnTo>
                      <a:pt x="77" y="537"/>
                    </a:lnTo>
                    <a:cubicBezTo>
                      <a:pt x="77" y="560"/>
                      <a:pt x="88" y="569"/>
                      <a:pt x="101" y="569"/>
                    </a:cubicBezTo>
                    <a:cubicBezTo>
                      <a:pt x="109" y="569"/>
                      <a:pt x="119" y="566"/>
                      <a:pt x="128" y="561"/>
                    </a:cubicBezTo>
                    <a:cubicBezTo>
                      <a:pt x="131" y="558"/>
                      <a:pt x="135" y="555"/>
                      <a:pt x="139" y="550"/>
                    </a:cubicBezTo>
                    <a:lnTo>
                      <a:pt x="139" y="550"/>
                    </a:lnTo>
                    <a:cubicBezTo>
                      <a:pt x="134" y="653"/>
                      <a:pt x="134" y="770"/>
                      <a:pt x="153" y="863"/>
                    </a:cubicBezTo>
                    <a:lnTo>
                      <a:pt x="153" y="863"/>
                    </a:lnTo>
                    <a:cubicBezTo>
                      <a:pt x="100" y="993"/>
                      <a:pt x="70" y="1122"/>
                      <a:pt x="103" y="1199"/>
                    </a:cubicBezTo>
                    <a:cubicBezTo>
                      <a:pt x="119" y="1238"/>
                      <a:pt x="150" y="1255"/>
                      <a:pt x="188" y="1255"/>
                    </a:cubicBezTo>
                    <a:cubicBezTo>
                      <a:pt x="211" y="1255"/>
                      <a:pt x="237" y="1249"/>
                      <a:pt x="265" y="1237"/>
                    </a:cubicBezTo>
                    <a:lnTo>
                      <a:pt x="265" y="1237"/>
                    </a:lnTo>
                    <a:cubicBezTo>
                      <a:pt x="266" y="1237"/>
                      <a:pt x="267" y="1237"/>
                      <a:pt x="268" y="1237"/>
                    </a:cubicBezTo>
                    <a:cubicBezTo>
                      <a:pt x="421" y="1211"/>
                      <a:pt x="816" y="867"/>
                      <a:pt x="702" y="689"/>
                    </a:cubicBezTo>
                    <a:cubicBezTo>
                      <a:pt x="678" y="656"/>
                      <a:pt x="651" y="636"/>
                      <a:pt x="621" y="627"/>
                    </a:cubicBezTo>
                    <a:lnTo>
                      <a:pt x="621" y="627"/>
                    </a:lnTo>
                    <a:cubicBezTo>
                      <a:pt x="612" y="620"/>
                      <a:pt x="601" y="614"/>
                      <a:pt x="589" y="609"/>
                    </a:cubicBezTo>
                    <a:lnTo>
                      <a:pt x="589" y="609"/>
                    </a:lnTo>
                    <a:cubicBezTo>
                      <a:pt x="598" y="569"/>
                      <a:pt x="602" y="535"/>
                      <a:pt x="600" y="510"/>
                    </a:cubicBezTo>
                    <a:cubicBezTo>
                      <a:pt x="600" y="420"/>
                      <a:pt x="565" y="379"/>
                      <a:pt x="518" y="379"/>
                    </a:cubicBezTo>
                    <a:cubicBezTo>
                      <a:pt x="507" y="379"/>
                      <a:pt x="495" y="381"/>
                      <a:pt x="484" y="385"/>
                    </a:cubicBezTo>
                    <a:lnTo>
                      <a:pt x="484" y="385"/>
                    </a:lnTo>
                    <a:cubicBezTo>
                      <a:pt x="471" y="353"/>
                      <a:pt x="449" y="327"/>
                      <a:pt x="413" y="307"/>
                    </a:cubicBezTo>
                    <a:lnTo>
                      <a:pt x="413" y="307"/>
                    </a:lnTo>
                    <a:cubicBezTo>
                      <a:pt x="461" y="211"/>
                      <a:pt x="485" y="111"/>
                      <a:pt x="459" y="64"/>
                    </a:cubicBezTo>
                    <a:cubicBezTo>
                      <a:pt x="444" y="43"/>
                      <a:pt x="428" y="29"/>
                      <a:pt x="412" y="21"/>
                    </a:cubicBezTo>
                    <a:lnTo>
                      <a:pt x="412" y="21"/>
                    </a:lnTo>
                    <a:cubicBezTo>
                      <a:pt x="396" y="10"/>
                      <a:pt x="374" y="3"/>
                      <a:pt x="34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3"/>
              <p:cNvSpPr/>
              <p:nvPr/>
            </p:nvSpPr>
            <p:spPr>
              <a:xfrm>
                <a:off x="4694250" y="1356275"/>
                <a:ext cx="204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327" extrusionOk="0">
                    <a:moveTo>
                      <a:pt x="434" y="77"/>
                    </a:moveTo>
                    <a:cubicBezTo>
                      <a:pt x="434" y="90"/>
                      <a:pt x="447" y="90"/>
                      <a:pt x="447" y="103"/>
                    </a:cubicBezTo>
                    <a:cubicBezTo>
                      <a:pt x="447" y="128"/>
                      <a:pt x="447" y="154"/>
                      <a:pt x="434" y="179"/>
                    </a:cubicBezTo>
                    <a:cubicBezTo>
                      <a:pt x="421" y="154"/>
                      <a:pt x="383" y="128"/>
                      <a:pt x="358" y="128"/>
                    </a:cubicBezTo>
                    <a:cubicBezTo>
                      <a:pt x="370" y="103"/>
                      <a:pt x="396" y="90"/>
                      <a:pt x="421" y="77"/>
                    </a:cubicBezTo>
                    <a:close/>
                    <a:moveTo>
                      <a:pt x="485" y="396"/>
                    </a:moveTo>
                    <a:lnTo>
                      <a:pt x="472" y="409"/>
                    </a:lnTo>
                    <a:lnTo>
                      <a:pt x="472" y="396"/>
                    </a:lnTo>
                    <a:close/>
                    <a:moveTo>
                      <a:pt x="498" y="473"/>
                    </a:moveTo>
                    <a:cubicBezTo>
                      <a:pt x="498" y="498"/>
                      <a:pt x="498" y="511"/>
                      <a:pt x="498" y="536"/>
                    </a:cubicBezTo>
                    <a:cubicBezTo>
                      <a:pt x="485" y="536"/>
                      <a:pt x="472" y="549"/>
                      <a:pt x="447" y="549"/>
                    </a:cubicBezTo>
                    <a:lnTo>
                      <a:pt x="434" y="549"/>
                    </a:lnTo>
                    <a:lnTo>
                      <a:pt x="459" y="511"/>
                    </a:lnTo>
                    <a:cubicBezTo>
                      <a:pt x="472" y="498"/>
                      <a:pt x="485" y="485"/>
                      <a:pt x="498" y="473"/>
                    </a:cubicBezTo>
                    <a:close/>
                    <a:moveTo>
                      <a:pt x="587" y="473"/>
                    </a:moveTo>
                    <a:cubicBezTo>
                      <a:pt x="600" y="485"/>
                      <a:pt x="600" y="511"/>
                      <a:pt x="600" y="549"/>
                    </a:cubicBezTo>
                    <a:lnTo>
                      <a:pt x="600" y="575"/>
                    </a:lnTo>
                    <a:cubicBezTo>
                      <a:pt x="600" y="575"/>
                      <a:pt x="587" y="562"/>
                      <a:pt x="574" y="549"/>
                    </a:cubicBezTo>
                    <a:cubicBezTo>
                      <a:pt x="587" y="524"/>
                      <a:pt x="587" y="498"/>
                      <a:pt x="587" y="473"/>
                    </a:cubicBezTo>
                    <a:close/>
                    <a:moveTo>
                      <a:pt x="319" y="587"/>
                    </a:moveTo>
                    <a:lnTo>
                      <a:pt x="281" y="638"/>
                    </a:lnTo>
                    <a:cubicBezTo>
                      <a:pt x="281" y="626"/>
                      <a:pt x="281" y="613"/>
                      <a:pt x="281" y="600"/>
                    </a:cubicBezTo>
                    <a:lnTo>
                      <a:pt x="319" y="587"/>
                    </a:lnTo>
                    <a:close/>
                    <a:moveTo>
                      <a:pt x="663" y="702"/>
                    </a:moveTo>
                    <a:cubicBezTo>
                      <a:pt x="676" y="715"/>
                      <a:pt x="689" y="740"/>
                      <a:pt x="689" y="766"/>
                    </a:cubicBezTo>
                    <a:cubicBezTo>
                      <a:pt x="676" y="791"/>
                      <a:pt x="676" y="817"/>
                      <a:pt x="663" y="842"/>
                    </a:cubicBezTo>
                    <a:lnTo>
                      <a:pt x="625" y="791"/>
                    </a:lnTo>
                    <a:lnTo>
                      <a:pt x="625" y="778"/>
                    </a:lnTo>
                    <a:cubicBezTo>
                      <a:pt x="638" y="753"/>
                      <a:pt x="651" y="715"/>
                      <a:pt x="663" y="702"/>
                    </a:cubicBezTo>
                    <a:close/>
                    <a:moveTo>
                      <a:pt x="434" y="842"/>
                    </a:moveTo>
                    <a:lnTo>
                      <a:pt x="434" y="855"/>
                    </a:lnTo>
                    <a:lnTo>
                      <a:pt x="421" y="855"/>
                    </a:lnTo>
                    <a:lnTo>
                      <a:pt x="434" y="842"/>
                    </a:lnTo>
                    <a:close/>
                    <a:moveTo>
                      <a:pt x="383" y="906"/>
                    </a:moveTo>
                    <a:cubicBezTo>
                      <a:pt x="396" y="919"/>
                      <a:pt x="434" y="919"/>
                      <a:pt x="459" y="919"/>
                    </a:cubicBezTo>
                    <a:lnTo>
                      <a:pt x="472" y="919"/>
                    </a:lnTo>
                    <a:cubicBezTo>
                      <a:pt x="459" y="944"/>
                      <a:pt x="434" y="957"/>
                      <a:pt x="421" y="982"/>
                    </a:cubicBezTo>
                    <a:cubicBezTo>
                      <a:pt x="396" y="1008"/>
                      <a:pt x="370" y="1021"/>
                      <a:pt x="332" y="1033"/>
                    </a:cubicBezTo>
                    <a:cubicBezTo>
                      <a:pt x="319" y="1021"/>
                      <a:pt x="307" y="1021"/>
                      <a:pt x="294" y="1008"/>
                    </a:cubicBezTo>
                    <a:cubicBezTo>
                      <a:pt x="319" y="982"/>
                      <a:pt x="358" y="944"/>
                      <a:pt x="383" y="906"/>
                    </a:cubicBezTo>
                    <a:close/>
                    <a:moveTo>
                      <a:pt x="256" y="1135"/>
                    </a:moveTo>
                    <a:cubicBezTo>
                      <a:pt x="268" y="1148"/>
                      <a:pt x="294" y="1148"/>
                      <a:pt x="307" y="1148"/>
                    </a:cubicBezTo>
                    <a:lnTo>
                      <a:pt x="256" y="1148"/>
                    </a:lnTo>
                    <a:lnTo>
                      <a:pt x="256" y="1135"/>
                    </a:lnTo>
                    <a:close/>
                    <a:moveTo>
                      <a:pt x="382" y="0"/>
                    </a:moveTo>
                    <a:cubicBezTo>
                      <a:pt x="250" y="0"/>
                      <a:pt x="165" y="182"/>
                      <a:pt x="128" y="256"/>
                    </a:cubicBezTo>
                    <a:cubicBezTo>
                      <a:pt x="39" y="460"/>
                      <a:pt x="1" y="689"/>
                      <a:pt x="52" y="906"/>
                    </a:cubicBezTo>
                    <a:cubicBezTo>
                      <a:pt x="52" y="931"/>
                      <a:pt x="64" y="957"/>
                      <a:pt x="90" y="957"/>
                    </a:cubicBezTo>
                    <a:cubicBezTo>
                      <a:pt x="96" y="963"/>
                      <a:pt x="103" y="966"/>
                      <a:pt x="109" y="966"/>
                    </a:cubicBezTo>
                    <a:cubicBezTo>
                      <a:pt x="115" y="966"/>
                      <a:pt x="122" y="963"/>
                      <a:pt x="128" y="957"/>
                    </a:cubicBezTo>
                    <a:lnTo>
                      <a:pt x="128" y="957"/>
                    </a:lnTo>
                    <a:cubicBezTo>
                      <a:pt x="115" y="970"/>
                      <a:pt x="115" y="982"/>
                      <a:pt x="115" y="995"/>
                    </a:cubicBezTo>
                    <a:cubicBezTo>
                      <a:pt x="90" y="1072"/>
                      <a:pt x="90" y="1161"/>
                      <a:pt x="115" y="1237"/>
                    </a:cubicBezTo>
                    <a:cubicBezTo>
                      <a:pt x="141" y="1288"/>
                      <a:pt x="192" y="1327"/>
                      <a:pt x="243" y="1327"/>
                    </a:cubicBezTo>
                    <a:lnTo>
                      <a:pt x="268" y="1327"/>
                    </a:lnTo>
                    <a:cubicBezTo>
                      <a:pt x="294" y="1314"/>
                      <a:pt x="332" y="1314"/>
                      <a:pt x="345" y="1301"/>
                    </a:cubicBezTo>
                    <a:cubicBezTo>
                      <a:pt x="536" y="1225"/>
                      <a:pt x="689" y="1084"/>
                      <a:pt x="778" y="906"/>
                    </a:cubicBezTo>
                    <a:cubicBezTo>
                      <a:pt x="816" y="842"/>
                      <a:pt x="816" y="766"/>
                      <a:pt x="778" y="689"/>
                    </a:cubicBezTo>
                    <a:cubicBezTo>
                      <a:pt x="753" y="651"/>
                      <a:pt x="714" y="626"/>
                      <a:pt x="676" y="613"/>
                    </a:cubicBezTo>
                    <a:cubicBezTo>
                      <a:pt x="676" y="587"/>
                      <a:pt x="676" y="562"/>
                      <a:pt x="676" y="549"/>
                    </a:cubicBezTo>
                    <a:cubicBezTo>
                      <a:pt x="676" y="434"/>
                      <a:pt x="625" y="396"/>
                      <a:pt x="600" y="383"/>
                    </a:cubicBezTo>
                    <a:cubicBezTo>
                      <a:pt x="587" y="383"/>
                      <a:pt x="574" y="371"/>
                      <a:pt x="549" y="371"/>
                    </a:cubicBezTo>
                    <a:cubicBezTo>
                      <a:pt x="536" y="358"/>
                      <a:pt x="523" y="332"/>
                      <a:pt x="510" y="320"/>
                    </a:cubicBezTo>
                    <a:cubicBezTo>
                      <a:pt x="549" y="243"/>
                      <a:pt x="561" y="154"/>
                      <a:pt x="536" y="77"/>
                    </a:cubicBezTo>
                    <a:cubicBezTo>
                      <a:pt x="523" y="39"/>
                      <a:pt x="485" y="14"/>
                      <a:pt x="447" y="1"/>
                    </a:cubicBezTo>
                    <a:lnTo>
                      <a:pt x="396" y="1"/>
                    </a:lnTo>
                    <a:cubicBezTo>
                      <a:pt x="391" y="1"/>
                      <a:pt x="387" y="0"/>
                      <a:pt x="38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3"/>
              <p:cNvSpPr/>
              <p:nvPr/>
            </p:nvSpPr>
            <p:spPr>
              <a:xfrm>
                <a:off x="4713800" y="1399600"/>
                <a:ext cx="2650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1" extrusionOk="0">
                    <a:moveTo>
                      <a:pt x="73" y="0"/>
                    </a:moveTo>
                    <a:cubicBezTo>
                      <a:pt x="62" y="0"/>
                      <a:pt x="52" y="4"/>
                      <a:pt x="47" y="14"/>
                    </a:cubicBezTo>
                    <a:cubicBezTo>
                      <a:pt x="34" y="52"/>
                      <a:pt x="22" y="103"/>
                      <a:pt x="9" y="142"/>
                    </a:cubicBezTo>
                    <a:cubicBezTo>
                      <a:pt x="1" y="166"/>
                      <a:pt x="19" y="180"/>
                      <a:pt x="36" y="180"/>
                    </a:cubicBezTo>
                    <a:cubicBezTo>
                      <a:pt x="46" y="180"/>
                      <a:pt x="55" y="176"/>
                      <a:pt x="60" y="167"/>
                    </a:cubicBezTo>
                    <a:lnTo>
                      <a:pt x="98" y="27"/>
                    </a:lnTo>
                    <a:cubicBezTo>
                      <a:pt x="106" y="11"/>
                      <a:pt x="90" y="0"/>
                      <a:pt x="7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3"/>
              <p:cNvSpPr/>
              <p:nvPr/>
            </p:nvSpPr>
            <p:spPr>
              <a:xfrm>
                <a:off x="4713050" y="1398575"/>
                <a:ext cx="45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113" y="1"/>
                    </a:moveTo>
                    <a:cubicBezTo>
                      <a:pt x="89" y="1"/>
                      <a:pt x="62" y="22"/>
                      <a:pt x="52" y="42"/>
                    </a:cubicBezTo>
                    <a:lnTo>
                      <a:pt x="13" y="183"/>
                    </a:lnTo>
                    <a:cubicBezTo>
                      <a:pt x="1" y="195"/>
                      <a:pt x="1" y="221"/>
                      <a:pt x="13" y="234"/>
                    </a:cubicBezTo>
                    <a:cubicBezTo>
                      <a:pt x="26" y="246"/>
                      <a:pt x="39" y="259"/>
                      <a:pt x="52" y="272"/>
                    </a:cubicBezTo>
                    <a:lnTo>
                      <a:pt x="77" y="272"/>
                    </a:lnTo>
                    <a:cubicBezTo>
                      <a:pt x="90" y="259"/>
                      <a:pt x="90" y="259"/>
                      <a:pt x="103" y="259"/>
                    </a:cubicBezTo>
                    <a:cubicBezTo>
                      <a:pt x="115" y="259"/>
                      <a:pt x="128" y="234"/>
                      <a:pt x="128" y="221"/>
                    </a:cubicBezTo>
                    <a:lnTo>
                      <a:pt x="166" y="81"/>
                    </a:lnTo>
                    <a:cubicBezTo>
                      <a:pt x="179" y="68"/>
                      <a:pt x="179" y="42"/>
                      <a:pt x="166" y="30"/>
                    </a:cubicBezTo>
                    <a:cubicBezTo>
                      <a:pt x="166" y="17"/>
                      <a:pt x="154" y="4"/>
                      <a:pt x="128" y="4"/>
                    </a:cubicBezTo>
                    <a:cubicBezTo>
                      <a:pt x="123" y="2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3"/>
              <p:cNvSpPr/>
              <p:nvPr/>
            </p:nvSpPr>
            <p:spPr>
              <a:xfrm>
                <a:off x="4700950" y="1408925"/>
                <a:ext cx="159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8" extrusionOk="0">
                    <a:moveTo>
                      <a:pt x="523" y="87"/>
                    </a:moveTo>
                    <a:lnTo>
                      <a:pt x="523" y="164"/>
                    </a:lnTo>
                    <a:cubicBezTo>
                      <a:pt x="508" y="194"/>
                      <a:pt x="493" y="220"/>
                      <a:pt x="472" y="239"/>
                    </a:cubicBezTo>
                    <a:lnTo>
                      <a:pt x="472" y="239"/>
                    </a:lnTo>
                    <a:cubicBezTo>
                      <a:pt x="472" y="194"/>
                      <a:pt x="473" y="152"/>
                      <a:pt x="477" y="108"/>
                    </a:cubicBezTo>
                    <a:lnTo>
                      <a:pt x="477" y="108"/>
                    </a:lnTo>
                    <a:cubicBezTo>
                      <a:pt x="484" y="106"/>
                      <a:pt x="490" y="103"/>
                      <a:pt x="497" y="100"/>
                    </a:cubicBezTo>
                    <a:lnTo>
                      <a:pt x="523" y="87"/>
                    </a:lnTo>
                    <a:close/>
                    <a:moveTo>
                      <a:pt x="453" y="0"/>
                    </a:moveTo>
                    <a:cubicBezTo>
                      <a:pt x="443" y="0"/>
                      <a:pt x="434" y="8"/>
                      <a:pt x="434" y="24"/>
                    </a:cubicBezTo>
                    <a:cubicBezTo>
                      <a:pt x="432" y="37"/>
                      <a:pt x="430" y="50"/>
                      <a:pt x="428" y="63"/>
                    </a:cubicBezTo>
                    <a:lnTo>
                      <a:pt x="428" y="63"/>
                    </a:lnTo>
                    <a:cubicBezTo>
                      <a:pt x="410" y="72"/>
                      <a:pt x="395" y="81"/>
                      <a:pt x="383" y="87"/>
                    </a:cubicBezTo>
                    <a:cubicBezTo>
                      <a:pt x="230" y="177"/>
                      <a:pt x="0" y="495"/>
                      <a:pt x="217" y="635"/>
                    </a:cubicBezTo>
                    <a:cubicBezTo>
                      <a:pt x="222" y="637"/>
                      <a:pt x="227" y="638"/>
                      <a:pt x="232" y="638"/>
                    </a:cubicBezTo>
                    <a:cubicBezTo>
                      <a:pt x="261" y="638"/>
                      <a:pt x="277" y="606"/>
                      <a:pt x="255" y="584"/>
                    </a:cubicBezTo>
                    <a:cubicBezTo>
                      <a:pt x="115" y="508"/>
                      <a:pt x="255" y="266"/>
                      <a:pt x="332" y="202"/>
                    </a:cubicBezTo>
                    <a:cubicBezTo>
                      <a:pt x="354" y="173"/>
                      <a:pt x="384" y="152"/>
                      <a:pt x="419" y="134"/>
                    </a:cubicBezTo>
                    <a:lnTo>
                      <a:pt x="419" y="134"/>
                    </a:lnTo>
                    <a:cubicBezTo>
                      <a:pt x="413" y="187"/>
                      <a:pt x="408" y="239"/>
                      <a:pt x="408" y="291"/>
                    </a:cubicBezTo>
                    <a:cubicBezTo>
                      <a:pt x="417" y="310"/>
                      <a:pt x="427" y="322"/>
                      <a:pt x="441" y="322"/>
                    </a:cubicBezTo>
                    <a:cubicBezTo>
                      <a:pt x="446" y="322"/>
                      <a:pt x="452" y="320"/>
                      <a:pt x="459" y="317"/>
                    </a:cubicBezTo>
                    <a:cubicBezTo>
                      <a:pt x="523" y="279"/>
                      <a:pt x="638" y="164"/>
                      <a:pt x="599" y="75"/>
                    </a:cubicBezTo>
                    <a:cubicBezTo>
                      <a:pt x="582" y="43"/>
                      <a:pt x="556" y="32"/>
                      <a:pt x="528" y="32"/>
                    </a:cubicBezTo>
                    <a:cubicBezTo>
                      <a:pt x="514" y="32"/>
                      <a:pt x="499" y="35"/>
                      <a:pt x="484" y="40"/>
                    </a:cubicBezTo>
                    <a:lnTo>
                      <a:pt x="484" y="40"/>
                    </a:lnTo>
                    <a:cubicBezTo>
                      <a:pt x="484" y="39"/>
                      <a:pt x="484" y="38"/>
                      <a:pt x="485" y="36"/>
                    </a:cubicBezTo>
                    <a:cubicBezTo>
                      <a:pt x="485" y="14"/>
                      <a:pt x="467" y="0"/>
                      <a:pt x="45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3"/>
              <p:cNvSpPr/>
              <p:nvPr/>
            </p:nvSpPr>
            <p:spPr>
              <a:xfrm>
                <a:off x="4703175" y="1407900"/>
                <a:ext cx="146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28" extrusionOk="0">
                    <a:moveTo>
                      <a:pt x="345" y="1"/>
                    </a:moveTo>
                    <a:cubicBezTo>
                      <a:pt x="319" y="14"/>
                      <a:pt x="306" y="39"/>
                      <a:pt x="306" y="52"/>
                    </a:cubicBezTo>
                    <a:lnTo>
                      <a:pt x="306" y="77"/>
                    </a:lnTo>
                    <a:lnTo>
                      <a:pt x="268" y="90"/>
                    </a:lnTo>
                    <a:cubicBezTo>
                      <a:pt x="128" y="192"/>
                      <a:pt x="26" y="345"/>
                      <a:pt x="1" y="523"/>
                    </a:cubicBezTo>
                    <a:cubicBezTo>
                      <a:pt x="1" y="600"/>
                      <a:pt x="39" y="676"/>
                      <a:pt x="102" y="715"/>
                    </a:cubicBezTo>
                    <a:cubicBezTo>
                      <a:pt x="115" y="715"/>
                      <a:pt x="128" y="727"/>
                      <a:pt x="141" y="727"/>
                    </a:cubicBezTo>
                    <a:cubicBezTo>
                      <a:pt x="166" y="715"/>
                      <a:pt x="192" y="702"/>
                      <a:pt x="204" y="676"/>
                    </a:cubicBezTo>
                    <a:cubicBezTo>
                      <a:pt x="217" y="651"/>
                      <a:pt x="217" y="600"/>
                      <a:pt x="179" y="587"/>
                    </a:cubicBezTo>
                    <a:cubicBezTo>
                      <a:pt x="153" y="574"/>
                      <a:pt x="141" y="549"/>
                      <a:pt x="141" y="523"/>
                    </a:cubicBezTo>
                    <a:cubicBezTo>
                      <a:pt x="153" y="421"/>
                      <a:pt x="192" y="332"/>
                      <a:pt x="268" y="269"/>
                    </a:cubicBezTo>
                    <a:cubicBezTo>
                      <a:pt x="268" y="256"/>
                      <a:pt x="281" y="243"/>
                      <a:pt x="294" y="243"/>
                    </a:cubicBezTo>
                    <a:cubicBezTo>
                      <a:pt x="294" y="256"/>
                      <a:pt x="294" y="269"/>
                      <a:pt x="294" y="294"/>
                    </a:cubicBezTo>
                    <a:lnTo>
                      <a:pt x="268" y="307"/>
                    </a:lnTo>
                    <a:lnTo>
                      <a:pt x="294" y="320"/>
                    </a:lnTo>
                    <a:cubicBezTo>
                      <a:pt x="294" y="345"/>
                      <a:pt x="306" y="370"/>
                      <a:pt x="332" y="383"/>
                    </a:cubicBezTo>
                    <a:cubicBezTo>
                      <a:pt x="338" y="390"/>
                      <a:pt x="348" y="393"/>
                      <a:pt x="359" y="393"/>
                    </a:cubicBezTo>
                    <a:cubicBezTo>
                      <a:pt x="370" y="393"/>
                      <a:pt x="383" y="390"/>
                      <a:pt x="396" y="383"/>
                    </a:cubicBezTo>
                    <a:lnTo>
                      <a:pt x="421" y="396"/>
                    </a:lnTo>
                    <a:lnTo>
                      <a:pt x="421" y="370"/>
                    </a:lnTo>
                    <a:cubicBezTo>
                      <a:pt x="498" y="307"/>
                      <a:pt x="587" y="192"/>
                      <a:pt x="536" y="90"/>
                    </a:cubicBezTo>
                    <a:cubicBezTo>
                      <a:pt x="523" y="65"/>
                      <a:pt x="510" y="39"/>
                      <a:pt x="472" y="39"/>
                    </a:cubicBezTo>
                    <a:cubicBezTo>
                      <a:pt x="466" y="33"/>
                      <a:pt x="459" y="30"/>
                      <a:pt x="451" y="30"/>
                    </a:cubicBezTo>
                    <a:cubicBezTo>
                      <a:pt x="443" y="30"/>
                      <a:pt x="434" y="33"/>
                      <a:pt x="421" y="39"/>
                    </a:cubicBezTo>
                    <a:cubicBezTo>
                      <a:pt x="421" y="26"/>
                      <a:pt x="421" y="26"/>
                      <a:pt x="408" y="14"/>
                    </a:cubicBezTo>
                    <a:cubicBezTo>
                      <a:pt x="396" y="1"/>
                      <a:pt x="370" y="1"/>
                      <a:pt x="34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3"/>
              <p:cNvSpPr/>
              <p:nvPr/>
            </p:nvSpPr>
            <p:spPr>
              <a:xfrm>
                <a:off x="4691125" y="1436200"/>
                <a:ext cx="13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1148" extrusionOk="0">
                    <a:moveTo>
                      <a:pt x="371" y="231"/>
                    </a:moveTo>
                    <a:cubicBezTo>
                      <a:pt x="398" y="231"/>
                      <a:pt x="406" y="247"/>
                      <a:pt x="404" y="265"/>
                    </a:cubicBezTo>
                    <a:lnTo>
                      <a:pt x="404" y="265"/>
                    </a:lnTo>
                    <a:cubicBezTo>
                      <a:pt x="373" y="275"/>
                      <a:pt x="341" y="293"/>
                      <a:pt x="310" y="318"/>
                    </a:cubicBezTo>
                    <a:lnTo>
                      <a:pt x="310" y="318"/>
                    </a:lnTo>
                    <a:cubicBezTo>
                      <a:pt x="303" y="310"/>
                      <a:pt x="297" y="299"/>
                      <a:pt x="293" y="286"/>
                    </a:cubicBezTo>
                    <a:lnTo>
                      <a:pt x="293" y="286"/>
                    </a:lnTo>
                    <a:cubicBezTo>
                      <a:pt x="315" y="257"/>
                      <a:pt x="338" y="233"/>
                      <a:pt x="355" y="233"/>
                    </a:cubicBezTo>
                    <a:cubicBezTo>
                      <a:pt x="361" y="232"/>
                      <a:pt x="366" y="231"/>
                      <a:pt x="371" y="231"/>
                    </a:cubicBezTo>
                    <a:close/>
                    <a:moveTo>
                      <a:pt x="231" y="380"/>
                    </a:moveTo>
                    <a:lnTo>
                      <a:pt x="231" y="380"/>
                    </a:lnTo>
                    <a:cubicBezTo>
                      <a:pt x="232" y="383"/>
                      <a:pt x="233" y="387"/>
                      <a:pt x="234" y="390"/>
                    </a:cubicBezTo>
                    <a:lnTo>
                      <a:pt x="234" y="390"/>
                    </a:lnTo>
                    <a:cubicBezTo>
                      <a:pt x="226" y="400"/>
                      <a:pt x="217" y="410"/>
                      <a:pt x="209" y="420"/>
                    </a:cubicBezTo>
                    <a:lnTo>
                      <a:pt x="209" y="420"/>
                    </a:lnTo>
                    <a:cubicBezTo>
                      <a:pt x="214" y="408"/>
                      <a:pt x="220" y="396"/>
                      <a:pt x="228" y="386"/>
                    </a:cubicBezTo>
                    <a:cubicBezTo>
                      <a:pt x="229" y="384"/>
                      <a:pt x="230" y="382"/>
                      <a:pt x="231" y="380"/>
                    </a:cubicBezTo>
                    <a:close/>
                    <a:moveTo>
                      <a:pt x="390" y="415"/>
                    </a:moveTo>
                    <a:cubicBezTo>
                      <a:pt x="457" y="440"/>
                      <a:pt x="453" y="478"/>
                      <a:pt x="355" y="539"/>
                    </a:cubicBezTo>
                    <a:lnTo>
                      <a:pt x="213" y="518"/>
                    </a:lnTo>
                    <a:lnTo>
                      <a:pt x="213" y="518"/>
                    </a:lnTo>
                    <a:cubicBezTo>
                      <a:pt x="229" y="491"/>
                      <a:pt x="247" y="466"/>
                      <a:pt x="273" y="448"/>
                    </a:cubicBezTo>
                    <a:lnTo>
                      <a:pt x="273" y="448"/>
                    </a:lnTo>
                    <a:cubicBezTo>
                      <a:pt x="282" y="455"/>
                      <a:pt x="292" y="460"/>
                      <a:pt x="304" y="462"/>
                    </a:cubicBezTo>
                    <a:cubicBezTo>
                      <a:pt x="308" y="463"/>
                      <a:pt x="313" y="464"/>
                      <a:pt x="317" y="464"/>
                    </a:cubicBezTo>
                    <a:cubicBezTo>
                      <a:pt x="343" y="464"/>
                      <a:pt x="368" y="444"/>
                      <a:pt x="390" y="415"/>
                    </a:cubicBezTo>
                    <a:close/>
                    <a:moveTo>
                      <a:pt x="258" y="671"/>
                    </a:moveTo>
                    <a:cubicBezTo>
                      <a:pt x="253" y="690"/>
                      <a:pt x="246" y="700"/>
                      <a:pt x="237" y="700"/>
                    </a:cubicBezTo>
                    <a:cubicBezTo>
                      <a:pt x="229" y="700"/>
                      <a:pt x="220" y="693"/>
                      <a:pt x="210" y="679"/>
                    </a:cubicBezTo>
                    <a:lnTo>
                      <a:pt x="210" y="679"/>
                    </a:lnTo>
                    <a:cubicBezTo>
                      <a:pt x="212" y="679"/>
                      <a:pt x="214" y="679"/>
                      <a:pt x="216" y="679"/>
                    </a:cubicBezTo>
                    <a:cubicBezTo>
                      <a:pt x="229" y="679"/>
                      <a:pt x="243" y="676"/>
                      <a:pt x="258" y="671"/>
                    </a:cubicBezTo>
                    <a:close/>
                    <a:moveTo>
                      <a:pt x="247" y="0"/>
                    </a:moveTo>
                    <a:cubicBezTo>
                      <a:pt x="231" y="0"/>
                      <a:pt x="215" y="10"/>
                      <a:pt x="215" y="29"/>
                    </a:cubicBezTo>
                    <a:lnTo>
                      <a:pt x="215" y="42"/>
                    </a:lnTo>
                    <a:cubicBezTo>
                      <a:pt x="215" y="76"/>
                      <a:pt x="204" y="189"/>
                      <a:pt x="214" y="290"/>
                    </a:cubicBezTo>
                    <a:lnTo>
                      <a:pt x="214" y="290"/>
                    </a:lnTo>
                    <a:cubicBezTo>
                      <a:pt x="149" y="380"/>
                      <a:pt x="105" y="492"/>
                      <a:pt x="112" y="569"/>
                    </a:cubicBezTo>
                    <a:lnTo>
                      <a:pt x="112" y="569"/>
                    </a:lnTo>
                    <a:cubicBezTo>
                      <a:pt x="84" y="626"/>
                      <a:pt x="65" y="679"/>
                      <a:pt x="62" y="717"/>
                    </a:cubicBezTo>
                    <a:cubicBezTo>
                      <a:pt x="62" y="722"/>
                      <a:pt x="62" y="727"/>
                      <a:pt x="62" y="732"/>
                    </a:cubicBezTo>
                    <a:lnTo>
                      <a:pt x="62" y="732"/>
                    </a:lnTo>
                    <a:cubicBezTo>
                      <a:pt x="18" y="794"/>
                      <a:pt x="1" y="870"/>
                      <a:pt x="36" y="959"/>
                    </a:cubicBezTo>
                    <a:cubicBezTo>
                      <a:pt x="45" y="968"/>
                      <a:pt x="54" y="977"/>
                      <a:pt x="63" y="977"/>
                    </a:cubicBezTo>
                    <a:cubicBezTo>
                      <a:pt x="67" y="977"/>
                      <a:pt x="71" y="976"/>
                      <a:pt x="75" y="972"/>
                    </a:cubicBezTo>
                    <a:cubicBezTo>
                      <a:pt x="76" y="972"/>
                      <a:pt x="78" y="971"/>
                      <a:pt x="79" y="971"/>
                    </a:cubicBezTo>
                    <a:lnTo>
                      <a:pt x="79" y="971"/>
                    </a:lnTo>
                    <a:cubicBezTo>
                      <a:pt x="46" y="1034"/>
                      <a:pt x="36" y="1099"/>
                      <a:pt x="100" y="1138"/>
                    </a:cubicBezTo>
                    <a:cubicBezTo>
                      <a:pt x="114" y="1145"/>
                      <a:pt x="128" y="1148"/>
                      <a:pt x="140" y="1148"/>
                    </a:cubicBezTo>
                    <a:cubicBezTo>
                      <a:pt x="193" y="1148"/>
                      <a:pt x="225" y="1088"/>
                      <a:pt x="215" y="1036"/>
                    </a:cubicBezTo>
                    <a:cubicBezTo>
                      <a:pt x="215" y="1017"/>
                      <a:pt x="199" y="1007"/>
                      <a:pt x="185" y="1007"/>
                    </a:cubicBezTo>
                    <a:cubicBezTo>
                      <a:pt x="173" y="1007"/>
                      <a:pt x="162" y="1013"/>
                      <a:pt x="162" y="1026"/>
                    </a:cubicBezTo>
                    <a:lnTo>
                      <a:pt x="162" y="1026"/>
                    </a:lnTo>
                    <a:cubicBezTo>
                      <a:pt x="157" y="990"/>
                      <a:pt x="164" y="954"/>
                      <a:pt x="181" y="924"/>
                    </a:cubicBezTo>
                    <a:lnTo>
                      <a:pt x="181" y="924"/>
                    </a:lnTo>
                    <a:cubicBezTo>
                      <a:pt x="204" y="906"/>
                      <a:pt x="224" y="884"/>
                      <a:pt x="240" y="857"/>
                    </a:cubicBezTo>
                    <a:cubicBezTo>
                      <a:pt x="250" y="838"/>
                      <a:pt x="230" y="819"/>
                      <a:pt x="209" y="816"/>
                    </a:cubicBezTo>
                    <a:lnTo>
                      <a:pt x="209" y="816"/>
                    </a:lnTo>
                    <a:cubicBezTo>
                      <a:pt x="257" y="776"/>
                      <a:pt x="290" y="703"/>
                      <a:pt x="307" y="645"/>
                    </a:cubicBezTo>
                    <a:lnTo>
                      <a:pt x="307" y="645"/>
                    </a:lnTo>
                    <a:cubicBezTo>
                      <a:pt x="420" y="570"/>
                      <a:pt x="533" y="384"/>
                      <a:pt x="533" y="296"/>
                    </a:cubicBezTo>
                    <a:cubicBezTo>
                      <a:pt x="533" y="284"/>
                      <a:pt x="521" y="271"/>
                      <a:pt x="508" y="271"/>
                    </a:cubicBezTo>
                    <a:cubicBezTo>
                      <a:pt x="495" y="264"/>
                      <a:pt x="481" y="260"/>
                      <a:pt x="466" y="259"/>
                    </a:cubicBezTo>
                    <a:lnTo>
                      <a:pt x="466" y="259"/>
                    </a:lnTo>
                    <a:cubicBezTo>
                      <a:pt x="477" y="226"/>
                      <a:pt x="483" y="198"/>
                      <a:pt x="483" y="182"/>
                    </a:cubicBezTo>
                    <a:cubicBezTo>
                      <a:pt x="483" y="169"/>
                      <a:pt x="483" y="156"/>
                      <a:pt x="470" y="156"/>
                    </a:cubicBezTo>
                    <a:cubicBezTo>
                      <a:pt x="454" y="148"/>
                      <a:pt x="437" y="144"/>
                      <a:pt x="419" y="144"/>
                    </a:cubicBezTo>
                    <a:cubicBezTo>
                      <a:pt x="374" y="144"/>
                      <a:pt x="324" y="171"/>
                      <a:pt x="279" y="214"/>
                    </a:cubicBezTo>
                    <a:lnTo>
                      <a:pt x="279" y="214"/>
                    </a:lnTo>
                    <a:cubicBezTo>
                      <a:pt x="273" y="143"/>
                      <a:pt x="279" y="59"/>
                      <a:pt x="279" y="29"/>
                    </a:cubicBezTo>
                    <a:cubicBezTo>
                      <a:pt x="279" y="10"/>
                      <a:pt x="263" y="0"/>
                      <a:pt x="24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3"/>
              <p:cNvSpPr/>
              <p:nvPr/>
            </p:nvSpPr>
            <p:spPr>
              <a:xfrm>
                <a:off x="4690100" y="1435325"/>
                <a:ext cx="150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224" extrusionOk="0">
                    <a:moveTo>
                      <a:pt x="485" y="204"/>
                    </a:moveTo>
                    <a:cubicBezTo>
                      <a:pt x="473" y="217"/>
                      <a:pt x="473" y="229"/>
                      <a:pt x="473" y="242"/>
                    </a:cubicBezTo>
                    <a:cubicBezTo>
                      <a:pt x="463" y="233"/>
                      <a:pt x="447" y="224"/>
                      <a:pt x="434" y="219"/>
                    </a:cubicBezTo>
                    <a:lnTo>
                      <a:pt x="434" y="219"/>
                    </a:lnTo>
                    <a:cubicBezTo>
                      <a:pt x="448" y="211"/>
                      <a:pt x="467" y="204"/>
                      <a:pt x="485" y="204"/>
                    </a:cubicBezTo>
                    <a:close/>
                    <a:moveTo>
                      <a:pt x="536" y="331"/>
                    </a:moveTo>
                    <a:lnTo>
                      <a:pt x="536" y="331"/>
                    </a:lnTo>
                    <a:cubicBezTo>
                      <a:pt x="524" y="370"/>
                      <a:pt x="511" y="395"/>
                      <a:pt x="498" y="433"/>
                    </a:cubicBezTo>
                    <a:lnTo>
                      <a:pt x="489" y="424"/>
                    </a:lnTo>
                    <a:lnTo>
                      <a:pt x="489" y="424"/>
                    </a:lnTo>
                    <a:cubicBezTo>
                      <a:pt x="500" y="391"/>
                      <a:pt x="513" y="366"/>
                      <a:pt x="536" y="331"/>
                    </a:cubicBezTo>
                    <a:close/>
                    <a:moveTo>
                      <a:pt x="243" y="752"/>
                    </a:moveTo>
                    <a:lnTo>
                      <a:pt x="269" y="765"/>
                    </a:lnTo>
                    <a:cubicBezTo>
                      <a:pt x="269" y="778"/>
                      <a:pt x="256" y="778"/>
                      <a:pt x="243" y="790"/>
                    </a:cubicBezTo>
                    <a:cubicBezTo>
                      <a:pt x="243" y="778"/>
                      <a:pt x="243" y="765"/>
                      <a:pt x="243" y="752"/>
                    </a:cubicBezTo>
                    <a:close/>
                    <a:moveTo>
                      <a:pt x="179" y="727"/>
                    </a:moveTo>
                    <a:cubicBezTo>
                      <a:pt x="167" y="765"/>
                      <a:pt x="167" y="803"/>
                      <a:pt x="179" y="829"/>
                    </a:cubicBezTo>
                    <a:cubicBezTo>
                      <a:pt x="167" y="829"/>
                      <a:pt x="154" y="829"/>
                      <a:pt x="154" y="816"/>
                    </a:cubicBezTo>
                    <a:cubicBezTo>
                      <a:pt x="143" y="805"/>
                      <a:pt x="142" y="795"/>
                      <a:pt x="141" y="777"/>
                    </a:cubicBezTo>
                    <a:lnTo>
                      <a:pt x="141" y="777"/>
                    </a:lnTo>
                    <a:cubicBezTo>
                      <a:pt x="154" y="765"/>
                      <a:pt x="167" y="752"/>
                      <a:pt x="179" y="727"/>
                    </a:cubicBezTo>
                    <a:close/>
                    <a:moveTo>
                      <a:pt x="103" y="892"/>
                    </a:moveTo>
                    <a:cubicBezTo>
                      <a:pt x="103" y="892"/>
                      <a:pt x="116" y="892"/>
                      <a:pt x="128" y="905"/>
                    </a:cubicBezTo>
                    <a:lnTo>
                      <a:pt x="103" y="931"/>
                    </a:lnTo>
                    <a:cubicBezTo>
                      <a:pt x="103" y="920"/>
                      <a:pt x="103" y="910"/>
                      <a:pt x="103" y="892"/>
                    </a:cubicBezTo>
                    <a:close/>
                    <a:moveTo>
                      <a:pt x="154" y="1045"/>
                    </a:moveTo>
                    <a:lnTo>
                      <a:pt x="154" y="1071"/>
                    </a:lnTo>
                    <a:lnTo>
                      <a:pt x="230" y="1058"/>
                    </a:lnTo>
                    <a:cubicBezTo>
                      <a:pt x="230" y="1058"/>
                      <a:pt x="230" y="1071"/>
                      <a:pt x="230" y="1071"/>
                    </a:cubicBezTo>
                    <a:lnTo>
                      <a:pt x="218" y="1071"/>
                    </a:lnTo>
                    <a:cubicBezTo>
                      <a:pt x="218" y="1096"/>
                      <a:pt x="218" y="1122"/>
                      <a:pt x="192" y="1134"/>
                    </a:cubicBezTo>
                    <a:cubicBezTo>
                      <a:pt x="192" y="1134"/>
                      <a:pt x="186" y="1140"/>
                      <a:pt x="179" y="1140"/>
                    </a:cubicBezTo>
                    <a:cubicBezTo>
                      <a:pt x="175" y="1140"/>
                      <a:pt x="171" y="1139"/>
                      <a:pt x="167" y="1134"/>
                    </a:cubicBezTo>
                    <a:cubicBezTo>
                      <a:pt x="141" y="1122"/>
                      <a:pt x="141" y="1109"/>
                      <a:pt x="141" y="1096"/>
                    </a:cubicBezTo>
                    <a:cubicBezTo>
                      <a:pt x="128" y="1083"/>
                      <a:pt x="141" y="1058"/>
                      <a:pt x="154" y="1045"/>
                    </a:cubicBezTo>
                    <a:close/>
                    <a:moveTo>
                      <a:pt x="269" y="0"/>
                    </a:moveTo>
                    <a:cubicBezTo>
                      <a:pt x="230" y="0"/>
                      <a:pt x="205" y="26"/>
                      <a:pt x="205" y="64"/>
                    </a:cubicBezTo>
                    <a:lnTo>
                      <a:pt x="205" y="115"/>
                    </a:lnTo>
                    <a:cubicBezTo>
                      <a:pt x="205" y="178"/>
                      <a:pt x="205" y="242"/>
                      <a:pt x="205" y="306"/>
                    </a:cubicBezTo>
                    <a:cubicBezTo>
                      <a:pt x="141" y="395"/>
                      <a:pt x="103" y="484"/>
                      <a:pt x="103" y="586"/>
                    </a:cubicBezTo>
                    <a:cubicBezTo>
                      <a:pt x="77" y="637"/>
                      <a:pt x="65" y="688"/>
                      <a:pt x="52" y="752"/>
                    </a:cubicBezTo>
                    <a:cubicBezTo>
                      <a:pt x="1" y="829"/>
                      <a:pt x="1" y="918"/>
                      <a:pt x="39" y="1007"/>
                    </a:cubicBezTo>
                    <a:cubicBezTo>
                      <a:pt x="39" y="1020"/>
                      <a:pt x="52" y="1020"/>
                      <a:pt x="52" y="1032"/>
                    </a:cubicBezTo>
                    <a:cubicBezTo>
                      <a:pt x="52" y="1058"/>
                      <a:pt x="52" y="1083"/>
                      <a:pt x="52" y="1109"/>
                    </a:cubicBezTo>
                    <a:cubicBezTo>
                      <a:pt x="65" y="1147"/>
                      <a:pt x="90" y="1185"/>
                      <a:pt x="128" y="1198"/>
                    </a:cubicBezTo>
                    <a:cubicBezTo>
                      <a:pt x="141" y="1211"/>
                      <a:pt x="167" y="1224"/>
                      <a:pt x="179" y="1224"/>
                    </a:cubicBezTo>
                    <a:cubicBezTo>
                      <a:pt x="205" y="1211"/>
                      <a:pt x="218" y="1211"/>
                      <a:pt x="230" y="1198"/>
                    </a:cubicBezTo>
                    <a:cubicBezTo>
                      <a:pt x="269" y="1173"/>
                      <a:pt x="294" y="1122"/>
                      <a:pt x="281" y="1058"/>
                    </a:cubicBezTo>
                    <a:cubicBezTo>
                      <a:pt x="281" y="1045"/>
                      <a:pt x="269" y="1020"/>
                      <a:pt x="243" y="1007"/>
                    </a:cubicBezTo>
                    <a:lnTo>
                      <a:pt x="230" y="1007"/>
                    </a:lnTo>
                    <a:cubicBezTo>
                      <a:pt x="230" y="1007"/>
                      <a:pt x="230" y="994"/>
                      <a:pt x="230" y="994"/>
                    </a:cubicBezTo>
                    <a:cubicBezTo>
                      <a:pt x="243" y="969"/>
                      <a:pt x="269" y="956"/>
                      <a:pt x="281" y="931"/>
                    </a:cubicBezTo>
                    <a:lnTo>
                      <a:pt x="320" y="905"/>
                    </a:lnTo>
                    <a:lnTo>
                      <a:pt x="307" y="892"/>
                    </a:lnTo>
                    <a:cubicBezTo>
                      <a:pt x="307" y="880"/>
                      <a:pt x="307" y="867"/>
                      <a:pt x="307" y="854"/>
                    </a:cubicBezTo>
                    <a:cubicBezTo>
                      <a:pt x="332" y="803"/>
                      <a:pt x="358" y="752"/>
                      <a:pt x="383" y="688"/>
                    </a:cubicBezTo>
                    <a:cubicBezTo>
                      <a:pt x="498" y="599"/>
                      <a:pt x="574" y="472"/>
                      <a:pt x="600" y="319"/>
                    </a:cubicBezTo>
                    <a:cubicBezTo>
                      <a:pt x="600" y="293"/>
                      <a:pt x="587" y="280"/>
                      <a:pt x="562" y="268"/>
                    </a:cubicBezTo>
                    <a:lnTo>
                      <a:pt x="549" y="268"/>
                    </a:lnTo>
                    <a:cubicBezTo>
                      <a:pt x="562" y="242"/>
                      <a:pt x="562" y="229"/>
                      <a:pt x="562" y="217"/>
                    </a:cubicBezTo>
                    <a:cubicBezTo>
                      <a:pt x="562" y="191"/>
                      <a:pt x="549" y="166"/>
                      <a:pt x="524" y="153"/>
                    </a:cubicBezTo>
                    <a:cubicBezTo>
                      <a:pt x="495" y="142"/>
                      <a:pt x="466" y="135"/>
                      <a:pt x="439" y="135"/>
                    </a:cubicBezTo>
                    <a:cubicBezTo>
                      <a:pt x="405" y="135"/>
                      <a:pt x="373" y="145"/>
                      <a:pt x="345" y="166"/>
                    </a:cubicBezTo>
                    <a:lnTo>
                      <a:pt x="345" y="102"/>
                    </a:lnTo>
                    <a:lnTo>
                      <a:pt x="345" y="64"/>
                    </a:lnTo>
                    <a:cubicBezTo>
                      <a:pt x="345" y="26"/>
                      <a:pt x="307" y="0"/>
                      <a:pt x="26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3"/>
              <p:cNvSpPr/>
              <p:nvPr/>
            </p:nvSpPr>
            <p:spPr>
              <a:xfrm>
                <a:off x="4695850" y="1449975"/>
                <a:ext cx="162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5" extrusionOk="0">
                    <a:moveTo>
                      <a:pt x="39" y="0"/>
                    </a:moveTo>
                    <a:cubicBezTo>
                      <a:pt x="0" y="0"/>
                      <a:pt x="0" y="64"/>
                      <a:pt x="39" y="64"/>
                    </a:cubicBezTo>
                    <a:cubicBezTo>
                      <a:pt x="64" y="64"/>
                      <a:pt x="64" y="0"/>
                      <a:pt x="3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3"/>
              <p:cNvSpPr/>
              <p:nvPr/>
            </p:nvSpPr>
            <p:spPr>
              <a:xfrm>
                <a:off x="4694900" y="1449025"/>
                <a:ext cx="415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41" extrusionOk="0">
                    <a:moveTo>
                      <a:pt x="77" y="64"/>
                    </a:moveTo>
                    <a:cubicBezTo>
                      <a:pt x="77" y="64"/>
                      <a:pt x="77" y="64"/>
                      <a:pt x="77" y="77"/>
                    </a:cubicBezTo>
                    <a:cubicBezTo>
                      <a:pt x="77" y="83"/>
                      <a:pt x="73" y="86"/>
                      <a:pt x="70" y="86"/>
                    </a:cubicBezTo>
                    <a:cubicBezTo>
                      <a:pt x="67" y="86"/>
                      <a:pt x="64" y="83"/>
                      <a:pt x="64" y="77"/>
                    </a:cubicBezTo>
                    <a:cubicBezTo>
                      <a:pt x="64" y="64"/>
                      <a:pt x="64" y="64"/>
                      <a:pt x="77" y="64"/>
                    </a:cubicBezTo>
                    <a:close/>
                    <a:moveTo>
                      <a:pt x="64" y="0"/>
                    </a:moveTo>
                    <a:cubicBezTo>
                      <a:pt x="38" y="0"/>
                      <a:pt x="0" y="38"/>
                      <a:pt x="0" y="77"/>
                    </a:cubicBezTo>
                    <a:cubicBezTo>
                      <a:pt x="0" y="89"/>
                      <a:pt x="13" y="102"/>
                      <a:pt x="26" y="115"/>
                    </a:cubicBezTo>
                    <a:cubicBezTo>
                      <a:pt x="38" y="128"/>
                      <a:pt x="51" y="140"/>
                      <a:pt x="77" y="140"/>
                    </a:cubicBezTo>
                    <a:cubicBezTo>
                      <a:pt x="166" y="140"/>
                      <a:pt x="166" y="0"/>
                      <a:pt x="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3"/>
              <p:cNvSpPr/>
              <p:nvPr/>
            </p:nvSpPr>
            <p:spPr>
              <a:xfrm>
                <a:off x="4693300" y="1404675"/>
                <a:ext cx="53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06" extrusionOk="0">
                    <a:moveTo>
                      <a:pt x="174" y="0"/>
                    </a:moveTo>
                    <a:cubicBezTo>
                      <a:pt x="172" y="0"/>
                      <a:pt x="169" y="1"/>
                      <a:pt x="166" y="2"/>
                    </a:cubicBezTo>
                    <a:cubicBezTo>
                      <a:pt x="64" y="53"/>
                      <a:pt x="0" y="168"/>
                      <a:pt x="26" y="283"/>
                    </a:cubicBezTo>
                    <a:cubicBezTo>
                      <a:pt x="26" y="299"/>
                      <a:pt x="37" y="306"/>
                      <a:pt x="49" y="306"/>
                    </a:cubicBezTo>
                    <a:cubicBezTo>
                      <a:pt x="66" y="306"/>
                      <a:pt x="84" y="292"/>
                      <a:pt x="77" y="270"/>
                    </a:cubicBezTo>
                    <a:cubicBezTo>
                      <a:pt x="64" y="181"/>
                      <a:pt x="115" y="92"/>
                      <a:pt x="192" y="53"/>
                    </a:cubicBezTo>
                    <a:cubicBezTo>
                      <a:pt x="214" y="42"/>
                      <a:pt x="197" y="0"/>
                      <a:pt x="17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3"/>
              <p:cNvSpPr/>
              <p:nvPr/>
            </p:nvSpPr>
            <p:spPr>
              <a:xfrm>
                <a:off x="4692350" y="1403875"/>
                <a:ext cx="727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79" extrusionOk="0">
                    <a:moveTo>
                      <a:pt x="212" y="1"/>
                    </a:moveTo>
                    <a:cubicBezTo>
                      <a:pt x="201" y="1"/>
                      <a:pt x="189" y="3"/>
                      <a:pt x="179" y="9"/>
                    </a:cubicBezTo>
                    <a:cubicBezTo>
                      <a:pt x="64" y="60"/>
                      <a:pt x="0" y="187"/>
                      <a:pt x="26" y="328"/>
                    </a:cubicBezTo>
                    <a:cubicBezTo>
                      <a:pt x="26" y="340"/>
                      <a:pt x="38" y="366"/>
                      <a:pt x="64" y="379"/>
                    </a:cubicBezTo>
                    <a:lnTo>
                      <a:pt x="89" y="379"/>
                    </a:lnTo>
                    <a:cubicBezTo>
                      <a:pt x="102" y="379"/>
                      <a:pt x="115" y="366"/>
                      <a:pt x="128" y="366"/>
                    </a:cubicBezTo>
                    <a:cubicBezTo>
                      <a:pt x="153" y="340"/>
                      <a:pt x="153" y="315"/>
                      <a:pt x="153" y="302"/>
                    </a:cubicBezTo>
                    <a:cubicBezTo>
                      <a:pt x="140" y="226"/>
                      <a:pt x="179" y="162"/>
                      <a:pt x="242" y="124"/>
                    </a:cubicBezTo>
                    <a:cubicBezTo>
                      <a:pt x="268" y="111"/>
                      <a:pt x="281" y="98"/>
                      <a:pt x="281" y="85"/>
                    </a:cubicBezTo>
                    <a:cubicBezTo>
                      <a:pt x="291" y="35"/>
                      <a:pt x="253" y="1"/>
                      <a:pt x="21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3"/>
              <p:cNvSpPr/>
              <p:nvPr/>
            </p:nvSpPr>
            <p:spPr>
              <a:xfrm>
                <a:off x="4690250" y="1405100"/>
                <a:ext cx="64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417" extrusionOk="0">
                    <a:moveTo>
                      <a:pt x="216" y="1"/>
                    </a:moveTo>
                    <a:cubicBezTo>
                      <a:pt x="209" y="1"/>
                      <a:pt x="202" y="4"/>
                      <a:pt x="199" y="11"/>
                    </a:cubicBezTo>
                    <a:cubicBezTo>
                      <a:pt x="122" y="126"/>
                      <a:pt x="59" y="253"/>
                      <a:pt x="8" y="381"/>
                    </a:cubicBezTo>
                    <a:cubicBezTo>
                      <a:pt x="0" y="403"/>
                      <a:pt x="19" y="416"/>
                      <a:pt x="38" y="416"/>
                    </a:cubicBezTo>
                    <a:cubicBezTo>
                      <a:pt x="52" y="416"/>
                      <a:pt x="66" y="409"/>
                      <a:pt x="71" y="393"/>
                    </a:cubicBezTo>
                    <a:cubicBezTo>
                      <a:pt x="110" y="279"/>
                      <a:pt x="173" y="151"/>
                      <a:pt x="237" y="49"/>
                    </a:cubicBezTo>
                    <a:cubicBezTo>
                      <a:pt x="255" y="22"/>
                      <a:pt x="234" y="1"/>
                      <a:pt x="21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3"/>
              <p:cNvSpPr/>
              <p:nvPr/>
            </p:nvSpPr>
            <p:spPr>
              <a:xfrm>
                <a:off x="4689150" y="1404075"/>
                <a:ext cx="83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99" extrusionOk="0">
                    <a:moveTo>
                      <a:pt x="260" y="0"/>
                    </a:moveTo>
                    <a:cubicBezTo>
                      <a:pt x="237" y="0"/>
                      <a:pt x="213" y="14"/>
                      <a:pt x="205" y="39"/>
                    </a:cubicBezTo>
                    <a:cubicBezTo>
                      <a:pt x="128" y="154"/>
                      <a:pt x="64" y="281"/>
                      <a:pt x="13" y="409"/>
                    </a:cubicBezTo>
                    <a:cubicBezTo>
                      <a:pt x="1" y="434"/>
                      <a:pt x="13" y="460"/>
                      <a:pt x="26" y="473"/>
                    </a:cubicBezTo>
                    <a:cubicBezTo>
                      <a:pt x="39" y="485"/>
                      <a:pt x="52" y="498"/>
                      <a:pt x="77" y="498"/>
                    </a:cubicBezTo>
                    <a:lnTo>
                      <a:pt x="90" y="498"/>
                    </a:lnTo>
                    <a:cubicBezTo>
                      <a:pt x="115" y="498"/>
                      <a:pt x="128" y="473"/>
                      <a:pt x="141" y="460"/>
                    </a:cubicBezTo>
                    <a:cubicBezTo>
                      <a:pt x="179" y="332"/>
                      <a:pt x="243" y="218"/>
                      <a:pt x="319" y="103"/>
                    </a:cubicBezTo>
                    <a:cubicBezTo>
                      <a:pt x="332" y="77"/>
                      <a:pt x="332" y="39"/>
                      <a:pt x="294" y="14"/>
                    </a:cubicBezTo>
                    <a:cubicBezTo>
                      <a:pt x="285" y="5"/>
                      <a:pt x="273" y="0"/>
                      <a:pt x="26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3"/>
              <p:cNvSpPr/>
              <p:nvPr/>
            </p:nvSpPr>
            <p:spPr>
              <a:xfrm>
                <a:off x="4690750" y="1405750"/>
                <a:ext cx="5325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566" extrusionOk="0">
                    <a:moveTo>
                      <a:pt x="149" y="0"/>
                    </a:moveTo>
                    <a:cubicBezTo>
                      <a:pt x="135" y="0"/>
                      <a:pt x="120" y="7"/>
                      <a:pt x="115" y="23"/>
                    </a:cubicBezTo>
                    <a:lnTo>
                      <a:pt x="115" y="10"/>
                    </a:lnTo>
                    <a:lnTo>
                      <a:pt x="115" y="10"/>
                    </a:lnTo>
                    <a:cubicBezTo>
                      <a:pt x="51" y="189"/>
                      <a:pt x="0" y="406"/>
                      <a:pt x="153" y="558"/>
                    </a:cubicBezTo>
                    <a:cubicBezTo>
                      <a:pt x="158" y="563"/>
                      <a:pt x="164" y="565"/>
                      <a:pt x="169" y="565"/>
                    </a:cubicBezTo>
                    <a:cubicBezTo>
                      <a:pt x="191" y="565"/>
                      <a:pt x="212" y="528"/>
                      <a:pt x="192" y="507"/>
                    </a:cubicBezTo>
                    <a:cubicBezTo>
                      <a:pt x="51" y="380"/>
                      <a:pt x="115" y="189"/>
                      <a:pt x="179" y="36"/>
                    </a:cubicBezTo>
                    <a:cubicBezTo>
                      <a:pt x="186" y="14"/>
                      <a:pt x="168" y="0"/>
                      <a:pt x="14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3"/>
              <p:cNvSpPr/>
              <p:nvPr/>
            </p:nvSpPr>
            <p:spPr>
              <a:xfrm>
                <a:off x="4689150" y="1404600"/>
                <a:ext cx="76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643" extrusionOk="0">
                    <a:moveTo>
                      <a:pt x="213" y="1"/>
                    </a:moveTo>
                    <a:cubicBezTo>
                      <a:pt x="182" y="1"/>
                      <a:pt x="150" y="15"/>
                      <a:pt x="141" y="44"/>
                    </a:cubicBezTo>
                    <a:cubicBezTo>
                      <a:pt x="103" y="184"/>
                      <a:pt x="1" y="452"/>
                      <a:pt x="192" y="630"/>
                    </a:cubicBezTo>
                    <a:cubicBezTo>
                      <a:pt x="205" y="643"/>
                      <a:pt x="217" y="643"/>
                      <a:pt x="243" y="643"/>
                    </a:cubicBezTo>
                    <a:cubicBezTo>
                      <a:pt x="256" y="643"/>
                      <a:pt x="268" y="643"/>
                      <a:pt x="281" y="630"/>
                    </a:cubicBezTo>
                    <a:cubicBezTo>
                      <a:pt x="307" y="604"/>
                      <a:pt x="307" y="553"/>
                      <a:pt x="281" y="528"/>
                    </a:cubicBezTo>
                    <a:cubicBezTo>
                      <a:pt x="166" y="426"/>
                      <a:pt x="217" y="260"/>
                      <a:pt x="281" y="95"/>
                    </a:cubicBezTo>
                    <a:cubicBezTo>
                      <a:pt x="294" y="56"/>
                      <a:pt x="268" y="18"/>
                      <a:pt x="243" y="5"/>
                    </a:cubicBezTo>
                    <a:cubicBezTo>
                      <a:pt x="233" y="2"/>
                      <a:pt x="223" y="1"/>
                      <a:pt x="21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3"/>
              <p:cNvSpPr/>
              <p:nvPr/>
            </p:nvSpPr>
            <p:spPr>
              <a:xfrm>
                <a:off x="4687250" y="1410125"/>
                <a:ext cx="9575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785" extrusionOk="0">
                    <a:moveTo>
                      <a:pt x="266" y="1"/>
                    </a:moveTo>
                    <a:cubicBezTo>
                      <a:pt x="256" y="1"/>
                      <a:pt x="247" y="5"/>
                      <a:pt x="242" y="14"/>
                    </a:cubicBezTo>
                    <a:lnTo>
                      <a:pt x="242" y="27"/>
                    </a:lnTo>
                    <a:cubicBezTo>
                      <a:pt x="179" y="218"/>
                      <a:pt x="0" y="422"/>
                      <a:pt x="77" y="626"/>
                    </a:cubicBezTo>
                    <a:cubicBezTo>
                      <a:pt x="109" y="723"/>
                      <a:pt x="197" y="784"/>
                      <a:pt x="294" y="784"/>
                    </a:cubicBezTo>
                    <a:cubicBezTo>
                      <a:pt x="310" y="784"/>
                      <a:pt x="327" y="782"/>
                      <a:pt x="344" y="779"/>
                    </a:cubicBezTo>
                    <a:cubicBezTo>
                      <a:pt x="383" y="779"/>
                      <a:pt x="370" y="728"/>
                      <a:pt x="332" y="728"/>
                    </a:cubicBezTo>
                    <a:cubicBezTo>
                      <a:pt x="314" y="731"/>
                      <a:pt x="297" y="732"/>
                      <a:pt x="282" y="732"/>
                    </a:cubicBezTo>
                    <a:cubicBezTo>
                      <a:pt x="61" y="732"/>
                      <a:pt x="132" y="401"/>
                      <a:pt x="191" y="281"/>
                    </a:cubicBezTo>
                    <a:cubicBezTo>
                      <a:pt x="230" y="192"/>
                      <a:pt x="268" y="116"/>
                      <a:pt x="293" y="39"/>
                    </a:cubicBezTo>
                    <a:cubicBezTo>
                      <a:pt x="302" y="15"/>
                      <a:pt x="283" y="1"/>
                      <a:pt x="26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3"/>
              <p:cNvSpPr/>
              <p:nvPr/>
            </p:nvSpPr>
            <p:spPr>
              <a:xfrm>
                <a:off x="4687250" y="1409375"/>
                <a:ext cx="10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73" extrusionOk="0">
                    <a:moveTo>
                      <a:pt x="265" y="1"/>
                    </a:moveTo>
                    <a:cubicBezTo>
                      <a:pt x="238" y="1"/>
                      <a:pt x="214" y="15"/>
                      <a:pt x="204" y="44"/>
                    </a:cubicBezTo>
                    <a:cubicBezTo>
                      <a:pt x="179" y="108"/>
                      <a:pt x="153" y="159"/>
                      <a:pt x="128" y="210"/>
                    </a:cubicBezTo>
                    <a:cubicBezTo>
                      <a:pt x="38" y="337"/>
                      <a:pt x="0" y="503"/>
                      <a:pt x="38" y="668"/>
                    </a:cubicBezTo>
                    <a:cubicBezTo>
                      <a:pt x="64" y="783"/>
                      <a:pt x="179" y="872"/>
                      <a:pt x="306" y="872"/>
                    </a:cubicBezTo>
                    <a:lnTo>
                      <a:pt x="357" y="872"/>
                    </a:lnTo>
                    <a:cubicBezTo>
                      <a:pt x="383" y="860"/>
                      <a:pt x="395" y="847"/>
                      <a:pt x="408" y="821"/>
                    </a:cubicBezTo>
                    <a:cubicBezTo>
                      <a:pt x="408" y="796"/>
                      <a:pt x="408" y="770"/>
                      <a:pt x="395" y="758"/>
                    </a:cubicBezTo>
                    <a:cubicBezTo>
                      <a:pt x="370" y="732"/>
                      <a:pt x="344" y="732"/>
                      <a:pt x="319" y="732"/>
                    </a:cubicBezTo>
                    <a:cubicBezTo>
                      <a:pt x="302" y="735"/>
                      <a:pt x="287" y="736"/>
                      <a:pt x="274" y="736"/>
                    </a:cubicBezTo>
                    <a:cubicBezTo>
                      <a:pt x="220" y="736"/>
                      <a:pt x="202" y="717"/>
                      <a:pt x="191" y="707"/>
                    </a:cubicBezTo>
                    <a:cubicBezTo>
                      <a:pt x="140" y="630"/>
                      <a:pt x="179" y="439"/>
                      <a:pt x="230" y="337"/>
                    </a:cubicBezTo>
                    <a:lnTo>
                      <a:pt x="255" y="273"/>
                    </a:lnTo>
                    <a:cubicBezTo>
                      <a:pt x="281" y="222"/>
                      <a:pt x="306" y="159"/>
                      <a:pt x="332" y="82"/>
                    </a:cubicBezTo>
                    <a:cubicBezTo>
                      <a:pt x="344" y="57"/>
                      <a:pt x="332" y="18"/>
                      <a:pt x="293" y="6"/>
                    </a:cubicBezTo>
                    <a:cubicBezTo>
                      <a:pt x="284" y="2"/>
                      <a:pt x="274" y="1"/>
                      <a:pt x="26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3"/>
              <p:cNvSpPr/>
              <p:nvPr/>
            </p:nvSpPr>
            <p:spPr>
              <a:xfrm>
                <a:off x="4689150" y="1421750"/>
                <a:ext cx="660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18" extrusionOk="0">
                    <a:moveTo>
                      <a:pt x="220" y="1"/>
                    </a:moveTo>
                    <a:cubicBezTo>
                      <a:pt x="215" y="1"/>
                      <a:pt x="209" y="3"/>
                      <a:pt x="205" y="8"/>
                    </a:cubicBezTo>
                    <a:lnTo>
                      <a:pt x="205" y="20"/>
                    </a:lnTo>
                    <a:cubicBezTo>
                      <a:pt x="115" y="97"/>
                      <a:pt x="1" y="199"/>
                      <a:pt x="13" y="339"/>
                    </a:cubicBezTo>
                    <a:cubicBezTo>
                      <a:pt x="13" y="428"/>
                      <a:pt x="90" y="505"/>
                      <a:pt x="192" y="518"/>
                    </a:cubicBezTo>
                    <a:cubicBezTo>
                      <a:pt x="230" y="518"/>
                      <a:pt x="230" y="467"/>
                      <a:pt x="192" y="467"/>
                    </a:cubicBezTo>
                    <a:cubicBezTo>
                      <a:pt x="90" y="454"/>
                      <a:pt x="52" y="339"/>
                      <a:pt x="90" y="250"/>
                    </a:cubicBezTo>
                    <a:cubicBezTo>
                      <a:pt x="115" y="173"/>
                      <a:pt x="179" y="110"/>
                      <a:pt x="243" y="59"/>
                    </a:cubicBezTo>
                    <a:cubicBezTo>
                      <a:pt x="263" y="38"/>
                      <a:pt x="242" y="1"/>
                      <a:pt x="22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3"/>
              <p:cNvSpPr/>
              <p:nvPr/>
            </p:nvSpPr>
            <p:spPr>
              <a:xfrm>
                <a:off x="4688825" y="1420950"/>
                <a:ext cx="80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01" extrusionOk="0">
                    <a:moveTo>
                      <a:pt x="238" y="0"/>
                    </a:moveTo>
                    <a:cubicBezTo>
                      <a:pt x="226" y="0"/>
                      <a:pt x="215" y="4"/>
                      <a:pt x="205" y="14"/>
                    </a:cubicBezTo>
                    <a:cubicBezTo>
                      <a:pt x="77" y="103"/>
                      <a:pt x="1" y="231"/>
                      <a:pt x="1" y="371"/>
                    </a:cubicBezTo>
                    <a:cubicBezTo>
                      <a:pt x="1" y="486"/>
                      <a:pt x="90" y="588"/>
                      <a:pt x="205" y="601"/>
                    </a:cubicBezTo>
                    <a:cubicBezTo>
                      <a:pt x="230" y="601"/>
                      <a:pt x="256" y="588"/>
                      <a:pt x="269" y="575"/>
                    </a:cubicBezTo>
                    <a:cubicBezTo>
                      <a:pt x="294" y="524"/>
                      <a:pt x="269" y="460"/>
                      <a:pt x="218" y="460"/>
                    </a:cubicBezTo>
                    <a:cubicBezTo>
                      <a:pt x="192" y="460"/>
                      <a:pt x="167" y="448"/>
                      <a:pt x="154" y="422"/>
                    </a:cubicBezTo>
                    <a:cubicBezTo>
                      <a:pt x="128" y="384"/>
                      <a:pt x="128" y="346"/>
                      <a:pt x="141" y="307"/>
                    </a:cubicBezTo>
                    <a:cubicBezTo>
                      <a:pt x="179" y="231"/>
                      <a:pt x="230" y="180"/>
                      <a:pt x="294" y="129"/>
                    </a:cubicBezTo>
                    <a:lnTo>
                      <a:pt x="294" y="116"/>
                    </a:lnTo>
                    <a:cubicBezTo>
                      <a:pt x="320" y="91"/>
                      <a:pt x="320" y="52"/>
                      <a:pt x="294" y="27"/>
                    </a:cubicBezTo>
                    <a:cubicBezTo>
                      <a:pt x="278" y="11"/>
                      <a:pt x="258" y="0"/>
                      <a:pt x="23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3"/>
              <p:cNvSpPr/>
              <p:nvPr/>
            </p:nvSpPr>
            <p:spPr>
              <a:xfrm>
                <a:off x="4690100" y="1426775"/>
                <a:ext cx="46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440" extrusionOk="0">
                    <a:moveTo>
                      <a:pt x="81" y="0"/>
                    </a:moveTo>
                    <a:cubicBezTo>
                      <a:pt x="69" y="0"/>
                      <a:pt x="57" y="7"/>
                      <a:pt x="52" y="23"/>
                    </a:cubicBezTo>
                    <a:cubicBezTo>
                      <a:pt x="1" y="164"/>
                      <a:pt x="26" y="317"/>
                      <a:pt x="128" y="431"/>
                    </a:cubicBezTo>
                    <a:cubicBezTo>
                      <a:pt x="134" y="437"/>
                      <a:pt x="141" y="440"/>
                      <a:pt x="147" y="440"/>
                    </a:cubicBezTo>
                    <a:cubicBezTo>
                      <a:pt x="168" y="440"/>
                      <a:pt x="186" y="413"/>
                      <a:pt x="167" y="393"/>
                    </a:cubicBezTo>
                    <a:cubicBezTo>
                      <a:pt x="77" y="291"/>
                      <a:pt x="52" y="151"/>
                      <a:pt x="103" y="36"/>
                    </a:cubicBezTo>
                    <a:cubicBezTo>
                      <a:pt x="110" y="14"/>
                      <a:pt x="96" y="0"/>
                      <a:pt x="8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3"/>
              <p:cNvSpPr/>
              <p:nvPr/>
            </p:nvSpPr>
            <p:spPr>
              <a:xfrm>
                <a:off x="4688825" y="1425750"/>
                <a:ext cx="70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524" extrusionOk="0">
                    <a:moveTo>
                      <a:pt x="116" y="1"/>
                    </a:moveTo>
                    <a:cubicBezTo>
                      <a:pt x="90" y="1"/>
                      <a:pt x="65" y="26"/>
                      <a:pt x="65" y="52"/>
                    </a:cubicBezTo>
                    <a:cubicBezTo>
                      <a:pt x="1" y="205"/>
                      <a:pt x="39" y="370"/>
                      <a:pt x="141" y="498"/>
                    </a:cubicBezTo>
                    <a:cubicBezTo>
                      <a:pt x="154" y="511"/>
                      <a:pt x="179" y="523"/>
                      <a:pt x="192" y="523"/>
                    </a:cubicBezTo>
                    <a:cubicBezTo>
                      <a:pt x="256" y="523"/>
                      <a:pt x="281" y="447"/>
                      <a:pt x="243" y="409"/>
                    </a:cubicBezTo>
                    <a:cubicBezTo>
                      <a:pt x="167" y="319"/>
                      <a:pt x="154" y="192"/>
                      <a:pt x="192" y="90"/>
                    </a:cubicBezTo>
                    <a:cubicBezTo>
                      <a:pt x="205" y="64"/>
                      <a:pt x="192" y="39"/>
                      <a:pt x="179" y="26"/>
                    </a:cubicBezTo>
                    <a:cubicBezTo>
                      <a:pt x="167" y="1"/>
                      <a:pt x="141" y="1"/>
                      <a:pt x="11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3"/>
              <p:cNvSpPr/>
              <p:nvPr/>
            </p:nvSpPr>
            <p:spPr>
              <a:xfrm>
                <a:off x="4689475" y="1435375"/>
                <a:ext cx="375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499" extrusionOk="0">
                    <a:moveTo>
                      <a:pt x="81" y="0"/>
                    </a:moveTo>
                    <a:cubicBezTo>
                      <a:pt x="69" y="0"/>
                      <a:pt x="57" y="8"/>
                      <a:pt x="51" y="24"/>
                    </a:cubicBezTo>
                    <a:cubicBezTo>
                      <a:pt x="0" y="176"/>
                      <a:pt x="13" y="342"/>
                      <a:pt x="90" y="482"/>
                    </a:cubicBezTo>
                    <a:cubicBezTo>
                      <a:pt x="94" y="494"/>
                      <a:pt x="101" y="499"/>
                      <a:pt x="109" y="499"/>
                    </a:cubicBezTo>
                    <a:cubicBezTo>
                      <a:pt x="127" y="499"/>
                      <a:pt x="149" y="475"/>
                      <a:pt x="141" y="457"/>
                    </a:cubicBezTo>
                    <a:cubicBezTo>
                      <a:pt x="77" y="317"/>
                      <a:pt x="64" y="176"/>
                      <a:pt x="115" y="36"/>
                    </a:cubicBezTo>
                    <a:cubicBezTo>
                      <a:pt x="115" y="14"/>
                      <a:pt x="98" y="0"/>
                      <a:pt x="8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3"/>
              <p:cNvSpPr/>
              <p:nvPr/>
            </p:nvSpPr>
            <p:spPr>
              <a:xfrm>
                <a:off x="4688825" y="1434275"/>
                <a:ext cx="57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578" extrusionOk="0">
                    <a:moveTo>
                      <a:pt x="114" y="0"/>
                    </a:moveTo>
                    <a:cubicBezTo>
                      <a:pt x="90" y="0"/>
                      <a:pt x="62" y="23"/>
                      <a:pt x="52" y="55"/>
                    </a:cubicBezTo>
                    <a:cubicBezTo>
                      <a:pt x="1" y="208"/>
                      <a:pt x="14" y="386"/>
                      <a:pt x="77" y="539"/>
                    </a:cubicBezTo>
                    <a:cubicBezTo>
                      <a:pt x="90" y="565"/>
                      <a:pt x="103" y="577"/>
                      <a:pt x="128" y="577"/>
                    </a:cubicBezTo>
                    <a:lnTo>
                      <a:pt x="141" y="577"/>
                    </a:lnTo>
                    <a:cubicBezTo>
                      <a:pt x="192" y="577"/>
                      <a:pt x="230" y="526"/>
                      <a:pt x="205" y="475"/>
                    </a:cubicBezTo>
                    <a:cubicBezTo>
                      <a:pt x="141" y="361"/>
                      <a:pt x="141" y="220"/>
                      <a:pt x="179" y="93"/>
                    </a:cubicBezTo>
                    <a:cubicBezTo>
                      <a:pt x="192" y="55"/>
                      <a:pt x="167" y="17"/>
                      <a:pt x="128" y="4"/>
                    </a:cubicBezTo>
                    <a:cubicBezTo>
                      <a:pt x="124" y="2"/>
                      <a:pt x="119" y="0"/>
                      <a:pt x="11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3"/>
              <p:cNvSpPr/>
              <p:nvPr/>
            </p:nvSpPr>
            <p:spPr>
              <a:xfrm>
                <a:off x="4685975" y="1440650"/>
                <a:ext cx="40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28" extrusionOk="0">
                    <a:moveTo>
                      <a:pt x="122" y="0"/>
                    </a:moveTo>
                    <a:cubicBezTo>
                      <a:pt x="113" y="0"/>
                      <a:pt x="106" y="5"/>
                      <a:pt x="102" y="16"/>
                    </a:cubicBezTo>
                    <a:cubicBezTo>
                      <a:pt x="26" y="169"/>
                      <a:pt x="0" y="348"/>
                      <a:pt x="51" y="514"/>
                    </a:cubicBezTo>
                    <a:cubicBezTo>
                      <a:pt x="56" y="523"/>
                      <a:pt x="65" y="527"/>
                      <a:pt x="73" y="527"/>
                    </a:cubicBezTo>
                    <a:cubicBezTo>
                      <a:pt x="88" y="527"/>
                      <a:pt x="102" y="517"/>
                      <a:pt x="102" y="501"/>
                    </a:cubicBezTo>
                    <a:cubicBezTo>
                      <a:pt x="64" y="348"/>
                      <a:pt x="77" y="182"/>
                      <a:pt x="153" y="42"/>
                    </a:cubicBezTo>
                    <a:cubicBezTo>
                      <a:pt x="162" y="24"/>
                      <a:pt x="140" y="0"/>
                      <a:pt x="12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3"/>
              <p:cNvSpPr/>
              <p:nvPr/>
            </p:nvSpPr>
            <p:spPr>
              <a:xfrm>
                <a:off x="4685000" y="1439650"/>
                <a:ext cx="610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18" extrusionOk="0">
                    <a:moveTo>
                      <a:pt x="169" y="0"/>
                    </a:moveTo>
                    <a:cubicBezTo>
                      <a:pt x="147" y="0"/>
                      <a:pt x="122" y="12"/>
                      <a:pt x="103" y="31"/>
                    </a:cubicBezTo>
                    <a:cubicBezTo>
                      <a:pt x="14" y="197"/>
                      <a:pt x="1" y="388"/>
                      <a:pt x="52" y="566"/>
                    </a:cubicBezTo>
                    <a:cubicBezTo>
                      <a:pt x="52" y="592"/>
                      <a:pt x="77" y="605"/>
                      <a:pt x="90" y="617"/>
                    </a:cubicBezTo>
                    <a:lnTo>
                      <a:pt x="116" y="617"/>
                    </a:lnTo>
                    <a:cubicBezTo>
                      <a:pt x="128" y="617"/>
                      <a:pt x="154" y="605"/>
                      <a:pt x="167" y="592"/>
                    </a:cubicBezTo>
                    <a:cubicBezTo>
                      <a:pt x="179" y="579"/>
                      <a:pt x="192" y="554"/>
                      <a:pt x="179" y="528"/>
                    </a:cubicBezTo>
                    <a:cubicBezTo>
                      <a:pt x="141" y="388"/>
                      <a:pt x="154" y="235"/>
                      <a:pt x="230" y="95"/>
                    </a:cubicBezTo>
                    <a:cubicBezTo>
                      <a:pt x="243" y="69"/>
                      <a:pt x="230" y="31"/>
                      <a:pt x="192" y="5"/>
                    </a:cubicBezTo>
                    <a:cubicBezTo>
                      <a:pt x="185" y="2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3"/>
              <p:cNvSpPr/>
              <p:nvPr/>
            </p:nvSpPr>
            <p:spPr>
              <a:xfrm>
                <a:off x="4682775" y="1447800"/>
                <a:ext cx="5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53" extrusionOk="0">
                    <a:moveTo>
                      <a:pt x="80" y="1"/>
                    </a:moveTo>
                    <a:cubicBezTo>
                      <a:pt x="69" y="1"/>
                      <a:pt x="57" y="8"/>
                      <a:pt x="52" y="24"/>
                    </a:cubicBezTo>
                    <a:cubicBezTo>
                      <a:pt x="1" y="164"/>
                      <a:pt x="39" y="330"/>
                      <a:pt x="154" y="444"/>
                    </a:cubicBezTo>
                    <a:cubicBezTo>
                      <a:pt x="160" y="450"/>
                      <a:pt x="166" y="453"/>
                      <a:pt x="173" y="453"/>
                    </a:cubicBezTo>
                    <a:cubicBezTo>
                      <a:pt x="194" y="453"/>
                      <a:pt x="212" y="426"/>
                      <a:pt x="192" y="406"/>
                    </a:cubicBezTo>
                    <a:cubicBezTo>
                      <a:pt x="90" y="304"/>
                      <a:pt x="64" y="164"/>
                      <a:pt x="103" y="36"/>
                    </a:cubicBezTo>
                    <a:cubicBezTo>
                      <a:pt x="110" y="14"/>
                      <a:pt x="96" y="1"/>
                      <a:pt x="8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3"/>
              <p:cNvSpPr/>
              <p:nvPr/>
            </p:nvSpPr>
            <p:spPr>
              <a:xfrm>
                <a:off x="4681825" y="1446700"/>
                <a:ext cx="70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40" extrusionOk="0">
                    <a:moveTo>
                      <a:pt x="121" y="1"/>
                    </a:moveTo>
                    <a:cubicBezTo>
                      <a:pt x="90" y="1"/>
                      <a:pt x="62" y="23"/>
                      <a:pt x="51" y="55"/>
                    </a:cubicBezTo>
                    <a:cubicBezTo>
                      <a:pt x="1" y="221"/>
                      <a:pt x="39" y="399"/>
                      <a:pt x="166" y="527"/>
                    </a:cubicBezTo>
                    <a:cubicBezTo>
                      <a:pt x="179" y="527"/>
                      <a:pt x="192" y="539"/>
                      <a:pt x="217" y="539"/>
                    </a:cubicBezTo>
                    <a:cubicBezTo>
                      <a:pt x="230" y="539"/>
                      <a:pt x="243" y="527"/>
                      <a:pt x="255" y="514"/>
                    </a:cubicBezTo>
                    <a:cubicBezTo>
                      <a:pt x="281" y="488"/>
                      <a:pt x="281" y="450"/>
                      <a:pt x="255" y="425"/>
                    </a:cubicBezTo>
                    <a:cubicBezTo>
                      <a:pt x="166" y="335"/>
                      <a:pt x="141" y="208"/>
                      <a:pt x="179" y="93"/>
                    </a:cubicBezTo>
                    <a:cubicBezTo>
                      <a:pt x="192" y="55"/>
                      <a:pt x="179" y="17"/>
                      <a:pt x="141" y="4"/>
                    </a:cubicBezTo>
                    <a:cubicBezTo>
                      <a:pt x="134" y="2"/>
                      <a:pt x="127" y="1"/>
                      <a:pt x="12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3"/>
              <p:cNvSpPr/>
              <p:nvPr/>
            </p:nvSpPr>
            <p:spPr>
              <a:xfrm>
                <a:off x="4682450" y="1454600"/>
                <a:ext cx="405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629" extrusionOk="0">
                    <a:moveTo>
                      <a:pt x="33" y="0"/>
                    </a:moveTo>
                    <a:cubicBezTo>
                      <a:pt x="20" y="0"/>
                      <a:pt x="7" y="7"/>
                      <a:pt x="1" y="19"/>
                    </a:cubicBezTo>
                    <a:cubicBezTo>
                      <a:pt x="1" y="223"/>
                      <a:pt x="39" y="414"/>
                      <a:pt x="103" y="606"/>
                    </a:cubicBezTo>
                    <a:cubicBezTo>
                      <a:pt x="108" y="622"/>
                      <a:pt x="120" y="629"/>
                      <a:pt x="132" y="629"/>
                    </a:cubicBezTo>
                    <a:cubicBezTo>
                      <a:pt x="147" y="629"/>
                      <a:pt x="161" y="615"/>
                      <a:pt x="154" y="593"/>
                    </a:cubicBezTo>
                    <a:cubicBezTo>
                      <a:pt x="90" y="402"/>
                      <a:pt x="65" y="211"/>
                      <a:pt x="65" y="19"/>
                    </a:cubicBezTo>
                    <a:cubicBezTo>
                      <a:pt x="58" y="7"/>
                      <a:pt x="46" y="0"/>
                      <a:pt x="3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3"/>
              <p:cNvSpPr/>
              <p:nvPr/>
            </p:nvSpPr>
            <p:spPr>
              <a:xfrm>
                <a:off x="4681500" y="1453475"/>
                <a:ext cx="57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715" extrusionOk="0">
                    <a:moveTo>
                      <a:pt x="77" y="1"/>
                    </a:moveTo>
                    <a:cubicBezTo>
                      <a:pt x="39" y="1"/>
                      <a:pt x="1" y="26"/>
                      <a:pt x="1" y="64"/>
                    </a:cubicBezTo>
                    <a:cubicBezTo>
                      <a:pt x="1" y="268"/>
                      <a:pt x="26" y="472"/>
                      <a:pt x="103" y="663"/>
                    </a:cubicBezTo>
                    <a:cubicBezTo>
                      <a:pt x="103" y="689"/>
                      <a:pt x="128" y="702"/>
                      <a:pt x="154" y="714"/>
                    </a:cubicBezTo>
                    <a:lnTo>
                      <a:pt x="166" y="714"/>
                    </a:lnTo>
                    <a:cubicBezTo>
                      <a:pt x="179" y="702"/>
                      <a:pt x="205" y="702"/>
                      <a:pt x="217" y="676"/>
                    </a:cubicBezTo>
                    <a:cubicBezTo>
                      <a:pt x="230" y="663"/>
                      <a:pt x="230" y="638"/>
                      <a:pt x="230" y="625"/>
                    </a:cubicBezTo>
                    <a:cubicBezTo>
                      <a:pt x="166" y="447"/>
                      <a:pt x="141" y="256"/>
                      <a:pt x="141" y="64"/>
                    </a:cubicBezTo>
                    <a:cubicBezTo>
                      <a:pt x="141" y="26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3"/>
              <p:cNvSpPr/>
              <p:nvPr/>
            </p:nvSpPr>
            <p:spPr>
              <a:xfrm>
                <a:off x="4682450" y="1462650"/>
                <a:ext cx="71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96" extrusionOk="0">
                    <a:moveTo>
                      <a:pt x="33" y="0"/>
                    </a:moveTo>
                    <a:cubicBezTo>
                      <a:pt x="20" y="0"/>
                      <a:pt x="7" y="10"/>
                      <a:pt x="1" y="29"/>
                    </a:cubicBezTo>
                    <a:cubicBezTo>
                      <a:pt x="1" y="207"/>
                      <a:pt x="77" y="373"/>
                      <a:pt x="218" y="488"/>
                    </a:cubicBezTo>
                    <a:cubicBezTo>
                      <a:pt x="224" y="494"/>
                      <a:pt x="231" y="496"/>
                      <a:pt x="238" y="496"/>
                    </a:cubicBezTo>
                    <a:cubicBezTo>
                      <a:pt x="262" y="496"/>
                      <a:pt x="285" y="469"/>
                      <a:pt x="256" y="449"/>
                    </a:cubicBezTo>
                    <a:cubicBezTo>
                      <a:pt x="128" y="347"/>
                      <a:pt x="65" y="194"/>
                      <a:pt x="65" y="29"/>
                    </a:cubicBezTo>
                    <a:cubicBezTo>
                      <a:pt x="58" y="10"/>
                      <a:pt x="46" y="0"/>
                      <a:pt x="3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3"/>
              <p:cNvSpPr/>
              <p:nvPr/>
            </p:nvSpPr>
            <p:spPr>
              <a:xfrm>
                <a:off x="4681500" y="1461450"/>
                <a:ext cx="862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587" extrusionOk="0">
                    <a:moveTo>
                      <a:pt x="77" y="0"/>
                    </a:moveTo>
                    <a:cubicBezTo>
                      <a:pt x="39" y="0"/>
                      <a:pt x="1" y="38"/>
                      <a:pt x="1" y="77"/>
                    </a:cubicBezTo>
                    <a:cubicBezTo>
                      <a:pt x="1" y="268"/>
                      <a:pt x="90" y="446"/>
                      <a:pt x="230" y="574"/>
                    </a:cubicBezTo>
                    <a:cubicBezTo>
                      <a:pt x="243" y="574"/>
                      <a:pt x="256" y="587"/>
                      <a:pt x="281" y="587"/>
                    </a:cubicBezTo>
                    <a:lnTo>
                      <a:pt x="294" y="587"/>
                    </a:lnTo>
                    <a:cubicBezTo>
                      <a:pt x="319" y="574"/>
                      <a:pt x="345" y="548"/>
                      <a:pt x="345" y="523"/>
                    </a:cubicBezTo>
                    <a:cubicBezTo>
                      <a:pt x="345" y="497"/>
                      <a:pt x="345" y="485"/>
                      <a:pt x="319" y="472"/>
                    </a:cubicBezTo>
                    <a:cubicBezTo>
                      <a:pt x="205" y="370"/>
                      <a:pt x="141" y="230"/>
                      <a:pt x="141" y="77"/>
                    </a:cubicBezTo>
                    <a:cubicBezTo>
                      <a:pt x="141" y="51"/>
                      <a:pt x="128" y="38"/>
                      <a:pt x="115" y="26"/>
                    </a:cubicBezTo>
                    <a:cubicBezTo>
                      <a:pt x="103" y="13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3"/>
              <p:cNvSpPr/>
              <p:nvPr/>
            </p:nvSpPr>
            <p:spPr>
              <a:xfrm>
                <a:off x="4684050" y="1467425"/>
                <a:ext cx="91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29" extrusionOk="0">
                    <a:moveTo>
                      <a:pt x="26" y="0"/>
                    </a:moveTo>
                    <a:cubicBezTo>
                      <a:pt x="13" y="0"/>
                      <a:pt x="1" y="10"/>
                      <a:pt x="1" y="29"/>
                    </a:cubicBezTo>
                    <a:cubicBezTo>
                      <a:pt x="26" y="233"/>
                      <a:pt x="141" y="424"/>
                      <a:pt x="319" y="526"/>
                    </a:cubicBezTo>
                    <a:cubicBezTo>
                      <a:pt x="323" y="528"/>
                      <a:pt x="326" y="529"/>
                      <a:pt x="330" y="529"/>
                    </a:cubicBezTo>
                    <a:cubicBezTo>
                      <a:pt x="351" y="529"/>
                      <a:pt x="367" y="497"/>
                      <a:pt x="345" y="475"/>
                    </a:cubicBezTo>
                    <a:cubicBezTo>
                      <a:pt x="192" y="386"/>
                      <a:pt x="77" y="207"/>
                      <a:pt x="52" y="29"/>
                    </a:cubicBezTo>
                    <a:cubicBezTo>
                      <a:pt x="52" y="10"/>
                      <a:pt x="39" y="0"/>
                      <a:pt x="2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3"/>
              <p:cNvSpPr/>
              <p:nvPr/>
            </p:nvSpPr>
            <p:spPr>
              <a:xfrm>
                <a:off x="4682775" y="1466450"/>
                <a:ext cx="115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7" extrusionOk="0">
                    <a:moveTo>
                      <a:pt x="85" y="1"/>
                    </a:moveTo>
                    <a:cubicBezTo>
                      <a:pt x="78" y="1"/>
                      <a:pt x="71" y="2"/>
                      <a:pt x="64" y="4"/>
                    </a:cubicBezTo>
                    <a:cubicBezTo>
                      <a:pt x="26" y="4"/>
                      <a:pt x="1" y="30"/>
                      <a:pt x="13" y="68"/>
                    </a:cubicBezTo>
                    <a:cubicBezTo>
                      <a:pt x="39" y="285"/>
                      <a:pt x="166" y="489"/>
                      <a:pt x="345" y="603"/>
                    </a:cubicBezTo>
                    <a:cubicBezTo>
                      <a:pt x="358" y="603"/>
                      <a:pt x="370" y="616"/>
                      <a:pt x="383" y="616"/>
                    </a:cubicBezTo>
                    <a:cubicBezTo>
                      <a:pt x="409" y="616"/>
                      <a:pt x="434" y="603"/>
                      <a:pt x="447" y="578"/>
                    </a:cubicBezTo>
                    <a:cubicBezTo>
                      <a:pt x="460" y="552"/>
                      <a:pt x="447" y="501"/>
                      <a:pt x="421" y="489"/>
                    </a:cubicBezTo>
                    <a:cubicBezTo>
                      <a:pt x="268" y="387"/>
                      <a:pt x="166" y="234"/>
                      <a:pt x="154" y="55"/>
                    </a:cubicBezTo>
                    <a:cubicBezTo>
                      <a:pt x="143" y="24"/>
                      <a:pt x="115" y="1"/>
                      <a:pt x="8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3"/>
              <p:cNvSpPr/>
              <p:nvPr/>
            </p:nvSpPr>
            <p:spPr>
              <a:xfrm>
                <a:off x="4683925" y="1473475"/>
                <a:ext cx="106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2" extrusionOk="0">
                    <a:moveTo>
                      <a:pt x="38" y="0"/>
                    </a:moveTo>
                    <a:cubicBezTo>
                      <a:pt x="20" y="0"/>
                      <a:pt x="1" y="24"/>
                      <a:pt x="18" y="42"/>
                    </a:cubicBezTo>
                    <a:lnTo>
                      <a:pt x="6" y="42"/>
                    </a:lnTo>
                    <a:cubicBezTo>
                      <a:pt x="82" y="208"/>
                      <a:pt x="184" y="386"/>
                      <a:pt x="363" y="411"/>
                    </a:cubicBezTo>
                    <a:cubicBezTo>
                      <a:pt x="375" y="411"/>
                      <a:pt x="401" y="411"/>
                      <a:pt x="401" y="399"/>
                    </a:cubicBezTo>
                    <a:lnTo>
                      <a:pt x="426" y="284"/>
                    </a:lnTo>
                    <a:cubicBezTo>
                      <a:pt x="426" y="268"/>
                      <a:pt x="406" y="252"/>
                      <a:pt x="391" y="252"/>
                    </a:cubicBezTo>
                    <a:cubicBezTo>
                      <a:pt x="382" y="252"/>
                      <a:pt x="375" y="257"/>
                      <a:pt x="375" y="271"/>
                    </a:cubicBezTo>
                    <a:lnTo>
                      <a:pt x="354" y="356"/>
                    </a:lnTo>
                    <a:lnTo>
                      <a:pt x="354" y="356"/>
                    </a:lnTo>
                    <a:cubicBezTo>
                      <a:pt x="202" y="320"/>
                      <a:pt x="118" y="150"/>
                      <a:pt x="57" y="16"/>
                    </a:cubicBezTo>
                    <a:cubicBezTo>
                      <a:pt x="53" y="5"/>
                      <a:pt x="45" y="0"/>
                      <a:pt x="3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3"/>
              <p:cNvSpPr/>
              <p:nvPr/>
            </p:nvSpPr>
            <p:spPr>
              <a:xfrm>
                <a:off x="4682775" y="1472475"/>
                <a:ext cx="13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03" extrusionOk="0">
                    <a:moveTo>
                      <a:pt x="70" y="0"/>
                    </a:moveTo>
                    <a:cubicBezTo>
                      <a:pt x="52" y="0"/>
                      <a:pt x="36" y="12"/>
                      <a:pt x="26" y="31"/>
                    </a:cubicBezTo>
                    <a:cubicBezTo>
                      <a:pt x="1" y="56"/>
                      <a:pt x="1" y="82"/>
                      <a:pt x="13" y="95"/>
                    </a:cubicBezTo>
                    <a:cubicBezTo>
                      <a:pt x="64" y="260"/>
                      <a:pt x="179" y="401"/>
                      <a:pt x="332" y="477"/>
                    </a:cubicBezTo>
                    <a:lnTo>
                      <a:pt x="332" y="502"/>
                    </a:lnTo>
                    <a:lnTo>
                      <a:pt x="358" y="477"/>
                    </a:lnTo>
                    <a:lnTo>
                      <a:pt x="409" y="490"/>
                    </a:lnTo>
                    <a:cubicBezTo>
                      <a:pt x="447" y="490"/>
                      <a:pt x="472" y="464"/>
                      <a:pt x="485" y="439"/>
                    </a:cubicBezTo>
                    <a:lnTo>
                      <a:pt x="485" y="401"/>
                    </a:lnTo>
                    <a:lnTo>
                      <a:pt x="536" y="362"/>
                    </a:lnTo>
                    <a:lnTo>
                      <a:pt x="498" y="362"/>
                    </a:lnTo>
                    <a:lnTo>
                      <a:pt x="498" y="337"/>
                    </a:lnTo>
                    <a:cubicBezTo>
                      <a:pt x="498" y="299"/>
                      <a:pt x="485" y="260"/>
                      <a:pt x="447" y="248"/>
                    </a:cubicBezTo>
                    <a:cubicBezTo>
                      <a:pt x="409" y="248"/>
                      <a:pt x="370" y="273"/>
                      <a:pt x="358" y="299"/>
                    </a:cubicBezTo>
                    <a:lnTo>
                      <a:pt x="358" y="337"/>
                    </a:lnTo>
                    <a:cubicBezTo>
                      <a:pt x="256" y="273"/>
                      <a:pt x="179" y="158"/>
                      <a:pt x="141" y="44"/>
                    </a:cubicBezTo>
                    <a:cubicBezTo>
                      <a:pt x="128" y="18"/>
                      <a:pt x="103" y="5"/>
                      <a:pt x="90" y="5"/>
                    </a:cubicBezTo>
                    <a:cubicBezTo>
                      <a:pt x="83" y="2"/>
                      <a:pt x="76" y="0"/>
                      <a:pt x="7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3"/>
              <p:cNvSpPr/>
              <p:nvPr/>
            </p:nvSpPr>
            <p:spPr>
              <a:xfrm>
                <a:off x="4681925" y="1476325"/>
                <a:ext cx="124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56" extrusionOk="0">
                    <a:moveTo>
                      <a:pt x="41" y="1"/>
                    </a:moveTo>
                    <a:cubicBezTo>
                      <a:pt x="22" y="1"/>
                      <a:pt x="0" y="25"/>
                      <a:pt x="9" y="43"/>
                    </a:cubicBezTo>
                    <a:cubicBezTo>
                      <a:pt x="73" y="170"/>
                      <a:pt x="162" y="272"/>
                      <a:pt x="277" y="336"/>
                    </a:cubicBezTo>
                    <a:cubicBezTo>
                      <a:pt x="305" y="347"/>
                      <a:pt x="337" y="355"/>
                      <a:pt x="369" y="355"/>
                    </a:cubicBezTo>
                    <a:cubicBezTo>
                      <a:pt x="411" y="355"/>
                      <a:pt x="452" y="341"/>
                      <a:pt x="481" y="297"/>
                    </a:cubicBezTo>
                    <a:cubicBezTo>
                      <a:pt x="499" y="280"/>
                      <a:pt x="479" y="256"/>
                      <a:pt x="457" y="256"/>
                    </a:cubicBezTo>
                    <a:cubicBezTo>
                      <a:pt x="448" y="256"/>
                      <a:pt x="438" y="260"/>
                      <a:pt x="430" y="272"/>
                    </a:cubicBezTo>
                    <a:cubicBezTo>
                      <a:pt x="420" y="296"/>
                      <a:pt x="402" y="305"/>
                      <a:pt x="381" y="305"/>
                    </a:cubicBezTo>
                    <a:cubicBezTo>
                      <a:pt x="323" y="305"/>
                      <a:pt x="238" y="236"/>
                      <a:pt x="200" y="208"/>
                    </a:cubicBezTo>
                    <a:cubicBezTo>
                      <a:pt x="149" y="157"/>
                      <a:pt x="98" y="94"/>
                      <a:pt x="60" y="17"/>
                    </a:cubicBezTo>
                    <a:cubicBezTo>
                      <a:pt x="56" y="5"/>
                      <a:pt x="49" y="1"/>
                      <a:pt x="4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3"/>
              <p:cNvSpPr/>
              <p:nvPr/>
            </p:nvSpPr>
            <p:spPr>
              <a:xfrm>
                <a:off x="4680875" y="1475475"/>
                <a:ext cx="143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4" extrusionOk="0">
                    <a:moveTo>
                      <a:pt x="77" y="0"/>
                    </a:moveTo>
                    <a:cubicBezTo>
                      <a:pt x="51" y="0"/>
                      <a:pt x="26" y="13"/>
                      <a:pt x="13" y="26"/>
                    </a:cubicBezTo>
                    <a:cubicBezTo>
                      <a:pt x="0" y="51"/>
                      <a:pt x="0" y="77"/>
                      <a:pt x="13" y="102"/>
                    </a:cubicBezTo>
                    <a:cubicBezTo>
                      <a:pt x="77" y="230"/>
                      <a:pt x="179" y="331"/>
                      <a:pt x="306" y="395"/>
                    </a:cubicBezTo>
                    <a:cubicBezTo>
                      <a:pt x="332" y="421"/>
                      <a:pt x="383" y="433"/>
                      <a:pt x="421" y="433"/>
                    </a:cubicBezTo>
                    <a:cubicBezTo>
                      <a:pt x="472" y="433"/>
                      <a:pt x="536" y="408"/>
                      <a:pt x="561" y="357"/>
                    </a:cubicBezTo>
                    <a:cubicBezTo>
                      <a:pt x="574" y="331"/>
                      <a:pt x="574" y="306"/>
                      <a:pt x="561" y="281"/>
                    </a:cubicBezTo>
                    <a:cubicBezTo>
                      <a:pt x="548" y="268"/>
                      <a:pt x="523" y="255"/>
                      <a:pt x="497" y="255"/>
                    </a:cubicBezTo>
                    <a:cubicBezTo>
                      <a:pt x="472" y="255"/>
                      <a:pt x="459" y="268"/>
                      <a:pt x="446" y="281"/>
                    </a:cubicBezTo>
                    <a:cubicBezTo>
                      <a:pt x="434" y="293"/>
                      <a:pt x="434" y="293"/>
                      <a:pt x="434" y="293"/>
                    </a:cubicBezTo>
                    <a:cubicBezTo>
                      <a:pt x="370" y="293"/>
                      <a:pt x="306" y="255"/>
                      <a:pt x="268" y="217"/>
                    </a:cubicBezTo>
                    <a:cubicBezTo>
                      <a:pt x="217" y="166"/>
                      <a:pt x="166" y="102"/>
                      <a:pt x="140" y="38"/>
                    </a:cubicBezTo>
                    <a:cubicBezTo>
                      <a:pt x="128" y="13"/>
                      <a:pt x="102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3"/>
              <p:cNvSpPr/>
              <p:nvPr/>
            </p:nvSpPr>
            <p:spPr>
              <a:xfrm>
                <a:off x="4682875" y="1479350"/>
                <a:ext cx="917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0" extrusionOk="0">
                    <a:moveTo>
                      <a:pt x="43" y="1"/>
                    </a:moveTo>
                    <a:cubicBezTo>
                      <a:pt x="24" y="1"/>
                      <a:pt x="0" y="21"/>
                      <a:pt x="9" y="49"/>
                    </a:cubicBezTo>
                    <a:lnTo>
                      <a:pt x="9" y="36"/>
                    </a:lnTo>
                    <a:cubicBezTo>
                      <a:pt x="48" y="151"/>
                      <a:pt x="124" y="253"/>
                      <a:pt x="213" y="329"/>
                    </a:cubicBezTo>
                    <a:cubicBezTo>
                      <a:pt x="238" y="349"/>
                      <a:pt x="266" y="359"/>
                      <a:pt x="292" y="359"/>
                    </a:cubicBezTo>
                    <a:cubicBezTo>
                      <a:pt x="333" y="359"/>
                      <a:pt x="366" y="333"/>
                      <a:pt x="366" y="278"/>
                    </a:cubicBezTo>
                    <a:cubicBezTo>
                      <a:pt x="366" y="259"/>
                      <a:pt x="354" y="250"/>
                      <a:pt x="341" y="250"/>
                    </a:cubicBezTo>
                    <a:cubicBezTo>
                      <a:pt x="328" y="250"/>
                      <a:pt x="315" y="259"/>
                      <a:pt x="315" y="278"/>
                    </a:cubicBezTo>
                    <a:cubicBezTo>
                      <a:pt x="315" y="299"/>
                      <a:pt x="306" y="306"/>
                      <a:pt x="293" y="306"/>
                    </a:cubicBezTo>
                    <a:cubicBezTo>
                      <a:pt x="266" y="306"/>
                      <a:pt x="222" y="274"/>
                      <a:pt x="213" y="266"/>
                    </a:cubicBezTo>
                    <a:cubicBezTo>
                      <a:pt x="188" y="227"/>
                      <a:pt x="162" y="202"/>
                      <a:pt x="150" y="176"/>
                    </a:cubicBezTo>
                    <a:cubicBezTo>
                      <a:pt x="111" y="126"/>
                      <a:pt x="73" y="75"/>
                      <a:pt x="60" y="11"/>
                    </a:cubicBezTo>
                    <a:cubicBezTo>
                      <a:pt x="57" y="4"/>
                      <a:pt x="50" y="1"/>
                      <a:pt x="4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3"/>
              <p:cNvSpPr/>
              <p:nvPr/>
            </p:nvSpPr>
            <p:spPr>
              <a:xfrm>
                <a:off x="4681825" y="1478075"/>
                <a:ext cx="1150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57" extrusionOk="0">
                    <a:moveTo>
                      <a:pt x="84" y="0"/>
                    </a:moveTo>
                    <a:cubicBezTo>
                      <a:pt x="74" y="0"/>
                      <a:pt x="63" y="3"/>
                      <a:pt x="51" y="11"/>
                    </a:cubicBezTo>
                    <a:cubicBezTo>
                      <a:pt x="26" y="24"/>
                      <a:pt x="1" y="62"/>
                      <a:pt x="13" y="100"/>
                    </a:cubicBezTo>
                    <a:cubicBezTo>
                      <a:pt x="64" y="227"/>
                      <a:pt x="128" y="329"/>
                      <a:pt x="230" y="419"/>
                    </a:cubicBezTo>
                    <a:cubicBezTo>
                      <a:pt x="255" y="444"/>
                      <a:pt x="294" y="444"/>
                      <a:pt x="332" y="457"/>
                    </a:cubicBezTo>
                    <a:cubicBezTo>
                      <a:pt x="357" y="444"/>
                      <a:pt x="370" y="444"/>
                      <a:pt x="396" y="431"/>
                    </a:cubicBezTo>
                    <a:cubicBezTo>
                      <a:pt x="434" y="419"/>
                      <a:pt x="459" y="380"/>
                      <a:pt x="459" y="329"/>
                    </a:cubicBezTo>
                    <a:cubicBezTo>
                      <a:pt x="459" y="317"/>
                      <a:pt x="459" y="291"/>
                      <a:pt x="447" y="278"/>
                    </a:cubicBezTo>
                    <a:cubicBezTo>
                      <a:pt x="432" y="263"/>
                      <a:pt x="412" y="256"/>
                      <a:pt x="394" y="256"/>
                    </a:cubicBezTo>
                    <a:cubicBezTo>
                      <a:pt x="366" y="256"/>
                      <a:pt x="340" y="273"/>
                      <a:pt x="332" y="304"/>
                    </a:cubicBezTo>
                    <a:cubicBezTo>
                      <a:pt x="319" y="304"/>
                      <a:pt x="306" y="291"/>
                      <a:pt x="294" y="278"/>
                    </a:cubicBezTo>
                    <a:cubicBezTo>
                      <a:pt x="268" y="253"/>
                      <a:pt x="243" y="227"/>
                      <a:pt x="230" y="202"/>
                    </a:cubicBezTo>
                    <a:cubicBezTo>
                      <a:pt x="192" y="151"/>
                      <a:pt x="166" y="100"/>
                      <a:pt x="141" y="36"/>
                    </a:cubicBezTo>
                    <a:cubicBezTo>
                      <a:pt x="132" y="18"/>
                      <a:pt x="110" y="0"/>
                      <a:pt x="8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3"/>
              <p:cNvSpPr/>
              <p:nvPr/>
            </p:nvSpPr>
            <p:spPr>
              <a:xfrm>
                <a:off x="4682875" y="1482225"/>
                <a:ext cx="66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02" extrusionOk="0">
                    <a:moveTo>
                      <a:pt x="43" y="0"/>
                    </a:moveTo>
                    <a:cubicBezTo>
                      <a:pt x="24" y="0"/>
                      <a:pt x="0" y="21"/>
                      <a:pt x="9" y="49"/>
                    </a:cubicBezTo>
                    <a:lnTo>
                      <a:pt x="9" y="36"/>
                    </a:lnTo>
                    <a:cubicBezTo>
                      <a:pt x="48" y="125"/>
                      <a:pt x="124" y="176"/>
                      <a:pt x="213" y="202"/>
                    </a:cubicBezTo>
                    <a:cubicBezTo>
                      <a:pt x="252" y="202"/>
                      <a:pt x="264" y="151"/>
                      <a:pt x="226" y="138"/>
                    </a:cubicBezTo>
                    <a:cubicBezTo>
                      <a:pt x="150" y="125"/>
                      <a:pt x="86" y="87"/>
                      <a:pt x="60" y="11"/>
                    </a:cubicBezTo>
                    <a:cubicBezTo>
                      <a:pt x="57" y="3"/>
                      <a:pt x="50" y="0"/>
                      <a:pt x="4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3"/>
              <p:cNvSpPr/>
              <p:nvPr/>
            </p:nvSpPr>
            <p:spPr>
              <a:xfrm>
                <a:off x="4682150" y="1481200"/>
                <a:ext cx="79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1" extrusionOk="0">
                    <a:moveTo>
                      <a:pt x="77" y="1"/>
                    </a:moveTo>
                    <a:cubicBezTo>
                      <a:pt x="38" y="1"/>
                      <a:pt x="26" y="13"/>
                      <a:pt x="13" y="26"/>
                    </a:cubicBezTo>
                    <a:cubicBezTo>
                      <a:pt x="0" y="52"/>
                      <a:pt x="0" y="77"/>
                      <a:pt x="13" y="102"/>
                    </a:cubicBezTo>
                    <a:cubicBezTo>
                      <a:pt x="51" y="192"/>
                      <a:pt x="140" y="255"/>
                      <a:pt x="242" y="281"/>
                    </a:cubicBezTo>
                    <a:lnTo>
                      <a:pt x="255" y="281"/>
                    </a:lnTo>
                    <a:cubicBezTo>
                      <a:pt x="268" y="268"/>
                      <a:pt x="293" y="268"/>
                      <a:pt x="306" y="255"/>
                    </a:cubicBezTo>
                    <a:cubicBezTo>
                      <a:pt x="319" y="230"/>
                      <a:pt x="319" y="204"/>
                      <a:pt x="319" y="179"/>
                    </a:cubicBezTo>
                    <a:cubicBezTo>
                      <a:pt x="306" y="153"/>
                      <a:pt x="281" y="141"/>
                      <a:pt x="268" y="141"/>
                    </a:cubicBezTo>
                    <a:cubicBezTo>
                      <a:pt x="204" y="128"/>
                      <a:pt x="153" y="90"/>
                      <a:pt x="128" y="39"/>
                    </a:cubicBezTo>
                    <a:cubicBezTo>
                      <a:pt x="115" y="13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3"/>
              <p:cNvSpPr/>
              <p:nvPr/>
            </p:nvSpPr>
            <p:spPr>
              <a:xfrm>
                <a:off x="4682875" y="1483175"/>
                <a:ext cx="65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204" extrusionOk="0">
                    <a:moveTo>
                      <a:pt x="38" y="0"/>
                    </a:moveTo>
                    <a:cubicBezTo>
                      <a:pt x="18" y="0"/>
                      <a:pt x="0" y="21"/>
                      <a:pt x="9" y="49"/>
                    </a:cubicBezTo>
                    <a:lnTo>
                      <a:pt x="9" y="36"/>
                    </a:lnTo>
                    <a:cubicBezTo>
                      <a:pt x="48" y="113"/>
                      <a:pt x="124" y="176"/>
                      <a:pt x="213" y="202"/>
                    </a:cubicBezTo>
                    <a:cubicBezTo>
                      <a:pt x="217" y="203"/>
                      <a:pt x="220" y="204"/>
                      <a:pt x="223" y="204"/>
                    </a:cubicBezTo>
                    <a:cubicBezTo>
                      <a:pt x="254" y="204"/>
                      <a:pt x="261" y="150"/>
                      <a:pt x="226" y="138"/>
                    </a:cubicBezTo>
                    <a:cubicBezTo>
                      <a:pt x="162" y="125"/>
                      <a:pt x="99" y="74"/>
                      <a:pt x="60" y="11"/>
                    </a:cubicBezTo>
                    <a:cubicBezTo>
                      <a:pt x="53" y="4"/>
                      <a:pt x="45" y="0"/>
                      <a:pt x="3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4681825" y="1482275"/>
                <a:ext cx="86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77" extrusionOk="0">
                    <a:moveTo>
                      <a:pt x="80" y="1"/>
                    </a:moveTo>
                    <a:cubicBezTo>
                      <a:pt x="67" y="1"/>
                      <a:pt x="53" y="4"/>
                      <a:pt x="39" y="9"/>
                    </a:cubicBezTo>
                    <a:cubicBezTo>
                      <a:pt x="13" y="34"/>
                      <a:pt x="1" y="72"/>
                      <a:pt x="26" y="110"/>
                    </a:cubicBezTo>
                    <a:cubicBezTo>
                      <a:pt x="77" y="187"/>
                      <a:pt x="153" y="251"/>
                      <a:pt x="255" y="276"/>
                    </a:cubicBezTo>
                    <a:lnTo>
                      <a:pt x="268" y="276"/>
                    </a:lnTo>
                    <a:cubicBezTo>
                      <a:pt x="294" y="276"/>
                      <a:pt x="319" y="251"/>
                      <a:pt x="332" y="225"/>
                    </a:cubicBezTo>
                    <a:cubicBezTo>
                      <a:pt x="345" y="187"/>
                      <a:pt x="319" y="149"/>
                      <a:pt x="281" y="149"/>
                    </a:cubicBezTo>
                    <a:cubicBezTo>
                      <a:pt x="217" y="123"/>
                      <a:pt x="166" y="85"/>
                      <a:pt x="141" y="34"/>
                    </a:cubicBezTo>
                    <a:cubicBezTo>
                      <a:pt x="125" y="10"/>
                      <a:pt x="103" y="1"/>
                      <a:pt x="8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4691375" y="1464050"/>
                <a:ext cx="67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43" extrusionOk="0">
                    <a:moveTo>
                      <a:pt x="33" y="1"/>
                    </a:moveTo>
                    <a:cubicBezTo>
                      <a:pt x="18" y="1"/>
                      <a:pt x="1" y="14"/>
                      <a:pt x="1" y="36"/>
                    </a:cubicBezTo>
                    <a:cubicBezTo>
                      <a:pt x="26" y="164"/>
                      <a:pt x="77" y="342"/>
                      <a:pt x="230" y="342"/>
                    </a:cubicBezTo>
                    <a:cubicBezTo>
                      <a:pt x="269" y="342"/>
                      <a:pt x="269" y="279"/>
                      <a:pt x="230" y="279"/>
                    </a:cubicBezTo>
                    <a:cubicBezTo>
                      <a:pt x="103" y="279"/>
                      <a:pt x="77" y="126"/>
                      <a:pt x="52" y="24"/>
                    </a:cubicBezTo>
                    <a:cubicBezTo>
                      <a:pt x="52" y="8"/>
                      <a:pt x="43" y="1"/>
                      <a:pt x="3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4690100" y="1462900"/>
                <a:ext cx="89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14" extrusionOk="0">
                    <a:moveTo>
                      <a:pt x="81" y="1"/>
                    </a:moveTo>
                    <a:cubicBezTo>
                      <a:pt x="64" y="1"/>
                      <a:pt x="48" y="10"/>
                      <a:pt x="39" y="19"/>
                    </a:cubicBezTo>
                    <a:cubicBezTo>
                      <a:pt x="14" y="31"/>
                      <a:pt x="1" y="57"/>
                      <a:pt x="14" y="82"/>
                    </a:cubicBezTo>
                    <a:cubicBezTo>
                      <a:pt x="52" y="312"/>
                      <a:pt x="141" y="414"/>
                      <a:pt x="281" y="414"/>
                    </a:cubicBezTo>
                    <a:cubicBezTo>
                      <a:pt x="307" y="414"/>
                      <a:pt x="332" y="401"/>
                      <a:pt x="345" y="388"/>
                    </a:cubicBezTo>
                    <a:cubicBezTo>
                      <a:pt x="358" y="363"/>
                      <a:pt x="358" y="337"/>
                      <a:pt x="345" y="312"/>
                    </a:cubicBezTo>
                    <a:cubicBezTo>
                      <a:pt x="332" y="299"/>
                      <a:pt x="307" y="286"/>
                      <a:pt x="281" y="286"/>
                    </a:cubicBezTo>
                    <a:cubicBezTo>
                      <a:pt x="192" y="274"/>
                      <a:pt x="167" y="184"/>
                      <a:pt x="141" y="57"/>
                    </a:cubicBezTo>
                    <a:cubicBezTo>
                      <a:pt x="141" y="31"/>
                      <a:pt x="128" y="19"/>
                      <a:pt x="103" y="6"/>
                    </a:cubicBezTo>
                    <a:cubicBezTo>
                      <a:pt x="95" y="2"/>
                      <a:pt x="88" y="1"/>
                      <a:pt x="8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4692025" y="1454350"/>
                <a:ext cx="66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50" extrusionOk="0">
                    <a:moveTo>
                      <a:pt x="39" y="1"/>
                    </a:moveTo>
                    <a:cubicBezTo>
                      <a:pt x="26" y="1"/>
                      <a:pt x="13" y="10"/>
                      <a:pt x="13" y="29"/>
                    </a:cubicBezTo>
                    <a:cubicBezTo>
                      <a:pt x="0" y="170"/>
                      <a:pt x="77" y="297"/>
                      <a:pt x="217" y="348"/>
                    </a:cubicBezTo>
                    <a:cubicBezTo>
                      <a:pt x="221" y="349"/>
                      <a:pt x="225" y="350"/>
                      <a:pt x="229" y="350"/>
                    </a:cubicBezTo>
                    <a:cubicBezTo>
                      <a:pt x="257" y="350"/>
                      <a:pt x="264" y="308"/>
                      <a:pt x="230" y="297"/>
                    </a:cubicBezTo>
                    <a:cubicBezTo>
                      <a:pt x="128" y="259"/>
                      <a:pt x="51" y="144"/>
                      <a:pt x="64" y="29"/>
                    </a:cubicBezTo>
                    <a:cubicBezTo>
                      <a:pt x="64" y="10"/>
                      <a:pt x="51" y="1"/>
                      <a:pt x="3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4691075" y="1453475"/>
                <a:ext cx="83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22" extrusionOk="0">
                    <a:moveTo>
                      <a:pt x="77" y="1"/>
                    </a:moveTo>
                    <a:cubicBezTo>
                      <a:pt x="38" y="1"/>
                      <a:pt x="13" y="26"/>
                      <a:pt x="0" y="64"/>
                    </a:cubicBezTo>
                    <a:cubicBezTo>
                      <a:pt x="0" y="230"/>
                      <a:pt x="89" y="370"/>
                      <a:pt x="242" y="421"/>
                    </a:cubicBezTo>
                    <a:lnTo>
                      <a:pt x="268" y="421"/>
                    </a:lnTo>
                    <a:cubicBezTo>
                      <a:pt x="293" y="421"/>
                      <a:pt x="319" y="408"/>
                      <a:pt x="319" y="383"/>
                    </a:cubicBezTo>
                    <a:cubicBezTo>
                      <a:pt x="332" y="345"/>
                      <a:pt x="319" y="306"/>
                      <a:pt x="281" y="294"/>
                    </a:cubicBezTo>
                    <a:cubicBezTo>
                      <a:pt x="191" y="256"/>
                      <a:pt x="140" y="166"/>
                      <a:pt x="140" y="77"/>
                    </a:cubicBezTo>
                    <a:cubicBezTo>
                      <a:pt x="140" y="52"/>
                      <a:pt x="140" y="39"/>
                      <a:pt x="128" y="26"/>
                    </a:cubicBezTo>
                    <a:cubicBezTo>
                      <a:pt x="115" y="13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4694250" y="1455000"/>
                <a:ext cx="685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482" extrusionOk="0">
                    <a:moveTo>
                      <a:pt x="45" y="0"/>
                    </a:moveTo>
                    <a:cubicBezTo>
                      <a:pt x="29" y="0"/>
                      <a:pt x="13" y="10"/>
                      <a:pt x="13" y="29"/>
                    </a:cubicBezTo>
                    <a:cubicBezTo>
                      <a:pt x="1" y="195"/>
                      <a:pt x="77" y="360"/>
                      <a:pt x="205" y="475"/>
                    </a:cubicBezTo>
                    <a:cubicBezTo>
                      <a:pt x="210" y="480"/>
                      <a:pt x="215" y="482"/>
                      <a:pt x="222" y="482"/>
                    </a:cubicBezTo>
                    <a:cubicBezTo>
                      <a:pt x="247" y="482"/>
                      <a:pt x="274" y="447"/>
                      <a:pt x="243" y="437"/>
                    </a:cubicBezTo>
                    <a:cubicBezTo>
                      <a:pt x="128" y="335"/>
                      <a:pt x="64" y="182"/>
                      <a:pt x="77" y="29"/>
                    </a:cubicBezTo>
                    <a:cubicBezTo>
                      <a:pt x="77" y="10"/>
                      <a:pt x="61" y="0"/>
                      <a:pt x="4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4693300" y="1453800"/>
                <a:ext cx="8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62" extrusionOk="0">
                    <a:moveTo>
                      <a:pt x="90" y="0"/>
                    </a:moveTo>
                    <a:cubicBezTo>
                      <a:pt x="51" y="0"/>
                      <a:pt x="13" y="39"/>
                      <a:pt x="13" y="77"/>
                    </a:cubicBezTo>
                    <a:cubicBezTo>
                      <a:pt x="0" y="255"/>
                      <a:pt x="77" y="434"/>
                      <a:pt x="217" y="548"/>
                    </a:cubicBezTo>
                    <a:cubicBezTo>
                      <a:pt x="230" y="561"/>
                      <a:pt x="243" y="561"/>
                      <a:pt x="268" y="561"/>
                    </a:cubicBezTo>
                    <a:lnTo>
                      <a:pt x="294" y="561"/>
                    </a:lnTo>
                    <a:cubicBezTo>
                      <a:pt x="306" y="548"/>
                      <a:pt x="332" y="536"/>
                      <a:pt x="332" y="510"/>
                    </a:cubicBezTo>
                    <a:cubicBezTo>
                      <a:pt x="332" y="485"/>
                      <a:pt x="332" y="459"/>
                      <a:pt x="306" y="446"/>
                    </a:cubicBezTo>
                    <a:cubicBezTo>
                      <a:pt x="192" y="357"/>
                      <a:pt x="141" y="217"/>
                      <a:pt x="153" y="77"/>
                    </a:cubicBezTo>
                    <a:cubicBezTo>
                      <a:pt x="153" y="39"/>
                      <a:pt x="128" y="13"/>
                      <a:pt x="9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4701275" y="1463600"/>
                <a:ext cx="562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68" extrusionOk="0">
                    <a:moveTo>
                      <a:pt x="32" y="0"/>
                    </a:moveTo>
                    <a:cubicBezTo>
                      <a:pt x="16" y="0"/>
                      <a:pt x="0" y="10"/>
                      <a:pt x="0" y="29"/>
                    </a:cubicBezTo>
                    <a:cubicBezTo>
                      <a:pt x="13" y="156"/>
                      <a:pt x="64" y="271"/>
                      <a:pt x="166" y="360"/>
                    </a:cubicBezTo>
                    <a:cubicBezTo>
                      <a:pt x="168" y="365"/>
                      <a:pt x="172" y="367"/>
                      <a:pt x="176" y="367"/>
                    </a:cubicBezTo>
                    <a:cubicBezTo>
                      <a:pt x="195" y="367"/>
                      <a:pt x="225" y="330"/>
                      <a:pt x="204" y="309"/>
                    </a:cubicBezTo>
                    <a:cubicBezTo>
                      <a:pt x="115" y="233"/>
                      <a:pt x="64" y="131"/>
                      <a:pt x="64" y="29"/>
                    </a:cubicBezTo>
                    <a:cubicBezTo>
                      <a:pt x="64" y="10"/>
                      <a:pt x="48" y="0"/>
                      <a:pt x="3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4700300" y="1462400"/>
                <a:ext cx="735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447" extrusionOk="0">
                    <a:moveTo>
                      <a:pt x="65" y="0"/>
                    </a:moveTo>
                    <a:cubicBezTo>
                      <a:pt x="26" y="0"/>
                      <a:pt x="1" y="39"/>
                      <a:pt x="1" y="77"/>
                    </a:cubicBezTo>
                    <a:cubicBezTo>
                      <a:pt x="14" y="217"/>
                      <a:pt x="65" y="332"/>
                      <a:pt x="166" y="434"/>
                    </a:cubicBezTo>
                    <a:cubicBezTo>
                      <a:pt x="179" y="447"/>
                      <a:pt x="192" y="447"/>
                      <a:pt x="217" y="447"/>
                    </a:cubicBezTo>
                    <a:lnTo>
                      <a:pt x="230" y="447"/>
                    </a:lnTo>
                    <a:cubicBezTo>
                      <a:pt x="256" y="434"/>
                      <a:pt x="281" y="421"/>
                      <a:pt x="281" y="396"/>
                    </a:cubicBezTo>
                    <a:cubicBezTo>
                      <a:pt x="294" y="370"/>
                      <a:pt x="281" y="345"/>
                      <a:pt x="268" y="332"/>
                    </a:cubicBezTo>
                    <a:cubicBezTo>
                      <a:pt x="192" y="268"/>
                      <a:pt x="141" y="166"/>
                      <a:pt x="141" y="64"/>
                    </a:cubicBezTo>
                    <a:cubicBezTo>
                      <a:pt x="128" y="26"/>
                      <a:pt x="103" y="0"/>
                      <a:pt x="6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4705725" y="1467725"/>
                <a:ext cx="48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387" extrusionOk="0">
                    <a:moveTo>
                      <a:pt x="102" y="1"/>
                    </a:moveTo>
                    <a:cubicBezTo>
                      <a:pt x="94" y="1"/>
                      <a:pt x="85" y="5"/>
                      <a:pt x="77" y="17"/>
                    </a:cubicBezTo>
                    <a:cubicBezTo>
                      <a:pt x="26" y="93"/>
                      <a:pt x="0" y="183"/>
                      <a:pt x="13" y="272"/>
                    </a:cubicBezTo>
                    <a:cubicBezTo>
                      <a:pt x="39" y="336"/>
                      <a:pt x="90" y="374"/>
                      <a:pt x="153" y="387"/>
                    </a:cubicBezTo>
                    <a:cubicBezTo>
                      <a:pt x="192" y="387"/>
                      <a:pt x="192" y="323"/>
                      <a:pt x="153" y="323"/>
                    </a:cubicBezTo>
                    <a:cubicBezTo>
                      <a:pt x="102" y="310"/>
                      <a:pt x="64" y="259"/>
                      <a:pt x="64" y="208"/>
                    </a:cubicBezTo>
                    <a:cubicBezTo>
                      <a:pt x="77" y="144"/>
                      <a:pt x="102" y="93"/>
                      <a:pt x="128" y="42"/>
                    </a:cubicBezTo>
                    <a:cubicBezTo>
                      <a:pt x="137" y="25"/>
                      <a:pt x="121" y="1"/>
                      <a:pt x="10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4704775" y="1466850"/>
                <a:ext cx="670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0" extrusionOk="0">
                    <a:moveTo>
                      <a:pt x="139" y="0"/>
                    </a:moveTo>
                    <a:cubicBezTo>
                      <a:pt x="117" y="0"/>
                      <a:pt x="98" y="14"/>
                      <a:pt x="89" y="39"/>
                    </a:cubicBezTo>
                    <a:cubicBezTo>
                      <a:pt x="26" y="116"/>
                      <a:pt x="0" y="218"/>
                      <a:pt x="26" y="320"/>
                    </a:cubicBezTo>
                    <a:cubicBezTo>
                      <a:pt x="38" y="396"/>
                      <a:pt x="115" y="447"/>
                      <a:pt x="191" y="460"/>
                    </a:cubicBezTo>
                    <a:cubicBezTo>
                      <a:pt x="230" y="460"/>
                      <a:pt x="268" y="434"/>
                      <a:pt x="268" y="396"/>
                    </a:cubicBezTo>
                    <a:cubicBezTo>
                      <a:pt x="268" y="358"/>
                      <a:pt x="242" y="320"/>
                      <a:pt x="204" y="320"/>
                    </a:cubicBezTo>
                    <a:cubicBezTo>
                      <a:pt x="166" y="320"/>
                      <a:pt x="153" y="269"/>
                      <a:pt x="153" y="243"/>
                    </a:cubicBezTo>
                    <a:cubicBezTo>
                      <a:pt x="166" y="192"/>
                      <a:pt x="179" y="141"/>
                      <a:pt x="204" y="103"/>
                    </a:cubicBezTo>
                    <a:cubicBezTo>
                      <a:pt x="230" y="65"/>
                      <a:pt x="217" y="26"/>
                      <a:pt x="179" y="14"/>
                    </a:cubicBezTo>
                    <a:cubicBezTo>
                      <a:pt x="165" y="5"/>
                      <a:pt x="152" y="0"/>
                      <a:pt x="13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4707000" y="1475300"/>
                <a:ext cx="5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397" extrusionOk="0">
                    <a:moveTo>
                      <a:pt x="193" y="0"/>
                    </a:moveTo>
                    <a:cubicBezTo>
                      <a:pt x="189" y="0"/>
                      <a:pt x="184" y="2"/>
                      <a:pt x="179" y="7"/>
                    </a:cubicBezTo>
                    <a:cubicBezTo>
                      <a:pt x="51" y="84"/>
                      <a:pt x="0" y="237"/>
                      <a:pt x="39" y="377"/>
                    </a:cubicBezTo>
                    <a:cubicBezTo>
                      <a:pt x="43" y="391"/>
                      <a:pt x="55" y="396"/>
                      <a:pt x="67" y="396"/>
                    </a:cubicBezTo>
                    <a:cubicBezTo>
                      <a:pt x="88" y="396"/>
                      <a:pt x="110" y="380"/>
                      <a:pt x="102" y="364"/>
                    </a:cubicBezTo>
                    <a:cubicBezTo>
                      <a:pt x="64" y="249"/>
                      <a:pt x="102" y="122"/>
                      <a:pt x="204" y="58"/>
                    </a:cubicBezTo>
                    <a:cubicBezTo>
                      <a:pt x="225" y="37"/>
                      <a:pt x="212" y="0"/>
                      <a:pt x="19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4705725" y="1474150"/>
                <a:ext cx="767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87" extrusionOk="0">
                    <a:moveTo>
                      <a:pt x="235" y="1"/>
                    </a:moveTo>
                    <a:cubicBezTo>
                      <a:pt x="221" y="1"/>
                      <a:pt x="206" y="5"/>
                      <a:pt x="192" y="15"/>
                    </a:cubicBezTo>
                    <a:cubicBezTo>
                      <a:pt x="64" y="104"/>
                      <a:pt x="0" y="270"/>
                      <a:pt x="51" y="435"/>
                    </a:cubicBezTo>
                    <a:cubicBezTo>
                      <a:pt x="64" y="461"/>
                      <a:pt x="77" y="474"/>
                      <a:pt x="102" y="486"/>
                    </a:cubicBezTo>
                    <a:lnTo>
                      <a:pt x="128" y="486"/>
                    </a:lnTo>
                    <a:cubicBezTo>
                      <a:pt x="141" y="474"/>
                      <a:pt x="153" y="474"/>
                      <a:pt x="166" y="448"/>
                    </a:cubicBezTo>
                    <a:cubicBezTo>
                      <a:pt x="179" y="435"/>
                      <a:pt x="192" y="410"/>
                      <a:pt x="179" y="384"/>
                    </a:cubicBezTo>
                    <a:cubicBezTo>
                      <a:pt x="153" y="295"/>
                      <a:pt x="192" y="181"/>
                      <a:pt x="268" y="130"/>
                    </a:cubicBezTo>
                    <a:cubicBezTo>
                      <a:pt x="306" y="104"/>
                      <a:pt x="306" y="66"/>
                      <a:pt x="294" y="28"/>
                    </a:cubicBezTo>
                    <a:cubicBezTo>
                      <a:pt x="278" y="12"/>
                      <a:pt x="257" y="1"/>
                      <a:pt x="23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4705400" y="1486050"/>
                <a:ext cx="22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588" extrusionOk="0">
                    <a:moveTo>
                      <a:pt x="56" y="0"/>
                    </a:moveTo>
                    <a:cubicBezTo>
                      <a:pt x="44" y="0"/>
                      <a:pt x="32" y="7"/>
                      <a:pt x="26" y="23"/>
                    </a:cubicBezTo>
                    <a:cubicBezTo>
                      <a:pt x="1" y="202"/>
                      <a:pt x="1" y="380"/>
                      <a:pt x="26" y="559"/>
                    </a:cubicBezTo>
                    <a:cubicBezTo>
                      <a:pt x="26" y="578"/>
                      <a:pt x="42" y="587"/>
                      <a:pt x="58" y="587"/>
                    </a:cubicBezTo>
                    <a:cubicBezTo>
                      <a:pt x="74" y="587"/>
                      <a:pt x="90" y="578"/>
                      <a:pt x="90" y="559"/>
                    </a:cubicBezTo>
                    <a:cubicBezTo>
                      <a:pt x="64" y="393"/>
                      <a:pt x="64" y="214"/>
                      <a:pt x="90" y="36"/>
                    </a:cubicBezTo>
                    <a:cubicBezTo>
                      <a:pt x="90" y="14"/>
                      <a:pt x="73" y="0"/>
                      <a:pt x="5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4704450" y="1484975"/>
                <a:ext cx="41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679" extrusionOk="0">
                    <a:moveTo>
                      <a:pt x="84" y="0"/>
                    </a:moveTo>
                    <a:cubicBezTo>
                      <a:pt x="78" y="0"/>
                      <a:pt x="71" y="1"/>
                      <a:pt x="64" y="2"/>
                    </a:cubicBezTo>
                    <a:cubicBezTo>
                      <a:pt x="39" y="15"/>
                      <a:pt x="26" y="41"/>
                      <a:pt x="26" y="53"/>
                    </a:cubicBezTo>
                    <a:cubicBezTo>
                      <a:pt x="0" y="245"/>
                      <a:pt x="0" y="423"/>
                      <a:pt x="26" y="614"/>
                    </a:cubicBezTo>
                    <a:cubicBezTo>
                      <a:pt x="26" y="653"/>
                      <a:pt x="51" y="678"/>
                      <a:pt x="90" y="678"/>
                    </a:cubicBezTo>
                    <a:lnTo>
                      <a:pt x="102" y="678"/>
                    </a:lnTo>
                    <a:cubicBezTo>
                      <a:pt x="141" y="665"/>
                      <a:pt x="166" y="640"/>
                      <a:pt x="153" y="602"/>
                    </a:cubicBezTo>
                    <a:cubicBezTo>
                      <a:pt x="128" y="436"/>
                      <a:pt x="128" y="257"/>
                      <a:pt x="153" y="79"/>
                    </a:cubicBezTo>
                    <a:cubicBezTo>
                      <a:pt x="165" y="35"/>
                      <a:pt x="128" y="0"/>
                      <a:pt x="8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4702550" y="1500875"/>
                <a:ext cx="34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36" h="559" extrusionOk="0">
                    <a:moveTo>
                      <a:pt x="51" y="1"/>
                    </a:moveTo>
                    <a:cubicBezTo>
                      <a:pt x="38" y="1"/>
                      <a:pt x="26" y="10"/>
                      <a:pt x="26" y="29"/>
                    </a:cubicBezTo>
                    <a:cubicBezTo>
                      <a:pt x="0" y="195"/>
                      <a:pt x="13" y="373"/>
                      <a:pt x="64" y="539"/>
                    </a:cubicBezTo>
                    <a:cubicBezTo>
                      <a:pt x="68" y="552"/>
                      <a:pt x="79" y="558"/>
                      <a:pt x="90" y="558"/>
                    </a:cubicBezTo>
                    <a:cubicBezTo>
                      <a:pt x="112" y="558"/>
                      <a:pt x="136" y="539"/>
                      <a:pt x="127" y="514"/>
                    </a:cubicBezTo>
                    <a:cubicBezTo>
                      <a:pt x="76" y="361"/>
                      <a:pt x="64" y="195"/>
                      <a:pt x="76" y="29"/>
                    </a:cubicBezTo>
                    <a:cubicBezTo>
                      <a:pt x="76" y="10"/>
                      <a:pt x="64" y="1"/>
                      <a:pt x="5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4701575" y="1499950"/>
                <a:ext cx="545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28" extrusionOk="0">
                    <a:moveTo>
                      <a:pt x="87" y="0"/>
                    </a:moveTo>
                    <a:cubicBezTo>
                      <a:pt x="55" y="0"/>
                      <a:pt x="26" y="33"/>
                      <a:pt x="26" y="66"/>
                    </a:cubicBezTo>
                    <a:cubicBezTo>
                      <a:pt x="1" y="232"/>
                      <a:pt x="26" y="410"/>
                      <a:pt x="77" y="589"/>
                    </a:cubicBezTo>
                    <a:cubicBezTo>
                      <a:pt x="90" y="614"/>
                      <a:pt x="115" y="627"/>
                      <a:pt x="141" y="627"/>
                    </a:cubicBezTo>
                    <a:lnTo>
                      <a:pt x="166" y="627"/>
                    </a:lnTo>
                    <a:cubicBezTo>
                      <a:pt x="205" y="614"/>
                      <a:pt x="217" y="589"/>
                      <a:pt x="205" y="551"/>
                    </a:cubicBezTo>
                    <a:cubicBezTo>
                      <a:pt x="154" y="398"/>
                      <a:pt x="141" y="232"/>
                      <a:pt x="166" y="66"/>
                    </a:cubicBezTo>
                    <a:cubicBezTo>
                      <a:pt x="166" y="28"/>
                      <a:pt x="141" y="3"/>
                      <a:pt x="103" y="3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4701050" y="1513100"/>
                <a:ext cx="41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11" extrusionOk="0">
                    <a:moveTo>
                      <a:pt x="37" y="0"/>
                    </a:moveTo>
                    <a:cubicBezTo>
                      <a:pt x="20" y="0"/>
                      <a:pt x="1" y="25"/>
                      <a:pt x="9" y="50"/>
                    </a:cubicBezTo>
                    <a:cubicBezTo>
                      <a:pt x="9" y="101"/>
                      <a:pt x="22" y="165"/>
                      <a:pt x="35" y="216"/>
                    </a:cubicBezTo>
                    <a:cubicBezTo>
                      <a:pt x="35" y="267"/>
                      <a:pt x="47" y="318"/>
                      <a:pt x="60" y="369"/>
                    </a:cubicBezTo>
                    <a:cubicBezTo>
                      <a:pt x="68" y="392"/>
                      <a:pt x="89" y="410"/>
                      <a:pt x="110" y="410"/>
                    </a:cubicBezTo>
                    <a:cubicBezTo>
                      <a:pt x="125" y="410"/>
                      <a:pt x="139" y="402"/>
                      <a:pt x="149" y="382"/>
                    </a:cubicBezTo>
                    <a:cubicBezTo>
                      <a:pt x="165" y="351"/>
                      <a:pt x="147" y="334"/>
                      <a:pt x="129" y="334"/>
                    </a:cubicBezTo>
                    <a:cubicBezTo>
                      <a:pt x="116" y="334"/>
                      <a:pt x="103" y="341"/>
                      <a:pt x="98" y="356"/>
                    </a:cubicBezTo>
                    <a:cubicBezTo>
                      <a:pt x="111" y="318"/>
                      <a:pt x="98" y="241"/>
                      <a:pt x="86" y="203"/>
                    </a:cubicBezTo>
                    <a:cubicBezTo>
                      <a:pt x="73" y="165"/>
                      <a:pt x="73" y="88"/>
                      <a:pt x="60" y="25"/>
                    </a:cubicBezTo>
                    <a:cubicBezTo>
                      <a:pt x="56" y="7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4700300" y="1512300"/>
                <a:ext cx="57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478" extrusionOk="0">
                    <a:moveTo>
                      <a:pt x="116" y="375"/>
                    </a:moveTo>
                    <a:lnTo>
                      <a:pt x="166" y="401"/>
                    </a:lnTo>
                    <a:lnTo>
                      <a:pt x="128" y="401"/>
                    </a:lnTo>
                    <a:cubicBezTo>
                      <a:pt x="128" y="388"/>
                      <a:pt x="116" y="388"/>
                      <a:pt x="116" y="375"/>
                    </a:cubicBezTo>
                    <a:close/>
                    <a:moveTo>
                      <a:pt x="80" y="0"/>
                    </a:moveTo>
                    <a:cubicBezTo>
                      <a:pt x="62" y="0"/>
                      <a:pt x="44" y="9"/>
                      <a:pt x="26" y="18"/>
                    </a:cubicBezTo>
                    <a:cubicBezTo>
                      <a:pt x="14" y="31"/>
                      <a:pt x="1" y="57"/>
                      <a:pt x="1" y="82"/>
                    </a:cubicBezTo>
                    <a:lnTo>
                      <a:pt x="26" y="261"/>
                    </a:lnTo>
                    <a:lnTo>
                      <a:pt x="26" y="299"/>
                    </a:lnTo>
                    <a:cubicBezTo>
                      <a:pt x="26" y="337"/>
                      <a:pt x="39" y="375"/>
                      <a:pt x="52" y="414"/>
                    </a:cubicBezTo>
                    <a:cubicBezTo>
                      <a:pt x="65" y="452"/>
                      <a:pt x="103" y="477"/>
                      <a:pt x="141" y="477"/>
                    </a:cubicBezTo>
                    <a:cubicBezTo>
                      <a:pt x="179" y="477"/>
                      <a:pt x="205" y="465"/>
                      <a:pt x="217" y="426"/>
                    </a:cubicBezTo>
                    <a:cubicBezTo>
                      <a:pt x="230" y="388"/>
                      <a:pt x="217" y="350"/>
                      <a:pt x="179" y="337"/>
                    </a:cubicBezTo>
                    <a:cubicBezTo>
                      <a:pt x="179" y="312"/>
                      <a:pt x="166" y="286"/>
                      <a:pt x="166" y="261"/>
                    </a:cubicBezTo>
                    <a:cubicBezTo>
                      <a:pt x="166" y="248"/>
                      <a:pt x="166" y="248"/>
                      <a:pt x="166" y="235"/>
                    </a:cubicBezTo>
                    <a:lnTo>
                      <a:pt x="141" y="57"/>
                    </a:lnTo>
                    <a:cubicBezTo>
                      <a:pt x="141" y="31"/>
                      <a:pt x="128" y="18"/>
                      <a:pt x="103" y="6"/>
                    </a:cubicBezTo>
                    <a:cubicBezTo>
                      <a:pt x="95" y="2"/>
                      <a:pt x="88" y="0"/>
                      <a:pt x="8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4696800" y="1524775"/>
                <a:ext cx="4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489" extrusionOk="0">
                    <a:moveTo>
                      <a:pt x="32" y="1"/>
                    </a:moveTo>
                    <a:cubicBezTo>
                      <a:pt x="17" y="1"/>
                      <a:pt x="1" y="10"/>
                      <a:pt x="1" y="29"/>
                    </a:cubicBezTo>
                    <a:cubicBezTo>
                      <a:pt x="1" y="157"/>
                      <a:pt x="13" y="297"/>
                      <a:pt x="39" y="424"/>
                    </a:cubicBezTo>
                    <a:cubicBezTo>
                      <a:pt x="48" y="453"/>
                      <a:pt x="79" y="489"/>
                      <a:pt x="111" y="489"/>
                    </a:cubicBezTo>
                    <a:cubicBezTo>
                      <a:pt x="121" y="489"/>
                      <a:pt x="131" y="485"/>
                      <a:pt x="141" y="475"/>
                    </a:cubicBezTo>
                    <a:cubicBezTo>
                      <a:pt x="160" y="456"/>
                      <a:pt x="143" y="423"/>
                      <a:pt x="123" y="423"/>
                    </a:cubicBezTo>
                    <a:cubicBezTo>
                      <a:pt x="116" y="423"/>
                      <a:pt x="109" y="427"/>
                      <a:pt x="103" y="437"/>
                    </a:cubicBezTo>
                    <a:cubicBezTo>
                      <a:pt x="103" y="399"/>
                      <a:pt x="90" y="361"/>
                      <a:pt x="90" y="322"/>
                    </a:cubicBezTo>
                    <a:cubicBezTo>
                      <a:pt x="90" y="284"/>
                      <a:pt x="77" y="259"/>
                      <a:pt x="77" y="220"/>
                    </a:cubicBezTo>
                    <a:cubicBezTo>
                      <a:pt x="77" y="157"/>
                      <a:pt x="64" y="93"/>
                      <a:pt x="64" y="29"/>
                    </a:cubicBezTo>
                    <a:cubicBezTo>
                      <a:pt x="64" y="10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4695850" y="1523900"/>
                <a:ext cx="57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562" extrusionOk="0">
                    <a:moveTo>
                      <a:pt x="128" y="459"/>
                    </a:moveTo>
                    <a:lnTo>
                      <a:pt x="166" y="498"/>
                    </a:lnTo>
                    <a:lnTo>
                      <a:pt x="141" y="498"/>
                    </a:lnTo>
                    <a:lnTo>
                      <a:pt x="141" y="485"/>
                    </a:lnTo>
                    <a:cubicBezTo>
                      <a:pt x="141" y="485"/>
                      <a:pt x="115" y="472"/>
                      <a:pt x="115" y="459"/>
                    </a:cubicBezTo>
                    <a:close/>
                    <a:moveTo>
                      <a:pt x="77" y="1"/>
                    </a:moveTo>
                    <a:cubicBezTo>
                      <a:pt x="39" y="1"/>
                      <a:pt x="0" y="39"/>
                      <a:pt x="13" y="77"/>
                    </a:cubicBezTo>
                    <a:lnTo>
                      <a:pt x="13" y="153"/>
                    </a:lnTo>
                    <a:cubicBezTo>
                      <a:pt x="0" y="255"/>
                      <a:pt x="13" y="370"/>
                      <a:pt x="39" y="472"/>
                    </a:cubicBezTo>
                    <a:cubicBezTo>
                      <a:pt x="51" y="510"/>
                      <a:pt x="90" y="549"/>
                      <a:pt x="128" y="561"/>
                    </a:cubicBezTo>
                    <a:lnTo>
                      <a:pt x="141" y="561"/>
                    </a:lnTo>
                    <a:cubicBezTo>
                      <a:pt x="166" y="561"/>
                      <a:pt x="192" y="549"/>
                      <a:pt x="204" y="536"/>
                    </a:cubicBezTo>
                    <a:cubicBezTo>
                      <a:pt x="217" y="523"/>
                      <a:pt x="230" y="510"/>
                      <a:pt x="230" y="485"/>
                    </a:cubicBezTo>
                    <a:cubicBezTo>
                      <a:pt x="230" y="459"/>
                      <a:pt x="204" y="434"/>
                      <a:pt x="179" y="421"/>
                    </a:cubicBezTo>
                    <a:cubicBezTo>
                      <a:pt x="166" y="408"/>
                      <a:pt x="166" y="396"/>
                      <a:pt x="166" y="370"/>
                    </a:cubicBezTo>
                    <a:cubicBezTo>
                      <a:pt x="166" y="370"/>
                      <a:pt x="166" y="357"/>
                      <a:pt x="166" y="357"/>
                    </a:cubicBezTo>
                    <a:lnTo>
                      <a:pt x="153" y="255"/>
                    </a:lnTo>
                    <a:cubicBezTo>
                      <a:pt x="141" y="192"/>
                      <a:pt x="141" y="128"/>
                      <a:pt x="141" y="64"/>
                    </a:cubicBezTo>
                    <a:cubicBezTo>
                      <a:pt x="141" y="26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4690100" y="1536050"/>
                <a:ext cx="47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44" extrusionOk="0">
                    <a:moveTo>
                      <a:pt x="28" y="0"/>
                    </a:moveTo>
                    <a:cubicBezTo>
                      <a:pt x="14" y="0"/>
                      <a:pt x="1" y="7"/>
                      <a:pt x="1" y="24"/>
                    </a:cubicBezTo>
                    <a:lnTo>
                      <a:pt x="1" y="37"/>
                    </a:lnTo>
                    <a:cubicBezTo>
                      <a:pt x="14" y="126"/>
                      <a:pt x="52" y="203"/>
                      <a:pt x="128" y="241"/>
                    </a:cubicBezTo>
                    <a:cubicBezTo>
                      <a:pt x="133" y="242"/>
                      <a:pt x="137" y="243"/>
                      <a:pt x="140" y="243"/>
                    </a:cubicBezTo>
                    <a:cubicBezTo>
                      <a:pt x="171" y="243"/>
                      <a:pt x="188" y="201"/>
                      <a:pt x="154" y="190"/>
                    </a:cubicBezTo>
                    <a:cubicBezTo>
                      <a:pt x="103" y="165"/>
                      <a:pt x="65" y="101"/>
                      <a:pt x="65" y="24"/>
                    </a:cubicBezTo>
                    <a:cubicBezTo>
                      <a:pt x="65" y="10"/>
                      <a:pt x="45" y="0"/>
                      <a:pt x="2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4689150" y="1535450"/>
                <a:ext cx="672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04" extrusionOk="0">
                    <a:moveTo>
                      <a:pt x="64" y="1"/>
                    </a:moveTo>
                    <a:cubicBezTo>
                      <a:pt x="52" y="1"/>
                      <a:pt x="39" y="4"/>
                      <a:pt x="26" y="10"/>
                    </a:cubicBezTo>
                    <a:cubicBezTo>
                      <a:pt x="13" y="23"/>
                      <a:pt x="1" y="36"/>
                      <a:pt x="1" y="61"/>
                    </a:cubicBezTo>
                    <a:cubicBezTo>
                      <a:pt x="13" y="163"/>
                      <a:pt x="64" y="252"/>
                      <a:pt x="154" y="303"/>
                    </a:cubicBezTo>
                    <a:lnTo>
                      <a:pt x="217" y="303"/>
                    </a:lnTo>
                    <a:cubicBezTo>
                      <a:pt x="268" y="278"/>
                      <a:pt x="268" y="201"/>
                      <a:pt x="217" y="176"/>
                    </a:cubicBezTo>
                    <a:cubicBezTo>
                      <a:pt x="166" y="163"/>
                      <a:pt x="141" y="112"/>
                      <a:pt x="141" y="61"/>
                    </a:cubicBezTo>
                    <a:cubicBezTo>
                      <a:pt x="141" y="36"/>
                      <a:pt x="128" y="23"/>
                      <a:pt x="103" y="10"/>
                    </a:cubicBezTo>
                    <a:cubicBezTo>
                      <a:pt x="90" y="4"/>
                      <a:pt x="77" y="1"/>
                      <a:pt x="6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4688200" y="1538150"/>
                <a:ext cx="70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11" extrusionOk="0">
                    <a:moveTo>
                      <a:pt x="37" y="1"/>
                    </a:moveTo>
                    <a:cubicBezTo>
                      <a:pt x="23" y="1"/>
                      <a:pt x="7" y="10"/>
                      <a:pt x="0" y="30"/>
                    </a:cubicBezTo>
                    <a:cubicBezTo>
                      <a:pt x="0" y="170"/>
                      <a:pt x="102" y="297"/>
                      <a:pt x="243" y="310"/>
                    </a:cubicBezTo>
                    <a:cubicBezTo>
                      <a:pt x="281" y="310"/>
                      <a:pt x="281" y="259"/>
                      <a:pt x="243" y="259"/>
                    </a:cubicBezTo>
                    <a:cubicBezTo>
                      <a:pt x="128" y="246"/>
                      <a:pt x="51" y="144"/>
                      <a:pt x="64" y="30"/>
                    </a:cubicBezTo>
                    <a:cubicBezTo>
                      <a:pt x="64" y="10"/>
                      <a:pt x="51" y="1"/>
                      <a:pt x="3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4687250" y="1537275"/>
                <a:ext cx="89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7" extrusionOk="0">
                    <a:moveTo>
                      <a:pt x="77" y="1"/>
                    </a:moveTo>
                    <a:cubicBezTo>
                      <a:pt x="38" y="1"/>
                      <a:pt x="0" y="26"/>
                      <a:pt x="0" y="65"/>
                    </a:cubicBezTo>
                    <a:cubicBezTo>
                      <a:pt x="0" y="230"/>
                      <a:pt x="115" y="371"/>
                      <a:pt x="281" y="396"/>
                    </a:cubicBezTo>
                    <a:cubicBezTo>
                      <a:pt x="319" y="396"/>
                      <a:pt x="344" y="371"/>
                      <a:pt x="344" y="332"/>
                    </a:cubicBezTo>
                    <a:cubicBezTo>
                      <a:pt x="357" y="294"/>
                      <a:pt x="332" y="256"/>
                      <a:pt x="293" y="256"/>
                    </a:cubicBezTo>
                    <a:cubicBezTo>
                      <a:pt x="191" y="243"/>
                      <a:pt x="128" y="154"/>
                      <a:pt x="140" y="65"/>
                    </a:cubicBezTo>
                    <a:cubicBezTo>
                      <a:pt x="140" y="26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4682450" y="1537125"/>
                <a:ext cx="73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52" extrusionOk="0">
                    <a:moveTo>
                      <a:pt x="48" y="0"/>
                    </a:moveTo>
                    <a:cubicBezTo>
                      <a:pt x="39" y="0"/>
                      <a:pt x="31" y="6"/>
                      <a:pt x="26" y="20"/>
                    </a:cubicBezTo>
                    <a:cubicBezTo>
                      <a:pt x="1" y="173"/>
                      <a:pt x="90" y="313"/>
                      <a:pt x="243" y="351"/>
                    </a:cubicBezTo>
                    <a:cubicBezTo>
                      <a:pt x="269" y="351"/>
                      <a:pt x="294" y="300"/>
                      <a:pt x="256" y="287"/>
                    </a:cubicBezTo>
                    <a:cubicBezTo>
                      <a:pt x="141" y="262"/>
                      <a:pt x="65" y="147"/>
                      <a:pt x="77" y="32"/>
                    </a:cubicBezTo>
                    <a:cubicBezTo>
                      <a:pt x="77" y="16"/>
                      <a:pt x="62" y="0"/>
                      <a:pt x="4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4681500" y="1536250"/>
                <a:ext cx="895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25" extrusionOk="0">
                    <a:moveTo>
                      <a:pt x="83" y="0"/>
                    </a:moveTo>
                    <a:cubicBezTo>
                      <a:pt x="52" y="0"/>
                      <a:pt x="26" y="23"/>
                      <a:pt x="26" y="55"/>
                    </a:cubicBezTo>
                    <a:cubicBezTo>
                      <a:pt x="1" y="220"/>
                      <a:pt x="103" y="373"/>
                      <a:pt x="268" y="424"/>
                    </a:cubicBezTo>
                    <a:lnTo>
                      <a:pt x="281" y="424"/>
                    </a:lnTo>
                    <a:cubicBezTo>
                      <a:pt x="294" y="424"/>
                      <a:pt x="307" y="424"/>
                      <a:pt x="319" y="412"/>
                    </a:cubicBezTo>
                    <a:cubicBezTo>
                      <a:pt x="332" y="399"/>
                      <a:pt x="345" y="386"/>
                      <a:pt x="345" y="373"/>
                    </a:cubicBezTo>
                    <a:cubicBezTo>
                      <a:pt x="358" y="335"/>
                      <a:pt x="332" y="297"/>
                      <a:pt x="294" y="297"/>
                    </a:cubicBezTo>
                    <a:cubicBezTo>
                      <a:pt x="205" y="271"/>
                      <a:pt x="141" y="182"/>
                      <a:pt x="154" y="80"/>
                    </a:cubicBezTo>
                    <a:cubicBezTo>
                      <a:pt x="166" y="42"/>
                      <a:pt x="141" y="4"/>
                      <a:pt x="103" y="4"/>
                    </a:cubicBezTo>
                    <a:cubicBezTo>
                      <a:pt x="96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4678000" y="1530700"/>
                <a:ext cx="72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419" extrusionOk="0">
                    <a:moveTo>
                      <a:pt x="179" y="1"/>
                    </a:moveTo>
                    <a:cubicBezTo>
                      <a:pt x="171" y="1"/>
                      <a:pt x="162" y="3"/>
                      <a:pt x="154" y="9"/>
                    </a:cubicBezTo>
                    <a:cubicBezTo>
                      <a:pt x="1" y="124"/>
                      <a:pt x="52" y="366"/>
                      <a:pt x="243" y="417"/>
                    </a:cubicBezTo>
                    <a:cubicBezTo>
                      <a:pt x="246" y="418"/>
                      <a:pt x="249" y="419"/>
                      <a:pt x="253" y="419"/>
                    </a:cubicBezTo>
                    <a:cubicBezTo>
                      <a:pt x="283" y="419"/>
                      <a:pt x="290" y="366"/>
                      <a:pt x="255" y="366"/>
                    </a:cubicBezTo>
                    <a:cubicBezTo>
                      <a:pt x="115" y="328"/>
                      <a:pt x="77" y="136"/>
                      <a:pt x="192" y="47"/>
                    </a:cubicBezTo>
                    <a:cubicBezTo>
                      <a:pt x="221" y="28"/>
                      <a:pt x="205" y="1"/>
                      <a:pt x="17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3"/>
              <p:cNvSpPr/>
              <p:nvPr/>
            </p:nvSpPr>
            <p:spPr>
              <a:xfrm>
                <a:off x="4678325" y="1529825"/>
                <a:ext cx="767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91" extrusionOk="0">
                    <a:moveTo>
                      <a:pt x="165" y="1"/>
                    </a:moveTo>
                    <a:cubicBezTo>
                      <a:pt x="149" y="1"/>
                      <a:pt x="132" y="7"/>
                      <a:pt x="115" y="18"/>
                    </a:cubicBezTo>
                    <a:cubicBezTo>
                      <a:pt x="39" y="82"/>
                      <a:pt x="0" y="184"/>
                      <a:pt x="26" y="286"/>
                    </a:cubicBezTo>
                    <a:cubicBezTo>
                      <a:pt x="39" y="375"/>
                      <a:pt x="115" y="465"/>
                      <a:pt x="217" y="490"/>
                    </a:cubicBezTo>
                    <a:lnTo>
                      <a:pt x="242" y="490"/>
                    </a:lnTo>
                    <a:cubicBezTo>
                      <a:pt x="255" y="490"/>
                      <a:pt x="268" y="490"/>
                      <a:pt x="281" y="477"/>
                    </a:cubicBezTo>
                    <a:cubicBezTo>
                      <a:pt x="293" y="452"/>
                      <a:pt x="306" y="426"/>
                      <a:pt x="306" y="401"/>
                    </a:cubicBezTo>
                    <a:cubicBezTo>
                      <a:pt x="293" y="388"/>
                      <a:pt x="281" y="363"/>
                      <a:pt x="255" y="363"/>
                    </a:cubicBezTo>
                    <a:cubicBezTo>
                      <a:pt x="204" y="350"/>
                      <a:pt x="166" y="312"/>
                      <a:pt x="153" y="261"/>
                    </a:cubicBezTo>
                    <a:cubicBezTo>
                      <a:pt x="141" y="197"/>
                      <a:pt x="166" y="146"/>
                      <a:pt x="204" y="120"/>
                    </a:cubicBezTo>
                    <a:cubicBezTo>
                      <a:pt x="242" y="95"/>
                      <a:pt x="242" y="57"/>
                      <a:pt x="217" y="31"/>
                    </a:cubicBezTo>
                    <a:cubicBezTo>
                      <a:pt x="203" y="10"/>
                      <a:pt x="185" y="1"/>
                      <a:pt x="16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3"/>
              <p:cNvSpPr/>
              <p:nvPr/>
            </p:nvSpPr>
            <p:spPr>
              <a:xfrm>
                <a:off x="4676100" y="1521650"/>
                <a:ext cx="6600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361" extrusionOk="0">
                    <a:moveTo>
                      <a:pt x="77" y="0"/>
                    </a:moveTo>
                    <a:cubicBezTo>
                      <a:pt x="66" y="0"/>
                      <a:pt x="56" y="4"/>
                      <a:pt x="51" y="14"/>
                    </a:cubicBezTo>
                    <a:cubicBezTo>
                      <a:pt x="0" y="154"/>
                      <a:pt x="77" y="307"/>
                      <a:pt x="217" y="358"/>
                    </a:cubicBezTo>
                    <a:cubicBezTo>
                      <a:pt x="221" y="360"/>
                      <a:pt x="225" y="360"/>
                      <a:pt x="228" y="360"/>
                    </a:cubicBezTo>
                    <a:cubicBezTo>
                      <a:pt x="257" y="360"/>
                      <a:pt x="264" y="319"/>
                      <a:pt x="230" y="307"/>
                    </a:cubicBezTo>
                    <a:cubicBezTo>
                      <a:pt x="128" y="269"/>
                      <a:pt x="64" y="142"/>
                      <a:pt x="102" y="27"/>
                    </a:cubicBezTo>
                    <a:cubicBezTo>
                      <a:pt x="110" y="11"/>
                      <a:pt x="93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4675775" y="1520600"/>
                <a:ext cx="767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39" extrusionOk="0">
                    <a:moveTo>
                      <a:pt x="110" y="0"/>
                    </a:moveTo>
                    <a:cubicBezTo>
                      <a:pt x="103" y="0"/>
                      <a:pt x="96" y="2"/>
                      <a:pt x="90" y="5"/>
                    </a:cubicBezTo>
                    <a:cubicBezTo>
                      <a:pt x="64" y="5"/>
                      <a:pt x="39" y="18"/>
                      <a:pt x="26" y="43"/>
                    </a:cubicBezTo>
                    <a:cubicBezTo>
                      <a:pt x="0" y="120"/>
                      <a:pt x="0" y="209"/>
                      <a:pt x="39" y="285"/>
                    </a:cubicBezTo>
                    <a:cubicBezTo>
                      <a:pt x="77" y="362"/>
                      <a:pt x="141" y="413"/>
                      <a:pt x="217" y="438"/>
                    </a:cubicBezTo>
                    <a:lnTo>
                      <a:pt x="243" y="438"/>
                    </a:lnTo>
                    <a:cubicBezTo>
                      <a:pt x="268" y="438"/>
                      <a:pt x="293" y="426"/>
                      <a:pt x="293" y="400"/>
                    </a:cubicBezTo>
                    <a:cubicBezTo>
                      <a:pt x="306" y="362"/>
                      <a:pt x="293" y="324"/>
                      <a:pt x="255" y="311"/>
                    </a:cubicBezTo>
                    <a:cubicBezTo>
                      <a:pt x="217" y="298"/>
                      <a:pt x="179" y="260"/>
                      <a:pt x="166" y="222"/>
                    </a:cubicBezTo>
                    <a:cubicBezTo>
                      <a:pt x="141" y="184"/>
                      <a:pt x="141" y="133"/>
                      <a:pt x="166" y="94"/>
                    </a:cubicBezTo>
                    <a:cubicBezTo>
                      <a:pt x="166" y="69"/>
                      <a:pt x="166" y="43"/>
                      <a:pt x="153" y="31"/>
                    </a:cubicBezTo>
                    <a:cubicBezTo>
                      <a:pt x="144" y="12"/>
                      <a:pt x="128" y="0"/>
                      <a:pt x="11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4677850" y="1514250"/>
                <a:ext cx="131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9" extrusionOk="0">
                    <a:moveTo>
                      <a:pt x="27" y="1"/>
                    </a:moveTo>
                    <a:cubicBezTo>
                      <a:pt x="13" y="1"/>
                      <a:pt x="0" y="11"/>
                      <a:pt x="7" y="30"/>
                    </a:cubicBezTo>
                    <a:cubicBezTo>
                      <a:pt x="7" y="232"/>
                      <a:pt x="168" y="379"/>
                      <a:pt x="349" y="379"/>
                    </a:cubicBezTo>
                    <a:cubicBezTo>
                      <a:pt x="396" y="379"/>
                      <a:pt x="444" y="369"/>
                      <a:pt x="491" y="348"/>
                    </a:cubicBezTo>
                    <a:cubicBezTo>
                      <a:pt x="525" y="337"/>
                      <a:pt x="519" y="295"/>
                      <a:pt x="490" y="295"/>
                    </a:cubicBezTo>
                    <a:cubicBezTo>
                      <a:pt x="486" y="295"/>
                      <a:pt x="482" y="296"/>
                      <a:pt x="478" y="297"/>
                    </a:cubicBezTo>
                    <a:cubicBezTo>
                      <a:pt x="440" y="315"/>
                      <a:pt x="400" y="323"/>
                      <a:pt x="361" y="323"/>
                    </a:cubicBezTo>
                    <a:cubicBezTo>
                      <a:pt x="204" y="323"/>
                      <a:pt x="58" y="193"/>
                      <a:pt x="58" y="30"/>
                    </a:cubicBezTo>
                    <a:cubicBezTo>
                      <a:pt x="58" y="11"/>
                      <a:pt x="42" y="1"/>
                      <a:pt x="2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4676725" y="1513475"/>
                <a:ext cx="153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56" extrusionOk="0">
                    <a:moveTo>
                      <a:pt x="71" y="0"/>
                    </a:moveTo>
                    <a:cubicBezTo>
                      <a:pt x="58" y="0"/>
                      <a:pt x="45" y="3"/>
                      <a:pt x="39" y="10"/>
                    </a:cubicBezTo>
                    <a:cubicBezTo>
                      <a:pt x="13" y="22"/>
                      <a:pt x="1" y="48"/>
                      <a:pt x="1" y="73"/>
                    </a:cubicBezTo>
                    <a:cubicBezTo>
                      <a:pt x="13" y="201"/>
                      <a:pt x="77" y="316"/>
                      <a:pt x="192" y="392"/>
                    </a:cubicBezTo>
                    <a:cubicBezTo>
                      <a:pt x="255" y="430"/>
                      <a:pt x="332" y="456"/>
                      <a:pt x="408" y="456"/>
                    </a:cubicBezTo>
                    <a:cubicBezTo>
                      <a:pt x="459" y="456"/>
                      <a:pt x="510" y="443"/>
                      <a:pt x="561" y="418"/>
                    </a:cubicBezTo>
                    <a:cubicBezTo>
                      <a:pt x="587" y="405"/>
                      <a:pt x="612" y="367"/>
                      <a:pt x="600" y="328"/>
                    </a:cubicBezTo>
                    <a:cubicBezTo>
                      <a:pt x="590" y="300"/>
                      <a:pt x="566" y="285"/>
                      <a:pt x="539" y="285"/>
                    </a:cubicBezTo>
                    <a:cubicBezTo>
                      <a:pt x="530" y="285"/>
                      <a:pt x="520" y="287"/>
                      <a:pt x="510" y="290"/>
                    </a:cubicBezTo>
                    <a:cubicBezTo>
                      <a:pt x="475" y="307"/>
                      <a:pt x="438" y="314"/>
                      <a:pt x="402" y="314"/>
                    </a:cubicBezTo>
                    <a:cubicBezTo>
                      <a:pt x="271" y="314"/>
                      <a:pt x="151" y="213"/>
                      <a:pt x="141" y="73"/>
                    </a:cubicBezTo>
                    <a:cubicBezTo>
                      <a:pt x="141" y="48"/>
                      <a:pt x="128" y="22"/>
                      <a:pt x="103" y="10"/>
                    </a:cubicBezTo>
                    <a:cubicBezTo>
                      <a:pt x="96" y="3"/>
                      <a:pt x="83" y="0"/>
                      <a:pt x="7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4681300" y="1514325"/>
                <a:ext cx="112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463" extrusionOk="0">
                    <a:moveTo>
                      <a:pt x="45" y="1"/>
                    </a:moveTo>
                    <a:cubicBezTo>
                      <a:pt x="24" y="1"/>
                      <a:pt x="1" y="15"/>
                      <a:pt x="9" y="39"/>
                    </a:cubicBezTo>
                    <a:cubicBezTo>
                      <a:pt x="85" y="218"/>
                      <a:pt x="213" y="371"/>
                      <a:pt x="391" y="460"/>
                    </a:cubicBezTo>
                    <a:cubicBezTo>
                      <a:pt x="394" y="461"/>
                      <a:pt x="397" y="462"/>
                      <a:pt x="400" y="462"/>
                    </a:cubicBezTo>
                    <a:cubicBezTo>
                      <a:pt x="424" y="462"/>
                      <a:pt x="451" y="420"/>
                      <a:pt x="417" y="409"/>
                    </a:cubicBezTo>
                    <a:cubicBezTo>
                      <a:pt x="264" y="320"/>
                      <a:pt x="136" y="192"/>
                      <a:pt x="72" y="14"/>
                    </a:cubicBezTo>
                    <a:cubicBezTo>
                      <a:pt x="68" y="5"/>
                      <a:pt x="57" y="1"/>
                      <a:pt x="4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3"/>
              <p:cNvSpPr/>
              <p:nvPr/>
            </p:nvSpPr>
            <p:spPr>
              <a:xfrm>
                <a:off x="4680550" y="1513250"/>
                <a:ext cx="124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42" extrusionOk="0">
                    <a:moveTo>
                      <a:pt x="57" y="1"/>
                    </a:moveTo>
                    <a:cubicBezTo>
                      <a:pt x="39" y="1"/>
                      <a:pt x="23" y="13"/>
                      <a:pt x="13" y="31"/>
                    </a:cubicBezTo>
                    <a:cubicBezTo>
                      <a:pt x="1" y="44"/>
                      <a:pt x="1" y="70"/>
                      <a:pt x="1" y="95"/>
                    </a:cubicBezTo>
                    <a:cubicBezTo>
                      <a:pt x="77" y="286"/>
                      <a:pt x="217" y="439"/>
                      <a:pt x="396" y="528"/>
                    </a:cubicBezTo>
                    <a:cubicBezTo>
                      <a:pt x="408" y="541"/>
                      <a:pt x="421" y="541"/>
                      <a:pt x="434" y="541"/>
                    </a:cubicBezTo>
                    <a:cubicBezTo>
                      <a:pt x="447" y="541"/>
                      <a:pt x="459" y="541"/>
                      <a:pt x="472" y="528"/>
                    </a:cubicBezTo>
                    <a:cubicBezTo>
                      <a:pt x="485" y="516"/>
                      <a:pt x="498" y="490"/>
                      <a:pt x="498" y="465"/>
                    </a:cubicBezTo>
                    <a:cubicBezTo>
                      <a:pt x="498" y="439"/>
                      <a:pt x="485" y="427"/>
                      <a:pt x="472" y="414"/>
                    </a:cubicBezTo>
                    <a:cubicBezTo>
                      <a:pt x="319" y="337"/>
                      <a:pt x="192" y="210"/>
                      <a:pt x="141" y="44"/>
                    </a:cubicBezTo>
                    <a:cubicBezTo>
                      <a:pt x="128" y="19"/>
                      <a:pt x="102" y="6"/>
                      <a:pt x="77" y="6"/>
                    </a:cubicBezTo>
                    <a:cubicBezTo>
                      <a:pt x="70" y="2"/>
                      <a:pt x="63" y="1"/>
                      <a:pt x="5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3"/>
              <p:cNvSpPr/>
              <p:nvPr/>
            </p:nvSpPr>
            <p:spPr>
              <a:xfrm>
                <a:off x="4693400" y="1523900"/>
                <a:ext cx="1002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62" extrusionOk="0">
                    <a:moveTo>
                      <a:pt x="40" y="0"/>
                    </a:moveTo>
                    <a:cubicBezTo>
                      <a:pt x="19" y="0"/>
                      <a:pt x="1" y="14"/>
                      <a:pt x="9" y="39"/>
                    </a:cubicBezTo>
                    <a:cubicBezTo>
                      <a:pt x="73" y="204"/>
                      <a:pt x="188" y="357"/>
                      <a:pt x="341" y="459"/>
                    </a:cubicBezTo>
                    <a:cubicBezTo>
                      <a:pt x="346" y="461"/>
                      <a:pt x="351" y="462"/>
                      <a:pt x="355" y="462"/>
                    </a:cubicBezTo>
                    <a:cubicBezTo>
                      <a:pt x="385" y="462"/>
                      <a:pt x="401" y="430"/>
                      <a:pt x="379" y="408"/>
                    </a:cubicBezTo>
                    <a:cubicBezTo>
                      <a:pt x="239" y="306"/>
                      <a:pt x="124" y="179"/>
                      <a:pt x="73" y="13"/>
                    </a:cubicBezTo>
                    <a:cubicBezTo>
                      <a:pt x="64" y="4"/>
                      <a:pt x="52" y="0"/>
                      <a:pt x="4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4692350" y="1522825"/>
                <a:ext cx="121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1" extrusionOk="0">
                    <a:moveTo>
                      <a:pt x="79" y="1"/>
                    </a:moveTo>
                    <a:cubicBezTo>
                      <a:pt x="70" y="1"/>
                      <a:pt x="61" y="2"/>
                      <a:pt x="51" y="5"/>
                    </a:cubicBezTo>
                    <a:cubicBezTo>
                      <a:pt x="13" y="18"/>
                      <a:pt x="0" y="56"/>
                      <a:pt x="13" y="95"/>
                    </a:cubicBezTo>
                    <a:cubicBezTo>
                      <a:pt x="89" y="273"/>
                      <a:pt x="204" y="426"/>
                      <a:pt x="370" y="528"/>
                    </a:cubicBezTo>
                    <a:cubicBezTo>
                      <a:pt x="370" y="541"/>
                      <a:pt x="383" y="541"/>
                      <a:pt x="408" y="541"/>
                    </a:cubicBezTo>
                    <a:lnTo>
                      <a:pt x="434" y="541"/>
                    </a:lnTo>
                    <a:cubicBezTo>
                      <a:pt x="472" y="515"/>
                      <a:pt x="484" y="451"/>
                      <a:pt x="434" y="413"/>
                    </a:cubicBezTo>
                    <a:cubicBezTo>
                      <a:pt x="306" y="324"/>
                      <a:pt x="204" y="196"/>
                      <a:pt x="140" y="44"/>
                    </a:cubicBezTo>
                    <a:cubicBezTo>
                      <a:pt x="131" y="15"/>
                      <a:pt x="107" y="1"/>
                      <a:pt x="7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4699675" y="1529150"/>
                <a:ext cx="7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492" extrusionOk="0">
                    <a:moveTo>
                      <a:pt x="51" y="0"/>
                    </a:moveTo>
                    <a:cubicBezTo>
                      <a:pt x="40" y="0"/>
                      <a:pt x="30" y="6"/>
                      <a:pt x="26" y="20"/>
                    </a:cubicBezTo>
                    <a:cubicBezTo>
                      <a:pt x="0" y="211"/>
                      <a:pt x="39" y="479"/>
                      <a:pt x="281" y="492"/>
                    </a:cubicBezTo>
                    <a:cubicBezTo>
                      <a:pt x="319" y="492"/>
                      <a:pt x="319" y="441"/>
                      <a:pt x="281" y="441"/>
                    </a:cubicBezTo>
                    <a:cubicBezTo>
                      <a:pt x="77" y="428"/>
                      <a:pt x="64" y="198"/>
                      <a:pt x="90" y="33"/>
                    </a:cubicBezTo>
                    <a:cubicBezTo>
                      <a:pt x="90" y="1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4699025" y="1528125"/>
                <a:ext cx="9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74" extrusionOk="0">
                    <a:moveTo>
                      <a:pt x="104" y="0"/>
                    </a:moveTo>
                    <a:cubicBezTo>
                      <a:pt x="93" y="0"/>
                      <a:pt x="84" y="4"/>
                      <a:pt x="77" y="10"/>
                    </a:cubicBezTo>
                    <a:cubicBezTo>
                      <a:pt x="52" y="10"/>
                      <a:pt x="39" y="35"/>
                      <a:pt x="26" y="48"/>
                    </a:cubicBezTo>
                    <a:cubicBezTo>
                      <a:pt x="1" y="188"/>
                      <a:pt x="26" y="341"/>
                      <a:pt x="103" y="469"/>
                    </a:cubicBezTo>
                    <a:cubicBezTo>
                      <a:pt x="154" y="533"/>
                      <a:pt x="230" y="571"/>
                      <a:pt x="319" y="571"/>
                    </a:cubicBezTo>
                    <a:cubicBezTo>
                      <a:pt x="325" y="573"/>
                      <a:pt x="330" y="573"/>
                      <a:pt x="334" y="573"/>
                    </a:cubicBezTo>
                    <a:cubicBezTo>
                      <a:pt x="364" y="573"/>
                      <a:pt x="385" y="542"/>
                      <a:pt x="396" y="520"/>
                    </a:cubicBezTo>
                    <a:cubicBezTo>
                      <a:pt x="396" y="482"/>
                      <a:pt x="370" y="443"/>
                      <a:pt x="332" y="443"/>
                    </a:cubicBezTo>
                    <a:cubicBezTo>
                      <a:pt x="281" y="431"/>
                      <a:pt x="243" y="418"/>
                      <a:pt x="205" y="380"/>
                    </a:cubicBezTo>
                    <a:cubicBezTo>
                      <a:pt x="154" y="290"/>
                      <a:pt x="141" y="188"/>
                      <a:pt x="167" y="86"/>
                    </a:cubicBezTo>
                    <a:cubicBezTo>
                      <a:pt x="167" y="61"/>
                      <a:pt x="167" y="35"/>
                      <a:pt x="141" y="10"/>
                    </a:cubicBezTo>
                    <a:cubicBezTo>
                      <a:pt x="128" y="4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4691525" y="1541175"/>
                <a:ext cx="29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85" extrusionOk="0">
                    <a:moveTo>
                      <a:pt x="30" y="0"/>
                    </a:moveTo>
                    <a:cubicBezTo>
                      <a:pt x="14" y="0"/>
                      <a:pt x="0" y="14"/>
                      <a:pt x="8" y="36"/>
                    </a:cubicBezTo>
                    <a:lnTo>
                      <a:pt x="59" y="266"/>
                    </a:lnTo>
                    <a:cubicBezTo>
                      <a:pt x="59" y="280"/>
                      <a:pt x="67" y="285"/>
                      <a:pt x="77" y="285"/>
                    </a:cubicBezTo>
                    <a:cubicBezTo>
                      <a:pt x="95" y="285"/>
                      <a:pt x="118" y="269"/>
                      <a:pt x="110" y="253"/>
                    </a:cubicBezTo>
                    <a:cubicBezTo>
                      <a:pt x="97" y="176"/>
                      <a:pt x="71" y="87"/>
                      <a:pt x="59" y="23"/>
                    </a:cubicBezTo>
                    <a:cubicBezTo>
                      <a:pt x="53" y="7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3"/>
              <p:cNvSpPr/>
              <p:nvPr/>
            </p:nvSpPr>
            <p:spPr>
              <a:xfrm>
                <a:off x="4690425" y="1540350"/>
                <a:ext cx="512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363" extrusionOk="0">
                    <a:moveTo>
                      <a:pt x="85" y="1"/>
                    </a:moveTo>
                    <a:cubicBezTo>
                      <a:pt x="78" y="1"/>
                      <a:pt x="71" y="2"/>
                      <a:pt x="64" y="5"/>
                    </a:cubicBezTo>
                    <a:cubicBezTo>
                      <a:pt x="26" y="5"/>
                      <a:pt x="1" y="44"/>
                      <a:pt x="1" y="82"/>
                    </a:cubicBezTo>
                    <a:lnTo>
                      <a:pt x="64" y="311"/>
                    </a:lnTo>
                    <a:cubicBezTo>
                      <a:pt x="64" y="324"/>
                      <a:pt x="77" y="349"/>
                      <a:pt x="103" y="362"/>
                    </a:cubicBezTo>
                    <a:lnTo>
                      <a:pt x="141" y="362"/>
                    </a:lnTo>
                    <a:cubicBezTo>
                      <a:pt x="179" y="349"/>
                      <a:pt x="205" y="311"/>
                      <a:pt x="192" y="273"/>
                    </a:cubicBezTo>
                    <a:lnTo>
                      <a:pt x="141" y="44"/>
                    </a:lnTo>
                    <a:cubicBezTo>
                      <a:pt x="131" y="15"/>
                      <a:pt x="107" y="1"/>
                      <a:pt x="8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3"/>
              <p:cNvSpPr/>
              <p:nvPr/>
            </p:nvSpPr>
            <p:spPr>
              <a:xfrm>
                <a:off x="4681825" y="1546950"/>
                <a:ext cx="67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90" extrusionOk="0">
                    <a:moveTo>
                      <a:pt x="121" y="1"/>
                    </a:moveTo>
                    <a:cubicBezTo>
                      <a:pt x="115" y="1"/>
                      <a:pt x="108" y="3"/>
                      <a:pt x="102" y="9"/>
                    </a:cubicBezTo>
                    <a:cubicBezTo>
                      <a:pt x="1" y="111"/>
                      <a:pt x="77" y="289"/>
                      <a:pt x="230" y="289"/>
                    </a:cubicBezTo>
                    <a:cubicBezTo>
                      <a:pt x="268" y="289"/>
                      <a:pt x="268" y="226"/>
                      <a:pt x="230" y="226"/>
                    </a:cubicBezTo>
                    <a:cubicBezTo>
                      <a:pt x="225" y="226"/>
                      <a:pt x="221" y="227"/>
                      <a:pt x="216" y="227"/>
                    </a:cubicBezTo>
                    <a:cubicBezTo>
                      <a:pt x="134" y="227"/>
                      <a:pt x="80" y="120"/>
                      <a:pt x="141" y="60"/>
                    </a:cubicBezTo>
                    <a:cubicBezTo>
                      <a:pt x="160" y="30"/>
                      <a:pt x="142" y="1"/>
                      <a:pt x="12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4681825" y="1545900"/>
                <a:ext cx="73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70" extrusionOk="0">
                    <a:moveTo>
                      <a:pt x="128" y="0"/>
                    </a:moveTo>
                    <a:cubicBezTo>
                      <a:pt x="102" y="0"/>
                      <a:pt x="90" y="13"/>
                      <a:pt x="77" y="26"/>
                    </a:cubicBezTo>
                    <a:cubicBezTo>
                      <a:pt x="13" y="89"/>
                      <a:pt x="1" y="178"/>
                      <a:pt x="39" y="255"/>
                    </a:cubicBezTo>
                    <a:cubicBezTo>
                      <a:pt x="77" y="319"/>
                      <a:pt x="141" y="370"/>
                      <a:pt x="217" y="370"/>
                    </a:cubicBezTo>
                    <a:lnTo>
                      <a:pt x="230" y="370"/>
                    </a:lnTo>
                    <a:cubicBezTo>
                      <a:pt x="268" y="357"/>
                      <a:pt x="294" y="331"/>
                      <a:pt x="294" y="293"/>
                    </a:cubicBezTo>
                    <a:cubicBezTo>
                      <a:pt x="294" y="255"/>
                      <a:pt x="255" y="229"/>
                      <a:pt x="217" y="229"/>
                    </a:cubicBezTo>
                    <a:cubicBezTo>
                      <a:pt x="192" y="229"/>
                      <a:pt x="166" y="217"/>
                      <a:pt x="153" y="191"/>
                    </a:cubicBezTo>
                    <a:cubicBezTo>
                      <a:pt x="141" y="166"/>
                      <a:pt x="153" y="140"/>
                      <a:pt x="166" y="127"/>
                    </a:cubicBezTo>
                    <a:cubicBezTo>
                      <a:pt x="192" y="89"/>
                      <a:pt x="192" y="51"/>
                      <a:pt x="166" y="26"/>
                    </a:cubicBezTo>
                    <a:cubicBezTo>
                      <a:pt x="153" y="13"/>
                      <a:pt x="141" y="0"/>
                      <a:pt x="12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4673725" y="154532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44" y="0"/>
                    </a:moveTo>
                    <a:cubicBezTo>
                      <a:pt x="22" y="0"/>
                      <a:pt x="0" y="21"/>
                      <a:pt x="19" y="49"/>
                    </a:cubicBezTo>
                    <a:cubicBezTo>
                      <a:pt x="82" y="163"/>
                      <a:pt x="184" y="265"/>
                      <a:pt x="312" y="329"/>
                    </a:cubicBezTo>
                    <a:cubicBezTo>
                      <a:pt x="315" y="330"/>
                      <a:pt x="317" y="331"/>
                      <a:pt x="320" y="331"/>
                    </a:cubicBezTo>
                    <a:cubicBezTo>
                      <a:pt x="345" y="331"/>
                      <a:pt x="371" y="289"/>
                      <a:pt x="337" y="278"/>
                    </a:cubicBezTo>
                    <a:cubicBezTo>
                      <a:pt x="223" y="214"/>
                      <a:pt x="133" y="125"/>
                      <a:pt x="70" y="10"/>
                    </a:cubicBezTo>
                    <a:cubicBezTo>
                      <a:pt x="62" y="3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4672900" y="1544300"/>
                <a:ext cx="108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09" extrusionOk="0">
                    <a:moveTo>
                      <a:pt x="77" y="0"/>
                    </a:moveTo>
                    <a:cubicBezTo>
                      <a:pt x="52" y="0"/>
                      <a:pt x="26" y="13"/>
                      <a:pt x="13" y="39"/>
                    </a:cubicBezTo>
                    <a:cubicBezTo>
                      <a:pt x="1" y="64"/>
                      <a:pt x="1" y="90"/>
                      <a:pt x="13" y="102"/>
                    </a:cubicBezTo>
                    <a:cubicBezTo>
                      <a:pt x="90" y="230"/>
                      <a:pt x="192" y="332"/>
                      <a:pt x="319" y="408"/>
                    </a:cubicBezTo>
                    <a:lnTo>
                      <a:pt x="358" y="408"/>
                    </a:lnTo>
                    <a:cubicBezTo>
                      <a:pt x="383" y="408"/>
                      <a:pt x="408" y="395"/>
                      <a:pt x="421" y="370"/>
                    </a:cubicBezTo>
                    <a:cubicBezTo>
                      <a:pt x="434" y="344"/>
                      <a:pt x="421" y="306"/>
                      <a:pt x="396" y="281"/>
                    </a:cubicBezTo>
                    <a:cubicBezTo>
                      <a:pt x="281" y="230"/>
                      <a:pt x="192" y="141"/>
                      <a:pt x="128" y="39"/>
                    </a:cubicBezTo>
                    <a:cubicBezTo>
                      <a:pt x="115" y="13"/>
                      <a:pt x="103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4677375" y="1545950"/>
                <a:ext cx="296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717" extrusionOk="0">
                    <a:moveTo>
                      <a:pt x="40" y="0"/>
                    </a:moveTo>
                    <a:cubicBezTo>
                      <a:pt x="22" y="0"/>
                      <a:pt x="0" y="14"/>
                      <a:pt x="0" y="36"/>
                    </a:cubicBezTo>
                    <a:cubicBezTo>
                      <a:pt x="38" y="355"/>
                      <a:pt x="280" y="623"/>
                      <a:pt x="599" y="699"/>
                    </a:cubicBezTo>
                    <a:cubicBezTo>
                      <a:pt x="649" y="710"/>
                      <a:pt x="705" y="716"/>
                      <a:pt x="762" y="716"/>
                    </a:cubicBezTo>
                    <a:cubicBezTo>
                      <a:pt x="967" y="716"/>
                      <a:pt x="1185" y="635"/>
                      <a:pt x="1185" y="406"/>
                    </a:cubicBezTo>
                    <a:cubicBezTo>
                      <a:pt x="1185" y="387"/>
                      <a:pt x="1170" y="377"/>
                      <a:pt x="1154" y="377"/>
                    </a:cubicBezTo>
                    <a:cubicBezTo>
                      <a:pt x="1138" y="377"/>
                      <a:pt x="1122" y="387"/>
                      <a:pt x="1122" y="406"/>
                    </a:cubicBezTo>
                    <a:cubicBezTo>
                      <a:pt x="1128" y="598"/>
                      <a:pt x="979" y="660"/>
                      <a:pt x="810" y="660"/>
                    </a:cubicBezTo>
                    <a:cubicBezTo>
                      <a:pt x="654" y="660"/>
                      <a:pt x="481" y="608"/>
                      <a:pt x="395" y="559"/>
                    </a:cubicBezTo>
                    <a:cubicBezTo>
                      <a:pt x="204" y="444"/>
                      <a:pt x="89" y="240"/>
                      <a:pt x="64" y="24"/>
                    </a:cubicBezTo>
                    <a:cubicBezTo>
                      <a:pt x="64" y="7"/>
                      <a:pt x="53" y="0"/>
                      <a:pt x="4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3"/>
              <p:cNvSpPr/>
              <p:nvPr/>
            </p:nvSpPr>
            <p:spPr>
              <a:xfrm>
                <a:off x="4676400" y="1544850"/>
                <a:ext cx="319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797" extrusionOk="0">
                    <a:moveTo>
                      <a:pt x="92" y="0"/>
                    </a:moveTo>
                    <a:cubicBezTo>
                      <a:pt x="87" y="0"/>
                      <a:pt x="82" y="2"/>
                      <a:pt x="77" y="4"/>
                    </a:cubicBezTo>
                    <a:cubicBezTo>
                      <a:pt x="39" y="4"/>
                      <a:pt x="1" y="42"/>
                      <a:pt x="14" y="80"/>
                    </a:cubicBezTo>
                    <a:cubicBezTo>
                      <a:pt x="52" y="488"/>
                      <a:pt x="396" y="794"/>
                      <a:pt x="804" y="794"/>
                    </a:cubicBezTo>
                    <a:cubicBezTo>
                      <a:pt x="820" y="796"/>
                      <a:pt x="836" y="796"/>
                      <a:pt x="852" y="796"/>
                    </a:cubicBezTo>
                    <a:cubicBezTo>
                      <a:pt x="963" y="796"/>
                      <a:pt x="1072" y="759"/>
                      <a:pt x="1161" y="692"/>
                    </a:cubicBezTo>
                    <a:cubicBezTo>
                      <a:pt x="1237" y="628"/>
                      <a:pt x="1275" y="539"/>
                      <a:pt x="1263" y="450"/>
                    </a:cubicBezTo>
                    <a:cubicBezTo>
                      <a:pt x="1263" y="412"/>
                      <a:pt x="1237" y="386"/>
                      <a:pt x="1199" y="386"/>
                    </a:cubicBezTo>
                    <a:cubicBezTo>
                      <a:pt x="1173" y="386"/>
                      <a:pt x="1161" y="386"/>
                      <a:pt x="1148" y="399"/>
                    </a:cubicBezTo>
                    <a:cubicBezTo>
                      <a:pt x="1135" y="412"/>
                      <a:pt x="1122" y="437"/>
                      <a:pt x="1135" y="450"/>
                    </a:cubicBezTo>
                    <a:cubicBezTo>
                      <a:pt x="1135" y="526"/>
                      <a:pt x="1110" y="590"/>
                      <a:pt x="1046" y="616"/>
                    </a:cubicBezTo>
                    <a:cubicBezTo>
                      <a:pt x="993" y="651"/>
                      <a:pt x="922" y="665"/>
                      <a:pt x="846" y="665"/>
                    </a:cubicBezTo>
                    <a:cubicBezTo>
                      <a:pt x="703" y="665"/>
                      <a:pt x="543" y="615"/>
                      <a:pt x="460" y="565"/>
                    </a:cubicBezTo>
                    <a:cubicBezTo>
                      <a:pt x="281" y="450"/>
                      <a:pt x="167" y="271"/>
                      <a:pt x="141" y="55"/>
                    </a:cubicBezTo>
                    <a:cubicBezTo>
                      <a:pt x="141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4684200" y="1502350"/>
                <a:ext cx="1252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04" extrusionOk="0">
                    <a:moveTo>
                      <a:pt x="40" y="0"/>
                    </a:moveTo>
                    <a:cubicBezTo>
                      <a:pt x="19" y="0"/>
                      <a:pt x="1" y="27"/>
                      <a:pt x="20" y="47"/>
                    </a:cubicBezTo>
                    <a:cubicBezTo>
                      <a:pt x="148" y="161"/>
                      <a:pt x="288" y="251"/>
                      <a:pt x="454" y="302"/>
                    </a:cubicBezTo>
                    <a:cubicBezTo>
                      <a:pt x="458" y="303"/>
                      <a:pt x="462" y="304"/>
                      <a:pt x="465" y="304"/>
                    </a:cubicBezTo>
                    <a:cubicBezTo>
                      <a:pt x="494" y="304"/>
                      <a:pt x="500" y="262"/>
                      <a:pt x="466" y="251"/>
                    </a:cubicBezTo>
                    <a:cubicBezTo>
                      <a:pt x="313" y="200"/>
                      <a:pt x="173" y="110"/>
                      <a:pt x="58" y="9"/>
                    </a:cubicBezTo>
                    <a:cubicBezTo>
                      <a:pt x="53" y="3"/>
                      <a:pt x="46" y="0"/>
                      <a:pt x="4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3"/>
              <p:cNvSpPr/>
              <p:nvPr/>
            </p:nvSpPr>
            <p:spPr>
              <a:xfrm>
                <a:off x="4683425" y="1501425"/>
                <a:ext cx="143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82" extrusionOk="0">
                    <a:moveTo>
                      <a:pt x="72" y="1"/>
                    </a:moveTo>
                    <a:cubicBezTo>
                      <a:pt x="54" y="1"/>
                      <a:pt x="38" y="7"/>
                      <a:pt x="26" y="20"/>
                    </a:cubicBezTo>
                    <a:cubicBezTo>
                      <a:pt x="0" y="46"/>
                      <a:pt x="0" y="84"/>
                      <a:pt x="26" y="122"/>
                    </a:cubicBezTo>
                    <a:cubicBezTo>
                      <a:pt x="153" y="237"/>
                      <a:pt x="306" y="326"/>
                      <a:pt x="472" y="377"/>
                    </a:cubicBezTo>
                    <a:lnTo>
                      <a:pt x="497" y="377"/>
                    </a:lnTo>
                    <a:cubicBezTo>
                      <a:pt x="504" y="380"/>
                      <a:pt x="511" y="382"/>
                      <a:pt x="518" y="382"/>
                    </a:cubicBezTo>
                    <a:cubicBezTo>
                      <a:pt x="536" y="382"/>
                      <a:pt x="552" y="370"/>
                      <a:pt x="561" y="351"/>
                    </a:cubicBezTo>
                    <a:cubicBezTo>
                      <a:pt x="574" y="313"/>
                      <a:pt x="548" y="275"/>
                      <a:pt x="510" y="262"/>
                    </a:cubicBezTo>
                    <a:cubicBezTo>
                      <a:pt x="370" y="211"/>
                      <a:pt x="230" y="122"/>
                      <a:pt x="128" y="20"/>
                    </a:cubicBezTo>
                    <a:cubicBezTo>
                      <a:pt x="109" y="7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3"/>
              <p:cNvSpPr/>
              <p:nvPr/>
            </p:nvSpPr>
            <p:spPr>
              <a:xfrm>
                <a:off x="4691700" y="1472825"/>
                <a:ext cx="62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07" extrusionOk="0">
                    <a:moveTo>
                      <a:pt x="34" y="1"/>
                    </a:moveTo>
                    <a:cubicBezTo>
                      <a:pt x="20" y="1"/>
                      <a:pt x="7" y="10"/>
                      <a:pt x="13" y="30"/>
                    </a:cubicBezTo>
                    <a:lnTo>
                      <a:pt x="1" y="42"/>
                    </a:lnTo>
                    <a:cubicBezTo>
                      <a:pt x="1" y="183"/>
                      <a:pt x="77" y="323"/>
                      <a:pt x="192" y="399"/>
                    </a:cubicBezTo>
                    <a:cubicBezTo>
                      <a:pt x="199" y="404"/>
                      <a:pt x="206" y="406"/>
                      <a:pt x="212" y="406"/>
                    </a:cubicBezTo>
                    <a:cubicBezTo>
                      <a:pt x="238" y="406"/>
                      <a:pt x="251" y="369"/>
                      <a:pt x="230" y="348"/>
                    </a:cubicBezTo>
                    <a:cubicBezTo>
                      <a:pt x="115" y="285"/>
                      <a:pt x="64" y="157"/>
                      <a:pt x="64" y="30"/>
                    </a:cubicBezTo>
                    <a:cubicBezTo>
                      <a:pt x="64" y="10"/>
                      <a:pt x="48" y="1"/>
                      <a:pt x="3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3"/>
              <p:cNvSpPr/>
              <p:nvPr/>
            </p:nvSpPr>
            <p:spPr>
              <a:xfrm>
                <a:off x="4690750" y="1472225"/>
                <a:ext cx="80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475" extrusionOk="0">
                    <a:moveTo>
                      <a:pt x="62" y="0"/>
                    </a:moveTo>
                    <a:cubicBezTo>
                      <a:pt x="29" y="0"/>
                      <a:pt x="0" y="33"/>
                      <a:pt x="0" y="66"/>
                    </a:cubicBezTo>
                    <a:cubicBezTo>
                      <a:pt x="0" y="219"/>
                      <a:pt x="77" y="372"/>
                      <a:pt x="204" y="461"/>
                    </a:cubicBezTo>
                    <a:cubicBezTo>
                      <a:pt x="217" y="461"/>
                      <a:pt x="230" y="474"/>
                      <a:pt x="243" y="474"/>
                    </a:cubicBezTo>
                    <a:cubicBezTo>
                      <a:pt x="268" y="474"/>
                      <a:pt x="281" y="461"/>
                      <a:pt x="294" y="449"/>
                    </a:cubicBezTo>
                    <a:cubicBezTo>
                      <a:pt x="319" y="411"/>
                      <a:pt x="319" y="372"/>
                      <a:pt x="281" y="347"/>
                    </a:cubicBezTo>
                    <a:cubicBezTo>
                      <a:pt x="192" y="283"/>
                      <a:pt x="141" y="181"/>
                      <a:pt x="141" y="66"/>
                    </a:cubicBezTo>
                    <a:cubicBezTo>
                      <a:pt x="141" y="33"/>
                      <a:pt x="121" y="0"/>
                      <a:pt x="92" y="0"/>
                    </a:cubicBezTo>
                    <a:cubicBezTo>
                      <a:pt x="87" y="0"/>
                      <a:pt x="82" y="1"/>
                      <a:pt x="77" y="3"/>
                    </a:cubicBezTo>
                    <a:cubicBezTo>
                      <a:pt x="72" y="1"/>
                      <a:pt x="67" y="0"/>
                      <a:pt x="6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3"/>
              <p:cNvSpPr/>
              <p:nvPr/>
            </p:nvSpPr>
            <p:spPr>
              <a:xfrm>
                <a:off x="4689275" y="1460650"/>
                <a:ext cx="62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73" extrusionOk="0">
                    <a:moveTo>
                      <a:pt x="31" y="1"/>
                    </a:moveTo>
                    <a:cubicBezTo>
                      <a:pt x="13" y="1"/>
                      <a:pt x="0" y="20"/>
                      <a:pt x="8" y="45"/>
                    </a:cubicBezTo>
                    <a:cubicBezTo>
                      <a:pt x="47" y="121"/>
                      <a:pt x="136" y="160"/>
                      <a:pt x="225" y="172"/>
                    </a:cubicBezTo>
                    <a:cubicBezTo>
                      <a:pt x="251" y="172"/>
                      <a:pt x="251" y="121"/>
                      <a:pt x="225" y="121"/>
                    </a:cubicBezTo>
                    <a:cubicBezTo>
                      <a:pt x="149" y="109"/>
                      <a:pt x="98" y="70"/>
                      <a:pt x="59" y="19"/>
                    </a:cubicBezTo>
                    <a:cubicBezTo>
                      <a:pt x="51" y="6"/>
                      <a:pt x="40" y="1"/>
                      <a:pt x="3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3"/>
              <p:cNvSpPr/>
              <p:nvPr/>
            </p:nvSpPr>
            <p:spPr>
              <a:xfrm>
                <a:off x="4687875" y="1459525"/>
                <a:ext cx="86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256" extrusionOk="0">
                    <a:moveTo>
                      <a:pt x="86" y="0"/>
                    </a:moveTo>
                    <a:cubicBezTo>
                      <a:pt x="73" y="0"/>
                      <a:pt x="61" y="4"/>
                      <a:pt x="52" y="14"/>
                    </a:cubicBezTo>
                    <a:cubicBezTo>
                      <a:pt x="13" y="39"/>
                      <a:pt x="1" y="77"/>
                      <a:pt x="26" y="103"/>
                    </a:cubicBezTo>
                    <a:cubicBezTo>
                      <a:pt x="77" y="192"/>
                      <a:pt x="166" y="256"/>
                      <a:pt x="268" y="256"/>
                    </a:cubicBezTo>
                    <a:lnTo>
                      <a:pt x="281" y="256"/>
                    </a:lnTo>
                    <a:cubicBezTo>
                      <a:pt x="307" y="256"/>
                      <a:pt x="345" y="230"/>
                      <a:pt x="345" y="205"/>
                    </a:cubicBezTo>
                    <a:cubicBezTo>
                      <a:pt x="345" y="166"/>
                      <a:pt x="319" y="128"/>
                      <a:pt x="281" y="128"/>
                    </a:cubicBezTo>
                    <a:cubicBezTo>
                      <a:pt x="217" y="115"/>
                      <a:pt x="166" y="90"/>
                      <a:pt x="141" y="39"/>
                    </a:cubicBezTo>
                    <a:cubicBezTo>
                      <a:pt x="133" y="14"/>
                      <a:pt x="108" y="0"/>
                      <a:pt x="8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3"/>
              <p:cNvSpPr/>
              <p:nvPr/>
            </p:nvSpPr>
            <p:spPr>
              <a:xfrm>
                <a:off x="4701725" y="1387950"/>
                <a:ext cx="7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86" extrusionOk="0">
                    <a:moveTo>
                      <a:pt x="40" y="0"/>
                    </a:moveTo>
                    <a:cubicBezTo>
                      <a:pt x="19" y="0"/>
                      <a:pt x="1" y="30"/>
                      <a:pt x="20" y="60"/>
                    </a:cubicBezTo>
                    <a:cubicBezTo>
                      <a:pt x="71" y="111"/>
                      <a:pt x="59" y="187"/>
                      <a:pt x="109" y="238"/>
                    </a:cubicBezTo>
                    <a:cubicBezTo>
                      <a:pt x="133" y="269"/>
                      <a:pt x="165" y="286"/>
                      <a:pt x="199" y="286"/>
                    </a:cubicBezTo>
                    <a:cubicBezTo>
                      <a:pt x="220" y="286"/>
                      <a:pt x="242" y="279"/>
                      <a:pt x="262" y="264"/>
                    </a:cubicBezTo>
                    <a:cubicBezTo>
                      <a:pt x="283" y="253"/>
                      <a:pt x="270" y="218"/>
                      <a:pt x="245" y="218"/>
                    </a:cubicBezTo>
                    <a:cubicBezTo>
                      <a:pt x="239" y="218"/>
                      <a:pt x="232" y="220"/>
                      <a:pt x="224" y="225"/>
                    </a:cubicBezTo>
                    <a:cubicBezTo>
                      <a:pt x="221" y="227"/>
                      <a:pt x="218" y="227"/>
                      <a:pt x="215" y="227"/>
                    </a:cubicBezTo>
                    <a:cubicBezTo>
                      <a:pt x="186" y="227"/>
                      <a:pt x="134" y="183"/>
                      <a:pt x="122" y="149"/>
                    </a:cubicBezTo>
                    <a:cubicBezTo>
                      <a:pt x="109" y="98"/>
                      <a:pt x="84" y="47"/>
                      <a:pt x="59" y="9"/>
                    </a:cubicBezTo>
                    <a:cubicBezTo>
                      <a:pt x="53" y="3"/>
                      <a:pt x="46" y="0"/>
                      <a:pt x="4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3"/>
              <p:cNvSpPr/>
              <p:nvPr/>
            </p:nvSpPr>
            <p:spPr>
              <a:xfrm>
                <a:off x="4700950" y="1386875"/>
                <a:ext cx="86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71" extrusionOk="0">
                    <a:moveTo>
                      <a:pt x="77" y="1"/>
                    </a:moveTo>
                    <a:cubicBezTo>
                      <a:pt x="51" y="13"/>
                      <a:pt x="26" y="26"/>
                      <a:pt x="13" y="52"/>
                    </a:cubicBezTo>
                    <a:cubicBezTo>
                      <a:pt x="0" y="64"/>
                      <a:pt x="13" y="103"/>
                      <a:pt x="26" y="115"/>
                    </a:cubicBezTo>
                    <a:cubicBezTo>
                      <a:pt x="39" y="141"/>
                      <a:pt x="51" y="166"/>
                      <a:pt x="64" y="192"/>
                    </a:cubicBezTo>
                    <a:cubicBezTo>
                      <a:pt x="64" y="243"/>
                      <a:pt x="90" y="281"/>
                      <a:pt x="128" y="307"/>
                    </a:cubicBezTo>
                    <a:cubicBezTo>
                      <a:pt x="153" y="345"/>
                      <a:pt x="191" y="357"/>
                      <a:pt x="242" y="370"/>
                    </a:cubicBezTo>
                    <a:cubicBezTo>
                      <a:pt x="268" y="357"/>
                      <a:pt x="293" y="357"/>
                      <a:pt x="306" y="345"/>
                    </a:cubicBezTo>
                    <a:cubicBezTo>
                      <a:pt x="344" y="319"/>
                      <a:pt x="344" y="268"/>
                      <a:pt x="319" y="243"/>
                    </a:cubicBezTo>
                    <a:cubicBezTo>
                      <a:pt x="312" y="222"/>
                      <a:pt x="293" y="212"/>
                      <a:pt x="274" y="212"/>
                    </a:cubicBezTo>
                    <a:cubicBezTo>
                      <a:pt x="258" y="212"/>
                      <a:pt x="241" y="219"/>
                      <a:pt x="230" y="230"/>
                    </a:cubicBezTo>
                    <a:cubicBezTo>
                      <a:pt x="204" y="217"/>
                      <a:pt x="191" y="192"/>
                      <a:pt x="191" y="166"/>
                    </a:cubicBezTo>
                    <a:lnTo>
                      <a:pt x="191" y="154"/>
                    </a:lnTo>
                    <a:cubicBezTo>
                      <a:pt x="179" y="103"/>
                      <a:pt x="153" y="64"/>
                      <a:pt x="128" y="26"/>
                    </a:cubicBezTo>
                    <a:cubicBezTo>
                      <a:pt x="115" y="13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3"/>
              <p:cNvSpPr/>
              <p:nvPr/>
            </p:nvSpPr>
            <p:spPr>
              <a:xfrm>
                <a:off x="4705400" y="1383925"/>
                <a:ext cx="104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527" extrusionOk="0">
                    <a:moveTo>
                      <a:pt x="71" y="1"/>
                    </a:moveTo>
                    <a:cubicBezTo>
                      <a:pt x="55" y="1"/>
                      <a:pt x="39" y="10"/>
                      <a:pt x="39" y="29"/>
                    </a:cubicBezTo>
                    <a:cubicBezTo>
                      <a:pt x="1" y="170"/>
                      <a:pt x="26" y="323"/>
                      <a:pt x="103" y="437"/>
                    </a:cubicBezTo>
                    <a:cubicBezTo>
                      <a:pt x="153" y="496"/>
                      <a:pt x="220" y="527"/>
                      <a:pt x="288" y="527"/>
                    </a:cubicBezTo>
                    <a:cubicBezTo>
                      <a:pt x="324" y="527"/>
                      <a:pt x="361" y="518"/>
                      <a:pt x="396" y="501"/>
                    </a:cubicBezTo>
                    <a:cubicBezTo>
                      <a:pt x="416" y="480"/>
                      <a:pt x="404" y="443"/>
                      <a:pt x="378" y="443"/>
                    </a:cubicBezTo>
                    <a:cubicBezTo>
                      <a:pt x="372" y="443"/>
                      <a:pt x="365" y="445"/>
                      <a:pt x="358" y="450"/>
                    </a:cubicBezTo>
                    <a:cubicBezTo>
                      <a:pt x="335" y="459"/>
                      <a:pt x="311" y="463"/>
                      <a:pt x="288" y="463"/>
                    </a:cubicBezTo>
                    <a:cubicBezTo>
                      <a:pt x="209" y="463"/>
                      <a:pt x="135" y="414"/>
                      <a:pt x="115" y="335"/>
                    </a:cubicBezTo>
                    <a:cubicBezTo>
                      <a:pt x="77" y="233"/>
                      <a:pt x="77" y="131"/>
                      <a:pt x="103" y="29"/>
                    </a:cubicBezTo>
                    <a:cubicBezTo>
                      <a:pt x="103" y="10"/>
                      <a:pt x="87" y="1"/>
                      <a:pt x="7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3"/>
              <p:cNvSpPr/>
              <p:nvPr/>
            </p:nvSpPr>
            <p:spPr>
              <a:xfrm>
                <a:off x="4704450" y="1383050"/>
                <a:ext cx="124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600" extrusionOk="0">
                    <a:moveTo>
                      <a:pt x="115" y="1"/>
                    </a:moveTo>
                    <a:cubicBezTo>
                      <a:pt x="77" y="1"/>
                      <a:pt x="39" y="26"/>
                      <a:pt x="39" y="64"/>
                    </a:cubicBezTo>
                    <a:cubicBezTo>
                      <a:pt x="0" y="217"/>
                      <a:pt x="26" y="370"/>
                      <a:pt x="115" y="498"/>
                    </a:cubicBezTo>
                    <a:cubicBezTo>
                      <a:pt x="166" y="561"/>
                      <a:pt x="243" y="600"/>
                      <a:pt x="319" y="600"/>
                    </a:cubicBezTo>
                    <a:cubicBezTo>
                      <a:pt x="370" y="600"/>
                      <a:pt x="408" y="587"/>
                      <a:pt x="447" y="561"/>
                    </a:cubicBezTo>
                    <a:cubicBezTo>
                      <a:pt x="485" y="549"/>
                      <a:pt x="498" y="498"/>
                      <a:pt x="472" y="472"/>
                    </a:cubicBezTo>
                    <a:cubicBezTo>
                      <a:pt x="456" y="448"/>
                      <a:pt x="434" y="433"/>
                      <a:pt x="414" y="433"/>
                    </a:cubicBezTo>
                    <a:cubicBezTo>
                      <a:pt x="403" y="433"/>
                      <a:pt x="392" y="438"/>
                      <a:pt x="383" y="447"/>
                    </a:cubicBezTo>
                    <a:cubicBezTo>
                      <a:pt x="365" y="456"/>
                      <a:pt x="340" y="465"/>
                      <a:pt x="319" y="465"/>
                    </a:cubicBezTo>
                    <a:cubicBezTo>
                      <a:pt x="310" y="465"/>
                      <a:pt x="301" y="463"/>
                      <a:pt x="294" y="460"/>
                    </a:cubicBezTo>
                    <a:cubicBezTo>
                      <a:pt x="243" y="434"/>
                      <a:pt x="204" y="396"/>
                      <a:pt x="179" y="358"/>
                    </a:cubicBezTo>
                    <a:cubicBezTo>
                      <a:pt x="153" y="256"/>
                      <a:pt x="153" y="166"/>
                      <a:pt x="179" y="77"/>
                    </a:cubicBezTo>
                    <a:cubicBezTo>
                      <a:pt x="179" y="39"/>
                      <a:pt x="153" y="1"/>
                      <a:pt x="11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3"/>
              <p:cNvSpPr/>
              <p:nvPr/>
            </p:nvSpPr>
            <p:spPr>
              <a:xfrm>
                <a:off x="4703825" y="1391175"/>
                <a:ext cx="40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411" extrusionOk="0">
                    <a:moveTo>
                      <a:pt x="87" y="1"/>
                    </a:moveTo>
                    <a:cubicBezTo>
                      <a:pt x="77" y="1"/>
                      <a:pt x="68" y="6"/>
                      <a:pt x="64" y="20"/>
                    </a:cubicBezTo>
                    <a:cubicBezTo>
                      <a:pt x="0" y="147"/>
                      <a:pt x="13" y="300"/>
                      <a:pt x="102" y="402"/>
                    </a:cubicBezTo>
                    <a:cubicBezTo>
                      <a:pt x="108" y="408"/>
                      <a:pt x="115" y="411"/>
                      <a:pt x="121" y="411"/>
                    </a:cubicBezTo>
                    <a:cubicBezTo>
                      <a:pt x="142" y="411"/>
                      <a:pt x="163" y="384"/>
                      <a:pt x="153" y="364"/>
                    </a:cubicBezTo>
                    <a:cubicBezTo>
                      <a:pt x="76" y="275"/>
                      <a:pt x="51" y="147"/>
                      <a:pt x="115" y="45"/>
                    </a:cubicBezTo>
                    <a:cubicBezTo>
                      <a:pt x="123" y="20"/>
                      <a:pt x="104" y="1"/>
                      <a:pt x="8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3"/>
              <p:cNvSpPr/>
              <p:nvPr/>
            </p:nvSpPr>
            <p:spPr>
              <a:xfrm>
                <a:off x="4702550" y="1390375"/>
                <a:ext cx="60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86" extrusionOk="0">
                    <a:moveTo>
                      <a:pt x="127" y="1"/>
                    </a:moveTo>
                    <a:cubicBezTo>
                      <a:pt x="102" y="1"/>
                      <a:pt x="89" y="14"/>
                      <a:pt x="76" y="39"/>
                    </a:cubicBezTo>
                    <a:cubicBezTo>
                      <a:pt x="0" y="179"/>
                      <a:pt x="26" y="345"/>
                      <a:pt x="127" y="460"/>
                    </a:cubicBezTo>
                    <a:cubicBezTo>
                      <a:pt x="140" y="472"/>
                      <a:pt x="153" y="485"/>
                      <a:pt x="178" y="485"/>
                    </a:cubicBezTo>
                    <a:lnTo>
                      <a:pt x="191" y="485"/>
                    </a:lnTo>
                    <a:cubicBezTo>
                      <a:pt x="204" y="472"/>
                      <a:pt x="229" y="460"/>
                      <a:pt x="242" y="434"/>
                    </a:cubicBezTo>
                    <a:cubicBezTo>
                      <a:pt x="242" y="409"/>
                      <a:pt x="242" y="383"/>
                      <a:pt x="229" y="370"/>
                    </a:cubicBezTo>
                    <a:cubicBezTo>
                      <a:pt x="166" y="294"/>
                      <a:pt x="153" y="192"/>
                      <a:pt x="191" y="103"/>
                    </a:cubicBezTo>
                    <a:cubicBezTo>
                      <a:pt x="204" y="77"/>
                      <a:pt x="204" y="52"/>
                      <a:pt x="191" y="26"/>
                    </a:cubicBezTo>
                    <a:cubicBezTo>
                      <a:pt x="178" y="14"/>
                      <a:pt x="153" y="1"/>
                      <a:pt x="12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3"/>
              <p:cNvSpPr/>
              <p:nvPr/>
            </p:nvSpPr>
            <p:spPr>
              <a:xfrm>
                <a:off x="4701375" y="1404675"/>
                <a:ext cx="7800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58" extrusionOk="0">
                    <a:moveTo>
                      <a:pt x="35" y="0"/>
                    </a:moveTo>
                    <a:cubicBezTo>
                      <a:pt x="7" y="0"/>
                      <a:pt x="0" y="42"/>
                      <a:pt x="34" y="53"/>
                    </a:cubicBezTo>
                    <a:lnTo>
                      <a:pt x="264" y="155"/>
                    </a:lnTo>
                    <a:cubicBezTo>
                      <a:pt x="267" y="156"/>
                      <a:pt x="270" y="157"/>
                      <a:pt x="273" y="157"/>
                    </a:cubicBezTo>
                    <a:cubicBezTo>
                      <a:pt x="304" y="157"/>
                      <a:pt x="311" y="103"/>
                      <a:pt x="276" y="92"/>
                    </a:cubicBezTo>
                    <a:lnTo>
                      <a:pt x="47" y="2"/>
                    </a:lnTo>
                    <a:cubicBezTo>
                      <a:pt x="43" y="1"/>
                      <a:pt x="39" y="0"/>
                      <a:pt x="3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3"/>
              <p:cNvSpPr/>
              <p:nvPr/>
            </p:nvSpPr>
            <p:spPr>
              <a:xfrm>
                <a:off x="4700300" y="1403825"/>
                <a:ext cx="96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228" extrusionOk="0">
                    <a:moveTo>
                      <a:pt x="78" y="0"/>
                    </a:moveTo>
                    <a:cubicBezTo>
                      <a:pt x="57" y="0"/>
                      <a:pt x="35" y="18"/>
                      <a:pt x="26" y="36"/>
                    </a:cubicBezTo>
                    <a:cubicBezTo>
                      <a:pt x="1" y="75"/>
                      <a:pt x="26" y="113"/>
                      <a:pt x="65" y="126"/>
                    </a:cubicBezTo>
                    <a:lnTo>
                      <a:pt x="294" y="228"/>
                    </a:lnTo>
                    <a:lnTo>
                      <a:pt x="358" y="228"/>
                    </a:lnTo>
                    <a:cubicBezTo>
                      <a:pt x="370" y="202"/>
                      <a:pt x="383" y="177"/>
                      <a:pt x="383" y="151"/>
                    </a:cubicBezTo>
                    <a:cubicBezTo>
                      <a:pt x="383" y="126"/>
                      <a:pt x="358" y="113"/>
                      <a:pt x="332" y="100"/>
                    </a:cubicBezTo>
                    <a:lnTo>
                      <a:pt x="103" y="11"/>
                    </a:lnTo>
                    <a:cubicBezTo>
                      <a:pt x="95" y="3"/>
                      <a:pt x="87" y="0"/>
                      <a:pt x="7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>
                <a:off x="4701400" y="1408300"/>
                <a:ext cx="57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3" extrusionOk="0">
                    <a:moveTo>
                      <a:pt x="36" y="0"/>
                    </a:moveTo>
                    <a:cubicBezTo>
                      <a:pt x="19" y="0"/>
                      <a:pt x="0" y="14"/>
                      <a:pt x="8" y="36"/>
                    </a:cubicBezTo>
                    <a:lnTo>
                      <a:pt x="21" y="36"/>
                    </a:lnTo>
                    <a:cubicBezTo>
                      <a:pt x="33" y="125"/>
                      <a:pt x="97" y="214"/>
                      <a:pt x="173" y="265"/>
                    </a:cubicBezTo>
                    <a:cubicBezTo>
                      <a:pt x="178" y="270"/>
                      <a:pt x="184" y="272"/>
                      <a:pt x="189" y="272"/>
                    </a:cubicBezTo>
                    <a:cubicBezTo>
                      <a:pt x="211" y="272"/>
                      <a:pt x="230" y="235"/>
                      <a:pt x="199" y="214"/>
                    </a:cubicBezTo>
                    <a:cubicBezTo>
                      <a:pt x="135" y="163"/>
                      <a:pt x="84" y="100"/>
                      <a:pt x="59" y="23"/>
                    </a:cubicBezTo>
                    <a:cubicBezTo>
                      <a:pt x="59" y="7"/>
                      <a:pt x="48" y="0"/>
                      <a:pt x="3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4700625" y="1407350"/>
                <a:ext cx="7350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55" extrusionOk="0">
                    <a:moveTo>
                      <a:pt x="82" y="1"/>
                    </a:moveTo>
                    <a:cubicBezTo>
                      <a:pt x="74" y="1"/>
                      <a:pt x="64" y="4"/>
                      <a:pt x="52" y="10"/>
                    </a:cubicBezTo>
                    <a:cubicBezTo>
                      <a:pt x="13" y="10"/>
                      <a:pt x="1" y="48"/>
                      <a:pt x="13" y="87"/>
                    </a:cubicBezTo>
                    <a:cubicBezTo>
                      <a:pt x="39" y="189"/>
                      <a:pt x="103" y="278"/>
                      <a:pt x="192" y="342"/>
                    </a:cubicBezTo>
                    <a:cubicBezTo>
                      <a:pt x="192" y="354"/>
                      <a:pt x="204" y="354"/>
                      <a:pt x="230" y="354"/>
                    </a:cubicBezTo>
                    <a:lnTo>
                      <a:pt x="243" y="354"/>
                    </a:lnTo>
                    <a:cubicBezTo>
                      <a:pt x="268" y="342"/>
                      <a:pt x="281" y="316"/>
                      <a:pt x="281" y="291"/>
                    </a:cubicBezTo>
                    <a:cubicBezTo>
                      <a:pt x="294" y="265"/>
                      <a:pt x="281" y="252"/>
                      <a:pt x="255" y="240"/>
                    </a:cubicBezTo>
                    <a:cubicBezTo>
                      <a:pt x="192" y="189"/>
                      <a:pt x="153" y="125"/>
                      <a:pt x="141" y="48"/>
                    </a:cubicBezTo>
                    <a:cubicBezTo>
                      <a:pt x="141" y="36"/>
                      <a:pt x="128" y="10"/>
                      <a:pt x="103" y="10"/>
                    </a:cubicBezTo>
                    <a:cubicBezTo>
                      <a:pt x="96" y="4"/>
                      <a:pt x="90" y="1"/>
                      <a:pt x="8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>
                <a:off x="4700000" y="1413250"/>
                <a:ext cx="53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30" extrusionOk="0">
                    <a:moveTo>
                      <a:pt x="38" y="0"/>
                    </a:moveTo>
                    <a:cubicBezTo>
                      <a:pt x="26" y="0"/>
                      <a:pt x="13" y="10"/>
                      <a:pt x="13" y="29"/>
                    </a:cubicBezTo>
                    <a:cubicBezTo>
                      <a:pt x="0" y="144"/>
                      <a:pt x="64" y="258"/>
                      <a:pt x="153" y="322"/>
                    </a:cubicBezTo>
                    <a:cubicBezTo>
                      <a:pt x="160" y="327"/>
                      <a:pt x="167" y="329"/>
                      <a:pt x="173" y="329"/>
                    </a:cubicBezTo>
                    <a:cubicBezTo>
                      <a:pt x="199" y="329"/>
                      <a:pt x="212" y="292"/>
                      <a:pt x="191" y="271"/>
                    </a:cubicBezTo>
                    <a:cubicBezTo>
                      <a:pt x="102" y="220"/>
                      <a:pt x="64" y="131"/>
                      <a:pt x="64" y="29"/>
                    </a:cubicBezTo>
                    <a:cubicBezTo>
                      <a:pt x="64" y="10"/>
                      <a:pt x="51" y="0"/>
                      <a:pt x="3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4699350" y="1412375"/>
                <a:ext cx="70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409" extrusionOk="0">
                    <a:moveTo>
                      <a:pt x="77" y="0"/>
                    </a:moveTo>
                    <a:cubicBezTo>
                      <a:pt x="39" y="0"/>
                      <a:pt x="1" y="26"/>
                      <a:pt x="1" y="64"/>
                    </a:cubicBezTo>
                    <a:cubicBezTo>
                      <a:pt x="1" y="191"/>
                      <a:pt x="52" y="319"/>
                      <a:pt x="166" y="395"/>
                    </a:cubicBezTo>
                    <a:cubicBezTo>
                      <a:pt x="166" y="395"/>
                      <a:pt x="179" y="408"/>
                      <a:pt x="204" y="408"/>
                    </a:cubicBezTo>
                    <a:cubicBezTo>
                      <a:pt x="217" y="408"/>
                      <a:pt x="243" y="395"/>
                      <a:pt x="255" y="370"/>
                    </a:cubicBezTo>
                    <a:cubicBezTo>
                      <a:pt x="281" y="344"/>
                      <a:pt x="268" y="293"/>
                      <a:pt x="243" y="281"/>
                    </a:cubicBezTo>
                    <a:cubicBezTo>
                      <a:pt x="166" y="230"/>
                      <a:pt x="128" y="153"/>
                      <a:pt x="141" y="64"/>
                    </a:cubicBezTo>
                    <a:cubicBezTo>
                      <a:pt x="141" y="51"/>
                      <a:pt x="128" y="26"/>
                      <a:pt x="115" y="13"/>
                    </a:cubicBezTo>
                    <a:cubicBezTo>
                      <a:pt x="103" y="0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>
                <a:off x="4698400" y="1422400"/>
                <a:ext cx="50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72" extrusionOk="0">
                    <a:moveTo>
                      <a:pt x="67" y="0"/>
                    </a:moveTo>
                    <a:cubicBezTo>
                      <a:pt x="55" y="0"/>
                      <a:pt x="43" y="6"/>
                      <a:pt x="39" y="20"/>
                    </a:cubicBezTo>
                    <a:cubicBezTo>
                      <a:pt x="0" y="147"/>
                      <a:pt x="39" y="275"/>
                      <a:pt x="128" y="364"/>
                    </a:cubicBezTo>
                    <a:cubicBezTo>
                      <a:pt x="135" y="369"/>
                      <a:pt x="143" y="371"/>
                      <a:pt x="150" y="371"/>
                    </a:cubicBezTo>
                    <a:cubicBezTo>
                      <a:pt x="179" y="371"/>
                      <a:pt x="199" y="336"/>
                      <a:pt x="179" y="326"/>
                    </a:cubicBezTo>
                    <a:cubicBezTo>
                      <a:pt x="90" y="249"/>
                      <a:pt x="64" y="135"/>
                      <a:pt x="102" y="33"/>
                    </a:cubicBezTo>
                    <a:cubicBezTo>
                      <a:pt x="110" y="17"/>
                      <a:pt x="88" y="0"/>
                      <a:pt x="6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4697450" y="1421500"/>
                <a:ext cx="67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52" extrusionOk="0">
                    <a:moveTo>
                      <a:pt x="99" y="0"/>
                    </a:moveTo>
                    <a:cubicBezTo>
                      <a:pt x="72" y="0"/>
                      <a:pt x="48" y="15"/>
                      <a:pt x="38" y="43"/>
                    </a:cubicBezTo>
                    <a:cubicBezTo>
                      <a:pt x="0" y="183"/>
                      <a:pt x="38" y="324"/>
                      <a:pt x="140" y="426"/>
                    </a:cubicBezTo>
                    <a:cubicBezTo>
                      <a:pt x="153" y="438"/>
                      <a:pt x="179" y="438"/>
                      <a:pt x="191" y="451"/>
                    </a:cubicBezTo>
                    <a:lnTo>
                      <a:pt x="217" y="438"/>
                    </a:lnTo>
                    <a:cubicBezTo>
                      <a:pt x="230" y="438"/>
                      <a:pt x="255" y="413"/>
                      <a:pt x="255" y="387"/>
                    </a:cubicBezTo>
                    <a:cubicBezTo>
                      <a:pt x="268" y="362"/>
                      <a:pt x="255" y="336"/>
                      <a:pt x="242" y="324"/>
                    </a:cubicBezTo>
                    <a:cubicBezTo>
                      <a:pt x="166" y="273"/>
                      <a:pt x="140" y="171"/>
                      <a:pt x="179" y="81"/>
                    </a:cubicBezTo>
                    <a:cubicBezTo>
                      <a:pt x="191" y="43"/>
                      <a:pt x="166" y="5"/>
                      <a:pt x="128" y="5"/>
                    </a:cubicBezTo>
                    <a:cubicBezTo>
                      <a:pt x="118" y="2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>
                <a:off x="4700000" y="1425600"/>
                <a:ext cx="69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05" extrusionOk="0">
                    <a:moveTo>
                      <a:pt x="49" y="0"/>
                    </a:moveTo>
                    <a:cubicBezTo>
                      <a:pt x="39" y="0"/>
                      <a:pt x="30" y="6"/>
                      <a:pt x="26" y="19"/>
                    </a:cubicBezTo>
                    <a:cubicBezTo>
                      <a:pt x="0" y="121"/>
                      <a:pt x="13" y="223"/>
                      <a:pt x="51" y="313"/>
                    </a:cubicBezTo>
                    <a:cubicBezTo>
                      <a:pt x="84" y="368"/>
                      <a:pt x="147" y="404"/>
                      <a:pt x="213" y="404"/>
                    </a:cubicBezTo>
                    <a:cubicBezTo>
                      <a:pt x="222" y="404"/>
                      <a:pt x="232" y="403"/>
                      <a:pt x="242" y="402"/>
                    </a:cubicBezTo>
                    <a:cubicBezTo>
                      <a:pt x="277" y="402"/>
                      <a:pt x="259" y="349"/>
                      <a:pt x="236" y="349"/>
                    </a:cubicBezTo>
                    <a:cubicBezTo>
                      <a:pt x="234" y="349"/>
                      <a:pt x="232" y="350"/>
                      <a:pt x="229" y="351"/>
                    </a:cubicBezTo>
                    <a:cubicBezTo>
                      <a:pt x="221" y="352"/>
                      <a:pt x="212" y="353"/>
                      <a:pt x="204" y="353"/>
                    </a:cubicBezTo>
                    <a:cubicBezTo>
                      <a:pt x="52" y="353"/>
                      <a:pt x="65" y="130"/>
                      <a:pt x="89" y="45"/>
                    </a:cubicBezTo>
                    <a:cubicBezTo>
                      <a:pt x="89" y="20"/>
                      <a:pt x="68" y="0"/>
                      <a:pt x="4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>
                <a:off x="4699025" y="1424475"/>
                <a:ext cx="86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486" extrusionOk="0">
                    <a:moveTo>
                      <a:pt x="77" y="1"/>
                    </a:moveTo>
                    <a:cubicBezTo>
                      <a:pt x="52" y="13"/>
                      <a:pt x="39" y="39"/>
                      <a:pt x="26" y="52"/>
                    </a:cubicBezTo>
                    <a:cubicBezTo>
                      <a:pt x="1" y="166"/>
                      <a:pt x="1" y="281"/>
                      <a:pt x="52" y="370"/>
                    </a:cubicBezTo>
                    <a:cubicBezTo>
                      <a:pt x="90" y="447"/>
                      <a:pt x="167" y="485"/>
                      <a:pt x="243" y="485"/>
                    </a:cubicBezTo>
                    <a:lnTo>
                      <a:pt x="281" y="485"/>
                    </a:lnTo>
                    <a:cubicBezTo>
                      <a:pt x="319" y="472"/>
                      <a:pt x="345" y="447"/>
                      <a:pt x="332" y="409"/>
                    </a:cubicBezTo>
                    <a:cubicBezTo>
                      <a:pt x="332" y="370"/>
                      <a:pt x="294" y="345"/>
                      <a:pt x="256" y="345"/>
                    </a:cubicBezTo>
                    <a:cubicBezTo>
                      <a:pt x="248" y="349"/>
                      <a:pt x="241" y="350"/>
                      <a:pt x="234" y="350"/>
                    </a:cubicBezTo>
                    <a:cubicBezTo>
                      <a:pt x="216" y="350"/>
                      <a:pt x="201" y="341"/>
                      <a:pt x="192" y="332"/>
                    </a:cubicBezTo>
                    <a:cubicBezTo>
                      <a:pt x="154" y="256"/>
                      <a:pt x="141" y="166"/>
                      <a:pt x="167" y="90"/>
                    </a:cubicBezTo>
                    <a:cubicBezTo>
                      <a:pt x="167" y="64"/>
                      <a:pt x="154" y="39"/>
                      <a:pt x="141" y="13"/>
                    </a:cubicBezTo>
                    <a:cubicBezTo>
                      <a:pt x="116" y="1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4705400" y="1430900"/>
                <a:ext cx="3725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59" extrusionOk="0">
                    <a:moveTo>
                      <a:pt x="35" y="1"/>
                    </a:moveTo>
                    <a:cubicBezTo>
                      <a:pt x="18" y="1"/>
                      <a:pt x="1" y="15"/>
                      <a:pt x="1" y="37"/>
                    </a:cubicBezTo>
                    <a:cubicBezTo>
                      <a:pt x="26" y="88"/>
                      <a:pt x="52" y="126"/>
                      <a:pt x="90" y="152"/>
                    </a:cubicBezTo>
                    <a:cubicBezTo>
                      <a:pt x="97" y="156"/>
                      <a:pt x="104" y="158"/>
                      <a:pt x="110" y="158"/>
                    </a:cubicBezTo>
                    <a:cubicBezTo>
                      <a:pt x="136" y="158"/>
                      <a:pt x="149" y="121"/>
                      <a:pt x="128" y="101"/>
                    </a:cubicBezTo>
                    <a:cubicBezTo>
                      <a:pt x="90" y="88"/>
                      <a:pt x="77" y="50"/>
                      <a:pt x="64" y="24"/>
                    </a:cubicBezTo>
                    <a:cubicBezTo>
                      <a:pt x="59" y="8"/>
                      <a:pt x="47" y="1"/>
                      <a:pt x="3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>
                <a:off x="4704125" y="1429950"/>
                <a:ext cx="60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1" extrusionOk="0">
                    <a:moveTo>
                      <a:pt x="90" y="1"/>
                    </a:moveTo>
                    <a:cubicBezTo>
                      <a:pt x="81" y="1"/>
                      <a:pt x="72" y="4"/>
                      <a:pt x="64" y="11"/>
                    </a:cubicBezTo>
                    <a:cubicBezTo>
                      <a:pt x="26" y="11"/>
                      <a:pt x="1" y="49"/>
                      <a:pt x="26" y="88"/>
                    </a:cubicBezTo>
                    <a:cubicBezTo>
                      <a:pt x="39" y="151"/>
                      <a:pt x="77" y="190"/>
                      <a:pt x="128" y="228"/>
                    </a:cubicBezTo>
                    <a:cubicBezTo>
                      <a:pt x="141" y="228"/>
                      <a:pt x="154" y="241"/>
                      <a:pt x="166" y="241"/>
                    </a:cubicBezTo>
                    <a:lnTo>
                      <a:pt x="179" y="228"/>
                    </a:lnTo>
                    <a:cubicBezTo>
                      <a:pt x="243" y="215"/>
                      <a:pt x="243" y="139"/>
                      <a:pt x="192" y="113"/>
                    </a:cubicBezTo>
                    <a:cubicBezTo>
                      <a:pt x="179" y="88"/>
                      <a:pt x="154" y="75"/>
                      <a:pt x="154" y="49"/>
                    </a:cubicBezTo>
                    <a:cubicBezTo>
                      <a:pt x="145" y="22"/>
                      <a:pt x="115" y="1"/>
                      <a:pt x="9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4710175" y="1425825"/>
                <a:ext cx="54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57" extrusionOk="0">
                    <a:moveTo>
                      <a:pt x="100" y="0"/>
                    </a:moveTo>
                    <a:cubicBezTo>
                      <a:pt x="93" y="0"/>
                      <a:pt x="85" y="3"/>
                      <a:pt x="77" y="10"/>
                    </a:cubicBezTo>
                    <a:cubicBezTo>
                      <a:pt x="26" y="100"/>
                      <a:pt x="1" y="202"/>
                      <a:pt x="14" y="291"/>
                    </a:cubicBezTo>
                    <a:cubicBezTo>
                      <a:pt x="26" y="380"/>
                      <a:pt x="90" y="444"/>
                      <a:pt x="167" y="457"/>
                    </a:cubicBezTo>
                    <a:cubicBezTo>
                      <a:pt x="205" y="457"/>
                      <a:pt x="218" y="406"/>
                      <a:pt x="179" y="393"/>
                    </a:cubicBezTo>
                    <a:cubicBezTo>
                      <a:pt x="1" y="367"/>
                      <a:pt x="77" y="151"/>
                      <a:pt x="128" y="49"/>
                    </a:cubicBezTo>
                    <a:cubicBezTo>
                      <a:pt x="138" y="21"/>
                      <a:pt x="120" y="0"/>
                      <a:pt x="10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>
                <a:off x="4709225" y="1424675"/>
                <a:ext cx="70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541" extrusionOk="0">
                    <a:moveTo>
                      <a:pt x="138" y="1"/>
                    </a:moveTo>
                    <a:cubicBezTo>
                      <a:pt x="111" y="1"/>
                      <a:pt x="87" y="15"/>
                      <a:pt x="77" y="44"/>
                    </a:cubicBezTo>
                    <a:cubicBezTo>
                      <a:pt x="26" y="133"/>
                      <a:pt x="1" y="248"/>
                      <a:pt x="13" y="350"/>
                    </a:cubicBezTo>
                    <a:cubicBezTo>
                      <a:pt x="26" y="452"/>
                      <a:pt x="103" y="515"/>
                      <a:pt x="192" y="541"/>
                    </a:cubicBezTo>
                    <a:lnTo>
                      <a:pt x="205" y="541"/>
                    </a:lnTo>
                    <a:cubicBezTo>
                      <a:pt x="230" y="541"/>
                      <a:pt x="243" y="528"/>
                      <a:pt x="256" y="515"/>
                    </a:cubicBezTo>
                    <a:cubicBezTo>
                      <a:pt x="281" y="490"/>
                      <a:pt x="281" y="464"/>
                      <a:pt x="268" y="439"/>
                    </a:cubicBezTo>
                    <a:cubicBezTo>
                      <a:pt x="268" y="426"/>
                      <a:pt x="243" y="401"/>
                      <a:pt x="217" y="401"/>
                    </a:cubicBezTo>
                    <a:cubicBezTo>
                      <a:pt x="192" y="401"/>
                      <a:pt x="166" y="388"/>
                      <a:pt x="154" y="362"/>
                    </a:cubicBezTo>
                    <a:cubicBezTo>
                      <a:pt x="141" y="273"/>
                      <a:pt x="154" y="184"/>
                      <a:pt x="205" y="107"/>
                    </a:cubicBezTo>
                    <a:cubicBezTo>
                      <a:pt x="217" y="69"/>
                      <a:pt x="205" y="31"/>
                      <a:pt x="166" y="5"/>
                    </a:cubicBezTo>
                    <a:cubicBezTo>
                      <a:pt x="157" y="2"/>
                      <a:pt x="147" y="1"/>
                      <a:pt x="13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4705725" y="1444800"/>
                <a:ext cx="37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504" extrusionOk="0">
                    <a:moveTo>
                      <a:pt x="45" y="0"/>
                    </a:moveTo>
                    <a:cubicBezTo>
                      <a:pt x="29" y="0"/>
                      <a:pt x="13" y="10"/>
                      <a:pt x="13" y="29"/>
                    </a:cubicBezTo>
                    <a:cubicBezTo>
                      <a:pt x="0" y="182"/>
                      <a:pt x="26" y="348"/>
                      <a:pt x="90" y="488"/>
                    </a:cubicBezTo>
                    <a:cubicBezTo>
                      <a:pt x="94" y="499"/>
                      <a:pt x="101" y="504"/>
                      <a:pt x="109" y="504"/>
                    </a:cubicBezTo>
                    <a:cubicBezTo>
                      <a:pt x="128" y="504"/>
                      <a:pt x="150" y="480"/>
                      <a:pt x="141" y="462"/>
                    </a:cubicBezTo>
                    <a:cubicBezTo>
                      <a:pt x="77" y="322"/>
                      <a:pt x="51" y="182"/>
                      <a:pt x="77" y="29"/>
                    </a:cubicBezTo>
                    <a:cubicBezTo>
                      <a:pt x="77" y="10"/>
                      <a:pt x="61" y="0"/>
                      <a:pt x="4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>
                <a:off x="4704450" y="1443925"/>
                <a:ext cx="60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74" extrusionOk="0">
                    <a:moveTo>
                      <a:pt x="102" y="0"/>
                    </a:moveTo>
                    <a:cubicBezTo>
                      <a:pt x="64" y="0"/>
                      <a:pt x="26" y="26"/>
                      <a:pt x="26" y="64"/>
                    </a:cubicBezTo>
                    <a:cubicBezTo>
                      <a:pt x="0" y="230"/>
                      <a:pt x="39" y="395"/>
                      <a:pt x="102" y="536"/>
                    </a:cubicBezTo>
                    <a:cubicBezTo>
                      <a:pt x="115" y="561"/>
                      <a:pt x="141" y="574"/>
                      <a:pt x="166" y="574"/>
                    </a:cubicBezTo>
                    <a:lnTo>
                      <a:pt x="192" y="574"/>
                    </a:lnTo>
                    <a:cubicBezTo>
                      <a:pt x="230" y="561"/>
                      <a:pt x="243" y="510"/>
                      <a:pt x="230" y="472"/>
                    </a:cubicBezTo>
                    <a:cubicBezTo>
                      <a:pt x="166" y="344"/>
                      <a:pt x="141" y="204"/>
                      <a:pt x="166" y="64"/>
                    </a:cubicBezTo>
                    <a:cubicBezTo>
                      <a:pt x="166" y="38"/>
                      <a:pt x="141" y="0"/>
                      <a:pt x="10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4707325" y="1464225"/>
                <a:ext cx="307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359" extrusionOk="0">
                    <a:moveTo>
                      <a:pt x="32" y="1"/>
                    </a:moveTo>
                    <a:cubicBezTo>
                      <a:pt x="18" y="1"/>
                      <a:pt x="4" y="8"/>
                      <a:pt x="1" y="23"/>
                    </a:cubicBezTo>
                    <a:lnTo>
                      <a:pt x="1" y="23"/>
                    </a:lnTo>
                    <a:cubicBezTo>
                      <a:pt x="1" y="21"/>
                      <a:pt x="0" y="19"/>
                      <a:pt x="0" y="17"/>
                    </a:cubicBezTo>
                    <a:lnTo>
                      <a:pt x="0" y="29"/>
                    </a:lnTo>
                    <a:cubicBezTo>
                      <a:pt x="0" y="27"/>
                      <a:pt x="0" y="25"/>
                      <a:pt x="1" y="23"/>
                    </a:cubicBezTo>
                    <a:lnTo>
                      <a:pt x="1" y="23"/>
                    </a:lnTo>
                    <a:cubicBezTo>
                      <a:pt x="13" y="135"/>
                      <a:pt x="26" y="235"/>
                      <a:pt x="64" y="335"/>
                    </a:cubicBezTo>
                    <a:cubicBezTo>
                      <a:pt x="69" y="351"/>
                      <a:pt x="81" y="358"/>
                      <a:pt x="93" y="358"/>
                    </a:cubicBezTo>
                    <a:cubicBezTo>
                      <a:pt x="108" y="358"/>
                      <a:pt x="122" y="345"/>
                      <a:pt x="115" y="323"/>
                    </a:cubicBezTo>
                    <a:cubicBezTo>
                      <a:pt x="89" y="221"/>
                      <a:pt x="77" y="131"/>
                      <a:pt x="64" y="29"/>
                    </a:cubicBezTo>
                    <a:cubicBezTo>
                      <a:pt x="64" y="10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>
                <a:off x="4706350" y="1463025"/>
                <a:ext cx="51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48" extrusionOk="0">
                    <a:moveTo>
                      <a:pt x="65" y="1"/>
                    </a:moveTo>
                    <a:cubicBezTo>
                      <a:pt x="26" y="1"/>
                      <a:pt x="1" y="39"/>
                      <a:pt x="1" y="77"/>
                    </a:cubicBezTo>
                    <a:cubicBezTo>
                      <a:pt x="14" y="179"/>
                      <a:pt x="39" y="294"/>
                      <a:pt x="65" y="396"/>
                    </a:cubicBezTo>
                    <a:cubicBezTo>
                      <a:pt x="75" y="417"/>
                      <a:pt x="94" y="438"/>
                      <a:pt x="114" y="438"/>
                    </a:cubicBezTo>
                    <a:cubicBezTo>
                      <a:pt x="119" y="438"/>
                      <a:pt x="124" y="437"/>
                      <a:pt x="128" y="434"/>
                    </a:cubicBezTo>
                    <a:lnTo>
                      <a:pt x="154" y="447"/>
                    </a:lnTo>
                    <a:cubicBezTo>
                      <a:pt x="179" y="434"/>
                      <a:pt x="205" y="396"/>
                      <a:pt x="192" y="358"/>
                    </a:cubicBezTo>
                    <a:cubicBezTo>
                      <a:pt x="167" y="269"/>
                      <a:pt x="154" y="167"/>
                      <a:pt x="141" y="65"/>
                    </a:cubicBezTo>
                    <a:cubicBezTo>
                      <a:pt x="141" y="26"/>
                      <a:pt x="103" y="1"/>
                      <a:pt x="6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>
                <a:off x="4706500" y="1476800"/>
                <a:ext cx="59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523" extrusionOk="0">
                    <a:moveTo>
                      <a:pt x="30" y="0"/>
                    </a:moveTo>
                    <a:cubicBezTo>
                      <a:pt x="14" y="0"/>
                      <a:pt x="0" y="14"/>
                      <a:pt x="8" y="36"/>
                    </a:cubicBezTo>
                    <a:cubicBezTo>
                      <a:pt x="46" y="202"/>
                      <a:pt x="97" y="355"/>
                      <a:pt x="161" y="508"/>
                    </a:cubicBezTo>
                    <a:cubicBezTo>
                      <a:pt x="161" y="515"/>
                      <a:pt x="173" y="523"/>
                      <a:pt x="187" y="523"/>
                    </a:cubicBezTo>
                    <a:cubicBezTo>
                      <a:pt x="196" y="523"/>
                      <a:pt x="206" y="519"/>
                      <a:pt x="212" y="508"/>
                    </a:cubicBezTo>
                    <a:cubicBezTo>
                      <a:pt x="237" y="470"/>
                      <a:pt x="237" y="419"/>
                      <a:pt x="237" y="368"/>
                    </a:cubicBezTo>
                    <a:cubicBezTo>
                      <a:pt x="237" y="354"/>
                      <a:pt x="229" y="349"/>
                      <a:pt x="219" y="349"/>
                    </a:cubicBezTo>
                    <a:cubicBezTo>
                      <a:pt x="202" y="349"/>
                      <a:pt x="177" y="366"/>
                      <a:pt x="174" y="388"/>
                    </a:cubicBezTo>
                    <a:lnTo>
                      <a:pt x="174" y="388"/>
                    </a:lnTo>
                    <a:cubicBezTo>
                      <a:pt x="127" y="266"/>
                      <a:pt x="89" y="145"/>
                      <a:pt x="59" y="24"/>
                    </a:cubicBezTo>
                    <a:cubicBezTo>
                      <a:pt x="53" y="8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>
                <a:off x="4705400" y="1476100"/>
                <a:ext cx="80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87" extrusionOk="0">
                    <a:moveTo>
                      <a:pt x="90" y="1"/>
                    </a:moveTo>
                    <a:cubicBezTo>
                      <a:pt x="64" y="1"/>
                      <a:pt x="39" y="1"/>
                      <a:pt x="26" y="26"/>
                    </a:cubicBezTo>
                    <a:cubicBezTo>
                      <a:pt x="1" y="39"/>
                      <a:pt x="1" y="64"/>
                      <a:pt x="1" y="90"/>
                    </a:cubicBezTo>
                    <a:cubicBezTo>
                      <a:pt x="52" y="243"/>
                      <a:pt x="103" y="396"/>
                      <a:pt x="166" y="549"/>
                    </a:cubicBezTo>
                    <a:cubicBezTo>
                      <a:pt x="179" y="574"/>
                      <a:pt x="205" y="587"/>
                      <a:pt x="230" y="587"/>
                    </a:cubicBezTo>
                    <a:cubicBezTo>
                      <a:pt x="256" y="587"/>
                      <a:pt x="268" y="587"/>
                      <a:pt x="281" y="574"/>
                    </a:cubicBezTo>
                    <a:lnTo>
                      <a:pt x="319" y="574"/>
                    </a:lnTo>
                    <a:lnTo>
                      <a:pt x="294" y="523"/>
                    </a:lnTo>
                    <a:cubicBezTo>
                      <a:pt x="319" y="485"/>
                      <a:pt x="319" y="447"/>
                      <a:pt x="307" y="396"/>
                    </a:cubicBezTo>
                    <a:cubicBezTo>
                      <a:pt x="307" y="370"/>
                      <a:pt x="294" y="357"/>
                      <a:pt x="268" y="345"/>
                    </a:cubicBezTo>
                    <a:lnTo>
                      <a:pt x="230" y="345"/>
                    </a:lnTo>
                    <a:cubicBezTo>
                      <a:pt x="192" y="256"/>
                      <a:pt x="166" y="154"/>
                      <a:pt x="141" y="52"/>
                    </a:cubicBezTo>
                    <a:cubicBezTo>
                      <a:pt x="128" y="26"/>
                      <a:pt x="115" y="13"/>
                      <a:pt x="9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3"/>
              <p:cNvSpPr/>
              <p:nvPr/>
            </p:nvSpPr>
            <p:spPr>
              <a:xfrm>
                <a:off x="4703825" y="1489725"/>
                <a:ext cx="19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294" extrusionOk="0">
                    <a:moveTo>
                      <a:pt x="32" y="0"/>
                    </a:moveTo>
                    <a:cubicBezTo>
                      <a:pt x="16" y="0"/>
                      <a:pt x="0" y="10"/>
                      <a:pt x="0" y="29"/>
                    </a:cubicBezTo>
                    <a:lnTo>
                      <a:pt x="13" y="29"/>
                    </a:lnTo>
                    <a:lnTo>
                      <a:pt x="13" y="224"/>
                    </a:lnTo>
                    <a:lnTo>
                      <a:pt x="13" y="224"/>
                    </a:lnTo>
                    <a:cubicBezTo>
                      <a:pt x="5" y="229"/>
                      <a:pt x="0" y="238"/>
                      <a:pt x="0" y="246"/>
                    </a:cubicBezTo>
                    <a:cubicBezTo>
                      <a:pt x="0" y="277"/>
                      <a:pt x="14" y="294"/>
                      <a:pt x="31" y="294"/>
                    </a:cubicBezTo>
                    <a:cubicBezTo>
                      <a:pt x="42" y="294"/>
                      <a:pt x="54" y="286"/>
                      <a:pt x="64" y="271"/>
                    </a:cubicBezTo>
                    <a:cubicBezTo>
                      <a:pt x="76" y="233"/>
                      <a:pt x="76" y="208"/>
                      <a:pt x="64" y="169"/>
                    </a:cubicBezTo>
                    <a:lnTo>
                      <a:pt x="64" y="29"/>
                    </a:lnTo>
                    <a:cubicBezTo>
                      <a:pt x="64" y="10"/>
                      <a:pt x="48" y="0"/>
                      <a:pt x="3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3"/>
              <p:cNvSpPr/>
              <p:nvPr/>
            </p:nvSpPr>
            <p:spPr>
              <a:xfrm>
                <a:off x="4701275" y="1488775"/>
                <a:ext cx="54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74" extrusionOk="0">
                    <a:moveTo>
                      <a:pt x="147" y="0"/>
                    </a:moveTo>
                    <a:cubicBezTo>
                      <a:pt x="112" y="0"/>
                      <a:pt x="77" y="23"/>
                      <a:pt x="77" y="67"/>
                    </a:cubicBezTo>
                    <a:lnTo>
                      <a:pt x="77" y="246"/>
                    </a:lnTo>
                    <a:cubicBezTo>
                      <a:pt x="64" y="258"/>
                      <a:pt x="64" y="271"/>
                      <a:pt x="64" y="284"/>
                    </a:cubicBezTo>
                    <a:cubicBezTo>
                      <a:pt x="51" y="297"/>
                      <a:pt x="51" y="309"/>
                      <a:pt x="64" y="322"/>
                    </a:cubicBezTo>
                    <a:lnTo>
                      <a:pt x="0" y="373"/>
                    </a:lnTo>
                    <a:lnTo>
                      <a:pt x="127" y="373"/>
                    </a:lnTo>
                    <a:cubicBezTo>
                      <a:pt x="166" y="373"/>
                      <a:pt x="191" y="360"/>
                      <a:pt x="204" y="335"/>
                    </a:cubicBezTo>
                    <a:cubicBezTo>
                      <a:pt x="217" y="309"/>
                      <a:pt x="217" y="271"/>
                      <a:pt x="217" y="233"/>
                    </a:cubicBezTo>
                    <a:lnTo>
                      <a:pt x="217" y="207"/>
                    </a:lnTo>
                    <a:lnTo>
                      <a:pt x="217" y="67"/>
                    </a:lnTo>
                    <a:cubicBezTo>
                      <a:pt x="217" y="23"/>
                      <a:pt x="182" y="0"/>
                      <a:pt x="14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3"/>
              <p:cNvSpPr/>
              <p:nvPr/>
            </p:nvSpPr>
            <p:spPr>
              <a:xfrm>
                <a:off x="4695525" y="1495925"/>
                <a:ext cx="8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256" extrusionOk="0">
                    <a:moveTo>
                      <a:pt x="130" y="0"/>
                    </a:moveTo>
                    <a:cubicBezTo>
                      <a:pt x="114" y="0"/>
                      <a:pt x="95" y="14"/>
                      <a:pt x="103" y="36"/>
                    </a:cubicBezTo>
                    <a:cubicBezTo>
                      <a:pt x="115" y="122"/>
                      <a:pt x="130" y="208"/>
                      <a:pt x="148" y="295"/>
                    </a:cubicBezTo>
                    <a:lnTo>
                      <a:pt x="148" y="295"/>
                    </a:lnTo>
                    <a:cubicBezTo>
                      <a:pt x="124" y="301"/>
                      <a:pt x="102" y="317"/>
                      <a:pt x="90" y="342"/>
                    </a:cubicBezTo>
                    <a:cubicBezTo>
                      <a:pt x="1" y="457"/>
                      <a:pt x="39" y="712"/>
                      <a:pt x="52" y="839"/>
                    </a:cubicBezTo>
                    <a:cubicBezTo>
                      <a:pt x="64" y="992"/>
                      <a:pt x="128" y="1132"/>
                      <a:pt x="230" y="1247"/>
                    </a:cubicBezTo>
                    <a:cubicBezTo>
                      <a:pt x="236" y="1253"/>
                      <a:pt x="243" y="1255"/>
                      <a:pt x="249" y="1255"/>
                    </a:cubicBezTo>
                    <a:cubicBezTo>
                      <a:pt x="270" y="1255"/>
                      <a:pt x="288" y="1228"/>
                      <a:pt x="268" y="1209"/>
                    </a:cubicBezTo>
                    <a:cubicBezTo>
                      <a:pt x="154" y="1069"/>
                      <a:pt x="103" y="903"/>
                      <a:pt x="103" y="737"/>
                    </a:cubicBezTo>
                    <a:cubicBezTo>
                      <a:pt x="103" y="699"/>
                      <a:pt x="103" y="648"/>
                      <a:pt x="103" y="597"/>
                    </a:cubicBezTo>
                    <a:cubicBezTo>
                      <a:pt x="103" y="559"/>
                      <a:pt x="115" y="520"/>
                      <a:pt x="115" y="469"/>
                    </a:cubicBezTo>
                    <a:cubicBezTo>
                      <a:pt x="115" y="425"/>
                      <a:pt x="121" y="404"/>
                      <a:pt x="132" y="404"/>
                    </a:cubicBezTo>
                    <a:cubicBezTo>
                      <a:pt x="147" y="404"/>
                      <a:pt x="172" y="446"/>
                      <a:pt x="205" y="528"/>
                    </a:cubicBezTo>
                    <a:lnTo>
                      <a:pt x="205" y="528"/>
                    </a:lnTo>
                    <a:cubicBezTo>
                      <a:pt x="209" y="542"/>
                      <a:pt x="213" y="557"/>
                      <a:pt x="217" y="571"/>
                    </a:cubicBezTo>
                    <a:cubicBezTo>
                      <a:pt x="217" y="591"/>
                      <a:pt x="230" y="600"/>
                      <a:pt x="243" y="600"/>
                    </a:cubicBezTo>
                    <a:cubicBezTo>
                      <a:pt x="256" y="600"/>
                      <a:pt x="268" y="591"/>
                      <a:pt x="268" y="571"/>
                    </a:cubicBezTo>
                    <a:cubicBezTo>
                      <a:pt x="270" y="567"/>
                      <a:pt x="272" y="563"/>
                      <a:pt x="274" y="559"/>
                    </a:cubicBezTo>
                    <a:lnTo>
                      <a:pt x="281" y="559"/>
                    </a:lnTo>
                    <a:cubicBezTo>
                      <a:pt x="280" y="555"/>
                      <a:pt x="279" y="551"/>
                      <a:pt x="278" y="548"/>
                    </a:cubicBezTo>
                    <a:lnTo>
                      <a:pt x="278" y="548"/>
                    </a:lnTo>
                    <a:cubicBezTo>
                      <a:pt x="312" y="459"/>
                      <a:pt x="335" y="339"/>
                      <a:pt x="230" y="304"/>
                    </a:cubicBezTo>
                    <a:cubicBezTo>
                      <a:pt x="225" y="301"/>
                      <a:pt x="219" y="299"/>
                      <a:pt x="214" y="297"/>
                    </a:cubicBezTo>
                    <a:lnTo>
                      <a:pt x="214" y="297"/>
                    </a:lnTo>
                    <a:cubicBezTo>
                      <a:pt x="193" y="206"/>
                      <a:pt x="173" y="115"/>
                      <a:pt x="154" y="23"/>
                    </a:cubicBezTo>
                    <a:cubicBezTo>
                      <a:pt x="154" y="7"/>
                      <a:pt x="142" y="0"/>
                      <a:pt x="13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3"/>
              <p:cNvSpPr/>
              <p:nvPr/>
            </p:nvSpPr>
            <p:spPr>
              <a:xfrm>
                <a:off x="4694900" y="1495100"/>
                <a:ext cx="10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31" extrusionOk="0">
                    <a:moveTo>
                      <a:pt x="156" y="0"/>
                    </a:moveTo>
                    <a:cubicBezTo>
                      <a:pt x="139" y="0"/>
                      <a:pt x="124" y="9"/>
                      <a:pt x="115" y="18"/>
                    </a:cubicBezTo>
                    <a:cubicBezTo>
                      <a:pt x="89" y="31"/>
                      <a:pt x="77" y="56"/>
                      <a:pt x="89" y="82"/>
                    </a:cubicBezTo>
                    <a:cubicBezTo>
                      <a:pt x="102" y="158"/>
                      <a:pt x="115" y="235"/>
                      <a:pt x="128" y="311"/>
                    </a:cubicBezTo>
                    <a:cubicBezTo>
                      <a:pt x="115" y="324"/>
                      <a:pt x="102" y="337"/>
                      <a:pt x="89" y="362"/>
                    </a:cubicBezTo>
                    <a:cubicBezTo>
                      <a:pt x="0" y="464"/>
                      <a:pt x="13" y="681"/>
                      <a:pt x="38" y="859"/>
                    </a:cubicBezTo>
                    <a:lnTo>
                      <a:pt x="38" y="885"/>
                    </a:lnTo>
                    <a:cubicBezTo>
                      <a:pt x="51" y="1038"/>
                      <a:pt x="115" y="1191"/>
                      <a:pt x="217" y="1305"/>
                    </a:cubicBezTo>
                    <a:cubicBezTo>
                      <a:pt x="230" y="1331"/>
                      <a:pt x="255" y="1331"/>
                      <a:pt x="268" y="1331"/>
                    </a:cubicBezTo>
                    <a:cubicBezTo>
                      <a:pt x="293" y="1331"/>
                      <a:pt x="306" y="1331"/>
                      <a:pt x="319" y="1318"/>
                    </a:cubicBezTo>
                    <a:cubicBezTo>
                      <a:pt x="357" y="1293"/>
                      <a:pt x="357" y="1242"/>
                      <a:pt x="332" y="1216"/>
                    </a:cubicBezTo>
                    <a:cubicBezTo>
                      <a:pt x="230" y="1102"/>
                      <a:pt x="166" y="936"/>
                      <a:pt x="166" y="783"/>
                    </a:cubicBezTo>
                    <a:cubicBezTo>
                      <a:pt x="166" y="732"/>
                      <a:pt x="166" y="694"/>
                      <a:pt x="166" y="643"/>
                    </a:cubicBezTo>
                    <a:lnTo>
                      <a:pt x="166" y="541"/>
                    </a:lnTo>
                    <a:lnTo>
                      <a:pt x="191" y="579"/>
                    </a:lnTo>
                    <a:lnTo>
                      <a:pt x="204" y="630"/>
                    </a:lnTo>
                    <a:cubicBezTo>
                      <a:pt x="211" y="659"/>
                      <a:pt x="238" y="675"/>
                      <a:pt x="268" y="675"/>
                    </a:cubicBezTo>
                    <a:cubicBezTo>
                      <a:pt x="291" y="675"/>
                      <a:pt x="315" y="665"/>
                      <a:pt x="332" y="643"/>
                    </a:cubicBezTo>
                    <a:lnTo>
                      <a:pt x="344" y="643"/>
                    </a:lnTo>
                    <a:lnTo>
                      <a:pt x="344" y="604"/>
                    </a:lnTo>
                    <a:cubicBezTo>
                      <a:pt x="370" y="528"/>
                      <a:pt x="408" y="362"/>
                      <a:pt x="268" y="299"/>
                    </a:cubicBezTo>
                    <a:cubicBezTo>
                      <a:pt x="255" y="209"/>
                      <a:pt x="230" y="133"/>
                      <a:pt x="217" y="56"/>
                    </a:cubicBezTo>
                    <a:cubicBezTo>
                      <a:pt x="217" y="31"/>
                      <a:pt x="204" y="5"/>
                      <a:pt x="179" y="5"/>
                    </a:cubicBezTo>
                    <a:cubicBezTo>
                      <a:pt x="171" y="2"/>
                      <a:pt x="164" y="0"/>
                      <a:pt x="15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3"/>
              <p:cNvSpPr/>
              <p:nvPr/>
            </p:nvSpPr>
            <p:spPr>
              <a:xfrm>
                <a:off x="4716025" y="1503450"/>
                <a:ext cx="11625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22" extrusionOk="0">
                    <a:moveTo>
                      <a:pt x="51" y="1"/>
                    </a:moveTo>
                    <a:cubicBezTo>
                      <a:pt x="27" y="1"/>
                      <a:pt x="1" y="42"/>
                      <a:pt x="35" y="54"/>
                    </a:cubicBezTo>
                    <a:cubicBezTo>
                      <a:pt x="188" y="130"/>
                      <a:pt x="315" y="258"/>
                      <a:pt x="404" y="411"/>
                    </a:cubicBezTo>
                    <a:cubicBezTo>
                      <a:pt x="408" y="418"/>
                      <a:pt x="415" y="421"/>
                      <a:pt x="423" y="421"/>
                    </a:cubicBezTo>
                    <a:cubicBezTo>
                      <a:pt x="441" y="421"/>
                      <a:pt x="464" y="403"/>
                      <a:pt x="455" y="385"/>
                    </a:cubicBezTo>
                    <a:cubicBezTo>
                      <a:pt x="366" y="219"/>
                      <a:pt x="226" y="79"/>
                      <a:pt x="60" y="3"/>
                    </a:cubicBezTo>
                    <a:cubicBezTo>
                      <a:pt x="57" y="1"/>
                      <a:pt x="54" y="1"/>
                      <a:pt x="5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3"/>
              <p:cNvSpPr/>
              <p:nvPr/>
            </p:nvSpPr>
            <p:spPr>
              <a:xfrm>
                <a:off x="4715600" y="1502300"/>
                <a:ext cx="13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8" extrusionOk="0">
                    <a:moveTo>
                      <a:pt x="64" y="1"/>
                    </a:moveTo>
                    <a:cubicBezTo>
                      <a:pt x="52" y="1"/>
                      <a:pt x="39" y="4"/>
                      <a:pt x="26" y="11"/>
                    </a:cubicBezTo>
                    <a:cubicBezTo>
                      <a:pt x="13" y="23"/>
                      <a:pt x="1" y="49"/>
                      <a:pt x="1" y="74"/>
                    </a:cubicBezTo>
                    <a:cubicBezTo>
                      <a:pt x="1" y="100"/>
                      <a:pt x="13" y="125"/>
                      <a:pt x="39" y="125"/>
                    </a:cubicBezTo>
                    <a:cubicBezTo>
                      <a:pt x="179" y="202"/>
                      <a:pt x="307" y="316"/>
                      <a:pt x="383" y="469"/>
                    </a:cubicBezTo>
                    <a:cubicBezTo>
                      <a:pt x="396" y="482"/>
                      <a:pt x="421" y="495"/>
                      <a:pt x="447" y="508"/>
                    </a:cubicBezTo>
                    <a:cubicBezTo>
                      <a:pt x="459" y="508"/>
                      <a:pt x="472" y="495"/>
                      <a:pt x="472" y="495"/>
                    </a:cubicBezTo>
                    <a:cubicBezTo>
                      <a:pt x="510" y="482"/>
                      <a:pt x="523" y="431"/>
                      <a:pt x="510" y="406"/>
                    </a:cubicBezTo>
                    <a:cubicBezTo>
                      <a:pt x="408" y="227"/>
                      <a:pt x="268" y="100"/>
                      <a:pt x="103" y="11"/>
                    </a:cubicBezTo>
                    <a:cubicBezTo>
                      <a:pt x="90" y="4"/>
                      <a:pt x="77" y="1"/>
                      <a:pt x="6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3"/>
              <p:cNvSpPr/>
              <p:nvPr/>
            </p:nvSpPr>
            <p:spPr>
              <a:xfrm>
                <a:off x="4718800" y="1501325"/>
                <a:ext cx="1075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553" extrusionOk="0">
                    <a:moveTo>
                      <a:pt x="123" y="1"/>
                    </a:moveTo>
                    <a:cubicBezTo>
                      <a:pt x="109" y="1"/>
                      <a:pt x="95" y="8"/>
                      <a:pt x="89" y="24"/>
                    </a:cubicBezTo>
                    <a:cubicBezTo>
                      <a:pt x="51" y="177"/>
                      <a:pt x="0" y="355"/>
                      <a:pt x="115" y="483"/>
                    </a:cubicBezTo>
                    <a:cubicBezTo>
                      <a:pt x="155" y="529"/>
                      <a:pt x="207" y="552"/>
                      <a:pt x="258" y="552"/>
                    </a:cubicBezTo>
                    <a:cubicBezTo>
                      <a:pt x="319" y="552"/>
                      <a:pt x="379" y="520"/>
                      <a:pt x="421" y="457"/>
                    </a:cubicBezTo>
                    <a:cubicBezTo>
                      <a:pt x="430" y="439"/>
                      <a:pt x="413" y="421"/>
                      <a:pt x="394" y="421"/>
                    </a:cubicBezTo>
                    <a:cubicBezTo>
                      <a:pt x="386" y="421"/>
                      <a:pt x="377" y="424"/>
                      <a:pt x="370" y="432"/>
                    </a:cubicBezTo>
                    <a:cubicBezTo>
                      <a:pt x="345" y="478"/>
                      <a:pt x="311" y="497"/>
                      <a:pt x="276" y="497"/>
                    </a:cubicBezTo>
                    <a:cubicBezTo>
                      <a:pt x="205" y="497"/>
                      <a:pt x="128" y="420"/>
                      <a:pt x="102" y="343"/>
                    </a:cubicBezTo>
                    <a:cubicBezTo>
                      <a:pt x="89" y="241"/>
                      <a:pt x="102" y="139"/>
                      <a:pt x="153" y="37"/>
                    </a:cubicBezTo>
                    <a:cubicBezTo>
                      <a:pt x="160" y="15"/>
                      <a:pt x="142" y="1"/>
                      <a:pt x="12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3"/>
              <p:cNvSpPr/>
              <p:nvPr/>
            </p:nvSpPr>
            <p:spPr>
              <a:xfrm>
                <a:off x="4717200" y="1500525"/>
                <a:ext cx="134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617" extrusionOk="0">
                    <a:moveTo>
                      <a:pt x="181" y="0"/>
                    </a:moveTo>
                    <a:cubicBezTo>
                      <a:pt x="156" y="0"/>
                      <a:pt x="125" y="15"/>
                      <a:pt x="115" y="43"/>
                    </a:cubicBezTo>
                    <a:cubicBezTo>
                      <a:pt x="77" y="158"/>
                      <a:pt x="0" y="387"/>
                      <a:pt x="153" y="540"/>
                    </a:cubicBezTo>
                    <a:cubicBezTo>
                      <a:pt x="192" y="591"/>
                      <a:pt x="255" y="617"/>
                      <a:pt x="332" y="617"/>
                    </a:cubicBezTo>
                    <a:lnTo>
                      <a:pt x="357" y="617"/>
                    </a:lnTo>
                    <a:cubicBezTo>
                      <a:pt x="434" y="617"/>
                      <a:pt x="485" y="579"/>
                      <a:pt x="523" y="515"/>
                    </a:cubicBezTo>
                    <a:cubicBezTo>
                      <a:pt x="536" y="502"/>
                      <a:pt x="536" y="477"/>
                      <a:pt x="523" y="464"/>
                    </a:cubicBezTo>
                    <a:cubicBezTo>
                      <a:pt x="523" y="451"/>
                      <a:pt x="510" y="438"/>
                      <a:pt x="497" y="426"/>
                    </a:cubicBezTo>
                    <a:cubicBezTo>
                      <a:pt x="485" y="413"/>
                      <a:pt x="472" y="413"/>
                      <a:pt x="446" y="413"/>
                    </a:cubicBezTo>
                    <a:cubicBezTo>
                      <a:pt x="434" y="413"/>
                      <a:pt x="408" y="426"/>
                      <a:pt x="408" y="451"/>
                    </a:cubicBezTo>
                    <a:cubicBezTo>
                      <a:pt x="395" y="477"/>
                      <a:pt x="357" y="489"/>
                      <a:pt x="332" y="489"/>
                    </a:cubicBezTo>
                    <a:cubicBezTo>
                      <a:pt x="268" y="477"/>
                      <a:pt x="230" y="426"/>
                      <a:pt x="217" y="362"/>
                    </a:cubicBezTo>
                    <a:cubicBezTo>
                      <a:pt x="204" y="273"/>
                      <a:pt x="217" y="183"/>
                      <a:pt x="255" y="94"/>
                    </a:cubicBezTo>
                    <a:lnTo>
                      <a:pt x="255" y="82"/>
                    </a:lnTo>
                    <a:cubicBezTo>
                      <a:pt x="268" y="43"/>
                      <a:pt x="243" y="5"/>
                      <a:pt x="204" y="5"/>
                    </a:cubicBezTo>
                    <a:cubicBezTo>
                      <a:pt x="198" y="2"/>
                      <a:pt x="190" y="0"/>
                      <a:pt x="18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3"/>
              <p:cNvSpPr/>
              <p:nvPr/>
            </p:nvSpPr>
            <p:spPr>
              <a:xfrm>
                <a:off x="4719550" y="1493225"/>
                <a:ext cx="12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051" extrusionOk="0">
                    <a:moveTo>
                      <a:pt x="225" y="552"/>
                    </a:moveTo>
                    <a:cubicBezTo>
                      <a:pt x="233" y="552"/>
                      <a:pt x="241" y="552"/>
                      <a:pt x="248" y="552"/>
                    </a:cubicBezTo>
                    <a:lnTo>
                      <a:pt x="248" y="552"/>
                    </a:lnTo>
                    <a:cubicBezTo>
                      <a:pt x="244" y="599"/>
                      <a:pt x="230" y="700"/>
                      <a:pt x="206" y="787"/>
                    </a:cubicBezTo>
                    <a:lnTo>
                      <a:pt x="206" y="787"/>
                    </a:lnTo>
                    <a:cubicBezTo>
                      <a:pt x="184" y="773"/>
                      <a:pt x="168" y="750"/>
                      <a:pt x="161" y="718"/>
                    </a:cubicBezTo>
                    <a:cubicBezTo>
                      <a:pt x="157" y="691"/>
                      <a:pt x="154" y="664"/>
                      <a:pt x="153" y="637"/>
                    </a:cubicBezTo>
                    <a:lnTo>
                      <a:pt x="153" y="637"/>
                    </a:lnTo>
                    <a:lnTo>
                      <a:pt x="225" y="552"/>
                    </a:lnTo>
                    <a:close/>
                    <a:moveTo>
                      <a:pt x="305" y="558"/>
                    </a:moveTo>
                    <a:cubicBezTo>
                      <a:pt x="394" y="575"/>
                      <a:pt x="419" y="624"/>
                      <a:pt x="378" y="705"/>
                    </a:cubicBezTo>
                    <a:cubicBezTo>
                      <a:pt x="378" y="771"/>
                      <a:pt x="327" y="806"/>
                      <a:pt x="274" y="807"/>
                    </a:cubicBezTo>
                    <a:lnTo>
                      <a:pt x="274" y="807"/>
                    </a:lnTo>
                    <a:cubicBezTo>
                      <a:pt x="289" y="727"/>
                      <a:pt x="295" y="644"/>
                      <a:pt x="301" y="590"/>
                    </a:cubicBezTo>
                    <a:cubicBezTo>
                      <a:pt x="303" y="580"/>
                      <a:pt x="304" y="569"/>
                      <a:pt x="305" y="558"/>
                    </a:cubicBezTo>
                    <a:close/>
                    <a:moveTo>
                      <a:pt x="109" y="722"/>
                    </a:moveTo>
                    <a:cubicBezTo>
                      <a:pt x="111" y="789"/>
                      <a:pt x="124" y="851"/>
                      <a:pt x="167" y="888"/>
                    </a:cubicBezTo>
                    <a:lnTo>
                      <a:pt x="167" y="888"/>
                    </a:lnTo>
                    <a:cubicBezTo>
                      <a:pt x="150" y="921"/>
                      <a:pt x="128" y="942"/>
                      <a:pt x="104" y="942"/>
                    </a:cubicBezTo>
                    <a:cubicBezTo>
                      <a:pt x="90" y="942"/>
                      <a:pt x="75" y="936"/>
                      <a:pt x="59" y="922"/>
                    </a:cubicBezTo>
                    <a:cubicBezTo>
                      <a:pt x="34" y="897"/>
                      <a:pt x="74" y="796"/>
                      <a:pt x="109" y="722"/>
                    </a:cubicBezTo>
                    <a:close/>
                    <a:moveTo>
                      <a:pt x="193" y="0"/>
                    </a:moveTo>
                    <a:cubicBezTo>
                      <a:pt x="174" y="0"/>
                      <a:pt x="152" y="24"/>
                      <a:pt x="161" y="42"/>
                    </a:cubicBezTo>
                    <a:cubicBezTo>
                      <a:pt x="228" y="175"/>
                      <a:pt x="256" y="318"/>
                      <a:pt x="254" y="461"/>
                    </a:cubicBezTo>
                    <a:lnTo>
                      <a:pt x="254" y="461"/>
                    </a:lnTo>
                    <a:cubicBezTo>
                      <a:pt x="228" y="476"/>
                      <a:pt x="205" y="495"/>
                      <a:pt x="187" y="514"/>
                    </a:cubicBezTo>
                    <a:cubicBezTo>
                      <a:pt x="175" y="524"/>
                      <a:pt x="164" y="535"/>
                      <a:pt x="154" y="546"/>
                    </a:cubicBezTo>
                    <a:lnTo>
                      <a:pt x="154" y="546"/>
                    </a:lnTo>
                    <a:cubicBezTo>
                      <a:pt x="156" y="527"/>
                      <a:pt x="158" y="508"/>
                      <a:pt x="161" y="488"/>
                    </a:cubicBezTo>
                    <a:cubicBezTo>
                      <a:pt x="161" y="469"/>
                      <a:pt x="149" y="460"/>
                      <a:pt x="136" y="460"/>
                    </a:cubicBezTo>
                    <a:cubicBezTo>
                      <a:pt x="123" y="460"/>
                      <a:pt x="110" y="469"/>
                      <a:pt x="110" y="488"/>
                    </a:cubicBezTo>
                    <a:lnTo>
                      <a:pt x="123" y="488"/>
                    </a:lnTo>
                    <a:cubicBezTo>
                      <a:pt x="123" y="517"/>
                      <a:pt x="119" y="554"/>
                      <a:pt x="115" y="594"/>
                    </a:cubicBezTo>
                    <a:lnTo>
                      <a:pt x="115" y="594"/>
                    </a:lnTo>
                    <a:cubicBezTo>
                      <a:pt x="37" y="703"/>
                      <a:pt x="1" y="842"/>
                      <a:pt x="21" y="973"/>
                    </a:cubicBezTo>
                    <a:cubicBezTo>
                      <a:pt x="29" y="1022"/>
                      <a:pt x="69" y="1050"/>
                      <a:pt x="111" y="1050"/>
                    </a:cubicBezTo>
                    <a:cubicBezTo>
                      <a:pt x="133" y="1050"/>
                      <a:pt x="156" y="1042"/>
                      <a:pt x="174" y="1024"/>
                    </a:cubicBezTo>
                    <a:cubicBezTo>
                      <a:pt x="204" y="1001"/>
                      <a:pt x="226" y="965"/>
                      <a:pt x="243" y="922"/>
                    </a:cubicBezTo>
                    <a:lnTo>
                      <a:pt x="243" y="922"/>
                    </a:lnTo>
                    <a:cubicBezTo>
                      <a:pt x="247" y="922"/>
                      <a:pt x="251" y="923"/>
                      <a:pt x="255" y="923"/>
                    </a:cubicBezTo>
                    <a:cubicBezTo>
                      <a:pt x="333" y="923"/>
                      <a:pt x="398" y="844"/>
                      <a:pt x="429" y="781"/>
                    </a:cubicBezTo>
                    <a:cubicBezTo>
                      <a:pt x="467" y="692"/>
                      <a:pt x="518" y="526"/>
                      <a:pt x="442" y="463"/>
                    </a:cubicBezTo>
                    <a:cubicBezTo>
                      <a:pt x="417" y="438"/>
                      <a:pt x="388" y="428"/>
                      <a:pt x="358" y="428"/>
                    </a:cubicBezTo>
                    <a:cubicBezTo>
                      <a:pt x="342" y="428"/>
                      <a:pt x="326" y="431"/>
                      <a:pt x="311" y="435"/>
                    </a:cubicBezTo>
                    <a:lnTo>
                      <a:pt x="311" y="435"/>
                    </a:lnTo>
                    <a:cubicBezTo>
                      <a:pt x="309" y="292"/>
                      <a:pt x="278" y="147"/>
                      <a:pt x="212" y="17"/>
                    </a:cubicBezTo>
                    <a:cubicBezTo>
                      <a:pt x="208" y="5"/>
                      <a:pt x="201" y="0"/>
                      <a:pt x="19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>
                <a:off x="4718475" y="1492550"/>
                <a:ext cx="146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128" extrusionOk="0">
                    <a:moveTo>
                      <a:pt x="395" y="490"/>
                    </a:moveTo>
                    <a:cubicBezTo>
                      <a:pt x="408" y="490"/>
                      <a:pt x="434" y="502"/>
                      <a:pt x="446" y="515"/>
                    </a:cubicBezTo>
                    <a:cubicBezTo>
                      <a:pt x="472" y="553"/>
                      <a:pt x="485" y="592"/>
                      <a:pt x="472" y="630"/>
                    </a:cubicBezTo>
                    <a:cubicBezTo>
                      <a:pt x="472" y="630"/>
                      <a:pt x="472" y="630"/>
                      <a:pt x="472" y="617"/>
                    </a:cubicBezTo>
                    <a:cubicBezTo>
                      <a:pt x="459" y="592"/>
                      <a:pt x="434" y="579"/>
                      <a:pt x="395" y="566"/>
                    </a:cubicBezTo>
                    <a:lnTo>
                      <a:pt x="395" y="553"/>
                    </a:lnTo>
                    <a:cubicBezTo>
                      <a:pt x="408" y="528"/>
                      <a:pt x="408" y="515"/>
                      <a:pt x="395" y="490"/>
                    </a:cubicBezTo>
                    <a:close/>
                    <a:moveTo>
                      <a:pt x="395" y="643"/>
                    </a:moveTo>
                    <a:cubicBezTo>
                      <a:pt x="408" y="655"/>
                      <a:pt x="395" y="643"/>
                      <a:pt x="408" y="668"/>
                    </a:cubicBezTo>
                    <a:cubicBezTo>
                      <a:pt x="421" y="681"/>
                      <a:pt x="421" y="706"/>
                      <a:pt x="408" y="719"/>
                    </a:cubicBezTo>
                    <a:lnTo>
                      <a:pt x="408" y="732"/>
                    </a:lnTo>
                    <a:cubicBezTo>
                      <a:pt x="408" y="745"/>
                      <a:pt x="395" y="757"/>
                      <a:pt x="383" y="783"/>
                    </a:cubicBezTo>
                    <a:cubicBezTo>
                      <a:pt x="395" y="745"/>
                      <a:pt x="395" y="706"/>
                      <a:pt x="395" y="668"/>
                    </a:cubicBezTo>
                    <a:lnTo>
                      <a:pt x="395" y="643"/>
                    </a:lnTo>
                    <a:close/>
                    <a:moveTo>
                      <a:pt x="204" y="804"/>
                    </a:moveTo>
                    <a:cubicBezTo>
                      <a:pt x="208" y="809"/>
                      <a:pt x="211" y="815"/>
                      <a:pt x="217" y="821"/>
                    </a:cubicBezTo>
                    <a:lnTo>
                      <a:pt x="217" y="847"/>
                    </a:lnTo>
                    <a:cubicBezTo>
                      <a:pt x="207" y="836"/>
                      <a:pt x="205" y="817"/>
                      <a:pt x="204" y="804"/>
                    </a:cubicBezTo>
                    <a:close/>
                    <a:moveTo>
                      <a:pt x="395" y="872"/>
                    </a:moveTo>
                    <a:cubicBezTo>
                      <a:pt x="383" y="872"/>
                      <a:pt x="370" y="885"/>
                      <a:pt x="357" y="898"/>
                    </a:cubicBezTo>
                    <a:lnTo>
                      <a:pt x="357" y="872"/>
                    </a:lnTo>
                    <a:close/>
                    <a:moveTo>
                      <a:pt x="141" y="910"/>
                    </a:moveTo>
                    <a:lnTo>
                      <a:pt x="146" y="921"/>
                    </a:lnTo>
                    <a:lnTo>
                      <a:pt x="146" y="921"/>
                    </a:lnTo>
                    <a:cubicBezTo>
                      <a:pt x="141" y="918"/>
                      <a:pt x="141" y="910"/>
                      <a:pt x="141" y="910"/>
                    </a:cubicBezTo>
                    <a:close/>
                    <a:moveTo>
                      <a:pt x="102" y="987"/>
                    </a:moveTo>
                    <a:cubicBezTo>
                      <a:pt x="112" y="1006"/>
                      <a:pt x="135" y="1017"/>
                      <a:pt x="156" y="1017"/>
                    </a:cubicBezTo>
                    <a:cubicBezTo>
                      <a:pt x="164" y="1017"/>
                      <a:pt x="172" y="1016"/>
                      <a:pt x="179" y="1012"/>
                    </a:cubicBezTo>
                    <a:cubicBezTo>
                      <a:pt x="204" y="1012"/>
                      <a:pt x="217" y="1000"/>
                      <a:pt x="230" y="987"/>
                    </a:cubicBezTo>
                    <a:lnTo>
                      <a:pt x="230" y="987"/>
                    </a:lnTo>
                    <a:cubicBezTo>
                      <a:pt x="230" y="1000"/>
                      <a:pt x="217" y="1012"/>
                      <a:pt x="204" y="1025"/>
                    </a:cubicBezTo>
                    <a:cubicBezTo>
                      <a:pt x="179" y="1038"/>
                      <a:pt x="153" y="1051"/>
                      <a:pt x="128" y="1051"/>
                    </a:cubicBezTo>
                    <a:cubicBezTo>
                      <a:pt x="115" y="1038"/>
                      <a:pt x="102" y="1012"/>
                      <a:pt x="102" y="1000"/>
                    </a:cubicBezTo>
                    <a:lnTo>
                      <a:pt x="102" y="987"/>
                    </a:lnTo>
                    <a:close/>
                    <a:moveTo>
                      <a:pt x="210" y="0"/>
                    </a:moveTo>
                    <a:cubicBezTo>
                      <a:pt x="192" y="0"/>
                      <a:pt x="175" y="12"/>
                      <a:pt x="166" y="31"/>
                    </a:cubicBezTo>
                    <a:cubicBezTo>
                      <a:pt x="153" y="56"/>
                      <a:pt x="153" y="82"/>
                      <a:pt x="166" y="107"/>
                    </a:cubicBezTo>
                    <a:cubicBezTo>
                      <a:pt x="230" y="209"/>
                      <a:pt x="255" y="337"/>
                      <a:pt x="255" y="464"/>
                    </a:cubicBezTo>
                    <a:lnTo>
                      <a:pt x="243" y="477"/>
                    </a:lnTo>
                    <a:cubicBezTo>
                      <a:pt x="230" y="464"/>
                      <a:pt x="204" y="464"/>
                      <a:pt x="192" y="464"/>
                    </a:cubicBezTo>
                    <a:cubicBezTo>
                      <a:pt x="153" y="464"/>
                      <a:pt x="115" y="490"/>
                      <a:pt x="115" y="528"/>
                    </a:cubicBezTo>
                    <a:cubicBezTo>
                      <a:pt x="115" y="553"/>
                      <a:pt x="115" y="579"/>
                      <a:pt x="115" y="604"/>
                    </a:cubicBezTo>
                    <a:cubicBezTo>
                      <a:pt x="115" y="617"/>
                      <a:pt x="115" y="617"/>
                      <a:pt x="115" y="630"/>
                    </a:cubicBezTo>
                    <a:cubicBezTo>
                      <a:pt x="39" y="745"/>
                      <a:pt x="0" y="885"/>
                      <a:pt x="26" y="1025"/>
                    </a:cubicBezTo>
                    <a:cubicBezTo>
                      <a:pt x="26" y="1076"/>
                      <a:pt x="64" y="1114"/>
                      <a:pt x="115" y="1127"/>
                    </a:cubicBezTo>
                    <a:lnTo>
                      <a:pt x="153" y="1127"/>
                    </a:lnTo>
                    <a:cubicBezTo>
                      <a:pt x="179" y="1127"/>
                      <a:pt x="217" y="1114"/>
                      <a:pt x="243" y="1102"/>
                    </a:cubicBezTo>
                    <a:cubicBezTo>
                      <a:pt x="268" y="1076"/>
                      <a:pt x="293" y="1038"/>
                      <a:pt x="319" y="1000"/>
                    </a:cubicBezTo>
                    <a:cubicBezTo>
                      <a:pt x="395" y="974"/>
                      <a:pt x="472" y="923"/>
                      <a:pt x="497" y="834"/>
                    </a:cubicBezTo>
                    <a:cubicBezTo>
                      <a:pt x="536" y="745"/>
                      <a:pt x="587" y="566"/>
                      <a:pt x="497" y="464"/>
                    </a:cubicBezTo>
                    <a:cubicBezTo>
                      <a:pt x="472" y="439"/>
                      <a:pt x="434" y="426"/>
                      <a:pt x="383" y="426"/>
                    </a:cubicBezTo>
                    <a:cubicBezTo>
                      <a:pt x="383" y="286"/>
                      <a:pt x="344" y="158"/>
                      <a:pt x="281" y="44"/>
                    </a:cubicBezTo>
                    <a:cubicBezTo>
                      <a:pt x="281" y="18"/>
                      <a:pt x="255" y="5"/>
                      <a:pt x="230" y="5"/>
                    </a:cubicBezTo>
                    <a:cubicBezTo>
                      <a:pt x="223" y="2"/>
                      <a:pt x="216" y="0"/>
                      <a:pt x="21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>
                <a:off x="4714000" y="1481750"/>
                <a:ext cx="16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65" h="97" extrusionOk="0">
                    <a:moveTo>
                      <a:pt x="33" y="1"/>
                    </a:moveTo>
                    <a:cubicBezTo>
                      <a:pt x="17" y="1"/>
                      <a:pt x="1" y="10"/>
                      <a:pt x="1" y="30"/>
                    </a:cubicBezTo>
                    <a:lnTo>
                      <a:pt x="1" y="68"/>
                    </a:lnTo>
                    <a:cubicBezTo>
                      <a:pt x="1" y="87"/>
                      <a:pt x="17" y="96"/>
                      <a:pt x="33" y="96"/>
                    </a:cubicBezTo>
                    <a:cubicBezTo>
                      <a:pt x="49" y="96"/>
                      <a:pt x="65" y="87"/>
                      <a:pt x="65" y="68"/>
                    </a:cubicBezTo>
                    <a:lnTo>
                      <a:pt x="65" y="30"/>
                    </a:lnTo>
                    <a:cubicBezTo>
                      <a:pt x="65" y="10"/>
                      <a:pt x="49" y="1"/>
                      <a:pt x="3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3"/>
              <p:cNvSpPr/>
              <p:nvPr/>
            </p:nvSpPr>
            <p:spPr>
              <a:xfrm>
                <a:off x="4713375" y="1480575"/>
                <a:ext cx="32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79" extrusionOk="0">
                    <a:moveTo>
                      <a:pt x="64" y="0"/>
                    </a:moveTo>
                    <a:cubicBezTo>
                      <a:pt x="51" y="13"/>
                      <a:pt x="26" y="13"/>
                      <a:pt x="13" y="26"/>
                    </a:cubicBezTo>
                    <a:cubicBezTo>
                      <a:pt x="0" y="38"/>
                      <a:pt x="0" y="51"/>
                      <a:pt x="0" y="77"/>
                    </a:cubicBezTo>
                    <a:lnTo>
                      <a:pt x="0" y="115"/>
                    </a:lnTo>
                    <a:cubicBezTo>
                      <a:pt x="0" y="127"/>
                      <a:pt x="0" y="153"/>
                      <a:pt x="13" y="166"/>
                    </a:cubicBezTo>
                    <a:cubicBezTo>
                      <a:pt x="26" y="178"/>
                      <a:pt x="51" y="178"/>
                      <a:pt x="64" y="178"/>
                    </a:cubicBezTo>
                    <a:cubicBezTo>
                      <a:pt x="102" y="178"/>
                      <a:pt x="128" y="153"/>
                      <a:pt x="128" y="115"/>
                    </a:cubicBezTo>
                    <a:lnTo>
                      <a:pt x="128" y="77"/>
                    </a:lnTo>
                    <a:cubicBezTo>
                      <a:pt x="128" y="38"/>
                      <a:pt x="102" y="0"/>
                      <a:pt x="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3"/>
              <p:cNvSpPr/>
              <p:nvPr/>
            </p:nvSpPr>
            <p:spPr>
              <a:xfrm>
                <a:off x="4706800" y="1459000"/>
                <a:ext cx="61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8" extrusionOk="0">
                    <a:moveTo>
                      <a:pt x="205" y="1"/>
                    </a:moveTo>
                    <a:cubicBezTo>
                      <a:pt x="199" y="1"/>
                      <a:pt x="193" y="3"/>
                      <a:pt x="187" y="9"/>
                    </a:cubicBezTo>
                    <a:cubicBezTo>
                      <a:pt x="136" y="73"/>
                      <a:pt x="85" y="124"/>
                      <a:pt x="21" y="149"/>
                    </a:cubicBezTo>
                    <a:cubicBezTo>
                      <a:pt x="1" y="170"/>
                      <a:pt x="13" y="207"/>
                      <a:pt x="39" y="207"/>
                    </a:cubicBezTo>
                    <a:cubicBezTo>
                      <a:pt x="45" y="207"/>
                      <a:pt x="52" y="205"/>
                      <a:pt x="59" y="200"/>
                    </a:cubicBezTo>
                    <a:cubicBezTo>
                      <a:pt x="123" y="162"/>
                      <a:pt x="174" y="111"/>
                      <a:pt x="225" y="60"/>
                    </a:cubicBezTo>
                    <a:cubicBezTo>
                      <a:pt x="245" y="30"/>
                      <a:pt x="226" y="1"/>
                      <a:pt x="20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3"/>
              <p:cNvSpPr/>
              <p:nvPr/>
            </p:nvSpPr>
            <p:spPr>
              <a:xfrm>
                <a:off x="4706050" y="1458125"/>
                <a:ext cx="76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7" extrusionOk="0">
                    <a:moveTo>
                      <a:pt x="220" y="0"/>
                    </a:moveTo>
                    <a:cubicBezTo>
                      <a:pt x="203" y="0"/>
                      <a:pt x="188" y="10"/>
                      <a:pt x="179" y="19"/>
                    </a:cubicBezTo>
                    <a:cubicBezTo>
                      <a:pt x="140" y="70"/>
                      <a:pt x="89" y="120"/>
                      <a:pt x="38" y="159"/>
                    </a:cubicBezTo>
                    <a:cubicBezTo>
                      <a:pt x="13" y="171"/>
                      <a:pt x="0" y="197"/>
                      <a:pt x="0" y="222"/>
                    </a:cubicBezTo>
                    <a:cubicBezTo>
                      <a:pt x="0" y="248"/>
                      <a:pt x="38" y="286"/>
                      <a:pt x="77" y="286"/>
                    </a:cubicBezTo>
                    <a:cubicBezTo>
                      <a:pt x="89" y="286"/>
                      <a:pt x="102" y="286"/>
                      <a:pt x="102" y="273"/>
                    </a:cubicBezTo>
                    <a:cubicBezTo>
                      <a:pt x="179" y="235"/>
                      <a:pt x="230" y="171"/>
                      <a:pt x="281" y="120"/>
                    </a:cubicBezTo>
                    <a:cubicBezTo>
                      <a:pt x="306" y="95"/>
                      <a:pt x="306" y="70"/>
                      <a:pt x="293" y="44"/>
                    </a:cubicBezTo>
                    <a:cubicBezTo>
                      <a:pt x="293" y="19"/>
                      <a:pt x="268" y="6"/>
                      <a:pt x="242" y="6"/>
                    </a:cubicBezTo>
                    <a:cubicBezTo>
                      <a:pt x="235" y="2"/>
                      <a:pt x="227" y="0"/>
                      <a:pt x="22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4698175" y="1420900"/>
                <a:ext cx="812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87" extrusionOk="0">
                    <a:moveTo>
                      <a:pt x="41" y="0"/>
                    </a:moveTo>
                    <a:cubicBezTo>
                      <a:pt x="22" y="0"/>
                      <a:pt x="0" y="24"/>
                      <a:pt x="9" y="42"/>
                    </a:cubicBezTo>
                    <a:cubicBezTo>
                      <a:pt x="60" y="156"/>
                      <a:pt x="162" y="233"/>
                      <a:pt x="264" y="284"/>
                    </a:cubicBezTo>
                    <a:cubicBezTo>
                      <a:pt x="269" y="286"/>
                      <a:pt x="274" y="286"/>
                      <a:pt x="279" y="286"/>
                    </a:cubicBezTo>
                    <a:cubicBezTo>
                      <a:pt x="308" y="286"/>
                      <a:pt x="324" y="255"/>
                      <a:pt x="302" y="233"/>
                    </a:cubicBezTo>
                    <a:cubicBezTo>
                      <a:pt x="201" y="195"/>
                      <a:pt x="111" y="118"/>
                      <a:pt x="60" y="16"/>
                    </a:cubicBezTo>
                    <a:cubicBezTo>
                      <a:pt x="56" y="5"/>
                      <a:pt x="49" y="0"/>
                      <a:pt x="4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4697450" y="1420025"/>
                <a:ext cx="95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70" extrusionOk="0">
                    <a:moveTo>
                      <a:pt x="77" y="0"/>
                    </a:moveTo>
                    <a:cubicBezTo>
                      <a:pt x="38" y="0"/>
                      <a:pt x="26" y="13"/>
                      <a:pt x="13" y="26"/>
                    </a:cubicBezTo>
                    <a:cubicBezTo>
                      <a:pt x="0" y="51"/>
                      <a:pt x="0" y="77"/>
                      <a:pt x="13" y="102"/>
                    </a:cubicBezTo>
                    <a:cubicBezTo>
                      <a:pt x="64" y="217"/>
                      <a:pt x="166" y="306"/>
                      <a:pt x="280" y="370"/>
                    </a:cubicBezTo>
                    <a:lnTo>
                      <a:pt x="306" y="370"/>
                    </a:lnTo>
                    <a:cubicBezTo>
                      <a:pt x="331" y="357"/>
                      <a:pt x="357" y="344"/>
                      <a:pt x="370" y="332"/>
                    </a:cubicBezTo>
                    <a:cubicBezTo>
                      <a:pt x="382" y="293"/>
                      <a:pt x="370" y="255"/>
                      <a:pt x="344" y="242"/>
                    </a:cubicBezTo>
                    <a:cubicBezTo>
                      <a:pt x="242" y="204"/>
                      <a:pt x="166" y="128"/>
                      <a:pt x="128" y="38"/>
                    </a:cubicBezTo>
                    <a:cubicBezTo>
                      <a:pt x="115" y="13"/>
                      <a:pt x="89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4711025" y="1403675"/>
                <a:ext cx="38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19" extrusionOk="0">
                    <a:moveTo>
                      <a:pt x="41" y="1"/>
                    </a:moveTo>
                    <a:cubicBezTo>
                      <a:pt x="19" y="1"/>
                      <a:pt x="0" y="25"/>
                      <a:pt x="18" y="42"/>
                    </a:cubicBezTo>
                    <a:lnTo>
                      <a:pt x="94" y="208"/>
                    </a:lnTo>
                    <a:cubicBezTo>
                      <a:pt x="98" y="215"/>
                      <a:pt x="104" y="218"/>
                      <a:pt x="112" y="218"/>
                    </a:cubicBezTo>
                    <a:cubicBezTo>
                      <a:pt x="131" y="218"/>
                      <a:pt x="155" y="197"/>
                      <a:pt x="145" y="170"/>
                    </a:cubicBezTo>
                    <a:lnTo>
                      <a:pt x="69" y="17"/>
                    </a:lnTo>
                    <a:cubicBezTo>
                      <a:pt x="61" y="5"/>
                      <a:pt x="51" y="1"/>
                      <a:pt x="4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4710175" y="1402500"/>
                <a:ext cx="54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99" extrusionOk="0">
                    <a:moveTo>
                      <a:pt x="77" y="0"/>
                    </a:moveTo>
                    <a:cubicBezTo>
                      <a:pt x="52" y="0"/>
                      <a:pt x="26" y="13"/>
                      <a:pt x="14" y="38"/>
                    </a:cubicBezTo>
                    <a:cubicBezTo>
                      <a:pt x="1" y="51"/>
                      <a:pt x="1" y="77"/>
                      <a:pt x="14" y="102"/>
                    </a:cubicBezTo>
                    <a:lnTo>
                      <a:pt x="90" y="255"/>
                    </a:lnTo>
                    <a:cubicBezTo>
                      <a:pt x="103" y="281"/>
                      <a:pt x="128" y="293"/>
                      <a:pt x="141" y="293"/>
                    </a:cubicBezTo>
                    <a:cubicBezTo>
                      <a:pt x="148" y="297"/>
                      <a:pt x="155" y="298"/>
                      <a:pt x="161" y="298"/>
                    </a:cubicBezTo>
                    <a:cubicBezTo>
                      <a:pt x="179" y="298"/>
                      <a:pt x="196" y="287"/>
                      <a:pt x="205" y="268"/>
                    </a:cubicBezTo>
                    <a:cubicBezTo>
                      <a:pt x="218" y="242"/>
                      <a:pt x="218" y="217"/>
                      <a:pt x="205" y="204"/>
                    </a:cubicBezTo>
                    <a:lnTo>
                      <a:pt x="128" y="38"/>
                    </a:lnTo>
                    <a:cubicBezTo>
                      <a:pt x="128" y="13"/>
                      <a:pt x="103" y="0"/>
                      <a:pt x="7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4747250" y="1559900"/>
                <a:ext cx="1672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520" extrusionOk="0">
                    <a:moveTo>
                      <a:pt x="175" y="1"/>
                    </a:moveTo>
                    <a:cubicBezTo>
                      <a:pt x="156" y="1"/>
                      <a:pt x="137" y="14"/>
                      <a:pt x="137" y="39"/>
                    </a:cubicBezTo>
                    <a:cubicBezTo>
                      <a:pt x="147" y="179"/>
                      <a:pt x="172" y="319"/>
                      <a:pt x="220" y="453"/>
                    </a:cubicBezTo>
                    <a:lnTo>
                      <a:pt x="220" y="453"/>
                    </a:lnTo>
                    <a:cubicBezTo>
                      <a:pt x="192" y="439"/>
                      <a:pt x="165" y="428"/>
                      <a:pt x="139" y="428"/>
                    </a:cubicBezTo>
                    <a:cubicBezTo>
                      <a:pt x="111" y="428"/>
                      <a:pt x="84" y="440"/>
                      <a:pt x="60" y="472"/>
                    </a:cubicBezTo>
                    <a:cubicBezTo>
                      <a:pt x="0" y="562"/>
                      <a:pt x="121" y="762"/>
                      <a:pt x="206" y="887"/>
                    </a:cubicBezTo>
                    <a:lnTo>
                      <a:pt x="206" y="887"/>
                    </a:lnTo>
                    <a:cubicBezTo>
                      <a:pt x="6" y="1107"/>
                      <a:pt x="373" y="1481"/>
                      <a:pt x="596" y="1518"/>
                    </a:cubicBezTo>
                    <a:cubicBezTo>
                      <a:pt x="600" y="1519"/>
                      <a:pt x="603" y="1519"/>
                      <a:pt x="607" y="1519"/>
                    </a:cubicBezTo>
                    <a:cubicBezTo>
                      <a:pt x="650" y="1519"/>
                      <a:pt x="668" y="1454"/>
                      <a:pt x="621" y="1454"/>
                    </a:cubicBezTo>
                    <a:cubicBezTo>
                      <a:pt x="494" y="1441"/>
                      <a:pt x="392" y="1365"/>
                      <a:pt x="341" y="1250"/>
                    </a:cubicBezTo>
                    <a:cubicBezTo>
                      <a:pt x="279" y="1176"/>
                      <a:pt x="241" y="1066"/>
                      <a:pt x="262" y="966"/>
                    </a:cubicBezTo>
                    <a:lnTo>
                      <a:pt x="262" y="966"/>
                    </a:lnTo>
                    <a:cubicBezTo>
                      <a:pt x="263" y="968"/>
                      <a:pt x="263" y="969"/>
                      <a:pt x="264" y="970"/>
                    </a:cubicBezTo>
                    <a:cubicBezTo>
                      <a:pt x="270" y="975"/>
                      <a:pt x="277" y="978"/>
                      <a:pt x="284" y="978"/>
                    </a:cubicBezTo>
                    <a:cubicBezTo>
                      <a:pt x="309" y="978"/>
                      <a:pt x="338" y="948"/>
                      <a:pt x="328" y="919"/>
                    </a:cubicBezTo>
                    <a:lnTo>
                      <a:pt x="290" y="868"/>
                    </a:lnTo>
                    <a:cubicBezTo>
                      <a:pt x="287" y="865"/>
                      <a:pt x="284" y="863"/>
                      <a:pt x="281" y="861"/>
                    </a:cubicBezTo>
                    <a:lnTo>
                      <a:pt x="281" y="861"/>
                    </a:lnTo>
                    <a:cubicBezTo>
                      <a:pt x="219" y="752"/>
                      <a:pt x="112" y="546"/>
                      <a:pt x="205" y="546"/>
                    </a:cubicBezTo>
                    <a:cubicBezTo>
                      <a:pt x="224" y="546"/>
                      <a:pt x="252" y="555"/>
                      <a:pt x="290" y="574"/>
                    </a:cubicBezTo>
                    <a:cubicBezTo>
                      <a:pt x="295" y="580"/>
                      <a:pt x="302" y="583"/>
                      <a:pt x="308" y="583"/>
                    </a:cubicBezTo>
                    <a:cubicBezTo>
                      <a:pt x="330" y="583"/>
                      <a:pt x="351" y="553"/>
                      <a:pt x="341" y="523"/>
                    </a:cubicBezTo>
                    <a:cubicBezTo>
                      <a:pt x="264" y="371"/>
                      <a:pt x="213" y="205"/>
                      <a:pt x="213" y="39"/>
                    </a:cubicBezTo>
                    <a:cubicBezTo>
                      <a:pt x="213" y="14"/>
                      <a:pt x="194" y="1"/>
                      <a:pt x="17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4745875" y="1558900"/>
                <a:ext cx="185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596" extrusionOk="0">
                    <a:moveTo>
                      <a:pt x="204" y="512"/>
                    </a:moveTo>
                    <a:cubicBezTo>
                      <a:pt x="217" y="512"/>
                      <a:pt x="230" y="512"/>
                      <a:pt x="243" y="525"/>
                    </a:cubicBezTo>
                    <a:cubicBezTo>
                      <a:pt x="243" y="538"/>
                      <a:pt x="255" y="538"/>
                      <a:pt x="255" y="551"/>
                    </a:cubicBezTo>
                    <a:cubicBezTo>
                      <a:pt x="230" y="551"/>
                      <a:pt x="204" y="563"/>
                      <a:pt x="192" y="576"/>
                    </a:cubicBezTo>
                    <a:cubicBezTo>
                      <a:pt x="141" y="640"/>
                      <a:pt x="204" y="767"/>
                      <a:pt x="255" y="869"/>
                    </a:cubicBezTo>
                    <a:cubicBezTo>
                      <a:pt x="153" y="716"/>
                      <a:pt x="102" y="589"/>
                      <a:pt x="141" y="538"/>
                    </a:cubicBezTo>
                    <a:cubicBezTo>
                      <a:pt x="153" y="512"/>
                      <a:pt x="166" y="512"/>
                      <a:pt x="192" y="512"/>
                    </a:cubicBezTo>
                    <a:close/>
                    <a:moveTo>
                      <a:pt x="255" y="997"/>
                    </a:moveTo>
                    <a:lnTo>
                      <a:pt x="268" y="1010"/>
                    </a:lnTo>
                    <a:cubicBezTo>
                      <a:pt x="255" y="1124"/>
                      <a:pt x="294" y="1226"/>
                      <a:pt x="357" y="1315"/>
                    </a:cubicBezTo>
                    <a:lnTo>
                      <a:pt x="370" y="1341"/>
                    </a:lnTo>
                    <a:cubicBezTo>
                      <a:pt x="319" y="1277"/>
                      <a:pt x="281" y="1214"/>
                      <a:pt x="255" y="1150"/>
                    </a:cubicBezTo>
                    <a:cubicBezTo>
                      <a:pt x="243" y="1099"/>
                      <a:pt x="243" y="1048"/>
                      <a:pt x="255" y="997"/>
                    </a:cubicBezTo>
                    <a:close/>
                    <a:moveTo>
                      <a:pt x="232" y="0"/>
                    </a:moveTo>
                    <a:cubicBezTo>
                      <a:pt x="227" y="0"/>
                      <a:pt x="222" y="1"/>
                      <a:pt x="217" y="3"/>
                    </a:cubicBezTo>
                    <a:cubicBezTo>
                      <a:pt x="166" y="3"/>
                      <a:pt x="141" y="41"/>
                      <a:pt x="141" y="79"/>
                    </a:cubicBezTo>
                    <a:cubicBezTo>
                      <a:pt x="153" y="194"/>
                      <a:pt x="179" y="309"/>
                      <a:pt x="204" y="423"/>
                    </a:cubicBezTo>
                    <a:cubicBezTo>
                      <a:pt x="153" y="423"/>
                      <a:pt x="102" y="449"/>
                      <a:pt x="77" y="500"/>
                    </a:cubicBezTo>
                    <a:cubicBezTo>
                      <a:pt x="1" y="602"/>
                      <a:pt x="102" y="780"/>
                      <a:pt x="204" y="933"/>
                    </a:cubicBezTo>
                    <a:cubicBezTo>
                      <a:pt x="153" y="997"/>
                      <a:pt x="153" y="1086"/>
                      <a:pt x="179" y="1163"/>
                    </a:cubicBezTo>
                    <a:cubicBezTo>
                      <a:pt x="255" y="1379"/>
                      <a:pt x="421" y="1532"/>
                      <a:pt x="651" y="1596"/>
                    </a:cubicBezTo>
                    <a:lnTo>
                      <a:pt x="663" y="1596"/>
                    </a:lnTo>
                    <a:cubicBezTo>
                      <a:pt x="689" y="1596"/>
                      <a:pt x="702" y="1583"/>
                      <a:pt x="727" y="1570"/>
                    </a:cubicBezTo>
                    <a:cubicBezTo>
                      <a:pt x="740" y="1545"/>
                      <a:pt x="740" y="1519"/>
                      <a:pt x="740" y="1481"/>
                    </a:cubicBezTo>
                    <a:cubicBezTo>
                      <a:pt x="727" y="1468"/>
                      <a:pt x="702" y="1443"/>
                      <a:pt x="676" y="1443"/>
                    </a:cubicBezTo>
                    <a:cubicBezTo>
                      <a:pt x="498" y="1392"/>
                      <a:pt x="370" y="1239"/>
                      <a:pt x="345" y="1048"/>
                    </a:cubicBezTo>
                    <a:cubicBezTo>
                      <a:pt x="370" y="1048"/>
                      <a:pt x="383" y="1048"/>
                      <a:pt x="396" y="1035"/>
                    </a:cubicBezTo>
                    <a:cubicBezTo>
                      <a:pt x="421" y="1022"/>
                      <a:pt x="434" y="984"/>
                      <a:pt x="421" y="959"/>
                    </a:cubicBezTo>
                    <a:lnTo>
                      <a:pt x="370" y="882"/>
                    </a:lnTo>
                    <a:lnTo>
                      <a:pt x="357" y="882"/>
                    </a:lnTo>
                    <a:cubicBezTo>
                      <a:pt x="306" y="806"/>
                      <a:pt x="268" y="716"/>
                      <a:pt x="255" y="627"/>
                    </a:cubicBezTo>
                    <a:lnTo>
                      <a:pt x="255" y="627"/>
                    </a:lnTo>
                    <a:cubicBezTo>
                      <a:pt x="255" y="627"/>
                      <a:pt x="268" y="627"/>
                      <a:pt x="294" y="640"/>
                    </a:cubicBezTo>
                    <a:lnTo>
                      <a:pt x="306" y="665"/>
                    </a:lnTo>
                    <a:lnTo>
                      <a:pt x="319" y="653"/>
                    </a:lnTo>
                    <a:cubicBezTo>
                      <a:pt x="330" y="656"/>
                      <a:pt x="340" y="658"/>
                      <a:pt x="350" y="658"/>
                    </a:cubicBezTo>
                    <a:cubicBezTo>
                      <a:pt x="372" y="658"/>
                      <a:pt x="390" y="649"/>
                      <a:pt x="408" y="640"/>
                    </a:cubicBezTo>
                    <a:cubicBezTo>
                      <a:pt x="421" y="614"/>
                      <a:pt x="434" y="576"/>
                      <a:pt x="421" y="551"/>
                    </a:cubicBezTo>
                    <a:lnTo>
                      <a:pt x="434" y="538"/>
                    </a:lnTo>
                    <a:lnTo>
                      <a:pt x="408" y="525"/>
                    </a:lnTo>
                    <a:cubicBezTo>
                      <a:pt x="345" y="385"/>
                      <a:pt x="306" y="232"/>
                      <a:pt x="294" y="66"/>
                    </a:cubicBezTo>
                    <a:cubicBezTo>
                      <a:pt x="294" y="33"/>
                      <a:pt x="265" y="0"/>
                      <a:pt x="23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4749375" y="1483675"/>
                <a:ext cx="9325" cy="7662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065" extrusionOk="0">
                    <a:moveTo>
                      <a:pt x="329" y="0"/>
                    </a:moveTo>
                    <a:cubicBezTo>
                      <a:pt x="314" y="0"/>
                      <a:pt x="299" y="9"/>
                      <a:pt x="294" y="29"/>
                    </a:cubicBezTo>
                    <a:lnTo>
                      <a:pt x="77" y="182"/>
                    </a:lnTo>
                    <a:cubicBezTo>
                      <a:pt x="64" y="182"/>
                      <a:pt x="52" y="207"/>
                      <a:pt x="52" y="233"/>
                    </a:cubicBezTo>
                    <a:cubicBezTo>
                      <a:pt x="115" y="399"/>
                      <a:pt x="154" y="564"/>
                      <a:pt x="179" y="743"/>
                    </a:cubicBezTo>
                    <a:cubicBezTo>
                      <a:pt x="179" y="776"/>
                      <a:pt x="227" y="905"/>
                      <a:pt x="198" y="905"/>
                    </a:cubicBezTo>
                    <a:cubicBezTo>
                      <a:pt x="194" y="905"/>
                      <a:pt x="188" y="902"/>
                      <a:pt x="179" y="896"/>
                    </a:cubicBezTo>
                    <a:cubicBezTo>
                      <a:pt x="172" y="893"/>
                      <a:pt x="166" y="892"/>
                      <a:pt x="159" y="892"/>
                    </a:cubicBezTo>
                    <a:cubicBezTo>
                      <a:pt x="132" y="892"/>
                      <a:pt x="115" y="913"/>
                      <a:pt x="115" y="934"/>
                    </a:cubicBezTo>
                    <a:cubicBezTo>
                      <a:pt x="141" y="1010"/>
                      <a:pt x="179" y="1189"/>
                      <a:pt x="243" y="1240"/>
                    </a:cubicBezTo>
                    <a:cubicBezTo>
                      <a:pt x="236" y="1236"/>
                      <a:pt x="229" y="1235"/>
                      <a:pt x="223" y="1235"/>
                    </a:cubicBezTo>
                    <a:cubicBezTo>
                      <a:pt x="206" y="1235"/>
                      <a:pt x="192" y="1247"/>
                      <a:pt x="192" y="1265"/>
                    </a:cubicBezTo>
                    <a:cubicBezTo>
                      <a:pt x="192" y="1265"/>
                      <a:pt x="230" y="1533"/>
                      <a:pt x="154" y="1546"/>
                    </a:cubicBezTo>
                    <a:cubicBezTo>
                      <a:pt x="128" y="1546"/>
                      <a:pt x="115" y="1559"/>
                      <a:pt x="115" y="1584"/>
                    </a:cubicBezTo>
                    <a:cubicBezTo>
                      <a:pt x="141" y="1661"/>
                      <a:pt x="154" y="1724"/>
                      <a:pt x="154" y="1788"/>
                    </a:cubicBezTo>
                    <a:cubicBezTo>
                      <a:pt x="154" y="1813"/>
                      <a:pt x="26" y="2068"/>
                      <a:pt x="128" y="2081"/>
                    </a:cubicBezTo>
                    <a:cubicBezTo>
                      <a:pt x="115" y="2081"/>
                      <a:pt x="103" y="2081"/>
                      <a:pt x="90" y="2094"/>
                    </a:cubicBezTo>
                    <a:cubicBezTo>
                      <a:pt x="1" y="2298"/>
                      <a:pt x="64" y="2667"/>
                      <a:pt x="90" y="2884"/>
                    </a:cubicBezTo>
                    <a:cubicBezTo>
                      <a:pt x="103" y="2973"/>
                      <a:pt x="90" y="3024"/>
                      <a:pt x="179" y="3063"/>
                    </a:cubicBezTo>
                    <a:cubicBezTo>
                      <a:pt x="183" y="3064"/>
                      <a:pt x="187" y="3064"/>
                      <a:pt x="190" y="3064"/>
                    </a:cubicBezTo>
                    <a:cubicBezTo>
                      <a:pt x="232" y="3064"/>
                      <a:pt x="240" y="2998"/>
                      <a:pt x="205" y="2986"/>
                    </a:cubicBezTo>
                    <a:lnTo>
                      <a:pt x="205" y="2986"/>
                    </a:lnTo>
                    <a:lnTo>
                      <a:pt x="205" y="2999"/>
                    </a:lnTo>
                    <a:cubicBezTo>
                      <a:pt x="128" y="2973"/>
                      <a:pt x="154" y="2170"/>
                      <a:pt x="166" y="2170"/>
                    </a:cubicBezTo>
                    <a:cubicBezTo>
                      <a:pt x="179" y="2170"/>
                      <a:pt x="192" y="2158"/>
                      <a:pt x="192" y="2145"/>
                    </a:cubicBezTo>
                    <a:cubicBezTo>
                      <a:pt x="217" y="2043"/>
                      <a:pt x="230" y="1954"/>
                      <a:pt x="243" y="1864"/>
                    </a:cubicBezTo>
                    <a:cubicBezTo>
                      <a:pt x="268" y="1852"/>
                      <a:pt x="281" y="1826"/>
                      <a:pt x="268" y="1801"/>
                    </a:cubicBezTo>
                    <a:lnTo>
                      <a:pt x="268" y="1622"/>
                    </a:lnTo>
                    <a:cubicBezTo>
                      <a:pt x="294" y="1622"/>
                      <a:pt x="307" y="1597"/>
                      <a:pt x="307" y="1571"/>
                    </a:cubicBezTo>
                    <a:lnTo>
                      <a:pt x="281" y="1367"/>
                    </a:lnTo>
                    <a:lnTo>
                      <a:pt x="281" y="1367"/>
                    </a:lnTo>
                    <a:cubicBezTo>
                      <a:pt x="287" y="1373"/>
                      <a:pt x="294" y="1376"/>
                      <a:pt x="300" y="1376"/>
                    </a:cubicBezTo>
                    <a:cubicBezTo>
                      <a:pt x="322" y="1376"/>
                      <a:pt x="342" y="1349"/>
                      <a:pt x="332" y="1329"/>
                    </a:cubicBezTo>
                    <a:lnTo>
                      <a:pt x="332" y="1329"/>
                    </a:lnTo>
                    <a:cubicBezTo>
                      <a:pt x="332" y="1329"/>
                      <a:pt x="332" y="1329"/>
                      <a:pt x="332" y="1329"/>
                    </a:cubicBezTo>
                    <a:cubicBezTo>
                      <a:pt x="328" y="1329"/>
                      <a:pt x="238" y="1060"/>
                      <a:pt x="253" y="1060"/>
                    </a:cubicBezTo>
                    <a:lnTo>
                      <a:pt x="253" y="1060"/>
                    </a:lnTo>
                    <a:cubicBezTo>
                      <a:pt x="254" y="1060"/>
                      <a:pt x="255" y="1060"/>
                      <a:pt x="256" y="1061"/>
                    </a:cubicBezTo>
                    <a:cubicBezTo>
                      <a:pt x="262" y="1064"/>
                      <a:pt x="269" y="1065"/>
                      <a:pt x="275" y="1065"/>
                    </a:cubicBezTo>
                    <a:cubicBezTo>
                      <a:pt x="302" y="1065"/>
                      <a:pt x="319" y="1042"/>
                      <a:pt x="319" y="1010"/>
                    </a:cubicBezTo>
                    <a:cubicBezTo>
                      <a:pt x="281" y="870"/>
                      <a:pt x="268" y="717"/>
                      <a:pt x="256" y="564"/>
                    </a:cubicBezTo>
                    <a:cubicBezTo>
                      <a:pt x="243" y="462"/>
                      <a:pt x="154" y="386"/>
                      <a:pt x="192" y="284"/>
                    </a:cubicBezTo>
                    <a:cubicBezTo>
                      <a:pt x="217" y="182"/>
                      <a:pt x="319" y="144"/>
                      <a:pt x="358" y="42"/>
                    </a:cubicBezTo>
                    <a:cubicBezTo>
                      <a:pt x="373" y="19"/>
                      <a:pt x="352" y="0"/>
                      <a:pt x="32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>
                <a:off x="4748425" y="1482675"/>
                <a:ext cx="1117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154" extrusionOk="0">
                    <a:moveTo>
                      <a:pt x="332" y="94"/>
                    </a:moveTo>
                    <a:cubicBezTo>
                      <a:pt x="319" y="133"/>
                      <a:pt x="294" y="158"/>
                      <a:pt x="268" y="184"/>
                    </a:cubicBezTo>
                    <a:cubicBezTo>
                      <a:pt x="230" y="222"/>
                      <a:pt x="204" y="260"/>
                      <a:pt x="179" y="311"/>
                    </a:cubicBezTo>
                    <a:cubicBezTo>
                      <a:pt x="166" y="388"/>
                      <a:pt x="179" y="464"/>
                      <a:pt x="217" y="528"/>
                    </a:cubicBezTo>
                    <a:cubicBezTo>
                      <a:pt x="230" y="553"/>
                      <a:pt x="243" y="592"/>
                      <a:pt x="243" y="617"/>
                    </a:cubicBezTo>
                    <a:cubicBezTo>
                      <a:pt x="255" y="681"/>
                      <a:pt x="268" y="732"/>
                      <a:pt x="268" y="796"/>
                    </a:cubicBezTo>
                    <a:cubicBezTo>
                      <a:pt x="255" y="885"/>
                      <a:pt x="281" y="974"/>
                      <a:pt x="306" y="1063"/>
                    </a:cubicBezTo>
                    <a:lnTo>
                      <a:pt x="281" y="1050"/>
                    </a:lnTo>
                    <a:lnTo>
                      <a:pt x="255" y="1063"/>
                    </a:lnTo>
                    <a:cubicBezTo>
                      <a:pt x="243" y="1089"/>
                      <a:pt x="230" y="1089"/>
                      <a:pt x="281" y="1242"/>
                    </a:cubicBezTo>
                    <a:cubicBezTo>
                      <a:pt x="243" y="1178"/>
                      <a:pt x="217" y="1114"/>
                      <a:pt x="204" y="1050"/>
                    </a:cubicBezTo>
                    <a:cubicBezTo>
                      <a:pt x="204" y="1025"/>
                      <a:pt x="192" y="999"/>
                      <a:pt x="179" y="987"/>
                    </a:cubicBezTo>
                    <a:lnTo>
                      <a:pt x="192" y="987"/>
                    </a:lnTo>
                    <a:cubicBezTo>
                      <a:pt x="198" y="993"/>
                      <a:pt x="208" y="996"/>
                      <a:pt x="217" y="996"/>
                    </a:cubicBezTo>
                    <a:cubicBezTo>
                      <a:pt x="227" y="996"/>
                      <a:pt x="236" y="993"/>
                      <a:pt x="243" y="987"/>
                    </a:cubicBezTo>
                    <a:cubicBezTo>
                      <a:pt x="281" y="961"/>
                      <a:pt x="268" y="897"/>
                      <a:pt x="243" y="821"/>
                    </a:cubicBezTo>
                    <a:cubicBezTo>
                      <a:pt x="243" y="808"/>
                      <a:pt x="243" y="796"/>
                      <a:pt x="243" y="783"/>
                    </a:cubicBezTo>
                    <a:cubicBezTo>
                      <a:pt x="217" y="604"/>
                      <a:pt x="179" y="439"/>
                      <a:pt x="115" y="273"/>
                    </a:cubicBezTo>
                    <a:lnTo>
                      <a:pt x="332" y="94"/>
                    </a:lnTo>
                    <a:close/>
                    <a:moveTo>
                      <a:pt x="306" y="1267"/>
                    </a:moveTo>
                    <a:lnTo>
                      <a:pt x="345" y="1382"/>
                    </a:lnTo>
                    <a:lnTo>
                      <a:pt x="268" y="1331"/>
                    </a:lnTo>
                    <a:lnTo>
                      <a:pt x="306" y="1624"/>
                    </a:lnTo>
                    <a:lnTo>
                      <a:pt x="268" y="1624"/>
                    </a:lnTo>
                    <a:lnTo>
                      <a:pt x="268" y="1841"/>
                    </a:lnTo>
                    <a:lnTo>
                      <a:pt x="268" y="1904"/>
                    </a:lnTo>
                    <a:lnTo>
                      <a:pt x="230" y="1904"/>
                    </a:lnTo>
                    <a:cubicBezTo>
                      <a:pt x="230" y="1930"/>
                      <a:pt x="204" y="2108"/>
                      <a:pt x="192" y="2172"/>
                    </a:cubicBezTo>
                    <a:lnTo>
                      <a:pt x="166" y="2172"/>
                    </a:lnTo>
                    <a:lnTo>
                      <a:pt x="153" y="2198"/>
                    </a:lnTo>
                    <a:cubicBezTo>
                      <a:pt x="141" y="2402"/>
                      <a:pt x="141" y="2593"/>
                      <a:pt x="153" y="2797"/>
                    </a:cubicBezTo>
                    <a:cubicBezTo>
                      <a:pt x="102" y="2593"/>
                      <a:pt x="102" y="2376"/>
                      <a:pt x="153" y="2172"/>
                    </a:cubicBezTo>
                    <a:lnTo>
                      <a:pt x="166" y="2096"/>
                    </a:lnTo>
                    <a:cubicBezTo>
                      <a:pt x="141" y="2070"/>
                      <a:pt x="192" y="1955"/>
                      <a:pt x="204" y="1917"/>
                    </a:cubicBezTo>
                    <a:cubicBezTo>
                      <a:pt x="217" y="1892"/>
                      <a:pt x="230" y="1866"/>
                      <a:pt x="230" y="1841"/>
                    </a:cubicBezTo>
                    <a:cubicBezTo>
                      <a:pt x="217" y="1777"/>
                      <a:pt x="204" y="1701"/>
                      <a:pt x="192" y="1637"/>
                    </a:cubicBezTo>
                    <a:cubicBezTo>
                      <a:pt x="281" y="1624"/>
                      <a:pt x="268" y="1471"/>
                      <a:pt x="268" y="1420"/>
                    </a:cubicBezTo>
                    <a:cubicBezTo>
                      <a:pt x="268" y="1382"/>
                      <a:pt x="255" y="1344"/>
                      <a:pt x="255" y="1318"/>
                    </a:cubicBezTo>
                    <a:lnTo>
                      <a:pt x="306" y="1267"/>
                    </a:lnTo>
                    <a:close/>
                    <a:moveTo>
                      <a:pt x="179" y="3001"/>
                    </a:moveTo>
                    <a:cubicBezTo>
                      <a:pt x="192" y="3026"/>
                      <a:pt x="192" y="3039"/>
                      <a:pt x="204" y="3064"/>
                    </a:cubicBezTo>
                    <a:cubicBezTo>
                      <a:pt x="179" y="3052"/>
                      <a:pt x="179" y="3026"/>
                      <a:pt x="179" y="3001"/>
                    </a:cubicBezTo>
                    <a:close/>
                    <a:moveTo>
                      <a:pt x="378" y="0"/>
                    </a:moveTo>
                    <a:cubicBezTo>
                      <a:pt x="371" y="0"/>
                      <a:pt x="364" y="2"/>
                      <a:pt x="357" y="5"/>
                    </a:cubicBezTo>
                    <a:cubicBezTo>
                      <a:pt x="332" y="5"/>
                      <a:pt x="306" y="18"/>
                      <a:pt x="294" y="43"/>
                    </a:cubicBezTo>
                    <a:lnTo>
                      <a:pt x="102" y="196"/>
                    </a:lnTo>
                    <a:cubicBezTo>
                      <a:pt x="90" y="209"/>
                      <a:pt x="77" y="222"/>
                      <a:pt x="64" y="235"/>
                    </a:cubicBezTo>
                    <a:cubicBezTo>
                      <a:pt x="51" y="247"/>
                      <a:pt x="51" y="273"/>
                      <a:pt x="64" y="298"/>
                    </a:cubicBezTo>
                    <a:cubicBezTo>
                      <a:pt x="115" y="451"/>
                      <a:pt x="153" y="630"/>
                      <a:pt x="179" y="796"/>
                    </a:cubicBezTo>
                    <a:cubicBezTo>
                      <a:pt x="179" y="808"/>
                      <a:pt x="179" y="834"/>
                      <a:pt x="192" y="847"/>
                    </a:cubicBezTo>
                    <a:cubicBezTo>
                      <a:pt x="192" y="872"/>
                      <a:pt x="204" y="885"/>
                      <a:pt x="204" y="910"/>
                    </a:cubicBezTo>
                    <a:cubicBezTo>
                      <a:pt x="192" y="910"/>
                      <a:pt x="166" y="910"/>
                      <a:pt x="153" y="923"/>
                    </a:cubicBezTo>
                    <a:cubicBezTo>
                      <a:pt x="128" y="948"/>
                      <a:pt x="115" y="974"/>
                      <a:pt x="128" y="1012"/>
                    </a:cubicBezTo>
                    <a:cubicBezTo>
                      <a:pt x="128" y="1025"/>
                      <a:pt x="141" y="1050"/>
                      <a:pt x="141" y="1076"/>
                    </a:cubicBezTo>
                    <a:cubicBezTo>
                      <a:pt x="166" y="1140"/>
                      <a:pt x="192" y="1203"/>
                      <a:pt x="217" y="1267"/>
                    </a:cubicBezTo>
                    <a:cubicBezTo>
                      <a:pt x="204" y="1280"/>
                      <a:pt x="192" y="1305"/>
                      <a:pt x="192" y="1331"/>
                    </a:cubicBezTo>
                    <a:lnTo>
                      <a:pt x="192" y="1369"/>
                    </a:lnTo>
                    <a:cubicBezTo>
                      <a:pt x="204" y="1433"/>
                      <a:pt x="204" y="1497"/>
                      <a:pt x="192" y="1560"/>
                    </a:cubicBezTo>
                    <a:cubicBezTo>
                      <a:pt x="166" y="1560"/>
                      <a:pt x="141" y="1573"/>
                      <a:pt x="128" y="1599"/>
                    </a:cubicBezTo>
                    <a:cubicBezTo>
                      <a:pt x="115" y="1611"/>
                      <a:pt x="115" y="1637"/>
                      <a:pt x="128" y="1662"/>
                    </a:cubicBezTo>
                    <a:cubicBezTo>
                      <a:pt x="141" y="1713"/>
                      <a:pt x="153" y="1777"/>
                      <a:pt x="166" y="1841"/>
                    </a:cubicBezTo>
                    <a:cubicBezTo>
                      <a:pt x="153" y="1853"/>
                      <a:pt x="153" y="1879"/>
                      <a:pt x="141" y="1892"/>
                    </a:cubicBezTo>
                    <a:cubicBezTo>
                      <a:pt x="102" y="1994"/>
                      <a:pt x="77" y="2083"/>
                      <a:pt x="102" y="2134"/>
                    </a:cubicBezTo>
                    <a:cubicBezTo>
                      <a:pt x="0" y="2351"/>
                      <a:pt x="64" y="2746"/>
                      <a:pt x="102" y="2937"/>
                    </a:cubicBezTo>
                    <a:lnTo>
                      <a:pt x="102" y="2988"/>
                    </a:lnTo>
                    <a:cubicBezTo>
                      <a:pt x="90" y="3064"/>
                      <a:pt x="141" y="3128"/>
                      <a:pt x="204" y="3154"/>
                    </a:cubicBezTo>
                    <a:lnTo>
                      <a:pt x="281" y="3154"/>
                    </a:lnTo>
                    <a:cubicBezTo>
                      <a:pt x="294" y="3128"/>
                      <a:pt x="306" y="3103"/>
                      <a:pt x="306" y="3077"/>
                    </a:cubicBezTo>
                    <a:cubicBezTo>
                      <a:pt x="294" y="3052"/>
                      <a:pt x="281" y="3026"/>
                      <a:pt x="255" y="3013"/>
                    </a:cubicBezTo>
                    <a:cubicBezTo>
                      <a:pt x="230" y="2758"/>
                      <a:pt x="217" y="2504"/>
                      <a:pt x="230" y="2249"/>
                    </a:cubicBezTo>
                    <a:cubicBezTo>
                      <a:pt x="255" y="2236"/>
                      <a:pt x="268" y="2223"/>
                      <a:pt x="268" y="2198"/>
                    </a:cubicBezTo>
                    <a:cubicBezTo>
                      <a:pt x="294" y="2108"/>
                      <a:pt x="306" y="2032"/>
                      <a:pt x="319" y="1943"/>
                    </a:cubicBezTo>
                    <a:cubicBezTo>
                      <a:pt x="319" y="1930"/>
                      <a:pt x="332" y="1917"/>
                      <a:pt x="345" y="1917"/>
                    </a:cubicBezTo>
                    <a:cubicBezTo>
                      <a:pt x="345" y="1892"/>
                      <a:pt x="345" y="1866"/>
                      <a:pt x="345" y="1853"/>
                    </a:cubicBezTo>
                    <a:lnTo>
                      <a:pt x="345" y="1701"/>
                    </a:lnTo>
                    <a:cubicBezTo>
                      <a:pt x="345" y="1701"/>
                      <a:pt x="357" y="1688"/>
                      <a:pt x="357" y="1675"/>
                    </a:cubicBezTo>
                    <a:cubicBezTo>
                      <a:pt x="370" y="1662"/>
                      <a:pt x="383" y="1637"/>
                      <a:pt x="370" y="1624"/>
                    </a:cubicBezTo>
                    <a:lnTo>
                      <a:pt x="357" y="1458"/>
                    </a:lnTo>
                    <a:lnTo>
                      <a:pt x="370" y="1446"/>
                    </a:lnTo>
                    <a:cubicBezTo>
                      <a:pt x="408" y="1433"/>
                      <a:pt x="408" y="1395"/>
                      <a:pt x="408" y="1369"/>
                    </a:cubicBezTo>
                    <a:cubicBezTo>
                      <a:pt x="370" y="1280"/>
                      <a:pt x="345" y="1191"/>
                      <a:pt x="332" y="1152"/>
                    </a:cubicBezTo>
                    <a:cubicBezTo>
                      <a:pt x="345" y="1140"/>
                      <a:pt x="357" y="1140"/>
                      <a:pt x="357" y="1127"/>
                    </a:cubicBezTo>
                    <a:cubicBezTo>
                      <a:pt x="383" y="1114"/>
                      <a:pt x="396" y="1076"/>
                      <a:pt x="383" y="1050"/>
                    </a:cubicBezTo>
                    <a:cubicBezTo>
                      <a:pt x="357" y="961"/>
                      <a:pt x="345" y="885"/>
                      <a:pt x="345" y="796"/>
                    </a:cubicBezTo>
                    <a:cubicBezTo>
                      <a:pt x="345" y="732"/>
                      <a:pt x="345" y="668"/>
                      <a:pt x="332" y="617"/>
                    </a:cubicBezTo>
                    <a:cubicBezTo>
                      <a:pt x="319" y="566"/>
                      <a:pt x="306" y="541"/>
                      <a:pt x="294" y="502"/>
                    </a:cubicBezTo>
                    <a:cubicBezTo>
                      <a:pt x="255" y="451"/>
                      <a:pt x="243" y="400"/>
                      <a:pt x="255" y="337"/>
                    </a:cubicBezTo>
                    <a:cubicBezTo>
                      <a:pt x="281" y="298"/>
                      <a:pt x="306" y="260"/>
                      <a:pt x="332" y="235"/>
                    </a:cubicBezTo>
                    <a:cubicBezTo>
                      <a:pt x="370" y="196"/>
                      <a:pt x="408" y="158"/>
                      <a:pt x="434" y="107"/>
                    </a:cubicBezTo>
                    <a:cubicBezTo>
                      <a:pt x="447" y="82"/>
                      <a:pt x="447" y="56"/>
                      <a:pt x="434" y="31"/>
                    </a:cubicBezTo>
                    <a:cubicBezTo>
                      <a:pt x="415" y="12"/>
                      <a:pt x="397" y="0"/>
                      <a:pt x="37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3"/>
              <p:cNvSpPr/>
              <p:nvPr/>
            </p:nvSpPr>
            <p:spPr>
              <a:xfrm>
                <a:off x="4753850" y="1417150"/>
                <a:ext cx="14025" cy="689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757" extrusionOk="0">
                    <a:moveTo>
                      <a:pt x="523" y="0"/>
                    </a:moveTo>
                    <a:cubicBezTo>
                      <a:pt x="408" y="64"/>
                      <a:pt x="434" y="217"/>
                      <a:pt x="357" y="319"/>
                    </a:cubicBezTo>
                    <a:cubicBezTo>
                      <a:pt x="344" y="332"/>
                      <a:pt x="344" y="357"/>
                      <a:pt x="357" y="370"/>
                    </a:cubicBezTo>
                    <a:lnTo>
                      <a:pt x="357" y="612"/>
                    </a:lnTo>
                    <a:cubicBezTo>
                      <a:pt x="344" y="625"/>
                      <a:pt x="344" y="651"/>
                      <a:pt x="357" y="663"/>
                    </a:cubicBezTo>
                    <a:cubicBezTo>
                      <a:pt x="344" y="714"/>
                      <a:pt x="332" y="765"/>
                      <a:pt x="332" y="816"/>
                    </a:cubicBezTo>
                    <a:cubicBezTo>
                      <a:pt x="306" y="829"/>
                      <a:pt x="293" y="842"/>
                      <a:pt x="293" y="855"/>
                    </a:cubicBezTo>
                    <a:cubicBezTo>
                      <a:pt x="293" y="969"/>
                      <a:pt x="268" y="1084"/>
                      <a:pt x="268" y="1199"/>
                    </a:cubicBezTo>
                    <a:cubicBezTo>
                      <a:pt x="268" y="1339"/>
                      <a:pt x="383" y="1364"/>
                      <a:pt x="140" y="1377"/>
                    </a:cubicBezTo>
                    <a:cubicBezTo>
                      <a:pt x="115" y="1377"/>
                      <a:pt x="102" y="1403"/>
                      <a:pt x="115" y="1428"/>
                    </a:cubicBezTo>
                    <a:cubicBezTo>
                      <a:pt x="115" y="1428"/>
                      <a:pt x="179" y="1603"/>
                      <a:pt x="212" y="1645"/>
                    </a:cubicBezTo>
                    <a:lnTo>
                      <a:pt x="212" y="1645"/>
                    </a:lnTo>
                    <a:cubicBezTo>
                      <a:pt x="184" y="1652"/>
                      <a:pt x="134" y="1672"/>
                      <a:pt x="119" y="1672"/>
                    </a:cubicBezTo>
                    <a:cubicBezTo>
                      <a:pt x="116" y="1672"/>
                      <a:pt x="115" y="1672"/>
                      <a:pt x="115" y="1670"/>
                    </a:cubicBezTo>
                    <a:cubicBezTo>
                      <a:pt x="89" y="1721"/>
                      <a:pt x="77" y="1785"/>
                      <a:pt x="64" y="1849"/>
                    </a:cubicBezTo>
                    <a:cubicBezTo>
                      <a:pt x="64" y="1912"/>
                      <a:pt x="128" y="1925"/>
                      <a:pt x="128" y="1951"/>
                    </a:cubicBezTo>
                    <a:cubicBezTo>
                      <a:pt x="128" y="1951"/>
                      <a:pt x="59" y="2019"/>
                      <a:pt x="42" y="2019"/>
                    </a:cubicBezTo>
                    <a:cubicBezTo>
                      <a:pt x="40" y="2019"/>
                      <a:pt x="38" y="2018"/>
                      <a:pt x="38" y="2014"/>
                    </a:cubicBezTo>
                    <a:lnTo>
                      <a:pt x="38" y="2014"/>
                    </a:lnTo>
                    <a:cubicBezTo>
                      <a:pt x="26" y="2155"/>
                      <a:pt x="0" y="2155"/>
                      <a:pt x="102" y="2231"/>
                    </a:cubicBezTo>
                    <a:cubicBezTo>
                      <a:pt x="93" y="2225"/>
                      <a:pt x="85" y="2223"/>
                      <a:pt x="78" y="2223"/>
                    </a:cubicBezTo>
                    <a:cubicBezTo>
                      <a:pt x="53" y="2223"/>
                      <a:pt x="38" y="2250"/>
                      <a:pt x="38" y="2269"/>
                    </a:cubicBezTo>
                    <a:cubicBezTo>
                      <a:pt x="59" y="2353"/>
                      <a:pt x="174" y="2436"/>
                      <a:pt x="138" y="2436"/>
                    </a:cubicBezTo>
                    <a:cubicBezTo>
                      <a:pt x="131" y="2436"/>
                      <a:pt x="115" y="2432"/>
                      <a:pt x="89" y="2422"/>
                    </a:cubicBezTo>
                    <a:cubicBezTo>
                      <a:pt x="83" y="2419"/>
                      <a:pt x="75" y="2417"/>
                      <a:pt x="67" y="2417"/>
                    </a:cubicBezTo>
                    <a:cubicBezTo>
                      <a:pt x="46" y="2417"/>
                      <a:pt x="26" y="2429"/>
                      <a:pt x="26" y="2448"/>
                    </a:cubicBezTo>
                    <a:lnTo>
                      <a:pt x="26" y="2728"/>
                    </a:lnTo>
                    <a:cubicBezTo>
                      <a:pt x="32" y="2747"/>
                      <a:pt x="51" y="2757"/>
                      <a:pt x="69" y="2757"/>
                    </a:cubicBezTo>
                    <a:cubicBezTo>
                      <a:pt x="86" y="2757"/>
                      <a:pt x="102" y="2747"/>
                      <a:pt x="102" y="2728"/>
                    </a:cubicBezTo>
                    <a:lnTo>
                      <a:pt x="102" y="2715"/>
                    </a:lnTo>
                    <a:cubicBezTo>
                      <a:pt x="89" y="2652"/>
                      <a:pt x="89" y="2588"/>
                      <a:pt x="102" y="2524"/>
                    </a:cubicBezTo>
                    <a:cubicBezTo>
                      <a:pt x="107" y="2538"/>
                      <a:pt x="116" y="2543"/>
                      <a:pt x="126" y="2543"/>
                    </a:cubicBezTo>
                    <a:cubicBezTo>
                      <a:pt x="144" y="2543"/>
                      <a:pt x="166" y="2524"/>
                      <a:pt x="166" y="2499"/>
                    </a:cubicBezTo>
                    <a:cubicBezTo>
                      <a:pt x="166" y="2435"/>
                      <a:pt x="140" y="2384"/>
                      <a:pt x="115" y="2333"/>
                    </a:cubicBezTo>
                    <a:lnTo>
                      <a:pt x="115" y="2333"/>
                    </a:lnTo>
                    <a:cubicBezTo>
                      <a:pt x="124" y="2339"/>
                      <a:pt x="132" y="2341"/>
                      <a:pt x="140" y="2341"/>
                    </a:cubicBezTo>
                    <a:cubicBezTo>
                      <a:pt x="167" y="2341"/>
                      <a:pt x="186" y="2312"/>
                      <a:pt x="166" y="2282"/>
                    </a:cubicBezTo>
                    <a:lnTo>
                      <a:pt x="179" y="2027"/>
                    </a:lnTo>
                    <a:cubicBezTo>
                      <a:pt x="217" y="2027"/>
                      <a:pt x="230" y="1989"/>
                      <a:pt x="217" y="1963"/>
                    </a:cubicBezTo>
                    <a:lnTo>
                      <a:pt x="242" y="1734"/>
                    </a:lnTo>
                    <a:cubicBezTo>
                      <a:pt x="248" y="1740"/>
                      <a:pt x="254" y="1742"/>
                      <a:pt x="261" y="1742"/>
                    </a:cubicBezTo>
                    <a:cubicBezTo>
                      <a:pt x="282" y="1742"/>
                      <a:pt x="303" y="1713"/>
                      <a:pt x="293" y="1683"/>
                    </a:cubicBezTo>
                    <a:cubicBezTo>
                      <a:pt x="179" y="1479"/>
                      <a:pt x="166" y="1441"/>
                      <a:pt x="383" y="1428"/>
                    </a:cubicBezTo>
                    <a:cubicBezTo>
                      <a:pt x="408" y="1428"/>
                      <a:pt x="434" y="1390"/>
                      <a:pt x="421" y="1377"/>
                    </a:cubicBezTo>
                    <a:cubicBezTo>
                      <a:pt x="306" y="1211"/>
                      <a:pt x="383" y="1007"/>
                      <a:pt x="421" y="855"/>
                    </a:cubicBezTo>
                    <a:cubicBezTo>
                      <a:pt x="434" y="778"/>
                      <a:pt x="446" y="714"/>
                      <a:pt x="446" y="651"/>
                    </a:cubicBezTo>
                    <a:cubicBezTo>
                      <a:pt x="446" y="574"/>
                      <a:pt x="421" y="459"/>
                      <a:pt x="446" y="383"/>
                    </a:cubicBezTo>
                    <a:cubicBezTo>
                      <a:pt x="446" y="384"/>
                      <a:pt x="446" y="384"/>
                      <a:pt x="447" y="384"/>
                    </a:cubicBezTo>
                    <a:cubicBezTo>
                      <a:pt x="454" y="384"/>
                      <a:pt x="561" y="51"/>
                      <a:pt x="548" y="51"/>
                    </a:cubicBezTo>
                    <a:cubicBezTo>
                      <a:pt x="561" y="26"/>
                      <a:pt x="548" y="0"/>
                      <a:pt x="52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3"/>
              <p:cNvSpPr/>
              <p:nvPr/>
            </p:nvSpPr>
            <p:spPr>
              <a:xfrm>
                <a:off x="4753200" y="1416200"/>
                <a:ext cx="162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843" extrusionOk="0">
                    <a:moveTo>
                      <a:pt x="562" y="64"/>
                    </a:moveTo>
                    <a:lnTo>
                      <a:pt x="587" y="89"/>
                    </a:lnTo>
                    <a:lnTo>
                      <a:pt x="549" y="89"/>
                    </a:lnTo>
                    <a:cubicBezTo>
                      <a:pt x="549" y="128"/>
                      <a:pt x="447" y="383"/>
                      <a:pt x="447" y="408"/>
                    </a:cubicBezTo>
                    <a:lnTo>
                      <a:pt x="472" y="434"/>
                    </a:lnTo>
                    <a:lnTo>
                      <a:pt x="434" y="421"/>
                    </a:lnTo>
                    <a:lnTo>
                      <a:pt x="434" y="459"/>
                    </a:lnTo>
                    <a:cubicBezTo>
                      <a:pt x="434" y="497"/>
                      <a:pt x="434" y="536"/>
                      <a:pt x="434" y="574"/>
                    </a:cubicBezTo>
                    <a:cubicBezTo>
                      <a:pt x="434" y="612"/>
                      <a:pt x="434" y="650"/>
                      <a:pt x="434" y="689"/>
                    </a:cubicBezTo>
                    <a:lnTo>
                      <a:pt x="434" y="752"/>
                    </a:lnTo>
                    <a:cubicBezTo>
                      <a:pt x="434" y="791"/>
                      <a:pt x="434" y="829"/>
                      <a:pt x="421" y="854"/>
                    </a:cubicBezTo>
                    <a:lnTo>
                      <a:pt x="421" y="880"/>
                    </a:lnTo>
                    <a:lnTo>
                      <a:pt x="396" y="956"/>
                    </a:lnTo>
                    <a:cubicBezTo>
                      <a:pt x="358" y="1109"/>
                      <a:pt x="307" y="1288"/>
                      <a:pt x="409" y="1428"/>
                    </a:cubicBezTo>
                    <a:cubicBezTo>
                      <a:pt x="319" y="1441"/>
                      <a:pt x="243" y="1441"/>
                      <a:pt x="217" y="1492"/>
                    </a:cubicBezTo>
                    <a:cubicBezTo>
                      <a:pt x="205" y="1517"/>
                      <a:pt x="205" y="1530"/>
                      <a:pt x="205" y="1543"/>
                    </a:cubicBezTo>
                    <a:cubicBezTo>
                      <a:pt x="192" y="1504"/>
                      <a:pt x="179" y="1479"/>
                      <a:pt x="166" y="1441"/>
                    </a:cubicBezTo>
                    <a:cubicBezTo>
                      <a:pt x="268" y="1441"/>
                      <a:pt x="319" y="1428"/>
                      <a:pt x="345" y="1402"/>
                    </a:cubicBezTo>
                    <a:cubicBezTo>
                      <a:pt x="358" y="1377"/>
                      <a:pt x="358" y="1351"/>
                      <a:pt x="345" y="1313"/>
                    </a:cubicBezTo>
                    <a:cubicBezTo>
                      <a:pt x="332" y="1288"/>
                      <a:pt x="319" y="1262"/>
                      <a:pt x="319" y="1224"/>
                    </a:cubicBezTo>
                    <a:cubicBezTo>
                      <a:pt x="319" y="1173"/>
                      <a:pt x="345" y="1122"/>
                      <a:pt x="345" y="1071"/>
                    </a:cubicBezTo>
                    <a:cubicBezTo>
                      <a:pt x="345" y="1007"/>
                      <a:pt x="358" y="943"/>
                      <a:pt x="358" y="893"/>
                    </a:cubicBezTo>
                    <a:lnTo>
                      <a:pt x="383" y="893"/>
                    </a:lnTo>
                    <a:lnTo>
                      <a:pt x="421" y="701"/>
                    </a:lnTo>
                    <a:lnTo>
                      <a:pt x="421" y="689"/>
                    </a:lnTo>
                    <a:lnTo>
                      <a:pt x="409" y="676"/>
                    </a:lnTo>
                    <a:lnTo>
                      <a:pt x="421" y="663"/>
                    </a:lnTo>
                    <a:lnTo>
                      <a:pt x="421" y="395"/>
                    </a:lnTo>
                    <a:lnTo>
                      <a:pt x="421" y="383"/>
                    </a:lnTo>
                    <a:cubicBezTo>
                      <a:pt x="447" y="332"/>
                      <a:pt x="472" y="281"/>
                      <a:pt x="485" y="217"/>
                    </a:cubicBezTo>
                    <a:cubicBezTo>
                      <a:pt x="498" y="166"/>
                      <a:pt x="523" y="102"/>
                      <a:pt x="562" y="64"/>
                    </a:cubicBezTo>
                    <a:close/>
                    <a:moveTo>
                      <a:pt x="268" y="1708"/>
                    </a:moveTo>
                    <a:lnTo>
                      <a:pt x="294" y="1747"/>
                    </a:lnTo>
                    <a:lnTo>
                      <a:pt x="243" y="1721"/>
                    </a:lnTo>
                    <a:lnTo>
                      <a:pt x="205" y="1989"/>
                    </a:lnTo>
                    <a:lnTo>
                      <a:pt x="205" y="2014"/>
                    </a:lnTo>
                    <a:lnTo>
                      <a:pt x="217" y="2027"/>
                    </a:lnTo>
                    <a:lnTo>
                      <a:pt x="179" y="2027"/>
                    </a:lnTo>
                    <a:lnTo>
                      <a:pt x="192" y="1989"/>
                    </a:lnTo>
                    <a:cubicBezTo>
                      <a:pt x="192" y="1963"/>
                      <a:pt x="179" y="1938"/>
                      <a:pt x="154" y="1912"/>
                    </a:cubicBezTo>
                    <a:cubicBezTo>
                      <a:pt x="128" y="1899"/>
                      <a:pt x="128" y="1887"/>
                      <a:pt x="128" y="1874"/>
                    </a:cubicBezTo>
                    <a:cubicBezTo>
                      <a:pt x="128" y="1836"/>
                      <a:pt x="141" y="1810"/>
                      <a:pt x="154" y="1772"/>
                    </a:cubicBezTo>
                    <a:cubicBezTo>
                      <a:pt x="154" y="1759"/>
                      <a:pt x="166" y="1747"/>
                      <a:pt x="166" y="1734"/>
                    </a:cubicBezTo>
                    <a:lnTo>
                      <a:pt x="205" y="1721"/>
                    </a:lnTo>
                    <a:lnTo>
                      <a:pt x="243" y="1721"/>
                    </a:lnTo>
                    <a:cubicBezTo>
                      <a:pt x="256" y="1721"/>
                      <a:pt x="256" y="1708"/>
                      <a:pt x="268" y="1708"/>
                    </a:cubicBezTo>
                    <a:close/>
                    <a:moveTo>
                      <a:pt x="141" y="2027"/>
                    </a:moveTo>
                    <a:lnTo>
                      <a:pt x="179" y="2052"/>
                    </a:lnTo>
                    <a:lnTo>
                      <a:pt x="154" y="2320"/>
                    </a:lnTo>
                    <a:lnTo>
                      <a:pt x="166" y="2346"/>
                    </a:lnTo>
                    <a:lnTo>
                      <a:pt x="90" y="2282"/>
                    </a:lnTo>
                    <a:lnTo>
                      <a:pt x="141" y="2231"/>
                    </a:lnTo>
                    <a:cubicBezTo>
                      <a:pt x="77" y="2180"/>
                      <a:pt x="77" y="2180"/>
                      <a:pt x="90" y="2103"/>
                    </a:cubicBezTo>
                    <a:lnTo>
                      <a:pt x="90" y="2078"/>
                    </a:lnTo>
                    <a:cubicBezTo>
                      <a:pt x="115" y="2065"/>
                      <a:pt x="128" y="2052"/>
                      <a:pt x="141" y="2027"/>
                    </a:cubicBezTo>
                    <a:close/>
                    <a:moveTo>
                      <a:pt x="128" y="2499"/>
                    </a:moveTo>
                    <a:lnTo>
                      <a:pt x="154" y="2511"/>
                    </a:lnTo>
                    <a:lnTo>
                      <a:pt x="154" y="2537"/>
                    </a:lnTo>
                    <a:lnTo>
                      <a:pt x="128" y="2499"/>
                    </a:lnTo>
                    <a:close/>
                    <a:moveTo>
                      <a:pt x="523" y="0"/>
                    </a:moveTo>
                    <a:cubicBezTo>
                      <a:pt x="460" y="51"/>
                      <a:pt x="409" y="128"/>
                      <a:pt x="396" y="204"/>
                    </a:cubicBezTo>
                    <a:cubicBezTo>
                      <a:pt x="396" y="255"/>
                      <a:pt x="370" y="293"/>
                      <a:pt x="345" y="332"/>
                    </a:cubicBezTo>
                    <a:cubicBezTo>
                      <a:pt x="332" y="357"/>
                      <a:pt x="319" y="383"/>
                      <a:pt x="332" y="408"/>
                    </a:cubicBezTo>
                    <a:lnTo>
                      <a:pt x="332" y="638"/>
                    </a:lnTo>
                    <a:cubicBezTo>
                      <a:pt x="319" y="663"/>
                      <a:pt x="319" y="689"/>
                      <a:pt x="332" y="714"/>
                    </a:cubicBezTo>
                    <a:lnTo>
                      <a:pt x="307" y="829"/>
                    </a:lnTo>
                    <a:cubicBezTo>
                      <a:pt x="281" y="842"/>
                      <a:pt x="268" y="867"/>
                      <a:pt x="268" y="893"/>
                    </a:cubicBezTo>
                    <a:cubicBezTo>
                      <a:pt x="268" y="956"/>
                      <a:pt x="268" y="1007"/>
                      <a:pt x="256" y="1058"/>
                    </a:cubicBezTo>
                    <a:cubicBezTo>
                      <a:pt x="256" y="1109"/>
                      <a:pt x="243" y="1173"/>
                      <a:pt x="243" y="1224"/>
                    </a:cubicBezTo>
                    <a:cubicBezTo>
                      <a:pt x="243" y="1262"/>
                      <a:pt x="243" y="1313"/>
                      <a:pt x="256" y="1351"/>
                    </a:cubicBezTo>
                    <a:cubicBezTo>
                      <a:pt x="230" y="1364"/>
                      <a:pt x="192" y="1364"/>
                      <a:pt x="154" y="1364"/>
                    </a:cubicBezTo>
                    <a:cubicBezTo>
                      <a:pt x="128" y="1364"/>
                      <a:pt x="115" y="1377"/>
                      <a:pt x="90" y="1402"/>
                    </a:cubicBezTo>
                    <a:cubicBezTo>
                      <a:pt x="77" y="1415"/>
                      <a:pt x="77" y="1441"/>
                      <a:pt x="77" y="1453"/>
                    </a:cubicBezTo>
                    <a:cubicBezTo>
                      <a:pt x="103" y="1530"/>
                      <a:pt x="128" y="1594"/>
                      <a:pt x="166" y="1657"/>
                    </a:cubicBezTo>
                    <a:lnTo>
                      <a:pt x="141" y="1657"/>
                    </a:lnTo>
                    <a:lnTo>
                      <a:pt x="141" y="1696"/>
                    </a:lnTo>
                    <a:lnTo>
                      <a:pt x="103" y="1683"/>
                    </a:lnTo>
                    <a:cubicBezTo>
                      <a:pt x="90" y="1708"/>
                      <a:pt x="77" y="1721"/>
                      <a:pt x="77" y="1747"/>
                    </a:cubicBezTo>
                    <a:cubicBezTo>
                      <a:pt x="52" y="1785"/>
                      <a:pt x="39" y="1823"/>
                      <a:pt x="39" y="1861"/>
                    </a:cubicBezTo>
                    <a:cubicBezTo>
                      <a:pt x="39" y="1912"/>
                      <a:pt x="52" y="1950"/>
                      <a:pt x="90" y="1976"/>
                    </a:cubicBezTo>
                    <a:cubicBezTo>
                      <a:pt x="77" y="1989"/>
                      <a:pt x="52" y="2001"/>
                      <a:pt x="52" y="2001"/>
                    </a:cubicBezTo>
                    <a:lnTo>
                      <a:pt x="64" y="2040"/>
                    </a:lnTo>
                    <a:lnTo>
                      <a:pt x="26" y="2040"/>
                    </a:lnTo>
                    <a:cubicBezTo>
                      <a:pt x="13" y="2065"/>
                      <a:pt x="13" y="2078"/>
                      <a:pt x="13" y="2091"/>
                    </a:cubicBezTo>
                    <a:cubicBezTo>
                      <a:pt x="1" y="2167"/>
                      <a:pt x="1" y="2205"/>
                      <a:pt x="39" y="2244"/>
                    </a:cubicBezTo>
                    <a:cubicBezTo>
                      <a:pt x="13" y="2269"/>
                      <a:pt x="13" y="2282"/>
                      <a:pt x="26" y="2307"/>
                    </a:cubicBezTo>
                    <a:cubicBezTo>
                      <a:pt x="26" y="2346"/>
                      <a:pt x="52" y="2384"/>
                      <a:pt x="77" y="2409"/>
                    </a:cubicBezTo>
                    <a:cubicBezTo>
                      <a:pt x="64" y="2409"/>
                      <a:pt x="52" y="2409"/>
                      <a:pt x="39" y="2422"/>
                    </a:cubicBezTo>
                    <a:cubicBezTo>
                      <a:pt x="26" y="2435"/>
                      <a:pt x="13" y="2460"/>
                      <a:pt x="13" y="2486"/>
                    </a:cubicBezTo>
                    <a:lnTo>
                      <a:pt x="13" y="2753"/>
                    </a:lnTo>
                    <a:cubicBezTo>
                      <a:pt x="13" y="2804"/>
                      <a:pt x="39" y="2830"/>
                      <a:pt x="90" y="2830"/>
                    </a:cubicBezTo>
                    <a:lnTo>
                      <a:pt x="77" y="2843"/>
                    </a:lnTo>
                    <a:cubicBezTo>
                      <a:pt x="115" y="2843"/>
                      <a:pt x="154" y="2804"/>
                      <a:pt x="141" y="2766"/>
                    </a:cubicBezTo>
                    <a:lnTo>
                      <a:pt x="141" y="2626"/>
                    </a:lnTo>
                    <a:cubicBezTo>
                      <a:pt x="147" y="2632"/>
                      <a:pt x="154" y="2636"/>
                      <a:pt x="160" y="2636"/>
                    </a:cubicBezTo>
                    <a:cubicBezTo>
                      <a:pt x="166" y="2636"/>
                      <a:pt x="173" y="2632"/>
                      <a:pt x="179" y="2626"/>
                    </a:cubicBezTo>
                    <a:cubicBezTo>
                      <a:pt x="205" y="2613"/>
                      <a:pt x="230" y="2588"/>
                      <a:pt x="217" y="2550"/>
                    </a:cubicBezTo>
                    <a:cubicBezTo>
                      <a:pt x="217" y="2511"/>
                      <a:pt x="205" y="2473"/>
                      <a:pt x="192" y="2422"/>
                    </a:cubicBezTo>
                    <a:cubicBezTo>
                      <a:pt x="192" y="2422"/>
                      <a:pt x="205" y="2422"/>
                      <a:pt x="205" y="2409"/>
                    </a:cubicBezTo>
                    <a:cubicBezTo>
                      <a:pt x="230" y="2397"/>
                      <a:pt x="230" y="2358"/>
                      <a:pt x="230" y="2333"/>
                    </a:cubicBezTo>
                    <a:lnTo>
                      <a:pt x="230" y="2116"/>
                    </a:lnTo>
                    <a:cubicBezTo>
                      <a:pt x="243" y="2103"/>
                      <a:pt x="256" y="2103"/>
                      <a:pt x="268" y="2078"/>
                    </a:cubicBezTo>
                    <a:cubicBezTo>
                      <a:pt x="281" y="2065"/>
                      <a:pt x="281" y="2040"/>
                      <a:pt x="268" y="2014"/>
                    </a:cubicBezTo>
                    <a:lnTo>
                      <a:pt x="281" y="1836"/>
                    </a:lnTo>
                    <a:cubicBezTo>
                      <a:pt x="294" y="1836"/>
                      <a:pt x="307" y="1836"/>
                      <a:pt x="319" y="1823"/>
                    </a:cubicBezTo>
                    <a:cubicBezTo>
                      <a:pt x="345" y="1797"/>
                      <a:pt x="358" y="1759"/>
                      <a:pt x="332" y="1721"/>
                    </a:cubicBezTo>
                    <a:cubicBezTo>
                      <a:pt x="307" y="1670"/>
                      <a:pt x="256" y="1555"/>
                      <a:pt x="268" y="1555"/>
                    </a:cubicBezTo>
                    <a:cubicBezTo>
                      <a:pt x="268" y="1543"/>
                      <a:pt x="294" y="1530"/>
                      <a:pt x="396" y="1530"/>
                    </a:cubicBezTo>
                    <a:cubicBezTo>
                      <a:pt x="421" y="1530"/>
                      <a:pt x="447" y="1504"/>
                      <a:pt x="472" y="1479"/>
                    </a:cubicBezTo>
                    <a:cubicBezTo>
                      <a:pt x="485" y="1453"/>
                      <a:pt x="485" y="1428"/>
                      <a:pt x="472" y="1402"/>
                    </a:cubicBezTo>
                    <a:cubicBezTo>
                      <a:pt x="409" y="1275"/>
                      <a:pt x="409" y="1122"/>
                      <a:pt x="472" y="994"/>
                    </a:cubicBezTo>
                    <a:cubicBezTo>
                      <a:pt x="472" y="969"/>
                      <a:pt x="485" y="943"/>
                      <a:pt x="485" y="918"/>
                    </a:cubicBezTo>
                    <a:lnTo>
                      <a:pt x="485" y="893"/>
                    </a:lnTo>
                    <a:cubicBezTo>
                      <a:pt x="498" y="854"/>
                      <a:pt x="498" y="816"/>
                      <a:pt x="511" y="778"/>
                    </a:cubicBezTo>
                    <a:lnTo>
                      <a:pt x="511" y="714"/>
                    </a:lnTo>
                    <a:cubicBezTo>
                      <a:pt x="511" y="663"/>
                      <a:pt x="511" y="625"/>
                      <a:pt x="511" y="574"/>
                    </a:cubicBezTo>
                    <a:cubicBezTo>
                      <a:pt x="498" y="536"/>
                      <a:pt x="498" y="497"/>
                      <a:pt x="511" y="459"/>
                    </a:cubicBezTo>
                    <a:cubicBezTo>
                      <a:pt x="549" y="357"/>
                      <a:pt x="587" y="242"/>
                      <a:pt x="613" y="140"/>
                    </a:cubicBezTo>
                    <a:cubicBezTo>
                      <a:pt x="638" y="115"/>
                      <a:pt x="651" y="77"/>
                      <a:pt x="625" y="38"/>
                    </a:cubicBezTo>
                    <a:cubicBezTo>
                      <a:pt x="613" y="26"/>
                      <a:pt x="600" y="13"/>
                      <a:pt x="58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4769400" y="1421825"/>
                <a:ext cx="282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42" extrusionOk="0">
                    <a:moveTo>
                      <a:pt x="48" y="1"/>
                    </a:moveTo>
                    <a:cubicBezTo>
                      <a:pt x="25" y="1"/>
                      <a:pt x="1" y="13"/>
                      <a:pt x="15" y="43"/>
                    </a:cubicBezTo>
                    <a:lnTo>
                      <a:pt x="28" y="119"/>
                    </a:lnTo>
                    <a:cubicBezTo>
                      <a:pt x="38" y="134"/>
                      <a:pt x="54" y="142"/>
                      <a:pt x="69" y="142"/>
                    </a:cubicBezTo>
                    <a:cubicBezTo>
                      <a:pt x="92" y="142"/>
                      <a:pt x="112" y="125"/>
                      <a:pt x="105" y="94"/>
                    </a:cubicBezTo>
                    <a:cubicBezTo>
                      <a:pt x="92" y="43"/>
                      <a:pt x="92" y="43"/>
                      <a:pt x="79" y="17"/>
                    </a:cubicBezTo>
                    <a:cubicBezTo>
                      <a:pt x="79" y="7"/>
                      <a:pt x="64" y="1"/>
                      <a:pt x="4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3"/>
              <p:cNvSpPr/>
              <p:nvPr/>
            </p:nvSpPr>
            <p:spPr>
              <a:xfrm>
                <a:off x="4768175" y="1420725"/>
                <a:ext cx="51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28" extrusionOk="0">
                    <a:moveTo>
                      <a:pt x="98" y="0"/>
                    </a:moveTo>
                    <a:cubicBezTo>
                      <a:pt x="87" y="0"/>
                      <a:pt x="75" y="3"/>
                      <a:pt x="64" y="10"/>
                    </a:cubicBezTo>
                    <a:cubicBezTo>
                      <a:pt x="26" y="10"/>
                      <a:pt x="1" y="61"/>
                      <a:pt x="26" y="100"/>
                    </a:cubicBezTo>
                    <a:lnTo>
                      <a:pt x="52" y="176"/>
                    </a:lnTo>
                    <a:cubicBezTo>
                      <a:pt x="52" y="202"/>
                      <a:pt x="77" y="214"/>
                      <a:pt x="103" y="227"/>
                    </a:cubicBezTo>
                    <a:lnTo>
                      <a:pt x="115" y="227"/>
                    </a:lnTo>
                    <a:cubicBezTo>
                      <a:pt x="141" y="227"/>
                      <a:pt x="166" y="214"/>
                      <a:pt x="179" y="202"/>
                    </a:cubicBezTo>
                    <a:cubicBezTo>
                      <a:pt x="192" y="176"/>
                      <a:pt x="205" y="151"/>
                      <a:pt x="192" y="125"/>
                    </a:cubicBezTo>
                    <a:lnTo>
                      <a:pt x="166" y="49"/>
                    </a:lnTo>
                    <a:cubicBezTo>
                      <a:pt x="157" y="21"/>
                      <a:pt x="128" y="0"/>
                      <a:pt x="9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3"/>
              <p:cNvSpPr/>
              <p:nvPr/>
            </p:nvSpPr>
            <p:spPr>
              <a:xfrm>
                <a:off x="4774400" y="1536650"/>
                <a:ext cx="1737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901" extrusionOk="0">
                    <a:moveTo>
                      <a:pt x="317" y="0"/>
                    </a:moveTo>
                    <a:cubicBezTo>
                      <a:pt x="300" y="0"/>
                      <a:pt x="281" y="13"/>
                      <a:pt x="274" y="39"/>
                    </a:cubicBezTo>
                    <a:cubicBezTo>
                      <a:pt x="287" y="153"/>
                      <a:pt x="300" y="255"/>
                      <a:pt x="338" y="370"/>
                    </a:cubicBezTo>
                    <a:cubicBezTo>
                      <a:pt x="351" y="599"/>
                      <a:pt x="351" y="829"/>
                      <a:pt x="338" y="1058"/>
                    </a:cubicBezTo>
                    <a:cubicBezTo>
                      <a:pt x="338" y="1074"/>
                      <a:pt x="358" y="1085"/>
                      <a:pt x="375" y="1085"/>
                    </a:cubicBezTo>
                    <a:cubicBezTo>
                      <a:pt x="387" y="1085"/>
                      <a:pt x="397" y="1081"/>
                      <a:pt x="402" y="1071"/>
                    </a:cubicBezTo>
                    <a:cubicBezTo>
                      <a:pt x="555" y="1109"/>
                      <a:pt x="568" y="1199"/>
                      <a:pt x="427" y="1326"/>
                    </a:cubicBezTo>
                    <a:cubicBezTo>
                      <a:pt x="402" y="1390"/>
                      <a:pt x="351" y="1441"/>
                      <a:pt x="313" y="1504"/>
                    </a:cubicBezTo>
                    <a:cubicBezTo>
                      <a:pt x="223" y="1619"/>
                      <a:pt x="121" y="1734"/>
                      <a:pt x="19" y="1836"/>
                    </a:cubicBezTo>
                    <a:cubicBezTo>
                      <a:pt x="0" y="1865"/>
                      <a:pt x="24" y="1900"/>
                      <a:pt x="53" y="1900"/>
                    </a:cubicBezTo>
                    <a:cubicBezTo>
                      <a:pt x="63" y="1900"/>
                      <a:pt x="74" y="1896"/>
                      <a:pt x="83" y="1887"/>
                    </a:cubicBezTo>
                    <a:lnTo>
                      <a:pt x="70" y="1887"/>
                    </a:lnTo>
                    <a:cubicBezTo>
                      <a:pt x="300" y="1645"/>
                      <a:pt x="695" y="1250"/>
                      <a:pt x="606" y="867"/>
                    </a:cubicBezTo>
                    <a:cubicBezTo>
                      <a:pt x="593" y="854"/>
                      <a:pt x="593" y="842"/>
                      <a:pt x="580" y="842"/>
                    </a:cubicBezTo>
                    <a:cubicBezTo>
                      <a:pt x="568" y="839"/>
                      <a:pt x="557" y="838"/>
                      <a:pt x="546" y="838"/>
                    </a:cubicBezTo>
                    <a:cubicBezTo>
                      <a:pt x="440" y="838"/>
                      <a:pt x="401" y="933"/>
                      <a:pt x="394" y="933"/>
                    </a:cubicBezTo>
                    <a:cubicBezTo>
                      <a:pt x="389" y="933"/>
                      <a:pt x="400" y="886"/>
                      <a:pt x="415" y="727"/>
                    </a:cubicBezTo>
                    <a:cubicBezTo>
                      <a:pt x="440" y="599"/>
                      <a:pt x="466" y="472"/>
                      <a:pt x="466" y="332"/>
                    </a:cubicBezTo>
                    <a:cubicBezTo>
                      <a:pt x="440" y="230"/>
                      <a:pt x="402" y="128"/>
                      <a:pt x="351" y="39"/>
                    </a:cubicBezTo>
                    <a:cubicBezTo>
                      <a:pt x="351" y="13"/>
                      <a:pt x="335" y="0"/>
                      <a:pt x="31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>
                <a:off x="4772950" y="1535625"/>
                <a:ext cx="1980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79" extrusionOk="0">
                    <a:moveTo>
                      <a:pt x="409" y="80"/>
                    </a:moveTo>
                    <a:lnTo>
                      <a:pt x="383" y="105"/>
                    </a:lnTo>
                    <a:cubicBezTo>
                      <a:pt x="422" y="194"/>
                      <a:pt x="460" y="284"/>
                      <a:pt x="485" y="386"/>
                    </a:cubicBezTo>
                    <a:cubicBezTo>
                      <a:pt x="485" y="462"/>
                      <a:pt x="473" y="538"/>
                      <a:pt x="460" y="602"/>
                    </a:cubicBezTo>
                    <a:cubicBezTo>
                      <a:pt x="447" y="640"/>
                      <a:pt x="434" y="666"/>
                      <a:pt x="434" y="691"/>
                    </a:cubicBezTo>
                    <a:cubicBezTo>
                      <a:pt x="434" y="602"/>
                      <a:pt x="434" y="500"/>
                      <a:pt x="434" y="411"/>
                    </a:cubicBezTo>
                    <a:cubicBezTo>
                      <a:pt x="422" y="360"/>
                      <a:pt x="409" y="309"/>
                      <a:pt x="396" y="258"/>
                    </a:cubicBezTo>
                    <a:cubicBezTo>
                      <a:pt x="371" y="207"/>
                      <a:pt x="371" y="143"/>
                      <a:pt x="371" y="80"/>
                    </a:cubicBezTo>
                    <a:close/>
                    <a:moveTo>
                      <a:pt x="626" y="921"/>
                    </a:moveTo>
                    <a:cubicBezTo>
                      <a:pt x="638" y="1010"/>
                      <a:pt x="638" y="1099"/>
                      <a:pt x="613" y="1189"/>
                    </a:cubicBezTo>
                    <a:cubicBezTo>
                      <a:pt x="600" y="1138"/>
                      <a:pt x="549" y="1099"/>
                      <a:pt x="473" y="1074"/>
                    </a:cubicBezTo>
                    <a:lnTo>
                      <a:pt x="447" y="1074"/>
                    </a:lnTo>
                    <a:lnTo>
                      <a:pt x="434" y="1099"/>
                    </a:lnTo>
                    <a:lnTo>
                      <a:pt x="434" y="1010"/>
                    </a:lnTo>
                    <a:cubicBezTo>
                      <a:pt x="442" y="1013"/>
                      <a:pt x="448" y="1014"/>
                      <a:pt x="455" y="1014"/>
                    </a:cubicBezTo>
                    <a:cubicBezTo>
                      <a:pt x="481" y="1014"/>
                      <a:pt x="498" y="995"/>
                      <a:pt x="498" y="985"/>
                    </a:cubicBezTo>
                    <a:cubicBezTo>
                      <a:pt x="524" y="946"/>
                      <a:pt x="562" y="921"/>
                      <a:pt x="626" y="921"/>
                    </a:cubicBezTo>
                    <a:close/>
                    <a:moveTo>
                      <a:pt x="524" y="1380"/>
                    </a:moveTo>
                    <a:lnTo>
                      <a:pt x="524" y="1380"/>
                    </a:lnTo>
                    <a:cubicBezTo>
                      <a:pt x="486" y="1445"/>
                      <a:pt x="443" y="1510"/>
                      <a:pt x="397" y="1570"/>
                    </a:cubicBezTo>
                    <a:lnTo>
                      <a:pt x="397" y="1570"/>
                    </a:lnTo>
                    <a:cubicBezTo>
                      <a:pt x="435" y="1507"/>
                      <a:pt x="485" y="1456"/>
                      <a:pt x="511" y="1392"/>
                    </a:cubicBezTo>
                    <a:lnTo>
                      <a:pt x="524" y="1380"/>
                    </a:lnTo>
                    <a:close/>
                    <a:moveTo>
                      <a:pt x="392" y="1576"/>
                    </a:moveTo>
                    <a:lnTo>
                      <a:pt x="392" y="1576"/>
                    </a:lnTo>
                    <a:cubicBezTo>
                      <a:pt x="376" y="1596"/>
                      <a:pt x="361" y="1616"/>
                      <a:pt x="345" y="1635"/>
                    </a:cubicBezTo>
                    <a:lnTo>
                      <a:pt x="392" y="1576"/>
                    </a:lnTo>
                    <a:close/>
                    <a:moveTo>
                      <a:pt x="351" y="1"/>
                    </a:moveTo>
                    <a:cubicBezTo>
                      <a:pt x="310" y="1"/>
                      <a:pt x="281" y="34"/>
                      <a:pt x="281" y="67"/>
                    </a:cubicBezTo>
                    <a:cubicBezTo>
                      <a:pt x="281" y="143"/>
                      <a:pt x="294" y="207"/>
                      <a:pt x="307" y="284"/>
                    </a:cubicBezTo>
                    <a:cubicBezTo>
                      <a:pt x="332" y="322"/>
                      <a:pt x="332" y="373"/>
                      <a:pt x="345" y="411"/>
                    </a:cubicBezTo>
                    <a:cubicBezTo>
                      <a:pt x="358" y="577"/>
                      <a:pt x="358" y="742"/>
                      <a:pt x="345" y="908"/>
                    </a:cubicBezTo>
                    <a:lnTo>
                      <a:pt x="345" y="1099"/>
                    </a:lnTo>
                    <a:cubicBezTo>
                      <a:pt x="345" y="1139"/>
                      <a:pt x="384" y="1171"/>
                      <a:pt x="425" y="1171"/>
                    </a:cubicBezTo>
                    <a:cubicBezTo>
                      <a:pt x="437" y="1171"/>
                      <a:pt x="449" y="1169"/>
                      <a:pt x="460" y="1163"/>
                    </a:cubicBezTo>
                    <a:cubicBezTo>
                      <a:pt x="498" y="1176"/>
                      <a:pt x="524" y="1189"/>
                      <a:pt x="524" y="1201"/>
                    </a:cubicBezTo>
                    <a:cubicBezTo>
                      <a:pt x="524" y="1214"/>
                      <a:pt x="524" y="1252"/>
                      <a:pt x="447" y="1342"/>
                    </a:cubicBezTo>
                    <a:cubicBezTo>
                      <a:pt x="409" y="1405"/>
                      <a:pt x="371" y="1469"/>
                      <a:pt x="332" y="1520"/>
                    </a:cubicBezTo>
                    <a:cubicBezTo>
                      <a:pt x="243" y="1635"/>
                      <a:pt x="141" y="1749"/>
                      <a:pt x="52" y="1851"/>
                    </a:cubicBezTo>
                    <a:cubicBezTo>
                      <a:pt x="1" y="1902"/>
                      <a:pt x="39" y="1979"/>
                      <a:pt x="103" y="1979"/>
                    </a:cubicBezTo>
                    <a:cubicBezTo>
                      <a:pt x="128" y="1979"/>
                      <a:pt x="141" y="1979"/>
                      <a:pt x="154" y="1966"/>
                    </a:cubicBezTo>
                    <a:lnTo>
                      <a:pt x="179" y="1941"/>
                    </a:lnTo>
                    <a:cubicBezTo>
                      <a:pt x="422" y="1686"/>
                      <a:pt x="791" y="1291"/>
                      <a:pt x="702" y="908"/>
                    </a:cubicBezTo>
                    <a:cubicBezTo>
                      <a:pt x="689" y="870"/>
                      <a:pt x="664" y="857"/>
                      <a:pt x="638" y="844"/>
                    </a:cubicBezTo>
                    <a:cubicBezTo>
                      <a:pt x="625" y="841"/>
                      <a:pt x="611" y="839"/>
                      <a:pt x="598" y="839"/>
                    </a:cubicBezTo>
                    <a:cubicBezTo>
                      <a:pt x="561" y="839"/>
                      <a:pt x="526" y="851"/>
                      <a:pt x="498" y="870"/>
                    </a:cubicBezTo>
                    <a:lnTo>
                      <a:pt x="498" y="781"/>
                    </a:lnTo>
                    <a:cubicBezTo>
                      <a:pt x="498" y="717"/>
                      <a:pt x="511" y="666"/>
                      <a:pt x="524" y="615"/>
                    </a:cubicBezTo>
                    <a:cubicBezTo>
                      <a:pt x="549" y="538"/>
                      <a:pt x="562" y="449"/>
                      <a:pt x="562" y="373"/>
                    </a:cubicBezTo>
                    <a:cubicBezTo>
                      <a:pt x="524" y="258"/>
                      <a:pt x="485" y="156"/>
                      <a:pt x="434" y="67"/>
                    </a:cubicBezTo>
                    <a:cubicBezTo>
                      <a:pt x="434" y="29"/>
                      <a:pt x="409" y="3"/>
                      <a:pt x="371" y="3"/>
                    </a:cubicBezTo>
                    <a:cubicBezTo>
                      <a:pt x="364" y="1"/>
                      <a:pt x="357" y="1"/>
                      <a:pt x="35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>
                <a:off x="4765150" y="1417125"/>
                <a:ext cx="19625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4683" extrusionOk="0">
                    <a:moveTo>
                      <a:pt x="48" y="1"/>
                    </a:moveTo>
                    <a:cubicBezTo>
                      <a:pt x="25" y="1"/>
                      <a:pt x="1" y="37"/>
                      <a:pt x="20" y="65"/>
                    </a:cubicBezTo>
                    <a:cubicBezTo>
                      <a:pt x="275" y="346"/>
                      <a:pt x="109" y="550"/>
                      <a:pt x="147" y="843"/>
                    </a:cubicBezTo>
                    <a:cubicBezTo>
                      <a:pt x="173" y="1047"/>
                      <a:pt x="568" y="1659"/>
                      <a:pt x="185" y="1773"/>
                    </a:cubicBezTo>
                    <a:cubicBezTo>
                      <a:pt x="160" y="1786"/>
                      <a:pt x="147" y="1811"/>
                      <a:pt x="160" y="1824"/>
                    </a:cubicBezTo>
                    <a:cubicBezTo>
                      <a:pt x="313" y="2041"/>
                      <a:pt x="428" y="2283"/>
                      <a:pt x="466" y="2538"/>
                    </a:cubicBezTo>
                    <a:cubicBezTo>
                      <a:pt x="517" y="2767"/>
                      <a:pt x="466" y="2971"/>
                      <a:pt x="530" y="3188"/>
                    </a:cubicBezTo>
                    <a:cubicBezTo>
                      <a:pt x="606" y="3418"/>
                      <a:pt x="657" y="3672"/>
                      <a:pt x="657" y="3915"/>
                    </a:cubicBezTo>
                    <a:lnTo>
                      <a:pt x="657" y="3915"/>
                    </a:lnTo>
                    <a:cubicBezTo>
                      <a:pt x="657" y="3914"/>
                      <a:pt x="657" y="3914"/>
                      <a:pt x="657" y="3914"/>
                    </a:cubicBezTo>
                    <a:cubicBezTo>
                      <a:pt x="656" y="3914"/>
                      <a:pt x="622" y="4631"/>
                      <a:pt x="642" y="4631"/>
                    </a:cubicBezTo>
                    <a:cubicBezTo>
                      <a:pt x="643" y="4631"/>
                      <a:pt x="643" y="4631"/>
                      <a:pt x="643" y="4630"/>
                    </a:cubicBezTo>
                    <a:lnTo>
                      <a:pt x="643" y="4630"/>
                    </a:lnTo>
                    <a:cubicBezTo>
                      <a:pt x="627" y="4657"/>
                      <a:pt x="653" y="4683"/>
                      <a:pt x="679" y="4683"/>
                    </a:cubicBezTo>
                    <a:cubicBezTo>
                      <a:pt x="690" y="4683"/>
                      <a:pt x="701" y="4678"/>
                      <a:pt x="708" y="4667"/>
                    </a:cubicBezTo>
                    <a:lnTo>
                      <a:pt x="708" y="4654"/>
                    </a:lnTo>
                    <a:cubicBezTo>
                      <a:pt x="772" y="4552"/>
                      <a:pt x="785" y="4437"/>
                      <a:pt x="759" y="4323"/>
                    </a:cubicBezTo>
                    <a:cubicBezTo>
                      <a:pt x="734" y="4068"/>
                      <a:pt x="759" y="3813"/>
                      <a:pt x="708" y="3545"/>
                    </a:cubicBezTo>
                    <a:cubicBezTo>
                      <a:pt x="670" y="3239"/>
                      <a:pt x="593" y="2959"/>
                      <a:pt x="568" y="2640"/>
                    </a:cubicBezTo>
                    <a:cubicBezTo>
                      <a:pt x="542" y="2423"/>
                      <a:pt x="479" y="2207"/>
                      <a:pt x="377" y="2003"/>
                    </a:cubicBezTo>
                    <a:cubicBezTo>
                      <a:pt x="249" y="1760"/>
                      <a:pt x="300" y="1913"/>
                      <a:pt x="351" y="1735"/>
                    </a:cubicBezTo>
                    <a:cubicBezTo>
                      <a:pt x="402" y="1582"/>
                      <a:pt x="402" y="1416"/>
                      <a:pt x="364" y="1251"/>
                    </a:cubicBezTo>
                    <a:cubicBezTo>
                      <a:pt x="326" y="1110"/>
                      <a:pt x="287" y="957"/>
                      <a:pt x="262" y="805"/>
                    </a:cubicBezTo>
                    <a:cubicBezTo>
                      <a:pt x="236" y="664"/>
                      <a:pt x="275" y="550"/>
                      <a:pt x="262" y="409"/>
                    </a:cubicBezTo>
                    <a:cubicBezTo>
                      <a:pt x="249" y="256"/>
                      <a:pt x="185" y="116"/>
                      <a:pt x="71" y="14"/>
                    </a:cubicBezTo>
                    <a:cubicBezTo>
                      <a:pt x="64" y="5"/>
                      <a:pt x="56" y="1"/>
                      <a:pt x="4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>
                <a:off x="4764350" y="1415725"/>
                <a:ext cx="21375" cy="11935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4774" extrusionOk="0">
                    <a:moveTo>
                      <a:pt x="141" y="147"/>
                    </a:moveTo>
                    <a:cubicBezTo>
                      <a:pt x="205" y="236"/>
                      <a:pt x="256" y="351"/>
                      <a:pt x="256" y="465"/>
                    </a:cubicBezTo>
                    <a:cubicBezTo>
                      <a:pt x="256" y="516"/>
                      <a:pt x="256" y="580"/>
                      <a:pt x="256" y="644"/>
                    </a:cubicBezTo>
                    <a:cubicBezTo>
                      <a:pt x="243" y="708"/>
                      <a:pt x="243" y="784"/>
                      <a:pt x="256" y="861"/>
                    </a:cubicBezTo>
                    <a:cubicBezTo>
                      <a:pt x="268" y="950"/>
                      <a:pt x="294" y="1052"/>
                      <a:pt x="319" y="1141"/>
                    </a:cubicBezTo>
                    <a:cubicBezTo>
                      <a:pt x="332" y="1179"/>
                      <a:pt x="345" y="1217"/>
                      <a:pt x="358" y="1268"/>
                    </a:cubicBezTo>
                    <a:cubicBezTo>
                      <a:pt x="345" y="1217"/>
                      <a:pt x="319" y="1166"/>
                      <a:pt x="307" y="1115"/>
                    </a:cubicBezTo>
                    <a:cubicBezTo>
                      <a:pt x="268" y="1039"/>
                      <a:pt x="243" y="962"/>
                      <a:pt x="230" y="886"/>
                    </a:cubicBezTo>
                    <a:cubicBezTo>
                      <a:pt x="217" y="797"/>
                      <a:pt x="217" y="720"/>
                      <a:pt x="230" y="631"/>
                    </a:cubicBezTo>
                    <a:cubicBezTo>
                      <a:pt x="268" y="465"/>
                      <a:pt x="230" y="287"/>
                      <a:pt x="141" y="147"/>
                    </a:cubicBezTo>
                    <a:close/>
                    <a:moveTo>
                      <a:pt x="345" y="1791"/>
                    </a:moveTo>
                    <a:cubicBezTo>
                      <a:pt x="332" y="1816"/>
                      <a:pt x="319" y="1842"/>
                      <a:pt x="307" y="1855"/>
                    </a:cubicBezTo>
                    <a:cubicBezTo>
                      <a:pt x="281" y="1893"/>
                      <a:pt x="294" y="1918"/>
                      <a:pt x="332" y="1995"/>
                    </a:cubicBezTo>
                    <a:lnTo>
                      <a:pt x="370" y="2071"/>
                    </a:lnTo>
                    <a:cubicBezTo>
                      <a:pt x="319" y="1995"/>
                      <a:pt x="281" y="1931"/>
                      <a:pt x="230" y="1855"/>
                    </a:cubicBezTo>
                    <a:cubicBezTo>
                      <a:pt x="268" y="1842"/>
                      <a:pt x="307" y="1816"/>
                      <a:pt x="345" y="1791"/>
                    </a:cubicBezTo>
                    <a:close/>
                    <a:moveTo>
                      <a:pt x="562" y="2772"/>
                    </a:moveTo>
                    <a:cubicBezTo>
                      <a:pt x="587" y="2951"/>
                      <a:pt x="613" y="3129"/>
                      <a:pt x="651" y="3295"/>
                    </a:cubicBezTo>
                    <a:cubicBezTo>
                      <a:pt x="664" y="3397"/>
                      <a:pt x="689" y="3512"/>
                      <a:pt x="702" y="3614"/>
                    </a:cubicBezTo>
                    <a:cubicBezTo>
                      <a:pt x="715" y="3639"/>
                      <a:pt x="715" y="3665"/>
                      <a:pt x="715" y="3703"/>
                    </a:cubicBezTo>
                    <a:cubicBezTo>
                      <a:pt x="689" y="3537"/>
                      <a:pt x="651" y="3372"/>
                      <a:pt x="600" y="3219"/>
                    </a:cubicBezTo>
                    <a:cubicBezTo>
                      <a:pt x="574" y="3104"/>
                      <a:pt x="562" y="2989"/>
                      <a:pt x="562" y="2874"/>
                    </a:cubicBezTo>
                    <a:lnTo>
                      <a:pt x="562" y="2772"/>
                    </a:lnTo>
                    <a:close/>
                    <a:moveTo>
                      <a:pt x="740" y="4009"/>
                    </a:moveTo>
                    <a:cubicBezTo>
                      <a:pt x="740" y="4022"/>
                      <a:pt x="740" y="4034"/>
                      <a:pt x="740" y="4034"/>
                    </a:cubicBezTo>
                    <a:cubicBezTo>
                      <a:pt x="740" y="4149"/>
                      <a:pt x="740" y="4264"/>
                      <a:pt x="753" y="4379"/>
                    </a:cubicBezTo>
                    <a:lnTo>
                      <a:pt x="753" y="4417"/>
                    </a:lnTo>
                    <a:cubicBezTo>
                      <a:pt x="766" y="4506"/>
                      <a:pt x="753" y="4608"/>
                      <a:pt x="715" y="4684"/>
                    </a:cubicBezTo>
                    <a:lnTo>
                      <a:pt x="676" y="4672"/>
                    </a:lnTo>
                    <a:lnTo>
                      <a:pt x="715" y="4659"/>
                    </a:lnTo>
                    <a:cubicBezTo>
                      <a:pt x="702" y="4608"/>
                      <a:pt x="727" y="4175"/>
                      <a:pt x="740" y="4009"/>
                    </a:cubicBezTo>
                    <a:close/>
                    <a:moveTo>
                      <a:pt x="90" y="0"/>
                    </a:moveTo>
                    <a:cubicBezTo>
                      <a:pt x="71" y="0"/>
                      <a:pt x="52" y="7"/>
                      <a:pt x="39" y="19"/>
                    </a:cubicBezTo>
                    <a:cubicBezTo>
                      <a:pt x="1" y="57"/>
                      <a:pt x="1" y="108"/>
                      <a:pt x="39" y="134"/>
                    </a:cubicBezTo>
                    <a:cubicBezTo>
                      <a:pt x="154" y="261"/>
                      <a:pt x="205" y="440"/>
                      <a:pt x="154" y="606"/>
                    </a:cubicBezTo>
                    <a:cubicBezTo>
                      <a:pt x="141" y="708"/>
                      <a:pt x="141" y="797"/>
                      <a:pt x="141" y="886"/>
                    </a:cubicBezTo>
                    <a:cubicBezTo>
                      <a:pt x="167" y="975"/>
                      <a:pt x="192" y="1064"/>
                      <a:pt x="230" y="1141"/>
                    </a:cubicBezTo>
                    <a:cubicBezTo>
                      <a:pt x="307" y="1319"/>
                      <a:pt x="396" y="1549"/>
                      <a:pt x="332" y="1689"/>
                    </a:cubicBezTo>
                    <a:cubicBezTo>
                      <a:pt x="307" y="1727"/>
                      <a:pt x="268" y="1766"/>
                      <a:pt x="217" y="1778"/>
                    </a:cubicBezTo>
                    <a:cubicBezTo>
                      <a:pt x="192" y="1791"/>
                      <a:pt x="167" y="1804"/>
                      <a:pt x="167" y="1829"/>
                    </a:cubicBezTo>
                    <a:cubicBezTo>
                      <a:pt x="154" y="1855"/>
                      <a:pt x="154" y="1880"/>
                      <a:pt x="167" y="1893"/>
                    </a:cubicBezTo>
                    <a:cubicBezTo>
                      <a:pt x="319" y="2097"/>
                      <a:pt x="421" y="2339"/>
                      <a:pt x="472" y="2581"/>
                    </a:cubicBezTo>
                    <a:cubicBezTo>
                      <a:pt x="485" y="2683"/>
                      <a:pt x="485" y="2772"/>
                      <a:pt x="485" y="2874"/>
                    </a:cubicBezTo>
                    <a:cubicBezTo>
                      <a:pt x="485" y="3002"/>
                      <a:pt x="498" y="3117"/>
                      <a:pt x="536" y="3244"/>
                    </a:cubicBezTo>
                    <a:cubicBezTo>
                      <a:pt x="600" y="3474"/>
                      <a:pt x="651" y="3716"/>
                      <a:pt x="651" y="3958"/>
                    </a:cubicBezTo>
                    <a:cubicBezTo>
                      <a:pt x="625" y="4187"/>
                      <a:pt x="625" y="4429"/>
                      <a:pt x="638" y="4659"/>
                    </a:cubicBezTo>
                    <a:cubicBezTo>
                      <a:pt x="625" y="4697"/>
                      <a:pt x="638" y="4735"/>
                      <a:pt x="676" y="4761"/>
                    </a:cubicBezTo>
                    <a:cubicBezTo>
                      <a:pt x="689" y="4761"/>
                      <a:pt x="702" y="4774"/>
                      <a:pt x="715" y="4774"/>
                    </a:cubicBezTo>
                    <a:cubicBezTo>
                      <a:pt x="740" y="4774"/>
                      <a:pt x="778" y="4748"/>
                      <a:pt x="791" y="4723"/>
                    </a:cubicBezTo>
                    <a:cubicBezTo>
                      <a:pt x="842" y="4621"/>
                      <a:pt x="855" y="4506"/>
                      <a:pt x="842" y="4404"/>
                    </a:cubicBezTo>
                    <a:lnTo>
                      <a:pt x="842" y="4366"/>
                    </a:lnTo>
                    <a:cubicBezTo>
                      <a:pt x="829" y="4251"/>
                      <a:pt x="829" y="4149"/>
                      <a:pt x="829" y="4034"/>
                    </a:cubicBezTo>
                    <a:cubicBezTo>
                      <a:pt x="829" y="3894"/>
                      <a:pt x="817" y="3741"/>
                      <a:pt x="791" y="3601"/>
                    </a:cubicBezTo>
                    <a:cubicBezTo>
                      <a:pt x="778" y="3486"/>
                      <a:pt x="753" y="3384"/>
                      <a:pt x="740" y="3282"/>
                    </a:cubicBezTo>
                    <a:cubicBezTo>
                      <a:pt x="702" y="3078"/>
                      <a:pt x="664" y="2887"/>
                      <a:pt x="651" y="2696"/>
                    </a:cubicBezTo>
                    <a:cubicBezTo>
                      <a:pt x="625" y="2467"/>
                      <a:pt x="549" y="2237"/>
                      <a:pt x="447" y="2033"/>
                    </a:cubicBezTo>
                    <a:cubicBezTo>
                      <a:pt x="434" y="1995"/>
                      <a:pt x="421" y="1969"/>
                      <a:pt x="409" y="1957"/>
                    </a:cubicBezTo>
                    <a:lnTo>
                      <a:pt x="383" y="1906"/>
                    </a:lnTo>
                    <a:cubicBezTo>
                      <a:pt x="409" y="1867"/>
                      <a:pt x="421" y="1829"/>
                      <a:pt x="434" y="1791"/>
                    </a:cubicBezTo>
                    <a:cubicBezTo>
                      <a:pt x="485" y="1625"/>
                      <a:pt x="485" y="1447"/>
                      <a:pt x="447" y="1281"/>
                    </a:cubicBezTo>
                    <a:cubicBezTo>
                      <a:pt x="434" y="1217"/>
                      <a:pt x="421" y="1154"/>
                      <a:pt x="396" y="1103"/>
                    </a:cubicBezTo>
                    <a:cubicBezTo>
                      <a:pt x="370" y="1013"/>
                      <a:pt x="345" y="924"/>
                      <a:pt x="345" y="835"/>
                    </a:cubicBezTo>
                    <a:cubicBezTo>
                      <a:pt x="332" y="771"/>
                      <a:pt x="332" y="708"/>
                      <a:pt x="345" y="631"/>
                    </a:cubicBezTo>
                    <a:cubicBezTo>
                      <a:pt x="345" y="567"/>
                      <a:pt x="345" y="504"/>
                      <a:pt x="345" y="453"/>
                    </a:cubicBezTo>
                    <a:cubicBezTo>
                      <a:pt x="319" y="287"/>
                      <a:pt x="256" y="134"/>
                      <a:pt x="141" y="19"/>
                    </a:cubicBezTo>
                    <a:cubicBezTo>
                      <a:pt x="128" y="7"/>
                      <a:pt x="109" y="0"/>
                      <a:pt x="9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>
                <a:off x="4762550" y="1581100"/>
                <a:ext cx="1955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04" extrusionOk="0">
                    <a:moveTo>
                      <a:pt x="622" y="0"/>
                    </a:moveTo>
                    <a:cubicBezTo>
                      <a:pt x="589" y="0"/>
                      <a:pt x="557" y="20"/>
                      <a:pt x="544" y="58"/>
                    </a:cubicBezTo>
                    <a:cubicBezTo>
                      <a:pt x="544" y="83"/>
                      <a:pt x="557" y="96"/>
                      <a:pt x="570" y="109"/>
                    </a:cubicBezTo>
                    <a:cubicBezTo>
                      <a:pt x="578" y="110"/>
                      <a:pt x="585" y="112"/>
                      <a:pt x="592" y="113"/>
                    </a:cubicBezTo>
                    <a:lnTo>
                      <a:pt x="592" y="113"/>
                    </a:lnTo>
                    <a:cubicBezTo>
                      <a:pt x="546" y="215"/>
                      <a:pt x="453" y="275"/>
                      <a:pt x="340" y="275"/>
                    </a:cubicBezTo>
                    <a:cubicBezTo>
                      <a:pt x="328" y="287"/>
                      <a:pt x="315" y="300"/>
                      <a:pt x="315" y="313"/>
                    </a:cubicBezTo>
                    <a:cubicBezTo>
                      <a:pt x="326" y="433"/>
                      <a:pt x="234" y="525"/>
                      <a:pt x="127" y="525"/>
                    </a:cubicBezTo>
                    <a:cubicBezTo>
                      <a:pt x="109" y="525"/>
                      <a:pt x="91" y="522"/>
                      <a:pt x="73" y="517"/>
                    </a:cubicBezTo>
                    <a:cubicBezTo>
                      <a:pt x="69" y="516"/>
                      <a:pt x="65" y="515"/>
                      <a:pt x="62" y="515"/>
                    </a:cubicBezTo>
                    <a:cubicBezTo>
                      <a:pt x="18" y="515"/>
                      <a:pt x="0" y="581"/>
                      <a:pt x="47" y="593"/>
                    </a:cubicBezTo>
                    <a:cubicBezTo>
                      <a:pt x="72" y="600"/>
                      <a:pt x="97" y="604"/>
                      <a:pt x="122" y="604"/>
                    </a:cubicBezTo>
                    <a:cubicBezTo>
                      <a:pt x="263" y="604"/>
                      <a:pt x="387" y="491"/>
                      <a:pt x="392" y="341"/>
                    </a:cubicBezTo>
                    <a:lnTo>
                      <a:pt x="392" y="341"/>
                    </a:lnTo>
                    <a:cubicBezTo>
                      <a:pt x="509" y="308"/>
                      <a:pt x="704" y="224"/>
                      <a:pt x="713" y="98"/>
                    </a:cubicBezTo>
                    <a:lnTo>
                      <a:pt x="713" y="98"/>
                    </a:lnTo>
                    <a:cubicBezTo>
                      <a:pt x="721" y="94"/>
                      <a:pt x="728" y="89"/>
                      <a:pt x="736" y="83"/>
                    </a:cubicBezTo>
                    <a:cubicBezTo>
                      <a:pt x="782" y="72"/>
                      <a:pt x="744" y="18"/>
                      <a:pt x="708" y="18"/>
                    </a:cubicBezTo>
                    <a:cubicBezTo>
                      <a:pt x="704" y="18"/>
                      <a:pt x="701" y="18"/>
                      <a:pt x="697" y="20"/>
                    </a:cubicBezTo>
                    <a:lnTo>
                      <a:pt x="697" y="32"/>
                    </a:lnTo>
                    <a:lnTo>
                      <a:pt x="693" y="32"/>
                    </a:lnTo>
                    <a:cubicBezTo>
                      <a:pt x="673" y="11"/>
                      <a:pt x="647" y="0"/>
                      <a:pt x="62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>
                <a:off x="4761800" y="1579975"/>
                <a:ext cx="207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90" extrusionOk="0">
                    <a:moveTo>
                      <a:pt x="676" y="205"/>
                    </a:moveTo>
                    <a:cubicBezTo>
                      <a:pt x="651" y="243"/>
                      <a:pt x="613" y="269"/>
                      <a:pt x="574" y="294"/>
                    </a:cubicBezTo>
                    <a:cubicBezTo>
                      <a:pt x="613" y="269"/>
                      <a:pt x="638" y="230"/>
                      <a:pt x="651" y="205"/>
                    </a:cubicBezTo>
                    <a:close/>
                    <a:moveTo>
                      <a:pt x="651" y="1"/>
                    </a:moveTo>
                    <a:cubicBezTo>
                      <a:pt x="613" y="1"/>
                      <a:pt x="587" y="14"/>
                      <a:pt x="562" y="39"/>
                    </a:cubicBezTo>
                    <a:lnTo>
                      <a:pt x="549" y="39"/>
                    </a:lnTo>
                    <a:cubicBezTo>
                      <a:pt x="536" y="52"/>
                      <a:pt x="536" y="65"/>
                      <a:pt x="536" y="90"/>
                    </a:cubicBezTo>
                    <a:cubicBezTo>
                      <a:pt x="523" y="103"/>
                      <a:pt x="523" y="128"/>
                      <a:pt x="536" y="141"/>
                    </a:cubicBezTo>
                    <a:cubicBezTo>
                      <a:pt x="536" y="154"/>
                      <a:pt x="549" y="167"/>
                      <a:pt x="562" y="179"/>
                    </a:cubicBezTo>
                    <a:cubicBezTo>
                      <a:pt x="536" y="218"/>
                      <a:pt x="485" y="256"/>
                      <a:pt x="434" y="269"/>
                    </a:cubicBezTo>
                    <a:cubicBezTo>
                      <a:pt x="409" y="281"/>
                      <a:pt x="383" y="281"/>
                      <a:pt x="358" y="294"/>
                    </a:cubicBezTo>
                    <a:cubicBezTo>
                      <a:pt x="319" y="294"/>
                      <a:pt x="294" y="332"/>
                      <a:pt x="307" y="371"/>
                    </a:cubicBezTo>
                    <a:cubicBezTo>
                      <a:pt x="307" y="422"/>
                      <a:pt x="281" y="472"/>
                      <a:pt x="243" y="511"/>
                    </a:cubicBezTo>
                    <a:cubicBezTo>
                      <a:pt x="215" y="529"/>
                      <a:pt x="180" y="541"/>
                      <a:pt x="144" y="541"/>
                    </a:cubicBezTo>
                    <a:cubicBezTo>
                      <a:pt x="130" y="541"/>
                      <a:pt x="116" y="540"/>
                      <a:pt x="103" y="536"/>
                    </a:cubicBezTo>
                    <a:cubicBezTo>
                      <a:pt x="93" y="533"/>
                      <a:pt x="84" y="531"/>
                      <a:pt x="75" y="531"/>
                    </a:cubicBezTo>
                    <a:cubicBezTo>
                      <a:pt x="47" y="531"/>
                      <a:pt x="23" y="546"/>
                      <a:pt x="14" y="574"/>
                    </a:cubicBezTo>
                    <a:cubicBezTo>
                      <a:pt x="1" y="613"/>
                      <a:pt x="26" y="664"/>
                      <a:pt x="65" y="676"/>
                    </a:cubicBezTo>
                    <a:cubicBezTo>
                      <a:pt x="90" y="689"/>
                      <a:pt x="128" y="689"/>
                      <a:pt x="154" y="689"/>
                    </a:cubicBezTo>
                    <a:cubicBezTo>
                      <a:pt x="230" y="689"/>
                      <a:pt x="294" y="664"/>
                      <a:pt x="358" y="613"/>
                    </a:cubicBezTo>
                    <a:cubicBezTo>
                      <a:pt x="409" y="562"/>
                      <a:pt x="447" y="498"/>
                      <a:pt x="460" y="422"/>
                    </a:cubicBezTo>
                    <a:cubicBezTo>
                      <a:pt x="574" y="396"/>
                      <a:pt x="676" y="332"/>
                      <a:pt x="753" y="230"/>
                    </a:cubicBezTo>
                    <a:cubicBezTo>
                      <a:pt x="766" y="218"/>
                      <a:pt x="778" y="192"/>
                      <a:pt x="778" y="167"/>
                    </a:cubicBezTo>
                    <a:cubicBezTo>
                      <a:pt x="817" y="154"/>
                      <a:pt x="829" y="103"/>
                      <a:pt x="817" y="65"/>
                    </a:cubicBezTo>
                    <a:cubicBezTo>
                      <a:pt x="807" y="36"/>
                      <a:pt x="783" y="22"/>
                      <a:pt x="756" y="22"/>
                    </a:cubicBezTo>
                    <a:cubicBezTo>
                      <a:pt x="746" y="22"/>
                      <a:pt x="737" y="23"/>
                      <a:pt x="727" y="26"/>
                    </a:cubicBezTo>
                    <a:cubicBezTo>
                      <a:pt x="702" y="14"/>
                      <a:pt x="676" y="1"/>
                      <a:pt x="65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4751925" y="1563725"/>
                <a:ext cx="2030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253" extrusionOk="0">
                    <a:moveTo>
                      <a:pt x="314" y="61"/>
                    </a:moveTo>
                    <a:cubicBezTo>
                      <a:pt x="334" y="61"/>
                      <a:pt x="362" y="83"/>
                      <a:pt x="399" y="129"/>
                    </a:cubicBezTo>
                    <a:lnTo>
                      <a:pt x="399" y="129"/>
                    </a:lnTo>
                    <a:cubicBezTo>
                      <a:pt x="396" y="129"/>
                      <a:pt x="394" y="130"/>
                      <a:pt x="391" y="130"/>
                    </a:cubicBezTo>
                    <a:lnTo>
                      <a:pt x="391" y="130"/>
                    </a:lnTo>
                    <a:cubicBezTo>
                      <a:pt x="355" y="112"/>
                      <a:pt x="319" y="97"/>
                      <a:pt x="285" y="84"/>
                    </a:cubicBezTo>
                    <a:lnTo>
                      <a:pt x="285" y="84"/>
                    </a:lnTo>
                    <a:cubicBezTo>
                      <a:pt x="292" y="69"/>
                      <a:pt x="302" y="61"/>
                      <a:pt x="314" y="61"/>
                    </a:cubicBezTo>
                    <a:close/>
                    <a:moveTo>
                      <a:pt x="185" y="120"/>
                    </a:moveTo>
                    <a:cubicBezTo>
                      <a:pt x="189" y="122"/>
                      <a:pt x="193" y="123"/>
                      <a:pt x="197" y="126"/>
                    </a:cubicBezTo>
                    <a:lnTo>
                      <a:pt x="197" y="126"/>
                    </a:lnTo>
                    <a:cubicBezTo>
                      <a:pt x="199" y="133"/>
                      <a:pt x="202" y="140"/>
                      <a:pt x="205" y="147"/>
                    </a:cubicBezTo>
                    <a:lnTo>
                      <a:pt x="205" y="147"/>
                    </a:lnTo>
                    <a:cubicBezTo>
                      <a:pt x="196" y="137"/>
                      <a:pt x="189" y="128"/>
                      <a:pt x="185" y="120"/>
                    </a:cubicBezTo>
                    <a:close/>
                    <a:moveTo>
                      <a:pt x="273" y="125"/>
                    </a:moveTo>
                    <a:cubicBezTo>
                      <a:pt x="283" y="129"/>
                      <a:pt x="294" y="135"/>
                      <a:pt x="307" y="141"/>
                    </a:cubicBezTo>
                    <a:cubicBezTo>
                      <a:pt x="317" y="145"/>
                      <a:pt x="330" y="151"/>
                      <a:pt x="345" y="159"/>
                    </a:cubicBezTo>
                    <a:lnTo>
                      <a:pt x="345" y="159"/>
                    </a:lnTo>
                    <a:cubicBezTo>
                      <a:pt x="345" y="161"/>
                      <a:pt x="345" y="163"/>
                      <a:pt x="345" y="167"/>
                    </a:cubicBezTo>
                    <a:cubicBezTo>
                      <a:pt x="345" y="171"/>
                      <a:pt x="346" y="177"/>
                      <a:pt x="347" y="182"/>
                    </a:cubicBezTo>
                    <a:lnTo>
                      <a:pt x="347" y="182"/>
                    </a:lnTo>
                    <a:cubicBezTo>
                      <a:pt x="322" y="165"/>
                      <a:pt x="296" y="149"/>
                      <a:pt x="271" y="135"/>
                    </a:cubicBezTo>
                    <a:lnTo>
                      <a:pt x="271" y="135"/>
                    </a:lnTo>
                    <a:cubicBezTo>
                      <a:pt x="271" y="131"/>
                      <a:pt x="272" y="128"/>
                      <a:pt x="273" y="125"/>
                    </a:cubicBezTo>
                    <a:close/>
                    <a:moveTo>
                      <a:pt x="304" y="205"/>
                    </a:moveTo>
                    <a:cubicBezTo>
                      <a:pt x="313" y="213"/>
                      <a:pt x="322" y="221"/>
                      <a:pt x="332" y="230"/>
                    </a:cubicBezTo>
                    <a:cubicBezTo>
                      <a:pt x="345" y="240"/>
                      <a:pt x="357" y="250"/>
                      <a:pt x="369" y="262"/>
                    </a:cubicBezTo>
                    <a:lnTo>
                      <a:pt x="369" y="262"/>
                    </a:lnTo>
                    <a:cubicBezTo>
                      <a:pt x="372" y="271"/>
                      <a:pt x="376" y="281"/>
                      <a:pt x="381" y="291"/>
                    </a:cubicBezTo>
                    <a:lnTo>
                      <a:pt x="381" y="291"/>
                    </a:lnTo>
                    <a:cubicBezTo>
                      <a:pt x="354" y="264"/>
                      <a:pt x="328" y="236"/>
                      <a:pt x="304" y="205"/>
                    </a:cubicBezTo>
                    <a:close/>
                    <a:moveTo>
                      <a:pt x="377" y="176"/>
                    </a:moveTo>
                    <a:cubicBezTo>
                      <a:pt x="435" y="210"/>
                      <a:pt x="505" y="260"/>
                      <a:pt x="534" y="311"/>
                    </a:cubicBezTo>
                    <a:lnTo>
                      <a:pt x="534" y="311"/>
                    </a:lnTo>
                    <a:cubicBezTo>
                      <a:pt x="533" y="323"/>
                      <a:pt x="523" y="330"/>
                      <a:pt x="500" y="330"/>
                    </a:cubicBezTo>
                    <a:cubicBezTo>
                      <a:pt x="500" y="330"/>
                      <a:pt x="499" y="330"/>
                      <a:pt x="498" y="330"/>
                    </a:cubicBezTo>
                    <a:lnTo>
                      <a:pt x="498" y="330"/>
                    </a:lnTo>
                    <a:cubicBezTo>
                      <a:pt x="471" y="287"/>
                      <a:pt x="429" y="245"/>
                      <a:pt x="382" y="208"/>
                    </a:cubicBezTo>
                    <a:lnTo>
                      <a:pt x="382" y="208"/>
                    </a:lnTo>
                    <a:cubicBezTo>
                      <a:pt x="379" y="196"/>
                      <a:pt x="377" y="185"/>
                      <a:pt x="377" y="176"/>
                    </a:cubicBezTo>
                    <a:close/>
                    <a:moveTo>
                      <a:pt x="158" y="120"/>
                    </a:moveTo>
                    <a:cubicBezTo>
                      <a:pt x="187" y="155"/>
                      <a:pt x="218" y="192"/>
                      <a:pt x="251" y="225"/>
                    </a:cubicBezTo>
                    <a:lnTo>
                      <a:pt x="251" y="225"/>
                    </a:lnTo>
                    <a:cubicBezTo>
                      <a:pt x="286" y="272"/>
                      <a:pt x="333" y="318"/>
                      <a:pt x="384" y="358"/>
                    </a:cubicBezTo>
                    <a:lnTo>
                      <a:pt x="384" y="358"/>
                    </a:lnTo>
                    <a:cubicBezTo>
                      <a:pt x="380" y="358"/>
                      <a:pt x="377" y="357"/>
                      <a:pt x="374" y="357"/>
                    </a:cubicBezTo>
                    <a:lnTo>
                      <a:pt x="374" y="357"/>
                    </a:lnTo>
                    <a:cubicBezTo>
                      <a:pt x="306" y="315"/>
                      <a:pt x="241" y="260"/>
                      <a:pt x="230" y="243"/>
                    </a:cubicBezTo>
                    <a:cubicBezTo>
                      <a:pt x="184" y="196"/>
                      <a:pt x="147" y="136"/>
                      <a:pt x="158" y="120"/>
                    </a:cubicBezTo>
                    <a:close/>
                    <a:moveTo>
                      <a:pt x="522" y="383"/>
                    </a:moveTo>
                    <a:cubicBezTo>
                      <a:pt x="530" y="384"/>
                      <a:pt x="537" y="384"/>
                      <a:pt x="544" y="385"/>
                    </a:cubicBezTo>
                    <a:lnTo>
                      <a:pt x="544" y="385"/>
                    </a:lnTo>
                    <a:cubicBezTo>
                      <a:pt x="542" y="391"/>
                      <a:pt x="539" y="395"/>
                      <a:pt x="536" y="399"/>
                    </a:cubicBezTo>
                    <a:lnTo>
                      <a:pt x="536" y="399"/>
                    </a:lnTo>
                    <a:cubicBezTo>
                      <a:pt x="532" y="397"/>
                      <a:pt x="529" y="395"/>
                      <a:pt x="525" y="393"/>
                    </a:cubicBezTo>
                    <a:lnTo>
                      <a:pt x="525" y="393"/>
                    </a:lnTo>
                    <a:cubicBezTo>
                      <a:pt x="524" y="390"/>
                      <a:pt x="523" y="386"/>
                      <a:pt x="522" y="383"/>
                    </a:cubicBezTo>
                    <a:close/>
                    <a:moveTo>
                      <a:pt x="627" y="386"/>
                    </a:moveTo>
                    <a:lnTo>
                      <a:pt x="627" y="386"/>
                    </a:lnTo>
                    <a:cubicBezTo>
                      <a:pt x="642" y="415"/>
                      <a:pt x="636" y="426"/>
                      <a:pt x="618" y="426"/>
                    </a:cubicBezTo>
                    <a:cubicBezTo>
                      <a:pt x="615" y="426"/>
                      <a:pt x="612" y="426"/>
                      <a:pt x="610" y="426"/>
                    </a:cubicBezTo>
                    <a:lnTo>
                      <a:pt x="610" y="426"/>
                    </a:lnTo>
                    <a:cubicBezTo>
                      <a:pt x="611" y="424"/>
                      <a:pt x="612" y="423"/>
                      <a:pt x="613" y="421"/>
                    </a:cubicBezTo>
                    <a:cubicBezTo>
                      <a:pt x="620" y="410"/>
                      <a:pt x="624" y="398"/>
                      <a:pt x="627" y="386"/>
                    </a:cubicBezTo>
                    <a:close/>
                    <a:moveTo>
                      <a:pt x="194" y="549"/>
                    </a:moveTo>
                    <a:cubicBezTo>
                      <a:pt x="196" y="551"/>
                      <a:pt x="199" y="553"/>
                      <a:pt x="201" y="556"/>
                    </a:cubicBezTo>
                    <a:lnTo>
                      <a:pt x="201" y="556"/>
                    </a:lnTo>
                    <a:cubicBezTo>
                      <a:pt x="197" y="560"/>
                      <a:pt x="194" y="562"/>
                      <a:pt x="193" y="562"/>
                    </a:cubicBezTo>
                    <a:cubicBezTo>
                      <a:pt x="190" y="562"/>
                      <a:pt x="191" y="557"/>
                      <a:pt x="194" y="549"/>
                    </a:cubicBezTo>
                    <a:close/>
                    <a:moveTo>
                      <a:pt x="401" y="521"/>
                    </a:moveTo>
                    <a:lnTo>
                      <a:pt x="401" y="521"/>
                    </a:lnTo>
                    <a:cubicBezTo>
                      <a:pt x="413" y="524"/>
                      <a:pt x="424" y="526"/>
                      <a:pt x="435" y="526"/>
                    </a:cubicBezTo>
                    <a:cubicBezTo>
                      <a:pt x="442" y="526"/>
                      <a:pt x="450" y="525"/>
                      <a:pt x="457" y="523"/>
                    </a:cubicBezTo>
                    <a:lnTo>
                      <a:pt x="457" y="523"/>
                    </a:lnTo>
                    <a:cubicBezTo>
                      <a:pt x="466" y="539"/>
                      <a:pt x="477" y="554"/>
                      <a:pt x="487" y="569"/>
                    </a:cubicBezTo>
                    <a:lnTo>
                      <a:pt x="487" y="569"/>
                    </a:lnTo>
                    <a:cubicBezTo>
                      <a:pt x="466" y="557"/>
                      <a:pt x="444" y="546"/>
                      <a:pt x="421" y="536"/>
                    </a:cubicBezTo>
                    <a:cubicBezTo>
                      <a:pt x="419" y="534"/>
                      <a:pt x="416" y="533"/>
                      <a:pt x="414" y="533"/>
                    </a:cubicBezTo>
                    <a:cubicBezTo>
                      <a:pt x="411" y="533"/>
                      <a:pt x="407" y="535"/>
                      <a:pt x="405" y="538"/>
                    </a:cubicBezTo>
                    <a:lnTo>
                      <a:pt x="405" y="538"/>
                    </a:lnTo>
                    <a:cubicBezTo>
                      <a:pt x="404" y="532"/>
                      <a:pt x="403" y="527"/>
                      <a:pt x="401" y="521"/>
                    </a:cubicBezTo>
                    <a:close/>
                    <a:moveTo>
                      <a:pt x="587" y="505"/>
                    </a:moveTo>
                    <a:lnTo>
                      <a:pt x="587" y="505"/>
                    </a:lnTo>
                    <a:cubicBezTo>
                      <a:pt x="608" y="518"/>
                      <a:pt x="629" y="545"/>
                      <a:pt x="651" y="587"/>
                    </a:cubicBezTo>
                    <a:cubicBezTo>
                      <a:pt x="636" y="558"/>
                      <a:pt x="613" y="532"/>
                      <a:pt x="587" y="505"/>
                    </a:cubicBezTo>
                    <a:close/>
                    <a:moveTo>
                      <a:pt x="412" y="589"/>
                    </a:moveTo>
                    <a:cubicBezTo>
                      <a:pt x="421" y="603"/>
                      <a:pt x="430" y="617"/>
                      <a:pt x="439" y="631"/>
                    </a:cubicBezTo>
                    <a:lnTo>
                      <a:pt x="439" y="631"/>
                    </a:lnTo>
                    <a:cubicBezTo>
                      <a:pt x="431" y="627"/>
                      <a:pt x="424" y="623"/>
                      <a:pt x="416" y="619"/>
                    </a:cubicBezTo>
                    <a:lnTo>
                      <a:pt x="416" y="619"/>
                    </a:lnTo>
                    <a:cubicBezTo>
                      <a:pt x="416" y="619"/>
                      <a:pt x="416" y="619"/>
                      <a:pt x="416" y="619"/>
                    </a:cubicBezTo>
                    <a:lnTo>
                      <a:pt x="416" y="619"/>
                    </a:lnTo>
                    <a:cubicBezTo>
                      <a:pt x="416" y="609"/>
                      <a:pt x="415" y="599"/>
                      <a:pt x="412" y="589"/>
                    </a:cubicBezTo>
                    <a:close/>
                    <a:moveTo>
                      <a:pt x="137" y="542"/>
                    </a:moveTo>
                    <a:cubicBezTo>
                      <a:pt x="182" y="585"/>
                      <a:pt x="237" y="615"/>
                      <a:pt x="297" y="632"/>
                    </a:cubicBezTo>
                    <a:lnTo>
                      <a:pt x="297" y="632"/>
                    </a:lnTo>
                    <a:lnTo>
                      <a:pt x="294" y="638"/>
                    </a:lnTo>
                    <a:cubicBezTo>
                      <a:pt x="294" y="638"/>
                      <a:pt x="294" y="643"/>
                      <a:pt x="294" y="647"/>
                    </a:cubicBezTo>
                    <a:lnTo>
                      <a:pt x="294" y="647"/>
                    </a:lnTo>
                    <a:cubicBezTo>
                      <a:pt x="217" y="620"/>
                      <a:pt x="164" y="599"/>
                      <a:pt x="136" y="582"/>
                    </a:cubicBezTo>
                    <a:lnTo>
                      <a:pt x="136" y="582"/>
                    </a:lnTo>
                    <a:cubicBezTo>
                      <a:pt x="133" y="580"/>
                      <a:pt x="131" y="577"/>
                      <a:pt x="128" y="574"/>
                    </a:cubicBezTo>
                    <a:cubicBezTo>
                      <a:pt x="122" y="568"/>
                      <a:pt x="116" y="562"/>
                      <a:pt x="111" y="556"/>
                    </a:cubicBezTo>
                    <a:lnTo>
                      <a:pt x="111" y="556"/>
                    </a:lnTo>
                    <a:cubicBezTo>
                      <a:pt x="112" y="550"/>
                      <a:pt x="120" y="545"/>
                      <a:pt x="137" y="542"/>
                    </a:cubicBezTo>
                    <a:close/>
                    <a:moveTo>
                      <a:pt x="332" y="708"/>
                    </a:moveTo>
                    <a:cubicBezTo>
                      <a:pt x="333" y="709"/>
                      <a:pt x="334" y="710"/>
                      <a:pt x="334" y="711"/>
                    </a:cubicBezTo>
                    <a:lnTo>
                      <a:pt x="334" y="711"/>
                    </a:lnTo>
                    <a:cubicBezTo>
                      <a:pt x="333" y="710"/>
                      <a:pt x="331" y="709"/>
                      <a:pt x="329" y="708"/>
                    </a:cubicBezTo>
                    <a:lnTo>
                      <a:pt x="329" y="708"/>
                    </a:lnTo>
                    <a:cubicBezTo>
                      <a:pt x="330" y="708"/>
                      <a:pt x="331" y="708"/>
                      <a:pt x="332" y="708"/>
                    </a:cubicBezTo>
                    <a:close/>
                    <a:moveTo>
                      <a:pt x="395" y="677"/>
                    </a:moveTo>
                    <a:lnTo>
                      <a:pt x="395" y="677"/>
                    </a:lnTo>
                    <a:cubicBezTo>
                      <a:pt x="402" y="678"/>
                      <a:pt x="410" y="680"/>
                      <a:pt x="419" y="683"/>
                    </a:cubicBezTo>
                    <a:lnTo>
                      <a:pt x="419" y="683"/>
                    </a:lnTo>
                    <a:cubicBezTo>
                      <a:pt x="444" y="716"/>
                      <a:pt x="458" y="749"/>
                      <a:pt x="450" y="777"/>
                    </a:cubicBezTo>
                    <a:lnTo>
                      <a:pt x="450" y="777"/>
                    </a:lnTo>
                    <a:cubicBezTo>
                      <a:pt x="425" y="760"/>
                      <a:pt x="400" y="745"/>
                      <a:pt x="373" y="730"/>
                    </a:cubicBezTo>
                    <a:lnTo>
                      <a:pt x="373" y="730"/>
                    </a:lnTo>
                    <a:cubicBezTo>
                      <a:pt x="371" y="725"/>
                      <a:pt x="368" y="720"/>
                      <a:pt x="367" y="716"/>
                    </a:cubicBezTo>
                    <a:lnTo>
                      <a:pt x="367" y="716"/>
                    </a:lnTo>
                    <a:cubicBezTo>
                      <a:pt x="372" y="721"/>
                      <a:pt x="378" y="725"/>
                      <a:pt x="383" y="727"/>
                    </a:cubicBezTo>
                    <a:cubicBezTo>
                      <a:pt x="395" y="739"/>
                      <a:pt x="403" y="744"/>
                      <a:pt x="408" y="744"/>
                    </a:cubicBezTo>
                    <a:cubicBezTo>
                      <a:pt x="420" y="744"/>
                      <a:pt x="417" y="720"/>
                      <a:pt x="409" y="702"/>
                    </a:cubicBezTo>
                    <a:cubicBezTo>
                      <a:pt x="402" y="696"/>
                      <a:pt x="396" y="689"/>
                      <a:pt x="390" y="682"/>
                    </a:cubicBezTo>
                    <a:lnTo>
                      <a:pt x="390" y="682"/>
                    </a:lnTo>
                    <a:cubicBezTo>
                      <a:pt x="392" y="681"/>
                      <a:pt x="393" y="679"/>
                      <a:pt x="395" y="677"/>
                    </a:cubicBezTo>
                    <a:close/>
                    <a:moveTo>
                      <a:pt x="427" y="806"/>
                    </a:moveTo>
                    <a:lnTo>
                      <a:pt x="427" y="806"/>
                    </a:lnTo>
                    <a:cubicBezTo>
                      <a:pt x="427" y="807"/>
                      <a:pt x="428" y="807"/>
                      <a:pt x="428" y="807"/>
                    </a:cubicBezTo>
                    <a:lnTo>
                      <a:pt x="428" y="807"/>
                    </a:lnTo>
                    <a:cubicBezTo>
                      <a:pt x="428" y="807"/>
                      <a:pt x="428" y="807"/>
                      <a:pt x="428" y="807"/>
                    </a:cubicBezTo>
                    <a:lnTo>
                      <a:pt x="428" y="807"/>
                    </a:lnTo>
                    <a:cubicBezTo>
                      <a:pt x="428" y="807"/>
                      <a:pt x="427" y="807"/>
                      <a:pt x="427" y="806"/>
                    </a:cubicBezTo>
                    <a:close/>
                    <a:moveTo>
                      <a:pt x="398" y="793"/>
                    </a:moveTo>
                    <a:cubicBezTo>
                      <a:pt x="399" y="793"/>
                      <a:pt x="400" y="794"/>
                      <a:pt x="401" y="794"/>
                    </a:cubicBezTo>
                    <a:lnTo>
                      <a:pt x="401" y="794"/>
                    </a:lnTo>
                    <a:cubicBezTo>
                      <a:pt x="407" y="801"/>
                      <a:pt x="413" y="807"/>
                      <a:pt x="419" y="814"/>
                    </a:cubicBezTo>
                    <a:lnTo>
                      <a:pt x="419" y="814"/>
                    </a:lnTo>
                    <a:cubicBezTo>
                      <a:pt x="418" y="814"/>
                      <a:pt x="418" y="814"/>
                      <a:pt x="417" y="815"/>
                    </a:cubicBezTo>
                    <a:lnTo>
                      <a:pt x="417" y="815"/>
                    </a:lnTo>
                    <a:cubicBezTo>
                      <a:pt x="411" y="807"/>
                      <a:pt x="405" y="800"/>
                      <a:pt x="398" y="793"/>
                    </a:cubicBezTo>
                    <a:close/>
                    <a:moveTo>
                      <a:pt x="321" y="796"/>
                    </a:moveTo>
                    <a:cubicBezTo>
                      <a:pt x="325" y="798"/>
                      <a:pt x="329" y="801"/>
                      <a:pt x="332" y="804"/>
                    </a:cubicBezTo>
                    <a:cubicBezTo>
                      <a:pt x="350" y="813"/>
                      <a:pt x="365" y="821"/>
                      <a:pt x="377" y="830"/>
                    </a:cubicBezTo>
                    <a:lnTo>
                      <a:pt x="377" y="830"/>
                    </a:lnTo>
                    <a:cubicBezTo>
                      <a:pt x="376" y="830"/>
                      <a:pt x="375" y="830"/>
                      <a:pt x="375" y="830"/>
                    </a:cubicBezTo>
                    <a:cubicBezTo>
                      <a:pt x="355" y="830"/>
                      <a:pt x="332" y="818"/>
                      <a:pt x="309" y="800"/>
                    </a:cubicBezTo>
                    <a:lnTo>
                      <a:pt x="309" y="800"/>
                    </a:lnTo>
                    <a:cubicBezTo>
                      <a:pt x="313" y="798"/>
                      <a:pt x="317" y="797"/>
                      <a:pt x="321" y="796"/>
                    </a:cubicBezTo>
                    <a:close/>
                    <a:moveTo>
                      <a:pt x="103" y="689"/>
                    </a:moveTo>
                    <a:lnTo>
                      <a:pt x="103" y="689"/>
                    </a:lnTo>
                    <a:cubicBezTo>
                      <a:pt x="151" y="719"/>
                      <a:pt x="190" y="739"/>
                      <a:pt x="219" y="750"/>
                    </a:cubicBezTo>
                    <a:lnTo>
                      <a:pt x="219" y="750"/>
                    </a:lnTo>
                    <a:cubicBezTo>
                      <a:pt x="220" y="752"/>
                      <a:pt x="222" y="753"/>
                      <a:pt x="223" y="755"/>
                    </a:cubicBezTo>
                    <a:lnTo>
                      <a:pt x="223" y="755"/>
                    </a:lnTo>
                    <a:cubicBezTo>
                      <a:pt x="224" y="788"/>
                      <a:pt x="233" y="821"/>
                      <a:pt x="246" y="853"/>
                    </a:cubicBezTo>
                    <a:lnTo>
                      <a:pt x="246" y="853"/>
                    </a:lnTo>
                    <a:cubicBezTo>
                      <a:pt x="236" y="846"/>
                      <a:pt x="225" y="841"/>
                      <a:pt x="213" y="837"/>
                    </a:cubicBezTo>
                    <a:lnTo>
                      <a:pt x="213" y="837"/>
                    </a:lnTo>
                    <a:cubicBezTo>
                      <a:pt x="170" y="792"/>
                      <a:pt x="137" y="746"/>
                      <a:pt x="103" y="689"/>
                    </a:cubicBezTo>
                    <a:close/>
                    <a:moveTo>
                      <a:pt x="291" y="817"/>
                    </a:moveTo>
                    <a:cubicBezTo>
                      <a:pt x="332" y="849"/>
                      <a:pt x="376" y="875"/>
                      <a:pt x="420" y="888"/>
                    </a:cubicBezTo>
                    <a:lnTo>
                      <a:pt x="420" y="888"/>
                    </a:lnTo>
                    <a:cubicBezTo>
                      <a:pt x="420" y="901"/>
                      <a:pt x="413" y="914"/>
                      <a:pt x="400" y="925"/>
                    </a:cubicBezTo>
                    <a:lnTo>
                      <a:pt x="400" y="925"/>
                    </a:lnTo>
                    <a:cubicBezTo>
                      <a:pt x="361" y="901"/>
                      <a:pt x="321" y="882"/>
                      <a:pt x="293" y="869"/>
                    </a:cubicBezTo>
                    <a:lnTo>
                      <a:pt x="293" y="869"/>
                    </a:lnTo>
                    <a:cubicBezTo>
                      <a:pt x="285" y="849"/>
                      <a:pt x="284" y="831"/>
                      <a:pt x="291" y="817"/>
                    </a:cubicBezTo>
                    <a:close/>
                    <a:moveTo>
                      <a:pt x="281" y="944"/>
                    </a:moveTo>
                    <a:lnTo>
                      <a:pt x="281" y="944"/>
                    </a:lnTo>
                    <a:cubicBezTo>
                      <a:pt x="281" y="944"/>
                      <a:pt x="281" y="944"/>
                      <a:pt x="281" y="944"/>
                    </a:cubicBezTo>
                    <a:lnTo>
                      <a:pt x="281" y="944"/>
                    </a:lnTo>
                    <a:cubicBezTo>
                      <a:pt x="281" y="944"/>
                      <a:pt x="281" y="944"/>
                      <a:pt x="281" y="944"/>
                    </a:cubicBezTo>
                    <a:close/>
                    <a:moveTo>
                      <a:pt x="239" y="945"/>
                    </a:moveTo>
                    <a:lnTo>
                      <a:pt x="239" y="945"/>
                    </a:lnTo>
                    <a:cubicBezTo>
                      <a:pt x="239" y="946"/>
                      <a:pt x="240" y="947"/>
                      <a:pt x="241" y="948"/>
                    </a:cubicBezTo>
                    <a:lnTo>
                      <a:pt x="241" y="948"/>
                    </a:lnTo>
                    <a:cubicBezTo>
                      <a:pt x="240" y="947"/>
                      <a:pt x="239" y="947"/>
                      <a:pt x="238" y="946"/>
                    </a:cubicBezTo>
                    <a:lnTo>
                      <a:pt x="238" y="946"/>
                    </a:lnTo>
                    <a:cubicBezTo>
                      <a:pt x="238" y="946"/>
                      <a:pt x="238" y="945"/>
                      <a:pt x="239" y="945"/>
                    </a:cubicBezTo>
                    <a:close/>
                    <a:moveTo>
                      <a:pt x="281" y="944"/>
                    </a:moveTo>
                    <a:cubicBezTo>
                      <a:pt x="286" y="947"/>
                      <a:pt x="291" y="950"/>
                      <a:pt x="296" y="953"/>
                    </a:cubicBezTo>
                    <a:lnTo>
                      <a:pt x="296" y="953"/>
                    </a:lnTo>
                    <a:cubicBezTo>
                      <a:pt x="305" y="961"/>
                      <a:pt x="314" y="968"/>
                      <a:pt x="324" y="976"/>
                    </a:cubicBezTo>
                    <a:lnTo>
                      <a:pt x="324" y="976"/>
                    </a:lnTo>
                    <a:cubicBezTo>
                      <a:pt x="315" y="972"/>
                      <a:pt x="306" y="968"/>
                      <a:pt x="297" y="965"/>
                    </a:cubicBezTo>
                    <a:lnTo>
                      <a:pt x="297" y="965"/>
                    </a:lnTo>
                    <a:cubicBezTo>
                      <a:pt x="292" y="958"/>
                      <a:pt x="287" y="951"/>
                      <a:pt x="281" y="944"/>
                    </a:cubicBezTo>
                    <a:close/>
                    <a:moveTo>
                      <a:pt x="230" y="1"/>
                    </a:moveTo>
                    <a:cubicBezTo>
                      <a:pt x="217" y="1"/>
                      <a:pt x="217" y="1"/>
                      <a:pt x="205" y="14"/>
                    </a:cubicBezTo>
                    <a:cubicBezTo>
                      <a:pt x="198" y="26"/>
                      <a:pt x="193" y="38"/>
                      <a:pt x="191" y="51"/>
                    </a:cubicBezTo>
                    <a:lnTo>
                      <a:pt x="191" y="51"/>
                    </a:lnTo>
                    <a:cubicBezTo>
                      <a:pt x="169" y="45"/>
                      <a:pt x="152" y="41"/>
                      <a:pt x="141" y="39"/>
                    </a:cubicBezTo>
                    <a:cubicBezTo>
                      <a:pt x="128" y="39"/>
                      <a:pt x="103" y="52"/>
                      <a:pt x="115" y="65"/>
                    </a:cubicBezTo>
                    <a:cubicBezTo>
                      <a:pt x="119" y="69"/>
                      <a:pt x="123" y="74"/>
                      <a:pt x="126" y="79"/>
                    </a:cubicBezTo>
                    <a:lnTo>
                      <a:pt x="126" y="79"/>
                    </a:lnTo>
                    <a:cubicBezTo>
                      <a:pt x="122" y="78"/>
                      <a:pt x="119" y="78"/>
                      <a:pt x="115" y="77"/>
                    </a:cubicBezTo>
                    <a:cubicBezTo>
                      <a:pt x="113" y="75"/>
                      <a:pt x="111" y="74"/>
                      <a:pt x="108" y="74"/>
                    </a:cubicBezTo>
                    <a:cubicBezTo>
                      <a:pt x="98" y="74"/>
                      <a:pt x="90" y="92"/>
                      <a:pt x="90" y="103"/>
                    </a:cubicBezTo>
                    <a:cubicBezTo>
                      <a:pt x="115" y="140"/>
                      <a:pt x="207" y="260"/>
                      <a:pt x="311" y="353"/>
                    </a:cubicBezTo>
                    <a:lnTo>
                      <a:pt x="311" y="353"/>
                    </a:lnTo>
                    <a:cubicBezTo>
                      <a:pt x="310" y="353"/>
                      <a:pt x="308" y="352"/>
                      <a:pt x="307" y="352"/>
                    </a:cubicBezTo>
                    <a:cubicBezTo>
                      <a:pt x="268" y="352"/>
                      <a:pt x="246" y="359"/>
                      <a:pt x="239" y="370"/>
                    </a:cubicBezTo>
                    <a:lnTo>
                      <a:pt x="239" y="370"/>
                    </a:lnTo>
                    <a:cubicBezTo>
                      <a:pt x="226" y="360"/>
                      <a:pt x="214" y="351"/>
                      <a:pt x="205" y="345"/>
                    </a:cubicBezTo>
                    <a:cubicBezTo>
                      <a:pt x="202" y="343"/>
                      <a:pt x="199" y="341"/>
                      <a:pt x="196" y="341"/>
                    </a:cubicBezTo>
                    <a:cubicBezTo>
                      <a:pt x="184" y="341"/>
                      <a:pt x="169" y="360"/>
                      <a:pt x="179" y="370"/>
                    </a:cubicBezTo>
                    <a:cubicBezTo>
                      <a:pt x="182" y="374"/>
                      <a:pt x="185" y="378"/>
                      <a:pt x="189" y="382"/>
                    </a:cubicBezTo>
                    <a:lnTo>
                      <a:pt x="189" y="382"/>
                    </a:lnTo>
                    <a:cubicBezTo>
                      <a:pt x="167" y="374"/>
                      <a:pt x="146" y="369"/>
                      <a:pt x="125" y="369"/>
                    </a:cubicBezTo>
                    <a:cubicBezTo>
                      <a:pt x="99" y="369"/>
                      <a:pt x="74" y="377"/>
                      <a:pt x="52" y="396"/>
                    </a:cubicBezTo>
                    <a:cubicBezTo>
                      <a:pt x="52" y="408"/>
                      <a:pt x="52" y="409"/>
                      <a:pt x="52" y="419"/>
                    </a:cubicBezTo>
                    <a:lnTo>
                      <a:pt x="52" y="419"/>
                    </a:lnTo>
                    <a:cubicBezTo>
                      <a:pt x="43" y="420"/>
                      <a:pt x="35" y="420"/>
                      <a:pt x="26" y="421"/>
                    </a:cubicBezTo>
                    <a:cubicBezTo>
                      <a:pt x="13" y="421"/>
                      <a:pt x="1" y="434"/>
                      <a:pt x="13" y="447"/>
                    </a:cubicBezTo>
                    <a:cubicBezTo>
                      <a:pt x="22" y="465"/>
                      <a:pt x="41" y="492"/>
                      <a:pt x="65" y="522"/>
                    </a:cubicBezTo>
                    <a:lnTo>
                      <a:pt x="65" y="522"/>
                    </a:lnTo>
                    <a:cubicBezTo>
                      <a:pt x="81" y="555"/>
                      <a:pt x="104" y="587"/>
                      <a:pt x="129" y="618"/>
                    </a:cubicBezTo>
                    <a:lnTo>
                      <a:pt x="129" y="618"/>
                    </a:lnTo>
                    <a:cubicBezTo>
                      <a:pt x="128" y="620"/>
                      <a:pt x="127" y="621"/>
                      <a:pt x="126" y="623"/>
                    </a:cubicBezTo>
                    <a:lnTo>
                      <a:pt x="126" y="623"/>
                    </a:lnTo>
                    <a:cubicBezTo>
                      <a:pt x="106" y="618"/>
                      <a:pt x="85" y="615"/>
                      <a:pt x="64" y="613"/>
                    </a:cubicBezTo>
                    <a:cubicBezTo>
                      <a:pt x="52" y="613"/>
                      <a:pt x="39" y="625"/>
                      <a:pt x="52" y="651"/>
                    </a:cubicBezTo>
                    <a:cubicBezTo>
                      <a:pt x="90" y="715"/>
                      <a:pt x="132" y="777"/>
                      <a:pt x="179" y="833"/>
                    </a:cubicBezTo>
                    <a:lnTo>
                      <a:pt x="179" y="833"/>
                    </a:lnTo>
                    <a:cubicBezTo>
                      <a:pt x="167" y="834"/>
                      <a:pt x="154" y="836"/>
                      <a:pt x="141" y="842"/>
                    </a:cubicBezTo>
                    <a:cubicBezTo>
                      <a:pt x="141" y="842"/>
                      <a:pt x="141" y="855"/>
                      <a:pt x="128" y="855"/>
                    </a:cubicBezTo>
                    <a:cubicBezTo>
                      <a:pt x="129" y="863"/>
                      <a:pt x="130" y="872"/>
                      <a:pt x="131" y="880"/>
                    </a:cubicBezTo>
                    <a:lnTo>
                      <a:pt x="131" y="880"/>
                    </a:lnTo>
                    <a:cubicBezTo>
                      <a:pt x="130" y="880"/>
                      <a:pt x="129" y="880"/>
                      <a:pt x="128" y="880"/>
                    </a:cubicBezTo>
                    <a:cubicBezTo>
                      <a:pt x="115" y="880"/>
                      <a:pt x="115" y="893"/>
                      <a:pt x="115" y="906"/>
                    </a:cubicBezTo>
                    <a:cubicBezTo>
                      <a:pt x="118" y="924"/>
                      <a:pt x="123" y="946"/>
                      <a:pt x="132" y="971"/>
                    </a:cubicBezTo>
                    <a:lnTo>
                      <a:pt x="132" y="971"/>
                    </a:lnTo>
                    <a:cubicBezTo>
                      <a:pt x="136" y="965"/>
                      <a:pt x="142" y="959"/>
                      <a:pt x="151" y="953"/>
                    </a:cubicBezTo>
                    <a:lnTo>
                      <a:pt x="151" y="953"/>
                    </a:lnTo>
                    <a:cubicBezTo>
                      <a:pt x="158" y="972"/>
                      <a:pt x="166" y="989"/>
                      <a:pt x="175" y="1006"/>
                    </a:cubicBezTo>
                    <a:lnTo>
                      <a:pt x="175" y="1006"/>
                    </a:lnTo>
                    <a:cubicBezTo>
                      <a:pt x="168" y="1006"/>
                      <a:pt x="161" y="1007"/>
                      <a:pt x="154" y="1008"/>
                    </a:cubicBezTo>
                    <a:cubicBezTo>
                      <a:pt x="151" y="1008"/>
                      <a:pt x="149" y="1008"/>
                      <a:pt x="147" y="1009"/>
                    </a:cubicBezTo>
                    <a:lnTo>
                      <a:pt x="147" y="1009"/>
                    </a:lnTo>
                    <a:cubicBezTo>
                      <a:pt x="141" y="996"/>
                      <a:pt x="136" y="984"/>
                      <a:pt x="132" y="971"/>
                    </a:cubicBezTo>
                    <a:lnTo>
                      <a:pt x="132" y="971"/>
                    </a:lnTo>
                    <a:cubicBezTo>
                      <a:pt x="125" y="984"/>
                      <a:pt x="126" y="1000"/>
                      <a:pt x="136" y="1019"/>
                    </a:cubicBezTo>
                    <a:lnTo>
                      <a:pt x="136" y="1019"/>
                    </a:lnTo>
                    <a:cubicBezTo>
                      <a:pt x="138" y="1014"/>
                      <a:pt x="142" y="1011"/>
                      <a:pt x="147" y="1009"/>
                    </a:cubicBezTo>
                    <a:lnTo>
                      <a:pt x="147" y="1009"/>
                    </a:lnTo>
                    <a:cubicBezTo>
                      <a:pt x="155" y="1028"/>
                      <a:pt x="165" y="1048"/>
                      <a:pt x="176" y="1066"/>
                    </a:cubicBezTo>
                    <a:lnTo>
                      <a:pt x="176" y="1066"/>
                    </a:lnTo>
                    <a:cubicBezTo>
                      <a:pt x="157" y="1049"/>
                      <a:pt x="144" y="1033"/>
                      <a:pt x="136" y="1019"/>
                    </a:cubicBezTo>
                    <a:lnTo>
                      <a:pt x="136" y="1019"/>
                    </a:lnTo>
                    <a:cubicBezTo>
                      <a:pt x="135" y="1023"/>
                      <a:pt x="136" y="1028"/>
                      <a:pt x="141" y="1033"/>
                    </a:cubicBezTo>
                    <a:cubicBezTo>
                      <a:pt x="155" y="1052"/>
                      <a:pt x="173" y="1074"/>
                      <a:pt x="194" y="1095"/>
                    </a:cubicBezTo>
                    <a:lnTo>
                      <a:pt x="194" y="1095"/>
                    </a:lnTo>
                    <a:cubicBezTo>
                      <a:pt x="224" y="1140"/>
                      <a:pt x="262" y="1176"/>
                      <a:pt x="303" y="1186"/>
                    </a:cubicBezTo>
                    <a:lnTo>
                      <a:pt x="303" y="1186"/>
                    </a:lnTo>
                    <a:cubicBezTo>
                      <a:pt x="341" y="1210"/>
                      <a:pt x="381" y="1225"/>
                      <a:pt x="419" y="1225"/>
                    </a:cubicBezTo>
                    <a:cubicBezTo>
                      <a:pt x="427" y="1225"/>
                      <a:pt x="434" y="1225"/>
                      <a:pt x="441" y="1223"/>
                    </a:cubicBezTo>
                    <a:lnTo>
                      <a:pt x="441" y="1223"/>
                    </a:lnTo>
                    <a:cubicBezTo>
                      <a:pt x="462" y="1233"/>
                      <a:pt x="481" y="1242"/>
                      <a:pt x="498" y="1250"/>
                    </a:cubicBezTo>
                    <a:cubicBezTo>
                      <a:pt x="500" y="1252"/>
                      <a:pt x="502" y="1253"/>
                      <a:pt x="504" y="1253"/>
                    </a:cubicBezTo>
                    <a:cubicBezTo>
                      <a:pt x="517" y="1253"/>
                      <a:pt x="532" y="1223"/>
                      <a:pt x="511" y="1212"/>
                    </a:cubicBezTo>
                    <a:lnTo>
                      <a:pt x="498" y="1212"/>
                    </a:lnTo>
                    <a:cubicBezTo>
                      <a:pt x="494" y="1210"/>
                      <a:pt x="490" y="1209"/>
                      <a:pt x="485" y="1207"/>
                    </a:cubicBezTo>
                    <a:lnTo>
                      <a:pt x="485" y="1207"/>
                    </a:lnTo>
                    <a:cubicBezTo>
                      <a:pt x="494" y="1201"/>
                      <a:pt x="502" y="1194"/>
                      <a:pt x="511" y="1186"/>
                    </a:cubicBezTo>
                    <a:cubicBezTo>
                      <a:pt x="523" y="1186"/>
                      <a:pt x="523" y="1173"/>
                      <a:pt x="511" y="1173"/>
                    </a:cubicBezTo>
                    <a:cubicBezTo>
                      <a:pt x="506" y="1160"/>
                      <a:pt x="500" y="1147"/>
                      <a:pt x="494" y="1135"/>
                    </a:cubicBezTo>
                    <a:lnTo>
                      <a:pt x="494" y="1135"/>
                    </a:lnTo>
                    <a:cubicBezTo>
                      <a:pt x="502" y="1133"/>
                      <a:pt x="510" y="1130"/>
                      <a:pt x="518" y="1125"/>
                    </a:cubicBezTo>
                    <a:lnTo>
                      <a:pt x="518" y="1125"/>
                    </a:lnTo>
                    <a:cubicBezTo>
                      <a:pt x="537" y="1135"/>
                      <a:pt x="556" y="1142"/>
                      <a:pt x="574" y="1148"/>
                    </a:cubicBezTo>
                    <a:cubicBezTo>
                      <a:pt x="577" y="1150"/>
                      <a:pt x="579" y="1151"/>
                      <a:pt x="581" y="1151"/>
                    </a:cubicBezTo>
                    <a:cubicBezTo>
                      <a:pt x="591" y="1151"/>
                      <a:pt x="600" y="1133"/>
                      <a:pt x="600" y="1122"/>
                    </a:cubicBezTo>
                    <a:cubicBezTo>
                      <a:pt x="582" y="1096"/>
                      <a:pt x="562" y="1071"/>
                      <a:pt x="540" y="1047"/>
                    </a:cubicBezTo>
                    <a:lnTo>
                      <a:pt x="540" y="1047"/>
                    </a:lnTo>
                    <a:cubicBezTo>
                      <a:pt x="531" y="1031"/>
                      <a:pt x="516" y="1013"/>
                      <a:pt x="498" y="996"/>
                    </a:cubicBezTo>
                    <a:lnTo>
                      <a:pt x="498" y="996"/>
                    </a:lnTo>
                    <a:cubicBezTo>
                      <a:pt x="498" y="993"/>
                      <a:pt x="498" y="990"/>
                      <a:pt x="498" y="982"/>
                    </a:cubicBezTo>
                    <a:cubicBezTo>
                      <a:pt x="495" y="953"/>
                      <a:pt x="487" y="925"/>
                      <a:pt x="473" y="897"/>
                    </a:cubicBezTo>
                    <a:lnTo>
                      <a:pt x="473" y="897"/>
                    </a:lnTo>
                    <a:cubicBezTo>
                      <a:pt x="474" y="897"/>
                      <a:pt x="476" y="897"/>
                      <a:pt x="477" y="897"/>
                    </a:cubicBezTo>
                    <a:cubicBezTo>
                      <a:pt x="485" y="897"/>
                      <a:pt x="493" y="897"/>
                      <a:pt x="500" y="895"/>
                    </a:cubicBezTo>
                    <a:lnTo>
                      <a:pt x="500" y="895"/>
                    </a:lnTo>
                    <a:cubicBezTo>
                      <a:pt x="543" y="935"/>
                      <a:pt x="589" y="972"/>
                      <a:pt x="638" y="1008"/>
                    </a:cubicBezTo>
                    <a:cubicBezTo>
                      <a:pt x="651" y="1008"/>
                      <a:pt x="676" y="995"/>
                      <a:pt x="664" y="982"/>
                    </a:cubicBezTo>
                    <a:cubicBezTo>
                      <a:pt x="632" y="939"/>
                      <a:pt x="598" y="900"/>
                      <a:pt x="560" y="864"/>
                    </a:cubicBezTo>
                    <a:lnTo>
                      <a:pt x="560" y="864"/>
                    </a:lnTo>
                    <a:cubicBezTo>
                      <a:pt x="561" y="861"/>
                      <a:pt x="562" y="858"/>
                      <a:pt x="562" y="855"/>
                    </a:cubicBezTo>
                    <a:cubicBezTo>
                      <a:pt x="543" y="808"/>
                      <a:pt x="519" y="762"/>
                      <a:pt x="492" y="720"/>
                    </a:cubicBezTo>
                    <a:lnTo>
                      <a:pt x="492" y="720"/>
                    </a:lnTo>
                    <a:cubicBezTo>
                      <a:pt x="501" y="726"/>
                      <a:pt x="511" y="732"/>
                      <a:pt x="520" y="739"/>
                    </a:cubicBezTo>
                    <a:lnTo>
                      <a:pt x="520" y="739"/>
                    </a:lnTo>
                    <a:cubicBezTo>
                      <a:pt x="584" y="818"/>
                      <a:pt x="658" y="890"/>
                      <a:pt x="740" y="957"/>
                    </a:cubicBezTo>
                    <a:cubicBezTo>
                      <a:pt x="743" y="960"/>
                      <a:pt x="749" y="962"/>
                      <a:pt x="754" y="962"/>
                    </a:cubicBezTo>
                    <a:cubicBezTo>
                      <a:pt x="770" y="962"/>
                      <a:pt x="788" y="950"/>
                      <a:pt x="778" y="931"/>
                    </a:cubicBezTo>
                    <a:cubicBezTo>
                      <a:pt x="706" y="834"/>
                      <a:pt x="618" y="748"/>
                      <a:pt x="521" y="681"/>
                    </a:cubicBezTo>
                    <a:lnTo>
                      <a:pt x="521" y="681"/>
                    </a:lnTo>
                    <a:cubicBezTo>
                      <a:pt x="475" y="622"/>
                      <a:pt x="460" y="600"/>
                      <a:pt x="465" y="600"/>
                    </a:cubicBezTo>
                    <a:lnTo>
                      <a:pt x="465" y="600"/>
                    </a:lnTo>
                    <a:cubicBezTo>
                      <a:pt x="477" y="600"/>
                      <a:pt x="638" y="771"/>
                      <a:pt x="680" y="771"/>
                    </a:cubicBezTo>
                    <a:cubicBezTo>
                      <a:pt x="682" y="771"/>
                      <a:pt x="684" y="771"/>
                      <a:pt x="686" y="770"/>
                    </a:cubicBezTo>
                    <a:lnTo>
                      <a:pt x="686" y="770"/>
                    </a:lnTo>
                    <a:cubicBezTo>
                      <a:pt x="712" y="791"/>
                      <a:pt x="739" y="811"/>
                      <a:pt x="765" y="829"/>
                    </a:cubicBezTo>
                    <a:cubicBezTo>
                      <a:pt x="770" y="832"/>
                      <a:pt x="775" y="833"/>
                      <a:pt x="780" y="833"/>
                    </a:cubicBezTo>
                    <a:cubicBezTo>
                      <a:pt x="799" y="833"/>
                      <a:pt x="812" y="814"/>
                      <a:pt x="791" y="804"/>
                    </a:cubicBezTo>
                    <a:cubicBezTo>
                      <a:pt x="724" y="728"/>
                      <a:pt x="645" y="664"/>
                      <a:pt x="560" y="610"/>
                    </a:cubicBezTo>
                    <a:lnTo>
                      <a:pt x="560" y="610"/>
                    </a:lnTo>
                    <a:cubicBezTo>
                      <a:pt x="536" y="585"/>
                      <a:pt x="514" y="561"/>
                      <a:pt x="498" y="536"/>
                    </a:cubicBezTo>
                    <a:cubicBezTo>
                      <a:pt x="505" y="527"/>
                      <a:pt x="513" y="519"/>
                      <a:pt x="520" y="513"/>
                    </a:cubicBezTo>
                    <a:lnTo>
                      <a:pt x="520" y="513"/>
                    </a:lnTo>
                    <a:cubicBezTo>
                      <a:pt x="585" y="589"/>
                      <a:pt x="659" y="646"/>
                      <a:pt x="727" y="651"/>
                    </a:cubicBezTo>
                    <a:cubicBezTo>
                      <a:pt x="740" y="651"/>
                      <a:pt x="753" y="625"/>
                      <a:pt x="740" y="613"/>
                    </a:cubicBezTo>
                    <a:cubicBezTo>
                      <a:pt x="720" y="588"/>
                      <a:pt x="683" y="544"/>
                      <a:pt x="640" y="505"/>
                    </a:cubicBezTo>
                    <a:lnTo>
                      <a:pt x="640" y="505"/>
                    </a:lnTo>
                    <a:cubicBezTo>
                      <a:pt x="648" y="508"/>
                      <a:pt x="656" y="509"/>
                      <a:pt x="664" y="511"/>
                    </a:cubicBezTo>
                    <a:cubicBezTo>
                      <a:pt x="676" y="511"/>
                      <a:pt x="689" y="498"/>
                      <a:pt x="689" y="485"/>
                    </a:cubicBezTo>
                    <a:cubicBezTo>
                      <a:pt x="680" y="444"/>
                      <a:pt x="655" y="379"/>
                      <a:pt x="619" y="316"/>
                    </a:cubicBezTo>
                    <a:lnTo>
                      <a:pt x="619" y="316"/>
                    </a:lnTo>
                    <a:cubicBezTo>
                      <a:pt x="614" y="304"/>
                      <a:pt x="606" y="291"/>
                      <a:pt x="597" y="280"/>
                    </a:cubicBezTo>
                    <a:lnTo>
                      <a:pt x="597" y="280"/>
                    </a:lnTo>
                    <a:cubicBezTo>
                      <a:pt x="568" y="233"/>
                      <a:pt x="533" y="190"/>
                      <a:pt x="495" y="162"/>
                    </a:cubicBezTo>
                    <a:lnTo>
                      <a:pt x="495" y="162"/>
                    </a:lnTo>
                    <a:cubicBezTo>
                      <a:pt x="425" y="86"/>
                      <a:pt x="334" y="30"/>
                      <a:pt x="23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3"/>
              <p:cNvSpPr/>
              <p:nvPr/>
            </p:nvSpPr>
            <p:spPr>
              <a:xfrm>
                <a:off x="4750650" y="1562975"/>
                <a:ext cx="21375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319" extrusionOk="0">
                    <a:moveTo>
                      <a:pt x="235" y="0"/>
                    </a:moveTo>
                    <a:cubicBezTo>
                      <a:pt x="217" y="0"/>
                      <a:pt x="201" y="12"/>
                      <a:pt x="192" y="31"/>
                    </a:cubicBezTo>
                    <a:cubicBezTo>
                      <a:pt x="192" y="31"/>
                      <a:pt x="192" y="44"/>
                      <a:pt x="192" y="44"/>
                    </a:cubicBezTo>
                    <a:lnTo>
                      <a:pt x="166" y="44"/>
                    </a:lnTo>
                    <a:cubicBezTo>
                      <a:pt x="141" y="44"/>
                      <a:pt x="115" y="56"/>
                      <a:pt x="103" y="82"/>
                    </a:cubicBezTo>
                    <a:cubicBezTo>
                      <a:pt x="103" y="82"/>
                      <a:pt x="103" y="82"/>
                      <a:pt x="103" y="95"/>
                    </a:cubicBezTo>
                    <a:lnTo>
                      <a:pt x="90" y="107"/>
                    </a:lnTo>
                    <a:cubicBezTo>
                      <a:pt x="77" y="120"/>
                      <a:pt x="77" y="146"/>
                      <a:pt x="90" y="171"/>
                    </a:cubicBezTo>
                    <a:cubicBezTo>
                      <a:pt x="128" y="235"/>
                      <a:pt x="179" y="286"/>
                      <a:pt x="230" y="349"/>
                    </a:cubicBezTo>
                    <a:cubicBezTo>
                      <a:pt x="217" y="349"/>
                      <a:pt x="192" y="349"/>
                      <a:pt x="179" y="362"/>
                    </a:cubicBezTo>
                    <a:cubicBezTo>
                      <a:pt x="141" y="362"/>
                      <a:pt x="103" y="375"/>
                      <a:pt x="64" y="413"/>
                    </a:cubicBezTo>
                    <a:cubicBezTo>
                      <a:pt x="64" y="413"/>
                      <a:pt x="64" y="413"/>
                      <a:pt x="64" y="426"/>
                    </a:cubicBezTo>
                    <a:cubicBezTo>
                      <a:pt x="39" y="426"/>
                      <a:pt x="13" y="439"/>
                      <a:pt x="13" y="451"/>
                    </a:cubicBezTo>
                    <a:cubicBezTo>
                      <a:pt x="1" y="477"/>
                      <a:pt x="1" y="490"/>
                      <a:pt x="13" y="515"/>
                    </a:cubicBezTo>
                    <a:cubicBezTo>
                      <a:pt x="26" y="541"/>
                      <a:pt x="52" y="566"/>
                      <a:pt x="64" y="592"/>
                    </a:cubicBezTo>
                    <a:lnTo>
                      <a:pt x="90" y="617"/>
                    </a:lnTo>
                    <a:cubicBezTo>
                      <a:pt x="77" y="617"/>
                      <a:pt x="64" y="630"/>
                      <a:pt x="64" y="630"/>
                    </a:cubicBezTo>
                    <a:lnTo>
                      <a:pt x="39" y="617"/>
                    </a:lnTo>
                    <a:lnTo>
                      <a:pt x="52" y="643"/>
                    </a:lnTo>
                    <a:cubicBezTo>
                      <a:pt x="52" y="668"/>
                      <a:pt x="52" y="681"/>
                      <a:pt x="52" y="706"/>
                    </a:cubicBezTo>
                    <a:cubicBezTo>
                      <a:pt x="90" y="757"/>
                      <a:pt x="115" y="808"/>
                      <a:pt x="154" y="859"/>
                    </a:cubicBezTo>
                    <a:cubicBezTo>
                      <a:pt x="141" y="859"/>
                      <a:pt x="128" y="885"/>
                      <a:pt x="128" y="898"/>
                    </a:cubicBezTo>
                    <a:lnTo>
                      <a:pt x="128" y="910"/>
                    </a:lnTo>
                    <a:cubicBezTo>
                      <a:pt x="115" y="923"/>
                      <a:pt x="103" y="936"/>
                      <a:pt x="115" y="949"/>
                    </a:cubicBezTo>
                    <a:cubicBezTo>
                      <a:pt x="115" y="987"/>
                      <a:pt x="128" y="1012"/>
                      <a:pt x="141" y="1051"/>
                    </a:cubicBezTo>
                    <a:cubicBezTo>
                      <a:pt x="128" y="1063"/>
                      <a:pt x="128" y="1089"/>
                      <a:pt x="141" y="1102"/>
                    </a:cubicBezTo>
                    <a:cubicBezTo>
                      <a:pt x="154" y="1114"/>
                      <a:pt x="166" y="1140"/>
                      <a:pt x="179" y="1152"/>
                    </a:cubicBezTo>
                    <a:cubicBezTo>
                      <a:pt x="217" y="1203"/>
                      <a:pt x="256" y="1242"/>
                      <a:pt x="307" y="1267"/>
                    </a:cubicBezTo>
                    <a:lnTo>
                      <a:pt x="319" y="1267"/>
                    </a:lnTo>
                    <a:cubicBezTo>
                      <a:pt x="358" y="1280"/>
                      <a:pt x="396" y="1293"/>
                      <a:pt x="434" y="1305"/>
                    </a:cubicBezTo>
                    <a:lnTo>
                      <a:pt x="472" y="1305"/>
                    </a:lnTo>
                    <a:lnTo>
                      <a:pt x="511" y="1318"/>
                    </a:lnTo>
                    <a:lnTo>
                      <a:pt x="536" y="1318"/>
                    </a:lnTo>
                    <a:cubicBezTo>
                      <a:pt x="536" y="1318"/>
                      <a:pt x="536" y="1305"/>
                      <a:pt x="549" y="1305"/>
                    </a:cubicBezTo>
                    <a:cubicBezTo>
                      <a:pt x="562" y="1293"/>
                      <a:pt x="574" y="1267"/>
                      <a:pt x="574" y="1254"/>
                    </a:cubicBezTo>
                    <a:cubicBezTo>
                      <a:pt x="574" y="1242"/>
                      <a:pt x="574" y="1229"/>
                      <a:pt x="574" y="1229"/>
                    </a:cubicBezTo>
                    <a:cubicBezTo>
                      <a:pt x="600" y="1229"/>
                      <a:pt x="625" y="1229"/>
                      <a:pt x="638" y="1203"/>
                    </a:cubicBezTo>
                    <a:cubicBezTo>
                      <a:pt x="651" y="1191"/>
                      <a:pt x="651" y="1165"/>
                      <a:pt x="638" y="1140"/>
                    </a:cubicBezTo>
                    <a:cubicBezTo>
                      <a:pt x="625" y="1127"/>
                      <a:pt x="613" y="1102"/>
                      <a:pt x="600" y="1089"/>
                    </a:cubicBezTo>
                    <a:cubicBezTo>
                      <a:pt x="600" y="1076"/>
                      <a:pt x="600" y="1076"/>
                      <a:pt x="600" y="1063"/>
                    </a:cubicBezTo>
                    <a:cubicBezTo>
                      <a:pt x="600" y="1063"/>
                      <a:pt x="600" y="1051"/>
                      <a:pt x="600" y="1051"/>
                    </a:cubicBezTo>
                    <a:lnTo>
                      <a:pt x="625" y="1076"/>
                    </a:lnTo>
                    <a:cubicBezTo>
                      <a:pt x="636" y="1081"/>
                      <a:pt x="649" y="1084"/>
                      <a:pt x="661" y="1084"/>
                    </a:cubicBezTo>
                    <a:cubicBezTo>
                      <a:pt x="678" y="1084"/>
                      <a:pt x="694" y="1078"/>
                      <a:pt x="702" y="1063"/>
                    </a:cubicBezTo>
                    <a:cubicBezTo>
                      <a:pt x="727" y="1051"/>
                      <a:pt x="727" y="1025"/>
                      <a:pt x="715" y="1000"/>
                    </a:cubicBezTo>
                    <a:lnTo>
                      <a:pt x="715" y="1000"/>
                    </a:lnTo>
                    <a:lnTo>
                      <a:pt x="740" y="1012"/>
                    </a:lnTo>
                    <a:cubicBezTo>
                      <a:pt x="753" y="1025"/>
                      <a:pt x="765" y="1031"/>
                      <a:pt x="778" y="1031"/>
                    </a:cubicBezTo>
                    <a:cubicBezTo>
                      <a:pt x="791" y="1031"/>
                      <a:pt x="804" y="1025"/>
                      <a:pt x="816" y="1012"/>
                    </a:cubicBezTo>
                    <a:cubicBezTo>
                      <a:pt x="829" y="1000"/>
                      <a:pt x="829" y="961"/>
                      <a:pt x="816" y="949"/>
                    </a:cubicBezTo>
                    <a:lnTo>
                      <a:pt x="791" y="898"/>
                    </a:lnTo>
                    <a:cubicBezTo>
                      <a:pt x="804" y="898"/>
                      <a:pt x="829" y="898"/>
                      <a:pt x="842" y="885"/>
                    </a:cubicBezTo>
                    <a:cubicBezTo>
                      <a:pt x="855" y="859"/>
                      <a:pt x="855" y="821"/>
                      <a:pt x="842" y="808"/>
                    </a:cubicBezTo>
                    <a:cubicBezTo>
                      <a:pt x="816" y="770"/>
                      <a:pt x="778" y="745"/>
                      <a:pt x="753" y="719"/>
                    </a:cubicBezTo>
                    <a:cubicBezTo>
                      <a:pt x="765" y="719"/>
                      <a:pt x="791" y="706"/>
                      <a:pt x="791" y="694"/>
                    </a:cubicBezTo>
                    <a:cubicBezTo>
                      <a:pt x="804" y="668"/>
                      <a:pt x="804" y="643"/>
                      <a:pt x="791" y="630"/>
                    </a:cubicBezTo>
                    <a:cubicBezTo>
                      <a:pt x="778" y="604"/>
                      <a:pt x="753" y="579"/>
                      <a:pt x="740" y="566"/>
                    </a:cubicBezTo>
                    <a:cubicBezTo>
                      <a:pt x="753" y="541"/>
                      <a:pt x="753" y="528"/>
                      <a:pt x="753" y="515"/>
                    </a:cubicBezTo>
                    <a:cubicBezTo>
                      <a:pt x="715" y="375"/>
                      <a:pt x="638" y="248"/>
                      <a:pt x="536" y="158"/>
                    </a:cubicBezTo>
                    <a:cubicBezTo>
                      <a:pt x="460" y="82"/>
                      <a:pt x="370" y="18"/>
                      <a:pt x="256" y="5"/>
                    </a:cubicBezTo>
                    <a:cubicBezTo>
                      <a:pt x="249" y="2"/>
                      <a:pt x="242" y="0"/>
                      <a:pt x="23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3"/>
              <p:cNvSpPr/>
              <p:nvPr/>
            </p:nvSpPr>
            <p:spPr>
              <a:xfrm>
                <a:off x="4752575" y="1537150"/>
                <a:ext cx="24375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2145" extrusionOk="0">
                    <a:moveTo>
                      <a:pt x="132" y="583"/>
                    </a:moveTo>
                    <a:lnTo>
                      <a:pt x="132" y="583"/>
                    </a:lnTo>
                    <a:cubicBezTo>
                      <a:pt x="136" y="591"/>
                      <a:pt x="140" y="600"/>
                      <a:pt x="144" y="608"/>
                    </a:cubicBezTo>
                    <a:lnTo>
                      <a:pt x="144" y="608"/>
                    </a:lnTo>
                    <a:cubicBezTo>
                      <a:pt x="136" y="597"/>
                      <a:pt x="132" y="588"/>
                      <a:pt x="132" y="583"/>
                    </a:cubicBezTo>
                    <a:close/>
                    <a:moveTo>
                      <a:pt x="173" y="707"/>
                    </a:moveTo>
                    <a:lnTo>
                      <a:pt x="174" y="709"/>
                    </a:lnTo>
                    <a:lnTo>
                      <a:pt x="174" y="709"/>
                    </a:lnTo>
                    <a:cubicBezTo>
                      <a:pt x="173" y="709"/>
                      <a:pt x="173" y="708"/>
                      <a:pt x="173" y="708"/>
                    </a:cubicBezTo>
                    <a:lnTo>
                      <a:pt x="173" y="708"/>
                    </a:lnTo>
                    <a:cubicBezTo>
                      <a:pt x="173" y="708"/>
                      <a:pt x="173" y="708"/>
                      <a:pt x="173" y="707"/>
                    </a:cubicBezTo>
                    <a:close/>
                    <a:moveTo>
                      <a:pt x="231" y="820"/>
                    </a:moveTo>
                    <a:cubicBezTo>
                      <a:pt x="234" y="828"/>
                      <a:pt x="238" y="836"/>
                      <a:pt x="241" y="844"/>
                    </a:cubicBezTo>
                    <a:lnTo>
                      <a:pt x="241" y="844"/>
                    </a:lnTo>
                    <a:cubicBezTo>
                      <a:pt x="246" y="845"/>
                      <a:pt x="252" y="846"/>
                      <a:pt x="257" y="847"/>
                    </a:cubicBezTo>
                    <a:lnTo>
                      <a:pt x="257" y="847"/>
                    </a:lnTo>
                    <a:cubicBezTo>
                      <a:pt x="248" y="838"/>
                      <a:pt x="240" y="829"/>
                      <a:pt x="231" y="820"/>
                    </a:cubicBezTo>
                    <a:close/>
                    <a:moveTo>
                      <a:pt x="397" y="951"/>
                    </a:moveTo>
                    <a:cubicBezTo>
                      <a:pt x="403" y="951"/>
                      <a:pt x="407" y="963"/>
                      <a:pt x="409" y="988"/>
                    </a:cubicBezTo>
                    <a:lnTo>
                      <a:pt x="409" y="988"/>
                    </a:lnTo>
                    <a:cubicBezTo>
                      <a:pt x="399" y="981"/>
                      <a:pt x="390" y="975"/>
                      <a:pt x="380" y="970"/>
                    </a:cubicBezTo>
                    <a:lnTo>
                      <a:pt x="380" y="970"/>
                    </a:lnTo>
                    <a:cubicBezTo>
                      <a:pt x="387" y="957"/>
                      <a:pt x="392" y="951"/>
                      <a:pt x="397" y="951"/>
                    </a:cubicBezTo>
                    <a:close/>
                    <a:moveTo>
                      <a:pt x="376" y="979"/>
                    </a:moveTo>
                    <a:lnTo>
                      <a:pt x="376" y="979"/>
                    </a:lnTo>
                    <a:cubicBezTo>
                      <a:pt x="387" y="993"/>
                      <a:pt x="399" y="1007"/>
                      <a:pt x="410" y="1021"/>
                    </a:cubicBezTo>
                    <a:lnTo>
                      <a:pt x="410" y="1021"/>
                    </a:lnTo>
                    <a:cubicBezTo>
                      <a:pt x="411" y="1034"/>
                      <a:pt x="410" y="1050"/>
                      <a:pt x="410" y="1068"/>
                    </a:cubicBezTo>
                    <a:lnTo>
                      <a:pt x="410" y="1068"/>
                    </a:lnTo>
                    <a:cubicBezTo>
                      <a:pt x="390" y="1059"/>
                      <a:pt x="370" y="1052"/>
                      <a:pt x="351" y="1048"/>
                    </a:cubicBezTo>
                    <a:lnTo>
                      <a:pt x="351" y="1048"/>
                    </a:lnTo>
                    <a:cubicBezTo>
                      <a:pt x="360" y="1018"/>
                      <a:pt x="369" y="995"/>
                      <a:pt x="376" y="979"/>
                    </a:cubicBezTo>
                    <a:close/>
                    <a:moveTo>
                      <a:pt x="51" y="1"/>
                    </a:moveTo>
                    <a:cubicBezTo>
                      <a:pt x="40" y="1"/>
                      <a:pt x="29" y="10"/>
                      <a:pt x="38" y="19"/>
                    </a:cubicBezTo>
                    <a:cubicBezTo>
                      <a:pt x="43" y="25"/>
                      <a:pt x="47" y="31"/>
                      <a:pt x="51" y="36"/>
                    </a:cubicBezTo>
                    <a:lnTo>
                      <a:pt x="51" y="36"/>
                    </a:lnTo>
                    <a:cubicBezTo>
                      <a:pt x="43" y="34"/>
                      <a:pt x="34" y="33"/>
                      <a:pt x="26" y="31"/>
                    </a:cubicBezTo>
                    <a:cubicBezTo>
                      <a:pt x="13" y="31"/>
                      <a:pt x="0" y="44"/>
                      <a:pt x="0" y="57"/>
                    </a:cubicBezTo>
                    <a:cubicBezTo>
                      <a:pt x="26" y="135"/>
                      <a:pt x="69" y="211"/>
                      <a:pt x="126" y="276"/>
                    </a:cubicBezTo>
                    <a:lnTo>
                      <a:pt x="126" y="276"/>
                    </a:lnTo>
                    <a:cubicBezTo>
                      <a:pt x="125" y="276"/>
                      <a:pt x="125" y="277"/>
                      <a:pt x="124" y="277"/>
                    </a:cubicBezTo>
                    <a:lnTo>
                      <a:pt x="124" y="277"/>
                    </a:lnTo>
                    <a:cubicBezTo>
                      <a:pt x="105" y="265"/>
                      <a:pt x="80" y="242"/>
                      <a:pt x="51" y="210"/>
                    </a:cubicBezTo>
                    <a:cubicBezTo>
                      <a:pt x="49" y="207"/>
                      <a:pt x="46" y="206"/>
                      <a:pt x="43" y="206"/>
                    </a:cubicBezTo>
                    <a:cubicBezTo>
                      <a:pt x="30" y="206"/>
                      <a:pt x="15" y="225"/>
                      <a:pt x="26" y="235"/>
                    </a:cubicBezTo>
                    <a:cubicBezTo>
                      <a:pt x="65" y="295"/>
                      <a:pt x="98" y="355"/>
                      <a:pt x="128" y="414"/>
                    </a:cubicBezTo>
                    <a:lnTo>
                      <a:pt x="128" y="414"/>
                    </a:lnTo>
                    <a:cubicBezTo>
                      <a:pt x="115" y="420"/>
                      <a:pt x="102" y="429"/>
                      <a:pt x="89" y="439"/>
                    </a:cubicBezTo>
                    <a:cubicBezTo>
                      <a:pt x="89" y="439"/>
                      <a:pt x="89" y="452"/>
                      <a:pt x="89" y="452"/>
                    </a:cubicBezTo>
                    <a:cubicBezTo>
                      <a:pt x="90" y="455"/>
                      <a:pt x="91" y="459"/>
                      <a:pt x="91" y="462"/>
                    </a:cubicBezTo>
                    <a:lnTo>
                      <a:pt x="91" y="462"/>
                    </a:lnTo>
                    <a:cubicBezTo>
                      <a:pt x="86" y="467"/>
                      <a:pt x="81" y="472"/>
                      <a:pt x="77" y="477"/>
                    </a:cubicBezTo>
                    <a:cubicBezTo>
                      <a:pt x="60" y="498"/>
                      <a:pt x="53" y="520"/>
                      <a:pt x="55" y="545"/>
                    </a:cubicBezTo>
                    <a:lnTo>
                      <a:pt x="55" y="545"/>
                    </a:lnTo>
                    <a:cubicBezTo>
                      <a:pt x="54" y="544"/>
                      <a:pt x="52" y="543"/>
                      <a:pt x="51" y="541"/>
                    </a:cubicBezTo>
                    <a:cubicBezTo>
                      <a:pt x="47" y="533"/>
                      <a:pt x="41" y="530"/>
                      <a:pt x="34" y="530"/>
                    </a:cubicBezTo>
                    <a:cubicBezTo>
                      <a:pt x="20" y="530"/>
                      <a:pt x="4" y="545"/>
                      <a:pt x="13" y="554"/>
                    </a:cubicBezTo>
                    <a:cubicBezTo>
                      <a:pt x="32" y="591"/>
                      <a:pt x="55" y="623"/>
                      <a:pt x="83" y="648"/>
                    </a:cubicBezTo>
                    <a:lnTo>
                      <a:pt x="83" y="648"/>
                    </a:lnTo>
                    <a:cubicBezTo>
                      <a:pt x="81" y="651"/>
                      <a:pt x="79" y="653"/>
                      <a:pt x="77" y="656"/>
                    </a:cubicBezTo>
                    <a:cubicBezTo>
                      <a:pt x="29" y="708"/>
                      <a:pt x="59" y="797"/>
                      <a:pt x="126" y="892"/>
                    </a:cubicBezTo>
                    <a:lnTo>
                      <a:pt x="126" y="892"/>
                    </a:lnTo>
                    <a:cubicBezTo>
                      <a:pt x="117" y="904"/>
                      <a:pt x="109" y="919"/>
                      <a:pt x="102" y="936"/>
                    </a:cubicBezTo>
                    <a:cubicBezTo>
                      <a:pt x="90" y="977"/>
                      <a:pt x="121" y="1052"/>
                      <a:pt x="173" y="1132"/>
                    </a:cubicBezTo>
                    <a:lnTo>
                      <a:pt x="173" y="1132"/>
                    </a:lnTo>
                    <a:cubicBezTo>
                      <a:pt x="87" y="1277"/>
                      <a:pt x="213" y="1554"/>
                      <a:pt x="338" y="1754"/>
                    </a:cubicBezTo>
                    <a:lnTo>
                      <a:pt x="338" y="1754"/>
                    </a:lnTo>
                    <a:cubicBezTo>
                      <a:pt x="328" y="1753"/>
                      <a:pt x="317" y="1752"/>
                      <a:pt x="306" y="1752"/>
                    </a:cubicBezTo>
                    <a:cubicBezTo>
                      <a:pt x="306" y="1752"/>
                      <a:pt x="293" y="1765"/>
                      <a:pt x="293" y="1765"/>
                    </a:cubicBezTo>
                    <a:cubicBezTo>
                      <a:pt x="270" y="1913"/>
                      <a:pt x="442" y="2144"/>
                      <a:pt x="607" y="2144"/>
                    </a:cubicBezTo>
                    <a:cubicBezTo>
                      <a:pt x="626" y="2144"/>
                      <a:pt x="645" y="2141"/>
                      <a:pt x="663" y="2135"/>
                    </a:cubicBezTo>
                    <a:cubicBezTo>
                      <a:pt x="710" y="2115"/>
                      <a:pt x="732" y="2091"/>
                      <a:pt x="738" y="2064"/>
                    </a:cubicBezTo>
                    <a:lnTo>
                      <a:pt x="738" y="2064"/>
                    </a:lnTo>
                    <a:cubicBezTo>
                      <a:pt x="754" y="2068"/>
                      <a:pt x="770" y="2070"/>
                      <a:pt x="786" y="2070"/>
                    </a:cubicBezTo>
                    <a:cubicBezTo>
                      <a:pt x="845" y="2070"/>
                      <a:pt x="898" y="2042"/>
                      <a:pt x="931" y="1969"/>
                    </a:cubicBezTo>
                    <a:cubicBezTo>
                      <a:pt x="974" y="1851"/>
                      <a:pt x="917" y="1754"/>
                      <a:pt x="829" y="1697"/>
                    </a:cubicBezTo>
                    <a:lnTo>
                      <a:pt x="829" y="1697"/>
                    </a:lnTo>
                    <a:cubicBezTo>
                      <a:pt x="766" y="1636"/>
                      <a:pt x="704" y="1612"/>
                      <a:pt x="651" y="1612"/>
                    </a:cubicBezTo>
                    <a:cubicBezTo>
                      <a:pt x="598" y="1612"/>
                      <a:pt x="554" y="1636"/>
                      <a:pt x="529" y="1672"/>
                    </a:cubicBezTo>
                    <a:lnTo>
                      <a:pt x="529" y="1672"/>
                    </a:lnTo>
                    <a:cubicBezTo>
                      <a:pt x="529" y="1672"/>
                      <a:pt x="528" y="1672"/>
                      <a:pt x="528" y="1673"/>
                    </a:cubicBezTo>
                    <a:lnTo>
                      <a:pt x="528" y="1673"/>
                    </a:lnTo>
                    <a:cubicBezTo>
                      <a:pt x="504" y="1666"/>
                      <a:pt x="480" y="1662"/>
                      <a:pt x="455" y="1662"/>
                    </a:cubicBezTo>
                    <a:cubicBezTo>
                      <a:pt x="448" y="1662"/>
                      <a:pt x="441" y="1662"/>
                      <a:pt x="434" y="1663"/>
                    </a:cubicBezTo>
                    <a:cubicBezTo>
                      <a:pt x="408" y="1663"/>
                      <a:pt x="408" y="1701"/>
                      <a:pt x="434" y="1701"/>
                    </a:cubicBezTo>
                    <a:lnTo>
                      <a:pt x="446" y="1701"/>
                    </a:lnTo>
                    <a:cubicBezTo>
                      <a:pt x="430" y="1738"/>
                      <a:pt x="415" y="1762"/>
                      <a:pt x="401" y="1773"/>
                    </a:cubicBezTo>
                    <a:lnTo>
                      <a:pt x="401" y="1773"/>
                    </a:lnTo>
                    <a:cubicBezTo>
                      <a:pt x="386" y="1765"/>
                      <a:pt x="370" y="1760"/>
                      <a:pt x="352" y="1756"/>
                    </a:cubicBezTo>
                    <a:lnTo>
                      <a:pt x="352" y="1756"/>
                    </a:lnTo>
                    <a:cubicBezTo>
                      <a:pt x="341" y="1739"/>
                      <a:pt x="330" y="1712"/>
                      <a:pt x="319" y="1676"/>
                    </a:cubicBezTo>
                    <a:cubicBezTo>
                      <a:pt x="228" y="1551"/>
                      <a:pt x="218" y="1396"/>
                      <a:pt x="280" y="1265"/>
                    </a:cubicBezTo>
                    <a:lnTo>
                      <a:pt x="280" y="1265"/>
                    </a:lnTo>
                    <a:cubicBezTo>
                      <a:pt x="364" y="1355"/>
                      <a:pt x="461" y="1426"/>
                      <a:pt x="533" y="1426"/>
                    </a:cubicBezTo>
                    <a:cubicBezTo>
                      <a:pt x="553" y="1426"/>
                      <a:pt x="571" y="1421"/>
                      <a:pt x="587" y="1408"/>
                    </a:cubicBezTo>
                    <a:cubicBezTo>
                      <a:pt x="598" y="1398"/>
                      <a:pt x="607" y="1388"/>
                      <a:pt x="613" y="1376"/>
                    </a:cubicBezTo>
                    <a:lnTo>
                      <a:pt x="613" y="1376"/>
                    </a:lnTo>
                    <a:cubicBezTo>
                      <a:pt x="624" y="1380"/>
                      <a:pt x="637" y="1384"/>
                      <a:pt x="653" y="1388"/>
                    </a:cubicBezTo>
                    <a:lnTo>
                      <a:pt x="653" y="1388"/>
                    </a:lnTo>
                    <a:cubicBezTo>
                      <a:pt x="708" y="1474"/>
                      <a:pt x="782" y="1548"/>
                      <a:pt x="867" y="1599"/>
                    </a:cubicBezTo>
                    <a:cubicBezTo>
                      <a:pt x="869" y="1602"/>
                      <a:pt x="872" y="1603"/>
                      <a:pt x="874" y="1603"/>
                    </a:cubicBezTo>
                    <a:cubicBezTo>
                      <a:pt x="884" y="1603"/>
                      <a:pt x="892" y="1584"/>
                      <a:pt x="892" y="1574"/>
                    </a:cubicBezTo>
                    <a:cubicBezTo>
                      <a:pt x="887" y="1560"/>
                      <a:pt x="881" y="1547"/>
                      <a:pt x="875" y="1534"/>
                    </a:cubicBezTo>
                    <a:lnTo>
                      <a:pt x="875" y="1534"/>
                    </a:lnTo>
                    <a:cubicBezTo>
                      <a:pt x="877" y="1534"/>
                      <a:pt x="878" y="1535"/>
                      <a:pt x="880" y="1535"/>
                    </a:cubicBezTo>
                    <a:cubicBezTo>
                      <a:pt x="887" y="1539"/>
                      <a:pt x="892" y="1540"/>
                      <a:pt x="897" y="1540"/>
                    </a:cubicBezTo>
                    <a:cubicBezTo>
                      <a:pt x="910" y="1540"/>
                      <a:pt x="915" y="1529"/>
                      <a:pt x="905" y="1510"/>
                    </a:cubicBezTo>
                    <a:cubicBezTo>
                      <a:pt x="866" y="1412"/>
                      <a:pt x="797" y="1337"/>
                      <a:pt x="709" y="1284"/>
                    </a:cubicBezTo>
                    <a:lnTo>
                      <a:pt x="709" y="1284"/>
                    </a:lnTo>
                    <a:cubicBezTo>
                      <a:pt x="711" y="1283"/>
                      <a:pt x="712" y="1282"/>
                      <a:pt x="714" y="1281"/>
                    </a:cubicBezTo>
                    <a:cubicBezTo>
                      <a:pt x="718" y="1278"/>
                      <a:pt x="722" y="1275"/>
                      <a:pt x="726" y="1271"/>
                    </a:cubicBezTo>
                    <a:lnTo>
                      <a:pt x="726" y="1271"/>
                    </a:lnTo>
                    <a:cubicBezTo>
                      <a:pt x="783" y="1331"/>
                      <a:pt x="847" y="1382"/>
                      <a:pt x="918" y="1421"/>
                    </a:cubicBezTo>
                    <a:cubicBezTo>
                      <a:pt x="920" y="1423"/>
                      <a:pt x="923" y="1424"/>
                      <a:pt x="926" y="1424"/>
                    </a:cubicBezTo>
                    <a:cubicBezTo>
                      <a:pt x="939" y="1424"/>
                      <a:pt x="954" y="1406"/>
                      <a:pt x="943" y="1395"/>
                    </a:cubicBezTo>
                    <a:cubicBezTo>
                      <a:pt x="909" y="1310"/>
                      <a:pt x="842" y="1237"/>
                      <a:pt x="759" y="1190"/>
                    </a:cubicBezTo>
                    <a:lnTo>
                      <a:pt x="759" y="1190"/>
                    </a:lnTo>
                    <a:cubicBezTo>
                      <a:pt x="747" y="1149"/>
                      <a:pt x="697" y="1106"/>
                      <a:pt x="612" y="1064"/>
                    </a:cubicBezTo>
                    <a:cubicBezTo>
                      <a:pt x="607" y="1054"/>
                      <a:pt x="599" y="1050"/>
                      <a:pt x="591" y="1050"/>
                    </a:cubicBezTo>
                    <a:cubicBezTo>
                      <a:pt x="577" y="1050"/>
                      <a:pt x="566" y="1061"/>
                      <a:pt x="574" y="1077"/>
                    </a:cubicBezTo>
                    <a:cubicBezTo>
                      <a:pt x="586" y="1096"/>
                      <a:pt x="599" y="1116"/>
                      <a:pt x="613" y="1135"/>
                    </a:cubicBezTo>
                    <a:lnTo>
                      <a:pt x="613" y="1135"/>
                    </a:lnTo>
                    <a:cubicBezTo>
                      <a:pt x="609" y="1135"/>
                      <a:pt x="605" y="1138"/>
                      <a:pt x="602" y="1142"/>
                    </a:cubicBezTo>
                    <a:lnTo>
                      <a:pt x="602" y="1142"/>
                    </a:lnTo>
                    <a:cubicBezTo>
                      <a:pt x="520" y="1028"/>
                      <a:pt x="375" y="877"/>
                      <a:pt x="257" y="847"/>
                    </a:cubicBezTo>
                    <a:lnTo>
                      <a:pt x="257" y="847"/>
                    </a:lnTo>
                    <a:cubicBezTo>
                      <a:pt x="293" y="884"/>
                      <a:pt x="327" y="922"/>
                      <a:pt x="360" y="961"/>
                    </a:cubicBezTo>
                    <a:lnTo>
                      <a:pt x="360" y="961"/>
                    </a:lnTo>
                    <a:cubicBezTo>
                      <a:pt x="335" y="950"/>
                      <a:pt x="309" y="944"/>
                      <a:pt x="283" y="944"/>
                    </a:cubicBezTo>
                    <a:cubicBezTo>
                      <a:pt x="282" y="944"/>
                      <a:pt x="280" y="944"/>
                      <a:pt x="279" y="944"/>
                    </a:cubicBezTo>
                    <a:lnTo>
                      <a:pt x="279" y="944"/>
                    </a:lnTo>
                    <a:cubicBezTo>
                      <a:pt x="268" y="910"/>
                      <a:pt x="255" y="876"/>
                      <a:pt x="241" y="844"/>
                    </a:cubicBezTo>
                    <a:lnTo>
                      <a:pt x="241" y="844"/>
                    </a:lnTo>
                    <a:cubicBezTo>
                      <a:pt x="233" y="843"/>
                      <a:pt x="226" y="842"/>
                      <a:pt x="218" y="842"/>
                    </a:cubicBezTo>
                    <a:cubicBezTo>
                      <a:pt x="202" y="842"/>
                      <a:pt x="187" y="845"/>
                      <a:pt x="173" y="851"/>
                    </a:cubicBezTo>
                    <a:lnTo>
                      <a:pt x="173" y="851"/>
                    </a:lnTo>
                    <a:cubicBezTo>
                      <a:pt x="132" y="810"/>
                      <a:pt x="128" y="767"/>
                      <a:pt x="158" y="725"/>
                    </a:cubicBezTo>
                    <a:lnTo>
                      <a:pt x="158" y="725"/>
                    </a:lnTo>
                    <a:cubicBezTo>
                      <a:pt x="164" y="732"/>
                      <a:pt x="170" y="738"/>
                      <a:pt x="176" y="744"/>
                    </a:cubicBezTo>
                    <a:lnTo>
                      <a:pt x="176" y="744"/>
                    </a:lnTo>
                    <a:lnTo>
                      <a:pt x="179" y="771"/>
                    </a:lnTo>
                    <a:cubicBezTo>
                      <a:pt x="196" y="787"/>
                      <a:pt x="214" y="803"/>
                      <a:pt x="231" y="820"/>
                    </a:cubicBezTo>
                    <a:lnTo>
                      <a:pt x="231" y="820"/>
                    </a:lnTo>
                    <a:cubicBezTo>
                      <a:pt x="224" y="805"/>
                      <a:pt x="217" y="791"/>
                      <a:pt x="210" y="776"/>
                    </a:cubicBezTo>
                    <a:lnTo>
                      <a:pt x="210" y="776"/>
                    </a:lnTo>
                    <a:cubicBezTo>
                      <a:pt x="325" y="882"/>
                      <a:pt x="472" y="975"/>
                      <a:pt x="536" y="1000"/>
                    </a:cubicBezTo>
                    <a:cubicBezTo>
                      <a:pt x="548" y="1000"/>
                      <a:pt x="561" y="987"/>
                      <a:pt x="561" y="975"/>
                    </a:cubicBezTo>
                    <a:cubicBezTo>
                      <a:pt x="542" y="927"/>
                      <a:pt x="492" y="843"/>
                      <a:pt x="428" y="766"/>
                    </a:cubicBezTo>
                    <a:lnTo>
                      <a:pt x="428" y="766"/>
                    </a:lnTo>
                    <a:cubicBezTo>
                      <a:pt x="420" y="729"/>
                      <a:pt x="402" y="685"/>
                      <a:pt x="379" y="641"/>
                    </a:cubicBezTo>
                    <a:lnTo>
                      <a:pt x="379" y="641"/>
                    </a:lnTo>
                    <a:cubicBezTo>
                      <a:pt x="380" y="642"/>
                      <a:pt x="381" y="642"/>
                      <a:pt x="383" y="643"/>
                    </a:cubicBezTo>
                    <a:cubicBezTo>
                      <a:pt x="395" y="643"/>
                      <a:pt x="421" y="630"/>
                      <a:pt x="408" y="618"/>
                    </a:cubicBezTo>
                    <a:cubicBezTo>
                      <a:pt x="381" y="550"/>
                      <a:pt x="332" y="471"/>
                      <a:pt x="271" y="429"/>
                    </a:cubicBezTo>
                    <a:lnTo>
                      <a:pt x="271" y="429"/>
                    </a:lnTo>
                    <a:cubicBezTo>
                      <a:pt x="273" y="420"/>
                      <a:pt x="275" y="412"/>
                      <a:pt x="276" y="403"/>
                    </a:cubicBezTo>
                    <a:lnTo>
                      <a:pt x="276" y="403"/>
                    </a:lnTo>
                    <a:cubicBezTo>
                      <a:pt x="290" y="411"/>
                      <a:pt x="304" y="419"/>
                      <a:pt x="319" y="427"/>
                    </a:cubicBezTo>
                    <a:cubicBezTo>
                      <a:pt x="322" y="430"/>
                      <a:pt x="327" y="432"/>
                      <a:pt x="331" y="432"/>
                    </a:cubicBezTo>
                    <a:cubicBezTo>
                      <a:pt x="343" y="432"/>
                      <a:pt x="354" y="420"/>
                      <a:pt x="344" y="401"/>
                    </a:cubicBezTo>
                    <a:cubicBezTo>
                      <a:pt x="342" y="392"/>
                      <a:pt x="339" y="383"/>
                      <a:pt x="336" y="374"/>
                    </a:cubicBezTo>
                    <a:lnTo>
                      <a:pt x="336" y="374"/>
                    </a:lnTo>
                    <a:cubicBezTo>
                      <a:pt x="339" y="373"/>
                      <a:pt x="342" y="372"/>
                      <a:pt x="344" y="371"/>
                    </a:cubicBezTo>
                    <a:lnTo>
                      <a:pt x="344" y="371"/>
                    </a:lnTo>
                    <a:cubicBezTo>
                      <a:pt x="344" y="373"/>
                      <a:pt x="344" y="374"/>
                      <a:pt x="344" y="376"/>
                    </a:cubicBezTo>
                    <a:cubicBezTo>
                      <a:pt x="349" y="372"/>
                      <a:pt x="350" y="371"/>
                      <a:pt x="348" y="371"/>
                    </a:cubicBezTo>
                    <a:lnTo>
                      <a:pt x="348" y="371"/>
                    </a:lnTo>
                    <a:cubicBezTo>
                      <a:pt x="347" y="371"/>
                      <a:pt x="346" y="371"/>
                      <a:pt x="344" y="371"/>
                    </a:cubicBezTo>
                    <a:lnTo>
                      <a:pt x="344" y="371"/>
                    </a:lnTo>
                    <a:cubicBezTo>
                      <a:pt x="344" y="360"/>
                      <a:pt x="344" y="350"/>
                      <a:pt x="344" y="350"/>
                    </a:cubicBezTo>
                    <a:cubicBezTo>
                      <a:pt x="341" y="341"/>
                      <a:pt x="337" y="332"/>
                      <a:pt x="334" y="323"/>
                    </a:cubicBezTo>
                    <a:lnTo>
                      <a:pt x="334" y="323"/>
                    </a:lnTo>
                    <a:cubicBezTo>
                      <a:pt x="341" y="328"/>
                      <a:pt x="349" y="333"/>
                      <a:pt x="357" y="337"/>
                    </a:cubicBezTo>
                    <a:cubicBezTo>
                      <a:pt x="361" y="341"/>
                      <a:pt x="365" y="342"/>
                      <a:pt x="369" y="342"/>
                    </a:cubicBezTo>
                    <a:cubicBezTo>
                      <a:pt x="381" y="342"/>
                      <a:pt x="392" y="330"/>
                      <a:pt x="383" y="312"/>
                    </a:cubicBezTo>
                    <a:cubicBezTo>
                      <a:pt x="338" y="215"/>
                      <a:pt x="258" y="130"/>
                      <a:pt x="161" y="78"/>
                    </a:cubicBezTo>
                    <a:lnTo>
                      <a:pt x="161" y="78"/>
                    </a:lnTo>
                    <a:cubicBezTo>
                      <a:pt x="131" y="51"/>
                      <a:pt x="98" y="27"/>
                      <a:pt x="64" y="6"/>
                    </a:cubicBezTo>
                    <a:cubicBezTo>
                      <a:pt x="60" y="2"/>
                      <a:pt x="55" y="1"/>
                      <a:pt x="5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3"/>
              <p:cNvSpPr/>
              <p:nvPr/>
            </p:nvSpPr>
            <p:spPr>
              <a:xfrm>
                <a:off x="4751600" y="1536100"/>
                <a:ext cx="26475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2228" extrusionOk="0">
                    <a:moveTo>
                      <a:pt x="136" y="195"/>
                    </a:moveTo>
                    <a:cubicBezTo>
                      <a:pt x="146" y="206"/>
                      <a:pt x="159" y="216"/>
                      <a:pt x="179" y="226"/>
                    </a:cubicBezTo>
                    <a:cubicBezTo>
                      <a:pt x="179" y="239"/>
                      <a:pt x="179" y="252"/>
                      <a:pt x="179" y="252"/>
                    </a:cubicBezTo>
                    <a:cubicBezTo>
                      <a:pt x="159" y="241"/>
                      <a:pt x="146" y="223"/>
                      <a:pt x="136" y="195"/>
                    </a:cubicBezTo>
                    <a:close/>
                    <a:moveTo>
                      <a:pt x="269" y="341"/>
                    </a:moveTo>
                    <a:cubicBezTo>
                      <a:pt x="269" y="354"/>
                      <a:pt x="269" y="354"/>
                      <a:pt x="269" y="354"/>
                    </a:cubicBezTo>
                    <a:lnTo>
                      <a:pt x="256" y="341"/>
                    </a:lnTo>
                    <a:close/>
                    <a:moveTo>
                      <a:pt x="371" y="762"/>
                    </a:moveTo>
                    <a:cubicBezTo>
                      <a:pt x="396" y="787"/>
                      <a:pt x="422" y="813"/>
                      <a:pt x="447" y="851"/>
                    </a:cubicBezTo>
                    <a:cubicBezTo>
                      <a:pt x="409" y="838"/>
                      <a:pt x="358" y="825"/>
                      <a:pt x="332" y="787"/>
                    </a:cubicBezTo>
                    <a:cubicBezTo>
                      <a:pt x="345" y="787"/>
                      <a:pt x="358" y="774"/>
                      <a:pt x="371" y="762"/>
                    </a:cubicBezTo>
                    <a:close/>
                    <a:moveTo>
                      <a:pt x="511" y="915"/>
                    </a:moveTo>
                    <a:lnTo>
                      <a:pt x="549" y="991"/>
                    </a:lnTo>
                    <a:lnTo>
                      <a:pt x="473" y="940"/>
                    </a:lnTo>
                    <a:lnTo>
                      <a:pt x="460" y="927"/>
                    </a:lnTo>
                    <a:lnTo>
                      <a:pt x="485" y="927"/>
                    </a:lnTo>
                    <a:cubicBezTo>
                      <a:pt x="485" y="927"/>
                      <a:pt x="498" y="927"/>
                      <a:pt x="511" y="915"/>
                    </a:cubicBezTo>
                    <a:close/>
                    <a:moveTo>
                      <a:pt x="192" y="1017"/>
                    </a:moveTo>
                    <a:cubicBezTo>
                      <a:pt x="205" y="1042"/>
                      <a:pt x="230" y="1068"/>
                      <a:pt x="256" y="1093"/>
                    </a:cubicBezTo>
                    <a:cubicBezTo>
                      <a:pt x="243" y="1093"/>
                      <a:pt x="230" y="1106"/>
                      <a:pt x="230" y="1119"/>
                    </a:cubicBezTo>
                    <a:cubicBezTo>
                      <a:pt x="205" y="1080"/>
                      <a:pt x="192" y="1055"/>
                      <a:pt x="192" y="1017"/>
                    </a:cubicBezTo>
                    <a:close/>
                    <a:moveTo>
                      <a:pt x="485" y="1182"/>
                    </a:moveTo>
                    <a:lnTo>
                      <a:pt x="511" y="1208"/>
                    </a:lnTo>
                    <a:lnTo>
                      <a:pt x="473" y="1182"/>
                    </a:lnTo>
                    <a:close/>
                    <a:moveTo>
                      <a:pt x="307" y="1144"/>
                    </a:moveTo>
                    <a:lnTo>
                      <a:pt x="332" y="1157"/>
                    </a:lnTo>
                    <a:lnTo>
                      <a:pt x="307" y="1233"/>
                    </a:lnTo>
                    <a:lnTo>
                      <a:pt x="269" y="1182"/>
                    </a:lnTo>
                    <a:cubicBezTo>
                      <a:pt x="281" y="1170"/>
                      <a:pt x="294" y="1157"/>
                      <a:pt x="307" y="1144"/>
                    </a:cubicBezTo>
                    <a:close/>
                    <a:moveTo>
                      <a:pt x="829" y="1297"/>
                    </a:moveTo>
                    <a:cubicBezTo>
                      <a:pt x="855" y="1323"/>
                      <a:pt x="893" y="1348"/>
                      <a:pt x="906" y="1386"/>
                    </a:cubicBezTo>
                    <a:cubicBezTo>
                      <a:pt x="880" y="1361"/>
                      <a:pt x="855" y="1335"/>
                      <a:pt x="829" y="1310"/>
                    </a:cubicBezTo>
                    <a:lnTo>
                      <a:pt x="829" y="1297"/>
                    </a:lnTo>
                    <a:close/>
                    <a:moveTo>
                      <a:pt x="230" y="1272"/>
                    </a:moveTo>
                    <a:lnTo>
                      <a:pt x="269" y="1310"/>
                    </a:lnTo>
                    <a:cubicBezTo>
                      <a:pt x="256" y="1335"/>
                      <a:pt x="256" y="1373"/>
                      <a:pt x="243" y="1399"/>
                    </a:cubicBezTo>
                    <a:cubicBezTo>
                      <a:pt x="230" y="1361"/>
                      <a:pt x="230" y="1310"/>
                      <a:pt x="230" y="1272"/>
                    </a:cubicBezTo>
                    <a:close/>
                    <a:moveTo>
                      <a:pt x="396" y="1221"/>
                    </a:moveTo>
                    <a:cubicBezTo>
                      <a:pt x="434" y="1246"/>
                      <a:pt x="460" y="1272"/>
                      <a:pt x="511" y="1297"/>
                    </a:cubicBezTo>
                    <a:cubicBezTo>
                      <a:pt x="511" y="1297"/>
                      <a:pt x="511" y="1310"/>
                      <a:pt x="511" y="1323"/>
                    </a:cubicBezTo>
                    <a:lnTo>
                      <a:pt x="536" y="1361"/>
                    </a:lnTo>
                    <a:cubicBezTo>
                      <a:pt x="549" y="1386"/>
                      <a:pt x="575" y="1412"/>
                      <a:pt x="600" y="1437"/>
                    </a:cubicBezTo>
                    <a:cubicBezTo>
                      <a:pt x="575" y="1437"/>
                      <a:pt x="524" y="1424"/>
                      <a:pt x="460" y="1386"/>
                    </a:cubicBezTo>
                    <a:cubicBezTo>
                      <a:pt x="422" y="1361"/>
                      <a:pt x="396" y="1323"/>
                      <a:pt x="358" y="1297"/>
                    </a:cubicBezTo>
                    <a:lnTo>
                      <a:pt x="383" y="1272"/>
                    </a:lnTo>
                    <a:lnTo>
                      <a:pt x="396" y="1221"/>
                    </a:lnTo>
                    <a:close/>
                    <a:moveTo>
                      <a:pt x="524" y="1769"/>
                    </a:moveTo>
                    <a:cubicBezTo>
                      <a:pt x="524" y="1769"/>
                      <a:pt x="524" y="1781"/>
                      <a:pt x="524" y="1781"/>
                    </a:cubicBezTo>
                    <a:cubicBezTo>
                      <a:pt x="524" y="1794"/>
                      <a:pt x="524" y="1807"/>
                      <a:pt x="524" y="1820"/>
                    </a:cubicBezTo>
                    <a:lnTo>
                      <a:pt x="498" y="1807"/>
                    </a:lnTo>
                    <a:cubicBezTo>
                      <a:pt x="511" y="1794"/>
                      <a:pt x="511" y="1781"/>
                      <a:pt x="524" y="1769"/>
                    </a:cubicBezTo>
                    <a:close/>
                    <a:moveTo>
                      <a:pt x="613" y="1781"/>
                    </a:moveTo>
                    <a:lnTo>
                      <a:pt x="613" y="1781"/>
                    </a:lnTo>
                    <a:cubicBezTo>
                      <a:pt x="677" y="1807"/>
                      <a:pt x="715" y="1858"/>
                      <a:pt x="740" y="1922"/>
                    </a:cubicBezTo>
                    <a:cubicBezTo>
                      <a:pt x="715" y="1922"/>
                      <a:pt x="702" y="1909"/>
                      <a:pt x="689" y="1896"/>
                    </a:cubicBezTo>
                    <a:cubicBezTo>
                      <a:pt x="651" y="1871"/>
                      <a:pt x="626" y="1820"/>
                      <a:pt x="613" y="1781"/>
                    </a:cubicBezTo>
                    <a:close/>
                    <a:moveTo>
                      <a:pt x="702" y="1730"/>
                    </a:moveTo>
                    <a:cubicBezTo>
                      <a:pt x="766" y="1743"/>
                      <a:pt x="817" y="1756"/>
                      <a:pt x="868" y="1794"/>
                    </a:cubicBezTo>
                    <a:lnTo>
                      <a:pt x="880" y="1807"/>
                    </a:lnTo>
                    <a:cubicBezTo>
                      <a:pt x="931" y="1871"/>
                      <a:pt x="944" y="1934"/>
                      <a:pt x="931" y="1960"/>
                    </a:cubicBezTo>
                    <a:cubicBezTo>
                      <a:pt x="922" y="1969"/>
                      <a:pt x="901" y="1978"/>
                      <a:pt x="871" y="1978"/>
                    </a:cubicBezTo>
                    <a:cubicBezTo>
                      <a:pt x="858" y="1978"/>
                      <a:pt x="844" y="1976"/>
                      <a:pt x="829" y="1973"/>
                    </a:cubicBezTo>
                    <a:cubicBezTo>
                      <a:pt x="829" y="1973"/>
                      <a:pt x="829" y="1960"/>
                      <a:pt x="829" y="1947"/>
                    </a:cubicBezTo>
                    <a:cubicBezTo>
                      <a:pt x="804" y="1858"/>
                      <a:pt x="766" y="1794"/>
                      <a:pt x="702" y="1730"/>
                    </a:cubicBezTo>
                    <a:close/>
                    <a:moveTo>
                      <a:pt x="600" y="1947"/>
                    </a:moveTo>
                    <a:cubicBezTo>
                      <a:pt x="613" y="1960"/>
                      <a:pt x="638" y="1960"/>
                      <a:pt x="651" y="1973"/>
                    </a:cubicBezTo>
                    <a:lnTo>
                      <a:pt x="677" y="1998"/>
                    </a:lnTo>
                    <a:cubicBezTo>
                      <a:pt x="702" y="2011"/>
                      <a:pt x="715" y="2036"/>
                      <a:pt x="727" y="2049"/>
                    </a:cubicBezTo>
                    <a:cubicBezTo>
                      <a:pt x="689" y="2036"/>
                      <a:pt x="638" y="1998"/>
                      <a:pt x="600" y="1973"/>
                    </a:cubicBezTo>
                    <a:lnTo>
                      <a:pt x="613" y="1973"/>
                    </a:lnTo>
                    <a:cubicBezTo>
                      <a:pt x="600" y="1960"/>
                      <a:pt x="600" y="1947"/>
                      <a:pt x="600" y="1947"/>
                    </a:cubicBezTo>
                    <a:close/>
                    <a:moveTo>
                      <a:pt x="893" y="2062"/>
                    </a:moveTo>
                    <a:cubicBezTo>
                      <a:pt x="880" y="2075"/>
                      <a:pt x="855" y="2075"/>
                      <a:pt x="842" y="2075"/>
                    </a:cubicBezTo>
                    <a:lnTo>
                      <a:pt x="829" y="2075"/>
                    </a:lnTo>
                    <a:cubicBezTo>
                      <a:pt x="829" y="2075"/>
                      <a:pt x="829" y="2062"/>
                      <a:pt x="817" y="2062"/>
                    </a:cubicBezTo>
                    <a:close/>
                    <a:moveTo>
                      <a:pt x="383" y="1871"/>
                    </a:moveTo>
                    <a:cubicBezTo>
                      <a:pt x="422" y="1934"/>
                      <a:pt x="460" y="1985"/>
                      <a:pt x="511" y="2049"/>
                    </a:cubicBezTo>
                    <a:cubicBezTo>
                      <a:pt x="524" y="2055"/>
                      <a:pt x="536" y="2059"/>
                      <a:pt x="549" y="2059"/>
                    </a:cubicBezTo>
                    <a:cubicBezTo>
                      <a:pt x="562" y="2059"/>
                      <a:pt x="575" y="2055"/>
                      <a:pt x="587" y="2049"/>
                    </a:cubicBezTo>
                    <a:cubicBezTo>
                      <a:pt x="626" y="2087"/>
                      <a:pt x="664" y="2113"/>
                      <a:pt x="715" y="2138"/>
                    </a:cubicBezTo>
                    <a:lnTo>
                      <a:pt x="689" y="2138"/>
                    </a:lnTo>
                    <a:cubicBezTo>
                      <a:pt x="674" y="2141"/>
                      <a:pt x="659" y="2143"/>
                      <a:pt x="644" y="2143"/>
                    </a:cubicBezTo>
                    <a:cubicBezTo>
                      <a:pt x="596" y="2143"/>
                      <a:pt x="550" y="2126"/>
                      <a:pt x="511" y="2087"/>
                    </a:cubicBezTo>
                    <a:cubicBezTo>
                      <a:pt x="447" y="2036"/>
                      <a:pt x="396" y="1960"/>
                      <a:pt x="383" y="1871"/>
                    </a:cubicBezTo>
                    <a:close/>
                    <a:moveTo>
                      <a:pt x="108" y="0"/>
                    </a:moveTo>
                    <a:cubicBezTo>
                      <a:pt x="93" y="0"/>
                      <a:pt x="77" y="3"/>
                      <a:pt x="65" y="10"/>
                    </a:cubicBezTo>
                    <a:cubicBezTo>
                      <a:pt x="65" y="22"/>
                      <a:pt x="52" y="35"/>
                      <a:pt x="52" y="35"/>
                    </a:cubicBezTo>
                    <a:cubicBezTo>
                      <a:pt x="39" y="48"/>
                      <a:pt x="26" y="48"/>
                      <a:pt x="26" y="61"/>
                    </a:cubicBezTo>
                    <a:cubicBezTo>
                      <a:pt x="14" y="73"/>
                      <a:pt x="1" y="99"/>
                      <a:pt x="14" y="112"/>
                    </a:cubicBezTo>
                    <a:cubicBezTo>
                      <a:pt x="26" y="150"/>
                      <a:pt x="39" y="188"/>
                      <a:pt x="52" y="214"/>
                    </a:cubicBezTo>
                    <a:cubicBezTo>
                      <a:pt x="52" y="214"/>
                      <a:pt x="39" y="226"/>
                      <a:pt x="39" y="226"/>
                    </a:cubicBezTo>
                    <a:cubicBezTo>
                      <a:pt x="14" y="252"/>
                      <a:pt x="14" y="277"/>
                      <a:pt x="26" y="303"/>
                    </a:cubicBezTo>
                    <a:lnTo>
                      <a:pt x="65" y="354"/>
                    </a:lnTo>
                    <a:cubicBezTo>
                      <a:pt x="77" y="392"/>
                      <a:pt x="103" y="418"/>
                      <a:pt x="116" y="456"/>
                    </a:cubicBezTo>
                    <a:cubicBezTo>
                      <a:pt x="103" y="456"/>
                      <a:pt x="103" y="481"/>
                      <a:pt x="103" y="494"/>
                    </a:cubicBezTo>
                    <a:cubicBezTo>
                      <a:pt x="90" y="507"/>
                      <a:pt x="90" y="519"/>
                      <a:pt x="77" y="532"/>
                    </a:cubicBezTo>
                    <a:cubicBezTo>
                      <a:pt x="65" y="532"/>
                      <a:pt x="52" y="532"/>
                      <a:pt x="39" y="545"/>
                    </a:cubicBezTo>
                    <a:cubicBezTo>
                      <a:pt x="14" y="558"/>
                      <a:pt x="14" y="596"/>
                      <a:pt x="26" y="621"/>
                    </a:cubicBezTo>
                    <a:cubicBezTo>
                      <a:pt x="39" y="647"/>
                      <a:pt x="65" y="672"/>
                      <a:pt x="77" y="698"/>
                    </a:cubicBezTo>
                    <a:cubicBezTo>
                      <a:pt x="52" y="762"/>
                      <a:pt x="65" y="825"/>
                      <a:pt x="103" y="889"/>
                    </a:cubicBezTo>
                    <a:cubicBezTo>
                      <a:pt x="103" y="902"/>
                      <a:pt x="116" y="927"/>
                      <a:pt x="128" y="940"/>
                    </a:cubicBezTo>
                    <a:cubicBezTo>
                      <a:pt x="128" y="953"/>
                      <a:pt x="116" y="966"/>
                      <a:pt x="116" y="978"/>
                    </a:cubicBezTo>
                    <a:cubicBezTo>
                      <a:pt x="103" y="1055"/>
                      <a:pt x="128" y="1119"/>
                      <a:pt x="179" y="1182"/>
                    </a:cubicBezTo>
                    <a:cubicBezTo>
                      <a:pt x="167" y="1195"/>
                      <a:pt x="167" y="1208"/>
                      <a:pt x="167" y="1221"/>
                    </a:cubicBezTo>
                    <a:cubicBezTo>
                      <a:pt x="154" y="1412"/>
                      <a:pt x="205" y="1616"/>
                      <a:pt x="320" y="1781"/>
                    </a:cubicBezTo>
                    <a:cubicBezTo>
                      <a:pt x="320" y="1781"/>
                      <a:pt x="307" y="1794"/>
                      <a:pt x="307" y="1807"/>
                    </a:cubicBezTo>
                    <a:cubicBezTo>
                      <a:pt x="294" y="1934"/>
                      <a:pt x="358" y="2075"/>
                      <a:pt x="460" y="2151"/>
                    </a:cubicBezTo>
                    <a:cubicBezTo>
                      <a:pt x="511" y="2202"/>
                      <a:pt x="575" y="2227"/>
                      <a:pt x="651" y="2227"/>
                    </a:cubicBezTo>
                    <a:cubicBezTo>
                      <a:pt x="677" y="2227"/>
                      <a:pt x="702" y="2215"/>
                      <a:pt x="727" y="2202"/>
                    </a:cubicBezTo>
                    <a:cubicBezTo>
                      <a:pt x="753" y="2189"/>
                      <a:pt x="791" y="2164"/>
                      <a:pt x="804" y="2138"/>
                    </a:cubicBezTo>
                    <a:lnTo>
                      <a:pt x="842" y="2138"/>
                    </a:lnTo>
                    <a:cubicBezTo>
                      <a:pt x="919" y="2138"/>
                      <a:pt x="995" y="2087"/>
                      <a:pt x="1021" y="2011"/>
                    </a:cubicBezTo>
                    <a:cubicBezTo>
                      <a:pt x="1059" y="1909"/>
                      <a:pt x="1021" y="1794"/>
                      <a:pt x="931" y="1730"/>
                    </a:cubicBezTo>
                    <a:cubicBezTo>
                      <a:pt x="879" y="1646"/>
                      <a:pt x="791" y="1596"/>
                      <a:pt x="697" y="1596"/>
                    </a:cubicBezTo>
                    <a:cubicBezTo>
                      <a:pt x="678" y="1596"/>
                      <a:pt x="658" y="1599"/>
                      <a:pt x="638" y="1603"/>
                    </a:cubicBezTo>
                    <a:cubicBezTo>
                      <a:pt x="600" y="1616"/>
                      <a:pt x="575" y="1641"/>
                      <a:pt x="562" y="1667"/>
                    </a:cubicBezTo>
                    <a:lnTo>
                      <a:pt x="498" y="1654"/>
                    </a:lnTo>
                    <a:cubicBezTo>
                      <a:pt x="460" y="1654"/>
                      <a:pt x="434" y="1679"/>
                      <a:pt x="434" y="1705"/>
                    </a:cubicBezTo>
                    <a:cubicBezTo>
                      <a:pt x="434" y="1718"/>
                      <a:pt x="434" y="1730"/>
                      <a:pt x="434" y="1743"/>
                    </a:cubicBezTo>
                    <a:lnTo>
                      <a:pt x="434" y="1756"/>
                    </a:lnTo>
                    <a:lnTo>
                      <a:pt x="422" y="1756"/>
                    </a:lnTo>
                    <a:cubicBezTo>
                      <a:pt x="422" y="1743"/>
                      <a:pt x="409" y="1718"/>
                      <a:pt x="409" y="1705"/>
                    </a:cubicBezTo>
                    <a:lnTo>
                      <a:pt x="409" y="1692"/>
                    </a:lnTo>
                    <a:cubicBezTo>
                      <a:pt x="332" y="1603"/>
                      <a:pt x="320" y="1475"/>
                      <a:pt x="345" y="1373"/>
                    </a:cubicBezTo>
                    <a:lnTo>
                      <a:pt x="345" y="1373"/>
                    </a:lnTo>
                    <a:cubicBezTo>
                      <a:pt x="371" y="1399"/>
                      <a:pt x="396" y="1424"/>
                      <a:pt x="434" y="1437"/>
                    </a:cubicBezTo>
                    <a:cubicBezTo>
                      <a:pt x="505" y="1486"/>
                      <a:pt x="556" y="1505"/>
                      <a:pt x="593" y="1505"/>
                    </a:cubicBezTo>
                    <a:cubicBezTo>
                      <a:pt x="624" y="1505"/>
                      <a:pt x="647" y="1493"/>
                      <a:pt x="664" y="1475"/>
                    </a:cubicBezTo>
                    <a:cubicBezTo>
                      <a:pt x="677" y="1475"/>
                      <a:pt x="677" y="1463"/>
                      <a:pt x="689" y="1463"/>
                    </a:cubicBezTo>
                    <a:cubicBezTo>
                      <a:pt x="740" y="1539"/>
                      <a:pt x="817" y="1616"/>
                      <a:pt x="893" y="1667"/>
                    </a:cubicBezTo>
                    <a:cubicBezTo>
                      <a:pt x="906" y="1673"/>
                      <a:pt x="919" y="1676"/>
                      <a:pt x="931" y="1676"/>
                    </a:cubicBezTo>
                    <a:cubicBezTo>
                      <a:pt x="944" y="1676"/>
                      <a:pt x="957" y="1673"/>
                      <a:pt x="970" y="1667"/>
                    </a:cubicBezTo>
                    <a:cubicBezTo>
                      <a:pt x="982" y="1654"/>
                      <a:pt x="995" y="1628"/>
                      <a:pt x="982" y="1603"/>
                    </a:cubicBezTo>
                    <a:cubicBezTo>
                      <a:pt x="1008" y="1590"/>
                      <a:pt x="1008" y="1565"/>
                      <a:pt x="995" y="1539"/>
                    </a:cubicBezTo>
                    <a:cubicBezTo>
                      <a:pt x="995" y="1526"/>
                      <a:pt x="982" y="1514"/>
                      <a:pt x="982" y="1501"/>
                    </a:cubicBezTo>
                    <a:cubicBezTo>
                      <a:pt x="995" y="1501"/>
                      <a:pt x="1008" y="1501"/>
                      <a:pt x="1021" y="1488"/>
                    </a:cubicBezTo>
                    <a:cubicBezTo>
                      <a:pt x="1046" y="1475"/>
                      <a:pt x="1046" y="1437"/>
                      <a:pt x="1033" y="1412"/>
                    </a:cubicBezTo>
                    <a:cubicBezTo>
                      <a:pt x="995" y="1323"/>
                      <a:pt x="931" y="1246"/>
                      <a:pt x="842" y="1195"/>
                    </a:cubicBezTo>
                    <a:cubicBezTo>
                      <a:pt x="804" y="1144"/>
                      <a:pt x="753" y="1093"/>
                      <a:pt x="689" y="1068"/>
                    </a:cubicBezTo>
                    <a:cubicBezTo>
                      <a:pt x="677" y="1055"/>
                      <a:pt x="664" y="1055"/>
                      <a:pt x="651" y="1055"/>
                    </a:cubicBezTo>
                    <a:cubicBezTo>
                      <a:pt x="664" y="1042"/>
                      <a:pt x="664" y="1017"/>
                      <a:pt x="651" y="1004"/>
                    </a:cubicBezTo>
                    <a:cubicBezTo>
                      <a:pt x="626" y="927"/>
                      <a:pt x="587" y="864"/>
                      <a:pt x="536" y="800"/>
                    </a:cubicBezTo>
                    <a:cubicBezTo>
                      <a:pt x="524" y="774"/>
                      <a:pt x="511" y="736"/>
                      <a:pt x="498" y="711"/>
                    </a:cubicBezTo>
                    <a:cubicBezTo>
                      <a:pt x="511" y="685"/>
                      <a:pt x="511" y="660"/>
                      <a:pt x="498" y="647"/>
                    </a:cubicBezTo>
                    <a:cubicBezTo>
                      <a:pt x="473" y="596"/>
                      <a:pt x="447" y="545"/>
                      <a:pt x="409" y="507"/>
                    </a:cubicBezTo>
                    <a:cubicBezTo>
                      <a:pt x="422" y="494"/>
                      <a:pt x="434" y="469"/>
                      <a:pt x="434" y="443"/>
                    </a:cubicBezTo>
                    <a:lnTo>
                      <a:pt x="434" y="430"/>
                    </a:lnTo>
                    <a:cubicBezTo>
                      <a:pt x="434" y="430"/>
                      <a:pt x="447" y="430"/>
                      <a:pt x="460" y="418"/>
                    </a:cubicBezTo>
                    <a:cubicBezTo>
                      <a:pt x="473" y="405"/>
                      <a:pt x="485" y="367"/>
                      <a:pt x="473" y="354"/>
                    </a:cubicBezTo>
                    <a:cubicBezTo>
                      <a:pt x="422" y="252"/>
                      <a:pt x="358" y="175"/>
                      <a:pt x="256" y="112"/>
                    </a:cubicBezTo>
                    <a:cubicBezTo>
                      <a:pt x="218" y="73"/>
                      <a:pt x="179" y="48"/>
                      <a:pt x="141" y="10"/>
                    </a:cubicBezTo>
                    <a:cubicBezTo>
                      <a:pt x="135" y="3"/>
                      <a:pt x="122" y="0"/>
                      <a:pt x="10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4774950" y="1530000"/>
                <a:ext cx="7675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860" extrusionOk="0">
                    <a:moveTo>
                      <a:pt x="101" y="84"/>
                    </a:moveTo>
                    <a:cubicBezTo>
                      <a:pt x="129" y="84"/>
                      <a:pt x="161" y="124"/>
                      <a:pt x="189" y="171"/>
                    </a:cubicBezTo>
                    <a:lnTo>
                      <a:pt x="189" y="171"/>
                    </a:lnTo>
                    <a:cubicBezTo>
                      <a:pt x="178" y="176"/>
                      <a:pt x="167" y="178"/>
                      <a:pt x="158" y="178"/>
                    </a:cubicBezTo>
                    <a:cubicBezTo>
                      <a:pt x="154" y="178"/>
                      <a:pt x="150" y="177"/>
                      <a:pt x="146" y="177"/>
                    </a:cubicBezTo>
                    <a:lnTo>
                      <a:pt x="146" y="177"/>
                    </a:lnTo>
                    <a:cubicBezTo>
                      <a:pt x="133" y="166"/>
                      <a:pt x="120" y="157"/>
                      <a:pt x="107" y="149"/>
                    </a:cubicBezTo>
                    <a:lnTo>
                      <a:pt x="107" y="149"/>
                    </a:lnTo>
                    <a:cubicBezTo>
                      <a:pt x="97" y="134"/>
                      <a:pt x="90" y="114"/>
                      <a:pt x="87" y="88"/>
                    </a:cubicBezTo>
                    <a:cubicBezTo>
                      <a:pt x="91" y="85"/>
                      <a:pt x="96" y="84"/>
                      <a:pt x="101" y="84"/>
                    </a:cubicBezTo>
                    <a:close/>
                    <a:moveTo>
                      <a:pt x="244" y="287"/>
                    </a:moveTo>
                    <a:cubicBezTo>
                      <a:pt x="249" y="302"/>
                      <a:pt x="252" y="313"/>
                      <a:pt x="252" y="317"/>
                    </a:cubicBezTo>
                    <a:cubicBezTo>
                      <a:pt x="251" y="321"/>
                      <a:pt x="250" y="324"/>
                      <a:pt x="249" y="327"/>
                    </a:cubicBezTo>
                    <a:lnTo>
                      <a:pt x="249" y="327"/>
                    </a:lnTo>
                    <a:cubicBezTo>
                      <a:pt x="243" y="314"/>
                      <a:pt x="236" y="302"/>
                      <a:pt x="230" y="291"/>
                    </a:cubicBezTo>
                    <a:lnTo>
                      <a:pt x="230" y="291"/>
                    </a:lnTo>
                    <a:cubicBezTo>
                      <a:pt x="235" y="291"/>
                      <a:pt x="240" y="289"/>
                      <a:pt x="244" y="287"/>
                    </a:cubicBezTo>
                    <a:close/>
                    <a:moveTo>
                      <a:pt x="144" y="268"/>
                    </a:moveTo>
                    <a:lnTo>
                      <a:pt x="144" y="268"/>
                    </a:lnTo>
                    <a:cubicBezTo>
                      <a:pt x="158" y="280"/>
                      <a:pt x="174" y="289"/>
                      <a:pt x="191" y="292"/>
                    </a:cubicBezTo>
                    <a:lnTo>
                      <a:pt x="191" y="292"/>
                    </a:lnTo>
                    <a:cubicBezTo>
                      <a:pt x="198" y="309"/>
                      <a:pt x="204" y="326"/>
                      <a:pt x="210" y="343"/>
                    </a:cubicBezTo>
                    <a:lnTo>
                      <a:pt x="210" y="343"/>
                    </a:lnTo>
                    <a:cubicBezTo>
                      <a:pt x="187" y="332"/>
                      <a:pt x="161" y="298"/>
                      <a:pt x="144" y="268"/>
                    </a:cubicBezTo>
                    <a:close/>
                    <a:moveTo>
                      <a:pt x="128" y="544"/>
                    </a:moveTo>
                    <a:cubicBezTo>
                      <a:pt x="142" y="573"/>
                      <a:pt x="185" y="594"/>
                      <a:pt x="209" y="625"/>
                    </a:cubicBezTo>
                    <a:lnTo>
                      <a:pt x="209" y="625"/>
                    </a:lnTo>
                    <a:cubicBezTo>
                      <a:pt x="206" y="632"/>
                      <a:pt x="201" y="635"/>
                      <a:pt x="194" y="635"/>
                    </a:cubicBezTo>
                    <a:cubicBezTo>
                      <a:pt x="178" y="635"/>
                      <a:pt x="153" y="609"/>
                      <a:pt x="128" y="544"/>
                    </a:cubicBezTo>
                    <a:close/>
                    <a:moveTo>
                      <a:pt x="194" y="1"/>
                    </a:moveTo>
                    <a:cubicBezTo>
                      <a:pt x="183" y="1"/>
                      <a:pt x="167" y="19"/>
                      <a:pt x="176" y="37"/>
                    </a:cubicBezTo>
                    <a:lnTo>
                      <a:pt x="176" y="24"/>
                    </a:lnTo>
                    <a:cubicBezTo>
                      <a:pt x="201" y="62"/>
                      <a:pt x="214" y="113"/>
                      <a:pt x="227" y="152"/>
                    </a:cubicBezTo>
                    <a:cubicBezTo>
                      <a:pt x="226" y="152"/>
                      <a:pt x="225" y="153"/>
                      <a:pt x="224" y="154"/>
                    </a:cubicBezTo>
                    <a:lnTo>
                      <a:pt x="224" y="154"/>
                    </a:lnTo>
                    <a:cubicBezTo>
                      <a:pt x="179" y="74"/>
                      <a:pt x="119" y="10"/>
                      <a:pt x="63" y="10"/>
                    </a:cubicBezTo>
                    <a:cubicBezTo>
                      <a:pt x="58" y="10"/>
                      <a:pt x="53" y="11"/>
                      <a:pt x="48" y="11"/>
                    </a:cubicBezTo>
                    <a:cubicBezTo>
                      <a:pt x="36" y="11"/>
                      <a:pt x="36" y="24"/>
                      <a:pt x="36" y="37"/>
                    </a:cubicBezTo>
                    <a:cubicBezTo>
                      <a:pt x="36" y="55"/>
                      <a:pt x="42" y="87"/>
                      <a:pt x="54" y="122"/>
                    </a:cubicBezTo>
                    <a:lnTo>
                      <a:pt x="54" y="122"/>
                    </a:lnTo>
                    <a:cubicBezTo>
                      <a:pt x="53" y="121"/>
                      <a:pt x="52" y="121"/>
                      <a:pt x="51" y="121"/>
                    </a:cubicBezTo>
                    <a:cubicBezTo>
                      <a:pt x="43" y="121"/>
                      <a:pt x="36" y="133"/>
                      <a:pt x="36" y="152"/>
                    </a:cubicBezTo>
                    <a:cubicBezTo>
                      <a:pt x="69" y="217"/>
                      <a:pt x="130" y="377"/>
                      <a:pt x="219" y="413"/>
                    </a:cubicBezTo>
                    <a:lnTo>
                      <a:pt x="219" y="413"/>
                    </a:lnTo>
                    <a:cubicBezTo>
                      <a:pt x="218" y="413"/>
                      <a:pt x="217" y="413"/>
                      <a:pt x="216" y="413"/>
                    </a:cubicBezTo>
                    <a:cubicBezTo>
                      <a:pt x="198" y="413"/>
                      <a:pt x="163" y="394"/>
                      <a:pt x="112" y="356"/>
                    </a:cubicBezTo>
                    <a:lnTo>
                      <a:pt x="105" y="360"/>
                    </a:lnTo>
                    <a:lnTo>
                      <a:pt x="105" y="360"/>
                    </a:lnTo>
                    <a:cubicBezTo>
                      <a:pt x="103" y="359"/>
                      <a:pt x="101" y="357"/>
                      <a:pt x="99" y="356"/>
                    </a:cubicBezTo>
                    <a:cubicBezTo>
                      <a:pt x="96" y="352"/>
                      <a:pt x="92" y="351"/>
                      <a:pt x="87" y="351"/>
                    </a:cubicBezTo>
                    <a:cubicBezTo>
                      <a:pt x="76" y="351"/>
                      <a:pt x="65" y="362"/>
                      <a:pt x="74" y="381"/>
                    </a:cubicBezTo>
                    <a:cubicBezTo>
                      <a:pt x="74" y="381"/>
                      <a:pt x="74" y="381"/>
                      <a:pt x="74" y="381"/>
                    </a:cubicBezTo>
                    <a:lnTo>
                      <a:pt x="74" y="381"/>
                    </a:lnTo>
                    <a:cubicBezTo>
                      <a:pt x="93" y="413"/>
                      <a:pt x="131" y="454"/>
                      <a:pt x="169" y="475"/>
                    </a:cubicBezTo>
                    <a:lnTo>
                      <a:pt x="169" y="475"/>
                    </a:lnTo>
                    <a:cubicBezTo>
                      <a:pt x="176" y="485"/>
                      <a:pt x="183" y="497"/>
                      <a:pt x="189" y="509"/>
                    </a:cubicBezTo>
                    <a:cubicBezTo>
                      <a:pt x="200" y="528"/>
                      <a:pt x="207" y="548"/>
                      <a:pt x="211" y="565"/>
                    </a:cubicBezTo>
                    <a:lnTo>
                      <a:pt x="211" y="565"/>
                    </a:lnTo>
                    <a:cubicBezTo>
                      <a:pt x="161" y="509"/>
                      <a:pt x="102" y="462"/>
                      <a:pt x="74" y="445"/>
                    </a:cubicBezTo>
                    <a:cubicBezTo>
                      <a:pt x="61" y="445"/>
                      <a:pt x="48" y="458"/>
                      <a:pt x="48" y="470"/>
                    </a:cubicBezTo>
                    <a:cubicBezTo>
                      <a:pt x="73" y="556"/>
                      <a:pt x="144" y="641"/>
                      <a:pt x="228" y="682"/>
                    </a:cubicBezTo>
                    <a:lnTo>
                      <a:pt x="228" y="682"/>
                    </a:lnTo>
                    <a:cubicBezTo>
                      <a:pt x="227" y="683"/>
                      <a:pt x="227" y="685"/>
                      <a:pt x="227" y="687"/>
                    </a:cubicBezTo>
                    <a:cubicBezTo>
                      <a:pt x="224" y="700"/>
                      <a:pt x="220" y="710"/>
                      <a:pt x="216" y="716"/>
                    </a:cubicBezTo>
                    <a:lnTo>
                      <a:pt x="216" y="716"/>
                    </a:lnTo>
                    <a:cubicBezTo>
                      <a:pt x="172" y="656"/>
                      <a:pt x="119" y="600"/>
                      <a:pt x="51" y="566"/>
                    </a:cubicBezTo>
                    <a:lnTo>
                      <a:pt x="51" y="566"/>
                    </a:lnTo>
                    <a:cubicBezTo>
                      <a:pt x="50" y="564"/>
                      <a:pt x="49" y="562"/>
                      <a:pt x="48" y="560"/>
                    </a:cubicBezTo>
                    <a:lnTo>
                      <a:pt x="43" y="563"/>
                    </a:lnTo>
                    <a:lnTo>
                      <a:pt x="43" y="563"/>
                    </a:lnTo>
                    <a:cubicBezTo>
                      <a:pt x="41" y="562"/>
                      <a:pt x="38" y="561"/>
                      <a:pt x="36" y="560"/>
                    </a:cubicBezTo>
                    <a:cubicBezTo>
                      <a:pt x="32" y="556"/>
                      <a:pt x="28" y="555"/>
                      <a:pt x="24" y="555"/>
                    </a:cubicBezTo>
                    <a:cubicBezTo>
                      <a:pt x="12" y="555"/>
                      <a:pt x="1" y="566"/>
                      <a:pt x="10" y="585"/>
                    </a:cubicBezTo>
                    <a:cubicBezTo>
                      <a:pt x="16" y="597"/>
                      <a:pt x="30" y="619"/>
                      <a:pt x="48" y="643"/>
                    </a:cubicBezTo>
                    <a:lnTo>
                      <a:pt x="48" y="643"/>
                    </a:lnTo>
                    <a:cubicBezTo>
                      <a:pt x="48" y="705"/>
                      <a:pt x="36" y="778"/>
                      <a:pt x="36" y="840"/>
                    </a:cubicBezTo>
                    <a:cubicBezTo>
                      <a:pt x="36" y="853"/>
                      <a:pt x="42" y="859"/>
                      <a:pt x="50" y="859"/>
                    </a:cubicBezTo>
                    <a:cubicBezTo>
                      <a:pt x="58" y="859"/>
                      <a:pt x="68" y="853"/>
                      <a:pt x="74" y="840"/>
                    </a:cubicBezTo>
                    <a:cubicBezTo>
                      <a:pt x="74" y="828"/>
                      <a:pt x="74" y="695"/>
                      <a:pt x="86" y="687"/>
                    </a:cubicBezTo>
                    <a:lnTo>
                      <a:pt x="86" y="687"/>
                    </a:lnTo>
                    <a:cubicBezTo>
                      <a:pt x="120" y="725"/>
                      <a:pt x="161" y="761"/>
                      <a:pt x="201" y="775"/>
                    </a:cubicBezTo>
                    <a:lnTo>
                      <a:pt x="201" y="775"/>
                    </a:lnTo>
                    <a:cubicBezTo>
                      <a:pt x="201" y="775"/>
                      <a:pt x="201" y="776"/>
                      <a:pt x="201" y="776"/>
                    </a:cubicBezTo>
                    <a:lnTo>
                      <a:pt x="202" y="775"/>
                    </a:lnTo>
                    <a:lnTo>
                      <a:pt x="202" y="775"/>
                    </a:lnTo>
                    <a:cubicBezTo>
                      <a:pt x="208" y="777"/>
                      <a:pt x="213" y="778"/>
                      <a:pt x="218" y="779"/>
                    </a:cubicBezTo>
                    <a:lnTo>
                      <a:pt x="218" y="779"/>
                    </a:lnTo>
                    <a:cubicBezTo>
                      <a:pt x="221" y="781"/>
                      <a:pt x="223" y="781"/>
                      <a:pt x="226" y="781"/>
                    </a:cubicBezTo>
                    <a:cubicBezTo>
                      <a:pt x="228" y="781"/>
                      <a:pt x="230" y="781"/>
                      <a:pt x="231" y="780"/>
                    </a:cubicBezTo>
                    <a:lnTo>
                      <a:pt x="231" y="780"/>
                    </a:lnTo>
                    <a:cubicBezTo>
                      <a:pt x="232" y="780"/>
                      <a:pt x="232" y="780"/>
                      <a:pt x="233" y="780"/>
                    </a:cubicBezTo>
                    <a:cubicBezTo>
                      <a:pt x="249" y="780"/>
                      <a:pt x="264" y="775"/>
                      <a:pt x="278" y="763"/>
                    </a:cubicBezTo>
                    <a:cubicBezTo>
                      <a:pt x="307" y="730"/>
                      <a:pt x="294" y="681"/>
                      <a:pt x="263" y="632"/>
                    </a:cubicBezTo>
                    <a:lnTo>
                      <a:pt x="263" y="632"/>
                    </a:lnTo>
                    <a:cubicBezTo>
                      <a:pt x="257" y="581"/>
                      <a:pt x="241" y="532"/>
                      <a:pt x="216" y="488"/>
                    </a:cubicBezTo>
                    <a:lnTo>
                      <a:pt x="216" y="488"/>
                    </a:lnTo>
                    <a:cubicBezTo>
                      <a:pt x="236" y="487"/>
                      <a:pt x="254" y="474"/>
                      <a:pt x="265" y="445"/>
                    </a:cubicBezTo>
                    <a:cubicBezTo>
                      <a:pt x="269" y="437"/>
                      <a:pt x="271" y="429"/>
                      <a:pt x="272" y="419"/>
                    </a:cubicBezTo>
                    <a:lnTo>
                      <a:pt x="291" y="419"/>
                    </a:lnTo>
                    <a:cubicBezTo>
                      <a:pt x="304" y="384"/>
                      <a:pt x="294" y="321"/>
                      <a:pt x="270" y="254"/>
                    </a:cubicBezTo>
                    <a:lnTo>
                      <a:pt x="270" y="254"/>
                    </a:lnTo>
                    <a:cubicBezTo>
                      <a:pt x="290" y="187"/>
                      <a:pt x="231" y="51"/>
                      <a:pt x="201" y="11"/>
                    </a:cubicBezTo>
                    <a:cubicBezTo>
                      <a:pt x="201" y="4"/>
                      <a:pt x="198" y="1"/>
                      <a:pt x="19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4773925" y="1529075"/>
                <a:ext cx="99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945" extrusionOk="0">
                    <a:moveTo>
                      <a:pt x="236" y="1"/>
                    </a:moveTo>
                    <a:cubicBezTo>
                      <a:pt x="230" y="1"/>
                      <a:pt x="223" y="4"/>
                      <a:pt x="217" y="10"/>
                    </a:cubicBezTo>
                    <a:cubicBezTo>
                      <a:pt x="204" y="10"/>
                      <a:pt x="191" y="23"/>
                      <a:pt x="191" y="36"/>
                    </a:cubicBezTo>
                    <a:cubicBezTo>
                      <a:pt x="166" y="10"/>
                      <a:pt x="128" y="10"/>
                      <a:pt x="89" y="10"/>
                    </a:cubicBezTo>
                    <a:cubicBezTo>
                      <a:pt x="64" y="23"/>
                      <a:pt x="51" y="36"/>
                      <a:pt x="38" y="61"/>
                    </a:cubicBezTo>
                    <a:cubicBezTo>
                      <a:pt x="38" y="87"/>
                      <a:pt x="51" y="125"/>
                      <a:pt x="51" y="138"/>
                    </a:cubicBezTo>
                    <a:cubicBezTo>
                      <a:pt x="38" y="163"/>
                      <a:pt x="38" y="189"/>
                      <a:pt x="51" y="201"/>
                    </a:cubicBezTo>
                    <a:cubicBezTo>
                      <a:pt x="77" y="252"/>
                      <a:pt x="102" y="303"/>
                      <a:pt x="128" y="354"/>
                    </a:cubicBezTo>
                    <a:cubicBezTo>
                      <a:pt x="115" y="354"/>
                      <a:pt x="102" y="367"/>
                      <a:pt x="102" y="367"/>
                    </a:cubicBezTo>
                    <a:cubicBezTo>
                      <a:pt x="89" y="380"/>
                      <a:pt x="77" y="393"/>
                      <a:pt x="77" y="405"/>
                    </a:cubicBezTo>
                    <a:lnTo>
                      <a:pt x="64" y="418"/>
                    </a:lnTo>
                    <a:lnTo>
                      <a:pt x="102" y="444"/>
                    </a:lnTo>
                    <a:cubicBezTo>
                      <a:pt x="89" y="456"/>
                      <a:pt x="89" y="456"/>
                      <a:pt x="77" y="456"/>
                    </a:cubicBezTo>
                    <a:cubicBezTo>
                      <a:pt x="64" y="469"/>
                      <a:pt x="51" y="495"/>
                      <a:pt x="64" y="520"/>
                    </a:cubicBezTo>
                    <a:cubicBezTo>
                      <a:pt x="64" y="533"/>
                      <a:pt x="64" y="546"/>
                      <a:pt x="77" y="546"/>
                    </a:cubicBezTo>
                    <a:cubicBezTo>
                      <a:pt x="64" y="558"/>
                      <a:pt x="51" y="558"/>
                      <a:pt x="38" y="571"/>
                    </a:cubicBezTo>
                    <a:cubicBezTo>
                      <a:pt x="26" y="584"/>
                      <a:pt x="13" y="597"/>
                      <a:pt x="13" y="622"/>
                    </a:cubicBezTo>
                    <a:lnTo>
                      <a:pt x="0" y="635"/>
                    </a:lnTo>
                    <a:lnTo>
                      <a:pt x="26" y="660"/>
                    </a:lnTo>
                    <a:cubicBezTo>
                      <a:pt x="38" y="660"/>
                      <a:pt x="51" y="673"/>
                      <a:pt x="51" y="699"/>
                    </a:cubicBezTo>
                    <a:lnTo>
                      <a:pt x="38" y="877"/>
                    </a:lnTo>
                    <a:cubicBezTo>
                      <a:pt x="38" y="915"/>
                      <a:pt x="64" y="941"/>
                      <a:pt x="89" y="941"/>
                    </a:cubicBezTo>
                    <a:cubicBezTo>
                      <a:pt x="96" y="943"/>
                      <a:pt x="103" y="944"/>
                      <a:pt x="109" y="944"/>
                    </a:cubicBezTo>
                    <a:cubicBezTo>
                      <a:pt x="136" y="944"/>
                      <a:pt x="155" y="921"/>
                      <a:pt x="166" y="890"/>
                    </a:cubicBezTo>
                    <a:cubicBezTo>
                      <a:pt x="166" y="890"/>
                      <a:pt x="166" y="877"/>
                      <a:pt x="166" y="864"/>
                    </a:cubicBezTo>
                    <a:lnTo>
                      <a:pt x="166" y="813"/>
                    </a:lnTo>
                    <a:cubicBezTo>
                      <a:pt x="179" y="826"/>
                      <a:pt x="204" y="839"/>
                      <a:pt x="230" y="851"/>
                    </a:cubicBezTo>
                    <a:lnTo>
                      <a:pt x="242" y="890"/>
                    </a:lnTo>
                    <a:lnTo>
                      <a:pt x="268" y="864"/>
                    </a:lnTo>
                    <a:lnTo>
                      <a:pt x="306" y="864"/>
                    </a:lnTo>
                    <a:cubicBezTo>
                      <a:pt x="319" y="851"/>
                      <a:pt x="332" y="851"/>
                      <a:pt x="344" y="826"/>
                    </a:cubicBezTo>
                    <a:cubicBezTo>
                      <a:pt x="383" y="813"/>
                      <a:pt x="395" y="775"/>
                      <a:pt x="383" y="737"/>
                    </a:cubicBezTo>
                    <a:cubicBezTo>
                      <a:pt x="383" y="699"/>
                      <a:pt x="370" y="673"/>
                      <a:pt x="344" y="648"/>
                    </a:cubicBezTo>
                    <a:cubicBezTo>
                      <a:pt x="344" y="609"/>
                      <a:pt x="332" y="584"/>
                      <a:pt x="319" y="558"/>
                    </a:cubicBezTo>
                    <a:cubicBezTo>
                      <a:pt x="332" y="546"/>
                      <a:pt x="344" y="520"/>
                      <a:pt x="357" y="507"/>
                    </a:cubicBezTo>
                    <a:cubicBezTo>
                      <a:pt x="357" y="495"/>
                      <a:pt x="357" y="495"/>
                      <a:pt x="357" y="482"/>
                    </a:cubicBezTo>
                    <a:cubicBezTo>
                      <a:pt x="357" y="482"/>
                      <a:pt x="370" y="482"/>
                      <a:pt x="370" y="469"/>
                    </a:cubicBezTo>
                    <a:cubicBezTo>
                      <a:pt x="383" y="418"/>
                      <a:pt x="383" y="354"/>
                      <a:pt x="357" y="291"/>
                    </a:cubicBezTo>
                    <a:cubicBezTo>
                      <a:pt x="357" y="201"/>
                      <a:pt x="344" y="112"/>
                      <a:pt x="293" y="36"/>
                    </a:cubicBezTo>
                    <a:cubicBezTo>
                      <a:pt x="281" y="23"/>
                      <a:pt x="268" y="10"/>
                      <a:pt x="255" y="10"/>
                    </a:cubicBezTo>
                    <a:cubicBezTo>
                      <a:pt x="249" y="4"/>
                      <a:pt x="242" y="1"/>
                      <a:pt x="23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4753525" y="1479850"/>
                <a:ext cx="12125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2508" extrusionOk="0">
                    <a:moveTo>
                      <a:pt x="166" y="80"/>
                    </a:moveTo>
                    <a:cubicBezTo>
                      <a:pt x="167" y="80"/>
                      <a:pt x="167" y="81"/>
                      <a:pt x="168" y="81"/>
                    </a:cubicBezTo>
                    <a:lnTo>
                      <a:pt x="168" y="81"/>
                    </a:lnTo>
                    <a:cubicBezTo>
                      <a:pt x="168" y="81"/>
                      <a:pt x="168" y="81"/>
                      <a:pt x="168" y="81"/>
                    </a:cubicBezTo>
                    <a:lnTo>
                      <a:pt x="168" y="81"/>
                    </a:lnTo>
                    <a:cubicBezTo>
                      <a:pt x="167" y="81"/>
                      <a:pt x="167" y="80"/>
                      <a:pt x="166" y="80"/>
                    </a:cubicBezTo>
                    <a:close/>
                    <a:moveTo>
                      <a:pt x="254" y="2201"/>
                    </a:moveTo>
                    <a:lnTo>
                      <a:pt x="421" y="2400"/>
                    </a:lnTo>
                    <a:lnTo>
                      <a:pt x="278" y="2257"/>
                    </a:lnTo>
                    <a:lnTo>
                      <a:pt x="278" y="2257"/>
                    </a:lnTo>
                    <a:cubicBezTo>
                      <a:pt x="271" y="2238"/>
                      <a:pt x="263" y="2220"/>
                      <a:pt x="254" y="2201"/>
                    </a:cubicBezTo>
                    <a:close/>
                    <a:moveTo>
                      <a:pt x="81" y="0"/>
                    </a:moveTo>
                    <a:cubicBezTo>
                      <a:pt x="69" y="0"/>
                      <a:pt x="56" y="19"/>
                      <a:pt x="77" y="29"/>
                    </a:cubicBezTo>
                    <a:cubicBezTo>
                      <a:pt x="110" y="62"/>
                      <a:pt x="142" y="92"/>
                      <a:pt x="176" y="121"/>
                    </a:cubicBezTo>
                    <a:lnTo>
                      <a:pt x="176" y="121"/>
                    </a:lnTo>
                    <a:cubicBezTo>
                      <a:pt x="176" y="122"/>
                      <a:pt x="177" y="124"/>
                      <a:pt x="177" y="126"/>
                    </a:cubicBezTo>
                    <a:lnTo>
                      <a:pt x="177" y="126"/>
                    </a:lnTo>
                    <a:cubicBezTo>
                      <a:pt x="169" y="123"/>
                      <a:pt x="161" y="121"/>
                      <a:pt x="153" y="118"/>
                    </a:cubicBezTo>
                    <a:cubicBezTo>
                      <a:pt x="141" y="118"/>
                      <a:pt x="115" y="131"/>
                      <a:pt x="128" y="144"/>
                    </a:cubicBezTo>
                    <a:cubicBezTo>
                      <a:pt x="174" y="293"/>
                      <a:pt x="303" y="350"/>
                      <a:pt x="158" y="350"/>
                    </a:cubicBezTo>
                    <a:cubicBezTo>
                      <a:pt x="143" y="350"/>
                      <a:pt x="124" y="349"/>
                      <a:pt x="102" y="348"/>
                    </a:cubicBezTo>
                    <a:cubicBezTo>
                      <a:pt x="90" y="348"/>
                      <a:pt x="77" y="373"/>
                      <a:pt x="90" y="386"/>
                    </a:cubicBezTo>
                    <a:cubicBezTo>
                      <a:pt x="120" y="420"/>
                      <a:pt x="152" y="455"/>
                      <a:pt x="185" y="488"/>
                    </a:cubicBezTo>
                    <a:lnTo>
                      <a:pt x="185" y="488"/>
                    </a:lnTo>
                    <a:cubicBezTo>
                      <a:pt x="139" y="471"/>
                      <a:pt x="90" y="458"/>
                      <a:pt x="39" y="450"/>
                    </a:cubicBezTo>
                    <a:cubicBezTo>
                      <a:pt x="26" y="450"/>
                      <a:pt x="13" y="462"/>
                      <a:pt x="26" y="475"/>
                    </a:cubicBezTo>
                    <a:cubicBezTo>
                      <a:pt x="44" y="502"/>
                      <a:pt x="64" y="528"/>
                      <a:pt x="86" y="552"/>
                    </a:cubicBezTo>
                    <a:lnTo>
                      <a:pt x="86" y="552"/>
                    </a:lnTo>
                    <a:cubicBezTo>
                      <a:pt x="73" y="552"/>
                      <a:pt x="53" y="553"/>
                      <a:pt x="64" y="564"/>
                    </a:cubicBezTo>
                    <a:cubicBezTo>
                      <a:pt x="83" y="626"/>
                      <a:pt x="116" y="684"/>
                      <a:pt x="158" y="735"/>
                    </a:cubicBezTo>
                    <a:lnTo>
                      <a:pt x="158" y="735"/>
                    </a:lnTo>
                    <a:cubicBezTo>
                      <a:pt x="152" y="737"/>
                      <a:pt x="147" y="740"/>
                      <a:pt x="141" y="743"/>
                    </a:cubicBezTo>
                    <a:cubicBezTo>
                      <a:pt x="92" y="769"/>
                      <a:pt x="90" y="808"/>
                      <a:pt x="110" y="850"/>
                    </a:cubicBezTo>
                    <a:lnTo>
                      <a:pt x="110" y="850"/>
                    </a:lnTo>
                    <a:cubicBezTo>
                      <a:pt x="103" y="848"/>
                      <a:pt x="96" y="846"/>
                      <a:pt x="90" y="845"/>
                    </a:cubicBezTo>
                    <a:cubicBezTo>
                      <a:pt x="64" y="845"/>
                      <a:pt x="51" y="858"/>
                      <a:pt x="64" y="870"/>
                    </a:cubicBezTo>
                    <a:cubicBezTo>
                      <a:pt x="76" y="893"/>
                      <a:pt x="88" y="915"/>
                      <a:pt x="101" y="937"/>
                    </a:cubicBezTo>
                    <a:lnTo>
                      <a:pt x="101" y="937"/>
                    </a:lnTo>
                    <a:cubicBezTo>
                      <a:pt x="90" y="942"/>
                      <a:pt x="81" y="951"/>
                      <a:pt x="90" y="960"/>
                    </a:cubicBezTo>
                    <a:cubicBezTo>
                      <a:pt x="103" y="1014"/>
                      <a:pt x="123" y="1065"/>
                      <a:pt x="150" y="1112"/>
                    </a:cubicBezTo>
                    <a:lnTo>
                      <a:pt x="150" y="1112"/>
                    </a:lnTo>
                    <a:cubicBezTo>
                      <a:pt x="138" y="1113"/>
                      <a:pt x="128" y="1115"/>
                      <a:pt x="128" y="1138"/>
                    </a:cubicBezTo>
                    <a:cubicBezTo>
                      <a:pt x="142" y="1178"/>
                      <a:pt x="161" y="1216"/>
                      <a:pt x="183" y="1253"/>
                    </a:cubicBezTo>
                    <a:lnTo>
                      <a:pt x="183" y="1253"/>
                    </a:lnTo>
                    <a:cubicBezTo>
                      <a:pt x="145" y="1239"/>
                      <a:pt x="105" y="1231"/>
                      <a:pt x="64" y="1227"/>
                    </a:cubicBezTo>
                    <a:cubicBezTo>
                      <a:pt x="51" y="1227"/>
                      <a:pt x="39" y="1240"/>
                      <a:pt x="51" y="1265"/>
                    </a:cubicBezTo>
                    <a:cubicBezTo>
                      <a:pt x="80" y="1322"/>
                      <a:pt x="113" y="1377"/>
                      <a:pt x="152" y="1430"/>
                    </a:cubicBezTo>
                    <a:lnTo>
                      <a:pt x="152" y="1430"/>
                    </a:lnTo>
                    <a:cubicBezTo>
                      <a:pt x="138" y="1428"/>
                      <a:pt x="122" y="1427"/>
                      <a:pt x="107" y="1427"/>
                    </a:cubicBezTo>
                    <a:cubicBezTo>
                      <a:pt x="89" y="1427"/>
                      <a:pt x="70" y="1428"/>
                      <a:pt x="51" y="1431"/>
                    </a:cubicBezTo>
                    <a:cubicBezTo>
                      <a:pt x="39" y="1431"/>
                      <a:pt x="39" y="1444"/>
                      <a:pt x="39" y="1457"/>
                    </a:cubicBezTo>
                    <a:cubicBezTo>
                      <a:pt x="49" y="1493"/>
                      <a:pt x="62" y="1528"/>
                      <a:pt x="79" y="1562"/>
                    </a:cubicBezTo>
                    <a:lnTo>
                      <a:pt x="79" y="1562"/>
                    </a:lnTo>
                    <a:cubicBezTo>
                      <a:pt x="71" y="1566"/>
                      <a:pt x="64" y="1575"/>
                      <a:pt x="64" y="1584"/>
                    </a:cubicBezTo>
                    <a:cubicBezTo>
                      <a:pt x="69" y="1601"/>
                      <a:pt x="74" y="1619"/>
                      <a:pt x="80" y="1636"/>
                    </a:cubicBezTo>
                    <a:lnTo>
                      <a:pt x="80" y="1636"/>
                    </a:lnTo>
                    <a:cubicBezTo>
                      <a:pt x="79" y="1635"/>
                      <a:pt x="78" y="1635"/>
                      <a:pt x="77" y="1635"/>
                    </a:cubicBezTo>
                    <a:cubicBezTo>
                      <a:pt x="64" y="1635"/>
                      <a:pt x="51" y="1648"/>
                      <a:pt x="51" y="1661"/>
                    </a:cubicBezTo>
                    <a:cubicBezTo>
                      <a:pt x="59" y="1674"/>
                      <a:pt x="66" y="1686"/>
                      <a:pt x="73" y="1699"/>
                    </a:cubicBezTo>
                    <a:lnTo>
                      <a:pt x="73" y="1699"/>
                    </a:lnTo>
                    <a:cubicBezTo>
                      <a:pt x="62" y="1701"/>
                      <a:pt x="51" y="1713"/>
                      <a:pt x="51" y="1724"/>
                    </a:cubicBezTo>
                    <a:cubicBezTo>
                      <a:pt x="59" y="1758"/>
                      <a:pt x="69" y="1790"/>
                      <a:pt x="82" y="1820"/>
                    </a:cubicBezTo>
                    <a:lnTo>
                      <a:pt x="82" y="1820"/>
                    </a:lnTo>
                    <a:cubicBezTo>
                      <a:pt x="67" y="1855"/>
                      <a:pt x="81" y="1900"/>
                      <a:pt x="109" y="1947"/>
                    </a:cubicBezTo>
                    <a:lnTo>
                      <a:pt x="109" y="1947"/>
                    </a:lnTo>
                    <a:cubicBezTo>
                      <a:pt x="102" y="1954"/>
                      <a:pt x="102" y="1956"/>
                      <a:pt x="102" y="1966"/>
                    </a:cubicBezTo>
                    <a:cubicBezTo>
                      <a:pt x="102" y="2017"/>
                      <a:pt x="113" y="2067"/>
                      <a:pt x="131" y="2114"/>
                    </a:cubicBezTo>
                    <a:lnTo>
                      <a:pt x="131" y="2114"/>
                    </a:lnTo>
                    <a:cubicBezTo>
                      <a:pt x="121" y="2122"/>
                      <a:pt x="112" y="2133"/>
                      <a:pt x="102" y="2145"/>
                    </a:cubicBezTo>
                    <a:cubicBezTo>
                      <a:pt x="0" y="2272"/>
                      <a:pt x="179" y="2425"/>
                      <a:pt x="294" y="2425"/>
                    </a:cubicBezTo>
                    <a:cubicBezTo>
                      <a:pt x="306" y="2425"/>
                      <a:pt x="319" y="2425"/>
                      <a:pt x="319" y="2413"/>
                    </a:cubicBezTo>
                    <a:cubicBezTo>
                      <a:pt x="318" y="2402"/>
                      <a:pt x="316" y="2391"/>
                      <a:pt x="314" y="2381"/>
                    </a:cubicBezTo>
                    <a:lnTo>
                      <a:pt x="314" y="2381"/>
                    </a:lnTo>
                    <a:cubicBezTo>
                      <a:pt x="358" y="2426"/>
                      <a:pt x="404" y="2466"/>
                      <a:pt x="447" y="2502"/>
                    </a:cubicBezTo>
                    <a:cubicBezTo>
                      <a:pt x="450" y="2506"/>
                      <a:pt x="455" y="2507"/>
                      <a:pt x="460" y="2507"/>
                    </a:cubicBezTo>
                    <a:cubicBezTo>
                      <a:pt x="472" y="2507"/>
                      <a:pt x="485" y="2498"/>
                      <a:pt x="485" y="2489"/>
                    </a:cubicBezTo>
                    <a:cubicBezTo>
                      <a:pt x="479" y="2435"/>
                      <a:pt x="431" y="2309"/>
                      <a:pt x="365" y="2212"/>
                    </a:cubicBezTo>
                    <a:lnTo>
                      <a:pt x="365" y="2212"/>
                    </a:lnTo>
                    <a:cubicBezTo>
                      <a:pt x="403" y="2243"/>
                      <a:pt x="433" y="2264"/>
                      <a:pt x="447" y="2272"/>
                    </a:cubicBezTo>
                    <a:cubicBezTo>
                      <a:pt x="450" y="2276"/>
                      <a:pt x="454" y="2277"/>
                      <a:pt x="459" y="2277"/>
                    </a:cubicBezTo>
                    <a:cubicBezTo>
                      <a:pt x="470" y="2277"/>
                      <a:pt x="481" y="2266"/>
                      <a:pt x="472" y="2247"/>
                    </a:cubicBezTo>
                    <a:cubicBezTo>
                      <a:pt x="456" y="2194"/>
                      <a:pt x="433" y="2141"/>
                      <a:pt x="403" y="2094"/>
                    </a:cubicBezTo>
                    <a:lnTo>
                      <a:pt x="403" y="2094"/>
                    </a:lnTo>
                    <a:cubicBezTo>
                      <a:pt x="406" y="2091"/>
                      <a:pt x="408" y="2086"/>
                      <a:pt x="408" y="2081"/>
                    </a:cubicBezTo>
                    <a:cubicBezTo>
                      <a:pt x="408" y="2057"/>
                      <a:pt x="403" y="2026"/>
                      <a:pt x="393" y="1992"/>
                    </a:cubicBezTo>
                    <a:lnTo>
                      <a:pt x="393" y="1992"/>
                    </a:lnTo>
                    <a:cubicBezTo>
                      <a:pt x="402" y="1987"/>
                      <a:pt x="403" y="1974"/>
                      <a:pt x="396" y="1966"/>
                    </a:cubicBezTo>
                    <a:cubicBezTo>
                      <a:pt x="392" y="1953"/>
                      <a:pt x="388" y="1940"/>
                      <a:pt x="382" y="1928"/>
                    </a:cubicBezTo>
                    <a:lnTo>
                      <a:pt x="382" y="1928"/>
                    </a:lnTo>
                    <a:cubicBezTo>
                      <a:pt x="394" y="1927"/>
                      <a:pt x="405" y="1925"/>
                      <a:pt x="396" y="1915"/>
                    </a:cubicBezTo>
                    <a:cubicBezTo>
                      <a:pt x="391" y="1902"/>
                      <a:pt x="386" y="1889"/>
                      <a:pt x="381" y="1876"/>
                    </a:cubicBezTo>
                    <a:lnTo>
                      <a:pt x="381" y="1876"/>
                    </a:lnTo>
                    <a:cubicBezTo>
                      <a:pt x="381" y="1876"/>
                      <a:pt x="382" y="1877"/>
                      <a:pt x="383" y="1877"/>
                    </a:cubicBezTo>
                    <a:cubicBezTo>
                      <a:pt x="385" y="1880"/>
                      <a:pt x="388" y="1881"/>
                      <a:pt x="390" y="1881"/>
                    </a:cubicBezTo>
                    <a:cubicBezTo>
                      <a:pt x="400" y="1881"/>
                      <a:pt x="408" y="1862"/>
                      <a:pt x="408" y="1852"/>
                    </a:cubicBezTo>
                    <a:cubicBezTo>
                      <a:pt x="394" y="1761"/>
                      <a:pt x="350" y="1682"/>
                      <a:pt x="285" y="1629"/>
                    </a:cubicBezTo>
                    <a:lnTo>
                      <a:pt x="285" y="1629"/>
                    </a:lnTo>
                    <a:cubicBezTo>
                      <a:pt x="291" y="1617"/>
                      <a:pt x="296" y="1606"/>
                      <a:pt x="301" y="1595"/>
                    </a:cubicBezTo>
                    <a:lnTo>
                      <a:pt x="301" y="1595"/>
                    </a:lnTo>
                    <a:cubicBezTo>
                      <a:pt x="331" y="1622"/>
                      <a:pt x="362" y="1648"/>
                      <a:pt x="396" y="1673"/>
                    </a:cubicBezTo>
                    <a:cubicBezTo>
                      <a:pt x="398" y="1676"/>
                      <a:pt x="401" y="1677"/>
                      <a:pt x="404" y="1677"/>
                    </a:cubicBezTo>
                    <a:cubicBezTo>
                      <a:pt x="417" y="1677"/>
                      <a:pt x="431" y="1658"/>
                      <a:pt x="421" y="1648"/>
                    </a:cubicBezTo>
                    <a:cubicBezTo>
                      <a:pt x="373" y="1533"/>
                      <a:pt x="282" y="1454"/>
                      <a:pt x="169" y="1433"/>
                    </a:cubicBezTo>
                    <a:lnTo>
                      <a:pt x="169" y="1433"/>
                    </a:lnTo>
                    <a:cubicBezTo>
                      <a:pt x="142" y="1380"/>
                      <a:pt x="147" y="1322"/>
                      <a:pt x="186" y="1258"/>
                    </a:cubicBezTo>
                    <a:lnTo>
                      <a:pt x="186" y="1258"/>
                    </a:lnTo>
                    <a:cubicBezTo>
                      <a:pt x="241" y="1350"/>
                      <a:pt x="318" y="1432"/>
                      <a:pt x="408" y="1495"/>
                    </a:cubicBezTo>
                    <a:cubicBezTo>
                      <a:pt x="411" y="1497"/>
                      <a:pt x="414" y="1498"/>
                      <a:pt x="417" y="1498"/>
                    </a:cubicBezTo>
                    <a:cubicBezTo>
                      <a:pt x="429" y="1498"/>
                      <a:pt x="444" y="1480"/>
                      <a:pt x="434" y="1469"/>
                    </a:cubicBezTo>
                    <a:cubicBezTo>
                      <a:pt x="379" y="1368"/>
                      <a:pt x="290" y="1293"/>
                      <a:pt x="188" y="1255"/>
                    </a:cubicBezTo>
                    <a:lnTo>
                      <a:pt x="188" y="1255"/>
                    </a:lnTo>
                    <a:cubicBezTo>
                      <a:pt x="196" y="1242"/>
                      <a:pt x="206" y="1228"/>
                      <a:pt x="217" y="1214"/>
                    </a:cubicBezTo>
                    <a:cubicBezTo>
                      <a:pt x="218" y="1214"/>
                      <a:pt x="219" y="1213"/>
                      <a:pt x="220" y="1212"/>
                    </a:cubicBezTo>
                    <a:lnTo>
                      <a:pt x="220" y="1212"/>
                    </a:lnTo>
                    <a:cubicBezTo>
                      <a:pt x="258" y="1256"/>
                      <a:pt x="304" y="1295"/>
                      <a:pt x="357" y="1329"/>
                    </a:cubicBezTo>
                    <a:cubicBezTo>
                      <a:pt x="370" y="1329"/>
                      <a:pt x="396" y="1329"/>
                      <a:pt x="383" y="1304"/>
                    </a:cubicBezTo>
                    <a:cubicBezTo>
                      <a:pt x="379" y="1271"/>
                      <a:pt x="369" y="1242"/>
                      <a:pt x="353" y="1217"/>
                    </a:cubicBezTo>
                    <a:lnTo>
                      <a:pt x="353" y="1217"/>
                    </a:lnTo>
                    <a:cubicBezTo>
                      <a:pt x="371" y="1230"/>
                      <a:pt x="389" y="1241"/>
                      <a:pt x="408" y="1253"/>
                    </a:cubicBezTo>
                    <a:cubicBezTo>
                      <a:pt x="412" y="1256"/>
                      <a:pt x="415" y="1258"/>
                      <a:pt x="418" y="1258"/>
                    </a:cubicBezTo>
                    <a:cubicBezTo>
                      <a:pt x="427" y="1258"/>
                      <a:pt x="434" y="1246"/>
                      <a:pt x="434" y="1227"/>
                    </a:cubicBezTo>
                    <a:cubicBezTo>
                      <a:pt x="367" y="1117"/>
                      <a:pt x="272" y="1025"/>
                      <a:pt x="165" y="961"/>
                    </a:cubicBezTo>
                    <a:lnTo>
                      <a:pt x="165" y="961"/>
                    </a:lnTo>
                    <a:cubicBezTo>
                      <a:pt x="174" y="960"/>
                      <a:pt x="185" y="960"/>
                      <a:pt x="199" y="960"/>
                    </a:cubicBezTo>
                    <a:lnTo>
                      <a:pt x="199" y="960"/>
                    </a:lnTo>
                    <a:cubicBezTo>
                      <a:pt x="201" y="962"/>
                      <a:pt x="203" y="964"/>
                      <a:pt x="206" y="966"/>
                    </a:cubicBezTo>
                    <a:lnTo>
                      <a:pt x="206" y="966"/>
                    </a:lnTo>
                    <a:cubicBezTo>
                      <a:pt x="207" y="973"/>
                      <a:pt x="209" y="976"/>
                      <a:pt x="210" y="976"/>
                    </a:cubicBezTo>
                    <a:cubicBezTo>
                      <a:pt x="210" y="976"/>
                      <a:pt x="211" y="975"/>
                      <a:pt x="211" y="971"/>
                    </a:cubicBezTo>
                    <a:lnTo>
                      <a:pt x="211" y="971"/>
                    </a:lnTo>
                    <a:cubicBezTo>
                      <a:pt x="276" y="1029"/>
                      <a:pt x="345" y="1074"/>
                      <a:pt x="345" y="1074"/>
                    </a:cubicBezTo>
                    <a:cubicBezTo>
                      <a:pt x="345" y="1078"/>
                      <a:pt x="348" y="1080"/>
                      <a:pt x="352" y="1080"/>
                    </a:cubicBezTo>
                    <a:cubicBezTo>
                      <a:pt x="363" y="1080"/>
                      <a:pt x="379" y="1070"/>
                      <a:pt x="370" y="1061"/>
                    </a:cubicBezTo>
                    <a:cubicBezTo>
                      <a:pt x="330" y="989"/>
                      <a:pt x="275" y="932"/>
                      <a:pt x="211" y="894"/>
                    </a:cubicBezTo>
                    <a:lnTo>
                      <a:pt x="211" y="894"/>
                    </a:lnTo>
                    <a:cubicBezTo>
                      <a:pt x="210" y="863"/>
                      <a:pt x="209" y="826"/>
                      <a:pt x="208" y="789"/>
                    </a:cubicBezTo>
                    <a:lnTo>
                      <a:pt x="208" y="789"/>
                    </a:lnTo>
                    <a:cubicBezTo>
                      <a:pt x="242" y="821"/>
                      <a:pt x="280" y="848"/>
                      <a:pt x="319" y="870"/>
                    </a:cubicBezTo>
                    <a:cubicBezTo>
                      <a:pt x="332" y="870"/>
                      <a:pt x="357" y="858"/>
                      <a:pt x="345" y="845"/>
                    </a:cubicBezTo>
                    <a:cubicBezTo>
                      <a:pt x="306" y="787"/>
                      <a:pt x="267" y="729"/>
                      <a:pt x="206" y="726"/>
                    </a:cubicBezTo>
                    <a:lnTo>
                      <a:pt x="206" y="726"/>
                    </a:lnTo>
                    <a:cubicBezTo>
                      <a:pt x="206" y="705"/>
                      <a:pt x="206" y="685"/>
                      <a:pt x="206" y="667"/>
                    </a:cubicBezTo>
                    <a:lnTo>
                      <a:pt x="206" y="667"/>
                    </a:lnTo>
                    <a:cubicBezTo>
                      <a:pt x="263" y="719"/>
                      <a:pt x="323" y="766"/>
                      <a:pt x="383" y="807"/>
                    </a:cubicBezTo>
                    <a:cubicBezTo>
                      <a:pt x="386" y="810"/>
                      <a:pt x="390" y="812"/>
                      <a:pt x="393" y="812"/>
                    </a:cubicBezTo>
                    <a:cubicBezTo>
                      <a:pt x="401" y="812"/>
                      <a:pt x="408" y="800"/>
                      <a:pt x="408" y="781"/>
                    </a:cubicBezTo>
                    <a:cubicBezTo>
                      <a:pt x="396" y="762"/>
                      <a:pt x="382" y="744"/>
                      <a:pt x="367" y="727"/>
                    </a:cubicBezTo>
                    <a:lnTo>
                      <a:pt x="367" y="727"/>
                    </a:lnTo>
                    <a:cubicBezTo>
                      <a:pt x="373" y="723"/>
                      <a:pt x="376" y="717"/>
                      <a:pt x="370" y="705"/>
                    </a:cubicBezTo>
                    <a:cubicBezTo>
                      <a:pt x="317" y="609"/>
                      <a:pt x="237" y="540"/>
                      <a:pt x="138" y="505"/>
                    </a:cubicBezTo>
                    <a:lnTo>
                      <a:pt x="138" y="505"/>
                    </a:lnTo>
                    <a:cubicBezTo>
                      <a:pt x="139" y="502"/>
                      <a:pt x="143" y="501"/>
                      <a:pt x="148" y="501"/>
                    </a:cubicBezTo>
                    <a:cubicBezTo>
                      <a:pt x="159" y="501"/>
                      <a:pt x="177" y="506"/>
                      <a:pt x="204" y="513"/>
                    </a:cubicBezTo>
                    <a:cubicBezTo>
                      <a:pt x="207" y="514"/>
                      <a:pt x="209" y="514"/>
                      <a:pt x="212" y="514"/>
                    </a:cubicBezTo>
                    <a:lnTo>
                      <a:pt x="212" y="514"/>
                    </a:lnTo>
                    <a:cubicBezTo>
                      <a:pt x="270" y="570"/>
                      <a:pt x="335" y="622"/>
                      <a:pt x="408" y="666"/>
                    </a:cubicBezTo>
                    <a:cubicBezTo>
                      <a:pt x="411" y="669"/>
                      <a:pt x="414" y="670"/>
                      <a:pt x="417" y="670"/>
                    </a:cubicBezTo>
                    <a:cubicBezTo>
                      <a:pt x="429" y="670"/>
                      <a:pt x="444" y="651"/>
                      <a:pt x="434" y="641"/>
                    </a:cubicBezTo>
                    <a:cubicBezTo>
                      <a:pt x="377" y="591"/>
                      <a:pt x="318" y="550"/>
                      <a:pt x="254" y="518"/>
                    </a:cubicBezTo>
                    <a:lnTo>
                      <a:pt x="254" y="518"/>
                    </a:lnTo>
                    <a:cubicBezTo>
                      <a:pt x="284" y="518"/>
                      <a:pt x="264" y="504"/>
                      <a:pt x="217" y="475"/>
                    </a:cubicBezTo>
                    <a:cubicBezTo>
                      <a:pt x="173" y="442"/>
                      <a:pt x="177" y="409"/>
                      <a:pt x="286" y="409"/>
                    </a:cubicBezTo>
                    <a:cubicBezTo>
                      <a:pt x="303" y="409"/>
                      <a:pt x="322" y="410"/>
                      <a:pt x="345" y="411"/>
                    </a:cubicBezTo>
                    <a:cubicBezTo>
                      <a:pt x="347" y="414"/>
                      <a:pt x="349" y="415"/>
                      <a:pt x="352" y="415"/>
                    </a:cubicBezTo>
                    <a:cubicBezTo>
                      <a:pt x="361" y="415"/>
                      <a:pt x="368" y="396"/>
                      <a:pt x="357" y="386"/>
                    </a:cubicBezTo>
                    <a:cubicBezTo>
                      <a:pt x="357" y="334"/>
                      <a:pt x="345" y="285"/>
                      <a:pt x="322" y="240"/>
                    </a:cubicBezTo>
                    <a:lnTo>
                      <a:pt x="322" y="240"/>
                    </a:lnTo>
                    <a:cubicBezTo>
                      <a:pt x="346" y="258"/>
                      <a:pt x="371" y="277"/>
                      <a:pt x="396" y="297"/>
                    </a:cubicBezTo>
                    <a:cubicBezTo>
                      <a:pt x="398" y="299"/>
                      <a:pt x="401" y="300"/>
                      <a:pt x="404" y="300"/>
                    </a:cubicBezTo>
                    <a:cubicBezTo>
                      <a:pt x="416" y="300"/>
                      <a:pt x="429" y="282"/>
                      <a:pt x="408" y="271"/>
                    </a:cubicBezTo>
                    <a:cubicBezTo>
                      <a:pt x="369" y="239"/>
                      <a:pt x="327" y="206"/>
                      <a:pt x="283" y="179"/>
                    </a:cubicBezTo>
                    <a:lnTo>
                      <a:pt x="283" y="179"/>
                    </a:lnTo>
                    <a:cubicBezTo>
                      <a:pt x="274" y="167"/>
                      <a:pt x="264" y="156"/>
                      <a:pt x="254" y="146"/>
                    </a:cubicBezTo>
                    <a:lnTo>
                      <a:pt x="254" y="146"/>
                    </a:lnTo>
                    <a:cubicBezTo>
                      <a:pt x="280" y="167"/>
                      <a:pt x="306" y="190"/>
                      <a:pt x="332" y="207"/>
                    </a:cubicBezTo>
                    <a:cubicBezTo>
                      <a:pt x="339" y="215"/>
                      <a:pt x="347" y="218"/>
                      <a:pt x="353" y="218"/>
                    </a:cubicBezTo>
                    <a:cubicBezTo>
                      <a:pt x="368" y="218"/>
                      <a:pt x="375" y="200"/>
                      <a:pt x="357" y="182"/>
                    </a:cubicBezTo>
                    <a:cubicBezTo>
                      <a:pt x="330" y="155"/>
                      <a:pt x="301" y="130"/>
                      <a:pt x="270" y="108"/>
                    </a:cubicBezTo>
                    <a:lnTo>
                      <a:pt x="270" y="108"/>
                    </a:lnTo>
                    <a:cubicBezTo>
                      <a:pt x="269" y="96"/>
                      <a:pt x="243" y="69"/>
                      <a:pt x="192" y="29"/>
                    </a:cubicBezTo>
                    <a:cubicBezTo>
                      <a:pt x="188" y="25"/>
                      <a:pt x="183" y="24"/>
                      <a:pt x="178" y="24"/>
                    </a:cubicBezTo>
                    <a:cubicBezTo>
                      <a:pt x="167" y="24"/>
                      <a:pt x="157" y="33"/>
                      <a:pt x="166" y="42"/>
                    </a:cubicBezTo>
                    <a:cubicBezTo>
                      <a:pt x="166" y="42"/>
                      <a:pt x="166" y="43"/>
                      <a:pt x="166" y="43"/>
                    </a:cubicBezTo>
                    <a:lnTo>
                      <a:pt x="166" y="43"/>
                    </a:lnTo>
                    <a:cubicBezTo>
                      <a:pt x="141" y="30"/>
                      <a:pt x="116" y="17"/>
                      <a:pt x="90" y="4"/>
                    </a:cubicBezTo>
                    <a:cubicBezTo>
                      <a:pt x="87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3"/>
              <p:cNvSpPr/>
              <p:nvPr/>
            </p:nvSpPr>
            <p:spPr>
              <a:xfrm>
                <a:off x="4752250" y="1478850"/>
                <a:ext cx="1405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593" extrusionOk="0">
                    <a:moveTo>
                      <a:pt x="243" y="235"/>
                    </a:moveTo>
                    <a:lnTo>
                      <a:pt x="345" y="311"/>
                    </a:lnTo>
                    <a:cubicBezTo>
                      <a:pt x="357" y="349"/>
                      <a:pt x="357" y="375"/>
                      <a:pt x="357" y="413"/>
                    </a:cubicBezTo>
                    <a:lnTo>
                      <a:pt x="306" y="413"/>
                    </a:lnTo>
                    <a:cubicBezTo>
                      <a:pt x="306" y="400"/>
                      <a:pt x="306" y="400"/>
                      <a:pt x="319" y="400"/>
                    </a:cubicBezTo>
                    <a:cubicBezTo>
                      <a:pt x="332" y="362"/>
                      <a:pt x="294" y="311"/>
                      <a:pt x="281" y="298"/>
                    </a:cubicBezTo>
                    <a:cubicBezTo>
                      <a:pt x="268" y="273"/>
                      <a:pt x="255" y="260"/>
                      <a:pt x="243" y="235"/>
                    </a:cubicBezTo>
                    <a:close/>
                    <a:moveTo>
                      <a:pt x="204" y="834"/>
                    </a:moveTo>
                    <a:lnTo>
                      <a:pt x="230" y="859"/>
                    </a:lnTo>
                    <a:lnTo>
                      <a:pt x="230" y="885"/>
                    </a:lnTo>
                    <a:lnTo>
                      <a:pt x="192" y="872"/>
                    </a:lnTo>
                    <a:lnTo>
                      <a:pt x="192" y="859"/>
                    </a:lnTo>
                    <a:cubicBezTo>
                      <a:pt x="192" y="859"/>
                      <a:pt x="192" y="859"/>
                      <a:pt x="192" y="847"/>
                    </a:cubicBezTo>
                    <a:cubicBezTo>
                      <a:pt x="192" y="847"/>
                      <a:pt x="192" y="847"/>
                      <a:pt x="204" y="834"/>
                    </a:cubicBezTo>
                    <a:close/>
                    <a:moveTo>
                      <a:pt x="153" y="1318"/>
                    </a:moveTo>
                    <a:lnTo>
                      <a:pt x="166" y="1331"/>
                    </a:lnTo>
                    <a:lnTo>
                      <a:pt x="166" y="1344"/>
                    </a:lnTo>
                    <a:lnTo>
                      <a:pt x="153" y="1318"/>
                    </a:lnTo>
                    <a:close/>
                    <a:moveTo>
                      <a:pt x="243" y="1369"/>
                    </a:moveTo>
                    <a:cubicBezTo>
                      <a:pt x="268" y="1407"/>
                      <a:pt x="294" y="1433"/>
                      <a:pt x="319" y="1458"/>
                    </a:cubicBezTo>
                    <a:cubicBezTo>
                      <a:pt x="294" y="1458"/>
                      <a:pt x="268" y="1446"/>
                      <a:pt x="243" y="1446"/>
                    </a:cubicBezTo>
                    <a:cubicBezTo>
                      <a:pt x="243" y="1433"/>
                      <a:pt x="243" y="1433"/>
                      <a:pt x="243" y="1420"/>
                    </a:cubicBezTo>
                    <a:cubicBezTo>
                      <a:pt x="243" y="1407"/>
                      <a:pt x="243" y="1395"/>
                      <a:pt x="243" y="1369"/>
                    </a:cubicBezTo>
                    <a:close/>
                    <a:moveTo>
                      <a:pt x="192" y="1509"/>
                    </a:moveTo>
                    <a:lnTo>
                      <a:pt x="243" y="1586"/>
                    </a:lnTo>
                    <a:cubicBezTo>
                      <a:pt x="217" y="1573"/>
                      <a:pt x="192" y="1560"/>
                      <a:pt x="166" y="1560"/>
                    </a:cubicBezTo>
                    <a:lnTo>
                      <a:pt x="141" y="1509"/>
                    </a:lnTo>
                    <a:close/>
                    <a:moveTo>
                      <a:pt x="421" y="2172"/>
                    </a:moveTo>
                    <a:lnTo>
                      <a:pt x="447" y="2185"/>
                    </a:lnTo>
                    <a:lnTo>
                      <a:pt x="459" y="2185"/>
                    </a:lnTo>
                    <a:lnTo>
                      <a:pt x="498" y="2249"/>
                    </a:lnTo>
                    <a:lnTo>
                      <a:pt x="472" y="2223"/>
                    </a:lnTo>
                    <a:cubicBezTo>
                      <a:pt x="459" y="2210"/>
                      <a:pt x="434" y="2185"/>
                      <a:pt x="421" y="2172"/>
                    </a:cubicBezTo>
                    <a:close/>
                    <a:moveTo>
                      <a:pt x="383" y="2261"/>
                    </a:moveTo>
                    <a:lnTo>
                      <a:pt x="408" y="2287"/>
                    </a:lnTo>
                    <a:cubicBezTo>
                      <a:pt x="434" y="2312"/>
                      <a:pt x="459" y="2363"/>
                      <a:pt x="472" y="2402"/>
                    </a:cubicBezTo>
                    <a:lnTo>
                      <a:pt x="396" y="2312"/>
                    </a:lnTo>
                    <a:cubicBezTo>
                      <a:pt x="396" y="2300"/>
                      <a:pt x="383" y="2274"/>
                      <a:pt x="383" y="2261"/>
                    </a:cubicBezTo>
                    <a:close/>
                    <a:moveTo>
                      <a:pt x="192" y="2236"/>
                    </a:moveTo>
                    <a:cubicBezTo>
                      <a:pt x="230" y="2312"/>
                      <a:pt x="281" y="2376"/>
                      <a:pt x="332" y="2427"/>
                    </a:cubicBezTo>
                    <a:cubicBezTo>
                      <a:pt x="281" y="2414"/>
                      <a:pt x="230" y="2376"/>
                      <a:pt x="192" y="2325"/>
                    </a:cubicBezTo>
                    <a:cubicBezTo>
                      <a:pt x="179" y="2300"/>
                      <a:pt x="179" y="2261"/>
                      <a:pt x="192" y="2236"/>
                    </a:cubicBezTo>
                    <a:close/>
                    <a:moveTo>
                      <a:pt x="485" y="2427"/>
                    </a:moveTo>
                    <a:cubicBezTo>
                      <a:pt x="498" y="2440"/>
                      <a:pt x="498" y="2453"/>
                      <a:pt x="510" y="2478"/>
                    </a:cubicBezTo>
                    <a:lnTo>
                      <a:pt x="472" y="2440"/>
                    </a:lnTo>
                    <a:lnTo>
                      <a:pt x="485" y="2427"/>
                    </a:lnTo>
                    <a:close/>
                    <a:moveTo>
                      <a:pt x="107" y="0"/>
                    </a:moveTo>
                    <a:cubicBezTo>
                      <a:pt x="89" y="0"/>
                      <a:pt x="70" y="12"/>
                      <a:pt x="51" y="31"/>
                    </a:cubicBezTo>
                    <a:cubicBezTo>
                      <a:pt x="39" y="56"/>
                      <a:pt x="39" y="82"/>
                      <a:pt x="64" y="107"/>
                    </a:cubicBezTo>
                    <a:lnTo>
                      <a:pt x="115" y="146"/>
                    </a:lnTo>
                    <a:cubicBezTo>
                      <a:pt x="115" y="158"/>
                      <a:pt x="115" y="184"/>
                      <a:pt x="115" y="196"/>
                    </a:cubicBezTo>
                    <a:cubicBezTo>
                      <a:pt x="141" y="247"/>
                      <a:pt x="166" y="298"/>
                      <a:pt x="192" y="349"/>
                    </a:cubicBezTo>
                    <a:lnTo>
                      <a:pt x="128" y="349"/>
                    </a:lnTo>
                    <a:cubicBezTo>
                      <a:pt x="102" y="349"/>
                      <a:pt x="90" y="362"/>
                      <a:pt x="77" y="388"/>
                    </a:cubicBezTo>
                    <a:cubicBezTo>
                      <a:pt x="64" y="400"/>
                      <a:pt x="64" y="426"/>
                      <a:pt x="77" y="451"/>
                    </a:cubicBezTo>
                    <a:cubicBezTo>
                      <a:pt x="70" y="448"/>
                      <a:pt x="63" y="446"/>
                      <a:pt x="57" y="446"/>
                    </a:cubicBezTo>
                    <a:cubicBezTo>
                      <a:pt x="39" y="446"/>
                      <a:pt x="23" y="458"/>
                      <a:pt x="13" y="477"/>
                    </a:cubicBezTo>
                    <a:cubicBezTo>
                      <a:pt x="0" y="490"/>
                      <a:pt x="0" y="515"/>
                      <a:pt x="13" y="541"/>
                    </a:cubicBezTo>
                    <a:cubicBezTo>
                      <a:pt x="26" y="553"/>
                      <a:pt x="39" y="566"/>
                      <a:pt x="39" y="579"/>
                    </a:cubicBezTo>
                    <a:cubicBezTo>
                      <a:pt x="39" y="592"/>
                      <a:pt x="39" y="617"/>
                      <a:pt x="39" y="630"/>
                    </a:cubicBezTo>
                    <a:cubicBezTo>
                      <a:pt x="64" y="681"/>
                      <a:pt x="90" y="719"/>
                      <a:pt x="115" y="770"/>
                    </a:cubicBezTo>
                    <a:cubicBezTo>
                      <a:pt x="90" y="783"/>
                      <a:pt x="77" y="808"/>
                      <a:pt x="77" y="847"/>
                    </a:cubicBezTo>
                    <a:cubicBezTo>
                      <a:pt x="64" y="859"/>
                      <a:pt x="64" y="859"/>
                      <a:pt x="51" y="872"/>
                    </a:cubicBezTo>
                    <a:cubicBezTo>
                      <a:pt x="39" y="885"/>
                      <a:pt x="39" y="910"/>
                      <a:pt x="51" y="936"/>
                    </a:cubicBezTo>
                    <a:lnTo>
                      <a:pt x="77" y="974"/>
                    </a:lnTo>
                    <a:cubicBezTo>
                      <a:pt x="77" y="987"/>
                      <a:pt x="77" y="1000"/>
                      <a:pt x="77" y="1012"/>
                    </a:cubicBezTo>
                    <a:cubicBezTo>
                      <a:pt x="90" y="1050"/>
                      <a:pt x="102" y="1101"/>
                      <a:pt x="128" y="1140"/>
                    </a:cubicBezTo>
                    <a:cubicBezTo>
                      <a:pt x="115" y="1152"/>
                      <a:pt x="115" y="1178"/>
                      <a:pt x="128" y="1191"/>
                    </a:cubicBezTo>
                    <a:cubicBezTo>
                      <a:pt x="141" y="1203"/>
                      <a:pt x="141" y="1229"/>
                      <a:pt x="153" y="1242"/>
                    </a:cubicBezTo>
                    <a:lnTo>
                      <a:pt x="102" y="1229"/>
                    </a:lnTo>
                    <a:cubicBezTo>
                      <a:pt x="77" y="1229"/>
                      <a:pt x="64" y="1242"/>
                      <a:pt x="51" y="1254"/>
                    </a:cubicBezTo>
                    <a:cubicBezTo>
                      <a:pt x="39" y="1280"/>
                      <a:pt x="39" y="1305"/>
                      <a:pt x="51" y="1318"/>
                    </a:cubicBezTo>
                    <a:cubicBezTo>
                      <a:pt x="64" y="1356"/>
                      <a:pt x="90" y="1395"/>
                      <a:pt x="115" y="1433"/>
                    </a:cubicBezTo>
                    <a:lnTo>
                      <a:pt x="90" y="1433"/>
                    </a:lnTo>
                    <a:cubicBezTo>
                      <a:pt x="77" y="1433"/>
                      <a:pt x="51" y="1446"/>
                      <a:pt x="39" y="1458"/>
                    </a:cubicBezTo>
                    <a:cubicBezTo>
                      <a:pt x="39" y="1471"/>
                      <a:pt x="39" y="1497"/>
                      <a:pt x="39" y="1509"/>
                    </a:cubicBezTo>
                    <a:cubicBezTo>
                      <a:pt x="51" y="1535"/>
                      <a:pt x="64" y="1560"/>
                      <a:pt x="77" y="1599"/>
                    </a:cubicBezTo>
                    <a:cubicBezTo>
                      <a:pt x="77" y="1611"/>
                      <a:pt x="77" y="1624"/>
                      <a:pt x="77" y="1637"/>
                    </a:cubicBezTo>
                    <a:lnTo>
                      <a:pt x="77" y="1650"/>
                    </a:lnTo>
                    <a:lnTo>
                      <a:pt x="77" y="1662"/>
                    </a:lnTo>
                    <a:cubicBezTo>
                      <a:pt x="51" y="1675"/>
                      <a:pt x="51" y="1701"/>
                      <a:pt x="77" y="1726"/>
                    </a:cubicBezTo>
                    <a:lnTo>
                      <a:pt x="77" y="1752"/>
                    </a:lnTo>
                    <a:cubicBezTo>
                      <a:pt x="77" y="1752"/>
                      <a:pt x="77" y="1764"/>
                      <a:pt x="77" y="1777"/>
                    </a:cubicBezTo>
                    <a:cubicBezTo>
                      <a:pt x="90" y="1803"/>
                      <a:pt x="90" y="1828"/>
                      <a:pt x="102" y="1854"/>
                    </a:cubicBezTo>
                    <a:cubicBezTo>
                      <a:pt x="102" y="1866"/>
                      <a:pt x="102" y="1879"/>
                      <a:pt x="102" y="1904"/>
                    </a:cubicBezTo>
                    <a:cubicBezTo>
                      <a:pt x="102" y="1930"/>
                      <a:pt x="115" y="1955"/>
                      <a:pt x="128" y="1994"/>
                    </a:cubicBezTo>
                    <a:cubicBezTo>
                      <a:pt x="128" y="1994"/>
                      <a:pt x="128" y="1994"/>
                      <a:pt x="128" y="2006"/>
                    </a:cubicBezTo>
                    <a:cubicBezTo>
                      <a:pt x="128" y="2057"/>
                      <a:pt x="141" y="2108"/>
                      <a:pt x="153" y="2147"/>
                    </a:cubicBezTo>
                    <a:lnTo>
                      <a:pt x="141" y="2159"/>
                    </a:lnTo>
                    <a:cubicBezTo>
                      <a:pt x="102" y="2223"/>
                      <a:pt x="90" y="2287"/>
                      <a:pt x="128" y="2351"/>
                    </a:cubicBezTo>
                    <a:cubicBezTo>
                      <a:pt x="179" y="2440"/>
                      <a:pt x="268" y="2504"/>
                      <a:pt x="370" y="2516"/>
                    </a:cubicBezTo>
                    <a:cubicBezTo>
                      <a:pt x="383" y="2516"/>
                      <a:pt x="396" y="2504"/>
                      <a:pt x="408" y="2504"/>
                    </a:cubicBezTo>
                    <a:cubicBezTo>
                      <a:pt x="434" y="2529"/>
                      <a:pt x="472" y="2555"/>
                      <a:pt x="498" y="2580"/>
                    </a:cubicBezTo>
                    <a:cubicBezTo>
                      <a:pt x="510" y="2580"/>
                      <a:pt x="523" y="2593"/>
                      <a:pt x="536" y="2593"/>
                    </a:cubicBezTo>
                    <a:cubicBezTo>
                      <a:pt x="536" y="2580"/>
                      <a:pt x="536" y="2580"/>
                      <a:pt x="536" y="2567"/>
                    </a:cubicBezTo>
                    <a:cubicBezTo>
                      <a:pt x="561" y="2555"/>
                      <a:pt x="561" y="2542"/>
                      <a:pt x="561" y="2516"/>
                    </a:cubicBezTo>
                    <a:cubicBezTo>
                      <a:pt x="549" y="2453"/>
                      <a:pt x="536" y="2402"/>
                      <a:pt x="510" y="2338"/>
                    </a:cubicBezTo>
                    <a:cubicBezTo>
                      <a:pt x="523" y="2338"/>
                      <a:pt x="523" y="2338"/>
                      <a:pt x="536" y="2325"/>
                    </a:cubicBezTo>
                    <a:cubicBezTo>
                      <a:pt x="561" y="2312"/>
                      <a:pt x="561" y="2287"/>
                      <a:pt x="549" y="2274"/>
                    </a:cubicBezTo>
                    <a:cubicBezTo>
                      <a:pt x="536" y="2210"/>
                      <a:pt x="523" y="2159"/>
                      <a:pt x="485" y="2108"/>
                    </a:cubicBezTo>
                    <a:cubicBezTo>
                      <a:pt x="485" y="2083"/>
                      <a:pt x="485" y="2057"/>
                      <a:pt x="472" y="2032"/>
                    </a:cubicBezTo>
                    <a:cubicBezTo>
                      <a:pt x="485" y="2006"/>
                      <a:pt x="485" y="1994"/>
                      <a:pt x="472" y="1981"/>
                    </a:cubicBezTo>
                    <a:lnTo>
                      <a:pt x="472" y="1968"/>
                    </a:lnTo>
                    <a:cubicBezTo>
                      <a:pt x="472" y="1955"/>
                      <a:pt x="472" y="1943"/>
                      <a:pt x="472" y="1930"/>
                    </a:cubicBezTo>
                    <a:cubicBezTo>
                      <a:pt x="485" y="1917"/>
                      <a:pt x="485" y="1892"/>
                      <a:pt x="485" y="1879"/>
                    </a:cubicBezTo>
                    <a:cubicBezTo>
                      <a:pt x="472" y="1828"/>
                      <a:pt x="459" y="1790"/>
                      <a:pt x="434" y="1752"/>
                    </a:cubicBezTo>
                    <a:cubicBezTo>
                      <a:pt x="459" y="1752"/>
                      <a:pt x="472" y="1739"/>
                      <a:pt x="485" y="1739"/>
                    </a:cubicBezTo>
                    <a:cubicBezTo>
                      <a:pt x="498" y="1713"/>
                      <a:pt x="510" y="1688"/>
                      <a:pt x="498" y="1662"/>
                    </a:cubicBezTo>
                    <a:cubicBezTo>
                      <a:pt x="472" y="1637"/>
                      <a:pt x="459" y="1599"/>
                      <a:pt x="434" y="1573"/>
                    </a:cubicBezTo>
                    <a:cubicBezTo>
                      <a:pt x="459" y="1573"/>
                      <a:pt x="472" y="1573"/>
                      <a:pt x="485" y="1560"/>
                    </a:cubicBezTo>
                    <a:cubicBezTo>
                      <a:pt x="510" y="1535"/>
                      <a:pt x="510" y="1509"/>
                      <a:pt x="498" y="1484"/>
                    </a:cubicBezTo>
                    <a:cubicBezTo>
                      <a:pt x="485" y="1458"/>
                      <a:pt x="459" y="1420"/>
                      <a:pt x="434" y="1395"/>
                    </a:cubicBezTo>
                    <a:cubicBezTo>
                      <a:pt x="459" y="1382"/>
                      <a:pt x="459" y="1356"/>
                      <a:pt x="459" y="1344"/>
                    </a:cubicBezTo>
                    <a:cubicBezTo>
                      <a:pt x="472" y="1331"/>
                      <a:pt x="472" y="1331"/>
                      <a:pt x="472" y="1331"/>
                    </a:cubicBezTo>
                    <a:cubicBezTo>
                      <a:pt x="498" y="1305"/>
                      <a:pt x="510" y="1280"/>
                      <a:pt x="485" y="1254"/>
                    </a:cubicBezTo>
                    <a:cubicBezTo>
                      <a:pt x="472" y="1216"/>
                      <a:pt x="447" y="1178"/>
                      <a:pt x="421" y="1152"/>
                    </a:cubicBezTo>
                    <a:cubicBezTo>
                      <a:pt x="447" y="1127"/>
                      <a:pt x="447" y="1101"/>
                      <a:pt x="421" y="1076"/>
                    </a:cubicBezTo>
                    <a:cubicBezTo>
                      <a:pt x="390" y="1025"/>
                      <a:pt x="352" y="982"/>
                      <a:pt x="305" y="948"/>
                    </a:cubicBezTo>
                    <a:lnTo>
                      <a:pt x="305" y="948"/>
                    </a:lnTo>
                    <a:lnTo>
                      <a:pt x="306" y="949"/>
                    </a:lnTo>
                    <a:cubicBezTo>
                      <a:pt x="317" y="954"/>
                      <a:pt x="330" y="957"/>
                      <a:pt x="342" y="957"/>
                    </a:cubicBezTo>
                    <a:cubicBezTo>
                      <a:pt x="359" y="957"/>
                      <a:pt x="375" y="951"/>
                      <a:pt x="383" y="936"/>
                    </a:cubicBezTo>
                    <a:cubicBezTo>
                      <a:pt x="396" y="923"/>
                      <a:pt x="408" y="910"/>
                      <a:pt x="396" y="898"/>
                    </a:cubicBezTo>
                    <a:cubicBezTo>
                      <a:pt x="421" y="898"/>
                      <a:pt x="434" y="898"/>
                      <a:pt x="447" y="885"/>
                    </a:cubicBezTo>
                    <a:cubicBezTo>
                      <a:pt x="472" y="872"/>
                      <a:pt x="472" y="834"/>
                      <a:pt x="459" y="808"/>
                    </a:cubicBezTo>
                    <a:cubicBezTo>
                      <a:pt x="447" y="796"/>
                      <a:pt x="434" y="783"/>
                      <a:pt x="421" y="770"/>
                    </a:cubicBezTo>
                    <a:cubicBezTo>
                      <a:pt x="421" y="757"/>
                      <a:pt x="421" y="757"/>
                      <a:pt x="421" y="757"/>
                    </a:cubicBezTo>
                    <a:cubicBezTo>
                      <a:pt x="447" y="757"/>
                      <a:pt x="459" y="745"/>
                      <a:pt x="472" y="732"/>
                    </a:cubicBezTo>
                    <a:cubicBezTo>
                      <a:pt x="498" y="706"/>
                      <a:pt x="485" y="668"/>
                      <a:pt x="472" y="655"/>
                    </a:cubicBezTo>
                    <a:cubicBezTo>
                      <a:pt x="421" y="604"/>
                      <a:pt x="370" y="566"/>
                      <a:pt x="306" y="541"/>
                    </a:cubicBezTo>
                    <a:cubicBezTo>
                      <a:pt x="294" y="515"/>
                      <a:pt x="281" y="502"/>
                      <a:pt x="268" y="490"/>
                    </a:cubicBezTo>
                    <a:lnTo>
                      <a:pt x="345" y="490"/>
                    </a:lnTo>
                    <a:cubicBezTo>
                      <a:pt x="351" y="493"/>
                      <a:pt x="358" y="495"/>
                      <a:pt x="365" y="495"/>
                    </a:cubicBezTo>
                    <a:cubicBezTo>
                      <a:pt x="383" y="495"/>
                      <a:pt x="399" y="483"/>
                      <a:pt x="408" y="464"/>
                    </a:cubicBezTo>
                    <a:cubicBezTo>
                      <a:pt x="421" y="439"/>
                      <a:pt x="421" y="426"/>
                      <a:pt x="408" y="400"/>
                    </a:cubicBezTo>
                    <a:lnTo>
                      <a:pt x="408" y="388"/>
                    </a:lnTo>
                    <a:cubicBezTo>
                      <a:pt x="472" y="388"/>
                      <a:pt x="510" y="324"/>
                      <a:pt x="459" y="286"/>
                    </a:cubicBezTo>
                    <a:lnTo>
                      <a:pt x="421" y="247"/>
                    </a:lnTo>
                    <a:cubicBezTo>
                      <a:pt x="434" y="235"/>
                      <a:pt x="421" y="209"/>
                      <a:pt x="408" y="196"/>
                    </a:cubicBezTo>
                    <a:cubicBezTo>
                      <a:pt x="383" y="171"/>
                      <a:pt x="357" y="158"/>
                      <a:pt x="332" y="133"/>
                    </a:cubicBezTo>
                    <a:cubicBezTo>
                      <a:pt x="306" y="95"/>
                      <a:pt x="281" y="69"/>
                      <a:pt x="243" y="44"/>
                    </a:cubicBezTo>
                    <a:cubicBezTo>
                      <a:pt x="234" y="35"/>
                      <a:pt x="218" y="26"/>
                      <a:pt x="201" y="26"/>
                    </a:cubicBezTo>
                    <a:cubicBezTo>
                      <a:pt x="194" y="26"/>
                      <a:pt x="186" y="27"/>
                      <a:pt x="179" y="31"/>
                    </a:cubicBezTo>
                    <a:lnTo>
                      <a:pt x="128" y="5"/>
                    </a:lnTo>
                    <a:cubicBezTo>
                      <a:pt x="121" y="2"/>
                      <a:pt x="114" y="0"/>
                      <a:pt x="10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4748425" y="1491075"/>
                <a:ext cx="12775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295" extrusionOk="0">
                    <a:moveTo>
                      <a:pt x="245" y="2605"/>
                    </a:moveTo>
                    <a:cubicBezTo>
                      <a:pt x="245" y="2605"/>
                      <a:pt x="245" y="2606"/>
                      <a:pt x="245" y="2606"/>
                    </a:cubicBezTo>
                    <a:lnTo>
                      <a:pt x="245" y="2606"/>
                    </a:lnTo>
                    <a:cubicBezTo>
                      <a:pt x="246" y="2612"/>
                      <a:pt x="246" y="2617"/>
                      <a:pt x="247" y="2622"/>
                    </a:cubicBezTo>
                    <a:lnTo>
                      <a:pt x="247" y="2622"/>
                    </a:lnTo>
                    <a:cubicBezTo>
                      <a:pt x="243" y="2617"/>
                      <a:pt x="239" y="2612"/>
                      <a:pt x="236" y="2607"/>
                    </a:cubicBezTo>
                    <a:lnTo>
                      <a:pt x="236" y="2607"/>
                    </a:lnTo>
                    <a:cubicBezTo>
                      <a:pt x="239" y="2606"/>
                      <a:pt x="242" y="2606"/>
                      <a:pt x="245" y="2605"/>
                    </a:cubicBezTo>
                    <a:close/>
                    <a:moveTo>
                      <a:pt x="313" y="2663"/>
                    </a:moveTo>
                    <a:cubicBezTo>
                      <a:pt x="355" y="2718"/>
                      <a:pt x="357" y="2757"/>
                      <a:pt x="326" y="2783"/>
                    </a:cubicBezTo>
                    <a:lnTo>
                      <a:pt x="326" y="2783"/>
                    </a:lnTo>
                    <a:cubicBezTo>
                      <a:pt x="325" y="2779"/>
                      <a:pt x="324" y="2776"/>
                      <a:pt x="322" y="2772"/>
                    </a:cubicBezTo>
                    <a:lnTo>
                      <a:pt x="322" y="2772"/>
                    </a:lnTo>
                    <a:cubicBezTo>
                      <a:pt x="334" y="2771"/>
                      <a:pt x="345" y="2762"/>
                      <a:pt x="345" y="2754"/>
                    </a:cubicBezTo>
                    <a:cubicBezTo>
                      <a:pt x="335" y="2724"/>
                      <a:pt x="322" y="2696"/>
                      <a:pt x="305" y="2668"/>
                    </a:cubicBezTo>
                    <a:lnTo>
                      <a:pt x="305" y="2668"/>
                    </a:lnTo>
                    <a:cubicBezTo>
                      <a:pt x="308" y="2667"/>
                      <a:pt x="311" y="2665"/>
                      <a:pt x="313" y="2663"/>
                    </a:cubicBezTo>
                    <a:close/>
                    <a:moveTo>
                      <a:pt x="97" y="2701"/>
                    </a:moveTo>
                    <a:cubicBezTo>
                      <a:pt x="127" y="2742"/>
                      <a:pt x="163" y="2777"/>
                      <a:pt x="204" y="2805"/>
                    </a:cubicBezTo>
                    <a:cubicBezTo>
                      <a:pt x="217" y="2805"/>
                      <a:pt x="230" y="2805"/>
                      <a:pt x="230" y="2792"/>
                    </a:cubicBezTo>
                    <a:cubicBezTo>
                      <a:pt x="230" y="2788"/>
                      <a:pt x="229" y="2784"/>
                      <a:pt x="229" y="2780"/>
                    </a:cubicBezTo>
                    <a:lnTo>
                      <a:pt x="229" y="2780"/>
                    </a:lnTo>
                    <a:cubicBezTo>
                      <a:pt x="242" y="2791"/>
                      <a:pt x="256" y="2801"/>
                      <a:pt x="271" y="2810"/>
                    </a:cubicBezTo>
                    <a:lnTo>
                      <a:pt x="271" y="2810"/>
                    </a:lnTo>
                    <a:cubicBezTo>
                      <a:pt x="262" y="2813"/>
                      <a:pt x="253" y="2815"/>
                      <a:pt x="243" y="2818"/>
                    </a:cubicBezTo>
                    <a:cubicBezTo>
                      <a:pt x="243" y="2812"/>
                      <a:pt x="234" y="2809"/>
                      <a:pt x="225" y="2809"/>
                    </a:cubicBezTo>
                    <a:cubicBezTo>
                      <a:pt x="211" y="2809"/>
                      <a:pt x="197" y="2815"/>
                      <a:pt x="204" y="2830"/>
                    </a:cubicBezTo>
                    <a:cubicBezTo>
                      <a:pt x="205" y="2835"/>
                      <a:pt x="206" y="2840"/>
                      <a:pt x="207" y="2845"/>
                    </a:cubicBezTo>
                    <a:lnTo>
                      <a:pt x="207" y="2845"/>
                    </a:lnTo>
                    <a:cubicBezTo>
                      <a:pt x="198" y="2835"/>
                      <a:pt x="189" y="2826"/>
                      <a:pt x="179" y="2818"/>
                    </a:cubicBezTo>
                    <a:cubicBezTo>
                      <a:pt x="175" y="2814"/>
                      <a:pt x="170" y="2812"/>
                      <a:pt x="165" y="2812"/>
                    </a:cubicBezTo>
                    <a:cubicBezTo>
                      <a:pt x="153" y="2812"/>
                      <a:pt x="141" y="2821"/>
                      <a:pt x="141" y="2830"/>
                    </a:cubicBezTo>
                    <a:cubicBezTo>
                      <a:pt x="141" y="2844"/>
                      <a:pt x="141" y="2858"/>
                      <a:pt x="142" y="2872"/>
                    </a:cubicBezTo>
                    <a:lnTo>
                      <a:pt x="142" y="2872"/>
                    </a:lnTo>
                    <a:lnTo>
                      <a:pt x="128" y="2843"/>
                    </a:lnTo>
                    <a:cubicBezTo>
                      <a:pt x="94" y="2785"/>
                      <a:pt x="84" y="2738"/>
                      <a:pt x="97" y="2701"/>
                    </a:cubicBezTo>
                    <a:close/>
                    <a:moveTo>
                      <a:pt x="179" y="1"/>
                    </a:moveTo>
                    <a:lnTo>
                      <a:pt x="179" y="13"/>
                    </a:lnTo>
                    <a:cubicBezTo>
                      <a:pt x="166" y="26"/>
                      <a:pt x="166" y="39"/>
                      <a:pt x="179" y="39"/>
                    </a:cubicBezTo>
                    <a:lnTo>
                      <a:pt x="179" y="52"/>
                    </a:lnTo>
                    <a:cubicBezTo>
                      <a:pt x="184" y="54"/>
                      <a:pt x="189" y="55"/>
                      <a:pt x="193" y="55"/>
                    </a:cubicBezTo>
                    <a:cubicBezTo>
                      <a:pt x="212" y="55"/>
                      <a:pt x="225" y="36"/>
                      <a:pt x="204" y="26"/>
                    </a:cubicBezTo>
                    <a:lnTo>
                      <a:pt x="217" y="26"/>
                    </a:lnTo>
                    <a:cubicBezTo>
                      <a:pt x="319" y="154"/>
                      <a:pt x="396" y="307"/>
                      <a:pt x="447" y="460"/>
                    </a:cubicBezTo>
                    <a:lnTo>
                      <a:pt x="383" y="444"/>
                    </a:lnTo>
                    <a:lnTo>
                      <a:pt x="383" y="444"/>
                    </a:lnTo>
                    <a:cubicBezTo>
                      <a:pt x="337" y="370"/>
                      <a:pt x="280" y="302"/>
                      <a:pt x="217" y="243"/>
                    </a:cubicBezTo>
                    <a:cubicBezTo>
                      <a:pt x="213" y="239"/>
                      <a:pt x="208" y="238"/>
                      <a:pt x="201" y="238"/>
                    </a:cubicBezTo>
                    <a:cubicBezTo>
                      <a:pt x="186" y="238"/>
                      <a:pt x="170" y="247"/>
                      <a:pt x="179" y="256"/>
                    </a:cubicBezTo>
                    <a:cubicBezTo>
                      <a:pt x="201" y="396"/>
                      <a:pt x="295" y="509"/>
                      <a:pt x="417" y="564"/>
                    </a:cubicBezTo>
                    <a:lnTo>
                      <a:pt x="417" y="564"/>
                    </a:lnTo>
                    <a:cubicBezTo>
                      <a:pt x="463" y="699"/>
                      <a:pt x="436" y="855"/>
                      <a:pt x="332" y="969"/>
                    </a:cubicBezTo>
                    <a:cubicBezTo>
                      <a:pt x="328" y="966"/>
                      <a:pt x="324" y="964"/>
                      <a:pt x="320" y="964"/>
                    </a:cubicBezTo>
                    <a:cubicBezTo>
                      <a:pt x="308" y="964"/>
                      <a:pt x="297" y="976"/>
                      <a:pt x="306" y="995"/>
                    </a:cubicBezTo>
                    <a:cubicBezTo>
                      <a:pt x="343" y="1176"/>
                      <a:pt x="379" y="1357"/>
                      <a:pt x="404" y="1549"/>
                    </a:cubicBezTo>
                    <a:lnTo>
                      <a:pt x="404" y="1549"/>
                    </a:lnTo>
                    <a:cubicBezTo>
                      <a:pt x="370" y="1491"/>
                      <a:pt x="329" y="1438"/>
                      <a:pt x="281" y="1390"/>
                    </a:cubicBezTo>
                    <a:cubicBezTo>
                      <a:pt x="277" y="1386"/>
                      <a:pt x="272" y="1385"/>
                      <a:pt x="267" y="1385"/>
                    </a:cubicBezTo>
                    <a:cubicBezTo>
                      <a:pt x="255" y="1385"/>
                      <a:pt x="243" y="1394"/>
                      <a:pt x="243" y="1403"/>
                    </a:cubicBezTo>
                    <a:cubicBezTo>
                      <a:pt x="231" y="1532"/>
                      <a:pt x="295" y="1640"/>
                      <a:pt x="405" y="1706"/>
                    </a:cubicBezTo>
                    <a:lnTo>
                      <a:pt x="405" y="1706"/>
                    </a:lnTo>
                    <a:cubicBezTo>
                      <a:pt x="404" y="1717"/>
                      <a:pt x="403" y="1728"/>
                      <a:pt x="402" y="1739"/>
                    </a:cubicBezTo>
                    <a:lnTo>
                      <a:pt x="402" y="1739"/>
                    </a:lnTo>
                    <a:cubicBezTo>
                      <a:pt x="369" y="1698"/>
                      <a:pt x="325" y="1657"/>
                      <a:pt x="268" y="1619"/>
                    </a:cubicBezTo>
                    <a:cubicBezTo>
                      <a:pt x="264" y="1616"/>
                      <a:pt x="261" y="1614"/>
                      <a:pt x="257" y="1614"/>
                    </a:cubicBezTo>
                    <a:cubicBezTo>
                      <a:pt x="249" y="1614"/>
                      <a:pt x="243" y="1623"/>
                      <a:pt x="243" y="1632"/>
                    </a:cubicBezTo>
                    <a:cubicBezTo>
                      <a:pt x="252" y="1734"/>
                      <a:pt x="302" y="1830"/>
                      <a:pt x="377" y="1889"/>
                    </a:cubicBezTo>
                    <a:lnTo>
                      <a:pt x="377" y="1889"/>
                    </a:lnTo>
                    <a:cubicBezTo>
                      <a:pt x="375" y="1900"/>
                      <a:pt x="373" y="1911"/>
                      <a:pt x="370" y="1922"/>
                    </a:cubicBezTo>
                    <a:lnTo>
                      <a:pt x="370" y="1922"/>
                    </a:lnTo>
                    <a:cubicBezTo>
                      <a:pt x="347" y="1886"/>
                      <a:pt x="318" y="1853"/>
                      <a:pt x="281" y="1823"/>
                    </a:cubicBezTo>
                    <a:cubicBezTo>
                      <a:pt x="277" y="1820"/>
                      <a:pt x="273" y="1818"/>
                      <a:pt x="269" y="1818"/>
                    </a:cubicBezTo>
                    <a:cubicBezTo>
                      <a:pt x="257" y="1818"/>
                      <a:pt x="246" y="1830"/>
                      <a:pt x="255" y="1849"/>
                    </a:cubicBezTo>
                    <a:cubicBezTo>
                      <a:pt x="282" y="1939"/>
                      <a:pt x="315" y="1997"/>
                      <a:pt x="347" y="2029"/>
                    </a:cubicBezTo>
                    <a:lnTo>
                      <a:pt x="347" y="2029"/>
                    </a:lnTo>
                    <a:cubicBezTo>
                      <a:pt x="333" y="2088"/>
                      <a:pt x="319" y="2146"/>
                      <a:pt x="308" y="2205"/>
                    </a:cubicBezTo>
                    <a:lnTo>
                      <a:pt x="308" y="2205"/>
                    </a:lnTo>
                    <a:cubicBezTo>
                      <a:pt x="291" y="2169"/>
                      <a:pt x="269" y="2135"/>
                      <a:pt x="243" y="2104"/>
                    </a:cubicBezTo>
                    <a:cubicBezTo>
                      <a:pt x="238" y="2094"/>
                      <a:pt x="229" y="2090"/>
                      <a:pt x="221" y="2090"/>
                    </a:cubicBezTo>
                    <a:cubicBezTo>
                      <a:pt x="208" y="2090"/>
                      <a:pt x="197" y="2101"/>
                      <a:pt x="204" y="2117"/>
                    </a:cubicBezTo>
                    <a:cubicBezTo>
                      <a:pt x="234" y="2200"/>
                      <a:pt x="265" y="2254"/>
                      <a:pt x="294" y="2285"/>
                    </a:cubicBezTo>
                    <a:lnTo>
                      <a:pt x="294" y="2285"/>
                    </a:lnTo>
                    <a:cubicBezTo>
                      <a:pt x="288" y="2327"/>
                      <a:pt x="283" y="2369"/>
                      <a:pt x="281" y="2410"/>
                    </a:cubicBezTo>
                    <a:cubicBezTo>
                      <a:pt x="269" y="2425"/>
                      <a:pt x="260" y="2442"/>
                      <a:pt x="255" y="2460"/>
                    </a:cubicBezTo>
                    <a:lnTo>
                      <a:pt x="255" y="2460"/>
                    </a:lnTo>
                    <a:cubicBezTo>
                      <a:pt x="240" y="2430"/>
                      <a:pt x="223" y="2401"/>
                      <a:pt x="204" y="2371"/>
                    </a:cubicBezTo>
                    <a:cubicBezTo>
                      <a:pt x="199" y="2366"/>
                      <a:pt x="192" y="2363"/>
                      <a:pt x="185" y="2363"/>
                    </a:cubicBezTo>
                    <a:cubicBezTo>
                      <a:pt x="175" y="2363"/>
                      <a:pt x="166" y="2369"/>
                      <a:pt x="166" y="2384"/>
                    </a:cubicBezTo>
                    <a:cubicBezTo>
                      <a:pt x="174" y="2446"/>
                      <a:pt x="191" y="2508"/>
                      <a:pt x="220" y="2564"/>
                    </a:cubicBezTo>
                    <a:lnTo>
                      <a:pt x="220" y="2564"/>
                    </a:lnTo>
                    <a:cubicBezTo>
                      <a:pt x="196" y="2541"/>
                      <a:pt x="169" y="2522"/>
                      <a:pt x="140" y="2505"/>
                    </a:cubicBezTo>
                    <a:lnTo>
                      <a:pt x="140" y="2505"/>
                    </a:lnTo>
                    <a:cubicBezTo>
                      <a:pt x="109" y="2478"/>
                      <a:pt x="74" y="2455"/>
                      <a:pt x="39" y="2435"/>
                    </a:cubicBezTo>
                    <a:cubicBezTo>
                      <a:pt x="26" y="2435"/>
                      <a:pt x="0" y="2435"/>
                      <a:pt x="0" y="2448"/>
                    </a:cubicBezTo>
                    <a:cubicBezTo>
                      <a:pt x="5" y="2498"/>
                      <a:pt x="18" y="2547"/>
                      <a:pt x="37" y="2594"/>
                    </a:cubicBezTo>
                    <a:lnTo>
                      <a:pt x="37" y="2594"/>
                    </a:lnTo>
                    <a:cubicBezTo>
                      <a:pt x="32" y="2599"/>
                      <a:pt x="32" y="2606"/>
                      <a:pt x="39" y="2614"/>
                    </a:cubicBezTo>
                    <a:cubicBezTo>
                      <a:pt x="56" y="2753"/>
                      <a:pt x="97" y="2886"/>
                      <a:pt x="158" y="3013"/>
                    </a:cubicBezTo>
                    <a:lnTo>
                      <a:pt x="158" y="3013"/>
                    </a:lnTo>
                    <a:cubicBezTo>
                      <a:pt x="177" y="3110"/>
                      <a:pt x="213" y="3202"/>
                      <a:pt x="268" y="3289"/>
                    </a:cubicBezTo>
                    <a:cubicBezTo>
                      <a:pt x="272" y="3293"/>
                      <a:pt x="277" y="3294"/>
                      <a:pt x="282" y="3294"/>
                    </a:cubicBezTo>
                    <a:cubicBezTo>
                      <a:pt x="294" y="3294"/>
                      <a:pt x="306" y="3285"/>
                      <a:pt x="306" y="3276"/>
                    </a:cubicBezTo>
                    <a:cubicBezTo>
                      <a:pt x="306" y="3255"/>
                      <a:pt x="306" y="3189"/>
                      <a:pt x="301" y="3119"/>
                    </a:cubicBezTo>
                    <a:lnTo>
                      <a:pt x="301" y="3119"/>
                    </a:lnTo>
                    <a:cubicBezTo>
                      <a:pt x="303" y="3075"/>
                      <a:pt x="298" y="3032"/>
                      <a:pt x="286" y="2991"/>
                    </a:cubicBezTo>
                    <a:lnTo>
                      <a:pt x="286" y="2991"/>
                    </a:lnTo>
                    <a:cubicBezTo>
                      <a:pt x="329" y="3026"/>
                      <a:pt x="377" y="3060"/>
                      <a:pt x="370" y="3060"/>
                    </a:cubicBezTo>
                    <a:cubicBezTo>
                      <a:pt x="383" y="3060"/>
                      <a:pt x="396" y="3047"/>
                      <a:pt x="396" y="3034"/>
                    </a:cubicBezTo>
                    <a:cubicBezTo>
                      <a:pt x="396" y="2898"/>
                      <a:pt x="373" y="2761"/>
                      <a:pt x="328" y="2630"/>
                    </a:cubicBezTo>
                    <a:lnTo>
                      <a:pt x="328" y="2630"/>
                    </a:lnTo>
                    <a:cubicBezTo>
                      <a:pt x="333" y="2616"/>
                      <a:pt x="338" y="2603"/>
                      <a:pt x="342" y="2589"/>
                    </a:cubicBezTo>
                    <a:lnTo>
                      <a:pt x="342" y="2589"/>
                    </a:lnTo>
                    <a:cubicBezTo>
                      <a:pt x="343" y="2588"/>
                      <a:pt x="344" y="2588"/>
                      <a:pt x="345" y="2588"/>
                    </a:cubicBezTo>
                    <a:cubicBezTo>
                      <a:pt x="366" y="2588"/>
                      <a:pt x="370" y="2560"/>
                      <a:pt x="354" y="2560"/>
                    </a:cubicBezTo>
                    <a:cubicBezTo>
                      <a:pt x="352" y="2560"/>
                      <a:pt x="351" y="2560"/>
                      <a:pt x="349" y="2561"/>
                    </a:cubicBezTo>
                    <a:lnTo>
                      <a:pt x="349" y="2561"/>
                    </a:lnTo>
                    <a:cubicBezTo>
                      <a:pt x="367" y="2481"/>
                      <a:pt x="367" y="2398"/>
                      <a:pt x="348" y="2318"/>
                    </a:cubicBezTo>
                    <a:lnTo>
                      <a:pt x="348" y="2318"/>
                    </a:lnTo>
                    <a:cubicBezTo>
                      <a:pt x="350" y="2318"/>
                      <a:pt x="352" y="2318"/>
                      <a:pt x="355" y="2318"/>
                    </a:cubicBezTo>
                    <a:cubicBezTo>
                      <a:pt x="419" y="2318"/>
                      <a:pt x="458" y="2194"/>
                      <a:pt x="428" y="2059"/>
                    </a:cubicBezTo>
                    <a:lnTo>
                      <a:pt x="428" y="2059"/>
                    </a:lnTo>
                    <a:cubicBezTo>
                      <a:pt x="463" y="2048"/>
                      <a:pt x="487" y="2004"/>
                      <a:pt x="486" y="1943"/>
                    </a:cubicBezTo>
                    <a:lnTo>
                      <a:pt x="486" y="1943"/>
                    </a:lnTo>
                    <a:cubicBezTo>
                      <a:pt x="493" y="1941"/>
                      <a:pt x="498" y="1933"/>
                      <a:pt x="498" y="1925"/>
                    </a:cubicBezTo>
                    <a:cubicBezTo>
                      <a:pt x="504" y="1825"/>
                      <a:pt x="486" y="1728"/>
                      <a:pt x="449" y="1639"/>
                    </a:cubicBezTo>
                    <a:lnTo>
                      <a:pt x="449" y="1639"/>
                    </a:lnTo>
                    <a:cubicBezTo>
                      <a:pt x="412" y="1463"/>
                      <a:pt x="324" y="1181"/>
                      <a:pt x="370" y="1033"/>
                    </a:cubicBezTo>
                    <a:cubicBezTo>
                      <a:pt x="370" y="1033"/>
                      <a:pt x="434" y="1020"/>
                      <a:pt x="447" y="995"/>
                    </a:cubicBezTo>
                    <a:cubicBezTo>
                      <a:pt x="505" y="851"/>
                      <a:pt x="497" y="708"/>
                      <a:pt x="448" y="576"/>
                    </a:cubicBezTo>
                    <a:lnTo>
                      <a:pt x="448" y="576"/>
                    </a:lnTo>
                    <a:cubicBezTo>
                      <a:pt x="460" y="580"/>
                      <a:pt x="472" y="584"/>
                      <a:pt x="485" y="587"/>
                    </a:cubicBezTo>
                    <a:cubicBezTo>
                      <a:pt x="498" y="587"/>
                      <a:pt x="510" y="574"/>
                      <a:pt x="510" y="561"/>
                    </a:cubicBezTo>
                    <a:cubicBezTo>
                      <a:pt x="459" y="383"/>
                      <a:pt x="370" y="103"/>
                      <a:pt x="20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4747475" y="1490225"/>
                <a:ext cx="1435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362" extrusionOk="0">
                    <a:moveTo>
                      <a:pt x="268" y="60"/>
                    </a:moveTo>
                    <a:lnTo>
                      <a:pt x="255" y="73"/>
                    </a:lnTo>
                    <a:lnTo>
                      <a:pt x="242" y="73"/>
                    </a:lnTo>
                    <a:lnTo>
                      <a:pt x="230" y="86"/>
                    </a:lnTo>
                    <a:cubicBezTo>
                      <a:pt x="217" y="73"/>
                      <a:pt x="217" y="73"/>
                      <a:pt x="230" y="60"/>
                    </a:cubicBezTo>
                    <a:close/>
                    <a:moveTo>
                      <a:pt x="293" y="366"/>
                    </a:moveTo>
                    <a:lnTo>
                      <a:pt x="332" y="417"/>
                    </a:lnTo>
                    <a:lnTo>
                      <a:pt x="306" y="417"/>
                    </a:lnTo>
                    <a:cubicBezTo>
                      <a:pt x="306" y="392"/>
                      <a:pt x="293" y="379"/>
                      <a:pt x="293" y="366"/>
                    </a:cubicBezTo>
                    <a:close/>
                    <a:moveTo>
                      <a:pt x="485" y="876"/>
                    </a:moveTo>
                    <a:cubicBezTo>
                      <a:pt x="485" y="927"/>
                      <a:pt x="472" y="978"/>
                      <a:pt x="459" y="1016"/>
                    </a:cubicBezTo>
                    <a:lnTo>
                      <a:pt x="421" y="1029"/>
                    </a:lnTo>
                    <a:lnTo>
                      <a:pt x="408" y="1029"/>
                    </a:lnTo>
                    <a:cubicBezTo>
                      <a:pt x="446" y="978"/>
                      <a:pt x="472" y="927"/>
                      <a:pt x="485" y="876"/>
                    </a:cubicBezTo>
                    <a:close/>
                    <a:moveTo>
                      <a:pt x="332" y="1488"/>
                    </a:moveTo>
                    <a:cubicBezTo>
                      <a:pt x="357" y="1526"/>
                      <a:pt x="383" y="1551"/>
                      <a:pt x="408" y="1590"/>
                    </a:cubicBezTo>
                    <a:lnTo>
                      <a:pt x="408" y="1628"/>
                    </a:lnTo>
                    <a:cubicBezTo>
                      <a:pt x="395" y="1628"/>
                      <a:pt x="395" y="1641"/>
                      <a:pt x="408" y="1653"/>
                    </a:cubicBezTo>
                    <a:cubicBezTo>
                      <a:pt x="357" y="1615"/>
                      <a:pt x="332" y="1551"/>
                      <a:pt x="332" y="1500"/>
                    </a:cubicBezTo>
                    <a:lnTo>
                      <a:pt x="332" y="1488"/>
                    </a:lnTo>
                    <a:close/>
                    <a:moveTo>
                      <a:pt x="332" y="1717"/>
                    </a:moveTo>
                    <a:lnTo>
                      <a:pt x="332" y="1717"/>
                    </a:lnTo>
                    <a:cubicBezTo>
                      <a:pt x="357" y="1730"/>
                      <a:pt x="370" y="1755"/>
                      <a:pt x="383" y="1768"/>
                    </a:cubicBezTo>
                    <a:lnTo>
                      <a:pt x="383" y="1832"/>
                    </a:lnTo>
                    <a:cubicBezTo>
                      <a:pt x="357" y="1806"/>
                      <a:pt x="344" y="1768"/>
                      <a:pt x="332" y="1717"/>
                    </a:cubicBezTo>
                    <a:close/>
                    <a:moveTo>
                      <a:pt x="459" y="1870"/>
                    </a:moveTo>
                    <a:cubicBezTo>
                      <a:pt x="472" y="1883"/>
                      <a:pt x="472" y="1896"/>
                      <a:pt x="472" y="1908"/>
                    </a:cubicBezTo>
                    <a:cubicBezTo>
                      <a:pt x="472" y="1908"/>
                      <a:pt x="459" y="1908"/>
                      <a:pt x="459" y="1896"/>
                    </a:cubicBezTo>
                    <a:lnTo>
                      <a:pt x="459" y="1870"/>
                    </a:lnTo>
                    <a:close/>
                    <a:moveTo>
                      <a:pt x="408" y="2125"/>
                    </a:moveTo>
                    <a:cubicBezTo>
                      <a:pt x="421" y="2125"/>
                      <a:pt x="434" y="2138"/>
                      <a:pt x="434" y="2138"/>
                    </a:cubicBezTo>
                    <a:cubicBezTo>
                      <a:pt x="446" y="2176"/>
                      <a:pt x="434" y="2227"/>
                      <a:pt x="421" y="2265"/>
                    </a:cubicBezTo>
                    <a:cubicBezTo>
                      <a:pt x="421" y="2278"/>
                      <a:pt x="421" y="2291"/>
                      <a:pt x="408" y="2304"/>
                    </a:cubicBezTo>
                    <a:cubicBezTo>
                      <a:pt x="408" y="2278"/>
                      <a:pt x="395" y="2253"/>
                      <a:pt x="383" y="2240"/>
                    </a:cubicBezTo>
                    <a:lnTo>
                      <a:pt x="383" y="2227"/>
                    </a:lnTo>
                    <a:cubicBezTo>
                      <a:pt x="395" y="2202"/>
                      <a:pt x="408" y="2163"/>
                      <a:pt x="408" y="2125"/>
                    </a:cubicBezTo>
                    <a:close/>
                    <a:moveTo>
                      <a:pt x="357" y="2456"/>
                    </a:moveTo>
                    <a:cubicBezTo>
                      <a:pt x="357" y="2482"/>
                      <a:pt x="357" y="2507"/>
                      <a:pt x="357" y="2533"/>
                    </a:cubicBezTo>
                    <a:cubicBezTo>
                      <a:pt x="357" y="2520"/>
                      <a:pt x="344" y="2507"/>
                      <a:pt x="344" y="2495"/>
                    </a:cubicBezTo>
                    <a:cubicBezTo>
                      <a:pt x="344" y="2482"/>
                      <a:pt x="357" y="2469"/>
                      <a:pt x="357" y="2456"/>
                    </a:cubicBezTo>
                    <a:close/>
                    <a:moveTo>
                      <a:pt x="166" y="2584"/>
                    </a:moveTo>
                    <a:lnTo>
                      <a:pt x="166" y="2584"/>
                    </a:lnTo>
                    <a:cubicBezTo>
                      <a:pt x="179" y="2597"/>
                      <a:pt x="191" y="2609"/>
                      <a:pt x="204" y="2622"/>
                    </a:cubicBezTo>
                    <a:cubicBezTo>
                      <a:pt x="191" y="2609"/>
                      <a:pt x="179" y="2609"/>
                      <a:pt x="179" y="2609"/>
                    </a:cubicBezTo>
                    <a:lnTo>
                      <a:pt x="166" y="2584"/>
                    </a:lnTo>
                    <a:close/>
                    <a:moveTo>
                      <a:pt x="306" y="2890"/>
                    </a:moveTo>
                    <a:lnTo>
                      <a:pt x="332" y="2903"/>
                    </a:lnTo>
                    <a:cubicBezTo>
                      <a:pt x="338" y="2909"/>
                      <a:pt x="348" y="2912"/>
                      <a:pt x="357" y="2912"/>
                    </a:cubicBezTo>
                    <a:cubicBezTo>
                      <a:pt x="367" y="2912"/>
                      <a:pt x="376" y="2909"/>
                      <a:pt x="383" y="2903"/>
                    </a:cubicBezTo>
                    <a:cubicBezTo>
                      <a:pt x="395" y="2941"/>
                      <a:pt x="395" y="2992"/>
                      <a:pt x="395" y="3030"/>
                    </a:cubicBezTo>
                    <a:lnTo>
                      <a:pt x="370" y="3005"/>
                    </a:lnTo>
                    <a:cubicBezTo>
                      <a:pt x="357" y="2966"/>
                      <a:pt x="332" y="2928"/>
                      <a:pt x="306" y="2890"/>
                    </a:cubicBezTo>
                    <a:close/>
                    <a:moveTo>
                      <a:pt x="306" y="3132"/>
                    </a:moveTo>
                    <a:lnTo>
                      <a:pt x="306" y="3145"/>
                    </a:lnTo>
                    <a:cubicBezTo>
                      <a:pt x="306" y="3145"/>
                      <a:pt x="306" y="3145"/>
                      <a:pt x="306" y="3158"/>
                    </a:cubicBezTo>
                    <a:lnTo>
                      <a:pt x="293" y="3132"/>
                    </a:lnTo>
                    <a:close/>
                    <a:moveTo>
                      <a:pt x="219" y="1"/>
                    </a:moveTo>
                    <a:cubicBezTo>
                      <a:pt x="200" y="1"/>
                      <a:pt x="181" y="7"/>
                      <a:pt x="166" y="22"/>
                    </a:cubicBezTo>
                    <a:lnTo>
                      <a:pt x="166" y="35"/>
                    </a:lnTo>
                    <a:cubicBezTo>
                      <a:pt x="153" y="60"/>
                      <a:pt x="153" y="86"/>
                      <a:pt x="166" y="111"/>
                    </a:cubicBezTo>
                    <a:lnTo>
                      <a:pt x="179" y="124"/>
                    </a:lnTo>
                    <a:cubicBezTo>
                      <a:pt x="188" y="133"/>
                      <a:pt x="203" y="142"/>
                      <a:pt x="220" y="142"/>
                    </a:cubicBezTo>
                    <a:cubicBezTo>
                      <a:pt x="227" y="142"/>
                      <a:pt x="235" y="140"/>
                      <a:pt x="242" y="137"/>
                    </a:cubicBezTo>
                    <a:cubicBezTo>
                      <a:pt x="281" y="200"/>
                      <a:pt x="332" y="277"/>
                      <a:pt x="357" y="353"/>
                    </a:cubicBezTo>
                    <a:cubicBezTo>
                      <a:pt x="332" y="315"/>
                      <a:pt x="293" y="277"/>
                      <a:pt x="268" y="251"/>
                    </a:cubicBezTo>
                    <a:cubicBezTo>
                      <a:pt x="253" y="240"/>
                      <a:pt x="238" y="236"/>
                      <a:pt x="224" y="236"/>
                    </a:cubicBezTo>
                    <a:cubicBezTo>
                      <a:pt x="187" y="236"/>
                      <a:pt x="157" y="266"/>
                      <a:pt x="166" y="302"/>
                    </a:cubicBezTo>
                    <a:cubicBezTo>
                      <a:pt x="191" y="443"/>
                      <a:pt x="281" y="570"/>
                      <a:pt x="395" y="621"/>
                    </a:cubicBezTo>
                    <a:cubicBezTo>
                      <a:pt x="434" y="748"/>
                      <a:pt x="408" y="876"/>
                      <a:pt x="332" y="978"/>
                    </a:cubicBezTo>
                    <a:lnTo>
                      <a:pt x="306" y="978"/>
                    </a:lnTo>
                    <a:cubicBezTo>
                      <a:pt x="293" y="1003"/>
                      <a:pt x="281" y="1016"/>
                      <a:pt x="281" y="1042"/>
                    </a:cubicBezTo>
                    <a:cubicBezTo>
                      <a:pt x="293" y="1093"/>
                      <a:pt x="306" y="1144"/>
                      <a:pt x="319" y="1220"/>
                    </a:cubicBezTo>
                    <a:cubicBezTo>
                      <a:pt x="332" y="1284"/>
                      <a:pt x="344" y="1360"/>
                      <a:pt x="357" y="1437"/>
                    </a:cubicBezTo>
                    <a:lnTo>
                      <a:pt x="332" y="1399"/>
                    </a:lnTo>
                    <a:cubicBezTo>
                      <a:pt x="314" y="1389"/>
                      <a:pt x="296" y="1380"/>
                      <a:pt x="278" y="1380"/>
                    </a:cubicBezTo>
                    <a:cubicBezTo>
                      <a:pt x="270" y="1380"/>
                      <a:pt x="263" y="1382"/>
                      <a:pt x="255" y="1386"/>
                    </a:cubicBezTo>
                    <a:cubicBezTo>
                      <a:pt x="242" y="1399"/>
                      <a:pt x="230" y="1424"/>
                      <a:pt x="230" y="1437"/>
                    </a:cubicBezTo>
                    <a:cubicBezTo>
                      <a:pt x="230" y="1500"/>
                      <a:pt x="242" y="1564"/>
                      <a:pt x="268" y="1615"/>
                    </a:cubicBezTo>
                    <a:cubicBezTo>
                      <a:pt x="242" y="1628"/>
                      <a:pt x="230" y="1653"/>
                      <a:pt x="230" y="1679"/>
                    </a:cubicBezTo>
                    <a:cubicBezTo>
                      <a:pt x="242" y="1730"/>
                      <a:pt x="255" y="1781"/>
                      <a:pt x="281" y="1832"/>
                    </a:cubicBezTo>
                    <a:lnTo>
                      <a:pt x="268" y="1832"/>
                    </a:lnTo>
                    <a:cubicBezTo>
                      <a:pt x="242" y="1845"/>
                      <a:pt x="242" y="1870"/>
                      <a:pt x="242" y="1896"/>
                    </a:cubicBezTo>
                    <a:cubicBezTo>
                      <a:pt x="268" y="1959"/>
                      <a:pt x="293" y="2010"/>
                      <a:pt x="332" y="2061"/>
                    </a:cubicBezTo>
                    <a:lnTo>
                      <a:pt x="319" y="2125"/>
                    </a:lnTo>
                    <a:lnTo>
                      <a:pt x="293" y="2112"/>
                    </a:lnTo>
                    <a:cubicBezTo>
                      <a:pt x="284" y="2094"/>
                      <a:pt x="261" y="2082"/>
                      <a:pt x="239" y="2082"/>
                    </a:cubicBezTo>
                    <a:cubicBezTo>
                      <a:pt x="232" y="2082"/>
                      <a:pt x="224" y="2083"/>
                      <a:pt x="217" y="2087"/>
                    </a:cubicBezTo>
                    <a:cubicBezTo>
                      <a:pt x="191" y="2100"/>
                      <a:pt x="191" y="2138"/>
                      <a:pt x="191" y="2163"/>
                    </a:cubicBezTo>
                    <a:cubicBezTo>
                      <a:pt x="217" y="2214"/>
                      <a:pt x="242" y="2278"/>
                      <a:pt x="281" y="2329"/>
                    </a:cubicBezTo>
                    <a:lnTo>
                      <a:pt x="281" y="2380"/>
                    </a:lnTo>
                    <a:cubicBezTo>
                      <a:pt x="268" y="2354"/>
                      <a:pt x="230" y="2354"/>
                      <a:pt x="204" y="2354"/>
                    </a:cubicBezTo>
                    <a:cubicBezTo>
                      <a:pt x="179" y="2367"/>
                      <a:pt x="166" y="2393"/>
                      <a:pt x="166" y="2418"/>
                    </a:cubicBezTo>
                    <a:cubicBezTo>
                      <a:pt x="179" y="2444"/>
                      <a:pt x="179" y="2469"/>
                      <a:pt x="179" y="2495"/>
                    </a:cubicBezTo>
                    <a:cubicBezTo>
                      <a:pt x="153" y="2469"/>
                      <a:pt x="128" y="2456"/>
                      <a:pt x="89" y="2431"/>
                    </a:cubicBezTo>
                    <a:cubicBezTo>
                      <a:pt x="83" y="2425"/>
                      <a:pt x="74" y="2421"/>
                      <a:pt x="64" y="2421"/>
                    </a:cubicBezTo>
                    <a:cubicBezTo>
                      <a:pt x="54" y="2421"/>
                      <a:pt x="45" y="2425"/>
                      <a:pt x="38" y="2431"/>
                    </a:cubicBezTo>
                    <a:cubicBezTo>
                      <a:pt x="13" y="2444"/>
                      <a:pt x="0" y="2469"/>
                      <a:pt x="13" y="2482"/>
                    </a:cubicBezTo>
                    <a:cubicBezTo>
                      <a:pt x="13" y="2533"/>
                      <a:pt x="26" y="2584"/>
                      <a:pt x="38" y="2622"/>
                    </a:cubicBezTo>
                    <a:cubicBezTo>
                      <a:pt x="38" y="2635"/>
                      <a:pt x="38" y="2648"/>
                      <a:pt x="38" y="2648"/>
                    </a:cubicBezTo>
                    <a:cubicBezTo>
                      <a:pt x="51" y="2801"/>
                      <a:pt x="102" y="2941"/>
                      <a:pt x="166" y="3068"/>
                    </a:cubicBezTo>
                    <a:cubicBezTo>
                      <a:pt x="191" y="3158"/>
                      <a:pt x="230" y="3259"/>
                      <a:pt x="281" y="3336"/>
                    </a:cubicBezTo>
                    <a:cubicBezTo>
                      <a:pt x="293" y="3349"/>
                      <a:pt x="319" y="3361"/>
                      <a:pt x="332" y="3361"/>
                    </a:cubicBezTo>
                    <a:cubicBezTo>
                      <a:pt x="357" y="3349"/>
                      <a:pt x="383" y="3323"/>
                      <a:pt x="370" y="3298"/>
                    </a:cubicBezTo>
                    <a:lnTo>
                      <a:pt x="370" y="3285"/>
                    </a:lnTo>
                    <a:cubicBezTo>
                      <a:pt x="370" y="3221"/>
                      <a:pt x="370" y="3170"/>
                      <a:pt x="370" y="3132"/>
                    </a:cubicBezTo>
                    <a:lnTo>
                      <a:pt x="370" y="3119"/>
                    </a:lnTo>
                    <a:lnTo>
                      <a:pt x="408" y="3145"/>
                    </a:lnTo>
                    <a:lnTo>
                      <a:pt x="408" y="3132"/>
                    </a:lnTo>
                    <a:lnTo>
                      <a:pt x="434" y="3132"/>
                    </a:lnTo>
                    <a:cubicBezTo>
                      <a:pt x="446" y="3119"/>
                      <a:pt x="459" y="3094"/>
                      <a:pt x="459" y="3081"/>
                    </a:cubicBezTo>
                    <a:cubicBezTo>
                      <a:pt x="459" y="2941"/>
                      <a:pt x="434" y="2801"/>
                      <a:pt x="395" y="2660"/>
                    </a:cubicBezTo>
                    <a:cubicBezTo>
                      <a:pt x="421" y="2648"/>
                      <a:pt x="434" y="2609"/>
                      <a:pt x="408" y="2584"/>
                    </a:cubicBezTo>
                    <a:cubicBezTo>
                      <a:pt x="421" y="2520"/>
                      <a:pt x="421" y="2456"/>
                      <a:pt x="408" y="2380"/>
                    </a:cubicBezTo>
                    <a:cubicBezTo>
                      <a:pt x="446" y="2367"/>
                      <a:pt x="472" y="2342"/>
                      <a:pt x="485" y="2304"/>
                    </a:cubicBezTo>
                    <a:cubicBezTo>
                      <a:pt x="497" y="2240"/>
                      <a:pt x="497" y="2176"/>
                      <a:pt x="485" y="2112"/>
                    </a:cubicBezTo>
                    <a:cubicBezTo>
                      <a:pt x="510" y="2100"/>
                      <a:pt x="523" y="2074"/>
                      <a:pt x="536" y="2049"/>
                    </a:cubicBezTo>
                    <a:cubicBezTo>
                      <a:pt x="536" y="2036"/>
                      <a:pt x="548" y="2023"/>
                      <a:pt x="548" y="1998"/>
                    </a:cubicBezTo>
                    <a:cubicBezTo>
                      <a:pt x="561" y="1998"/>
                      <a:pt x="561" y="1972"/>
                      <a:pt x="561" y="1959"/>
                    </a:cubicBezTo>
                    <a:cubicBezTo>
                      <a:pt x="561" y="1857"/>
                      <a:pt x="548" y="1768"/>
                      <a:pt x="510" y="1666"/>
                    </a:cubicBezTo>
                    <a:lnTo>
                      <a:pt x="485" y="1564"/>
                    </a:lnTo>
                    <a:cubicBezTo>
                      <a:pt x="434" y="1411"/>
                      <a:pt x="408" y="1258"/>
                      <a:pt x="421" y="1105"/>
                    </a:cubicBezTo>
                    <a:cubicBezTo>
                      <a:pt x="446" y="1093"/>
                      <a:pt x="485" y="1080"/>
                      <a:pt x="497" y="1054"/>
                    </a:cubicBezTo>
                    <a:cubicBezTo>
                      <a:pt x="548" y="927"/>
                      <a:pt x="561" y="787"/>
                      <a:pt x="523" y="659"/>
                    </a:cubicBezTo>
                    <a:cubicBezTo>
                      <a:pt x="536" y="659"/>
                      <a:pt x="548" y="659"/>
                      <a:pt x="548" y="646"/>
                    </a:cubicBezTo>
                    <a:cubicBezTo>
                      <a:pt x="574" y="634"/>
                      <a:pt x="574" y="608"/>
                      <a:pt x="561" y="583"/>
                    </a:cubicBezTo>
                    <a:lnTo>
                      <a:pt x="561" y="557"/>
                    </a:lnTo>
                    <a:cubicBezTo>
                      <a:pt x="497" y="366"/>
                      <a:pt x="421" y="111"/>
                      <a:pt x="255" y="9"/>
                    </a:cubicBezTo>
                    <a:cubicBezTo>
                      <a:pt x="245" y="4"/>
                      <a:pt x="232" y="1"/>
                      <a:pt x="21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4762550" y="1562225"/>
                <a:ext cx="251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05" extrusionOk="0">
                    <a:moveTo>
                      <a:pt x="889" y="0"/>
                    </a:moveTo>
                    <a:cubicBezTo>
                      <a:pt x="850" y="0"/>
                      <a:pt x="812" y="16"/>
                      <a:pt x="787" y="48"/>
                    </a:cubicBezTo>
                    <a:cubicBezTo>
                      <a:pt x="777" y="70"/>
                      <a:pt x="771" y="94"/>
                      <a:pt x="768" y="118"/>
                    </a:cubicBezTo>
                    <a:lnTo>
                      <a:pt x="768" y="118"/>
                    </a:lnTo>
                    <a:cubicBezTo>
                      <a:pt x="804" y="99"/>
                      <a:pt x="850" y="81"/>
                      <a:pt x="905" y="64"/>
                    </a:cubicBezTo>
                    <a:lnTo>
                      <a:pt x="905" y="64"/>
                    </a:lnTo>
                    <a:cubicBezTo>
                      <a:pt x="894" y="73"/>
                      <a:pt x="902" y="101"/>
                      <a:pt x="919" y="101"/>
                    </a:cubicBezTo>
                    <a:cubicBezTo>
                      <a:pt x="921" y="101"/>
                      <a:pt x="924" y="100"/>
                      <a:pt x="927" y="99"/>
                    </a:cubicBezTo>
                    <a:lnTo>
                      <a:pt x="991" y="74"/>
                    </a:lnTo>
                    <a:cubicBezTo>
                      <a:pt x="1003" y="74"/>
                      <a:pt x="1003" y="48"/>
                      <a:pt x="991" y="48"/>
                    </a:cubicBezTo>
                    <a:cubicBezTo>
                      <a:pt x="965" y="16"/>
                      <a:pt x="927" y="0"/>
                      <a:pt x="889" y="0"/>
                    </a:cubicBezTo>
                    <a:close/>
                    <a:moveTo>
                      <a:pt x="576" y="568"/>
                    </a:moveTo>
                    <a:lnTo>
                      <a:pt x="576" y="568"/>
                    </a:lnTo>
                    <a:cubicBezTo>
                      <a:pt x="579" y="569"/>
                      <a:pt x="582" y="569"/>
                      <a:pt x="585" y="569"/>
                    </a:cubicBezTo>
                    <a:cubicBezTo>
                      <a:pt x="585" y="569"/>
                      <a:pt x="585" y="569"/>
                      <a:pt x="585" y="569"/>
                    </a:cubicBezTo>
                    <a:lnTo>
                      <a:pt x="585" y="569"/>
                    </a:lnTo>
                    <a:cubicBezTo>
                      <a:pt x="596" y="605"/>
                      <a:pt x="573" y="633"/>
                      <a:pt x="519" y="660"/>
                    </a:cubicBezTo>
                    <a:lnTo>
                      <a:pt x="501" y="636"/>
                    </a:lnTo>
                    <a:lnTo>
                      <a:pt x="501" y="636"/>
                    </a:lnTo>
                    <a:cubicBezTo>
                      <a:pt x="500" y="633"/>
                      <a:pt x="498" y="630"/>
                      <a:pt x="497" y="628"/>
                    </a:cubicBezTo>
                    <a:lnTo>
                      <a:pt x="497" y="628"/>
                    </a:lnTo>
                    <a:cubicBezTo>
                      <a:pt x="507" y="632"/>
                      <a:pt x="515" y="634"/>
                      <a:pt x="522" y="634"/>
                    </a:cubicBezTo>
                    <a:cubicBezTo>
                      <a:pt x="538" y="634"/>
                      <a:pt x="551" y="622"/>
                      <a:pt x="570" y="583"/>
                    </a:cubicBezTo>
                    <a:cubicBezTo>
                      <a:pt x="572" y="578"/>
                      <a:pt x="574" y="573"/>
                      <a:pt x="576" y="568"/>
                    </a:cubicBezTo>
                    <a:close/>
                    <a:moveTo>
                      <a:pt x="290" y="671"/>
                    </a:moveTo>
                    <a:cubicBezTo>
                      <a:pt x="317" y="710"/>
                      <a:pt x="365" y="736"/>
                      <a:pt x="417" y="736"/>
                    </a:cubicBezTo>
                    <a:cubicBezTo>
                      <a:pt x="434" y="736"/>
                      <a:pt x="455" y="732"/>
                      <a:pt x="476" y="723"/>
                    </a:cubicBezTo>
                    <a:lnTo>
                      <a:pt x="476" y="723"/>
                    </a:lnTo>
                    <a:cubicBezTo>
                      <a:pt x="497" y="770"/>
                      <a:pt x="456" y="817"/>
                      <a:pt x="353" y="864"/>
                    </a:cubicBezTo>
                    <a:lnTo>
                      <a:pt x="286" y="830"/>
                    </a:lnTo>
                    <a:lnTo>
                      <a:pt x="286" y="830"/>
                    </a:lnTo>
                    <a:cubicBezTo>
                      <a:pt x="276" y="817"/>
                      <a:pt x="266" y="803"/>
                      <a:pt x="258" y="789"/>
                    </a:cubicBezTo>
                    <a:lnTo>
                      <a:pt x="258" y="789"/>
                    </a:lnTo>
                    <a:lnTo>
                      <a:pt x="290" y="671"/>
                    </a:lnTo>
                    <a:close/>
                    <a:moveTo>
                      <a:pt x="493" y="887"/>
                    </a:moveTo>
                    <a:cubicBezTo>
                      <a:pt x="490" y="894"/>
                      <a:pt x="485" y="899"/>
                      <a:pt x="477" y="903"/>
                    </a:cubicBezTo>
                    <a:lnTo>
                      <a:pt x="477" y="903"/>
                    </a:lnTo>
                    <a:cubicBezTo>
                      <a:pt x="483" y="898"/>
                      <a:pt x="488" y="893"/>
                      <a:pt x="493" y="887"/>
                    </a:cubicBezTo>
                    <a:close/>
                    <a:moveTo>
                      <a:pt x="768" y="118"/>
                    </a:moveTo>
                    <a:cubicBezTo>
                      <a:pt x="713" y="145"/>
                      <a:pt x="682" y="173"/>
                      <a:pt x="674" y="201"/>
                    </a:cubicBezTo>
                    <a:lnTo>
                      <a:pt x="674" y="201"/>
                    </a:lnTo>
                    <a:cubicBezTo>
                      <a:pt x="698" y="182"/>
                      <a:pt x="724" y="168"/>
                      <a:pt x="748" y="163"/>
                    </a:cubicBezTo>
                    <a:cubicBezTo>
                      <a:pt x="754" y="161"/>
                      <a:pt x="760" y="159"/>
                      <a:pt x="766" y="158"/>
                    </a:cubicBezTo>
                    <a:lnTo>
                      <a:pt x="766" y="158"/>
                    </a:lnTo>
                    <a:cubicBezTo>
                      <a:pt x="767" y="197"/>
                      <a:pt x="777" y="236"/>
                      <a:pt x="797" y="269"/>
                    </a:cubicBezTo>
                    <a:lnTo>
                      <a:pt x="797" y="269"/>
                    </a:lnTo>
                    <a:cubicBezTo>
                      <a:pt x="787" y="266"/>
                      <a:pt x="776" y="264"/>
                      <a:pt x="764" y="264"/>
                    </a:cubicBezTo>
                    <a:cubicBezTo>
                      <a:pt x="745" y="264"/>
                      <a:pt x="723" y="268"/>
                      <a:pt x="702" y="275"/>
                    </a:cubicBezTo>
                    <a:lnTo>
                      <a:pt x="702" y="275"/>
                    </a:lnTo>
                    <a:cubicBezTo>
                      <a:pt x="676" y="250"/>
                      <a:pt x="667" y="225"/>
                      <a:pt x="674" y="201"/>
                    </a:cubicBezTo>
                    <a:lnTo>
                      <a:pt x="674" y="201"/>
                    </a:lnTo>
                    <a:cubicBezTo>
                      <a:pt x="631" y="236"/>
                      <a:pt x="594" y="288"/>
                      <a:pt x="583" y="339"/>
                    </a:cubicBezTo>
                    <a:lnTo>
                      <a:pt x="583" y="339"/>
                    </a:lnTo>
                    <a:cubicBezTo>
                      <a:pt x="552" y="362"/>
                      <a:pt x="526" y="387"/>
                      <a:pt x="510" y="411"/>
                    </a:cubicBezTo>
                    <a:lnTo>
                      <a:pt x="510" y="411"/>
                    </a:lnTo>
                    <a:cubicBezTo>
                      <a:pt x="457" y="419"/>
                      <a:pt x="405" y="445"/>
                      <a:pt x="379" y="481"/>
                    </a:cubicBezTo>
                    <a:cubicBezTo>
                      <a:pt x="376" y="485"/>
                      <a:pt x="374" y="488"/>
                      <a:pt x="372" y="491"/>
                    </a:cubicBezTo>
                    <a:lnTo>
                      <a:pt x="372" y="491"/>
                    </a:lnTo>
                    <a:cubicBezTo>
                      <a:pt x="368" y="490"/>
                      <a:pt x="365" y="490"/>
                      <a:pt x="361" y="490"/>
                    </a:cubicBezTo>
                    <a:cubicBezTo>
                      <a:pt x="343" y="490"/>
                      <a:pt x="325" y="497"/>
                      <a:pt x="307" y="514"/>
                    </a:cubicBezTo>
                    <a:lnTo>
                      <a:pt x="307" y="514"/>
                    </a:lnTo>
                    <a:cubicBezTo>
                      <a:pt x="293" y="510"/>
                      <a:pt x="279" y="507"/>
                      <a:pt x="264" y="507"/>
                    </a:cubicBezTo>
                    <a:cubicBezTo>
                      <a:pt x="244" y="499"/>
                      <a:pt x="225" y="496"/>
                      <a:pt x="207" y="496"/>
                    </a:cubicBezTo>
                    <a:cubicBezTo>
                      <a:pt x="75" y="496"/>
                      <a:pt x="0" y="685"/>
                      <a:pt x="124" y="775"/>
                    </a:cubicBezTo>
                    <a:cubicBezTo>
                      <a:pt x="144" y="806"/>
                      <a:pt x="186" y="843"/>
                      <a:pt x="235" y="872"/>
                    </a:cubicBezTo>
                    <a:lnTo>
                      <a:pt x="235" y="872"/>
                    </a:lnTo>
                    <a:cubicBezTo>
                      <a:pt x="282" y="943"/>
                      <a:pt x="342" y="998"/>
                      <a:pt x="404" y="1004"/>
                    </a:cubicBezTo>
                    <a:cubicBezTo>
                      <a:pt x="408" y="1004"/>
                      <a:pt x="411" y="1005"/>
                      <a:pt x="415" y="1005"/>
                    </a:cubicBezTo>
                    <a:cubicBezTo>
                      <a:pt x="536" y="1005"/>
                      <a:pt x="532" y="799"/>
                      <a:pt x="521" y="702"/>
                    </a:cubicBezTo>
                    <a:lnTo>
                      <a:pt x="521" y="702"/>
                    </a:lnTo>
                    <a:cubicBezTo>
                      <a:pt x="591" y="663"/>
                      <a:pt x="661" y="596"/>
                      <a:pt x="671" y="533"/>
                    </a:cubicBezTo>
                    <a:lnTo>
                      <a:pt x="671" y="533"/>
                    </a:lnTo>
                    <a:cubicBezTo>
                      <a:pt x="671" y="533"/>
                      <a:pt x="672" y="533"/>
                      <a:pt x="672" y="532"/>
                    </a:cubicBezTo>
                    <a:cubicBezTo>
                      <a:pt x="685" y="522"/>
                      <a:pt x="700" y="504"/>
                      <a:pt x="714" y="484"/>
                    </a:cubicBezTo>
                    <a:lnTo>
                      <a:pt x="714" y="484"/>
                    </a:lnTo>
                    <a:cubicBezTo>
                      <a:pt x="782" y="465"/>
                      <a:pt x="855" y="391"/>
                      <a:pt x="842" y="320"/>
                    </a:cubicBezTo>
                    <a:lnTo>
                      <a:pt x="842" y="320"/>
                    </a:lnTo>
                    <a:cubicBezTo>
                      <a:pt x="847" y="323"/>
                      <a:pt x="851" y="325"/>
                      <a:pt x="855" y="325"/>
                    </a:cubicBezTo>
                    <a:cubicBezTo>
                      <a:pt x="860" y="325"/>
                      <a:pt x="863" y="322"/>
                      <a:pt x="863" y="316"/>
                    </a:cubicBezTo>
                    <a:cubicBezTo>
                      <a:pt x="928" y="240"/>
                      <a:pt x="882" y="155"/>
                      <a:pt x="797" y="155"/>
                    </a:cubicBezTo>
                    <a:cubicBezTo>
                      <a:pt x="787" y="155"/>
                      <a:pt x="777" y="156"/>
                      <a:pt x="766" y="158"/>
                    </a:cubicBezTo>
                    <a:lnTo>
                      <a:pt x="766" y="158"/>
                    </a:lnTo>
                    <a:cubicBezTo>
                      <a:pt x="765" y="144"/>
                      <a:pt x="766" y="131"/>
                      <a:pt x="768" y="118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4763400" y="1560875"/>
                <a:ext cx="255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084" extrusionOk="0">
                    <a:moveTo>
                      <a:pt x="880" y="89"/>
                    </a:moveTo>
                    <a:cubicBezTo>
                      <a:pt x="893" y="89"/>
                      <a:pt x="906" y="89"/>
                      <a:pt x="906" y="102"/>
                    </a:cubicBezTo>
                    <a:lnTo>
                      <a:pt x="895" y="107"/>
                    </a:lnTo>
                    <a:lnTo>
                      <a:pt x="895" y="107"/>
                    </a:lnTo>
                    <a:cubicBezTo>
                      <a:pt x="890" y="104"/>
                      <a:pt x="885" y="102"/>
                      <a:pt x="880" y="102"/>
                    </a:cubicBezTo>
                    <a:lnTo>
                      <a:pt x="880" y="89"/>
                    </a:lnTo>
                    <a:close/>
                    <a:moveTo>
                      <a:pt x="895" y="107"/>
                    </a:moveTo>
                    <a:cubicBezTo>
                      <a:pt x="901" y="112"/>
                      <a:pt x="906" y="120"/>
                      <a:pt x="906" y="128"/>
                    </a:cubicBezTo>
                    <a:cubicBezTo>
                      <a:pt x="906" y="140"/>
                      <a:pt x="906" y="140"/>
                      <a:pt x="893" y="153"/>
                    </a:cubicBezTo>
                    <a:lnTo>
                      <a:pt x="880" y="115"/>
                    </a:lnTo>
                    <a:lnTo>
                      <a:pt x="895" y="107"/>
                    </a:lnTo>
                    <a:close/>
                    <a:moveTo>
                      <a:pt x="842" y="153"/>
                    </a:moveTo>
                    <a:cubicBezTo>
                      <a:pt x="844" y="157"/>
                      <a:pt x="846" y="160"/>
                      <a:pt x="849" y="163"/>
                    </a:cubicBezTo>
                    <a:lnTo>
                      <a:pt x="849" y="163"/>
                    </a:lnTo>
                    <a:cubicBezTo>
                      <a:pt x="843" y="159"/>
                      <a:pt x="836" y="156"/>
                      <a:pt x="829" y="153"/>
                    </a:cubicBezTo>
                    <a:close/>
                    <a:moveTo>
                      <a:pt x="702" y="255"/>
                    </a:moveTo>
                    <a:cubicBezTo>
                      <a:pt x="714" y="255"/>
                      <a:pt x="714" y="268"/>
                      <a:pt x="714" y="281"/>
                    </a:cubicBezTo>
                    <a:lnTo>
                      <a:pt x="689" y="281"/>
                    </a:lnTo>
                    <a:lnTo>
                      <a:pt x="702" y="255"/>
                    </a:lnTo>
                    <a:close/>
                    <a:moveTo>
                      <a:pt x="791" y="242"/>
                    </a:moveTo>
                    <a:cubicBezTo>
                      <a:pt x="804" y="255"/>
                      <a:pt x="816" y="255"/>
                      <a:pt x="829" y="268"/>
                    </a:cubicBezTo>
                    <a:cubicBezTo>
                      <a:pt x="829" y="281"/>
                      <a:pt x="829" y="293"/>
                      <a:pt x="829" y="306"/>
                    </a:cubicBezTo>
                    <a:cubicBezTo>
                      <a:pt x="816" y="306"/>
                      <a:pt x="816" y="293"/>
                      <a:pt x="804" y="293"/>
                    </a:cubicBezTo>
                    <a:lnTo>
                      <a:pt x="804" y="281"/>
                    </a:lnTo>
                    <a:cubicBezTo>
                      <a:pt x="804" y="268"/>
                      <a:pt x="791" y="255"/>
                      <a:pt x="791" y="242"/>
                    </a:cubicBezTo>
                    <a:close/>
                    <a:moveTo>
                      <a:pt x="655" y="398"/>
                    </a:moveTo>
                    <a:cubicBezTo>
                      <a:pt x="660" y="398"/>
                      <a:pt x="663" y="402"/>
                      <a:pt x="663" y="408"/>
                    </a:cubicBezTo>
                    <a:lnTo>
                      <a:pt x="689" y="421"/>
                    </a:lnTo>
                    <a:cubicBezTo>
                      <a:pt x="689" y="433"/>
                      <a:pt x="689" y="446"/>
                      <a:pt x="689" y="459"/>
                    </a:cubicBezTo>
                    <a:cubicBezTo>
                      <a:pt x="676" y="446"/>
                      <a:pt x="663" y="433"/>
                      <a:pt x="651" y="433"/>
                    </a:cubicBezTo>
                    <a:lnTo>
                      <a:pt x="651" y="421"/>
                    </a:lnTo>
                    <a:cubicBezTo>
                      <a:pt x="651" y="421"/>
                      <a:pt x="638" y="408"/>
                      <a:pt x="638" y="408"/>
                    </a:cubicBezTo>
                    <a:cubicBezTo>
                      <a:pt x="644" y="402"/>
                      <a:pt x="651" y="398"/>
                      <a:pt x="655" y="398"/>
                    </a:cubicBezTo>
                    <a:close/>
                    <a:moveTo>
                      <a:pt x="217" y="701"/>
                    </a:moveTo>
                    <a:lnTo>
                      <a:pt x="217" y="714"/>
                    </a:lnTo>
                    <a:lnTo>
                      <a:pt x="205" y="752"/>
                    </a:lnTo>
                    <a:cubicBezTo>
                      <a:pt x="205" y="752"/>
                      <a:pt x="205" y="739"/>
                      <a:pt x="205" y="739"/>
                    </a:cubicBezTo>
                    <a:cubicBezTo>
                      <a:pt x="205" y="714"/>
                      <a:pt x="217" y="701"/>
                      <a:pt x="217" y="701"/>
                    </a:cubicBezTo>
                    <a:close/>
                    <a:moveTo>
                      <a:pt x="294" y="778"/>
                    </a:moveTo>
                    <a:cubicBezTo>
                      <a:pt x="319" y="803"/>
                      <a:pt x="357" y="816"/>
                      <a:pt x="396" y="816"/>
                    </a:cubicBezTo>
                    <a:lnTo>
                      <a:pt x="408" y="816"/>
                    </a:lnTo>
                    <a:cubicBezTo>
                      <a:pt x="396" y="829"/>
                      <a:pt x="383" y="841"/>
                      <a:pt x="319" y="880"/>
                    </a:cubicBezTo>
                    <a:lnTo>
                      <a:pt x="281" y="854"/>
                    </a:lnTo>
                    <a:lnTo>
                      <a:pt x="268" y="854"/>
                    </a:lnTo>
                    <a:lnTo>
                      <a:pt x="294" y="778"/>
                    </a:lnTo>
                    <a:close/>
                    <a:moveTo>
                      <a:pt x="421" y="905"/>
                    </a:moveTo>
                    <a:cubicBezTo>
                      <a:pt x="421" y="918"/>
                      <a:pt x="421" y="918"/>
                      <a:pt x="421" y="918"/>
                    </a:cubicBezTo>
                    <a:lnTo>
                      <a:pt x="408" y="918"/>
                    </a:lnTo>
                    <a:lnTo>
                      <a:pt x="421" y="905"/>
                    </a:lnTo>
                    <a:close/>
                    <a:moveTo>
                      <a:pt x="855" y="0"/>
                    </a:moveTo>
                    <a:cubicBezTo>
                      <a:pt x="804" y="0"/>
                      <a:pt x="765" y="26"/>
                      <a:pt x="740" y="64"/>
                    </a:cubicBezTo>
                    <a:cubicBezTo>
                      <a:pt x="727" y="89"/>
                      <a:pt x="714" y="102"/>
                      <a:pt x="702" y="128"/>
                    </a:cubicBezTo>
                    <a:cubicBezTo>
                      <a:pt x="663" y="153"/>
                      <a:pt x="625" y="179"/>
                      <a:pt x="600" y="230"/>
                    </a:cubicBezTo>
                    <a:cubicBezTo>
                      <a:pt x="574" y="255"/>
                      <a:pt x="549" y="293"/>
                      <a:pt x="536" y="332"/>
                    </a:cubicBezTo>
                    <a:cubicBezTo>
                      <a:pt x="510" y="357"/>
                      <a:pt x="485" y="382"/>
                      <a:pt x="459" y="408"/>
                    </a:cubicBezTo>
                    <a:cubicBezTo>
                      <a:pt x="408" y="421"/>
                      <a:pt x="370" y="446"/>
                      <a:pt x="332" y="484"/>
                    </a:cubicBezTo>
                    <a:cubicBezTo>
                      <a:pt x="319" y="484"/>
                      <a:pt x="306" y="484"/>
                      <a:pt x="294" y="497"/>
                    </a:cubicBezTo>
                    <a:lnTo>
                      <a:pt x="255" y="497"/>
                    </a:lnTo>
                    <a:cubicBezTo>
                      <a:pt x="244" y="496"/>
                      <a:pt x="233" y="495"/>
                      <a:pt x="222" y="495"/>
                    </a:cubicBezTo>
                    <a:cubicBezTo>
                      <a:pt x="147" y="495"/>
                      <a:pt x="83" y="532"/>
                      <a:pt x="39" y="599"/>
                    </a:cubicBezTo>
                    <a:cubicBezTo>
                      <a:pt x="1" y="676"/>
                      <a:pt x="13" y="765"/>
                      <a:pt x="77" y="841"/>
                    </a:cubicBezTo>
                    <a:cubicBezTo>
                      <a:pt x="103" y="880"/>
                      <a:pt x="141" y="905"/>
                      <a:pt x="192" y="931"/>
                    </a:cubicBezTo>
                    <a:cubicBezTo>
                      <a:pt x="230" y="1007"/>
                      <a:pt x="294" y="1058"/>
                      <a:pt x="383" y="1084"/>
                    </a:cubicBezTo>
                    <a:lnTo>
                      <a:pt x="396" y="1084"/>
                    </a:lnTo>
                    <a:cubicBezTo>
                      <a:pt x="434" y="1071"/>
                      <a:pt x="472" y="1058"/>
                      <a:pt x="498" y="1020"/>
                    </a:cubicBezTo>
                    <a:cubicBezTo>
                      <a:pt x="549" y="943"/>
                      <a:pt x="561" y="841"/>
                      <a:pt x="549" y="752"/>
                    </a:cubicBezTo>
                    <a:cubicBezTo>
                      <a:pt x="574" y="727"/>
                      <a:pt x="600" y="714"/>
                      <a:pt x="625" y="676"/>
                    </a:cubicBezTo>
                    <a:cubicBezTo>
                      <a:pt x="651" y="650"/>
                      <a:pt x="676" y="612"/>
                      <a:pt x="689" y="574"/>
                    </a:cubicBezTo>
                    <a:cubicBezTo>
                      <a:pt x="714" y="535"/>
                      <a:pt x="753" y="510"/>
                      <a:pt x="804" y="484"/>
                    </a:cubicBezTo>
                    <a:cubicBezTo>
                      <a:pt x="829" y="459"/>
                      <a:pt x="842" y="421"/>
                      <a:pt x="855" y="382"/>
                    </a:cubicBezTo>
                    <a:lnTo>
                      <a:pt x="867" y="370"/>
                    </a:lnTo>
                    <a:cubicBezTo>
                      <a:pt x="933" y="315"/>
                      <a:pt x="923" y="222"/>
                      <a:pt x="862" y="173"/>
                    </a:cubicBezTo>
                    <a:lnTo>
                      <a:pt x="862" y="173"/>
                    </a:lnTo>
                    <a:cubicBezTo>
                      <a:pt x="875" y="179"/>
                      <a:pt x="890" y="179"/>
                      <a:pt x="906" y="179"/>
                    </a:cubicBezTo>
                    <a:lnTo>
                      <a:pt x="969" y="153"/>
                    </a:lnTo>
                    <a:cubicBezTo>
                      <a:pt x="995" y="140"/>
                      <a:pt x="1008" y="128"/>
                      <a:pt x="1008" y="102"/>
                    </a:cubicBezTo>
                    <a:cubicBezTo>
                      <a:pt x="1020" y="89"/>
                      <a:pt x="1008" y="64"/>
                      <a:pt x="995" y="51"/>
                    </a:cubicBezTo>
                    <a:cubicBezTo>
                      <a:pt x="957" y="13"/>
                      <a:pt x="906" y="0"/>
                      <a:pt x="85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4760950" y="1529825"/>
                <a:ext cx="11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97" extrusionOk="0">
                    <a:moveTo>
                      <a:pt x="252" y="758"/>
                    </a:moveTo>
                    <a:cubicBezTo>
                      <a:pt x="315" y="796"/>
                      <a:pt x="366" y="847"/>
                      <a:pt x="392" y="923"/>
                    </a:cubicBezTo>
                    <a:cubicBezTo>
                      <a:pt x="420" y="961"/>
                      <a:pt x="420" y="984"/>
                      <a:pt x="389" y="984"/>
                    </a:cubicBezTo>
                    <a:cubicBezTo>
                      <a:pt x="377" y="984"/>
                      <a:pt x="361" y="981"/>
                      <a:pt x="341" y="974"/>
                    </a:cubicBezTo>
                    <a:cubicBezTo>
                      <a:pt x="332" y="977"/>
                      <a:pt x="323" y="978"/>
                      <a:pt x="314" y="978"/>
                    </a:cubicBezTo>
                    <a:cubicBezTo>
                      <a:pt x="273" y="978"/>
                      <a:pt x="237" y="955"/>
                      <a:pt x="226" y="923"/>
                    </a:cubicBezTo>
                    <a:cubicBezTo>
                      <a:pt x="200" y="889"/>
                      <a:pt x="180" y="854"/>
                      <a:pt x="166" y="815"/>
                    </a:cubicBezTo>
                    <a:lnTo>
                      <a:pt x="166" y="815"/>
                    </a:lnTo>
                    <a:lnTo>
                      <a:pt x="252" y="758"/>
                    </a:lnTo>
                    <a:close/>
                    <a:moveTo>
                      <a:pt x="23" y="1"/>
                    </a:moveTo>
                    <a:cubicBezTo>
                      <a:pt x="11" y="1"/>
                      <a:pt x="0" y="13"/>
                      <a:pt x="9" y="31"/>
                    </a:cubicBezTo>
                    <a:cubicBezTo>
                      <a:pt x="13" y="61"/>
                      <a:pt x="23" y="92"/>
                      <a:pt x="37" y="120"/>
                    </a:cubicBezTo>
                    <a:lnTo>
                      <a:pt x="35" y="120"/>
                    </a:lnTo>
                    <a:cubicBezTo>
                      <a:pt x="8" y="185"/>
                      <a:pt x="31" y="256"/>
                      <a:pt x="76" y="320"/>
                    </a:cubicBezTo>
                    <a:lnTo>
                      <a:pt x="76" y="320"/>
                    </a:lnTo>
                    <a:cubicBezTo>
                      <a:pt x="70" y="331"/>
                      <a:pt x="65" y="346"/>
                      <a:pt x="60" y="363"/>
                    </a:cubicBezTo>
                    <a:cubicBezTo>
                      <a:pt x="48" y="411"/>
                      <a:pt x="82" y="512"/>
                      <a:pt x="135" y="603"/>
                    </a:cubicBezTo>
                    <a:lnTo>
                      <a:pt x="135" y="603"/>
                    </a:lnTo>
                    <a:cubicBezTo>
                      <a:pt x="131" y="607"/>
                      <a:pt x="128" y="612"/>
                      <a:pt x="124" y="618"/>
                    </a:cubicBezTo>
                    <a:cubicBezTo>
                      <a:pt x="96" y="656"/>
                      <a:pt x="94" y="713"/>
                      <a:pt x="109" y="775"/>
                    </a:cubicBezTo>
                    <a:lnTo>
                      <a:pt x="109" y="775"/>
                    </a:lnTo>
                    <a:cubicBezTo>
                      <a:pt x="103" y="799"/>
                      <a:pt x="103" y="828"/>
                      <a:pt x="111" y="860"/>
                    </a:cubicBezTo>
                    <a:cubicBezTo>
                      <a:pt x="111" y="869"/>
                      <a:pt x="117" y="874"/>
                      <a:pt x="124" y="874"/>
                    </a:cubicBezTo>
                    <a:cubicBezTo>
                      <a:pt x="130" y="874"/>
                      <a:pt x="137" y="870"/>
                      <a:pt x="142" y="865"/>
                    </a:cubicBezTo>
                    <a:lnTo>
                      <a:pt x="142" y="865"/>
                    </a:lnTo>
                    <a:cubicBezTo>
                      <a:pt x="199" y="985"/>
                      <a:pt x="305" y="1096"/>
                      <a:pt x="402" y="1096"/>
                    </a:cubicBezTo>
                    <a:cubicBezTo>
                      <a:pt x="416" y="1096"/>
                      <a:pt x="430" y="1094"/>
                      <a:pt x="443" y="1089"/>
                    </a:cubicBezTo>
                    <a:cubicBezTo>
                      <a:pt x="443" y="1089"/>
                      <a:pt x="455" y="1089"/>
                      <a:pt x="455" y="1076"/>
                    </a:cubicBezTo>
                    <a:cubicBezTo>
                      <a:pt x="465" y="966"/>
                      <a:pt x="427" y="856"/>
                      <a:pt x="353" y="779"/>
                    </a:cubicBezTo>
                    <a:lnTo>
                      <a:pt x="353" y="779"/>
                    </a:lnTo>
                    <a:cubicBezTo>
                      <a:pt x="353" y="777"/>
                      <a:pt x="353" y="774"/>
                      <a:pt x="353" y="770"/>
                    </a:cubicBezTo>
                    <a:cubicBezTo>
                      <a:pt x="391" y="678"/>
                      <a:pt x="307" y="559"/>
                      <a:pt x="219" y="559"/>
                    </a:cubicBezTo>
                    <a:cubicBezTo>
                      <a:pt x="204" y="559"/>
                      <a:pt x="188" y="562"/>
                      <a:pt x="173" y="570"/>
                    </a:cubicBezTo>
                    <a:lnTo>
                      <a:pt x="173" y="570"/>
                    </a:lnTo>
                    <a:cubicBezTo>
                      <a:pt x="155" y="551"/>
                      <a:pt x="141" y="532"/>
                      <a:pt x="137" y="516"/>
                    </a:cubicBezTo>
                    <a:cubicBezTo>
                      <a:pt x="112" y="478"/>
                      <a:pt x="124" y="453"/>
                      <a:pt x="196" y="440"/>
                    </a:cubicBezTo>
                    <a:lnTo>
                      <a:pt x="196" y="440"/>
                    </a:lnTo>
                    <a:cubicBezTo>
                      <a:pt x="238" y="470"/>
                      <a:pt x="280" y="492"/>
                      <a:pt x="315" y="503"/>
                    </a:cubicBezTo>
                    <a:cubicBezTo>
                      <a:pt x="328" y="503"/>
                      <a:pt x="341" y="490"/>
                      <a:pt x="341" y="477"/>
                    </a:cubicBezTo>
                    <a:cubicBezTo>
                      <a:pt x="323" y="414"/>
                      <a:pt x="215" y="281"/>
                      <a:pt x="136" y="281"/>
                    </a:cubicBezTo>
                    <a:cubicBezTo>
                      <a:pt x="126" y="281"/>
                      <a:pt x="116" y="283"/>
                      <a:pt x="107" y="287"/>
                    </a:cubicBezTo>
                    <a:lnTo>
                      <a:pt x="107" y="287"/>
                    </a:lnTo>
                    <a:cubicBezTo>
                      <a:pt x="89" y="264"/>
                      <a:pt x="78" y="243"/>
                      <a:pt x="86" y="235"/>
                    </a:cubicBezTo>
                    <a:lnTo>
                      <a:pt x="128" y="229"/>
                    </a:lnTo>
                    <a:lnTo>
                      <a:pt x="128" y="229"/>
                    </a:lnTo>
                    <a:cubicBezTo>
                      <a:pt x="153" y="248"/>
                      <a:pt x="182" y="263"/>
                      <a:pt x="213" y="273"/>
                    </a:cubicBezTo>
                    <a:cubicBezTo>
                      <a:pt x="226" y="273"/>
                      <a:pt x="239" y="273"/>
                      <a:pt x="239" y="248"/>
                    </a:cubicBezTo>
                    <a:cubicBezTo>
                      <a:pt x="205" y="181"/>
                      <a:pt x="142" y="133"/>
                      <a:pt x="75" y="123"/>
                    </a:cubicBezTo>
                    <a:lnTo>
                      <a:pt x="75" y="123"/>
                    </a:lnTo>
                    <a:lnTo>
                      <a:pt x="73" y="120"/>
                    </a:lnTo>
                    <a:cubicBezTo>
                      <a:pt x="73" y="98"/>
                      <a:pt x="80" y="90"/>
                      <a:pt x="92" y="90"/>
                    </a:cubicBezTo>
                    <a:cubicBezTo>
                      <a:pt x="120" y="90"/>
                      <a:pt x="173" y="141"/>
                      <a:pt x="201" y="159"/>
                    </a:cubicBezTo>
                    <a:cubicBezTo>
                      <a:pt x="208" y="164"/>
                      <a:pt x="214" y="166"/>
                      <a:pt x="219" y="166"/>
                    </a:cubicBezTo>
                    <a:cubicBezTo>
                      <a:pt x="238" y="166"/>
                      <a:pt x="234" y="131"/>
                      <a:pt x="213" y="120"/>
                    </a:cubicBezTo>
                    <a:lnTo>
                      <a:pt x="35" y="6"/>
                    </a:lnTo>
                    <a:cubicBezTo>
                      <a:pt x="31" y="2"/>
                      <a:pt x="27" y="1"/>
                      <a:pt x="2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4759900" y="1528750"/>
                <a:ext cx="134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171" extrusionOk="0">
                    <a:moveTo>
                      <a:pt x="128" y="431"/>
                    </a:moveTo>
                    <a:lnTo>
                      <a:pt x="166" y="469"/>
                    </a:lnTo>
                    <a:cubicBezTo>
                      <a:pt x="153" y="469"/>
                      <a:pt x="141" y="469"/>
                      <a:pt x="141" y="482"/>
                    </a:cubicBezTo>
                    <a:cubicBezTo>
                      <a:pt x="141" y="469"/>
                      <a:pt x="128" y="444"/>
                      <a:pt x="128" y="431"/>
                    </a:cubicBezTo>
                    <a:close/>
                    <a:moveTo>
                      <a:pt x="307" y="648"/>
                    </a:moveTo>
                    <a:cubicBezTo>
                      <a:pt x="332" y="674"/>
                      <a:pt x="357" y="712"/>
                      <a:pt x="357" y="737"/>
                    </a:cubicBezTo>
                    <a:lnTo>
                      <a:pt x="345" y="724"/>
                    </a:lnTo>
                    <a:cubicBezTo>
                      <a:pt x="345" y="699"/>
                      <a:pt x="332" y="674"/>
                      <a:pt x="307" y="648"/>
                    </a:cubicBezTo>
                    <a:close/>
                    <a:moveTo>
                      <a:pt x="294" y="852"/>
                    </a:moveTo>
                    <a:cubicBezTo>
                      <a:pt x="345" y="877"/>
                      <a:pt x="370" y="928"/>
                      <a:pt x="383" y="979"/>
                    </a:cubicBezTo>
                    <a:lnTo>
                      <a:pt x="370" y="979"/>
                    </a:lnTo>
                    <a:cubicBezTo>
                      <a:pt x="360" y="983"/>
                      <a:pt x="351" y="984"/>
                      <a:pt x="344" y="984"/>
                    </a:cubicBezTo>
                    <a:cubicBezTo>
                      <a:pt x="325" y="984"/>
                      <a:pt x="316" y="972"/>
                      <a:pt x="306" y="954"/>
                    </a:cubicBezTo>
                    <a:lnTo>
                      <a:pt x="306" y="941"/>
                    </a:lnTo>
                    <a:cubicBezTo>
                      <a:pt x="281" y="915"/>
                      <a:pt x="268" y="890"/>
                      <a:pt x="255" y="877"/>
                    </a:cubicBezTo>
                    <a:lnTo>
                      <a:pt x="294" y="852"/>
                    </a:lnTo>
                    <a:close/>
                    <a:moveTo>
                      <a:pt x="402" y="1059"/>
                    </a:moveTo>
                    <a:cubicBezTo>
                      <a:pt x="418" y="1059"/>
                      <a:pt x="434" y="1062"/>
                      <a:pt x="446" y="1068"/>
                    </a:cubicBezTo>
                    <a:cubicBezTo>
                      <a:pt x="459" y="1068"/>
                      <a:pt x="459" y="1081"/>
                      <a:pt x="446" y="1094"/>
                    </a:cubicBezTo>
                    <a:cubicBezTo>
                      <a:pt x="424" y="1094"/>
                      <a:pt x="392" y="1084"/>
                      <a:pt x="367" y="1064"/>
                    </a:cubicBezTo>
                    <a:lnTo>
                      <a:pt x="367" y="1064"/>
                    </a:lnTo>
                    <a:cubicBezTo>
                      <a:pt x="378" y="1061"/>
                      <a:pt x="390" y="1059"/>
                      <a:pt x="402" y="1059"/>
                    </a:cubicBezTo>
                    <a:close/>
                    <a:moveTo>
                      <a:pt x="62" y="1"/>
                    </a:moveTo>
                    <a:cubicBezTo>
                      <a:pt x="51" y="1"/>
                      <a:pt x="39" y="4"/>
                      <a:pt x="26" y="10"/>
                    </a:cubicBezTo>
                    <a:cubicBezTo>
                      <a:pt x="13" y="23"/>
                      <a:pt x="0" y="49"/>
                      <a:pt x="0" y="74"/>
                    </a:cubicBezTo>
                    <a:cubicBezTo>
                      <a:pt x="13" y="100"/>
                      <a:pt x="13" y="125"/>
                      <a:pt x="26" y="151"/>
                    </a:cubicBezTo>
                    <a:cubicBezTo>
                      <a:pt x="13" y="202"/>
                      <a:pt x="13" y="265"/>
                      <a:pt x="39" y="316"/>
                    </a:cubicBezTo>
                    <a:cubicBezTo>
                      <a:pt x="39" y="329"/>
                      <a:pt x="51" y="342"/>
                      <a:pt x="64" y="355"/>
                    </a:cubicBezTo>
                    <a:cubicBezTo>
                      <a:pt x="64" y="367"/>
                      <a:pt x="51" y="380"/>
                      <a:pt x="51" y="393"/>
                    </a:cubicBezTo>
                    <a:cubicBezTo>
                      <a:pt x="51" y="469"/>
                      <a:pt x="64" y="559"/>
                      <a:pt x="115" y="635"/>
                    </a:cubicBezTo>
                    <a:cubicBezTo>
                      <a:pt x="90" y="686"/>
                      <a:pt x="90" y="737"/>
                      <a:pt x="102" y="788"/>
                    </a:cubicBezTo>
                    <a:cubicBezTo>
                      <a:pt x="90" y="826"/>
                      <a:pt x="90" y="864"/>
                      <a:pt x="102" y="903"/>
                    </a:cubicBezTo>
                    <a:cubicBezTo>
                      <a:pt x="102" y="928"/>
                      <a:pt x="128" y="941"/>
                      <a:pt x="141" y="941"/>
                    </a:cubicBezTo>
                    <a:lnTo>
                      <a:pt x="153" y="941"/>
                    </a:lnTo>
                    <a:cubicBezTo>
                      <a:pt x="179" y="979"/>
                      <a:pt x="192" y="1005"/>
                      <a:pt x="217" y="1043"/>
                    </a:cubicBezTo>
                    <a:cubicBezTo>
                      <a:pt x="268" y="1119"/>
                      <a:pt x="345" y="1158"/>
                      <a:pt x="434" y="1170"/>
                    </a:cubicBezTo>
                    <a:cubicBezTo>
                      <a:pt x="446" y="1170"/>
                      <a:pt x="472" y="1158"/>
                      <a:pt x="485" y="1158"/>
                    </a:cubicBezTo>
                    <a:cubicBezTo>
                      <a:pt x="497" y="1145"/>
                      <a:pt x="523" y="1132"/>
                      <a:pt x="523" y="1107"/>
                    </a:cubicBezTo>
                    <a:cubicBezTo>
                      <a:pt x="536" y="1005"/>
                      <a:pt x="497" y="890"/>
                      <a:pt x="434" y="801"/>
                    </a:cubicBezTo>
                    <a:cubicBezTo>
                      <a:pt x="446" y="712"/>
                      <a:pt x="395" y="610"/>
                      <a:pt x="306" y="559"/>
                    </a:cubicBezTo>
                    <a:cubicBezTo>
                      <a:pt x="281" y="546"/>
                      <a:pt x="243" y="546"/>
                      <a:pt x="217" y="546"/>
                    </a:cubicBezTo>
                    <a:lnTo>
                      <a:pt x="217" y="533"/>
                    </a:lnTo>
                    <a:lnTo>
                      <a:pt x="217" y="520"/>
                    </a:lnTo>
                    <a:lnTo>
                      <a:pt x="243" y="520"/>
                    </a:lnTo>
                    <a:cubicBezTo>
                      <a:pt x="281" y="533"/>
                      <a:pt x="306" y="559"/>
                      <a:pt x="345" y="571"/>
                    </a:cubicBezTo>
                    <a:cubicBezTo>
                      <a:pt x="350" y="573"/>
                      <a:pt x="355" y="573"/>
                      <a:pt x="360" y="573"/>
                    </a:cubicBezTo>
                    <a:cubicBezTo>
                      <a:pt x="403" y="573"/>
                      <a:pt x="432" y="529"/>
                      <a:pt x="421" y="495"/>
                    </a:cubicBezTo>
                    <a:cubicBezTo>
                      <a:pt x="395" y="431"/>
                      <a:pt x="357" y="380"/>
                      <a:pt x="306" y="329"/>
                    </a:cubicBezTo>
                    <a:cubicBezTo>
                      <a:pt x="319" y="316"/>
                      <a:pt x="319" y="291"/>
                      <a:pt x="306" y="265"/>
                    </a:cubicBezTo>
                    <a:cubicBezTo>
                      <a:pt x="294" y="253"/>
                      <a:pt x="281" y="240"/>
                      <a:pt x="281" y="227"/>
                    </a:cubicBezTo>
                    <a:cubicBezTo>
                      <a:pt x="281" y="214"/>
                      <a:pt x="281" y="214"/>
                      <a:pt x="294" y="214"/>
                    </a:cubicBezTo>
                    <a:cubicBezTo>
                      <a:pt x="306" y="176"/>
                      <a:pt x="306" y="138"/>
                      <a:pt x="268" y="125"/>
                    </a:cubicBezTo>
                    <a:lnTo>
                      <a:pt x="90" y="10"/>
                    </a:lnTo>
                    <a:cubicBezTo>
                      <a:pt x="83" y="4"/>
                      <a:pt x="74" y="1"/>
                      <a:pt x="6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4764350" y="1451625"/>
                <a:ext cx="30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52" extrusionOk="0">
                    <a:moveTo>
                      <a:pt x="93" y="0"/>
                    </a:moveTo>
                    <a:cubicBezTo>
                      <a:pt x="87" y="0"/>
                      <a:pt x="81" y="3"/>
                      <a:pt x="77" y="11"/>
                    </a:cubicBezTo>
                    <a:cubicBezTo>
                      <a:pt x="14" y="75"/>
                      <a:pt x="1" y="164"/>
                      <a:pt x="52" y="240"/>
                    </a:cubicBezTo>
                    <a:cubicBezTo>
                      <a:pt x="56" y="248"/>
                      <a:pt x="61" y="251"/>
                      <a:pt x="66" y="251"/>
                    </a:cubicBezTo>
                    <a:cubicBezTo>
                      <a:pt x="77" y="251"/>
                      <a:pt x="86" y="236"/>
                      <a:pt x="77" y="228"/>
                    </a:cubicBezTo>
                    <a:cubicBezTo>
                      <a:pt x="52" y="164"/>
                      <a:pt x="52" y="87"/>
                      <a:pt x="103" y="36"/>
                    </a:cubicBezTo>
                    <a:cubicBezTo>
                      <a:pt x="121" y="18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4763400" y="1450600"/>
                <a:ext cx="480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333" extrusionOk="0">
                    <a:moveTo>
                      <a:pt x="128" y="1"/>
                    </a:moveTo>
                    <a:cubicBezTo>
                      <a:pt x="115" y="1"/>
                      <a:pt x="103" y="14"/>
                      <a:pt x="90" y="26"/>
                    </a:cubicBezTo>
                    <a:cubicBezTo>
                      <a:pt x="13" y="103"/>
                      <a:pt x="1" y="218"/>
                      <a:pt x="52" y="307"/>
                    </a:cubicBezTo>
                    <a:cubicBezTo>
                      <a:pt x="52" y="320"/>
                      <a:pt x="77" y="332"/>
                      <a:pt x="90" y="332"/>
                    </a:cubicBezTo>
                    <a:lnTo>
                      <a:pt x="128" y="332"/>
                    </a:lnTo>
                    <a:cubicBezTo>
                      <a:pt x="154" y="320"/>
                      <a:pt x="166" y="281"/>
                      <a:pt x="154" y="256"/>
                    </a:cubicBezTo>
                    <a:cubicBezTo>
                      <a:pt x="128" y="205"/>
                      <a:pt x="128" y="141"/>
                      <a:pt x="166" y="103"/>
                    </a:cubicBezTo>
                    <a:cubicBezTo>
                      <a:pt x="192" y="77"/>
                      <a:pt x="192" y="39"/>
                      <a:pt x="166" y="26"/>
                    </a:cubicBezTo>
                    <a:cubicBezTo>
                      <a:pt x="154" y="14"/>
                      <a:pt x="141" y="1"/>
                      <a:pt x="12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3"/>
              <p:cNvSpPr/>
              <p:nvPr/>
            </p:nvSpPr>
            <p:spPr>
              <a:xfrm>
                <a:off x="4767650" y="1428675"/>
                <a:ext cx="26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92" extrusionOk="0">
                    <a:moveTo>
                      <a:pt x="26" y="1"/>
                    </a:moveTo>
                    <a:cubicBezTo>
                      <a:pt x="10" y="1"/>
                      <a:pt x="0" y="19"/>
                      <a:pt x="9" y="37"/>
                    </a:cubicBezTo>
                    <a:lnTo>
                      <a:pt x="60" y="88"/>
                    </a:lnTo>
                    <a:cubicBezTo>
                      <a:pt x="65" y="90"/>
                      <a:pt x="70" y="91"/>
                      <a:pt x="74" y="91"/>
                    </a:cubicBezTo>
                    <a:cubicBezTo>
                      <a:pt x="93" y="91"/>
                      <a:pt x="106" y="72"/>
                      <a:pt x="85" y="62"/>
                    </a:cubicBezTo>
                    <a:lnTo>
                      <a:pt x="47" y="11"/>
                    </a:lnTo>
                    <a:cubicBezTo>
                      <a:pt x="40" y="4"/>
                      <a:pt x="32" y="1"/>
                      <a:pt x="2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3"/>
              <p:cNvSpPr/>
              <p:nvPr/>
            </p:nvSpPr>
            <p:spPr>
              <a:xfrm>
                <a:off x="4766475" y="1427700"/>
                <a:ext cx="46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5" extrusionOk="0">
                    <a:moveTo>
                      <a:pt x="81" y="0"/>
                    </a:moveTo>
                    <a:cubicBezTo>
                      <a:pt x="34" y="0"/>
                      <a:pt x="0" y="51"/>
                      <a:pt x="31" y="101"/>
                    </a:cubicBezTo>
                    <a:lnTo>
                      <a:pt x="82" y="152"/>
                    </a:lnTo>
                    <a:cubicBezTo>
                      <a:pt x="94" y="165"/>
                      <a:pt x="107" y="165"/>
                      <a:pt x="120" y="165"/>
                    </a:cubicBezTo>
                    <a:cubicBezTo>
                      <a:pt x="145" y="165"/>
                      <a:pt x="158" y="165"/>
                      <a:pt x="171" y="152"/>
                    </a:cubicBezTo>
                    <a:cubicBezTo>
                      <a:pt x="183" y="127"/>
                      <a:pt x="183" y="88"/>
                      <a:pt x="171" y="63"/>
                    </a:cubicBezTo>
                    <a:lnTo>
                      <a:pt x="120" y="12"/>
                    </a:lnTo>
                    <a:cubicBezTo>
                      <a:pt x="106" y="4"/>
                      <a:pt x="93" y="0"/>
                      <a:pt x="8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4754250" y="1421400"/>
                <a:ext cx="15550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91" extrusionOk="0">
                    <a:moveTo>
                      <a:pt x="545" y="269"/>
                    </a:moveTo>
                    <a:lnTo>
                      <a:pt x="545" y="269"/>
                    </a:lnTo>
                    <a:cubicBezTo>
                      <a:pt x="545" y="270"/>
                      <a:pt x="545" y="270"/>
                      <a:pt x="545" y="271"/>
                    </a:cubicBezTo>
                    <a:lnTo>
                      <a:pt x="545" y="271"/>
                    </a:lnTo>
                    <a:cubicBezTo>
                      <a:pt x="546" y="270"/>
                      <a:pt x="546" y="270"/>
                      <a:pt x="546" y="269"/>
                    </a:cubicBezTo>
                    <a:lnTo>
                      <a:pt x="546" y="269"/>
                    </a:lnTo>
                    <a:cubicBezTo>
                      <a:pt x="546" y="269"/>
                      <a:pt x="546" y="269"/>
                      <a:pt x="546" y="269"/>
                    </a:cubicBezTo>
                    <a:cubicBezTo>
                      <a:pt x="546" y="269"/>
                      <a:pt x="545" y="269"/>
                      <a:pt x="545" y="269"/>
                    </a:cubicBezTo>
                    <a:close/>
                    <a:moveTo>
                      <a:pt x="534" y="1"/>
                    </a:moveTo>
                    <a:cubicBezTo>
                      <a:pt x="530" y="1"/>
                      <a:pt x="525" y="4"/>
                      <a:pt x="520" y="9"/>
                    </a:cubicBezTo>
                    <a:cubicBezTo>
                      <a:pt x="456" y="73"/>
                      <a:pt x="456" y="47"/>
                      <a:pt x="456" y="149"/>
                    </a:cubicBezTo>
                    <a:cubicBezTo>
                      <a:pt x="456" y="149"/>
                      <a:pt x="469" y="162"/>
                      <a:pt x="469" y="162"/>
                    </a:cubicBezTo>
                    <a:lnTo>
                      <a:pt x="475" y="165"/>
                    </a:lnTo>
                    <a:lnTo>
                      <a:pt x="475" y="165"/>
                    </a:lnTo>
                    <a:cubicBezTo>
                      <a:pt x="482" y="222"/>
                      <a:pt x="489" y="278"/>
                      <a:pt x="495" y="332"/>
                    </a:cubicBezTo>
                    <a:lnTo>
                      <a:pt x="495" y="332"/>
                    </a:lnTo>
                    <a:cubicBezTo>
                      <a:pt x="474" y="302"/>
                      <a:pt x="448" y="275"/>
                      <a:pt x="418" y="251"/>
                    </a:cubicBezTo>
                    <a:cubicBezTo>
                      <a:pt x="414" y="248"/>
                      <a:pt x="410" y="246"/>
                      <a:pt x="406" y="246"/>
                    </a:cubicBezTo>
                    <a:cubicBezTo>
                      <a:pt x="394" y="246"/>
                      <a:pt x="383" y="258"/>
                      <a:pt x="392" y="277"/>
                    </a:cubicBezTo>
                    <a:cubicBezTo>
                      <a:pt x="460" y="379"/>
                      <a:pt x="437" y="350"/>
                      <a:pt x="503" y="405"/>
                    </a:cubicBezTo>
                    <a:lnTo>
                      <a:pt x="503" y="405"/>
                    </a:lnTo>
                    <a:cubicBezTo>
                      <a:pt x="512" y="485"/>
                      <a:pt x="519" y="561"/>
                      <a:pt x="525" y="634"/>
                    </a:cubicBezTo>
                    <a:lnTo>
                      <a:pt x="525" y="634"/>
                    </a:lnTo>
                    <a:cubicBezTo>
                      <a:pt x="528" y="634"/>
                      <a:pt x="530" y="634"/>
                      <a:pt x="532" y="634"/>
                    </a:cubicBezTo>
                    <a:cubicBezTo>
                      <a:pt x="545" y="634"/>
                      <a:pt x="545" y="634"/>
                      <a:pt x="558" y="621"/>
                    </a:cubicBezTo>
                    <a:cubicBezTo>
                      <a:pt x="569" y="557"/>
                      <a:pt x="565" y="493"/>
                      <a:pt x="546" y="434"/>
                    </a:cubicBezTo>
                    <a:lnTo>
                      <a:pt x="546" y="434"/>
                    </a:lnTo>
                    <a:cubicBezTo>
                      <a:pt x="553" y="432"/>
                      <a:pt x="558" y="425"/>
                      <a:pt x="558" y="417"/>
                    </a:cubicBezTo>
                    <a:cubicBezTo>
                      <a:pt x="552" y="357"/>
                      <a:pt x="548" y="309"/>
                      <a:pt x="545" y="271"/>
                    </a:cubicBezTo>
                    <a:lnTo>
                      <a:pt x="545" y="271"/>
                    </a:lnTo>
                    <a:cubicBezTo>
                      <a:pt x="544" y="272"/>
                      <a:pt x="543" y="273"/>
                      <a:pt x="542" y="273"/>
                    </a:cubicBezTo>
                    <a:cubicBezTo>
                      <a:pt x="539" y="273"/>
                      <a:pt x="536" y="270"/>
                      <a:pt x="532" y="264"/>
                    </a:cubicBezTo>
                    <a:lnTo>
                      <a:pt x="532" y="264"/>
                    </a:lnTo>
                    <a:cubicBezTo>
                      <a:pt x="536" y="267"/>
                      <a:pt x="540" y="269"/>
                      <a:pt x="545" y="269"/>
                    </a:cubicBezTo>
                    <a:lnTo>
                      <a:pt x="545" y="269"/>
                    </a:lnTo>
                    <a:cubicBezTo>
                      <a:pt x="544" y="254"/>
                      <a:pt x="543" y="241"/>
                      <a:pt x="542" y="230"/>
                    </a:cubicBezTo>
                    <a:lnTo>
                      <a:pt x="542" y="230"/>
                    </a:lnTo>
                    <a:cubicBezTo>
                      <a:pt x="545" y="232"/>
                      <a:pt x="547" y="232"/>
                      <a:pt x="550" y="232"/>
                    </a:cubicBezTo>
                    <a:cubicBezTo>
                      <a:pt x="550" y="232"/>
                      <a:pt x="550" y="232"/>
                      <a:pt x="551" y="232"/>
                    </a:cubicBezTo>
                    <a:lnTo>
                      <a:pt x="551" y="232"/>
                    </a:lnTo>
                    <a:cubicBezTo>
                      <a:pt x="551" y="249"/>
                      <a:pt x="550" y="263"/>
                      <a:pt x="546" y="269"/>
                    </a:cubicBezTo>
                    <a:lnTo>
                      <a:pt x="546" y="269"/>
                    </a:lnTo>
                    <a:cubicBezTo>
                      <a:pt x="558" y="269"/>
                      <a:pt x="571" y="260"/>
                      <a:pt x="571" y="251"/>
                    </a:cubicBezTo>
                    <a:cubicBezTo>
                      <a:pt x="574" y="233"/>
                      <a:pt x="575" y="214"/>
                      <a:pt x="575" y="195"/>
                    </a:cubicBezTo>
                    <a:lnTo>
                      <a:pt x="575" y="195"/>
                    </a:lnTo>
                    <a:lnTo>
                      <a:pt x="583" y="187"/>
                    </a:lnTo>
                    <a:lnTo>
                      <a:pt x="575" y="178"/>
                    </a:lnTo>
                    <a:lnTo>
                      <a:pt x="575" y="178"/>
                    </a:lnTo>
                    <a:cubicBezTo>
                      <a:pt x="575" y="177"/>
                      <a:pt x="575" y="176"/>
                      <a:pt x="575" y="174"/>
                    </a:cubicBezTo>
                    <a:lnTo>
                      <a:pt x="575" y="174"/>
                    </a:lnTo>
                    <a:lnTo>
                      <a:pt x="609" y="149"/>
                    </a:lnTo>
                    <a:cubicBezTo>
                      <a:pt x="621" y="149"/>
                      <a:pt x="621" y="136"/>
                      <a:pt x="621" y="136"/>
                    </a:cubicBezTo>
                    <a:cubicBezTo>
                      <a:pt x="604" y="84"/>
                      <a:pt x="586" y="55"/>
                      <a:pt x="557" y="55"/>
                    </a:cubicBezTo>
                    <a:lnTo>
                      <a:pt x="557" y="55"/>
                    </a:lnTo>
                    <a:cubicBezTo>
                      <a:pt x="553" y="43"/>
                      <a:pt x="549" y="32"/>
                      <a:pt x="545" y="22"/>
                    </a:cubicBezTo>
                    <a:cubicBezTo>
                      <a:pt x="545" y="7"/>
                      <a:pt x="541" y="1"/>
                      <a:pt x="534" y="1"/>
                    </a:cubicBezTo>
                    <a:close/>
                    <a:moveTo>
                      <a:pt x="265" y="1029"/>
                    </a:moveTo>
                    <a:cubicBezTo>
                      <a:pt x="239" y="1029"/>
                      <a:pt x="226" y="1041"/>
                      <a:pt x="239" y="1054"/>
                    </a:cubicBezTo>
                    <a:cubicBezTo>
                      <a:pt x="290" y="1181"/>
                      <a:pt x="354" y="1308"/>
                      <a:pt x="493" y="1322"/>
                    </a:cubicBezTo>
                    <a:lnTo>
                      <a:pt x="493" y="1322"/>
                    </a:lnTo>
                    <a:cubicBezTo>
                      <a:pt x="482" y="1184"/>
                      <a:pt x="385" y="1101"/>
                      <a:pt x="265" y="1029"/>
                    </a:cubicBezTo>
                    <a:close/>
                    <a:moveTo>
                      <a:pt x="213" y="1191"/>
                    </a:moveTo>
                    <a:cubicBezTo>
                      <a:pt x="196" y="1191"/>
                      <a:pt x="188" y="1210"/>
                      <a:pt x="188" y="1220"/>
                    </a:cubicBezTo>
                    <a:cubicBezTo>
                      <a:pt x="251" y="1292"/>
                      <a:pt x="307" y="1363"/>
                      <a:pt x="379" y="1377"/>
                    </a:cubicBezTo>
                    <a:lnTo>
                      <a:pt x="379" y="1377"/>
                    </a:lnTo>
                    <a:cubicBezTo>
                      <a:pt x="342" y="1306"/>
                      <a:pt x="291" y="1240"/>
                      <a:pt x="226" y="1194"/>
                    </a:cubicBezTo>
                    <a:cubicBezTo>
                      <a:pt x="221" y="1192"/>
                      <a:pt x="217" y="1191"/>
                      <a:pt x="213" y="1191"/>
                    </a:cubicBezTo>
                    <a:close/>
                    <a:moveTo>
                      <a:pt x="202" y="1317"/>
                    </a:moveTo>
                    <a:cubicBezTo>
                      <a:pt x="190" y="1317"/>
                      <a:pt x="179" y="1329"/>
                      <a:pt x="188" y="1347"/>
                    </a:cubicBezTo>
                    <a:cubicBezTo>
                      <a:pt x="209" y="1419"/>
                      <a:pt x="270" y="1474"/>
                      <a:pt x="339" y="1486"/>
                    </a:cubicBezTo>
                    <a:lnTo>
                      <a:pt x="339" y="1486"/>
                    </a:lnTo>
                    <a:cubicBezTo>
                      <a:pt x="309" y="1425"/>
                      <a:pt x="267" y="1369"/>
                      <a:pt x="214" y="1322"/>
                    </a:cubicBezTo>
                    <a:cubicBezTo>
                      <a:pt x="210" y="1318"/>
                      <a:pt x="206" y="1317"/>
                      <a:pt x="202" y="1317"/>
                    </a:cubicBezTo>
                    <a:close/>
                    <a:moveTo>
                      <a:pt x="316" y="404"/>
                    </a:moveTo>
                    <a:cubicBezTo>
                      <a:pt x="303" y="404"/>
                      <a:pt x="277" y="417"/>
                      <a:pt x="290" y="430"/>
                    </a:cubicBezTo>
                    <a:cubicBezTo>
                      <a:pt x="326" y="538"/>
                      <a:pt x="396" y="635"/>
                      <a:pt x="511" y="635"/>
                    </a:cubicBezTo>
                    <a:cubicBezTo>
                      <a:pt x="511" y="635"/>
                      <a:pt x="511" y="635"/>
                      <a:pt x="511" y="635"/>
                    </a:cubicBezTo>
                    <a:lnTo>
                      <a:pt x="511" y="635"/>
                    </a:lnTo>
                    <a:cubicBezTo>
                      <a:pt x="533" y="690"/>
                      <a:pt x="539" y="750"/>
                      <a:pt x="520" y="812"/>
                    </a:cubicBezTo>
                    <a:cubicBezTo>
                      <a:pt x="520" y="812"/>
                      <a:pt x="507" y="825"/>
                      <a:pt x="494" y="825"/>
                    </a:cubicBezTo>
                    <a:cubicBezTo>
                      <a:pt x="490" y="825"/>
                      <a:pt x="486" y="826"/>
                      <a:pt x="482" y="826"/>
                    </a:cubicBezTo>
                    <a:lnTo>
                      <a:pt x="482" y="826"/>
                    </a:lnTo>
                    <a:cubicBezTo>
                      <a:pt x="449" y="757"/>
                      <a:pt x="403" y="694"/>
                      <a:pt x="341" y="646"/>
                    </a:cubicBezTo>
                    <a:cubicBezTo>
                      <a:pt x="339" y="644"/>
                      <a:pt x="336" y="643"/>
                      <a:pt x="333" y="643"/>
                    </a:cubicBezTo>
                    <a:cubicBezTo>
                      <a:pt x="320" y="643"/>
                      <a:pt x="305" y="661"/>
                      <a:pt x="316" y="672"/>
                    </a:cubicBezTo>
                    <a:cubicBezTo>
                      <a:pt x="351" y="754"/>
                      <a:pt x="386" y="826"/>
                      <a:pt x="472" y="826"/>
                    </a:cubicBezTo>
                    <a:cubicBezTo>
                      <a:pt x="475" y="826"/>
                      <a:pt x="479" y="826"/>
                      <a:pt x="482" y="826"/>
                    </a:cubicBezTo>
                    <a:lnTo>
                      <a:pt x="482" y="826"/>
                    </a:lnTo>
                    <a:cubicBezTo>
                      <a:pt x="509" y="886"/>
                      <a:pt x="526" y="951"/>
                      <a:pt x="532" y="1016"/>
                    </a:cubicBezTo>
                    <a:cubicBezTo>
                      <a:pt x="532" y="1024"/>
                      <a:pt x="522" y="1027"/>
                      <a:pt x="514" y="1028"/>
                    </a:cubicBezTo>
                    <a:lnTo>
                      <a:pt x="514" y="1028"/>
                    </a:lnTo>
                    <a:cubicBezTo>
                      <a:pt x="477" y="930"/>
                      <a:pt x="407" y="845"/>
                      <a:pt x="316" y="786"/>
                    </a:cubicBezTo>
                    <a:cubicBezTo>
                      <a:pt x="311" y="784"/>
                      <a:pt x="306" y="783"/>
                      <a:pt x="302" y="783"/>
                    </a:cubicBezTo>
                    <a:cubicBezTo>
                      <a:pt x="286" y="783"/>
                      <a:pt x="280" y="802"/>
                      <a:pt x="290" y="812"/>
                    </a:cubicBezTo>
                    <a:cubicBezTo>
                      <a:pt x="316" y="914"/>
                      <a:pt x="405" y="990"/>
                      <a:pt x="507" y="1029"/>
                    </a:cubicBezTo>
                    <a:cubicBezTo>
                      <a:pt x="507" y="1029"/>
                      <a:pt x="510" y="1029"/>
                      <a:pt x="514" y="1028"/>
                    </a:cubicBezTo>
                    <a:lnTo>
                      <a:pt x="514" y="1028"/>
                    </a:lnTo>
                    <a:cubicBezTo>
                      <a:pt x="534" y="1081"/>
                      <a:pt x="545" y="1137"/>
                      <a:pt x="545" y="1194"/>
                    </a:cubicBezTo>
                    <a:cubicBezTo>
                      <a:pt x="545" y="1203"/>
                      <a:pt x="534" y="1206"/>
                      <a:pt x="527" y="1207"/>
                    </a:cubicBezTo>
                    <a:lnTo>
                      <a:pt x="527" y="1207"/>
                    </a:lnTo>
                    <a:cubicBezTo>
                      <a:pt x="506" y="1086"/>
                      <a:pt x="390" y="984"/>
                      <a:pt x="290" y="914"/>
                    </a:cubicBezTo>
                    <a:cubicBezTo>
                      <a:pt x="265" y="914"/>
                      <a:pt x="252" y="927"/>
                      <a:pt x="265" y="939"/>
                    </a:cubicBezTo>
                    <a:cubicBezTo>
                      <a:pt x="316" y="1054"/>
                      <a:pt x="405" y="1156"/>
                      <a:pt x="520" y="1207"/>
                    </a:cubicBezTo>
                    <a:cubicBezTo>
                      <a:pt x="520" y="1207"/>
                      <a:pt x="523" y="1207"/>
                      <a:pt x="527" y="1207"/>
                    </a:cubicBezTo>
                    <a:lnTo>
                      <a:pt x="527" y="1207"/>
                    </a:lnTo>
                    <a:cubicBezTo>
                      <a:pt x="532" y="1239"/>
                      <a:pt x="530" y="1274"/>
                      <a:pt x="520" y="1309"/>
                    </a:cubicBezTo>
                    <a:cubicBezTo>
                      <a:pt x="520" y="1309"/>
                      <a:pt x="507" y="1322"/>
                      <a:pt x="494" y="1322"/>
                    </a:cubicBezTo>
                    <a:cubicBezTo>
                      <a:pt x="494" y="1322"/>
                      <a:pt x="493" y="1322"/>
                      <a:pt x="493" y="1322"/>
                    </a:cubicBezTo>
                    <a:lnTo>
                      <a:pt x="493" y="1322"/>
                    </a:lnTo>
                    <a:cubicBezTo>
                      <a:pt x="494" y="1330"/>
                      <a:pt x="494" y="1339"/>
                      <a:pt x="494" y="1347"/>
                    </a:cubicBezTo>
                    <a:cubicBezTo>
                      <a:pt x="494" y="1360"/>
                      <a:pt x="494" y="1360"/>
                      <a:pt x="481" y="1360"/>
                    </a:cubicBezTo>
                    <a:cubicBezTo>
                      <a:pt x="454" y="1374"/>
                      <a:pt x="429" y="1380"/>
                      <a:pt x="405" y="1380"/>
                    </a:cubicBezTo>
                    <a:cubicBezTo>
                      <a:pt x="396" y="1380"/>
                      <a:pt x="388" y="1379"/>
                      <a:pt x="379" y="1377"/>
                    </a:cubicBezTo>
                    <a:lnTo>
                      <a:pt x="379" y="1377"/>
                    </a:lnTo>
                    <a:cubicBezTo>
                      <a:pt x="394" y="1405"/>
                      <a:pt x="407" y="1434"/>
                      <a:pt x="418" y="1462"/>
                    </a:cubicBezTo>
                    <a:cubicBezTo>
                      <a:pt x="418" y="1475"/>
                      <a:pt x="405" y="1488"/>
                      <a:pt x="392" y="1488"/>
                    </a:cubicBezTo>
                    <a:cubicBezTo>
                      <a:pt x="384" y="1489"/>
                      <a:pt x="377" y="1489"/>
                      <a:pt x="369" y="1489"/>
                    </a:cubicBezTo>
                    <a:cubicBezTo>
                      <a:pt x="359" y="1489"/>
                      <a:pt x="349" y="1488"/>
                      <a:pt x="339" y="1486"/>
                    </a:cubicBezTo>
                    <a:lnTo>
                      <a:pt x="339" y="1486"/>
                    </a:lnTo>
                    <a:cubicBezTo>
                      <a:pt x="373" y="1555"/>
                      <a:pt x="391" y="1631"/>
                      <a:pt x="392" y="1711"/>
                    </a:cubicBezTo>
                    <a:lnTo>
                      <a:pt x="392" y="1711"/>
                    </a:lnTo>
                    <a:cubicBezTo>
                      <a:pt x="539" y="1691"/>
                      <a:pt x="585" y="1331"/>
                      <a:pt x="525" y="634"/>
                    </a:cubicBezTo>
                    <a:lnTo>
                      <a:pt x="525" y="634"/>
                    </a:lnTo>
                    <a:cubicBezTo>
                      <a:pt x="521" y="634"/>
                      <a:pt x="516" y="635"/>
                      <a:pt x="511" y="635"/>
                    </a:cubicBezTo>
                    <a:lnTo>
                      <a:pt x="511" y="635"/>
                    </a:lnTo>
                    <a:cubicBezTo>
                      <a:pt x="475" y="541"/>
                      <a:pt x="396" y="460"/>
                      <a:pt x="316" y="404"/>
                    </a:cubicBezTo>
                    <a:close/>
                    <a:moveTo>
                      <a:pt x="137" y="1541"/>
                    </a:moveTo>
                    <a:cubicBezTo>
                      <a:pt x="125" y="1541"/>
                      <a:pt x="115" y="1559"/>
                      <a:pt x="124" y="1577"/>
                    </a:cubicBezTo>
                    <a:cubicBezTo>
                      <a:pt x="124" y="1622"/>
                      <a:pt x="124" y="1677"/>
                      <a:pt x="133" y="1725"/>
                    </a:cubicBezTo>
                    <a:lnTo>
                      <a:pt x="133" y="1725"/>
                    </a:lnTo>
                    <a:cubicBezTo>
                      <a:pt x="130" y="1729"/>
                      <a:pt x="126" y="1733"/>
                      <a:pt x="123" y="1737"/>
                    </a:cubicBezTo>
                    <a:lnTo>
                      <a:pt x="123" y="1737"/>
                    </a:lnTo>
                    <a:cubicBezTo>
                      <a:pt x="123" y="1737"/>
                      <a:pt x="123" y="1737"/>
                      <a:pt x="123" y="1737"/>
                    </a:cubicBezTo>
                    <a:cubicBezTo>
                      <a:pt x="108" y="1737"/>
                      <a:pt x="90" y="1749"/>
                      <a:pt x="99" y="1768"/>
                    </a:cubicBezTo>
                    <a:cubicBezTo>
                      <a:pt x="104" y="1778"/>
                      <a:pt x="130" y="1866"/>
                      <a:pt x="147" y="1961"/>
                    </a:cubicBezTo>
                    <a:lnTo>
                      <a:pt x="147" y="1961"/>
                    </a:lnTo>
                    <a:cubicBezTo>
                      <a:pt x="111" y="1927"/>
                      <a:pt x="75" y="1900"/>
                      <a:pt x="48" y="1883"/>
                    </a:cubicBezTo>
                    <a:cubicBezTo>
                      <a:pt x="44" y="1879"/>
                      <a:pt x="41" y="1878"/>
                      <a:pt x="38" y="1878"/>
                    </a:cubicBezTo>
                    <a:cubicBezTo>
                      <a:pt x="29" y="1878"/>
                      <a:pt x="22" y="1889"/>
                      <a:pt x="22" y="1908"/>
                    </a:cubicBezTo>
                    <a:cubicBezTo>
                      <a:pt x="39" y="1935"/>
                      <a:pt x="57" y="1961"/>
                      <a:pt x="75" y="1988"/>
                    </a:cubicBezTo>
                    <a:lnTo>
                      <a:pt x="75" y="1988"/>
                    </a:lnTo>
                    <a:cubicBezTo>
                      <a:pt x="67" y="1992"/>
                      <a:pt x="61" y="2001"/>
                      <a:pt x="61" y="2010"/>
                    </a:cubicBezTo>
                    <a:cubicBezTo>
                      <a:pt x="68" y="2078"/>
                      <a:pt x="85" y="2146"/>
                      <a:pt x="120" y="2198"/>
                    </a:cubicBezTo>
                    <a:lnTo>
                      <a:pt x="120" y="2198"/>
                    </a:lnTo>
                    <a:cubicBezTo>
                      <a:pt x="117" y="2198"/>
                      <a:pt x="114" y="2199"/>
                      <a:pt x="110" y="2199"/>
                    </a:cubicBezTo>
                    <a:cubicBezTo>
                      <a:pt x="92" y="2199"/>
                      <a:pt x="67" y="2188"/>
                      <a:pt x="35" y="2163"/>
                    </a:cubicBezTo>
                    <a:cubicBezTo>
                      <a:pt x="31" y="2159"/>
                      <a:pt x="27" y="2158"/>
                      <a:pt x="22" y="2158"/>
                    </a:cubicBezTo>
                    <a:cubicBezTo>
                      <a:pt x="11" y="2158"/>
                      <a:pt x="1" y="2167"/>
                      <a:pt x="10" y="2176"/>
                    </a:cubicBezTo>
                    <a:lnTo>
                      <a:pt x="61" y="2278"/>
                    </a:lnTo>
                    <a:cubicBezTo>
                      <a:pt x="65" y="2286"/>
                      <a:pt x="71" y="2289"/>
                      <a:pt x="78" y="2289"/>
                    </a:cubicBezTo>
                    <a:cubicBezTo>
                      <a:pt x="92" y="2289"/>
                      <a:pt x="108" y="2274"/>
                      <a:pt x="99" y="2265"/>
                    </a:cubicBezTo>
                    <a:cubicBezTo>
                      <a:pt x="93" y="2256"/>
                      <a:pt x="97" y="2253"/>
                      <a:pt x="106" y="2253"/>
                    </a:cubicBezTo>
                    <a:cubicBezTo>
                      <a:pt x="139" y="2253"/>
                      <a:pt x="238" y="2291"/>
                      <a:pt x="277" y="2291"/>
                    </a:cubicBezTo>
                    <a:cubicBezTo>
                      <a:pt x="277" y="2291"/>
                      <a:pt x="290" y="2278"/>
                      <a:pt x="290" y="2278"/>
                    </a:cubicBezTo>
                    <a:cubicBezTo>
                      <a:pt x="290" y="2248"/>
                      <a:pt x="287" y="2220"/>
                      <a:pt x="280" y="2193"/>
                    </a:cubicBezTo>
                    <a:lnTo>
                      <a:pt x="280" y="2193"/>
                    </a:lnTo>
                    <a:cubicBezTo>
                      <a:pt x="286" y="2190"/>
                      <a:pt x="290" y="2183"/>
                      <a:pt x="290" y="2176"/>
                    </a:cubicBezTo>
                    <a:cubicBezTo>
                      <a:pt x="290" y="2163"/>
                      <a:pt x="239" y="1972"/>
                      <a:pt x="239" y="1946"/>
                    </a:cubicBezTo>
                    <a:cubicBezTo>
                      <a:pt x="239" y="1923"/>
                      <a:pt x="231" y="1903"/>
                      <a:pt x="221" y="1888"/>
                    </a:cubicBezTo>
                    <a:lnTo>
                      <a:pt x="221" y="1888"/>
                    </a:lnTo>
                    <a:cubicBezTo>
                      <a:pt x="235" y="1897"/>
                      <a:pt x="253" y="1908"/>
                      <a:pt x="277" y="1921"/>
                    </a:cubicBezTo>
                    <a:cubicBezTo>
                      <a:pt x="281" y="1924"/>
                      <a:pt x="285" y="1926"/>
                      <a:pt x="289" y="1926"/>
                    </a:cubicBezTo>
                    <a:cubicBezTo>
                      <a:pt x="301" y="1926"/>
                      <a:pt x="312" y="1914"/>
                      <a:pt x="303" y="1895"/>
                    </a:cubicBezTo>
                    <a:lnTo>
                      <a:pt x="303" y="1895"/>
                    </a:lnTo>
                    <a:cubicBezTo>
                      <a:pt x="303" y="1899"/>
                      <a:pt x="303" y="1900"/>
                      <a:pt x="302" y="1900"/>
                    </a:cubicBezTo>
                    <a:cubicBezTo>
                      <a:pt x="300" y="1900"/>
                      <a:pt x="289" y="1808"/>
                      <a:pt x="273" y="1734"/>
                    </a:cubicBezTo>
                    <a:lnTo>
                      <a:pt x="273" y="1734"/>
                    </a:lnTo>
                    <a:cubicBezTo>
                      <a:pt x="306" y="1734"/>
                      <a:pt x="362" y="1727"/>
                      <a:pt x="372" y="1727"/>
                    </a:cubicBezTo>
                    <a:cubicBezTo>
                      <a:pt x="376" y="1727"/>
                      <a:pt x="374" y="1728"/>
                      <a:pt x="367" y="1730"/>
                    </a:cubicBezTo>
                    <a:cubicBezTo>
                      <a:pt x="379" y="1730"/>
                      <a:pt x="379" y="1730"/>
                      <a:pt x="392" y="1717"/>
                    </a:cubicBezTo>
                    <a:cubicBezTo>
                      <a:pt x="392" y="1715"/>
                      <a:pt x="392" y="1713"/>
                      <a:pt x="392" y="1711"/>
                    </a:cubicBezTo>
                    <a:lnTo>
                      <a:pt x="392" y="1711"/>
                    </a:lnTo>
                    <a:cubicBezTo>
                      <a:pt x="388" y="1712"/>
                      <a:pt x="383" y="1712"/>
                      <a:pt x="379" y="1712"/>
                    </a:cubicBezTo>
                    <a:cubicBezTo>
                      <a:pt x="340" y="1712"/>
                      <a:pt x="296" y="1691"/>
                      <a:pt x="245" y="1648"/>
                    </a:cubicBezTo>
                    <a:lnTo>
                      <a:pt x="245" y="1648"/>
                    </a:lnTo>
                    <a:cubicBezTo>
                      <a:pt x="243" y="1646"/>
                      <a:pt x="242" y="1644"/>
                      <a:pt x="240" y="1643"/>
                    </a:cubicBezTo>
                    <a:lnTo>
                      <a:pt x="240" y="1643"/>
                    </a:lnTo>
                    <a:cubicBezTo>
                      <a:pt x="212" y="1619"/>
                      <a:pt x="182" y="1588"/>
                      <a:pt x="150" y="1551"/>
                    </a:cubicBezTo>
                    <a:cubicBezTo>
                      <a:pt x="146" y="1544"/>
                      <a:pt x="141" y="1541"/>
                      <a:pt x="137" y="154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3"/>
              <p:cNvSpPr/>
              <p:nvPr/>
            </p:nvSpPr>
            <p:spPr>
              <a:xfrm>
                <a:off x="4753525" y="1420025"/>
                <a:ext cx="175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384" extrusionOk="0">
                    <a:moveTo>
                      <a:pt x="408" y="548"/>
                    </a:moveTo>
                    <a:lnTo>
                      <a:pt x="408" y="548"/>
                    </a:lnTo>
                    <a:cubicBezTo>
                      <a:pt x="434" y="574"/>
                      <a:pt x="447" y="599"/>
                      <a:pt x="472" y="612"/>
                    </a:cubicBezTo>
                    <a:cubicBezTo>
                      <a:pt x="447" y="599"/>
                      <a:pt x="421" y="574"/>
                      <a:pt x="408" y="548"/>
                    </a:cubicBezTo>
                    <a:close/>
                    <a:moveTo>
                      <a:pt x="427" y="695"/>
                    </a:moveTo>
                    <a:cubicBezTo>
                      <a:pt x="459" y="706"/>
                      <a:pt x="491" y="716"/>
                      <a:pt x="523" y="727"/>
                    </a:cubicBezTo>
                    <a:lnTo>
                      <a:pt x="523" y="790"/>
                    </a:lnTo>
                    <a:cubicBezTo>
                      <a:pt x="491" y="759"/>
                      <a:pt x="459" y="727"/>
                      <a:pt x="427" y="695"/>
                    </a:cubicBezTo>
                    <a:close/>
                    <a:moveTo>
                      <a:pt x="408" y="931"/>
                    </a:moveTo>
                    <a:cubicBezTo>
                      <a:pt x="421" y="943"/>
                      <a:pt x="447" y="969"/>
                      <a:pt x="459" y="982"/>
                    </a:cubicBezTo>
                    <a:cubicBezTo>
                      <a:pt x="434" y="969"/>
                      <a:pt x="421" y="956"/>
                      <a:pt x="408" y="931"/>
                    </a:cubicBezTo>
                    <a:close/>
                    <a:moveTo>
                      <a:pt x="383" y="1045"/>
                    </a:moveTo>
                    <a:cubicBezTo>
                      <a:pt x="421" y="1084"/>
                      <a:pt x="459" y="1122"/>
                      <a:pt x="485" y="1160"/>
                    </a:cubicBezTo>
                    <a:lnTo>
                      <a:pt x="472" y="1160"/>
                    </a:lnTo>
                    <a:cubicBezTo>
                      <a:pt x="459" y="1147"/>
                      <a:pt x="447" y="1135"/>
                      <a:pt x="434" y="1109"/>
                    </a:cubicBezTo>
                    <a:cubicBezTo>
                      <a:pt x="408" y="1096"/>
                      <a:pt x="396" y="1071"/>
                      <a:pt x="383" y="1045"/>
                    </a:cubicBezTo>
                    <a:close/>
                    <a:moveTo>
                      <a:pt x="345" y="1147"/>
                    </a:moveTo>
                    <a:lnTo>
                      <a:pt x="383" y="1173"/>
                    </a:lnTo>
                    <a:lnTo>
                      <a:pt x="421" y="1211"/>
                    </a:lnTo>
                    <a:cubicBezTo>
                      <a:pt x="447" y="1237"/>
                      <a:pt x="472" y="1275"/>
                      <a:pt x="485" y="1313"/>
                    </a:cubicBezTo>
                    <a:cubicBezTo>
                      <a:pt x="421" y="1275"/>
                      <a:pt x="370" y="1211"/>
                      <a:pt x="345" y="1147"/>
                    </a:cubicBezTo>
                    <a:close/>
                    <a:moveTo>
                      <a:pt x="383" y="1453"/>
                    </a:moveTo>
                    <a:lnTo>
                      <a:pt x="396" y="1492"/>
                    </a:lnTo>
                    <a:lnTo>
                      <a:pt x="370" y="1453"/>
                    </a:lnTo>
                    <a:close/>
                    <a:moveTo>
                      <a:pt x="536" y="1453"/>
                    </a:moveTo>
                    <a:cubicBezTo>
                      <a:pt x="536" y="1530"/>
                      <a:pt x="510" y="1619"/>
                      <a:pt x="472" y="1695"/>
                    </a:cubicBezTo>
                    <a:cubicBezTo>
                      <a:pt x="459" y="1644"/>
                      <a:pt x="459" y="1606"/>
                      <a:pt x="447" y="1568"/>
                    </a:cubicBezTo>
                    <a:cubicBezTo>
                      <a:pt x="459" y="1568"/>
                      <a:pt x="472" y="1568"/>
                      <a:pt x="485" y="1555"/>
                    </a:cubicBezTo>
                    <a:cubicBezTo>
                      <a:pt x="498" y="1530"/>
                      <a:pt x="498" y="1517"/>
                      <a:pt x="498" y="1492"/>
                    </a:cubicBezTo>
                    <a:cubicBezTo>
                      <a:pt x="485" y="1479"/>
                      <a:pt x="485" y="1479"/>
                      <a:pt x="485" y="1466"/>
                    </a:cubicBezTo>
                    <a:cubicBezTo>
                      <a:pt x="498" y="1466"/>
                      <a:pt x="510" y="1453"/>
                      <a:pt x="536" y="1453"/>
                    </a:cubicBezTo>
                    <a:close/>
                    <a:moveTo>
                      <a:pt x="281" y="1823"/>
                    </a:moveTo>
                    <a:cubicBezTo>
                      <a:pt x="294" y="1848"/>
                      <a:pt x="306" y="1887"/>
                      <a:pt x="306" y="1912"/>
                    </a:cubicBezTo>
                    <a:lnTo>
                      <a:pt x="281" y="1899"/>
                    </a:lnTo>
                    <a:cubicBezTo>
                      <a:pt x="268" y="1887"/>
                      <a:pt x="243" y="1874"/>
                      <a:pt x="217" y="1861"/>
                    </a:cubicBezTo>
                    <a:lnTo>
                      <a:pt x="217" y="1848"/>
                    </a:lnTo>
                    <a:cubicBezTo>
                      <a:pt x="230" y="1836"/>
                      <a:pt x="255" y="1836"/>
                      <a:pt x="281" y="1823"/>
                    </a:cubicBezTo>
                    <a:close/>
                    <a:moveTo>
                      <a:pt x="230" y="1976"/>
                    </a:moveTo>
                    <a:cubicBezTo>
                      <a:pt x="243" y="1976"/>
                      <a:pt x="243" y="1989"/>
                      <a:pt x="243" y="2001"/>
                    </a:cubicBezTo>
                    <a:lnTo>
                      <a:pt x="230" y="1989"/>
                    </a:lnTo>
                    <a:lnTo>
                      <a:pt x="217" y="1976"/>
                    </a:lnTo>
                    <a:close/>
                    <a:moveTo>
                      <a:pt x="153" y="2142"/>
                    </a:moveTo>
                    <a:lnTo>
                      <a:pt x="166" y="2154"/>
                    </a:lnTo>
                    <a:cubicBezTo>
                      <a:pt x="166" y="2154"/>
                      <a:pt x="166" y="2167"/>
                      <a:pt x="166" y="2167"/>
                    </a:cubicBezTo>
                    <a:cubicBezTo>
                      <a:pt x="153" y="2167"/>
                      <a:pt x="153" y="2154"/>
                      <a:pt x="153" y="2142"/>
                    </a:cubicBezTo>
                    <a:close/>
                    <a:moveTo>
                      <a:pt x="230" y="2218"/>
                    </a:moveTo>
                    <a:lnTo>
                      <a:pt x="268" y="2256"/>
                    </a:lnTo>
                    <a:cubicBezTo>
                      <a:pt x="268" y="2269"/>
                      <a:pt x="268" y="2269"/>
                      <a:pt x="255" y="2282"/>
                    </a:cubicBezTo>
                    <a:cubicBezTo>
                      <a:pt x="243" y="2269"/>
                      <a:pt x="230" y="2256"/>
                      <a:pt x="217" y="2244"/>
                    </a:cubicBezTo>
                    <a:cubicBezTo>
                      <a:pt x="217" y="2244"/>
                      <a:pt x="217" y="2231"/>
                      <a:pt x="230" y="2218"/>
                    </a:cubicBezTo>
                    <a:close/>
                    <a:moveTo>
                      <a:pt x="587" y="0"/>
                    </a:moveTo>
                    <a:cubicBezTo>
                      <a:pt x="574" y="0"/>
                      <a:pt x="549" y="0"/>
                      <a:pt x="536" y="26"/>
                    </a:cubicBezTo>
                    <a:lnTo>
                      <a:pt x="510" y="38"/>
                    </a:lnTo>
                    <a:cubicBezTo>
                      <a:pt x="472" y="64"/>
                      <a:pt x="459" y="102"/>
                      <a:pt x="459" y="153"/>
                    </a:cubicBezTo>
                    <a:cubicBezTo>
                      <a:pt x="459" y="153"/>
                      <a:pt x="459" y="166"/>
                      <a:pt x="459" y="179"/>
                    </a:cubicBezTo>
                    <a:cubicBezTo>
                      <a:pt x="472" y="204"/>
                      <a:pt x="472" y="230"/>
                      <a:pt x="472" y="255"/>
                    </a:cubicBezTo>
                    <a:cubicBezTo>
                      <a:pt x="447" y="255"/>
                      <a:pt x="434" y="255"/>
                      <a:pt x="421" y="268"/>
                    </a:cubicBezTo>
                    <a:cubicBezTo>
                      <a:pt x="396" y="293"/>
                      <a:pt x="383" y="319"/>
                      <a:pt x="408" y="344"/>
                    </a:cubicBezTo>
                    <a:lnTo>
                      <a:pt x="434" y="395"/>
                    </a:lnTo>
                    <a:cubicBezTo>
                      <a:pt x="447" y="421"/>
                      <a:pt x="472" y="446"/>
                      <a:pt x="498" y="472"/>
                    </a:cubicBezTo>
                    <a:lnTo>
                      <a:pt x="498" y="536"/>
                    </a:lnTo>
                    <a:cubicBezTo>
                      <a:pt x="459" y="497"/>
                      <a:pt x="421" y="459"/>
                      <a:pt x="370" y="434"/>
                    </a:cubicBezTo>
                    <a:cubicBezTo>
                      <a:pt x="364" y="421"/>
                      <a:pt x="351" y="414"/>
                      <a:pt x="338" y="414"/>
                    </a:cubicBezTo>
                    <a:cubicBezTo>
                      <a:pt x="325" y="414"/>
                      <a:pt x="313" y="421"/>
                      <a:pt x="306" y="434"/>
                    </a:cubicBezTo>
                    <a:cubicBezTo>
                      <a:pt x="281" y="446"/>
                      <a:pt x="281" y="472"/>
                      <a:pt x="281" y="497"/>
                    </a:cubicBezTo>
                    <a:cubicBezTo>
                      <a:pt x="306" y="561"/>
                      <a:pt x="345" y="612"/>
                      <a:pt x="396" y="663"/>
                    </a:cubicBezTo>
                    <a:cubicBezTo>
                      <a:pt x="383" y="657"/>
                      <a:pt x="370" y="653"/>
                      <a:pt x="357" y="653"/>
                    </a:cubicBezTo>
                    <a:cubicBezTo>
                      <a:pt x="345" y="653"/>
                      <a:pt x="332" y="657"/>
                      <a:pt x="319" y="663"/>
                    </a:cubicBezTo>
                    <a:cubicBezTo>
                      <a:pt x="306" y="689"/>
                      <a:pt x="294" y="714"/>
                      <a:pt x="306" y="740"/>
                    </a:cubicBezTo>
                    <a:lnTo>
                      <a:pt x="345" y="790"/>
                    </a:lnTo>
                    <a:cubicBezTo>
                      <a:pt x="332" y="790"/>
                      <a:pt x="319" y="803"/>
                      <a:pt x="306" y="803"/>
                    </a:cubicBezTo>
                    <a:cubicBezTo>
                      <a:pt x="281" y="829"/>
                      <a:pt x="268" y="854"/>
                      <a:pt x="281" y="880"/>
                    </a:cubicBezTo>
                    <a:lnTo>
                      <a:pt x="306" y="918"/>
                    </a:lnTo>
                    <a:cubicBezTo>
                      <a:pt x="294" y="918"/>
                      <a:pt x="281" y="931"/>
                      <a:pt x="281" y="931"/>
                    </a:cubicBezTo>
                    <a:cubicBezTo>
                      <a:pt x="255" y="956"/>
                      <a:pt x="255" y="982"/>
                      <a:pt x="268" y="1007"/>
                    </a:cubicBezTo>
                    <a:lnTo>
                      <a:pt x="281" y="1033"/>
                    </a:lnTo>
                    <a:cubicBezTo>
                      <a:pt x="268" y="1033"/>
                      <a:pt x="255" y="1045"/>
                      <a:pt x="243" y="1045"/>
                    </a:cubicBezTo>
                    <a:cubicBezTo>
                      <a:pt x="230" y="1071"/>
                      <a:pt x="217" y="1096"/>
                      <a:pt x="230" y="1122"/>
                    </a:cubicBezTo>
                    <a:cubicBezTo>
                      <a:pt x="243" y="1147"/>
                      <a:pt x="255" y="1173"/>
                      <a:pt x="268" y="1198"/>
                    </a:cubicBezTo>
                    <a:cubicBezTo>
                      <a:pt x="258" y="1193"/>
                      <a:pt x="247" y="1190"/>
                      <a:pt x="237" y="1190"/>
                    </a:cubicBezTo>
                    <a:cubicBezTo>
                      <a:pt x="224" y="1190"/>
                      <a:pt x="212" y="1196"/>
                      <a:pt x="204" y="1211"/>
                    </a:cubicBezTo>
                    <a:cubicBezTo>
                      <a:pt x="179" y="1237"/>
                      <a:pt x="179" y="1262"/>
                      <a:pt x="204" y="1288"/>
                    </a:cubicBezTo>
                    <a:lnTo>
                      <a:pt x="217" y="1300"/>
                    </a:lnTo>
                    <a:lnTo>
                      <a:pt x="230" y="1326"/>
                    </a:lnTo>
                    <a:lnTo>
                      <a:pt x="217" y="1326"/>
                    </a:lnTo>
                    <a:cubicBezTo>
                      <a:pt x="192" y="1339"/>
                      <a:pt x="179" y="1364"/>
                      <a:pt x="192" y="1390"/>
                    </a:cubicBezTo>
                    <a:cubicBezTo>
                      <a:pt x="204" y="1466"/>
                      <a:pt x="268" y="1530"/>
                      <a:pt x="345" y="1555"/>
                    </a:cubicBezTo>
                    <a:cubicBezTo>
                      <a:pt x="370" y="1606"/>
                      <a:pt x="383" y="1657"/>
                      <a:pt x="383" y="1708"/>
                    </a:cubicBezTo>
                    <a:cubicBezTo>
                      <a:pt x="357" y="1708"/>
                      <a:pt x="345" y="1695"/>
                      <a:pt x="319" y="1670"/>
                    </a:cubicBezTo>
                    <a:cubicBezTo>
                      <a:pt x="319" y="1670"/>
                      <a:pt x="306" y="1657"/>
                      <a:pt x="294" y="1644"/>
                    </a:cubicBezTo>
                    <a:lnTo>
                      <a:pt x="281" y="1644"/>
                    </a:lnTo>
                    <a:lnTo>
                      <a:pt x="217" y="1568"/>
                    </a:lnTo>
                    <a:cubicBezTo>
                      <a:pt x="204" y="1562"/>
                      <a:pt x="188" y="1558"/>
                      <a:pt x="173" y="1558"/>
                    </a:cubicBezTo>
                    <a:cubicBezTo>
                      <a:pt x="157" y="1558"/>
                      <a:pt x="141" y="1562"/>
                      <a:pt x="128" y="1568"/>
                    </a:cubicBezTo>
                    <a:cubicBezTo>
                      <a:pt x="115" y="1594"/>
                      <a:pt x="102" y="1619"/>
                      <a:pt x="115" y="1644"/>
                    </a:cubicBezTo>
                    <a:lnTo>
                      <a:pt x="128" y="1772"/>
                    </a:lnTo>
                    <a:cubicBezTo>
                      <a:pt x="102" y="1785"/>
                      <a:pt x="90" y="1823"/>
                      <a:pt x="115" y="1848"/>
                    </a:cubicBezTo>
                    <a:cubicBezTo>
                      <a:pt x="115" y="1861"/>
                      <a:pt x="128" y="1887"/>
                      <a:pt x="128" y="1899"/>
                    </a:cubicBezTo>
                    <a:lnTo>
                      <a:pt x="115" y="1887"/>
                    </a:lnTo>
                    <a:cubicBezTo>
                      <a:pt x="109" y="1880"/>
                      <a:pt x="96" y="1877"/>
                      <a:pt x="83" y="1877"/>
                    </a:cubicBezTo>
                    <a:cubicBezTo>
                      <a:pt x="71" y="1877"/>
                      <a:pt x="58" y="1880"/>
                      <a:pt x="51" y="1887"/>
                    </a:cubicBezTo>
                    <a:cubicBezTo>
                      <a:pt x="26" y="1912"/>
                      <a:pt x="26" y="1938"/>
                      <a:pt x="39" y="1963"/>
                    </a:cubicBezTo>
                    <a:cubicBezTo>
                      <a:pt x="51" y="1989"/>
                      <a:pt x="64" y="2001"/>
                      <a:pt x="77" y="2027"/>
                    </a:cubicBezTo>
                    <a:cubicBezTo>
                      <a:pt x="64" y="2040"/>
                      <a:pt x="64" y="2052"/>
                      <a:pt x="64" y="2065"/>
                    </a:cubicBezTo>
                    <a:cubicBezTo>
                      <a:pt x="64" y="2091"/>
                      <a:pt x="77" y="2129"/>
                      <a:pt x="77" y="2167"/>
                    </a:cubicBezTo>
                    <a:cubicBezTo>
                      <a:pt x="72" y="2162"/>
                      <a:pt x="64" y="2159"/>
                      <a:pt x="56" y="2159"/>
                    </a:cubicBezTo>
                    <a:cubicBezTo>
                      <a:pt x="45" y="2159"/>
                      <a:pt x="33" y="2165"/>
                      <a:pt x="26" y="2180"/>
                    </a:cubicBezTo>
                    <a:cubicBezTo>
                      <a:pt x="0" y="2193"/>
                      <a:pt x="0" y="2218"/>
                      <a:pt x="13" y="2244"/>
                    </a:cubicBezTo>
                    <a:lnTo>
                      <a:pt x="64" y="2346"/>
                    </a:lnTo>
                    <a:cubicBezTo>
                      <a:pt x="83" y="2364"/>
                      <a:pt x="101" y="2376"/>
                      <a:pt x="125" y="2376"/>
                    </a:cubicBezTo>
                    <a:cubicBezTo>
                      <a:pt x="134" y="2376"/>
                      <a:pt x="143" y="2374"/>
                      <a:pt x="153" y="2371"/>
                    </a:cubicBezTo>
                    <a:cubicBezTo>
                      <a:pt x="153" y="2358"/>
                      <a:pt x="166" y="2346"/>
                      <a:pt x="179" y="2346"/>
                    </a:cubicBezTo>
                    <a:lnTo>
                      <a:pt x="217" y="2358"/>
                    </a:lnTo>
                    <a:cubicBezTo>
                      <a:pt x="255" y="2371"/>
                      <a:pt x="281" y="2371"/>
                      <a:pt x="306" y="2384"/>
                    </a:cubicBezTo>
                    <a:cubicBezTo>
                      <a:pt x="319" y="2371"/>
                      <a:pt x="345" y="2358"/>
                      <a:pt x="345" y="2346"/>
                    </a:cubicBezTo>
                    <a:cubicBezTo>
                      <a:pt x="357" y="2333"/>
                      <a:pt x="357" y="2307"/>
                      <a:pt x="357" y="2295"/>
                    </a:cubicBezTo>
                    <a:cubicBezTo>
                      <a:pt x="370" y="2282"/>
                      <a:pt x="370" y="2256"/>
                      <a:pt x="357" y="2244"/>
                    </a:cubicBezTo>
                    <a:cubicBezTo>
                      <a:pt x="370" y="2231"/>
                      <a:pt x="383" y="2205"/>
                      <a:pt x="383" y="2193"/>
                    </a:cubicBezTo>
                    <a:cubicBezTo>
                      <a:pt x="383" y="2180"/>
                      <a:pt x="370" y="2129"/>
                      <a:pt x="357" y="2078"/>
                    </a:cubicBezTo>
                    <a:lnTo>
                      <a:pt x="332" y="1989"/>
                    </a:lnTo>
                    <a:cubicBezTo>
                      <a:pt x="345" y="1989"/>
                      <a:pt x="357" y="1976"/>
                      <a:pt x="370" y="1976"/>
                    </a:cubicBezTo>
                    <a:lnTo>
                      <a:pt x="396" y="1976"/>
                    </a:lnTo>
                    <a:lnTo>
                      <a:pt x="396" y="1938"/>
                    </a:lnTo>
                    <a:cubicBezTo>
                      <a:pt x="396" y="1938"/>
                      <a:pt x="396" y="1925"/>
                      <a:pt x="396" y="1925"/>
                    </a:cubicBezTo>
                    <a:cubicBezTo>
                      <a:pt x="383" y="1899"/>
                      <a:pt x="383" y="1848"/>
                      <a:pt x="370" y="1810"/>
                    </a:cubicBezTo>
                    <a:lnTo>
                      <a:pt x="434" y="1810"/>
                    </a:lnTo>
                    <a:lnTo>
                      <a:pt x="472" y="1797"/>
                    </a:lnTo>
                    <a:cubicBezTo>
                      <a:pt x="536" y="1759"/>
                      <a:pt x="612" y="1670"/>
                      <a:pt x="612" y="1262"/>
                    </a:cubicBezTo>
                    <a:cubicBezTo>
                      <a:pt x="612" y="1249"/>
                      <a:pt x="612" y="1249"/>
                      <a:pt x="612" y="1237"/>
                    </a:cubicBezTo>
                    <a:lnTo>
                      <a:pt x="612" y="1198"/>
                    </a:lnTo>
                    <a:cubicBezTo>
                      <a:pt x="612" y="1096"/>
                      <a:pt x="612" y="982"/>
                      <a:pt x="600" y="841"/>
                    </a:cubicBezTo>
                    <a:cubicBezTo>
                      <a:pt x="612" y="803"/>
                      <a:pt x="612" y="765"/>
                      <a:pt x="600" y="714"/>
                    </a:cubicBezTo>
                    <a:cubicBezTo>
                      <a:pt x="612" y="714"/>
                      <a:pt x="625" y="701"/>
                      <a:pt x="625" y="689"/>
                    </a:cubicBezTo>
                    <a:cubicBezTo>
                      <a:pt x="650" y="625"/>
                      <a:pt x="650" y="561"/>
                      <a:pt x="625" y="497"/>
                    </a:cubicBezTo>
                    <a:cubicBezTo>
                      <a:pt x="638" y="485"/>
                      <a:pt x="638" y="472"/>
                      <a:pt x="638" y="459"/>
                    </a:cubicBezTo>
                    <a:cubicBezTo>
                      <a:pt x="625" y="408"/>
                      <a:pt x="625" y="370"/>
                      <a:pt x="625" y="332"/>
                    </a:cubicBezTo>
                    <a:cubicBezTo>
                      <a:pt x="638" y="319"/>
                      <a:pt x="650" y="306"/>
                      <a:pt x="650" y="293"/>
                    </a:cubicBezTo>
                    <a:lnTo>
                      <a:pt x="650" y="242"/>
                    </a:lnTo>
                    <a:lnTo>
                      <a:pt x="676" y="230"/>
                    </a:lnTo>
                    <a:cubicBezTo>
                      <a:pt x="689" y="217"/>
                      <a:pt x="701" y="191"/>
                      <a:pt x="701" y="166"/>
                    </a:cubicBezTo>
                    <a:cubicBezTo>
                      <a:pt x="689" y="115"/>
                      <a:pt x="663" y="89"/>
                      <a:pt x="625" y="64"/>
                    </a:cubicBezTo>
                    <a:cubicBezTo>
                      <a:pt x="625" y="64"/>
                      <a:pt x="625" y="51"/>
                      <a:pt x="625" y="51"/>
                    </a:cubicBezTo>
                    <a:cubicBezTo>
                      <a:pt x="625" y="26"/>
                      <a:pt x="612" y="13"/>
                      <a:pt x="58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4775500" y="1448375"/>
                <a:ext cx="13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9" extrusionOk="0">
                    <a:moveTo>
                      <a:pt x="26" y="1"/>
                    </a:moveTo>
                    <a:cubicBezTo>
                      <a:pt x="1" y="1"/>
                      <a:pt x="1" y="39"/>
                      <a:pt x="26" y="39"/>
                    </a:cubicBezTo>
                    <a:cubicBezTo>
                      <a:pt x="52" y="39"/>
                      <a:pt x="52" y="1"/>
                      <a:pt x="2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4774550" y="1447425"/>
                <a:ext cx="322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16" extrusionOk="0">
                    <a:moveTo>
                      <a:pt x="64" y="39"/>
                    </a:moveTo>
                    <a:cubicBezTo>
                      <a:pt x="77" y="39"/>
                      <a:pt x="90" y="39"/>
                      <a:pt x="90" y="51"/>
                    </a:cubicBezTo>
                    <a:cubicBezTo>
                      <a:pt x="90" y="64"/>
                      <a:pt x="90" y="64"/>
                      <a:pt x="90" y="64"/>
                    </a:cubicBezTo>
                    <a:cubicBezTo>
                      <a:pt x="85" y="69"/>
                      <a:pt x="77" y="73"/>
                      <a:pt x="70" y="73"/>
                    </a:cubicBezTo>
                    <a:cubicBezTo>
                      <a:pt x="60" y="73"/>
                      <a:pt x="52" y="66"/>
                      <a:pt x="52" y="51"/>
                    </a:cubicBezTo>
                    <a:cubicBezTo>
                      <a:pt x="39" y="51"/>
                      <a:pt x="39" y="51"/>
                      <a:pt x="52" y="39"/>
                    </a:cubicBezTo>
                    <a:close/>
                    <a:moveTo>
                      <a:pt x="64" y="0"/>
                    </a:moveTo>
                    <a:cubicBezTo>
                      <a:pt x="52" y="0"/>
                      <a:pt x="26" y="13"/>
                      <a:pt x="26" y="26"/>
                    </a:cubicBezTo>
                    <a:cubicBezTo>
                      <a:pt x="13" y="39"/>
                      <a:pt x="1" y="51"/>
                      <a:pt x="13" y="64"/>
                    </a:cubicBezTo>
                    <a:cubicBezTo>
                      <a:pt x="13" y="90"/>
                      <a:pt x="39" y="115"/>
                      <a:pt x="64" y="115"/>
                    </a:cubicBezTo>
                    <a:cubicBezTo>
                      <a:pt x="77" y="115"/>
                      <a:pt x="103" y="115"/>
                      <a:pt x="115" y="102"/>
                    </a:cubicBezTo>
                    <a:cubicBezTo>
                      <a:pt x="115" y="90"/>
                      <a:pt x="128" y="77"/>
                      <a:pt x="128" y="64"/>
                    </a:cubicBezTo>
                    <a:cubicBezTo>
                      <a:pt x="128" y="26"/>
                      <a:pt x="103" y="0"/>
                      <a:pt x="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4759250" y="1441675"/>
                <a:ext cx="137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25" extrusionOk="0">
                    <a:moveTo>
                      <a:pt x="433" y="144"/>
                    </a:moveTo>
                    <a:lnTo>
                      <a:pt x="433" y="144"/>
                    </a:lnTo>
                    <a:cubicBezTo>
                      <a:pt x="438" y="150"/>
                      <a:pt x="442" y="159"/>
                      <a:pt x="445" y="170"/>
                    </a:cubicBezTo>
                    <a:lnTo>
                      <a:pt x="445" y="170"/>
                    </a:lnTo>
                    <a:cubicBezTo>
                      <a:pt x="441" y="161"/>
                      <a:pt x="437" y="152"/>
                      <a:pt x="433" y="144"/>
                    </a:cubicBezTo>
                    <a:close/>
                    <a:moveTo>
                      <a:pt x="391" y="133"/>
                    </a:moveTo>
                    <a:cubicBezTo>
                      <a:pt x="404" y="147"/>
                      <a:pt x="415" y="166"/>
                      <a:pt x="424" y="186"/>
                    </a:cubicBezTo>
                    <a:lnTo>
                      <a:pt x="424" y="186"/>
                    </a:lnTo>
                    <a:cubicBezTo>
                      <a:pt x="416" y="187"/>
                      <a:pt x="410" y="193"/>
                      <a:pt x="409" y="203"/>
                    </a:cubicBezTo>
                    <a:lnTo>
                      <a:pt x="409" y="203"/>
                    </a:lnTo>
                    <a:cubicBezTo>
                      <a:pt x="391" y="192"/>
                      <a:pt x="372" y="184"/>
                      <a:pt x="354" y="180"/>
                    </a:cubicBezTo>
                    <a:lnTo>
                      <a:pt x="354" y="180"/>
                    </a:lnTo>
                    <a:lnTo>
                      <a:pt x="345" y="167"/>
                    </a:lnTo>
                    <a:cubicBezTo>
                      <a:pt x="362" y="150"/>
                      <a:pt x="378" y="138"/>
                      <a:pt x="391" y="133"/>
                    </a:cubicBezTo>
                    <a:close/>
                    <a:moveTo>
                      <a:pt x="421" y="205"/>
                    </a:moveTo>
                    <a:cubicBezTo>
                      <a:pt x="422" y="207"/>
                      <a:pt x="422" y="209"/>
                      <a:pt x="422" y="212"/>
                    </a:cubicBezTo>
                    <a:lnTo>
                      <a:pt x="422" y="212"/>
                    </a:lnTo>
                    <a:cubicBezTo>
                      <a:pt x="419" y="209"/>
                      <a:pt x="416" y="207"/>
                      <a:pt x="412" y="205"/>
                    </a:cubicBezTo>
                    <a:close/>
                    <a:moveTo>
                      <a:pt x="241" y="345"/>
                    </a:moveTo>
                    <a:cubicBezTo>
                      <a:pt x="247" y="365"/>
                      <a:pt x="255" y="385"/>
                      <a:pt x="265" y="406"/>
                    </a:cubicBezTo>
                    <a:lnTo>
                      <a:pt x="265" y="406"/>
                    </a:lnTo>
                    <a:cubicBezTo>
                      <a:pt x="258" y="402"/>
                      <a:pt x="250" y="399"/>
                      <a:pt x="243" y="396"/>
                    </a:cubicBezTo>
                    <a:cubicBezTo>
                      <a:pt x="234" y="393"/>
                      <a:pt x="226" y="392"/>
                      <a:pt x="218" y="390"/>
                    </a:cubicBezTo>
                    <a:lnTo>
                      <a:pt x="218" y="390"/>
                    </a:lnTo>
                    <a:cubicBezTo>
                      <a:pt x="218" y="388"/>
                      <a:pt x="218" y="385"/>
                      <a:pt x="218" y="383"/>
                    </a:cubicBezTo>
                    <a:cubicBezTo>
                      <a:pt x="224" y="364"/>
                      <a:pt x="232" y="351"/>
                      <a:pt x="241" y="345"/>
                    </a:cubicBezTo>
                    <a:close/>
                    <a:moveTo>
                      <a:pt x="372" y="318"/>
                    </a:moveTo>
                    <a:cubicBezTo>
                      <a:pt x="392" y="336"/>
                      <a:pt x="412" y="348"/>
                      <a:pt x="431" y="351"/>
                    </a:cubicBezTo>
                    <a:lnTo>
                      <a:pt x="431" y="351"/>
                    </a:lnTo>
                    <a:cubicBezTo>
                      <a:pt x="430" y="391"/>
                      <a:pt x="427" y="432"/>
                      <a:pt x="421" y="473"/>
                    </a:cubicBezTo>
                    <a:lnTo>
                      <a:pt x="421" y="482"/>
                    </a:lnTo>
                    <a:lnTo>
                      <a:pt x="421" y="482"/>
                    </a:lnTo>
                    <a:cubicBezTo>
                      <a:pt x="396" y="430"/>
                      <a:pt x="366" y="381"/>
                      <a:pt x="335" y="340"/>
                    </a:cubicBezTo>
                    <a:lnTo>
                      <a:pt x="335" y="340"/>
                    </a:lnTo>
                    <a:cubicBezTo>
                      <a:pt x="350" y="333"/>
                      <a:pt x="362" y="326"/>
                      <a:pt x="372" y="318"/>
                    </a:cubicBezTo>
                    <a:close/>
                    <a:moveTo>
                      <a:pt x="296" y="357"/>
                    </a:moveTo>
                    <a:cubicBezTo>
                      <a:pt x="329" y="385"/>
                      <a:pt x="363" y="439"/>
                      <a:pt x="383" y="473"/>
                    </a:cubicBezTo>
                    <a:cubicBezTo>
                      <a:pt x="392" y="489"/>
                      <a:pt x="398" y="507"/>
                      <a:pt x="405" y="525"/>
                    </a:cubicBezTo>
                    <a:lnTo>
                      <a:pt x="405" y="525"/>
                    </a:lnTo>
                    <a:cubicBezTo>
                      <a:pt x="385" y="499"/>
                      <a:pt x="363" y="474"/>
                      <a:pt x="338" y="454"/>
                    </a:cubicBezTo>
                    <a:lnTo>
                      <a:pt x="338" y="454"/>
                    </a:lnTo>
                    <a:cubicBezTo>
                      <a:pt x="320" y="422"/>
                      <a:pt x="303" y="386"/>
                      <a:pt x="294" y="358"/>
                    </a:cubicBezTo>
                    <a:cubicBezTo>
                      <a:pt x="295" y="358"/>
                      <a:pt x="295" y="357"/>
                      <a:pt x="296" y="357"/>
                    </a:cubicBezTo>
                    <a:close/>
                    <a:moveTo>
                      <a:pt x="305" y="478"/>
                    </a:moveTo>
                    <a:cubicBezTo>
                      <a:pt x="318" y="499"/>
                      <a:pt x="333" y="520"/>
                      <a:pt x="347" y="539"/>
                    </a:cubicBezTo>
                    <a:lnTo>
                      <a:pt x="347" y="539"/>
                    </a:lnTo>
                    <a:lnTo>
                      <a:pt x="294" y="549"/>
                    </a:lnTo>
                    <a:cubicBezTo>
                      <a:pt x="282" y="545"/>
                      <a:pt x="270" y="529"/>
                      <a:pt x="259" y="509"/>
                    </a:cubicBezTo>
                    <a:lnTo>
                      <a:pt x="259" y="509"/>
                    </a:lnTo>
                    <a:cubicBezTo>
                      <a:pt x="278" y="493"/>
                      <a:pt x="293" y="483"/>
                      <a:pt x="305" y="478"/>
                    </a:cubicBezTo>
                    <a:close/>
                    <a:moveTo>
                      <a:pt x="220" y="529"/>
                    </a:moveTo>
                    <a:lnTo>
                      <a:pt x="220" y="529"/>
                    </a:lnTo>
                    <a:cubicBezTo>
                      <a:pt x="260" y="606"/>
                      <a:pt x="314" y="671"/>
                      <a:pt x="358" y="677"/>
                    </a:cubicBezTo>
                    <a:cubicBezTo>
                      <a:pt x="360" y="677"/>
                      <a:pt x="362" y="677"/>
                      <a:pt x="365" y="677"/>
                    </a:cubicBezTo>
                    <a:cubicBezTo>
                      <a:pt x="393" y="677"/>
                      <a:pt x="415" y="661"/>
                      <a:pt x="430" y="635"/>
                    </a:cubicBezTo>
                    <a:lnTo>
                      <a:pt x="430" y="635"/>
                    </a:lnTo>
                    <a:cubicBezTo>
                      <a:pt x="436" y="641"/>
                      <a:pt x="441" y="646"/>
                      <a:pt x="446" y="650"/>
                    </a:cubicBezTo>
                    <a:lnTo>
                      <a:pt x="446" y="650"/>
                    </a:lnTo>
                    <a:cubicBezTo>
                      <a:pt x="449" y="661"/>
                      <a:pt x="450" y="670"/>
                      <a:pt x="447" y="677"/>
                    </a:cubicBezTo>
                    <a:cubicBezTo>
                      <a:pt x="439" y="722"/>
                      <a:pt x="417" y="740"/>
                      <a:pt x="387" y="740"/>
                    </a:cubicBezTo>
                    <a:cubicBezTo>
                      <a:pt x="380" y="740"/>
                      <a:pt x="373" y="739"/>
                      <a:pt x="365" y="737"/>
                    </a:cubicBezTo>
                    <a:lnTo>
                      <a:pt x="365" y="737"/>
                    </a:lnTo>
                    <a:cubicBezTo>
                      <a:pt x="333" y="724"/>
                      <a:pt x="303" y="685"/>
                      <a:pt x="281" y="664"/>
                    </a:cubicBezTo>
                    <a:cubicBezTo>
                      <a:pt x="256" y="638"/>
                      <a:pt x="243" y="626"/>
                      <a:pt x="230" y="600"/>
                    </a:cubicBezTo>
                    <a:cubicBezTo>
                      <a:pt x="191" y="571"/>
                      <a:pt x="190" y="549"/>
                      <a:pt x="220" y="529"/>
                    </a:cubicBezTo>
                    <a:close/>
                    <a:moveTo>
                      <a:pt x="332" y="1"/>
                    </a:moveTo>
                    <a:cubicBezTo>
                      <a:pt x="315" y="2"/>
                      <a:pt x="302" y="6"/>
                      <a:pt x="292" y="12"/>
                    </a:cubicBezTo>
                    <a:lnTo>
                      <a:pt x="292" y="12"/>
                    </a:lnTo>
                    <a:cubicBezTo>
                      <a:pt x="280" y="16"/>
                      <a:pt x="268" y="25"/>
                      <a:pt x="256" y="39"/>
                    </a:cubicBezTo>
                    <a:cubicBezTo>
                      <a:pt x="235" y="65"/>
                      <a:pt x="250" y="129"/>
                      <a:pt x="281" y="192"/>
                    </a:cubicBezTo>
                    <a:lnTo>
                      <a:pt x="281" y="192"/>
                    </a:lnTo>
                    <a:cubicBezTo>
                      <a:pt x="257" y="207"/>
                      <a:pt x="243" y="227"/>
                      <a:pt x="236" y="250"/>
                    </a:cubicBezTo>
                    <a:lnTo>
                      <a:pt x="236" y="250"/>
                    </a:lnTo>
                    <a:cubicBezTo>
                      <a:pt x="227" y="246"/>
                      <a:pt x="218" y="244"/>
                      <a:pt x="210" y="244"/>
                    </a:cubicBezTo>
                    <a:cubicBezTo>
                      <a:pt x="199" y="244"/>
                      <a:pt x="188" y="248"/>
                      <a:pt x="179" y="256"/>
                    </a:cubicBezTo>
                    <a:cubicBezTo>
                      <a:pt x="154" y="281"/>
                      <a:pt x="154" y="335"/>
                      <a:pt x="169" y="395"/>
                    </a:cubicBezTo>
                    <a:lnTo>
                      <a:pt x="169" y="395"/>
                    </a:lnTo>
                    <a:cubicBezTo>
                      <a:pt x="167" y="396"/>
                      <a:pt x="165" y="397"/>
                      <a:pt x="164" y="397"/>
                    </a:cubicBezTo>
                    <a:lnTo>
                      <a:pt x="164" y="397"/>
                    </a:lnTo>
                    <a:cubicBezTo>
                      <a:pt x="152" y="399"/>
                      <a:pt x="140" y="403"/>
                      <a:pt x="128" y="409"/>
                    </a:cubicBezTo>
                    <a:cubicBezTo>
                      <a:pt x="1" y="485"/>
                      <a:pt x="192" y="677"/>
                      <a:pt x="256" y="728"/>
                    </a:cubicBezTo>
                    <a:cubicBezTo>
                      <a:pt x="270" y="742"/>
                      <a:pt x="288" y="756"/>
                      <a:pt x="309" y="768"/>
                    </a:cubicBezTo>
                    <a:lnTo>
                      <a:pt x="309" y="768"/>
                    </a:lnTo>
                    <a:cubicBezTo>
                      <a:pt x="348" y="801"/>
                      <a:pt x="388" y="825"/>
                      <a:pt x="425" y="825"/>
                    </a:cubicBezTo>
                    <a:cubicBezTo>
                      <a:pt x="437" y="825"/>
                      <a:pt x="449" y="822"/>
                      <a:pt x="460" y="817"/>
                    </a:cubicBezTo>
                    <a:cubicBezTo>
                      <a:pt x="504" y="793"/>
                      <a:pt x="504" y="718"/>
                      <a:pt x="479" y="630"/>
                    </a:cubicBezTo>
                    <a:lnTo>
                      <a:pt x="479" y="630"/>
                    </a:lnTo>
                    <a:lnTo>
                      <a:pt x="485" y="626"/>
                    </a:lnTo>
                    <a:cubicBezTo>
                      <a:pt x="482" y="622"/>
                      <a:pt x="478" y="619"/>
                      <a:pt x="475" y="615"/>
                    </a:cubicBezTo>
                    <a:lnTo>
                      <a:pt x="475" y="615"/>
                    </a:lnTo>
                    <a:cubicBezTo>
                      <a:pt x="469" y="597"/>
                      <a:pt x="463" y="578"/>
                      <a:pt x="455" y="559"/>
                    </a:cubicBezTo>
                    <a:lnTo>
                      <a:pt x="455" y="559"/>
                    </a:lnTo>
                    <a:cubicBezTo>
                      <a:pt x="467" y="500"/>
                      <a:pt x="467" y="426"/>
                      <a:pt x="463" y="361"/>
                    </a:cubicBezTo>
                    <a:lnTo>
                      <a:pt x="463" y="361"/>
                    </a:lnTo>
                    <a:cubicBezTo>
                      <a:pt x="467" y="365"/>
                      <a:pt x="470" y="368"/>
                      <a:pt x="472" y="371"/>
                    </a:cubicBezTo>
                    <a:cubicBezTo>
                      <a:pt x="485" y="371"/>
                      <a:pt x="498" y="371"/>
                      <a:pt x="498" y="358"/>
                    </a:cubicBezTo>
                    <a:cubicBezTo>
                      <a:pt x="498" y="356"/>
                      <a:pt x="498" y="355"/>
                      <a:pt x="498" y="353"/>
                    </a:cubicBezTo>
                    <a:lnTo>
                      <a:pt x="498" y="353"/>
                    </a:lnTo>
                    <a:cubicBezTo>
                      <a:pt x="508" y="422"/>
                      <a:pt x="506" y="494"/>
                      <a:pt x="485" y="562"/>
                    </a:cubicBezTo>
                    <a:cubicBezTo>
                      <a:pt x="485" y="578"/>
                      <a:pt x="500" y="588"/>
                      <a:pt x="511" y="588"/>
                    </a:cubicBezTo>
                    <a:cubicBezTo>
                      <a:pt x="518" y="588"/>
                      <a:pt x="523" y="584"/>
                      <a:pt x="523" y="575"/>
                    </a:cubicBezTo>
                    <a:cubicBezTo>
                      <a:pt x="549" y="434"/>
                      <a:pt x="536" y="294"/>
                      <a:pt x="472" y="167"/>
                    </a:cubicBezTo>
                    <a:cubicBezTo>
                      <a:pt x="460" y="116"/>
                      <a:pt x="409" y="1"/>
                      <a:pt x="33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4760225" y="1440700"/>
                <a:ext cx="140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894" extrusionOk="0">
                    <a:moveTo>
                      <a:pt x="281" y="91"/>
                    </a:moveTo>
                    <a:lnTo>
                      <a:pt x="268" y="104"/>
                    </a:lnTo>
                    <a:cubicBezTo>
                      <a:pt x="268" y="91"/>
                      <a:pt x="268" y="91"/>
                      <a:pt x="268" y="91"/>
                    </a:cubicBezTo>
                    <a:close/>
                    <a:moveTo>
                      <a:pt x="293" y="626"/>
                    </a:moveTo>
                    <a:lnTo>
                      <a:pt x="332" y="677"/>
                    </a:lnTo>
                    <a:lnTo>
                      <a:pt x="319" y="677"/>
                    </a:lnTo>
                    <a:cubicBezTo>
                      <a:pt x="306" y="677"/>
                      <a:pt x="293" y="652"/>
                      <a:pt x="268" y="626"/>
                    </a:cubicBezTo>
                    <a:close/>
                    <a:moveTo>
                      <a:pt x="307" y="1"/>
                    </a:moveTo>
                    <a:cubicBezTo>
                      <a:pt x="303" y="1"/>
                      <a:pt x="298" y="1"/>
                      <a:pt x="293" y="2"/>
                    </a:cubicBezTo>
                    <a:cubicBezTo>
                      <a:pt x="268" y="2"/>
                      <a:pt x="255" y="2"/>
                      <a:pt x="230" y="14"/>
                    </a:cubicBezTo>
                    <a:cubicBezTo>
                      <a:pt x="217" y="27"/>
                      <a:pt x="204" y="40"/>
                      <a:pt x="191" y="53"/>
                    </a:cubicBezTo>
                    <a:cubicBezTo>
                      <a:pt x="166" y="104"/>
                      <a:pt x="166" y="167"/>
                      <a:pt x="204" y="218"/>
                    </a:cubicBezTo>
                    <a:lnTo>
                      <a:pt x="179" y="244"/>
                    </a:lnTo>
                    <a:cubicBezTo>
                      <a:pt x="153" y="244"/>
                      <a:pt x="140" y="257"/>
                      <a:pt x="115" y="269"/>
                    </a:cubicBezTo>
                    <a:cubicBezTo>
                      <a:pt x="89" y="308"/>
                      <a:pt x="77" y="359"/>
                      <a:pt x="89" y="410"/>
                    </a:cubicBezTo>
                    <a:lnTo>
                      <a:pt x="77" y="422"/>
                    </a:lnTo>
                    <a:cubicBezTo>
                      <a:pt x="38" y="435"/>
                      <a:pt x="13" y="473"/>
                      <a:pt x="13" y="512"/>
                    </a:cubicBezTo>
                    <a:cubicBezTo>
                      <a:pt x="0" y="639"/>
                      <a:pt x="191" y="805"/>
                      <a:pt x="191" y="805"/>
                    </a:cubicBezTo>
                    <a:cubicBezTo>
                      <a:pt x="217" y="817"/>
                      <a:pt x="230" y="830"/>
                      <a:pt x="255" y="830"/>
                    </a:cubicBezTo>
                    <a:cubicBezTo>
                      <a:pt x="293" y="868"/>
                      <a:pt x="344" y="894"/>
                      <a:pt x="395" y="894"/>
                    </a:cubicBezTo>
                    <a:cubicBezTo>
                      <a:pt x="408" y="894"/>
                      <a:pt x="421" y="881"/>
                      <a:pt x="433" y="881"/>
                    </a:cubicBezTo>
                    <a:cubicBezTo>
                      <a:pt x="472" y="868"/>
                      <a:pt x="497" y="830"/>
                      <a:pt x="497" y="754"/>
                    </a:cubicBezTo>
                    <a:cubicBezTo>
                      <a:pt x="497" y="716"/>
                      <a:pt x="497" y="690"/>
                      <a:pt x="484" y="652"/>
                    </a:cubicBezTo>
                    <a:cubicBezTo>
                      <a:pt x="510" y="652"/>
                      <a:pt x="523" y="639"/>
                      <a:pt x="535" y="614"/>
                    </a:cubicBezTo>
                    <a:cubicBezTo>
                      <a:pt x="561" y="461"/>
                      <a:pt x="535" y="308"/>
                      <a:pt x="484" y="180"/>
                    </a:cubicBezTo>
                    <a:cubicBezTo>
                      <a:pt x="448" y="119"/>
                      <a:pt x="400" y="1"/>
                      <a:pt x="30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3"/>
              <p:cNvSpPr/>
              <p:nvPr/>
            </p:nvSpPr>
            <p:spPr>
              <a:xfrm>
                <a:off x="4759375" y="1469375"/>
                <a:ext cx="1675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19" extrusionOk="0">
                    <a:moveTo>
                      <a:pt x="22" y="1"/>
                    </a:moveTo>
                    <a:cubicBezTo>
                      <a:pt x="12" y="1"/>
                      <a:pt x="1" y="12"/>
                      <a:pt x="9" y="27"/>
                    </a:cubicBezTo>
                    <a:lnTo>
                      <a:pt x="34" y="104"/>
                    </a:lnTo>
                    <a:cubicBezTo>
                      <a:pt x="34" y="115"/>
                      <a:pt x="41" y="119"/>
                      <a:pt x="48" y="119"/>
                    </a:cubicBezTo>
                    <a:cubicBezTo>
                      <a:pt x="57" y="119"/>
                      <a:pt x="67" y="111"/>
                      <a:pt x="60" y="104"/>
                    </a:cubicBezTo>
                    <a:cubicBezTo>
                      <a:pt x="60" y="78"/>
                      <a:pt x="47" y="40"/>
                      <a:pt x="34" y="15"/>
                    </a:cubicBezTo>
                    <a:cubicBezTo>
                      <a:pt x="34" y="5"/>
                      <a:pt x="29" y="1"/>
                      <a:pt x="2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3"/>
              <p:cNvSpPr/>
              <p:nvPr/>
            </p:nvSpPr>
            <p:spPr>
              <a:xfrm>
                <a:off x="4758300" y="1468525"/>
                <a:ext cx="38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02" extrusionOk="0">
                    <a:moveTo>
                      <a:pt x="67" y="0"/>
                    </a:moveTo>
                    <a:cubicBezTo>
                      <a:pt x="52" y="0"/>
                      <a:pt x="37" y="7"/>
                      <a:pt x="26" y="23"/>
                    </a:cubicBezTo>
                    <a:cubicBezTo>
                      <a:pt x="13" y="36"/>
                      <a:pt x="1" y="49"/>
                      <a:pt x="13" y="61"/>
                    </a:cubicBezTo>
                    <a:lnTo>
                      <a:pt x="39" y="151"/>
                    </a:lnTo>
                    <a:cubicBezTo>
                      <a:pt x="39" y="176"/>
                      <a:pt x="64" y="202"/>
                      <a:pt x="90" y="202"/>
                    </a:cubicBezTo>
                    <a:lnTo>
                      <a:pt x="103" y="202"/>
                    </a:lnTo>
                    <a:cubicBezTo>
                      <a:pt x="128" y="189"/>
                      <a:pt x="154" y="163"/>
                      <a:pt x="141" y="125"/>
                    </a:cubicBezTo>
                    <a:lnTo>
                      <a:pt x="115" y="36"/>
                    </a:lnTo>
                    <a:cubicBezTo>
                      <a:pt x="108" y="14"/>
                      <a:pt x="88" y="0"/>
                      <a:pt x="6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3"/>
              <p:cNvSpPr/>
              <p:nvPr/>
            </p:nvSpPr>
            <p:spPr>
              <a:xfrm>
                <a:off x="4759250" y="1475425"/>
                <a:ext cx="102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26" extrusionOk="0">
                    <a:moveTo>
                      <a:pt x="90" y="66"/>
                    </a:moveTo>
                    <a:lnTo>
                      <a:pt x="90" y="66"/>
                    </a:lnTo>
                    <a:cubicBezTo>
                      <a:pt x="92" y="66"/>
                      <a:pt x="95" y="66"/>
                      <a:pt x="97" y="67"/>
                    </a:cubicBezTo>
                    <a:lnTo>
                      <a:pt x="97" y="67"/>
                    </a:lnTo>
                    <a:cubicBezTo>
                      <a:pt x="101" y="96"/>
                      <a:pt x="102" y="127"/>
                      <a:pt x="103" y="156"/>
                    </a:cubicBezTo>
                    <a:lnTo>
                      <a:pt x="103" y="156"/>
                    </a:lnTo>
                    <a:cubicBezTo>
                      <a:pt x="70" y="128"/>
                      <a:pt x="45" y="84"/>
                      <a:pt x="90" y="66"/>
                    </a:cubicBezTo>
                    <a:close/>
                    <a:moveTo>
                      <a:pt x="116" y="1"/>
                    </a:moveTo>
                    <a:cubicBezTo>
                      <a:pt x="105" y="1"/>
                      <a:pt x="90" y="12"/>
                      <a:pt x="90" y="28"/>
                    </a:cubicBezTo>
                    <a:cubicBezTo>
                      <a:pt x="90" y="29"/>
                      <a:pt x="91" y="30"/>
                      <a:pt x="91" y="31"/>
                    </a:cubicBezTo>
                    <a:lnTo>
                      <a:pt x="91" y="31"/>
                    </a:lnTo>
                    <a:cubicBezTo>
                      <a:pt x="84" y="29"/>
                      <a:pt x="76" y="28"/>
                      <a:pt x="69" y="28"/>
                    </a:cubicBezTo>
                    <a:cubicBezTo>
                      <a:pt x="51" y="28"/>
                      <a:pt x="36" y="35"/>
                      <a:pt x="26" y="53"/>
                    </a:cubicBezTo>
                    <a:cubicBezTo>
                      <a:pt x="1" y="104"/>
                      <a:pt x="77" y="181"/>
                      <a:pt x="116" y="206"/>
                    </a:cubicBezTo>
                    <a:cubicBezTo>
                      <a:pt x="119" y="210"/>
                      <a:pt x="123" y="211"/>
                      <a:pt x="126" y="211"/>
                    </a:cubicBezTo>
                    <a:cubicBezTo>
                      <a:pt x="135" y="211"/>
                      <a:pt x="141" y="202"/>
                      <a:pt x="141" y="193"/>
                    </a:cubicBezTo>
                    <a:cubicBezTo>
                      <a:pt x="141" y="189"/>
                      <a:pt x="141" y="185"/>
                      <a:pt x="141" y="181"/>
                    </a:cubicBezTo>
                    <a:lnTo>
                      <a:pt x="141" y="181"/>
                    </a:lnTo>
                    <a:lnTo>
                      <a:pt x="141" y="181"/>
                    </a:lnTo>
                    <a:cubicBezTo>
                      <a:pt x="141" y="181"/>
                      <a:pt x="141" y="181"/>
                      <a:pt x="141" y="181"/>
                    </a:cubicBezTo>
                    <a:lnTo>
                      <a:pt x="141" y="181"/>
                    </a:lnTo>
                    <a:cubicBezTo>
                      <a:pt x="141" y="147"/>
                      <a:pt x="141" y="117"/>
                      <a:pt x="138" y="86"/>
                    </a:cubicBezTo>
                    <a:lnTo>
                      <a:pt x="138" y="86"/>
                    </a:lnTo>
                    <a:cubicBezTo>
                      <a:pt x="167" y="103"/>
                      <a:pt x="197" y="127"/>
                      <a:pt x="205" y="142"/>
                    </a:cubicBezTo>
                    <a:cubicBezTo>
                      <a:pt x="256" y="181"/>
                      <a:pt x="345" y="333"/>
                      <a:pt x="256" y="384"/>
                    </a:cubicBezTo>
                    <a:cubicBezTo>
                      <a:pt x="234" y="395"/>
                      <a:pt x="250" y="425"/>
                      <a:pt x="263" y="425"/>
                    </a:cubicBezTo>
                    <a:cubicBezTo>
                      <a:pt x="265" y="425"/>
                      <a:pt x="267" y="424"/>
                      <a:pt x="269" y="423"/>
                    </a:cubicBezTo>
                    <a:cubicBezTo>
                      <a:pt x="409" y="333"/>
                      <a:pt x="256" y="117"/>
                      <a:pt x="167" y="66"/>
                    </a:cubicBezTo>
                    <a:cubicBezTo>
                      <a:pt x="157" y="60"/>
                      <a:pt x="146" y="53"/>
                      <a:pt x="134" y="47"/>
                    </a:cubicBezTo>
                    <a:lnTo>
                      <a:pt x="134" y="47"/>
                    </a:lnTo>
                    <a:cubicBezTo>
                      <a:pt x="132" y="36"/>
                      <a:pt x="131" y="26"/>
                      <a:pt x="128" y="15"/>
                    </a:cubicBezTo>
                    <a:cubicBezTo>
                      <a:pt x="128" y="5"/>
                      <a:pt x="123" y="1"/>
                      <a:pt x="11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3"/>
              <p:cNvSpPr/>
              <p:nvPr/>
            </p:nvSpPr>
            <p:spPr>
              <a:xfrm>
                <a:off x="4758300" y="1475025"/>
                <a:ext cx="990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7" extrusionOk="0">
                    <a:moveTo>
                      <a:pt x="147" y="0"/>
                    </a:moveTo>
                    <a:cubicBezTo>
                      <a:pt x="132" y="0"/>
                      <a:pt x="121" y="9"/>
                      <a:pt x="103" y="18"/>
                    </a:cubicBezTo>
                    <a:lnTo>
                      <a:pt x="77" y="18"/>
                    </a:lnTo>
                    <a:cubicBezTo>
                      <a:pt x="52" y="18"/>
                      <a:pt x="39" y="44"/>
                      <a:pt x="26" y="56"/>
                    </a:cubicBezTo>
                    <a:cubicBezTo>
                      <a:pt x="1" y="133"/>
                      <a:pt x="39" y="209"/>
                      <a:pt x="103" y="248"/>
                    </a:cubicBezTo>
                    <a:lnTo>
                      <a:pt x="103" y="286"/>
                    </a:lnTo>
                    <a:lnTo>
                      <a:pt x="128" y="273"/>
                    </a:lnTo>
                    <a:cubicBezTo>
                      <a:pt x="141" y="279"/>
                      <a:pt x="154" y="283"/>
                      <a:pt x="165" y="283"/>
                    </a:cubicBezTo>
                    <a:cubicBezTo>
                      <a:pt x="176" y="283"/>
                      <a:pt x="185" y="279"/>
                      <a:pt x="192" y="273"/>
                    </a:cubicBezTo>
                    <a:cubicBezTo>
                      <a:pt x="205" y="260"/>
                      <a:pt x="217" y="248"/>
                      <a:pt x="217" y="222"/>
                    </a:cubicBezTo>
                    <a:lnTo>
                      <a:pt x="230" y="209"/>
                    </a:lnTo>
                    <a:cubicBezTo>
                      <a:pt x="268" y="248"/>
                      <a:pt x="281" y="299"/>
                      <a:pt x="294" y="349"/>
                    </a:cubicBezTo>
                    <a:cubicBezTo>
                      <a:pt x="294" y="362"/>
                      <a:pt x="281" y="375"/>
                      <a:pt x="268" y="375"/>
                    </a:cubicBezTo>
                    <a:cubicBezTo>
                      <a:pt x="256" y="388"/>
                      <a:pt x="243" y="413"/>
                      <a:pt x="243" y="426"/>
                    </a:cubicBezTo>
                    <a:cubicBezTo>
                      <a:pt x="243" y="451"/>
                      <a:pt x="256" y="464"/>
                      <a:pt x="281" y="477"/>
                    </a:cubicBezTo>
                    <a:lnTo>
                      <a:pt x="319" y="477"/>
                    </a:lnTo>
                    <a:cubicBezTo>
                      <a:pt x="370" y="451"/>
                      <a:pt x="396" y="400"/>
                      <a:pt x="396" y="349"/>
                    </a:cubicBezTo>
                    <a:cubicBezTo>
                      <a:pt x="383" y="222"/>
                      <a:pt x="319" y="120"/>
                      <a:pt x="217" y="56"/>
                    </a:cubicBezTo>
                    <a:lnTo>
                      <a:pt x="205" y="44"/>
                    </a:lnTo>
                    <a:cubicBezTo>
                      <a:pt x="192" y="31"/>
                      <a:pt x="179" y="5"/>
                      <a:pt x="166" y="5"/>
                    </a:cubicBezTo>
                    <a:cubicBezTo>
                      <a:pt x="159" y="2"/>
                      <a:pt x="152" y="0"/>
                      <a:pt x="14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3"/>
              <p:cNvSpPr/>
              <p:nvPr/>
            </p:nvSpPr>
            <p:spPr>
              <a:xfrm>
                <a:off x="4767225" y="1493200"/>
                <a:ext cx="890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751" extrusionOk="0">
                    <a:moveTo>
                      <a:pt x="128" y="158"/>
                    </a:moveTo>
                    <a:cubicBezTo>
                      <a:pt x="140" y="158"/>
                      <a:pt x="155" y="175"/>
                      <a:pt x="169" y="197"/>
                    </a:cubicBezTo>
                    <a:lnTo>
                      <a:pt x="169" y="197"/>
                    </a:lnTo>
                    <a:cubicBezTo>
                      <a:pt x="167" y="204"/>
                      <a:pt x="164" y="211"/>
                      <a:pt x="161" y="217"/>
                    </a:cubicBezTo>
                    <a:lnTo>
                      <a:pt x="161" y="217"/>
                    </a:lnTo>
                    <a:cubicBezTo>
                      <a:pt x="139" y="199"/>
                      <a:pt x="117" y="186"/>
                      <a:pt x="94" y="179"/>
                    </a:cubicBezTo>
                    <a:lnTo>
                      <a:pt x="94" y="179"/>
                    </a:lnTo>
                    <a:cubicBezTo>
                      <a:pt x="96" y="167"/>
                      <a:pt x="106" y="158"/>
                      <a:pt x="128" y="158"/>
                    </a:cubicBezTo>
                    <a:close/>
                    <a:moveTo>
                      <a:pt x="194" y="240"/>
                    </a:moveTo>
                    <a:cubicBezTo>
                      <a:pt x="197" y="246"/>
                      <a:pt x="200" y="251"/>
                      <a:pt x="202" y="255"/>
                    </a:cubicBezTo>
                    <a:lnTo>
                      <a:pt x="202" y="255"/>
                    </a:lnTo>
                    <a:cubicBezTo>
                      <a:pt x="199" y="252"/>
                      <a:pt x="196" y="249"/>
                      <a:pt x="193" y="246"/>
                    </a:cubicBezTo>
                    <a:lnTo>
                      <a:pt x="193" y="246"/>
                    </a:lnTo>
                    <a:cubicBezTo>
                      <a:pt x="194" y="244"/>
                      <a:pt x="194" y="242"/>
                      <a:pt x="194" y="240"/>
                    </a:cubicBezTo>
                    <a:close/>
                    <a:moveTo>
                      <a:pt x="98" y="272"/>
                    </a:moveTo>
                    <a:cubicBezTo>
                      <a:pt x="112" y="288"/>
                      <a:pt x="128" y="299"/>
                      <a:pt x="145" y="299"/>
                    </a:cubicBezTo>
                    <a:cubicBezTo>
                      <a:pt x="148" y="299"/>
                      <a:pt x="151" y="299"/>
                      <a:pt x="153" y="298"/>
                    </a:cubicBezTo>
                    <a:cubicBezTo>
                      <a:pt x="161" y="298"/>
                      <a:pt x="168" y="295"/>
                      <a:pt x="174" y="288"/>
                    </a:cubicBezTo>
                    <a:lnTo>
                      <a:pt x="174" y="288"/>
                    </a:lnTo>
                    <a:cubicBezTo>
                      <a:pt x="200" y="312"/>
                      <a:pt x="219" y="342"/>
                      <a:pt x="229" y="372"/>
                    </a:cubicBezTo>
                    <a:lnTo>
                      <a:pt x="229" y="372"/>
                    </a:lnTo>
                    <a:cubicBezTo>
                      <a:pt x="225" y="376"/>
                      <a:pt x="219" y="378"/>
                      <a:pt x="210" y="378"/>
                    </a:cubicBezTo>
                    <a:cubicBezTo>
                      <a:pt x="193" y="378"/>
                      <a:pt x="167" y="370"/>
                      <a:pt x="128" y="349"/>
                    </a:cubicBezTo>
                    <a:cubicBezTo>
                      <a:pt x="76" y="323"/>
                      <a:pt x="71" y="285"/>
                      <a:pt x="98" y="272"/>
                    </a:cubicBezTo>
                    <a:close/>
                    <a:moveTo>
                      <a:pt x="185" y="443"/>
                    </a:moveTo>
                    <a:cubicBezTo>
                      <a:pt x="192" y="445"/>
                      <a:pt x="199" y="446"/>
                      <a:pt x="206" y="446"/>
                    </a:cubicBezTo>
                    <a:cubicBezTo>
                      <a:pt x="213" y="446"/>
                      <a:pt x="219" y="445"/>
                      <a:pt x="225" y="443"/>
                    </a:cubicBezTo>
                    <a:lnTo>
                      <a:pt x="225" y="443"/>
                    </a:lnTo>
                    <a:cubicBezTo>
                      <a:pt x="226" y="445"/>
                      <a:pt x="227" y="446"/>
                      <a:pt x="228" y="448"/>
                    </a:cubicBezTo>
                    <a:lnTo>
                      <a:pt x="228" y="448"/>
                    </a:lnTo>
                    <a:cubicBezTo>
                      <a:pt x="218" y="458"/>
                      <a:pt x="210" y="463"/>
                      <a:pt x="203" y="463"/>
                    </a:cubicBezTo>
                    <a:cubicBezTo>
                      <a:pt x="195" y="463"/>
                      <a:pt x="189" y="456"/>
                      <a:pt x="185" y="443"/>
                    </a:cubicBezTo>
                    <a:close/>
                    <a:moveTo>
                      <a:pt x="191" y="1"/>
                    </a:moveTo>
                    <a:cubicBezTo>
                      <a:pt x="181" y="1"/>
                      <a:pt x="172" y="16"/>
                      <a:pt x="179" y="30"/>
                    </a:cubicBezTo>
                    <a:cubicBezTo>
                      <a:pt x="179" y="49"/>
                      <a:pt x="182" y="101"/>
                      <a:pt x="178" y="148"/>
                    </a:cubicBezTo>
                    <a:lnTo>
                      <a:pt x="178" y="148"/>
                    </a:lnTo>
                    <a:cubicBezTo>
                      <a:pt x="144" y="112"/>
                      <a:pt x="105" y="88"/>
                      <a:pt x="69" y="88"/>
                    </a:cubicBezTo>
                    <a:cubicBezTo>
                      <a:pt x="59" y="88"/>
                      <a:pt x="49" y="90"/>
                      <a:pt x="39" y="94"/>
                    </a:cubicBezTo>
                    <a:cubicBezTo>
                      <a:pt x="39" y="107"/>
                      <a:pt x="39" y="107"/>
                      <a:pt x="39" y="120"/>
                    </a:cubicBezTo>
                    <a:cubicBezTo>
                      <a:pt x="39" y="133"/>
                      <a:pt x="42" y="152"/>
                      <a:pt x="48" y="173"/>
                    </a:cubicBezTo>
                    <a:lnTo>
                      <a:pt x="48" y="173"/>
                    </a:lnTo>
                    <a:cubicBezTo>
                      <a:pt x="37" y="174"/>
                      <a:pt x="25" y="178"/>
                      <a:pt x="13" y="183"/>
                    </a:cubicBezTo>
                    <a:cubicBezTo>
                      <a:pt x="13" y="183"/>
                      <a:pt x="13" y="183"/>
                      <a:pt x="1" y="196"/>
                    </a:cubicBezTo>
                    <a:cubicBezTo>
                      <a:pt x="1" y="250"/>
                      <a:pt x="71" y="370"/>
                      <a:pt x="143" y="422"/>
                    </a:cubicBezTo>
                    <a:lnTo>
                      <a:pt x="143" y="422"/>
                    </a:lnTo>
                    <a:cubicBezTo>
                      <a:pt x="150" y="458"/>
                      <a:pt x="174" y="505"/>
                      <a:pt x="205" y="532"/>
                    </a:cubicBezTo>
                    <a:lnTo>
                      <a:pt x="205" y="532"/>
                    </a:lnTo>
                    <a:cubicBezTo>
                      <a:pt x="198" y="537"/>
                      <a:pt x="197" y="551"/>
                      <a:pt x="204" y="566"/>
                    </a:cubicBezTo>
                    <a:cubicBezTo>
                      <a:pt x="204" y="566"/>
                      <a:pt x="204" y="566"/>
                      <a:pt x="204" y="566"/>
                    </a:cubicBezTo>
                    <a:lnTo>
                      <a:pt x="204" y="566"/>
                    </a:lnTo>
                    <a:cubicBezTo>
                      <a:pt x="211" y="585"/>
                      <a:pt x="224" y="602"/>
                      <a:pt x="243" y="615"/>
                    </a:cubicBezTo>
                    <a:lnTo>
                      <a:pt x="243" y="615"/>
                    </a:lnTo>
                    <a:cubicBezTo>
                      <a:pt x="252" y="636"/>
                      <a:pt x="255" y="660"/>
                      <a:pt x="255" y="680"/>
                    </a:cubicBezTo>
                    <a:cubicBezTo>
                      <a:pt x="255" y="668"/>
                      <a:pt x="246" y="661"/>
                      <a:pt x="236" y="661"/>
                    </a:cubicBezTo>
                    <a:cubicBezTo>
                      <a:pt x="227" y="661"/>
                      <a:pt x="217" y="668"/>
                      <a:pt x="217" y="680"/>
                    </a:cubicBezTo>
                    <a:cubicBezTo>
                      <a:pt x="217" y="702"/>
                      <a:pt x="235" y="750"/>
                      <a:pt x="271" y="750"/>
                    </a:cubicBezTo>
                    <a:cubicBezTo>
                      <a:pt x="278" y="750"/>
                      <a:pt x="285" y="748"/>
                      <a:pt x="294" y="744"/>
                    </a:cubicBezTo>
                    <a:cubicBezTo>
                      <a:pt x="332" y="725"/>
                      <a:pt x="326" y="683"/>
                      <a:pt x="305" y="642"/>
                    </a:cubicBezTo>
                    <a:lnTo>
                      <a:pt x="305" y="642"/>
                    </a:lnTo>
                    <a:cubicBezTo>
                      <a:pt x="305" y="642"/>
                      <a:pt x="306" y="642"/>
                      <a:pt x="306" y="642"/>
                    </a:cubicBezTo>
                    <a:cubicBezTo>
                      <a:pt x="319" y="642"/>
                      <a:pt x="332" y="642"/>
                      <a:pt x="332" y="629"/>
                    </a:cubicBezTo>
                    <a:cubicBezTo>
                      <a:pt x="355" y="571"/>
                      <a:pt x="347" y="524"/>
                      <a:pt x="319" y="484"/>
                    </a:cubicBezTo>
                    <a:lnTo>
                      <a:pt x="319" y="484"/>
                    </a:lnTo>
                    <a:cubicBezTo>
                      <a:pt x="319" y="482"/>
                      <a:pt x="319" y="479"/>
                      <a:pt x="319" y="476"/>
                    </a:cubicBezTo>
                    <a:cubicBezTo>
                      <a:pt x="316" y="445"/>
                      <a:pt x="300" y="403"/>
                      <a:pt x="278" y="361"/>
                    </a:cubicBezTo>
                    <a:lnTo>
                      <a:pt x="278" y="361"/>
                    </a:lnTo>
                    <a:cubicBezTo>
                      <a:pt x="279" y="309"/>
                      <a:pt x="247" y="235"/>
                      <a:pt x="203" y="177"/>
                    </a:cubicBezTo>
                    <a:lnTo>
                      <a:pt x="203" y="177"/>
                    </a:lnTo>
                    <a:cubicBezTo>
                      <a:pt x="208" y="115"/>
                      <a:pt x="204" y="49"/>
                      <a:pt x="204" y="30"/>
                    </a:cubicBezTo>
                    <a:cubicBezTo>
                      <a:pt x="204" y="9"/>
                      <a:pt x="198" y="1"/>
                      <a:pt x="19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3"/>
              <p:cNvSpPr/>
              <p:nvPr/>
            </p:nvSpPr>
            <p:spPr>
              <a:xfrm>
                <a:off x="4766275" y="1492425"/>
                <a:ext cx="1052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827" extrusionOk="0">
                    <a:moveTo>
                      <a:pt x="289" y="724"/>
                    </a:moveTo>
                    <a:cubicBezTo>
                      <a:pt x="285" y="731"/>
                      <a:pt x="276" y="737"/>
                      <a:pt x="268" y="737"/>
                    </a:cubicBezTo>
                    <a:cubicBezTo>
                      <a:pt x="255" y="737"/>
                      <a:pt x="255" y="737"/>
                      <a:pt x="255" y="724"/>
                    </a:cubicBezTo>
                    <a:close/>
                    <a:moveTo>
                      <a:pt x="319" y="724"/>
                    </a:moveTo>
                    <a:cubicBezTo>
                      <a:pt x="319" y="724"/>
                      <a:pt x="319" y="724"/>
                      <a:pt x="319" y="737"/>
                    </a:cubicBezTo>
                    <a:cubicBezTo>
                      <a:pt x="319" y="737"/>
                      <a:pt x="306" y="750"/>
                      <a:pt x="306" y="750"/>
                    </a:cubicBezTo>
                    <a:lnTo>
                      <a:pt x="293" y="750"/>
                    </a:lnTo>
                    <a:cubicBezTo>
                      <a:pt x="293" y="741"/>
                      <a:pt x="293" y="733"/>
                      <a:pt x="293" y="724"/>
                    </a:cubicBezTo>
                    <a:close/>
                    <a:moveTo>
                      <a:pt x="228" y="1"/>
                    </a:moveTo>
                    <a:cubicBezTo>
                      <a:pt x="217" y="1"/>
                      <a:pt x="204" y="4"/>
                      <a:pt x="191" y="10"/>
                    </a:cubicBezTo>
                    <a:cubicBezTo>
                      <a:pt x="179" y="23"/>
                      <a:pt x="166" y="49"/>
                      <a:pt x="166" y="61"/>
                    </a:cubicBezTo>
                    <a:lnTo>
                      <a:pt x="166" y="87"/>
                    </a:lnTo>
                    <a:lnTo>
                      <a:pt x="166" y="100"/>
                    </a:lnTo>
                    <a:cubicBezTo>
                      <a:pt x="153" y="93"/>
                      <a:pt x="134" y="90"/>
                      <a:pt x="115" y="90"/>
                    </a:cubicBezTo>
                    <a:cubicBezTo>
                      <a:pt x="96" y="90"/>
                      <a:pt x="77" y="93"/>
                      <a:pt x="64" y="100"/>
                    </a:cubicBezTo>
                    <a:cubicBezTo>
                      <a:pt x="39" y="112"/>
                      <a:pt x="26" y="138"/>
                      <a:pt x="26" y="163"/>
                    </a:cubicBezTo>
                    <a:cubicBezTo>
                      <a:pt x="26" y="163"/>
                      <a:pt x="26" y="176"/>
                      <a:pt x="26" y="189"/>
                    </a:cubicBezTo>
                    <a:cubicBezTo>
                      <a:pt x="13" y="202"/>
                      <a:pt x="0" y="214"/>
                      <a:pt x="0" y="240"/>
                    </a:cubicBezTo>
                    <a:cubicBezTo>
                      <a:pt x="13" y="316"/>
                      <a:pt x="51" y="393"/>
                      <a:pt x="102" y="457"/>
                    </a:cubicBezTo>
                    <a:lnTo>
                      <a:pt x="128" y="457"/>
                    </a:lnTo>
                    <a:lnTo>
                      <a:pt x="153" y="482"/>
                    </a:lnTo>
                    <a:cubicBezTo>
                      <a:pt x="153" y="507"/>
                      <a:pt x="179" y="546"/>
                      <a:pt x="191" y="571"/>
                    </a:cubicBezTo>
                    <a:cubicBezTo>
                      <a:pt x="191" y="571"/>
                      <a:pt x="191" y="584"/>
                      <a:pt x="191" y="584"/>
                    </a:cubicBezTo>
                    <a:lnTo>
                      <a:pt x="166" y="597"/>
                    </a:lnTo>
                    <a:lnTo>
                      <a:pt x="204" y="622"/>
                    </a:lnTo>
                    <a:lnTo>
                      <a:pt x="242" y="660"/>
                    </a:lnTo>
                    <a:cubicBezTo>
                      <a:pt x="217" y="673"/>
                      <a:pt x="217" y="686"/>
                      <a:pt x="217" y="711"/>
                    </a:cubicBezTo>
                    <a:cubicBezTo>
                      <a:pt x="204" y="750"/>
                      <a:pt x="217" y="788"/>
                      <a:pt x="255" y="813"/>
                    </a:cubicBezTo>
                    <a:cubicBezTo>
                      <a:pt x="268" y="813"/>
                      <a:pt x="281" y="826"/>
                      <a:pt x="293" y="826"/>
                    </a:cubicBezTo>
                    <a:cubicBezTo>
                      <a:pt x="306" y="826"/>
                      <a:pt x="319" y="826"/>
                      <a:pt x="332" y="813"/>
                    </a:cubicBezTo>
                    <a:cubicBezTo>
                      <a:pt x="357" y="801"/>
                      <a:pt x="383" y="775"/>
                      <a:pt x="383" y="750"/>
                    </a:cubicBezTo>
                    <a:cubicBezTo>
                      <a:pt x="383" y="737"/>
                      <a:pt x="383" y="711"/>
                      <a:pt x="383" y="699"/>
                    </a:cubicBezTo>
                    <a:cubicBezTo>
                      <a:pt x="383" y="699"/>
                      <a:pt x="395" y="686"/>
                      <a:pt x="395" y="673"/>
                    </a:cubicBezTo>
                    <a:cubicBezTo>
                      <a:pt x="421" y="622"/>
                      <a:pt x="421" y="558"/>
                      <a:pt x="383" y="507"/>
                    </a:cubicBezTo>
                    <a:cubicBezTo>
                      <a:pt x="383" y="469"/>
                      <a:pt x="370" y="431"/>
                      <a:pt x="344" y="406"/>
                    </a:cubicBezTo>
                    <a:cubicBezTo>
                      <a:pt x="344" y="342"/>
                      <a:pt x="319" y="278"/>
                      <a:pt x="281" y="214"/>
                    </a:cubicBezTo>
                    <a:lnTo>
                      <a:pt x="281" y="87"/>
                    </a:lnTo>
                    <a:cubicBezTo>
                      <a:pt x="281" y="87"/>
                      <a:pt x="281" y="74"/>
                      <a:pt x="281" y="61"/>
                    </a:cubicBezTo>
                    <a:cubicBezTo>
                      <a:pt x="281" y="49"/>
                      <a:pt x="281" y="23"/>
                      <a:pt x="255" y="10"/>
                    </a:cubicBezTo>
                    <a:cubicBezTo>
                      <a:pt x="249" y="4"/>
                      <a:pt x="239" y="1"/>
                      <a:pt x="22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3"/>
              <p:cNvSpPr/>
              <p:nvPr/>
            </p:nvSpPr>
            <p:spPr>
              <a:xfrm>
                <a:off x="4771675" y="1502550"/>
                <a:ext cx="13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9" extrusionOk="0">
                    <a:moveTo>
                      <a:pt x="26" y="1"/>
                    </a:moveTo>
                    <a:cubicBezTo>
                      <a:pt x="1" y="1"/>
                      <a:pt x="1" y="39"/>
                      <a:pt x="26" y="39"/>
                    </a:cubicBezTo>
                    <a:cubicBezTo>
                      <a:pt x="52" y="39"/>
                      <a:pt x="52" y="1"/>
                      <a:pt x="2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3"/>
              <p:cNvSpPr/>
              <p:nvPr/>
            </p:nvSpPr>
            <p:spPr>
              <a:xfrm>
                <a:off x="4770900" y="1501675"/>
                <a:ext cx="320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12" extrusionOk="0">
                    <a:moveTo>
                      <a:pt x="57" y="23"/>
                    </a:moveTo>
                    <a:cubicBezTo>
                      <a:pt x="70" y="23"/>
                      <a:pt x="83" y="36"/>
                      <a:pt x="83" y="36"/>
                    </a:cubicBezTo>
                    <a:cubicBezTo>
                      <a:pt x="83" y="36"/>
                      <a:pt x="83" y="48"/>
                      <a:pt x="83" y="48"/>
                    </a:cubicBezTo>
                    <a:cubicBezTo>
                      <a:pt x="83" y="61"/>
                      <a:pt x="73" y="67"/>
                      <a:pt x="64" y="67"/>
                    </a:cubicBezTo>
                    <a:cubicBezTo>
                      <a:pt x="54" y="67"/>
                      <a:pt x="45" y="61"/>
                      <a:pt x="45" y="48"/>
                    </a:cubicBezTo>
                    <a:cubicBezTo>
                      <a:pt x="45" y="48"/>
                      <a:pt x="45" y="36"/>
                      <a:pt x="45" y="36"/>
                    </a:cubicBezTo>
                    <a:cubicBezTo>
                      <a:pt x="45" y="36"/>
                      <a:pt x="57" y="36"/>
                      <a:pt x="57" y="23"/>
                    </a:cubicBezTo>
                    <a:close/>
                    <a:moveTo>
                      <a:pt x="64" y="0"/>
                    </a:moveTo>
                    <a:cubicBezTo>
                      <a:pt x="32" y="0"/>
                      <a:pt x="0" y="16"/>
                      <a:pt x="6" y="48"/>
                    </a:cubicBezTo>
                    <a:cubicBezTo>
                      <a:pt x="6" y="61"/>
                      <a:pt x="6" y="74"/>
                      <a:pt x="19" y="87"/>
                    </a:cubicBezTo>
                    <a:cubicBezTo>
                      <a:pt x="32" y="99"/>
                      <a:pt x="45" y="112"/>
                      <a:pt x="57" y="112"/>
                    </a:cubicBezTo>
                    <a:cubicBezTo>
                      <a:pt x="70" y="112"/>
                      <a:pt x="96" y="99"/>
                      <a:pt x="108" y="87"/>
                    </a:cubicBezTo>
                    <a:cubicBezTo>
                      <a:pt x="108" y="74"/>
                      <a:pt x="121" y="61"/>
                      <a:pt x="121" y="48"/>
                    </a:cubicBezTo>
                    <a:cubicBezTo>
                      <a:pt x="128" y="16"/>
                      <a:pt x="96" y="0"/>
                      <a:pt x="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3"/>
              <p:cNvSpPr/>
              <p:nvPr/>
            </p:nvSpPr>
            <p:spPr>
              <a:xfrm>
                <a:off x="4771100" y="1472850"/>
                <a:ext cx="34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01" extrusionOk="0">
                    <a:moveTo>
                      <a:pt x="27" y="1"/>
                    </a:moveTo>
                    <a:cubicBezTo>
                      <a:pt x="8" y="1"/>
                      <a:pt x="0" y="29"/>
                      <a:pt x="11" y="29"/>
                    </a:cubicBezTo>
                    <a:cubicBezTo>
                      <a:pt x="62" y="67"/>
                      <a:pt x="100" y="118"/>
                      <a:pt x="88" y="182"/>
                    </a:cubicBezTo>
                    <a:cubicBezTo>
                      <a:pt x="88" y="194"/>
                      <a:pt x="97" y="201"/>
                      <a:pt x="107" y="201"/>
                    </a:cubicBezTo>
                    <a:cubicBezTo>
                      <a:pt x="116" y="201"/>
                      <a:pt x="126" y="194"/>
                      <a:pt x="126" y="182"/>
                    </a:cubicBezTo>
                    <a:cubicBezTo>
                      <a:pt x="139" y="105"/>
                      <a:pt x="100" y="41"/>
                      <a:pt x="37" y="3"/>
                    </a:cubicBezTo>
                    <a:cubicBezTo>
                      <a:pt x="33" y="1"/>
                      <a:pt x="30" y="1"/>
                      <a:pt x="2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3"/>
              <p:cNvSpPr/>
              <p:nvPr/>
            </p:nvSpPr>
            <p:spPr>
              <a:xfrm>
                <a:off x="4770100" y="1471950"/>
                <a:ext cx="54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69" extrusionOk="0">
                    <a:moveTo>
                      <a:pt x="38" y="1"/>
                    </a:moveTo>
                    <a:cubicBezTo>
                      <a:pt x="13" y="14"/>
                      <a:pt x="13" y="39"/>
                      <a:pt x="13" y="65"/>
                    </a:cubicBezTo>
                    <a:cubicBezTo>
                      <a:pt x="0" y="77"/>
                      <a:pt x="13" y="103"/>
                      <a:pt x="38" y="103"/>
                    </a:cubicBezTo>
                    <a:cubicBezTo>
                      <a:pt x="77" y="128"/>
                      <a:pt x="102" y="167"/>
                      <a:pt x="89" y="205"/>
                    </a:cubicBezTo>
                    <a:cubicBezTo>
                      <a:pt x="89" y="243"/>
                      <a:pt x="102" y="269"/>
                      <a:pt x="140" y="269"/>
                    </a:cubicBezTo>
                    <a:cubicBezTo>
                      <a:pt x="179" y="269"/>
                      <a:pt x="204" y="256"/>
                      <a:pt x="204" y="218"/>
                    </a:cubicBezTo>
                    <a:cubicBezTo>
                      <a:pt x="217" y="128"/>
                      <a:pt x="179" y="52"/>
                      <a:pt x="8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3"/>
              <p:cNvSpPr/>
              <p:nvPr/>
            </p:nvSpPr>
            <p:spPr>
              <a:xfrm>
                <a:off x="4772400" y="1473100"/>
                <a:ext cx="41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275" extrusionOk="0">
                    <a:moveTo>
                      <a:pt x="24" y="1"/>
                    </a:moveTo>
                    <a:cubicBezTo>
                      <a:pt x="12" y="1"/>
                      <a:pt x="1" y="13"/>
                      <a:pt x="10" y="31"/>
                    </a:cubicBezTo>
                    <a:cubicBezTo>
                      <a:pt x="61" y="95"/>
                      <a:pt x="99" y="172"/>
                      <a:pt x="125" y="261"/>
                    </a:cubicBezTo>
                    <a:cubicBezTo>
                      <a:pt x="125" y="271"/>
                      <a:pt x="131" y="275"/>
                      <a:pt x="137" y="275"/>
                    </a:cubicBezTo>
                    <a:cubicBezTo>
                      <a:pt x="149" y="275"/>
                      <a:pt x="163" y="264"/>
                      <a:pt x="163" y="248"/>
                    </a:cubicBezTo>
                    <a:cubicBezTo>
                      <a:pt x="125" y="159"/>
                      <a:pt x="87" y="82"/>
                      <a:pt x="36" y="6"/>
                    </a:cubicBezTo>
                    <a:cubicBezTo>
                      <a:pt x="32" y="2"/>
                      <a:pt x="28" y="1"/>
                      <a:pt x="2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3"/>
              <p:cNvSpPr/>
              <p:nvPr/>
            </p:nvSpPr>
            <p:spPr>
              <a:xfrm>
                <a:off x="4771675" y="1472075"/>
                <a:ext cx="61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53" extrusionOk="0">
                    <a:moveTo>
                      <a:pt x="58" y="1"/>
                    </a:moveTo>
                    <a:cubicBezTo>
                      <a:pt x="47" y="1"/>
                      <a:pt x="36" y="4"/>
                      <a:pt x="26" y="9"/>
                    </a:cubicBezTo>
                    <a:cubicBezTo>
                      <a:pt x="14" y="21"/>
                      <a:pt x="1" y="34"/>
                      <a:pt x="1" y="47"/>
                    </a:cubicBezTo>
                    <a:cubicBezTo>
                      <a:pt x="1" y="60"/>
                      <a:pt x="1" y="72"/>
                      <a:pt x="1" y="98"/>
                    </a:cubicBezTo>
                    <a:cubicBezTo>
                      <a:pt x="52" y="162"/>
                      <a:pt x="90" y="238"/>
                      <a:pt x="116" y="315"/>
                    </a:cubicBezTo>
                    <a:cubicBezTo>
                      <a:pt x="116" y="340"/>
                      <a:pt x="141" y="353"/>
                      <a:pt x="154" y="353"/>
                    </a:cubicBezTo>
                    <a:lnTo>
                      <a:pt x="167" y="353"/>
                    </a:lnTo>
                    <a:cubicBezTo>
                      <a:pt x="192" y="353"/>
                      <a:pt x="205" y="353"/>
                      <a:pt x="218" y="340"/>
                    </a:cubicBezTo>
                    <a:cubicBezTo>
                      <a:pt x="230" y="315"/>
                      <a:pt x="243" y="302"/>
                      <a:pt x="230" y="276"/>
                    </a:cubicBezTo>
                    <a:cubicBezTo>
                      <a:pt x="205" y="187"/>
                      <a:pt x="167" y="111"/>
                      <a:pt x="103" y="34"/>
                    </a:cubicBezTo>
                    <a:cubicBezTo>
                      <a:pt x="95" y="10"/>
                      <a:pt x="77" y="1"/>
                      <a:pt x="5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3"/>
              <p:cNvSpPr/>
              <p:nvPr/>
            </p:nvSpPr>
            <p:spPr>
              <a:xfrm>
                <a:off x="4772725" y="1473525"/>
                <a:ext cx="34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70" extrusionOk="0">
                    <a:moveTo>
                      <a:pt x="48" y="0"/>
                    </a:moveTo>
                    <a:cubicBezTo>
                      <a:pt x="37" y="0"/>
                      <a:pt x="23" y="11"/>
                      <a:pt x="23" y="27"/>
                    </a:cubicBezTo>
                    <a:lnTo>
                      <a:pt x="35" y="14"/>
                    </a:lnTo>
                    <a:lnTo>
                      <a:pt x="35" y="14"/>
                    </a:lnTo>
                    <a:cubicBezTo>
                      <a:pt x="61" y="116"/>
                      <a:pt x="112" y="244"/>
                      <a:pt x="10" y="333"/>
                    </a:cubicBezTo>
                    <a:cubicBezTo>
                      <a:pt x="1" y="351"/>
                      <a:pt x="11" y="369"/>
                      <a:pt x="22" y="369"/>
                    </a:cubicBezTo>
                    <a:cubicBezTo>
                      <a:pt x="27" y="369"/>
                      <a:pt x="32" y="366"/>
                      <a:pt x="35" y="359"/>
                    </a:cubicBezTo>
                    <a:cubicBezTo>
                      <a:pt x="137" y="269"/>
                      <a:pt x="112" y="129"/>
                      <a:pt x="61" y="14"/>
                    </a:cubicBezTo>
                    <a:cubicBezTo>
                      <a:pt x="61" y="5"/>
                      <a:pt x="55" y="0"/>
                      <a:pt x="4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3"/>
              <p:cNvSpPr/>
              <p:nvPr/>
            </p:nvSpPr>
            <p:spPr>
              <a:xfrm>
                <a:off x="4772000" y="1472475"/>
                <a:ext cx="51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452" extrusionOk="0">
                    <a:moveTo>
                      <a:pt x="63" y="0"/>
                    </a:moveTo>
                    <a:cubicBezTo>
                      <a:pt x="51" y="0"/>
                      <a:pt x="35" y="9"/>
                      <a:pt x="26" y="18"/>
                    </a:cubicBezTo>
                    <a:cubicBezTo>
                      <a:pt x="13" y="31"/>
                      <a:pt x="13" y="56"/>
                      <a:pt x="13" y="69"/>
                    </a:cubicBezTo>
                    <a:cubicBezTo>
                      <a:pt x="64" y="184"/>
                      <a:pt x="90" y="286"/>
                      <a:pt x="13" y="350"/>
                    </a:cubicBezTo>
                    <a:cubicBezTo>
                      <a:pt x="1" y="362"/>
                      <a:pt x="1" y="375"/>
                      <a:pt x="1" y="388"/>
                    </a:cubicBezTo>
                    <a:cubicBezTo>
                      <a:pt x="1" y="401"/>
                      <a:pt x="1" y="413"/>
                      <a:pt x="13" y="426"/>
                    </a:cubicBezTo>
                    <a:cubicBezTo>
                      <a:pt x="26" y="439"/>
                      <a:pt x="39" y="451"/>
                      <a:pt x="64" y="451"/>
                    </a:cubicBezTo>
                    <a:cubicBezTo>
                      <a:pt x="77" y="451"/>
                      <a:pt x="90" y="439"/>
                      <a:pt x="90" y="426"/>
                    </a:cubicBezTo>
                    <a:cubicBezTo>
                      <a:pt x="179" y="324"/>
                      <a:pt x="205" y="158"/>
                      <a:pt x="128" y="44"/>
                    </a:cubicBezTo>
                    <a:cubicBezTo>
                      <a:pt x="115" y="18"/>
                      <a:pt x="103" y="5"/>
                      <a:pt x="77" y="5"/>
                    </a:cubicBezTo>
                    <a:cubicBezTo>
                      <a:pt x="73" y="2"/>
                      <a:pt x="69" y="0"/>
                      <a:pt x="6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3"/>
              <p:cNvSpPr/>
              <p:nvPr/>
            </p:nvSpPr>
            <p:spPr>
              <a:xfrm>
                <a:off x="4772325" y="1476400"/>
                <a:ext cx="60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514" extrusionOk="0">
                    <a:moveTo>
                      <a:pt x="72" y="0"/>
                    </a:moveTo>
                    <a:cubicBezTo>
                      <a:pt x="61" y="0"/>
                      <a:pt x="51" y="11"/>
                      <a:pt x="51" y="27"/>
                    </a:cubicBezTo>
                    <a:cubicBezTo>
                      <a:pt x="77" y="78"/>
                      <a:pt x="102" y="129"/>
                      <a:pt x="128" y="180"/>
                    </a:cubicBezTo>
                    <a:cubicBezTo>
                      <a:pt x="163" y="263"/>
                      <a:pt x="221" y="477"/>
                      <a:pt x="76" y="477"/>
                    </a:cubicBezTo>
                    <a:cubicBezTo>
                      <a:pt x="65" y="477"/>
                      <a:pt x="53" y="476"/>
                      <a:pt x="39" y="473"/>
                    </a:cubicBezTo>
                    <a:cubicBezTo>
                      <a:pt x="13" y="473"/>
                      <a:pt x="0" y="511"/>
                      <a:pt x="26" y="511"/>
                    </a:cubicBezTo>
                    <a:cubicBezTo>
                      <a:pt x="34" y="513"/>
                      <a:pt x="42" y="513"/>
                      <a:pt x="50" y="513"/>
                    </a:cubicBezTo>
                    <a:cubicBezTo>
                      <a:pt x="118" y="513"/>
                      <a:pt x="182" y="466"/>
                      <a:pt x="204" y="409"/>
                    </a:cubicBezTo>
                    <a:cubicBezTo>
                      <a:pt x="243" y="269"/>
                      <a:pt x="128" y="129"/>
                      <a:pt x="90" y="14"/>
                    </a:cubicBezTo>
                    <a:cubicBezTo>
                      <a:pt x="85" y="4"/>
                      <a:pt x="78" y="0"/>
                      <a:pt x="7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3"/>
              <p:cNvSpPr/>
              <p:nvPr/>
            </p:nvSpPr>
            <p:spPr>
              <a:xfrm>
                <a:off x="4771375" y="1475475"/>
                <a:ext cx="73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600" extrusionOk="0">
                    <a:moveTo>
                      <a:pt x="89" y="0"/>
                    </a:moveTo>
                    <a:cubicBezTo>
                      <a:pt x="64" y="13"/>
                      <a:pt x="38" y="51"/>
                      <a:pt x="51" y="77"/>
                    </a:cubicBezTo>
                    <a:cubicBezTo>
                      <a:pt x="77" y="128"/>
                      <a:pt x="89" y="166"/>
                      <a:pt x="115" y="204"/>
                    </a:cubicBezTo>
                    <a:lnTo>
                      <a:pt x="128" y="242"/>
                    </a:lnTo>
                    <a:cubicBezTo>
                      <a:pt x="153" y="306"/>
                      <a:pt x="179" y="421"/>
                      <a:pt x="153" y="472"/>
                    </a:cubicBezTo>
                    <a:cubicBezTo>
                      <a:pt x="143" y="472"/>
                      <a:pt x="133" y="488"/>
                      <a:pt x="103" y="488"/>
                    </a:cubicBezTo>
                    <a:cubicBezTo>
                      <a:pt x="96" y="488"/>
                      <a:pt x="87" y="487"/>
                      <a:pt x="77" y="484"/>
                    </a:cubicBezTo>
                    <a:cubicBezTo>
                      <a:pt x="51" y="484"/>
                      <a:pt x="38" y="484"/>
                      <a:pt x="26" y="497"/>
                    </a:cubicBezTo>
                    <a:cubicBezTo>
                      <a:pt x="13" y="523"/>
                      <a:pt x="0" y="535"/>
                      <a:pt x="13" y="561"/>
                    </a:cubicBezTo>
                    <a:cubicBezTo>
                      <a:pt x="13" y="574"/>
                      <a:pt x="38" y="599"/>
                      <a:pt x="51" y="599"/>
                    </a:cubicBezTo>
                    <a:lnTo>
                      <a:pt x="89" y="599"/>
                    </a:lnTo>
                    <a:cubicBezTo>
                      <a:pt x="179" y="599"/>
                      <a:pt x="255" y="548"/>
                      <a:pt x="281" y="472"/>
                    </a:cubicBezTo>
                    <a:cubicBezTo>
                      <a:pt x="293" y="357"/>
                      <a:pt x="281" y="242"/>
                      <a:pt x="217" y="153"/>
                    </a:cubicBezTo>
                    <a:cubicBezTo>
                      <a:pt x="191" y="115"/>
                      <a:pt x="179" y="77"/>
                      <a:pt x="166" y="38"/>
                    </a:cubicBezTo>
                    <a:cubicBezTo>
                      <a:pt x="153" y="13"/>
                      <a:pt x="128" y="0"/>
                      <a:pt x="8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3"/>
              <p:cNvSpPr/>
              <p:nvPr/>
            </p:nvSpPr>
            <p:spPr>
              <a:xfrm>
                <a:off x="4772750" y="1483975"/>
                <a:ext cx="43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339" extrusionOk="0">
                    <a:moveTo>
                      <a:pt x="38" y="1"/>
                    </a:moveTo>
                    <a:cubicBezTo>
                      <a:pt x="23" y="1"/>
                      <a:pt x="1" y="22"/>
                      <a:pt x="22" y="42"/>
                    </a:cubicBezTo>
                    <a:cubicBezTo>
                      <a:pt x="60" y="68"/>
                      <a:pt x="98" y="119"/>
                      <a:pt x="124" y="170"/>
                    </a:cubicBezTo>
                    <a:cubicBezTo>
                      <a:pt x="149" y="221"/>
                      <a:pt x="124" y="297"/>
                      <a:pt x="60" y="310"/>
                    </a:cubicBezTo>
                    <a:cubicBezTo>
                      <a:pt x="38" y="310"/>
                      <a:pt x="35" y="338"/>
                      <a:pt x="51" y="338"/>
                    </a:cubicBezTo>
                    <a:cubicBezTo>
                      <a:pt x="53" y="338"/>
                      <a:pt x="56" y="337"/>
                      <a:pt x="60" y="336"/>
                    </a:cubicBezTo>
                    <a:cubicBezTo>
                      <a:pt x="124" y="336"/>
                      <a:pt x="175" y="285"/>
                      <a:pt x="175" y="221"/>
                    </a:cubicBezTo>
                    <a:cubicBezTo>
                      <a:pt x="175" y="132"/>
                      <a:pt x="111" y="55"/>
                      <a:pt x="47" y="4"/>
                    </a:cubicBezTo>
                    <a:cubicBezTo>
                      <a:pt x="45" y="2"/>
                      <a:pt x="42" y="1"/>
                      <a:pt x="3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3"/>
              <p:cNvSpPr/>
              <p:nvPr/>
            </p:nvSpPr>
            <p:spPr>
              <a:xfrm>
                <a:off x="4772000" y="1483275"/>
                <a:ext cx="60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28" extrusionOk="0">
                    <a:moveTo>
                      <a:pt x="60" y="0"/>
                    </a:moveTo>
                    <a:cubicBezTo>
                      <a:pt x="45" y="0"/>
                      <a:pt x="33" y="7"/>
                      <a:pt x="26" y="19"/>
                    </a:cubicBezTo>
                    <a:cubicBezTo>
                      <a:pt x="1" y="45"/>
                      <a:pt x="1" y="70"/>
                      <a:pt x="26" y="96"/>
                    </a:cubicBezTo>
                    <a:cubicBezTo>
                      <a:pt x="64" y="121"/>
                      <a:pt x="90" y="160"/>
                      <a:pt x="115" y="211"/>
                    </a:cubicBezTo>
                    <a:cubicBezTo>
                      <a:pt x="128" y="223"/>
                      <a:pt x="128" y="249"/>
                      <a:pt x="115" y="274"/>
                    </a:cubicBezTo>
                    <a:cubicBezTo>
                      <a:pt x="103" y="287"/>
                      <a:pt x="103" y="287"/>
                      <a:pt x="90" y="287"/>
                    </a:cubicBezTo>
                    <a:cubicBezTo>
                      <a:pt x="52" y="300"/>
                      <a:pt x="26" y="325"/>
                      <a:pt x="26" y="351"/>
                    </a:cubicBezTo>
                    <a:cubicBezTo>
                      <a:pt x="26" y="389"/>
                      <a:pt x="52" y="415"/>
                      <a:pt x="90" y="415"/>
                    </a:cubicBezTo>
                    <a:lnTo>
                      <a:pt x="90" y="427"/>
                    </a:lnTo>
                    <a:cubicBezTo>
                      <a:pt x="179" y="415"/>
                      <a:pt x="243" y="351"/>
                      <a:pt x="243" y="262"/>
                    </a:cubicBezTo>
                    <a:cubicBezTo>
                      <a:pt x="243" y="160"/>
                      <a:pt x="192" y="70"/>
                      <a:pt x="103" y="19"/>
                    </a:cubicBezTo>
                    <a:cubicBezTo>
                      <a:pt x="90" y="7"/>
                      <a:pt x="74" y="0"/>
                      <a:pt x="6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3"/>
              <p:cNvSpPr/>
              <p:nvPr/>
            </p:nvSpPr>
            <p:spPr>
              <a:xfrm>
                <a:off x="4773650" y="1487225"/>
                <a:ext cx="31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86" extrusionOk="0">
                    <a:moveTo>
                      <a:pt x="75" y="1"/>
                    </a:moveTo>
                    <a:cubicBezTo>
                      <a:pt x="64" y="1"/>
                      <a:pt x="49" y="11"/>
                      <a:pt x="49" y="27"/>
                    </a:cubicBezTo>
                    <a:cubicBezTo>
                      <a:pt x="88" y="104"/>
                      <a:pt x="62" y="193"/>
                      <a:pt x="11" y="257"/>
                    </a:cubicBezTo>
                    <a:cubicBezTo>
                      <a:pt x="1" y="267"/>
                      <a:pt x="16" y="286"/>
                      <a:pt x="28" y="286"/>
                    </a:cubicBezTo>
                    <a:cubicBezTo>
                      <a:pt x="31" y="286"/>
                      <a:pt x="34" y="285"/>
                      <a:pt x="37" y="282"/>
                    </a:cubicBezTo>
                    <a:cubicBezTo>
                      <a:pt x="100" y="206"/>
                      <a:pt x="126" y="104"/>
                      <a:pt x="88" y="14"/>
                    </a:cubicBezTo>
                    <a:cubicBezTo>
                      <a:pt x="88" y="5"/>
                      <a:pt x="82" y="1"/>
                      <a:pt x="7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3"/>
              <p:cNvSpPr/>
              <p:nvPr/>
            </p:nvSpPr>
            <p:spPr>
              <a:xfrm>
                <a:off x="4772950" y="1486175"/>
                <a:ext cx="482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76" extrusionOk="0">
                    <a:moveTo>
                      <a:pt x="94" y="0"/>
                    </a:moveTo>
                    <a:cubicBezTo>
                      <a:pt x="76" y="0"/>
                      <a:pt x="61" y="9"/>
                      <a:pt x="52" y="18"/>
                    </a:cubicBezTo>
                    <a:cubicBezTo>
                      <a:pt x="39" y="44"/>
                      <a:pt x="39" y="56"/>
                      <a:pt x="52" y="82"/>
                    </a:cubicBezTo>
                    <a:cubicBezTo>
                      <a:pt x="77" y="146"/>
                      <a:pt x="65" y="222"/>
                      <a:pt x="14" y="273"/>
                    </a:cubicBezTo>
                    <a:cubicBezTo>
                      <a:pt x="1" y="299"/>
                      <a:pt x="1" y="337"/>
                      <a:pt x="14" y="350"/>
                    </a:cubicBezTo>
                    <a:cubicBezTo>
                      <a:pt x="26" y="362"/>
                      <a:pt x="39" y="362"/>
                      <a:pt x="52" y="375"/>
                    </a:cubicBezTo>
                    <a:cubicBezTo>
                      <a:pt x="77" y="362"/>
                      <a:pt x="90" y="362"/>
                      <a:pt x="103" y="350"/>
                    </a:cubicBezTo>
                    <a:cubicBezTo>
                      <a:pt x="167" y="260"/>
                      <a:pt x="192" y="146"/>
                      <a:pt x="154" y="44"/>
                    </a:cubicBezTo>
                    <a:cubicBezTo>
                      <a:pt x="154" y="18"/>
                      <a:pt x="128" y="5"/>
                      <a:pt x="116" y="5"/>
                    </a:cubicBezTo>
                    <a:cubicBezTo>
                      <a:pt x="108" y="2"/>
                      <a:pt x="101" y="0"/>
                      <a:pt x="9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3"/>
              <p:cNvSpPr/>
              <p:nvPr/>
            </p:nvSpPr>
            <p:spPr>
              <a:xfrm>
                <a:off x="4774650" y="1492775"/>
                <a:ext cx="24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99" h="326" extrusionOk="0">
                    <a:moveTo>
                      <a:pt x="46" y="1"/>
                    </a:moveTo>
                    <a:cubicBezTo>
                      <a:pt x="35" y="1"/>
                      <a:pt x="22" y="7"/>
                      <a:pt x="22" y="22"/>
                    </a:cubicBezTo>
                    <a:cubicBezTo>
                      <a:pt x="60" y="111"/>
                      <a:pt x="48" y="213"/>
                      <a:pt x="9" y="302"/>
                    </a:cubicBezTo>
                    <a:cubicBezTo>
                      <a:pt x="1" y="311"/>
                      <a:pt x="16" y="326"/>
                      <a:pt x="31" y="326"/>
                    </a:cubicBezTo>
                    <a:cubicBezTo>
                      <a:pt x="37" y="326"/>
                      <a:pt x="44" y="323"/>
                      <a:pt x="48" y="315"/>
                    </a:cubicBezTo>
                    <a:cubicBezTo>
                      <a:pt x="86" y="226"/>
                      <a:pt x="99" y="111"/>
                      <a:pt x="60" y="9"/>
                    </a:cubicBezTo>
                    <a:cubicBezTo>
                      <a:pt x="60" y="4"/>
                      <a:pt x="54" y="1"/>
                      <a:pt x="4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3"/>
              <p:cNvSpPr/>
              <p:nvPr/>
            </p:nvSpPr>
            <p:spPr>
              <a:xfrm>
                <a:off x="4773925" y="1491725"/>
                <a:ext cx="41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09" extrusionOk="0">
                    <a:moveTo>
                      <a:pt x="89" y="0"/>
                    </a:moveTo>
                    <a:cubicBezTo>
                      <a:pt x="64" y="0"/>
                      <a:pt x="51" y="13"/>
                      <a:pt x="38" y="26"/>
                    </a:cubicBezTo>
                    <a:cubicBezTo>
                      <a:pt x="26" y="38"/>
                      <a:pt x="13" y="64"/>
                      <a:pt x="26" y="77"/>
                    </a:cubicBezTo>
                    <a:cubicBezTo>
                      <a:pt x="51" y="153"/>
                      <a:pt x="38" y="242"/>
                      <a:pt x="13" y="319"/>
                    </a:cubicBezTo>
                    <a:cubicBezTo>
                      <a:pt x="0" y="344"/>
                      <a:pt x="0" y="370"/>
                      <a:pt x="13" y="383"/>
                    </a:cubicBezTo>
                    <a:cubicBezTo>
                      <a:pt x="26" y="395"/>
                      <a:pt x="38" y="408"/>
                      <a:pt x="64" y="408"/>
                    </a:cubicBezTo>
                    <a:cubicBezTo>
                      <a:pt x="89" y="408"/>
                      <a:pt x="102" y="395"/>
                      <a:pt x="115" y="370"/>
                    </a:cubicBezTo>
                    <a:cubicBezTo>
                      <a:pt x="166" y="268"/>
                      <a:pt x="166" y="153"/>
                      <a:pt x="140" y="38"/>
                    </a:cubicBezTo>
                    <a:cubicBezTo>
                      <a:pt x="128" y="26"/>
                      <a:pt x="115" y="13"/>
                      <a:pt x="8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3"/>
              <p:cNvSpPr/>
              <p:nvPr/>
            </p:nvSpPr>
            <p:spPr>
              <a:xfrm>
                <a:off x="4776550" y="1496375"/>
                <a:ext cx="28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38" extrusionOk="0">
                    <a:moveTo>
                      <a:pt x="34" y="0"/>
                    </a:moveTo>
                    <a:cubicBezTo>
                      <a:pt x="19" y="0"/>
                      <a:pt x="1" y="12"/>
                      <a:pt x="10" y="31"/>
                    </a:cubicBezTo>
                    <a:lnTo>
                      <a:pt x="10" y="18"/>
                    </a:lnTo>
                    <a:cubicBezTo>
                      <a:pt x="61" y="107"/>
                      <a:pt x="74" y="222"/>
                      <a:pt x="48" y="311"/>
                    </a:cubicBezTo>
                    <a:cubicBezTo>
                      <a:pt x="48" y="327"/>
                      <a:pt x="58" y="338"/>
                      <a:pt x="68" y="338"/>
                    </a:cubicBezTo>
                    <a:cubicBezTo>
                      <a:pt x="75" y="338"/>
                      <a:pt x="82" y="334"/>
                      <a:pt x="86" y="324"/>
                    </a:cubicBezTo>
                    <a:cubicBezTo>
                      <a:pt x="112" y="222"/>
                      <a:pt x="99" y="107"/>
                      <a:pt x="48" y="5"/>
                    </a:cubicBezTo>
                    <a:cubicBezTo>
                      <a:pt x="45" y="2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3"/>
              <p:cNvSpPr/>
              <p:nvPr/>
            </p:nvSpPr>
            <p:spPr>
              <a:xfrm>
                <a:off x="4775825" y="1495150"/>
                <a:ext cx="450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37" extrusionOk="0">
                    <a:moveTo>
                      <a:pt x="58" y="0"/>
                    </a:moveTo>
                    <a:cubicBezTo>
                      <a:pt x="39" y="0"/>
                      <a:pt x="20" y="10"/>
                      <a:pt x="13" y="29"/>
                    </a:cubicBezTo>
                    <a:cubicBezTo>
                      <a:pt x="1" y="54"/>
                      <a:pt x="1" y="67"/>
                      <a:pt x="13" y="93"/>
                    </a:cubicBezTo>
                    <a:cubicBezTo>
                      <a:pt x="52" y="169"/>
                      <a:pt x="64" y="271"/>
                      <a:pt x="39" y="360"/>
                    </a:cubicBezTo>
                    <a:cubicBezTo>
                      <a:pt x="26" y="373"/>
                      <a:pt x="39" y="398"/>
                      <a:pt x="52" y="411"/>
                    </a:cubicBezTo>
                    <a:cubicBezTo>
                      <a:pt x="64" y="424"/>
                      <a:pt x="77" y="437"/>
                      <a:pt x="90" y="437"/>
                    </a:cubicBezTo>
                    <a:lnTo>
                      <a:pt x="103" y="424"/>
                    </a:lnTo>
                    <a:cubicBezTo>
                      <a:pt x="128" y="424"/>
                      <a:pt x="141" y="411"/>
                      <a:pt x="141" y="386"/>
                    </a:cubicBezTo>
                    <a:cubicBezTo>
                      <a:pt x="179" y="271"/>
                      <a:pt x="166" y="144"/>
                      <a:pt x="103" y="29"/>
                    </a:cubicBezTo>
                    <a:cubicBezTo>
                      <a:pt x="96" y="10"/>
                      <a:pt x="77" y="0"/>
                      <a:pt x="5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3"/>
              <p:cNvSpPr/>
              <p:nvPr/>
            </p:nvSpPr>
            <p:spPr>
              <a:xfrm>
                <a:off x="4777875" y="1500925"/>
                <a:ext cx="372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299" extrusionOk="0">
                    <a:moveTo>
                      <a:pt x="97" y="1"/>
                    </a:moveTo>
                    <a:cubicBezTo>
                      <a:pt x="86" y="1"/>
                      <a:pt x="72" y="12"/>
                      <a:pt x="72" y="27"/>
                    </a:cubicBezTo>
                    <a:cubicBezTo>
                      <a:pt x="110" y="104"/>
                      <a:pt x="84" y="206"/>
                      <a:pt x="21" y="269"/>
                    </a:cubicBezTo>
                    <a:cubicBezTo>
                      <a:pt x="0" y="280"/>
                      <a:pt x="13" y="298"/>
                      <a:pt x="32" y="298"/>
                    </a:cubicBezTo>
                    <a:cubicBezTo>
                      <a:pt x="36" y="298"/>
                      <a:pt x="41" y="297"/>
                      <a:pt x="46" y="295"/>
                    </a:cubicBezTo>
                    <a:cubicBezTo>
                      <a:pt x="123" y="218"/>
                      <a:pt x="148" y="117"/>
                      <a:pt x="110" y="15"/>
                    </a:cubicBezTo>
                    <a:cubicBezTo>
                      <a:pt x="110" y="5"/>
                      <a:pt x="104" y="1"/>
                      <a:pt x="9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3"/>
              <p:cNvSpPr/>
              <p:nvPr/>
            </p:nvSpPr>
            <p:spPr>
              <a:xfrm>
                <a:off x="4777425" y="1499875"/>
                <a:ext cx="512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376" extrusionOk="0">
                    <a:moveTo>
                      <a:pt x="123" y="1"/>
                    </a:moveTo>
                    <a:cubicBezTo>
                      <a:pt x="116" y="1"/>
                      <a:pt x="109" y="2"/>
                      <a:pt x="102" y="6"/>
                    </a:cubicBezTo>
                    <a:cubicBezTo>
                      <a:pt x="64" y="18"/>
                      <a:pt x="51" y="44"/>
                      <a:pt x="64" y="82"/>
                    </a:cubicBezTo>
                    <a:cubicBezTo>
                      <a:pt x="90" y="146"/>
                      <a:pt x="64" y="222"/>
                      <a:pt x="13" y="273"/>
                    </a:cubicBezTo>
                    <a:cubicBezTo>
                      <a:pt x="0" y="286"/>
                      <a:pt x="0" y="311"/>
                      <a:pt x="0" y="324"/>
                    </a:cubicBezTo>
                    <a:cubicBezTo>
                      <a:pt x="0" y="337"/>
                      <a:pt x="0" y="350"/>
                      <a:pt x="13" y="362"/>
                    </a:cubicBezTo>
                    <a:cubicBezTo>
                      <a:pt x="26" y="375"/>
                      <a:pt x="39" y="375"/>
                      <a:pt x="51" y="375"/>
                    </a:cubicBezTo>
                    <a:cubicBezTo>
                      <a:pt x="64" y="375"/>
                      <a:pt x="90" y="375"/>
                      <a:pt x="102" y="362"/>
                    </a:cubicBezTo>
                    <a:cubicBezTo>
                      <a:pt x="179" y="273"/>
                      <a:pt x="204" y="159"/>
                      <a:pt x="179" y="44"/>
                    </a:cubicBezTo>
                    <a:cubicBezTo>
                      <a:pt x="169" y="15"/>
                      <a:pt x="145" y="1"/>
                      <a:pt x="12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3"/>
              <p:cNvSpPr/>
              <p:nvPr/>
            </p:nvSpPr>
            <p:spPr>
              <a:xfrm>
                <a:off x="4779325" y="1505250"/>
                <a:ext cx="22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417" extrusionOk="0">
                    <a:moveTo>
                      <a:pt x="76" y="1"/>
                    </a:moveTo>
                    <a:cubicBezTo>
                      <a:pt x="68" y="1"/>
                      <a:pt x="58" y="7"/>
                      <a:pt x="52" y="20"/>
                    </a:cubicBezTo>
                    <a:cubicBezTo>
                      <a:pt x="52" y="147"/>
                      <a:pt x="39" y="275"/>
                      <a:pt x="1" y="390"/>
                    </a:cubicBezTo>
                    <a:cubicBezTo>
                      <a:pt x="1" y="405"/>
                      <a:pt x="11" y="416"/>
                      <a:pt x="18" y="416"/>
                    </a:cubicBezTo>
                    <a:cubicBezTo>
                      <a:pt x="23" y="416"/>
                      <a:pt x="26" y="412"/>
                      <a:pt x="26" y="402"/>
                    </a:cubicBezTo>
                    <a:cubicBezTo>
                      <a:pt x="77" y="275"/>
                      <a:pt x="90" y="147"/>
                      <a:pt x="90" y="20"/>
                    </a:cubicBezTo>
                    <a:cubicBezTo>
                      <a:pt x="90" y="7"/>
                      <a:pt x="84" y="1"/>
                      <a:pt x="7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3"/>
              <p:cNvSpPr/>
              <p:nvPr/>
            </p:nvSpPr>
            <p:spPr>
              <a:xfrm>
                <a:off x="4778050" y="1504450"/>
                <a:ext cx="4500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99" extrusionOk="0">
                    <a:moveTo>
                      <a:pt x="128" y="1"/>
                    </a:moveTo>
                    <a:cubicBezTo>
                      <a:pt x="103" y="1"/>
                      <a:pt x="90" y="14"/>
                      <a:pt x="90" y="14"/>
                    </a:cubicBezTo>
                    <a:cubicBezTo>
                      <a:pt x="77" y="26"/>
                      <a:pt x="65" y="39"/>
                      <a:pt x="65" y="65"/>
                    </a:cubicBezTo>
                    <a:cubicBezTo>
                      <a:pt x="65" y="179"/>
                      <a:pt x="52" y="307"/>
                      <a:pt x="14" y="422"/>
                    </a:cubicBezTo>
                    <a:cubicBezTo>
                      <a:pt x="1" y="447"/>
                      <a:pt x="14" y="485"/>
                      <a:pt x="39" y="498"/>
                    </a:cubicBezTo>
                    <a:lnTo>
                      <a:pt x="65" y="498"/>
                    </a:lnTo>
                    <a:cubicBezTo>
                      <a:pt x="90" y="498"/>
                      <a:pt x="116" y="473"/>
                      <a:pt x="116" y="460"/>
                    </a:cubicBezTo>
                    <a:cubicBezTo>
                      <a:pt x="167" y="332"/>
                      <a:pt x="179" y="192"/>
                      <a:pt x="179" y="65"/>
                    </a:cubicBezTo>
                    <a:cubicBezTo>
                      <a:pt x="179" y="39"/>
                      <a:pt x="179" y="26"/>
                      <a:pt x="167" y="14"/>
                    </a:cubicBezTo>
                    <a:cubicBezTo>
                      <a:pt x="154" y="1"/>
                      <a:pt x="141" y="1"/>
                      <a:pt x="12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3"/>
              <p:cNvSpPr/>
              <p:nvPr/>
            </p:nvSpPr>
            <p:spPr>
              <a:xfrm>
                <a:off x="4777175" y="1510675"/>
                <a:ext cx="44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22" extrusionOk="0">
                    <a:moveTo>
                      <a:pt x="157" y="1"/>
                    </a:moveTo>
                    <a:cubicBezTo>
                      <a:pt x="147" y="1"/>
                      <a:pt x="138" y="7"/>
                      <a:pt x="138" y="20"/>
                    </a:cubicBezTo>
                    <a:cubicBezTo>
                      <a:pt x="138" y="122"/>
                      <a:pt x="100" y="224"/>
                      <a:pt x="10" y="287"/>
                    </a:cubicBezTo>
                    <a:cubicBezTo>
                      <a:pt x="1" y="297"/>
                      <a:pt x="13" y="321"/>
                      <a:pt x="25" y="321"/>
                    </a:cubicBezTo>
                    <a:cubicBezTo>
                      <a:pt x="29" y="321"/>
                      <a:pt x="33" y="319"/>
                      <a:pt x="36" y="313"/>
                    </a:cubicBezTo>
                    <a:cubicBezTo>
                      <a:pt x="125" y="249"/>
                      <a:pt x="176" y="134"/>
                      <a:pt x="176" y="20"/>
                    </a:cubicBezTo>
                    <a:cubicBezTo>
                      <a:pt x="176" y="7"/>
                      <a:pt x="167" y="1"/>
                      <a:pt x="15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3"/>
              <p:cNvSpPr/>
              <p:nvPr/>
            </p:nvSpPr>
            <p:spPr>
              <a:xfrm>
                <a:off x="4776150" y="1509550"/>
                <a:ext cx="64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409" extrusionOk="0">
                    <a:moveTo>
                      <a:pt x="192" y="1"/>
                    </a:moveTo>
                    <a:cubicBezTo>
                      <a:pt x="166" y="1"/>
                      <a:pt x="141" y="26"/>
                      <a:pt x="141" y="65"/>
                    </a:cubicBezTo>
                    <a:cubicBezTo>
                      <a:pt x="141" y="154"/>
                      <a:pt x="102" y="256"/>
                      <a:pt x="26" y="307"/>
                    </a:cubicBezTo>
                    <a:cubicBezTo>
                      <a:pt x="13" y="320"/>
                      <a:pt x="0" y="345"/>
                      <a:pt x="0" y="358"/>
                    </a:cubicBezTo>
                    <a:cubicBezTo>
                      <a:pt x="13" y="383"/>
                      <a:pt x="26" y="396"/>
                      <a:pt x="51" y="409"/>
                    </a:cubicBezTo>
                    <a:lnTo>
                      <a:pt x="64" y="409"/>
                    </a:lnTo>
                    <a:cubicBezTo>
                      <a:pt x="77" y="409"/>
                      <a:pt x="90" y="409"/>
                      <a:pt x="102" y="396"/>
                    </a:cubicBezTo>
                    <a:cubicBezTo>
                      <a:pt x="192" y="320"/>
                      <a:pt x="255" y="192"/>
                      <a:pt x="255" y="65"/>
                    </a:cubicBezTo>
                    <a:cubicBezTo>
                      <a:pt x="255" y="26"/>
                      <a:pt x="230" y="1"/>
                      <a:pt x="19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3"/>
              <p:cNvSpPr/>
              <p:nvPr/>
            </p:nvSpPr>
            <p:spPr>
              <a:xfrm>
                <a:off x="4774625" y="1513775"/>
                <a:ext cx="60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46" extrusionOk="0">
                    <a:moveTo>
                      <a:pt x="221" y="1"/>
                    </a:moveTo>
                    <a:cubicBezTo>
                      <a:pt x="211" y="1"/>
                      <a:pt x="202" y="4"/>
                      <a:pt x="202" y="10"/>
                    </a:cubicBezTo>
                    <a:cubicBezTo>
                      <a:pt x="189" y="138"/>
                      <a:pt x="112" y="253"/>
                      <a:pt x="10" y="316"/>
                    </a:cubicBezTo>
                    <a:cubicBezTo>
                      <a:pt x="0" y="327"/>
                      <a:pt x="6" y="345"/>
                      <a:pt x="23" y="345"/>
                    </a:cubicBezTo>
                    <a:cubicBezTo>
                      <a:pt x="27" y="345"/>
                      <a:pt x="31" y="344"/>
                      <a:pt x="36" y="342"/>
                    </a:cubicBezTo>
                    <a:cubicBezTo>
                      <a:pt x="151" y="278"/>
                      <a:pt x="227" y="151"/>
                      <a:pt x="240" y="10"/>
                    </a:cubicBezTo>
                    <a:cubicBezTo>
                      <a:pt x="240" y="4"/>
                      <a:pt x="230" y="1"/>
                      <a:pt x="22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3"/>
              <p:cNvSpPr/>
              <p:nvPr/>
            </p:nvSpPr>
            <p:spPr>
              <a:xfrm>
                <a:off x="4773600" y="1512750"/>
                <a:ext cx="80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434" extrusionOk="0">
                    <a:moveTo>
                      <a:pt x="268" y="0"/>
                    </a:moveTo>
                    <a:cubicBezTo>
                      <a:pt x="243" y="0"/>
                      <a:pt x="204" y="13"/>
                      <a:pt x="204" y="51"/>
                    </a:cubicBezTo>
                    <a:cubicBezTo>
                      <a:pt x="192" y="166"/>
                      <a:pt x="128" y="255"/>
                      <a:pt x="39" y="319"/>
                    </a:cubicBezTo>
                    <a:cubicBezTo>
                      <a:pt x="0" y="332"/>
                      <a:pt x="0" y="370"/>
                      <a:pt x="13" y="396"/>
                    </a:cubicBezTo>
                    <a:cubicBezTo>
                      <a:pt x="26" y="421"/>
                      <a:pt x="39" y="434"/>
                      <a:pt x="64" y="434"/>
                    </a:cubicBezTo>
                    <a:cubicBezTo>
                      <a:pt x="77" y="434"/>
                      <a:pt x="90" y="421"/>
                      <a:pt x="90" y="421"/>
                    </a:cubicBezTo>
                    <a:cubicBezTo>
                      <a:pt x="217" y="345"/>
                      <a:pt x="306" y="204"/>
                      <a:pt x="319" y="64"/>
                    </a:cubicBezTo>
                    <a:cubicBezTo>
                      <a:pt x="319" y="26"/>
                      <a:pt x="306" y="0"/>
                      <a:pt x="26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3"/>
              <p:cNvSpPr/>
              <p:nvPr/>
            </p:nvSpPr>
            <p:spPr>
              <a:xfrm>
                <a:off x="4773600" y="1517725"/>
                <a:ext cx="70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74" extrusionOk="0">
                    <a:moveTo>
                      <a:pt x="255" y="0"/>
                    </a:moveTo>
                    <a:cubicBezTo>
                      <a:pt x="250" y="0"/>
                      <a:pt x="246" y="2"/>
                      <a:pt x="243" y="5"/>
                    </a:cubicBezTo>
                    <a:cubicBezTo>
                      <a:pt x="207" y="100"/>
                      <a:pt x="161" y="206"/>
                      <a:pt x="62" y="231"/>
                    </a:cubicBezTo>
                    <a:lnTo>
                      <a:pt x="62" y="231"/>
                    </a:lnTo>
                    <a:cubicBezTo>
                      <a:pt x="58" y="211"/>
                      <a:pt x="49" y="194"/>
                      <a:pt x="39" y="184"/>
                    </a:cubicBezTo>
                    <a:cubicBezTo>
                      <a:pt x="39" y="173"/>
                      <a:pt x="32" y="169"/>
                      <a:pt x="24" y="169"/>
                    </a:cubicBezTo>
                    <a:cubicBezTo>
                      <a:pt x="13" y="169"/>
                      <a:pt x="0" y="176"/>
                      <a:pt x="0" y="184"/>
                    </a:cubicBezTo>
                    <a:cubicBezTo>
                      <a:pt x="0" y="209"/>
                      <a:pt x="13" y="235"/>
                      <a:pt x="26" y="260"/>
                    </a:cubicBezTo>
                    <a:cubicBezTo>
                      <a:pt x="26" y="260"/>
                      <a:pt x="39" y="273"/>
                      <a:pt x="51" y="273"/>
                    </a:cubicBezTo>
                    <a:cubicBezTo>
                      <a:pt x="166" y="248"/>
                      <a:pt x="230" y="133"/>
                      <a:pt x="281" y="31"/>
                    </a:cubicBezTo>
                    <a:cubicBezTo>
                      <a:pt x="281" y="12"/>
                      <a:pt x="267" y="0"/>
                      <a:pt x="25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3"/>
              <p:cNvSpPr/>
              <p:nvPr/>
            </p:nvSpPr>
            <p:spPr>
              <a:xfrm>
                <a:off x="4771675" y="1516575"/>
                <a:ext cx="99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70" extrusionOk="0">
                    <a:moveTo>
                      <a:pt x="332" y="0"/>
                    </a:moveTo>
                    <a:cubicBezTo>
                      <a:pt x="320" y="0"/>
                      <a:pt x="294" y="13"/>
                      <a:pt x="294" y="39"/>
                    </a:cubicBezTo>
                    <a:cubicBezTo>
                      <a:pt x="269" y="102"/>
                      <a:pt x="218" y="166"/>
                      <a:pt x="167" y="217"/>
                    </a:cubicBezTo>
                    <a:cubicBezTo>
                      <a:pt x="157" y="188"/>
                      <a:pt x="140" y="174"/>
                      <a:pt x="122" y="174"/>
                    </a:cubicBezTo>
                    <a:cubicBezTo>
                      <a:pt x="116" y="174"/>
                      <a:pt x="109" y="176"/>
                      <a:pt x="103" y="179"/>
                    </a:cubicBezTo>
                    <a:cubicBezTo>
                      <a:pt x="65" y="179"/>
                      <a:pt x="39" y="217"/>
                      <a:pt x="52" y="243"/>
                    </a:cubicBezTo>
                    <a:lnTo>
                      <a:pt x="1" y="255"/>
                    </a:lnTo>
                    <a:lnTo>
                      <a:pt x="65" y="294"/>
                    </a:lnTo>
                    <a:lnTo>
                      <a:pt x="65" y="306"/>
                    </a:lnTo>
                    <a:cubicBezTo>
                      <a:pt x="65" y="327"/>
                      <a:pt x="90" y="348"/>
                      <a:pt x="113" y="348"/>
                    </a:cubicBezTo>
                    <a:cubicBezTo>
                      <a:pt x="119" y="348"/>
                      <a:pt x="124" y="347"/>
                      <a:pt x="128" y="345"/>
                    </a:cubicBezTo>
                    <a:lnTo>
                      <a:pt x="154" y="345"/>
                    </a:lnTo>
                    <a:lnTo>
                      <a:pt x="192" y="370"/>
                    </a:lnTo>
                    <a:lnTo>
                      <a:pt x="192" y="332"/>
                    </a:lnTo>
                    <a:cubicBezTo>
                      <a:pt x="281" y="281"/>
                      <a:pt x="358" y="192"/>
                      <a:pt x="396" y="90"/>
                    </a:cubicBezTo>
                    <a:cubicBezTo>
                      <a:pt x="396" y="64"/>
                      <a:pt x="396" y="51"/>
                      <a:pt x="396" y="26"/>
                    </a:cubicBezTo>
                    <a:cubicBezTo>
                      <a:pt x="383" y="13"/>
                      <a:pt x="358" y="0"/>
                      <a:pt x="33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3"/>
              <p:cNvSpPr/>
              <p:nvPr/>
            </p:nvSpPr>
            <p:spPr>
              <a:xfrm>
                <a:off x="4774000" y="1519625"/>
                <a:ext cx="815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33" extrusionOk="0">
                    <a:moveTo>
                      <a:pt x="292" y="1"/>
                    </a:moveTo>
                    <a:cubicBezTo>
                      <a:pt x="286" y="1"/>
                      <a:pt x="281" y="2"/>
                      <a:pt x="278" y="6"/>
                    </a:cubicBezTo>
                    <a:cubicBezTo>
                      <a:pt x="252" y="57"/>
                      <a:pt x="227" y="95"/>
                      <a:pt x="188" y="133"/>
                    </a:cubicBezTo>
                    <a:cubicBezTo>
                      <a:pt x="170" y="152"/>
                      <a:pt x="119" y="196"/>
                      <a:pt x="77" y="196"/>
                    </a:cubicBezTo>
                    <a:cubicBezTo>
                      <a:pt x="61" y="196"/>
                      <a:pt x="46" y="189"/>
                      <a:pt x="35" y="172"/>
                    </a:cubicBezTo>
                    <a:cubicBezTo>
                      <a:pt x="32" y="168"/>
                      <a:pt x="28" y="167"/>
                      <a:pt x="23" y="167"/>
                    </a:cubicBezTo>
                    <a:cubicBezTo>
                      <a:pt x="12" y="167"/>
                      <a:pt x="1" y="178"/>
                      <a:pt x="10" y="197"/>
                    </a:cubicBezTo>
                    <a:cubicBezTo>
                      <a:pt x="23" y="223"/>
                      <a:pt x="45" y="232"/>
                      <a:pt x="69" y="232"/>
                    </a:cubicBezTo>
                    <a:cubicBezTo>
                      <a:pt x="93" y="232"/>
                      <a:pt x="118" y="223"/>
                      <a:pt x="137" y="210"/>
                    </a:cubicBezTo>
                    <a:cubicBezTo>
                      <a:pt x="214" y="172"/>
                      <a:pt x="278" y="108"/>
                      <a:pt x="316" y="31"/>
                    </a:cubicBezTo>
                    <a:cubicBezTo>
                      <a:pt x="325" y="13"/>
                      <a:pt x="307" y="1"/>
                      <a:pt x="29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3"/>
              <p:cNvSpPr/>
              <p:nvPr/>
            </p:nvSpPr>
            <p:spPr>
              <a:xfrm>
                <a:off x="4772950" y="1518675"/>
                <a:ext cx="10225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12" extrusionOk="0">
                    <a:moveTo>
                      <a:pt x="348" y="1"/>
                    </a:moveTo>
                    <a:cubicBezTo>
                      <a:pt x="326" y="1"/>
                      <a:pt x="303" y="12"/>
                      <a:pt x="294" y="31"/>
                    </a:cubicBezTo>
                    <a:cubicBezTo>
                      <a:pt x="269" y="69"/>
                      <a:pt x="243" y="108"/>
                      <a:pt x="205" y="146"/>
                    </a:cubicBezTo>
                    <a:cubicBezTo>
                      <a:pt x="167" y="184"/>
                      <a:pt x="128" y="197"/>
                      <a:pt x="116" y="197"/>
                    </a:cubicBezTo>
                    <a:cubicBezTo>
                      <a:pt x="108" y="173"/>
                      <a:pt x="89" y="164"/>
                      <a:pt x="70" y="164"/>
                    </a:cubicBezTo>
                    <a:cubicBezTo>
                      <a:pt x="60" y="164"/>
                      <a:pt x="49" y="167"/>
                      <a:pt x="39" y="171"/>
                    </a:cubicBezTo>
                    <a:cubicBezTo>
                      <a:pt x="26" y="171"/>
                      <a:pt x="14" y="184"/>
                      <a:pt x="14" y="197"/>
                    </a:cubicBezTo>
                    <a:cubicBezTo>
                      <a:pt x="1" y="222"/>
                      <a:pt x="1" y="235"/>
                      <a:pt x="14" y="248"/>
                    </a:cubicBezTo>
                    <a:cubicBezTo>
                      <a:pt x="26" y="286"/>
                      <a:pt x="77" y="311"/>
                      <a:pt x="116" y="311"/>
                    </a:cubicBezTo>
                    <a:cubicBezTo>
                      <a:pt x="141" y="311"/>
                      <a:pt x="179" y="299"/>
                      <a:pt x="205" y="286"/>
                    </a:cubicBezTo>
                    <a:cubicBezTo>
                      <a:pt x="294" y="248"/>
                      <a:pt x="358" y="171"/>
                      <a:pt x="396" y="82"/>
                    </a:cubicBezTo>
                    <a:cubicBezTo>
                      <a:pt x="409" y="57"/>
                      <a:pt x="396" y="18"/>
                      <a:pt x="371" y="6"/>
                    </a:cubicBezTo>
                    <a:cubicBezTo>
                      <a:pt x="364" y="2"/>
                      <a:pt x="356" y="1"/>
                      <a:pt x="34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3"/>
              <p:cNvSpPr/>
              <p:nvPr/>
            </p:nvSpPr>
            <p:spPr>
              <a:xfrm>
                <a:off x="4775200" y="1521400"/>
                <a:ext cx="60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2" extrusionOk="0">
                    <a:moveTo>
                      <a:pt x="218" y="1"/>
                    </a:moveTo>
                    <a:cubicBezTo>
                      <a:pt x="213" y="1"/>
                      <a:pt x="208" y="4"/>
                      <a:pt x="204" y="11"/>
                    </a:cubicBezTo>
                    <a:cubicBezTo>
                      <a:pt x="191" y="50"/>
                      <a:pt x="179" y="88"/>
                      <a:pt x="153" y="113"/>
                    </a:cubicBezTo>
                    <a:lnTo>
                      <a:pt x="115" y="164"/>
                    </a:lnTo>
                    <a:cubicBezTo>
                      <a:pt x="115" y="164"/>
                      <a:pt x="72" y="207"/>
                      <a:pt x="50" y="207"/>
                    </a:cubicBezTo>
                    <a:cubicBezTo>
                      <a:pt x="43" y="207"/>
                      <a:pt x="38" y="202"/>
                      <a:pt x="38" y="190"/>
                    </a:cubicBezTo>
                    <a:cubicBezTo>
                      <a:pt x="38" y="177"/>
                      <a:pt x="29" y="171"/>
                      <a:pt x="19" y="171"/>
                    </a:cubicBezTo>
                    <a:cubicBezTo>
                      <a:pt x="10" y="171"/>
                      <a:pt x="0" y="177"/>
                      <a:pt x="0" y="190"/>
                    </a:cubicBezTo>
                    <a:cubicBezTo>
                      <a:pt x="0" y="226"/>
                      <a:pt x="24" y="241"/>
                      <a:pt x="53" y="241"/>
                    </a:cubicBezTo>
                    <a:cubicBezTo>
                      <a:pt x="74" y="241"/>
                      <a:pt x="98" y="232"/>
                      <a:pt x="115" y="215"/>
                    </a:cubicBezTo>
                    <a:cubicBezTo>
                      <a:pt x="166" y="164"/>
                      <a:pt x="217" y="101"/>
                      <a:pt x="242" y="37"/>
                    </a:cubicBezTo>
                    <a:cubicBezTo>
                      <a:pt x="242" y="19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3"/>
              <p:cNvSpPr/>
              <p:nvPr/>
            </p:nvSpPr>
            <p:spPr>
              <a:xfrm>
                <a:off x="4774225" y="1520450"/>
                <a:ext cx="800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17" extrusionOk="0">
                    <a:moveTo>
                      <a:pt x="265" y="1"/>
                    </a:moveTo>
                    <a:cubicBezTo>
                      <a:pt x="243" y="1"/>
                      <a:pt x="220" y="14"/>
                      <a:pt x="205" y="37"/>
                    </a:cubicBezTo>
                    <a:cubicBezTo>
                      <a:pt x="192" y="62"/>
                      <a:pt x="179" y="100"/>
                      <a:pt x="167" y="126"/>
                    </a:cubicBezTo>
                    <a:lnTo>
                      <a:pt x="128" y="177"/>
                    </a:lnTo>
                    <a:lnTo>
                      <a:pt x="103" y="190"/>
                    </a:lnTo>
                    <a:cubicBezTo>
                      <a:pt x="90" y="177"/>
                      <a:pt x="77" y="164"/>
                      <a:pt x="52" y="164"/>
                    </a:cubicBezTo>
                    <a:cubicBezTo>
                      <a:pt x="26" y="164"/>
                      <a:pt x="1" y="202"/>
                      <a:pt x="1" y="228"/>
                    </a:cubicBezTo>
                    <a:cubicBezTo>
                      <a:pt x="1" y="266"/>
                      <a:pt x="26" y="291"/>
                      <a:pt x="52" y="317"/>
                    </a:cubicBezTo>
                    <a:lnTo>
                      <a:pt x="103" y="317"/>
                    </a:lnTo>
                    <a:cubicBezTo>
                      <a:pt x="128" y="317"/>
                      <a:pt x="154" y="304"/>
                      <a:pt x="179" y="291"/>
                    </a:cubicBezTo>
                    <a:cubicBezTo>
                      <a:pt x="243" y="240"/>
                      <a:pt x="281" y="164"/>
                      <a:pt x="320" y="88"/>
                    </a:cubicBezTo>
                    <a:cubicBezTo>
                      <a:pt x="320" y="62"/>
                      <a:pt x="320" y="37"/>
                      <a:pt x="307" y="24"/>
                    </a:cubicBezTo>
                    <a:cubicBezTo>
                      <a:pt x="296" y="8"/>
                      <a:pt x="281" y="1"/>
                      <a:pt x="26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3"/>
              <p:cNvSpPr/>
              <p:nvPr/>
            </p:nvSpPr>
            <p:spPr>
              <a:xfrm>
                <a:off x="4777100" y="1523325"/>
                <a:ext cx="440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29" extrusionOk="0">
                    <a:moveTo>
                      <a:pt x="144" y="0"/>
                    </a:moveTo>
                    <a:cubicBezTo>
                      <a:pt x="138" y="0"/>
                      <a:pt x="132" y="3"/>
                      <a:pt x="128" y="11"/>
                    </a:cubicBezTo>
                    <a:cubicBezTo>
                      <a:pt x="103" y="49"/>
                      <a:pt x="64" y="87"/>
                      <a:pt x="13" y="100"/>
                    </a:cubicBezTo>
                    <a:cubicBezTo>
                      <a:pt x="2" y="100"/>
                      <a:pt x="1" y="128"/>
                      <a:pt x="17" y="128"/>
                    </a:cubicBezTo>
                    <a:cubicBezTo>
                      <a:pt x="19" y="128"/>
                      <a:pt x="23" y="127"/>
                      <a:pt x="26" y="125"/>
                    </a:cubicBezTo>
                    <a:cubicBezTo>
                      <a:pt x="90" y="125"/>
                      <a:pt x="141" y="87"/>
                      <a:pt x="166" y="36"/>
                    </a:cubicBezTo>
                    <a:cubicBezTo>
                      <a:pt x="175" y="18"/>
                      <a:pt x="159" y="0"/>
                      <a:pt x="14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4776150" y="1522250"/>
                <a:ext cx="63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20" extrusionOk="0">
                    <a:moveTo>
                      <a:pt x="182" y="1"/>
                    </a:moveTo>
                    <a:cubicBezTo>
                      <a:pt x="177" y="1"/>
                      <a:pt x="172" y="1"/>
                      <a:pt x="166" y="3"/>
                    </a:cubicBezTo>
                    <a:cubicBezTo>
                      <a:pt x="153" y="16"/>
                      <a:pt x="141" y="16"/>
                      <a:pt x="128" y="41"/>
                    </a:cubicBezTo>
                    <a:cubicBezTo>
                      <a:pt x="115" y="67"/>
                      <a:pt x="90" y="92"/>
                      <a:pt x="51" y="105"/>
                    </a:cubicBezTo>
                    <a:cubicBezTo>
                      <a:pt x="13" y="105"/>
                      <a:pt x="0" y="130"/>
                      <a:pt x="0" y="168"/>
                    </a:cubicBezTo>
                    <a:cubicBezTo>
                      <a:pt x="13" y="194"/>
                      <a:pt x="39" y="219"/>
                      <a:pt x="64" y="219"/>
                    </a:cubicBezTo>
                    <a:lnTo>
                      <a:pt x="77" y="207"/>
                    </a:lnTo>
                    <a:cubicBezTo>
                      <a:pt x="141" y="194"/>
                      <a:pt x="204" y="156"/>
                      <a:pt x="230" y="92"/>
                    </a:cubicBezTo>
                    <a:cubicBezTo>
                      <a:pt x="253" y="46"/>
                      <a:pt x="224" y="1"/>
                      <a:pt x="18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4777100" y="1524100"/>
                <a:ext cx="41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23" extrusionOk="0">
                    <a:moveTo>
                      <a:pt x="140" y="0"/>
                    </a:moveTo>
                    <a:cubicBezTo>
                      <a:pt x="136" y="0"/>
                      <a:pt x="132" y="2"/>
                      <a:pt x="128" y="5"/>
                    </a:cubicBezTo>
                    <a:cubicBezTo>
                      <a:pt x="103" y="44"/>
                      <a:pt x="64" y="82"/>
                      <a:pt x="13" y="82"/>
                    </a:cubicBezTo>
                    <a:cubicBezTo>
                      <a:pt x="2" y="82"/>
                      <a:pt x="1" y="122"/>
                      <a:pt x="19" y="122"/>
                    </a:cubicBezTo>
                    <a:cubicBezTo>
                      <a:pt x="21" y="122"/>
                      <a:pt x="23" y="121"/>
                      <a:pt x="26" y="120"/>
                    </a:cubicBezTo>
                    <a:cubicBezTo>
                      <a:pt x="90" y="107"/>
                      <a:pt x="128" y="69"/>
                      <a:pt x="166" y="31"/>
                    </a:cubicBezTo>
                    <a:cubicBezTo>
                      <a:pt x="166" y="12"/>
                      <a:pt x="153" y="0"/>
                      <a:pt x="14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4776150" y="1522925"/>
                <a:ext cx="66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18" extrusionOk="0">
                    <a:moveTo>
                      <a:pt x="185" y="0"/>
                    </a:moveTo>
                    <a:cubicBezTo>
                      <a:pt x="168" y="0"/>
                      <a:pt x="152" y="8"/>
                      <a:pt x="141" y="27"/>
                    </a:cubicBezTo>
                    <a:cubicBezTo>
                      <a:pt x="115" y="65"/>
                      <a:pt x="90" y="91"/>
                      <a:pt x="51" y="103"/>
                    </a:cubicBezTo>
                    <a:cubicBezTo>
                      <a:pt x="13" y="103"/>
                      <a:pt x="0" y="141"/>
                      <a:pt x="13" y="167"/>
                    </a:cubicBezTo>
                    <a:cubicBezTo>
                      <a:pt x="13" y="192"/>
                      <a:pt x="39" y="218"/>
                      <a:pt x="64" y="218"/>
                    </a:cubicBezTo>
                    <a:lnTo>
                      <a:pt x="77" y="205"/>
                    </a:lnTo>
                    <a:cubicBezTo>
                      <a:pt x="141" y="192"/>
                      <a:pt x="204" y="154"/>
                      <a:pt x="230" y="91"/>
                    </a:cubicBezTo>
                    <a:cubicBezTo>
                      <a:pt x="266" y="45"/>
                      <a:pt x="225" y="0"/>
                      <a:pt x="18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4771375" y="1511450"/>
                <a:ext cx="44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19" extrusionOk="0">
                    <a:moveTo>
                      <a:pt x="158" y="0"/>
                    </a:moveTo>
                    <a:cubicBezTo>
                      <a:pt x="152" y="0"/>
                      <a:pt x="145" y="4"/>
                      <a:pt x="140" y="14"/>
                    </a:cubicBezTo>
                    <a:cubicBezTo>
                      <a:pt x="128" y="78"/>
                      <a:pt x="115" y="180"/>
                      <a:pt x="26" y="180"/>
                    </a:cubicBezTo>
                    <a:cubicBezTo>
                      <a:pt x="0" y="180"/>
                      <a:pt x="0" y="218"/>
                      <a:pt x="26" y="218"/>
                    </a:cubicBezTo>
                    <a:cubicBezTo>
                      <a:pt x="128" y="218"/>
                      <a:pt x="166" y="116"/>
                      <a:pt x="179" y="27"/>
                    </a:cubicBezTo>
                    <a:cubicBezTo>
                      <a:pt x="179" y="11"/>
                      <a:pt x="169" y="0"/>
                      <a:pt x="15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4770725" y="1510750"/>
                <a:ext cx="640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98" extrusionOk="0">
                    <a:moveTo>
                      <a:pt x="185" y="1"/>
                    </a:moveTo>
                    <a:cubicBezTo>
                      <a:pt x="158" y="1"/>
                      <a:pt x="141" y="21"/>
                      <a:pt x="141" y="42"/>
                    </a:cubicBezTo>
                    <a:cubicBezTo>
                      <a:pt x="128" y="131"/>
                      <a:pt x="103" y="182"/>
                      <a:pt x="64" y="182"/>
                    </a:cubicBezTo>
                    <a:cubicBezTo>
                      <a:pt x="26" y="182"/>
                      <a:pt x="1" y="208"/>
                      <a:pt x="1" y="246"/>
                    </a:cubicBezTo>
                    <a:cubicBezTo>
                      <a:pt x="1" y="272"/>
                      <a:pt x="26" y="284"/>
                      <a:pt x="52" y="284"/>
                    </a:cubicBezTo>
                    <a:lnTo>
                      <a:pt x="64" y="297"/>
                    </a:lnTo>
                    <a:cubicBezTo>
                      <a:pt x="166" y="297"/>
                      <a:pt x="230" y="221"/>
                      <a:pt x="256" y="68"/>
                    </a:cubicBezTo>
                    <a:cubicBezTo>
                      <a:pt x="256" y="29"/>
                      <a:pt x="230" y="4"/>
                      <a:pt x="205" y="4"/>
                    </a:cubicBezTo>
                    <a:cubicBezTo>
                      <a:pt x="198" y="2"/>
                      <a:pt x="191" y="1"/>
                      <a:pt x="18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4771150" y="1505250"/>
                <a:ext cx="43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27" extrusionOk="0">
                    <a:moveTo>
                      <a:pt x="143" y="1"/>
                    </a:moveTo>
                    <a:cubicBezTo>
                      <a:pt x="134" y="1"/>
                      <a:pt x="124" y="7"/>
                      <a:pt x="124" y="20"/>
                    </a:cubicBezTo>
                    <a:cubicBezTo>
                      <a:pt x="137" y="96"/>
                      <a:pt x="86" y="160"/>
                      <a:pt x="22" y="186"/>
                    </a:cubicBezTo>
                    <a:cubicBezTo>
                      <a:pt x="0" y="197"/>
                      <a:pt x="6" y="226"/>
                      <a:pt x="25" y="226"/>
                    </a:cubicBezTo>
                    <a:cubicBezTo>
                      <a:pt x="28" y="226"/>
                      <a:pt x="31" y="226"/>
                      <a:pt x="35" y="224"/>
                    </a:cubicBezTo>
                    <a:cubicBezTo>
                      <a:pt x="111" y="198"/>
                      <a:pt x="175" y="109"/>
                      <a:pt x="162" y="20"/>
                    </a:cubicBezTo>
                    <a:cubicBezTo>
                      <a:pt x="162" y="7"/>
                      <a:pt x="153" y="1"/>
                      <a:pt x="14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4770100" y="1504150"/>
                <a:ext cx="640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07" extrusionOk="0">
                    <a:moveTo>
                      <a:pt x="191" y="0"/>
                    </a:moveTo>
                    <a:cubicBezTo>
                      <a:pt x="153" y="0"/>
                      <a:pt x="128" y="38"/>
                      <a:pt x="128" y="64"/>
                    </a:cubicBezTo>
                    <a:cubicBezTo>
                      <a:pt x="140" y="128"/>
                      <a:pt x="102" y="179"/>
                      <a:pt x="51" y="191"/>
                    </a:cubicBezTo>
                    <a:cubicBezTo>
                      <a:pt x="13" y="204"/>
                      <a:pt x="0" y="242"/>
                      <a:pt x="13" y="268"/>
                    </a:cubicBezTo>
                    <a:cubicBezTo>
                      <a:pt x="26" y="293"/>
                      <a:pt x="38" y="306"/>
                      <a:pt x="64" y="306"/>
                    </a:cubicBezTo>
                    <a:lnTo>
                      <a:pt x="89" y="306"/>
                    </a:lnTo>
                    <a:cubicBezTo>
                      <a:pt x="191" y="268"/>
                      <a:pt x="255" y="166"/>
                      <a:pt x="255" y="64"/>
                    </a:cubicBezTo>
                    <a:cubicBezTo>
                      <a:pt x="242" y="26"/>
                      <a:pt x="217" y="0"/>
                      <a:pt x="19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4769575" y="1505575"/>
                <a:ext cx="43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317" extrusionOk="0">
                    <a:moveTo>
                      <a:pt x="142" y="1"/>
                    </a:moveTo>
                    <a:cubicBezTo>
                      <a:pt x="133" y="1"/>
                      <a:pt x="123" y="7"/>
                      <a:pt x="123" y="20"/>
                    </a:cubicBezTo>
                    <a:cubicBezTo>
                      <a:pt x="136" y="122"/>
                      <a:pt x="98" y="224"/>
                      <a:pt x="21" y="287"/>
                    </a:cubicBezTo>
                    <a:cubicBezTo>
                      <a:pt x="1" y="298"/>
                      <a:pt x="13" y="316"/>
                      <a:pt x="26" y="316"/>
                    </a:cubicBezTo>
                    <a:cubicBezTo>
                      <a:pt x="29" y="316"/>
                      <a:pt x="32" y="315"/>
                      <a:pt x="34" y="313"/>
                    </a:cubicBezTo>
                    <a:cubicBezTo>
                      <a:pt x="123" y="236"/>
                      <a:pt x="174" y="134"/>
                      <a:pt x="161" y="20"/>
                    </a:cubicBezTo>
                    <a:cubicBezTo>
                      <a:pt x="161" y="7"/>
                      <a:pt x="152" y="1"/>
                      <a:pt x="14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4768500" y="1504450"/>
                <a:ext cx="60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97" extrusionOk="0">
                    <a:moveTo>
                      <a:pt x="179" y="1"/>
                    </a:moveTo>
                    <a:cubicBezTo>
                      <a:pt x="141" y="14"/>
                      <a:pt x="115" y="39"/>
                      <a:pt x="128" y="65"/>
                    </a:cubicBezTo>
                    <a:cubicBezTo>
                      <a:pt x="128" y="154"/>
                      <a:pt x="90" y="243"/>
                      <a:pt x="26" y="294"/>
                    </a:cubicBezTo>
                    <a:cubicBezTo>
                      <a:pt x="1" y="320"/>
                      <a:pt x="1" y="358"/>
                      <a:pt x="26" y="383"/>
                    </a:cubicBezTo>
                    <a:cubicBezTo>
                      <a:pt x="39" y="396"/>
                      <a:pt x="51" y="396"/>
                      <a:pt x="77" y="396"/>
                    </a:cubicBezTo>
                    <a:cubicBezTo>
                      <a:pt x="77" y="396"/>
                      <a:pt x="90" y="383"/>
                      <a:pt x="102" y="383"/>
                    </a:cubicBezTo>
                    <a:cubicBezTo>
                      <a:pt x="192" y="307"/>
                      <a:pt x="243" y="179"/>
                      <a:pt x="243" y="65"/>
                    </a:cubicBezTo>
                    <a:cubicBezTo>
                      <a:pt x="243" y="26"/>
                      <a:pt x="204" y="1"/>
                      <a:pt x="17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4765825" y="1511325"/>
                <a:ext cx="3650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34" extrusionOk="0">
                    <a:moveTo>
                      <a:pt x="127" y="0"/>
                    </a:moveTo>
                    <a:cubicBezTo>
                      <a:pt x="117" y="0"/>
                      <a:pt x="108" y="6"/>
                      <a:pt x="108" y="19"/>
                    </a:cubicBezTo>
                    <a:cubicBezTo>
                      <a:pt x="95" y="83"/>
                      <a:pt x="69" y="147"/>
                      <a:pt x="18" y="198"/>
                    </a:cubicBezTo>
                    <a:cubicBezTo>
                      <a:pt x="0" y="216"/>
                      <a:pt x="8" y="234"/>
                      <a:pt x="23" y="234"/>
                    </a:cubicBezTo>
                    <a:cubicBezTo>
                      <a:pt x="29" y="234"/>
                      <a:pt x="36" y="231"/>
                      <a:pt x="44" y="223"/>
                    </a:cubicBezTo>
                    <a:cubicBezTo>
                      <a:pt x="95" y="172"/>
                      <a:pt x="133" y="96"/>
                      <a:pt x="146" y="19"/>
                    </a:cubicBezTo>
                    <a:cubicBezTo>
                      <a:pt x="146" y="6"/>
                      <a:pt x="136" y="0"/>
                      <a:pt x="12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4764675" y="1510200"/>
                <a:ext cx="575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20" extrusionOk="0">
                    <a:moveTo>
                      <a:pt x="179" y="0"/>
                    </a:moveTo>
                    <a:cubicBezTo>
                      <a:pt x="141" y="0"/>
                      <a:pt x="115" y="26"/>
                      <a:pt x="103" y="64"/>
                    </a:cubicBezTo>
                    <a:cubicBezTo>
                      <a:pt x="103" y="115"/>
                      <a:pt x="77" y="179"/>
                      <a:pt x="26" y="217"/>
                    </a:cubicBezTo>
                    <a:cubicBezTo>
                      <a:pt x="1" y="243"/>
                      <a:pt x="1" y="281"/>
                      <a:pt x="26" y="306"/>
                    </a:cubicBezTo>
                    <a:cubicBezTo>
                      <a:pt x="39" y="306"/>
                      <a:pt x="52" y="319"/>
                      <a:pt x="77" y="319"/>
                    </a:cubicBezTo>
                    <a:cubicBezTo>
                      <a:pt x="90" y="319"/>
                      <a:pt x="103" y="319"/>
                      <a:pt x="115" y="306"/>
                    </a:cubicBezTo>
                    <a:cubicBezTo>
                      <a:pt x="179" y="243"/>
                      <a:pt x="217" y="153"/>
                      <a:pt x="230" y="64"/>
                    </a:cubicBezTo>
                    <a:cubicBezTo>
                      <a:pt x="230" y="39"/>
                      <a:pt x="204" y="13"/>
                      <a:pt x="17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4763425" y="1514075"/>
                <a:ext cx="28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44" extrusionOk="0">
                    <a:moveTo>
                      <a:pt x="60" y="1"/>
                    </a:moveTo>
                    <a:cubicBezTo>
                      <a:pt x="45" y="1"/>
                      <a:pt x="29" y="19"/>
                      <a:pt x="38" y="37"/>
                    </a:cubicBezTo>
                    <a:lnTo>
                      <a:pt x="38" y="24"/>
                    </a:lnTo>
                    <a:lnTo>
                      <a:pt x="38" y="24"/>
                    </a:lnTo>
                    <a:cubicBezTo>
                      <a:pt x="63" y="75"/>
                      <a:pt x="114" y="202"/>
                      <a:pt x="25" y="215"/>
                    </a:cubicBezTo>
                    <a:cubicBezTo>
                      <a:pt x="3" y="215"/>
                      <a:pt x="0" y="243"/>
                      <a:pt x="16" y="243"/>
                    </a:cubicBezTo>
                    <a:cubicBezTo>
                      <a:pt x="18" y="243"/>
                      <a:pt x="21" y="242"/>
                      <a:pt x="25" y="241"/>
                    </a:cubicBezTo>
                    <a:cubicBezTo>
                      <a:pt x="63" y="241"/>
                      <a:pt x="102" y="215"/>
                      <a:pt x="114" y="164"/>
                    </a:cubicBezTo>
                    <a:cubicBezTo>
                      <a:pt x="114" y="113"/>
                      <a:pt x="102" y="62"/>
                      <a:pt x="76" y="11"/>
                    </a:cubicBezTo>
                    <a:cubicBezTo>
                      <a:pt x="72" y="4"/>
                      <a:pt x="66" y="1"/>
                      <a:pt x="6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4762450" y="1513075"/>
                <a:ext cx="5125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332" extrusionOk="0">
                    <a:moveTo>
                      <a:pt x="102" y="0"/>
                    </a:moveTo>
                    <a:cubicBezTo>
                      <a:pt x="77" y="0"/>
                      <a:pt x="51" y="13"/>
                      <a:pt x="39" y="38"/>
                    </a:cubicBezTo>
                    <a:cubicBezTo>
                      <a:pt x="26" y="51"/>
                      <a:pt x="26" y="77"/>
                      <a:pt x="39" y="89"/>
                    </a:cubicBezTo>
                    <a:cubicBezTo>
                      <a:pt x="64" y="128"/>
                      <a:pt x="77" y="166"/>
                      <a:pt x="77" y="204"/>
                    </a:cubicBezTo>
                    <a:lnTo>
                      <a:pt x="51" y="204"/>
                    </a:lnTo>
                    <a:cubicBezTo>
                      <a:pt x="26" y="217"/>
                      <a:pt x="0" y="242"/>
                      <a:pt x="0" y="268"/>
                    </a:cubicBezTo>
                    <a:cubicBezTo>
                      <a:pt x="0" y="306"/>
                      <a:pt x="26" y="332"/>
                      <a:pt x="64" y="332"/>
                    </a:cubicBezTo>
                    <a:cubicBezTo>
                      <a:pt x="128" y="332"/>
                      <a:pt x="166" y="281"/>
                      <a:pt x="192" y="230"/>
                    </a:cubicBezTo>
                    <a:cubicBezTo>
                      <a:pt x="204" y="166"/>
                      <a:pt x="179" y="89"/>
                      <a:pt x="141" y="38"/>
                    </a:cubicBezTo>
                    <a:cubicBezTo>
                      <a:pt x="141" y="1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3"/>
              <p:cNvSpPr/>
              <p:nvPr/>
            </p:nvSpPr>
            <p:spPr>
              <a:xfrm>
                <a:off x="4761950" y="1518900"/>
                <a:ext cx="370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54" extrusionOk="0">
                    <a:moveTo>
                      <a:pt x="23" y="1"/>
                    </a:moveTo>
                    <a:cubicBezTo>
                      <a:pt x="11" y="1"/>
                      <a:pt x="1" y="25"/>
                      <a:pt x="20" y="35"/>
                    </a:cubicBezTo>
                    <a:cubicBezTo>
                      <a:pt x="84" y="73"/>
                      <a:pt x="110" y="162"/>
                      <a:pt x="84" y="239"/>
                    </a:cubicBezTo>
                    <a:cubicBezTo>
                      <a:pt x="84" y="246"/>
                      <a:pt x="93" y="253"/>
                      <a:pt x="102" y="253"/>
                    </a:cubicBezTo>
                    <a:cubicBezTo>
                      <a:pt x="109" y="253"/>
                      <a:pt x="117" y="250"/>
                      <a:pt x="122" y="239"/>
                    </a:cubicBezTo>
                    <a:cubicBezTo>
                      <a:pt x="148" y="150"/>
                      <a:pt x="110" y="60"/>
                      <a:pt x="33" y="9"/>
                    </a:cubicBezTo>
                    <a:cubicBezTo>
                      <a:pt x="30" y="3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3"/>
              <p:cNvSpPr/>
              <p:nvPr/>
            </p:nvSpPr>
            <p:spPr>
              <a:xfrm>
                <a:off x="4761175" y="1517850"/>
                <a:ext cx="575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36" extrusionOk="0">
                    <a:moveTo>
                      <a:pt x="39" y="0"/>
                    </a:moveTo>
                    <a:cubicBezTo>
                      <a:pt x="13" y="13"/>
                      <a:pt x="0" y="39"/>
                      <a:pt x="0" y="51"/>
                    </a:cubicBezTo>
                    <a:cubicBezTo>
                      <a:pt x="0" y="77"/>
                      <a:pt x="13" y="90"/>
                      <a:pt x="26" y="102"/>
                    </a:cubicBezTo>
                    <a:cubicBezTo>
                      <a:pt x="77" y="141"/>
                      <a:pt x="102" y="204"/>
                      <a:pt x="77" y="268"/>
                    </a:cubicBezTo>
                    <a:cubicBezTo>
                      <a:pt x="77" y="281"/>
                      <a:pt x="77" y="294"/>
                      <a:pt x="77" y="306"/>
                    </a:cubicBezTo>
                    <a:cubicBezTo>
                      <a:pt x="90" y="319"/>
                      <a:pt x="102" y="332"/>
                      <a:pt x="115" y="332"/>
                    </a:cubicBezTo>
                    <a:lnTo>
                      <a:pt x="128" y="332"/>
                    </a:lnTo>
                    <a:cubicBezTo>
                      <a:pt x="135" y="334"/>
                      <a:pt x="141" y="335"/>
                      <a:pt x="147" y="335"/>
                    </a:cubicBezTo>
                    <a:cubicBezTo>
                      <a:pt x="175" y="335"/>
                      <a:pt x="192" y="314"/>
                      <a:pt x="192" y="294"/>
                    </a:cubicBezTo>
                    <a:cubicBezTo>
                      <a:pt x="230" y="179"/>
                      <a:pt x="192" y="64"/>
                      <a:pt x="9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4765325" y="1525775"/>
                <a:ext cx="13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2" h="391" extrusionOk="0">
                    <a:moveTo>
                      <a:pt x="26" y="1"/>
                    </a:moveTo>
                    <a:cubicBezTo>
                      <a:pt x="15" y="1"/>
                      <a:pt x="0" y="12"/>
                      <a:pt x="0" y="27"/>
                    </a:cubicBezTo>
                    <a:cubicBezTo>
                      <a:pt x="13" y="142"/>
                      <a:pt x="13" y="257"/>
                      <a:pt x="0" y="372"/>
                    </a:cubicBezTo>
                    <a:cubicBezTo>
                      <a:pt x="0" y="384"/>
                      <a:pt x="10" y="391"/>
                      <a:pt x="19" y="391"/>
                    </a:cubicBezTo>
                    <a:cubicBezTo>
                      <a:pt x="29" y="391"/>
                      <a:pt x="38" y="384"/>
                      <a:pt x="38" y="372"/>
                    </a:cubicBezTo>
                    <a:cubicBezTo>
                      <a:pt x="51" y="257"/>
                      <a:pt x="51" y="129"/>
                      <a:pt x="38" y="15"/>
                    </a:cubicBezTo>
                    <a:cubicBezTo>
                      <a:pt x="38" y="5"/>
                      <a:pt x="33" y="1"/>
                      <a:pt x="2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3"/>
              <p:cNvSpPr/>
              <p:nvPr/>
            </p:nvSpPr>
            <p:spPr>
              <a:xfrm>
                <a:off x="4764350" y="1525025"/>
                <a:ext cx="32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466" extrusionOk="0">
                    <a:moveTo>
                      <a:pt x="65" y="1"/>
                    </a:moveTo>
                    <a:cubicBezTo>
                      <a:pt x="49" y="1"/>
                      <a:pt x="35" y="7"/>
                      <a:pt x="26" y="7"/>
                    </a:cubicBezTo>
                    <a:cubicBezTo>
                      <a:pt x="1" y="32"/>
                      <a:pt x="1" y="45"/>
                      <a:pt x="1" y="70"/>
                    </a:cubicBezTo>
                    <a:cubicBezTo>
                      <a:pt x="14" y="185"/>
                      <a:pt x="14" y="287"/>
                      <a:pt x="1" y="402"/>
                    </a:cubicBezTo>
                    <a:cubicBezTo>
                      <a:pt x="1" y="440"/>
                      <a:pt x="14" y="465"/>
                      <a:pt x="52" y="465"/>
                    </a:cubicBezTo>
                    <a:lnTo>
                      <a:pt x="65" y="465"/>
                    </a:lnTo>
                    <a:cubicBezTo>
                      <a:pt x="90" y="465"/>
                      <a:pt x="116" y="440"/>
                      <a:pt x="116" y="414"/>
                    </a:cubicBezTo>
                    <a:cubicBezTo>
                      <a:pt x="128" y="287"/>
                      <a:pt x="128" y="172"/>
                      <a:pt x="116" y="45"/>
                    </a:cubicBezTo>
                    <a:cubicBezTo>
                      <a:pt x="116" y="32"/>
                      <a:pt x="103" y="7"/>
                      <a:pt x="90" y="7"/>
                    </a:cubicBezTo>
                    <a:cubicBezTo>
                      <a:pt x="82" y="2"/>
                      <a:pt x="73" y="1"/>
                      <a:pt x="6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3"/>
              <p:cNvSpPr/>
              <p:nvPr/>
            </p:nvSpPr>
            <p:spPr>
              <a:xfrm>
                <a:off x="4766275" y="1535525"/>
                <a:ext cx="22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66" extrusionOk="0">
                    <a:moveTo>
                      <a:pt x="58" y="1"/>
                    </a:moveTo>
                    <a:cubicBezTo>
                      <a:pt x="48" y="1"/>
                      <a:pt x="39" y="7"/>
                      <a:pt x="39" y="20"/>
                    </a:cubicBezTo>
                    <a:cubicBezTo>
                      <a:pt x="51" y="135"/>
                      <a:pt x="39" y="237"/>
                      <a:pt x="0" y="339"/>
                    </a:cubicBezTo>
                    <a:cubicBezTo>
                      <a:pt x="0" y="354"/>
                      <a:pt x="15" y="365"/>
                      <a:pt x="26" y="365"/>
                    </a:cubicBezTo>
                    <a:cubicBezTo>
                      <a:pt x="33" y="365"/>
                      <a:pt x="39" y="361"/>
                      <a:pt x="39" y="351"/>
                    </a:cubicBezTo>
                    <a:cubicBezTo>
                      <a:pt x="77" y="237"/>
                      <a:pt x="90" y="135"/>
                      <a:pt x="77" y="20"/>
                    </a:cubicBezTo>
                    <a:cubicBezTo>
                      <a:pt x="77" y="7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3"/>
              <p:cNvSpPr/>
              <p:nvPr/>
            </p:nvSpPr>
            <p:spPr>
              <a:xfrm>
                <a:off x="4765325" y="1534725"/>
                <a:ext cx="41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35" extrusionOk="0">
                    <a:moveTo>
                      <a:pt x="89" y="1"/>
                    </a:moveTo>
                    <a:cubicBezTo>
                      <a:pt x="51" y="1"/>
                      <a:pt x="26" y="26"/>
                      <a:pt x="38" y="65"/>
                    </a:cubicBezTo>
                    <a:cubicBezTo>
                      <a:pt x="51" y="167"/>
                      <a:pt x="38" y="269"/>
                      <a:pt x="13" y="371"/>
                    </a:cubicBezTo>
                    <a:cubicBezTo>
                      <a:pt x="0" y="383"/>
                      <a:pt x="0" y="396"/>
                      <a:pt x="13" y="409"/>
                    </a:cubicBezTo>
                    <a:cubicBezTo>
                      <a:pt x="13" y="422"/>
                      <a:pt x="26" y="434"/>
                      <a:pt x="38" y="434"/>
                    </a:cubicBezTo>
                    <a:lnTo>
                      <a:pt x="64" y="434"/>
                    </a:lnTo>
                    <a:cubicBezTo>
                      <a:pt x="89" y="434"/>
                      <a:pt x="115" y="422"/>
                      <a:pt x="115" y="396"/>
                    </a:cubicBezTo>
                    <a:cubicBezTo>
                      <a:pt x="153" y="294"/>
                      <a:pt x="166" y="167"/>
                      <a:pt x="153" y="52"/>
                    </a:cubicBezTo>
                    <a:cubicBezTo>
                      <a:pt x="153" y="26"/>
                      <a:pt x="115" y="1"/>
                      <a:pt x="8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3"/>
              <p:cNvSpPr/>
              <p:nvPr/>
            </p:nvSpPr>
            <p:spPr>
              <a:xfrm>
                <a:off x="4767000" y="1543525"/>
                <a:ext cx="24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8" extrusionOk="0">
                    <a:moveTo>
                      <a:pt x="77" y="1"/>
                    </a:moveTo>
                    <a:cubicBezTo>
                      <a:pt x="68" y="1"/>
                      <a:pt x="61" y="7"/>
                      <a:pt x="61" y="19"/>
                    </a:cubicBezTo>
                    <a:cubicBezTo>
                      <a:pt x="61" y="57"/>
                      <a:pt x="48" y="95"/>
                      <a:pt x="48" y="133"/>
                    </a:cubicBezTo>
                    <a:cubicBezTo>
                      <a:pt x="35" y="172"/>
                      <a:pt x="35" y="197"/>
                      <a:pt x="35" y="235"/>
                    </a:cubicBezTo>
                    <a:cubicBezTo>
                      <a:pt x="31" y="227"/>
                      <a:pt x="26" y="224"/>
                      <a:pt x="21" y="224"/>
                    </a:cubicBezTo>
                    <a:cubicBezTo>
                      <a:pt x="10" y="224"/>
                      <a:pt x="1" y="239"/>
                      <a:pt x="10" y="248"/>
                    </a:cubicBezTo>
                    <a:cubicBezTo>
                      <a:pt x="10" y="261"/>
                      <a:pt x="22" y="267"/>
                      <a:pt x="35" y="267"/>
                    </a:cubicBezTo>
                    <a:cubicBezTo>
                      <a:pt x="48" y="267"/>
                      <a:pt x="61" y="261"/>
                      <a:pt x="61" y="248"/>
                    </a:cubicBezTo>
                    <a:cubicBezTo>
                      <a:pt x="73" y="210"/>
                      <a:pt x="73" y="184"/>
                      <a:pt x="86" y="146"/>
                    </a:cubicBezTo>
                    <a:cubicBezTo>
                      <a:pt x="86" y="108"/>
                      <a:pt x="86" y="70"/>
                      <a:pt x="99" y="31"/>
                    </a:cubicBezTo>
                    <a:cubicBezTo>
                      <a:pt x="99" y="10"/>
                      <a:pt x="87" y="1"/>
                      <a:pt x="7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3"/>
              <p:cNvSpPr/>
              <p:nvPr/>
            </p:nvSpPr>
            <p:spPr>
              <a:xfrm>
                <a:off x="4765950" y="1542700"/>
                <a:ext cx="417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45" extrusionOk="0">
                    <a:moveTo>
                      <a:pt x="77" y="268"/>
                    </a:moveTo>
                    <a:cubicBezTo>
                      <a:pt x="77" y="268"/>
                      <a:pt x="77" y="281"/>
                      <a:pt x="77" y="294"/>
                    </a:cubicBezTo>
                    <a:lnTo>
                      <a:pt x="52" y="294"/>
                    </a:lnTo>
                    <a:cubicBezTo>
                      <a:pt x="52" y="294"/>
                      <a:pt x="39" y="281"/>
                      <a:pt x="39" y="281"/>
                    </a:cubicBezTo>
                    <a:lnTo>
                      <a:pt x="77" y="268"/>
                    </a:lnTo>
                    <a:close/>
                    <a:moveTo>
                      <a:pt x="115" y="1"/>
                    </a:moveTo>
                    <a:cubicBezTo>
                      <a:pt x="90" y="1"/>
                      <a:pt x="52" y="13"/>
                      <a:pt x="52" y="52"/>
                    </a:cubicBezTo>
                    <a:lnTo>
                      <a:pt x="39" y="166"/>
                    </a:lnTo>
                    <a:lnTo>
                      <a:pt x="39" y="192"/>
                    </a:lnTo>
                    <a:lnTo>
                      <a:pt x="39" y="217"/>
                    </a:lnTo>
                    <a:cubicBezTo>
                      <a:pt x="1" y="230"/>
                      <a:pt x="1" y="268"/>
                      <a:pt x="13" y="306"/>
                    </a:cubicBezTo>
                    <a:cubicBezTo>
                      <a:pt x="13" y="318"/>
                      <a:pt x="35" y="341"/>
                      <a:pt x="70" y="344"/>
                    </a:cubicBezTo>
                    <a:lnTo>
                      <a:pt x="70" y="344"/>
                    </a:lnTo>
                    <a:cubicBezTo>
                      <a:pt x="95" y="341"/>
                      <a:pt x="129" y="318"/>
                      <a:pt x="141" y="294"/>
                    </a:cubicBezTo>
                    <a:cubicBezTo>
                      <a:pt x="141" y="268"/>
                      <a:pt x="153" y="243"/>
                      <a:pt x="153" y="217"/>
                    </a:cubicBezTo>
                    <a:lnTo>
                      <a:pt x="153" y="192"/>
                    </a:lnTo>
                    <a:lnTo>
                      <a:pt x="166" y="77"/>
                    </a:lnTo>
                    <a:cubicBezTo>
                      <a:pt x="166" y="39"/>
                      <a:pt x="153" y="1"/>
                      <a:pt x="115" y="1"/>
                    </a:cubicBezTo>
                    <a:close/>
                    <a:moveTo>
                      <a:pt x="70" y="344"/>
                    </a:moveTo>
                    <a:lnTo>
                      <a:pt x="70" y="344"/>
                    </a:lnTo>
                    <a:cubicBezTo>
                      <a:pt x="68" y="345"/>
                      <a:pt x="66" y="345"/>
                      <a:pt x="64" y="345"/>
                    </a:cubicBezTo>
                    <a:lnTo>
                      <a:pt x="77" y="345"/>
                    </a:lnTo>
                    <a:cubicBezTo>
                      <a:pt x="74" y="345"/>
                      <a:pt x="72" y="345"/>
                      <a:pt x="70" y="344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3"/>
              <p:cNvSpPr/>
              <p:nvPr/>
            </p:nvSpPr>
            <p:spPr>
              <a:xfrm>
                <a:off x="4769600" y="1551150"/>
                <a:ext cx="27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18" extrusionOk="0">
                    <a:moveTo>
                      <a:pt x="90" y="0"/>
                    </a:moveTo>
                    <a:cubicBezTo>
                      <a:pt x="81" y="0"/>
                      <a:pt x="71" y="7"/>
                      <a:pt x="71" y="19"/>
                    </a:cubicBezTo>
                    <a:cubicBezTo>
                      <a:pt x="71" y="70"/>
                      <a:pt x="71" y="109"/>
                      <a:pt x="58" y="147"/>
                    </a:cubicBezTo>
                    <a:cubicBezTo>
                      <a:pt x="46" y="198"/>
                      <a:pt x="46" y="236"/>
                      <a:pt x="46" y="287"/>
                    </a:cubicBezTo>
                    <a:cubicBezTo>
                      <a:pt x="40" y="281"/>
                      <a:pt x="33" y="279"/>
                      <a:pt x="28" y="279"/>
                    </a:cubicBezTo>
                    <a:cubicBezTo>
                      <a:pt x="11" y="279"/>
                      <a:pt x="1" y="303"/>
                      <a:pt x="20" y="313"/>
                    </a:cubicBezTo>
                    <a:cubicBezTo>
                      <a:pt x="23" y="316"/>
                      <a:pt x="28" y="317"/>
                      <a:pt x="34" y="317"/>
                    </a:cubicBezTo>
                    <a:cubicBezTo>
                      <a:pt x="51" y="317"/>
                      <a:pt x="74" y="303"/>
                      <a:pt x="84" y="274"/>
                    </a:cubicBezTo>
                    <a:cubicBezTo>
                      <a:pt x="97" y="198"/>
                      <a:pt x="109" y="109"/>
                      <a:pt x="109" y="19"/>
                    </a:cubicBezTo>
                    <a:cubicBezTo>
                      <a:pt x="109" y="7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4768825" y="1550100"/>
                <a:ext cx="44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406" extrusionOk="0">
                    <a:moveTo>
                      <a:pt x="77" y="329"/>
                    </a:moveTo>
                    <a:lnTo>
                      <a:pt x="77" y="329"/>
                    </a:lnTo>
                    <a:cubicBezTo>
                      <a:pt x="96" y="339"/>
                      <a:pt x="79" y="363"/>
                      <a:pt x="64" y="363"/>
                    </a:cubicBezTo>
                    <a:cubicBezTo>
                      <a:pt x="59" y="363"/>
                      <a:pt x="54" y="361"/>
                      <a:pt x="51" y="355"/>
                    </a:cubicBezTo>
                    <a:lnTo>
                      <a:pt x="77" y="329"/>
                    </a:lnTo>
                    <a:close/>
                    <a:moveTo>
                      <a:pt x="126" y="1"/>
                    </a:moveTo>
                    <a:cubicBezTo>
                      <a:pt x="115" y="1"/>
                      <a:pt x="102" y="4"/>
                      <a:pt x="89" y="10"/>
                    </a:cubicBezTo>
                    <a:cubicBezTo>
                      <a:pt x="77" y="23"/>
                      <a:pt x="64" y="36"/>
                      <a:pt x="64" y="61"/>
                    </a:cubicBezTo>
                    <a:cubicBezTo>
                      <a:pt x="51" y="100"/>
                      <a:pt x="51" y="151"/>
                      <a:pt x="51" y="189"/>
                    </a:cubicBezTo>
                    <a:cubicBezTo>
                      <a:pt x="51" y="189"/>
                      <a:pt x="51" y="202"/>
                      <a:pt x="51" y="214"/>
                    </a:cubicBezTo>
                    <a:cubicBezTo>
                      <a:pt x="38" y="253"/>
                      <a:pt x="38" y="265"/>
                      <a:pt x="38" y="291"/>
                    </a:cubicBezTo>
                    <a:cubicBezTo>
                      <a:pt x="38" y="291"/>
                      <a:pt x="26" y="291"/>
                      <a:pt x="26" y="304"/>
                    </a:cubicBezTo>
                    <a:cubicBezTo>
                      <a:pt x="0" y="316"/>
                      <a:pt x="0" y="355"/>
                      <a:pt x="26" y="380"/>
                    </a:cubicBezTo>
                    <a:cubicBezTo>
                      <a:pt x="38" y="393"/>
                      <a:pt x="64" y="406"/>
                      <a:pt x="77" y="406"/>
                    </a:cubicBezTo>
                    <a:lnTo>
                      <a:pt x="89" y="393"/>
                    </a:lnTo>
                    <a:cubicBezTo>
                      <a:pt x="128" y="380"/>
                      <a:pt x="153" y="355"/>
                      <a:pt x="153" y="329"/>
                    </a:cubicBezTo>
                    <a:cubicBezTo>
                      <a:pt x="179" y="253"/>
                      <a:pt x="179" y="189"/>
                      <a:pt x="179" y="112"/>
                    </a:cubicBezTo>
                    <a:lnTo>
                      <a:pt x="179" y="61"/>
                    </a:lnTo>
                    <a:cubicBezTo>
                      <a:pt x="179" y="36"/>
                      <a:pt x="166" y="23"/>
                      <a:pt x="153" y="10"/>
                    </a:cubicBezTo>
                    <a:cubicBezTo>
                      <a:pt x="147" y="4"/>
                      <a:pt x="137" y="1"/>
                      <a:pt x="12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4773650" y="1558800"/>
                <a:ext cx="28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50" extrusionOk="0">
                    <a:moveTo>
                      <a:pt x="99" y="0"/>
                    </a:moveTo>
                    <a:cubicBezTo>
                      <a:pt x="91" y="0"/>
                      <a:pt x="81" y="7"/>
                      <a:pt x="75" y="19"/>
                    </a:cubicBezTo>
                    <a:cubicBezTo>
                      <a:pt x="75" y="58"/>
                      <a:pt x="49" y="96"/>
                      <a:pt x="11" y="121"/>
                    </a:cubicBezTo>
                    <a:cubicBezTo>
                      <a:pt x="0" y="121"/>
                      <a:pt x="8" y="149"/>
                      <a:pt x="27" y="149"/>
                    </a:cubicBezTo>
                    <a:cubicBezTo>
                      <a:pt x="30" y="149"/>
                      <a:pt x="33" y="149"/>
                      <a:pt x="37" y="147"/>
                    </a:cubicBezTo>
                    <a:cubicBezTo>
                      <a:pt x="88" y="121"/>
                      <a:pt x="113" y="70"/>
                      <a:pt x="113" y="19"/>
                    </a:cubicBezTo>
                    <a:cubicBezTo>
                      <a:pt x="113" y="7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4772650" y="1557675"/>
                <a:ext cx="512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31" extrusionOk="0">
                    <a:moveTo>
                      <a:pt x="140" y="1"/>
                    </a:moveTo>
                    <a:cubicBezTo>
                      <a:pt x="115" y="1"/>
                      <a:pt x="77" y="26"/>
                      <a:pt x="77" y="64"/>
                    </a:cubicBezTo>
                    <a:cubicBezTo>
                      <a:pt x="77" y="90"/>
                      <a:pt x="64" y="115"/>
                      <a:pt x="38" y="128"/>
                    </a:cubicBezTo>
                    <a:cubicBezTo>
                      <a:pt x="13" y="141"/>
                      <a:pt x="0" y="179"/>
                      <a:pt x="13" y="205"/>
                    </a:cubicBezTo>
                    <a:cubicBezTo>
                      <a:pt x="26" y="217"/>
                      <a:pt x="51" y="230"/>
                      <a:pt x="64" y="230"/>
                    </a:cubicBezTo>
                    <a:cubicBezTo>
                      <a:pt x="77" y="230"/>
                      <a:pt x="89" y="230"/>
                      <a:pt x="102" y="217"/>
                    </a:cubicBezTo>
                    <a:cubicBezTo>
                      <a:pt x="153" y="192"/>
                      <a:pt x="191" y="128"/>
                      <a:pt x="204" y="64"/>
                    </a:cubicBezTo>
                    <a:cubicBezTo>
                      <a:pt x="204" y="26"/>
                      <a:pt x="179" y="1"/>
                      <a:pt x="14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4773275" y="1560075"/>
                <a:ext cx="48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11" extrusionOk="0">
                    <a:moveTo>
                      <a:pt x="168" y="0"/>
                    </a:moveTo>
                    <a:cubicBezTo>
                      <a:pt x="157" y="0"/>
                      <a:pt x="147" y="7"/>
                      <a:pt x="154" y="19"/>
                    </a:cubicBezTo>
                    <a:lnTo>
                      <a:pt x="141" y="19"/>
                    </a:lnTo>
                    <a:cubicBezTo>
                      <a:pt x="154" y="96"/>
                      <a:pt x="103" y="160"/>
                      <a:pt x="26" y="172"/>
                    </a:cubicBezTo>
                    <a:cubicBezTo>
                      <a:pt x="1" y="172"/>
                      <a:pt x="1" y="211"/>
                      <a:pt x="26" y="211"/>
                    </a:cubicBezTo>
                    <a:cubicBezTo>
                      <a:pt x="115" y="198"/>
                      <a:pt x="192" y="109"/>
                      <a:pt x="192" y="19"/>
                    </a:cubicBezTo>
                    <a:cubicBezTo>
                      <a:pt x="192" y="7"/>
                      <a:pt x="179" y="0"/>
                      <a:pt x="16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3"/>
              <p:cNvSpPr/>
              <p:nvPr/>
            </p:nvSpPr>
            <p:spPr>
              <a:xfrm>
                <a:off x="4772325" y="1558950"/>
                <a:ext cx="672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82" extrusionOk="0">
                    <a:moveTo>
                      <a:pt x="204" y="1"/>
                    </a:moveTo>
                    <a:cubicBezTo>
                      <a:pt x="166" y="1"/>
                      <a:pt x="141" y="26"/>
                      <a:pt x="141" y="64"/>
                    </a:cubicBezTo>
                    <a:cubicBezTo>
                      <a:pt x="153" y="115"/>
                      <a:pt x="115" y="166"/>
                      <a:pt x="64" y="166"/>
                    </a:cubicBezTo>
                    <a:cubicBezTo>
                      <a:pt x="26" y="179"/>
                      <a:pt x="0" y="205"/>
                      <a:pt x="13" y="243"/>
                    </a:cubicBezTo>
                    <a:cubicBezTo>
                      <a:pt x="13" y="268"/>
                      <a:pt x="39" y="281"/>
                      <a:pt x="64" y="281"/>
                    </a:cubicBezTo>
                    <a:cubicBezTo>
                      <a:pt x="179" y="268"/>
                      <a:pt x="268" y="166"/>
                      <a:pt x="255" y="64"/>
                    </a:cubicBezTo>
                    <a:cubicBezTo>
                      <a:pt x="255" y="26"/>
                      <a:pt x="230" y="1"/>
                      <a:pt x="20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3"/>
              <p:cNvSpPr/>
              <p:nvPr/>
            </p:nvSpPr>
            <p:spPr>
              <a:xfrm>
                <a:off x="4777100" y="1559250"/>
                <a:ext cx="45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1" extrusionOk="0">
                    <a:moveTo>
                      <a:pt x="154" y="0"/>
                    </a:moveTo>
                    <a:cubicBezTo>
                      <a:pt x="143" y="0"/>
                      <a:pt x="128" y="11"/>
                      <a:pt x="128" y="27"/>
                    </a:cubicBezTo>
                    <a:cubicBezTo>
                      <a:pt x="141" y="103"/>
                      <a:pt x="90" y="167"/>
                      <a:pt x="13" y="193"/>
                    </a:cubicBezTo>
                    <a:cubicBezTo>
                      <a:pt x="1" y="193"/>
                      <a:pt x="13" y="231"/>
                      <a:pt x="26" y="231"/>
                    </a:cubicBezTo>
                    <a:cubicBezTo>
                      <a:pt x="128" y="205"/>
                      <a:pt x="179" y="103"/>
                      <a:pt x="166" y="14"/>
                    </a:cubicBezTo>
                    <a:cubicBezTo>
                      <a:pt x="166" y="4"/>
                      <a:pt x="161" y="0"/>
                      <a:pt x="15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4776150" y="1558325"/>
                <a:ext cx="672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07" extrusionOk="0">
                    <a:moveTo>
                      <a:pt x="179" y="0"/>
                    </a:moveTo>
                    <a:cubicBezTo>
                      <a:pt x="153" y="13"/>
                      <a:pt x="128" y="38"/>
                      <a:pt x="128" y="77"/>
                    </a:cubicBezTo>
                    <a:cubicBezTo>
                      <a:pt x="141" y="128"/>
                      <a:pt x="102" y="179"/>
                      <a:pt x="51" y="191"/>
                    </a:cubicBezTo>
                    <a:cubicBezTo>
                      <a:pt x="26" y="191"/>
                      <a:pt x="13" y="204"/>
                      <a:pt x="13" y="230"/>
                    </a:cubicBezTo>
                    <a:cubicBezTo>
                      <a:pt x="0" y="255"/>
                      <a:pt x="0" y="268"/>
                      <a:pt x="26" y="293"/>
                    </a:cubicBezTo>
                    <a:cubicBezTo>
                      <a:pt x="26" y="293"/>
                      <a:pt x="51" y="306"/>
                      <a:pt x="64" y="306"/>
                    </a:cubicBezTo>
                    <a:lnTo>
                      <a:pt x="90" y="306"/>
                    </a:lnTo>
                    <a:cubicBezTo>
                      <a:pt x="192" y="268"/>
                      <a:pt x="268" y="166"/>
                      <a:pt x="243" y="51"/>
                    </a:cubicBezTo>
                    <a:cubicBezTo>
                      <a:pt x="243" y="13"/>
                      <a:pt x="217" y="0"/>
                      <a:pt x="17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3"/>
              <p:cNvSpPr/>
              <p:nvPr/>
            </p:nvSpPr>
            <p:spPr>
              <a:xfrm>
                <a:off x="4779975" y="1555050"/>
                <a:ext cx="41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72" extrusionOk="0">
                    <a:moveTo>
                      <a:pt x="69" y="0"/>
                    </a:moveTo>
                    <a:cubicBezTo>
                      <a:pt x="56" y="0"/>
                      <a:pt x="41" y="19"/>
                      <a:pt x="51" y="29"/>
                    </a:cubicBezTo>
                    <a:cubicBezTo>
                      <a:pt x="128" y="93"/>
                      <a:pt x="115" y="208"/>
                      <a:pt x="13" y="233"/>
                    </a:cubicBezTo>
                    <a:cubicBezTo>
                      <a:pt x="0" y="246"/>
                      <a:pt x="13" y="271"/>
                      <a:pt x="26" y="271"/>
                    </a:cubicBezTo>
                    <a:cubicBezTo>
                      <a:pt x="141" y="233"/>
                      <a:pt x="166" y="93"/>
                      <a:pt x="77" y="4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3"/>
              <p:cNvSpPr/>
              <p:nvPr/>
            </p:nvSpPr>
            <p:spPr>
              <a:xfrm>
                <a:off x="4778700" y="1554050"/>
                <a:ext cx="64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50" extrusionOk="0">
                    <a:moveTo>
                      <a:pt x="126" y="0"/>
                    </a:moveTo>
                    <a:cubicBezTo>
                      <a:pt x="109" y="0"/>
                      <a:pt x="91" y="10"/>
                      <a:pt x="77" y="31"/>
                    </a:cubicBezTo>
                    <a:cubicBezTo>
                      <a:pt x="64" y="44"/>
                      <a:pt x="64" y="82"/>
                      <a:pt x="77" y="107"/>
                    </a:cubicBezTo>
                    <a:cubicBezTo>
                      <a:pt x="102" y="120"/>
                      <a:pt x="115" y="158"/>
                      <a:pt x="115" y="184"/>
                    </a:cubicBezTo>
                    <a:cubicBezTo>
                      <a:pt x="102" y="209"/>
                      <a:pt x="90" y="235"/>
                      <a:pt x="51" y="235"/>
                    </a:cubicBezTo>
                    <a:cubicBezTo>
                      <a:pt x="0" y="260"/>
                      <a:pt x="13" y="350"/>
                      <a:pt x="77" y="350"/>
                    </a:cubicBezTo>
                    <a:lnTo>
                      <a:pt x="102" y="350"/>
                    </a:lnTo>
                    <a:cubicBezTo>
                      <a:pt x="166" y="337"/>
                      <a:pt x="217" y="273"/>
                      <a:pt x="230" y="197"/>
                    </a:cubicBezTo>
                    <a:cubicBezTo>
                      <a:pt x="255" y="133"/>
                      <a:pt x="217" y="56"/>
                      <a:pt x="166" y="18"/>
                    </a:cubicBezTo>
                    <a:cubicBezTo>
                      <a:pt x="155" y="7"/>
                      <a:pt x="141" y="0"/>
                      <a:pt x="12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3"/>
              <p:cNvSpPr/>
              <p:nvPr/>
            </p:nvSpPr>
            <p:spPr>
              <a:xfrm>
                <a:off x="4781575" y="1549050"/>
                <a:ext cx="41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44" extrusionOk="0">
                    <a:moveTo>
                      <a:pt x="119" y="0"/>
                    </a:moveTo>
                    <a:cubicBezTo>
                      <a:pt x="106" y="0"/>
                      <a:pt x="94" y="11"/>
                      <a:pt x="102" y="27"/>
                    </a:cubicBezTo>
                    <a:cubicBezTo>
                      <a:pt x="128" y="91"/>
                      <a:pt x="89" y="180"/>
                      <a:pt x="13" y="205"/>
                    </a:cubicBezTo>
                    <a:cubicBezTo>
                      <a:pt x="0" y="205"/>
                      <a:pt x="0" y="244"/>
                      <a:pt x="26" y="244"/>
                    </a:cubicBezTo>
                    <a:cubicBezTo>
                      <a:pt x="115" y="205"/>
                      <a:pt x="166" y="103"/>
                      <a:pt x="140" y="14"/>
                    </a:cubicBezTo>
                    <a:cubicBezTo>
                      <a:pt x="135" y="4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3"/>
              <p:cNvSpPr/>
              <p:nvPr/>
            </p:nvSpPr>
            <p:spPr>
              <a:xfrm>
                <a:off x="4780300" y="1548125"/>
                <a:ext cx="57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19" extrusionOk="0">
                    <a:moveTo>
                      <a:pt x="166" y="0"/>
                    </a:moveTo>
                    <a:cubicBezTo>
                      <a:pt x="140" y="0"/>
                      <a:pt x="128" y="0"/>
                      <a:pt x="115" y="26"/>
                    </a:cubicBezTo>
                    <a:cubicBezTo>
                      <a:pt x="102" y="38"/>
                      <a:pt x="102" y="64"/>
                      <a:pt x="115" y="77"/>
                    </a:cubicBezTo>
                    <a:cubicBezTo>
                      <a:pt x="115" y="102"/>
                      <a:pt x="115" y="128"/>
                      <a:pt x="115" y="153"/>
                    </a:cubicBezTo>
                    <a:cubicBezTo>
                      <a:pt x="102" y="179"/>
                      <a:pt x="77" y="191"/>
                      <a:pt x="51" y="204"/>
                    </a:cubicBezTo>
                    <a:cubicBezTo>
                      <a:pt x="13" y="217"/>
                      <a:pt x="0" y="268"/>
                      <a:pt x="38" y="306"/>
                    </a:cubicBezTo>
                    <a:cubicBezTo>
                      <a:pt x="38" y="306"/>
                      <a:pt x="51" y="319"/>
                      <a:pt x="77" y="319"/>
                    </a:cubicBezTo>
                    <a:lnTo>
                      <a:pt x="89" y="306"/>
                    </a:lnTo>
                    <a:cubicBezTo>
                      <a:pt x="140" y="293"/>
                      <a:pt x="191" y="255"/>
                      <a:pt x="217" y="204"/>
                    </a:cubicBezTo>
                    <a:cubicBezTo>
                      <a:pt x="230" y="153"/>
                      <a:pt x="230" y="89"/>
                      <a:pt x="217" y="38"/>
                    </a:cubicBezTo>
                    <a:cubicBezTo>
                      <a:pt x="204" y="13"/>
                      <a:pt x="191" y="0"/>
                      <a:pt x="16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>
                <a:off x="4776150" y="1544450"/>
                <a:ext cx="83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242" extrusionOk="0">
                    <a:moveTo>
                      <a:pt x="313" y="1"/>
                    </a:moveTo>
                    <a:cubicBezTo>
                      <a:pt x="303" y="1"/>
                      <a:pt x="294" y="7"/>
                      <a:pt x="294" y="20"/>
                    </a:cubicBezTo>
                    <a:lnTo>
                      <a:pt x="306" y="20"/>
                    </a:lnTo>
                    <a:cubicBezTo>
                      <a:pt x="296" y="128"/>
                      <a:pt x="210" y="206"/>
                      <a:pt x="112" y="206"/>
                    </a:cubicBezTo>
                    <a:cubicBezTo>
                      <a:pt x="84" y="206"/>
                      <a:pt x="55" y="200"/>
                      <a:pt x="26" y="185"/>
                    </a:cubicBezTo>
                    <a:cubicBezTo>
                      <a:pt x="0" y="185"/>
                      <a:pt x="0" y="224"/>
                      <a:pt x="13" y="224"/>
                    </a:cubicBezTo>
                    <a:cubicBezTo>
                      <a:pt x="43" y="236"/>
                      <a:pt x="73" y="242"/>
                      <a:pt x="102" y="242"/>
                    </a:cubicBezTo>
                    <a:cubicBezTo>
                      <a:pt x="224" y="242"/>
                      <a:pt x="332" y="143"/>
                      <a:pt x="332" y="20"/>
                    </a:cubicBezTo>
                    <a:cubicBezTo>
                      <a:pt x="332" y="7"/>
                      <a:pt x="322" y="1"/>
                      <a:pt x="31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4774875" y="1543350"/>
                <a:ext cx="1085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32" extrusionOk="0">
                    <a:moveTo>
                      <a:pt x="383" y="0"/>
                    </a:moveTo>
                    <a:cubicBezTo>
                      <a:pt x="345" y="0"/>
                      <a:pt x="319" y="26"/>
                      <a:pt x="319" y="64"/>
                    </a:cubicBezTo>
                    <a:cubicBezTo>
                      <a:pt x="319" y="115"/>
                      <a:pt x="294" y="153"/>
                      <a:pt x="243" y="191"/>
                    </a:cubicBezTo>
                    <a:cubicBezTo>
                      <a:pt x="223" y="204"/>
                      <a:pt x="198" y="210"/>
                      <a:pt x="171" y="210"/>
                    </a:cubicBezTo>
                    <a:cubicBezTo>
                      <a:pt x="144" y="210"/>
                      <a:pt x="115" y="204"/>
                      <a:pt x="90" y="191"/>
                    </a:cubicBezTo>
                    <a:cubicBezTo>
                      <a:pt x="64" y="191"/>
                      <a:pt x="26" y="204"/>
                      <a:pt x="13" y="229"/>
                    </a:cubicBezTo>
                    <a:cubicBezTo>
                      <a:pt x="0" y="255"/>
                      <a:pt x="13" y="293"/>
                      <a:pt x="51" y="306"/>
                    </a:cubicBezTo>
                    <a:cubicBezTo>
                      <a:pt x="77" y="319"/>
                      <a:pt x="115" y="331"/>
                      <a:pt x="153" y="331"/>
                    </a:cubicBezTo>
                    <a:cubicBezTo>
                      <a:pt x="204" y="331"/>
                      <a:pt x="268" y="319"/>
                      <a:pt x="306" y="280"/>
                    </a:cubicBezTo>
                    <a:cubicBezTo>
                      <a:pt x="383" y="229"/>
                      <a:pt x="434" y="153"/>
                      <a:pt x="434" y="64"/>
                    </a:cubicBezTo>
                    <a:cubicBezTo>
                      <a:pt x="434" y="26"/>
                      <a:pt x="408" y="0"/>
                      <a:pt x="38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3"/>
              <p:cNvSpPr/>
              <p:nvPr/>
            </p:nvSpPr>
            <p:spPr>
              <a:xfrm>
                <a:off x="4775250" y="1544275"/>
                <a:ext cx="69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98" extrusionOk="0">
                    <a:moveTo>
                      <a:pt x="258" y="0"/>
                    </a:moveTo>
                    <a:cubicBezTo>
                      <a:pt x="252" y="0"/>
                      <a:pt x="245" y="4"/>
                      <a:pt x="240" y="14"/>
                    </a:cubicBezTo>
                    <a:cubicBezTo>
                      <a:pt x="202" y="129"/>
                      <a:pt x="126" y="218"/>
                      <a:pt x="11" y="269"/>
                    </a:cubicBezTo>
                    <a:cubicBezTo>
                      <a:pt x="1" y="279"/>
                      <a:pt x="7" y="298"/>
                      <a:pt x="23" y="298"/>
                    </a:cubicBezTo>
                    <a:cubicBezTo>
                      <a:pt x="27" y="298"/>
                      <a:pt x="32" y="297"/>
                      <a:pt x="36" y="294"/>
                    </a:cubicBezTo>
                    <a:cubicBezTo>
                      <a:pt x="151" y="243"/>
                      <a:pt x="228" y="142"/>
                      <a:pt x="279" y="27"/>
                    </a:cubicBezTo>
                    <a:cubicBezTo>
                      <a:pt x="279" y="11"/>
                      <a:pt x="269" y="0"/>
                      <a:pt x="25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3"/>
              <p:cNvSpPr/>
              <p:nvPr/>
            </p:nvSpPr>
            <p:spPr>
              <a:xfrm>
                <a:off x="4774225" y="1543400"/>
                <a:ext cx="92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81" extrusionOk="0">
                    <a:moveTo>
                      <a:pt x="303" y="0"/>
                    </a:moveTo>
                    <a:cubicBezTo>
                      <a:pt x="281" y="0"/>
                      <a:pt x="258" y="14"/>
                      <a:pt x="243" y="36"/>
                    </a:cubicBezTo>
                    <a:cubicBezTo>
                      <a:pt x="205" y="138"/>
                      <a:pt x="128" y="215"/>
                      <a:pt x="39" y="266"/>
                    </a:cubicBezTo>
                    <a:cubicBezTo>
                      <a:pt x="14" y="278"/>
                      <a:pt x="1" y="317"/>
                      <a:pt x="14" y="342"/>
                    </a:cubicBezTo>
                    <a:cubicBezTo>
                      <a:pt x="26" y="368"/>
                      <a:pt x="39" y="380"/>
                      <a:pt x="65" y="380"/>
                    </a:cubicBezTo>
                    <a:cubicBezTo>
                      <a:pt x="77" y="380"/>
                      <a:pt x="77" y="380"/>
                      <a:pt x="90" y="368"/>
                    </a:cubicBezTo>
                    <a:cubicBezTo>
                      <a:pt x="218" y="304"/>
                      <a:pt x="307" y="202"/>
                      <a:pt x="358" y="75"/>
                    </a:cubicBezTo>
                    <a:cubicBezTo>
                      <a:pt x="371" y="62"/>
                      <a:pt x="358" y="36"/>
                      <a:pt x="345" y="24"/>
                    </a:cubicBezTo>
                    <a:cubicBezTo>
                      <a:pt x="334" y="8"/>
                      <a:pt x="319" y="0"/>
                      <a:pt x="30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4767975" y="1550625"/>
                <a:ext cx="6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299" extrusionOk="0">
                    <a:moveTo>
                      <a:pt x="239" y="0"/>
                    </a:moveTo>
                    <a:cubicBezTo>
                      <a:pt x="232" y="0"/>
                      <a:pt x="225" y="4"/>
                      <a:pt x="225" y="15"/>
                    </a:cubicBezTo>
                    <a:cubicBezTo>
                      <a:pt x="174" y="117"/>
                      <a:pt x="111" y="206"/>
                      <a:pt x="22" y="270"/>
                    </a:cubicBezTo>
                    <a:cubicBezTo>
                      <a:pt x="1" y="280"/>
                      <a:pt x="14" y="299"/>
                      <a:pt x="26" y="299"/>
                    </a:cubicBezTo>
                    <a:cubicBezTo>
                      <a:pt x="29" y="299"/>
                      <a:pt x="32" y="298"/>
                      <a:pt x="34" y="295"/>
                    </a:cubicBezTo>
                    <a:cubicBezTo>
                      <a:pt x="136" y="232"/>
                      <a:pt x="213" y="130"/>
                      <a:pt x="251" y="15"/>
                    </a:cubicBezTo>
                    <a:cubicBezTo>
                      <a:pt x="258" y="8"/>
                      <a:pt x="249" y="0"/>
                      <a:pt x="23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4766900" y="1549600"/>
                <a:ext cx="86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88" extrusionOk="0">
                    <a:moveTo>
                      <a:pt x="279" y="0"/>
                    </a:moveTo>
                    <a:cubicBezTo>
                      <a:pt x="252" y="0"/>
                      <a:pt x="230" y="15"/>
                      <a:pt x="230" y="43"/>
                    </a:cubicBezTo>
                    <a:cubicBezTo>
                      <a:pt x="192" y="132"/>
                      <a:pt x="128" y="222"/>
                      <a:pt x="39" y="273"/>
                    </a:cubicBezTo>
                    <a:cubicBezTo>
                      <a:pt x="14" y="298"/>
                      <a:pt x="1" y="336"/>
                      <a:pt x="26" y="362"/>
                    </a:cubicBezTo>
                    <a:cubicBezTo>
                      <a:pt x="39" y="375"/>
                      <a:pt x="52" y="387"/>
                      <a:pt x="77" y="387"/>
                    </a:cubicBezTo>
                    <a:cubicBezTo>
                      <a:pt x="77" y="387"/>
                      <a:pt x="90" y="375"/>
                      <a:pt x="103" y="375"/>
                    </a:cubicBezTo>
                    <a:cubicBezTo>
                      <a:pt x="205" y="298"/>
                      <a:pt x="294" y="196"/>
                      <a:pt x="332" y="81"/>
                    </a:cubicBezTo>
                    <a:cubicBezTo>
                      <a:pt x="345" y="43"/>
                      <a:pt x="332" y="18"/>
                      <a:pt x="307" y="5"/>
                    </a:cubicBezTo>
                    <a:cubicBezTo>
                      <a:pt x="297" y="2"/>
                      <a:pt x="288" y="0"/>
                      <a:pt x="27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4765325" y="1554125"/>
                <a:ext cx="51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22" extrusionOk="0">
                    <a:moveTo>
                      <a:pt x="164" y="0"/>
                    </a:moveTo>
                    <a:cubicBezTo>
                      <a:pt x="153" y="0"/>
                      <a:pt x="140" y="8"/>
                      <a:pt x="140" y="15"/>
                    </a:cubicBezTo>
                    <a:lnTo>
                      <a:pt x="153" y="15"/>
                    </a:lnTo>
                    <a:cubicBezTo>
                      <a:pt x="166" y="117"/>
                      <a:pt x="153" y="270"/>
                      <a:pt x="26" y="283"/>
                    </a:cubicBezTo>
                    <a:cubicBezTo>
                      <a:pt x="0" y="283"/>
                      <a:pt x="0" y="321"/>
                      <a:pt x="26" y="321"/>
                    </a:cubicBezTo>
                    <a:cubicBezTo>
                      <a:pt x="178" y="308"/>
                      <a:pt x="204" y="143"/>
                      <a:pt x="178" y="15"/>
                    </a:cubicBezTo>
                    <a:cubicBezTo>
                      <a:pt x="178" y="4"/>
                      <a:pt x="172" y="0"/>
                      <a:pt x="1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4764350" y="1553025"/>
                <a:ext cx="70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404" extrusionOk="0">
                    <a:moveTo>
                      <a:pt x="199" y="0"/>
                    </a:moveTo>
                    <a:cubicBezTo>
                      <a:pt x="165" y="0"/>
                      <a:pt x="144" y="32"/>
                      <a:pt x="154" y="72"/>
                    </a:cubicBezTo>
                    <a:cubicBezTo>
                      <a:pt x="167" y="136"/>
                      <a:pt x="154" y="199"/>
                      <a:pt x="128" y="250"/>
                    </a:cubicBezTo>
                    <a:cubicBezTo>
                      <a:pt x="103" y="276"/>
                      <a:pt x="77" y="289"/>
                      <a:pt x="52" y="289"/>
                    </a:cubicBezTo>
                    <a:cubicBezTo>
                      <a:pt x="26" y="289"/>
                      <a:pt x="1" y="314"/>
                      <a:pt x="1" y="352"/>
                    </a:cubicBezTo>
                    <a:cubicBezTo>
                      <a:pt x="1" y="378"/>
                      <a:pt x="26" y="403"/>
                      <a:pt x="52" y="403"/>
                    </a:cubicBezTo>
                    <a:lnTo>
                      <a:pt x="65" y="403"/>
                    </a:lnTo>
                    <a:cubicBezTo>
                      <a:pt x="116" y="403"/>
                      <a:pt x="179" y="378"/>
                      <a:pt x="205" y="327"/>
                    </a:cubicBezTo>
                    <a:cubicBezTo>
                      <a:pt x="268" y="238"/>
                      <a:pt x="281" y="148"/>
                      <a:pt x="268" y="46"/>
                    </a:cubicBezTo>
                    <a:cubicBezTo>
                      <a:pt x="256" y="34"/>
                      <a:pt x="243" y="8"/>
                      <a:pt x="230" y="8"/>
                    </a:cubicBezTo>
                    <a:cubicBezTo>
                      <a:pt x="219" y="3"/>
                      <a:pt x="208" y="0"/>
                      <a:pt x="19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4773925" y="1561800"/>
                <a:ext cx="1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94" extrusionOk="0">
                    <a:moveTo>
                      <a:pt x="50" y="0"/>
                    </a:moveTo>
                    <a:cubicBezTo>
                      <a:pt x="44" y="0"/>
                      <a:pt x="38" y="4"/>
                      <a:pt x="38" y="14"/>
                    </a:cubicBezTo>
                    <a:cubicBezTo>
                      <a:pt x="26" y="65"/>
                      <a:pt x="13" y="116"/>
                      <a:pt x="0" y="167"/>
                    </a:cubicBezTo>
                    <a:cubicBezTo>
                      <a:pt x="0" y="183"/>
                      <a:pt x="10" y="194"/>
                      <a:pt x="20" y="194"/>
                    </a:cubicBezTo>
                    <a:cubicBezTo>
                      <a:pt x="27" y="194"/>
                      <a:pt x="34" y="190"/>
                      <a:pt x="38" y="180"/>
                    </a:cubicBezTo>
                    <a:cubicBezTo>
                      <a:pt x="51" y="129"/>
                      <a:pt x="51" y="78"/>
                      <a:pt x="64" y="27"/>
                    </a:cubicBezTo>
                    <a:cubicBezTo>
                      <a:pt x="72" y="11"/>
                      <a:pt x="60" y="0"/>
                      <a:pt x="5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4772650" y="1560875"/>
                <a:ext cx="41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68" extrusionOk="0">
                    <a:moveTo>
                      <a:pt x="89" y="0"/>
                    </a:moveTo>
                    <a:cubicBezTo>
                      <a:pt x="64" y="13"/>
                      <a:pt x="51" y="26"/>
                      <a:pt x="51" y="51"/>
                    </a:cubicBezTo>
                    <a:lnTo>
                      <a:pt x="13" y="191"/>
                    </a:lnTo>
                    <a:cubicBezTo>
                      <a:pt x="0" y="230"/>
                      <a:pt x="26" y="255"/>
                      <a:pt x="51" y="268"/>
                    </a:cubicBezTo>
                    <a:lnTo>
                      <a:pt x="64" y="268"/>
                    </a:lnTo>
                    <a:cubicBezTo>
                      <a:pt x="89" y="268"/>
                      <a:pt x="115" y="255"/>
                      <a:pt x="128" y="230"/>
                    </a:cubicBezTo>
                    <a:lnTo>
                      <a:pt x="166" y="77"/>
                    </a:lnTo>
                    <a:cubicBezTo>
                      <a:pt x="166" y="51"/>
                      <a:pt x="166" y="38"/>
                      <a:pt x="140" y="26"/>
                    </a:cubicBezTo>
                    <a:cubicBezTo>
                      <a:pt x="128" y="0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4777750" y="1565700"/>
                <a:ext cx="41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0" extrusionOk="0">
                    <a:moveTo>
                      <a:pt x="89" y="0"/>
                    </a:moveTo>
                    <a:cubicBezTo>
                      <a:pt x="78" y="0"/>
                      <a:pt x="68" y="19"/>
                      <a:pt x="77" y="37"/>
                    </a:cubicBezTo>
                    <a:cubicBezTo>
                      <a:pt x="115" y="75"/>
                      <a:pt x="89" y="151"/>
                      <a:pt x="26" y="151"/>
                    </a:cubicBezTo>
                    <a:cubicBezTo>
                      <a:pt x="0" y="151"/>
                      <a:pt x="0" y="189"/>
                      <a:pt x="26" y="189"/>
                    </a:cubicBezTo>
                    <a:cubicBezTo>
                      <a:pt x="115" y="189"/>
                      <a:pt x="166" y="75"/>
                      <a:pt x="102" y="11"/>
                    </a:cubicBezTo>
                    <a:cubicBezTo>
                      <a:pt x="98" y="4"/>
                      <a:pt x="94" y="0"/>
                      <a:pt x="8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4776775" y="1564700"/>
                <a:ext cx="57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68" extrusionOk="0">
                    <a:moveTo>
                      <a:pt x="128" y="0"/>
                    </a:moveTo>
                    <a:cubicBezTo>
                      <a:pt x="116" y="0"/>
                      <a:pt x="90" y="26"/>
                      <a:pt x="90" y="38"/>
                    </a:cubicBezTo>
                    <a:cubicBezTo>
                      <a:pt x="77" y="64"/>
                      <a:pt x="77" y="89"/>
                      <a:pt x="103" y="102"/>
                    </a:cubicBezTo>
                    <a:cubicBezTo>
                      <a:pt x="103" y="115"/>
                      <a:pt x="103" y="128"/>
                      <a:pt x="103" y="128"/>
                    </a:cubicBezTo>
                    <a:cubicBezTo>
                      <a:pt x="90" y="140"/>
                      <a:pt x="77" y="153"/>
                      <a:pt x="65" y="153"/>
                    </a:cubicBezTo>
                    <a:cubicBezTo>
                      <a:pt x="39" y="153"/>
                      <a:pt x="14" y="166"/>
                      <a:pt x="14" y="204"/>
                    </a:cubicBezTo>
                    <a:cubicBezTo>
                      <a:pt x="1" y="229"/>
                      <a:pt x="39" y="268"/>
                      <a:pt x="65" y="268"/>
                    </a:cubicBezTo>
                    <a:cubicBezTo>
                      <a:pt x="128" y="268"/>
                      <a:pt x="179" y="242"/>
                      <a:pt x="205" y="179"/>
                    </a:cubicBezTo>
                    <a:cubicBezTo>
                      <a:pt x="230" y="128"/>
                      <a:pt x="218" y="64"/>
                      <a:pt x="179" y="26"/>
                    </a:cubicBezTo>
                    <a:cubicBezTo>
                      <a:pt x="167" y="13"/>
                      <a:pt x="154" y="0"/>
                      <a:pt x="12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4781375" y="1564650"/>
                <a:ext cx="59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10" extrusionOk="0">
                    <a:moveTo>
                      <a:pt x="217" y="1"/>
                    </a:moveTo>
                    <a:cubicBezTo>
                      <a:pt x="211" y="1"/>
                      <a:pt x="204" y="5"/>
                      <a:pt x="199" y="15"/>
                    </a:cubicBezTo>
                    <a:cubicBezTo>
                      <a:pt x="148" y="79"/>
                      <a:pt x="97" y="142"/>
                      <a:pt x="21" y="181"/>
                    </a:cubicBezTo>
                    <a:cubicBezTo>
                      <a:pt x="0" y="191"/>
                      <a:pt x="13" y="209"/>
                      <a:pt x="25" y="209"/>
                    </a:cubicBezTo>
                    <a:cubicBezTo>
                      <a:pt x="28" y="209"/>
                      <a:pt x="31" y="208"/>
                      <a:pt x="34" y="206"/>
                    </a:cubicBezTo>
                    <a:cubicBezTo>
                      <a:pt x="123" y="168"/>
                      <a:pt x="187" y="104"/>
                      <a:pt x="238" y="28"/>
                    </a:cubicBezTo>
                    <a:cubicBezTo>
                      <a:pt x="238" y="12"/>
                      <a:pt x="228" y="1"/>
                      <a:pt x="21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4779975" y="1563600"/>
                <a:ext cx="83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299" extrusionOk="0">
                    <a:moveTo>
                      <a:pt x="268" y="0"/>
                    </a:moveTo>
                    <a:cubicBezTo>
                      <a:pt x="264" y="0"/>
                      <a:pt x="260" y="2"/>
                      <a:pt x="255" y="6"/>
                    </a:cubicBezTo>
                    <a:cubicBezTo>
                      <a:pt x="243" y="6"/>
                      <a:pt x="230" y="19"/>
                      <a:pt x="217" y="31"/>
                    </a:cubicBezTo>
                    <a:cubicBezTo>
                      <a:pt x="179" y="95"/>
                      <a:pt x="128" y="146"/>
                      <a:pt x="51" y="184"/>
                    </a:cubicBezTo>
                    <a:cubicBezTo>
                      <a:pt x="0" y="223"/>
                      <a:pt x="26" y="299"/>
                      <a:pt x="90" y="299"/>
                    </a:cubicBezTo>
                    <a:cubicBezTo>
                      <a:pt x="90" y="299"/>
                      <a:pt x="102" y="286"/>
                      <a:pt x="115" y="286"/>
                    </a:cubicBezTo>
                    <a:cubicBezTo>
                      <a:pt x="192" y="235"/>
                      <a:pt x="268" y="172"/>
                      <a:pt x="319" y="95"/>
                    </a:cubicBezTo>
                    <a:cubicBezTo>
                      <a:pt x="332" y="57"/>
                      <a:pt x="319" y="31"/>
                      <a:pt x="294" y="6"/>
                    </a:cubicBezTo>
                    <a:cubicBezTo>
                      <a:pt x="285" y="6"/>
                      <a:pt x="277" y="0"/>
                      <a:pt x="26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4765950" y="1564975"/>
                <a:ext cx="191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69" extrusionOk="0">
                    <a:moveTo>
                      <a:pt x="740" y="1"/>
                    </a:moveTo>
                    <a:cubicBezTo>
                      <a:pt x="733" y="1"/>
                      <a:pt x="727" y="5"/>
                      <a:pt x="727" y="15"/>
                    </a:cubicBezTo>
                    <a:cubicBezTo>
                      <a:pt x="714" y="155"/>
                      <a:pt x="625" y="282"/>
                      <a:pt x="510" y="371"/>
                    </a:cubicBezTo>
                    <a:cubicBezTo>
                      <a:pt x="457" y="401"/>
                      <a:pt x="351" y="431"/>
                      <a:pt x="253" y="431"/>
                    </a:cubicBezTo>
                    <a:cubicBezTo>
                      <a:pt x="140" y="431"/>
                      <a:pt x="39" y="392"/>
                      <a:pt x="39" y="269"/>
                    </a:cubicBezTo>
                    <a:cubicBezTo>
                      <a:pt x="39" y="257"/>
                      <a:pt x="29" y="250"/>
                      <a:pt x="20" y="250"/>
                    </a:cubicBezTo>
                    <a:cubicBezTo>
                      <a:pt x="10" y="250"/>
                      <a:pt x="1" y="257"/>
                      <a:pt x="1" y="269"/>
                    </a:cubicBezTo>
                    <a:cubicBezTo>
                      <a:pt x="1" y="422"/>
                      <a:pt x="146" y="469"/>
                      <a:pt x="283" y="469"/>
                    </a:cubicBezTo>
                    <a:cubicBezTo>
                      <a:pt x="318" y="469"/>
                      <a:pt x="352" y="466"/>
                      <a:pt x="383" y="461"/>
                    </a:cubicBezTo>
                    <a:cubicBezTo>
                      <a:pt x="587" y="410"/>
                      <a:pt x="740" y="231"/>
                      <a:pt x="765" y="27"/>
                    </a:cubicBezTo>
                    <a:cubicBezTo>
                      <a:pt x="765" y="12"/>
                      <a:pt x="751" y="1"/>
                      <a:pt x="74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3"/>
              <p:cNvSpPr/>
              <p:nvPr/>
            </p:nvSpPr>
            <p:spPr>
              <a:xfrm>
                <a:off x="4764675" y="1564050"/>
                <a:ext cx="213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49" extrusionOk="0">
                    <a:moveTo>
                      <a:pt x="765" y="1"/>
                    </a:moveTo>
                    <a:cubicBezTo>
                      <a:pt x="753" y="13"/>
                      <a:pt x="740" y="26"/>
                      <a:pt x="727" y="52"/>
                    </a:cubicBezTo>
                    <a:cubicBezTo>
                      <a:pt x="714" y="179"/>
                      <a:pt x="651" y="294"/>
                      <a:pt x="536" y="370"/>
                    </a:cubicBezTo>
                    <a:cubicBezTo>
                      <a:pt x="464" y="410"/>
                      <a:pt x="388" y="430"/>
                      <a:pt x="309" y="430"/>
                    </a:cubicBezTo>
                    <a:cubicBezTo>
                      <a:pt x="262" y="430"/>
                      <a:pt x="214" y="423"/>
                      <a:pt x="166" y="408"/>
                    </a:cubicBezTo>
                    <a:cubicBezTo>
                      <a:pt x="128" y="383"/>
                      <a:pt x="115" y="345"/>
                      <a:pt x="115" y="306"/>
                    </a:cubicBezTo>
                    <a:cubicBezTo>
                      <a:pt x="115" y="268"/>
                      <a:pt x="90" y="243"/>
                      <a:pt x="64" y="243"/>
                    </a:cubicBezTo>
                    <a:cubicBezTo>
                      <a:pt x="26" y="243"/>
                      <a:pt x="1" y="268"/>
                      <a:pt x="1" y="306"/>
                    </a:cubicBezTo>
                    <a:cubicBezTo>
                      <a:pt x="1" y="370"/>
                      <a:pt x="26" y="434"/>
                      <a:pt x="77" y="472"/>
                    </a:cubicBezTo>
                    <a:cubicBezTo>
                      <a:pt x="141" y="523"/>
                      <a:pt x="230" y="549"/>
                      <a:pt x="306" y="549"/>
                    </a:cubicBezTo>
                    <a:cubicBezTo>
                      <a:pt x="357" y="549"/>
                      <a:pt x="396" y="549"/>
                      <a:pt x="434" y="536"/>
                    </a:cubicBezTo>
                    <a:cubicBezTo>
                      <a:pt x="651" y="485"/>
                      <a:pt x="816" y="294"/>
                      <a:pt x="842" y="77"/>
                    </a:cubicBezTo>
                    <a:cubicBezTo>
                      <a:pt x="855" y="52"/>
                      <a:pt x="842" y="26"/>
                      <a:pt x="829" y="13"/>
                    </a:cubicBezTo>
                    <a:cubicBezTo>
                      <a:pt x="804" y="1"/>
                      <a:pt x="791" y="1"/>
                      <a:pt x="76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4772425" y="1536550"/>
                <a:ext cx="81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99" extrusionOk="0">
                    <a:moveTo>
                      <a:pt x="298" y="1"/>
                    </a:moveTo>
                    <a:cubicBezTo>
                      <a:pt x="295" y="1"/>
                      <a:pt x="292" y="2"/>
                      <a:pt x="290" y="4"/>
                    </a:cubicBezTo>
                    <a:cubicBezTo>
                      <a:pt x="213" y="81"/>
                      <a:pt x="111" y="132"/>
                      <a:pt x="22" y="170"/>
                    </a:cubicBezTo>
                    <a:cubicBezTo>
                      <a:pt x="0" y="170"/>
                      <a:pt x="6" y="198"/>
                      <a:pt x="25" y="198"/>
                    </a:cubicBezTo>
                    <a:cubicBezTo>
                      <a:pt x="28" y="198"/>
                      <a:pt x="31" y="197"/>
                      <a:pt x="35" y="196"/>
                    </a:cubicBezTo>
                    <a:cubicBezTo>
                      <a:pt x="137" y="170"/>
                      <a:pt x="226" y="106"/>
                      <a:pt x="315" y="30"/>
                    </a:cubicBezTo>
                    <a:cubicBezTo>
                      <a:pt x="325" y="20"/>
                      <a:pt x="311" y="1"/>
                      <a:pt x="29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3"/>
              <p:cNvSpPr/>
              <p:nvPr/>
            </p:nvSpPr>
            <p:spPr>
              <a:xfrm>
                <a:off x="4771375" y="1535525"/>
                <a:ext cx="102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88" extrusionOk="0">
                    <a:moveTo>
                      <a:pt x="340" y="1"/>
                    </a:moveTo>
                    <a:cubicBezTo>
                      <a:pt x="325" y="1"/>
                      <a:pt x="313" y="7"/>
                      <a:pt x="306" y="20"/>
                    </a:cubicBezTo>
                    <a:cubicBezTo>
                      <a:pt x="230" y="84"/>
                      <a:pt x="140" y="135"/>
                      <a:pt x="51" y="173"/>
                    </a:cubicBezTo>
                    <a:cubicBezTo>
                      <a:pt x="13" y="173"/>
                      <a:pt x="0" y="211"/>
                      <a:pt x="13" y="249"/>
                    </a:cubicBezTo>
                    <a:cubicBezTo>
                      <a:pt x="13" y="262"/>
                      <a:pt x="38" y="275"/>
                      <a:pt x="64" y="288"/>
                    </a:cubicBezTo>
                    <a:lnTo>
                      <a:pt x="89" y="275"/>
                    </a:lnTo>
                    <a:cubicBezTo>
                      <a:pt x="191" y="237"/>
                      <a:pt x="293" y="173"/>
                      <a:pt x="383" y="96"/>
                    </a:cubicBezTo>
                    <a:cubicBezTo>
                      <a:pt x="408" y="71"/>
                      <a:pt x="408" y="33"/>
                      <a:pt x="383" y="20"/>
                    </a:cubicBezTo>
                    <a:cubicBezTo>
                      <a:pt x="370" y="7"/>
                      <a:pt x="354" y="1"/>
                      <a:pt x="34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3"/>
              <p:cNvSpPr/>
              <p:nvPr/>
            </p:nvSpPr>
            <p:spPr>
              <a:xfrm>
                <a:off x="4771725" y="1517600"/>
                <a:ext cx="38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6" extrusionOk="0">
                    <a:moveTo>
                      <a:pt x="139" y="1"/>
                    </a:moveTo>
                    <a:cubicBezTo>
                      <a:pt x="133" y="1"/>
                      <a:pt x="126" y="4"/>
                      <a:pt x="126" y="10"/>
                    </a:cubicBezTo>
                    <a:cubicBezTo>
                      <a:pt x="126" y="100"/>
                      <a:pt x="88" y="176"/>
                      <a:pt x="12" y="214"/>
                    </a:cubicBezTo>
                    <a:cubicBezTo>
                      <a:pt x="1" y="225"/>
                      <a:pt x="9" y="255"/>
                      <a:pt x="27" y="255"/>
                    </a:cubicBezTo>
                    <a:cubicBezTo>
                      <a:pt x="30" y="255"/>
                      <a:pt x="34" y="254"/>
                      <a:pt x="37" y="253"/>
                    </a:cubicBezTo>
                    <a:cubicBezTo>
                      <a:pt x="114" y="202"/>
                      <a:pt x="152" y="112"/>
                      <a:pt x="152" y="10"/>
                    </a:cubicBezTo>
                    <a:cubicBezTo>
                      <a:pt x="152" y="4"/>
                      <a:pt x="146" y="1"/>
                      <a:pt x="13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3"/>
              <p:cNvSpPr/>
              <p:nvPr/>
            </p:nvSpPr>
            <p:spPr>
              <a:xfrm>
                <a:off x="4770400" y="1516575"/>
                <a:ext cx="610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32" extrusionOk="0">
                    <a:moveTo>
                      <a:pt x="192" y="0"/>
                    </a:moveTo>
                    <a:cubicBezTo>
                      <a:pt x="154" y="0"/>
                      <a:pt x="128" y="26"/>
                      <a:pt x="128" y="64"/>
                    </a:cubicBezTo>
                    <a:cubicBezTo>
                      <a:pt x="128" y="128"/>
                      <a:pt x="103" y="192"/>
                      <a:pt x="39" y="230"/>
                    </a:cubicBezTo>
                    <a:cubicBezTo>
                      <a:pt x="1" y="255"/>
                      <a:pt x="14" y="319"/>
                      <a:pt x="52" y="332"/>
                    </a:cubicBezTo>
                    <a:lnTo>
                      <a:pt x="103" y="332"/>
                    </a:lnTo>
                    <a:cubicBezTo>
                      <a:pt x="192" y="268"/>
                      <a:pt x="243" y="166"/>
                      <a:pt x="243" y="64"/>
                    </a:cubicBezTo>
                    <a:cubicBezTo>
                      <a:pt x="243" y="26"/>
                      <a:pt x="218" y="0"/>
                      <a:pt x="19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3"/>
              <p:cNvSpPr/>
              <p:nvPr/>
            </p:nvSpPr>
            <p:spPr>
              <a:xfrm>
                <a:off x="4772950" y="1509300"/>
                <a:ext cx="440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13" extrusionOk="0">
                    <a:moveTo>
                      <a:pt x="155" y="0"/>
                    </a:moveTo>
                    <a:cubicBezTo>
                      <a:pt x="150" y="0"/>
                      <a:pt x="145" y="3"/>
                      <a:pt x="141" y="11"/>
                    </a:cubicBezTo>
                    <a:cubicBezTo>
                      <a:pt x="116" y="49"/>
                      <a:pt x="77" y="75"/>
                      <a:pt x="26" y="75"/>
                    </a:cubicBezTo>
                    <a:cubicBezTo>
                      <a:pt x="1" y="75"/>
                      <a:pt x="1" y="113"/>
                      <a:pt x="26" y="113"/>
                    </a:cubicBezTo>
                    <a:cubicBezTo>
                      <a:pt x="90" y="113"/>
                      <a:pt x="141" y="75"/>
                      <a:pt x="167" y="24"/>
                    </a:cubicBezTo>
                    <a:cubicBezTo>
                      <a:pt x="175" y="15"/>
                      <a:pt x="166" y="0"/>
                      <a:pt x="15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3"/>
              <p:cNvSpPr/>
              <p:nvPr/>
            </p:nvSpPr>
            <p:spPr>
              <a:xfrm>
                <a:off x="4772000" y="1508275"/>
                <a:ext cx="64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93" extrusionOk="0">
                    <a:moveTo>
                      <a:pt x="192" y="1"/>
                    </a:moveTo>
                    <a:cubicBezTo>
                      <a:pt x="166" y="1"/>
                      <a:pt x="154" y="14"/>
                      <a:pt x="141" y="26"/>
                    </a:cubicBezTo>
                    <a:cubicBezTo>
                      <a:pt x="128" y="52"/>
                      <a:pt x="90" y="77"/>
                      <a:pt x="64" y="77"/>
                    </a:cubicBezTo>
                    <a:cubicBezTo>
                      <a:pt x="26" y="77"/>
                      <a:pt x="1" y="116"/>
                      <a:pt x="13" y="141"/>
                    </a:cubicBezTo>
                    <a:cubicBezTo>
                      <a:pt x="13" y="179"/>
                      <a:pt x="39" y="192"/>
                      <a:pt x="64" y="192"/>
                    </a:cubicBezTo>
                    <a:lnTo>
                      <a:pt x="77" y="192"/>
                    </a:lnTo>
                    <a:cubicBezTo>
                      <a:pt x="141" y="192"/>
                      <a:pt x="205" y="154"/>
                      <a:pt x="243" y="90"/>
                    </a:cubicBezTo>
                    <a:cubicBezTo>
                      <a:pt x="256" y="77"/>
                      <a:pt x="256" y="52"/>
                      <a:pt x="243" y="39"/>
                    </a:cubicBezTo>
                    <a:cubicBezTo>
                      <a:pt x="230" y="14"/>
                      <a:pt x="217" y="1"/>
                      <a:pt x="19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3"/>
              <p:cNvSpPr/>
              <p:nvPr/>
            </p:nvSpPr>
            <p:spPr>
              <a:xfrm>
                <a:off x="4764450" y="1461625"/>
                <a:ext cx="47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93" extrusionOk="0">
                    <a:moveTo>
                      <a:pt x="174" y="1"/>
                    </a:moveTo>
                    <a:cubicBezTo>
                      <a:pt x="166" y="1"/>
                      <a:pt x="155" y="7"/>
                      <a:pt x="150" y="19"/>
                    </a:cubicBezTo>
                    <a:cubicBezTo>
                      <a:pt x="127" y="41"/>
                      <a:pt x="105" y="153"/>
                      <a:pt x="56" y="153"/>
                    </a:cubicBezTo>
                    <a:cubicBezTo>
                      <a:pt x="50" y="153"/>
                      <a:pt x="43" y="151"/>
                      <a:pt x="35" y="146"/>
                    </a:cubicBezTo>
                    <a:cubicBezTo>
                      <a:pt x="33" y="144"/>
                      <a:pt x="31" y="144"/>
                      <a:pt x="29" y="144"/>
                    </a:cubicBezTo>
                    <a:cubicBezTo>
                      <a:pt x="16" y="144"/>
                      <a:pt x="0" y="173"/>
                      <a:pt x="22" y="184"/>
                    </a:cubicBezTo>
                    <a:cubicBezTo>
                      <a:pt x="33" y="190"/>
                      <a:pt x="46" y="193"/>
                      <a:pt x="59" y="193"/>
                    </a:cubicBezTo>
                    <a:cubicBezTo>
                      <a:pt x="77" y="193"/>
                      <a:pt x="97" y="187"/>
                      <a:pt x="112" y="172"/>
                    </a:cubicBezTo>
                    <a:cubicBezTo>
                      <a:pt x="150" y="133"/>
                      <a:pt x="150" y="70"/>
                      <a:pt x="175" y="31"/>
                    </a:cubicBezTo>
                    <a:cubicBezTo>
                      <a:pt x="189" y="10"/>
                      <a:pt x="184" y="1"/>
                      <a:pt x="17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3"/>
              <p:cNvSpPr/>
              <p:nvPr/>
            </p:nvSpPr>
            <p:spPr>
              <a:xfrm>
                <a:off x="4763400" y="1460675"/>
                <a:ext cx="67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4" extrusionOk="0">
                    <a:moveTo>
                      <a:pt x="203" y="1"/>
                    </a:moveTo>
                    <a:cubicBezTo>
                      <a:pt x="185" y="1"/>
                      <a:pt x="168" y="10"/>
                      <a:pt x="154" y="31"/>
                    </a:cubicBezTo>
                    <a:cubicBezTo>
                      <a:pt x="141" y="44"/>
                      <a:pt x="128" y="57"/>
                      <a:pt x="128" y="82"/>
                    </a:cubicBezTo>
                    <a:cubicBezTo>
                      <a:pt x="115" y="95"/>
                      <a:pt x="103" y="146"/>
                      <a:pt x="103" y="146"/>
                    </a:cubicBezTo>
                    <a:lnTo>
                      <a:pt x="52" y="146"/>
                    </a:lnTo>
                    <a:cubicBezTo>
                      <a:pt x="1" y="159"/>
                      <a:pt x="1" y="222"/>
                      <a:pt x="39" y="261"/>
                    </a:cubicBezTo>
                    <a:cubicBezTo>
                      <a:pt x="52" y="261"/>
                      <a:pt x="77" y="273"/>
                      <a:pt x="90" y="273"/>
                    </a:cubicBezTo>
                    <a:cubicBezTo>
                      <a:pt x="128" y="273"/>
                      <a:pt x="166" y="248"/>
                      <a:pt x="179" y="222"/>
                    </a:cubicBezTo>
                    <a:cubicBezTo>
                      <a:pt x="205" y="197"/>
                      <a:pt x="217" y="171"/>
                      <a:pt x="230" y="146"/>
                    </a:cubicBezTo>
                    <a:cubicBezTo>
                      <a:pt x="230" y="120"/>
                      <a:pt x="243" y="108"/>
                      <a:pt x="243" y="95"/>
                    </a:cubicBezTo>
                    <a:cubicBezTo>
                      <a:pt x="268" y="69"/>
                      <a:pt x="268" y="31"/>
                      <a:pt x="243" y="18"/>
                    </a:cubicBezTo>
                    <a:cubicBezTo>
                      <a:pt x="231" y="7"/>
                      <a:pt x="217" y="1"/>
                      <a:pt x="20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3"/>
              <p:cNvSpPr/>
              <p:nvPr/>
            </p:nvSpPr>
            <p:spPr>
              <a:xfrm>
                <a:off x="4760275" y="1459375"/>
                <a:ext cx="63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35" extrusionOk="0">
                    <a:moveTo>
                      <a:pt x="221" y="0"/>
                    </a:moveTo>
                    <a:cubicBezTo>
                      <a:pt x="212" y="0"/>
                      <a:pt x="202" y="7"/>
                      <a:pt x="202" y="20"/>
                    </a:cubicBezTo>
                    <a:lnTo>
                      <a:pt x="189" y="20"/>
                    </a:lnTo>
                    <a:cubicBezTo>
                      <a:pt x="202" y="83"/>
                      <a:pt x="202" y="147"/>
                      <a:pt x="189" y="211"/>
                    </a:cubicBezTo>
                    <a:cubicBezTo>
                      <a:pt x="169" y="261"/>
                      <a:pt x="118" y="295"/>
                      <a:pt x="66" y="295"/>
                    </a:cubicBezTo>
                    <a:cubicBezTo>
                      <a:pt x="51" y="295"/>
                      <a:pt x="37" y="293"/>
                      <a:pt x="24" y="287"/>
                    </a:cubicBezTo>
                    <a:cubicBezTo>
                      <a:pt x="21" y="285"/>
                      <a:pt x="19" y="284"/>
                      <a:pt x="16" y="284"/>
                    </a:cubicBezTo>
                    <a:cubicBezTo>
                      <a:pt x="7" y="284"/>
                      <a:pt x="1" y="302"/>
                      <a:pt x="11" y="313"/>
                    </a:cubicBezTo>
                    <a:cubicBezTo>
                      <a:pt x="36" y="328"/>
                      <a:pt x="63" y="335"/>
                      <a:pt x="89" y="335"/>
                    </a:cubicBezTo>
                    <a:cubicBezTo>
                      <a:pt x="129" y="335"/>
                      <a:pt x="166" y="318"/>
                      <a:pt x="189" y="287"/>
                    </a:cubicBezTo>
                    <a:cubicBezTo>
                      <a:pt x="240" y="198"/>
                      <a:pt x="253" y="109"/>
                      <a:pt x="240" y="20"/>
                    </a:cubicBezTo>
                    <a:cubicBezTo>
                      <a:pt x="240" y="7"/>
                      <a:pt x="231" y="0"/>
                      <a:pt x="22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3"/>
              <p:cNvSpPr/>
              <p:nvPr/>
            </p:nvSpPr>
            <p:spPr>
              <a:xfrm>
                <a:off x="4758950" y="1458500"/>
                <a:ext cx="862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425" extrusionOk="0">
                    <a:moveTo>
                      <a:pt x="262" y="0"/>
                    </a:moveTo>
                    <a:cubicBezTo>
                      <a:pt x="256" y="0"/>
                      <a:pt x="249" y="1"/>
                      <a:pt x="242" y="4"/>
                    </a:cubicBezTo>
                    <a:cubicBezTo>
                      <a:pt x="217" y="4"/>
                      <a:pt x="191" y="29"/>
                      <a:pt x="204" y="55"/>
                    </a:cubicBezTo>
                    <a:cubicBezTo>
                      <a:pt x="217" y="118"/>
                      <a:pt x="217" y="169"/>
                      <a:pt x="204" y="233"/>
                    </a:cubicBezTo>
                    <a:cubicBezTo>
                      <a:pt x="191" y="258"/>
                      <a:pt x="166" y="284"/>
                      <a:pt x="140" y="297"/>
                    </a:cubicBezTo>
                    <a:lnTo>
                      <a:pt x="89" y="297"/>
                    </a:lnTo>
                    <a:cubicBezTo>
                      <a:pt x="80" y="287"/>
                      <a:pt x="68" y="283"/>
                      <a:pt x="57" y="283"/>
                    </a:cubicBezTo>
                    <a:cubicBezTo>
                      <a:pt x="38" y="283"/>
                      <a:pt x="21" y="294"/>
                      <a:pt x="13" y="309"/>
                    </a:cubicBezTo>
                    <a:cubicBezTo>
                      <a:pt x="0" y="335"/>
                      <a:pt x="0" y="373"/>
                      <a:pt x="38" y="386"/>
                    </a:cubicBezTo>
                    <a:cubicBezTo>
                      <a:pt x="64" y="411"/>
                      <a:pt x="89" y="424"/>
                      <a:pt x="128" y="424"/>
                    </a:cubicBezTo>
                    <a:cubicBezTo>
                      <a:pt x="179" y="411"/>
                      <a:pt x="230" y="386"/>
                      <a:pt x="268" y="348"/>
                    </a:cubicBezTo>
                    <a:cubicBezTo>
                      <a:pt x="319" y="258"/>
                      <a:pt x="344" y="156"/>
                      <a:pt x="319" y="55"/>
                    </a:cubicBezTo>
                    <a:cubicBezTo>
                      <a:pt x="319" y="23"/>
                      <a:pt x="293" y="0"/>
                      <a:pt x="26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3"/>
              <p:cNvSpPr/>
              <p:nvPr/>
            </p:nvSpPr>
            <p:spPr>
              <a:xfrm>
                <a:off x="4765075" y="1464350"/>
                <a:ext cx="28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63" extrusionOk="0">
                    <a:moveTo>
                      <a:pt x="57" y="1"/>
                    </a:moveTo>
                    <a:cubicBezTo>
                      <a:pt x="42" y="1"/>
                      <a:pt x="27" y="16"/>
                      <a:pt x="36" y="24"/>
                    </a:cubicBezTo>
                    <a:cubicBezTo>
                      <a:pt x="74" y="88"/>
                      <a:pt x="61" y="177"/>
                      <a:pt x="10" y="228"/>
                    </a:cubicBezTo>
                    <a:cubicBezTo>
                      <a:pt x="0" y="238"/>
                      <a:pt x="13" y="262"/>
                      <a:pt x="25" y="262"/>
                    </a:cubicBezTo>
                    <a:cubicBezTo>
                      <a:pt x="29" y="262"/>
                      <a:pt x="32" y="260"/>
                      <a:pt x="36" y="254"/>
                    </a:cubicBezTo>
                    <a:cubicBezTo>
                      <a:pt x="99" y="190"/>
                      <a:pt x="112" y="88"/>
                      <a:pt x="74" y="12"/>
                    </a:cubicBezTo>
                    <a:cubicBezTo>
                      <a:pt x="70" y="4"/>
                      <a:pt x="63" y="1"/>
                      <a:pt x="5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3"/>
              <p:cNvSpPr/>
              <p:nvPr/>
            </p:nvSpPr>
            <p:spPr>
              <a:xfrm>
                <a:off x="4764050" y="1463125"/>
                <a:ext cx="51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42" extrusionOk="0">
                    <a:moveTo>
                      <a:pt x="96" y="0"/>
                    </a:moveTo>
                    <a:cubicBezTo>
                      <a:pt x="89" y="0"/>
                      <a:pt x="83" y="3"/>
                      <a:pt x="77" y="10"/>
                    </a:cubicBezTo>
                    <a:cubicBezTo>
                      <a:pt x="51" y="22"/>
                      <a:pt x="38" y="61"/>
                      <a:pt x="51" y="86"/>
                    </a:cubicBezTo>
                    <a:cubicBezTo>
                      <a:pt x="77" y="137"/>
                      <a:pt x="64" y="201"/>
                      <a:pt x="26" y="239"/>
                    </a:cubicBezTo>
                    <a:cubicBezTo>
                      <a:pt x="0" y="265"/>
                      <a:pt x="0" y="303"/>
                      <a:pt x="26" y="328"/>
                    </a:cubicBezTo>
                    <a:cubicBezTo>
                      <a:pt x="38" y="341"/>
                      <a:pt x="51" y="341"/>
                      <a:pt x="64" y="341"/>
                    </a:cubicBezTo>
                    <a:cubicBezTo>
                      <a:pt x="77" y="341"/>
                      <a:pt x="102" y="341"/>
                      <a:pt x="115" y="328"/>
                    </a:cubicBezTo>
                    <a:cubicBezTo>
                      <a:pt x="179" y="252"/>
                      <a:pt x="204" y="137"/>
                      <a:pt x="153" y="35"/>
                    </a:cubicBezTo>
                    <a:cubicBezTo>
                      <a:pt x="140" y="22"/>
                      <a:pt x="128" y="10"/>
                      <a:pt x="115" y="10"/>
                    </a:cubicBezTo>
                    <a:cubicBezTo>
                      <a:pt x="108" y="3"/>
                      <a:pt x="102" y="0"/>
                      <a:pt x="9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3"/>
              <p:cNvSpPr/>
              <p:nvPr/>
            </p:nvSpPr>
            <p:spPr>
              <a:xfrm>
                <a:off x="4764375" y="1472850"/>
                <a:ext cx="5050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08" extrusionOk="0">
                    <a:moveTo>
                      <a:pt x="184" y="1"/>
                    </a:moveTo>
                    <a:cubicBezTo>
                      <a:pt x="182" y="1"/>
                      <a:pt x="180" y="1"/>
                      <a:pt x="178" y="3"/>
                    </a:cubicBezTo>
                    <a:lnTo>
                      <a:pt x="166" y="3"/>
                    </a:lnTo>
                    <a:lnTo>
                      <a:pt x="13" y="67"/>
                    </a:lnTo>
                    <a:cubicBezTo>
                      <a:pt x="2" y="78"/>
                      <a:pt x="0" y="108"/>
                      <a:pt x="16" y="108"/>
                    </a:cubicBezTo>
                    <a:cubicBezTo>
                      <a:pt x="19" y="108"/>
                      <a:pt x="22" y="107"/>
                      <a:pt x="25" y="105"/>
                    </a:cubicBezTo>
                    <a:lnTo>
                      <a:pt x="191" y="41"/>
                    </a:lnTo>
                    <a:cubicBezTo>
                      <a:pt x="202" y="30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3"/>
              <p:cNvSpPr/>
              <p:nvPr/>
            </p:nvSpPr>
            <p:spPr>
              <a:xfrm>
                <a:off x="4763400" y="1471725"/>
                <a:ext cx="70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80" extrusionOk="0">
                    <a:moveTo>
                      <a:pt x="225" y="0"/>
                    </a:moveTo>
                    <a:cubicBezTo>
                      <a:pt x="217" y="0"/>
                      <a:pt x="211" y="3"/>
                      <a:pt x="205" y="10"/>
                    </a:cubicBezTo>
                    <a:lnTo>
                      <a:pt x="39" y="61"/>
                    </a:lnTo>
                    <a:cubicBezTo>
                      <a:pt x="13" y="86"/>
                      <a:pt x="1" y="112"/>
                      <a:pt x="13" y="150"/>
                    </a:cubicBezTo>
                    <a:cubicBezTo>
                      <a:pt x="13" y="160"/>
                      <a:pt x="30" y="179"/>
                      <a:pt x="50" y="179"/>
                    </a:cubicBezTo>
                    <a:cubicBezTo>
                      <a:pt x="55" y="179"/>
                      <a:pt x="59" y="178"/>
                      <a:pt x="64" y="176"/>
                    </a:cubicBezTo>
                    <a:lnTo>
                      <a:pt x="90" y="176"/>
                    </a:lnTo>
                    <a:lnTo>
                      <a:pt x="243" y="112"/>
                    </a:lnTo>
                    <a:cubicBezTo>
                      <a:pt x="255" y="99"/>
                      <a:pt x="268" y="86"/>
                      <a:pt x="281" y="61"/>
                    </a:cubicBezTo>
                    <a:cubicBezTo>
                      <a:pt x="281" y="35"/>
                      <a:pt x="268" y="23"/>
                      <a:pt x="255" y="10"/>
                    </a:cubicBezTo>
                    <a:cubicBezTo>
                      <a:pt x="243" y="3"/>
                      <a:pt x="233" y="0"/>
                      <a:pt x="22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3"/>
              <p:cNvSpPr/>
              <p:nvPr/>
            </p:nvSpPr>
            <p:spPr>
              <a:xfrm>
                <a:off x="4765625" y="1475250"/>
                <a:ext cx="35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75" extrusionOk="0">
                    <a:moveTo>
                      <a:pt x="122" y="1"/>
                    </a:moveTo>
                    <a:cubicBezTo>
                      <a:pt x="116" y="1"/>
                      <a:pt x="108" y="4"/>
                      <a:pt x="103" y="9"/>
                    </a:cubicBezTo>
                    <a:cubicBezTo>
                      <a:pt x="90" y="60"/>
                      <a:pt x="52" y="111"/>
                      <a:pt x="14" y="137"/>
                    </a:cubicBezTo>
                    <a:cubicBezTo>
                      <a:pt x="1" y="149"/>
                      <a:pt x="14" y="175"/>
                      <a:pt x="26" y="175"/>
                    </a:cubicBezTo>
                    <a:cubicBezTo>
                      <a:pt x="77" y="137"/>
                      <a:pt x="116" y="86"/>
                      <a:pt x="141" y="22"/>
                    </a:cubicBezTo>
                    <a:cubicBezTo>
                      <a:pt x="141" y="7"/>
                      <a:pt x="132" y="1"/>
                      <a:pt x="12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3"/>
              <p:cNvSpPr/>
              <p:nvPr/>
            </p:nvSpPr>
            <p:spPr>
              <a:xfrm>
                <a:off x="4764050" y="1474275"/>
                <a:ext cx="60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53" extrusionOk="0">
                    <a:moveTo>
                      <a:pt x="174" y="0"/>
                    </a:moveTo>
                    <a:cubicBezTo>
                      <a:pt x="166" y="0"/>
                      <a:pt x="159" y="3"/>
                      <a:pt x="153" y="10"/>
                    </a:cubicBezTo>
                    <a:cubicBezTo>
                      <a:pt x="140" y="10"/>
                      <a:pt x="128" y="23"/>
                      <a:pt x="128" y="35"/>
                    </a:cubicBezTo>
                    <a:cubicBezTo>
                      <a:pt x="115" y="86"/>
                      <a:pt x="89" y="125"/>
                      <a:pt x="51" y="150"/>
                    </a:cubicBezTo>
                    <a:cubicBezTo>
                      <a:pt x="0" y="176"/>
                      <a:pt x="26" y="252"/>
                      <a:pt x="89" y="252"/>
                    </a:cubicBezTo>
                    <a:lnTo>
                      <a:pt x="115" y="252"/>
                    </a:lnTo>
                    <a:cubicBezTo>
                      <a:pt x="179" y="201"/>
                      <a:pt x="217" y="150"/>
                      <a:pt x="242" y="74"/>
                    </a:cubicBezTo>
                    <a:cubicBezTo>
                      <a:pt x="242" y="48"/>
                      <a:pt x="229" y="10"/>
                      <a:pt x="204" y="10"/>
                    </a:cubicBezTo>
                    <a:cubicBezTo>
                      <a:pt x="191" y="3"/>
                      <a:pt x="182" y="0"/>
                      <a:pt x="17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3"/>
              <p:cNvSpPr/>
              <p:nvPr/>
            </p:nvSpPr>
            <p:spPr>
              <a:xfrm>
                <a:off x="4766675" y="1478400"/>
                <a:ext cx="34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8" extrusionOk="0">
                    <a:moveTo>
                      <a:pt x="118" y="1"/>
                    </a:moveTo>
                    <a:cubicBezTo>
                      <a:pt x="109" y="1"/>
                      <a:pt x="99" y="4"/>
                      <a:pt x="99" y="11"/>
                    </a:cubicBezTo>
                    <a:lnTo>
                      <a:pt x="99" y="23"/>
                    </a:lnTo>
                    <a:cubicBezTo>
                      <a:pt x="99" y="74"/>
                      <a:pt x="74" y="138"/>
                      <a:pt x="23" y="176"/>
                    </a:cubicBezTo>
                    <a:cubicBezTo>
                      <a:pt x="1" y="187"/>
                      <a:pt x="16" y="217"/>
                      <a:pt x="29" y="217"/>
                    </a:cubicBezTo>
                    <a:cubicBezTo>
                      <a:pt x="31" y="217"/>
                      <a:pt x="33" y="216"/>
                      <a:pt x="35" y="214"/>
                    </a:cubicBezTo>
                    <a:cubicBezTo>
                      <a:pt x="99" y="164"/>
                      <a:pt x="137" y="87"/>
                      <a:pt x="137" y="11"/>
                    </a:cubicBezTo>
                    <a:cubicBezTo>
                      <a:pt x="137" y="4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3"/>
              <p:cNvSpPr/>
              <p:nvPr/>
            </p:nvSpPr>
            <p:spPr>
              <a:xfrm>
                <a:off x="4765950" y="1477700"/>
                <a:ext cx="51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94" extrusionOk="0">
                    <a:moveTo>
                      <a:pt x="141" y="0"/>
                    </a:moveTo>
                    <a:cubicBezTo>
                      <a:pt x="115" y="0"/>
                      <a:pt x="90" y="26"/>
                      <a:pt x="90" y="64"/>
                    </a:cubicBezTo>
                    <a:cubicBezTo>
                      <a:pt x="90" y="102"/>
                      <a:pt x="64" y="153"/>
                      <a:pt x="26" y="179"/>
                    </a:cubicBezTo>
                    <a:cubicBezTo>
                      <a:pt x="13" y="192"/>
                      <a:pt x="1" y="217"/>
                      <a:pt x="1" y="242"/>
                    </a:cubicBezTo>
                    <a:cubicBezTo>
                      <a:pt x="1" y="255"/>
                      <a:pt x="13" y="281"/>
                      <a:pt x="39" y="293"/>
                    </a:cubicBezTo>
                    <a:lnTo>
                      <a:pt x="64" y="293"/>
                    </a:lnTo>
                    <a:cubicBezTo>
                      <a:pt x="64" y="293"/>
                      <a:pt x="77" y="281"/>
                      <a:pt x="90" y="281"/>
                    </a:cubicBezTo>
                    <a:cubicBezTo>
                      <a:pt x="166" y="230"/>
                      <a:pt x="204" y="141"/>
                      <a:pt x="204" y="51"/>
                    </a:cubicBezTo>
                    <a:cubicBezTo>
                      <a:pt x="204" y="26"/>
                      <a:pt x="179" y="0"/>
                      <a:pt x="14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3"/>
              <p:cNvSpPr/>
              <p:nvPr/>
            </p:nvSpPr>
            <p:spPr>
              <a:xfrm>
                <a:off x="4767975" y="1484650"/>
                <a:ext cx="31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23" extrusionOk="0">
                    <a:moveTo>
                      <a:pt x="91" y="1"/>
                    </a:moveTo>
                    <a:cubicBezTo>
                      <a:pt x="81" y="1"/>
                      <a:pt x="72" y="8"/>
                      <a:pt x="72" y="15"/>
                    </a:cubicBezTo>
                    <a:cubicBezTo>
                      <a:pt x="85" y="79"/>
                      <a:pt x="72" y="143"/>
                      <a:pt x="22" y="194"/>
                    </a:cubicBezTo>
                    <a:cubicBezTo>
                      <a:pt x="1" y="204"/>
                      <a:pt x="14" y="223"/>
                      <a:pt x="33" y="223"/>
                    </a:cubicBezTo>
                    <a:cubicBezTo>
                      <a:pt x="37" y="223"/>
                      <a:pt x="42" y="222"/>
                      <a:pt x="47" y="219"/>
                    </a:cubicBezTo>
                    <a:cubicBezTo>
                      <a:pt x="98" y="168"/>
                      <a:pt x="123" y="92"/>
                      <a:pt x="111" y="15"/>
                    </a:cubicBezTo>
                    <a:cubicBezTo>
                      <a:pt x="105" y="5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3"/>
              <p:cNvSpPr/>
              <p:nvPr/>
            </p:nvSpPr>
            <p:spPr>
              <a:xfrm>
                <a:off x="4767225" y="1483300"/>
                <a:ext cx="51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325" extrusionOk="0">
                    <a:moveTo>
                      <a:pt x="116" y="1"/>
                    </a:moveTo>
                    <a:cubicBezTo>
                      <a:pt x="108" y="1"/>
                      <a:pt x="99" y="3"/>
                      <a:pt x="90" y="6"/>
                    </a:cubicBezTo>
                    <a:cubicBezTo>
                      <a:pt x="64" y="18"/>
                      <a:pt x="52" y="44"/>
                      <a:pt x="52" y="82"/>
                    </a:cubicBezTo>
                    <a:cubicBezTo>
                      <a:pt x="77" y="133"/>
                      <a:pt x="52" y="184"/>
                      <a:pt x="13" y="222"/>
                    </a:cubicBezTo>
                    <a:cubicBezTo>
                      <a:pt x="1" y="248"/>
                      <a:pt x="1" y="286"/>
                      <a:pt x="13" y="299"/>
                    </a:cubicBezTo>
                    <a:cubicBezTo>
                      <a:pt x="26" y="312"/>
                      <a:pt x="39" y="324"/>
                      <a:pt x="64" y="324"/>
                    </a:cubicBezTo>
                    <a:cubicBezTo>
                      <a:pt x="77" y="324"/>
                      <a:pt x="90" y="312"/>
                      <a:pt x="102" y="312"/>
                    </a:cubicBezTo>
                    <a:cubicBezTo>
                      <a:pt x="166" y="235"/>
                      <a:pt x="204" y="133"/>
                      <a:pt x="166" y="44"/>
                    </a:cubicBezTo>
                    <a:cubicBezTo>
                      <a:pt x="157" y="15"/>
                      <a:pt x="140" y="1"/>
                      <a:pt x="11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3"/>
              <p:cNvSpPr/>
              <p:nvPr/>
            </p:nvSpPr>
            <p:spPr>
              <a:xfrm>
                <a:off x="4765625" y="1486600"/>
                <a:ext cx="4500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0" extrusionOk="0">
                    <a:moveTo>
                      <a:pt x="154" y="0"/>
                    </a:moveTo>
                    <a:cubicBezTo>
                      <a:pt x="143" y="0"/>
                      <a:pt x="128" y="11"/>
                      <a:pt x="128" y="27"/>
                    </a:cubicBezTo>
                    <a:cubicBezTo>
                      <a:pt x="140" y="86"/>
                      <a:pt x="152" y="221"/>
                      <a:pt x="63" y="221"/>
                    </a:cubicBezTo>
                    <a:cubicBezTo>
                      <a:pt x="56" y="221"/>
                      <a:pt x="48" y="220"/>
                      <a:pt x="39" y="218"/>
                    </a:cubicBezTo>
                    <a:cubicBezTo>
                      <a:pt x="14" y="218"/>
                      <a:pt x="1" y="256"/>
                      <a:pt x="26" y="256"/>
                    </a:cubicBezTo>
                    <a:cubicBezTo>
                      <a:pt x="35" y="258"/>
                      <a:pt x="44" y="259"/>
                      <a:pt x="52" y="259"/>
                    </a:cubicBezTo>
                    <a:cubicBezTo>
                      <a:pt x="94" y="259"/>
                      <a:pt x="133" y="235"/>
                      <a:pt x="154" y="192"/>
                    </a:cubicBezTo>
                    <a:cubicBezTo>
                      <a:pt x="179" y="141"/>
                      <a:pt x="179" y="65"/>
                      <a:pt x="166" y="14"/>
                    </a:cubicBezTo>
                    <a:cubicBezTo>
                      <a:pt x="166" y="4"/>
                      <a:pt x="161" y="0"/>
                      <a:pt x="15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3"/>
              <p:cNvSpPr/>
              <p:nvPr/>
            </p:nvSpPr>
            <p:spPr>
              <a:xfrm>
                <a:off x="4764675" y="1485750"/>
                <a:ext cx="64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31" extrusionOk="0">
                    <a:moveTo>
                      <a:pt x="173" y="0"/>
                    </a:moveTo>
                    <a:cubicBezTo>
                      <a:pt x="163" y="0"/>
                      <a:pt x="154" y="3"/>
                      <a:pt x="141" y="10"/>
                    </a:cubicBezTo>
                    <a:cubicBezTo>
                      <a:pt x="128" y="22"/>
                      <a:pt x="115" y="48"/>
                      <a:pt x="128" y="73"/>
                    </a:cubicBezTo>
                    <a:cubicBezTo>
                      <a:pt x="141" y="124"/>
                      <a:pt x="141" y="175"/>
                      <a:pt x="115" y="214"/>
                    </a:cubicBezTo>
                    <a:lnTo>
                      <a:pt x="77" y="214"/>
                    </a:lnTo>
                    <a:cubicBezTo>
                      <a:pt x="39" y="214"/>
                      <a:pt x="1" y="252"/>
                      <a:pt x="13" y="303"/>
                    </a:cubicBezTo>
                    <a:cubicBezTo>
                      <a:pt x="26" y="316"/>
                      <a:pt x="39" y="328"/>
                      <a:pt x="64" y="328"/>
                    </a:cubicBezTo>
                    <a:lnTo>
                      <a:pt x="90" y="328"/>
                    </a:lnTo>
                    <a:cubicBezTo>
                      <a:pt x="97" y="330"/>
                      <a:pt x="103" y="331"/>
                      <a:pt x="110" y="331"/>
                    </a:cubicBezTo>
                    <a:cubicBezTo>
                      <a:pt x="154" y="331"/>
                      <a:pt x="197" y="298"/>
                      <a:pt x="230" y="265"/>
                    </a:cubicBezTo>
                    <a:cubicBezTo>
                      <a:pt x="255" y="188"/>
                      <a:pt x="255" y="112"/>
                      <a:pt x="243" y="48"/>
                    </a:cubicBezTo>
                    <a:cubicBezTo>
                      <a:pt x="243" y="22"/>
                      <a:pt x="217" y="10"/>
                      <a:pt x="204" y="10"/>
                    </a:cubicBezTo>
                    <a:cubicBezTo>
                      <a:pt x="192" y="3"/>
                      <a:pt x="182" y="0"/>
                      <a:pt x="17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3"/>
              <p:cNvSpPr/>
              <p:nvPr/>
            </p:nvSpPr>
            <p:spPr>
              <a:xfrm>
                <a:off x="4764150" y="1490075"/>
                <a:ext cx="2475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96" extrusionOk="0">
                    <a:moveTo>
                      <a:pt x="80" y="0"/>
                    </a:moveTo>
                    <a:cubicBezTo>
                      <a:pt x="73" y="0"/>
                      <a:pt x="65" y="4"/>
                      <a:pt x="60" y="15"/>
                    </a:cubicBezTo>
                    <a:cubicBezTo>
                      <a:pt x="60" y="28"/>
                      <a:pt x="34" y="53"/>
                      <a:pt x="22" y="66"/>
                    </a:cubicBezTo>
                    <a:cubicBezTo>
                      <a:pt x="1" y="76"/>
                      <a:pt x="14" y="95"/>
                      <a:pt x="26" y="95"/>
                    </a:cubicBezTo>
                    <a:cubicBezTo>
                      <a:pt x="29" y="95"/>
                      <a:pt x="32" y="94"/>
                      <a:pt x="34" y="92"/>
                    </a:cubicBezTo>
                    <a:cubicBezTo>
                      <a:pt x="73" y="79"/>
                      <a:pt x="85" y="53"/>
                      <a:pt x="98" y="15"/>
                    </a:cubicBezTo>
                    <a:cubicBezTo>
                      <a:pt x="98" y="8"/>
                      <a:pt x="90" y="0"/>
                      <a:pt x="8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3"/>
              <p:cNvSpPr/>
              <p:nvPr/>
            </p:nvSpPr>
            <p:spPr>
              <a:xfrm>
                <a:off x="4763075" y="1489050"/>
                <a:ext cx="4800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71" extrusionOk="0">
                    <a:moveTo>
                      <a:pt x="119" y="0"/>
                    </a:moveTo>
                    <a:cubicBezTo>
                      <a:pt x="97" y="0"/>
                      <a:pt x="74" y="12"/>
                      <a:pt x="65" y="31"/>
                    </a:cubicBezTo>
                    <a:cubicBezTo>
                      <a:pt x="65" y="43"/>
                      <a:pt x="52" y="56"/>
                      <a:pt x="39" y="69"/>
                    </a:cubicBezTo>
                    <a:cubicBezTo>
                      <a:pt x="14" y="82"/>
                      <a:pt x="1" y="120"/>
                      <a:pt x="26" y="145"/>
                    </a:cubicBezTo>
                    <a:cubicBezTo>
                      <a:pt x="39" y="171"/>
                      <a:pt x="52" y="171"/>
                      <a:pt x="77" y="171"/>
                    </a:cubicBezTo>
                    <a:lnTo>
                      <a:pt x="103" y="171"/>
                    </a:lnTo>
                    <a:cubicBezTo>
                      <a:pt x="141" y="145"/>
                      <a:pt x="167" y="107"/>
                      <a:pt x="179" y="69"/>
                    </a:cubicBezTo>
                    <a:cubicBezTo>
                      <a:pt x="192" y="43"/>
                      <a:pt x="179" y="5"/>
                      <a:pt x="141" y="5"/>
                    </a:cubicBezTo>
                    <a:cubicBezTo>
                      <a:pt x="134" y="2"/>
                      <a:pt x="126" y="0"/>
                      <a:pt x="11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3"/>
              <p:cNvSpPr/>
              <p:nvPr/>
            </p:nvSpPr>
            <p:spPr>
              <a:xfrm>
                <a:off x="4760225" y="1486675"/>
                <a:ext cx="35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292" extrusionOk="0">
                    <a:moveTo>
                      <a:pt x="72" y="0"/>
                    </a:moveTo>
                    <a:cubicBezTo>
                      <a:pt x="58" y="0"/>
                      <a:pt x="42" y="15"/>
                      <a:pt x="51" y="24"/>
                    </a:cubicBezTo>
                    <a:cubicBezTo>
                      <a:pt x="89" y="87"/>
                      <a:pt x="140" y="240"/>
                      <a:pt x="13" y="253"/>
                    </a:cubicBezTo>
                    <a:cubicBezTo>
                      <a:pt x="0" y="253"/>
                      <a:pt x="0" y="291"/>
                      <a:pt x="26" y="291"/>
                    </a:cubicBezTo>
                    <a:cubicBezTo>
                      <a:pt x="77" y="279"/>
                      <a:pt x="115" y="240"/>
                      <a:pt x="128" y="189"/>
                    </a:cubicBezTo>
                    <a:cubicBezTo>
                      <a:pt x="140" y="126"/>
                      <a:pt x="115" y="62"/>
                      <a:pt x="89" y="11"/>
                    </a:cubicBezTo>
                    <a:cubicBezTo>
                      <a:pt x="85" y="3"/>
                      <a:pt x="79" y="0"/>
                      <a:pt x="7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3"/>
              <p:cNvSpPr/>
              <p:nvPr/>
            </p:nvSpPr>
            <p:spPr>
              <a:xfrm>
                <a:off x="4759250" y="1485425"/>
                <a:ext cx="5450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80" extrusionOk="0">
                    <a:moveTo>
                      <a:pt x="103" y="0"/>
                    </a:moveTo>
                    <a:cubicBezTo>
                      <a:pt x="93" y="0"/>
                      <a:pt x="84" y="4"/>
                      <a:pt x="77" y="10"/>
                    </a:cubicBezTo>
                    <a:cubicBezTo>
                      <a:pt x="52" y="23"/>
                      <a:pt x="39" y="61"/>
                      <a:pt x="52" y="86"/>
                    </a:cubicBezTo>
                    <a:cubicBezTo>
                      <a:pt x="90" y="137"/>
                      <a:pt x="103" y="188"/>
                      <a:pt x="90" y="252"/>
                    </a:cubicBezTo>
                    <a:cubicBezTo>
                      <a:pt x="77" y="252"/>
                      <a:pt x="77" y="265"/>
                      <a:pt x="52" y="265"/>
                    </a:cubicBezTo>
                    <a:cubicBezTo>
                      <a:pt x="14" y="265"/>
                      <a:pt x="1" y="303"/>
                      <a:pt x="1" y="329"/>
                    </a:cubicBezTo>
                    <a:cubicBezTo>
                      <a:pt x="14" y="354"/>
                      <a:pt x="39" y="380"/>
                      <a:pt x="65" y="380"/>
                    </a:cubicBezTo>
                    <a:lnTo>
                      <a:pt x="77" y="380"/>
                    </a:lnTo>
                    <a:cubicBezTo>
                      <a:pt x="141" y="367"/>
                      <a:pt x="192" y="316"/>
                      <a:pt x="205" y="252"/>
                    </a:cubicBezTo>
                    <a:cubicBezTo>
                      <a:pt x="218" y="176"/>
                      <a:pt x="192" y="99"/>
                      <a:pt x="154" y="35"/>
                    </a:cubicBezTo>
                    <a:cubicBezTo>
                      <a:pt x="154" y="23"/>
                      <a:pt x="141" y="10"/>
                      <a:pt x="128" y="10"/>
                    </a:cubicBezTo>
                    <a:cubicBezTo>
                      <a:pt x="122" y="4"/>
                      <a:pt x="112" y="0"/>
                      <a:pt x="10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3"/>
              <p:cNvSpPr/>
              <p:nvPr/>
            </p:nvSpPr>
            <p:spPr>
              <a:xfrm>
                <a:off x="4764125" y="1499125"/>
                <a:ext cx="250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7" extrusionOk="0">
                    <a:moveTo>
                      <a:pt x="67" y="0"/>
                    </a:moveTo>
                    <a:cubicBezTo>
                      <a:pt x="58" y="0"/>
                      <a:pt x="48" y="4"/>
                      <a:pt x="48" y="10"/>
                    </a:cubicBezTo>
                    <a:cubicBezTo>
                      <a:pt x="61" y="112"/>
                      <a:pt x="48" y="201"/>
                      <a:pt x="10" y="290"/>
                    </a:cubicBezTo>
                    <a:cubicBezTo>
                      <a:pt x="1" y="309"/>
                      <a:pt x="11" y="327"/>
                      <a:pt x="22" y="327"/>
                    </a:cubicBezTo>
                    <a:cubicBezTo>
                      <a:pt x="27" y="327"/>
                      <a:pt x="32" y="323"/>
                      <a:pt x="35" y="316"/>
                    </a:cubicBezTo>
                    <a:cubicBezTo>
                      <a:pt x="86" y="214"/>
                      <a:pt x="99" y="112"/>
                      <a:pt x="86" y="10"/>
                    </a:cubicBezTo>
                    <a:cubicBezTo>
                      <a:pt x="86" y="4"/>
                      <a:pt x="77" y="0"/>
                      <a:pt x="6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3"/>
              <p:cNvSpPr/>
              <p:nvPr/>
            </p:nvSpPr>
            <p:spPr>
              <a:xfrm>
                <a:off x="4763075" y="1498100"/>
                <a:ext cx="450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08" extrusionOk="0">
                    <a:moveTo>
                      <a:pt x="103" y="0"/>
                    </a:moveTo>
                    <a:cubicBezTo>
                      <a:pt x="77" y="0"/>
                      <a:pt x="52" y="26"/>
                      <a:pt x="52" y="64"/>
                    </a:cubicBezTo>
                    <a:cubicBezTo>
                      <a:pt x="65" y="153"/>
                      <a:pt x="52" y="242"/>
                      <a:pt x="14" y="319"/>
                    </a:cubicBezTo>
                    <a:cubicBezTo>
                      <a:pt x="1" y="331"/>
                      <a:pt x="1" y="357"/>
                      <a:pt x="14" y="382"/>
                    </a:cubicBezTo>
                    <a:cubicBezTo>
                      <a:pt x="26" y="395"/>
                      <a:pt x="39" y="408"/>
                      <a:pt x="65" y="408"/>
                    </a:cubicBezTo>
                    <a:lnTo>
                      <a:pt x="77" y="408"/>
                    </a:lnTo>
                    <a:cubicBezTo>
                      <a:pt x="90" y="395"/>
                      <a:pt x="116" y="382"/>
                      <a:pt x="116" y="370"/>
                    </a:cubicBezTo>
                    <a:cubicBezTo>
                      <a:pt x="167" y="268"/>
                      <a:pt x="179" y="166"/>
                      <a:pt x="167" y="51"/>
                    </a:cubicBezTo>
                    <a:cubicBezTo>
                      <a:pt x="167" y="13"/>
                      <a:pt x="141" y="0"/>
                      <a:pt x="10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3"/>
              <p:cNvSpPr/>
              <p:nvPr/>
            </p:nvSpPr>
            <p:spPr>
              <a:xfrm>
                <a:off x="4763400" y="1511625"/>
                <a:ext cx="195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233" extrusionOk="0">
                    <a:moveTo>
                      <a:pt x="58" y="1"/>
                    </a:moveTo>
                    <a:cubicBezTo>
                      <a:pt x="48" y="1"/>
                      <a:pt x="39" y="7"/>
                      <a:pt x="39" y="20"/>
                    </a:cubicBezTo>
                    <a:cubicBezTo>
                      <a:pt x="39" y="84"/>
                      <a:pt x="26" y="147"/>
                      <a:pt x="1" y="211"/>
                    </a:cubicBezTo>
                    <a:cubicBezTo>
                      <a:pt x="1" y="226"/>
                      <a:pt x="9" y="232"/>
                      <a:pt x="19" y="232"/>
                    </a:cubicBezTo>
                    <a:cubicBezTo>
                      <a:pt x="26" y="232"/>
                      <a:pt x="34" y="229"/>
                      <a:pt x="39" y="224"/>
                    </a:cubicBezTo>
                    <a:cubicBezTo>
                      <a:pt x="64" y="147"/>
                      <a:pt x="77" y="84"/>
                      <a:pt x="77" y="20"/>
                    </a:cubicBezTo>
                    <a:cubicBezTo>
                      <a:pt x="77" y="7"/>
                      <a:pt x="67" y="1"/>
                      <a:pt x="5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3"/>
              <p:cNvSpPr/>
              <p:nvPr/>
            </p:nvSpPr>
            <p:spPr>
              <a:xfrm>
                <a:off x="4762450" y="1510525"/>
                <a:ext cx="417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319" extrusionOk="0">
                    <a:moveTo>
                      <a:pt x="102" y="0"/>
                    </a:moveTo>
                    <a:cubicBezTo>
                      <a:pt x="77" y="0"/>
                      <a:pt x="39" y="26"/>
                      <a:pt x="39" y="51"/>
                    </a:cubicBezTo>
                    <a:cubicBezTo>
                      <a:pt x="39" y="115"/>
                      <a:pt x="26" y="179"/>
                      <a:pt x="0" y="242"/>
                    </a:cubicBezTo>
                    <a:cubicBezTo>
                      <a:pt x="0" y="281"/>
                      <a:pt x="13" y="306"/>
                      <a:pt x="39" y="319"/>
                    </a:cubicBezTo>
                    <a:lnTo>
                      <a:pt x="64" y="319"/>
                    </a:lnTo>
                    <a:cubicBezTo>
                      <a:pt x="90" y="319"/>
                      <a:pt x="115" y="306"/>
                      <a:pt x="115" y="281"/>
                    </a:cubicBezTo>
                    <a:cubicBezTo>
                      <a:pt x="141" y="204"/>
                      <a:pt x="153" y="140"/>
                      <a:pt x="153" y="64"/>
                    </a:cubicBezTo>
                    <a:cubicBezTo>
                      <a:pt x="166" y="38"/>
                      <a:pt x="141" y="0"/>
                      <a:pt x="10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3"/>
              <p:cNvSpPr/>
              <p:nvPr/>
            </p:nvSpPr>
            <p:spPr>
              <a:xfrm>
                <a:off x="4762450" y="1520050"/>
                <a:ext cx="38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39" extrusionOk="0">
                    <a:moveTo>
                      <a:pt x="128" y="0"/>
                    </a:moveTo>
                    <a:cubicBezTo>
                      <a:pt x="121" y="0"/>
                      <a:pt x="115" y="5"/>
                      <a:pt x="115" y="14"/>
                    </a:cubicBezTo>
                    <a:lnTo>
                      <a:pt x="102" y="14"/>
                    </a:lnTo>
                    <a:cubicBezTo>
                      <a:pt x="84" y="89"/>
                      <a:pt x="58" y="164"/>
                      <a:pt x="31" y="234"/>
                    </a:cubicBezTo>
                    <a:lnTo>
                      <a:pt x="31" y="234"/>
                    </a:lnTo>
                    <a:cubicBezTo>
                      <a:pt x="26" y="231"/>
                      <a:pt x="20" y="229"/>
                      <a:pt x="15" y="229"/>
                    </a:cubicBezTo>
                    <a:cubicBezTo>
                      <a:pt x="7" y="229"/>
                      <a:pt x="0" y="233"/>
                      <a:pt x="0" y="244"/>
                    </a:cubicBezTo>
                    <a:cubicBezTo>
                      <a:pt x="0" y="260"/>
                      <a:pt x="0" y="281"/>
                      <a:pt x="3" y="300"/>
                    </a:cubicBezTo>
                    <a:lnTo>
                      <a:pt x="3" y="300"/>
                    </a:lnTo>
                    <a:cubicBezTo>
                      <a:pt x="2" y="303"/>
                      <a:pt x="1" y="305"/>
                      <a:pt x="0" y="307"/>
                    </a:cubicBezTo>
                    <a:lnTo>
                      <a:pt x="5" y="307"/>
                    </a:lnTo>
                    <a:cubicBezTo>
                      <a:pt x="7" y="317"/>
                      <a:pt x="9" y="325"/>
                      <a:pt x="13" y="333"/>
                    </a:cubicBezTo>
                    <a:cubicBezTo>
                      <a:pt x="13" y="337"/>
                      <a:pt x="16" y="339"/>
                      <a:pt x="20" y="339"/>
                    </a:cubicBezTo>
                    <a:cubicBezTo>
                      <a:pt x="29" y="339"/>
                      <a:pt x="43" y="333"/>
                      <a:pt x="51" y="333"/>
                    </a:cubicBezTo>
                    <a:cubicBezTo>
                      <a:pt x="90" y="231"/>
                      <a:pt x="115" y="129"/>
                      <a:pt x="153" y="27"/>
                    </a:cubicBezTo>
                    <a:cubicBezTo>
                      <a:pt x="153" y="11"/>
                      <a:pt x="139" y="0"/>
                      <a:pt x="12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3"/>
              <p:cNvSpPr/>
              <p:nvPr/>
            </p:nvSpPr>
            <p:spPr>
              <a:xfrm>
                <a:off x="4760850" y="1519000"/>
                <a:ext cx="60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26" extrusionOk="0">
                    <a:moveTo>
                      <a:pt x="188" y="0"/>
                    </a:moveTo>
                    <a:cubicBezTo>
                      <a:pt x="181" y="0"/>
                      <a:pt x="174" y="2"/>
                      <a:pt x="166" y="5"/>
                    </a:cubicBezTo>
                    <a:cubicBezTo>
                      <a:pt x="154" y="5"/>
                      <a:pt x="128" y="18"/>
                      <a:pt x="128" y="44"/>
                    </a:cubicBezTo>
                    <a:cubicBezTo>
                      <a:pt x="115" y="107"/>
                      <a:pt x="90" y="171"/>
                      <a:pt x="77" y="222"/>
                    </a:cubicBezTo>
                    <a:lnTo>
                      <a:pt x="52" y="222"/>
                    </a:lnTo>
                    <a:cubicBezTo>
                      <a:pt x="39" y="235"/>
                      <a:pt x="26" y="248"/>
                      <a:pt x="13" y="273"/>
                    </a:cubicBezTo>
                    <a:cubicBezTo>
                      <a:pt x="13" y="298"/>
                      <a:pt x="13" y="324"/>
                      <a:pt x="13" y="349"/>
                    </a:cubicBezTo>
                    <a:lnTo>
                      <a:pt x="1" y="400"/>
                    </a:lnTo>
                    <a:lnTo>
                      <a:pt x="39" y="400"/>
                    </a:lnTo>
                    <a:cubicBezTo>
                      <a:pt x="52" y="413"/>
                      <a:pt x="64" y="413"/>
                      <a:pt x="77" y="413"/>
                    </a:cubicBezTo>
                    <a:lnTo>
                      <a:pt x="90" y="426"/>
                    </a:lnTo>
                    <a:cubicBezTo>
                      <a:pt x="115" y="413"/>
                      <a:pt x="128" y="413"/>
                      <a:pt x="141" y="388"/>
                    </a:cubicBezTo>
                    <a:lnTo>
                      <a:pt x="141" y="375"/>
                    </a:lnTo>
                    <a:cubicBezTo>
                      <a:pt x="179" y="273"/>
                      <a:pt x="217" y="171"/>
                      <a:pt x="243" y="69"/>
                    </a:cubicBezTo>
                    <a:cubicBezTo>
                      <a:pt x="243" y="56"/>
                      <a:pt x="243" y="31"/>
                      <a:pt x="230" y="18"/>
                    </a:cubicBezTo>
                    <a:cubicBezTo>
                      <a:pt x="221" y="9"/>
                      <a:pt x="206" y="0"/>
                      <a:pt x="18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3"/>
              <p:cNvSpPr/>
              <p:nvPr/>
            </p:nvSpPr>
            <p:spPr>
              <a:xfrm>
                <a:off x="4766600" y="1528450"/>
                <a:ext cx="127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85" extrusionOk="0">
                    <a:moveTo>
                      <a:pt x="13" y="166"/>
                    </a:moveTo>
                    <a:lnTo>
                      <a:pt x="13" y="175"/>
                    </a:lnTo>
                    <a:lnTo>
                      <a:pt x="26" y="175"/>
                    </a:lnTo>
                    <a:cubicBezTo>
                      <a:pt x="20" y="173"/>
                      <a:pt x="16" y="170"/>
                      <a:pt x="13" y="166"/>
                    </a:cubicBezTo>
                    <a:close/>
                    <a:moveTo>
                      <a:pt x="24" y="0"/>
                    </a:moveTo>
                    <a:cubicBezTo>
                      <a:pt x="16" y="0"/>
                      <a:pt x="6" y="3"/>
                      <a:pt x="0" y="10"/>
                    </a:cubicBezTo>
                    <a:lnTo>
                      <a:pt x="13" y="10"/>
                    </a:lnTo>
                    <a:lnTo>
                      <a:pt x="13" y="124"/>
                    </a:lnTo>
                    <a:cubicBezTo>
                      <a:pt x="3" y="135"/>
                      <a:pt x="1" y="153"/>
                      <a:pt x="13" y="166"/>
                    </a:cubicBezTo>
                    <a:lnTo>
                      <a:pt x="13" y="166"/>
                    </a:lnTo>
                    <a:lnTo>
                      <a:pt x="13" y="150"/>
                    </a:lnTo>
                    <a:lnTo>
                      <a:pt x="24" y="150"/>
                    </a:lnTo>
                    <a:cubicBezTo>
                      <a:pt x="23" y="159"/>
                      <a:pt x="27" y="170"/>
                      <a:pt x="38" y="175"/>
                    </a:cubicBezTo>
                    <a:cubicBezTo>
                      <a:pt x="51" y="175"/>
                      <a:pt x="51" y="163"/>
                      <a:pt x="51" y="150"/>
                    </a:cubicBezTo>
                    <a:cubicBezTo>
                      <a:pt x="51" y="150"/>
                      <a:pt x="51" y="137"/>
                      <a:pt x="38" y="137"/>
                    </a:cubicBezTo>
                    <a:cubicBezTo>
                      <a:pt x="36" y="135"/>
                      <a:pt x="35" y="135"/>
                      <a:pt x="33" y="135"/>
                    </a:cubicBezTo>
                    <a:lnTo>
                      <a:pt x="33" y="135"/>
                    </a:lnTo>
                    <a:cubicBezTo>
                      <a:pt x="33" y="135"/>
                      <a:pt x="33" y="135"/>
                      <a:pt x="33" y="135"/>
                    </a:cubicBezTo>
                    <a:lnTo>
                      <a:pt x="33" y="135"/>
                    </a:lnTo>
                    <a:cubicBezTo>
                      <a:pt x="33" y="119"/>
                      <a:pt x="38" y="94"/>
                      <a:pt x="38" y="86"/>
                    </a:cubicBezTo>
                    <a:lnTo>
                      <a:pt x="38" y="10"/>
                    </a:lnTo>
                    <a:cubicBezTo>
                      <a:pt x="38" y="3"/>
                      <a:pt x="32" y="0"/>
                      <a:pt x="24" y="0"/>
                    </a:cubicBezTo>
                    <a:close/>
                    <a:moveTo>
                      <a:pt x="26" y="175"/>
                    </a:moveTo>
                    <a:cubicBezTo>
                      <a:pt x="26" y="182"/>
                      <a:pt x="29" y="185"/>
                      <a:pt x="32" y="185"/>
                    </a:cubicBezTo>
                    <a:cubicBezTo>
                      <a:pt x="35" y="185"/>
                      <a:pt x="38" y="182"/>
                      <a:pt x="38" y="175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3"/>
              <p:cNvSpPr/>
              <p:nvPr/>
            </p:nvSpPr>
            <p:spPr>
              <a:xfrm>
                <a:off x="4764050" y="1527200"/>
                <a:ext cx="607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79" extrusionOk="0">
                    <a:moveTo>
                      <a:pt x="116" y="0"/>
                    </a:moveTo>
                    <a:cubicBezTo>
                      <a:pt x="107" y="0"/>
                      <a:pt x="98" y="3"/>
                      <a:pt x="89" y="9"/>
                    </a:cubicBezTo>
                    <a:cubicBezTo>
                      <a:pt x="64" y="21"/>
                      <a:pt x="64" y="34"/>
                      <a:pt x="64" y="60"/>
                    </a:cubicBezTo>
                    <a:lnTo>
                      <a:pt x="64" y="187"/>
                    </a:lnTo>
                    <a:cubicBezTo>
                      <a:pt x="64" y="187"/>
                      <a:pt x="64" y="200"/>
                      <a:pt x="64" y="200"/>
                    </a:cubicBezTo>
                    <a:lnTo>
                      <a:pt x="0" y="238"/>
                    </a:lnTo>
                    <a:lnTo>
                      <a:pt x="64" y="251"/>
                    </a:lnTo>
                    <a:lnTo>
                      <a:pt x="64" y="378"/>
                    </a:lnTo>
                    <a:lnTo>
                      <a:pt x="115" y="276"/>
                    </a:lnTo>
                    <a:lnTo>
                      <a:pt x="140" y="276"/>
                    </a:lnTo>
                    <a:lnTo>
                      <a:pt x="242" y="315"/>
                    </a:lnTo>
                    <a:lnTo>
                      <a:pt x="242" y="315"/>
                    </a:lnTo>
                    <a:lnTo>
                      <a:pt x="191" y="251"/>
                    </a:lnTo>
                    <a:lnTo>
                      <a:pt x="242" y="251"/>
                    </a:lnTo>
                    <a:lnTo>
                      <a:pt x="191" y="200"/>
                    </a:lnTo>
                    <a:cubicBezTo>
                      <a:pt x="191" y="187"/>
                      <a:pt x="179" y="174"/>
                      <a:pt x="179" y="174"/>
                    </a:cubicBezTo>
                    <a:lnTo>
                      <a:pt x="217" y="85"/>
                    </a:lnTo>
                    <a:lnTo>
                      <a:pt x="179" y="111"/>
                    </a:lnTo>
                    <a:lnTo>
                      <a:pt x="179" y="60"/>
                    </a:lnTo>
                    <a:cubicBezTo>
                      <a:pt x="179" y="30"/>
                      <a:pt x="148" y="0"/>
                      <a:pt x="11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3"/>
              <p:cNvSpPr/>
              <p:nvPr/>
            </p:nvSpPr>
            <p:spPr>
              <a:xfrm>
                <a:off x="4767550" y="1532350"/>
                <a:ext cx="57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821" extrusionOk="0">
                    <a:moveTo>
                      <a:pt x="147" y="0"/>
                    </a:moveTo>
                    <a:cubicBezTo>
                      <a:pt x="137" y="0"/>
                      <a:pt x="128" y="7"/>
                      <a:pt x="128" y="19"/>
                    </a:cubicBezTo>
                    <a:cubicBezTo>
                      <a:pt x="115" y="78"/>
                      <a:pt x="102" y="136"/>
                      <a:pt x="89" y="195"/>
                    </a:cubicBezTo>
                    <a:lnTo>
                      <a:pt x="89" y="195"/>
                    </a:lnTo>
                    <a:cubicBezTo>
                      <a:pt x="85" y="195"/>
                      <a:pt x="81" y="197"/>
                      <a:pt x="77" y="198"/>
                    </a:cubicBezTo>
                    <a:cubicBezTo>
                      <a:pt x="0" y="223"/>
                      <a:pt x="26" y="325"/>
                      <a:pt x="51" y="376"/>
                    </a:cubicBezTo>
                    <a:cubicBezTo>
                      <a:pt x="51" y="389"/>
                      <a:pt x="61" y="395"/>
                      <a:pt x="70" y="395"/>
                    </a:cubicBezTo>
                    <a:cubicBezTo>
                      <a:pt x="80" y="395"/>
                      <a:pt x="89" y="389"/>
                      <a:pt x="89" y="376"/>
                    </a:cubicBezTo>
                    <a:cubicBezTo>
                      <a:pt x="91" y="370"/>
                      <a:pt x="92" y="364"/>
                      <a:pt x="94" y="358"/>
                    </a:cubicBezTo>
                    <a:lnTo>
                      <a:pt x="94" y="358"/>
                    </a:lnTo>
                    <a:lnTo>
                      <a:pt x="153" y="274"/>
                    </a:lnTo>
                    <a:cubicBezTo>
                      <a:pt x="153" y="300"/>
                      <a:pt x="153" y="338"/>
                      <a:pt x="153" y="376"/>
                    </a:cubicBezTo>
                    <a:lnTo>
                      <a:pt x="153" y="478"/>
                    </a:lnTo>
                    <a:cubicBezTo>
                      <a:pt x="153" y="593"/>
                      <a:pt x="115" y="695"/>
                      <a:pt x="51" y="784"/>
                    </a:cubicBezTo>
                    <a:cubicBezTo>
                      <a:pt x="42" y="802"/>
                      <a:pt x="52" y="820"/>
                      <a:pt x="64" y="820"/>
                    </a:cubicBezTo>
                    <a:cubicBezTo>
                      <a:pt x="68" y="820"/>
                      <a:pt x="73" y="817"/>
                      <a:pt x="77" y="810"/>
                    </a:cubicBezTo>
                    <a:cubicBezTo>
                      <a:pt x="140" y="746"/>
                      <a:pt x="179" y="657"/>
                      <a:pt x="191" y="568"/>
                    </a:cubicBezTo>
                    <a:cubicBezTo>
                      <a:pt x="204" y="491"/>
                      <a:pt x="230" y="300"/>
                      <a:pt x="166" y="223"/>
                    </a:cubicBezTo>
                    <a:cubicBezTo>
                      <a:pt x="159" y="210"/>
                      <a:pt x="146" y="200"/>
                      <a:pt x="129" y="196"/>
                    </a:cubicBezTo>
                    <a:lnTo>
                      <a:pt x="129" y="196"/>
                    </a:lnTo>
                    <a:cubicBezTo>
                      <a:pt x="141" y="139"/>
                      <a:pt x="154" y="81"/>
                      <a:pt x="166" y="19"/>
                    </a:cubicBezTo>
                    <a:cubicBezTo>
                      <a:pt x="166" y="7"/>
                      <a:pt x="156" y="0"/>
                      <a:pt x="14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3"/>
              <p:cNvSpPr/>
              <p:nvPr/>
            </p:nvSpPr>
            <p:spPr>
              <a:xfrm>
                <a:off x="4766600" y="1531350"/>
                <a:ext cx="73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901" extrusionOk="0">
                    <a:moveTo>
                      <a:pt x="186" y="0"/>
                    </a:moveTo>
                    <a:cubicBezTo>
                      <a:pt x="178" y="0"/>
                      <a:pt x="171" y="3"/>
                      <a:pt x="166" y="8"/>
                    </a:cubicBezTo>
                    <a:cubicBezTo>
                      <a:pt x="140" y="8"/>
                      <a:pt x="127" y="34"/>
                      <a:pt x="127" y="47"/>
                    </a:cubicBezTo>
                    <a:cubicBezTo>
                      <a:pt x="115" y="110"/>
                      <a:pt x="102" y="161"/>
                      <a:pt x="89" y="212"/>
                    </a:cubicBezTo>
                    <a:cubicBezTo>
                      <a:pt x="38" y="225"/>
                      <a:pt x="0" y="289"/>
                      <a:pt x="38" y="416"/>
                    </a:cubicBezTo>
                    <a:lnTo>
                      <a:pt x="38" y="455"/>
                    </a:lnTo>
                    <a:lnTo>
                      <a:pt x="64" y="455"/>
                    </a:lnTo>
                    <a:cubicBezTo>
                      <a:pt x="64" y="467"/>
                      <a:pt x="89" y="480"/>
                      <a:pt x="102" y="480"/>
                    </a:cubicBezTo>
                    <a:cubicBezTo>
                      <a:pt x="127" y="480"/>
                      <a:pt x="140" y="467"/>
                      <a:pt x="153" y="442"/>
                    </a:cubicBezTo>
                    <a:lnTo>
                      <a:pt x="153" y="531"/>
                    </a:lnTo>
                    <a:cubicBezTo>
                      <a:pt x="153" y="633"/>
                      <a:pt x="127" y="722"/>
                      <a:pt x="64" y="811"/>
                    </a:cubicBezTo>
                    <a:cubicBezTo>
                      <a:pt x="38" y="824"/>
                      <a:pt x="38" y="850"/>
                      <a:pt x="51" y="862"/>
                    </a:cubicBezTo>
                    <a:cubicBezTo>
                      <a:pt x="51" y="888"/>
                      <a:pt x="64" y="901"/>
                      <a:pt x="89" y="901"/>
                    </a:cubicBezTo>
                    <a:lnTo>
                      <a:pt x="102" y="901"/>
                    </a:lnTo>
                    <a:cubicBezTo>
                      <a:pt x="115" y="901"/>
                      <a:pt x="140" y="901"/>
                      <a:pt x="140" y="888"/>
                    </a:cubicBezTo>
                    <a:cubicBezTo>
                      <a:pt x="217" y="811"/>
                      <a:pt x="255" y="722"/>
                      <a:pt x="268" y="620"/>
                    </a:cubicBezTo>
                    <a:cubicBezTo>
                      <a:pt x="293" y="493"/>
                      <a:pt x="293" y="365"/>
                      <a:pt x="242" y="238"/>
                    </a:cubicBezTo>
                    <a:cubicBezTo>
                      <a:pt x="229" y="238"/>
                      <a:pt x="217" y="225"/>
                      <a:pt x="217" y="212"/>
                    </a:cubicBezTo>
                    <a:cubicBezTo>
                      <a:pt x="217" y="174"/>
                      <a:pt x="229" y="123"/>
                      <a:pt x="242" y="72"/>
                    </a:cubicBezTo>
                    <a:cubicBezTo>
                      <a:pt x="242" y="47"/>
                      <a:pt x="229" y="34"/>
                      <a:pt x="217" y="21"/>
                    </a:cubicBezTo>
                    <a:cubicBezTo>
                      <a:pt x="209" y="6"/>
                      <a:pt x="197" y="0"/>
                      <a:pt x="18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3"/>
              <p:cNvSpPr/>
              <p:nvPr/>
            </p:nvSpPr>
            <p:spPr>
              <a:xfrm>
                <a:off x="4752375" y="1537200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271" y="0"/>
                    </a:moveTo>
                    <a:cubicBezTo>
                      <a:pt x="268" y="0"/>
                      <a:pt x="266" y="1"/>
                      <a:pt x="263" y="4"/>
                    </a:cubicBezTo>
                    <a:cubicBezTo>
                      <a:pt x="148" y="55"/>
                      <a:pt x="59" y="144"/>
                      <a:pt x="8" y="246"/>
                    </a:cubicBezTo>
                    <a:cubicBezTo>
                      <a:pt x="0" y="262"/>
                      <a:pt x="7" y="273"/>
                      <a:pt x="16" y="273"/>
                    </a:cubicBezTo>
                    <a:cubicBezTo>
                      <a:pt x="22" y="273"/>
                      <a:pt x="29" y="269"/>
                      <a:pt x="34" y="259"/>
                    </a:cubicBezTo>
                    <a:cubicBezTo>
                      <a:pt x="85" y="170"/>
                      <a:pt x="174" y="80"/>
                      <a:pt x="276" y="29"/>
                    </a:cubicBezTo>
                    <a:cubicBezTo>
                      <a:pt x="296" y="19"/>
                      <a:pt x="284" y="0"/>
                      <a:pt x="27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3"/>
              <p:cNvSpPr/>
              <p:nvPr/>
            </p:nvSpPr>
            <p:spPr>
              <a:xfrm>
                <a:off x="4750975" y="1536200"/>
                <a:ext cx="9575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50" extrusionOk="0">
                    <a:moveTo>
                      <a:pt x="316" y="1"/>
                    </a:moveTo>
                    <a:cubicBezTo>
                      <a:pt x="308" y="1"/>
                      <a:pt x="300" y="2"/>
                      <a:pt x="294" y="6"/>
                    </a:cubicBezTo>
                    <a:cubicBezTo>
                      <a:pt x="179" y="57"/>
                      <a:pt x="77" y="159"/>
                      <a:pt x="26" y="273"/>
                    </a:cubicBezTo>
                    <a:cubicBezTo>
                      <a:pt x="0" y="299"/>
                      <a:pt x="13" y="337"/>
                      <a:pt x="39" y="350"/>
                    </a:cubicBezTo>
                    <a:lnTo>
                      <a:pt x="90" y="350"/>
                    </a:lnTo>
                    <a:cubicBezTo>
                      <a:pt x="102" y="350"/>
                      <a:pt x="115" y="337"/>
                      <a:pt x="128" y="324"/>
                    </a:cubicBezTo>
                    <a:cubicBezTo>
                      <a:pt x="166" y="235"/>
                      <a:pt x="255" y="159"/>
                      <a:pt x="345" y="108"/>
                    </a:cubicBezTo>
                    <a:cubicBezTo>
                      <a:pt x="370" y="95"/>
                      <a:pt x="383" y="57"/>
                      <a:pt x="370" y="31"/>
                    </a:cubicBezTo>
                    <a:cubicBezTo>
                      <a:pt x="361" y="12"/>
                      <a:pt x="338" y="1"/>
                      <a:pt x="31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3"/>
              <p:cNvSpPr/>
              <p:nvPr/>
            </p:nvSpPr>
            <p:spPr>
              <a:xfrm>
                <a:off x="4750975" y="1535975"/>
                <a:ext cx="702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363" extrusionOk="0">
                    <a:moveTo>
                      <a:pt x="205" y="1"/>
                    </a:moveTo>
                    <a:cubicBezTo>
                      <a:pt x="194" y="1"/>
                      <a:pt x="179" y="12"/>
                      <a:pt x="179" y="27"/>
                    </a:cubicBezTo>
                    <a:cubicBezTo>
                      <a:pt x="204" y="91"/>
                      <a:pt x="217" y="155"/>
                      <a:pt x="217" y="231"/>
                    </a:cubicBezTo>
                    <a:cubicBezTo>
                      <a:pt x="200" y="281"/>
                      <a:pt x="151" y="326"/>
                      <a:pt x="105" y="326"/>
                    </a:cubicBezTo>
                    <a:cubicBezTo>
                      <a:pt x="80" y="326"/>
                      <a:pt x="56" y="313"/>
                      <a:pt x="39" y="282"/>
                    </a:cubicBezTo>
                    <a:cubicBezTo>
                      <a:pt x="35" y="279"/>
                      <a:pt x="31" y="277"/>
                      <a:pt x="26" y="277"/>
                    </a:cubicBezTo>
                    <a:cubicBezTo>
                      <a:pt x="14" y="277"/>
                      <a:pt x="0" y="289"/>
                      <a:pt x="0" y="308"/>
                    </a:cubicBezTo>
                    <a:cubicBezTo>
                      <a:pt x="28" y="343"/>
                      <a:pt x="72" y="362"/>
                      <a:pt x="114" y="362"/>
                    </a:cubicBezTo>
                    <a:cubicBezTo>
                      <a:pt x="148" y="362"/>
                      <a:pt x="181" y="349"/>
                      <a:pt x="204" y="321"/>
                    </a:cubicBezTo>
                    <a:cubicBezTo>
                      <a:pt x="281" y="231"/>
                      <a:pt x="243" y="117"/>
                      <a:pt x="217" y="15"/>
                    </a:cubicBezTo>
                    <a:cubicBezTo>
                      <a:pt x="217" y="5"/>
                      <a:pt x="212" y="1"/>
                      <a:pt x="20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3"/>
              <p:cNvSpPr/>
              <p:nvPr/>
            </p:nvSpPr>
            <p:spPr>
              <a:xfrm>
                <a:off x="4749700" y="1534925"/>
                <a:ext cx="957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40" extrusionOk="0">
                    <a:moveTo>
                      <a:pt x="268" y="57"/>
                    </a:moveTo>
                    <a:cubicBezTo>
                      <a:pt x="268" y="57"/>
                      <a:pt x="268" y="57"/>
                      <a:pt x="268" y="69"/>
                    </a:cubicBezTo>
                    <a:lnTo>
                      <a:pt x="230" y="69"/>
                    </a:lnTo>
                    <a:lnTo>
                      <a:pt x="268" y="57"/>
                    </a:lnTo>
                    <a:close/>
                    <a:moveTo>
                      <a:pt x="246" y="0"/>
                    </a:moveTo>
                    <a:cubicBezTo>
                      <a:pt x="229" y="0"/>
                      <a:pt x="213" y="9"/>
                      <a:pt x="204" y="18"/>
                    </a:cubicBezTo>
                    <a:cubicBezTo>
                      <a:pt x="192" y="31"/>
                      <a:pt x="192" y="57"/>
                      <a:pt x="192" y="82"/>
                    </a:cubicBezTo>
                    <a:cubicBezTo>
                      <a:pt x="217" y="133"/>
                      <a:pt x="230" y="197"/>
                      <a:pt x="217" y="261"/>
                    </a:cubicBezTo>
                    <a:cubicBezTo>
                      <a:pt x="217" y="286"/>
                      <a:pt x="192" y="312"/>
                      <a:pt x="153" y="324"/>
                    </a:cubicBezTo>
                    <a:cubicBezTo>
                      <a:pt x="141" y="324"/>
                      <a:pt x="128" y="312"/>
                      <a:pt x="128" y="299"/>
                    </a:cubicBezTo>
                    <a:cubicBezTo>
                      <a:pt x="112" y="283"/>
                      <a:pt x="92" y="272"/>
                      <a:pt x="72" y="272"/>
                    </a:cubicBezTo>
                    <a:cubicBezTo>
                      <a:pt x="60" y="272"/>
                      <a:pt x="48" y="276"/>
                      <a:pt x="39" y="286"/>
                    </a:cubicBezTo>
                    <a:cubicBezTo>
                      <a:pt x="13" y="299"/>
                      <a:pt x="0" y="337"/>
                      <a:pt x="26" y="363"/>
                    </a:cubicBezTo>
                    <a:cubicBezTo>
                      <a:pt x="51" y="401"/>
                      <a:pt x="90" y="426"/>
                      <a:pt x="141" y="439"/>
                    </a:cubicBezTo>
                    <a:lnTo>
                      <a:pt x="153" y="439"/>
                    </a:lnTo>
                    <a:cubicBezTo>
                      <a:pt x="204" y="439"/>
                      <a:pt x="255" y="414"/>
                      <a:pt x="281" y="388"/>
                    </a:cubicBezTo>
                    <a:cubicBezTo>
                      <a:pt x="383" y="273"/>
                      <a:pt x="332" y="120"/>
                      <a:pt x="306" y="44"/>
                    </a:cubicBezTo>
                    <a:cubicBezTo>
                      <a:pt x="294" y="18"/>
                      <a:pt x="281" y="6"/>
                      <a:pt x="268" y="6"/>
                    </a:cubicBezTo>
                    <a:cubicBezTo>
                      <a:pt x="261" y="2"/>
                      <a:pt x="253" y="0"/>
                      <a:pt x="246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3"/>
              <p:cNvSpPr/>
              <p:nvPr/>
            </p:nvSpPr>
            <p:spPr>
              <a:xfrm>
                <a:off x="4749375" y="1530575"/>
                <a:ext cx="79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687" extrusionOk="0">
                    <a:moveTo>
                      <a:pt x="171" y="361"/>
                    </a:moveTo>
                    <a:cubicBezTo>
                      <a:pt x="184" y="361"/>
                      <a:pt x="195" y="370"/>
                      <a:pt x="205" y="390"/>
                    </a:cubicBezTo>
                    <a:lnTo>
                      <a:pt x="205" y="390"/>
                    </a:lnTo>
                    <a:cubicBezTo>
                      <a:pt x="205" y="410"/>
                      <a:pt x="205" y="430"/>
                      <a:pt x="205" y="447"/>
                    </a:cubicBezTo>
                    <a:cubicBezTo>
                      <a:pt x="215" y="489"/>
                      <a:pt x="209" y="505"/>
                      <a:pt x="179" y="509"/>
                    </a:cubicBezTo>
                    <a:lnTo>
                      <a:pt x="179" y="509"/>
                    </a:lnTo>
                    <a:cubicBezTo>
                      <a:pt x="168" y="455"/>
                      <a:pt x="157" y="409"/>
                      <a:pt x="154" y="365"/>
                    </a:cubicBezTo>
                    <a:lnTo>
                      <a:pt x="154" y="365"/>
                    </a:lnTo>
                    <a:cubicBezTo>
                      <a:pt x="160" y="362"/>
                      <a:pt x="166" y="361"/>
                      <a:pt x="171" y="361"/>
                    </a:cubicBezTo>
                    <a:close/>
                    <a:moveTo>
                      <a:pt x="117" y="395"/>
                    </a:moveTo>
                    <a:cubicBezTo>
                      <a:pt x="122" y="428"/>
                      <a:pt x="125" y="474"/>
                      <a:pt x="133" y="518"/>
                    </a:cubicBezTo>
                    <a:lnTo>
                      <a:pt x="133" y="518"/>
                    </a:lnTo>
                    <a:cubicBezTo>
                      <a:pt x="122" y="522"/>
                      <a:pt x="112" y="523"/>
                      <a:pt x="104" y="523"/>
                    </a:cubicBezTo>
                    <a:cubicBezTo>
                      <a:pt x="76" y="523"/>
                      <a:pt x="64" y="504"/>
                      <a:pt x="64" y="460"/>
                    </a:cubicBezTo>
                    <a:cubicBezTo>
                      <a:pt x="64" y="396"/>
                      <a:pt x="64" y="396"/>
                      <a:pt x="115" y="396"/>
                    </a:cubicBezTo>
                    <a:cubicBezTo>
                      <a:pt x="116" y="396"/>
                      <a:pt x="117" y="395"/>
                      <a:pt x="117" y="395"/>
                    </a:cubicBezTo>
                    <a:close/>
                    <a:moveTo>
                      <a:pt x="240" y="481"/>
                    </a:moveTo>
                    <a:cubicBezTo>
                      <a:pt x="260" y="530"/>
                      <a:pt x="284" y="592"/>
                      <a:pt x="268" y="600"/>
                    </a:cubicBezTo>
                    <a:lnTo>
                      <a:pt x="205" y="590"/>
                    </a:lnTo>
                    <a:lnTo>
                      <a:pt x="205" y="590"/>
                    </a:lnTo>
                    <a:cubicBezTo>
                      <a:pt x="226" y="567"/>
                      <a:pt x="236" y="525"/>
                      <a:pt x="240" y="481"/>
                    </a:cubicBezTo>
                    <a:close/>
                    <a:moveTo>
                      <a:pt x="197" y="0"/>
                    </a:moveTo>
                    <a:cubicBezTo>
                      <a:pt x="191" y="0"/>
                      <a:pt x="184" y="4"/>
                      <a:pt x="179" y="14"/>
                    </a:cubicBezTo>
                    <a:cubicBezTo>
                      <a:pt x="133" y="97"/>
                      <a:pt x="114" y="187"/>
                      <a:pt x="111" y="278"/>
                    </a:cubicBezTo>
                    <a:lnTo>
                      <a:pt x="111" y="278"/>
                    </a:lnTo>
                    <a:cubicBezTo>
                      <a:pt x="101" y="275"/>
                      <a:pt x="91" y="273"/>
                      <a:pt x="82" y="273"/>
                    </a:cubicBezTo>
                    <a:cubicBezTo>
                      <a:pt x="65" y="273"/>
                      <a:pt x="50" y="279"/>
                      <a:pt x="39" y="294"/>
                    </a:cubicBezTo>
                    <a:cubicBezTo>
                      <a:pt x="1" y="345"/>
                      <a:pt x="26" y="460"/>
                      <a:pt x="39" y="511"/>
                    </a:cubicBezTo>
                    <a:cubicBezTo>
                      <a:pt x="50" y="554"/>
                      <a:pt x="96" y="606"/>
                      <a:pt x="156" y="606"/>
                    </a:cubicBezTo>
                    <a:lnTo>
                      <a:pt x="156" y="606"/>
                    </a:lnTo>
                    <a:cubicBezTo>
                      <a:pt x="168" y="632"/>
                      <a:pt x="183" y="653"/>
                      <a:pt x="205" y="664"/>
                    </a:cubicBezTo>
                    <a:cubicBezTo>
                      <a:pt x="220" y="679"/>
                      <a:pt x="239" y="686"/>
                      <a:pt x="256" y="686"/>
                    </a:cubicBezTo>
                    <a:cubicBezTo>
                      <a:pt x="283" y="686"/>
                      <a:pt x="307" y="669"/>
                      <a:pt x="307" y="639"/>
                    </a:cubicBezTo>
                    <a:cubicBezTo>
                      <a:pt x="317" y="545"/>
                      <a:pt x="294" y="452"/>
                      <a:pt x="244" y="380"/>
                    </a:cubicBezTo>
                    <a:lnTo>
                      <a:pt x="244" y="380"/>
                    </a:lnTo>
                    <a:cubicBezTo>
                      <a:pt x="244" y="356"/>
                      <a:pt x="243" y="335"/>
                      <a:pt x="243" y="320"/>
                    </a:cubicBezTo>
                    <a:cubicBezTo>
                      <a:pt x="243" y="307"/>
                      <a:pt x="233" y="301"/>
                      <a:pt x="224" y="301"/>
                    </a:cubicBezTo>
                    <a:cubicBezTo>
                      <a:pt x="214" y="301"/>
                      <a:pt x="205" y="307"/>
                      <a:pt x="205" y="320"/>
                    </a:cubicBezTo>
                    <a:cubicBezTo>
                      <a:pt x="205" y="324"/>
                      <a:pt x="205" y="328"/>
                      <a:pt x="205" y="333"/>
                    </a:cubicBezTo>
                    <a:cubicBezTo>
                      <a:pt x="188" y="320"/>
                      <a:pt x="170" y="307"/>
                      <a:pt x="150" y="296"/>
                    </a:cubicBezTo>
                    <a:lnTo>
                      <a:pt x="150" y="296"/>
                    </a:lnTo>
                    <a:cubicBezTo>
                      <a:pt x="149" y="201"/>
                      <a:pt x="172" y="114"/>
                      <a:pt x="205" y="27"/>
                    </a:cubicBezTo>
                    <a:cubicBezTo>
                      <a:pt x="213" y="11"/>
                      <a:pt x="206" y="0"/>
                      <a:pt x="197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3"/>
              <p:cNvSpPr/>
              <p:nvPr/>
            </p:nvSpPr>
            <p:spPr>
              <a:xfrm>
                <a:off x="4747475" y="1529325"/>
                <a:ext cx="108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78" extrusionOk="0">
                    <a:moveTo>
                      <a:pt x="153" y="357"/>
                    </a:moveTo>
                    <a:lnTo>
                      <a:pt x="153" y="370"/>
                    </a:lnTo>
                    <a:cubicBezTo>
                      <a:pt x="153" y="375"/>
                      <a:pt x="153" y="379"/>
                      <a:pt x="153" y="383"/>
                    </a:cubicBezTo>
                    <a:lnTo>
                      <a:pt x="128" y="395"/>
                    </a:lnTo>
                    <a:cubicBezTo>
                      <a:pt x="128" y="383"/>
                      <a:pt x="128" y="370"/>
                      <a:pt x="140" y="357"/>
                    </a:cubicBezTo>
                    <a:close/>
                    <a:moveTo>
                      <a:pt x="293" y="676"/>
                    </a:moveTo>
                    <a:lnTo>
                      <a:pt x="332" y="689"/>
                    </a:lnTo>
                    <a:lnTo>
                      <a:pt x="293" y="689"/>
                    </a:lnTo>
                    <a:lnTo>
                      <a:pt x="293" y="676"/>
                    </a:lnTo>
                    <a:close/>
                    <a:moveTo>
                      <a:pt x="268" y="0"/>
                    </a:moveTo>
                    <a:cubicBezTo>
                      <a:pt x="242" y="0"/>
                      <a:pt x="230" y="13"/>
                      <a:pt x="217" y="38"/>
                    </a:cubicBezTo>
                    <a:cubicBezTo>
                      <a:pt x="179" y="115"/>
                      <a:pt x="153" y="191"/>
                      <a:pt x="153" y="281"/>
                    </a:cubicBezTo>
                    <a:cubicBezTo>
                      <a:pt x="128" y="281"/>
                      <a:pt x="102" y="293"/>
                      <a:pt x="89" y="319"/>
                    </a:cubicBezTo>
                    <a:cubicBezTo>
                      <a:pt x="0" y="395"/>
                      <a:pt x="77" y="536"/>
                      <a:pt x="89" y="574"/>
                    </a:cubicBezTo>
                    <a:cubicBezTo>
                      <a:pt x="102" y="625"/>
                      <a:pt x="153" y="663"/>
                      <a:pt x="204" y="689"/>
                    </a:cubicBezTo>
                    <a:cubicBezTo>
                      <a:pt x="217" y="714"/>
                      <a:pt x="230" y="727"/>
                      <a:pt x="255" y="752"/>
                    </a:cubicBezTo>
                    <a:cubicBezTo>
                      <a:pt x="281" y="765"/>
                      <a:pt x="306" y="765"/>
                      <a:pt x="332" y="778"/>
                    </a:cubicBezTo>
                    <a:cubicBezTo>
                      <a:pt x="332" y="765"/>
                      <a:pt x="344" y="765"/>
                      <a:pt x="357" y="765"/>
                    </a:cubicBezTo>
                    <a:cubicBezTo>
                      <a:pt x="383" y="752"/>
                      <a:pt x="408" y="727"/>
                      <a:pt x="421" y="689"/>
                    </a:cubicBezTo>
                    <a:cubicBezTo>
                      <a:pt x="434" y="599"/>
                      <a:pt x="408" y="497"/>
                      <a:pt x="357" y="421"/>
                    </a:cubicBezTo>
                    <a:lnTo>
                      <a:pt x="357" y="408"/>
                    </a:lnTo>
                    <a:lnTo>
                      <a:pt x="357" y="357"/>
                    </a:lnTo>
                    <a:cubicBezTo>
                      <a:pt x="357" y="344"/>
                      <a:pt x="344" y="332"/>
                      <a:pt x="332" y="319"/>
                    </a:cubicBezTo>
                    <a:cubicBezTo>
                      <a:pt x="319" y="306"/>
                      <a:pt x="306" y="306"/>
                      <a:pt x="293" y="306"/>
                    </a:cubicBezTo>
                    <a:cubicBezTo>
                      <a:pt x="281" y="306"/>
                      <a:pt x="268" y="306"/>
                      <a:pt x="268" y="319"/>
                    </a:cubicBezTo>
                    <a:cubicBezTo>
                      <a:pt x="268" y="242"/>
                      <a:pt x="281" y="166"/>
                      <a:pt x="319" y="89"/>
                    </a:cubicBezTo>
                    <a:cubicBezTo>
                      <a:pt x="332" y="77"/>
                      <a:pt x="332" y="51"/>
                      <a:pt x="319" y="38"/>
                    </a:cubicBezTo>
                    <a:cubicBezTo>
                      <a:pt x="306" y="13"/>
                      <a:pt x="293" y="0"/>
                      <a:pt x="26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3"/>
              <p:cNvSpPr/>
              <p:nvPr/>
            </p:nvSpPr>
            <p:spPr>
              <a:xfrm>
                <a:off x="4759900" y="1523100"/>
                <a:ext cx="975" cy="1625"/>
              </a:xfrm>
              <a:custGeom>
                <a:avLst/>
                <a:gdLst/>
                <a:ahLst/>
                <a:cxnLst/>
                <a:rect l="l" t="t" r="r" b="b"/>
                <a:pathLst>
                  <a:path w="39" h="65" extrusionOk="0">
                    <a:moveTo>
                      <a:pt x="19" y="1"/>
                    </a:moveTo>
                    <a:cubicBezTo>
                      <a:pt x="10" y="1"/>
                      <a:pt x="0" y="7"/>
                      <a:pt x="0" y="20"/>
                    </a:cubicBezTo>
                    <a:lnTo>
                      <a:pt x="0" y="45"/>
                    </a:lnTo>
                    <a:cubicBezTo>
                      <a:pt x="0" y="58"/>
                      <a:pt x="10" y="64"/>
                      <a:pt x="19" y="64"/>
                    </a:cubicBezTo>
                    <a:cubicBezTo>
                      <a:pt x="29" y="64"/>
                      <a:pt x="39" y="58"/>
                      <a:pt x="39" y="45"/>
                    </a:cubicBezTo>
                    <a:lnTo>
                      <a:pt x="39" y="20"/>
                    </a:lnTo>
                    <a:cubicBezTo>
                      <a:pt x="39" y="7"/>
                      <a:pt x="29" y="1"/>
                      <a:pt x="19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3"/>
              <p:cNvSpPr/>
              <p:nvPr/>
            </p:nvSpPr>
            <p:spPr>
              <a:xfrm>
                <a:off x="4758950" y="1522150"/>
                <a:ext cx="32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35" extrusionOk="0">
                    <a:moveTo>
                      <a:pt x="64" y="61"/>
                    </a:moveTo>
                    <a:cubicBezTo>
                      <a:pt x="70" y="61"/>
                      <a:pt x="77" y="64"/>
                      <a:pt x="77" y="71"/>
                    </a:cubicBezTo>
                    <a:cubicBezTo>
                      <a:pt x="77" y="77"/>
                      <a:pt x="70" y="80"/>
                      <a:pt x="64" y="80"/>
                    </a:cubicBezTo>
                    <a:cubicBezTo>
                      <a:pt x="57" y="80"/>
                      <a:pt x="51" y="77"/>
                      <a:pt x="51" y="71"/>
                    </a:cubicBezTo>
                    <a:cubicBezTo>
                      <a:pt x="51" y="64"/>
                      <a:pt x="57" y="61"/>
                      <a:pt x="64" y="61"/>
                    </a:cubicBezTo>
                    <a:close/>
                    <a:moveTo>
                      <a:pt x="64" y="0"/>
                    </a:moveTo>
                    <a:cubicBezTo>
                      <a:pt x="32" y="0"/>
                      <a:pt x="0" y="20"/>
                      <a:pt x="0" y="58"/>
                    </a:cubicBezTo>
                    <a:lnTo>
                      <a:pt x="0" y="83"/>
                    </a:lnTo>
                    <a:cubicBezTo>
                      <a:pt x="0" y="109"/>
                      <a:pt x="26" y="134"/>
                      <a:pt x="64" y="134"/>
                    </a:cubicBezTo>
                    <a:cubicBezTo>
                      <a:pt x="89" y="134"/>
                      <a:pt x="128" y="109"/>
                      <a:pt x="128" y="83"/>
                    </a:cubicBezTo>
                    <a:lnTo>
                      <a:pt x="128" y="58"/>
                    </a:lnTo>
                    <a:cubicBezTo>
                      <a:pt x="128" y="20"/>
                      <a:pt x="96" y="0"/>
                      <a:pt x="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3"/>
              <p:cNvSpPr/>
              <p:nvPr/>
            </p:nvSpPr>
            <p:spPr>
              <a:xfrm>
                <a:off x="4761900" y="1508350"/>
                <a:ext cx="395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29" extrusionOk="0">
                    <a:moveTo>
                      <a:pt x="22" y="0"/>
                    </a:moveTo>
                    <a:cubicBezTo>
                      <a:pt x="11" y="0"/>
                      <a:pt x="1" y="18"/>
                      <a:pt x="10" y="36"/>
                    </a:cubicBezTo>
                    <a:cubicBezTo>
                      <a:pt x="35" y="74"/>
                      <a:pt x="73" y="100"/>
                      <a:pt x="124" y="125"/>
                    </a:cubicBezTo>
                    <a:cubicBezTo>
                      <a:pt x="127" y="128"/>
                      <a:pt x="130" y="129"/>
                      <a:pt x="133" y="129"/>
                    </a:cubicBezTo>
                    <a:cubicBezTo>
                      <a:pt x="145" y="129"/>
                      <a:pt x="158" y="110"/>
                      <a:pt x="137" y="100"/>
                    </a:cubicBezTo>
                    <a:cubicBezTo>
                      <a:pt x="99" y="74"/>
                      <a:pt x="61" y="36"/>
                      <a:pt x="35" y="11"/>
                    </a:cubicBezTo>
                    <a:cubicBezTo>
                      <a:pt x="31" y="3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3"/>
              <p:cNvSpPr/>
              <p:nvPr/>
            </p:nvSpPr>
            <p:spPr>
              <a:xfrm>
                <a:off x="4760850" y="1507175"/>
                <a:ext cx="57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4" extrusionOk="0">
                    <a:moveTo>
                      <a:pt x="69" y="0"/>
                    </a:moveTo>
                    <a:cubicBezTo>
                      <a:pt x="55" y="0"/>
                      <a:pt x="39" y="7"/>
                      <a:pt x="26" y="19"/>
                    </a:cubicBezTo>
                    <a:cubicBezTo>
                      <a:pt x="1" y="45"/>
                      <a:pt x="1" y="83"/>
                      <a:pt x="26" y="109"/>
                    </a:cubicBezTo>
                    <a:cubicBezTo>
                      <a:pt x="52" y="147"/>
                      <a:pt x="90" y="185"/>
                      <a:pt x="141" y="211"/>
                    </a:cubicBezTo>
                    <a:cubicBezTo>
                      <a:pt x="154" y="223"/>
                      <a:pt x="154" y="223"/>
                      <a:pt x="166" y="223"/>
                    </a:cubicBezTo>
                    <a:cubicBezTo>
                      <a:pt x="179" y="223"/>
                      <a:pt x="192" y="211"/>
                      <a:pt x="192" y="211"/>
                    </a:cubicBezTo>
                    <a:cubicBezTo>
                      <a:pt x="217" y="198"/>
                      <a:pt x="230" y="185"/>
                      <a:pt x="230" y="160"/>
                    </a:cubicBezTo>
                    <a:cubicBezTo>
                      <a:pt x="230" y="134"/>
                      <a:pt x="217" y="121"/>
                      <a:pt x="205" y="109"/>
                    </a:cubicBezTo>
                    <a:cubicBezTo>
                      <a:pt x="166" y="83"/>
                      <a:pt x="128" y="58"/>
                      <a:pt x="103" y="19"/>
                    </a:cubicBezTo>
                    <a:cubicBezTo>
                      <a:pt x="96" y="7"/>
                      <a:pt x="83" y="0"/>
                      <a:pt x="69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3"/>
              <p:cNvSpPr/>
              <p:nvPr/>
            </p:nvSpPr>
            <p:spPr>
              <a:xfrm>
                <a:off x="4765950" y="1483400"/>
                <a:ext cx="50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93" extrusionOk="0">
                    <a:moveTo>
                      <a:pt x="184" y="1"/>
                    </a:moveTo>
                    <a:cubicBezTo>
                      <a:pt x="178" y="1"/>
                      <a:pt x="171" y="5"/>
                      <a:pt x="166" y="14"/>
                    </a:cubicBezTo>
                    <a:lnTo>
                      <a:pt x="179" y="2"/>
                    </a:lnTo>
                    <a:lnTo>
                      <a:pt x="179" y="2"/>
                    </a:lnTo>
                    <a:cubicBezTo>
                      <a:pt x="141" y="78"/>
                      <a:pt x="90" y="129"/>
                      <a:pt x="13" y="155"/>
                    </a:cubicBezTo>
                    <a:cubicBezTo>
                      <a:pt x="1" y="167"/>
                      <a:pt x="13" y="193"/>
                      <a:pt x="39" y="193"/>
                    </a:cubicBezTo>
                    <a:cubicBezTo>
                      <a:pt x="103" y="155"/>
                      <a:pt x="166" y="91"/>
                      <a:pt x="192" y="27"/>
                    </a:cubicBezTo>
                    <a:cubicBezTo>
                      <a:pt x="200" y="11"/>
                      <a:pt x="193" y="1"/>
                      <a:pt x="18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3"/>
              <p:cNvSpPr/>
              <p:nvPr/>
            </p:nvSpPr>
            <p:spPr>
              <a:xfrm>
                <a:off x="4765325" y="1482475"/>
                <a:ext cx="73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69" extrusionOk="0">
                    <a:moveTo>
                      <a:pt x="217" y="1"/>
                    </a:moveTo>
                    <a:cubicBezTo>
                      <a:pt x="191" y="1"/>
                      <a:pt x="178" y="13"/>
                      <a:pt x="166" y="39"/>
                    </a:cubicBezTo>
                    <a:cubicBezTo>
                      <a:pt x="140" y="90"/>
                      <a:pt x="89" y="141"/>
                      <a:pt x="38" y="166"/>
                    </a:cubicBezTo>
                    <a:cubicBezTo>
                      <a:pt x="13" y="166"/>
                      <a:pt x="13" y="179"/>
                      <a:pt x="0" y="192"/>
                    </a:cubicBezTo>
                    <a:cubicBezTo>
                      <a:pt x="0" y="204"/>
                      <a:pt x="0" y="217"/>
                      <a:pt x="0" y="230"/>
                    </a:cubicBezTo>
                    <a:cubicBezTo>
                      <a:pt x="13" y="243"/>
                      <a:pt x="13" y="255"/>
                      <a:pt x="38" y="268"/>
                    </a:cubicBezTo>
                    <a:lnTo>
                      <a:pt x="89" y="268"/>
                    </a:lnTo>
                    <a:cubicBezTo>
                      <a:pt x="166" y="230"/>
                      <a:pt x="229" y="166"/>
                      <a:pt x="268" y="90"/>
                    </a:cubicBezTo>
                    <a:cubicBezTo>
                      <a:pt x="293" y="51"/>
                      <a:pt x="255" y="1"/>
                      <a:pt x="21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3"/>
              <p:cNvSpPr/>
              <p:nvPr/>
            </p:nvSpPr>
            <p:spPr>
              <a:xfrm>
                <a:off x="4760625" y="1472250"/>
                <a:ext cx="2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94" h="135" extrusionOk="0">
                    <a:moveTo>
                      <a:pt x="72" y="0"/>
                    </a:moveTo>
                    <a:cubicBezTo>
                      <a:pt x="66" y="0"/>
                      <a:pt x="61" y="5"/>
                      <a:pt x="61" y="14"/>
                    </a:cubicBezTo>
                    <a:lnTo>
                      <a:pt x="61" y="2"/>
                    </a:lnTo>
                    <a:lnTo>
                      <a:pt x="10" y="104"/>
                    </a:lnTo>
                    <a:cubicBezTo>
                      <a:pt x="0" y="122"/>
                      <a:pt x="11" y="134"/>
                      <a:pt x="23" y="134"/>
                    </a:cubicBezTo>
                    <a:cubicBezTo>
                      <a:pt x="27" y="134"/>
                      <a:pt x="32" y="132"/>
                      <a:pt x="35" y="129"/>
                    </a:cubicBezTo>
                    <a:lnTo>
                      <a:pt x="86" y="27"/>
                    </a:lnTo>
                    <a:cubicBezTo>
                      <a:pt x="94" y="11"/>
                      <a:pt x="82" y="0"/>
                      <a:pt x="7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3"/>
              <p:cNvSpPr/>
              <p:nvPr/>
            </p:nvSpPr>
            <p:spPr>
              <a:xfrm>
                <a:off x="4759575" y="1471325"/>
                <a:ext cx="41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14" extrusionOk="0">
                    <a:moveTo>
                      <a:pt x="103" y="0"/>
                    </a:moveTo>
                    <a:cubicBezTo>
                      <a:pt x="90" y="0"/>
                      <a:pt x="64" y="13"/>
                      <a:pt x="64" y="26"/>
                    </a:cubicBezTo>
                    <a:lnTo>
                      <a:pt x="13" y="128"/>
                    </a:lnTo>
                    <a:cubicBezTo>
                      <a:pt x="1" y="153"/>
                      <a:pt x="13" y="192"/>
                      <a:pt x="39" y="204"/>
                    </a:cubicBezTo>
                    <a:cubicBezTo>
                      <a:pt x="45" y="211"/>
                      <a:pt x="48" y="214"/>
                      <a:pt x="52" y="214"/>
                    </a:cubicBezTo>
                    <a:cubicBezTo>
                      <a:pt x="55" y="214"/>
                      <a:pt x="58" y="211"/>
                      <a:pt x="64" y="204"/>
                    </a:cubicBezTo>
                    <a:cubicBezTo>
                      <a:pt x="77" y="204"/>
                      <a:pt x="103" y="204"/>
                      <a:pt x="115" y="179"/>
                    </a:cubicBezTo>
                    <a:lnTo>
                      <a:pt x="166" y="90"/>
                    </a:lnTo>
                    <a:cubicBezTo>
                      <a:pt x="166" y="64"/>
                      <a:pt x="166" y="39"/>
                      <a:pt x="166" y="26"/>
                    </a:cubicBezTo>
                    <a:cubicBezTo>
                      <a:pt x="154" y="13"/>
                      <a:pt x="128" y="0"/>
                      <a:pt x="103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3"/>
              <p:cNvSpPr/>
              <p:nvPr/>
            </p:nvSpPr>
            <p:spPr>
              <a:xfrm>
                <a:off x="4699925" y="1588500"/>
                <a:ext cx="42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47" extrusionOk="0">
                    <a:moveTo>
                      <a:pt x="75" y="1"/>
                    </a:moveTo>
                    <a:cubicBezTo>
                      <a:pt x="38" y="1"/>
                      <a:pt x="0" y="33"/>
                      <a:pt x="16" y="81"/>
                    </a:cubicBezTo>
                    <a:cubicBezTo>
                      <a:pt x="41" y="208"/>
                      <a:pt x="41" y="335"/>
                      <a:pt x="16" y="463"/>
                    </a:cubicBezTo>
                    <a:cubicBezTo>
                      <a:pt x="8" y="516"/>
                      <a:pt x="46" y="546"/>
                      <a:pt x="83" y="546"/>
                    </a:cubicBezTo>
                    <a:cubicBezTo>
                      <a:pt x="108" y="546"/>
                      <a:pt x="133" y="532"/>
                      <a:pt x="143" y="501"/>
                    </a:cubicBezTo>
                    <a:cubicBezTo>
                      <a:pt x="169" y="348"/>
                      <a:pt x="169" y="195"/>
                      <a:pt x="131" y="42"/>
                    </a:cubicBezTo>
                    <a:cubicBezTo>
                      <a:pt x="121" y="13"/>
                      <a:pt x="98" y="1"/>
                      <a:pt x="7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3"/>
              <p:cNvSpPr/>
              <p:nvPr/>
            </p:nvSpPr>
            <p:spPr>
              <a:xfrm>
                <a:off x="4698975" y="1587825"/>
                <a:ext cx="64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618" extrusionOk="0">
                    <a:moveTo>
                      <a:pt x="105" y="69"/>
                    </a:moveTo>
                    <a:cubicBezTo>
                      <a:pt x="118" y="69"/>
                      <a:pt x="130" y="69"/>
                      <a:pt x="130" y="82"/>
                    </a:cubicBezTo>
                    <a:cubicBezTo>
                      <a:pt x="169" y="222"/>
                      <a:pt x="169" y="375"/>
                      <a:pt x="143" y="515"/>
                    </a:cubicBezTo>
                    <a:cubicBezTo>
                      <a:pt x="143" y="528"/>
                      <a:pt x="130" y="528"/>
                      <a:pt x="118" y="528"/>
                    </a:cubicBezTo>
                    <a:cubicBezTo>
                      <a:pt x="105" y="528"/>
                      <a:pt x="92" y="515"/>
                      <a:pt x="92" y="503"/>
                    </a:cubicBezTo>
                    <a:cubicBezTo>
                      <a:pt x="130" y="375"/>
                      <a:pt x="118" y="235"/>
                      <a:pt x="92" y="95"/>
                    </a:cubicBezTo>
                    <a:cubicBezTo>
                      <a:pt x="79" y="82"/>
                      <a:pt x="92" y="69"/>
                      <a:pt x="105" y="69"/>
                    </a:cubicBezTo>
                    <a:close/>
                    <a:moveTo>
                      <a:pt x="113" y="1"/>
                    </a:moveTo>
                    <a:cubicBezTo>
                      <a:pt x="56" y="1"/>
                      <a:pt x="1" y="45"/>
                      <a:pt x="16" y="120"/>
                    </a:cubicBezTo>
                    <a:cubicBezTo>
                      <a:pt x="41" y="235"/>
                      <a:pt x="41" y="362"/>
                      <a:pt x="16" y="490"/>
                    </a:cubicBezTo>
                    <a:cubicBezTo>
                      <a:pt x="3" y="554"/>
                      <a:pt x="41" y="605"/>
                      <a:pt x="105" y="617"/>
                    </a:cubicBezTo>
                    <a:lnTo>
                      <a:pt x="130" y="617"/>
                    </a:lnTo>
                    <a:cubicBezTo>
                      <a:pt x="169" y="617"/>
                      <a:pt x="207" y="592"/>
                      <a:pt x="219" y="541"/>
                    </a:cubicBezTo>
                    <a:cubicBezTo>
                      <a:pt x="258" y="388"/>
                      <a:pt x="245" y="222"/>
                      <a:pt x="207" y="69"/>
                    </a:cubicBezTo>
                    <a:cubicBezTo>
                      <a:pt x="191" y="22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3"/>
              <p:cNvSpPr/>
              <p:nvPr/>
            </p:nvSpPr>
            <p:spPr>
              <a:xfrm>
                <a:off x="4700000" y="1595600"/>
                <a:ext cx="63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460" extrusionOk="0">
                    <a:moveTo>
                      <a:pt x="89" y="90"/>
                    </a:moveTo>
                    <a:lnTo>
                      <a:pt x="128" y="141"/>
                    </a:lnTo>
                    <a:lnTo>
                      <a:pt x="115" y="141"/>
                    </a:lnTo>
                    <a:lnTo>
                      <a:pt x="115" y="166"/>
                    </a:lnTo>
                    <a:cubicBezTo>
                      <a:pt x="102" y="166"/>
                      <a:pt x="102" y="153"/>
                      <a:pt x="89" y="153"/>
                    </a:cubicBezTo>
                    <a:cubicBezTo>
                      <a:pt x="77" y="128"/>
                      <a:pt x="77" y="115"/>
                      <a:pt x="89" y="90"/>
                    </a:cubicBezTo>
                    <a:close/>
                    <a:moveTo>
                      <a:pt x="115" y="0"/>
                    </a:moveTo>
                    <a:cubicBezTo>
                      <a:pt x="77" y="0"/>
                      <a:pt x="38" y="26"/>
                      <a:pt x="26" y="51"/>
                    </a:cubicBezTo>
                    <a:cubicBezTo>
                      <a:pt x="0" y="102"/>
                      <a:pt x="0" y="153"/>
                      <a:pt x="26" y="192"/>
                    </a:cubicBezTo>
                    <a:cubicBezTo>
                      <a:pt x="38" y="217"/>
                      <a:pt x="64" y="230"/>
                      <a:pt x="89" y="243"/>
                    </a:cubicBezTo>
                    <a:lnTo>
                      <a:pt x="38" y="459"/>
                    </a:lnTo>
                    <a:lnTo>
                      <a:pt x="153" y="243"/>
                    </a:lnTo>
                    <a:cubicBezTo>
                      <a:pt x="178" y="243"/>
                      <a:pt x="217" y="217"/>
                      <a:pt x="229" y="192"/>
                    </a:cubicBezTo>
                    <a:cubicBezTo>
                      <a:pt x="255" y="153"/>
                      <a:pt x="242" y="102"/>
                      <a:pt x="204" y="64"/>
                    </a:cubicBezTo>
                    <a:lnTo>
                      <a:pt x="204" y="51"/>
                    </a:lnTo>
                    <a:cubicBezTo>
                      <a:pt x="178" y="13"/>
                      <a:pt x="153" y="0"/>
                      <a:pt x="115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3"/>
              <p:cNvSpPr/>
              <p:nvPr/>
            </p:nvSpPr>
            <p:spPr>
              <a:xfrm>
                <a:off x="4701550" y="1592825"/>
                <a:ext cx="12475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54" extrusionOk="0">
                    <a:moveTo>
                      <a:pt x="364" y="0"/>
                    </a:moveTo>
                    <a:cubicBezTo>
                      <a:pt x="346" y="0"/>
                      <a:pt x="329" y="11"/>
                      <a:pt x="320" y="35"/>
                    </a:cubicBezTo>
                    <a:cubicBezTo>
                      <a:pt x="295" y="73"/>
                      <a:pt x="282" y="124"/>
                      <a:pt x="282" y="162"/>
                    </a:cubicBezTo>
                    <a:cubicBezTo>
                      <a:pt x="282" y="180"/>
                      <a:pt x="287" y="194"/>
                      <a:pt x="294" y="205"/>
                    </a:cubicBezTo>
                    <a:lnTo>
                      <a:pt x="294" y="205"/>
                    </a:lnTo>
                    <a:cubicBezTo>
                      <a:pt x="264" y="217"/>
                      <a:pt x="234" y="225"/>
                      <a:pt x="207" y="225"/>
                    </a:cubicBezTo>
                    <a:cubicBezTo>
                      <a:pt x="174" y="225"/>
                      <a:pt x="146" y="212"/>
                      <a:pt x="129" y="175"/>
                    </a:cubicBezTo>
                    <a:cubicBezTo>
                      <a:pt x="122" y="157"/>
                      <a:pt x="107" y="149"/>
                      <a:pt x="91" y="149"/>
                    </a:cubicBezTo>
                    <a:cubicBezTo>
                      <a:pt x="50" y="149"/>
                      <a:pt x="0" y="197"/>
                      <a:pt x="27" y="252"/>
                    </a:cubicBezTo>
                    <a:cubicBezTo>
                      <a:pt x="53" y="303"/>
                      <a:pt x="116" y="354"/>
                      <a:pt x="193" y="354"/>
                    </a:cubicBezTo>
                    <a:cubicBezTo>
                      <a:pt x="240" y="347"/>
                      <a:pt x="287" y="337"/>
                      <a:pt x="332" y="323"/>
                    </a:cubicBezTo>
                    <a:lnTo>
                      <a:pt x="332" y="323"/>
                    </a:lnTo>
                    <a:cubicBezTo>
                      <a:pt x="342" y="336"/>
                      <a:pt x="358" y="343"/>
                      <a:pt x="378" y="343"/>
                    </a:cubicBezTo>
                    <a:cubicBezTo>
                      <a:pt x="384" y="343"/>
                      <a:pt x="390" y="343"/>
                      <a:pt x="397" y="341"/>
                    </a:cubicBezTo>
                    <a:cubicBezTo>
                      <a:pt x="461" y="328"/>
                      <a:pt x="499" y="277"/>
                      <a:pt x="499" y="213"/>
                    </a:cubicBezTo>
                    <a:cubicBezTo>
                      <a:pt x="499" y="193"/>
                      <a:pt x="488" y="172"/>
                      <a:pt x="472" y="160"/>
                    </a:cubicBezTo>
                    <a:lnTo>
                      <a:pt x="472" y="160"/>
                    </a:lnTo>
                    <a:cubicBezTo>
                      <a:pt x="477" y="139"/>
                      <a:pt x="482" y="118"/>
                      <a:pt x="486" y="99"/>
                    </a:cubicBezTo>
                    <a:cubicBezTo>
                      <a:pt x="495" y="53"/>
                      <a:pt x="458" y="20"/>
                      <a:pt x="417" y="20"/>
                    </a:cubicBezTo>
                    <a:cubicBezTo>
                      <a:pt x="414" y="20"/>
                      <a:pt x="412" y="20"/>
                      <a:pt x="409" y="20"/>
                    </a:cubicBezTo>
                    <a:lnTo>
                      <a:pt x="409" y="20"/>
                    </a:lnTo>
                    <a:cubicBezTo>
                      <a:pt x="397" y="8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3"/>
              <p:cNvSpPr/>
              <p:nvPr/>
            </p:nvSpPr>
            <p:spPr>
              <a:xfrm>
                <a:off x="4700950" y="1591850"/>
                <a:ext cx="1405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31" extrusionOk="0">
                    <a:moveTo>
                      <a:pt x="115" y="227"/>
                    </a:moveTo>
                    <a:cubicBezTo>
                      <a:pt x="115" y="227"/>
                      <a:pt x="128" y="227"/>
                      <a:pt x="128" y="240"/>
                    </a:cubicBezTo>
                    <a:cubicBezTo>
                      <a:pt x="128" y="265"/>
                      <a:pt x="153" y="291"/>
                      <a:pt x="191" y="303"/>
                    </a:cubicBezTo>
                    <a:cubicBezTo>
                      <a:pt x="204" y="310"/>
                      <a:pt x="223" y="313"/>
                      <a:pt x="244" y="313"/>
                    </a:cubicBezTo>
                    <a:cubicBezTo>
                      <a:pt x="265" y="313"/>
                      <a:pt x="287" y="310"/>
                      <a:pt x="306" y="303"/>
                    </a:cubicBezTo>
                    <a:lnTo>
                      <a:pt x="306" y="303"/>
                    </a:lnTo>
                    <a:cubicBezTo>
                      <a:pt x="293" y="316"/>
                      <a:pt x="293" y="329"/>
                      <a:pt x="306" y="342"/>
                    </a:cubicBezTo>
                    <a:cubicBezTo>
                      <a:pt x="268" y="354"/>
                      <a:pt x="242" y="354"/>
                      <a:pt x="217" y="354"/>
                    </a:cubicBezTo>
                    <a:cubicBezTo>
                      <a:pt x="166" y="354"/>
                      <a:pt x="115" y="316"/>
                      <a:pt x="90" y="265"/>
                    </a:cubicBezTo>
                    <a:cubicBezTo>
                      <a:pt x="77" y="265"/>
                      <a:pt x="77" y="252"/>
                      <a:pt x="90" y="240"/>
                    </a:cubicBezTo>
                    <a:cubicBezTo>
                      <a:pt x="90" y="240"/>
                      <a:pt x="102" y="227"/>
                      <a:pt x="115" y="227"/>
                    </a:cubicBezTo>
                    <a:close/>
                    <a:moveTo>
                      <a:pt x="391" y="0"/>
                    </a:moveTo>
                    <a:cubicBezTo>
                      <a:pt x="352" y="0"/>
                      <a:pt x="316" y="24"/>
                      <a:pt x="306" y="61"/>
                    </a:cubicBezTo>
                    <a:cubicBezTo>
                      <a:pt x="293" y="99"/>
                      <a:pt x="281" y="125"/>
                      <a:pt x="268" y="163"/>
                    </a:cubicBezTo>
                    <a:lnTo>
                      <a:pt x="255" y="189"/>
                    </a:lnTo>
                    <a:lnTo>
                      <a:pt x="268" y="189"/>
                    </a:lnTo>
                    <a:lnTo>
                      <a:pt x="268" y="201"/>
                    </a:lnTo>
                    <a:cubicBezTo>
                      <a:pt x="268" y="214"/>
                      <a:pt x="268" y="214"/>
                      <a:pt x="268" y="227"/>
                    </a:cubicBezTo>
                    <a:lnTo>
                      <a:pt x="217" y="227"/>
                    </a:lnTo>
                    <a:cubicBezTo>
                      <a:pt x="204" y="214"/>
                      <a:pt x="204" y="214"/>
                      <a:pt x="191" y="201"/>
                    </a:cubicBezTo>
                    <a:cubicBezTo>
                      <a:pt x="179" y="176"/>
                      <a:pt x="153" y="150"/>
                      <a:pt x="115" y="150"/>
                    </a:cubicBezTo>
                    <a:cubicBezTo>
                      <a:pt x="77" y="150"/>
                      <a:pt x="39" y="163"/>
                      <a:pt x="26" y="201"/>
                    </a:cubicBezTo>
                    <a:cubicBezTo>
                      <a:pt x="0" y="227"/>
                      <a:pt x="0" y="265"/>
                      <a:pt x="13" y="303"/>
                    </a:cubicBezTo>
                    <a:cubicBezTo>
                      <a:pt x="51" y="380"/>
                      <a:pt x="128" y="431"/>
                      <a:pt x="217" y="431"/>
                    </a:cubicBezTo>
                    <a:lnTo>
                      <a:pt x="230" y="431"/>
                    </a:lnTo>
                    <a:cubicBezTo>
                      <a:pt x="268" y="431"/>
                      <a:pt x="319" y="418"/>
                      <a:pt x="344" y="393"/>
                    </a:cubicBezTo>
                    <a:cubicBezTo>
                      <a:pt x="362" y="402"/>
                      <a:pt x="380" y="411"/>
                      <a:pt x="399" y="411"/>
                    </a:cubicBezTo>
                    <a:cubicBezTo>
                      <a:pt x="406" y="411"/>
                      <a:pt x="413" y="409"/>
                      <a:pt x="421" y="405"/>
                    </a:cubicBezTo>
                    <a:cubicBezTo>
                      <a:pt x="446" y="405"/>
                      <a:pt x="459" y="405"/>
                      <a:pt x="472" y="393"/>
                    </a:cubicBezTo>
                    <a:lnTo>
                      <a:pt x="485" y="405"/>
                    </a:lnTo>
                    <a:lnTo>
                      <a:pt x="485" y="380"/>
                    </a:lnTo>
                    <a:cubicBezTo>
                      <a:pt x="510" y="367"/>
                      <a:pt x="536" y="342"/>
                      <a:pt x="536" y="316"/>
                    </a:cubicBezTo>
                    <a:lnTo>
                      <a:pt x="548" y="316"/>
                    </a:lnTo>
                    <a:cubicBezTo>
                      <a:pt x="561" y="291"/>
                      <a:pt x="561" y="278"/>
                      <a:pt x="561" y="252"/>
                    </a:cubicBezTo>
                    <a:cubicBezTo>
                      <a:pt x="561" y="227"/>
                      <a:pt x="561" y="201"/>
                      <a:pt x="536" y="189"/>
                    </a:cubicBezTo>
                    <a:lnTo>
                      <a:pt x="536" y="163"/>
                    </a:lnTo>
                    <a:lnTo>
                      <a:pt x="561" y="150"/>
                    </a:lnTo>
                    <a:lnTo>
                      <a:pt x="548" y="150"/>
                    </a:lnTo>
                    <a:cubicBezTo>
                      <a:pt x="548" y="112"/>
                      <a:pt x="536" y="61"/>
                      <a:pt x="485" y="36"/>
                    </a:cubicBezTo>
                    <a:cubicBezTo>
                      <a:pt x="472" y="36"/>
                      <a:pt x="459" y="23"/>
                      <a:pt x="446" y="23"/>
                    </a:cubicBezTo>
                    <a:lnTo>
                      <a:pt x="434" y="10"/>
                    </a:lnTo>
                    <a:cubicBezTo>
                      <a:pt x="420" y="3"/>
                      <a:pt x="405" y="0"/>
                      <a:pt x="39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3"/>
              <p:cNvSpPr/>
              <p:nvPr/>
            </p:nvSpPr>
            <p:spPr>
              <a:xfrm>
                <a:off x="4707150" y="1591550"/>
                <a:ext cx="7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69" extrusionOk="0">
                    <a:moveTo>
                      <a:pt x="202" y="0"/>
                    </a:moveTo>
                    <a:cubicBezTo>
                      <a:pt x="152" y="0"/>
                      <a:pt x="96" y="20"/>
                      <a:pt x="58" y="35"/>
                    </a:cubicBezTo>
                    <a:cubicBezTo>
                      <a:pt x="0" y="58"/>
                      <a:pt x="16" y="166"/>
                      <a:pt x="77" y="166"/>
                    </a:cubicBezTo>
                    <a:cubicBezTo>
                      <a:pt x="83" y="166"/>
                      <a:pt x="90" y="165"/>
                      <a:pt x="96" y="162"/>
                    </a:cubicBezTo>
                    <a:lnTo>
                      <a:pt x="84" y="162"/>
                    </a:lnTo>
                    <a:cubicBezTo>
                      <a:pt x="92" y="162"/>
                      <a:pt x="125" y="147"/>
                      <a:pt x="155" y="139"/>
                    </a:cubicBezTo>
                    <a:lnTo>
                      <a:pt x="155" y="139"/>
                    </a:lnTo>
                    <a:cubicBezTo>
                      <a:pt x="150" y="147"/>
                      <a:pt x="142" y="155"/>
                      <a:pt x="135" y="162"/>
                    </a:cubicBezTo>
                    <a:cubicBezTo>
                      <a:pt x="109" y="181"/>
                      <a:pt x="109" y="213"/>
                      <a:pt x="123" y="237"/>
                    </a:cubicBezTo>
                    <a:lnTo>
                      <a:pt x="123" y="237"/>
                    </a:lnTo>
                    <a:cubicBezTo>
                      <a:pt x="115" y="246"/>
                      <a:pt x="106" y="255"/>
                      <a:pt x="96" y="264"/>
                    </a:cubicBezTo>
                    <a:cubicBezTo>
                      <a:pt x="46" y="305"/>
                      <a:pt x="91" y="369"/>
                      <a:pt x="144" y="369"/>
                    </a:cubicBezTo>
                    <a:cubicBezTo>
                      <a:pt x="158" y="369"/>
                      <a:pt x="172" y="364"/>
                      <a:pt x="186" y="354"/>
                    </a:cubicBezTo>
                    <a:cubicBezTo>
                      <a:pt x="237" y="315"/>
                      <a:pt x="262" y="264"/>
                      <a:pt x="288" y="213"/>
                    </a:cubicBezTo>
                    <a:cubicBezTo>
                      <a:pt x="292" y="198"/>
                      <a:pt x="289" y="183"/>
                      <a:pt x="283" y="171"/>
                    </a:cubicBezTo>
                    <a:lnTo>
                      <a:pt x="283" y="171"/>
                    </a:lnTo>
                    <a:cubicBezTo>
                      <a:pt x="308" y="125"/>
                      <a:pt x="318" y="73"/>
                      <a:pt x="288" y="35"/>
                    </a:cubicBezTo>
                    <a:cubicBezTo>
                      <a:pt x="267" y="9"/>
                      <a:pt x="236" y="0"/>
                      <a:pt x="202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3"/>
              <p:cNvSpPr/>
              <p:nvPr/>
            </p:nvSpPr>
            <p:spPr>
              <a:xfrm>
                <a:off x="4706050" y="1590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30" y="77"/>
                    </a:moveTo>
                    <a:cubicBezTo>
                      <a:pt x="255" y="77"/>
                      <a:pt x="268" y="77"/>
                      <a:pt x="281" y="89"/>
                    </a:cubicBezTo>
                    <a:cubicBezTo>
                      <a:pt x="293" y="102"/>
                      <a:pt x="293" y="115"/>
                      <a:pt x="293" y="128"/>
                    </a:cubicBezTo>
                    <a:cubicBezTo>
                      <a:pt x="281" y="115"/>
                      <a:pt x="268" y="115"/>
                      <a:pt x="255" y="115"/>
                    </a:cubicBezTo>
                    <a:lnTo>
                      <a:pt x="255" y="89"/>
                    </a:lnTo>
                    <a:lnTo>
                      <a:pt x="218" y="77"/>
                    </a:lnTo>
                    <a:lnTo>
                      <a:pt x="218" y="77"/>
                    </a:lnTo>
                    <a:cubicBezTo>
                      <a:pt x="222" y="77"/>
                      <a:pt x="226" y="77"/>
                      <a:pt x="230" y="77"/>
                    </a:cubicBezTo>
                    <a:close/>
                    <a:moveTo>
                      <a:pt x="203" y="79"/>
                    </a:moveTo>
                    <a:cubicBezTo>
                      <a:pt x="175" y="86"/>
                      <a:pt x="166" y="117"/>
                      <a:pt x="166" y="128"/>
                    </a:cubicBezTo>
                    <a:cubicBezTo>
                      <a:pt x="166" y="128"/>
                      <a:pt x="166" y="128"/>
                      <a:pt x="166" y="140"/>
                    </a:cubicBezTo>
                    <a:lnTo>
                      <a:pt x="115" y="153"/>
                    </a:lnTo>
                    <a:lnTo>
                      <a:pt x="89" y="153"/>
                    </a:lnTo>
                    <a:cubicBezTo>
                      <a:pt x="89" y="140"/>
                      <a:pt x="89" y="128"/>
                      <a:pt x="89" y="115"/>
                    </a:cubicBezTo>
                    <a:cubicBezTo>
                      <a:pt x="89" y="115"/>
                      <a:pt x="89" y="102"/>
                      <a:pt x="102" y="102"/>
                    </a:cubicBezTo>
                    <a:cubicBezTo>
                      <a:pt x="141" y="92"/>
                      <a:pt x="173" y="83"/>
                      <a:pt x="203" y="79"/>
                    </a:cubicBezTo>
                    <a:close/>
                    <a:moveTo>
                      <a:pt x="153" y="319"/>
                    </a:moveTo>
                    <a:cubicBezTo>
                      <a:pt x="179" y="332"/>
                      <a:pt x="191" y="332"/>
                      <a:pt x="204" y="332"/>
                    </a:cubicBezTo>
                    <a:lnTo>
                      <a:pt x="191" y="344"/>
                    </a:lnTo>
                    <a:cubicBezTo>
                      <a:pt x="185" y="351"/>
                      <a:pt x="179" y="354"/>
                      <a:pt x="172" y="354"/>
                    </a:cubicBezTo>
                    <a:cubicBezTo>
                      <a:pt x="166" y="354"/>
                      <a:pt x="160" y="351"/>
                      <a:pt x="153" y="344"/>
                    </a:cubicBezTo>
                    <a:cubicBezTo>
                      <a:pt x="140" y="332"/>
                      <a:pt x="153" y="319"/>
                      <a:pt x="153" y="319"/>
                    </a:cubicBezTo>
                    <a:close/>
                    <a:moveTo>
                      <a:pt x="237" y="1"/>
                    </a:moveTo>
                    <a:cubicBezTo>
                      <a:pt x="182" y="1"/>
                      <a:pt x="121" y="24"/>
                      <a:pt x="77" y="38"/>
                    </a:cubicBezTo>
                    <a:cubicBezTo>
                      <a:pt x="38" y="51"/>
                      <a:pt x="13" y="77"/>
                      <a:pt x="0" y="115"/>
                    </a:cubicBezTo>
                    <a:cubicBezTo>
                      <a:pt x="0" y="153"/>
                      <a:pt x="13" y="191"/>
                      <a:pt x="38" y="217"/>
                    </a:cubicBezTo>
                    <a:cubicBezTo>
                      <a:pt x="51" y="230"/>
                      <a:pt x="77" y="242"/>
                      <a:pt x="102" y="242"/>
                    </a:cubicBezTo>
                    <a:cubicBezTo>
                      <a:pt x="102" y="242"/>
                      <a:pt x="102" y="255"/>
                      <a:pt x="102" y="255"/>
                    </a:cubicBezTo>
                    <a:cubicBezTo>
                      <a:pt x="51" y="293"/>
                      <a:pt x="51" y="357"/>
                      <a:pt x="102" y="395"/>
                    </a:cubicBezTo>
                    <a:cubicBezTo>
                      <a:pt x="115" y="421"/>
                      <a:pt x="140" y="434"/>
                      <a:pt x="179" y="434"/>
                    </a:cubicBezTo>
                    <a:cubicBezTo>
                      <a:pt x="204" y="434"/>
                      <a:pt x="217" y="421"/>
                      <a:pt x="242" y="408"/>
                    </a:cubicBezTo>
                    <a:cubicBezTo>
                      <a:pt x="268" y="383"/>
                      <a:pt x="306" y="344"/>
                      <a:pt x="319" y="306"/>
                    </a:cubicBezTo>
                    <a:lnTo>
                      <a:pt x="344" y="306"/>
                    </a:lnTo>
                    <a:lnTo>
                      <a:pt x="332" y="293"/>
                    </a:lnTo>
                    <a:lnTo>
                      <a:pt x="434" y="370"/>
                    </a:lnTo>
                    <a:lnTo>
                      <a:pt x="344" y="255"/>
                    </a:lnTo>
                    <a:cubicBezTo>
                      <a:pt x="344" y="242"/>
                      <a:pt x="344" y="217"/>
                      <a:pt x="344" y="204"/>
                    </a:cubicBezTo>
                    <a:cubicBezTo>
                      <a:pt x="370" y="153"/>
                      <a:pt x="370" y="102"/>
                      <a:pt x="344" y="51"/>
                    </a:cubicBezTo>
                    <a:cubicBezTo>
                      <a:pt x="317" y="13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3"/>
              <p:cNvSpPr/>
              <p:nvPr/>
            </p:nvSpPr>
            <p:spPr>
              <a:xfrm>
                <a:off x="4757975" y="1593925"/>
                <a:ext cx="115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31" extrusionOk="0">
                    <a:moveTo>
                      <a:pt x="320" y="1"/>
                    </a:moveTo>
                    <a:cubicBezTo>
                      <a:pt x="289" y="1"/>
                      <a:pt x="259" y="4"/>
                      <a:pt x="231" y="11"/>
                    </a:cubicBezTo>
                    <a:lnTo>
                      <a:pt x="231" y="11"/>
                    </a:lnTo>
                    <a:cubicBezTo>
                      <a:pt x="224" y="8"/>
                      <a:pt x="218" y="7"/>
                      <a:pt x="211" y="7"/>
                    </a:cubicBezTo>
                    <a:cubicBezTo>
                      <a:pt x="201" y="7"/>
                      <a:pt x="190" y="10"/>
                      <a:pt x="179" y="16"/>
                    </a:cubicBezTo>
                    <a:cubicBezTo>
                      <a:pt x="172" y="20"/>
                      <a:pt x="164" y="23"/>
                      <a:pt x="157" y="26"/>
                    </a:cubicBezTo>
                    <a:lnTo>
                      <a:pt x="157" y="26"/>
                    </a:lnTo>
                    <a:cubicBezTo>
                      <a:pt x="148" y="23"/>
                      <a:pt x="138" y="20"/>
                      <a:pt x="128" y="16"/>
                    </a:cubicBezTo>
                    <a:cubicBezTo>
                      <a:pt x="118" y="11"/>
                      <a:pt x="107" y="9"/>
                      <a:pt x="97" y="9"/>
                    </a:cubicBezTo>
                    <a:cubicBezTo>
                      <a:pt x="45" y="9"/>
                      <a:pt x="10" y="74"/>
                      <a:pt x="43" y="106"/>
                    </a:cubicBezTo>
                    <a:lnTo>
                      <a:pt x="43" y="106"/>
                    </a:lnTo>
                    <a:cubicBezTo>
                      <a:pt x="37" y="110"/>
                      <a:pt x="32" y="114"/>
                      <a:pt x="26" y="118"/>
                    </a:cubicBezTo>
                    <a:cubicBezTo>
                      <a:pt x="1" y="144"/>
                      <a:pt x="1" y="195"/>
                      <a:pt x="39" y="220"/>
                    </a:cubicBezTo>
                    <a:cubicBezTo>
                      <a:pt x="55" y="228"/>
                      <a:pt x="72" y="233"/>
                      <a:pt x="89" y="236"/>
                    </a:cubicBezTo>
                    <a:lnTo>
                      <a:pt x="89" y="236"/>
                    </a:lnTo>
                    <a:cubicBezTo>
                      <a:pt x="89" y="262"/>
                      <a:pt x="97" y="287"/>
                      <a:pt x="116" y="310"/>
                    </a:cubicBezTo>
                    <a:cubicBezTo>
                      <a:pt x="131" y="325"/>
                      <a:pt x="145" y="331"/>
                      <a:pt x="160" y="331"/>
                    </a:cubicBezTo>
                    <a:cubicBezTo>
                      <a:pt x="171" y="331"/>
                      <a:pt x="182" y="328"/>
                      <a:pt x="192" y="322"/>
                    </a:cubicBezTo>
                    <a:lnTo>
                      <a:pt x="345" y="259"/>
                    </a:lnTo>
                    <a:cubicBezTo>
                      <a:pt x="394" y="230"/>
                      <a:pt x="368" y="163"/>
                      <a:pt x="325" y="145"/>
                    </a:cubicBezTo>
                    <a:lnTo>
                      <a:pt x="325" y="145"/>
                    </a:lnTo>
                    <a:cubicBezTo>
                      <a:pt x="340" y="141"/>
                      <a:pt x="354" y="136"/>
                      <a:pt x="368" y="131"/>
                    </a:cubicBezTo>
                    <a:lnTo>
                      <a:pt x="368" y="131"/>
                    </a:lnTo>
                    <a:cubicBezTo>
                      <a:pt x="369" y="131"/>
                      <a:pt x="370" y="131"/>
                      <a:pt x="371" y="131"/>
                    </a:cubicBezTo>
                    <a:lnTo>
                      <a:pt x="370" y="130"/>
                    </a:lnTo>
                    <a:lnTo>
                      <a:pt x="370" y="130"/>
                    </a:lnTo>
                    <a:cubicBezTo>
                      <a:pt x="379" y="127"/>
                      <a:pt x="388" y="123"/>
                      <a:pt x="396" y="118"/>
                    </a:cubicBezTo>
                    <a:cubicBezTo>
                      <a:pt x="460" y="93"/>
                      <a:pt x="422" y="16"/>
                      <a:pt x="371" y="4"/>
                    </a:cubicBezTo>
                    <a:cubicBezTo>
                      <a:pt x="354" y="2"/>
                      <a:pt x="337" y="1"/>
                      <a:pt x="320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3"/>
              <p:cNvSpPr/>
              <p:nvPr/>
            </p:nvSpPr>
            <p:spPr>
              <a:xfrm>
                <a:off x="4757350" y="1592925"/>
                <a:ext cx="127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14" extrusionOk="0">
                    <a:moveTo>
                      <a:pt x="345" y="95"/>
                    </a:moveTo>
                    <a:lnTo>
                      <a:pt x="345" y="120"/>
                    </a:lnTo>
                    <a:lnTo>
                      <a:pt x="332" y="120"/>
                    </a:lnTo>
                    <a:cubicBezTo>
                      <a:pt x="332" y="120"/>
                      <a:pt x="345" y="107"/>
                      <a:pt x="345" y="95"/>
                    </a:cubicBezTo>
                    <a:close/>
                    <a:moveTo>
                      <a:pt x="345" y="222"/>
                    </a:moveTo>
                    <a:cubicBezTo>
                      <a:pt x="345" y="235"/>
                      <a:pt x="345" y="235"/>
                      <a:pt x="345" y="235"/>
                    </a:cubicBezTo>
                    <a:cubicBezTo>
                      <a:pt x="357" y="260"/>
                      <a:pt x="345" y="260"/>
                      <a:pt x="345" y="260"/>
                    </a:cubicBezTo>
                    <a:lnTo>
                      <a:pt x="306" y="273"/>
                    </a:lnTo>
                    <a:lnTo>
                      <a:pt x="281" y="260"/>
                    </a:lnTo>
                    <a:cubicBezTo>
                      <a:pt x="294" y="248"/>
                      <a:pt x="294" y="248"/>
                      <a:pt x="306" y="235"/>
                    </a:cubicBezTo>
                    <a:lnTo>
                      <a:pt x="345" y="222"/>
                    </a:lnTo>
                    <a:close/>
                    <a:moveTo>
                      <a:pt x="255" y="299"/>
                    </a:moveTo>
                    <a:lnTo>
                      <a:pt x="204" y="324"/>
                    </a:lnTo>
                    <a:cubicBezTo>
                      <a:pt x="204" y="324"/>
                      <a:pt x="193" y="330"/>
                      <a:pt x="185" y="330"/>
                    </a:cubicBezTo>
                    <a:cubicBezTo>
                      <a:pt x="182" y="330"/>
                      <a:pt x="179" y="328"/>
                      <a:pt x="179" y="324"/>
                    </a:cubicBezTo>
                    <a:cubicBezTo>
                      <a:pt x="166" y="324"/>
                      <a:pt x="166" y="311"/>
                      <a:pt x="166" y="311"/>
                    </a:cubicBezTo>
                    <a:cubicBezTo>
                      <a:pt x="179" y="311"/>
                      <a:pt x="192" y="311"/>
                      <a:pt x="204" y="299"/>
                    </a:cubicBezTo>
                    <a:close/>
                    <a:moveTo>
                      <a:pt x="338" y="0"/>
                    </a:moveTo>
                    <a:cubicBezTo>
                      <a:pt x="303" y="0"/>
                      <a:pt x="270" y="9"/>
                      <a:pt x="243" y="18"/>
                    </a:cubicBezTo>
                    <a:cubicBezTo>
                      <a:pt x="236" y="12"/>
                      <a:pt x="230" y="9"/>
                      <a:pt x="222" y="9"/>
                    </a:cubicBezTo>
                    <a:cubicBezTo>
                      <a:pt x="214" y="9"/>
                      <a:pt x="204" y="12"/>
                      <a:pt x="192" y="18"/>
                    </a:cubicBezTo>
                    <a:lnTo>
                      <a:pt x="192" y="5"/>
                    </a:lnTo>
                    <a:lnTo>
                      <a:pt x="179" y="18"/>
                    </a:lnTo>
                    <a:cubicBezTo>
                      <a:pt x="163" y="13"/>
                      <a:pt x="147" y="10"/>
                      <a:pt x="131" y="10"/>
                    </a:cubicBezTo>
                    <a:cubicBezTo>
                      <a:pt x="109" y="10"/>
                      <a:pt x="87" y="16"/>
                      <a:pt x="64" y="31"/>
                    </a:cubicBezTo>
                    <a:cubicBezTo>
                      <a:pt x="39" y="56"/>
                      <a:pt x="13" y="95"/>
                      <a:pt x="26" y="133"/>
                    </a:cubicBezTo>
                    <a:cubicBezTo>
                      <a:pt x="0" y="146"/>
                      <a:pt x="0" y="184"/>
                      <a:pt x="0" y="209"/>
                    </a:cubicBezTo>
                    <a:cubicBezTo>
                      <a:pt x="0" y="235"/>
                      <a:pt x="13" y="260"/>
                      <a:pt x="26" y="273"/>
                    </a:cubicBezTo>
                    <a:lnTo>
                      <a:pt x="51" y="286"/>
                    </a:lnTo>
                    <a:lnTo>
                      <a:pt x="77" y="299"/>
                    </a:lnTo>
                    <a:cubicBezTo>
                      <a:pt x="77" y="324"/>
                      <a:pt x="90" y="350"/>
                      <a:pt x="115" y="375"/>
                    </a:cubicBezTo>
                    <a:cubicBezTo>
                      <a:pt x="141" y="401"/>
                      <a:pt x="166" y="413"/>
                      <a:pt x="192" y="413"/>
                    </a:cubicBezTo>
                    <a:cubicBezTo>
                      <a:pt x="204" y="413"/>
                      <a:pt x="217" y="401"/>
                      <a:pt x="230" y="401"/>
                    </a:cubicBezTo>
                    <a:lnTo>
                      <a:pt x="370" y="337"/>
                    </a:lnTo>
                    <a:cubicBezTo>
                      <a:pt x="421" y="311"/>
                      <a:pt x="447" y="260"/>
                      <a:pt x="421" y="222"/>
                    </a:cubicBezTo>
                    <a:lnTo>
                      <a:pt x="447" y="222"/>
                    </a:lnTo>
                    <a:lnTo>
                      <a:pt x="447" y="197"/>
                    </a:lnTo>
                    <a:cubicBezTo>
                      <a:pt x="485" y="184"/>
                      <a:pt x="510" y="133"/>
                      <a:pt x="497" y="95"/>
                    </a:cubicBezTo>
                    <a:cubicBezTo>
                      <a:pt x="485" y="44"/>
                      <a:pt x="447" y="5"/>
                      <a:pt x="396" y="5"/>
                    </a:cubicBezTo>
                    <a:lnTo>
                      <a:pt x="383" y="5"/>
                    </a:lnTo>
                    <a:cubicBezTo>
                      <a:pt x="368" y="2"/>
                      <a:pt x="353" y="0"/>
                      <a:pt x="338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3"/>
              <p:cNvSpPr/>
              <p:nvPr/>
            </p:nvSpPr>
            <p:spPr>
              <a:xfrm>
                <a:off x="4765900" y="1593825"/>
                <a:ext cx="46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19" extrusionOk="0">
                    <a:moveTo>
                      <a:pt x="76" y="1"/>
                    </a:moveTo>
                    <a:cubicBezTo>
                      <a:pt x="39" y="1"/>
                      <a:pt x="0" y="31"/>
                      <a:pt x="15" y="84"/>
                    </a:cubicBezTo>
                    <a:cubicBezTo>
                      <a:pt x="28" y="135"/>
                      <a:pt x="28" y="199"/>
                      <a:pt x="28" y="250"/>
                    </a:cubicBezTo>
                    <a:cubicBezTo>
                      <a:pt x="28" y="293"/>
                      <a:pt x="57" y="319"/>
                      <a:pt x="88" y="319"/>
                    </a:cubicBezTo>
                    <a:cubicBezTo>
                      <a:pt x="103" y="319"/>
                      <a:pt x="118" y="313"/>
                      <a:pt x="130" y="301"/>
                    </a:cubicBezTo>
                    <a:cubicBezTo>
                      <a:pt x="155" y="275"/>
                      <a:pt x="168" y="237"/>
                      <a:pt x="181" y="212"/>
                    </a:cubicBezTo>
                    <a:cubicBezTo>
                      <a:pt x="186" y="177"/>
                      <a:pt x="172" y="152"/>
                      <a:pt x="151" y="139"/>
                    </a:cubicBezTo>
                    <a:lnTo>
                      <a:pt x="151" y="139"/>
                    </a:lnTo>
                    <a:cubicBezTo>
                      <a:pt x="148" y="107"/>
                      <a:pt x="142" y="75"/>
                      <a:pt x="130" y="46"/>
                    </a:cubicBezTo>
                    <a:cubicBezTo>
                      <a:pt x="125" y="15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3"/>
              <p:cNvSpPr/>
              <p:nvPr/>
            </p:nvSpPr>
            <p:spPr>
              <a:xfrm>
                <a:off x="4765000" y="1593050"/>
                <a:ext cx="64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93" extrusionOk="0">
                    <a:moveTo>
                      <a:pt x="128" y="77"/>
                    </a:moveTo>
                    <a:cubicBezTo>
                      <a:pt x="141" y="77"/>
                      <a:pt x="141" y="77"/>
                      <a:pt x="141" y="90"/>
                    </a:cubicBezTo>
                    <a:lnTo>
                      <a:pt x="141" y="128"/>
                    </a:lnTo>
                    <a:lnTo>
                      <a:pt x="90" y="128"/>
                    </a:lnTo>
                    <a:cubicBezTo>
                      <a:pt x="90" y="115"/>
                      <a:pt x="90" y="115"/>
                      <a:pt x="90" y="102"/>
                    </a:cubicBezTo>
                    <a:cubicBezTo>
                      <a:pt x="90" y="90"/>
                      <a:pt x="90" y="90"/>
                      <a:pt x="90" y="77"/>
                    </a:cubicBezTo>
                    <a:close/>
                    <a:moveTo>
                      <a:pt x="153" y="192"/>
                    </a:moveTo>
                    <a:lnTo>
                      <a:pt x="153" y="230"/>
                    </a:lnTo>
                    <a:lnTo>
                      <a:pt x="128" y="217"/>
                    </a:lnTo>
                    <a:cubicBezTo>
                      <a:pt x="128" y="217"/>
                      <a:pt x="128" y="217"/>
                      <a:pt x="128" y="204"/>
                    </a:cubicBezTo>
                    <a:lnTo>
                      <a:pt x="141" y="192"/>
                    </a:lnTo>
                    <a:close/>
                    <a:moveTo>
                      <a:pt x="102" y="294"/>
                    </a:moveTo>
                    <a:lnTo>
                      <a:pt x="141" y="306"/>
                    </a:lnTo>
                    <a:lnTo>
                      <a:pt x="115" y="306"/>
                    </a:lnTo>
                    <a:cubicBezTo>
                      <a:pt x="115" y="306"/>
                      <a:pt x="102" y="306"/>
                      <a:pt x="102" y="294"/>
                    </a:cubicBezTo>
                    <a:close/>
                    <a:moveTo>
                      <a:pt x="141" y="0"/>
                    </a:moveTo>
                    <a:cubicBezTo>
                      <a:pt x="102" y="0"/>
                      <a:pt x="64" y="0"/>
                      <a:pt x="39" y="26"/>
                    </a:cubicBezTo>
                    <a:cubicBezTo>
                      <a:pt x="13" y="51"/>
                      <a:pt x="0" y="90"/>
                      <a:pt x="13" y="128"/>
                    </a:cubicBezTo>
                    <a:cubicBezTo>
                      <a:pt x="13" y="166"/>
                      <a:pt x="26" y="217"/>
                      <a:pt x="26" y="255"/>
                    </a:cubicBezTo>
                    <a:lnTo>
                      <a:pt x="13" y="268"/>
                    </a:lnTo>
                    <a:lnTo>
                      <a:pt x="26" y="268"/>
                    </a:lnTo>
                    <a:lnTo>
                      <a:pt x="26" y="294"/>
                    </a:lnTo>
                    <a:cubicBezTo>
                      <a:pt x="13" y="332"/>
                      <a:pt x="39" y="370"/>
                      <a:pt x="90" y="383"/>
                    </a:cubicBezTo>
                    <a:cubicBezTo>
                      <a:pt x="96" y="389"/>
                      <a:pt x="102" y="392"/>
                      <a:pt x="109" y="392"/>
                    </a:cubicBezTo>
                    <a:cubicBezTo>
                      <a:pt x="115" y="392"/>
                      <a:pt x="121" y="389"/>
                      <a:pt x="128" y="383"/>
                    </a:cubicBezTo>
                    <a:cubicBezTo>
                      <a:pt x="135" y="387"/>
                      <a:pt x="143" y="388"/>
                      <a:pt x="150" y="388"/>
                    </a:cubicBezTo>
                    <a:cubicBezTo>
                      <a:pt x="168" y="388"/>
                      <a:pt x="186" y="379"/>
                      <a:pt x="204" y="370"/>
                    </a:cubicBezTo>
                    <a:lnTo>
                      <a:pt x="217" y="357"/>
                    </a:lnTo>
                    <a:lnTo>
                      <a:pt x="217" y="332"/>
                    </a:lnTo>
                    <a:cubicBezTo>
                      <a:pt x="242" y="306"/>
                      <a:pt x="255" y="281"/>
                      <a:pt x="255" y="255"/>
                    </a:cubicBezTo>
                    <a:cubicBezTo>
                      <a:pt x="255" y="217"/>
                      <a:pt x="242" y="179"/>
                      <a:pt x="230" y="166"/>
                    </a:cubicBezTo>
                    <a:cubicBezTo>
                      <a:pt x="217" y="128"/>
                      <a:pt x="217" y="102"/>
                      <a:pt x="204" y="77"/>
                    </a:cubicBezTo>
                    <a:cubicBezTo>
                      <a:pt x="204" y="39"/>
                      <a:pt x="179" y="13"/>
                      <a:pt x="14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3"/>
              <p:cNvSpPr/>
              <p:nvPr/>
            </p:nvSpPr>
            <p:spPr>
              <a:xfrm>
                <a:off x="4768175" y="1594950"/>
                <a:ext cx="3525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29" extrusionOk="0">
                    <a:moveTo>
                      <a:pt x="64" y="1"/>
                    </a:moveTo>
                    <a:cubicBezTo>
                      <a:pt x="1" y="14"/>
                      <a:pt x="1" y="116"/>
                      <a:pt x="64" y="128"/>
                    </a:cubicBezTo>
                    <a:cubicBezTo>
                      <a:pt x="141" y="116"/>
                      <a:pt x="141" y="14"/>
                      <a:pt x="64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3"/>
              <p:cNvSpPr/>
              <p:nvPr/>
            </p:nvSpPr>
            <p:spPr>
              <a:xfrm>
                <a:off x="4766900" y="1593675"/>
                <a:ext cx="60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18" extrusionOk="0">
                    <a:moveTo>
                      <a:pt x="115" y="90"/>
                    </a:moveTo>
                    <a:cubicBezTo>
                      <a:pt x="128" y="90"/>
                      <a:pt x="128" y="90"/>
                      <a:pt x="141" y="103"/>
                    </a:cubicBezTo>
                    <a:cubicBezTo>
                      <a:pt x="141" y="116"/>
                      <a:pt x="128" y="128"/>
                      <a:pt x="115" y="128"/>
                    </a:cubicBezTo>
                    <a:lnTo>
                      <a:pt x="103" y="128"/>
                    </a:lnTo>
                    <a:cubicBezTo>
                      <a:pt x="90" y="116"/>
                      <a:pt x="90" y="116"/>
                      <a:pt x="103" y="103"/>
                    </a:cubicBezTo>
                    <a:cubicBezTo>
                      <a:pt x="103" y="103"/>
                      <a:pt x="103" y="90"/>
                      <a:pt x="115" y="90"/>
                    </a:cubicBezTo>
                    <a:close/>
                    <a:moveTo>
                      <a:pt x="115" y="1"/>
                    </a:moveTo>
                    <a:cubicBezTo>
                      <a:pt x="1" y="26"/>
                      <a:pt x="1" y="192"/>
                      <a:pt x="115" y="218"/>
                    </a:cubicBezTo>
                    <a:cubicBezTo>
                      <a:pt x="243" y="192"/>
                      <a:pt x="243" y="26"/>
                      <a:pt x="115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4" name="Google Shape;1564;p13"/>
            <p:cNvSpPr/>
            <p:nvPr/>
          </p:nvSpPr>
          <p:spPr>
            <a:xfrm>
              <a:off x="8860721" y="4503310"/>
              <a:ext cx="111513" cy="441563"/>
            </a:xfrm>
            <a:custGeom>
              <a:avLst/>
              <a:gdLst/>
              <a:ahLst/>
              <a:cxnLst/>
              <a:rect l="l" t="t" r="r" b="b"/>
              <a:pathLst>
                <a:path w="1621" h="6419" extrusionOk="0">
                  <a:moveTo>
                    <a:pt x="789" y="360"/>
                  </a:moveTo>
                  <a:lnTo>
                    <a:pt x="792" y="364"/>
                  </a:lnTo>
                  <a:lnTo>
                    <a:pt x="792" y="402"/>
                  </a:lnTo>
                  <a:cubicBezTo>
                    <a:pt x="792" y="412"/>
                    <a:pt x="801" y="423"/>
                    <a:pt x="811" y="434"/>
                  </a:cubicBezTo>
                  <a:lnTo>
                    <a:pt x="811" y="434"/>
                  </a:lnTo>
                  <a:lnTo>
                    <a:pt x="779" y="466"/>
                  </a:lnTo>
                  <a:cubicBezTo>
                    <a:pt x="767" y="478"/>
                    <a:pt x="755" y="490"/>
                    <a:pt x="754" y="512"/>
                  </a:cubicBezTo>
                  <a:lnTo>
                    <a:pt x="754" y="512"/>
                  </a:lnTo>
                  <a:cubicBezTo>
                    <a:pt x="745" y="504"/>
                    <a:pt x="741" y="493"/>
                    <a:pt x="741" y="478"/>
                  </a:cubicBezTo>
                  <a:cubicBezTo>
                    <a:pt x="741" y="453"/>
                    <a:pt x="741" y="440"/>
                    <a:pt x="741" y="427"/>
                  </a:cubicBezTo>
                  <a:cubicBezTo>
                    <a:pt x="748" y="412"/>
                    <a:pt x="755" y="397"/>
                    <a:pt x="763" y="382"/>
                  </a:cubicBezTo>
                  <a:lnTo>
                    <a:pt x="763" y="382"/>
                  </a:lnTo>
                  <a:cubicBezTo>
                    <a:pt x="770" y="375"/>
                    <a:pt x="780" y="369"/>
                    <a:pt x="789" y="360"/>
                  </a:cubicBezTo>
                  <a:close/>
                  <a:moveTo>
                    <a:pt x="711" y="403"/>
                  </a:moveTo>
                  <a:cubicBezTo>
                    <a:pt x="699" y="475"/>
                    <a:pt x="704" y="504"/>
                    <a:pt x="713" y="525"/>
                  </a:cubicBezTo>
                  <a:lnTo>
                    <a:pt x="713" y="525"/>
                  </a:lnTo>
                  <a:cubicBezTo>
                    <a:pt x="696" y="497"/>
                    <a:pt x="690" y="461"/>
                    <a:pt x="711" y="403"/>
                  </a:cubicBezTo>
                  <a:close/>
                  <a:moveTo>
                    <a:pt x="936" y="783"/>
                  </a:moveTo>
                  <a:cubicBezTo>
                    <a:pt x="938" y="791"/>
                    <a:pt x="941" y="800"/>
                    <a:pt x="944" y="808"/>
                  </a:cubicBezTo>
                  <a:lnTo>
                    <a:pt x="944" y="808"/>
                  </a:lnTo>
                  <a:cubicBezTo>
                    <a:pt x="936" y="817"/>
                    <a:pt x="929" y="826"/>
                    <a:pt x="920" y="835"/>
                  </a:cubicBezTo>
                  <a:lnTo>
                    <a:pt x="920" y="784"/>
                  </a:lnTo>
                  <a:cubicBezTo>
                    <a:pt x="926" y="784"/>
                    <a:pt x="931" y="784"/>
                    <a:pt x="936" y="783"/>
                  </a:cubicBezTo>
                  <a:close/>
                  <a:moveTo>
                    <a:pt x="569" y="1132"/>
                  </a:moveTo>
                  <a:cubicBezTo>
                    <a:pt x="575" y="1132"/>
                    <a:pt x="582" y="1135"/>
                    <a:pt x="588" y="1141"/>
                  </a:cubicBezTo>
                  <a:lnTo>
                    <a:pt x="598" y="1141"/>
                  </a:lnTo>
                  <a:cubicBezTo>
                    <a:pt x="597" y="1144"/>
                    <a:pt x="596" y="1148"/>
                    <a:pt x="595" y="1151"/>
                  </a:cubicBezTo>
                  <a:lnTo>
                    <a:pt x="595" y="1151"/>
                  </a:lnTo>
                  <a:cubicBezTo>
                    <a:pt x="594" y="1148"/>
                    <a:pt x="591" y="1144"/>
                    <a:pt x="588" y="1141"/>
                  </a:cubicBezTo>
                  <a:cubicBezTo>
                    <a:pt x="567" y="1152"/>
                    <a:pt x="563" y="1162"/>
                    <a:pt x="578" y="1173"/>
                  </a:cubicBezTo>
                  <a:lnTo>
                    <a:pt x="578" y="1173"/>
                  </a:lnTo>
                  <a:cubicBezTo>
                    <a:pt x="577" y="1173"/>
                    <a:pt x="576" y="1173"/>
                    <a:pt x="575" y="1173"/>
                  </a:cubicBezTo>
                  <a:cubicBezTo>
                    <a:pt x="563" y="1173"/>
                    <a:pt x="550" y="1167"/>
                    <a:pt x="550" y="1154"/>
                  </a:cubicBezTo>
                  <a:cubicBezTo>
                    <a:pt x="550" y="1154"/>
                    <a:pt x="550" y="1154"/>
                    <a:pt x="550" y="1141"/>
                  </a:cubicBezTo>
                  <a:cubicBezTo>
                    <a:pt x="556" y="1135"/>
                    <a:pt x="563" y="1132"/>
                    <a:pt x="569" y="1132"/>
                  </a:cubicBezTo>
                  <a:close/>
                  <a:moveTo>
                    <a:pt x="694" y="1455"/>
                  </a:moveTo>
                  <a:cubicBezTo>
                    <a:pt x="697" y="1457"/>
                    <a:pt x="700" y="1458"/>
                    <a:pt x="703" y="1460"/>
                  </a:cubicBezTo>
                  <a:cubicBezTo>
                    <a:pt x="702" y="1463"/>
                    <a:pt x="701" y="1467"/>
                    <a:pt x="700" y="1471"/>
                  </a:cubicBezTo>
                  <a:lnTo>
                    <a:pt x="700" y="1471"/>
                  </a:lnTo>
                  <a:cubicBezTo>
                    <a:pt x="698" y="1465"/>
                    <a:pt x="696" y="1460"/>
                    <a:pt x="694" y="1455"/>
                  </a:cubicBezTo>
                  <a:close/>
                  <a:moveTo>
                    <a:pt x="1080" y="1508"/>
                  </a:moveTo>
                  <a:lnTo>
                    <a:pt x="1080" y="1508"/>
                  </a:lnTo>
                  <a:cubicBezTo>
                    <a:pt x="1078" y="1513"/>
                    <a:pt x="1075" y="1518"/>
                    <a:pt x="1073" y="1524"/>
                  </a:cubicBezTo>
                  <a:cubicBezTo>
                    <a:pt x="1070" y="1526"/>
                    <a:pt x="1067" y="1529"/>
                    <a:pt x="1065" y="1532"/>
                  </a:cubicBezTo>
                  <a:lnTo>
                    <a:pt x="1065" y="1532"/>
                  </a:lnTo>
                  <a:cubicBezTo>
                    <a:pt x="1068" y="1525"/>
                    <a:pt x="1070" y="1518"/>
                    <a:pt x="1073" y="1511"/>
                  </a:cubicBezTo>
                  <a:cubicBezTo>
                    <a:pt x="1075" y="1510"/>
                    <a:pt x="1078" y="1509"/>
                    <a:pt x="1080" y="1508"/>
                  </a:cubicBezTo>
                  <a:close/>
                  <a:moveTo>
                    <a:pt x="967" y="1590"/>
                  </a:moveTo>
                  <a:lnTo>
                    <a:pt x="967" y="1590"/>
                  </a:lnTo>
                  <a:cubicBezTo>
                    <a:pt x="965" y="1595"/>
                    <a:pt x="964" y="1600"/>
                    <a:pt x="962" y="1604"/>
                  </a:cubicBezTo>
                  <a:lnTo>
                    <a:pt x="962" y="1604"/>
                  </a:lnTo>
                  <a:cubicBezTo>
                    <a:pt x="962" y="1600"/>
                    <a:pt x="962" y="1597"/>
                    <a:pt x="962" y="1593"/>
                  </a:cubicBezTo>
                  <a:lnTo>
                    <a:pt x="962" y="1593"/>
                  </a:lnTo>
                  <a:cubicBezTo>
                    <a:pt x="964" y="1592"/>
                    <a:pt x="965" y="1591"/>
                    <a:pt x="967" y="1590"/>
                  </a:cubicBezTo>
                  <a:close/>
                  <a:moveTo>
                    <a:pt x="1059" y="1555"/>
                  </a:moveTo>
                  <a:cubicBezTo>
                    <a:pt x="1058" y="1574"/>
                    <a:pt x="1068" y="1595"/>
                    <a:pt x="1083" y="1611"/>
                  </a:cubicBezTo>
                  <a:lnTo>
                    <a:pt x="1083" y="1611"/>
                  </a:lnTo>
                  <a:cubicBezTo>
                    <a:pt x="1071" y="1620"/>
                    <a:pt x="1059" y="1629"/>
                    <a:pt x="1047" y="1638"/>
                  </a:cubicBezTo>
                  <a:cubicBezTo>
                    <a:pt x="1047" y="1607"/>
                    <a:pt x="1052" y="1580"/>
                    <a:pt x="1059" y="1555"/>
                  </a:cubicBezTo>
                  <a:close/>
                  <a:moveTo>
                    <a:pt x="821" y="1690"/>
                  </a:moveTo>
                  <a:cubicBezTo>
                    <a:pt x="824" y="1694"/>
                    <a:pt x="826" y="1698"/>
                    <a:pt x="830" y="1702"/>
                  </a:cubicBezTo>
                  <a:cubicBezTo>
                    <a:pt x="830" y="1728"/>
                    <a:pt x="842" y="1748"/>
                    <a:pt x="854" y="1763"/>
                  </a:cubicBezTo>
                  <a:lnTo>
                    <a:pt x="854" y="1763"/>
                  </a:lnTo>
                  <a:cubicBezTo>
                    <a:pt x="841" y="1831"/>
                    <a:pt x="860" y="1901"/>
                    <a:pt x="907" y="1957"/>
                  </a:cubicBezTo>
                  <a:cubicBezTo>
                    <a:pt x="920" y="1957"/>
                    <a:pt x="932" y="1970"/>
                    <a:pt x="945" y="1970"/>
                  </a:cubicBezTo>
                  <a:cubicBezTo>
                    <a:pt x="958" y="1970"/>
                    <a:pt x="971" y="1957"/>
                    <a:pt x="983" y="1957"/>
                  </a:cubicBezTo>
                  <a:cubicBezTo>
                    <a:pt x="1009" y="1931"/>
                    <a:pt x="1009" y="1893"/>
                    <a:pt x="983" y="1880"/>
                  </a:cubicBezTo>
                  <a:cubicBezTo>
                    <a:pt x="971" y="1863"/>
                    <a:pt x="962" y="1839"/>
                    <a:pt x="959" y="1815"/>
                  </a:cubicBezTo>
                  <a:lnTo>
                    <a:pt x="959" y="1815"/>
                  </a:lnTo>
                  <a:cubicBezTo>
                    <a:pt x="963" y="1815"/>
                    <a:pt x="966" y="1814"/>
                    <a:pt x="970" y="1813"/>
                  </a:cubicBezTo>
                  <a:lnTo>
                    <a:pt x="970" y="1813"/>
                  </a:lnTo>
                  <a:cubicBezTo>
                    <a:pt x="986" y="1825"/>
                    <a:pt x="1003" y="1835"/>
                    <a:pt x="1022" y="1842"/>
                  </a:cubicBezTo>
                  <a:lnTo>
                    <a:pt x="1009" y="1842"/>
                  </a:lnTo>
                  <a:lnTo>
                    <a:pt x="1009" y="1880"/>
                  </a:lnTo>
                  <a:lnTo>
                    <a:pt x="1022" y="1880"/>
                  </a:lnTo>
                  <a:lnTo>
                    <a:pt x="1034" y="1893"/>
                  </a:lnTo>
                  <a:cubicBezTo>
                    <a:pt x="1047" y="1900"/>
                    <a:pt x="1057" y="1903"/>
                    <a:pt x="1066" y="1903"/>
                  </a:cubicBezTo>
                  <a:cubicBezTo>
                    <a:pt x="1074" y="1903"/>
                    <a:pt x="1083" y="1900"/>
                    <a:pt x="1093" y="1896"/>
                  </a:cubicBezTo>
                  <a:lnTo>
                    <a:pt x="1093" y="1896"/>
                  </a:lnTo>
                  <a:lnTo>
                    <a:pt x="1090" y="1905"/>
                  </a:lnTo>
                  <a:lnTo>
                    <a:pt x="1090" y="1905"/>
                  </a:lnTo>
                  <a:cubicBezTo>
                    <a:pt x="1084" y="1913"/>
                    <a:pt x="1079" y="1922"/>
                    <a:pt x="1075" y="1932"/>
                  </a:cubicBezTo>
                  <a:lnTo>
                    <a:pt x="1075" y="1932"/>
                  </a:lnTo>
                  <a:cubicBezTo>
                    <a:pt x="1074" y="1931"/>
                    <a:pt x="1073" y="1931"/>
                    <a:pt x="1073" y="1931"/>
                  </a:cubicBezTo>
                  <a:cubicBezTo>
                    <a:pt x="1047" y="1931"/>
                    <a:pt x="1022" y="1944"/>
                    <a:pt x="1009" y="1957"/>
                  </a:cubicBezTo>
                  <a:cubicBezTo>
                    <a:pt x="1009" y="1970"/>
                    <a:pt x="1009" y="1995"/>
                    <a:pt x="1009" y="2021"/>
                  </a:cubicBezTo>
                  <a:lnTo>
                    <a:pt x="1018" y="2034"/>
                  </a:lnTo>
                  <a:lnTo>
                    <a:pt x="1018" y="2034"/>
                  </a:lnTo>
                  <a:cubicBezTo>
                    <a:pt x="1012" y="2030"/>
                    <a:pt x="1005" y="2025"/>
                    <a:pt x="996" y="2021"/>
                  </a:cubicBezTo>
                  <a:lnTo>
                    <a:pt x="869" y="1970"/>
                  </a:lnTo>
                  <a:cubicBezTo>
                    <a:pt x="862" y="1963"/>
                    <a:pt x="853" y="1960"/>
                    <a:pt x="843" y="1960"/>
                  </a:cubicBezTo>
                  <a:cubicBezTo>
                    <a:pt x="834" y="1960"/>
                    <a:pt x="824" y="1963"/>
                    <a:pt x="818" y="1970"/>
                  </a:cubicBezTo>
                  <a:cubicBezTo>
                    <a:pt x="813" y="1975"/>
                    <a:pt x="807" y="1980"/>
                    <a:pt x="803" y="1986"/>
                  </a:cubicBezTo>
                  <a:lnTo>
                    <a:pt x="803" y="1986"/>
                  </a:lnTo>
                  <a:cubicBezTo>
                    <a:pt x="796" y="1969"/>
                    <a:pt x="779" y="1960"/>
                    <a:pt x="760" y="1960"/>
                  </a:cubicBezTo>
                  <a:cubicBezTo>
                    <a:pt x="750" y="1960"/>
                    <a:pt x="739" y="1963"/>
                    <a:pt x="728" y="1970"/>
                  </a:cubicBezTo>
                  <a:cubicBezTo>
                    <a:pt x="724" y="1972"/>
                    <a:pt x="719" y="1974"/>
                    <a:pt x="715" y="1977"/>
                  </a:cubicBezTo>
                  <a:lnTo>
                    <a:pt x="715" y="1977"/>
                  </a:lnTo>
                  <a:cubicBezTo>
                    <a:pt x="709" y="1975"/>
                    <a:pt x="703" y="1974"/>
                    <a:pt x="697" y="1974"/>
                  </a:cubicBezTo>
                  <a:cubicBezTo>
                    <a:pt x="689" y="1974"/>
                    <a:pt x="682" y="1976"/>
                    <a:pt x="674" y="1979"/>
                  </a:cubicBezTo>
                  <a:lnTo>
                    <a:pt x="674" y="1979"/>
                  </a:lnTo>
                  <a:cubicBezTo>
                    <a:pt x="713" y="1878"/>
                    <a:pt x="762" y="1781"/>
                    <a:pt x="821" y="1690"/>
                  </a:cubicBezTo>
                  <a:close/>
                  <a:moveTo>
                    <a:pt x="1032" y="2056"/>
                  </a:moveTo>
                  <a:lnTo>
                    <a:pt x="1036" y="2062"/>
                  </a:lnTo>
                  <a:lnTo>
                    <a:pt x="1036" y="2062"/>
                  </a:lnTo>
                  <a:cubicBezTo>
                    <a:pt x="1036" y="2065"/>
                    <a:pt x="1035" y="2067"/>
                    <a:pt x="1035" y="2070"/>
                  </a:cubicBezTo>
                  <a:lnTo>
                    <a:pt x="1035" y="2070"/>
                  </a:lnTo>
                  <a:cubicBezTo>
                    <a:pt x="1035" y="2070"/>
                    <a:pt x="1034" y="2070"/>
                    <a:pt x="1034" y="2071"/>
                  </a:cubicBezTo>
                  <a:lnTo>
                    <a:pt x="1034" y="2071"/>
                  </a:lnTo>
                  <a:cubicBezTo>
                    <a:pt x="1034" y="2065"/>
                    <a:pt x="1034" y="2060"/>
                    <a:pt x="1032" y="2056"/>
                  </a:cubicBezTo>
                  <a:close/>
                  <a:moveTo>
                    <a:pt x="910" y="2103"/>
                  </a:moveTo>
                  <a:lnTo>
                    <a:pt x="958" y="2123"/>
                  </a:lnTo>
                  <a:lnTo>
                    <a:pt x="972" y="2123"/>
                  </a:lnTo>
                  <a:cubicBezTo>
                    <a:pt x="959" y="2133"/>
                    <a:pt x="947" y="2145"/>
                    <a:pt x="937" y="2158"/>
                  </a:cubicBezTo>
                  <a:lnTo>
                    <a:pt x="937" y="2158"/>
                  </a:lnTo>
                  <a:cubicBezTo>
                    <a:pt x="926" y="2140"/>
                    <a:pt x="918" y="2120"/>
                    <a:pt x="910" y="2103"/>
                  </a:cubicBezTo>
                  <a:close/>
                  <a:moveTo>
                    <a:pt x="871" y="2249"/>
                  </a:moveTo>
                  <a:cubicBezTo>
                    <a:pt x="873" y="2252"/>
                    <a:pt x="876" y="2255"/>
                    <a:pt x="879" y="2258"/>
                  </a:cubicBezTo>
                  <a:lnTo>
                    <a:pt x="879" y="2258"/>
                  </a:lnTo>
                  <a:cubicBezTo>
                    <a:pt x="878" y="2261"/>
                    <a:pt x="876" y="2265"/>
                    <a:pt x="875" y="2269"/>
                  </a:cubicBezTo>
                  <a:lnTo>
                    <a:pt x="875" y="2269"/>
                  </a:lnTo>
                  <a:cubicBezTo>
                    <a:pt x="873" y="2262"/>
                    <a:pt x="872" y="2256"/>
                    <a:pt x="871" y="2249"/>
                  </a:cubicBezTo>
                  <a:close/>
                  <a:moveTo>
                    <a:pt x="1175" y="2226"/>
                  </a:moveTo>
                  <a:cubicBezTo>
                    <a:pt x="1175" y="2230"/>
                    <a:pt x="1175" y="2233"/>
                    <a:pt x="1175" y="2237"/>
                  </a:cubicBezTo>
                  <a:cubicBezTo>
                    <a:pt x="1172" y="2242"/>
                    <a:pt x="1171" y="2248"/>
                    <a:pt x="1170" y="2254"/>
                  </a:cubicBezTo>
                  <a:lnTo>
                    <a:pt x="1170" y="2254"/>
                  </a:lnTo>
                  <a:cubicBezTo>
                    <a:pt x="1151" y="2268"/>
                    <a:pt x="1136" y="2280"/>
                    <a:pt x="1124" y="2292"/>
                  </a:cubicBezTo>
                  <a:lnTo>
                    <a:pt x="1124" y="2292"/>
                  </a:lnTo>
                  <a:lnTo>
                    <a:pt x="1124" y="2288"/>
                  </a:lnTo>
                  <a:cubicBezTo>
                    <a:pt x="1146" y="2272"/>
                    <a:pt x="1163" y="2250"/>
                    <a:pt x="1175" y="2226"/>
                  </a:cubicBezTo>
                  <a:close/>
                  <a:moveTo>
                    <a:pt x="797" y="2044"/>
                  </a:moveTo>
                  <a:cubicBezTo>
                    <a:pt x="802" y="2053"/>
                    <a:pt x="810" y="2060"/>
                    <a:pt x="822" y="2067"/>
                  </a:cubicBezTo>
                  <a:lnTo>
                    <a:pt x="822" y="2067"/>
                  </a:lnTo>
                  <a:cubicBezTo>
                    <a:pt x="817" y="2072"/>
                    <a:pt x="811" y="2078"/>
                    <a:pt x="805" y="2084"/>
                  </a:cubicBezTo>
                  <a:cubicBezTo>
                    <a:pt x="805" y="2097"/>
                    <a:pt x="805" y="2110"/>
                    <a:pt x="805" y="2123"/>
                  </a:cubicBezTo>
                  <a:cubicBezTo>
                    <a:pt x="807" y="2135"/>
                    <a:pt x="811" y="2148"/>
                    <a:pt x="816" y="2161"/>
                  </a:cubicBezTo>
                  <a:lnTo>
                    <a:pt x="816" y="2161"/>
                  </a:lnTo>
                  <a:cubicBezTo>
                    <a:pt x="779" y="2162"/>
                    <a:pt x="754" y="2187"/>
                    <a:pt x="754" y="2212"/>
                  </a:cubicBezTo>
                  <a:cubicBezTo>
                    <a:pt x="754" y="2258"/>
                    <a:pt x="764" y="2300"/>
                    <a:pt x="782" y="2336"/>
                  </a:cubicBezTo>
                  <a:lnTo>
                    <a:pt x="782" y="2336"/>
                  </a:lnTo>
                  <a:cubicBezTo>
                    <a:pt x="779" y="2335"/>
                    <a:pt x="775" y="2334"/>
                    <a:pt x="772" y="2334"/>
                  </a:cubicBezTo>
                  <a:cubicBezTo>
                    <a:pt x="755" y="2334"/>
                    <a:pt x="741" y="2346"/>
                    <a:pt x="741" y="2365"/>
                  </a:cubicBezTo>
                  <a:cubicBezTo>
                    <a:pt x="736" y="2370"/>
                    <a:pt x="733" y="2378"/>
                    <a:pt x="732" y="2386"/>
                  </a:cubicBezTo>
                  <a:lnTo>
                    <a:pt x="732" y="2386"/>
                  </a:lnTo>
                  <a:cubicBezTo>
                    <a:pt x="731" y="2383"/>
                    <a:pt x="730" y="2380"/>
                    <a:pt x="728" y="2378"/>
                  </a:cubicBezTo>
                  <a:cubicBezTo>
                    <a:pt x="724" y="2374"/>
                    <a:pt x="720" y="2370"/>
                    <a:pt x="716" y="2367"/>
                  </a:cubicBezTo>
                  <a:lnTo>
                    <a:pt x="716" y="2367"/>
                  </a:lnTo>
                  <a:cubicBezTo>
                    <a:pt x="716" y="2367"/>
                    <a:pt x="716" y="2366"/>
                    <a:pt x="716" y="2365"/>
                  </a:cubicBezTo>
                  <a:lnTo>
                    <a:pt x="728" y="2365"/>
                  </a:lnTo>
                  <a:cubicBezTo>
                    <a:pt x="754" y="2352"/>
                    <a:pt x="754" y="2314"/>
                    <a:pt x="728" y="2288"/>
                  </a:cubicBezTo>
                  <a:cubicBezTo>
                    <a:pt x="708" y="2268"/>
                    <a:pt x="700" y="2241"/>
                    <a:pt x="699" y="2211"/>
                  </a:cubicBezTo>
                  <a:lnTo>
                    <a:pt x="699" y="2211"/>
                  </a:lnTo>
                  <a:cubicBezTo>
                    <a:pt x="700" y="2207"/>
                    <a:pt x="702" y="2203"/>
                    <a:pt x="703" y="2199"/>
                  </a:cubicBezTo>
                  <a:lnTo>
                    <a:pt x="716" y="2199"/>
                  </a:lnTo>
                  <a:cubicBezTo>
                    <a:pt x="728" y="2186"/>
                    <a:pt x="741" y="2174"/>
                    <a:pt x="741" y="2148"/>
                  </a:cubicBezTo>
                  <a:cubicBezTo>
                    <a:pt x="728" y="2123"/>
                    <a:pt x="754" y="2084"/>
                    <a:pt x="779" y="2059"/>
                  </a:cubicBezTo>
                  <a:cubicBezTo>
                    <a:pt x="786" y="2059"/>
                    <a:pt x="792" y="2052"/>
                    <a:pt x="797" y="2044"/>
                  </a:cubicBezTo>
                  <a:close/>
                  <a:moveTo>
                    <a:pt x="637" y="2355"/>
                  </a:moveTo>
                  <a:lnTo>
                    <a:pt x="637" y="2355"/>
                  </a:lnTo>
                  <a:cubicBezTo>
                    <a:pt x="642" y="2363"/>
                    <a:pt x="647" y="2370"/>
                    <a:pt x="652" y="2378"/>
                  </a:cubicBezTo>
                  <a:cubicBezTo>
                    <a:pt x="644" y="2383"/>
                    <a:pt x="636" y="2389"/>
                    <a:pt x="629" y="2394"/>
                  </a:cubicBezTo>
                  <a:lnTo>
                    <a:pt x="629" y="2394"/>
                  </a:lnTo>
                  <a:cubicBezTo>
                    <a:pt x="631" y="2381"/>
                    <a:pt x="633" y="2368"/>
                    <a:pt x="637" y="2355"/>
                  </a:cubicBezTo>
                  <a:close/>
                  <a:moveTo>
                    <a:pt x="738" y="2411"/>
                  </a:moveTo>
                  <a:cubicBezTo>
                    <a:pt x="739" y="2413"/>
                    <a:pt x="740" y="2414"/>
                    <a:pt x="741" y="2416"/>
                  </a:cubicBezTo>
                  <a:cubicBezTo>
                    <a:pt x="740" y="2420"/>
                    <a:pt x="739" y="2423"/>
                    <a:pt x="738" y="2427"/>
                  </a:cubicBezTo>
                  <a:lnTo>
                    <a:pt x="738" y="2427"/>
                  </a:lnTo>
                  <a:cubicBezTo>
                    <a:pt x="738" y="2422"/>
                    <a:pt x="738" y="2417"/>
                    <a:pt x="738" y="2411"/>
                  </a:cubicBezTo>
                  <a:close/>
                  <a:moveTo>
                    <a:pt x="1009" y="2263"/>
                  </a:moveTo>
                  <a:cubicBezTo>
                    <a:pt x="1009" y="2288"/>
                    <a:pt x="1022" y="2301"/>
                    <a:pt x="1034" y="2314"/>
                  </a:cubicBezTo>
                  <a:lnTo>
                    <a:pt x="1085" y="2314"/>
                  </a:lnTo>
                  <a:lnTo>
                    <a:pt x="1099" y="2318"/>
                  </a:lnTo>
                  <a:lnTo>
                    <a:pt x="1099" y="2318"/>
                  </a:lnTo>
                  <a:cubicBezTo>
                    <a:pt x="1093" y="2325"/>
                    <a:pt x="1089" y="2332"/>
                    <a:pt x="1085" y="2339"/>
                  </a:cubicBezTo>
                  <a:lnTo>
                    <a:pt x="1022" y="2390"/>
                  </a:lnTo>
                  <a:cubicBezTo>
                    <a:pt x="1009" y="2403"/>
                    <a:pt x="1009" y="2416"/>
                    <a:pt x="1009" y="2441"/>
                  </a:cubicBezTo>
                  <a:lnTo>
                    <a:pt x="1004" y="2444"/>
                  </a:lnTo>
                  <a:lnTo>
                    <a:pt x="1004" y="2444"/>
                  </a:lnTo>
                  <a:cubicBezTo>
                    <a:pt x="1005" y="2427"/>
                    <a:pt x="998" y="2411"/>
                    <a:pt x="983" y="2403"/>
                  </a:cubicBezTo>
                  <a:cubicBezTo>
                    <a:pt x="971" y="2390"/>
                    <a:pt x="971" y="2390"/>
                    <a:pt x="971" y="2378"/>
                  </a:cubicBezTo>
                  <a:cubicBezTo>
                    <a:pt x="971" y="2339"/>
                    <a:pt x="983" y="2301"/>
                    <a:pt x="1009" y="2263"/>
                  </a:cubicBezTo>
                  <a:close/>
                  <a:moveTo>
                    <a:pt x="961" y="2480"/>
                  </a:moveTo>
                  <a:lnTo>
                    <a:pt x="961" y="2480"/>
                  </a:lnTo>
                  <a:cubicBezTo>
                    <a:pt x="960" y="2482"/>
                    <a:pt x="959" y="2484"/>
                    <a:pt x="958" y="2487"/>
                  </a:cubicBezTo>
                  <a:lnTo>
                    <a:pt x="958" y="2487"/>
                  </a:lnTo>
                  <a:cubicBezTo>
                    <a:pt x="954" y="2482"/>
                    <a:pt x="949" y="2480"/>
                    <a:pt x="945" y="2480"/>
                  </a:cubicBezTo>
                  <a:close/>
                  <a:moveTo>
                    <a:pt x="734" y="2445"/>
                  </a:moveTo>
                  <a:cubicBezTo>
                    <a:pt x="730" y="2469"/>
                    <a:pt x="731" y="2493"/>
                    <a:pt x="735" y="2517"/>
                  </a:cubicBezTo>
                  <a:lnTo>
                    <a:pt x="735" y="2517"/>
                  </a:lnTo>
                  <a:cubicBezTo>
                    <a:pt x="722" y="2510"/>
                    <a:pt x="706" y="2505"/>
                    <a:pt x="690" y="2505"/>
                  </a:cubicBezTo>
                  <a:cubicBezTo>
                    <a:pt x="684" y="2507"/>
                    <a:pt x="678" y="2509"/>
                    <a:pt x="673" y="2509"/>
                  </a:cubicBezTo>
                  <a:lnTo>
                    <a:pt x="673" y="2509"/>
                  </a:lnTo>
                  <a:cubicBezTo>
                    <a:pt x="673" y="2509"/>
                    <a:pt x="673" y="2508"/>
                    <a:pt x="673" y="2508"/>
                  </a:cubicBezTo>
                  <a:lnTo>
                    <a:pt x="673" y="2508"/>
                  </a:lnTo>
                  <a:cubicBezTo>
                    <a:pt x="689" y="2487"/>
                    <a:pt x="707" y="2469"/>
                    <a:pt x="728" y="2454"/>
                  </a:cubicBezTo>
                  <a:cubicBezTo>
                    <a:pt x="731" y="2452"/>
                    <a:pt x="733" y="2449"/>
                    <a:pt x="734" y="2445"/>
                  </a:cubicBezTo>
                  <a:close/>
                  <a:moveTo>
                    <a:pt x="975" y="2548"/>
                  </a:moveTo>
                  <a:cubicBezTo>
                    <a:pt x="981" y="2554"/>
                    <a:pt x="989" y="2558"/>
                    <a:pt x="997" y="2560"/>
                  </a:cubicBezTo>
                  <a:lnTo>
                    <a:pt x="997" y="2560"/>
                  </a:lnTo>
                  <a:cubicBezTo>
                    <a:pt x="993" y="2581"/>
                    <a:pt x="991" y="2604"/>
                    <a:pt x="992" y="2628"/>
                  </a:cubicBezTo>
                  <a:lnTo>
                    <a:pt x="992" y="2628"/>
                  </a:lnTo>
                  <a:cubicBezTo>
                    <a:pt x="983" y="2620"/>
                    <a:pt x="982" y="2618"/>
                    <a:pt x="971" y="2607"/>
                  </a:cubicBezTo>
                  <a:cubicBezTo>
                    <a:pt x="971" y="2585"/>
                    <a:pt x="952" y="2573"/>
                    <a:pt x="939" y="2570"/>
                  </a:cubicBezTo>
                  <a:lnTo>
                    <a:pt x="939" y="2570"/>
                  </a:lnTo>
                  <a:cubicBezTo>
                    <a:pt x="941" y="2569"/>
                    <a:pt x="943" y="2569"/>
                    <a:pt x="945" y="2569"/>
                  </a:cubicBezTo>
                  <a:lnTo>
                    <a:pt x="958" y="2569"/>
                  </a:lnTo>
                  <a:cubicBezTo>
                    <a:pt x="964" y="2562"/>
                    <a:pt x="970" y="2556"/>
                    <a:pt x="975" y="2548"/>
                  </a:cubicBezTo>
                  <a:close/>
                  <a:moveTo>
                    <a:pt x="877" y="2637"/>
                  </a:moveTo>
                  <a:cubicBezTo>
                    <a:pt x="879" y="2639"/>
                    <a:pt x="880" y="2642"/>
                    <a:pt x="881" y="2645"/>
                  </a:cubicBezTo>
                  <a:cubicBezTo>
                    <a:pt x="880" y="2643"/>
                    <a:pt x="878" y="2640"/>
                    <a:pt x="877" y="2637"/>
                  </a:cubicBezTo>
                  <a:lnTo>
                    <a:pt x="877" y="2637"/>
                  </a:lnTo>
                  <a:cubicBezTo>
                    <a:pt x="877" y="2637"/>
                    <a:pt x="877" y="2637"/>
                    <a:pt x="877" y="2637"/>
                  </a:cubicBezTo>
                  <a:close/>
                  <a:moveTo>
                    <a:pt x="1111" y="2648"/>
                  </a:moveTo>
                  <a:cubicBezTo>
                    <a:pt x="1124" y="2648"/>
                    <a:pt x="1136" y="2652"/>
                    <a:pt x="1149" y="2658"/>
                  </a:cubicBezTo>
                  <a:cubicBezTo>
                    <a:pt x="1140" y="2662"/>
                    <a:pt x="1131" y="2666"/>
                    <a:pt x="1122" y="2671"/>
                  </a:cubicBezTo>
                  <a:lnTo>
                    <a:pt x="1122" y="2671"/>
                  </a:lnTo>
                  <a:cubicBezTo>
                    <a:pt x="1111" y="2670"/>
                    <a:pt x="1111" y="2668"/>
                    <a:pt x="1111" y="2658"/>
                  </a:cubicBezTo>
                  <a:cubicBezTo>
                    <a:pt x="1110" y="2655"/>
                    <a:pt x="1109" y="2652"/>
                    <a:pt x="1108" y="2648"/>
                  </a:cubicBezTo>
                  <a:lnTo>
                    <a:pt x="1108" y="2648"/>
                  </a:lnTo>
                  <a:cubicBezTo>
                    <a:pt x="1109" y="2648"/>
                    <a:pt x="1110" y="2648"/>
                    <a:pt x="1111" y="2648"/>
                  </a:cubicBezTo>
                  <a:close/>
                  <a:moveTo>
                    <a:pt x="1226" y="2678"/>
                  </a:moveTo>
                  <a:lnTo>
                    <a:pt x="1226" y="2678"/>
                  </a:lnTo>
                  <a:cubicBezTo>
                    <a:pt x="1226" y="2678"/>
                    <a:pt x="1226" y="2679"/>
                    <a:pt x="1226" y="2680"/>
                  </a:cubicBezTo>
                  <a:lnTo>
                    <a:pt x="1226" y="2680"/>
                  </a:lnTo>
                  <a:cubicBezTo>
                    <a:pt x="1225" y="2680"/>
                    <a:pt x="1223" y="2681"/>
                    <a:pt x="1222" y="2681"/>
                  </a:cubicBezTo>
                  <a:lnTo>
                    <a:pt x="1222" y="2681"/>
                  </a:lnTo>
                  <a:cubicBezTo>
                    <a:pt x="1223" y="2680"/>
                    <a:pt x="1224" y="2679"/>
                    <a:pt x="1226" y="2678"/>
                  </a:cubicBezTo>
                  <a:close/>
                  <a:moveTo>
                    <a:pt x="545" y="2667"/>
                  </a:moveTo>
                  <a:cubicBezTo>
                    <a:pt x="552" y="2678"/>
                    <a:pt x="559" y="2688"/>
                    <a:pt x="568" y="2697"/>
                  </a:cubicBezTo>
                  <a:lnTo>
                    <a:pt x="568" y="2697"/>
                  </a:lnTo>
                  <a:cubicBezTo>
                    <a:pt x="566" y="2701"/>
                    <a:pt x="564" y="2705"/>
                    <a:pt x="563" y="2709"/>
                  </a:cubicBezTo>
                  <a:cubicBezTo>
                    <a:pt x="556" y="2733"/>
                    <a:pt x="551" y="2758"/>
                    <a:pt x="548" y="2783"/>
                  </a:cubicBezTo>
                  <a:lnTo>
                    <a:pt x="548" y="2783"/>
                  </a:lnTo>
                  <a:cubicBezTo>
                    <a:pt x="534" y="2787"/>
                    <a:pt x="520" y="2796"/>
                    <a:pt x="513" y="2808"/>
                  </a:cubicBezTo>
                  <a:lnTo>
                    <a:pt x="513" y="2808"/>
                  </a:lnTo>
                  <a:cubicBezTo>
                    <a:pt x="525" y="2761"/>
                    <a:pt x="536" y="2714"/>
                    <a:pt x="545" y="2667"/>
                  </a:cubicBezTo>
                  <a:close/>
                  <a:moveTo>
                    <a:pt x="749" y="2604"/>
                  </a:moveTo>
                  <a:cubicBezTo>
                    <a:pt x="753" y="2633"/>
                    <a:pt x="763" y="2661"/>
                    <a:pt x="779" y="2683"/>
                  </a:cubicBezTo>
                  <a:cubicBezTo>
                    <a:pt x="805" y="2734"/>
                    <a:pt x="843" y="2760"/>
                    <a:pt x="894" y="2760"/>
                  </a:cubicBezTo>
                  <a:lnTo>
                    <a:pt x="932" y="2760"/>
                  </a:lnTo>
                  <a:cubicBezTo>
                    <a:pt x="945" y="2747"/>
                    <a:pt x="958" y="2747"/>
                    <a:pt x="971" y="2734"/>
                  </a:cubicBezTo>
                  <a:lnTo>
                    <a:pt x="996" y="2734"/>
                  </a:lnTo>
                  <a:cubicBezTo>
                    <a:pt x="1004" y="2729"/>
                    <a:pt x="1010" y="2723"/>
                    <a:pt x="1014" y="2715"/>
                  </a:cubicBezTo>
                  <a:lnTo>
                    <a:pt x="1014" y="2715"/>
                  </a:lnTo>
                  <a:cubicBezTo>
                    <a:pt x="1018" y="2721"/>
                    <a:pt x="1022" y="2727"/>
                    <a:pt x="1026" y="2732"/>
                  </a:cubicBezTo>
                  <a:lnTo>
                    <a:pt x="1026" y="2732"/>
                  </a:lnTo>
                  <a:cubicBezTo>
                    <a:pt x="1003" y="2749"/>
                    <a:pt x="981" y="2767"/>
                    <a:pt x="958" y="2785"/>
                  </a:cubicBezTo>
                  <a:cubicBezTo>
                    <a:pt x="932" y="2798"/>
                    <a:pt x="932" y="2836"/>
                    <a:pt x="945" y="2849"/>
                  </a:cubicBezTo>
                  <a:cubicBezTo>
                    <a:pt x="958" y="2862"/>
                    <a:pt x="971" y="2875"/>
                    <a:pt x="996" y="2875"/>
                  </a:cubicBezTo>
                  <a:lnTo>
                    <a:pt x="982" y="2895"/>
                  </a:lnTo>
                  <a:lnTo>
                    <a:pt x="982" y="2895"/>
                  </a:lnTo>
                  <a:cubicBezTo>
                    <a:pt x="975" y="2890"/>
                    <a:pt x="966" y="2887"/>
                    <a:pt x="958" y="2887"/>
                  </a:cubicBezTo>
                  <a:cubicBezTo>
                    <a:pt x="953" y="2887"/>
                    <a:pt x="949" y="2888"/>
                    <a:pt x="945" y="2888"/>
                  </a:cubicBezTo>
                  <a:lnTo>
                    <a:pt x="945" y="2888"/>
                  </a:lnTo>
                  <a:cubicBezTo>
                    <a:pt x="945" y="2888"/>
                    <a:pt x="945" y="2888"/>
                    <a:pt x="945" y="2887"/>
                  </a:cubicBezTo>
                  <a:cubicBezTo>
                    <a:pt x="945" y="2875"/>
                    <a:pt x="932" y="2849"/>
                    <a:pt x="907" y="2849"/>
                  </a:cubicBezTo>
                  <a:cubicBezTo>
                    <a:pt x="907" y="2836"/>
                    <a:pt x="907" y="2836"/>
                    <a:pt x="907" y="2824"/>
                  </a:cubicBezTo>
                  <a:cubicBezTo>
                    <a:pt x="920" y="2798"/>
                    <a:pt x="907" y="2785"/>
                    <a:pt x="881" y="2773"/>
                  </a:cubicBezTo>
                  <a:cubicBezTo>
                    <a:pt x="869" y="2766"/>
                    <a:pt x="853" y="2763"/>
                    <a:pt x="837" y="2763"/>
                  </a:cubicBezTo>
                  <a:cubicBezTo>
                    <a:pt x="821" y="2763"/>
                    <a:pt x="805" y="2766"/>
                    <a:pt x="792" y="2773"/>
                  </a:cubicBezTo>
                  <a:lnTo>
                    <a:pt x="792" y="2747"/>
                  </a:lnTo>
                  <a:cubicBezTo>
                    <a:pt x="792" y="2709"/>
                    <a:pt x="767" y="2683"/>
                    <a:pt x="741" y="2683"/>
                  </a:cubicBezTo>
                  <a:cubicBezTo>
                    <a:pt x="732" y="2683"/>
                    <a:pt x="723" y="2685"/>
                    <a:pt x="716" y="2688"/>
                  </a:cubicBezTo>
                  <a:lnTo>
                    <a:pt x="716" y="2688"/>
                  </a:lnTo>
                  <a:cubicBezTo>
                    <a:pt x="716" y="2677"/>
                    <a:pt x="716" y="2665"/>
                    <a:pt x="716" y="2658"/>
                  </a:cubicBezTo>
                  <a:cubicBezTo>
                    <a:pt x="703" y="2632"/>
                    <a:pt x="677" y="2620"/>
                    <a:pt x="665" y="2620"/>
                  </a:cubicBezTo>
                  <a:cubicBezTo>
                    <a:pt x="664" y="2620"/>
                    <a:pt x="663" y="2620"/>
                    <a:pt x="662" y="2620"/>
                  </a:cubicBezTo>
                  <a:lnTo>
                    <a:pt x="662" y="2620"/>
                  </a:lnTo>
                  <a:cubicBezTo>
                    <a:pt x="662" y="2620"/>
                    <a:pt x="662" y="2619"/>
                    <a:pt x="662" y="2619"/>
                  </a:cubicBezTo>
                  <a:lnTo>
                    <a:pt x="662" y="2619"/>
                  </a:lnTo>
                  <a:cubicBezTo>
                    <a:pt x="667" y="2620"/>
                    <a:pt x="672" y="2620"/>
                    <a:pt x="677" y="2620"/>
                  </a:cubicBezTo>
                  <a:lnTo>
                    <a:pt x="716" y="2620"/>
                  </a:lnTo>
                  <a:cubicBezTo>
                    <a:pt x="732" y="2620"/>
                    <a:pt x="743" y="2615"/>
                    <a:pt x="749" y="2604"/>
                  </a:cubicBezTo>
                  <a:close/>
                  <a:moveTo>
                    <a:pt x="677" y="2785"/>
                  </a:moveTo>
                  <a:cubicBezTo>
                    <a:pt x="677" y="2810"/>
                    <a:pt x="677" y="2842"/>
                    <a:pt x="677" y="2875"/>
                  </a:cubicBezTo>
                  <a:cubicBezTo>
                    <a:pt x="672" y="2882"/>
                    <a:pt x="667" y="2890"/>
                    <a:pt x="662" y="2897"/>
                  </a:cubicBezTo>
                  <a:lnTo>
                    <a:pt x="662" y="2897"/>
                  </a:lnTo>
                  <a:cubicBezTo>
                    <a:pt x="657" y="2869"/>
                    <a:pt x="656" y="2840"/>
                    <a:pt x="657" y="2810"/>
                  </a:cubicBezTo>
                  <a:lnTo>
                    <a:pt x="657" y="2810"/>
                  </a:lnTo>
                  <a:cubicBezTo>
                    <a:pt x="660" y="2811"/>
                    <a:pt x="662" y="2811"/>
                    <a:pt x="665" y="2811"/>
                  </a:cubicBezTo>
                  <a:cubicBezTo>
                    <a:pt x="665" y="2798"/>
                    <a:pt x="677" y="2785"/>
                    <a:pt x="677" y="2785"/>
                  </a:cubicBezTo>
                  <a:close/>
                  <a:moveTo>
                    <a:pt x="578" y="2979"/>
                  </a:moveTo>
                  <a:lnTo>
                    <a:pt x="578" y="2979"/>
                  </a:lnTo>
                  <a:cubicBezTo>
                    <a:pt x="581" y="2987"/>
                    <a:pt x="584" y="2994"/>
                    <a:pt x="588" y="3002"/>
                  </a:cubicBezTo>
                  <a:cubicBezTo>
                    <a:pt x="588" y="3013"/>
                    <a:pt x="606" y="3023"/>
                    <a:pt x="627" y="3027"/>
                  </a:cubicBezTo>
                  <a:lnTo>
                    <a:pt x="627" y="3027"/>
                  </a:lnTo>
                  <a:cubicBezTo>
                    <a:pt x="627" y="3031"/>
                    <a:pt x="626" y="3036"/>
                    <a:pt x="626" y="3040"/>
                  </a:cubicBezTo>
                  <a:cubicBezTo>
                    <a:pt x="606" y="3061"/>
                    <a:pt x="594" y="3082"/>
                    <a:pt x="590" y="3109"/>
                  </a:cubicBezTo>
                  <a:lnTo>
                    <a:pt x="590" y="3109"/>
                  </a:lnTo>
                  <a:cubicBezTo>
                    <a:pt x="589" y="3110"/>
                    <a:pt x="589" y="3110"/>
                    <a:pt x="588" y="3111"/>
                  </a:cubicBezTo>
                  <a:lnTo>
                    <a:pt x="588" y="3111"/>
                  </a:lnTo>
                  <a:cubicBezTo>
                    <a:pt x="588" y="3108"/>
                    <a:pt x="588" y="3106"/>
                    <a:pt x="588" y="3104"/>
                  </a:cubicBezTo>
                  <a:cubicBezTo>
                    <a:pt x="575" y="3065"/>
                    <a:pt x="572" y="3022"/>
                    <a:pt x="578" y="2979"/>
                  </a:cubicBezTo>
                  <a:close/>
                  <a:moveTo>
                    <a:pt x="1004" y="3002"/>
                  </a:moveTo>
                  <a:lnTo>
                    <a:pt x="1004" y="3002"/>
                  </a:lnTo>
                  <a:cubicBezTo>
                    <a:pt x="1006" y="3002"/>
                    <a:pt x="1007" y="3002"/>
                    <a:pt x="1009" y="3002"/>
                  </a:cubicBezTo>
                  <a:cubicBezTo>
                    <a:pt x="1022" y="3015"/>
                    <a:pt x="1022" y="3028"/>
                    <a:pt x="1034" y="3028"/>
                  </a:cubicBezTo>
                  <a:cubicBezTo>
                    <a:pt x="1047" y="3040"/>
                    <a:pt x="1073" y="3053"/>
                    <a:pt x="1085" y="3053"/>
                  </a:cubicBezTo>
                  <a:cubicBezTo>
                    <a:pt x="1067" y="3072"/>
                    <a:pt x="1042" y="3097"/>
                    <a:pt x="1020" y="3124"/>
                  </a:cubicBezTo>
                  <a:lnTo>
                    <a:pt x="1020" y="3124"/>
                  </a:lnTo>
                  <a:cubicBezTo>
                    <a:pt x="1009" y="3084"/>
                    <a:pt x="1003" y="3041"/>
                    <a:pt x="1004" y="3002"/>
                  </a:cubicBezTo>
                  <a:close/>
                  <a:moveTo>
                    <a:pt x="574" y="3155"/>
                  </a:moveTo>
                  <a:cubicBezTo>
                    <a:pt x="574" y="3159"/>
                    <a:pt x="574" y="3164"/>
                    <a:pt x="574" y="3168"/>
                  </a:cubicBezTo>
                  <a:lnTo>
                    <a:pt x="574" y="3168"/>
                  </a:lnTo>
                  <a:cubicBezTo>
                    <a:pt x="569" y="3186"/>
                    <a:pt x="568" y="3204"/>
                    <a:pt x="570" y="3224"/>
                  </a:cubicBezTo>
                  <a:lnTo>
                    <a:pt x="570" y="3224"/>
                  </a:lnTo>
                  <a:cubicBezTo>
                    <a:pt x="565" y="3213"/>
                    <a:pt x="557" y="3201"/>
                    <a:pt x="550" y="3193"/>
                  </a:cubicBezTo>
                  <a:cubicBezTo>
                    <a:pt x="543" y="3186"/>
                    <a:pt x="536" y="3177"/>
                    <a:pt x="530" y="3168"/>
                  </a:cubicBezTo>
                  <a:lnTo>
                    <a:pt x="537" y="3168"/>
                  </a:lnTo>
                  <a:cubicBezTo>
                    <a:pt x="537" y="3168"/>
                    <a:pt x="550" y="3155"/>
                    <a:pt x="550" y="3155"/>
                  </a:cubicBezTo>
                  <a:close/>
                  <a:moveTo>
                    <a:pt x="890" y="3023"/>
                  </a:moveTo>
                  <a:lnTo>
                    <a:pt x="890" y="3023"/>
                  </a:lnTo>
                  <a:cubicBezTo>
                    <a:pt x="892" y="3089"/>
                    <a:pt x="906" y="3157"/>
                    <a:pt x="932" y="3219"/>
                  </a:cubicBezTo>
                  <a:cubicBezTo>
                    <a:pt x="945" y="3232"/>
                    <a:pt x="958" y="3244"/>
                    <a:pt x="971" y="3244"/>
                  </a:cubicBezTo>
                  <a:lnTo>
                    <a:pt x="989" y="3244"/>
                  </a:lnTo>
                  <a:cubicBezTo>
                    <a:pt x="981" y="3257"/>
                    <a:pt x="973" y="3270"/>
                    <a:pt x="965" y="3283"/>
                  </a:cubicBezTo>
                  <a:lnTo>
                    <a:pt x="965" y="3283"/>
                  </a:lnTo>
                  <a:cubicBezTo>
                    <a:pt x="958" y="3288"/>
                    <a:pt x="952" y="3292"/>
                    <a:pt x="945" y="3295"/>
                  </a:cubicBezTo>
                  <a:cubicBezTo>
                    <a:pt x="924" y="3306"/>
                    <a:pt x="912" y="3334"/>
                    <a:pt x="922" y="3357"/>
                  </a:cubicBezTo>
                  <a:lnTo>
                    <a:pt x="922" y="3357"/>
                  </a:lnTo>
                  <a:cubicBezTo>
                    <a:pt x="921" y="3362"/>
                    <a:pt x="920" y="3367"/>
                    <a:pt x="920" y="3372"/>
                  </a:cubicBezTo>
                  <a:cubicBezTo>
                    <a:pt x="923" y="3390"/>
                    <a:pt x="927" y="3409"/>
                    <a:pt x="931" y="3427"/>
                  </a:cubicBezTo>
                  <a:lnTo>
                    <a:pt x="931" y="3427"/>
                  </a:lnTo>
                  <a:cubicBezTo>
                    <a:pt x="927" y="3429"/>
                    <a:pt x="923" y="3432"/>
                    <a:pt x="920" y="3436"/>
                  </a:cubicBezTo>
                  <a:cubicBezTo>
                    <a:pt x="918" y="3437"/>
                    <a:pt x="917" y="3439"/>
                    <a:pt x="915" y="3441"/>
                  </a:cubicBezTo>
                  <a:lnTo>
                    <a:pt x="915" y="3441"/>
                  </a:lnTo>
                  <a:cubicBezTo>
                    <a:pt x="902" y="3415"/>
                    <a:pt x="894" y="3387"/>
                    <a:pt x="894" y="3359"/>
                  </a:cubicBezTo>
                  <a:cubicBezTo>
                    <a:pt x="881" y="3321"/>
                    <a:pt x="856" y="3308"/>
                    <a:pt x="830" y="3308"/>
                  </a:cubicBezTo>
                  <a:cubicBezTo>
                    <a:pt x="817" y="3308"/>
                    <a:pt x="805" y="3311"/>
                    <a:pt x="796" y="3317"/>
                  </a:cubicBezTo>
                  <a:lnTo>
                    <a:pt x="796" y="3317"/>
                  </a:lnTo>
                  <a:cubicBezTo>
                    <a:pt x="795" y="3296"/>
                    <a:pt x="778" y="3272"/>
                    <a:pt x="759" y="3260"/>
                  </a:cubicBezTo>
                  <a:lnTo>
                    <a:pt x="759" y="3260"/>
                  </a:lnTo>
                  <a:cubicBezTo>
                    <a:pt x="757" y="3255"/>
                    <a:pt x="756" y="3250"/>
                    <a:pt x="754" y="3244"/>
                  </a:cubicBezTo>
                  <a:lnTo>
                    <a:pt x="754" y="3244"/>
                  </a:lnTo>
                  <a:lnTo>
                    <a:pt x="792" y="3219"/>
                  </a:lnTo>
                  <a:lnTo>
                    <a:pt x="767" y="3193"/>
                  </a:lnTo>
                  <a:cubicBezTo>
                    <a:pt x="792" y="3168"/>
                    <a:pt x="805" y="3130"/>
                    <a:pt x="818" y="3104"/>
                  </a:cubicBezTo>
                  <a:lnTo>
                    <a:pt x="830" y="3091"/>
                  </a:lnTo>
                  <a:lnTo>
                    <a:pt x="856" y="3079"/>
                  </a:lnTo>
                  <a:lnTo>
                    <a:pt x="843" y="3079"/>
                  </a:lnTo>
                  <a:cubicBezTo>
                    <a:pt x="860" y="3062"/>
                    <a:pt x="876" y="3043"/>
                    <a:pt x="890" y="3023"/>
                  </a:cubicBezTo>
                  <a:close/>
                  <a:moveTo>
                    <a:pt x="487" y="3279"/>
                  </a:moveTo>
                  <a:lnTo>
                    <a:pt x="487" y="3279"/>
                  </a:lnTo>
                  <a:cubicBezTo>
                    <a:pt x="495" y="3282"/>
                    <a:pt x="503" y="3283"/>
                    <a:pt x="510" y="3283"/>
                  </a:cubicBezTo>
                  <a:lnTo>
                    <a:pt x="510" y="3283"/>
                  </a:lnTo>
                  <a:cubicBezTo>
                    <a:pt x="505" y="3295"/>
                    <a:pt x="505" y="3308"/>
                    <a:pt x="512" y="3321"/>
                  </a:cubicBezTo>
                  <a:cubicBezTo>
                    <a:pt x="523" y="3339"/>
                    <a:pt x="536" y="3354"/>
                    <a:pt x="550" y="3367"/>
                  </a:cubicBezTo>
                  <a:lnTo>
                    <a:pt x="550" y="3367"/>
                  </a:lnTo>
                  <a:cubicBezTo>
                    <a:pt x="550" y="3368"/>
                    <a:pt x="550" y="3370"/>
                    <a:pt x="550" y="3372"/>
                  </a:cubicBezTo>
                  <a:cubicBezTo>
                    <a:pt x="563" y="3441"/>
                    <a:pt x="582" y="3492"/>
                    <a:pt x="610" y="3526"/>
                  </a:cubicBezTo>
                  <a:lnTo>
                    <a:pt x="610" y="3526"/>
                  </a:lnTo>
                  <a:cubicBezTo>
                    <a:pt x="603" y="3527"/>
                    <a:pt x="596" y="3530"/>
                    <a:pt x="588" y="3537"/>
                  </a:cubicBezTo>
                  <a:cubicBezTo>
                    <a:pt x="586" y="3540"/>
                    <a:pt x="584" y="3542"/>
                    <a:pt x="581" y="3544"/>
                  </a:cubicBezTo>
                  <a:lnTo>
                    <a:pt x="581" y="3544"/>
                  </a:lnTo>
                  <a:cubicBezTo>
                    <a:pt x="564" y="3529"/>
                    <a:pt x="548" y="3512"/>
                    <a:pt x="535" y="3493"/>
                  </a:cubicBezTo>
                  <a:lnTo>
                    <a:pt x="535" y="3493"/>
                  </a:lnTo>
                  <a:cubicBezTo>
                    <a:pt x="536" y="3487"/>
                    <a:pt x="537" y="3480"/>
                    <a:pt x="537" y="3474"/>
                  </a:cubicBezTo>
                  <a:cubicBezTo>
                    <a:pt x="514" y="3412"/>
                    <a:pt x="495" y="3345"/>
                    <a:pt x="487" y="3279"/>
                  </a:cubicBezTo>
                  <a:close/>
                  <a:moveTo>
                    <a:pt x="407" y="3500"/>
                  </a:moveTo>
                  <a:lnTo>
                    <a:pt x="407" y="3500"/>
                  </a:lnTo>
                  <a:cubicBezTo>
                    <a:pt x="410" y="3507"/>
                    <a:pt x="413" y="3514"/>
                    <a:pt x="416" y="3521"/>
                  </a:cubicBezTo>
                  <a:lnTo>
                    <a:pt x="416" y="3521"/>
                  </a:lnTo>
                  <a:cubicBezTo>
                    <a:pt x="418" y="3526"/>
                    <a:pt x="420" y="3530"/>
                    <a:pt x="421" y="3535"/>
                  </a:cubicBezTo>
                  <a:lnTo>
                    <a:pt x="421" y="3535"/>
                  </a:lnTo>
                  <a:cubicBezTo>
                    <a:pt x="416" y="3541"/>
                    <a:pt x="411" y="3549"/>
                    <a:pt x="407" y="3557"/>
                  </a:cubicBezTo>
                  <a:lnTo>
                    <a:pt x="407" y="3557"/>
                  </a:lnTo>
                  <a:cubicBezTo>
                    <a:pt x="407" y="3538"/>
                    <a:pt x="407" y="3519"/>
                    <a:pt x="407" y="3500"/>
                  </a:cubicBezTo>
                  <a:close/>
                  <a:moveTo>
                    <a:pt x="435" y="4009"/>
                  </a:moveTo>
                  <a:lnTo>
                    <a:pt x="435" y="4009"/>
                  </a:lnTo>
                  <a:cubicBezTo>
                    <a:pt x="435" y="4009"/>
                    <a:pt x="435" y="4009"/>
                    <a:pt x="435" y="4010"/>
                  </a:cubicBezTo>
                  <a:lnTo>
                    <a:pt x="435" y="4010"/>
                  </a:lnTo>
                  <a:cubicBezTo>
                    <a:pt x="435" y="4010"/>
                    <a:pt x="435" y="4010"/>
                    <a:pt x="435" y="4009"/>
                  </a:cubicBezTo>
                  <a:lnTo>
                    <a:pt x="435" y="4009"/>
                  </a:lnTo>
                  <a:lnTo>
                    <a:pt x="435" y="4009"/>
                  </a:lnTo>
                  <a:close/>
                  <a:moveTo>
                    <a:pt x="375" y="4185"/>
                  </a:moveTo>
                  <a:lnTo>
                    <a:pt x="375" y="4185"/>
                  </a:lnTo>
                  <a:cubicBezTo>
                    <a:pt x="375" y="4186"/>
                    <a:pt x="375" y="4186"/>
                    <a:pt x="375" y="4186"/>
                  </a:cubicBezTo>
                  <a:lnTo>
                    <a:pt x="375" y="4186"/>
                  </a:lnTo>
                  <a:lnTo>
                    <a:pt x="372" y="4188"/>
                  </a:lnTo>
                  <a:cubicBezTo>
                    <a:pt x="373" y="4187"/>
                    <a:pt x="374" y="4186"/>
                    <a:pt x="375" y="4185"/>
                  </a:cubicBezTo>
                  <a:close/>
                  <a:moveTo>
                    <a:pt x="710" y="3404"/>
                  </a:moveTo>
                  <a:cubicBezTo>
                    <a:pt x="723" y="3420"/>
                    <a:pt x="738" y="3434"/>
                    <a:pt x="754" y="3448"/>
                  </a:cubicBezTo>
                  <a:cubicBezTo>
                    <a:pt x="767" y="3448"/>
                    <a:pt x="779" y="3461"/>
                    <a:pt x="792" y="3461"/>
                  </a:cubicBezTo>
                  <a:cubicBezTo>
                    <a:pt x="794" y="3461"/>
                    <a:pt x="796" y="3461"/>
                    <a:pt x="797" y="3460"/>
                  </a:cubicBezTo>
                  <a:lnTo>
                    <a:pt x="797" y="3460"/>
                  </a:lnTo>
                  <a:cubicBezTo>
                    <a:pt x="814" y="3504"/>
                    <a:pt x="841" y="3542"/>
                    <a:pt x="877" y="3572"/>
                  </a:cubicBezTo>
                  <a:lnTo>
                    <a:pt x="877" y="3572"/>
                  </a:lnTo>
                  <a:cubicBezTo>
                    <a:pt x="877" y="3586"/>
                    <a:pt x="879" y="3600"/>
                    <a:pt x="881" y="3614"/>
                  </a:cubicBezTo>
                  <a:cubicBezTo>
                    <a:pt x="885" y="3628"/>
                    <a:pt x="891" y="3640"/>
                    <a:pt x="899" y="3652"/>
                  </a:cubicBezTo>
                  <a:lnTo>
                    <a:pt x="899" y="3652"/>
                  </a:lnTo>
                  <a:cubicBezTo>
                    <a:pt x="896" y="3660"/>
                    <a:pt x="894" y="3669"/>
                    <a:pt x="894" y="3678"/>
                  </a:cubicBezTo>
                  <a:cubicBezTo>
                    <a:pt x="904" y="3711"/>
                    <a:pt x="913" y="3744"/>
                    <a:pt x="923" y="3778"/>
                  </a:cubicBezTo>
                  <a:lnTo>
                    <a:pt x="923" y="3778"/>
                  </a:lnTo>
                  <a:cubicBezTo>
                    <a:pt x="924" y="3792"/>
                    <a:pt x="926" y="3805"/>
                    <a:pt x="929" y="3819"/>
                  </a:cubicBezTo>
                  <a:lnTo>
                    <a:pt x="929" y="3819"/>
                  </a:lnTo>
                  <a:cubicBezTo>
                    <a:pt x="900" y="3822"/>
                    <a:pt x="881" y="3836"/>
                    <a:pt x="881" y="3869"/>
                  </a:cubicBezTo>
                  <a:cubicBezTo>
                    <a:pt x="879" y="3888"/>
                    <a:pt x="877" y="3907"/>
                    <a:pt x="876" y="3927"/>
                  </a:cubicBezTo>
                  <a:lnTo>
                    <a:pt x="876" y="3927"/>
                  </a:lnTo>
                  <a:cubicBezTo>
                    <a:pt x="856" y="3936"/>
                    <a:pt x="847" y="3953"/>
                    <a:pt x="856" y="3971"/>
                  </a:cubicBezTo>
                  <a:lnTo>
                    <a:pt x="856" y="4035"/>
                  </a:lnTo>
                  <a:cubicBezTo>
                    <a:pt x="843" y="4047"/>
                    <a:pt x="843" y="4047"/>
                    <a:pt x="856" y="4060"/>
                  </a:cubicBezTo>
                  <a:cubicBezTo>
                    <a:pt x="843" y="4073"/>
                    <a:pt x="843" y="4086"/>
                    <a:pt x="843" y="4086"/>
                  </a:cubicBezTo>
                  <a:lnTo>
                    <a:pt x="830" y="4101"/>
                  </a:lnTo>
                  <a:lnTo>
                    <a:pt x="830" y="4101"/>
                  </a:lnTo>
                  <a:cubicBezTo>
                    <a:pt x="830" y="4100"/>
                    <a:pt x="830" y="4099"/>
                    <a:pt x="830" y="4098"/>
                  </a:cubicBezTo>
                  <a:cubicBezTo>
                    <a:pt x="818" y="4086"/>
                    <a:pt x="805" y="4060"/>
                    <a:pt x="792" y="4060"/>
                  </a:cubicBezTo>
                  <a:cubicBezTo>
                    <a:pt x="785" y="4056"/>
                    <a:pt x="778" y="4055"/>
                    <a:pt x="772" y="4055"/>
                  </a:cubicBezTo>
                  <a:cubicBezTo>
                    <a:pt x="758" y="4055"/>
                    <a:pt x="746" y="4064"/>
                    <a:pt x="728" y="4073"/>
                  </a:cubicBezTo>
                  <a:cubicBezTo>
                    <a:pt x="716" y="4086"/>
                    <a:pt x="716" y="4098"/>
                    <a:pt x="716" y="4124"/>
                  </a:cubicBezTo>
                  <a:lnTo>
                    <a:pt x="741" y="4251"/>
                  </a:lnTo>
                  <a:lnTo>
                    <a:pt x="716" y="4264"/>
                  </a:lnTo>
                  <a:cubicBezTo>
                    <a:pt x="710" y="4280"/>
                    <a:pt x="704" y="4296"/>
                    <a:pt x="700" y="4312"/>
                  </a:cubicBezTo>
                  <a:lnTo>
                    <a:pt x="700" y="4312"/>
                  </a:lnTo>
                  <a:lnTo>
                    <a:pt x="650" y="4316"/>
                  </a:lnTo>
                  <a:lnTo>
                    <a:pt x="650" y="4316"/>
                  </a:lnTo>
                  <a:cubicBezTo>
                    <a:pt x="621" y="4303"/>
                    <a:pt x="595" y="4288"/>
                    <a:pt x="571" y="4272"/>
                  </a:cubicBezTo>
                  <a:lnTo>
                    <a:pt x="571" y="4272"/>
                  </a:lnTo>
                  <a:cubicBezTo>
                    <a:pt x="591" y="4230"/>
                    <a:pt x="604" y="4196"/>
                    <a:pt x="626" y="4162"/>
                  </a:cubicBezTo>
                  <a:cubicBezTo>
                    <a:pt x="626" y="4137"/>
                    <a:pt x="626" y="4124"/>
                    <a:pt x="626" y="4098"/>
                  </a:cubicBezTo>
                  <a:cubicBezTo>
                    <a:pt x="626" y="4086"/>
                    <a:pt x="626" y="4060"/>
                    <a:pt x="626" y="4035"/>
                  </a:cubicBezTo>
                  <a:cubicBezTo>
                    <a:pt x="614" y="4009"/>
                    <a:pt x="601" y="3996"/>
                    <a:pt x="575" y="3984"/>
                  </a:cubicBezTo>
                  <a:cubicBezTo>
                    <a:pt x="550" y="3984"/>
                    <a:pt x="512" y="3984"/>
                    <a:pt x="499" y="3996"/>
                  </a:cubicBezTo>
                  <a:cubicBezTo>
                    <a:pt x="486" y="3996"/>
                    <a:pt x="474" y="3984"/>
                    <a:pt x="474" y="3984"/>
                  </a:cubicBezTo>
                  <a:cubicBezTo>
                    <a:pt x="460" y="3979"/>
                    <a:pt x="447" y="3976"/>
                    <a:pt x="437" y="3976"/>
                  </a:cubicBezTo>
                  <a:cubicBezTo>
                    <a:pt x="421" y="3976"/>
                    <a:pt x="410" y="3982"/>
                    <a:pt x="401" y="3998"/>
                  </a:cubicBezTo>
                  <a:lnTo>
                    <a:pt x="401" y="3998"/>
                  </a:lnTo>
                  <a:cubicBezTo>
                    <a:pt x="399" y="3959"/>
                    <a:pt x="400" y="3920"/>
                    <a:pt x="403" y="3881"/>
                  </a:cubicBezTo>
                  <a:lnTo>
                    <a:pt x="403" y="3881"/>
                  </a:lnTo>
                  <a:cubicBezTo>
                    <a:pt x="432" y="3913"/>
                    <a:pt x="465" y="3936"/>
                    <a:pt x="512" y="3945"/>
                  </a:cubicBezTo>
                  <a:lnTo>
                    <a:pt x="525" y="3945"/>
                  </a:lnTo>
                  <a:cubicBezTo>
                    <a:pt x="531" y="3945"/>
                    <a:pt x="537" y="3945"/>
                    <a:pt x="543" y="3943"/>
                  </a:cubicBezTo>
                  <a:lnTo>
                    <a:pt x="543" y="3943"/>
                  </a:lnTo>
                  <a:cubicBezTo>
                    <a:pt x="558" y="3951"/>
                    <a:pt x="570" y="3958"/>
                    <a:pt x="588" y="3958"/>
                  </a:cubicBezTo>
                  <a:cubicBezTo>
                    <a:pt x="588" y="3945"/>
                    <a:pt x="601" y="3945"/>
                    <a:pt x="601" y="3945"/>
                  </a:cubicBezTo>
                  <a:lnTo>
                    <a:pt x="626" y="3945"/>
                  </a:lnTo>
                  <a:cubicBezTo>
                    <a:pt x="652" y="3933"/>
                    <a:pt x="665" y="3894"/>
                    <a:pt x="677" y="3869"/>
                  </a:cubicBezTo>
                  <a:cubicBezTo>
                    <a:pt x="677" y="3863"/>
                    <a:pt x="674" y="3857"/>
                    <a:pt x="670" y="3850"/>
                  </a:cubicBezTo>
                  <a:lnTo>
                    <a:pt x="670" y="3850"/>
                  </a:lnTo>
                  <a:cubicBezTo>
                    <a:pt x="673" y="3848"/>
                    <a:pt x="675" y="3845"/>
                    <a:pt x="678" y="3843"/>
                  </a:cubicBezTo>
                  <a:lnTo>
                    <a:pt x="678" y="3843"/>
                  </a:lnTo>
                  <a:cubicBezTo>
                    <a:pt x="684" y="3840"/>
                    <a:pt x="690" y="3836"/>
                    <a:pt x="694" y="3831"/>
                  </a:cubicBezTo>
                  <a:lnTo>
                    <a:pt x="703" y="3831"/>
                  </a:lnTo>
                  <a:cubicBezTo>
                    <a:pt x="703" y="3830"/>
                    <a:pt x="704" y="3829"/>
                    <a:pt x="704" y="3828"/>
                  </a:cubicBezTo>
                  <a:lnTo>
                    <a:pt x="704" y="3828"/>
                  </a:lnTo>
                  <a:cubicBezTo>
                    <a:pt x="711" y="3831"/>
                    <a:pt x="716" y="3831"/>
                    <a:pt x="716" y="3831"/>
                  </a:cubicBezTo>
                  <a:lnTo>
                    <a:pt x="741" y="3831"/>
                  </a:lnTo>
                  <a:cubicBezTo>
                    <a:pt x="779" y="3805"/>
                    <a:pt x="792" y="3754"/>
                    <a:pt x="754" y="3729"/>
                  </a:cubicBezTo>
                  <a:cubicBezTo>
                    <a:pt x="703" y="3690"/>
                    <a:pt x="677" y="3639"/>
                    <a:pt x="677" y="3576"/>
                  </a:cubicBezTo>
                  <a:cubicBezTo>
                    <a:pt x="677" y="3574"/>
                    <a:pt x="677" y="3571"/>
                    <a:pt x="677" y="3569"/>
                  </a:cubicBezTo>
                  <a:lnTo>
                    <a:pt x="677" y="3569"/>
                  </a:lnTo>
                  <a:cubicBezTo>
                    <a:pt x="693" y="3574"/>
                    <a:pt x="710" y="3576"/>
                    <a:pt x="728" y="3576"/>
                  </a:cubicBezTo>
                  <a:cubicBezTo>
                    <a:pt x="754" y="3576"/>
                    <a:pt x="779" y="3563"/>
                    <a:pt x="779" y="3537"/>
                  </a:cubicBezTo>
                  <a:lnTo>
                    <a:pt x="779" y="3525"/>
                  </a:lnTo>
                  <a:cubicBezTo>
                    <a:pt x="779" y="3499"/>
                    <a:pt x="754" y="3474"/>
                    <a:pt x="728" y="3474"/>
                  </a:cubicBezTo>
                  <a:cubicBezTo>
                    <a:pt x="703" y="3474"/>
                    <a:pt x="689" y="3457"/>
                    <a:pt x="678" y="3423"/>
                  </a:cubicBezTo>
                  <a:lnTo>
                    <a:pt x="678" y="3423"/>
                  </a:lnTo>
                  <a:cubicBezTo>
                    <a:pt x="685" y="3422"/>
                    <a:pt x="692" y="3418"/>
                    <a:pt x="697" y="3413"/>
                  </a:cubicBezTo>
                  <a:lnTo>
                    <a:pt x="697" y="3413"/>
                  </a:lnTo>
                  <a:cubicBezTo>
                    <a:pt x="702" y="3410"/>
                    <a:pt x="706" y="3407"/>
                    <a:pt x="710" y="3404"/>
                  </a:cubicBezTo>
                  <a:close/>
                  <a:moveTo>
                    <a:pt x="792" y="4455"/>
                  </a:moveTo>
                  <a:cubicBezTo>
                    <a:pt x="794" y="4457"/>
                    <a:pt x="796" y="4460"/>
                    <a:pt x="799" y="4462"/>
                  </a:cubicBezTo>
                  <a:lnTo>
                    <a:pt x="799" y="4462"/>
                  </a:lnTo>
                  <a:cubicBezTo>
                    <a:pt x="796" y="4464"/>
                    <a:pt x="794" y="4466"/>
                    <a:pt x="792" y="4468"/>
                  </a:cubicBezTo>
                  <a:lnTo>
                    <a:pt x="792" y="4455"/>
                  </a:lnTo>
                  <a:close/>
                  <a:moveTo>
                    <a:pt x="1062" y="4641"/>
                  </a:moveTo>
                  <a:lnTo>
                    <a:pt x="1062" y="4641"/>
                  </a:lnTo>
                  <a:cubicBezTo>
                    <a:pt x="1064" y="4652"/>
                    <a:pt x="1070" y="4664"/>
                    <a:pt x="1085" y="4672"/>
                  </a:cubicBezTo>
                  <a:cubicBezTo>
                    <a:pt x="1079" y="4678"/>
                    <a:pt x="1074" y="4684"/>
                    <a:pt x="1069" y="4690"/>
                  </a:cubicBezTo>
                  <a:lnTo>
                    <a:pt x="1069" y="4690"/>
                  </a:lnTo>
                  <a:cubicBezTo>
                    <a:pt x="1068" y="4676"/>
                    <a:pt x="1065" y="4661"/>
                    <a:pt x="1060" y="4646"/>
                  </a:cubicBezTo>
                  <a:cubicBezTo>
                    <a:pt x="1060" y="4645"/>
                    <a:pt x="1061" y="4643"/>
                    <a:pt x="1062" y="4641"/>
                  </a:cubicBezTo>
                  <a:close/>
                  <a:moveTo>
                    <a:pt x="614" y="4427"/>
                  </a:moveTo>
                  <a:cubicBezTo>
                    <a:pt x="634" y="4438"/>
                    <a:pt x="655" y="4447"/>
                    <a:pt x="677" y="4455"/>
                  </a:cubicBezTo>
                  <a:lnTo>
                    <a:pt x="677" y="4455"/>
                  </a:lnTo>
                  <a:cubicBezTo>
                    <a:pt x="676" y="4493"/>
                    <a:pt x="681" y="4532"/>
                    <a:pt x="690" y="4570"/>
                  </a:cubicBezTo>
                  <a:lnTo>
                    <a:pt x="690" y="4583"/>
                  </a:lnTo>
                  <a:cubicBezTo>
                    <a:pt x="696" y="4625"/>
                    <a:pt x="708" y="4667"/>
                    <a:pt x="724" y="4708"/>
                  </a:cubicBezTo>
                  <a:lnTo>
                    <a:pt x="724" y="4708"/>
                  </a:lnTo>
                  <a:cubicBezTo>
                    <a:pt x="717" y="4713"/>
                    <a:pt x="710" y="4720"/>
                    <a:pt x="704" y="4727"/>
                  </a:cubicBezTo>
                  <a:lnTo>
                    <a:pt x="704" y="4727"/>
                  </a:lnTo>
                  <a:cubicBezTo>
                    <a:pt x="704" y="4726"/>
                    <a:pt x="703" y="4724"/>
                    <a:pt x="703" y="4723"/>
                  </a:cubicBezTo>
                  <a:cubicBezTo>
                    <a:pt x="694" y="4704"/>
                    <a:pt x="671" y="4692"/>
                    <a:pt x="649" y="4692"/>
                  </a:cubicBezTo>
                  <a:cubicBezTo>
                    <a:pt x="644" y="4692"/>
                    <a:pt x="640" y="4693"/>
                    <a:pt x="636" y="4694"/>
                  </a:cubicBezTo>
                  <a:lnTo>
                    <a:pt x="636" y="4694"/>
                  </a:lnTo>
                  <a:lnTo>
                    <a:pt x="626" y="4583"/>
                  </a:lnTo>
                  <a:lnTo>
                    <a:pt x="639" y="4544"/>
                  </a:lnTo>
                  <a:lnTo>
                    <a:pt x="677" y="4532"/>
                  </a:lnTo>
                  <a:lnTo>
                    <a:pt x="652" y="4519"/>
                  </a:lnTo>
                  <a:cubicBezTo>
                    <a:pt x="665" y="4493"/>
                    <a:pt x="652" y="4481"/>
                    <a:pt x="639" y="4468"/>
                  </a:cubicBezTo>
                  <a:cubicBezTo>
                    <a:pt x="639" y="4455"/>
                    <a:pt x="626" y="4455"/>
                    <a:pt x="614" y="4455"/>
                  </a:cubicBezTo>
                  <a:cubicBezTo>
                    <a:pt x="614" y="4442"/>
                    <a:pt x="614" y="4442"/>
                    <a:pt x="614" y="4430"/>
                  </a:cubicBezTo>
                  <a:cubicBezTo>
                    <a:pt x="614" y="4429"/>
                    <a:pt x="614" y="4428"/>
                    <a:pt x="614" y="4427"/>
                  </a:cubicBezTo>
                  <a:close/>
                  <a:moveTo>
                    <a:pt x="859" y="4745"/>
                  </a:moveTo>
                  <a:cubicBezTo>
                    <a:pt x="866" y="4747"/>
                    <a:pt x="874" y="4748"/>
                    <a:pt x="881" y="4748"/>
                  </a:cubicBezTo>
                  <a:cubicBezTo>
                    <a:pt x="889" y="4748"/>
                    <a:pt x="895" y="4747"/>
                    <a:pt x="900" y="4745"/>
                  </a:cubicBezTo>
                  <a:lnTo>
                    <a:pt x="900" y="4745"/>
                  </a:lnTo>
                  <a:lnTo>
                    <a:pt x="883" y="4772"/>
                  </a:lnTo>
                  <a:lnTo>
                    <a:pt x="883" y="4772"/>
                  </a:lnTo>
                  <a:cubicBezTo>
                    <a:pt x="879" y="4768"/>
                    <a:pt x="875" y="4764"/>
                    <a:pt x="869" y="4761"/>
                  </a:cubicBezTo>
                  <a:cubicBezTo>
                    <a:pt x="865" y="4756"/>
                    <a:pt x="861" y="4751"/>
                    <a:pt x="857" y="4746"/>
                  </a:cubicBezTo>
                  <a:lnTo>
                    <a:pt x="857" y="4746"/>
                  </a:lnTo>
                  <a:cubicBezTo>
                    <a:pt x="858" y="4746"/>
                    <a:pt x="858" y="4745"/>
                    <a:pt x="859" y="4745"/>
                  </a:cubicBezTo>
                  <a:close/>
                  <a:moveTo>
                    <a:pt x="397" y="4914"/>
                  </a:moveTo>
                  <a:lnTo>
                    <a:pt x="384" y="4927"/>
                  </a:lnTo>
                  <a:cubicBezTo>
                    <a:pt x="388" y="4924"/>
                    <a:pt x="391" y="4920"/>
                    <a:pt x="394" y="4917"/>
                  </a:cubicBezTo>
                  <a:lnTo>
                    <a:pt x="394" y="4917"/>
                  </a:lnTo>
                  <a:cubicBezTo>
                    <a:pt x="395" y="4916"/>
                    <a:pt x="396" y="4915"/>
                    <a:pt x="397" y="4914"/>
                  </a:cubicBezTo>
                  <a:close/>
                  <a:moveTo>
                    <a:pt x="1000" y="4818"/>
                  </a:moveTo>
                  <a:cubicBezTo>
                    <a:pt x="998" y="4831"/>
                    <a:pt x="1001" y="4843"/>
                    <a:pt x="1009" y="4850"/>
                  </a:cubicBezTo>
                  <a:cubicBezTo>
                    <a:pt x="996" y="4876"/>
                    <a:pt x="983" y="4901"/>
                    <a:pt x="971" y="4940"/>
                  </a:cubicBezTo>
                  <a:cubicBezTo>
                    <a:pt x="945" y="4973"/>
                    <a:pt x="920" y="5013"/>
                    <a:pt x="898" y="5054"/>
                  </a:cubicBezTo>
                  <a:lnTo>
                    <a:pt x="898" y="5054"/>
                  </a:lnTo>
                  <a:cubicBezTo>
                    <a:pt x="892" y="5048"/>
                    <a:pt x="887" y="5039"/>
                    <a:pt x="881" y="5029"/>
                  </a:cubicBezTo>
                  <a:cubicBezTo>
                    <a:pt x="880" y="5027"/>
                    <a:pt x="879" y="5026"/>
                    <a:pt x="877" y="5025"/>
                  </a:cubicBezTo>
                  <a:lnTo>
                    <a:pt x="877" y="5025"/>
                  </a:lnTo>
                  <a:cubicBezTo>
                    <a:pt x="884" y="5019"/>
                    <a:pt x="890" y="5012"/>
                    <a:pt x="894" y="5003"/>
                  </a:cubicBezTo>
                  <a:lnTo>
                    <a:pt x="894" y="5003"/>
                  </a:lnTo>
                  <a:lnTo>
                    <a:pt x="870" y="5015"/>
                  </a:lnTo>
                  <a:lnTo>
                    <a:pt x="870" y="5015"/>
                  </a:lnTo>
                  <a:cubicBezTo>
                    <a:pt x="870" y="5015"/>
                    <a:pt x="870" y="5015"/>
                    <a:pt x="870" y="5015"/>
                  </a:cubicBezTo>
                  <a:lnTo>
                    <a:pt x="870" y="5015"/>
                  </a:lnTo>
                  <a:cubicBezTo>
                    <a:pt x="886" y="4997"/>
                    <a:pt x="885" y="4974"/>
                    <a:pt x="875" y="4953"/>
                  </a:cubicBezTo>
                  <a:lnTo>
                    <a:pt x="875" y="4953"/>
                  </a:lnTo>
                  <a:cubicBezTo>
                    <a:pt x="909" y="4934"/>
                    <a:pt x="938" y="4908"/>
                    <a:pt x="958" y="4876"/>
                  </a:cubicBezTo>
                  <a:cubicBezTo>
                    <a:pt x="977" y="4856"/>
                    <a:pt x="989" y="4837"/>
                    <a:pt x="1000" y="4818"/>
                  </a:cubicBezTo>
                  <a:close/>
                  <a:moveTo>
                    <a:pt x="371" y="5246"/>
                  </a:moveTo>
                  <a:cubicBezTo>
                    <a:pt x="372" y="5246"/>
                    <a:pt x="372" y="5246"/>
                    <a:pt x="372" y="5247"/>
                  </a:cubicBezTo>
                  <a:lnTo>
                    <a:pt x="372" y="5247"/>
                  </a:lnTo>
                  <a:cubicBezTo>
                    <a:pt x="372" y="5247"/>
                    <a:pt x="372" y="5247"/>
                    <a:pt x="371" y="5248"/>
                  </a:cubicBezTo>
                  <a:lnTo>
                    <a:pt x="371" y="5248"/>
                  </a:lnTo>
                  <a:cubicBezTo>
                    <a:pt x="371" y="5247"/>
                    <a:pt x="371" y="5247"/>
                    <a:pt x="371" y="5246"/>
                  </a:cubicBezTo>
                  <a:close/>
                  <a:moveTo>
                    <a:pt x="372" y="4753"/>
                  </a:moveTo>
                  <a:cubicBezTo>
                    <a:pt x="402" y="4770"/>
                    <a:pt x="435" y="4778"/>
                    <a:pt x="469" y="4778"/>
                  </a:cubicBezTo>
                  <a:cubicBezTo>
                    <a:pt x="480" y="4778"/>
                    <a:pt x="492" y="4777"/>
                    <a:pt x="504" y="4775"/>
                  </a:cubicBezTo>
                  <a:lnTo>
                    <a:pt x="504" y="4775"/>
                  </a:lnTo>
                  <a:cubicBezTo>
                    <a:pt x="523" y="4788"/>
                    <a:pt x="542" y="4801"/>
                    <a:pt x="563" y="4812"/>
                  </a:cubicBezTo>
                  <a:lnTo>
                    <a:pt x="588" y="4812"/>
                  </a:lnTo>
                  <a:cubicBezTo>
                    <a:pt x="595" y="4812"/>
                    <a:pt x="602" y="4811"/>
                    <a:pt x="607" y="4809"/>
                  </a:cubicBezTo>
                  <a:lnTo>
                    <a:pt x="607" y="4809"/>
                  </a:lnTo>
                  <a:cubicBezTo>
                    <a:pt x="629" y="4857"/>
                    <a:pt x="657" y="4899"/>
                    <a:pt x="690" y="4937"/>
                  </a:cubicBezTo>
                  <a:lnTo>
                    <a:pt x="690" y="4937"/>
                  </a:lnTo>
                  <a:cubicBezTo>
                    <a:pt x="690" y="4938"/>
                    <a:pt x="690" y="4939"/>
                    <a:pt x="690" y="4940"/>
                  </a:cubicBezTo>
                  <a:cubicBezTo>
                    <a:pt x="690" y="4963"/>
                    <a:pt x="701" y="4976"/>
                    <a:pt x="713" y="4978"/>
                  </a:cubicBezTo>
                  <a:lnTo>
                    <a:pt x="713" y="4978"/>
                  </a:lnTo>
                  <a:cubicBezTo>
                    <a:pt x="714" y="4982"/>
                    <a:pt x="715" y="4986"/>
                    <a:pt x="716" y="4991"/>
                  </a:cubicBezTo>
                  <a:cubicBezTo>
                    <a:pt x="727" y="5023"/>
                    <a:pt x="737" y="5046"/>
                    <a:pt x="764" y="5053"/>
                  </a:cubicBezTo>
                  <a:lnTo>
                    <a:pt x="764" y="5053"/>
                  </a:lnTo>
                  <a:cubicBezTo>
                    <a:pt x="771" y="5071"/>
                    <a:pt x="781" y="5088"/>
                    <a:pt x="792" y="5105"/>
                  </a:cubicBezTo>
                  <a:cubicBezTo>
                    <a:pt x="807" y="5128"/>
                    <a:pt x="830" y="5145"/>
                    <a:pt x="858" y="5157"/>
                  </a:cubicBezTo>
                  <a:lnTo>
                    <a:pt x="858" y="5157"/>
                  </a:lnTo>
                  <a:cubicBezTo>
                    <a:pt x="849" y="5157"/>
                    <a:pt x="839" y="5160"/>
                    <a:pt x="830" y="5169"/>
                  </a:cubicBezTo>
                  <a:lnTo>
                    <a:pt x="792" y="5245"/>
                  </a:lnTo>
                  <a:cubicBezTo>
                    <a:pt x="747" y="5261"/>
                    <a:pt x="705" y="5282"/>
                    <a:pt x="668" y="5309"/>
                  </a:cubicBezTo>
                  <a:lnTo>
                    <a:pt x="665" y="5309"/>
                  </a:lnTo>
                  <a:cubicBezTo>
                    <a:pt x="674" y="5300"/>
                    <a:pt x="684" y="5283"/>
                    <a:pt x="683" y="5270"/>
                  </a:cubicBezTo>
                  <a:lnTo>
                    <a:pt x="683" y="5270"/>
                  </a:lnTo>
                  <a:cubicBezTo>
                    <a:pt x="702" y="5261"/>
                    <a:pt x="716" y="5243"/>
                    <a:pt x="716" y="5220"/>
                  </a:cubicBezTo>
                  <a:cubicBezTo>
                    <a:pt x="716" y="5195"/>
                    <a:pt x="690" y="5169"/>
                    <a:pt x="665" y="5169"/>
                  </a:cubicBezTo>
                  <a:cubicBezTo>
                    <a:pt x="690" y="5156"/>
                    <a:pt x="703" y="5144"/>
                    <a:pt x="703" y="5118"/>
                  </a:cubicBezTo>
                  <a:cubicBezTo>
                    <a:pt x="703" y="5105"/>
                    <a:pt x="690" y="5080"/>
                    <a:pt x="665" y="5067"/>
                  </a:cubicBezTo>
                  <a:cubicBezTo>
                    <a:pt x="652" y="5067"/>
                    <a:pt x="639" y="5042"/>
                    <a:pt x="639" y="5016"/>
                  </a:cubicBezTo>
                  <a:cubicBezTo>
                    <a:pt x="626" y="4991"/>
                    <a:pt x="601" y="4965"/>
                    <a:pt x="575" y="4965"/>
                  </a:cubicBezTo>
                  <a:cubicBezTo>
                    <a:pt x="541" y="4965"/>
                    <a:pt x="527" y="4986"/>
                    <a:pt x="525" y="5018"/>
                  </a:cubicBezTo>
                  <a:lnTo>
                    <a:pt x="525" y="5018"/>
                  </a:lnTo>
                  <a:cubicBezTo>
                    <a:pt x="501" y="5024"/>
                    <a:pt x="474" y="5045"/>
                    <a:pt x="474" y="5067"/>
                  </a:cubicBezTo>
                  <a:cubicBezTo>
                    <a:pt x="474" y="5092"/>
                    <a:pt x="477" y="5116"/>
                    <a:pt x="485" y="5138"/>
                  </a:cubicBezTo>
                  <a:lnTo>
                    <a:pt x="485" y="5138"/>
                  </a:lnTo>
                  <a:cubicBezTo>
                    <a:pt x="477" y="5131"/>
                    <a:pt x="470" y="5122"/>
                    <a:pt x="465" y="5112"/>
                  </a:cubicBezTo>
                  <a:lnTo>
                    <a:pt x="465" y="5112"/>
                  </a:lnTo>
                  <a:cubicBezTo>
                    <a:pt x="467" y="5099"/>
                    <a:pt x="464" y="5088"/>
                    <a:pt x="458" y="5079"/>
                  </a:cubicBezTo>
                  <a:lnTo>
                    <a:pt x="458" y="5079"/>
                  </a:lnTo>
                  <a:cubicBezTo>
                    <a:pt x="459" y="5075"/>
                    <a:pt x="459" y="5071"/>
                    <a:pt x="461" y="5067"/>
                  </a:cubicBezTo>
                  <a:cubicBezTo>
                    <a:pt x="461" y="5029"/>
                    <a:pt x="435" y="5003"/>
                    <a:pt x="410" y="4991"/>
                  </a:cubicBezTo>
                  <a:cubicBezTo>
                    <a:pt x="401" y="4991"/>
                    <a:pt x="392" y="4992"/>
                    <a:pt x="385" y="4995"/>
                  </a:cubicBezTo>
                  <a:lnTo>
                    <a:pt x="385" y="4995"/>
                  </a:lnTo>
                  <a:cubicBezTo>
                    <a:pt x="386" y="4977"/>
                    <a:pt x="392" y="4961"/>
                    <a:pt x="410" y="4952"/>
                  </a:cubicBezTo>
                  <a:cubicBezTo>
                    <a:pt x="434" y="4928"/>
                    <a:pt x="435" y="4892"/>
                    <a:pt x="413" y="4878"/>
                  </a:cubicBezTo>
                  <a:lnTo>
                    <a:pt x="413" y="4878"/>
                  </a:lnTo>
                  <a:cubicBezTo>
                    <a:pt x="419" y="4854"/>
                    <a:pt x="405" y="4823"/>
                    <a:pt x="372" y="4812"/>
                  </a:cubicBezTo>
                  <a:cubicBezTo>
                    <a:pt x="372" y="4792"/>
                    <a:pt x="372" y="4773"/>
                    <a:pt x="372" y="4753"/>
                  </a:cubicBezTo>
                  <a:close/>
                  <a:moveTo>
                    <a:pt x="561" y="5243"/>
                  </a:moveTo>
                  <a:lnTo>
                    <a:pt x="561" y="5243"/>
                  </a:lnTo>
                  <a:cubicBezTo>
                    <a:pt x="562" y="5243"/>
                    <a:pt x="563" y="5244"/>
                    <a:pt x="564" y="5244"/>
                  </a:cubicBezTo>
                  <a:lnTo>
                    <a:pt x="564" y="5244"/>
                  </a:lnTo>
                  <a:lnTo>
                    <a:pt x="575" y="5284"/>
                  </a:lnTo>
                  <a:cubicBezTo>
                    <a:pt x="575" y="5309"/>
                    <a:pt x="588" y="5322"/>
                    <a:pt x="614" y="5322"/>
                  </a:cubicBezTo>
                  <a:lnTo>
                    <a:pt x="626" y="5322"/>
                  </a:lnTo>
                  <a:cubicBezTo>
                    <a:pt x="634" y="5326"/>
                    <a:pt x="640" y="5327"/>
                    <a:pt x="646" y="5327"/>
                  </a:cubicBezTo>
                  <a:lnTo>
                    <a:pt x="646" y="5327"/>
                  </a:lnTo>
                  <a:cubicBezTo>
                    <a:pt x="622" y="5348"/>
                    <a:pt x="601" y="5371"/>
                    <a:pt x="582" y="5397"/>
                  </a:cubicBezTo>
                  <a:lnTo>
                    <a:pt x="582" y="5397"/>
                  </a:lnTo>
                  <a:lnTo>
                    <a:pt x="550" y="5373"/>
                  </a:lnTo>
                  <a:cubicBezTo>
                    <a:pt x="537" y="5347"/>
                    <a:pt x="525" y="5322"/>
                    <a:pt x="512" y="5296"/>
                  </a:cubicBezTo>
                  <a:cubicBezTo>
                    <a:pt x="506" y="5287"/>
                    <a:pt x="500" y="5278"/>
                    <a:pt x="493" y="5269"/>
                  </a:cubicBezTo>
                  <a:lnTo>
                    <a:pt x="493" y="5269"/>
                  </a:lnTo>
                  <a:cubicBezTo>
                    <a:pt x="495" y="5270"/>
                    <a:pt x="497" y="5271"/>
                    <a:pt x="499" y="5271"/>
                  </a:cubicBezTo>
                  <a:lnTo>
                    <a:pt x="512" y="5271"/>
                  </a:lnTo>
                  <a:cubicBezTo>
                    <a:pt x="537" y="5271"/>
                    <a:pt x="550" y="5271"/>
                    <a:pt x="563" y="5258"/>
                  </a:cubicBezTo>
                  <a:lnTo>
                    <a:pt x="550" y="5258"/>
                  </a:lnTo>
                  <a:cubicBezTo>
                    <a:pt x="554" y="5254"/>
                    <a:pt x="558" y="5249"/>
                    <a:pt x="561" y="5243"/>
                  </a:cubicBezTo>
                  <a:close/>
                  <a:moveTo>
                    <a:pt x="1480" y="5462"/>
                  </a:moveTo>
                  <a:cubicBezTo>
                    <a:pt x="1455" y="5462"/>
                    <a:pt x="1442" y="5462"/>
                    <a:pt x="1417" y="5475"/>
                  </a:cubicBezTo>
                  <a:lnTo>
                    <a:pt x="1429" y="5475"/>
                  </a:lnTo>
                  <a:cubicBezTo>
                    <a:pt x="1429" y="5475"/>
                    <a:pt x="1417" y="5488"/>
                    <a:pt x="1417" y="5488"/>
                  </a:cubicBezTo>
                  <a:cubicBezTo>
                    <a:pt x="1429" y="5488"/>
                    <a:pt x="1455" y="5500"/>
                    <a:pt x="1468" y="5513"/>
                  </a:cubicBezTo>
                  <a:cubicBezTo>
                    <a:pt x="1506" y="5564"/>
                    <a:pt x="1468" y="5653"/>
                    <a:pt x="1429" y="5730"/>
                  </a:cubicBezTo>
                  <a:cubicBezTo>
                    <a:pt x="1506" y="5628"/>
                    <a:pt x="1531" y="5539"/>
                    <a:pt x="1506" y="5488"/>
                  </a:cubicBezTo>
                  <a:cubicBezTo>
                    <a:pt x="1493" y="5475"/>
                    <a:pt x="1493" y="5475"/>
                    <a:pt x="1480" y="5462"/>
                  </a:cubicBezTo>
                  <a:close/>
                  <a:moveTo>
                    <a:pt x="1339" y="6051"/>
                  </a:moveTo>
                  <a:cubicBezTo>
                    <a:pt x="1341" y="6059"/>
                    <a:pt x="1339" y="6070"/>
                    <a:pt x="1333" y="6081"/>
                  </a:cubicBezTo>
                  <a:lnTo>
                    <a:pt x="1333" y="6081"/>
                  </a:lnTo>
                  <a:cubicBezTo>
                    <a:pt x="1332" y="6079"/>
                    <a:pt x="1330" y="6076"/>
                    <a:pt x="1328" y="6074"/>
                  </a:cubicBezTo>
                  <a:cubicBezTo>
                    <a:pt x="1331" y="6066"/>
                    <a:pt x="1335" y="6058"/>
                    <a:pt x="1339" y="6051"/>
                  </a:cubicBezTo>
                  <a:close/>
                  <a:moveTo>
                    <a:pt x="1404" y="5908"/>
                  </a:moveTo>
                  <a:cubicBezTo>
                    <a:pt x="1404" y="5972"/>
                    <a:pt x="1391" y="6036"/>
                    <a:pt x="1366" y="6087"/>
                  </a:cubicBezTo>
                  <a:cubicBezTo>
                    <a:pt x="1391" y="6074"/>
                    <a:pt x="1391" y="6049"/>
                    <a:pt x="1404" y="6023"/>
                  </a:cubicBezTo>
                  <a:cubicBezTo>
                    <a:pt x="1417" y="5985"/>
                    <a:pt x="1417" y="5934"/>
                    <a:pt x="1404" y="5908"/>
                  </a:cubicBezTo>
                  <a:close/>
                  <a:moveTo>
                    <a:pt x="830" y="6187"/>
                  </a:moveTo>
                  <a:lnTo>
                    <a:pt x="830" y="6187"/>
                  </a:lnTo>
                  <a:cubicBezTo>
                    <a:pt x="841" y="6189"/>
                    <a:pt x="855" y="6189"/>
                    <a:pt x="869" y="6189"/>
                  </a:cubicBezTo>
                  <a:cubicBezTo>
                    <a:pt x="870" y="6189"/>
                    <a:pt x="872" y="6189"/>
                    <a:pt x="873" y="6189"/>
                  </a:cubicBezTo>
                  <a:lnTo>
                    <a:pt x="873" y="6189"/>
                  </a:lnTo>
                  <a:cubicBezTo>
                    <a:pt x="873" y="6200"/>
                    <a:pt x="877" y="6211"/>
                    <a:pt x="883" y="6221"/>
                  </a:cubicBezTo>
                  <a:lnTo>
                    <a:pt x="883" y="6221"/>
                  </a:lnTo>
                  <a:cubicBezTo>
                    <a:pt x="867" y="6218"/>
                    <a:pt x="853" y="6212"/>
                    <a:pt x="843" y="6201"/>
                  </a:cubicBezTo>
                  <a:cubicBezTo>
                    <a:pt x="838" y="6197"/>
                    <a:pt x="834" y="6192"/>
                    <a:pt x="830" y="6187"/>
                  </a:cubicBezTo>
                  <a:close/>
                  <a:moveTo>
                    <a:pt x="1478" y="5418"/>
                  </a:moveTo>
                  <a:cubicBezTo>
                    <a:pt x="1504" y="5418"/>
                    <a:pt x="1528" y="5430"/>
                    <a:pt x="1544" y="5462"/>
                  </a:cubicBezTo>
                  <a:cubicBezTo>
                    <a:pt x="1586" y="5545"/>
                    <a:pt x="1484" y="5729"/>
                    <a:pt x="1410" y="5836"/>
                  </a:cubicBezTo>
                  <a:lnTo>
                    <a:pt x="1410" y="5836"/>
                  </a:lnTo>
                  <a:cubicBezTo>
                    <a:pt x="1587" y="6020"/>
                    <a:pt x="1270" y="6356"/>
                    <a:pt x="1073" y="6393"/>
                  </a:cubicBezTo>
                  <a:lnTo>
                    <a:pt x="1073" y="6380"/>
                  </a:lnTo>
                  <a:cubicBezTo>
                    <a:pt x="1049" y="6380"/>
                    <a:pt x="1034" y="6369"/>
                    <a:pt x="1028" y="6357"/>
                  </a:cubicBezTo>
                  <a:lnTo>
                    <a:pt x="1028" y="6357"/>
                  </a:lnTo>
                  <a:cubicBezTo>
                    <a:pt x="1030" y="6356"/>
                    <a:pt x="1032" y="6355"/>
                    <a:pt x="1034" y="6354"/>
                  </a:cubicBezTo>
                  <a:lnTo>
                    <a:pt x="1027" y="6354"/>
                  </a:lnTo>
                  <a:cubicBezTo>
                    <a:pt x="1025" y="6349"/>
                    <a:pt x="1024" y="6343"/>
                    <a:pt x="1026" y="6337"/>
                  </a:cubicBezTo>
                  <a:lnTo>
                    <a:pt x="1026" y="6337"/>
                  </a:lnTo>
                  <a:cubicBezTo>
                    <a:pt x="1032" y="6332"/>
                    <a:pt x="1037" y="6326"/>
                    <a:pt x="1041" y="6319"/>
                  </a:cubicBezTo>
                  <a:lnTo>
                    <a:pt x="1041" y="6319"/>
                  </a:lnTo>
                  <a:cubicBezTo>
                    <a:pt x="1043" y="6318"/>
                    <a:pt x="1045" y="6317"/>
                    <a:pt x="1047" y="6316"/>
                  </a:cubicBezTo>
                  <a:cubicBezTo>
                    <a:pt x="1096" y="6310"/>
                    <a:pt x="1145" y="6292"/>
                    <a:pt x="1187" y="6265"/>
                  </a:cubicBezTo>
                  <a:lnTo>
                    <a:pt x="1187" y="6265"/>
                  </a:lnTo>
                  <a:cubicBezTo>
                    <a:pt x="1226" y="6252"/>
                    <a:pt x="1264" y="6214"/>
                    <a:pt x="1289" y="6176"/>
                  </a:cubicBezTo>
                  <a:cubicBezTo>
                    <a:pt x="1302" y="6150"/>
                    <a:pt x="1315" y="6138"/>
                    <a:pt x="1328" y="6125"/>
                  </a:cubicBezTo>
                  <a:cubicBezTo>
                    <a:pt x="1337" y="6105"/>
                    <a:pt x="1340" y="6093"/>
                    <a:pt x="1334" y="6083"/>
                  </a:cubicBezTo>
                  <a:lnTo>
                    <a:pt x="1334" y="6083"/>
                  </a:lnTo>
                  <a:cubicBezTo>
                    <a:pt x="1364" y="6024"/>
                    <a:pt x="1375" y="5960"/>
                    <a:pt x="1366" y="5896"/>
                  </a:cubicBezTo>
                  <a:lnTo>
                    <a:pt x="1366" y="5896"/>
                  </a:lnTo>
                  <a:cubicBezTo>
                    <a:pt x="1360" y="5901"/>
                    <a:pt x="1353" y="5904"/>
                    <a:pt x="1345" y="5904"/>
                  </a:cubicBezTo>
                  <a:cubicBezTo>
                    <a:pt x="1337" y="5904"/>
                    <a:pt x="1329" y="5901"/>
                    <a:pt x="1323" y="5897"/>
                  </a:cubicBezTo>
                  <a:lnTo>
                    <a:pt x="1323" y="5897"/>
                  </a:lnTo>
                  <a:cubicBezTo>
                    <a:pt x="1328" y="5890"/>
                    <a:pt x="1333" y="5882"/>
                    <a:pt x="1338" y="5875"/>
                  </a:cubicBezTo>
                  <a:lnTo>
                    <a:pt x="1338" y="5875"/>
                  </a:lnTo>
                  <a:lnTo>
                    <a:pt x="1366" y="5896"/>
                  </a:lnTo>
                  <a:cubicBezTo>
                    <a:pt x="1378" y="5881"/>
                    <a:pt x="1393" y="5861"/>
                    <a:pt x="1410" y="5836"/>
                  </a:cubicBezTo>
                  <a:lnTo>
                    <a:pt x="1410" y="5836"/>
                  </a:lnTo>
                  <a:cubicBezTo>
                    <a:pt x="1404" y="5830"/>
                    <a:pt x="1398" y="5825"/>
                    <a:pt x="1391" y="5819"/>
                  </a:cubicBezTo>
                  <a:cubicBezTo>
                    <a:pt x="1389" y="5815"/>
                    <a:pt x="1387" y="5812"/>
                    <a:pt x="1385" y="5809"/>
                  </a:cubicBezTo>
                  <a:lnTo>
                    <a:pt x="1385" y="5809"/>
                  </a:lnTo>
                  <a:cubicBezTo>
                    <a:pt x="1370" y="5830"/>
                    <a:pt x="1353" y="5853"/>
                    <a:pt x="1338" y="5875"/>
                  </a:cubicBezTo>
                  <a:lnTo>
                    <a:pt x="1338" y="5875"/>
                  </a:lnTo>
                  <a:lnTo>
                    <a:pt x="1324" y="5864"/>
                  </a:lnTo>
                  <a:lnTo>
                    <a:pt x="1324" y="5864"/>
                  </a:lnTo>
                  <a:cubicBezTo>
                    <a:pt x="1341" y="5844"/>
                    <a:pt x="1357" y="5823"/>
                    <a:pt x="1372" y="5801"/>
                  </a:cubicBezTo>
                  <a:lnTo>
                    <a:pt x="1372" y="5801"/>
                  </a:lnTo>
                  <a:cubicBezTo>
                    <a:pt x="1377" y="5802"/>
                    <a:pt x="1381" y="5805"/>
                    <a:pt x="1385" y="5809"/>
                  </a:cubicBezTo>
                  <a:lnTo>
                    <a:pt x="1385" y="5809"/>
                  </a:lnTo>
                  <a:cubicBezTo>
                    <a:pt x="1392" y="5799"/>
                    <a:pt x="1398" y="5790"/>
                    <a:pt x="1404" y="5781"/>
                  </a:cubicBezTo>
                  <a:cubicBezTo>
                    <a:pt x="1404" y="5755"/>
                    <a:pt x="1404" y="5743"/>
                    <a:pt x="1404" y="5717"/>
                  </a:cubicBezTo>
                  <a:lnTo>
                    <a:pt x="1417" y="5692"/>
                  </a:lnTo>
                  <a:lnTo>
                    <a:pt x="1405" y="5697"/>
                  </a:lnTo>
                  <a:lnTo>
                    <a:pt x="1405" y="5697"/>
                  </a:lnTo>
                  <a:cubicBezTo>
                    <a:pt x="1418" y="5668"/>
                    <a:pt x="1430" y="5639"/>
                    <a:pt x="1437" y="5613"/>
                  </a:cubicBezTo>
                  <a:lnTo>
                    <a:pt x="1437" y="5613"/>
                  </a:lnTo>
                  <a:cubicBezTo>
                    <a:pt x="1445" y="5603"/>
                    <a:pt x="1451" y="5595"/>
                    <a:pt x="1455" y="5590"/>
                  </a:cubicBezTo>
                  <a:cubicBezTo>
                    <a:pt x="1455" y="5578"/>
                    <a:pt x="1455" y="5565"/>
                    <a:pt x="1444" y="5564"/>
                  </a:cubicBezTo>
                  <a:lnTo>
                    <a:pt x="1444" y="5564"/>
                  </a:lnTo>
                  <a:cubicBezTo>
                    <a:pt x="1444" y="5560"/>
                    <a:pt x="1443" y="5556"/>
                    <a:pt x="1442" y="5553"/>
                  </a:cubicBezTo>
                  <a:lnTo>
                    <a:pt x="1442" y="5553"/>
                  </a:lnTo>
                  <a:cubicBezTo>
                    <a:pt x="1442" y="5552"/>
                    <a:pt x="1442" y="5552"/>
                    <a:pt x="1442" y="5551"/>
                  </a:cubicBezTo>
                  <a:cubicBezTo>
                    <a:pt x="1442" y="5551"/>
                    <a:pt x="1442" y="5551"/>
                    <a:pt x="1442" y="5551"/>
                  </a:cubicBezTo>
                  <a:lnTo>
                    <a:pt x="1442" y="5551"/>
                  </a:lnTo>
                  <a:cubicBezTo>
                    <a:pt x="1438" y="5538"/>
                    <a:pt x="1428" y="5530"/>
                    <a:pt x="1413" y="5530"/>
                  </a:cubicBezTo>
                  <a:lnTo>
                    <a:pt x="1413" y="5530"/>
                  </a:lnTo>
                  <a:cubicBezTo>
                    <a:pt x="1406" y="5527"/>
                    <a:pt x="1400" y="5526"/>
                    <a:pt x="1391" y="5526"/>
                  </a:cubicBezTo>
                  <a:lnTo>
                    <a:pt x="1391" y="5513"/>
                  </a:lnTo>
                  <a:cubicBezTo>
                    <a:pt x="1386" y="5508"/>
                    <a:pt x="1380" y="5503"/>
                    <a:pt x="1374" y="5499"/>
                  </a:cubicBezTo>
                  <a:lnTo>
                    <a:pt x="1374" y="5499"/>
                  </a:lnTo>
                  <a:cubicBezTo>
                    <a:pt x="1371" y="5504"/>
                    <a:pt x="1369" y="5509"/>
                    <a:pt x="1366" y="5514"/>
                  </a:cubicBezTo>
                  <a:lnTo>
                    <a:pt x="1366" y="5514"/>
                  </a:lnTo>
                  <a:cubicBezTo>
                    <a:pt x="1366" y="5514"/>
                    <a:pt x="1365" y="5514"/>
                    <a:pt x="1365" y="5513"/>
                  </a:cubicBezTo>
                  <a:lnTo>
                    <a:pt x="1365" y="5513"/>
                  </a:lnTo>
                  <a:cubicBezTo>
                    <a:pt x="1368" y="5508"/>
                    <a:pt x="1370" y="5504"/>
                    <a:pt x="1373" y="5499"/>
                  </a:cubicBezTo>
                  <a:lnTo>
                    <a:pt x="1373" y="5499"/>
                  </a:lnTo>
                  <a:cubicBezTo>
                    <a:pt x="1373" y="5499"/>
                    <a:pt x="1373" y="5499"/>
                    <a:pt x="1374" y="5499"/>
                  </a:cubicBezTo>
                  <a:lnTo>
                    <a:pt x="1374" y="5499"/>
                  </a:lnTo>
                  <a:cubicBezTo>
                    <a:pt x="1374" y="5497"/>
                    <a:pt x="1375" y="5496"/>
                    <a:pt x="1376" y="5495"/>
                  </a:cubicBezTo>
                  <a:lnTo>
                    <a:pt x="1376" y="5495"/>
                  </a:lnTo>
                  <a:cubicBezTo>
                    <a:pt x="1375" y="5496"/>
                    <a:pt x="1374" y="5497"/>
                    <a:pt x="1373" y="5499"/>
                  </a:cubicBezTo>
                  <a:lnTo>
                    <a:pt x="1373" y="5499"/>
                  </a:lnTo>
                  <a:cubicBezTo>
                    <a:pt x="1363" y="5492"/>
                    <a:pt x="1351" y="5486"/>
                    <a:pt x="1339" y="5482"/>
                  </a:cubicBezTo>
                  <a:lnTo>
                    <a:pt x="1339" y="5482"/>
                  </a:lnTo>
                  <a:cubicBezTo>
                    <a:pt x="1356" y="5470"/>
                    <a:pt x="1377" y="5455"/>
                    <a:pt x="1398" y="5443"/>
                  </a:cubicBezTo>
                  <a:lnTo>
                    <a:pt x="1398" y="5443"/>
                  </a:lnTo>
                  <a:cubicBezTo>
                    <a:pt x="1391" y="5461"/>
                    <a:pt x="1384" y="5478"/>
                    <a:pt x="1376" y="5495"/>
                  </a:cubicBezTo>
                  <a:lnTo>
                    <a:pt x="1376" y="5495"/>
                  </a:lnTo>
                  <a:cubicBezTo>
                    <a:pt x="1386" y="5477"/>
                    <a:pt x="1395" y="5459"/>
                    <a:pt x="1404" y="5441"/>
                  </a:cubicBezTo>
                  <a:lnTo>
                    <a:pt x="1404" y="5441"/>
                  </a:lnTo>
                  <a:cubicBezTo>
                    <a:pt x="1428" y="5428"/>
                    <a:pt x="1454" y="5418"/>
                    <a:pt x="1478" y="5418"/>
                  </a:cubicBezTo>
                  <a:close/>
                  <a:moveTo>
                    <a:pt x="901" y="0"/>
                  </a:moveTo>
                  <a:cubicBezTo>
                    <a:pt x="885" y="0"/>
                    <a:pt x="869" y="7"/>
                    <a:pt x="856" y="19"/>
                  </a:cubicBezTo>
                  <a:cubicBezTo>
                    <a:pt x="852" y="23"/>
                    <a:pt x="849" y="26"/>
                    <a:pt x="846" y="30"/>
                  </a:cubicBezTo>
                  <a:lnTo>
                    <a:pt x="846" y="30"/>
                  </a:lnTo>
                  <a:cubicBezTo>
                    <a:pt x="845" y="31"/>
                    <a:pt x="844" y="31"/>
                    <a:pt x="843" y="32"/>
                  </a:cubicBezTo>
                  <a:cubicBezTo>
                    <a:pt x="830" y="32"/>
                    <a:pt x="805" y="45"/>
                    <a:pt x="805" y="58"/>
                  </a:cubicBezTo>
                  <a:cubicBezTo>
                    <a:pt x="800" y="67"/>
                    <a:pt x="797" y="78"/>
                    <a:pt x="797" y="89"/>
                  </a:cubicBezTo>
                  <a:lnTo>
                    <a:pt x="797" y="89"/>
                  </a:lnTo>
                  <a:cubicBezTo>
                    <a:pt x="778" y="115"/>
                    <a:pt x="760" y="143"/>
                    <a:pt x="745" y="173"/>
                  </a:cubicBezTo>
                  <a:lnTo>
                    <a:pt x="745" y="173"/>
                  </a:lnTo>
                  <a:cubicBezTo>
                    <a:pt x="744" y="172"/>
                    <a:pt x="743" y="172"/>
                    <a:pt x="741" y="172"/>
                  </a:cubicBezTo>
                  <a:cubicBezTo>
                    <a:pt x="716" y="185"/>
                    <a:pt x="690" y="198"/>
                    <a:pt x="690" y="223"/>
                  </a:cubicBezTo>
                  <a:lnTo>
                    <a:pt x="665" y="287"/>
                  </a:lnTo>
                  <a:cubicBezTo>
                    <a:pt x="652" y="313"/>
                    <a:pt x="652" y="338"/>
                    <a:pt x="677" y="364"/>
                  </a:cubicBezTo>
                  <a:lnTo>
                    <a:pt x="677" y="389"/>
                  </a:lnTo>
                  <a:cubicBezTo>
                    <a:pt x="665" y="427"/>
                    <a:pt x="665" y="466"/>
                    <a:pt x="677" y="491"/>
                  </a:cubicBezTo>
                  <a:cubicBezTo>
                    <a:pt x="677" y="517"/>
                    <a:pt x="690" y="529"/>
                    <a:pt x="703" y="555"/>
                  </a:cubicBezTo>
                  <a:cubicBezTo>
                    <a:pt x="716" y="580"/>
                    <a:pt x="728" y="619"/>
                    <a:pt x="677" y="886"/>
                  </a:cubicBezTo>
                  <a:cubicBezTo>
                    <a:pt x="665" y="937"/>
                    <a:pt x="652" y="988"/>
                    <a:pt x="639" y="1026"/>
                  </a:cubicBezTo>
                  <a:cubicBezTo>
                    <a:pt x="626" y="1053"/>
                    <a:pt x="615" y="1080"/>
                    <a:pt x="607" y="1107"/>
                  </a:cubicBezTo>
                  <a:lnTo>
                    <a:pt x="607" y="1107"/>
                  </a:lnTo>
                  <a:cubicBezTo>
                    <a:pt x="601" y="1105"/>
                    <a:pt x="595" y="1103"/>
                    <a:pt x="588" y="1103"/>
                  </a:cubicBezTo>
                  <a:cubicBezTo>
                    <a:pt x="550" y="1103"/>
                    <a:pt x="525" y="1128"/>
                    <a:pt x="525" y="1154"/>
                  </a:cubicBezTo>
                  <a:cubicBezTo>
                    <a:pt x="525" y="1167"/>
                    <a:pt x="537" y="1192"/>
                    <a:pt x="537" y="1192"/>
                  </a:cubicBezTo>
                  <a:cubicBezTo>
                    <a:pt x="549" y="1204"/>
                    <a:pt x="561" y="1215"/>
                    <a:pt x="582" y="1217"/>
                  </a:cubicBezTo>
                  <a:lnTo>
                    <a:pt x="582" y="1217"/>
                  </a:lnTo>
                  <a:cubicBezTo>
                    <a:pt x="580" y="1230"/>
                    <a:pt x="578" y="1243"/>
                    <a:pt x="575" y="1256"/>
                  </a:cubicBezTo>
                  <a:cubicBezTo>
                    <a:pt x="575" y="1332"/>
                    <a:pt x="575" y="1409"/>
                    <a:pt x="601" y="1473"/>
                  </a:cubicBezTo>
                  <a:cubicBezTo>
                    <a:pt x="601" y="1498"/>
                    <a:pt x="614" y="1536"/>
                    <a:pt x="614" y="1562"/>
                  </a:cubicBezTo>
                  <a:cubicBezTo>
                    <a:pt x="639" y="1651"/>
                    <a:pt x="614" y="1753"/>
                    <a:pt x="575" y="1829"/>
                  </a:cubicBezTo>
                  <a:lnTo>
                    <a:pt x="537" y="1919"/>
                  </a:lnTo>
                  <a:cubicBezTo>
                    <a:pt x="474" y="2097"/>
                    <a:pt x="435" y="2263"/>
                    <a:pt x="423" y="2441"/>
                  </a:cubicBezTo>
                  <a:cubicBezTo>
                    <a:pt x="410" y="2582"/>
                    <a:pt x="372" y="2722"/>
                    <a:pt x="346" y="2849"/>
                  </a:cubicBezTo>
                  <a:cubicBezTo>
                    <a:pt x="321" y="2977"/>
                    <a:pt x="295" y="3091"/>
                    <a:pt x="282" y="3219"/>
                  </a:cubicBezTo>
                  <a:cubicBezTo>
                    <a:pt x="270" y="3346"/>
                    <a:pt x="270" y="3461"/>
                    <a:pt x="270" y="3576"/>
                  </a:cubicBezTo>
                  <a:cubicBezTo>
                    <a:pt x="270" y="3652"/>
                    <a:pt x="270" y="3741"/>
                    <a:pt x="257" y="3831"/>
                  </a:cubicBezTo>
                  <a:lnTo>
                    <a:pt x="257" y="3856"/>
                  </a:lnTo>
                  <a:cubicBezTo>
                    <a:pt x="231" y="3958"/>
                    <a:pt x="257" y="4060"/>
                    <a:pt x="308" y="4137"/>
                  </a:cubicBezTo>
                  <a:cubicBezTo>
                    <a:pt x="308" y="4157"/>
                    <a:pt x="324" y="4169"/>
                    <a:pt x="337" y="4173"/>
                  </a:cubicBezTo>
                  <a:lnTo>
                    <a:pt x="337" y="4173"/>
                  </a:lnTo>
                  <a:cubicBezTo>
                    <a:pt x="336" y="4184"/>
                    <a:pt x="335" y="4194"/>
                    <a:pt x="334" y="4204"/>
                  </a:cubicBezTo>
                  <a:lnTo>
                    <a:pt x="334" y="4204"/>
                  </a:lnTo>
                  <a:cubicBezTo>
                    <a:pt x="325" y="4206"/>
                    <a:pt x="317" y="4209"/>
                    <a:pt x="308" y="4213"/>
                  </a:cubicBezTo>
                  <a:cubicBezTo>
                    <a:pt x="295" y="4226"/>
                    <a:pt x="282" y="4251"/>
                    <a:pt x="282" y="4264"/>
                  </a:cubicBezTo>
                  <a:cubicBezTo>
                    <a:pt x="282" y="4277"/>
                    <a:pt x="257" y="4315"/>
                    <a:pt x="244" y="4341"/>
                  </a:cubicBezTo>
                  <a:cubicBezTo>
                    <a:pt x="219" y="4404"/>
                    <a:pt x="193" y="4468"/>
                    <a:pt x="180" y="4532"/>
                  </a:cubicBezTo>
                  <a:cubicBezTo>
                    <a:pt x="180" y="4608"/>
                    <a:pt x="180" y="4685"/>
                    <a:pt x="206" y="4761"/>
                  </a:cubicBezTo>
                  <a:cubicBezTo>
                    <a:pt x="219" y="4799"/>
                    <a:pt x="219" y="4838"/>
                    <a:pt x="231" y="4889"/>
                  </a:cubicBezTo>
                  <a:lnTo>
                    <a:pt x="231" y="4952"/>
                  </a:lnTo>
                  <a:cubicBezTo>
                    <a:pt x="193" y="4940"/>
                    <a:pt x="155" y="4940"/>
                    <a:pt x="117" y="4940"/>
                  </a:cubicBezTo>
                  <a:cubicBezTo>
                    <a:pt x="78" y="4952"/>
                    <a:pt x="66" y="4965"/>
                    <a:pt x="53" y="4991"/>
                  </a:cubicBezTo>
                  <a:cubicBezTo>
                    <a:pt x="1" y="5225"/>
                    <a:pt x="132" y="5459"/>
                    <a:pt x="290" y="5658"/>
                  </a:cubicBezTo>
                  <a:lnTo>
                    <a:pt x="290" y="5658"/>
                  </a:lnTo>
                  <a:lnTo>
                    <a:pt x="282" y="5666"/>
                  </a:lnTo>
                  <a:lnTo>
                    <a:pt x="292" y="5661"/>
                  </a:lnTo>
                  <a:lnTo>
                    <a:pt x="292" y="5661"/>
                  </a:lnTo>
                  <a:cubicBezTo>
                    <a:pt x="326" y="5703"/>
                    <a:pt x="360" y="5743"/>
                    <a:pt x="394" y="5781"/>
                  </a:cubicBezTo>
                  <a:lnTo>
                    <a:pt x="394" y="5781"/>
                  </a:lnTo>
                  <a:cubicBezTo>
                    <a:pt x="378" y="5787"/>
                    <a:pt x="365" y="5800"/>
                    <a:pt x="359" y="5819"/>
                  </a:cubicBezTo>
                  <a:cubicBezTo>
                    <a:pt x="346" y="5845"/>
                    <a:pt x="359" y="5896"/>
                    <a:pt x="397" y="5908"/>
                  </a:cubicBezTo>
                  <a:cubicBezTo>
                    <a:pt x="397" y="5934"/>
                    <a:pt x="410" y="5947"/>
                    <a:pt x="410" y="5972"/>
                  </a:cubicBezTo>
                  <a:cubicBezTo>
                    <a:pt x="486" y="6049"/>
                    <a:pt x="575" y="6099"/>
                    <a:pt x="677" y="6125"/>
                  </a:cubicBezTo>
                  <a:cubicBezTo>
                    <a:pt x="677" y="6201"/>
                    <a:pt x="716" y="6252"/>
                    <a:pt x="767" y="6303"/>
                  </a:cubicBezTo>
                  <a:cubicBezTo>
                    <a:pt x="818" y="6342"/>
                    <a:pt x="881" y="6367"/>
                    <a:pt x="945" y="6367"/>
                  </a:cubicBezTo>
                  <a:cubicBezTo>
                    <a:pt x="956" y="6367"/>
                    <a:pt x="967" y="6367"/>
                    <a:pt x="978" y="6366"/>
                  </a:cubicBezTo>
                  <a:lnTo>
                    <a:pt x="978" y="6366"/>
                  </a:lnTo>
                  <a:cubicBezTo>
                    <a:pt x="982" y="6375"/>
                    <a:pt x="987" y="6384"/>
                    <a:pt x="996" y="6393"/>
                  </a:cubicBezTo>
                  <a:cubicBezTo>
                    <a:pt x="1009" y="6405"/>
                    <a:pt x="1022" y="6418"/>
                    <a:pt x="1047" y="6418"/>
                  </a:cubicBezTo>
                  <a:lnTo>
                    <a:pt x="1073" y="6418"/>
                  </a:lnTo>
                  <a:cubicBezTo>
                    <a:pt x="1264" y="6367"/>
                    <a:pt x="1417" y="6227"/>
                    <a:pt x="1480" y="6036"/>
                  </a:cubicBezTo>
                  <a:cubicBezTo>
                    <a:pt x="1506" y="5972"/>
                    <a:pt x="1493" y="5896"/>
                    <a:pt x="1455" y="5832"/>
                  </a:cubicBezTo>
                  <a:cubicBezTo>
                    <a:pt x="1557" y="5704"/>
                    <a:pt x="1621" y="5551"/>
                    <a:pt x="1570" y="5449"/>
                  </a:cubicBezTo>
                  <a:cubicBezTo>
                    <a:pt x="1557" y="5424"/>
                    <a:pt x="1531" y="5398"/>
                    <a:pt x="1493" y="5386"/>
                  </a:cubicBezTo>
                  <a:lnTo>
                    <a:pt x="1455" y="5386"/>
                  </a:lnTo>
                  <a:cubicBezTo>
                    <a:pt x="1471" y="5324"/>
                    <a:pt x="1486" y="5266"/>
                    <a:pt x="1496" y="5208"/>
                  </a:cubicBezTo>
                  <a:lnTo>
                    <a:pt x="1496" y="5208"/>
                  </a:lnTo>
                  <a:cubicBezTo>
                    <a:pt x="1528" y="5125"/>
                    <a:pt x="1548" y="5039"/>
                    <a:pt x="1557" y="4952"/>
                  </a:cubicBezTo>
                  <a:cubicBezTo>
                    <a:pt x="1570" y="4940"/>
                    <a:pt x="1570" y="4940"/>
                    <a:pt x="1557" y="4927"/>
                  </a:cubicBezTo>
                  <a:cubicBezTo>
                    <a:pt x="1570" y="4889"/>
                    <a:pt x="1582" y="4850"/>
                    <a:pt x="1582" y="4812"/>
                  </a:cubicBezTo>
                  <a:cubicBezTo>
                    <a:pt x="1595" y="4787"/>
                    <a:pt x="1582" y="4761"/>
                    <a:pt x="1557" y="4748"/>
                  </a:cubicBezTo>
                  <a:cubicBezTo>
                    <a:pt x="1551" y="4742"/>
                    <a:pt x="1541" y="4739"/>
                    <a:pt x="1531" y="4739"/>
                  </a:cubicBezTo>
                  <a:cubicBezTo>
                    <a:pt x="1522" y="4739"/>
                    <a:pt x="1512" y="4742"/>
                    <a:pt x="1506" y="4748"/>
                  </a:cubicBezTo>
                  <a:cubicBezTo>
                    <a:pt x="1505" y="4749"/>
                    <a:pt x="1505" y="4750"/>
                    <a:pt x="1504" y="4750"/>
                  </a:cubicBezTo>
                  <a:lnTo>
                    <a:pt x="1504" y="4750"/>
                  </a:lnTo>
                  <a:cubicBezTo>
                    <a:pt x="1513" y="4673"/>
                    <a:pt x="1515" y="4596"/>
                    <a:pt x="1510" y="4519"/>
                  </a:cubicBezTo>
                  <a:lnTo>
                    <a:pt x="1510" y="4519"/>
                  </a:lnTo>
                  <a:cubicBezTo>
                    <a:pt x="1513" y="4511"/>
                    <a:pt x="1516" y="4502"/>
                    <a:pt x="1519" y="4493"/>
                  </a:cubicBezTo>
                  <a:cubicBezTo>
                    <a:pt x="1519" y="4481"/>
                    <a:pt x="1595" y="4341"/>
                    <a:pt x="1519" y="4264"/>
                  </a:cubicBezTo>
                  <a:cubicBezTo>
                    <a:pt x="1506" y="4251"/>
                    <a:pt x="1493" y="4239"/>
                    <a:pt x="1468" y="4239"/>
                  </a:cubicBezTo>
                  <a:cubicBezTo>
                    <a:pt x="1465" y="4221"/>
                    <a:pt x="1462" y="4203"/>
                    <a:pt x="1459" y="4185"/>
                  </a:cubicBezTo>
                  <a:lnTo>
                    <a:pt x="1459" y="4185"/>
                  </a:lnTo>
                  <a:cubicBezTo>
                    <a:pt x="1464" y="4118"/>
                    <a:pt x="1450" y="4052"/>
                    <a:pt x="1417" y="3996"/>
                  </a:cubicBezTo>
                  <a:cubicBezTo>
                    <a:pt x="1417" y="3984"/>
                    <a:pt x="1417" y="3971"/>
                    <a:pt x="1404" y="3958"/>
                  </a:cubicBezTo>
                  <a:cubicBezTo>
                    <a:pt x="1417" y="3907"/>
                    <a:pt x="1429" y="3843"/>
                    <a:pt x="1442" y="3792"/>
                  </a:cubicBezTo>
                  <a:cubicBezTo>
                    <a:pt x="1442" y="3767"/>
                    <a:pt x="1442" y="3754"/>
                    <a:pt x="1429" y="3729"/>
                  </a:cubicBezTo>
                  <a:cubicBezTo>
                    <a:pt x="1417" y="3716"/>
                    <a:pt x="1404" y="3703"/>
                    <a:pt x="1379" y="3703"/>
                  </a:cubicBezTo>
                  <a:cubicBezTo>
                    <a:pt x="1370" y="3671"/>
                    <a:pt x="1367" y="3639"/>
                    <a:pt x="1370" y="3607"/>
                  </a:cubicBezTo>
                  <a:lnTo>
                    <a:pt x="1370" y="3607"/>
                  </a:lnTo>
                  <a:cubicBezTo>
                    <a:pt x="1381" y="3586"/>
                    <a:pt x="1391" y="3573"/>
                    <a:pt x="1391" y="3550"/>
                  </a:cubicBezTo>
                  <a:cubicBezTo>
                    <a:pt x="1404" y="3525"/>
                    <a:pt x="1404" y="3512"/>
                    <a:pt x="1391" y="3499"/>
                  </a:cubicBezTo>
                  <a:cubicBezTo>
                    <a:pt x="1387" y="3495"/>
                    <a:pt x="1382" y="3490"/>
                    <a:pt x="1378" y="3487"/>
                  </a:cubicBezTo>
                  <a:lnTo>
                    <a:pt x="1378" y="3487"/>
                  </a:lnTo>
                  <a:cubicBezTo>
                    <a:pt x="1377" y="3471"/>
                    <a:pt x="1374" y="3457"/>
                    <a:pt x="1366" y="3448"/>
                  </a:cubicBezTo>
                  <a:cubicBezTo>
                    <a:pt x="1376" y="3429"/>
                    <a:pt x="1384" y="3407"/>
                    <a:pt x="1391" y="3385"/>
                  </a:cubicBezTo>
                  <a:lnTo>
                    <a:pt x="1391" y="3385"/>
                  </a:lnTo>
                  <a:cubicBezTo>
                    <a:pt x="1391" y="3385"/>
                    <a:pt x="1391" y="3385"/>
                    <a:pt x="1391" y="3385"/>
                  </a:cubicBezTo>
                  <a:cubicBezTo>
                    <a:pt x="1396" y="3377"/>
                    <a:pt x="1399" y="3369"/>
                    <a:pt x="1399" y="3360"/>
                  </a:cubicBezTo>
                  <a:lnTo>
                    <a:pt x="1399" y="3360"/>
                  </a:lnTo>
                  <a:cubicBezTo>
                    <a:pt x="1408" y="3333"/>
                    <a:pt x="1418" y="3307"/>
                    <a:pt x="1429" y="3283"/>
                  </a:cubicBezTo>
                  <a:cubicBezTo>
                    <a:pt x="1429" y="3257"/>
                    <a:pt x="1429" y="3244"/>
                    <a:pt x="1442" y="3219"/>
                  </a:cubicBezTo>
                  <a:cubicBezTo>
                    <a:pt x="1455" y="3193"/>
                    <a:pt x="1442" y="3168"/>
                    <a:pt x="1417" y="3142"/>
                  </a:cubicBezTo>
                  <a:cubicBezTo>
                    <a:pt x="1427" y="3112"/>
                    <a:pt x="1437" y="3048"/>
                    <a:pt x="1447" y="2952"/>
                  </a:cubicBezTo>
                  <a:lnTo>
                    <a:pt x="1447" y="2952"/>
                  </a:lnTo>
                  <a:cubicBezTo>
                    <a:pt x="1455" y="2931"/>
                    <a:pt x="1462" y="2910"/>
                    <a:pt x="1468" y="2887"/>
                  </a:cubicBezTo>
                  <a:cubicBezTo>
                    <a:pt x="1468" y="2874"/>
                    <a:pt x="1464" y="2860"/>
                    <a:pt x="1459" y="2848"/>
                  </a:cubicBezTo>
                  <a:lnTo>
                    <a:pt x="1459" y="2848"/>
                  </a:lnTo>
                  <a:cubicBezTo>
                    <a:pt x="1470" y="2768"/>
                    <a:pt x="1483" y="2687"/>
                    <a:pt x="1506" y="2607"/>
                  </a:cubicBezTo>
                  <a:cubicBezTo>
                    <a:pt x="1506" y="2582"/>
                    <a:pt x="1506" y="2569"/>
                    <a:pt x="1506" y="2543"/>
                  </a:cubicBezTo>
                  <a:cubicBezTo>
                    <a:pt x="1493" y="2531"/>
                    <a:pt x="1480" y="2518"/>
                    <a:pt x="1468" y="2518"/>
                  </a:cubicBezTo>
                  <a:lnTo>
                    <a:pt x="1365" y="2431"/>
                  </a:lnTo>
                  <a:lnTo>
                    <a:pt x="1365" y="2431"/>
                  </a:lnTo>
                  <a:cubicBezTo>
                    <a:pt x="1365" y="2430"/>
                    <a:pt x="1365" y="2429"/>
                    <a:pt x="1366" y="2429"/>
                  </a:cubicBezTo>
                  <a:lnTo>
                    <a:pt x="1366" y="2186"/>
                  </a:lnTo>
                  <a:cubicBezTo>
                    <a:pt x="1366" y="2175"/>
                    <a:pt x="1363" y="2166"/>
                    <a:pt x="1358" y="2159"/>
                  </a:cubicBezTo>
                  <a:lnTo>
                    <a:pt x="1358" y="2159"/>
                  </a:lnTo>
                  <a:lnTo>
                    <a:pt x="1379" y="2123"/>
                  </a:lnTo>
                  <a:cubicBezTo>
                    <a:pt x="1391" y="2097"/>
                    <a:pt x="1379" y="2072"/>
                    <a:pt x="1366" y="2046"/>
                  </a:cubicBezTo>
                  <a:cubicBezTo>
                    <a:pt x="1362" y="2046"/>
                    <a:pt x="1357" y="2045"/>
                    <a:pt x="1353" y="2043"/>
                  </a:cubicBezTo>
                  <a:lnTo>
                    <a:pt x="1353" y="2043"/>
                  </a:lnTo>
                  <a:cubicBezTo>
                    <a:pt x="1353" y="2040"/>
                    <a:pt x="1353" y="2037"/>
                    <a:pt x="1353" y="2033"/>
                  </a:cubicBezTo>
                  <a:cubicBezTo>
                    <a:pt x="1353" y="2021"/>
                    <a:pt x="1353" y="1995"/>
                    <a:pt x="1340" y="1982"/>
                  </a:cubicBezTo>
                  <a:lnTo>
                    <a:pt x="1353" y="1957"/>
                  </a:lnTo>
                  <a:cubicBezTo>
                    <a:pt x="1365" y="1932"/>
                    <a:pt x="1366" y="1908"/>
                    <a:pt x="1354" y="1883"/>
                  </a:cubicBezTo>
                  <a:lnTo>
                    <a:pt x="1354" y="1883"/>
                  </a:lnTo>
                  <a:lnTo>
                    <a:pt x="1366" y="1868"/>
                  </a:lnTo>
                  <a:cubicBezTo>
                    <a:pt x="1379" y="1855"/>
                    <a:pt x="1366" y="1817"/>
                    <a:pt x="1353" y="1804"/>
                  </a:cubicBezTo>
                  <a:cubicBezTo>
                    <a:pt x="1353" y="1778"/>
                    <a:pt x="1340" y="1740"/>
                    <a:pt x="1328" y="1728"/>
                  </a:cubicBezTo>
                  <a:cubicBezTo>
                    <a:pt x="1328" y="1725"/>
                    <a:pt x="1328" y="1723"/>
                    <a:pt x="1328" y="1721"/>
                  </a:cubicBezTo>
                  <a:lnTo>
                    <a:pt x="1328" y="1721"/>
                  </a:lnTo>
                  <a:cubicBezTo>
                    <a:pt x="1344" y="1680"/>
                    <a:pt x="1348" y="1661"/>
                    <a:pt x="1328" y="1651"/>
                  </a:cubicBezTo>
                  <a:cubicBezTo>
                    <a:pt x="1325" y="1648"/>
                    <a:pt x="1322" y="1646"/>
                    <a:pt x="1318" y="1645"/>
                  </a:cubicBezTo>
                  <a:lnTo>
                    <a:pt x="1318" y="1645"/>
                  </a:lnTo>
                  <a:cubicBezTo>
                    <a:pt x="1319" y="1630"/>
                    <a:pt x="1322" y="1615"/>
                    <a:pt x="1328" y="1600"/>
                  </a:cubicBezTo>
                  <a:cubicBezTo>
                    <a:pt x="1328" y="1562"/>
                    <a:pt x="1315" y="1524"/>
                    <a:pt x="1302" y="1485"/>
                  </a:cubicBezTo>
                  <a:cubicBezTo>
                    <a:pt x="1289" y="1473"/>
                    <a:pt x="1277" y="1460"/>
                    <a:pt x="1251" y="1447"/>
                  </a:cubicBezTo>
                  <a:cubicBezTo>
                    <a:pt x="1277" y="1396"/>
                    <a:pt x="1289" y="1345"/>
                    <a:pt x="1302" y="1294"/>
                  </a:cubicBezTo>
                  <a:lnTo>
                    <a:pt x="1302" y="1281"/>
                  </a:lnTo>
                  <a:lnTo>
                    <a:pt x="1302" y="1243"/>
                  </a:lnTo>
                  <a:lnTo>
                    <a:pt x="1289" y="1243"/>
                  </a:lnTo>
                  <a:cubicBezTo>
                    <a:pt x="1277" y="1230"/>
                    <a:pt x="1251" y="1218"/>
                    <a:pt x="1226" y="1218"/>
                  </a:cubicBezTo>
                  <a:lnTo>
                    <a:pt x="1214" y="1218"/>
                  </a:lnTo>
                  <a:cubicBezTo>
                    <a:pt x="1211" y="1212"/>
                    <a:pt x="1206" y="1208"/>
                    <a:pt x="1200" y="1205"/>
                  </a:cubicBezTo>
                  <a:cubicBezTo>
                    <a:pt x="1191" y="1196"/>
                    <a:pt x="1182" y="1187"/>
                    <a:pt x="1169" y="1187"/>
                  </a:cubicBezTo>
                  <a:cubicBezTo>
                    <a:pt x="1165" y="1187"/>
                    <a:pt x="1161" y="1188"/>
                    <a:pt x="1156" y="1189"/>
                  </a:cubicBezTo>
                  <a:lnTo>
                    <a:pt x="1156" y="1189"/>
                  </a:lnTo>
                  <a:cubicBezTo>
                    <a:pt x="1157" y="1184"/>
                    <a:pt x="1158" y="1179"/>
                    <a:pt x="1159" y="1175"/>
                  </a:cubicBezTo>
                  <a:lnTo>
                    <a:pt x="1159" y="1175"/>
                  </a:lnTo>
                  <a:cubicBezTo>
                    <a:pt x="1168" y="1159"/>
                    <a:pt x="1175" y="1147"/>
                    <a:pt x="1175" y="1128"/>
                  </a:cubicBezTo>
                  <a:cubicBezTo>
                    <a:pt x="1187" y="1103"/>
                    <a:pt x="1187" y="1077"/>
                    <a:pt x="1162" y="1065"/>
                  </a:cubicBezTo>
                  <a:cubicBezTo>
                    <a:pt x="1162" y="1061"/>
                    <a:pt x="1161" y="1058"/>
                    <a:pt x="1159" y="1057"/>
                  </a:cubicBezTo>
                  <a:lnTo>
                    <a:pt x="1159" y="1057"/>
                  </a:lnTo>
                  <a:cubicBezTo>
                    <a:pt x="1158" y="1044"/>
                    <a:pt x="1156" y="1031"/>
                    <a:pt x="1154" y="1019"/>
                  </a:cubicBezTo>
                  <a:lnTo>
                    <a:pt x="1154" y="1019"/>
                  </a:lnTo>
                  <a:cubicBezTo>
                    <a:pt x="1159" y="1006"/>
                    <a:pt x="1159" y="987"/>
                    <a:pt x="1149" y="974"/>
                  </a:cubicBezTo>
                  <a:lnTo>
                    <a:pt x="1149" y="974"/>
                  </a:lnTo>
                  <a:cubicBezTo>
                    <a:pt x="1149" y="970"/>
                    <a:pt x="1149" y="966"/>
                    <a:pt x="1149" y="963"/>
                  </a:cubicBezTo>
                  <a:cubicBezTo>
                    <a:pt x="1136" y="912"/>
                    <a:pt x="1136" y="861"/>
                    <a:pt x="1136" y="810"/>
                  </a:cubicBezTo>
                  <a:cubicBezTo>
                    <a:pt x="1136" y="790"/>
                    <a:pt x="1129" y="770"/>
                    <a:pt x="1113" y="756"/>
                  </a:cubicBezTo>
                  <a:lnTo>
                    <a:pt x="1113" y="756"/>
                  </a:lnTo>
                  <a:cubicBezTo>
                    <a:pt x="1110" y="744"/>
                    <a:pt x="1104" y="733"/>
                    <a:pt x="1098" y="721"/>
                  </a:cubicBezTo>
                  <a:cubicBezTo>
                    <a:pt x="1097" y="721"/>
                    <a:pt x="1096" y="720"/>
                    <a:pt x="1095" y="720"/>
                  </a:cubicBezTo>
                  <a:lnTo>
                    <a:pt x="1095" y="720"/>
                  </a:lnTo>
                  <a:lnTo>
                    <a:pt x="1088" y="661"/>
                  </a:lnTo>
                  <a:lnTo>
                    <a:pt x="1088" y="661"/>
                  </a:lnTo>
                  <a:cubicBezTo>
                    <a:pt x="1106" y="637"/>
                    <a:pt x="1121" y="611"/>
                    <a:pt x="1136" y="580"/>
                  </a:cubicBezTo>
                  <a:cubicBezTo>
                    <a:pt x="1136" y="555"/>
                    <a:pt x="1124" y="529"/>
                    <a:pt x="1111" y="517"/>
                  </a:cubicBezTo>
                  <a:cubicBezTo>
                    <a:pt x="1100" y="511"/>
                    <a:pt x="1090" y="508"/>
                    <a:pt x="1080" y="507"/>
                  </a:cubicBezTo>
                  <a:lnTo>
                    <a:pt x="1080" y="507"/>
                  </a:lnTo>
                  <a:lnTo>
                    <a:pt x="1073" y="389"/>
                  </a:lnTo>
                  <a:cubicBezTo>
                    <a:pt x="1085" y="364"/>
                    <a:pt x="1073" y="338"/>
                    <a:pt x="1060" y="313"/>
                  </a:cubicBezTo>
                  <a:cubicBezTo>
                    <a:pt x="1034" y="274"/>
                    <a:pt x="1022" y="236"/>
                    <a:pt x="1009" y="198"/>
                  </a:cubicBezTo>
                  <a:cubicBezTo>
                    <a:pt x="1002" y="163"/>
                    <a:pt x="987" y="128"/>
                    <a:pt x="967" y="97"/>
                  </a:cubicBezTo>
                  <a:lnTo>
                    <a:pt x="967" y="97"/>
                  </a:lnTo>
                  <a:cubicBezTo>
                    <a:pt x="981" y="71"/>
                    <a:pt x="973" y="38"/>
                    <a:pt x="945" y="19"/>
                  </a:cubicBezTo>
                  <a:cubicBezTo>
                    <a:pt x="932" y="7"/>
                    <a:pt x="916" y="0"/>
                    <a:pt x="90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8882869" y="3758643"/>
              <a:ext cx="67210" cy="266217"/>
            </a:xfrm>
            <a:custGeom>
              <a:avLst/>
              <a:gdLst/>
              <a:ahLst/>
              <a:cxnLst/>
              <a:rect l="l" t="t" r="r" b="b"/>
              <a:pathLst>
                <a:path w="977" h="3870" extrusionOk="0">
                  <a:moveTo>
                    <a:pt x="540" y="518"/>
                  </a:moveTo>
                  <a:cubicBezTo>
                    <a:pt x="541" y="522"/>
                    <a:pt x="542" y="526"/>
                    <a:pt x="544" y="529"/>
                  </a:cubicBezTo>
                  <a:cubicBezTo>
                    <a:pt x="542" y="529"/>
                    <a:pt x="541" y="530"/>
                    <a:pt x="540" y="530"/>
                  </a:cubicBezTo>
                  <a:lnTo>
                    <a:pt x="540" y="530"/>
                  </a:lnTo>
                  <a:cubicBezTo>
                    <a:pt x="540" y="526"/>
                    <a:pt x="540" y="522"/>
                    <a:pt x="540" y="518"/>
                  </a:cubicBezTo>
                  <a:close/>
                  <a:moveTo>
                    <a:pt x="327" y="695"/>
                  </a:moveTo>
                  <a:lnTo>
                    <a:pt x="356" y="705"/>
                  </a:lnTo>
                  <a:lnTo>
                    <a:pt x="356" y="705"/>
                  </a:lnTo>
                  <a:cubicBezTo>
                    <a:pt x="355" y="712"/>
                    <a:pt x="358" y="721"/>
                    <a:pt x="365" y="721"/>
                  </a:cubicBezTo>
                  <a:cubicBezTo>
                    <a:pt x="366" y="721"/>
                    <a:pt x="367" y="720"/>
                    <a:pt x="368" y="720"/>
                  </a:cubicBezTo>
                  <a:lnTo>
                    <a:pt x="368" y="720"/>
                  </a:lnTo>
                  <a:cubicBezTo>
                    <a:pt x="368" y="720"/>
                    <a:pt x="368" y="720"/>
                    <a:pt x="368" y="721"/>
                  </a:cubicBezTo>
                  <a:lnTo>
                    <a:pt x="365" y="721"/>
                  </a:lnTo>
                  <a:lnTo>
                    <a:pt x="365" y="733"/>
                  </a:lnTo>
                  <a:cubicBezTo>
                    <a:pt x="340" y="733"/>
                    <a:pt x="327" y="721"/>
                    <a:pt x="327" y="695"/>
                  </a:cubicBezTo>
                  <a:close/>
                  <a:moveTo>
                    <a:pt x="762" y="789"/>
                  </a:moveTo>
                  <a:cubicBezTo>
                    <a:pt x="762" y="789"/>
                    <a:pt x="762" y="792"/>
                    <a:pt x="760" y="797"/>
                  </a:cubicBezTo>
                  <a:cubicBezTo>
                    <a:pt x="760" y="796"/>
                    <a:pt x="760" y="795"/>
                    <a:pt x="760" y="794"/>
                  </a:cubicBezTo>
                  <a:lnTo>
                    <a:pt x="760" y="794"/>
                  </a:lnTo>
                  <a:cubicBezTo>
                    <a:pt x="761" y="791"/>
                    <a:pt x="762" y="789"/>
                    <a:pt x="762" y="789"/>
                  </a:cubicBezTo>
                  <a:close/>
                  <a:moveTo>
                    <a:pt x="620" y="1162"/>
                  </a:moveTo>
                  <a:lnTo>
                    <a:pt x="620" y="1162"/>
                  </a:lnTo>
                  <a:lnTo>
                    <a:pt x="620" y="1162"/>
                  </a:lnTo>
                  <a:cubicBezTo>
                    <a:pt x="620" y="1162"/>
                    <a:pt x="620" y="1162"/>
                    <a:pt x="620" y="1162"/>
                  </a:cubicBezTo>
                  <a:lnTo>
                    <a:pt x="620" y="1162"/>
                  </a:lnTo>
                  <a:cubicBezTo>
                    <a:pt x="620" y="1162"/>
                    <a:pt x="620" y="1162"/>
                    <a:pt x="620" y="1162"/>
                  </a:cubicBezTo>
                  <a:close/>
                  <a:moveTo>
                    <a:pt x="495" y="1089"/>
                  </a:moveTo>
                  <a:cubicBezTo>
                    <a:pt x="494" y="1115"/>
                    <a:pt x="501" y="1139"/>
                    <a:pt x="512" y="1162"/>
                  </a:cubicBezTo>
                  <a:lnTo>
                    <a:pt x="512" y="1162"/>
                  </a:lnTo>
                  <a:cubicBezTo>
                    <a:pt x="511" y="1162"/>
                    <a:pt x="511" y="1162"/>
                    <a:pt x="511" y="1162"/>
                  </a:cubicBezTo>
                  <a:cubicBezTo>
                    <a:pt x="498" y="1162"/>
                    <a:pt x="486" y="1168"/>
                    <a:pt x="476" y="1178"/>
                  </a:cubicBezTo>
                  <a:lnTo>
                    <a:pt x="476" y="1178"/>
                  </a:lnTo>
                  <a:lnTo>
                    <a:pt x="460" y="1173"/>
                  </a:lnTo>
                  <a:lnTo>
                    <a:pt x="460" y="1173"/>
                  </a:lnTo>
                  <a:cubicBezTo>
                    <a:pt x="471" y="1145"/>
                    <a:pt x="483" y="1117"/>
                    <a:pt x="495" y="1089"/>
                  </a:cubicBezTo>
                  <a:close/>
                  <a:moveTo>
                    <a:pt x="466" y="1279"/>
                  </a:moveTo>
                  <a:lnTo>
                    <a:pt x="467" y="1282"/>
                  </a:lnTo>
                  <a:cubicBezTo>
                    <a:pt x="468" y="1283"/>
                    <a:pt x="468" y="1285"/>
                    <a:pt x="469" y="1286"/>
                  </a:cubicBezTo>
                  <a:lnTo>
                    <a:pt x="469" y="1286"/>
                  </a:lnTo>
                  <a:cubicBezTo>
                    <a:pt x="466" y="1287"/>
                    <a:pt x="464" y="1288"/>
                    <a:pt x="462" y="1289"/>
                  </a:cubicBezTo>
                  <a:lnTo>
                    <a:pt x="462" y="1289"/>
                  </a:lnTo>
                  <a:cubicBezTo>
                    <a:pt x="463" y="1286"/>
                    <a:pt x="464" y="1282"/>
                    <a:pt x="466" y="1279"/>
                  </a:cubicBezTo>
                  <a:close/>
                  <a:moveTo>
                    <a:pt x="442" y="1349"/>
                  </a:moveTo>
                  <a:lnTo>
                    <a:pt x="442" y="1349"/>
                  </a:lnTo>
                  <a:cubicBezTo>
                    <a:pt x="443" y="1352"/>
                    <a:pt x="443" y="1354"/>
                    <a:pt x="443" y="1356"/>
                  </a:cubicBezTo>
                  <a:lnTo>
                    <a:pt x="443" y="1356"/>
                  </a:lnTo>
                  <a:cubicBezTo>
                    <a:pt x="442" y="1355"/>
                    <a:pt x="441" y="1353"/>
                    <a:pt x="440" y="1351"/>
                  </a:cubicBezTo>
                  <a:lnTo>
                    <a:pt x="440" y="1351"/>
                  </a:lnTo>
                  <a:cubicBezTo>
                    <a:pt x="441" y="1350"/>
                    <a:pt x="442" y="1350"/>
                    <a:pt x="442" y="1349"/>
                  </a:cubicBezTo>
                  <a:close/>
                  <a:moveTo>
                    <a:pt x="620" y="1396"/>
                  </a:moveTo>
                  <a:cubicBezTo>
                    <a:pt x="620" y="1406"/>
                    <a:pt x="620" y="1408"/>
                    <a:pt x="627" y="1409"/>
                  </a:cubicBezTo>
                  <a:lnTo>
                    <a:pt x="627" y="1409"/>
                  </a:lnTo>
                  <a:lnTo>
                    <a:pt x="608" y="1421"/>
                  </a:lnTo>
                  <a:lnTo>
                    <a:pt x="608" y="1421"/>
                  </a:lnTo>
                  <a:cubicBezTo>
                    <a:pt x="609" y="1413"/>
                    <a:pt x="612" y="1405"/>
                    <a:pt x="620" y="1396"/>
                  </a:cubicBezTo>
                  <a:close/>
                  <a:moveTo>
                    <a:pt x="460" y="1591"/>
                  </a:moveTo>
                  <a:cubicBezTo>
                    <a:pt x="463" y="1599"/>
                    <a:pt x="466" y="1607"/>
                    <a:pt x="469" y="1614"/>
                  </a:cubicBezTo>
                  <a:lnTo>
                    <a:pt x="469" y="1614"/>
                  </a:lnTo>
                  <a:cubicBezTo>
                    <a:pt x="464" y="1613"/>
                    <a:pt x="459" y="1613"/>
                    <a:pt x="454" y="1613"/>
                  </a:cubicBezTo>
                  <a:lnTo>
                    <a:pt x="454" y="1600"/>
                  </a:lnTo>
                  <a:lnTo>
                    <a:pt x="450" y="1596"/>
                  </a:lnTo>
                  <a:lnTo>
                    <a:pt x="460" y="1591"/>
                  </a:lnTo>
                  <a:close/>
                  <a:moveTo>
                    <a:pt x="505" y="1651"/>
                  </a:moveTo>
                  <a:cubicBezTo>
                    <a:pt x="506" y="1651"/>
                    <a:pt x="506" y="1651"/>
                    <a:pt x="506" y="1651"/>
                  </a:cubicBezTo>
                  <a:lnTo>
                    <a:pt x="505" y="1651"/>
                  </a:lnTo>
                  <a:cubicBezTo>
                    <a:pt x="505" y="1651"/>
                    <a:pt x="505" y="1651"/>
                    <a:pt x="505" y="1651"/>
                  </a:cubicBezTo>
                  <a:close/>
                  <a:moveTo>
                    <a:pt x="589" y="1649"/>
                  </a:moveTo>
                  <a:lnTo>
                    <a:pt x="591" y="1650"/>
                  </a:lnTo>
                  <a:lnTo>
                    <a:pt x="591" y="1650"/>
                  </a:lnTo>
                  <a:cubicBezTo>
                    <a:pt x="588" y="1654"/>
                    <a:pt x="584" y="1659"/>
                    <a:pt x="582" y="1664"/>
                  </a:cubicBezTo>
                  <a:cubicBezTo>
                    <a:pt x="576" y="1667"/>
                    <a:pt x="572" y="1670"/>
                    <a:pt x="569" y="1673"/>
                  </a:cubicBezTo>
                  <a:lnTo>
                    <a:pt x="569" y="1673"/>
                  </a:lnTo>
                  <a:lnTo>
                    <a:pt x="569" y="1664"/>
                  </a:lnTo>
                  <a:lnTo>
                    <a:pt x="567" y="1662"/>
                  </a:lnTo>
                  <a:lnTo>
                    <a:pt x="567" y="1662"/>
                  </a:lnTo>
                  <a:cubicBezTo>
                    <a:pt x="575" y="1660"/>
                    <a:pt x="583" y="1655"/>
                    <a:pt x="589" y="1649"/>
                  </a:cubicBezTo>
                  <a:close/>
                  <a:moveTo>
                    <a:pt x="613" y="1814"/>
                  </a:moveTo>
                  <a:lnTo>
                    <a:pt x="613" y="1814"/>
                  </a:lnTo>
                  <a:cubicBezTo>
                    <a:pt x="615" y="1815"/>
                    <a:pt x="618" y="1816"/>
                    <a:pt x="620" y="1817"/>
                  </a:cubicBezTo>
                  <a:cubicBezTo>
                    <a:pt x="620" y="1817"/>
                    <a:pt x="620" y="1817"/>
                    <a:pt x="620" y="1830"/>
                  </a:cubicBezTo>
                  <a:cubicBezTo>
                    <a:pt x="620" y="1830"/>
                    <a:pt x="620" y="1842"/>
                    <a:pt x="620" y="1842"/>
                  </a:cubicBezTo>
                  <a:cubicBezTo>
                    <a:pt x="620" y="1842"/>
                    <a:pt x="620" y="1843"/>
                    <a:pt x="620" y="1843"/>
                  </a:cubicBezTo>
                  <a:lnTo>
                    <a:pt x="620" y="1843"/>
                  </a:lnTo>
                  <a:cubicBezTo>
                    <a:pt x="617" y="1833"/>
                    <a:pt x="615" y="1823"/>
                    <a:pt x="613" y="1814"/>
                  </a:cubicBezTo>
                  <a:close/>
                  <a:moveTo>
                    <a:pt x="520" y="1867"/>
                  </a:moveTo>
                  <a:cubicBezTo>
                    <a:pt x="526" y="1890"/>
                    <a:pt x="534" y="1912"/>
                    <a:pt x="544" y="1932"/>
                  </a:cubicBezTo>
                  <a:lnTo>
                    <a:pt x="556" y="1957"/>
                  </a:lnTo>
                  <a:lnTo>
                    <a:pt x="560" y="1957"/>
                  </a:lnTo>
                  <a:cubicBezTo>
                    <a:pt x="553" y="1961"/>
                    <a:pt x="548" y="1966"/>
                    <a:pt x="544" y="1970"/>
                  </a:cubicBezTo>
                  <a:cubicBezTo>
                    <a:pt x="543" y="1970"/>
                    <a:pt x="543" y="1970"/>
                    <a:pt x="543" y="1970"/>
                  </a:cubicBezTo>
                  <a:lnTo>
                    <a:pt x="543" y="1970"/>
                  </a:lnTo>
                  <a:cubicBezTo>
                    <a:pt x="534" y="1962"/>
                    <a:pt x="522" y="1957"/>
                    <a:pt x="505" y="1957"/>
                  </a:cubicBezTo>
                  <a:cubicBezTo>
                    <a:pt x="502" y="1959"/>
                    <a:pt x="498" y="1961"/>
                    <a:pt x="495" y="1963"/>
                  </a:cubicBezTo>
                  <a:lnTo>
                    <a:pt x="495" y="1963"/>
                  </a:lnTo>
                  <a:cubicBezTo>
                    <a:pt x="494" y="1962"/>
                    <a:pt x="492" y="1960"/>
                    <a:pt x="490" y="1959"/>
                  </a:cubicBezTo>
                  <a:lnTo>
                    <a:pt x="490" y="1959"/>
                  </a:lnTo>
                  <a:cubicBezTo>
                    <a:pt x="489" y="1956"/>
                    <a:pt x="488" y="1953"/>
                    <a:pt x="487" y="1950"/>
                  </a:cubicBezTo>
                  <a:lnTo>
                    <a:pt x="487" y="1950"/>
                  </a:lnTo>
                  <a:lnTo>
                    <a:pt x="505" y="1932"/>
                  </a:lnTo>
                  <a:lnTo>
                    <a:pt x="493" y="1919"/>
                  </a:lnTo>
                  <a:cubicBezTo>
                    <a:pt x="493" y="1906"/>
                    <a:pt x="505" y="1893"/>
                    <a:pt x="505" y="1881"/>
                  </a:cubicBezTo>
                  <a:lnTo>
                    <a:pt x="518" y="1868"/>
                  </a:lnTo>
                  <a:lnTo>
                    <a:pt x="520" y="1867"/>
                  </a:lnTo>
                  <a:close/>
                  <a:moveTo>
                    <a:pt x="323" y="2026"/>
                  </a:moveTo>
                  <a:cubicBezTo>
                    <a:pt x="324" y="2029"/>
                    <a:pt x="325" y="2031"/>
                    <a:pt x="327" y="2033"/>
                  </a:cubicBezTo>
                  <a:lnTo>
                    <a:pt x="327" y="2033"/>
                  </a:lnTo>
                  <a:cubicBezTo>
                    <a:pt x="327" y="2033"/>
                    <a:pt x="327" y="2033"/>
                    <a:pt x="327" y="2034"/>
                  </a:cubicBezTo>
                  <a:cubicBezTo>
                    <a:pt x="328" y="2042"/>
                    <a:pt x="329" y="2050"/>
                    <a:pt x="331" y="2058"/>
                  </a:cubicBezTo>
                  <a:lnTo>
                    <a:pt x="331" y="2058"/>
                  </a:lnTo>
                  <a:cubicBezTo>
                    <a:pt x="331" y="2057"/>
                    <a:pt x="330" y="2056"/>
                    <a:pt x="330" y="2056"/>
                  </a:cubicBezTo>
                  <a:lnTo>
                    <a:pt x="330" y="2056"/>
                  </a:lnTo>
                  <a:cubicBezTo>
                    <a:pt x="327" y="2046"/>
                    <a:pt x="325" y="2036"/>
                    <a:pt x="323" y="2026"/>
                  </a:cubicBezTo>
                  <a:close/>
                  <a:moveTo>
                    <a:pt x="442" y="2061"/>
                  </a:moveTo>
                  <a:cubicBezTo>
                    <a:pt x="445" y="2065"/>
                    <a:pt x="448" y="2068"/>
                    <a:pt x="452" y="2072"/>
                  </a:cubicBezTo>
                  <a:lnTo>
                    <a:pt x="452" y="2072"/>
                  </a:lnTo>
                  <a:cubicBezTo>
                    <a:pt x="448" y="2071"/>
                    <a:pt x="445" y="2070"/>
                    <a:pt x="442" y="2067"/>
                  </a:cubicBezTo>
                  <a:lnTo>
                    <a:pt x="442" y="2067"/>
                  </a:lnTo>
                  <a:lnTo>
                    <a:pt x="442" y="2061"/>
                  </a:lnTo>
                  <a:close/>
                  <a:moveTo>
                    <a:pt x="344" y="2101"/>
                  </a:moveTo>
                  <a:cubicBezTo>
                    <a:pt x="345" y="2104"/>
                    <a:pt x="347" y="2106"/>
                    <a:pt x="348" y="2109"/>
                  </a:cubicBezTo>
                  <a:lnTo>
                    <a:pt x="348" y="2109"/>
                  </a:lnTo>
                  <a:cubicBezTo>
                    <a:pt x="347" y="2108"/>
                    <a:pt x="346" y="2106"/>
                    <a:pt x="345" y="2105"/>
                  </a:cubicBezTo>
                  <a:lnTo>
                    <a:pt x="345" y="2105"/>
                  </a:lnTo>
                  <a:cubicBezTo>
                    <a:pt x="345" y="2104"/>
                    <a:pt x="345" y="2103"/>
                    <a:pt x="344" y="2101"/>
                  </a:cubicBezTo>
                  <a:close/>
                  <a:moveTo>
                    <a:pt x="496" y="2113"/>
                  </a:moveTo>
                  <a:cubicBezTo>
                    <a:pt x="506" y="2127"/>
                    <a:pt x="517" y="2139"/>
                    <a:pt x="531" y="2148"/>
                  </a:cubicBezTo>
                  <a:lnTo>
                    <a:pt x="537" y="2155"/>
                  </a:lnTo>
                  <a:lnTo>
                    <a:pt x="537" y="2155"/>
                  </a:lnTo>
                  <a:cubicBezTo>
                    <a:pt x="538" y="2162"/>
                    <a:pt x="540" y="2170"/>
                    <a:pt x="541" y="2178"/>
                  </a:cubicBezTo>
                  <a:lnTo>
                    <a:pt x="541" y="2178"/>
                  </a:lnTo>
                  <a:lnTo>
                    <a:pt x="531" y="2199"/>
                  </a:lnTo>
                  <a:lnTo>
                    <a:pt x="531" y="2225"/>
                  </a:lnTo>
                  <a:cubicBezTo>
                    <a:pt x="536" y="2244"/>
                    <a:pt x="540" y="2263"/>
                    <a:pt x="545" y="2281"/>
                  </a:cubicBezTo>
                  <a:lnTo>
                    <a:pt x="545" y="2281"/>
                  </a:lnTo>
                  <a:lnTo>
                    <a:pt x="531" y="2288"/>
                  </a:lnTo>
                  <a:lnTo>
                    <a:pt x="531" y="2314"/>
                  </a:lnTo>
                  <a:cubicBezTo>
                    <a:pt x="530" y="2318"/>
                    <a:pt x="529" y="2322"/>
                    <a:pt x="528" y="2327"/>
                  </a:cubicBezTo>
                  <a:lnTo>
                    <a:pt x="518" y="2327"/>
                  </a:lnTo>
                  <a:lnTo>
                    <a:pt x="493" y="2365"/>
                  </a:lnTo>
                  <a:lnTo>
                    <a:pt x="493" y="2378"/>
                  </a:lnTo>
                  <a:lnTo>
                    <a:pt x="493" y="2403"/>
                  </a:lnTo>
                  <a:cubicBezTo>
                    <a:pt x="493" y="2403"/>
                    <a:pt x="493" y="2416"/>
                    <a:pt x="493" y="2429"/>
                  </a:cubicBezTo>
                  <a:lnTo>
                    <a:pt x="493" y="2441"/>
                  </a:lnTo>
                  <a:lnTo>
                    <a:pt x="480" y="2454"/>
                  </a:lnTo>
                  <a:cubicBezTo>
                    <a:pt x="480" y="2429"/>
                    <a:pt x="454" y="2416"/>
                    <a:pt x="429" y="2416"/>
                  </a:cubicBezTo>
                  <a:cubicBezTo>
                    <a:pt x="420" y="2420"/>
                    <a:pt x="411" y="2427"/>
                    <a:pt x="403" y="2434"/>
                  </a:cubicBezTo>
                  <a:lnTo>
                    <a:pt x="403" y="2434"/>
                  </a:lnTo>
                  <a:cubicBezTo>
                    <a:pt x="403" y="2431"/>
                    <a:pt x="403" y="2429"/>
                    <a:pt x="403" y="2429"/>
                  </a:cubicBezTo>
                  <a:cubicBezTo>
                    <a:pt x="403" y="2412"/>
                    <a:pt x="393" y="2396"/>
                    <a:pt x="382" y="2386"/>
                  </a:cubicBezTo>
                  <a:lnTo>
                    <a:pt x="382" y="2386"/>
                  </a:lnTo>
                  <a:lnTo>
                    <a:pt x="391" y="2378"/>
                  </a:lnTo>
                  <a:cubicBezTo>
                    <a:pt x="412" y="2367"/>
                    <a:pt x="424" y="2357"/>
                    <a:pt x="428" y="2339"/>
                  </a:cubicBezTo>
                  <a:lnTo>
                    <a:pt x="428" y="2339"/>
                  </a:lnTo>
                  <a:lnTo>
                    <a:pt x="429" y="2339"/>
                  </a:lnTo>
                  <a:lnTo>
                    <a:pt x="454" y="2314"/>
                  </a:lnTo>
                  <a:cubicBezTo>
                    <a:pt x="467" y="2301"/>
                    <a:pt x="480" y="2301"/>
                    <a:pt x="480" y="2288"/>
                  </a:cubicBezTo>
                  <a:cubicBezTo>
                    <a:pt x="480" y="2284"/>
                    <a:pt x="480" y="2277"/>
                    <a:pt x="478" y="2270"/>
                  </a:cubicBezTo>
                  <a:lnTo>
                    <a:pt x="478" y="2270"/>
                  </a:lnTo>
                  <a:lnTo>
                    <a:pt x="518" y="2250"/>
                  </a:lnTo>
                  <a:lnTo>
                    <a:pt x="454" y="2238"/>
                  </a:lnTo>
                  <a:lnTo>
                    <a:pt x="454" y="2238"/>
                  </a:lnTo>
                  <a:cubicBezTo>
                    <a:pt x="454" y="2238"/>
                    <a:pt x="454" y="2238"/>
                    <a:pt x="454" y="2238"/>
                  </a:cubicBezTo>
                  <a:lnTo>
                    <a:pt x="454" y="2225"/>
                  </a:lnTo>
                  <a:lnTo>
                    <a:pt x="442" y="2199"/>
                  </a:lnTo>
                  <a:cubicBezTo>
                    <a:pt x="432" y="2195"/>
                    <a:pt x="424" y="2192"/>
                    <a:pt x="418" y="2190"/>
                  </a:cubicBezTo>
                  <a:lnTo>
                    <a:pt x="418" y="2190"/>
                  </a:lnTo>
                  <a:cubicBezTo>
                    <a:pt x="417" y="2184"/>
                    <a:pt x="416" y="2179"/>
                    <a:pt x="416" y="2174"/>
                  </a:cubicBezTo>
                  <a:cubicBezTo>
                    <a:pt x="416" y="2173"/>
                    <a:pt x="416" y="2172"/>
                    <a:pt x="416" y="2171"/>
                  </a:cubicBezTo>
                  <a:lnTo>
                    <a:pt x="416" y="2171"/>
                  </a:lnTo>
                  <a:cubicBezTo>
                    <a:pt x="424" y="2173"/>
                    <a:pt x="433" y="2174"/>
                    <a:pt x="442" y="2174"/>
                  </a:cubicBezTo>
                  <a:lnTo>
                    <a:pt x="467" y="2174"/>
                  </a:lnTo>
                  <a:lnTo>
                    <a:pt x="493" y="2136"/>
                  </a:lnTo>
                  <a:cubicBezTo>
                    <a:pt x="495" y="2128"/>
                    <a:pt x="496" y="2120"/>
                    <a:pt x="496" y="2113"/>
                  </a:cubicBezTo>
                  <a:close/>
                  <a:moveTo>
                    <a:pt x="494" y="2492"/>
                  </a:moveTo>
                  <a:lnTo>
                    <a:pt x="494" y="2492"/>
                  </a:lnTo>
                  <a:cubicBezTo>
                    <a:pt x="493" y="2496"/>
                    <a:pt x="493" y="2501"/>
                    <a:pt x="493" y="2505"/>
                  </a:cubicBezTo>
                  <a:cubicBezTo>
                    <a:pt x="492" y="2510"/>
                    <a:pt x="491" y="2514"/>
                    <a:pt x="491" y="2519"/>
                  </a:cubicBezTo>
                  <a:lnTo>
                    <a:pt x="491" y="2519"/>
                  </a:lnTo>
                  <a:lnTo>
                    <a:pt x="486" y="2492"/>
                  </a:lnTo>
                  <a:close/>
                  <a:moveTo>
                    <a:pt x="393" y="2517"/>
                  </a:moveTo>
                  <a:cubicBezTo>
                    <a:pt x="395" y="2525"/>
                    <a:pt x="398" y="2533"/>
                    <a:pt x="403" y="2543"/>
                  </a:cubicBezTo>
                  <a:lnTo>
                    <a:pt x="391" y="2556"/>
                  </a:lnTo>
                  <a:cubicBezTo>
                    <a:pt x="390" y="2558"/>
                    <a:pt x="389" y="2560"/>
                    <a:pt x="388" y="2562"/>
                  </a:cubicBezTo>
                  <a:lnTo>
                    <a:pt x="388" y="2562"/>
                  </a:lnTo>
                  <a:cubicBezTo>
                    <a:pt x="383" y="2560"/>
                    <a:pt x="377" y="2557"/>
                    <a:pt x="372" y="2554"/>
                  </a:cubicBezTo>
                  <a:lnTo>
                    <a:pt x="372" y="2554"/>
                  </a:lnTo>
                  <a:cubicBezTo>
                    <a:pt x="379" y="2541"/>
                    <a:pt x="386" y="2528"/>
                    <a:pt x="393" y="2517"/>
                  </a:cubicBezTo>
                  <a:close/>
                  <a:moveTo>
                    <a:pt x="609" y="2924"/>
                  </a:moveTo>
                  <a:cubicBezTo>
                    <a:pt x="607" y="2934"/>
                    <a:pt x="607" y="2944"/>
                    <a:pt x="607" y="2951"/>
                  </a:cubicBezTo>
                  <a:cubicBezTo>
                    <a:pt x="591" y="2968"/>
                    <a:pt x="575" y="2989"/>
                    <a:pt x="562" y="3012"/>
                  </a:cubicBezTo>
                  <a:lnTo>
                    <a:pt x="562" y="3012"/>
                  </a:lnTo>
                  <a:cubicBezTo>
                    <a:pt x="559" y="3011"/>
                    <a:pt x="557" y="3008"/>
                    <a:pt x="556" y="3004"/>
                  </a:cubicBezTo>
                  <a:lnTo>
                    <a:pt x="556" y="3004"/>
                  </a:lnTo>
                  <a:cubicBezTo>
                    <a:pt x="560" y="2997"/>
                    <a:pt x="563" y="2988"/>
                    <a:pt x="569" y="2977"/>
                  </a:cubicBezTo>
                  <a:cubicBezTo>
                    <a:pt x="569" y="2972"/>
                    <a:pt x="567" y="2968"/>
                    <a:pt x="565" y="2963"/>
                  </a:cubicBezTo>
                  <a:lnTo>
                    <a:pt x="565" y="2963"/>
                  </a:lnTo>
                  <a:cubicBezTo>
                    <a:pt x="576" y="2956"/>
                    <a:pt x="586" y="2947"/>
                    <a:pt x="595" y="2939"/>
                  </a:cubicBezTo>
                  <a:lnTo>
                    <a:pt x="607" y="2926"/>
                  </a:lnTo>
                  <a:cubicBezTo>
                    <a:pt x="608" y="2925"/>
                    <a:pt x="609" y="2924"/>
                    <a:pt x="609" y="2924"/>
                  </a:cubicBezTo>
                  <a:close/>
                  <a:moveTo>
                    <a:pt x="458" y="3009"/>
                  </a:moveTo>
                  <a:cubicBezTo>
                    <a:pt x="458" y="3013"/>
                    <a:pt x="459" y="3016"/>
                    <a:pt x="461" y="3019"/>
                  </a:cubicBezTo>
                  <a:lnTo>
                    <a:pt x="461" y="3019"/>
                  </a:lnTo>
                  <a:cubicBezTo>
                    <a:pt x="459" y="3016"/>
                    <a:pt x="458" y="3013"/>
                    <a:pt x="458" y="3009"/>
                  </a:cubicBezTo>
                  <a:close/>
                  <a:moveTo>
                    <a:pt x="254" y="2863"/>
                  </a:moveTo>
                  <a:lnTo>
                    <a:pt x="254" y="2863"/>
                  </a:lnTo>
                  <a:cubicBezTo>
                    <a:pt x="269" y="2870"/>
                    <a:pt x="285" y="2875"/>
                    <a:pt x="301" y="2875"/>
                  </a:cubicBezTo>
                  <a:lnTo>
                    <a:pt x="332" y="2875"/>
                  </a:lnTo>
                  <a:cubicBezTo>
                    <a:pt x="339" y="2879"/>
                    <a:pt x="346" y="2883"/>
                    <a:pt x="352" y="2888"/>
                  </a:cubicBezTo>
                  <a:lnTo>
                    <a:pt x="365" y="2900"/>
                  </a:lnTo>
                  <a:cubicBezTo>
                    <a:pt x="367" y="2899"/>
                    <a:pt x="369" y="2898"/>
                    <a:pt x="371" y="2897"/>
                  </a:cubicBezTo>
                  <a:lnTo>
                    <a:pt x="371" y="2897"/>
                  </a:lnTo>
                  <a:lnTo>
                    <a:pt x="378" y="2900"/>
                  </a:lnTo>
                  <a:cubicBezTo>
                    <a:pt x="388" y="2922"/>
                    <a:pt x="402" y="2941"/>
                    <a:pt x="420" y="2959"/>
                  </a:cubicBezTo>
                  <a:lnTo>
                    <a:pt x="420" y="2959"/>
                  </a:lnTo>
                  <a:lnTo>
                    <a:pt x="429" y="2977"/>
                  </a:lnTo>
                  <a:cubicBezTo>
                    <a:pt x="429" y="2999"/>
                    <a:pt x="438" y="3021"/>
                    <a:pt x="466" y="3035"/>
                  </a:cubicBezTo>
                  <a:lnTo>
                    <a:pt x="466" y="3035"/>
                  </a:lnTo>
                  <a:cubicBezTo>
                    <a:pt x="470" y="3045"/>
                    <a:pt x="475" y="3056"/>
                    <a:pt x="480" y="3066"/>
                  </a:cubicBezTo>
                  <a:cubicBezTo>
                    <a:pt x="492" y="3078"/>
                    <a:pt x="507" y="3090"/>
                    <a:pt x="523" y="3100"/>
                  </a:cubicBezTo>
                  <a:lnTo>
                    <a:pt x="523" y="3100"/>
                  </a:lnTo>
                  <a:lnTo>
                    <a:pt x="505" y="3130"/>
                  </a:lnTo>
                  <a:cubicBezTo>
                    <a:pt x="488" y="3133"/>
                    <a:pt x="472" y="3137"/>
                    <a:pt x="456" y="3144"/>
                  </a:cubicBezTo>
                  <a:lnTo>
                    <a:pt x="456" y="3144"/>
                  </a:lnTo>
                  <a:cubicBezTo>
                    <a:pt x="459" y="3131"/>
                    <a:pt x="464" y="3114"/>
                    <a:pt x="454" y="3104"/>
                  </a:cubicBezTo>
                  <a:lnTo>
                    <a:pt x="447" y="3090"/>
                  </a:lnTo>
                  <a:lnTo>
                    <a:pt x="447" y="3090"/>
                  </a:lnTo>
                  <a:cubicBezTo>
                    <a:pt x="454" y="3066"/>
                    <a:pt x="450" y="3038"/>
                    <a:pt x="429" y="3028"/>
                  </a:cubicBezTo>
                  <a:cubicBezTo>
                    <a:pt x="416" y="3028"/>
                    <a:pt x="416" y="3015"/>
                    <a:pt x="416" y="3002"/>
                  </a:cubicBezTo>
                  <a:cubicBezTo>
                    <a:pt x="416" y="2977"/>
                    <a:pt x="391" y="2964"/>
                    <a:pt x="352" y="2964"/>
                  </a:cubicBezTo>
                  <a:cubicBezTo>
                    <a:pt x="331" y="2964"/>
                    <a:pt x="319" y="2981"/>
                    <a:pt x="315" y="3002"/>
                  </a:cubicBezTo>
                  <a:lnTo>
                    <a:pt x="315" y="3002"/>
                  </a:lnTo>
                  <a:cubicBezTo>
                    <a:pt x="315" y="3002"/>
                    <a:pt x="314" y="3002"/>
                    <a:pt x="314" y="3002"/>
                  </a:cubicBezTo>
                  <a:lnTo>
                    <a:pt x="309" y="3007"/>
                  </a:lnTo>
                  <a:lnTo>
                    <a:pt x="309" y="3007"/>
                  </a:lnTo>
                  <a:lnTo>
                    <a:pt x="289" y="2977"/>
                  </a:lnTo>
                  <a:lnTo>
                    <a:pt x="276" y="2977"/>
                  </a:lnTo>
                  <a:cubicBezTo>
                    <a:pt x="296" y="2957"/>
                    <a:pt x="300" y="2936"/>
                    <a:pt x="288" y="2916"/>
                  </a:cubicBezTo>
                  <a:lnTo>
                    <a:pt x="288" y="2916"/>
                  </a:lnTo>
                  <a:cubicBezTo>
                    <a:pt x="289" y="2911"/>
                    <a:pt x="289" y="2906"/>
                    <a:pt x="289" y="2900"/>
                  </a:cubicBezTo>
                  <a:cubicBezTo>
                    <a:pt x="289" y="2888"/>
                    <a:pt x="277" y="2876"/>
                    <a:pt x="254" y="2864"/>
                  </a:cubicBezTo>
                  <a:lnTo>
                    <a:pt x="254" y="2864"/>
                  </a:lnTo>
                  <a:cubicBezTo>
                    <a:pt x="254" y="2863"/>
                    <a:pt x="254" y="2863"/>
                    <a:pt x="254" y="2863"/>
                  </a:cubicBezTo>
                  <a:close/>
                  <a:moveTo>
                    <a:pt x="352" y="3181"/>
                  </a:moveTo>
                  <a:lnTo>
                    <a:pt x="352" y="3204"/>
                  </a:lnTo>
                  <a:lnTo>
                    <a:pt x="352" y="3204"/>
                  </a:lnTo>
                  <a:cubicBezTo>
                    <a:pt x="351" y="3203"/>
                    <a:pt x="349" y="3201"/>
                    <a:pt x="347" y="3200"/>
                  </a:cubicBezTo>
                  <a:lnTo>
                    <a:pt x="347" y="3200"/>
                  </a:lnTo>
                  <a:cubicBezTo>
                    <a:pt x="342" y="3193"/>
                    <a:pt x="340" y="3187"/>
                    <a:pt x="336" y="3181"/>
                  </a:cubicBezTo>
                  <a:close/>
                  <a:moveTo>
                    <a:pt x="831" y="3272"/>
                  </a:moveTo>
                  <a:cubicBezTo>
                    <a:pt x="830" y="3276"/>
                    <a:pt x="828" y="3279"/>
                    <a:pt x="827" y="3283"/>
                  </a:cubicBezTo>
                  <a:lnTo>
                    <a:pt x="827" y="3283"/>
                  </a:lnTo>
                  <a:cubicBezTo>
                    <a:pt x="826" y="3283"/>
                    <a:pt x="825" y="3283"/>
                    <a:pt x="824" y="3283"/>
                  </a:cubicBezTo>
                  <a:cubicBezTo>
                    <a:pt x="826" y="3279"/>
                    <a:pt x="827" y="3276"/>
                    <a:pt x="829" y="3273"/>
                  </a:cubicBezTo>
                  <a:lnTo>
                    <a:pt x="829" y="3273"/>
                  </a:lnTo>
                  <a:cubicBezTo>
                    <a:pt x="830" y="3273"/>
                    <a:pt x="830" y="3272"/>
                    <a:pt x="831" y="3272"/>
                  </a:cubicBezTo>
                  <a:close/>
                  <a:moveTo>
                    <a:pt x="883" y="3255"/>
                  </a:moveTo>
                  <a:cubicBezTo>
                    <a:pt x="899" y="3255"/>
                    <a:pt x="914" y="3262"/>
                    <a:pt x="926" y="3283"/>
                  </a:cubicBezTo>
                  <a:cubicBezTo>
                    <a:pt x="932" y="3295"/>
                    <a:pt x="931" y="3312"/>
                    <a:pt x="925" y="3333"/>
                  </a:cubicBezTo>
                  <a:lnTo>
                    <a:pt x="925" y="3333"/>
                  </a:lnTo>
                  <a:cubicBezTo>
                    <a:pt x="913" y="3320"/>
                    <a:pt x="900" y="3308"/>
                    <a:pt x="888" y="3308"/>
                  </a:cubicBezTo>
                  <a:lnTo>
                    <a:pt x="875" y="3295"/>
                  </a:lnTo>
                  <a:cubicBezTo>
                    <a:pt x="865" y="3291"/>
                    <a:pt x="858" y="3288"/>
                    <a:pt x="851" y="3286"/>
                  </a:cubicBezTo>
                  <a:lnTo>
                    <a:pt x="851" y="3286"/>
                  </a:lnTo>
                  <a:cubicBezTo>
                    <a:pt x="856" y="3277"/>
                    <a:pt x="861" y="3267"/>
                    <a:pt x="865" y="3258"/>
                  </a:cubicBezTo>
                  <a:lnTo>
                    <a:pt x="865" y="3258"/>
                  </a:lnTo>
                  <a:cubicBezTo>
                    <a:pt x="871" y="3256"/>
                    <a:pt x="877" y="3255"/>
                    <a:pt x="883" y="3255"/>
                  </a:cubicBezTo>
                  <a:close/>
                  <a:moveTo>
                    <a:pt x="776" y="3423"/>
                  </a:moveTo>
                  <a:cubicBezTo>
                    <a:pt x="777" y="3423"/>
                    <a:pt x="777" y="3423"/>
                    <a:pt x="778" y="3423"/>
                  </a:cubicBezTo>
                  <a:lnTo>
                    <a:pt x="778" y="3423"/>
                  </a:lnTo>
                  <a:cubicBezTo>
                    <a:pt x="778" y="3424"/>
                    <a:pt x="779" y="3425"/>
                    <a:pt x="779" y="3426"/>
                  </a:cubicBezTo>
                  <a:lnTo>
                    <a:pt x="779" y="3426"/>
                  </a:lnTo>
                  <a:cubicBezTo>
                    <a:pt x="778" y="3427"/>
                    <a:pt x="777" y="3428"/>
                    <a:pt x="776" y="3429"/>
                  </a:cubicBezTo>
                  <a:lnTo>
                    <a:pt x="776" y="3429"/>
                  </a:lnTo>
                  <a:cubicBezTo>
                    <a:pt x="775" y="3428"/>
                    <a:pt x="775" y="3426"/>
                    <a:pt x="774" y="3425"/>
                  </a:cubicBezTo>
                  <a:lnTo>
                    <a:pt x="774" y="3425"/>
                  </a:lnTo>
                  <a:cubicBezTo>
                    <a:pt x="775" y="3424"/>
                    <a:pt x="775" y="3424"/>
                    <a:pt x="776" y="3423"/>
                  </a:cubicBezTo>
                  <a:close/>
                  <a:moveTo>
                    <a:pt x="773" y="3431"/>
                  </a:moveTo>
                  <a:lnTo>
                    <a:pt x="773" y="3431"/>
                  </a:lnTo>
                  <a:cubicBezTo>
                    <a:pt x="770" y="3433"/>
                    <a:pt x="768" y="3434"/>
                    <a:pt x="765" y="3435"/>
                  </a:cubicBezTo>
                  <a:lnTo>
                    <a:pt x="765" y="3435"/>
                  </a:lnTo>
                  <a:cubicBezTo>
                    <a:pt x="768" y="3434"/>
                    <a:pt x="771" y="3433"/>
                    <a:pt x="773" y="3431"/>
                  </a:cubicBezTo>
                  <a:close/>
                  <a:moveTo>
                    <a:pt x="780" y="3428"/>
                  </a:moveTo>
                  <a:cubicBezTo>
                    <a:pt x="781" y="3433"/>
                    <a:pt x="782" y="3436"/>
                    <a:pt x="781" y="3436"/>
                  </a:cubicBezTo>
                  <a:cubicBezTo>
                    <a:pt x="780" y="3436"/>
                    <a:pt x="779" y="3434"/>
                    <a:pt x="776" y="3430"/>
                  </a:cubicBezTo>
                  <a:lnTo>
                    <a:pt x="776" y="3430"/>
                  </a:lnTo>
                  <a:cubicBezTo>
                    <a:pt x="778" y="3429"/>
                    <a:pt x="779" y="3429"/>
                    <a:pt x="780" y="3428"/>
                  </a:cubicBezTo>
                  <a:close/>
                  <a:moveTo>
                    <a:pt x="824" y="3499"/>
                  </a:moveTo>
                  <a:lnTo>
                    <a:pt x="824" y="3499"/>
                  </a:lnTo>
                  <a:cubicBezTo>
                    <a:pt x="819" y="3509"/>
                    <a:pt x="814" y="3518"/>
                    <a:pt x="809" y="3528"/>
                  </a:cubicBezTo>
                  <a:lnTo>
                    <a:pt x="809" y="3528"/>
                  </a:lnTo>
                  <a:lnTo>
                    <a:pt x="793" y="3517"/>
                  </a:lnTo>
                  <a:lnTo>
                    <a:pt x="793" y="3517"/>
                  </a:lnTo>
                  <a:cubicBezTo>
                    <a:pt x="802" y="3512"/>
                    <a:pt x="812" y="3506"/>
                    <a:pt x="824" y="3499"/>
                  </a:cubicBezTo>
                  <a:close/>
                  <a:moveTo>
                    <a:pt x="842" y="3492"/>
                  </a:moveTo>
                  <a:cubicBezTo>
                    <a:pt x="842" y="3492"/>
                    <a:pt x="843" y="3492"/>
                    <a:pt x="843" y="3493"/>
                  </a:cubicBezTo>
                  <a:lnTo>
                    <a:pt x="843" y="3493"/>
                  </a:lnTo>
                  <a:cubicBezTo>
                    <a:pt x="833" y="3508"/>
                    <a:pt x="823" y="3522"/>
                    <a:pt x="815" y="3532"/>
                  </a:cubicBezTo>
                  <a:lnTo>
                    <a:pt x="815" y="3532"/>
                  </a:lnTo>
                  <a:lnTo>
                    <a:pt x="812" y="3530"/>
                  </a:lnTo>
                  <a:lnTo>
                    <a:pt x="812" y="3530"/>
                  </a:lnTo>
                  <a:cubicBezTo>
                    <a:pt x="823" y="3518"/>
                    <a:pt x="833" y="3505"/>
                    <a:pt x="842" y="3492"/>
                  </a:cubicBezTo>
                  <a:close/>
                  <a:moveTo>
                    <a:pt x="866" y="3525"/>
                  </a:moveTo>
                  <a:cubicBezTo>
                    <a:pt x="887" y="3568"/>
                    <a:pt x="876" y="3618"/>
                    <a:pt x="849" y="3665"/>
                  </a:cubicBezTo>
                  <a:lnTo>
                    <a:pt x="849" y="3665"/>
                  </a:lnTo>
                  <a:lnTo>
                    <a:pt x="849" y="3665"/>
                  </a:lnTo>
                  <a:lnTo>
                    <a:pt x="849" y="3652"/>
                  </a:lnTo>
                  <a:cubicBezTo>
                    <a:pt x="862" y="3640"/>
                    <a:pt x="862" y="3627"/>
                    <a:pt x="862" y="3601"/>
                  </a:cubicBezTo>
                  <a:cubicBezTo>
                    <a:pt x="862" y="3589"/>
                    <a:pt x="862" y="3576"/>
                    <a:pt x="849" y="3563"/>
                  </a:cubicBezTo>
                  <a:lnTo>
                    <a:pt x="849" y="3550"/>
                  </a:lnTo>
                  <a:cubicBezTo>
                    <a:pt x="854" y="3542"/>
                    <a:pt x="860" y="3533"/>
                    <a:pt x="866" y="3525"/>
                  </a:cubicBezTo>
                  <a:close/>
                  <a:moveTo>
                    <a:pt x="530" y="3703"/>
                  </a:moveTo>
                  <a:cubicBezTo>
                    <a:pt x="535" y="3703"/>
                    <a:pt x="539" y="3703"/>
                    <a:pt x="544" y="3703"/>
                  </a:cubicBezTo>
                  <a:cubicBezTo>
                    <a:pt x="542" y="3705"/>
                    <a:pt x="540" y="3707"/>
                    <a:pt x="539" y="3709"/>
                  </a:cubicBezTo>
                  <a:lnTo>
                    <a:pt x="539" y="3709"/>
                  </a:lnTo>
                  <a:cubicBezTo>
                    <a:pt x="536" y="3708"/>
                    <a:pt x="533" y="3706"/>
                    <a:pt x="531" y="3703"/>
                  </a:cubicBezTo>
                  <a:cubicBezTo>
                    <a:pt x="530" y="3703"/>
                    <a:pt x="530" y="3703"/>
                    <a:pt x="530" y="3703"/>
                  </a:cubicBezTo>
                  <a:close/>
                  <a:moveTo>
                    <a:pt x="822" y="3705"/>
                  </a:moveTo>
                  <a:lnTo>
                    <a:pt x="822" y="3705"/>
                  </a:lnTo>
                  <a:cubicBezTo>
                    <a:pt x="818" y="3711"/>
                    <a:pt x="813" y="3716"/>
                    <a:pt x="808" y="3722"/>
                  </a:cubicBezTo>
                  <a:lnTo>
                    <a:pt x="808" y="3722"/>
                  </a:lnTo>
                  <a:cubicBezTo>
                    <a:pt x="809" y="3720"/>
                    <a:pt x="810" y="3718"/>
                    <a:pt x="811" y="3716"/>
                  </a:cubicBezTo>
                  <a:lnTo>
                    <a:pt x="822" y="3705"/>
                  </a:lnTo>
                  <a:close/>
                  <a:moveTo>
                    <a:pt x="814" y="3667"/>
                  </a:moveTo>
                  <a:cubicBezTo>
                    <a:pt x="809" y="3686"/>
                    <a:pt x="784" y="3711"/>
                    <a:pt x="735" y="3742"/>
                  </a:cubicBezTo>
                  <a:cubicBezTo>
                    <a:pt x="735" y="3742"/>
                    <a:pt x="735" y="3742"/>
                    <a:pt x="735" y="3742"/>
                  </a:cubicBezTo>
                  <a:lnTo>
                    <a:pt x="735" y="3742"/>
                  </a:lnTo>
                  <a:cubicBezTo>
                    <a:pt x="737" y="3739"/>
                    <a:pt x="740" y="3736"/>
                    <a:pt x="743" y="3734"/>
                  </a:cubicBezTo>
                  <a:lnTo>
                    <a:pt x="743" y="3734"/>
                  </a:lnTo>
                  <a:cubicBezTo>
                    <a:pt x="751" y="3729"/>
                    <a:pt x="759" y="3723"/>
                    <a:pt x="767" y="3716"/>
                  </a:cubicBezTo>
                  <a:lnTo>
                    <a:pt x="767" y="3716"/>
                  </a:lnTo>
                  <a:cubicBezTo>
                    <a:pt x="785" y="3701"/>
                    <a:pt x="801" y="3684"/>
                    <a:pt x="814" y="3667"/>
                  </a:cubicBezTo>
                  <a:close/>
                  <a:moveTo>
                    <a:pt x="758" y="3770"/>
                  </a:moveTo>
                  <a:cubicBezTo>
                    <a:pt x="720" y="3801"/>
                    <a:pt x="679" y="3823"/>
                    <a:pt x="646" y="3831"/>
                  </a:cubicBezTo>
                  <a:cubicBezTo>
                    <a:pt x="642" y="3831"/>
                    <a:pt x="639" y="3830"/>
                    <a:pt x="636" y="3829"/>
                  </a:cubicBezTo>
                  <a:lnTo>
                    <a:pt x="636" y="3829"/>
                  </a:lnTo>
                  <a:cubicBezTo>
                    <a:pt x="650" y="3822"/>
                    <a:pt x="659" y="3815"/>
                    <a:pt x="665" y="3805"/>
                  </a:cubicBezTo>
                  <a:lnTo>
                    <a:pt x="671" y="3805"/>
                  </a:lnTo>
                  <a:cubicBezTo>
                    <a:pt x="696" y="3805"/>
                    <a:pt x="722" y="3793"/>
                    <a:pt x="735" y="3780"/>
                  </a:cubicBezTo>
                  <a:cubicBezTo>
                    <a:pt x="743" y="3777"/>
                    <a:pt x="751" y="3774"/>
                    <a:pt x="758" y="3770"/>
                  </a:cubicBezTo>
                  <a:close/>
                  <a:moveTo>
                    <a:pt x="550" y="1"/>
                  </a:moveTo>
                  <a:cubicBezTo>
                    <a:pt x="534" y="1"/>
                    <a:pt x="518" y="7"/>
                    <a:pt x="505" y="20"/>
                  </a:cubicBezTo>
                  <a:cubicBezTo>
                    <a:pt x="482" y="51"/>
                    <a:pt x="463" y="85"/>
                    <a:pt x="446" y="120"/>
                  </a:cubicBezTo>
                  <a:lnTo>
                    <a:pt x="446" y="120"/>
                  </a:lnTo>
                  <a:cubicBezTo>
                    <a:pt x="433" y="126"/>
                    <a:pt x="422" y="135"/>
                    <a:pt x="416" y="147"/>
                  </a:cubicBezTo>
                  <a:lnTo>
                    <a:pt x="403" y="198"/>
                  </a:lnTo>
                  <a:cubicBezTo>
                    <a:pt x="398" y="210"/>
                    <a:pt x="400" y="221"/>
                    <a:pt x="406" y="231"/>
                  </a:cubicBezTo>
                  <a:lnTo>
                    <a:pt x="406" y="231"/>
                  </a:lnTo>
                  <a:cubicBezTo>
                    <a:pt x="368" y="368"/>
                    <a:pt x="365" y="516"/>
                    <a:pt x="365" y="657"/>
                  </a:cubicBezTo>
                  <a:lnTo>
                    <a:pt x="365" y="657"/>
                  </a:lnTo>
                  <a:cubicBezTo>
                    <a:pt x="365" y="657"/>
                    <a:pt x="365" y="657"/>
                    <a:pt x="365" y="657"/>
                  </a:cubicBezTo>
                  <a:lnTo>
                    <a:pt x="340" y="657"/>
                  </a:lnTo>
                  <a:lnTo>
                    <a:pt x="314" y="682"/>
                  </a:lnTo>
                  <a:lnTo>
                    <a:pt x="314" y="708"/>
                  </a:lnTo>
                  <a:cubicBezTo>
                    <a:pt x="314" y="733"/>
                    <a:pt x="340" y="746"/>
                    <a:pt x="365" y="746"/>
                  </a:cubicBezTo>
                  <a:lnTo>
                    <a:pt x="371" y="746"/>
                  </a:lnTo>
                  <a:cubicBezTo>
                    <a:pt x="377" y="818"/>
                    <a:pt x="375" y="888"/>
                    <a:pt x="365" y="950"/>
                  </a:cubicBezTo>
                  <a:cubicBezTo>
                    <a:pt x="340" y="1129"/>
                    <a:pt x="314" y="1294"/>
                    <a:pt x="263" y="1460"/>
                  </a:cubicBezTo>
                  <a:cubicBezTo>
                    <a:pt x="174" y="1804"/>
                    <a:pt x="72" y="2161"/>
                    <a:pt x="174" y="2480"/>
                  </a:cubicBezTo>
                  <a:cubicBezTo>
                    <a:pt x="181" y="2495"/>
                    <a:pt x="189" y="2505"/>
                    <a:pt x="199" y="2514"/>
                  </a:cubicBezTo>
                  <a:lnTo>
                    <a:pt x="199" y="2514"/>
                  </a:lnTo>
                  <a:cubicBezTo>
                    <a:pt x="184" y="2523"/>
                    <a:pt x="174" y="2540"/>
                    <a:pt x="174" y="2556"/>
                  </a:cubicBezTo>
                  <a:cubicBezTo>
                    <a:pt x="174" y="2569"/>
                    <a:pt x="161" y="2582"/>
                    <a:pt x="148" y="2594"/>
                  </a:cubicBezTo>
                  <a:cubicBezTo>
                    <a:pt x="136" y="2633"/>
                    <a:pt x="123" y="2671"/>
                    <a:pt x="110" y="2709"/>
                  </a:cubicBezTo>
                  <a:cubicBezTo>
                    <a:pt x="110" y="2760"/>
                    <a:pt x="110" y="2811"/>
                    <a:pt x="123" y="2849"/>
                  </a:cubicBezTo>
                  <a:cubicBezTo>
                    <a:pt x="136" y="2875"/>
                    <a:pt x="136" y="2900"/>
                    <a:pt x="136" y="2926"/>
                  </a:cubicBezTo>
                  <a:cubicBezTo>
                    <a:pt x="136" y="2939"/>
                    <a:pt x="136" y="2939"/>
                    <a:pt x="136" y="2951"/>
                  </a:cubicBezTo>
                  <a:cubicBezTo>
                    <a:pt x="129" y="2945"/>
                    <a:pt x="120" y="2942"/>
                    <a:pt x="110" y="2942"/>
                  </a:cubicBezTo>
                  <a:cubicBezTo>
                    <a:pt x="101" y="2942"/>
                    <a:pt x="91" y="2945"/>
                    <a:pt x="85" y="2951"/>
                  </a:cubicBezTo>
                  <a:cubicBezTo>
                    <a:pt x="59" y="2951"/>
                    <a:pt x="46" y="2964"/>
                    <a:pt x="34" y="2990"/>
                  </a:cubicBezTo>
                  <a:cubicBezTo>
                    <a:pt x="0" y="3131"/>
                    <a:pt x="76" y="3267"/>
                    <a:pt x="167" y="3383"/>
                  </a:cubicBezTo>
                  <a:lnTo>
                    <a:pt x="167" y="3383"/>
                  </a:lnTo>
                  <a:lnTo>
                    <a:pt x="110" y="3448"/>
                  </a:lnTo>
                  <a:lnTo>
                    <a:pt x="110" y="3448"/>
                  </a:lnTo>
                  <a:lnTo>
                    <a:pt x="186" y="3407"/>
                  </a:lnTo>
                  <a:lnTo>
                    <a:pt x="186" y="3407"/>
                  </a:lnTo>
                  <a:cubicBezTo>
                    <a:pt x="201" y="3424"/>
                    <a:pt x="216" y="3442"/>
                    <a:pt x="230" y="3458"/>
                  </a:cubicBezTo>
                  <a:lnTo>
                    <a:pt x="230" y="3458"/>
                  </a:lnTo>
                  <a:cubicBezTo>
                    <a:pt x="218" y="3462"/>
                    <a:pt x="206" y="3472"/>
                    <a:pt x="199" y="3487"/>
                  </a:cubicBezTo>
                  <a:cubicBezTo>
                    <a:pt x="199" y="3499"/>
                    <a:pt x="199" y="3512"/>
                    <a:pt x="199" y="3538"/>
                  </a:cubicBezTo>
                  <a:cubicBezTo>
                    <a:pt x="212" y="3550"/>
                    <a:pt x="212" y="3563"/>
                    <a:pt x="225" y="3563"/>
                  </a:cubicBezTo>
                  <a:cubicBezTo>
                    <a:pt x="238" y="3576"/>
                    <a:pt x="238" y="3589"/>
                    <a:pt x="238" y="3601"/>
                  </a:cubicBezTo>
                  <a:cubicBezTo>
                    <a:pt x="289" y="3652"/>
                    <a:pt x="340" y="3678"/>
                    <a:pt x="403" y="3703"/>
                  </a:cubicBezTo>
                  <a:cubicBezTo>
                    <a:pt x="403" y="3742"/>
                    <a:pt x="429" y="3780"/>
                    <a:pt x="467" y="3805"/>
                  </a:cubicBezTo>
                  <a:cubicBezTo>
                    <a:pt x="493" y="3831"/>
                    <a:pt x="531" y="3844"/>
                    <a:pt x="582" y="3844"/>
                  </a:cubicBezTo>
                  <a:cubicBezTo>
                    <a:pt x="583" y="3844"/>
                    <a:pt x="584" y="3843"/>
                    <a:pt x="585" y="3843"/>
                  </a:cubicBezTo>
                  <a:lnTo>
                    <a:pt x="585" y="3843"/>
                  </a:lnTo>
                  <a:cubicBezTo>
                    <a:pt x="587" y="3848"/>
                    <a:pt x="590" y="3852"/>
                    <a:pt x="595" y="3856"/>
                  </a:cubicBezTo>
                  <a:cubicBezTo>
                    <a:pt x="607" y="3869"/>
                    <a:pt x="620" y="3869"/>
                    <a:pt x="633" y="3869"/>
                  </a:cubicBezTo>
                  <a:lnTo>
                    <a:pt x="646" y="3869"/>
                  </a:lnTo>
                  <a:cubicBezTo>
                    <a:pt x="760" y="3831"/>
                    <a:pt x="862" y="3742"/>
                    <a:pt x="900" y="3627"/>
                  </a:cubicBezTo>
                  <a:cubicBezTo>
                    <a:pt x="913" y="3589"/>
                    <a:pt x="913" y="3538"/>
                    <a:pt x="888" y="3500"/>
                  </a:cubicBezTo>
                  <a:lnTo>
                    <a:pt x="888" y="3500"/>
                  </a:lnTo>
                  <a:cubicBezTo>
                    <a:pt x="893" y="3494"/>
                    <a:pt x="897" y="3490"/>
                    <a:pt x="900" y="3487"/>
                  </a:cubicBezTo>
                  <a:cubicBezTo>
                    <a:pt x="900" y="3485"/>
                    <a:pt x="900" y="3484"/>
                    <a:pt x="900" y="3482"/>
                  </a:cubicBezTo>
                  <a:lnTo>
                    <a:pt x="900" y="3482"/>
                  </a:lnTo>
                  <a:cubicBezTo>
                    <a:pt x="966" y="3389"/>
                    <a:pt x="975" y="3318"/>
                    <a:pt x="951" y="3270"/>
                  </a:cubicBezTo>
                  <a:cubicBezTo>
                    <a:pt x="939" y="3244"/>
                    <a:pt x="926" y="3232"/>
                    <a:pt x="900" y="3219"/>
                  </a:cubicBezTo>
                  <a:lnTo>
                    <a:pt x="888" y="3219"/>
                  </a:lnTo>
                  <a:cubicBezTo>
                    <a:pt x="893" y="3196"/>
                    <a:pt x="899" y="3173"/>
                    <a:pt x="904" y="3150"/>
                  </a:cubicBezTo>
                  <a:lnTo>
                    <a:pt x="904" y="3150"/>
                  </a:lnTo>
                  <a:cubicBezTo>
                    <a:pt x="930" y="3093"/>
                    <a:pt x="943" y="3029"/>
                    <a:pt x="964" y="2964"/>
                  </a:cubicBezTo>
                  <a:cubicBezTo>
                    <a:pt x="964" y="2964"/>
                    <a:pt x="964" y="2951"/>
                    <a:pt x="964" y="2951"/>
                  </a:cubicBezTo>
                  <a:cubicBezTo>
                    <a:pt x="964" y="2926"/>
                    <a:pt x="964" y="2900"/>
                    <a:pt x="977" y="2875"/>
                  </a:cubicBezTo>
                  <a:cubicBezTo>
                    <a:pt x="977" y="2862"/>
                    <a:pt x="964" y="2837"/>
                    <a:pt x="951" y="2824"/>
                  </a:cubicBezTo>
                  <a:lnTo>
                    <a:pt x="916" y="2812"/>
                  </a:lnTo>
                  <a:lnTo>
                    <a:pt x="916" y="2812"/>
                  </a:lnTo>
                  <a:cubicBezTo>
                    <a:pt x="917" y="2779"/>
                    <a:pt x="917" y="2747"/>
                    <a:pt x="915" y="2714"/>
                  </a:cubicBezTo>
                  <a:lnTo>
                    <a:pt x="915" y="2714"/>
                  </a:lnTo>
                  <a:cubicBezTo>
                    <a:pt x="919" y="2709"/>
                    <a:pt x="923" y="2702"/>
                    <a:pt x="926" y="2696"/>
                  </a:cubicBezTo>
                  <a:cubicBezTo>
                    <a:pt x="926" y="2684"/>
                    <a:pt x="964" y="2594"/>
                    <a:pt x="926" y="2531"/>
                  </a:cubicBezTo>
                  <a:cubicBezTo>
                    <a:pt x="913" y="2531"/>
                    <a:pt x="900" y="2518"/>
                    <a:pt x="888" y="2518"/>
                  </a:cubicBezTo>
                  <a:cubicBezTo>
                    <a:pt x="888" y="2517"/>
                    <a:pt x="888" y="2516"/>
                    <a:pt x="888" y="2515"/>
                  </a:cubicBezTo>
                  <a:lnTo>
                    <a:pt x="888" y="2515"/>
                  </a:lnTo>
                  <a:cubicBezTo>
                    <a:pt x="888" y="2472"/>
                    <a:pt x="886" y="2437"/>
                    <a:pt x="875" y="2403"/>
                  </a:cubicBezTo>
                  <a:cubicBezTo>
                    <a:pt x="875" y="2390"/>
                    <a:pt x="862" y="2378"/>
                    <a:pt x="862" y="2378"/>
                  </a:cubicBezTo>
                  <a:cubicBezTo>
                    <a:pt x="862" y="2352"/>
                    <a:pt x="875" y="2314"/>
                    <a:pt x="875" y="2301"/>
                  </a:cubicBezTo>
                  <a:lnTo>
                    <a:pt x="849" y="2288"/>
                  </a:lnTo>
                  <a:lnTo>
                    <a:pt x="875" y="2288"/>
                  </a:lnTo>
                  <a:lnTo>
                    <a:pt x="888" y="2250"/>
                  </a:lnTo>
                  <a:lnTo>
                    <a:pt x="875" y="2250"/>
                  </a:lnTo>
                  <a:cubicBezTo>
                    <a:pt x="862" y="2238"/>
                    <a:pt x="862" y="2238"/>
                    <a:pt x="849" y="2225"/>
                  </a:cubicBezTo>
                  <a:cubicBezTo>
                    <a:pt x="849" y="2212"/>
                    <a:pt x="849" y="2187"/>
                    <a:pt x="849" y="2174"/>
                  </a:cubicBezTo>
                  <a:lnTo>
                    <a:pt x="849" y="2123"/>
                  </a:lnTo>
                  <a:cubicBezTo>
                    <a:pt x="849" y="2110"/>
                    <a:pt x="837" y="2097"/>
                    <a:pt x="837" y="2085"/>
                  </a:cubicBezTo>
                  <a:cubicBezTo>
                    <a:pt x="849" y="2046"/>
                    <a:pt x="862" y="2008"/>
                    <a:pt x="875" y="1970"/>
                  </a:cubicBezTo>
                  <a:cubicBezTo>
                    <a:pt x="888" y="1944"/>
                    <a:pt x="875" y="1919"/>
                    <a:pt x="862" y="1906"/>
                  </a:cubicBezTo>
                  <a:cubicBezTo>
                    <a:pt x="862" y="1871"/>
                    <a:pt x="873" y="1836"/>
                    <a:pt x="885" y="1760"/>
                  </a:cubicBezTo>
                  <a:lnTo>
                    <a:pt x="885" y="1760"/>
                  </a:lnTo>
                  <a:cubicBezTo>
                    <a:pt x="886" y="1758"/>
                    <a:pt x="887" y="1756"/>
                    <a:pt x="888" y="1753"/>
                  </a:cubicBezTo>
                  <a:cubicBezTo>
                    <a:pt x="888" y="1750"/>
                    <a:pt x="887" y="1747"/>
                    <a:pt x="887" y="1744"/>
                  </a:cubicBezTo>
                  <a:lnTo>
                    <a:pt x="887" y="1744"/>
                  </a:lnTo>
                  <a:cubicBezTo>
                    <a:pt x="887" y="1743"/>
                    <a:pt x="888" y="1742"/>
                    <a:pt x="888" y="1740"/>
                  </a:cubicBezTo>
                  <a:cubicBezTo>
                    <a:pt x="900" y="1664"/>
                    <a:pt x="913" y="1600"/>
                    <a:pt x="913" y="1587"/>
                  </a:cubicBezTo>
                  <a:cubicBezTo>
                    <a:pt x="913" y="1575"/>
                    <a:pt x="913" y="1549"/>
                    <a:pt x="913" y="1536"/>
                  </a:cubicBezTo>
                  <a:cubicBezTo>
                    <a:pt x="900" y="1524"/>
                    <a:pt x="900" y="1511"/>
                    <a:pt x="888" y="1511"/>
                  </a:cubicBezTo>
                  <a:lnTo>
                    <a:pt x="837" y="1466"/>
                  </a:lnTo>
                  <a:lnTo>
                    <a:pt x="837" y="1333"/>
                  </a:lnTo>
                  <a:cubicBezTo>
                    <a:pt x="837" y="1325"/>
                    <a:pt x="832" y="1317"/>
                    <a:pt x="828" y="1310"/>
                  </a:cubicBezTo>
                  <a:lnTo>
                    <a:pt x="828" y="1310"/>
                  </a:lnTo>
                  <a:lnTo>
                    <a:pt x="849" y="1282"/>
                  </a:lnTo>
                  <a:cubicBezTo>
                    <a:pt x="862" y="1269"/>
                    <a:pt x="849" y="1243"/>
                    <a:pt x="837" y="1218"/>
                  </a:cubicBezTo>
                  <a:lnTo>
                    <a:pt x="832" y="1218"/>
                  </a:lnTo>
                  <a:cubicBezTo>
                    <a:pt x="831" y="1214"/>
                    <a:pt x="828" y="1209"/>
                    <a:pt x="824" y="1205"/>
                  </a:cubicBezTo>
                  <a:lnTo>
                    <a:pt x="862" y="1141"/>
                  </a:lnTo>
                  <a:lnTo>
                    <a:pt x="837" y="1154"/>
                  </a:lnTo>
                  <a:cubicBezTo>
                    <a:pt x="837" y="1154"/>
                    <a:pt x="837" y="1141"/>
                    <a:pt x="837" y="1141"/>
                  </a:cubicBezTo>
                  <a:lnTo>
                    <a:pt x="837" y="1103"/>
                  </a:lnTo>
                  <a:lnTo>
                    <a:pt x="826" y="1103"/>
                  </a:lnTo>
                  <a:cubicBezTo>
                    <a:pt x="823" y="1098"/>
                    <a:pt x="818" y="1094"/>
                    <a:pt x="811" y="1090"/>
                  </a:cubicBezTo>
                  <a:cubicBezTo>
                    <a:pt x="824" y="1078"/>
                    <a:pt x="824" y="1065"/>
                    <a:pt x="824" y="1039"/>
                  </a:cubicBezTo>
                  <a:cubicBezTo>
                    <a:pt x="824" y="1027"/>
                    <a:pt x="824" y="1014"/>
                    <a:pt x="824" y="988"/>
                  </a:cubicBezTo>
                  <a:cubicBezTo>
                    <a:pt x="824" y="963"/>
                    <a:pt x="811" y="937"/>
                    <a:pt x="811" y="925"/>
                  </a:cubicBezTo>
                  <a:cubicBezTo>
                    <a:pt x="798" y="912"/>
                    <a:pt x="798" y="899"/>
                    <a:pt x="786" y="886"/>
                  </a:cubicBezTo>
                  <a:cubicBezTo>
                    <a:pt x="798" y="861"/>
                    <a:pt x="798" y="835"/>
                    <a:pt x="811" y="810"/>
                  </a:cubicBezTo>
                  <a:lnTo>
                    <a:pt x="811" y="784"/>
                  </a:lnTo>
                  <a:lnTo>
                    <a:pt x="811" y="759"/>
                  </a:lnTo>
                  <a:lnTo>
                    <a:pt x="798" y="759"/>
                  </a:lnTo>
                  <a:cubicBezTo>
                    <a:pt x="786" y="746"/>
                    <a:pt x="760" y="733"/>
                    <a:pt x="747" y="733"/>
                  </a:cubicBezTo>
                  <a:lnTo>
                    <a:pt x="735" y="733"/>
                  </a:lnTo>
                  <a:cubicBezTo>
                    <a:pt x="735" y="733"/>
                    <a:pt x="731" y="730"/>
                    <a:pt x="727" y="726"/>
                  </a:cubicBezTo>
                  <a:lnTo>
                    <a:pt x="727" y="726"/>
                  </a:lnTo>
                  <a:cubicBezTo>
                    <a:pt x="734" y="712"/>
                    <a:pt x="733" y="691"/>
                    <a:pt x="722" y="670"/>
                  </a:cubicBezTo>
                  <a:cubicBezTo>
                    <a:pt x="709" y="619"/>
                    <a:pt x="709" y="568"/>
                    <a:pt x="709" y="504"/>
                  </a:cubicBezTo>
                  <a:cubicBezTo>
                    <a:pt x="709" y="491"/>
                    <a:pt x="696" y="479"/>
                    <a:pt x="696" y="466"/>
                  </a:cubicBezTo>
                  <a:lnTo>
                    <a:pt x="689" y="434"/>
                  </a:lnTo>
                  <a:lnTo>
                    <a:pt x="689" y="434"/>
                  </a:lnTo>
                  <a:cubicBezTo>
                    <a:pt x="693" y="424"/>
                    <a:pt x="696" y="415"/>
                    <a:pt x="696" y="402"/>
                  </a:cubicBezTo>
                  <a:cubicBezTo>
                    <a:pt x="709" y="377"/>
                    <a:pt x="696" y="351"/>
                    <a:pt x="684" y="338"/>
                  </a:cubicBezTo>
                  <a:lnTo>
                    <a:pt x="684" y="262"/>
                  </a:lnTo>
                  <a:cubicBezTo>
                    <a:pt x="684" y="236"/>
                    <a:pt x="684" y="224"/>
                    <a:pt x="671" y="211"/>
                  </a:cubicBezTo>
                  <a:cubicBezTo>
                    <a:pt x="658" y="185"/>
                    <a:pt x="646" y="160"/>
                    <a:pt x="646" y="147"/>
                  </a:cubicBezTo>
                  <a:cubicBezTo>
                    <a:pt x="639" y="120"/>
                    <a:pt x="628" y="96"/>
                    <a:pt x="614" y="76"/>
                  </a:cubicBezTo>
                  <a:lnTo>
                    <a:pt x="614" y="76"/>
                  </a:lnTo>
                  <a:cubicBezTo>
                    <a:pt x="619" y="54"/>
                    <a:pt x="614" y="29"/>
                    <a:pt x="595" y="20"/>
                  </a:cubicBezTo>
                  <a:cubicBezTo>
                    <a:pt x="582" y="7"/>
                    <a:pt x="566" y="1"/>
                    <a:pt x="55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3"/>
            <p:cNvSpPr/>
            <p:nvPr/>
          </p:nvSpPr>
          <p:spPr>
            <a:xfrm rot="-1847138">
              <a:off x="8101604" y="5094423"/>
              <a:ext cx="21280" cy="75818"/>
            </a:xfrm>
            <a:custGeom>
              <a:avLst/>
              <a:gdLst/>
              <a:ahLst/>
              <a:cxnLst/>
              <a:rect l="l" t="t" r="r" b="b"/>
              <a:pathLst>
                <a:path w="501" h="1785" extrusionOk="0">
                  <a:moveTo>
                    <a:pt x="410" y="0"/>
                  </a:moveTo>
                  <a:cubicBezTo>
                    <a:pt x="383" y="0"/>
                    <a:pt x="357" y="16"/>
                    <a:pt x="352" y="51"/>
                  </a:cubicBezTo>
                  <a:cubicBezTo>
                    <a:pt x="238" y="599"/>
                    <a:pt x="123" y="1147"/>
                    <a:pt x="8" y="1695"/>
                  </a:cubicBezTo>
                  <a:cubicBezTo>
                    <a:pt x="1" y="1749"/>
                    <a:pt x="48" y="1784"/>
                    <a:pt x="90" y="1784"/>
                  </a:cubicBezTo>
                  <a:cubicBezTo>
                    <a:pt x="118" y="1784"/>
                    <a:pt x="143" y="1769"/>
                    <a:pt x="148" y="1733"/>
                  </a:cubicBezTo>
                  <a:lnTo>
                    <a:pt x="493" y="89"/>
                  </a:lnTo>
                  <a:cubicBezTo>
                    <a:pt x="500" y="35"/>
                    <a:pt x="452" y="0"/>
                    <a:pt x="4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3"/>
            <p:cNvSpPr/>
            <p:nvPr/>
          </p:nvSpPr>
          <p:spPr>
            <a:xfrm rot="-1847138">
              <a:off x="8099860" y="5093109"/>
              <a:ext cx="24381" cy="78877"/>
            </a:xfrm>
            <a:custGeom>
              <a:avLst/>
              <a:gdLst/>
              <a:ahLst/>
              <a:cxnLst/>
              <a:rect l="l" t="t" r="r" b="b"/>
              <a:pathLst>
                <a:path w="574" h="1857" extrusionOk="0">
                  <a:moveTo>
                    <a:pt x="459" y="72"/>
                  </a:moveTo>
                  <a:cubicBezTo>
                    <a:pt x="459" y="72"/>
                    <a:pt x="472" y="85"/>
                    <a:pt x="472" y="85"/>
                  </a:cubicBezTo>
                  <a:cubicBezTo>
                    <a:pt x="485" y="85"/>
                    <a:pt x="485" y="98"/>
                    <a:pt x="485" y="110"/>
                  </a:cubicBezTo>
                  <a:lnTo>
                    <a:pt x="140" y="1755"/>
                  </a:lnTo>
                  <a:cubicBezTo>
                    <a:pt x="140" y="1767"/>
                    <a:pt x="115" y="1780"/>
                    <a:pt x="115" y="1780"/>
                  </a:cubicBezTo>
                  <a:cubicBezTo>
                    <a:pt x="115" y="1780"/>
                    <a:pt x="90" y="1767"/>
                    <a:pt x="90" y="1729"/>
                  </a:cubicBezTo>
                  <a:lnTo>
                    <a:pt x="421" y="98"/>
                  </a:lnTo>
                  <a:cubicBezTo>
                    <a:pt x="434" y="72"/>
                    <a:pt x="446" y="72"/>
                    <a:pt x="446" y="72"/>
                  </a:cubicBezTo>
                  <a:close/>
                  <a:moveTo>
                    <a:pt x="466" y="1"/>
                  </a:moveTo>
                  <a:cubicBezTo>
                    <a:pt x="451" y="1"/>
                    <a:pt x="435" y="4"/>
                    <a:pt x="421" y="8"/>
                  </a:cubicBezTo>
                  <a:cubicBezTo>
                    <a:pt x="383" y="21"/>
                    <a:pt x="357" y="47"/>
                    <a:pt x="357" y="85"/>
                  </a:cubicBezTo>
                  <a:lnTo>
                    <a:pt x="13" y="1729"/>
                  </a:lnTo>
                  <a:cubicBezTo>
                    <a:pt x="0" y="1780"/>
                    <a:pt x="39" y="1844"/>
                    <a:pt x="102" y="1857"/>
                  </a:cubicBezTo>
                  <a:lnTo>
                    <a:pt x="128" y="1857"/>
                  </a:lnTo>
                  <a:cubicBezTo>
                    <a:pt x="179" y="1857"/>
                    <a:pt x="217" y="1818"/>
                    <a:pt x="230" y="1780"/>
                  </a:cubicBezTo>
                  <a:lnTo>
                    <a:pt x="574" y="136"/>
                  </a:lnTo>
                  <a:cubicBezTo>
                    <a:pt x="574" y="98"/>
                    <a:pt x="561" y="59"/>
                    <a:pt x="536" y="34"/>
                  </a:cubicBezTo>
                  <a:cubicBezTo>
                    <a:pt x="519" y="10"/>
                    <a:pt x="493" y="1"/>
                    <a:pt x="46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3"/>
            <p:cNvSpPr/>
            <p:nvPr/>
          </p:nvSpPr>
          <p:spPr>
            <a:xfrm rot="-1847138">
              <a:off x="8105619" y="5095522"/>
              <a:ext cx="24763" cy="62906"/>
            </a:xfrm>
            <a:custGeom>
              <a:avLst/>
              <a:gdLst/>
              <a:ahLst/>
              <a:cxnLst/>
              <a:rect l="l" t="t" r="r" b="b"/>
              <a:pathLst>
                <a:path w="583" h="1481" extrusionOk="0">
                  <a:moveTo>
                    <a:pt x="494" y="0"/>
                  </a:moveTo>
                  <a:cubicBezTo>
                    <a:pt x="474" y="0"/>
                    <a:pt x="454" y="12"/>
                    <a:pt x="442" y="40"/>
                  </a:cubicBezTo>
                  <a:cubicBezTo>
                    <a:pt x="251" y="473"/>
                    <a:pt x="98" y="932"/>
                    <a:pt x="8" y="1391"/>
                  </a:cubicBezTo>
                  <a:cubicBezTo>
                    <a:pt x="1" y="1445"/>
                    <a:pt x="49" y="1480"/>
                    <a:pt x="91" y="1480"/>
                  </a:cubicBezTo>
                  <a:cubicBezTo>
                    <a:pt x="118" y="1480"/>
                    <a:pt x="144" y="1465"/>
                    <a:pt x="149" y="1429"/>
                  </a:cubicBezTo>
                  <a:cubicBezTo>
                    <a:pt x="238" y="983"/>
                    <a:pt x="378" y="537"/>
                    <a:pt x="557" y="116"/>
                  </a:cubicBezTo>
                  <a:cubicBezTo>
                    <a:pt x="583" y="55"/>
                    <a:pt x="537" y="0"/>
                    <a:pt x="49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3"/>
            <p:cNvSpPr/>
            <p:nvPr/>
          </p:nvSpPr>
          <p:spPr>
            <a:xfrm rot="-1847138">
              <a:off x="8103993" y="5094081"/>
              <a:ext cx="28204" cy="66516"/>
            </a:xfrm>
            <a:custGeom>
              <a:avLst/>
              <a:gdLst/>
              <a:ahLst/>
              <a:cxnLst/>
              <a:rect l="l" t="t" r="r" b="b"/>
              <a:pathLst>
                <a:path w="664" h="1566" extrusionOk="0">
                  <a:moveTo>
                    <a:pt x="549" y="74"/>
                  </a:moveTo>
                  <a:cubicBezTo>
                    <a:pt x="561" y="87"/>
                    <a:pt x="574" y="112"/>
                    <a:pt x="574" y="125"/>
                  </a:cubicBezTo>
                  <a:cubicBezTo>
                    <a:pt x="383" y="558"/>
                    <a:pt x="243" y="1004"/>
                    <a:pt x="153" y="1463"/>
                  </a:cubicBezTo>
                  <a:cubicBezTo>
                    <a:pt x="153" y="1476"/>
                    <a:pt x="141" y="1476"/>
                    <a:pt x="141" y="1476"/>
                  </a:cubicBezTo>
                  <a:lnTo>
                    <a:pt x="102" y="1476"/>
                  </a:lnTo>
                  <a:cubicBezTo>
                    <a:pt x="90" y="1463"/>
                    <a:pt x="90" y="1451"/>
                    <a:pt x="90" y="1438"/>
                  </a:cubicBezTo>
                  <a:cubicBezTo>
                    <a:pt x="179" y="979"/>
                    <a:pt x="319" y="520"/>
                    <a:pt x="510" y="87"/>
                  </a:cubicBezTo>
                  <a:cubicBezTo>
                    <a:pt x="523" y="87"/>
                    <a:pt x="523" y="74"/>
                    <a:pt x="536" y="74"/>
                  </a:cubicBezTo>
                  <a:close/>
                  <a:moveTo>
                    <a:pt x="532" y="0"/>
                  </a:moveTo>
                  <a:cubicBezTo>
                    <a:pt x="493" y="0"/>
                    <a:pt x="456" y="24"/>
                    <a:pt x="447" y="61"/>
                  </a:cubicBezTo>
                  <a:cubicBezTo>
                    <a:pt x="243" y="495"/>
                    <a:pt x="102" y="953"/>
                    <a:pt x="13" y="1425"/>
                  </a:cubicBezTo>
                  <a:cubicBezTo>
                    <a:pt x="0" y="1463"/>
                    <a:pt x="26" y="1502"/>
                    <a:pt x="51" y="1527"/>
                  </a:cubicBezTo>
                  <a:cubicBezTo>
                    <a:pt x="77" y="1553"/>
                    <a:pt x="102" y="1565"/>
                    <a:pt x="128" y="1565"/>
                  </a:cubicBezTo>
                  <a:cubicBezTo>
                    <a:pt x="141" y="1565"/>
                    <a:pt x="153" y="1565"/>
                    <a:pt x="166" y="1553"/>
                  </a:cubicBezTo>
                  <a:cubicBezTo>
                    <a:pt x="204" y="1540"/>
                    <a:pt x="230" y="1514"/>
                    <a:pt x="230" y="1476"/>
                  </a:cubicBezTo>
                  <a:cubicBezTo>
                    <a:pt x="319" y="1030"/>
                    <a:pt x="459" y="584"/>
                    <a:pt x="638" y="163"/>
                  </a:cubicBezTo>
                  <a:cubicBezTo>
                    <a:pt x="663" y="99"/>
                    <a:pt x="638" y="36"/>
                    <a:pt x="574" y="10"/>
                  </a:cubicBezTo>
                  <a:cubicBezTo>
                    <a:pt x="560" y="3"/>
                    <a:pt x="546" y="0"/>
                    <a:pt x="53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3"/>
            <p:cNvSpPr/>
            <p:nvPr/>
          </p:nvSpPr>
          <p:spPr>
            <a:xfrm rot="-1847138">
              <a:off x="8119466" y="5099018"/>
              <a:ext cx="43197" cy="38568"/>
            </a:xfrm>
            <a:custGeom>
              <a:avLst/>
              <a:gdLst/>
              <a:ahLst/>
              <a:cxnLst/>
              <a:rect l="l" t="t" r="r" b="b"/>
              <a:pathLst>
                <a:path w="1017" h="908" extrusionOk="0">
                  <a:moveTo>
                    <a:pt x="912" y="0"/>
                  </a:moveTo>
                  <a:cubicBezTo>
                    <a:pt x="896" y="0"/>
                    <a:pt x="880" y="6"/>
                    <a:pt x="865" y="21"/>
                  </a:cubicBezTo>
                  <a:lnTo>
                    <a:pt x="50" y="785"/>
                  </a:lnTo>
                  <a:cubicBezTo>
                    <a:pt x="0" y="835"/>
                    <a:pt x="51" y="908"/>
                    <a:pt x="106" y="908"/>
                  </a:cubicBezTo>
                  <a:cubicBezTo>
                    <a:pt x="121" y="908"/>
                    <a:pt x="137" y="902"/>
                    <a:pt x="152" y="887"/>
                  </a:cubicBezTo>
                  <a:lnTo>
                    <a:pt x="967" y="110"/>
                  </a:lnTo>
                  <a:cubicBezTo>
                    <a:pt x="1017" y="70"/>
                    <a:pt x="967" y="0"/>
                    <a:pt x="91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3"/>
            <p:cNvSpPr/>
            <p:nvPr/>
          </p:nvSpPr>
          <p:spPr>
            <a:xfrm rot="-1847138">
              <a:off x="8118189" y="5096675"/>
              <a:ext cx="45491" cy="42815"/>
            </a:xfrm>
            <a:custGeom>
              <a:avLst/>
              <a:gdLst/>
              <a:ahLst/>
              <a:cxnLst/>
              <a:rect l="l" t="t" r="r" b="b"/>
              <a:pathLst>
                <a:path w="1071" h="1008" extrusionOk="0">
                  <a:moveTo>
                    <a:pt x="943" y="89"/>
                  </a:moveTo>
                  <a:cubicBezTo>
                    <a:pt x="943" y="89"/>
                    <a:pt x="956" y="89"/>
                    <a:pt x="956" y="102"/>
                  </a:cubicBezTo>
                  <a:cubicBezTo>
                    <a:pt x="982" y="115"/>
                    <a:pt x="982" y="128"/>
                    <a:pt x="956" y="140"/>
                  </a:cubicBezTo>
                  <a:lnTo>
                    <a:pt x="153" y="905"/>
                  </a:lnTo>
                  <a:cubicBezTo>
                    <a:pt x="147" y="911"/>
                    <a:pt x="137" y="915"/>
                    <a:pt x="128" y="915"/>
                  </a:cubicBezTo>
                  <a:cubicBezTo>
                    <a:pt x="118" y="915"/>
                    <a:pt x="108" y="911"/>
                    <a:pt x="102" y="905"/>
                  </a:cubicBezTo>
                  <a:cubicBezTo>
                    <a:pt x="89" y="905"/>
                    <a:pt x="89" y="880"/>
                    <a:pt x="102" y="867"/>
                  </a:cubicBezTo>
                  <a:lnTo>
                    <a:pt x="918" y="102"/>
                  </a:lnTo>
                  <a:cubicBezTo>
                    <a:pt x="918" y="89"/>
                    <a:pt x="931" y="89"/>
                    <a:pt x="943" y="89"/>
                  </a:cubicBezTo>
                  <a:close/>
                  <a:moveTo>
                    <a:pt x="937" y="0"/>
                  </a:moveTo>
                  <a:cubicBezTo>
                    <a:pt x="908" y="0"/>
                    <a:pt x="880" y="13"/>
                    <a:pt x="854" y="38"/>
                  </a:cubicBezTo>
                  <a:lnTo>
                    <a:pt x="51" y="803"/>
                  </a:lnTo>
                  <a:cubicBezTo>
                    <a:pt x="0" y="854"/>
                    <a:pt x="0" y="918"/>
                    <a:pt x="51" y="969"/>
                  </a:cubicBezTo>
                  <a:cubicBezTo>
                    <a:pt x="64" y="994"/>
                    <a:pt x="102" y="1007"/>
                    <a:pt x="128" y="1007"/>
                  </a:cubicBezTo>
                  <a:cubicBezTo>
                    <a:pt x="166" y="1007"/>
                    <a:pt x="191" y="994"/>
                    <a:pt x="217" y="969"/>
                  </a:cubicBezTo>
                  <a:lnTo>
                    <a:pt x="1020" y="191"/>
                  </a:lnTo>
                  <a:cubicBezTo>
                    <a:pt x="1071" y="153"/>
                    <a:pt x="1071" y="77"/>
                    <a:pt x="1020" y="38"/>
                  </a:cubicBezTo>
                  <a:cubicBezTo>
                    <a:pt x="994" y="13"/>
                    <a:pt x="966" y="0"/>
                    <a:pt x="9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3"/>
            <p:cNvSpPr/>
            <p:nvPr/>
          </p:nvSpPr>
          <p:spPr>
            <a:xfrm rot="-1847138">
              <a:off x="8152136" y="5096951"/>
              <a:ext cx="36146" cy="33980"/>
            </a:xfrm>
            <a:custGeom>
              <a:avLst/>
              <a:gdLst/>
              <a:ahLst/>
              <a:cxnLst/>
              <a:rect l="l" t="t" r="r" b="b"/>
              <a:pathLst>
                <a:path w="851" h="800" extrusionOk="0">
                  <a:moveTo>
                    <a:pt x="762" y="0"/>
                  </a:moveTo>
                  <a:cubicBezTo>
                    <a:pt x="740" y="0"/>
                    <a:pt x="717" y="11"/>
                    <a:pt x="701" y="35"/>
                  </a:cubicBezTo>
                  <a:cubicBezTo>
                    <a:pt x="536" y="290"/>
                    <a:pt x="319" y="507"/>
                    <a:pt x="64" y="672"/>
                  </a:cubicBezTo>
                  <a:cubicBezTo>
                    <a:pt x="1" y="714"/>
                    <a:pt x="42" y="800"/>
                    <a:pt x="94" y="800"/>
                  </a:cubicBezTo>
                  <a:cubicBezTo>
                    <a:pt x="105" y="800"/>
                    <a:pt x="116" y="796"/>
                    <a:pt x="128" y="787"/>
                  </a:cubicBezTo>
                  <a:lnTo>
                    <a:pt x="128" y="800"/>
                  </a:lnTo>
                  <a:cubicBezTo>
                    <a:pt x="408" y="621"/>
                    <a:pt x="637" y="379"/>
                    <a:pt x="816" y="99"/>
                  </a:cubicBezTo>
                  <a:cubicBezTo>
                    <a:pt x="851" y="47"/>
                    <a:pt x="809" y="0"/>
                    <a:pt x="7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3"/>
            <p:cNvSpPr/>
            <p:nvPr/>
          </p:nvSpPr>
          <p:spPr>
            <a:xfrm rot="-1847138">
              <a:off x="8151458" y="5094328"/>
              <a:ext cx="39035" cy="38313"/>
            </a:xfrm>
            <a:custGeom>
              <a:avLst/>
              <a:gdLst/>
              <a:ahLst/>
              <a:cxnLst/>
              <a:rect l="l" t="t" r="r" b="b"/>
              <a:pathLst>
                <a:path w="919" h="902" extrusionOk="0">
                  <a:moveTo>
                    <a:pt x="778" y="86"/>
                  </a:moveTo>
                  <a:lnTo>
                    <a:pt x="765" y="99"/>
                  </a:lnTo>
                  <a:lnTo>
                    <a:pt x="803" y="99"/>
                  </a:lnTo>
                  <a:cubicBezTo>
                    <a:pt x="803" y="99"/>
                    <a:pt x="816" y="111"/>
                    <a:pt x="803" y="137"/>
                  </a:cubicBezTo>
                  <a:cubicBezTo>
                    <a:pt x="638" y="405"/>
                    <a:pt x="396" y="647"/>
                    <a:pt x="128" y="813"/>
                  </a:cubicBezTo>
                  <a:lnTo>
                    <a:pt x="102" y="813"/>
                  </a:lnTo>
                  <a:cubicBezTo>
                    <a:pt x="90" y="813"/>
                    <a:pt x="77" y="800"/>
                    <a:pt x="77" y="787"/>
                  </a:cubicBezTo>
                  <a:cubicBezTo>
                    <a:pt x="77" y="774"/>
                    <a:pt x="90" y="762"/>
                    <a:pt x="90" y="762"/>
                  </a:cubicBezTo>
                  <a:cubicBezTo>
                    <a:pt x="357" y="596"/>
                    <a:pt x="587" y="366"/>
                    <a:pt x="752" y="99"/>
                  </a:cubicBezTo>
                  <a:cubicBezTo>
                    <a:pt x="752" y="86"/>
                    <a:pt x="765" y="86"/>
                    <a:pt x="778" y="86"/>
                  </a:cubicBezTo>
                  <a:close/>
                  <a:moveTo>
                    <a:pt x="781" y="0"/>
                  </a:moveTo>
                  <a:cubicBezTo>
                    <a:pt x="744" y="0"/>
                    <a:pt x="712" y="17"/>
                    <a:pt x="689" y="48"/>
                  </a:cubicBezTo>
                  <a:cubicBezTo>
                    <a:pt x="523" y="315"/>
                    <a:pt x="306" y="532"/>
                    <a:pt x="51" y="685"/>
                  </a:cubicBezTo>
                  <a:cubicBezTo>
                    <a:pt x="13" y="711"/>
                    <a:pt x="0" y="749"/>
                    <a:pt x="0" y="787"/>
                  </a:cubicBezTo>
                  <a:cubicBezTo>
                    <a:pt x="0" y="825"/>
                    <a:pt x="26" y="864"/>
                    <a:pt x="64" y="889"/>
                  </a:cubicBezTo>
                  <a:cubicBezTo>
                    <a:pt x="77" y="889"/>
                    <a:pt x="90" y="902"/>
                    <a:pt x="115" y="902"/>
                  </a:cubicBezTo>
                  <a:cubicBezTo>
                    <a:pt x="128" y="889"/>
                    <a:pt x="153" y="889"/>
                    <a:pt x="179" y="876"/>
                  </a:cubicBezTo>
                  <a:cubicBezTo>
                    <a:pt x="459" y="685"/>
                    <a:pt x="701" y="456"/>
                    <a:pt x="880" y="162"/>
                  </a:cubicBezTo>
                  <a:cubicBezTo>
                    <a:pt x="918" y="111"/>
                    <a:pt x="905" y="48"/>
                    <a:pt x="854" y="22"/>
                  </a:cubicBezTo>
                  <a:cubicBezTo>
                    <a:pt x="829" y="7"/>
                    <a:pt x="804" y="0"/>
                    <a:pt x="7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3"/>
            <p:cNvSpPr/>
            <p:nvPr/>
          </p:nvSpPr>
          <p:spPr>
            <a:xfrm rot="-1847138">
              <a:off x="8183235" y="5090502"/>
              <a:ext cx="27481" cy="32833"/>
            </a:xfrm>
            <a:custGeom>
              <a:avLst/>
              <a:gdLst/>
              <a:ahLst/>
              <a:cxnLst/>
              <a:rect l="l" t="t" r="r" b="b"/>
              <a:pathLst>
                <a:path w="647" h="773" extrusionOk="0">
                  <a:moveTo>
                    <a:pt x="541" y="1"/>
                  </a:moveTo>
                  <a:cubicBezTo>
                    <a:pt x="520" y="1"/>
                    <a:pt x="498" y="10"/>
                    <a:pt x="483" y="32"/>
                  </a:cubicBezTo>
                  <a:lnTo>
                    <a:pt x="37" y="670"/>
                  </a:lnTo>
                  <a:cubicBezTo>
                    <a:pt x="1" y="724"/>
                    <a:pt x="55" y="772"/>
                    <a:pt x="108" y="772"/>
                  </a:cubicBezTo>
                  <a:cubicBezTo>
                    <a:pt x="129" y="772"/>
                    <a:pt x="150" y="764"/>
                    <a:pt x="164" y="746"/>
                  </a:cubicBezTo>
                  <a:lnTo>
                    <a:pt x="611" y="109"/>
                  </a:lnTo>
                  <a:cubicBezTo>
                    <a:pt x="647" y="55"/>
                    <a:pt x="593" y="1"/>
                    <a:pt x="54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3"/>
            <p:cNvSpPr/>
            <p:nvPr/>
          </p:nvSpPr>
          <p:spPr>
            <a:xfrm rot="-1847138">
              <a:off x="8182646" y="5089105"/>
              <a:ext cx="29308" cy="35637"/>
            </a:xfrm>
            <a:custGeom>
              <a:avLst/>
              <a:gdLst/>
              <a:ahLst/>
              <a:cxnLst/>
              <a:rect l="l" t="t" r="r" b="b"/>
              <a:pathLst>
                <a:path w="690" h="839" extrusionOk="0">
                  <a:moveTo>
                    <a:pt x="600" y="74"/>
                  </a:moveTo>
                  <a:cubicBezTo>
                    <a:pt x="600" y="87"/>
                    <a:pt x="600" y="99"/>
                    <a:pt x="600" y="112"/>
                  </a:cubicBezTo>
                  <a:lnTo>
                    <a:pt x="154" y="749"/>
                  </a:lnTo>
                  <a:cubicBezTo>
                    <a:pt x="141" y="762"/>
                    <a:pt x="128" y="762"/>
                    <a:pt x="116" y="762"/>
                  </a:cubicBezTo>
                  <a:cubicBezTo>
                    <a:pt x="103" y="762"/>
                    <a:pt x="90" y="749"/>
                    <a:pt x="90" y="749"/>
                  </a:cubicBezTo>
                  <a:lnTo>
                    <a:pt x="90" y="724"/>
                  </a:lnTo>
                  <a:lnTo>
                    <a:pt x="536" y="87"/>
                  </a:lnTo>
                  <a:cubicBezTo>
                    <a:pt x="536" y="74"/>
                    <a:pt x="549" y="74"/>
                    <a:pt x="562" y="74"/>
                  </a:cubicBezTo>
                  <a:close/>
                  <a:moveTo>
                    <a:pt x="557" y="1"/>
                  </a:moveTo>
                  <a:cubicBezTo>
                    <a:pt x="520" y="1"/>
                    <a:pt x="483" y="18"/>
                    <a:pt x="460" y="48"/>
                  </a:cubicBezTo>
                  <a:lnTo>
                    <a:pt x="26" y="686"/>
                  </a:lnTo>
                  <a:cubicBezTo>
                    <a:pt x="1" y="711"/>
                    <a:pt x="1" y="737"/>
                    <a:pt x="14" y="775"/>
                  </a:cubicBezTo>
                  <a:cubicBezTo>
                    <a:pt x="26" y="813"/>
                    <a:pt x="65" y="839"/>
                    <a:pt x="116" y="839"/>
                  </a:cubicBezTo>
                  <a:cubicBezTo>
                    <a:pt x="154" y="839"/>
                    <a:pt x="179" y="826"/>
                    <a:pt x="205" y="800"/>
                  </a:cubicBezTo>
                  <a:lnTo>
                    <a:pt x="651" y="163"/>
                  </a:lnTo>
                  <a:cubicBezTo>
                    <a:pt x="689" y="112"/>
                    <a:pt x="677" y="48"/>
                    <a:pt x="626" y="23"/>
                  </a:cubicBezTo>
                  <a:cubicBezTo>
                    <a:pt x="605" y="8"/>
                    <a:pt x="581" y="1"/>
                    <a:pt x="55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3"/>
            <p:cNvSpPr/>
            <p:nvPr/>
          </p:nvSpPr>
          <p:spPr>
            <a:xfrm rot="-1847138">
              <a:off x="8215715" y="5089845"/>
              <a:ext cx="13252" cy="19793"/>
            </a:xfrm>
            <a:custGeom>
              <a:avLst/>
              <a:gdLst/>
              <a:ahLst/>
              <a:cxnLst/>
              <a:rect l="l" t="t" r="r" b="b"/>
              <a:pathLst>
                <a:path w="312" h="466" extrusionOk="0">
                  <a:moveTo>
                    <a:pt x="233" y="0"/>
                  </a:moveTo>
                  <a:cubicBezTo>
                    <a:pt x="201" y="0"/>
                    <a:pt x="166" y="17"/>
                    <a:pt x="149" y="50"/>
                  </a:cubicBezTo>
                  <a:cubicBezTo>
                    <a:pt x="124" y="139"/>
                    <a:pt x="73" y="266"/>
                    <a:pt x="22" y="368"/>
                  </a:cubicBezTo>
                  <a:cubicBezTo>
                    <a:pt x="0" y="433"/>
                    <a:pt x="35" y="465"/>
                    <a:pt x="77" y="465"/>
                  </a:cubicBezTo>
                  <a:cubicBezTo>
                    <a:pt x="109" y="465"/>
                    <a:pt x="145" y="446"/>
                    <a:pt x="162" y="406"/>
                  </a:cubicBezTo>
                  <a:cubicBezTo>
                    <a:pt x="213" y="305"/>
                    <a:pt x="251" y="203"/>
                    <a:pt x="290" y="88"/>
                  </a:cubicBezTo>
                  <a:cubicBezTo>
                    <a:pt x="312" y="30"/>
                    <a:pt x="275" y="0"/>
                    <a:pt x="23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3"/>
            <p:cNvSpPr/>
            <p:nvPr/>
          </p:nvSpPr>
          <p:spPr>
            <a:xfrm rot="-1847138">
              <a:off x="8214375" y="5088176"/>
              <a:ext cx="15716" cy="22767"/>
            </a:xfrm>
            <a:custGeom>
              <a:avLst/>
              <a:gdLst/>
              <a:ahLst/>
              <a:cxnLst/>
              <a:rect l="l" t="t" r="r" b="b"/>
              <a:pathLst>
                <a:path w="370" h="536" extrusionOk="0">
                  <a:moveTo>
                    <a:pt x="293" y="90"/>
                  </a:moveTo>
                  <a:cubicBezTo>
                    <a:pt x="293" y="102"/>
                    <a:pt x="293" y="102"/>
                    <a:pt x="293" y="115"/>
                  </a:cubicBezTo>
                  <a:lnTo>
                    <a:pt x="166" y="434"/>
                  </a:lnTo>
                  <a:cubicBezTo>
                    <a:pt x="153" y="446"/>
                    <a:pt x="127" y="459"/>
                    <a:pt x="115" y="459"/>
                  </a:cubicBezTo>
                  <a:cubicBezTo>
                    <a:pt x="102" y="446"/>
                    <a:pt x="102" y="434"/>
                    <a:pt x="102" y="421"/>
                  </a:cubicBezTo>
                  <a:lnTo>
                    <a:pt x="229" y="102"/>
                  </a:lnTo>
                  <a:cubicBezTo>
                    <a:pt x="229" y="90"/>
                    <a:pt x="242" y="90"/>
                    <a:pt x="255" y="90"/>
                  </a:cubicBezTo>
                  <a:close/>
                  <a:moveTo>
                    <a:pt x="242" y="0"/>
                  </a:moveTo>
                  <a:cubicBezTo>
                    <a:pt x="191" y="13"/>
                    <a:pt x="166" y="39"/>
                    <a:pt x="153" y="77"/>
                  </a:cubicBezTo>
                  <a:lnTo>
                    <a:pt x="25" y="396"/>
                  </a:lnTo>
                  <a:cubicBezTo>
                    <a:pt x="0" y="446"/>
                    <a:pt x="25" y="510"/>
                    <a:pt x="76" y="523"/>
                  </a:cubicBezTo>
                  <a:cubicBezTo>
                    <a:pt x="89" y="536"/>
                    <a:pt x="102" y="536"/>
                    <a:pt x="127" y="536"/>
                  </a:cubicBezTo>
                  <a:cubicBezTo>
                    <a:pt x="166" y="536"/>
                    <a:pt x="217" y="510"/>
                    <a:pt x="229" y="459"/>
                  </a:cubicBezTo>
                  <a:lnTo>
                    <a:pt x="357" y="141"/>
                  </a:lnTo>
                  <a:cubicBezTo>
                    <a:pt x="370" y="115"/>
                    <a:pt x="370" y="77"/>
                    <a:pt x="344" y="51"/>
                  </a:cubicBezTo>
                  <a:cubicBezTo>
                    <a:pt x="319" y="13"/>
                    <a:pt x="280" y="0"/>
                    <a:pt x="24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3"/>
            <p:cNvSpPr/>
            <p:nvPr/>
          </p:nvSpPr>
          <p:spPr>
            <a:xfrm rot="-1847138">
              <a:off x="8252232" y="5063297"/>
              <a:ext cx="9345" cy="24933"/>
            </a:xfrm>
            <a:custGeom>
              <a:avLst/>
              <a:gdLst/>
              <a:ahLst/>
              <a:cxnLst/>
              <a:rect l="l" t="t" r="r" b="b"/>
              <a:pathLst>
                <a:path w="220" h="587" extrusionOk="0">
                  <a:moveTo>
                    <a:pt x="129" y="0"/>
                  </a:moveTo>
                  <a:cubicBezTo>
                    <a:pt x="102" y="0"/>
                    <a:pt x="76" y="16"/>
                    <a:pt x="71" y="51"/>
                  </a:cubicBezTo>
                  <a:lnTo>
                    <a:pt x="8" y="497"/>
                  </a:lnTo>
                  <a:cubicBezTo>
                    <a:pt x="0" y="551"/>
                    <a:pt x="48" y="586"/>
                    <a:pt x="90" y="586"/>
                  </a:cubicBezTo>
                  <a:cubicBezTo>
                    <a:pt x="118" y="586"/>
                    <a:pt x="143" y="571"/>
                    <a:pt x="148" y="535"/>
                  </a:cubicBezTo>
                  <a:lnTo>
                    <a:pt x="212" y="89"/>
                  </a:lnTo>
                  <a:cubicBezTo>
                    <a:pt x="219" y="36"/>
                    <a:pt x="171" y="0"/>
                    <a:pt x="12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3"/>
            <p:cNvSpPr/>
            <p:nvPr/>
          </p:nvSpPr>
          <p:spPr>
            <a:xfrm rot="-1847138">
              <a:off x="8250372" y="5061716"/>
              <a:ext cx="12488" cy="28289"/>
            </a:xfrm>
            <a:custGeom>
              <a:avLst/>
              <a:gdLst/>
              <a:ahLst/>
              <a:cxnLst/>
              <a:rect l="l" t="t" r="r" b="b"/>
              <a:pathLst>
                <a:path w="294" h="666" extrusionOk="0">
                  <a:moveTo>
                    <a:pt x="179" y="79"/>
                  </a:moveTo>
                  <a:cubicBezTo>
                    <a:pt x="192" y="79"/>
                    <a:pt x="217" y="105"/>
                    <a:pt x="217" y="130"/>
                  </a:cubicBezTo>
                  <a:lnTo>
                    <a:pt x="154" y="564"/>
                  </a:lnTo>
                  <a:cubicBezTo>
                    <a:pt x="154" y="576"/>
                    <a:pt x="141" y="589"/>
                    <a:pt x="128" y="589"/>
                  </a:cubicBezTo>
                  <a:cubicBezTo>
                    <a:pt x="103" y="589"/>
                    <a:pt x="90" y="564"/>
                    <a:pt x="90" y="538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6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7"/>
                    <a:pt x="77" y="92"/>
                  </a:cubicBezTo>
                  <a:lnTo>
                    <a:pt x="13" y="538"/>
                  </a:lnTo>
                  <a:cubicBezTo>
                    <a:pt x="1" y="602"/>
                    <a:pt x="52" y="653"/>
                    <a:pt x="115" y="666"/>
                  </a:cubicBezTo>
                  <a:lnTo>
                    <a:pt x="128" y="666"/>
                  </a:lnTo>
                  <a:cubicBezTo>
                    <a:pt x="179" y="666"/>
                    <a:pt x="217" y="627"/>
                    <a:pt x="230" y="576"/>
                  </a:cubicBezTo>
                  <a:lnTo>
                    <a:pt x="294" y="143"/>
                  </a:lnTo>
                  <a:cubicBezTo>
                    <a:pt x="294" y="67"/>
                    <a:pt x="256" y="16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3"/>
            <p:cNvSpPr/>
            <p:nvPr/>
          </p:nvSpPr>
          <p:spPr>
            <a:xfrm rot="-1847138">
              <a:off x="8269202" y="5056127"/>
              <a:ext cx="9345" cy="22215"/>
            </a:xfrm>
            <a:custGeom>
              <a:avLst/>
              <a:gdLst/>
              <a:ahLst/>
              <a:cxnLst/>
              <a:rect l="l" t="t" r="r" b="b"/>
              <a:pathLst>
                <a:path w="220" h="523" extrusionOk="0">
                  <a:moveTo>
                    <a:pt x="130" y="0"/>
                  </a:moveTo>
                  <a:cubicBezTo>
                    <a:pt x="102" y="0"/>
                    <a:pt x="77" y="15"/>
                    <a:pt x="72" y="51"/>
                  </a:cubicBezTo>
                  <a:lnTo>
                    <a:pt x="8" y="433"/>
                  </a:lnTo>
                  <a:cubicBezTo>
                    <a:pt x="0" y="487"/>
                    <a:pt x="48" y="522"/>
                    <a:pt x="90" y="522"/>
                  </a:cubicBezTo>
                  <a:cubicBezTo>
                    <a:pt x="118" y="522"/>
                    <a:pt x="143" y="507"/>
                    <a:pt x="148" y="471"/>
                  </a:cubicBezTo>
                  <a:cubicBezTo>
                    <a:pt x="174" y="344"/>
                    <a:pt x="186" y="217"/>
                    <a:pt x="212" y="89"/>
                  </a:cubicBezTo>
                  <a:cubicBezTo>
                    <a:pt x="219" y="35"/>
                    <a:pt x="172" y="0"/>
                    <a:pt x="13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3"/>
            <p:cNvSpPr/>
            <p:nvPr/>
          </p:nvSpPr>
          <p:spPr>
            <a:xfrm rot="-1847138">
              <a:off x="8267342" y="5054547"/>
              <a:ext cx="12488" cy="25570"/>
            </a:xfrm>
            <a:custGeom>
              <a:avLst/>
              <a:gdLst/>
              <a:ahLst/>
              <a:cxnLst/>
              <a:rect l="l" t="t" r="r" b="b"/>
              <a:pathLst>
                <a:path w="294" h="602" extrusionOk="0">
                  <a:moveTo>
                    <a:pt x="179" y="79"/>
                  </a:moveTo>
                  <a:cubicBezTo>
                    <a:pt x="192" y="79"/>
                    <a:pt x="205" y="92"/>
                    <a:pt x="205" y="130"/>
                  </a:cubicBezTo>
                  <a:lnTo>
                    <a:pt x="141" y="500"/>
                  </a:lnTo>
                  <a:cubicBezTo>
                    <a:pt x="141" y="512"/>
                    <a:pt x="128" y="525"/>
                    <a:pt x="116" y="525"/>
                  </a:cubicBezTo>
                  <a:cubicBezTo>
                    <a:pt x="103" y="525"/>
                    <a:pt x="90" y="500"/>
                    <a:pt x="90" y="474"/>
                  </a:cubicBezTo>
                  <a:lnTo>
                    <a:pt x="154" y="105"/>
                  </a:lnTo>
                  <a:cubicBezTo>
                    <a:pt x="154" y="92"/>
                    <a:pt x="154" y="79"/>
                    <a:pt x="167" y="79"/>
                  </a:cubicBezTo>
                  <a:close/>
                  <a:moveTo>
                    <a:pt x="168" y="0"/>
                  </a:moveTo>
                  <a:cubicBezTo>
                    <a:pt x="116" y="0"/>
                    <a:pt x="77" y="36"/>
                    <a:pt x="77" y="92"/>
                  </a:cubicBezTo>
                  <a:lnTo>
                    <a:pt x="14" y="474"/>
                  </a:lnTo>
                  <a:cubicBezTo>
                    <a:pt x="1" y="538"/>
                    <a:pt x="39" y="589"/>
                    <a:pt x="103" y="602"/>
                  </a:cubicBezTo>
                  <a:lnTo>
                    <a:pt x="128" y="602"/>
                  </a:lnTo>
                  <a:cubicBezTo>
                    <a:pt x="179" y="602"/>
                    <a:pt x="218" y="563"/>
                    <a:pt x="230" y="525"/>
                  </a:cubicBezTo>
                  <a:lnTo>
                    <a:pt x="294" y="143"/>
                  </a:lnTo>
                  <a:cubicBezTo>
                    <a:pt x="294" y="79"/>
                    <a:pt x="256" y="15"/>
                    <a:pt x="192" y="3"/>
                  </a:cubicBezTo>
                  <a:cubicBezTo>
                    <a:pt x="184" y="1"/>
                    <a:pt x="176" y="0"/>
                    <a:pt x="16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3"/>
            <p:cNvSpPr/>
            <p:nvPr/>
          </p:nvSpPr>
          <p:spPr>
            <a:xfrm rot="-1847138">
              <a:off x="8286692" y="5061623"/>
              <a:ext cx="11511" cy="27014"/>
            </a:xfrm>
            <a:custGeom>
              <a:avLst/>
              <a:gdLst/>
              <a:ahLst/>
              <a:cxnLst/>
              <a:rect l="l" t="t" r="r" b="b"/>
              <a:pathLst>
                <a:path w="271" h="636" extrusionOk="0">
                  <a:moveTo>
                    <a:pt x="188" y="1"/>
                  </a:moveTo>
                  <a:cubicBezTo>
                    <a:pt x="163" y="1"/>
                    <a:pt x="137" y="13"/>
                    <a:pt x="122" y="43"/>
                  </a:cubicBezTo>
                  <a:cubicBezTo>
                    <a:pt x="84" y="221"/>
                    <a:pt x="46" y="387"/>
                    <a:pt x="8" y="552"/>
                  </a:cubicBezTo>
                  <a:cubicBezTo>
                    <a:pt x="0" y="605"/>
                    <a:pt x="38" y="636"/>
                    <a:pt x="75" y="636"/>
                  </a:cubicBezTo>
                  <a:cubicBezTo>
                    <a:pt x="100" y="636"/>
                    <a:pt x="125" y="622"/>
                    <a:pt x="135" y="591"/>
                  </a:cubicBezTo>
                  <a:cubicBezTo>
                    <a:pt x="186" y="425"/>
                    <a:pt x="224" y="259"/>
                    <a:pt x="263" y="81"/>
                  </a:cubicBezTo>
                  <a:cubicBezTo>
                    <a:pt x="271" y="33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3"/>
            <p:cNvSpPr/>
            <p:nvPr/>
          </p:nvSpPr>
          <p:spPr>
            <a:xfrm rot="-1847138">
              <a:off x="8284847" y="5059844"/>
              <a:ext cx="15206" cy="30667"/>
            </a:xfrm>
            <a:custGeom>
              <a:avLst/>
              <a:gdLst/>
              <a:ahLst/>
              <a:cxnLst/>
              <a:rect l="l" t="t" r="r" b="b"/>
              <a:pathLst>
                <a:path w="358" h="722" extrusionOk="0">
                  <a:moveTo>
                    <a:pt x="243" y="72"/>
                  </a:moveTo>
                  <a:cubicBezTo>
                    <a:pt x="256" y="72"/>
                    <a:pt x="268" y="85"/>
                    <a:pt x="268" y="85"/>
                  </a:cubicBezTo>
                  <a:cubicBezTo>
                    <a:pt x="281" y="97"/>
                    <a:pt x="281" y="110"/>
                    <a:pt x="268" y="110"/>
                  </a:cubicBezTo>
                  <a:lnTo>
                    <a:pt x="154" y="620"/>
                  </a:lnTo>
                  <a:cubicBezTo>
                    <a:pt x="141" y="645"/>
                    <a:pt x="128" y="645"/>
                    <a:pt x="128" y="645"/>
                  </a:cubicBezTo>
                  <a:cubicBezTo>
                    <a:pt x="115" y="645"/>
                    <a:pt x="103" y="645"/>
                    <a:pt x="90" y="633"/>
                  </a:cubicBezTo>
                  <a:cubicBezTo>
                    <a:pt x="90" y="620"/>
                    <a:pt x="90" y="607"/>
                    <a:pt x="90" y="607"/>
                  </a:cubicBezTo>
                  <a:lnTo>
                    <a:pt x="217" y="97"/>
                  </a:lnTo>
                  <a:cubicBezTo>
                    <a:pt x="217" y="85"/>
                    <a:pt x="230" y="85"/>
                    <a:pt x="243" y="72"/>
                  </a:cubicBezTo>
                  <a:close/>
                  <a:moveTo>
                    <a:pt x="250" y="0"/>
                  </a:moveTo>
                  <a:cubicBezTo>
                    <a:pt x="234" y="0"/>
                    <a:pt x="219" y="3"/>
                    <a:pt x="205" y="8"/>
                  </a:cubicBezTo>
                  <a:cubicBezTo>
                    <a:pt x="166" y="8"/>
                    <a:pt x="141" y="46"/>
                    <a:pt x="141" y="85"/>
                  </a:cubicBezTo>
                  <a:lnTo>
                    <a:pt x="14" y="582"/>
                  </a:lnTo>
                  <a:cubicBezTo>
                    <a:pt x="1" y="620"/>
                    <a:pt x="14" y="658"/>
                    <a:pt x="39" y="696"/>
                  </a:cubicBezTo>
                  <a:cubicBezTo>
                    <a:pt x="64" y="709"/>
                    <a:pt x="90" y="722"/>
                    <a:pt x="115" y="722"/>
                  </a:cubicBezTo>
                  <a:cubicBezTo>
                    <a:pt x="166" y="722"/>
                    <a:pt x="205" y="684"/>
                    <a:pt x="217" y="645"/>
                  </a:cubicBezTo>
                  <a:lnTo>
                    <a:pt x="345" y="136"/>
                  </a:lnTo>
                  <a:cubicBezTo>
                    <a:pt x="358" y="97"/>
                    <a:pt x="345" y="59"/>
                    <a:pt x="319" y="34"/>
                  </a:cubicBezTo>
                  <a:cubicBezTo>
                    <a:pt x="303" y="9"/>
                    <a:pt x="277" y="0"/>
                    <a:pt x="2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3"/>
            <p:cNvSpPr/>
            <p:nvPr/>
          </p:nvSpPr>
          <p:spPr>
            <a:xfrm rot="-1847138">
              <a:off x="8276939" y="4947393"/>
              <a:ext cx="40989" cy="124495"/>
            </a:xfrm>
            <a:custGeom>
              <a:avLst/>
              <a:gdLst/>
              <a:ahLst/>
              <a:cxnLst/>
              <a:rect l="l" t="t" r="r" b="b"/>
              <a:pathLst>
                <a:path w="965" h="2931" extrusionOk="0">
                  <a:moveTo>
                    <a:pt x="73" y="0"/>
                  </a:moveTo>
                  <a:cubicBezTo>
                    <a:pt x="36" y="0"/>
                    <a:pt x="0" y="31"/>
                    <a:pt x="0" y="84"/>
                  </a:cubicBezTo>
                  <a:cubicBezTo>
                    <a:pt x="153" y="759"/>
                    <a:pt x="319" y="1448"/>
                    <a:pt x="484" y="2123"/>
                  </a:cubicBezTo>
                  <a:cubicBezTo>
                    <a:pt x="533" y="2330"/>
                    <a:pt x="535" y="2931"/>
                    <a:pt x="834" y="2931"/>
                  </a:cubicBezTo>
                  <a:cubicBezTo>
                    <a:pt x="848" y="2931"/>
                    <a:pt x="864" y="2929"/>
                    <a:pt x="880" y="2926"/>
                  </a:cubicBezTo>
                  <a:cubicBezTo>
                    <a:pt x="965" y="2914"/>
                    <a:pt x="934" y="2785"/>
                    <a:pt x="853" y="2785"/>
                  </a:cubicBezTo>
                  <a:cubicBezTo>
                    <a:pt x="849" y="2785"/>
                    <a:pt x="845" y="2785"/>
                    <a:pt x="841" y="2786"/>
                  </a:cubicBezTo>
                  <a:cubicBezTo>
                    <a:pt x="841" y="2786"/>
                    <a:pt x="840" y="2786"/>
                    <a:pt x="839" y="2786"/>
                  </a:cubicBezTo>
                  <a:cubicBezTo>
                    <a:pt x="709" y="2786"/>
                    <a:pt x="204" y="299"/>
                    <a:pt x="140" y="45"/>
                  </a:cubicBezTo>
                  <a:cubicBezTo>
                    <a:pt x="125" y="14"/>
                    <a:pt x="99" y="0"/>
                    <a:pt x="7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3"/>
            <p:cNvSpPr/>
            <p:nvPr/>
          </p:nvSpPr>
          <p:spPr>
            <a:xfrm rot="-1847138">
              <a:off x="8274913" y="4945907"/>
              <a:ext cx="43325" cy="128488"/>
            </a:xfrm>
            <a:custGeom>
              <a:avLst/>
              <a:gdLst/>
              <a:ahLst/>
              <a:cxnLst/>
              <a:rect l="l" t="t" r="r" b="b"/>
              <a:pathLst>
                <a:path w="1020" h="3025" extrusionOk="0">
                  <a:moveTo>
                    <a:pt x="128" y="80"/>
                  </a:moveTo>
                  <a:cubicBezTo>
                    <a:pt x="140" y="80"/>
                    <a:pt x="153" y="80"/>
                    <a:pt x="166" y="105"/>
                  </a:cubicBezTo>
                  <a:cubicBezTo>
                    <a:pt x="166" y="143"/>
                    <a:pt x="191" y="245"/>
                    <a:pt x="217" y="386"/>
                  </a:cubicBezTo>
                  <a:cubicBezTo>
                    <a:pt x="701" y="2642"/>
                    <a:pt x="816" y="2884"/>
                    <a:pt x="892" y="2884"/>
                  </a:cubicBezTo>
                  <a:cubicBezTo>
                    <a:pt x="903" y="2880"/>
                    <a:pt x="911" y="2879"/>
                    <a:pt x="918" y="2879"/>
                  </a:cubicBezTo>
                  <a:cubicBezTo>
                    <a:pt x="937" y="2879"/>
                    <a:pt x="943" y="2891"/>
                    <a:pt x="943" y="2909"/>
                  </a:cubicBezTo>
                  <a:cubicBezTo>
                    <a:pt x="943" y="2935"/>
                    <a:pt x="918" y="2935"/>
                    <a:pt x="918" y="2935"/>
                  </a:cubicBezTo>
                  <a:cubicBezTo>
                    <a:pt x="908" y="2938"/>
                    <a:pt x="896" y="2940"/>
                    <a:pt x="885" y="2940"/>
                  </a:cubicBezTo>
                  <a:cubicBezTo>
                    <a:pt x="853" y="2940"/>
                    <a:pt x="818" y="2928"/>
                    <a:pt x="790" y="2909"/>
                  </a:cubicBezTo>
                  <a:cubicBezTo>
                    <a:pt x="663" y="2807"/>
                    <a:pt x="625" y="2540"/>
                    <a:pt x="599" y="2336"/>
                  </a:cubicBezTo>
                  <a:cubicBezTo>
                    <a:pt x="586" y="2259"/>
                    <a:pt x="574" y="2208"/>
                    <a:pt x="574" y="2157"/>
                  </a:cubicBezTo>
                  <a:lnTo>
                    <a:pt x="89" y="118"/>
                  </a:lnTo>
                  <a:lnTo>
                    <a:pt x="102" y="118"/>
                  </a:lnTo>
                  <a:cubicBezTo>
                    <a:pt x="89" y="105"/>
                    <a:pt x="102" y="80"/>
                    <a:pt x="128" y="80"/>
                  </a:cubicBezTo>
                  <a:close/>
                  <a:moveTo>
                    <a:pt x="128" y="0"/>
                  </a:moveTo>
                  <a:cubicBezTo>
                    <a:pt x="119" y="0"/>
                    <a:pt x="111" y="1"/>
                    <a:pt x="102" y="3"/>
                  </a:cubicBezTo>
                  <a:cubicBezTo>
                    <a:pt x="38" y="16"/>
                    <a:pt x="0" y="80"/>
                    <a:pt x="13" y="143"/>
                  </a:cubicBezTo>
                  <a:lnTo>
                    <a:pt x="484" y="2170"/>
                  </a:lnTo>
                  <a:cubicBezTo>
                    <a:pt x="497" y="2208"/>
                    <a:pt x="510" y="2272"/>
                    <a:pt x="510" y="2336"/>
                  </a:cubicBezTo>
                  <a:cubicBezTo>
                    <a:pt x="548" y="2565"/>
                    <a:pt x="586" y="2858"/>
                    <a:pt x="739" y="2973"/>
                  </a:cubicBezTo>
                  <a:cubicBezTo>
                    <a:pt x="778" y="2999"/>
                    <a:pt x="829" y="3024"/>
                    <a:pt x="892" y="3024"/>
                  </a:cubicBezTo>
                  <a:cubicBezTo>
                    <a:pt x="905" y="3024"/>
                    <a:pt x="918" y="3011"/>
                    <a:pt x="931" y="3011"/>
                  </a:cubicBezTo>
                  <a:cubicBezTo>
                    <a:pt x="982" y="3011"/>
                    <a:pt x="1020" y="2948"/>
                    <a:pt x="1020" y="2897"/>
                  </a:cubicBezTo>
                  <a:cubicBezTo>
                    <a:pt x="1007" y="2833"/>
                    <a:pt x="956" y="2795"/>
                    <a:pt x="892" y="2795"/>
                  </a:cubicBezTo>
                  <a:cubicBezTo>
                    <a:pt x="778" y="2654"/>
                    <a:pt x="408" y="934"/>
                    <a:pt x="293" y="360"/>
                  </a:cubicBezTo>
                  <a:cubicBezTo>
                    <a:pt x="255" y="220"/>
                    <a:pt x="230" y="118"/>
                    <a:pt x="230" y="80"/>
                  </a:cubicBezTo>
                  <a:cubicBezTo>
                    <a:pt x="219" y="27"/>
                    <a:pt x="173" y="0"/>
                    <a:pt x="1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3"/>
            <p:cNvSpPr/>
            <p:nvPr/>
          </p:nvSpPr>
          <p:spPr>
            <a:xfrm rot="-1847138">
              <a:off x="8329309" y="4972142"/>
              <a:ext cx="20091" cy="42942"/>
            </a:xfrm>
            <a:custGeom>
              <a:avLst/>
              <a:gdLst/>
              <a:ahLst/>
              <a:cxnLst/>
              <a:rect l="l" t="t" r="r" b="b"/>
              <a:pathLst>
                <a:path w="473" h="101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13" y="77"/>
                  </a:lnTo>
                  <a:cubicBezTo>
                    <a:pt x="26" y="370"/>
                    <a:pt x="90" y="676"/>
                    <a:pt x="204" y="957"/>
                  </a:cubicBezTo>
                  <a:cubicBezTo>
                    <a:pt x="204" y="988"/>
                    <a:pt x="230" y="1011"/>
                    <a:pt x="261" y="1011"/>
                  </a:cubicBezTo>
                  <a:cubicBezTo>
                    <a:pt x="267" y="1011"/>
                    <a:pt x="274" y="1010"/>
                    <a:pt x="281" y="1008"/>
                  </a:cubicBezTo>
                  <a:cubicBezTo>
                    <a:pt x="357" y="982"/>
                    <a:pt x="408" y="931"/>
                    <a:pt x="447" y="867"/>
                  </a:cubicBezTo>
                  <a:cubicBezTo>
                    <a:pt x="473" y="815"/>
                    <a:pt x="428" y="763"/>
                    <a:pt x="381" y="763"/>
                  </a:cubicBezTo>
                  <a:cubicBezTo>
                    <a:pt x="358" y="763"/>
                    <a:pt x="335" y="775"/>
                    <a:pt x="319" y="804"/>
                  </a:cubicBezTo>
                  <a:lnTo>
                    <a:pt x="297" y="822"/>
                  </a:lnTo>
                  <a:lnTo>
                    <a:pt x="297" y="822"/>
                  </a:lnTo>
                  <a:cubicBezTo>
                    <a:pt x="215" y="581"/>
                    <a:pt x="165" y="324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 rot="-1847138">
              <a:off x="8328114" y="4970328"/>
              <a:ext cx="22809" cy="46128"/>
            </a:xfrm>
            <a:custGeom>
              <a:avLst/>
              <a:gdLst/>
              <a:ahLst/>
              <a:cxnLst/>
              <a:rect l="l" t="t" r="r" b="b"/>
              <a:pathLst>
                <a:path w="537" h="1086" extrusionOk="0">
                  <a:moveTo>
                    <a:pt x="103" y="79"/>
                  </a:moveTo>
                  <a:cubicBezTo>
                    <a:pt x="128" y="79"/>
                    <a:pt x="141" y="92"/>
                    <a:pt x="154" y="104"/>
                  </a:cubicBezTo>
                  <a:cubicBezTo>
                    <a:pt x="167" y="359"/>
                    <a:pt x="205" y="601"/>
                    <a:pt x="294" y="844"/>
                  </a:cubicBezTo>
                  <a:lnTo>
                    <a:pt x="243" y="895"/>
                  </a:lnTo>
                  <a:cubicBezTo>
                    <a:pt x="154" y="640"/>
                    <a:pt x="90" y="372"/>
                    <a:pt x="77" y="104"/>
                  </a:cubicBezTo>
                  <a:cubicBezTo>
                    <a:pt x="77" y="92"/>
                    <a:pt x="90" y="79"/>
                    <a:pt x="103" y="79"/>
                  </a:cubicBezTo>
                  <a:close/>
                  <a:moveTo>
                    <a:pt x="409" y="831"/>
                  </a:moveTo>
                  <a:cubicBezTo>
                    <a:pt x="422" y="844"/>
                    <a:pt x="434" y="844"/>
                    <a:pt x="447" y="856"/>
                  </a:cubicBezTo>
                  <a:cubicBezTo>
                    <a:pt x="447" y="869"/>
                    <a:pt x="447" y="882"/>
                    <a:pt x="447" y="882"/>
                  </a:cubicBezTo>
                  <a:cubicBezTo>
                    <a:pt x="434" y="907"/>
                    <a:pt x="409" y="933"/>
                    <a:pt x="396" y="946"/>
                  </a:cubicBezTo>
                  <a:cubicBezTo>
                    <a:pt x="396" y="920"/>
                    <a:pt x="371" y="895"/>
                    <a:pt x="371" y="869"/>
                  </a:cubicBezTo>
                  <a:lnTo>
                    <a:pt x="396" y="844"/>
                  </a:lnTo>
                  <a:cubicBezTo>
                    <a:pt x="396" y="844"/>
                    <a:pt x="396" y="831"/>
                    <a:pt x="409" y="831"/>
                  </a:cubicBezTo>
                  <a:close/>
                  <a:moveTo>
                    <a:pt x="243" y="946"/>
                  </a:moveTo>
                  <a:lnTo>
                    <a:pt x="345" y="997"/>
                  </a:lnTo>
                  <a:lnTo>
                    <a:pt x="294" y="1009"/>
                  </a:lnTo>
                  <a:cubicBezTo>
                    <a:pt x="292" y="1012"/>
                    <a:pt x="289" y="1013"/>
                    <a:pt x="286" y="1013"/>
                  </a:cubicBezTo>
                  <a:cubicBezTo>
                    <a:pt x="273" y="1013"/>
                    <a:pt x="256" y="994"/>
                    <a:pt x="256" y="984"/>
                  </a:cubicBezTo>
                  <a:lnTo>
                    <a:pt x="243" y="946"/>
                  </a:lnTo>
                  <a:close/>
                  <a:moveTo>
                    <a:pt x="122" y="0"/>
                  </a:moveTo>
                  <a:cubicBezTo>
                    <a:pt x="116" y="0"/>
                    <a:pt x="110" y="1"/>
                    <a:pt x="103" y="2"/>
                  </a:cubicBezTo>
                  <a:cubicBezTo>
                    <a:pt x="39" y="2"/>
                    <a:pt x="1" y="53"/>
                    <a:pt x="1" y="117"/>
                  </a:cubicBezTo>
                  <a:cubicBezTo>
                    <a:pt x="14" y="423"/>
                    <a:pt x="77" y="729"/>
                    <a:pt x="192" y="1009"/>
                  </a:cubicBezTo>
                  <a:cubicBezTo>
                    <a:pt x="205" y="1060"/>
                    <a:pt x="243" y="1086"/>
                    <a:pt x="294" y="1086"/>
                  </a:cubicBezTo>
                  <a:lnTo>
                    <a:pt x="320" y="1086"/>
                  </a:lnTo>
                  <a:cubicBezTo>
                    <a:pt x="345" y="1073"/>
                    <a:pt x="383" y="1060"/>
                    <a:pt x="409" y="1035"/>
                  </a:cubicBezTo>
                  <a:lnTo>
                    <a:pt x="434" y="1048"/>
                  </a:lnTo>
                  <a:lnTo>
                    <a:pt x="434" y="1035"/>
                  </a:lnTo>
                  <a:cubicBezTo>
                    <a:pt x="460" y="997"/>
                    <a:pt x="498" y="971"/>
                    <a:pt x="511" y="920"/>
                  </a:cubicBezTo>
                  <a:cubicBezTo>
                    <a:pt x="536" y="895"/>
                    <a:pt x="536" y="844"/>
                    <a:pt x="511" y="818"/>
                  </a:cubicBezTo>
                  <a:cubicBezTo>
                    <a:pt x="485" y="780"/>
                    <a:pt x="447" y="754"/>
                    <a:pt x="409" y="754"/>
                  </a:cubicBezTo>
                  <a:cubicBezTo>
                    <a:pt x="383" y="754"/>
                    <a:pt x="358" y="767"/>
                    <a:pt x="345" y="780"/>
                  </a:cubicBezTo>
                  <a:cubicBezTo>
                    <a:pt x="281" y="563"/>
                    <a:pt x="230" y="334"/>
                    <a:pt x="230" y="104"/>
                  </a:cubicBezTo>
                  <a:cubicBezTo>
                    <a:pt x="219" y="47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 rot="-1847138">
              <a:off x="8351554" y="4984866"/>
              <a:ext cx="13465" cy="22130"/>
            </a:xfrm>
            <a:custGeom>
              <a:avLst/>
              <a:gdLst/>
              <a:ahLst/>
              <a:cxnLst/>
              <a:rect l="l" t="t" r="r" b="b"/>
              <a:pathLst>
                <a:path w="317" h="521" extrusionOk="0">
                  <a:moveTo>
                    <a:pt x="76" y="0"/>
                  </a:moveTo>
                  <a:cubicBezTo>
                    <a:pt x="42" y="0"/>
                    <a:pt x="7" y="22"/>
                    <a:pt x="1" y="67"/>
                  </a:cubicBezTo>
                  <a:lnTo>
                    <a:pt x="26" y="54"/>
                  </a:lnTo>
                  <a:lnTo>
                    <a:pt x="26" y="54"/>
                  </a:lnTo>
                  <a:cubicBezTo>
                    <a:pt x="14" y="156"/>
                    <a:pt x="26" y="245"/>
                    <a:pt x="52" y="335"/>
                  </a:cubicBezTo>
                  <a:cubicBezTo>
                    <a:pt x="65" y="398"/>
                    <a:pt x="90" y="500"/>
                    <a:pt x="167" y="513"/>
                  </a:cubicBezTo>
                  <a:cubicBezTo>
                    <a:pt x="180" y="518"/>
                    <a:pt x="192" y="520"/>
                    <a:pt x="204" y="520"/>
                  </a:cubicBezTo>
                  <a:cubicBezTo>
                    <a:pt x="304" y="520"/>
                    <a:pt x="316" y="346"/>
                    <a:pt x="201" y="346"/>
                  </a:cubicBezTo>
                  <a:cubicBezTo>
                    <a:pt x="198" y="346"/>
                    <a:pt x="195" y="346"/>
                    <a:pt x="191" y="346"/>
                  </a:cubicBezTo>
                  <a:lnTo>
                    <a:pt x="191" y="346"/>
                  </a:lnTo>
                  <a:cubicBezTo>
                    <a:pt x="179" y="320"/>
                    <a:pt x="166" y="283"/>
                    <a:pt x="154" y="258"/>
                  </a:cubicBezTo>
                  <a:cubicBezTo>
                    <a:pt x="141" y="194"/>
                    <a:pt x="141" y="131"/>
                    <a:pt x="141" y="67"/>
                  </a:cubicBezTo>
                  <a:cubicBezTo>
                    <a:pt x="141" y="22"/>
                    <a:pt x="109" y="0"/>
                    <a:pt x="7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 rot="-1847138">
              <a:off x="8350188" y="4981891"/>
              <a:ext cx="18986" cy="26122"/>
            </a:xfrm>
            <a:custGeom>
              <a:avLst/>
              <a:gdLst/>
              <a:ahLst/>
              <a:cxnLst/>
              <a:rect l="l" t="t" r="r" b="b"/>
              <a:pathLst>
                <a:path w="447" h="615" extrusionOk="0">
                  <a:moveTo>
                    <a:pt x="115" y="79"/>
                  </a:moveTo>
                  <a:cubicBezTo>
                    <a:pt x="141" y="79"/>
                    <a:pt x="153" y="91"/>
                    <a:pt x="153" y="104"/>
                  </a:cubicBezTo>
                  <a:cubicBezTo>
                    <a:pt x="141" y="168"/>
                    <a:pt x="153" y="232"/>
                    <a:pt x="166" y="308"/>
                  </a:cubicBezTo>
                  <a:cubicBezTo>
                    <a:pt x="166" y="321"/>
                    <a:pt x="179" y="346"/>
                    <a:pt x="179" y="359"/>
                  </a:cubicBezTo>
                  <a:cubicBezTo>
                    <a:pt x="153" y="372"/>
                    <a:pt x="141" y="385"/>
                    <a:pt x="128" y="410"/>
                  </a:cubicBezTo>
                  <a:lnTo>
                    <a:pt x="115" y="372"/>
                  </a:lnTo>
                  <a:cubicBezTo>
                    <a:pt x="90" y="283"/>
                    <a:pt x="77" y="193"/>
                    <a:pt x="90" y="104"/>
                  </a:cubicBezTo>
                  <a:cubicBezTo>
                    <a:pt x="90" y="79"/>
                    <a:pt x="115" y="79"/>
                    <a:pt x="115" y="79"/>
                  </a:cubicBezTo>
                  <a:close/>
                  <a:moveTo>
                    <a:pt x="268" y="474"/>
                  </a:moveTo>
                  <a:cubicBezTo>
                    <a:pt x="268" y="474"/>
                    <a:pt x="268" y="487"/>
                    <a:pt x="268" y="499"/>
                  </a:cubicBezTo>
                  <a:lnTo>
                    <a:pt x="230" y="487"/>
                  </a:lnTo>
                  <a:lnTo>
                    <a:pt x="268" y="474"/>
                  </a:lnTo>
                  <a:close/>
                  <a:moveTo>
                    <a:pt x="108" y="0"/>
                  </a:moveTo>
                  <a:cubicBezTo>
                    <a:pt x="51" y="0"/>
                    <a:pt x="0" y="47"/>
                    <a:pt x="0" y="104"/>
                  </a:cubicBezTo>
                  <a:cubicBezTo>
                    <a:pt x="0" y="206"/>
                    <a:pt x="13" y="308"/>
                    <a:pt x="39" y="397"/>
                  </a:cubicBezTo>
                  <a:cubicBezTo>
                    <a:pt x="64" y="474"/>
                    <a:pt x="90" y="576"/>
                    <a:pt x="179" y="601"/>
                  </a:cubicBezTo>
                  <a:cubicBezTo>
                    <a:pt x="192" y="614"/>
                    <a:pt x="204" y="614"/>
                    <a:pt x="230" y="614"/>
                  </a:cubicBezTo>
                  <a:cubicBezTo>
                    <a:pt x="268" y="614"/>
                    <a:pt x="306" y="601"/>
                    <a:pt x="332" y="576"/>
                  </a:cubicBezTo>
                  <a:lnTo>
                    <a:pt x="332" y="563"/>
                  </a:lnTo>
                  <a:lnTo>
                    <a:pt x="446" y="538"/>
                  </a:lnTo>
                  <a:lnTo>
                    <a:pt x="345" y="512"/>
                  </a:lnTo>
                  <a:cubicBezTo>
                    <a:pt x="357" y="474"/>
                    <a:pt x="345" y="436"/>
                    <a:pt x="332" y="410"/>
                  </a:cubicBezTo>
                  <a:cubicBezTo>
                    <a:pt x="319" y="385"/>
                    <a:pt x="294" y="359"/>
                    <a:pt x="255" y="359"/>
                  </a:cubicBezTo>
                  <a:cubicBezTo>
                    <a:pt x="255" y="334"/>
                    <a:pt x="243" y="308"/>
                    <a:pt x="243" y="283"/>
                  </a:cubicBezTo>
                  <a:cubicBezTo>
                    <a:pt x="230" y="232"/>
                    <a:pt x="217" y="168"/>
                    <a:pt x="230" y="104"/>
                  </a:cubicBezTo>
                  <a:cubicBezTo>
                    <a:pt x="230" y="53"/>
                    <a:pt x="179" y="2"/>
                    <a:pt x="128" y="2"/>
                  </a:cubicBezTo>
                  <a:cubicBezTo>
                    <a:pt x="121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 rot="-1847138">
              <a:off x="8373629" y="4980724"/>
              <a:ext cx="14399" cy="28076"/>
            </a:xfrm>
            <a:custGeom>
              <a:avLst/>
              <a:gdLst/>
              <a:ahLst/>
              <a:cxnLst/>
              <a:rect l="l" t="t" r="r" b="b"/>
              <a:pathLst>
                <a:path w="339" h="661" extrusionOk="0">
                  <a:moveTo>
                    <a:pt x="84" y="1"/>
                  </a:moveTo>
                  <a:cubicBezTo>
                    <a:pt x="49" y="1"/>
                    <a:pt x="13" y="23"/>
                    <a:pt x="13" y="67"/>
                  </a:cubicBezTo>
                  <a:cubicBezTo>
                    <a:pt x="1" y="271"/>
                    <a:pt x="52" y="475"/>
                    <a:pt x="179" y="628"/>
                  </a:cubicBezTo>
                  <a:cubicBezTo>
                    <a:pt x="194" y="651"/>
                    <a:pt x="216" y="660"/>
                    <a:pt x="238" y="660"/>
                  </a:cubicBezTo>
                  <a:cubicBezTo>
                    <a:pt x="289" y="660"/>
                    <a:pt x="339" y="609"/>
                    <a:pt x="294" y="565"/>
                  </a:cubicBezTo>
                  <a:cubicBezTo>
                    <a:pt x="192" y="424"/>
                    <a:pt x="141" y="246"/>
                    <a:pt x="154" y="67"/>
                  </a:cubicBezTo>
                  <a:cubicBezTo>
                    <a:pt x="154" y="23"/>
                    <a:pt x="119" y="1"/>
                    <a:pt x="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3"/>
            <p:cNvSpPr/>
            <p:nvPr/>
          </p:nvSpPr>
          <p:spPr>
            <a:xfrm rot="-1847138">
              <a:off x="8371634" y="4979480"/>
              <a:ext cx="17372" cy="31517"/>
            </a:xfrm>
            <a:custGeom>
              <a:avLst/>
              <a:gdLst/>
              <a:ahLst/>
              <a:cxnLst/>
              <a:rect l="l" t="t" r="r" b="b"/>
              <a:pathLst>
                <a:path w="409" h="742" extrusionOk="0">
                  <a:moveTo>
                    <a:pt x="141" y="79"/>
                  </a:moveTo>
                  <a:cubicBezTo>
                    <a:pt x="166" y="79"/>
                    <a:pt x="166" y="104"/>
                    <a:pt x="166" y="104"/>
                  </a:cubicBezTo>
                  <a:cubicBezTo>
                    <a:pt x="154" y="296"/>
                    <a:pt x="205" y="474"/>
                    <a:pt x="332" y="627"/>
                  </a:cubicBezTo>
                  <a:cubicBezTo>
                    <a:pt x="332" y="627"/>
                    <a:pt x="332" y="627"/>
                    <a:pt x="332" y="640"/>
                  </a:cubicBezTo>
                  <a:cubicBezTo>
                    <a:pt x="319" y="653"/>
                    <a:pt x="307" y="653"/>
                    <a:pt x="294" y="653"/>
                  </a:cubicBezTo>
                  <a:cubicBezTo>
                    <a:pt x="290" y="656"/>
                    <a:pt x="286" y="658"/>
                    <a:pt x="283" y="658"/>
                  </a:cubicBezTo>
                  <a:cubicBezTo>
                    <a:pt x="275" y="658"/>
                    <a:pt x="268" y="649"/>
                    <a:pt x="268" y="640"/>
                  </a:cubicBezTo>
                  <a:cubicBezTo>
                    <a:pt x="141" y="487"/>
                    <a:pt x="90" y="296"/>
                    <a:pt x="103" y="104"/>
                  </a:cubicBezTo>
                  <a:cubicBezTo>
                    <a:pt x="103" y="92"/>
                    <a:pt x="128" y="79"/>
                    <a:pt x="141" y="79"/>
                  </a:cubicBezTo>
                  <a:close/>
                  <a:moveTo>
                    <a:pt x="134" y="0"/>
                  </a:moveTo>
                  <a:cubicBezTo>
                    <a:pt x="77" y="0"/>
                    <a:pt x="26" y="47"/>
                    <a:pt x="26" y="104"/>
                  </a:cubicBezTo>
                  <a:cubicBezTo>
                    <a:pt x="1" y="308"/>
                    <a:pt x="64" y="525"/>
                    <a:pt x="192" y="691"/>
                  </a:cubicBezTo>
                  <a:cubicBezTo>
                    <a:pt x="217" y="716"/>
                    <a:pt x="256" y="742"/>
                    <a:pt x="294" y="742"/>
                  </a:cubicBezTo>
                  <a:lnTo>
                    <a:pt x="307" y="742"/>
                  </a:lnTo>
                  <a:cubicBezTo>
                    <a:pt x="345" y="729"/>
                    <a:pt x="383" y="704"/>
                    <a:pt x="396" y="665"/>
                  </a:cubicBezTo>
                  <a:cubicBezTo>
                    <a:pt x="409" y="640"/>
                    <a:pt x="409" y="602"/>
                    <a:pt x="383" y="576"/>
                  </a:cubicBezTo>
                  <a:cubicBezTo>
                    <a:pt x="281" y="436"/>
                    <a:pt x="230" y="270"/>
                    <a:pt x="243" y="104"/>
                  </a:cubicBezTo>
                  <a:cubicBezTo>
                    <a:pt x="256" y="53"/>
                    <a:pt x="205" y="2"/>
                    <a:pt x="154" y="2"/>
                  </a:cubicBezTo>
                  <a:cubicBezTo>
                    <a:pt x="147" y="1"/>
                    <a:pt x="140" y="0"/>
                    <a:pt x="13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3"/>
            <p:cNvSpPr/>
            <p:nvPr/>
          </p:nvSpPr>
          <p:spPr>
            <a:xfrm rot="-1847138">
              <a:off x="8406566" y="4949761"/>
              <a:ext cx="12615" cy="35254"/>
            </a:xfrm>
            <a:custGeom>
              <a:avLst/>
              <a:gdLst/>
              <a:ahLst/>
              <a:cxnLst/>
              <a:rect l="l" t="t" r="r" b="b"/>
              <a:pathLst>
                <a:path w="297" h="830" extrusionOk="0">
                  <a:moveTo>
                    <a:pt x="207" y="1"/>
                  </a:moveTo>
                  <a:cubicBezTo>
                    <a:pt x="179" y="1"/>
                    <a:pt x="154" y="16"/>
                    <a:pt x="149" y="52"/>
                  </a:cubicBezTo>
                  <a:cubicBezTo>
                    <a:pt x="98" y="281"/>
                    <a:pt x="60" y="511"/>
                    <a:pt x="9" y="740"/>
                  </a:cubicBezTo>
                  <a:cubicBezTo>
                    <a:pt x="1" y="794"/>
                    <a:pt x="49" y="829"/>
                    <a:pt x="91" y="829"/>
                  </a:cubicBezTo>
                  <a:cubicBezTo>
                    <a:pt x="119" y="829"/>
                    <a:pt x="144" y="814"/>
                    <a:pt x="149" y="778"/>
                  </a:cubicBezTo>
                  <a:cubicBezTo>
                    <a:pt x="187" y="549"/>
                    <a:pt x="238" y="319"/>
                    <a:pt x="289" y="90"/>
                  </a:cubicBezTo>
                  <a:cubicBezTo>
                    <a:pt x="297" y="36"/>
                    <a:pt x="249" y="1"/>
                    <a:pt x="2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 rot="-1847138">
              <a:off x="8404722" y="4948080"/>
              <a:ext cx="15758" cy="38695"/>
            </a:xfrm>
            <a:custGeom>
              <a:avLst/>
              <a:gdLst/>
              <a:ahLst/>
              <a:cxnLst/>
              <a:rect l="l" t="t" r="r" b="b"/>
              <a:pathLst>
                <a:path w="371" h="911" extrusionOk="0">
                  <a:moveTo>
                    <a:pt x="243" y="82"/>
                  </a:moveTo>
                  <a:cubicBezTo>
                    <a:pt x="256" y="82"/>
                    <a:pt x="268" y="82"/>
                    <a:pt x="281" y="95"/>
                  </a:cubicBezTo>
                  <a:cubicBezTo>
                    <a:pt x="281" y="95"/>
                    <a:pt x="294" y="108"/>
                    <a:pt x="281" y="120"/>
                  </a:cubicBezTo>
                  <a:lnTo>
                    <a:pt x="154" y="821"/>
                  </a:lnTo>
                  <a:cubicBezTo>
                    <a:pt x="154" y="834"/>
                    <a:pt x="141" y="834"/>
                    <a:pt x="128" y="834"/>
                  </a:cubicBezTo>
                  <a:cubicBezTo>
                    <a:pt x="103" y="834"/>
                    <a:pt x="90" y="809"/>
                    <a:pt x="90" y="796"/>
                  </a:cubicBezTo>
                  <a:lnTo>
                    <a:pt x="230" y="95"/>
                  </a:lnTo>
                  <a:cubicBezTo>
                    <a:pt x="230" y="95"/>
                    <a:pt x="230" y="82"/>
                    <a:pt x="243" y="82"/>
                  </a:cubicBezTo>
                  <a:close/>
                  <a:moveTo>
                    <a:pt x="248" y="1"/>
                  </a:moveTo>
                  <a:cubicBezTo>
                    <a:pt x="238" y="1"/>
                    <a:pt x="228" y="2"/>
                    <a:pt x="217" y="6"/>
                  </a:cubicBezTo>
                  <a:cubicBezTo>
                    <a:pt x="179" y="18"/>
                    <a:pt x="154" y="44"/>
                    <a:pt x="154" y="82"/>
                  </a:cubicBezTo>
                  <a:lnTo>
                    <a:pt x="13" y="783"/>
                  </a:lnTo>
                  <a:cubicBezTo>
                    <a:pt x="1" y="847"/>
                    <a:pt x="52" y="911"/>
                    <a:pt x="115" y="911"/>
                  </a:cubicBezTo>
                  <a:lnTo>
                    <a:pt x="128" y="911"/>
                  </a:lnTo>
                  <a:cubicBezTo>
                    <a:pt x="179" y="911"/>
                    <a:pt x="230" y="885"/>
                    <a:pt x="230" y="834"/>
                  </a:cubicBezTo>
                  <a:lnTo>
                    <a:pt x="370" y="133"/>
                  </a:lnTo>
                  <a:cubicBezTo>
                    <a:pt x="370" y="95"/>
                    <a:pt x="358" y="57"/>
                    <a:pt x="332" y="31"/>
                  </a:cubicBezTo>
                  <a:cubicBezTo>
                    <a:pt x="304" y="12"/>
                    <a:pt x="276" y="1"/>
                    <a:pt x="2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 rot="-1847138">
              <a:off x="8427816" y="4950993"/>
              <a:ext cx="13295" cy="19624"/>
            </a:xfrm>
            <a:custGeom>
              <a:avLst/>
              <a:gdLst/>
              <a:ahLst/>
              <a:cxnLst/>
              <a:rect l="l" t="t" r="r" b="b"/>
              <a:pathLst>
                <a:path w="313" h="462" extrusionOk="0">
                  <a:moveTo>
                    <a:pt x="236" y="1"/>
                  </a:moveTo>
                  <a:cubicBezTo>
                    <a:pt x="204" y="1"/>
                    <a:pt x="167" y="20"/>
                    <a:pt x="151" y="59"/>
                  </a:cubicBezTo>
                  <a:lnTo>
                    <a:pt x="23" y="378"/>
                  </a:lnTo>
                  <a:cubicBezTo>
                    <a:pt x="1" y="431"/>
                    <a:pt x="41" y="462"/>
                    <a:pt x="85" y="462"/>
                  </a:cubicBezTo>
                  <a:cubicBezTo>
                    <a:pt x="116" y="462"/>
                    <a:pt x="148" y="447"/>
                    <a:pt x="163" y="416"/>
                  </a:cubicBezTo>
                  <a:cubicBezTo>
                    <a:pt x="189" y="327"/>
                    <a:pt x="240" y="200"/>
                    <a:pt x="291" y="98"/>
                  </a:cubicBezTo>
                  <a:cubicBezTo>
                    <a:pt x="312" y="33"/>
                    <a:pt x="278" y="1"/>
                    <a:pt x="2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 rot="-1847138">
              <a:off x="8426487" y="4949169"/>
              <a:ext cx="16268" cy="22639"/>
            </a:xfrm>
            <a:custGeom>
              <a:avLst/>
              <a:gdLst/>
              <a:ahLst/>
              <a:cxnLst/>
              <a:rect l="l" t="t" r="r" b="b"/>
              <a:pathLst>
                <a:path w="383" h="533" extrusionOk="0">
                  <a:moveTo>
                    <a:pt x="268" y="87"/>
                  </a:moveTo>
                  <a:cubicBezTo>
                    <a:pt x="281" y="99"/>
                    <a:pt x="281" y="125"/>
                    <a:pt x="281" y="125"/>
                  </a:cubicBezTo>
                  <a:lnTo>
                    <a:pt x="153" y="444"/>
                  </a:lnTo>
                  <a:cubicBezTo>
                    <a:pt x="153" y="444"/>
                    <a:pt x="140" y="456"/>
                    <a:pt x="128" y="456"/>
                  </a:cubicBezTo>
                  <a:cubicBezTo>
                    <a:pt x="115" y="456"/>
                    <a:pt x="102" y="456"/>
                    <a:pt x="90" y="444"/>
                  </a:cubicBezTo>
                  <a:lnTo>
                    <a:pt x="90" y="431"/>
                  </a:lnTo>
                  <a:lnTo>
                    <a:pt x="217" y="112"/>
                  </a:lnTo>
                  <a:cubicBezTo>
                    <a:pt x="217" y="87"/>
                    <a:pt x="242" y="87"/>
                    <a:pt x="268" y="87"/>
                  </a:cubicBezTo>
                  <a:close/>
                  <a:moveTo>
                    <a:pt x="250" y="0"/>
                  </a:moveTo>
                  <a:cubicBezTo>
                    <a:pt x="206" y="0"/>
                    <a:pt x="159" y="27"/>
                    <a:pt x="140" y="74"/>
                  </a:cubicBezTo>
                  <a:lnTo>
                    <a:pt x="13" y="393"/>
                  </a:lnTo>
                  <a:cubicBezTo>
                    <a:pt x="0" y="431"/>
                    <a:pt x="0" y="469"/>
                    <a:pt x="26" y="495"/>
                  </a:cubicBezTo>
                  <a:cubicBezTo>
                    <a:pt x="51" y="520"/>
                    <a:pt x="77" y="533"/>
                    <a:pt x="115" y="533"/>
                  </a:cubicBezTo>
                  <a:lnTo>
                    <a:pt x="140" y="533"/>
                  </a:lnTo>
                  <a:cubicBezTo>
                    <a:pt x="179" y="533"/>
                    <a:pt x="217" y="507"/>
                    <a:pt x="230" y="469"/>
                  </a:cubicBezTo>
                  <a:lnTo>
                    <a:pt x="357" y="150"/>
                  </a:lnTo>
                  <a:cubicBezTo>
                    <a:pt x="383" y="99"/>
                    <a:pt x="357" y="36"/>
                    <a:pt x="293" y="10"/>
                  </a:cubicBezTo>
                  <a:cubicBezTo>
                    <a:pt x="280" y="4"/>
                    <a:pt x="265" y="0"/>
                    <a:pt x="2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 rot="1491186">
              <a:off x="8512017" y="4923595"/>
              <a:ext cx="18137" cy="30668"/>
            </a:xfrm>
            <a:custGeom>
              <a:avLst/>
              <a:gdLst/>
              <a:ahLst/>
              <a:cxnLst/>
              <a:rect l="l" t="t" r="r" b="b"/>
              <a:pathLst>
                <a:path w="427" h="722" extrusionOk="0">
                  <a:moveTo>
                    <a:pt x="328" y="0"/>
                  </a:moveTo>
                  <a:cubicBezTo>
                    <a:pt x="306" y="0"/>
                    <a:pt x="285" y="12"/>
                    <a:pt x="273" y="40"/>
                  </a:cubicBezTo>
                  <a:lnTo>
                    <a:pt x="18" y="614"/>
                  </a:lnTo>
                  <a:cubicBezTo>
                    <a:pt x="0" y="668"/>
                    <a:pt x="52" y="722"/>
                    <a:pt x="98" y="722"/>
                  </a:cubicBezTo>
                  <a:cubicBezTo>
                    <a:pt x="117" y="722"/>
                    <a:pt x="135" y="713"/>
                    <a:pt x="146" y="690"/>
                  </a:cubicBezTo>
                  <a:lnTo>
                    <a:pt x="401" y="117"/>
                  </a:lnTo>
                  <a:cubicBezTo>
                    <a:pt x="427" y="56"/>
                    <a:pt x="375" y="0"/>
                    <a:pt x="3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 rot="1491186">
              <a:off x="8510032" y="4921820"/>
              <a:ext cx="21153" cy="34151"/>
            </a:xfrm>
            <a:custGeom>
              <a:avLst/>
              <a:gdLst/>
              <a:ahLst/>
              <a:cxnLst/>
              <a:rect l="l" t="t" r="r" b="b"/>
              <a:pathLst>
                <a:path w="498" h="804" extrusionOk="0">
                  <a:moveTo>
                    <a:pt x="380" y="79"/>
                  </a:moveTo>
                  <a:cubicBezTo>
                    <a:pt x="393" y="83"/>
                    <a:pt x="408" y="93"/>
                    <a:pt x="408" y="103"/>
                  </a:cubicBezTo>
                  <a:cubicBezTo>
                    <a:pt x="421" y="115"/>
                    <a:pt x="421" y="128"/>
                    <a:pt x="408" y="128"/>
                  </a:cubicBezTo>
                  <a:lnTo>
                    <a:pt x="154" y="702"/>
                  </a:lnTo>
                  <a:cubicBezTo>
                    <a:pt x="154" y="711"/>
                    <a:pt x="147" y="720"/>
                    <a:pt x="139" y="720"/>
                  </a:cubicBezTo>
                  <a:cubicBezTo>
                    <a:pt x="136" y="720"/>
                    <a:pt x="132" y="718"/>
                    <a:pt x="128" y="715"/>
                  </a:cubicBezTo>
                  <a:cubicBezTo>
                    <a:pt x="115" y="702"/>
                    <a:pt x="103" y="689"/>
                    <a:pt x="103" y="664"/>
                  </a:cubicBezTo>
                  <a:lnTo>
                    <a:pt x="357" y="90"/>
                  </a:lnTo>
                  <a:lnTo>
                    <a:pt x="380" y="79"/>
                  </a:lnTo>
                  <a:close/>
                  <a:moveTo>
                    <a:pt x="370" y="1"/>
                  </a:moveTo>
                  <a:cubicBezTo>
                    <a:pt x="332" y="1"/>
                    <a:pt x="294" y="26"/>
                    <a:pt x="294" y="64"/>
                  </a:cubicBezTo>
                  <a:lnTo>
                    <a:pt x="39" y="625"/>
                  </a:lnTo>
                  <a:cubicBezTo>
                    <a:pt x="1" y="689"/>
                    <a:pt x="39" y="765"/>
                    <a:pt x="103" y="791"/>
                  </a:cubicBezTo>
                  <a:cubicBezTo>
                    <a:pt x="115" y="791"/>
                    <a:pt x="128" y="791"/>
                    <a:pt x="141" y="804"/>
                  </a:cubicBezTo>
                  <a:cubicBezTo>
                    <a:pt x="179" y="791"/>
                    <a:pt x="217" y="765"/>
                    <a:pt x="230" y="740"/>
                  </a:cubicBezTo>
                  <a:lnTo>
                    <a:pt x="485" y="166"/>
                  </a:lnTo>
                  <a:cubicBezTo>
                    <a:pt x="498" y="128"/>
                    <a:pt x="498" y="77"/>
                    <a:pt x="472" y="52"/>
                  </a:cubicBezTo>
                  <a:cubicBezTo>
                    <a:pt x="447" y="13"/>
                    <a:pt x="408" y="1"/>
                    <a:pt x="3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 rot="2323096">
              <a:off x="8531601" y="4906412"/>
              <a:ext cx="11128" cy="42984"/>
            </a:xfrm>
            <a:custGeom>
              <a:avLst/>
              <a:gdLst/>
              <a:ahLst/>
              <a:cxnLst/>
              <a:rect l="l" t="t" r="r" b="b"/>
              <a:pathLst>
                <a:path w="262" h="1012" extrusionOk="0">
                  <a:moveTo>
                    <a:pt x="194" y="1"/>
                  </a:moveTo>
                  <a:cubicBezTo>
                    <a:pt x="159" y="1"/>
                    <a:pt x="121" y="23"/>
                    <a:pt x="115" y="68"/>
                  </a:cubicBezTo>
                  <a:lnTo>
                    <a:pt x="102" y="68"/>
                  </a:lnTo>
                  <a:lnTo>
                    <a:pt x="51" y="514"/>
                  </a:lnTo>
                  <a:cubicBezTo>
                    <a:pt x="13" y="641"/>
                    <a:pt x="0" y="769"/>
                    <a:pt x="13" y="909"/>
                  </a:cubicBezTo>
                  <a:cubicBezTo>
                    <a:pt x="13" y="976"/>
                    <a:pt x="66" y="1011"/>
                    <a:pt x="119" y="1011"/>
                  </a:cubicBezTo>
                  <a:cubicBezTo>
                    <a:pt x="168" y="1011"/>
                    <a:pt x="217" y="982"/>
                    <a:pt x="230" y="922"/>
                  </a:cubicBezTo>
                  <a:cubicBezTo>
                    <a:pt x="244" y="870"/>
                    <a:pt x="203" y="835"/>
                    <a:pt x="160" y="833"/>
                  </a:cubicBezTo>
                  <a:lnTo>
                    <a:pt x="160" y="833"/>
                  </a:lnTo>
                  <a:cubicBezTo>
                    <a:pt x="192" y="754"/>
                    <a:pt x="193" y="521"/>
                    <a:pt x="204" y="488"/>
                  </a:cubicBezTo>
                  <a:lnTo>
                    <a:pt x="255" y="68"/>
                  </a:lnTo>
                  <a:cubicBezTo>
                    <a:pt x="261" y="23"/>
                    <a:pt x="230" y="1"/>
                    <a:pt x="19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3"/>
            <p:cNvSpPr/>
            <p:nvPr/>
          </p:nvSpPr>
          <p:spPr>
            <a:xfrm rot="2323096">
              <a:off x="8529510" y="4904583"/>
              <a:ext cx="14654" cy="46170"/>
            </a:xfrm>
            <a:custGeom>
              <a:avLst/>
              <a:gdLst/>
              <a:ahLst/>
              <a:cxnLst/>
              <a:rect l="l" t="t" r="r" b="b"/>
              <a:pathLst>
                <a:path w="345" h="1087" extrusionOk="0">
                  <a:moveTo>
                    <a:pt x="212" y="74"/>
                  </a:moveTo>
                  <a:cubicBezTo>
                    <a:pt x="217" y="74"/>
                    <a:pt x="223" y="76"/>
                    <a:pt x="230" y="79"/>
                  </a:cubicBezTo>
                  <a:cubicBezTo>
                    <a:pt x="255" y="79"/>
                    <a:pt x="255" y="79"/>
                    <a:pt x="255" y="92"/>
                  </a:cubicBezTo>
                  <a:lnTo>
                    <a:pt x="191" y="513"/>
                  </a:lnTo>
                  <a:lnTo>
                    <a:pt x="191" y="564"/>
                  </a:lnTo>
                  <a:cubicBezTo>
                    <a:pt x="191" y="653"/>
                    <a:pt x="179" y="742"/>
                    <a:pt x="166" y="831"/>
                  </a:cubicBezTo>
                  <a:cubicBezTo>
                    <a:pt x="128" y="844"/>
                    <a:pt x="102" y="870"/>
                    <a:pt x="102" y="908"/>
                  </a:cubicBezTo>
                  <a:lnTo>
                    <a:pt x="102" y="933"/>
                  </a:lnTo>
                  <a:cubicBezTo>
                    <a:pt x="89" y="844"/>
                    <a:pt x="102" y="755"/>
                    <a:pt x="115" y="666"/>
                  </a:cubicBezTo>
                  <a:cubicBezTo>
                    <a:pt x="128" y="627"/>
                    <a:pt x="140" y="589"/>
                    <a:pt x="140" y="564"/>
                  </a:cubicBezTo>
                  <a:lnTo>
                    <a:pt x="204" y="118"/>
                  </a:lnTo>
                  <a:lnTo>
                    <a:pt x="191" y="105"/>
                  </a:lnTo>
                  <a:cubicBezTo>
                    <a:pt x="191" y="86"/>
                    <a:pt x="198" y="74"/>
                    <a:pt x="212" y="74"/>
                  </a:cubicBezTo>
                  <a:close/>
                  <a:moveTo>
                    <a:pt x="242" y="921"/>
                  </a:moveTo>
                  <a:cubicBezTo>
                    <a:pt x="255" y="933"/>
                    <a:pt x="255" y="946"/>
                    <a:pt x="242" y="946"/>
                  </a:cubicBezTo>
                  <a:cubicBezTo>
                    <a:pt x="242" y="984"/>
                    <a:pt x="217" y="1010"/>
                    <a:pt x="179" y="1010"/>
                  </a:cubicBezTo>
                  <a:cubicBezTo>
                    <a:pt x="166" y="1010"/>
                    <a:pt x="153" y="997"/>
                    <a:pt x="140" y="997"/>
                  </a:cubicBezTo>
                  <a:lnTo>
                    <a:pt x="217" y="933"/>
                  </a:lnTo>
                  <a:cubicBezTo>
                    <a:pt x="230" y="933"/>
                    <a:pt x="230" y="921"/>
                    <a:pt x="242" y="921"/>
                  </a:cubicBezTo>
                  <a:close/>
                  <a:moveTo>
                    <a:pt x="235" y="1"/>
                  </a:moveTo>
                  <a:cubicBezTo>
                    <a:pt x="179" y="1"/>
                    <a:pt x="126" y="48"/>
                    <a:pt x="115" y="105"/>
                  </a:cubicBezTo>
                  <a:lnTo>
                    <a:pt x="51" y="551"/>
                  </a:lnTo>
                  <a:cubicBezTo>
                    <a:pt x="51" y="576"/>
                    <a:pt x="38" y="615"/>
                    <a:pt x="38" y="653"/>
                  </a:cubicBezTo>
                  <a:cubicBezTo>
                    <a:pt x="13" y="755"/>
                    <a:pt x="0" y="857"/>
                    <a:pt x="13" y="946"/>
                  </a:cubicBezTo>
                  <a:cubicBezTo>
                    <a:pt x="26" y="984"/>
                    <a:pt x="38" y="1023"/>
                    <a:pt x="77" y="1048"/>
                  </a:cubicBezTo>
                  <a:lnTo>
                    <a:pt x="77" y="1073"/>
                  </a:lnTo>
                  <a:lnTo>
                    <a:pt x="89" y="1061"/>
                  </a:lnTo>
                  <a:cubicBezTo>
                    <a:pt x="115" y="1073"/>
                    <a:pt x="153" y="1086"/>
                    <a:pt x="179" y="1086"/>
                  </a:cubicBezTo>
                  <a:cubicBezTo>
                    <a:pt x="255" y="1086"/>
                    <a:pt x="306" y="1035"/>
                    <a:pt x="319" y="972"/>
                  </a:cubicBezTo>
                  <a:cubicBezTo>
                    <a:pt x="332" y="933"/>
                    <a:pt x="319" y="882"/>
                    <a:pt x="293" y="857"/>
                  </a:cubicBezTo>
                  <a:cubicBezTo>
                    <a:pt x="281" y="857"/>
                    <a:pt x="268" y="844"/>
                    <a:pt x="255" y="844"/>
                  </a:cubicBezTo>
                  <a:cubicBezTo>
                    <a:pt x="268" y="755"/>
                    <a:pt x="281" y="666"/>
                    <a:pt x="281" y="576"/>
                  </a:cubicBezTo>
                  <a:lnTo>
                    <a:pt x="281" y="525"/>
                  </a:lnTo>
                  <a:lnTo>
                    <a:pt x="332" y="118"/>
                  </a:lnTo>
                  <a:cubicBezTo>
                    <a:pt x="344" y="54"/>
                    <a:pt x="306" y="3"/>
                    <a:pt x="255" y="3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 rot="2682402">
              <a:off x="8559279" y="4876430"/>
              <a:ext cx="5989" cy="64731"/>
            </a:xfrm>
            <a:custGeom>
              <a:avLst/>
              <a:gdLst/>
              <a:ahLst/>
              <a:cxnLst/>
              <a:rect l="l" t="t" r="r" b="b"/>
              <a:pathLst>
                <a:path w="141" h="1524" extrusionOk="0">
                  <a:moveTo>
                    <a:pt x="70" y="1"/>
                  </a:moveTo>
                  <a:cubicBezTo>
                    <a:pt x="38" y="1"/>
                    <a:pt x="7" y="23"/>
                    <a:pt x="0" y="68"/>
                  </a:cubicBezTo>
                  <a:lnTo>
                    <a:pt x="0" y="1457"/>
                  </a:lnTo>
                  <a:cubicBezTo>
                    <a:pt x="0" y="1502"/>
                    <a:pt x="35" y="1524"/>
                    <a:pt x="70" y="1524"/>
                  </a:cubicBezTo>
                  <a:cubicBezTo>
                    <a:pt x="105" y="1524"/>
                    <a:pt x="140" y="1502"/>
                    <a:pt x="140" y="1457"/>
                  </a:cubicBezTo>
                  <a:lnTo>
                    <a:pt x="140" y="68"/>
                  </a:lnTo>
                  <a:cubicBezTo>
                    <a:pt x="134" y="23"/>
                    <a:pt x="102" y="1"/>
                    <a:pt x="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 rot="2682402">
              <a:off x="8557912" y="4874238"/>
              <a:ext cx="9259" cy="68512"/>
            </a:xfrm>
            <a:custGeom>
              <a:avLst/>
              <a:gdLst/>
              <a:ahLst/>
              <a:cxnLst/>
              <a:rect l="l" t="t" r="r" b="b"/>
              <a:pathLst>
                <a:path w="218" h="1613" extrusionOk="0">
                  <a:moveTo>
                    <a:pt x="128" y="83"/>
                  </a:moveTo>
                  <a:cubicBezTo>
                    <a:pt x="141" y="96"/>
                    <a:pt x="141" y="96"/>
                    <a:pt x="141" y="109"/>
                  </a:cubicBezTo>
                  <a:lnTo>
                    <a:pt x="141" y="1498"/>
                  </a:lnTo>
                  <a:cubicBezTo>
                    <a:pt x="141" y="1511"/>
                    <a:pt x="141" y="1524"/>
                    <a:pt x="128" y="1524"/>
                  </a:cubicBezTo>
                  <a:cubicBezTo>
                    <a:pt x="122" y="1530"/>
                    <a:pt x="116" y="1533"/>
                    <a:pt x="109" y="1533"/>
                  </a:cubicBezTo>
                  <a:cubicBezTo>
                    <a:pt x="103" y="1533"/>
                    <a:pt x="96" y="1530"/>
                    <a:pt x="90" y="1524"/>
                  </a:cubicBezTo>
                  <a:cubicBezTo>
                    <a:pt x="77" y="1524"/>
                    <a:pt x="77" y="1511"/>
                    <a:pt x="77" y="1498"/>
                  </a:cubicBezTo>
                  <a:lnTo>
                    <a:pt x="77" y="109"/>
                  </a:lnTo>
                  <a:cubicBezTo>
                    <a:pt x="77" y="96"/>
                    <a:pt x="77" y="83"/>
                    <a:pt x="90" y="83"/>
                  </a:cubicBezTo>
                  <a:close/>
                  <a:moveTo>
                    <a:pt x="109" y="1"/>
                  </a:moveTo>
                  <a:cubicBezTo>
                    <a:pt x="90" y="1"/>
                    <a:pt x="71" y="7"/>
                    <a:pt x="52" y="20"/>
                  </a:cubicBezTo>
                  <a:cubicBezTo>
                    <a:pt x="14" y="45"/>
                    <a:pt x="1" y="71"/>
                    <a:pt x="1" y="109"/>
                  </a:cubicBezTo>
                  <a:lnTo>
                    <a:pt x="1" y="1511"/>
                  </a:lnTo>
                  <a:cubicBezTo>
                    <a:pt x="1" y="1549"/>
                    <a:pt x="14" y="1587"/>
                    <a:pt x="52" y="1600"/>
                  </a:cubicBezTo>
                  <a:cubicBezTo>
                    <a:pt x="65" y="1613"/>
                    <a:pt x="90" y="1613"/>
                    <a:pt x="103" y="1613"/>
                  </a:cubicBezTo>
                  <a:cubicBezTo>
                    <a:pt x="128" y="1613"/>
                    <a:pt x="141" y="1613"/>
                    <a:pt x="167" y="1600"/>
                  </a:cubicBezTo>
                  <a:cubicBezTo>
                    <a:pt x="205" y="1587"/>
                    <a:pt x="218" y="1549"/>
                    <a:pt x="218" y="1511"/>
                  </a:cubicBezTo>
                  <a:lnTo>
                    <a:pt x="218" y="122"/>
                  </a:lnTo>
                  <a:cubicBezTo>
                    <a:pt x="218" y="83"/>
                    <a:pt x="205" y="45"/>
                    <a:pt x="167" y="20"/>
                  </a:cubicBezTo>
                  <a:cubicBezTo>
                    <a:pt x="147" y="7"/>
                    <a:pt x="128" y="1"/>
                    <a:pt x="10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 rot="2174153">
              <a:off x="8968508" y="4896885"/>
              <a:ext cx="18222" cy="94804"/>
            </a:xfrm>
            <a:custGeom>
              <a:avLst/>
              <a:gdLst/>
              <a:ahLst/>
              <a:cxnLst/>
              <a:rect l="l" t="t" r="r" b="b"/>
              <a:pathLst>
                <a:path w="429" h="2232" extrusionOk="0">
                  <a:moveTo>
                    <a:pt x="349" y="1"/>
                  </a:moveTo>
                  <a:cubicBezTo>
                    <a:pt x="320" y="1"/>
                    <a:pt x="292" y="19"/>
                    <a:pt x="281" y="62"/>
                  </a:cubicBezTo>
                  <a:cubicBezTo>
                    <a:pt x="90" y="737"/>
                    <a:pt x="0" y="1451"/>
                    <a:pt x="39" y="2165"/>
                  </a:cubicBezTo>
                  <a:cubicBezTo>
                    <a:pt x="39" y="2209"/>
                    <a:pt x="77" y="2232"/>
                    <a:pt x="114" y="2232"/>
                  </a:cubicBezTo>
                  <a:cubicBezTo>
                    <a:pt x="150" y="2232"/>
                    <a:pt x="185" y="2209"/>
                    <a:pt x="179" y="2165"/>
                  </a:cubicBezTo>
                  <a:cubicBezTo>
                    <a:pt x="153" y="1464"/>
                    <a:pt x="230" y="763"/>
                    <a:pt x="421" y="87"/>
                  </a:cubicBezTo>
                  <a:cubicBezTo>
                    <a:pt x="429" y="35"/>
                    <a:pt x="389" y="1"/>
                    <a:pt x="34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 rot="2174153">
              <a:off x="8966907" y="4895358"/>
              <a:ext cx="21705" cy="97905"/>
            </a:xfrm>
            <a:custGeom>
              <a:avLst/>
              <a:gdLst/>
              <a:ahLst/>
              <a:cxnLst/>
              <a:rect l="l" t="t" r="r" b="b"/>
              <a:pathLst>
                <a:path w="511" h="2305" extrusionOk="0">
                  <a:moveTo>
                    <a:pt x="395" y="74"/>
                  </a:moveTo>
                  <a:cubicBezTo>
                    <a:pt x="408" y="74"/>
                    <a:pt x="421" y="100"/>
                    <a:pt x="421" y="112"/>
                  </a:cubicBezTo>
                  <a:cubicBezTo>
                    <a:pt x="230" y="788"/>
                    <a:pt x="140" y="1489"/>
                    <a:pt x="179" y="2190"/>
                  </a:cubicBezTo>
                  <a:cubicBezTo>
                    <a:pt x="191" y="2215"/>
                    <a:pt x="179" y="2228"/>
                    <a:pt x="153" y="2228"/>
                  </a:cubicBezTo>
                  <a:cubicBezTo>
                    <a:pt x="140" y="2228"/>
                    <a:pt x="128" y="2215"/>
                    <a:pt x="115" y="2190"/>
                  </a:cubicBezTo>
                  <a:cubicBezTo>
                    <a:pt x="77" y="1489"/>
                    <a:pt x="166" y="775"/>
                    <a:pt x="357" y="100"/>
                  </a:cubicBezTo>
                  <a:cubicBezTo>
                    <a:pt x="357" y="87"/>
                    <a:pt x="370" y="74"/>
                    <a:pt x="383" y="74"/>
                  </a:cubicBezTo>
                  <a:close/>
                  <a:moveTo>
                    <a:pt x="370" y="1"/>
                  </a:moveTo>
                  <a:cubicBezTo>
                    <a:pt x="357" y="1"/>
                    <a:pt x="344" y="4"/>
                    <a:pt x="332" y="10"/>
                  </a:cubicBezTo>
                  <a:cubicBezTo>
                    <a:pt x="306" y="23"/>
                    <a:pt x="281" y="49"/>
                    <a:pt x="281" y="74"/>
                  </a:cubicBezTo>
                  <a:cubicBezTo>
                    <a:pt x="77" y="762"/>
                    <a:pt x="0" y="1489"/>
                    <a:pt x="38" y="2203"/>
                  </a:cubicBezTo>
                  <a:cubicBezTo>
                    <a:pt x="38" y="2266"/>
                    <a:pt x="89" y="2305"/>
                    <a:pt x="153" y="2305"/>
                  </a:cubicBezTo>
                  <a:lnTo>
                    <a:pt x="166" y="2305"/>
                  </a:lnTo>
                  <a:cubicBezTo>
                    <a:pt x="217" y="2305"/>
                    <a:pt x="268" y="2254"/>
                    <a:pt x="268" y="2203"/>
                  </a:cubicBezTo>
                  <a:cubicBezTo>
                    <a:pt x="230" y="1502"/>
                    <a:pt x="306" y="813"/>
                    <a:pt x="497" y="138"/>
                  </a:cubicBezTo>
                  <a:cubicBezTo>
                    <a:pt x="510" y="87"/>
                    <a:pt x="472" y="23"/>
                    <a:pt x="408" y="10"/>
                  </a:cubicBezTo>
                  <a:cubicBezTo>
                    <a:pt x="395" y="4"/>
                    <a:pt x="383" y="1"/>
                    <a:pt x="3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 rot="2174153">
              <a:off x="8979654" y="4921814"/>
              <a:ext cx="17415" cy="70169"/>
            </a:xfrm>
            <a:custGeom>
              <a:avLst/>
              <a:gdLst/>
              <a:ahLst/>
              <a:cxnLst/>
              <a:rect l="l" t="t" r="r" b="b"/>
              <a:pathLst>
                <a:path w="410" h="1652" extrusionOk="0">
                  <a:moveTo>
                    <a:pt x="72" y="0"/>
                  </a:moveTo>
                  <a:cubicBezTo>
                    <a:pt x="35" y="0"/>
                    <a:pt x="0" y="26"/>
                    <a:pt x="7" y="77"/>
                  </a:cubicBezTo>
                  <a:cubicBezTo>
                    <a:pt x="32" y="587"/>
                    <a:pt x="121" y="1109"/>
                    <a:pt x="262" y="1606"/>
                  </a:cubicBezTo>
                  <a:cubicBezTo>
                    <a:pt x="272" y="1637"/>
                    <a:pt x="299" y="1652"/>
                    <a:pt x="327" y="1652"/>
                  </a:cubicBezTo>
                  <a:cubicBezTo>
                    <a:pt x="367" y="1652"/>
                    <a:pt x="409" y="1621"/>
                    <a:pt x="402" y="1568"/>
                  </a:cubicBezTo>
                  <a:cubicBezTo>
                    <a:pt x="262" y="1084"/>
                    <a:pt x="185" y="574"/>
                    <a:pt x="147" y="77"/>
                  </a:cubicBezTo>
                  <a:cubicBezTo>
                    <a:pt x="147" y="26"/>
                    <a:pt x="109" y="0"/>
                    <a:pt x="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 rot="2174153">
              <a:off x="8977676" y="4920150"/>
              <a:ext cx="21153" cy="73652"/>
            </a:xfrm>
            <a:custGeom>
              <a:avLst/>
              <a:gdLst/>
              <a:ahLst/>
              <a:cxnLst/>
              <a:rect l="l" t="t" r="r" b="b"/>
              <a:pathLst>
                <a:path w="498" h="1734" extrusionOk="0">
                  <a:moveTo>
                    <a:pt x="103" y="76"/>
                  </a:moveTo>
                  <a:cubicBezTo>
                    <a:pt x="115" y="76"/>
                    <a:pt x="141" y="89"/>
                    <a:pt x="141" y="115"/>
                  </a:cubicBezTo>
                  <a:cubicBezTo>
                    <a:pt x="179" y="625"/>
                    <a:pt x="256" y="1122"/>
                    <a:pt x="396" y="1619"/>
                  </a:cubicBezTo>
                  <a:cubicBezTo>
                    <a:pt x="396" y="1632"/>
                    <a:pt x="396" y="1644"/>
                    <a:pt x="396" y="1644"/>
                  </a:cubicBezTo>
                  <a:cubicBezTo>
                    <a:pt x="383" y="1657"/>
                    <a:pt x="370" y="1657"/>
                    <a:pt x="358" y="1657"/>
                  </a:cubicBezTo>
                  <a:cubicBezTo>
                    <a:pt x="345" y="1657"/>
                    <a:pt x="345" y="1644"/>
                    <a:pt x="345" y="1644"/>
                  </a:cubicBezTo>
                  <a:cubicBezTo>
                    <a:pt x="205" y="1134"/>
                    <a:pt x="115" y="625"/>
                    <a:pt x="90" y="102"/>
                  </a:cubicBezTo>
                  <a:lnTo>
                    <a:pt x="77" y="102"/>
                  </a:lnTo>
                  <a:cubicBezTo>
                    <a:pt x="77" y="102"/>
                    <a:pt x="77" y="76"/>
                    <a:pt x="103" y="76"/>
                  </a:cubicBezTo>
                  <a:close/>
                  <a:moveTo>
                    <a:pt x="103" y="0"/>
                  </a:moveTo>
                  <a:cubicBezTo>
                    <a:pt x="52" y="0"/>
                    <a:pt x="1" y="51"/>
                    <a:pt x="13" y="115"/>
                  </a:cubicBezTo>
                  <a:cubicBezTo>
                    <a:pt x="39" y="637"/>
                    <a:pt x="128" y="1160"/>
                    <a:pt x="268" y="1657"/>
                  </a:cubicBezTo>
                  <a:cubicBezTo>
                    <a:pt x="281" y="1695"/>
                    <a:pt x="307" y="1734"/>
                    <a:pt x="345" y="1734"/>
                  </a:cubicBezTo>
                  <a:lnTo>
                    <a:pt x="370" y="1734"/>
                  </a:lnTo>
                  <a:cubicBezTo>
                    <a:pt x="396" y="1734"/>
                    <a:pt x="434" y="1734"/>
                    <a:pt x="460" y="1708"/>
                  </a:cubicBezTo>
                  <a:cubicBezTo>
                    <a:pt x="485" y="1683"/>
                    <a:pt x="498" y="1644"/>
                    <a:pt x="485" y="1606"/>
                  </a:cubicBezTo>
                  <a:cubicBezTo>
                    <a:pt x="345" y="1109"/>
                    <a:pt x="268" y="612"/>
                    <a:pt x="230" y="115"/>
                  </a:cubicBezTo>
                  <a:cubicBezTo>
                    <a:pt x="230" y="51"/>
                    <a:pt x="166" y="0"/>
                    <a:pt x="1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13"/>
            <p:cNvGrpSpPr/>
            <p:nvPr/>
          </p:nvGrpSpPr>
          <p:grpSpPr>
            <a:xfrm rot="759372">
              <a:off x="8557117" y="4843857"/>
              <a:ext cx="52208" cy="65940"/>
              <a:chOff x="8556991" y="4844030"/>
              <a:chExt cx="52208" cy="65940"/>
            </a:xfrm>
          </p:grpSpPr>
          <p:sp>
            <p:nvSpPr>
              <p:cNvPr id="1607" name="Google Shape;1607;p13"/>
              <p:cNvSpPr/>
              <p:nvPr/>
            </p:nvSpPr>
            <p:spPr>
              <a:xfrm rot="-1847138">
                <a:off x="8573585" y="4846911"/>
                <a:ext cx="21068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402" extrusionOk="0">
                    <a:moveTo>
                      <a:pt x="70" y="0"/>
                    </a:moveTo>
                    <a:cubicBezTo>
                      <a:pt x="38" y="0"/>
                      <a:pt x="7" y="20"/>
                      <a:pt x="0" y="58"/>
                    </a:cubicBezTo>
                    <a:cubicBezTo>
                      <a:pt x="13" y="491"/>
                      <a:pt x="77" y="925"/>
                      <a:pt x="191" y="1345"/>
                    </a:cubicBezTo>
                    <a:cubicBezTo>
                      <a:pt x="200" y="1379"/>
                      <a:pt x="231" y="1402"/>
                      <a:pt x="262" y="1402"/>
                    </a:cubicBezTo>
                    <a:cubicBezTo>
                      <a:pt x="278" y="1402"/>
                      <a:pt x="293" y="1396"/>
                      <a:pt x="306" y="1383"/>
                    </a:cubicBezTo>
                    <a:lnTo>
                      <a:pt x="434" y="1256"/>
                    </a:lnTo>
                    <a:cubicBezTo>
                      <a:pt x="495" y="1215"/>
                      <a:pt x="440" y="1140"/>
                      <a:pt x="383" y="1140"/>
                    </a:cubicBezTo>
                    <a:cubicBezTo>
                      <a:pt x="370" y="1140"/>
                      <a:pt x="356" y="1144"/>
                      <a:pt x="344" y="1154"/>
                    </a:cubicBezTo>
                    <a:lnTo>
                      <a:pt x="293" y="1200"/>
                    </a:lnTo>
                    <a:lnTo>
                      <a:pt x="293" y="1200"/>
                    </a:lnTo>
                    <a:cubicBezTo>
                      <a:pt x="206" y="826"/>
                      <a:pt x="152" y="442"/>
                      <a:pt x="140" y="58"/>
                    </a:cubicBezTo>
                    <a:cubicBezTo>
                      <a:pt x="134" y="20"/>
                      <a:pt x="102" y="0"/>
                      <a:pt x="7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 rot="-1847138">
                <a:off x="8571435" y="4845569"/>
                <a:ext cx="23319" cy="628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480" extrusionOk="0">
                    <a:moveTo>
                      <a:pt x="133" y="72"/>
                    </a:moveTo>
                    <a:cubicBezTo>
                      <a:pt x="146" y="72"/>
                      <a:pt x="153" y="84"/>
                      <a:pt x="153" y="103"/>
                    </a:cubicBezTo>
                    <a:cubicBezTo>
                      <a:pt x="166" y="485"/>
                      <a:pt x="217" y="855"/>
                      <a:pt x="306" y="1224"/>
                    </a:cubicBezTo>
                    <a:lnTo>
                      <a:pt x="255" y="1275"/>
                    </a:lnTo>
                    <a:cubicBezTo>
                      <a:pt x="153" y="893"/>
                      <a:pt x="102" y="498"/>
                      <a:pt x="89" y="103"/>
                    </a:cubicBezTo>
                    <a:cubicBezTo>
                      <a:pt x="89" y="77"/>
                      <a:pt x="115" y="77"/>
                      <a:pt x="115" y="77"/>
                    </a:cubicBezTo>
                    <a:cubicBezTo>
                      <a:pt x="122" y="74"/>
                      <a:pt x="128" y="72"/>
                      <a:pt x="133" y="72"/>
                    </a:cubicBezTo>
                    <a:close/>
                    <a:moveTo>
                      <a:pt x="429" y="1215"/>
                    </a:moveTo>
                    <a:cubicBezTo>
                      <a:pt x="434" y="1215"/>
                      <a:pt x="440" y="1218"/>
                      <a:pt x="446" y="1224"/>
                    </a:cubicBezTo>
                    <a:cubicBezTo>
                      <a:pt x="459" y="1224"/>
                      <a:pt x="472" y="1237"/>
                      <a:pt x="472" y="1250"/>
                    </a:cubicBezTo>
                    <a:cubicBezTo>
                      <a:pt x="472" y="1250"/>
                      <a:pt x="472" y="1263"/>
                      <a:pt x="459" y="1275"/>
                    </a:cubicBezTo>
                    <a:lnTo>
                      <a:pt x="408" y="1326"/>
                    </a:lnTo>
                    <a:cubicBezTo>
                      <a:pt x="395" y="1301"/>
                      <a:pt x="395" y="1275"/>
                      <a:pt x="395" y="1250"/>
                    </a:cubicBezTo>
                    <a:lnTo>
                      <a:pt x="421" y="1224"/>
                    </a:lnTo>
                    <a:cubicBezTo>
                      <a:pt x="421" y="1218"/>
                      <a:pt x="424" y="1215"/>
                      <a:pt x="429" y="1215"/>
                    </a:cubicBezTo>
                    <a:close/>
                    <a:moveTo>
                      <a:pt x="268" y="1365"/>
                    </a:moveTo>
                    <a:lnTo>
                      <a:pt x="332" y="1390"/>
                    </a:lnTo>
                    <a:lnTo>
                      <a:pt x="332" y="1403"/>
                    </a:lnTo>
                    <a:lnTo>
                      <a:pt x="293" y="1403"/>
                    </a:lnTo>
                    <a:cubicBezTo>
                      <a:pt x="281" y="1390"/>
                      <a:pt x="268" y="1390"/>
                      <a:pt x="268" y="1377"/>
                    </a:cubicBezTo>
                    <a:cubicBezTo>
                      <a:pt x="268" y="1377"/>
                      <a:pt x="268" y="1365"/>
                      <a:pt x="268" y="1365"/>
                    </a:cubicBezTo>
                    <a:close/>
                    <a:moveTo>
                      <a:pt x="102" y="1"/>
                    </a:moveTo>
                    <a:cubicBezTo>
                      <a:pt x="51" y="1"/>
                      <a:pt x="0" y="52"/>
                      <a:pt x="0" y="116"/>
                    </a:cubicBezTo>
                    <a:cubicBezTo>
                      <a:pt x="13" y="536"/>
                      <a:pt x="77" y="944"/>
                      <a:pt x="179" y="1352"/>
                    </a:cubicBezTo>
                    <a:lnTo>
                      <a:pt x="204" y="1403"/>
                    </a:lnTo>
                    <a:cubicBezTo>
                      <a:pt x="204" y="1441"/>
                      <a:pt x="230" y="1467"/>
                      <a:pt x="268" y="1479"/>
                    </a:cubicBezTo>
                    <a:lnTo>
                      <a:pt x="306" y="1479"/>
                    </a:lnTo>
                    <a:cubicBezTo>
                      <a:pt x="332" y="1479"/>
                      <a:pt x="357" y="1479"/>
                      <a:pt x="370" y="1467"/>
                    </a:cubicBezTo>
                    <a:lnTo>
                      <a:pt x="421" y="1416"/>
                    </a:lnTo>
                    <a:lnTo>
                      <a:pt x="510" y="1339"/>
                    </a:lnTo>
                    <a:cubicBezTo>
                      <a:pt x="536" y="1326"/>
                      <a:pt x="548" y="1288"/>
                      <a:pt x="536" y="1250"/>
                    </a:cubicBezTo>
                    <a:cubicBezTo>
                      <a:pt x="536" y="1212"/>
                      <a:pt x="497" y="1173"/>
                      <a:pt x="459" y="1161"/>
                    </a:cubicBezTo>
                    <a:cubicBezTo>
                      <a:pt x="448" y="1157"/>
                      <a:pt x="437" y="1155"/>
                      <a:pt x="426" y="1155"/>
                    </a:cubicBezTo>
                    <a:cubicBezTo>
                      <a:pt x="399" y="1155"/>
                      <a:pt x="375" y="1164"/>
                      <a:pt x="357" y="1173"/>
                    </a:cubicBezTo>
                    <a:cubicBezTo>
                      <a:pt x="281" y="829"/>
                      <a:pt x="230" y="472"/>
                      <a:pt x="217" y="116"/>
                    </a:cubicBezTo>
                    <a:cubicBezTo>
                      <a:pt x="217" y="52"/>
                      <a:pt x="166" y="1"/>
                      <a:pt x="10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13"/>
            <p:cNvSpPr/>
            <p:nvPr/>
          </p:nvSpPr>
          <p:spPr>
            <a:xfrm rot="-1847138">
              <a:off x="8595670" y="4860648"/>
              <a:ext cx="15334" cy="26632"/>
            </a:xfrm>
            <a:custGeom>
              <a:avLst/>
              <a:gdLst/>
              <a:ahLst/>
              <a:cxnLst/>
              <a:rect l="l" t="t" r="r" b="b"/>
              <a:pathLst>
                <a:path w="361" h="627" extrusionOk="0">
                  <a:moveTo>
                    <a:pt x="88" y="0"/>
                  </a:moveTo>
                  <a:cubicBezTo>
                    <a:pt x="46" y="0"/>
                    <a:pt x="0" y="33"/>
                    <a:pt x="8" y="80"/>
                  </a:cubicBezTo>
                  <a:cubicBezTo>
                    <a:pt x="59" y="233"/>
                    <a:pt x="85" y="399"/>
                    <a:pt x="72" y="552"/>
                  </a:cubicBezTo>
                  <a:cubicBezTo>
                    <a:pt x="72" y="595"/>
                    <a:pt x="107" y="626"/>
                    <a:pt x="142" y="626"/>
                  </a:cubicBezTo>
                  <a:cubicBezTo>
                    <a:pt x="158" y="626"/>
                    <a:pt x="174" y="619"/>
                    <a:pt x="187" y="603"/>
                  </a:cubicBezTo>
                  <a:cubicBezTo>
                    <a:pt x="276" y="513"/>
                    <a:pt x="327" y="399"/>
                    <a:pt x="352" y="271"/>
                  </a:cubicBezTo>
                  <a:cubicBezTo>
                    <a:pt x="360" y="218"/>
                    <a:pt x="312" y="182"/>
                    <a:pt x="270" y="182"/>
                  </a:cubicBezTo>
                  <a:cubicBezTo>
                    <a:pt x="242" y="182"/>
                    <a:pt x="217" y="198"/>
                    <a:pt x="212" y="233"/>
                  </a:cubicBezTo>
                  <a:cubicBezTo>
                    <a:pt x="210" y="250"/>
                    <a:pt x="207" y="267"/>
                    <a:pt x="203" y="284"/>
                  </a:cubicBezTo>
                  <a:lnTo>
                    <a:pt x="203" y="284"/>
                  </a:lnTo>
                  <a:cubicBezTo>
                    <a:pt x="191" y="202"/>
                    <a:pt x="173" y="121"/>
                    <a:pt x="148" y="42"/>
                  </a:cubicBezTo>
                  <a:cubicBezTo>
                    <a:pt x="139" y="13"/>
                    <a:pt x="114" y="0"/>
                    <a:pt x="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 rot="-1847138">
              <a:off x="8593811" y="4858830"/>
              <a:ext cx="18986" cy="30157"/>
            </a:xfrm>
            <a:custGeom>
              <a:avLst/>
              <a:gdLst/>
              <a:ahLst/>
              <a:cxnLst/>
              <a:rect l="l" t="t" r="r" b="b"/>
              <a:pathLst>
                <a:path w="447" h="710" extrusionOk="0">
                  <a:moveTo>
                    <a:pt x="129" y="80"/>
                  </a:moveTo>
                  <a:cubicBezTo>
                    <a:pt x="140" y="80"/>
                    <a:pt x="153" y="89"/>
                    <a:pt x="153" y="98"/>
                  </a:cubicBezTo>
                  <a:cubicBezTo>
                    <a:pt x="179" y="174"/>
                    <a:pt x="191" y="251"/>
                    <a:pt x="204" y="327"/>
                  </a:cubicBezTo>
                  <a:cubicBezTo>
                    <a:pt x="191" y="378"/>
                    <a:pt x="179" y="416"/>
                    <a:pt x="153" y="455"/>
                  </a:cubicBezTo>
                  <a:cubicBezTo>
                    <a:pt x="153" y="340"/>
                    <a:pt x="128" y="225"/>
                    <a:pt x="89" y="123"/>
                  </a:cubicBezTo>
                  <a:cubicBezTo>
                    <a:pt x="89" y="98"/>
                    <a:pt x="102" y="85"/>
                    <a:pt x="115" y="85"/>
                  </a:cubicBezTo>
                  <a:cubicBezTo>
                    <a:pt x="119" y="81"/>
                    <a:pt x="124" y="80"/>
                    <a:pt x="129" y="80"/>
                  </a:cubicBezTo>
                  <a:close/>
                  <a:moveTo>
                    <a:pt x="332" y="276"/>
                  </a:moveTo>
                  <a:cubicBezTo>
                    <a:pt x="344" y="276"/>
                    <a:pt x="357" y="302"/>
                    <a:pt x="357" y="314"/>
                  </a:cubicBezTo>
                  <a:cubicBezTo>
                    <a:pt x="357" y="378"/>
                    <a:pt x="332" y="442"/>
                    <a:pt x="306" y="493"/>
                  </a:cubicBezTo>
                  <a:cubicBezTo>
                    <a:pt x="306" y="442"/>
                    <a:pt x="306" y="391"/>
                    <a:pt x="293" y="327"/>
                  </a:cubicBezTo>
                  <a:lnTo>
                    <a:pt x="306" y="289"/>
                  </a:lnTo>
                  <a:cubicBezTo>
                    <a:pt x="306" y="289"/>
                    <a:pt x="306" y="276"/>
                    <a:pt x="332" y="276"/>
                  </a:cubicBezTo>
                  <a:close/>
                  <a:moveTo>
                    <a:pt x="230" y="505"/>
                  </a:moveTo>
                  <a:lnTo>
                    <a:pt x="230" y="544"/>
                  </a:lnTo>
                  <a:lnTo>
                    <a:pt x="204" y="531"/>
                  </a:lnTo>
                  <a:lnTo>
                    <a:pt x="230" y="505"/>
                  </a:lnTo>
                  <a:close/>
                  <a:moveTo>
                    <a:pt x="153" y="595"/>
                  </a:moveTo>
                  <a:lnTo>
                    <a:pt x="217" y="620"/>
                  </a:lnTo>
                  <a:cubicBezTo>
                    <a:pt x="211" y="627"/>
                    <a:pt x="204" y="630"/>
                    <a:pt x="198" y="630"/>
                  </a:cubicBezTo>
                  <a:cubicBezTo>
                    <a:pt x="191" y="630"/>
                    <a:pt x="185" y="627"/>
                    <a:pt x="179" y="620"/>
                  </a:cubicBezTo>
                  <a:cubicBezTo>
                    <a:pt x="179" y="620"/>
                    <a:pt x="153" y="607"/>
                    <a:pt x="153" y="595"/>
                  </a:cubicBezTo>
                  <a:close/>
                  <a:moveTo>
                    <a:pt x="136" y="0"/>
                  </a:moveTo>
                  <a:cubicBezTo>
                    <a:pt x="125" y="0"/>
                    <a:pt x="113" y="3"/>
                    <a:pt x="102" y="8"/>
                  </a:cubicBezTo>
                  <a:cubicBezTo>
                    <a:pt x="39" y="21"/>
                    <a:pt x="0" y="85"/>
                    <a:pt x="26" y="149"/>
                  </a:cubicBezTo>
                  <a:cubicBezTo>
                    <a:pt x="64" y="276"/>
                    <a:pt x="89" y="416"/>
                    <a:pt x="77" y="556"/>
                  </a:cubicBezTo>
                  <a:lnTo>
                    <a:pt x="77" y="569"/>
                  </a:lnTo>
                  <a:lnTo>
                    <a:pt x="77" y="595"/>
                  </a:lnTo>
                  <a:cubicBezTo>
                    <a:pt x="77" y="658"/>
                    <a:pt x="128" y="709"/>
                    <a:pt x="191" y="709"/>
                  </a:cubicBezTo>
                  <a:cubicBezTo>
                    <a:pt x="217" y="709"/>
                    <a:pt x="242" y="697"/>
                    <a:pt x="268" y="684"/>
                  </a:cubicBezTo>
                  <a:lnTo>
                    <a:pt x="293" y="658"/>
                  </a:lnTo>
                  <a:lnTo>
                    <a:pt x="293" y="646"/>
                  </a:lnTo>
                  <a:cubicBezTo>
                    <a:pt x="370" y="556"/>
                    <a:pt x="421" y="442"/>
                    <a:pt x="434" y="327"/>
                  </a:cubicBezTo>
                  <a:cubicBezTo>
                    <a:pt x="446" y="263"/>
                    <a:pt x="408" y="200"/>
                    <a:pt x="344" y="200"/>
                  </a:cubicBezTo>
                  <a:cubicBezTo>
                    <a:pt x="336" y="195"/>
                    <a:pt x="327" y="194"/>
                    <a:pt x="319" y="194"/>
                  </a:cubicBezTo>
                  <a:cubicBezTo>
                    <a:pt x="302" y="194"/>
                    <a:pt x="285" y="200"/>
                    <a:pt x="268" y="200"/>
                  </a:cubicBezTo>
                  <a:cubicBezTo>
                    <a:pt x="255" y="161"/>
                    <a:pt x="255" y="123"/>
                    <a:pt x="242" y="85"/>
                  </a:cubicBezTo>
                  <a:cubicBezTo>
                    <a:pt x="222" y="35"/>
                    <a:pt x="179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 rot="-1847138">
              <a:off x="8614223" y="4835107"/>
              <a:ext cx="21323" cy="23659"/>
            </a:xfrm>
            <a:custGeom>
              <a:avLst/>
              <a:gdLst/>
              <a:ahLst/>
              <a:cxnLst/>
              <a:rect l="l" t="t" r="r" b="b"/>
              <a:pathLst>
                <a:path w="502" h="557" extrusionOk="0">
                  <a:moveTo>
                    <a:pt x="218" y="1"/>
                  </a:moveTo>
                  <a:cubicBezTo>
                    <a:pt x="190" y="1"/>
                    <a:pt x="161" y="16"/>
                    <a:pt x="146" y="52"/>
                  </a:cubicBezTo>
                  <a:cubicBezTo>
                    <a:pt x="108" y="192"/>
                    <a:pt x="57" y="332"/>
                    <a:pt x="18" y="472"/>
                  </a:cubicBezTo>
                  <a:cubicBezTo>
                    <a:pt x="0" y="518"/>
                    <a:pt x="40" y="557"/>
                    <a:pt x="84" y="557"/>
                  </a:cubicBezTo>
                  <a:cubicBezTo>
                    <a:pt x="101" y="557"/>
                    <a:pt x="118" y="551"/>
                    <a:pt x="133" y="536"/>
                  </a:cubicBezTo>
                  <a:lnTo>
                    <a:pt x="452" y="243"/>
                  </a:lnTo>
                  <a:cubicBezTo>
                    <a:pt x="501" y="193"/>
                    <a:pt x="451" y="121"/>
                    <a:pt x="396" y="121"/>
                  </a:cubicBezTo>
                  <a:cubicBezTo>
                    <a:pt x="380" y="121"/>
                    <a:pt x="364" y="127"/>
                    <a:pt x="350" y="141"/>
                  </a:cubicBezTo>
                  <a:lnTo>
                    <a:pt x="240" y="242"/>
                  </a:lnTo>
                  <a:lnTo>
                    <a:pt x="240" y="242"/>
                  </a:lnTo>
                  <a:cubicBezTo>
                    <a:pt x="257" y="191"/>
                    <a:pt x="272" y="140"/>
                    <a:pt x="286" y="90"/>
                  </a:cubicBezTo>
                  <a:cubicBezTo>
                    <a:pt x="301" y="36"/>
                    <a:pt x="261" y="1"/>
                    <a:pt x="2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 rot="-1847138">
              <a:off x="8612533" y="4833982"/>
              <a:ext cx="24423" cy="27014"/>
            </a:xfrm>
            <a:custGeom>
              <a:avLst/>
              <a:gdLst/>
              <a:ahLst/>
              <a:cxnLst/>
              <a:rect l="l" t="t" r="r" b="b"/>
              <a:pathLst>
                <a:path w="575" h="636" extrusionOk="0">
                  <a:moveTo>
                    <a:pt x="281" y="63"/>
                  </a:moveTo>
                  <a:cubicBezTo>
                    <a:pt x="289" y="63"/>
                    <a:pt x="298" y="69"/>
                    <a:pt x="306" y="69"/>
                  </a:cubicBezTo>
                  <a:lnTo>
                    <a:pt x="306" y="94"/>
                  </a:lnTo>
                  <a:lnTo>
                    <a:pt x="255" y="260"/>
                  </a:lnTo>
                  <a:lnTo>
                    <a:pt x="166" y="349"/>
                  </a:lnTo>
                  <a:lnTo>
                    <a:pt x="243" y="94"/>
                  </a:lnTo>
                  <a:cubicBezTo>
                    <a:pt x="243" y="82"/>
                    <a:pt x="255" y="69"/>
                    <a:pt x="268" y="69"/>
                  </a:cubicBezTo>
                  <a:cubicBezTo>
                    <a:pt x="272" y="65"/>
                    <a:pt x="277" y="63"/>
                    <a:pt x="281" y="63"/>
                  </a:cubicBezTo>
                  <a:close/>
                  <a:moveTo>
                    <a:pt x="447" y="190"/>
                  </a:moveTo>
                  <a:cubicBezTo>
                    <a:pt x="456" y="190"/>
                    <a:pt x="466" y="196"/>
                    <a:pt x="472" y="209"/>
                  </a:cubicBezTo>
                  <a:cubicBezTo>
                    <a:pt x="485" y="209"/>
                    <a:pt x="485" y="235"/>
                    <a:pt x="472" y="247"/>
                  </a:cubicBezTo>
                  <a:lnTo>
                    <a:pt x="268" y="426"/>
                  </a:lnTo>
                  <a:lnTo>
                    <a:pt x="268" y="426"/>
                  </a:lnTo>
                  <a:lnTo>
                    <a:pt x="319" y="298"/>
                  </a:lnTo>
                  <a:lnTo>
                    <a:pt x="421" y="209"/>
                  </a:lnTo>
                  <a:cubicBezTo>
                    <a:pt x="428" y="196"/>
                    <a:pt x="437" y="190"/>
                    <a:pt x="447" y="190"/>
                  </a:cubicBezTo>
                  <a:close/>
                  <a:moveTo>
                    <a:pt x="192" y="413"/>
                  </a:moveTo>
                  <a:lnTo>
                    <a:pt x="179" y="477"/>
                  </a:lnTo>
                  <a:lnTo>
                    <a:pt x="141" y="464"/>
                  </a:lnTo>
                  <a:lnTo>
                    <a:pt x="192" y="413"/>
                  </a:lnTo>
                  <a:close/>
                  <a:moveTo>
                    <a:pt x="98" y="531"/>
                  </a:moveTo>
                  <a:lnTo>
                    <a:pt x="128" y="541"/>
                  </a:lnTo>
                  <a:lnTo>
                    <a:pt x="103" y="541"/>
                  </a:lnTo>
                  <a:cubicBezTo>
                    <a:pt x="103" y="541"/>
                    <a:pt x="103" y="534"/>
                    <a:pt x="98" y="531"/>
                  </a:cubicBezTo>
                  <a:close/>
                  <a:moveTo>
                    <a:pt x="271" y="0"/>
                  </a:moveTo>
                  <a:cubicBezTo>
                    <a:pt x="262" y="0"/>
                    <a:pt x="252" y="2"/>
                    <a:pt x="243" y="5"/>
                  </a:cubicBezTo>
                  <a:cubicBezTo>
                    <a:pt x="205" y="5"/>
                    <a:pt x="166" y="43"/>
                    <a:pt x="154" y="82"/>
                  </a:cubicBezTo>
                  <a:lnTo>
                    <a:pt x="26" y="464"/>
                  </a:lnTo>
                  <a:lnTo>
                    <a:pt x="13" y="490"/>
                  </a:lnTo>
                  <a:lnTo>
                    <a:pt x="26" y="490"/>
                  </a:lnTo>
                  <a:cubicBezTo>
                    <a:pt x="1" y="528"/>
                    <a:pt x="26" y="579"/>
                    <a:pt x="64" y="604"/>
                  </a:cubicBezTo>
                  <a:cubicBezTo>
                    <a:pt x="90" y="617"/>
                    <a:pt x="103" y="630"/>
                    <a:pt x="128" y="630"/>
                  </a:cubicBezTo>
                  <a:cubicBezTo>
                    <a:pt x="139" y="634"/>
                    <a:pt x="150" y="635"/>
                    <a:pt x="161" y="635"/>
                  </a:cubicBezTo>
                  <a:cubicBezTo>
                    <a:pt x="188" y="635"/>
                    <a:pt x="212" y="626"/>
                    <a:pt x="230" y="617"/>
                  </a:cubicBezTo>
                  <a:lnTo>
                    <a:pt x="230" y="604"/>
                  </a:lnTo>
                  <a:lnTo>
                    <a:pt x="536" y="324"/>
                  </a:lnTo>
                  <a:cubicBezTo>
                    <a:pt x="574" y="273"/>
                    <a:pt x="574" y="196"/>
                    <a:pt x="536" y="158"/>
                  </a:cubicBezTo>
                  <a:cubicBezTo>
                    <a:pt x="510" y="139"/>
                    <a:pt x="479" y="129"/>
                    <a:pt x="448" y="129"/>
                  </a:cubicBezTo>
                  <a:cubicBezTo>
                    <a:pt x="418" y="129"/>
                    <a:pt x="389" y="139"/>
                    <a:pt x="370" y="158"/>
                  </a:cubicBezTo>
                  <a:lnTo>
                    <a:pt x="370" y="145"/>
                  </a:lnTo>
                  <a:cubicBezTo>
                    <a:pt x="383" y="107"/>
                    <a:pt x="370" y="69"/>
                    <a:pt x="357" y="43"/>
                  </a:cubicBezTo>
                  <a:cubicBezTo>
                    <a:pt x="329" y="15"/>
                    <a:pt x="300" y="0"/>
                    <a:pt x="27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 rot="-1847138">
              <a:off x="8639504" y="4822325"/>
              <a:ext cx="21280" cy="13932"/>
            </a:xfrm>
            <a:custGeom>
              <a:avLst/>
              <a:gdLst/>
              <a:ahLst/>
              <a:cxnLst/>
              <a:rect l="l" t="t" r="r" b="b"/>
              <a:pathLst>
                <a:path w="501" h="328" extrusionOk="0">
                  <a:moveTo>
                    <a:pt x="139" y="1"/>
                  </a:moveTo>
                  <a:cubicBezTo>
                    <a:pt x="118" y="1"/>
                    <a:pt x="97" y="13"/>
                    <a:pt x="85" y="41"/>
                  </a:cubicBezTo>
                  <a:cubicBezTo>
                    <a:pt x="0" y="193"/>
                    <a:pt x="184" y="328"/>
                    <a:pt x="333" y="328"/>
                  </a:cubicBezTo>
                  <a:cubicBezTo>
                    <a:pt x="409" y="328"/>
                    <a:pt x="475" y="293"/>
                    <a:pt x="492" y="206"/>
                  </a:cubicBezTo>
                  <a:cubicBezTo>
                    <a:pt x="500" y="153"/>
                    <a:pt x="463" y="123"/>
                    <a:pt x="423" y="123"/>
                  </a:cubicBezTo>
                  <a:cubicBezTo>
                    <a:pt x="396" y="123"/>
                    <a:pt x="368" y="137"/>
                    <a:pt x="352" y="168"/>
                  </a:cubicBezTo>
                  <a:cubicBezTo>
                    <a:pt x="342" y="210"/>
                    <a:pt x="305" y="235"/>
                    <a:pt x="264" y="235"/>
                  </a:cubicBezTo>
                  <a:cubicBezTo>
                    <a:pt x="255" y="235"/>
                    <a:pt x="246" y="234"/>
                    <a:pt x="238" y="232"/>
                  </a:cubicBezTo>
                  <a:cubicBezTo>
                    <a:pt x="199" y="206"/>
                    <a:pt x="187" y="155"/>
                    <a:pt x="212" y="117"/>
                  </a:cubicBezTo>
                  <a:cubicBezTo>
                    <a:pt x="238" y="56"/>
                    <a:pt x="187" y="1"/>
                    <a:pt x="13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 rot="-1847138">
              <a:off x="8640343" y="4820062"/>
              <a:ext cx="22767" cy="19539"/>
            </a:xfrm>
            <a:custGeom>
              <a:avLst/>
              <a:gdLst/>
              <a:ahLst/>
              <a:cxnLst/>
              <a:rect l="l" t="t" r="r" b="b"/>
              <a:pathLst>
                <a:path w="536" h="460" extrusionOk="0">
                  <a:moveTo>
                    <a:pt x="153" y="89"/>
                  </a:moveTo>
                  <a:cubicBezTo>
                    <a:pt x="153" y="102"/>
                    <a:pt x="166" y="102"/>
                    <a:pt x="166" y="115"/>
                  </a:cubicBezTo>
                  <a:cubicBezTo>
                    <a:pt x="166" y="115"/>
                    <a:pt x="166" y="128"/>
                    <a:pt x="166" y="140"/>
                  </a:cubicBezTo>
                  <a:cubicBezTo>
                    <a:pt x="153" y="166"/>
                    <a:pt x="153" y="204"/>
                    <a:pt x="166" y="242"/>
                  </a:cubicBezTo>
                  <a:cubicBezTo>
                    <a:pt x="179" y="268"/>
                    <a:pt x="191" y="293"/>
                    <a:pt x="230" y="306"/>
                  </a:cubicBezTo>
                  <a:cubicBezTo>
                    <a:pt x="242" y="312"/>
                    <a:pt x="258" y="316"/>
                    <a:pt x="274" y="316"/>
                  </a:cubicBezTo>
                  <a:cubicBezTo>
                    <a:pt x="290" y="316"/>
                    <a:pt x="306" y="312"/>
                    <a:pt x="319" y="306"/>
                  </a:cubicBezTo>
                  <a:cubicBezTo>
                    <a:pt x="357" y="293"/>
                    <a:pt x="382" y="255"/>
                    <a:pt x="395" y="230"/>
                  </a:cubicBezTo>
                  <a:cubicBezTo>
                    <a:pt x="395" y="204"/>
                    <a:pt x="408" y="204"/>
                    <a:pt x="408" y="204"/>
                  </a:cubicBezTo>
                  <a:cubicBezTo>
                    <a:pt x="421" y="204"/>
                    <a:pt x="433" y="204"/>
                    <a:pt x="446" y="217"/>
                  </a:cubicBezTo>
                  <a:cubicBezTo>
                    <a:pt x="446" y="217"/>
                    <a:pt x="446" y="230"/>
                    <a:pt x="446" y="242"/>
                  </a:cubicBezTo>
                  <a:cubicBezTo>
                    <a:pt x="433" y="293"/>
                    <a:pt x="395" y="344"/>
                    <a:pt x="344" y="370"/>
                  </a:cubicBezTo>
                  <a:cubicBezTo>
                    <a:pt x="317" y="383"/>
                    <a:pt x="289" y="390"/>
                    <a:pt x="261" y="390"/>
                  </a:cubicBezTo>
                  <a:cubicBezTo>
                    <a:pt x="187" y="390"/>
                    <a:pt x="121" y="343"/>
                    <a:pt x="102" y="268"/>
                  </a:cubicBezTo>
                  <a:cubicBezTo>
                    <a:pt x="77" y="204"/>
                    <a:pt x="89" y="153"/>
                    <a:pt x="115" y="102"/>
                  </a:cubicBezTo>
                  <a:cubicBezTo>
                    <a:pt x="115" y="89"/>
                    <a:pt x="128" y="89"/>
                    <a:pt x="140" y="89"/>
                  </a:cubicBezTo>
                  <a:close/>
                  <a:moveTo>
                    <a:pt x="138" y="1"/>
                  </a:moveTo>
                  <a:cubicBezTo>
                    <a:pt x="97" y="1"/>
                    <a:pt x="56" y="20"/>
                    <a:pt x="38" y="64"/>
                  </a:cubicBezTo>
                  <a:cubicBezTo>
                    <a:pt x="0" y="128"/>
                    <a:pt x="0" y="204"/>
                    <a:pt x="26" y="281"/>
                  </a:cubicBezTo>
                  <a:cubicBezTo>
                    <a:pt x="38" y="344"/>
                    <a:pt x="89" y="408"/>
                    <a:pt x="153" y="434"/>
                  </a:cubicBezTo>
                  <a:cubicBezTo>
                    <a:pt x="191" y="446"/>
                    <a:pt x="230" y="459"/>
                    <a:pt x="255" y="459"/>
                  </a:cubicBezTo>
                  <a:lnTo>
                    <a:pt x="268" y="459"/>
                  </a:lnTo>
                  <a:cubicBezTo>
                    <a:pt x="382" y="459"/>
                    <a:pt x="497" y="370"/>
                    <a:pt x="523" y="255"/>
                  </a:cubicBezTo>
                  <a:cubicBezTo>
                    <a:pt x="535" y="217"/>
                    <a:pt x="523" y="179"/>
                    <a:pt x="497" y="153"/>
                  </a:cubicBezTo>
                  <a:cubicBezTo>
                    <a:pt x="459" y="128"/>
                    <a:pt x="421" y="115"/>
                    <a:pt x="382" y="115"/>
                  </a:cubicBezTo>
                  <a:cubicBezTo>
                    <a:pt x="344" y="128"/>
                    <a:pt x="319" y="166"/>
                    <a:pt x="306" y="204"/>
                  </a:cubicBezTo>
                  <a:cubicBezTo>
                    <a:pt x="306" y="217"/>
                    <a:pt x="293" y="230"/>
                    <a:pt x="281" y="230"/>
                  </a:cubicBezTo>
                  <a:lnTo>
                    <a:pt x="255" y="230"/>
                  </a:lnTo>
                  <a:cubicBezTo>
                    <a:pt x="242" y="230"/>
                    <a:pt x="242" y="217"/>
                    <a:pt x="230" y="204"/>
                  </a:cubicBezTo>
                  <a:cubicBezTo>
                    <a:pt x="230" y="191"/>
                    <a:pt x="230" y="179"/>
                    <a:pt x="230" y="166"/>
                  </a:cubicBezTo>
                  <a:cubicBezTo>
                    <a:pt x="268" y="115"/>
                    <a:pt x="242" y="51"/>
                    <a:pt x="191" y="13"/>
                  </a:cubicBezTo>
                  <a:cubicBezTo>
                    <a:pt x="175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 rot="-1847138">
              <a:off x="8668142" y="4775396"/>
              <a:ext cx="63798" cy="38695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1409" y="0"/>
                  </a:moveTo>
                  <a:cubicBezTo>
                    <a:pt x="1385" y="0"/>
                    <a:pt x="1360" y="10"/>
                    <a:pt x="1339" y="35"/>
                  </a:cubicBezTo>
                  <a:cubicBezTo>
                    <a:pt x="1250" y="157"/>
                    <a:pt x="1094" y="231"/>
                    <a:pt x="937" y="231"/>
                  </a:cubicBezTo>
                  <a:cubicBezTo>
                    <a:pt x="914" y="231"/>
                    <a:pt x="890" y="229"/>
                    <a:pt x="868" y="226"/>
                  </a:cubicBezTo>
                  <a:cubicBezTo>
                    <a:pt x="835" y="221"/>
                    <a:pt x="802" y="218"/>
                    <a:pt x="770" y="218"/>
                  </a:cubicBezTo>
                  <a:cubicBezTo>
                    <a:pt x="715" y="218"/>
                    <a:pt x="661" y="227"/>
                    <a:pt x="613" y="251"/>
                  </a:cubicBezTo>
                  <a:cubicBezTo>
                    <a:pt x="448" y="323"/>
                    <a:pt x="299" y="521"/>
                    <a:pt x="161" y="682"/>
                  </a:cubicBezTo>
                  <a:lnTo>
                    <a:pt x="161" y="682"/>
                  </a:lnTo>
                  <a:cubicBezTo>
                    <a:pt x="159" y="614"/>
                    <a:pt x="179" y="547"/>
                    <a:pt x="218" y="493"/>
                  </a:cubicBezTo>
                  <a:cubicBezTo>
                    <a:pt x="244" y="432"/>
                    <a:pt x="192" y="377"/>
                    <a:pt x="145" y="377"/>
                  </a:cubicBezTo>
                  <a:cubicBezTo>
                    <a:pt x="123" y="377"/>
                    <a:pt x="102" y="389"/>
                    <a:pt x="90" y="417"/>
                  </a:cubicBezTo>
                  <a:cubicBezTo>
                    <a:pt x="14" y="557"/>
                    <a:pt x="1" y="710"/>
                    <a:pt x="52" y="863"/>
                  </a:cubicBezTo>
                  <a:cubicBezTo>
                    <a:pt x="60" y="894"/>
                    <a:pt x="86" y="911"/>
                    <a:pt x="114" y="911"/>
                  </a:cubicBezTo>
                  <a:cubicBezTo>
                    <a:pt x="132" y="911"/>
                    <a:pt x="151" y="904"/>
                    <a:pt x="167" y="889"/>
                  </a:cubicBezTo>
                  <a:lnTo>
                    <a:pt x="511" y="532"/>
                  </a:lnTo>
                  <a:cubicBezTo>
                    <a:pt x="664" y="379"/>
                    <a:pt x="817" y="404"/>
                    <a:pt x="1008" y="379"/>
                  </a:cubicBezTo>
                  <a:cubicBezTo>
                    <a:pt x="1186" y="353"/>
                    <a:pt x="1352" y="251"/>
                    <a:pt x="1467" y="98"/>
                  </a:cubicBezTo>
                  <a:cubicBezTo>
                    <a:pt x="1501" y="46"/>
                    <a:pt x="1459" y="0"/>
                    <a:pt x="14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 rot="-1847138">
              <a:off x="8667166" y="4773924"/>
              <a:ext cx="66092" cy="41881"/>
            </a:xfrm>
            <a:custGeom>
              <a:avLst/>
              <a:gdLst/>
              <a:ahLst/>
              <a:cxnLst/>
              <a:rect l="l" t="t" r="r" b="b"/>
              <a:pathLst>
                <a:path w="1556" h="986" extrusionOk="0">
                  <a:moveTo>
                    <a:pt x="277" y="552"/>
                  </a:moveTo>
                  <a:cubicBezTo>
                    <a:pt x="274" y="556"/>
                    <a:pt x="271" y="561"/>
                    <a:pt x="268" y="565"/>
                  </a:cubicBezTo>
                  <a:cubicBezTo>
                    <a:pt x="268" y="565"/>
                    <a:pt x="268" y="555"/>
                    <a:pt x="277" y="552"/>
                  </a:cubicBezTo>
                  <a:close/>
                  <a:moveTo>
                    <a:pt x="166" y="463"/>
                  </a:moveTo>
                  <a:cubicBezTo>
                    <a:pt x="179" y="463"/>
                    <a:pt x="192" y="463"/>
                    <a:pt x="204" y="475"/>
                  </a:cubicBezTo>
                  <a:cubicBezTo>
                    <a:pt x="204" y="488"/>
                    <a:pt x="204" y="501"/>
                    <a:pt x="204" y="501"/>
                  </a:cubicBezTo>
                  <a:cubicBezTo>
                    <a:pt x="166" y="565"/>
                    <a:pt x="153" y="628"/>
                    <a:pt x="153" y="705"/>
                  </a:cubicBezTo>
                  <a:lnTo>
                    <a:pt x="90" y="769"/>
                  </a:lnTo>
                  <a:cubicBezTo>
                    <a:pt x="90" y="667"/>
                    <a:pt x="102" y="565"/>
                    <a:pt x="153" y="475"/>
                  </a:cubicBezTo>
                  <a:cubicBezTo>
                    <a:pt x="153" y="463"/>
                    <a:pt x="166" y="463"/>
                    <a:pt x="166" y="463"/>
                  </a:cubicBezTo>
                  <a:close/>
                  <a:moveTo>
                    <a:pt x="1428" y="80"/>
                  </a:moveTo>
                  <a:cubicBezTo>
                    <a:pt x="1441" y="80"/>
                    <a:pt x="1453" y="93"/>
                    <a:pt x="1453" y="106"/>
                  </a:cubicBezTo>
                  <a:lnTo>
                    <a:pt x="1453" y="119"/>
                  </a:lnTo>
                  <a:cubicBezTo>
                    <a:pt x="1364" y="259"/>
                    <a:pt x="1199" y="361"/>
                    <a:pt x="1020" y="373"/>
                  </a:cubicBezTo>
                  <a:lnTo>
                    <a:pt x="931" y="373"/>
                  </a:lnTo>
                  <a:cubicBezTo>
                    <a:pt x="778" y="373"/>
                    <a:pt x="625" y="424"/>
                    <a:pt x="510" y="539"/>
                  </a:cubicBezTo>
                  <a:lnTo>
                    <a:pt x="243" y="820"/>
                  </a:lnTo>
                  <a:cubicBezTo>
                    <a:pt x="230" y="794"/>
                    <a:pt x="230" y="756"/>
                    <a:pt x="230" y="730"/>
                  </a:cubicBezTo>
                  <a:lnTo>
                    <a:pt x="255" y="692"/>
                  </a:lnTo>
                  <a:cubicBezTo>
                    <a:pt x="370" y="552"/>
                    <a:pt x="497" y="424"/>
                    <a:pt x="650" y="335"/>
                  </a:cubicBezTo>
                  <a:cubicBezTo>
                    <a:pt x="688" y="317"/>
                    <a:pt x="732" y="305"/>
                    <a:pt x="778" y="305"/>
                  </a:cubicBezTo>
                  <a:cubicBezTo>
                    <a:pt x="795" y="305"/>
                    <a:pt x="812" y="306"/>
                    <a:pt x="829" y="310"/>
                  </a:cubicBezTo>
                  <a:lnTo>
                    <a:pt x="880" y="310"/>
                  </a:lnTo>
                  <a:cubicBezTo>
                    <a:pt x="906" y="313"/>
                    <a:pt x="931" y="315"/>
                    <a:pt x="956" y="315"/>
                  </a:cubicBezTo>
                  <a:cubicBezTo>
                    <a:pt x="1131" y="315"/>
                    <a:pt x="1289" y="238"/>
                    <a:pt x="1390" y="93"/>
                  </a:cubicBezTo>
                  <a:cubicBezTo>
                    <a:pt x="1402" y="80"/>
                    <a:pt x="1415" y="80"/>
                    <a:pt x="1428" y="80"/>
                  </a:cubicBezTo>
                  <a:close/>
                  <a:moveTo>
                    <a:pt x="115" y="871"/>
                  </a:moveTo>
                  <a:lnTo>
                    <a:pt x="179" y="883"/>
                  </a:lnTo>
                  <a:lnTo>
                    <a:pt x="166" y="896"/>
                  </a:lnTo>
                  <a:cubicBezTo>
                    <a:pt x="158" y="896"/>
                    <a:pt x="149" y="902"/>
                    <a:pt x="144" y="902"/>
                  </a:cubicBezTo>
                  <a:cubicBezTo>
                    <a:pt x="142" y="902"/>
                    <a:pt x="141" y="900"/>
                    <a:pt x="141" y="896"/>
                  </a:cubicBezTo>
                  <a:cubicBezTo>
                    <a:pt x="128" y="896"/>
                    <a:pt x="115" y="896"/>
                    <a:pt x="115" y="883"/>
                  </a:cubicBezTo>
                  <a:cubicBezTo>
                    <a:pt x="115" y="871"/>
                    <a:pt x="115" y="871"/>
                    <a:pt x="115" y="871"/>
                  </a:cubicBezTo>
                  <a:close/>
                  <a:moveTo>
                    <a:pt x="1420" y="0"/>
                  </a:moveTo>
                  <a:cubicBezTo>
                    <a:pt x="1389" y="0"/>
                    <a:pt x="1360" y="23"/>
                    <a:pt x="1339" y="55"/>
                  </a:cubicBezTo>
                  <a:cubicBezTo>
                    <a:pt x="1252" y="164"/>
                    <a:pt x="1109" y="226"/>
                    <a:pt x="966" y="226"/>
                  </a:cubicBezTo>
                  <a:cubicBezTo>
                    <a:pt x="941" y="226"/>
                    <a:pt x="917" y="224"/>
                    <a:pt x="893" y="220"/>
                  </a:cubicBezTo>
                  <a:lnTo>
                    <a:pt x="842" y="220"/>
                  </a:lnTo>
                  <a:cubicBezTo>
                    <a:pt x="821" y="217"/>
                    <a:pt x="801" y="215"/>
                    <a:pt x="780" y="215"/>
                  </a:cubicBezTo>
                  <a:cubicBezTo>
                    <a:pt x="725" y="215"/>
                    <a:pt x="672" y="227"/>
                    <a:pt x="625" y="246"/>
                  </a:cubicBezTo>
                  <a:cubicBezTo>
                    <a:pt x="492" y="330"/>
                    <a:pt x="371" y="426"/>
                    <a:pt x="283" y="544"/>
                  </a:cubicBezTo>
                  <a:lnTo>
                    <a:pt x="283" y="544"/>
                  </a:lnTo>
                  <a:cubicBezTo>
                    <a:pt x="303" y="458"/>
                    <a:pt x="240" y="386"/>
                    <a:pt x="166" y="386"/>
                  </a:cubicBezTo>
                  <a:cubicBezTo>
                    <a:pt x="128" y="386"/>
                    <a:pt x="90" y="412"/>
                    <a:pt x="77" y="450"/>
                  </a:cubicBezTo>
                  <a:cubicBezTo>
                    <a:pt x="13" y="565"/>
                    <a:pt x="0" y="705"/>
                    <a:pt x="26" y="845"/>
                  </a:cubicBezTo>
                  <a:cubicBezTo>
                    <a:pt x="26" y="871"/>
                    <a:pt x="39" y="883"/>
                    <a:pt x="39" y="909"/>
                  </a:cubicBezTo>
                  <a:cubicBezTo>
                    <a:pt x="51" y="947"/>
                    <a:pt x="77" y="973"/>
                    <a:pt x="115" y="985"/>
                  </a:cubicBezTo>
                  <a:lnTo>
                    <a:pt x="153" y="985"/>
                  </a:lnTo>
                  <a:cubicBezTo>
                    <a:pt x="179" y="985"/>
                    <a:pt x="204" y="973"/>
                    <a:pt x="217" y="947"/>
                  </a:cubicBezTo>
                  <a:lnTo>
                    <a:pt x="268" y="909"/>
                  </a:lnTo>
                  <a:lnTo>
                    <a:pt x="281" y="909"/>
                  </a:lnTo>
                  <a:lnTo>
                    <a:pt x="281" y="896"/>
                  </a:lnTo>
                  <a:lnTo>
                    <a:pt x="574" y="590"/>
                  </a:lnTo>
                  <a:cubicBezTo>
                    <a:pt x="654" y="510"/>
                    <a:pt x="775" y="461"/>
                    <a:pt x="901" y="461"/>
                  </a:cubicBezTo>
                  <a:cubicBezTo>
                    <a:pt x="915" y="461"/>
                    <a:pt x="929" y="461"/>
                    <a:pt x="944" y="463"/>
                  </a:cubicBezTo>
                  <a:lnTo>
                    <a:pt x="1033" y="463"/>
                  </a:lnTo>
                  <a:cubicBezTo>
                    <a:pt x="1237" y="437"/>
                    <a:pt x="1415" y="335"/>
                    <a:pt x="1530" y="170"/>
                  </a:cubicBezTo>
                  <a:cubicBezTo>
                    <a:pt x="1543" y="144"/>
                    <a:pt x="1555" y="106"/>
                    <a:pt x="1543" y="68"/>
                  </a:cubicBezTo>
                  <a:cubicBezTo>
                    <a:pt x="1517" y="29"/>
                    <a:pt x="1492" y="4"/>
                    <a:pt x="1441" y="4"/>
                  </a:cubicBezTo>
                  <a:cubicBezTo>
                    <a:pt x="1434" y="2"/>
                    <a:pt x="1427" y="0"/>
                    <a:pt x="142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7" name="Google Shape;1617;p13"/>
            <p:cNvGrpSpPr/>
            <p:nvPr/>
          </p:nvGrpSpPr>
          <p:grpSpPr>
            <a:xfrm>
              <a:off x="8833415" y="4921035"/>
              <a:ext cx="34808" cy="35708"/>
              <a:chOff x="8833415" y="4921035"/>
              <a:chExt cx="34808" cy="35708"/>
            </a:xfrm>
          </p:grpSpPr>
          <p:sp>
            <p:nvSpPr>
              <p:cNvPr id="1618" name="Google Shape;1618;p13"/>
              <p:cNvSpPr/>
              <p:nvPr/>
            </p:nvSpPr>
            <p:spPr>
              <a:xfrm rot="-1847138">
                <a:off x="8840298" y="4926507"/>
                <a:ext cx="21323" cy="2365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57" extrusionOk="0">
                    <a:moveTo>
                      <a:pt x="218" y="1"/>
                    </a:moveTo>
                    <a:cubicBezTo>
                      <a:pt x="190" y="1"/>
                      <a:pt x="161" y="16"/>
                      <a:pt x="146" y="52"/>
                    </a:cubicBezTo>
                    <a:cubicBezTo>
                      <a:pt x="108" y="192"/>
                      <a:pt x="57" y="332"/>
                      <a:pt x="18" y="472"/>
                    </a:cubicBezTo>
                    <a:cubicBezTo>
                      <a:pt x="0" y="518"/>
                      <a:pt x="40" y="557"/>
                      <a:pt x="84" y="557"/>
                    </a:cubicBezTo>
                    <a:cubicBezTo>
                      <a:pt x="101" y="557"/>
                      <a:pt x="118" y="551"/>
                      <a:pt x="133" y="536"/>
                    </a:cubicBezTo>
                    <a:lnTo>
                      <a:pt x="452" y="243"/>
                    </a:lnTo>
                    <a:cubicBezTo>
                      <a:pt x="501" y="193"/>
                      <a:pt x="451" y="121"/>
                      <a:pt x="396" y="121"/>
                    </a:cubicBezTo>
                    <a:cubicBezTo>
                      <a:pt x="380" y="121"/>
                      <a:pt x="364" y="127"/>
                      <a:pt x="350" y="141"/>
                    </a:cubicBezTo>
                    <a:lnTo>
                      <a:pt x="240" y="242"/>
                    </a:lnTo>
                    <a:lnTo>
                      <a:pt x="240" y="242"/>
                    </a:lnTo>
                    <a:cubicBezTo>
                      <a:pt x="257" y="191"/>
                      <a:pt x="272" y="140"/>
                      <a:pt x="286" y="90"/>
                    </a:cubicBezTo>
                    <a:cubicBezTo>
                      <a:pt x="301" y="36"/>
                      <a:pt x="261" y="1"/>
                      <a:pt x="21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 rot="-1847138">
                <a:off x="8838608" y="4925382"/>
                <a:ext cx="24423" cy="27014"/>
              </a:xfrm>
              <a:custGeom>
                <a:avLst/>
                <a:gdLst/>
                <a:ahLst/>
                <a:cxnLst/>
                <a:rect l="l" t="t" r="r" b="b"/>
                <a:pathLst>
                  <a:path w="575" h="636" extrusionOk="0">
                    <a:moveTo>
                      <a:pt x="281" y="63"/>
                    </a:moveTo>
                    <a:cubicBezTo>
                      <a:pt x="289" y="63"/>
                      <a:pt x="298" y="69"/>
                      <a:pt x="306" y="69"/>
                    </a:cubicBezTo>
                    <a:lnTo>
                      <a:pt x="306" y="94"/>
                    </a:lnTo>
                    <a:lnTo>
                      <a:pt x="255" y="260"/>
                    </a:lnTo>
                    <a:lnTo>
                      <a:pt x="166" y="349"/>
                    </a:lnTo>
                    <a:lnTo>
                      <a:pt x="243" y="94"/>
                    </a:lnTo>
                    <a:cubicBezTo>
                      <a:pt x="243" y="82"/>
                      <a:pt x="255" y="69"/>
                      <a:pt x="268" y="69"/>
                    </a:cubicBezTo>
                    <a:cubicBezTo>
                      <a:pt x="272" y="65"/>
                      <a:pt x="277" y="63"/>
                      <a:pt x="281" y="63"/>
                    </a:cubicBezTo>
                    <a:close/>
                    <a:moveTo>
                      <a:pt x="447" y="190"/>
                    </a:moveTo>
                    <a:cubicBezTo>
                      <a:pt x="456" y="190"/>
                      <a:pt x="466" y="196"/>
                      <a:pt x="472" y="209"/>
                    </a:cubicBezTo>
                    <a:cubicBezTo>
                      <a:pt x="485" y="209"/>
                      <a:pt x="485" y="235"/>
                      <a:pt x="472" y="247"/>
                    </a:cubicBezTo>
                    <a:lnTo>
                      <a:pt x="268" y="426"/>
                    </a:lnTo>
                    <a:lnTo>
                      <a:pt x="268" y="426"/>
                    </a:lnTo>
                    <a:lnTo>
                      <a:pt x="319" y="298"/>
                    </a:lnTo>
                    <a:lnTo>
                      <a:pt x="421" y="209"/>
                    </a:lnTo>
                    <a:cubicBezTo>
                      <a:pt x="428" y="196"/>
                      <a:pt x="437" y="190"/>
                      <a:pt x="447" y="190"/>
                    </a:cubicBezTo>
                    <a:close/>
                    <a:moveTo>
                      <a:pt x="192" y="413"/>
                    </a:moveTo>
                    <a:lnTo>
                      <a:pt x="179" y="477"/>
                    </a:lnTo>
                    <a:lnTo>
                      <a:pt x="141" y="464"/>
                    </a:lnTo>
                    <a:lnTo>
                      <a:pt x="192" y="413"/>
                    </a:lnTo>
                    <a:close/>
                    <a:moveTo>
                      <a:pt x="98" y="531"/>
                    </a:moveTo>
                    <a:lnTo>
                      <a:pt x="128" y="541"/>
                    </a:lnTo>
                    <a:lnTo>
                      <a:pt x="103" y="541"/>
                    </a:lnTo>
                    <a:cubicBezTo>
                      <a:pt x="103" y="541"/>
                      <a:pt x="103" y="534"/>
                      <a:pt x="98" y="531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52" y="2"/>
                      <a:pt x="243" y="5"/>
                    </a:cubicBezTo>
                    <a:cubicBezTo>
                      <a:pt x="205" y="5"/>
                      <a:pt x="166" y="43"/>
                      <a:pt x="154" y="82"/>
                    </a:cubicBezTo>
                    <a:lnTo>
                      <a:pt x="26" y="464"/>
                    </a:lnTo>
                    <a:lnTo>
                      <a:pt x="13" y="490"/>
                    </a:lnTo>
                    <a:lnTo>
                      <a:pt x="26" y="490"/>
                    </a:lnTo>
                    <a:cubicBezTo>
                      <a:pt x="1" y="528"/>
                      <a:pt x="26" y="579"/>
                      <a:pt x="64" y="604"/>
                    </a:cubicBezTo>
                    <a:cubicBezTo>
                      <a:pt x="90" y="617"/>
                      <a:pt x="103" y="630"/>
                      <a:pt x="128" y="630"/>
                    </a:cubicBezTo>
                    <a:cubicBezTo>
                      <a:pt x="139" y="634"/>
                      <a:pt x="150" y="635"/>
                      <a:pt x="161" y="635"/>
                    </a:cubicBezTo>
                    <a:cubicBezTo>
                      <a:pt x="188" y="635"/>
                      <a:pt x="212" y="626"/>
                      <a:pt x="230" y="617"/>
                    </a:cubicBezTo>
                    <a:lnTo>
                      <a:pt x="230" y="604"/>
                    </a:lnTo>
                    <a:lnTo>
                      <a:pt x="536" y="324"/>
                    </a:lnTo>
                    <a:cubicBezTo>
                      <a:pt x="574" y="273"/>
                      <a:pt x="574" y="196"/>
                      <a:pt x="536" y="158"/>
                    </a:cubicBezTo>
                    <a:cubicBezTo>
                      <a:pt x="510" y="139"/>
                      <a:pt x="479" y="129"/>
                      <a:pt x="448" y="129"/>
                    </a:cubicBezTo>
                    <a:cubicBezTo>
                      <a:pt x="418" y="129"/>
                      <a:pt x="389" y="139"/>
                      <a:pt x="370" y="158"/>
                    </a:cubicBezTo>
                    <a:lnTo>
                      <a:pt x="370" y="145"/>
                    </a:lnTo>
                    <a:cubicBezTo>
                      <a:pt x="383" y="107"/>
                      <a:pt x="370" y="69"/>
                      <a:pt x="357" y="43"/>
                    </a:cubicBezTo>
                    <a:cubicBezTo>
                      <a:pt x="329" y="15"/>
                      <a:pt x="300" y="0"/>
                      <a:pt x="27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13"/>
            <p:cNvGrpSpPr/>
            <p:nvPr/>
          </p:nvGrpSpPr>
          <p:grpSpPr>
            <a:xfrm rot="1070875">
              <a:off x="8482526" y="4926731"/>
              <a:ext cx="34809" cy="35709"/>
              <a:chOff x="8833415" y="4921035"/>
              <a:chExt cx="34808" cy="35708"/>
            </a:xfrm>
          </p:grpSpPr>
          <p:sp>
            <p:nvSpPr>
              <p:cNvPr id="1621" name="Google Shape;1621;p13"/>
              <p:cNvSpPr/>
              <p:nvPr/>
            </p:nvSpPr>
            <p:spPr>
              <a:xfrm rot="-1847138">
                <a:off x="8840298" y="4926507"/>
                <a:ext cx="21323" cy="2365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57" extrusionOk="0">
                    <a:moveTo>
                      <a:pt x="218" y="1"/>
                    </a:moveTo>
                    <a:cubicBezTo>
                      <a:pt x="190" y="1"/>
                      <a:pt x="161" y="16"/>
                      <a:pt x="146" y="52"/>
                    </a:cubicBezTo>
                    <a:cubicBezTo>
                      <a:pt x="108" y="192"/>
                      <a:pt x="57" y="332"/>
                      <a:pt x="18" y="472"/>
                    </a:cubicBezTo>
                    <a:cubicBezTo>
                      <a:pt x="0" y="518"/>
                      <a:pt x="40" y="557"/>
                      <a:pt x="84" y="557"/>
                    </a:cubicBezTo>
                    <a:cubicBezTo>
                      <a:pt x="101" y="557"/>
                      <a:pt x="118" y="551"/>
                      <a:pt x="133" y="536"/>
                    </a:cubicBezTo>
                    <a:lnTo>
                      <a:pt x="452" y="243"/>
                    </a:lnTo>
                    <a:cubicBezTo>
                      <a:pt x="501" y="193"/>
                      <a:pt x="451" y="121"/>
                      <a:pt x="396" y="121"/>
                    </a:cubicBezTo>
                    <a:cubicBezTo>
                      <a:pt x="380" y="121"/>
                      <a:pt x="364" y="127"/>
                      <a:pt x="350" y="141"/>
                    </a:cubicBezTo>
                    <a:lnTo>
                      <a:pt x="240" y="242"/>
                    </a:lnTo>
                    <a:lnTo>
                      <a:pt x="240" y="242"/>
                    </a:lnTo>
                    <a:cubicBezTo>
                      <a:pt x="257" y="191"/>
                      <a:pt x="272" y="140"/>
                      <a:pt x="286" y="90"/>
                    </a:cubicBezTo>
                    <a:cubicBezTo>
                      <a:pt x="301" y="36"/>
                      <a:pt x="261" y="1"/>
                      <a:pt x="21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 rot="-1847138">
                <a:off x="8838608" y="4925382"/>
                <a:ext cx="24423" cy="27014"/>
              </a:xfrm>
              <a:custGeom>
                <a:avLst/>
                <a:gdLst/>
                <a:ahLst/>
                <a:cxnLst/>
                <a:rect l="l" t="t" r="r" b="b"/>
                <a:pathLst>
                  <a:path w="575" h="636" extrusionOk="0">
                    <a:moveTo>
                      <a:pt x="281" y="63"/>
                    </a:moveTo>
                    <a:cubicBezTo>
                      <a:pt x="289" y="63"/>
                      <a:pt x="298" y="69"/>
                      <a:pt x="306" y="69"/>
                    </a:cubicBezTo>
                    <a:lnTo>
                      <a:pt x="306" y="94"/>
                    </a:lnTo>
                    <a:lnTo>
                      <a:pt x="255" y="260"/>
                    </a:lnTo>
                    <a:lnTo>
                      <a:pt x="166" y="349"/>
                    </a:lnTo>
                    <a:lnTo>
                      <a:pt x="243" y="94"/>
                    </a:lnTo>
                    <a:cubicBezTo>
                      <a:pt x="243" y="82"/>
                      <a:pt x="255" y="69"/>
                      <a:pt x="268" y="69"/>
                    </a:cubicBezTo>
                    <a:cubicBezTo>
                      <a:pt x="272" y="65"/>
                      <a:pt x="277" y="63"/>
                      <a:pt x="281" y="63"/>
                    </a:cubicBezTo>
                    <a:close/>
                    <a:moveTo>
                      <a:pt x="447" y="190"/>
                    </a:moveTo>
                    <a:cubicBezTo>
                      <a:pt x="456" y="190"/>
                      <a:pt x="466" y="196"/>
                      <a:pt x="472" y="209"/>
                    </a:cubicBezTo>
                    <a:cubicBezTo>
                      <a:pt x="485" y="209"/>
                      <a:pt x="485" y="235"/>
                      <a:pt x="472" y="247"/>
                    </a:cubicBezTo>
                    <a:lnTo>
                      <a:pt x="268" y="426"/>
                    </a:lnTo>
                    <a:lnTo>
                      <a:pt x="268" y="426"/>
                    </a:lnTo>
                    <a:lnTo>
                      <a:pt x="319" y="298"/>
                    </a:lnTo>
                    <a:lnTo>
                      <a:pt x="421" y="209"/>
                    </a:lnTo>
                    <a:cubicBezTo>
                      <a:pt x="428" y="196"/>
                      <a:pt x="437" y="190"/>
                      <a:pt x="447" y="190"/>
                    </a:cubicBezTo>
                    <a:close/>
                    <a:moveTo>
                      <a:pt x="192" y="413"/>
                    </a:moveTo>
                    <a:lnTo>
                      <a:pt x="179" y="477"/>
                    </a:lnTo>
                    <a:lnTo>
                      <a:pt x="141" y="464"/>
                    </a:lnTo>
                    <a:lnTo>
                      <a:pt x="192" y="413"/>
                    </a:lnTo>
                    <a:close/>
                    <a:moveTo>
                      <a:pt x="98" y="531"/>
                    </a:moveTo>
                    <a:lnTo>
                      <a:pt x="128" y="541"/>
                    </a:lnTo>
                    <a:lnTo>
                      <a:pt x="103" y="541"/>
                    </a:lnTo>
                    <a:cubicBezTo>
                      <a:pt x="103" y="541"/>
                      <a:pt x="103" y="534"/>
                      <a:pt x="98" y="531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52" y="2"/>
                      <a:pt x="243" y="5"/>
                    </a:cubicBezTo>
                    <a:cubicBezTo>
                      <a:pt x="205" y="5"/>
                      <a:pt x="166" y="43"/>
                      <a:pt x="154" y="82"/>
                    </a:cubicBezTo>
                    <a:lnTo>
                      <a:pt x="26" y="464"/>
                    </a:lnTo>
                    <a:lnTo>
                      <a:pt x="13" y="490"/>
                    </a:lnTo>
                    <a:lnTo>
                      <a:pt x="26" y="490"/>
                    </a:lnTo>
                    <a:cubicBezTo>
                      <a:pt x="1" y="528"/>
                      <a:pt x="26" y="579"/>
                      <a:pt x="64" y="604"/>
                    </a:cubicBezTo>
                    <a:cubicBezTo>
                      <a:pt x="90" y="617"/>
                      <a:pt x="103" y="630"/>
                      <a:pt x="128" y="630"/>
                    </a:cubicBezTo>
                    <a:cubicBezTo>
                      <a:pt x="139" y="634"/>
                      <a:pt x="150" y="635"/>
                      <a:pt x="161" y="635"/>
                    </a:cubicBezTo>
                    <a:cubicBezTo>
                      <a:pt x="188" y="635"/>
                      <a:pt x="212" y="626"/>
                      <a:pt x="230" y="617"/>
                    </a:cubicBezTo>
                    <a:lnTo>
                      <a:pt x="230" y="604"/>
                    </a:lnTo>
                    <a:lnTo>
                      <a:pt x="536" y="324"/>
                    </a:lnTo>
                    <a:cubicBezTo>
                      <a:pt x="574" y="273"/>
                      <a:pt x="574" y="196"/>
                      <a:pt x="536" y="158"/>
                    </a:cubicBezTo>
                    <a:cubicBezTo>
                      <a:pt x="510" y="139"/>
                      <a:pt x="479" y="129"/>
                      <a:pt x="448" y="129"/>
                    </a:cubicBezTo>
                    <a:cubicBezTo>
                      <a:pt x="418" y="129"/>
                      <a:pt x="389" y="139"/>
                      <a:pt x="370" y="158"/>
                    </a:cubicBezTo>
                    <a:lnTo>
                      <a:pt x="370" y="145"/>
                    </a:lnTo>
                    <a:cubicBezTo>
                      <a:pt x="383" y="107"/>
                      <a:pt x="370" y="69"/>
                      <a:pt x="357" y="43"/>
                    </a:cubicBezTo>
                    <a:cubicBezTo>
                      <a:pt x="329" y="15"/>
                      <a:pt x="300" y="0"/>
                      <a:pt x="27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3" name="Google Shape;1623;p13"/>
            <p:cNvGrpSpPr/>
            <p:nvPr/>
          </p:nvGrpSpPr>
          <p:grpSpPr>
            <a:xfrm rot="-471034">
              <a:off x="8472769" y="4936113"/>
              <a:ext cx="34811" cy="35711"/>
              <a:chOff x="8833415" y="4921035"/>
              <a:chExt cx="34808" cy="35708"/>
            </a:xfrm>
          </p:grpSpPr>
          <p:sp>
            <p:nvSpPr>
              <p:cNvPr id="1624" name="Google Shape;1624;p13"/>
              <p:cNvSpPr/>
              <p:nvPr/>
            </p:nvSpPr>
            <p:spPr>
              <a:xfrm rot="-1847138">
                <a:off x="8840298" y="4926507"/>
                <a:ext cx="21323" cy="2365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57" extrusionOk="0">
                    <a:moveTo>
                      <a:pt x="218" y="1"/>
                    </a:moveTo>
                    <a:cubicBezTo>
                      <a:pt x="190" y="1"/>
                      <a:pt x="161" y="16"/>
                      <a:pt x="146" y="52"/>
                    </a:cubicBezTo>
                    <a:cubicBezTo>
                      <a:pt x="108" y="192"/>
                      <a:pt x="57" y="332"/>
                      <a:pt x="18" y="472"/>
                    </a:cubicBezTo>
                    <a:cubicBezTo>
                      <a:pt x="0" y="518"/>
                      <a:pt x="40" y="557"/>
                      <a:pt x="84" y="557"/>
                    </a:cubicBezTo>
                    <a:cubicBezTo>
                      <a:pt x="101" y="557"/>
                      <a:pt x="118" y="551"/>
                      <a:pt x="133" y="536"/>
                    </a:cubicBezTo>
                    <a:lnTo>
                      <a:pt x="452" y="243"/>
                    </a:lnTo>
                    <a:cubicBezTo>
                      <a:pt x="501" y="193"/>
                      <a:pt x="451" y="121"/>
                      <a:pt x="396" y="121"/>
                    </a:cubicBezTo>
                    <a:cubicBezTo>
                      <a:pt x="380" y="121"/>
                      <a:pt x="364" y="127"/>
                      <a:pt x="350" y="141"/>
                    </a:cubicBezTo>
                    <a:lnTo>
                      <a:pt x="240" y="242"/>
                    </a:lnTo>
                    <a:lnTo>
                      <a:pt x="240" y="242"/>
                    </a:lnTo>
                    <a:cubicBezTo>
                      <a:pt x="257" y="191"/>
                      <a:pt x="272" y="140"/>
                      <a:pt x="286" y="90"/>
                    </a:cubicBezTo>
                    <a:cubicBezTo>
                      <a:pt x="301" y="36"/>
                      <a:pt x="261" y="1"/>
                      <a:pt x="21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 rot="-1847138">
                <a:off x="8838608" y="4925382"/>
                <a:ext cx="24423" cy="27014"/>
              </a:xfrm>
              <a:custGeom>
                <a:avLst/>
                <a:gdLst/>
                <a:ahLst/>
                <a:cxnLst/>
                <a:rect l="l" t="t" r="r" b="b"/>
                <a:pathLst>
                  <a:path w="575" h="636" extrusionOk="0">
                    <a:moveTo>
                      <a:pt x="281" y="63"/>
                    </a:moveTo>
                    <a:cubicBezTo>
                      <a:pt x="289" y="63"/>
                      <a:pt x="298" y="69"/>
                      <a:pt x="306" y="69"/>
                    </a:cubicBezTo>
                    <a:lnTo>
                      <a:pt x="306" y="94"/>
                    </a:lnTo>
                    <a:lnTo>
                      <a:pt x="255" y="260"/>
                    </a:lnTo>
                    <a:lnTo>
                      <a:pt x="166" y="349"/>
                    </a:lnTo>
                    <a:lnTo>
                      <a:pt x="243" y="94"/>
                    </a:lnTo>
                    <a:cubicBezTo>
                      <a:pt x="243" y="82"/>
                      <a:pt x="255" y="69"/>
                      <a:pt x="268" y="69"/>
                    </a:cubicBezTo>
                    <a:cubicBezTo>
                      <a:pt x="272" y="65"/>
                      <a:pt x="277" y="63"/>
                      <a:pt x="281" y="63"/>
                    </a:cubicBezTo>
                    <a:close/>
                    <a:moveTo>
                      <a:pt x="447" y="190"/>
                    </a:moveTo>
                    <a:cubicBezTo>
                      <a:pt x="456" y="190"/>
                      <a:pt x="466" y="196"/>
                      <a:pt x="472" y="209"/>
                    </a:cubicBezTo>
                    <a:cubicBezTo>
                      <a:pt x="485" y="209"/>
                      <a:pt x="485" y="235"/>
                      <a:pt x="472" y="247"/>
                    </a:cubicBezTo>
                    <a:lnTo>
                      <a:pt x="268" y="426"/>
                    </a:lnTo>
                    <a:lnTo>
                      <a:pt x="268" y="426"/>
                    </a:lnTo>
                    <a:lnTo>
                      <a:pt x="319" y="298"/>
                    </a:lnTo>
                    <a:lnTo>
                      <a:pt x="421" y="209"/>
                    </a:lnTo>
                    <a:cubicBezTo>
                      <a:pt x="428" y="196"/>
                      <a:pt x="437" y="190"/>
                      <a:pt x="447" y="190"/>
                    </a:cubicBezTo>
                    <a:close/>
                    <a:moveTo>
                      <a:pt x="192" y="413"/>
                    </a:moveTo>
                    <a:lnTo>
                      <a:pt x="179" y="477"/>
                    </a:lnTo>
                    <a:lnTo>
                      <a:pt x="141" y="464"/>
                    </a:lnTo>
                    <a:lnTo>
                      <a:pt x="192" y="413"/>
                    </a:lnTo>
                    <a:close/>
                    <a:moveTo>
                      <a:pt x="98" y="531"/>
                    </a:moveTo>
                    <a:lnTo>
                      <a:pt x="128" y="541"/>
                    </a:lnTo>
                    <a:lnTo>
                      <a:pt x="103" y="541"/>
                    </a:lnTo>
                    <a:cubicBezTo>
                      <a:pt x="103" y="541"/>
                      <a:pt x="103" y="534"/>
                      <a:pt x="98" y="531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52" y="2"/>
                      <a:pt x="243" y="5"/>
                    </a:cubicBezTo>
                    <a:cubicBezTo>
                      <a:pt x="205" y="5"/>
                      <a:pt x="166" y="43"/>
                      <a:pt x="154" y="82"/>
                    </a:cubicBezTo>
                    <a:lnTo>
                      <a:pt x="26" y="464"/>
                    </a:lnTo>
                    <a:lnTo>
                      <a:pt x="13" y="490"/>
                    </a:lnTo>
                    <a:lnTo>
                      <a:pt x="26" y="490"/>
                    </a:lnTo>
                    <a:cubicBezTo>
                      <a:pt x="1" y="528"/>
                      <a:pt x="26" y="579"/>
                      <a:pt x="64" y="604"/>
                    </a:cubicBezTo>
                    <a:cubicBezTo>
                      <a:pt x="90" y="617"/>
                      <a:pt x="103" y="630"/>
                      <a:pt x="128" y="630"/>
                    </a:cubicBezTo>
                    <a:cubicBezTo>
                      <a:pt x="139" y="634"/>
                      <a:pt x="150" y="635"/>
                      <a:pt x="161" y="635"/>
                    </a:cubicBezTo>
                    <a:cubicBezTo>
                      <a:pt x="188" y="635"/>
                      <a:pt x="212" y="626"/>
                      <a:pt x="230" y="617"/>
                    </a:cubicBezTo>
                    <a:lnTo>
                      <a:pt x="230" y="604"/>
                    </a:lnTo>
                    <a:lnTo>
                      <a:pt x="536" y="324"/>
                    </a:lnTo>
                    <a:cubicBezTo>
                      <a:pt x="574" y="273"/>
                      <a:pt x="574" y="196"/>
                      <a:pt x="536" y="158"/>
                    </a:cubicBezTo>
                    <a:cubicBezTo>
                      <a:pt x="510" y="139"/>
                      <a:pt x="479" y="129"/>
                      <a:pt x="448" y="129"/>
                    </a:cubicBezTo>
                    <a:cubicBezTo>
                      <a:pt x="418" y="129"/>
                      <a:pt x="389" y="139"/>
                      <a:pt x="370" y="158"/>
                    </a:cubicBezTo>
                    <a:lnTo>
                      <a:pt x="370" y="145"/>
                    </a:lnTo>
                    <a:cubicBezTo>
                      <a:pt x="383" y="107"/>
                      <a:pt x="370" y="69"/>
                      <a:pt x="357" y="43"/>
                    </a:cubicBezTo>
                    <a:cubicBezTo>
                      <a:pt x="329" y="15"/>
                      <a:pt x="300" y="0"/>
                      <a:pt x="271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6" name="Google Shape;1626;p13"/>
            <p:cNvGrpSpPr/>
            <p:nvPr/>
          </p:nvGrpSpPr>
          <p:grpSpPr>
            <a:xfrm rot="5400000">
              <a:off x="8441730" y="4943390"/>
              <a:ext cx="52208" cy="65940"/>
              <a:chOff x="8556991" y="4844030"/>
              <a:chExt cx="52208" cy="65940"/>
            </a:xfrm>
          </p:grpSpPr>
          <p:sp>
            <p:nvSpPr>
              <p:cNvPr id="1627" name="Google Shape;1627;p13"/>
              <p:cNvSpPr/>
              <p:nvPr/>
            </p:nvSpPr>
            <p:spPr>
              <a:xfrm rot="-1847138">
                <a:off x="8573585" y="4846911"/>
                <a:ext cx="21068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402" extrusionOk="0">
                    <a:moveTo>
                      <a:pt x="70" y="0"/>
                    </a:moveTo>
                    <a:cubicBezTo>
                      <a:pt x="38" y="0"/>
                      <a:pt x="7" y="20"/>
                      <a:pt x="0" y="58"/>
                    </a:cubicBezTo>
                    <a:cubicBezTo>
                      <a:pt x="13" y="491"/>
                      <a:pt x="77" y="925"/>
                      <a:pt x="191" y="1345"/>
                    </a:cubicBezTo>
                    <a:cubicBezTo>
                      <a:pt x="200" y="1379"/>
                      <a:pt x="231" y="1402"/>
                      <a:pt x="262" y="1402"/>
                    </a:cubicBezTo>
                    <a:cubicBezTo>
                      <a:pt x="278" y="1402"/>
                      <a:pt x="293" y="1396"/>
                      <a:pt x="306" y="1383"/>
                    </a:cubicBezTo>
                    <a:lnTo>
                      <a:pt x="434" y="1256"/>
                    </a:lnTo>
                    <a:cubicBezTo>
                      <a:pt x="495" y="1215"/>
                      <a:pt x="440" y="1140"/>
                      <a:pt x="383" y="1140"/>
                    </a:cubicBezTo>
                    <a:cubicBezTo>
                      <a:pt x="370" y="1140"/>
                      <a:pt x="356" y="1144"/>
                      <a:pt x="344" y="1154"/>
                    </a:cubicBezTo>
                    <a:lnTo>
                      <a:pt x="293" y="1200"/>
                    </a:lnTo>
                    <a:lnTo>
                      <a:pt x="293" y="1200"/>
                    </a:lnTo>
                    <a:cubicBezTo>
                      <a:pt x="206" y="826"/>
                      <a:pt x="152" y="442"/>
                      <a:pt x="140" y="58"/>
                    </a:cubicBezTo>
                    <a:cubicBezTo>
                      <a:pt x="134" y="20"/>
                      <a:pt x="102" y="0"/>
                      <a:pt x="7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 rot="-1847138">
                <a:off x="8571435" y="4845569"/>
                <a:ext cx="23319" cy="628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480" extrusionOk="0">
                    <a:moveTo>
                      <a:pt x="133" y="72"/>
                    </a:moveTo>
                    <a:cubicBezTo>
                      <a:pt x="146" y="72"/>
                      <a:pt x="153" y="84"/>
                      <a:pt x="153" y="103"/>
                    </a:cubicBezTo>
                    <a:cubicBezTo>
                      <a:pt x="166" y="485"/>
                      <a:pt x="217" y="855"/>
                      <a:pt x="306" y="1224"/>
                    </a:cubicBezTo>
                    <a:lnTo>
                      <a:pt x="255" y="1275"/>
                    </a:lnTo>
                    <a:cubicBezTo>
                      <a:pt x="153" y="893"/>
                      <a:pt x="102" y="498"/>
                      <a:pt x="89" y="103"/>
                    </a:cubicBezTo>
                    <a:cubicBezTo>
                      <a:pt x="89" y="77"/>
                      <a:pt x="115" y="77"/>
                      <a:pt x="115" y="77"/>
                    </a:cubicBezTo>
                    <a:cubicBezTo>
                      <a:pt x="122" y="74"/>
                      <a:pt x="128" y="72"/>
                      <a:pt x="133" y="72"/>
                    </a:cubicBezTo>
                    <a:close/>
                    <a:moveTo>
                      <a:pt x="429" y="1215"/>
                    </a:moveTo>
                    <a:cubicBezTo>
                      <a:pt x="434" y="1215"/>
                      <a:pt x="440" y="1218"/>
                      <a:pt x="446" y="1224"/>
                    </a:cubicBezTo>
                    <a:cubicBezTo>
                      <a:pt x="459" y="1224"/>
                      <a:pt x="472" y="1237"/>
                      <a:pt x="472" y="1250"/>
                    </a:cubicBezTo>
                    <a:cubicBezTo>
                      <a:pt x="472" y="1250"/>
                      <a:pt x="472" y="1263"/>
                      <a:pt x="459" y="1275"/>
                    </a:cubicBezTo>
                    <a:lnTo>
                      <a:pt x="408" y="1326"/>
                    </a:lnTo>
                    <a:cubicBezTo>
                      <a:pt x="395" y="1301"/>
                      <a:pt x="395" y="1275"/>
                      <a:pt x="395" y="1250"/>
                    </a:cubicBezTo>
                    <a:lnTo>
                      <a:pt x="421" y="1224"/>
                    </a:lnTo>
                    <a:cubicBezTo>
                      <a:pt x="421" y="1218"/>
                      <a:pt x="424" y="1215"/>
                      <a:pt x="429" y="1215"/>
                    </a:cubicBezTo>
                    <a:close/>
                    <a:moveTo>
                      <a:pt x="268" y="1365"/>
                    </a:moveTo>
                    <a:lnTo>
                      <a:pt x="332" y="1390"/>
                    </a:lnTo>
                    <a:lnTo>
                      <a:pt x="332" y="1403"/>
                    </a:lnTo>
                    <a:lnTo>
                      <a:pt x="293" y="1403"/>
                    </a:lnTo>
                    <a:cubicBezTo>
                      <a:pt x="281" y="1390"/>
                      <a:pt x="268" y="1390"/>
                      <a:pt x="268" y="1377"/>
                    </a:cubicBezTo>
                    <a:cubicBezTo>
                      <a:pt x="268" y="1377"/>
                      <a:pt x="268" y="1365"/>
                      <a:pt x="268" y="1365"/>
                    </a:cubicBezTo>
                    <a:close/>
                    <a:moveTo>
                      <a:pt x="102" y="1"/>
                    </a:moveTo>
                    <a:cubicBezTo>
                      <a:pt x="51" y="1"/>
                      <a:pt x="0" y="52"/>
                      <a:pt x="0" y="116"/>
                    </a:cubicBezTo>
                    <a:cubicBezTo>
                      <a:pt x="13" y="536"/>
                      <a:pt x="77" y="944"/>
                      <a:pt x="179" y="1352"/>
                    </a:cubicBezTo>
                    <a:lnTo>
                      <a:pt x="204" y="1403"/>
                    </a:lnTo>
                    <a:cubicBezTo>
                      <a:pt x="204" y="1441"/>
                      <a:pt x="230" y="1467"/>
                      <a:pt x="268" y="1479"/>
                    </a:cubicBezTo>
                    <a:lnTo>
                      <a:pt x="306" y="1479"/>
                    </a:lnTo>
                    <a:cubicBezTo>
                      <a:pt x="332" y="1479"/>
                      <a:pt x="357" y="1479"/>
                      <a:pt x="370" y="1467"/>
                    </a:cubicBezTo>
                    <a:lnTo>
                      <a:pt x="421" y="1416"/>
                    </a:lnTo>
                    <a:lnTo>
                      <a:pt x="510" y="1339"/>
                    </a:lnTo>
                    <a:cubicBezTo>
                      <a:pt x="536" y="1326"/>
                      <a:pt x="548" y="1288"/>
                      <a:pt x="536" y="1250"/>
                    </a:cubicBezTo>
                    <a:cubicBezTo>
                      <a:pt x="536" y="1212"/>
                      <a:pt x="497" y="1173"/>
                      <a:pt x="459" y="1161"/>
                    </a:cubicBezTo>
                    <a:cubicBezTo>
                      <a:pt x="448" y="1157"/>
                      <a:pt x="437" y="1155"/>
                      <a:pt x="426" y="1155"/>
                    </a:cubicBezTo>
                    <a:cubicBezTo>
                      <a:pt x="399" y="1155"/>
                      <a:pt x="375" y="1164"/>
                      <a:pt x="357" y="1173"/>
                    </a:cubicBezTo>
                    <a:cubicBezTo>
                      <a:pt x="281" y="829"/>
                      <a:pt x="230" y="472"/>
                      <a:pt x="217" y="116"/>
                    </a:cubicBezTo>
                    <a:cubicBezTo>
                      <a:pt x="217" y="52"/>
                      <a:pt x="166" y="1"/>
                      <a:pt x="10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9" name="Google Shape;1629;p13"/>
            <p:cNvGrpSpPr/>
            <p:nvPr/>
          </p:nvGrpSpPr>
          <p:grpSpPr>
            <a:xfrm rot="7760823">
              <a:off x="8400104" y="4952983"/>
              <a:ext cx="52207" cy="65939"/>
              <a:chOff x="8556991" y="4844030"/>
              <a:chExt cx="52208" cy="65940"/>
            </a:xfrm>
          </p:grpSpPr>
          <p:sp>
            <p:nvSpPr>
              <p:cNvPr id="1630" name="Google Shape;1630;p13"/>
              <p:cNvSpPr/>
              <p:nvPr/>
            </p:nvSpPr>
            <p:spPr>
              <a:xfrm rot="-1847138">
                <a:off x="8573585" y="4846911"/>
                <a:ext cx="21068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402" extrusionOk="0">
                    <a:moveTo>
                      <a:pt x="70" y="0"/>
                    </a:moveTo>
                    <a:cubicBezTo>
                      <a:pt x="38" y="0"/>
                      <a:pt x="7" y="20"/>
                      <a:pt x="0" y="58"/>
                    </a:cubicBezTo>
                    <a:cubicBezTo>
                      <a:pt x="13" y="491"/>
                      <a:pt x="77" y="925"/>
                      <a:pt x="191" y="1345"/>
                    </a:cubicBezTo>
                    <a:cubicBezTo>
                      <a:pt x="200" y="1379"/>
                      <a:pt x="231" y="1402"/>
                      <a:pt x="262" y="1402"/>
                    </a:cubicBezTo>
                    <a:cubicBezTo>
                      <a:pt x="278" y="1402"/>
                      <a:pt x="293" y="1396"/>
                      <a:pt x="306" y="1383"/>
                    </a:cubicBezTo>
                    <a:lnTo>
                      <a:pt x="434" y="1256"/>
                    </a:lnTo>
                    <a:cubicBezTo>
                      <a:pt x="495" y="1215"/>
                      <a:pt x="440" y="1140"/>
                      <a:pt x="383" y="1140"/>
                    </a:cubicBezTo>
                    <a:cubicBezTo>
                      <a:pt x="370" y="1140"/>
                      <a:pt x="356" y="1144"/>
                      <a:pt x="344" y="1154"/>
                    </a:cubicBezTo>
                    <a:lnTo>
                      <a:pt x="293" y="1200"/>
                    </a:lnTo>
                    <a:lnTo>
                      <a:pt x="293" y="1200"/>
                    </a:lnTo>
                    <a:cubicBezTo>
                      <a:pt x="206" y="826"/>
                      <a:pt x="152" y="442"/>
                      <a:pt x="140" y="58"/>
                    </a:cubicBezTo>
                    <a:cubicBezTo>
                      <a:pt x="134" y="20"/>
                      <a:pt x="102" y="0"/>
                      <a:pt x="70" y="0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 rot="-1847138">
                <a:off x="8571435" y="4845569"/>
                <a:ext cx="23319" cy="628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480" extrusionOk="0">
                    <a:moveTo>
                      <a:pt x="133" y="72"/>
                    </a:moveTo>
                    <a:cubicBezTo>
                      <a:pt x="146" y="72"/>
                      <a:pt x="153" y="84"/>
                      <a:pt x="153" y="103"/>
                    </a:cubicBezTo>
                    <a:cubicBezTo>
                      <a:pt x="166" y="485"/>
                      <a:pt x="217" y="855"/>
                      <a:pt x="306" y="1224"/>
                    </a:cubicBezTo>
                    <a:lnTo>
                      <a:pt x="255" y="1275"/>
                    </a:lnTo>
                    <a:cubicBezTo>
                      <a:pt x="153" y="893"/>
                      <a:pt x="102" y="498"/>
                      <a:pt x="89" y="103"/>
                    </a:cubicBezTo>
                    <a:cubicBezTo>
                      <a:pt x="89" y="77"/>
                      <a:pt x="115" y="77"/>
                      <a:pt x="115" y="77"/>
                    </a:cubicBezTo>
                    <a:cubicBezTo>
                      <a:pt x="122" y="74"/>
                      <a:pt x="128" y="72"/>
                      <a:pt x="133" y="72"/>
                    </a:cubicBezTo>
                    <a:close/>
                    <a:moveTo>
                      <a:pt x="429" y="1215"/>
                    </a:moveTo>
                    <a:cubicBezTo>
                      <a:pt x="434" y="1215"/>
                      <a:pt x="440" y="1218"/>
                      <a:pt x="446" y="1224"/>
                    </a:cubicBezTo>
                    <a:cubicBezTo>
                      <a:pt x="459" y="1224"/>
                      <a:pt x="472" y="1237"/>
                      <a:pt x="472" y="1250"/>
                    </a:cubicBezTo>
                    <a:cubicBezTo>
                      <a:pt x="472" y="1250"/>
                      <a:pt x="472" y="1263"/>
                      <a:pt x="459" y="1275"/>
                    </a:cubicBezTo>
                    <a:lnTo>
                      <a:pt x="408" y="1326"/>
                    </a:lnTo>
                    <a:cubicBezTo>
                      <a:pt x="395" y="1301"/>
                      <a:pt x="395" y="1275"/>
                      <a:pt x="395" y="1250"/>
                    </a:cubicBezTo>
                    <a:lnTo>
                      <a:pt x="421" y="1224"/>
                    </a:lnTo>
                    <a:cubicBezTo>
                      <a:pt x="421" y="1218"/>
                      <a:pt x="424" y="1215"/>
                      <a:pt x="429" y="1215"/>
                    </a:cubicBezTo>
                    <a:close/>
                    <a:moveTo>
                      <a:pt x="268" y="1365"/>
                    </a:moveTo>
                    <a:lnTo>
                      <a:pt x="332" y="1390"/>
                    </a:lnTo>
                    <a:lnTo>
                      <a:pt x="332" y="1403"/>
                    </a:lnTo>
                    <a:lnTo>
                      <a:pt x="293" y="1403"/>
                    </a:lnTo>
                    <a:cubicBezTo>
                      <a:pt x="281" y="1390"/>
                      <a:pt x="268" y="1390"/>
                      <a:pt x="268" y="1377"/>
                    </a:cubicBezTo>
                    <a:cubicBezTo>
                      <a:pt x="268" y="1377"/>
                      <a:pt x="268" y="1365"/>
                      <a:pt x="268" y="1365"/>
                    </a:cubicBezTo>
                    <a:close/>
                    <a:moveTo>
                      <a:pt x="102" y="1"/>
                    </a:moveTo>
                    <a:cubicBezTo>
                      <a:pt x="51" y="1"/>
                      <a:pt x="0" y="52"/>
                      <a:pt x="0" y="116"/>
                    </a:cubicBezTo>
                    <a:cubicBezTo>
                      <a:pt x="13" y="536"/>
                      <a:pt x="77" y="944"/>
                      <a:pt x="179" y="1352"/>
                    </a:cubicBezTo>
                    <a:lnTo>
                      <a:pt x="204" y="1403"/>
                    </a:lnTo>
                    <a:cubicBezTo>
                      <a:pt x="204" y="1441"/>
                      <a:pt x="230" y="1467"/>
                      <a:pt x="268" y="1479"/>
                    </a:cubicBezTo>
                    <a:lnTo>
                      <a:pt x="306" y="1479"/>
                    </a:lnTo>
                    <a:cubicBezTo>
                      <a:pt x="332" y="1479"/>
                      <a:pt x="357" y="1479"/>
                      <a:pt x="370" y="1467"/>
                    </a:cubicBezTo>
                    <a:lnTo>
                      <a:pt x="421" y="1416"/>
                    </a:lnTo>
                    <a:lnTo>
                      <a:pt x="510" y="1339"/>
                    </a:lnTo>
                    <a:cubicBezTo>
                      <a:pt x="536" y="1326"/>
                      <a:pt x="548" y="1288"/>
                      <a:pt x="536" y="1250"/>
                    </a:cubicBezTo>
                    <a:cubicBezTo>
                      <a:pt x="536" y="1212"/>
                      <a:pt x="497" y="1173"/>
                      <a:pt x="459" y="1161"/>
                    </a:cubicBezTo>
                    <a:cubicBezTo>
                      <a:pt x="448" y="1157"/>
                      <a:pt x="437" y="1155"/>
                      <a:pt x="426" y="1155"/>
                    </a:cubicBezTo>
                    <a:cubicBezTo>
                      <a:pt x="399" y="1155"/>
                      <a:pt x="375" y="1164"/>
                      <a:pt x="357" y="1173"/>
                    </a:cubicBezTo>
                    <a:cubicBezTo>
                      <a:pt x="281" y="829"/>
                      <a:pt x="230" y="472"/>
                      <a:pt x="217" y="116"/>
                    </a:cubicBezTo>
                    <a:cubicBezTo>
                      <a:pt x="217" y="52"/>
                      <a:pt x="166" y="1"/>
                      <a:pt x="102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2" name="Google Shape;1632;p13"/>
          <p:cNvSpPr txBox="1">
            <a:spLocks noGrp="1"/>
          </p:cNvSpPr>
          <p:nvPr>
            <p:ph type="title" idx="13" hasCustomPrompt="1"/>
          </p:nvPr>
        </p:nvSpPr>
        <p:spPr>
          <a:xfrm>
            <a:off x="4041275" y="3237288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3" name="Google Shape;1633;p13"/>
          <p:cNvSpPr txBox="1">
            <a:spLocks noGrp="1"/>
          </p:cNvSpPr>
          <p:nvPr>
            <p:ph type="subTitle" idx="14"/>
          </p:nvPr>
        </p:nvSpPr>
        <p:spPr>
          <a:xfrm>
            <a:off x="4787350" y="3410900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4" name="Google Shape;1634;p13"/>
          <p:cNvSpPr txBox="1">
            <a:spLocks noGrp="1"/>
          </p:cNvSpPr>
          <p:nvPr>
            <p:ph type="subTitle" idx="15"/>
          </p:nvPr>
        </p:nvSpPr>
        <p:spPr>
          <a:xfrm>
            <a:off x="4787350" y="3079700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5" name="Google Shape;1635;p13"/>
          <p:cNvSpPr txBox="1">
            <a:spLocks noGrp="1"/>
          </p:cNvSpPr>
          <p:nvPr>
            <p:ph type="title" idx="16" hasCustomPrompt="1"/>
          </p:nvPr>
        </p:nvSpPr>
        <p:spPr>
          <a:xfrm>
            <a:off x="4041275" y="4084392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6" name="Google Shape;1636;p13"/>
          <p:cNvSpPr txBox="1">
            <a:spLocks noGrp="1"/>
          </p:cNvSpPr>
          <p:nvPr>
            <p:ph type="subTitle" idx="17"/>
          </p:nvPr>
        </p:nvSpPr>
        <p:spPr>
          <a:xfrm>
            <a:off x="4787350" y="4257925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13"/>
          <p:cNvSpPr txBox="1">
            <a:spLocks noGrp="1"/>
          </p:cNvSpPr>
          <p:nvPr>
            <p:ph type="subTitle" idx="18"/>
          </p:nvPr>
        </p:nvSpPr>
        <p:spPr>
          <a:xfrm>
            <a:off x="4787350" y="3926725"/>
            <a:ext cx="2966400" cy="3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13"/>
          <p:cNvSpPr/>
          <p:nvPr/>
        </p:nvSpPr>
        <p:spPr>
          <a:xfrm>
            <a:off x="0" y="305950"/>
            <a:ext cx="1834537" cy="685242"/>
          </a:xfrm>
          <a:custGeom>
            <a:avLst/>
            <a:gdLst/>
            <a:ahLst/>
            <a:cxnLst/>
            <a:rect l="l" t="t" r="r" b="b"/>
            <a:pathLst>
              <a:path w="29802" h="12529" extrusionOk="0">
                <a:moveTo>
                  <a:pt x="7037" y="0"/>
                </a:moveTo>
                <a:cubicBezTo>
                  <a:pt x="6618" y="0"/>
                  <a:pt x="6198" y="59"/>
                  <a:pt x="5787" y="175"/>
                </a:cubicBezTo>
                <a:cubicBezTo>
                  <a:pt x="4767" y="468"/>
                  <a:pt x="3416" y="1182"/>
                  <a:pt x="2754" y="2342"/>
                </a:cubicBezTo>
                <a:cubicBezTo>
                  <a:pt x="2304" y="3114"/>
                  <a:pt x="2292" y="4177"/>
                  <a:pt x="2971" y="4788"/>
                </a:cubicBezTo>
                <a:lnTo>
                  <a:pt x="2971" y="4788"/>
                </a:lnTo>
                <a:lnTo>
                  <a:pt x="2945" y="4802"/>
                </a:lnTo>
                <a:cubicBezTo>
                  <a:pt x="2919" y="4815"/>
                  <a:pt x="2906" y="4828"/>
                  <a:pt x="2894" y="4853"/>
                </a:cubicBezTo>
                <a:cubicBezTo>
                  <a:pt x="2894" y="4879"/>
                  <a:pt x="2894" y="4904"/>
                  <a:pt x="2906" y="4930"/>
                </a:cubicBezTo>
                <a:cubicBezTo>
                  <a:pt x="3123" y="5274"/>
                  <a:pt x="3200" y="5567"/>
                  <a:pt x="3149" y="5758"/>
                </a:cubicBezTo>
                <a:cubicBezTo>
                  <a:pt x="3110" y="5860"/>
                  <a:pt x="3021" y="5949"/>
                  <a:pt x="2919" y="5987"/>
                </a:cubicBezTo>
                <a:cubicBezTo>
                  <a:pt x="2792" y="6026"/>
                  <a:pt x="2652" y="6051"/>
                  <a:pt x="2524" y="6051"/>
                </a:cubicBezTo>
                <a:cubicBezTo>
                  <a:pt x="2371" y="6051"/>
                  <a:pt x="2218" y="6089"/>
                  <a:pt x="2078" y="6140"/>
                </a:cubicBezTo>
                <a:cubicBezTo>
                  <a:pt x="2027" y="6166"/>
                  <a:pt x="2014" y="6217"/>
                  <a:pt x="2027" y="6255"/>
                </a:cubicBezTo>
                <a:cubicBezTo>
                  <a:pt x="2040" y="6293"/>
                  <a:pt x="2078" y="6319"/>
                  <a:pt x="2116" y="6319"/>
                </a:cubicBezTo>
                <a:cubicBezTo>
                  <a:pt x="2129" y="6319"/>
                  <a:pt x="2142" y="6306"/>
                  <a:pt x="2142" y="6306"/>
                </a:cubicBezTo>
                <a:cubicBezTo>
                  <a:pt x="2282" y="6255"/>
                  <a:pt x="2422" y="6230"/>
                  <a:pt x="2575" y="6217"/>
                </a:cubicBezTo>
                <a:cubicBezTo>
                  <a:pt x="2868" y="6191"/>
                  <a:pt x="3174" y="6166"/>
                  <a:pt x="3302" y="5835"/>
                </a:cubicBezTo>
                <a:cubicBezTo>
                  <a:pt x="3353" y="5643"/>
                  <a:pt x="3340" y="5452"/>
                  <a:pt x="3276" y="5274"/>
                </a:cubicBezTo>
                <a:cubicBezTo>
                  <a:pt x="3251" y="5223"/>
                  <a:pt x="3238" y="5172"/>
                  <a:pt x="3212" y="5133"/>
                </a:cubicBezTo>
                <a:cubicBezTo>
                  <a:pt x="3187" y="5083"/>
                  <a:pt x="3161" y="5032"/>
                  <a:pt x="3149" y="4981"/>
                </a:cubicBezTo>
                <a:cubicBezTo>
                  <a:pt x="3136" y="4968"/>
                  <a:pt x="3136" y="4955"/>
                  <a:pt x="3123" y="4942"/>
                </a:cubicBezTo>
                <a:lnTo>
                  <a:pt x="3123" y="4930"/>
                </a:lnTo>
                <a:lnTo>
                  <a:pt x="3135" y="4918"/>
                </a:lnTo>
                <a:lnTo>
                  <a:pt x="3135" y="4918"/>
                </a:lnTo>
                <a:cubicBezTo>
                  <a:pt x="3160" y="4935"/>
                  <a:pt x="3186" y="4952"/>
                  <a:pt x="3212" y="4968"/>
                </a:cubicBezTo>
                <a:cubicBezTo>
                  <a:pt x="3225" y="4968"/>
                  <a:pt x="3251" y="4981"/>
                  <a:pt x="3263" y="4981"/>
                </a:cubicBezTo>
                <a:cubicBezTo>
                  <a:pt x="3289" y="4981"/>
                  <a:pt x="3314" y="4955"/>
                  <a:pt x="3340" y="4930"/>
                </a:cubicBezTo>
                <a:cubicBezTo>
                  <a:pt x="3363" y="4894"/>
                  <a:pt x="3354" y="4837"/>
                  <a:pt x="3313" y="4809"/>
                </a:cubicBezTo>
                <a:lnTo>
                  <a:pt x="3313" y="4809"/>
                </a:lnTo>
                <a:cubicBezTo>
                  <a:pt x="3321" y="4806"/>
                  <a:pt x="3331" y="4804"/>
                  <a:pt x="3340" y="4802"/>
                </a:cubicBezTo>
                <a:lnTo>
                  <a:pt x="3404" y="4764"/>
                </a:lnTo>
                <a:cubicBezTo>
                  <a:pt x="3442" y="4751"/>
                  <a:pt x="3455" y="4726"/>
                  <a:pt x="3455" y="4687"/>
                </a:cubicBezTo>
                <a:cubicBezTo>
                  <a:pt x="3455" y="4662"/>
                  <a:pt x="3442" y="4624"/>
                  <a:pt x="3416" y="4611"/>
                </a:cubicBezTo>
                <a:cubicBezTo>
                  <a:pt x="3397" y="4598"/>
                  <a:pt x="3381" y="4592"/>
                  <a:pt x="3365" y="4592"/>
                </a:cubicBezTo>
                <a:cubicBezTo>
                  <a:pt x="3349" y="4592"/>
                  <a:pt x="3333" y="4598"/>
                  <a:pt x="3314" y="4611"/>
                </a:cubicBezTo>
                <a:lnTo>
                  <a:pt x="3147" y="4698"/>
                </a:lnTo>
                <a:lnTo>
                  <a:pt x="3147" y="4698"/>
                </a:lnTo>
                <a:cubicBezTo>
                  <a:pt x="2896" y="4501"/>
                  <a:pt x="2716" y="4217"/>
                  <a:pt x="2652" y="3897"/>
                </a:cubicBezTo>
                <a:cubicBezTo>
                  <a:pt x="2550" y="3336"/>
                  <a:pt x="2677" y="2750"/>
                  <a:pt x="3008" y="2278"/>
                </a:cubicBezTo>
                <a:cubicBezTo>
                  <a:pt x="3531" y="1501"/>
                  <a:pt x="4436" y="838"/>
                  <a:pt x="5507" y="468"/>
                </a:cubicBezTo>
                <a:cubicBezTo>
                  <a:pt x="5999" y="285"/>
                  <a:pt x="6523" y="192"/>
                  <a:pt x="7050" y="192"/>
                </a:cubicBezTo>
                <a:cubicBezTo>
                  <a:pt x="7477" y="192"/>
                  <a:pt x="7907" y="253"/>
                  <a:pt x="8324" y="379"/>
                </a:cubicBezTo>
                <a:cubicBezTo>
                  <a:pt x="8783" y="507"/>
                  <a:pt x="9216" y="736"/>
                  <a:pt x="9598" y="1029"/>
                </a:cubicBezTo>
                <a:cubicBezTo>
                  <a:pt x="9790" y="1182"/>
                  <a:pt x="10491" y="1845"/>
                  <a:pt x="10440" y="2164"/>
                </a:cubicBezTo>
                <a:cubicBezTo>
                  <a:pt x="10427" y="2240"/>
                  <a:pt x="10376" y="2278"/>
                  <a:pt x="10274" y="2317"/>
                </a:cubicBezTo>
                <a:cubicBezTo>
                  <a:pt x="10223" y="2329"/>
                  <a:pt x="10197" y="2380"/>
                  <a:pt x="10210" y="2431"/>
                </a:cubicBezTo>
                <a:cubicBezTo>
                  <a:pt x="10221" y="2473"/>
                  <a:pt x="10258" y="2498"/>
                  <a:pt x="10299" y="2498"/>
                </a:cubicBezTo>
                <a:cubicBezTo>
                  <a:pt x="10307" y="2498"/>
                  <a:pt x="10316" y="2497"/>
                  <a:pt x="10325" y="2495"/>
                </a:cubicBezTo>
                <a:cubicBezTo>
                  <a:pt x="10478" y="2457"/>
                  <a:pt x="10593" y="2342"/>
                  <a:pt x="10618" y="2189"/>
                </a:cubicBezTo>
                <a:cubicBezTo>
                  <a:pt x="10682" y="1679"/>
                  <a:pt x="9611" y="800"/>
                  <a:pt x="9382" y="660"/>
                </a:cubicBezTo>
                <a:cubicBezTo>
                  <a:pt x="8665" y="221"/>
                  <a:pt x="7854" y="0"/>
                  <a:pt x="7037" y="0"/>
                </a:cubicBezTo>
                <a:close/>
                <a:moveTo>
                  <a:pt x="4940" y="6469"/>
                </a:moveTo>
                <a:cubicBezTo>
                  <a:pt x="3981" y="6469"/>
                  <a:pt x="3066" y="6860"/>
                  <a:pt x="2384" y="7543"/>
                </a:cubicBezTo>
                <a:cubicBezTo>
                  <a:pt x="1810" y="8142"/>
                  <a:pt x="1492" y="9098"/>
                  <a:pt x="2065" y="9888"/>
                </a:cubicBezTo>
                <a:cubicBezTo>
                  <a:pt x="2078" y="9913"/>
                  <a:pt x="2103" y="9926"/>
                  <a:pt x="2142" y="9926"/>
                </a:cubicBezTo>
                <a:lnTo>
                  <a:pt x="2167" y="9926"/>
                </a:lnTo>
                <a:cubicBezTo>
                  <a:pt x="2193" y="9926"/>
                  <a:pt x="2231" y="9901"/>
                  <a:pt x="2244" y="9875"/>
                </a:cubicBezTo>
                <a:cubicBezTo>
                  <a:pt x="2256" y="9837"/>
                  <a:pt x="2244" y="9811"/>
                  <a:pt x="2231" y="9786"/>
                </a:cubicBezTo>
                <a:cubicBezTo>
                  <a:pt x="1823" y="9225"/>
                  <a:pt x="1798" y="8269"/>
                  <a:pt x="2703" y="7479"/>
                </a:cubicBezTo>
                <a:cubicBezTo>
                  <a:pt x="3339" y="6953"/>
                  <a:pt x="4139" y="6662"/>
                  <a:pt x="4969" y="6662"/>
                </a:cubicBezTo>
                <a:cubicBezTo>
                  <a:pt x="5004" y="6662"/>
                  <a:pt x="5039" y="6662"/>
                  <a:pt x="5073" y="6663"/>
                </a:cubicBezTo>
                <a:cubicBezTo>
                  <a:pt x="5124" y="6663"/>
                  <a:pt x="5163" y="6625"/>
                  <a:pt x="5163" y="6574"/>
                </a:cubicBezTo>
                <a:cubicBezTo>
                  <a:pt x="5163" y="6523"/>
                  <a:pt x="5124" y="6472"/>
                  <a:pt x="5073" y="6472"/>
                </a:cubicBezTo>
                <a:cubicBezTo>
                  <a:pt x="5029" y="6470"/>
                  <a:pt x="4984" y="6469"/>
                  <a:pt x="4940" y="6469"/>
                </a:cubicBezTo>
                <a:close/>
                <a:moveTo>
                  <a:pt x="10605" y="2393"/>
                </a:moveTo>
                <a:cubicBezTo>
                  <a:pt x="10554" y="2393"/>
                  <a:pt x="10516" y="2431"/>
                  <a:pt x="10516" y="2482"/>
                </a:cubicBezTo>
                <a:cubicBezTo>
                  <a:pt x="10516" y="2533"/>
                  <a:pt x="10554" y="2584"/>
                  <a:pt x="10605" y="2584"/>
                </a:cubicBezTo>
                <a:cubicBezTo>
                  <a:pt x="11485" y="2610"/>
                  <a:pt x="12364" y="2775"/>
                  <a:pt x="13193" y="3107"/>
                </a:cubicBezTo>
                <a:cubicBezTo>
                  <a:pt x="13588" y="3247"/>
                  <a:pt x="13970" y="3438"/>
                  <a:pt x="14327" y="3668"/>
                </a:cubicBezTo>
                <a:cubicBezTo>
                  <a:pt x="14620" y="3859"/>
                  <a:pt x="14965" y="4241"/>
                  <a:pt x="14965" y="4585"/>
                </a:cubicBezTo>
                <a:cubicBezTo>
                  <a:pt x="14965" y="4777"/>
                  <a:pt x="14863" y="4955"/>
                  <a:pt x="14697" y="5070"/>
                </a:cubicBezTo>
                <a:cubicBezTo>
                  <a:pt x="14659" y="5095"/>
                  <a:pt x="14646" y="5146"/>
                  <a:pt x="14659" y="5184"/>
                </a:cubicBezTo>
                <a:cubicBezTo>
                  <a:pt x="14761" y="5401"/>
                  <a:pt x="14761" y="5656"/>
                  <a:pt x="14646" y="5873"/>
                </a:cubicBezTo>
                <a:cubicBezTo>
                  <a:pt x="14544" y="6089"/>
                  <a:pt x="14353" y="6242"/>
                  <a:pt x="14111" y="6293"/>
                </a:cubicBezTo>
                <a:cubicBezTo>
                  <a:pt x="14085" y="6306"/>
                  <a:pt x="14060" y="6332"/>
                  <a:pt x="14047" y="6357"/>
                </a:cubicBezTo>
                <a:cubicBezTo>
                  <a:pt x="14034" y="6395"/>
                  <a:pt x="14047" y="6421"/>
                  <a:pt x="14072" y="6446"/>
                </a:cubicBezTo>
                <a:cubicBezTo>
                  <a:pt x="14312" y="6710"/>
                  <a:pt x="14495" y="7018"/>
                  <a:pt x="14601" y="7350"/>
                </a:cubicBezTo>
                <a:lnTo>
                  <a:pt x="14601" y="7350"/>
                </a:lnTo>
                <a:cubicBezTo>
                  <a:pt x="14446" y="7420"/>
                  <a:pt x="14313" y="7539"/>
                  <a:pt x="14225" y="7696"/>
                </a:cubicBezTo>
                <a:cubicBezTo>
                  <a:pt x="14212" y="7721"/>
                  <a:pt x="14212" y="7746"/>
                  <a:pt x="14225" y="7785"/>
                </a:cubicBezTo>
                <a:cubicBezTo>
                  <a:pt x="14238" y="7810"/>
                  <a:pt x="14276" y="7823"/>
                  <a:pt x="14314" y="7823"/>
                </a:cubicBezTo>
                <a:cubicBezTo>
                  <a:pt x="14340" y="7823"/>
                  <a:pt x="14378" y="7810"/>
                  <a:pt x="14391" y="7785"/>
                </a:cubicBezTo>
                <a:cubicBezTo>
                  <a:pt x="14467" y="7632"/>
                  <a:pt x="14620" y="7517"/>
                  <a:pt x="14786" y="7492"/>
                </a:cubicBezTo>
                <a:cubicBezTo>
                  <a:pt x="14833" y="7478"/>
                  <a:pt x="14880" y="7472"/>
                  <a:pt x="14926" y="7472"/>
                </a:cubicBezTo>
                <a:cubicBezTo>
                  <a:pt x="15192" y="7472"/>
                  <a:pt x="15425" y="7681"/>
                  <a:pt x="15436" y="7963"/>
                </a:cubicBezTo>
                <a:cubicBezTo>
                  <a:pt x="15456" y="8105"/>
                  <a:pt x="15420" y="8239"/>
                  <a:pt x="15347" y="8358"/>
                </a:cubicBezTo>
                <a:lnTo>
                  <a:pt x="15347" y="8358"/>
                </a:lnTo>
                <a:cubicBezTo>
                  <a:pt x="15334" y="8320"/>
                  <a:pt x="15309" y="8307"/>
                  <a:pt x="15270" y="8307"/>
                </a:cubicBezTo>
                <a:cubicBezTo>
                  <a:pt x="15245" y="8307"/>
                  <a:pt x="15207" y="8320"/>
                  <a:pt x="15194" y="8346"/>
                </a:cubicBezTo>
                <a:cubicBezTo>
                  <a:pt x="15168" y="8384"/>
                  <a:pt x="15168" y="8422"/>
                  <a:pt x="15194" y="8448"/>
                </a:cubicBezTo>
                <a:cubicBezTo>
                  <a:pt x="15332" y="8712"/>
                  <a:pt x="15527" y="8803"/>
                  <a:pt x="15741" y="8803"/>
                </a:cubicBezTo>
                <a:cubicBezTo>
                  <a:pt x="16022" y="8803"/>
                  <a:pt x="16336" y="8647"/>
                  <a:pt x="16596" y="8524"/>
                </a:cubicBezTo>
                <a:cubicBezTo>
                  <a:pt x="16711" y="8460"/>
                  <a:pt x="16813" y="8422"/>
                  <a:pt x="16889" y="8384"/>
                </a:cubicBezTo>
                <a:cubicBezTo>
                  <a:pt x="17088" y="8303"/>
                  <a:pt x="17316" y="8254"/>
                  <a:pt x="17541" y="8254"/>
                </a:cubicBezTo>
                <a:cubicBezTo>
                  <a:pt x="17851" y="8254"/>
                  <a:pt x="18154" y="8346"/>
                  <a:pt x="18368" y="8575"/>
                </a:cubicBezTo>
                <a:cubicBezTo>
                  <a:pt x="18546" y="8779"/>
                  <a:pt x="18635" y="9059"/>
                  <a:pt x="18597" y="9340"/>
                </a:cubicBezTo>
                <a:cubicBezTo>
                  <a:pt x="18559" y="9569"/>
                  <a:pt x="18432" y="9773"/>
                  <a:pt x="18228" y="9888"/>
                </a:cubicBezTo>
                <a:cubicBezTo>
                  <a:pt x="18202" y="9901"/>
                  <a:pt x="18189" y="9926"/>
                  <a:pt x="18189" y="9964"/>
                </a:cubicBezTo>
                <a:cubicBezTo>
                  <a:pt x="18189" y="9990"/>
                  <a:pt x="18202" y="10028"/>
                  <a:pt x="18240" y="10041"/>
                </a:cubicBezTo>
                <a:cubicBezTo>
                  <a:pt x="18253" y="10054"/>
                  <a:pt x="18266" y="10060"/>
                  <a:pt x="18280" y="10060"/>
                </a:cubicBezTo>
                <a:cubicBezTo>
                  <a:pt x="18295" y="10060"/>
                  <a:pt x="18310" y="10054"/>
                  <a:pt x="18330" y="10041"/>
                </a:cubicBezTo>
                <a:cubicBezTo>
                  <a:pt x="18597" y="9875"/>
                  <a:pt x="18776" y="9582"/>
                  <a:pt x="18788" y="9263"/>
                </a:cubicBezTo>
                <a:cubicBezTo>
                  <a:pt x="18814" y="8906"/>
                  <a:pt x="18648" y="8550"/>
                  <a:pt x="18355" y="8333"/>
                </a:cubicBezTo>
                <a:cubicBezTo>
                  <a:pt x="18102" y="8157"/>
                  <a:pt x="17811" y="8064"/>
                  <a:pt x="17511" y="8064"/>
                </a:cubicBezTo>
                <a:cubicBezTo>
                  <a:pt x="17419" y="8064"/>
                  <a:pt x="17326" y="8073"/>
                  <a:pt x="17233" y="8091"/>
                </a:cubicBezTo>
                <a:cubicBezTo>
                  <a:pt x="17017" y="8142"/>
                  <a:pt x="16813" y="8231"/>
                  <a:pt x="16622" y="8333"/>
                </a:cubicBezTo>
                <a:cubicBezTo>
                  <a:pt x="16321" y="8476"/>
                  <a:pt x="16016" y="8623"/>
                  <a:pt x="15766" y="8623"/>
                </a:cubicBezTo>
                <a:cubicBezTo>
                  <a:pt x="15649" y="8623"/>
                  <a:pt x="15544" y="8591"/>
                  <a:pt x="15458" y="8510"/>
                </a:cubicBezTo>
                <a:lnTo>
                  <a:pt x="15458" y="8510"/>
                </a:lnTo>
                <a:cubicBezTo>
                  <a:pt x="15591" y="8350"/>
                  <a:pt x="15650" y="8144"/>
                  <a:pt x="15627" y="7938"/>
                </a:cubicBezTo>
                <a:cubicBezTo>
                  <a:pt x="15615" y="7734"/>
                  <a:pt x="15513" y="7543"/>
                  <a:pt x="15347" y="7428"/>
                </a:cubicBezTo>
                <a:cubicBezTo>
                  <a:pt x="15215" y="7333"/>
                  <a:pt x="15061" y="7281"/>
                  <a:pt x="14908" y="7281"/>
                </a:cubicBezTo>
                <a:cubicBezTo>
                  <a:pt x="14868" y="7281"/>
                  <a:pt x="14829" y="7284"/>
                  <a:pt x="14790" y="7291"/>
                </a:cubicBezTo>
                <a:lnTo>
                  <a:pt x="14790" y="7291"/>
                </a:lnTo>
                <a:cubicBezTo>
                  <a:pt x="14738" y="7125"/>
                  <a:pt x="14660" y="6959"/>
                  <a:pt x="14582" y="6803"/>
                </a:cubicBezTo>
                <a:cubicBezTo>
                  <a:pt x="14569" y="6791"/>
                  <a:pt x="14544" y="6765"/>
                  <a:pt x="14506" y="6714"/>
                </a:cubicBezTo>
                <a:cubicBezTo>
                  <a:pt x="14429" y="6625"/>
                  <a:pt x="14365" y="6536"/>
                  <a:pt x="14302" y="6434"/>
                </a:cubicBezTo>
                <a:lnTo>
                  <a:pt x="14327" y="6421"/>
                </a:lnTo>
                <a:cubicBezTo>
                  <a:pt x="14557" y="6306"/>
                  <a:pt x="14569" y="6293"/>
                  <a:pt x="14569" y="6293"/>
                </a:cubicBezTo>
                <a:cubicBezTo>
                  <a:pt x="14697" y="6191"/>
                  <a:pt x="14786" y="6064"/>
                  <a:pt x="14850" y="5911"/>
                </a:cubicBezTo>
                <a:cubicBezTo>
                  <a:pt x="14914" y="5796"/>
                  <a:pt x="14939" y="5656"/>
                  <a:pt x="14939" y="5529"/>
                </a:cubicBezTo>
                <a:cubicBezTo>
                  <a:pt x="14939" y="5478"/>
                  <a:pt x="14926" y="5414"/>
                  <a:pt x="14914" y="5363"/>
                </a:cubicBezTo>
                <a:cubicBezTo>
                  <a:pt x="14901" y="5325"/>
                  <a:pt x="14888" y="5274"/>
                  <a:pt x="14888" y="5223"/>
                </a:cubicBezTo>
                <a:cubicBezTo>
                  <a:pt x="14901" y="5159"/>
                  <a:pt x="14939" y="5108"/>
                  <a:pt x="14977" y="5057"/>
                </a:cubicBezTo>
                <a:cubicBezTo>
                  <a:pt x="15016" y="5019"/>
                  <a:pt x="15054" y="4968"/>
                  <a:pt x="15079" y="4917"/>
                </a:cubicBezTo>
                <a:cubicBezTo>
                  <a:pt x="15130" y="4789"/>
                  <a:pt x="15156" y="4649"/>
                  <a:pt x="15143" y="4496"/>
                </a:cubicBezTo>
                <a:cubicBezTo>
                  <a:pt x="15092" y="3731"/>
                  <a:pt x="14174" y="3336"/>
                  <a:pt x="13575" y="3069"/>
                </a:cubicBezTo>
                <a:lnTo>
                  <a:pt x="13550" y="3056"/>
                </a:lnTo>
                <a:cubicBezTo>
                  <a:pt x="12619" y="2648"/>
                  <a:pt x="11625" y="2419"/>
                  <a:pt x="10605" y="2393"/>
                </a:cubicBezTo>
                <a:close/>
                <a:moveTo>
                  <a:pt x="11273" y="9169"/>
                </a:moveTo>
                <a:cubicBezTo>
                  <a:pt x="10596" y="9169"/>
                  <a:pt x="9966" y="9486"/>
                  <a:pt x="9522" y="9786"/>
                </a:cubicBezTo>
                <a:cubicBezTo>
                  <a:pt x="9484" y="9824"/>
                  <a:pt x="9471" y="9875"/>
                  <a:pt x="9496" y="9926"/>
                </a:cubicBezTo>
                <a:cubicBezTo>
                  <a:pt x="9513" y="9951"/>
                  <a:pt x="9545" y="9965"/>
                  <a:pt x="9576" y="9965"/>
                </a:cubicBezTo>
                <a:cubicBezTo>
                  <a:pt x="9594" y="9965"/>
                  <a:pt x="9610" y="9961"/>
                  <a:pt x="9624" y="9952"/>
                </a:cubicBezTo>
                <a:cubicBezTo>
                  <a:pt x="10203" y="9551"/>
                  <a:pt x="10765" y="9351"/>
                  <a:pt x="11280" y="9351"/>
                </a:cubicBezTo>
                <a:cubicBezTo>
                  <a:pt x="11389" y="9351"/>
                  <a:pt x="11495" y="9360"/>
                  <a:pt x="11599" y="9378"/>
                </a:cubicBezTo>
                <a:cubicBezTo>
                  <a:pt x="12224" y="9467"/>
                  <a:pt x="12747" y="9913"/>
                  <a:pt x="12925" y="10512"/>
                </a:cubicBezTo>
                <a:cubicBezTo>
                  <a:pt x="12938" y="10538"/>
                  <a:pt x="12963" y="10563"/>
                  <a:pt x="12989" y="10576"/>
                </a:cubicBezTo>
                <a:lnTo>
                  <a:pt x="13014" y="10576"/>
                </a:lnTo>
                <a:cubicBezTo>
                  <a:pt x="13040" y="10576"/>
                  <a:pt x="13065" y="10563"/>
                  <a:pt x="13078" y="10551"/>
                </a:cubicBezTo>
                <a:cubicBezTo>
                  <a:pt x="13104" y="10525"/>
                  <a:pt x="13116" y="10487"/>
                  <a:pt x="13104" y="10461"/>
                </a:cubicBezTo>
                <a:cubicBezTo>
                  <a:pt x="12912" y="9837"/>
                  <a:pt x="12390" y="9353"/>
                  <a:pt x="11752" y="9225"/>
                </a:cubicBezTo>
                <a:cubicBezTo>
                  <a:pt x="11591" y="9187"/>
                  <a:pt x="11431" y="9169"/>
                  <a:pt x="11273" y="9169"/>
                </a:cubicBezTo>
                <a:close/>
                <a:moveTo>
                  <a:pt x="21805" y="10047"/>
                </a:moveTo>
                <a:cubicBezTo>
                  <a:pt x="21497" y="10047"/>
                  <a:pt x="21192" y="10155"/>
                  <a:pt x="20892" y="10258"/>
                </a:cubicBezTo>
                <a:cubicBezTo>
                  <a:pt x="20589" y="10358"/>
                  <a:pt x="20273" y="10466"/>
                  <a:pt x="19967" y="10466"/>
                </a:cubicBezTo>
                <a:cubicBezTo>
                  <a:pt x="19848" y="10466"/>
                  <a:pt x="19731" y="10450"/>
                  <a:pt x="19617" y="10410"/>
                </a:cubicBezTo>
                <a:cubicBezTo>
                  <a:pt x="19603" y="10404"/>
                  <a:pt x="19590" y="10400"/>
                  <a:pt x="19577" y="10400"/>
                </a:cubicBezTo>
                <a:cubicBezTo>
                  <a:pt x="19541" y="10400"/>
                  <a:pt x="19512" y="10424"/>
                  <a:pt x="19502" y="10461"/>
                </a:cubicBezTo>
                <a:cubicBezTo>
                  <a:pt x="19477" y="10512"/>
                  <a:pt x="19502" y="10563"/>
                  <a:pt x="19553" y="10589"/>
                </a:cubicBezTo>
                <a:cubicBezTo>
                  <a:pt x="19626" y="10611"/>
                  <a:pt x="19702" y="10628"/>
                  <a:pt x="19778" y="10639"/>
                </a:cubicBezTo>
                <a:lnTo>
                  <a:pt x="19778" y="10639"/>
                </a:lnTo>
                <a:cubicBezTo>
                  <a:pt x="19773" y="10648"/>
                  <a:pt x="19770" y="10657"/>
                  <a:pt x="19770" y="10665"/>
                </a:cubicBezTo>
                <a:cubicBezTo>
                  <a:pt x="19757" y="10780"/>
                  <a:pt x="19693" y="10882"/>
                  <a:pt x="19579" y="10933"/>
                </a:cubicBezTo>
                <a:cubicBezTo>
                  <a:pt x="19516" y="10957"/>
                  <a:pt x="19450" y="10968"/>
                  <a:pt x="19384" y="10968"/>
                </a:cubicBezTo>
                <a:cubicBezTo>
                  <a:pt x="19276" y="10968"/>
                  <a:pt x="19169" y="10938"/>
                  <a:pt x="19082" y="10882"/>
                </a:cubicBezTo>
                <a:cubicBezTo>
                  <a:pt x="18839" y="10716"/>
                  <a:pt x="18712" y="10423"/>
                  <a:pt x="18610" y="10156"/>
                </a:cubicBezTo>
                <a:cubicBezTo>
                  <a:pt x="18601" y="10118"/>
                  <a:pt x="18564" y="10095"/>
                  <a:pt x="18525" y="10095"/>
                </a:cubicBezTo>
                <a:cubicBezTo>
                  <a:pt x="18511" y="10095"/>
                  <a:pt x="18496" y="10098"/>
                  <a:pt x="18483" y="10105"/>
                </a:cubicBezTo>
                <a:cubicBezTo>
                  <a:pt x="18444" y="10117"/>
                  <a:pt x="18419" y="10168"/>
                  <a:pt x="18432" y="10219"/>
                </a:cubicBezTo>
                <a:cubicBezTo>
                  <a:pt x="18572" y="10551"/>
                  <a:pt x="18776" y="11073"/>
                  <a:pt x="19235" y="11150"/>
                </a:cubicBezTo>
                <a:cubicBezTo>
                  <a:pt x="19273" y="11163"/>
                  <a:pt x="19311" y="11163"/>
                  <a:pt x="19362" y="11163"/>
                </a:cubicBezTo>
                <a:cubicBezTo>
                  <a:pt x="19502" y="11163"/>
                  <a:pt x="19630" y="11112"/>
                  <a:pt x="19744" y="11035"/>
                </a:cubicBezTo>
                <a:cubicBezTo>
                  <a:pt x="19859" y="10946"/>
                  <a:pt x="19936" y="10818"/>
                  <a:pt x="19961" y="10678"/>
                </a:cubicBezTo>
                <a:cubicBezTo>
                  <a:pt x="19961" y="10669"/>
                  <a:pt x="19960" y="10661"/>
                  <a:pt x="19957" y="10652"/>
                </a:cubicBezTo>
                <a:lnTo>
                  <a:pt x="19957" y="10652"/>
                </a:lnTo>
                <a:cubicBezTo>
                  <a:pt x="20285" y="10626"/>
                  <a:pt x="20588" y="10562"/>
                  <a:pt x="20892" y="10436"/>
                </a:cubicBezTo>
                <a:cubicBezTo>
                  <a:pt x="21188" y="10332"/>
                  <a:pt x="21484" y="10228"/>
                  <a:pt x="21773" y="10228"/>
                </a:cubicBezTo>
                <a:cubicBezTo>
                  <a:pt x="21945" y="10228"/>
                  <a:pt x="22115" y="10265"/>
                  <a:pt x="22281" y="10359"/>
                </a:cubicBezTo>
                <a:cubicBezTo>
                  <a:pt x="22294" y="10366"/>
                  <a:pt x="22306" y="10369"/>
                  <a:pt x="22319" y="10369"/>
                </a:cubicBezTo>
                <a:cubicBezTo>
                  <a:pt x="22332" y="10369"/>
                  <a:pt x="22345" y="10366"/>
                  <a:pt x="22357" y="10359"/>
                </a:cubicBezTo>
                <a:cubicBezTo>
                  <a:pt x="22383" y="10347"/>
                  <a:pt x="22396" y="10334"/>
                  <a:pt x="22408" y="10309"/>
                </a:cubicBezTo>
                <a:cubicBezTo>
                  <a:pt x="22434" y="10270"/>
                  <a:pt x="22421" y="10219"/>
                  <a:pt x="22370" y="10194"/>
                </a:cubicBezTo>
                <a:cubicBezTo>
                  <a:pt x="22181" y="10087"/>
                  <a:pt x="21993" y="10047"/>
                  <a:pt x="21805" y="10047"/>
                </a:cubicBezTo>
                <a:close/>
                <a:moveTo>
                  <a:pt x="23804" y="10210"/>
                </a:moveTo>
                <a:cubicBezTo>
                  <a:pt x="23392" y="10210"/>
                  <a:pt x="22976" y="10316"/>
                  <a:pt x="22600" y="10538"/>
                </a:cubicBezTo>
                <a:cubicBezTo>
                  <a:pt x="22561" y="10563"/>
                  <a:pt x="22549" y="10589"/>
                  <a:pt x="22549" y="10627"/>
                </a:cubicBezTo>
                <a:cubicBezTo>
                  <a:pt x="22549" y="10653"/>
                  <a:pt x="22574" y="10691"/>
                  <a:pt x="22600" y="10704"/>
                </a:cubicBezTo>
                <a:cubicBezTo>
                  <a:pt x="22612" y="10716"/>
                  <a:pt x="22628" y="10723"/>
                  <a:pt x="22644" y="10723"/>
                </a:cubicBezTo>
                <a:cubicBezTo>
                  <a:pt x="22660" y="10723"/>
                  <a:pt x="22676" y="10716"/>
                  <a:pt x="22689" y="10704"/>
                </a:cubicBezTo>
                <a:cubicBezTo>
                  <a:pt x="23042" y="10498"/>
                  <a:pt x="23430" y="10399"/>
                  <a:pt x="23813" y="10399"/>
                </a:cubicBezTo>
                <a:cubicBezTo>
                  <a:pt x="24491" y="10399"/>
                  <a:pt x="25154" y="10708"/>
                  <a:pt x="25587" y="11284"/>
                </a:cubicBezTo>
                <a:lnTo>
                  <a:pt x="25587" y="11284"/>
                </a:lnTo>
                <a:lnTo>
                  <a:pt x="25633" y="11366"/>
                </a:lnTo>
                <a:cubicBezTo>
                  <a:pt x="25646" y="11392"/>
                  <a:pt x="25671" y="11405"/>
                  <a:pt x="25697" y="11417"/>
                </a:cubicBezTo>
                <a:cubicBezTo>
                  <a:pt x="25720" y="11417"/>
                  <a:pt x="25739" y="11408"/>
                  <a:pt x="25756" y="11395"/>
                </a:cubicBezTo>
                <a:lnTo>
                  <a:pt x="25756" y="11395"/>
                </a:lnTo>
                <a:cubicBezTo>
                  <a:pt x="25774" y="11385"/>
                  <a:pt x="25791" y="11369"/>
                  <a:pt x="25799" y="11354"/>
                </a:cubicBezTo>
                <a:cubicBezTo>
                  <a:pt x="25812" y="11328"/>
                  <a:pt x="25812" y="11290"/>
                  <a:pt x="25799" y="11264"/>
                </a:cubicBezTo>
                <a:cubicBezTo>
                  <a:pt x="25778" y="11234"/>
                  <a:pt x="25757" y="11205"/>
                  <a:pt x="25736" y="11176"/>
                </a:cubicBezTo>
                <a:lnTo>
                  <a:pt x="25736" y="11176"/>
                </a:lnTo>
                <a:lnTo>
                  <a:pt x="25684" y="11073"/>
                </a:lnTo>
                <a:cubicBezTo>
                  <a:pt x="25672" y="11036"/>
                  <a:pt x="25647" y="11023"/>
                  <a:pt x="25610" y="11022"/>
                </a:cubicBezTo>
                <a:lnTo>
                  <a:pt x="25610" y="11022"/>
                </a:lnTo>
                <a:cubicBezTo>
                  <a:pt x="25143" y="10495"/>
                  <a:pt x="24478" y="10210"/>
                  <a:pt x="23804" y="10210"/>
                </a:cubicBezTo>
                <a:close/>
                <a:moveTo>
                  <a:pt x="27783" y="10969"/>
                </a:moveTo>
                <a:cubicBezTo>
                  <a:pt x="27264" y="10969"/>
                  <a:pt x="26745" y="11054"/>
                  <a:pt x="26245" y="11226"/>
                </a:cubicBezTo>
                <a:cubicBezTo>
                  <a:pt x="26194" y="11239"/>
                  <a:pt x="26169" y="11290"/>
                  <a:pt x="26181" y="11341"/>
                </a:cubicBezTo>
                <a:cubicBezTo>
                  <a:pt x="26192" y="11383"/>
                  <a:pt x="26229" y="11408"/>
                  <a:pt x="26270" y="11408"/>
                </a:cubicBezTo>
                <a:cubicBezTo>
                  <a:pt x="26279" y="11408"/>
                  <a:pt x="26287" y="11407"/>
                  <a:pt x="26296" y="11405"/>
                </a:cubicBezTo>
                <a:cubicBezTo>
                  <a:pt x="26778" y="11234"/>
                  <a:pt x="27284" y="11142"/>
                  <a:pt x="27795" y="11142"/>
                </a:cubicBezTo>
                <a:cubicBezTo>
                  <a:pt x="27932" y="11142"/>
                  <a:pt x="28070" y="11149"/>
                  <a:pt x="28208" y="11163"/>
                </a:cubicBezTo>
                <a:cubicBezTo>
                  <a:pt x="28552" y="11201"/>
                  <a:pt x="28896" y="11264"/>
                  <a:pt x="29215" y="11379"/>
                </a:cubicBezTo>
                <a:cubicBezTo>
                  <a:pt x="29304" y="11417"/>
                  <a:pt x="29419" y="11456"/>
                  <a:pt x="29457" y="11532"/>
                </a:cubicBezTo>
                <a:cubicBezTo>
                  <a:pt x="29470" y="11558"/>
                  <a:pt x="29470" y="11596"/>
                  <a:pt x="29457" y="11634"/>
                </a:cubicBezTo>
                <a:cubicBezTo>
                  <a:pt x="29432" y="11685"/>
                  <a:pt x="29330" y="11774"/>
                  <a:pt x="28986" y="11902"/>
                </a:cubicBezTo>
                <a:cubicBezTo>
                  <a:pt x="28501" y="12080"/>
                  <a:pt x="27979" y="12093"/>
                  <a:pt x="27469" y="12106"/>
                </a:cubicBezTo>
                <a:lnTo>
                  <a:pt x="27252" y="12106"/>
                </a:lnTo>
                <a:cubicBezTo>
                  <a:pt x="26589" y="12118"/>
                  <a:pt x="25875" y="12118"/>
                  <a:pt x="25060" y="12118"/>
                </a:cubicBezTo>
                <a:cubicBezTo>
                  <a:pt x="22995" y="12118"/>
                  <a:pt x="20879" y="12106"/>
                  <a:pt x="18827" y="12080"/>
                </a:cubicBezTo>
                <a:lnTo>
                  <a:pt x="16214" y="12055"/>
                </a:lnTo>
                <a:lnTo>
                  <a:pt x="11230" y="12017"/>
                </a:lnTo>
                <a:cubicBezTo>
                  <a:pt x="11204" y="12017"/>
                  <a:pt x="11179" y="12029"/>
                  <a:pt x="11166" y="12042"/>
                </a:cubicBezTo>
                <a:cubicBezTo>
                  <a:pt x="11141" y="12055"/>
                  <a:pt x="11141" y="12080"/>
                  <a:pt x="11141" y="12106"/>
                </a:cubicBezTo>
                <a:cubicBezTo>
                  <a:pt x="11141" y="12131"/>
                  <a:pt x="11141" y="12144"/>
                  <a:pt x="11166" y="12169"/>
                </a:cubicBezTo>
                <a:cubicBezTo>
                  <a:pt x="11179" y="12182"/>
                  <a:pt x="11204" y="12195"/>
                  <a:pt x="11230" y="12195"/>
                </a:cubicBezTo>
                <a:lnTo>
                  <a:pt x="21440" y="12284"/>
                </a:lnTo>
                <a:lnTo>
                  <a:pt x="22192" y="12284"/>
                </a:lnTo>
                <a:cubicBezTo>
                  <a:pt x="23097" y="12297"/>
                  <a:pt x="24027" y="12310"/>
                  <a:pt x="24945" y="12310"/>
                </a:cubicBezTo>
                <a:cubicBezTo>
                  <a:pt x="25115" y="12314"/>
                  <a:pt x="25286" y="12315"/>
                  <a:pt x="25458" y="12315"/>
                </a:cubicBezTo>
                <a:cubicBezTo>
                  <a:pt x="25802" y="12315"/>
                  <a:pt x="26147" y="12310"/>
                  <a:pt x="26487" y="12310"/>
                </a:cubicBezTo>
                <a:lnTo>
                  <a:pt x="26984" y="12310"/>
                </a:lnTo>
                <a:cubicBezTo>
                  <a:pt x="27119" y="12311"/>
                  <a:pt x="27257" y="12313"/>
                  <a:pt x="27398" y="12313"/>
                </a:cubicBezTo>
                <a:cubicBezTo>
                  <a:pt x="28286" y="12313"/>
                  <a:pt x="29260" y="12235"/>
                  <a:pt x="29789" y="11519"/>
                </a:cubicBezTo>
                <a:cubicBezTo>
                  <a:pt x="29801" y="11507"/>
                  <a:pt x="29801" y="11481"/>
                  <a:pt x="29801" y="11456"/>
                </a:cubicBezTo>
                <a:cubicBezTo>
                  <a:pt x="29789" y="11430"/>
                  <a:pt x="29776" y="11405"/>
                  <a:pt x="29750" y="11392"/>
                </a:cubicBezTo>
                <a:cubicBezTo>
                  <a:pt x="29125" y="11111"/>
                  <a:pt x="28454" y="10969"/>
                  <a:pt x="27783" y="10969"/>
                </a:cubicBezTo>
                <a:close/>
                <a:moveTo>
                  <a:pt x="694" y="11977"/>
                </a:moveTo>
                <a:cubicBezTo>
                  <a:pt x="492" y="11977"/>
                  <a:pt x="292" y="12016"/>
                  <a:pt x="102" y="12093"/>
                </a:cubicBezTo>
                <a:lnTo>
                  <a:pt x="102" y="12118"/>
                </a:lnTo>
                <a:lnTo>
                  <a:pt x="115" y="12118"/>
                </a:lnTo>
                <a:cubicBezTo>
                  <a:pt x="281" y="12042"/>
                  <a:pt x="472" y="12004"/>
                  <a:pt x="650" y="12004"/>
                </a:cubicBezTo>
                <a:cubicBezTo>
                  <a:pt x="944" y="12017"/>
                  <a:pt x="1224" y="12068"/>
                  <a:pt x="1504" y="12157"/>
                </a:cubicBezTo>
                <a:cubicBezTo>
                  <a:pt x="1606" y="12195"/>
                  <a:pt x="1708" y="12220"/>
                  <a:pt x="1810" y="12246"/>
                </a:cubicBezTo>
                <a:cubicBezTo>
                  <a:pt x="2205" y="12322"/>
                  <a:pt x="2601" y="12361"/>
                  <a:pt x="3008" y="12361"/>
                </a:cubicBezTo>
                <a:lnTo>
                  <a:pt x="6335" y="12450"/>
                </a:lnTo>
                <a:cubicBezTo>
                  <a:pt x="6348" y="12450"/>
                  <a:pt x="6348" y="12450"/>
                  <a:pt x="6348" y="12437"/>
                </a:cubicBezTo>
                <a:cubicBezTo>
                  <a:pt x="6348" y="12437"/>
                  <a:pt x="6348" y="12424"/>
                  <a:pt x="6335" y="12424"/>
                </a:cubicBezTo>
                <a:lnTo>
                  <a:pt x="5150" y="12399"/>
                </a:lnTo>
                <a:cubicBezTo>
                  <a:pt x="4360" y="12373"/>
                  <a:pt x="3582" y="12348"/>
                  <a:pt x="2805" y="12335"/>
                </a:cubicBezTo>
                <a:cubicBezTo>
                  <a:pt x="2307" y="12297"/>
                  <a:pt x="1810" y="12220"/>
                  <a:pt x="1339" y="12093"/>
                </a:cubicBezTo>
                <a:lnTo>
                  <a:pt x="1186" y="12055"/>
                </a:lnTo>
                <a:cubicBezTo>
                  <a:pt x="1025" y="12003"/>
                  <a:pt x="859" y="11977"/>
                  <a:pt x="694" y="11977"/>
                </a:cubicBezTo>
                <a:close/>
                <a:moveTo>
                  <a:pt x="701" y="11934"/>
                </a:moveTo>
                <a:cubicBezTo>
                  <a:pt x="868" y="11934"/>
                  <a:pt x="1035" y="11960"/>
                  <a:pt x="1198" y="12017"/>
                </a:cubicBezTo>
                <a:cubicBezTo>
                  <a:pt x="1721" y="12157"/>
                  <a:pt x="2269" y="12259"/>
                  <a:pt x="2805" y="12297"/>
                </a:cubicBezTo>
                <a:cubicBezTo>
                  <a:pt x="3990" y="12322"/>
                  <a:pt x="5163" y="12361"/>
                  <a:pt x="6348" y="12386"/>
                </a:cubicBezTo>
                <a:cubicBezTo>
                  <a:pt x="6408" y="12386"/>
                  <a:pt x="6412" y="12489"/>
                  <a:pt x="6358" y="12489"/>
                </a:cubicBezTo>
                <a:cubicBezTo>
                  <a:pt x="6355" y="12489"/>
                  <a:pt x="6351" y="12489"/>
                  <a:pt x="6348" y="12488"/>
                </a:cubicBezTo>
                <a:lnTo>
                  <a:pt x="3149" y="12412"/>
                </a:lnTo>
                <a:cubicBezTo>
                  <a:pt x="2690" y="12412"/>
                  <a:pt x="2244" y="12373"/>
                  <a:pt x="1798" y="12284"/>
                </a:cubicBezTo>
                <a:cubicBezTo>
                  <a:pt x="1414" y="12195"/>
                  <a:pt x="1024" y="12043"/>
                  <a:pt x="637" y="12043"/>
                </a:cubicBezTo>
                <a:cubicBezTo>
                  <a:pt x="471" y="12043"/>
                  <a:pt x="305" y="12071"/>
                  <a:pt x="141" y="12144"/>
                </a:cubicBezTo>
                <a:cubicBezTo>
                  <a:pt x="130" y="12150"/>
                  <a:pt x="119" y="12153"/>
                  <a:pt x="110" y="12153"/>
                </a:cubicBezTo>
                <a:cubicBezTo>
                  <a:pt x="63" y="12153"/>
                  <a:pt x="37" y="12086"/>
                  <a:pt x="90" y="12055"/>
                </a:cubicBezTo>
                <a:cubicBezTo>
                  <a:pt x="282" y="11976"/>
                  <a:pt x="490" y="11934"/>
                  <a:pt x="701" y="11934"/>
                </a:cubicBezTo>
                <a:close/>
                <a:moveTo>
                  <a:pt x="9739" y="12080"/>
                </a:moveTo>
                <a:cubicBezTo>
                  <a:pt x="9037" y="12240"/>
                  <a:pt x="8328" y="12319"/>
                  <a:pt x="7616" y="12319"/>
                </a:cubicBezTo>
                <a:cubicBezTo>
                  <a:pt x="7474" y="12319"/>
                  <a:pt x="7332" y="12316"/>
                  <a:pt x="7189" y="12310"/>
                </a:cubicBezTo>
                <a:cubicBezTo>
                  <a:pt x="7062" y="12310"/>
                  <a:pt x="7062" y="12488"/>
                  <a:pt x="7189" y="12488"/>
                </a:cubicBezTo>
                <a:cubicBezTo>
                  <a:pt x="7329" y="12488"/>
                  <a:pt x="7482" y="12501"/>
                  <a:pt x="7623" y="12501"/>
                </a:cubicBezTo>
                <a:cubicBezTo>
                  <a:pt x="8349" y="12501"/>
                  <a:pt x="9076" y="12424"/>
                  <a:pt x="9790" y="12271"/>
                </a:cubicBezTo>
                <a:cubicBezTo>
                  <a:pt x="9815" y="12259"/>
                  <a:pt x="9828" y="12246"/>
                  <a:pt x="9840" y="12220"/>
                </a:cubicBezTo>
                <a:cubicBezTo>
                  <a:pt x="9853" y="12208"/>
                  <a:pt x="9853" y="12182"/>
                  <a:pt x="9853" y="12157"/>
                </a:cubicBezTo>
                <a:cubicBezTo>
                  <a:pt x="9840" y="12106"/>
                  <a:pt x="9790" y="12080"/>
                  <a:pt x="9739" y="12080"/>
                </a:cubicBezTo>
                <a:close/>
                <a:moveTo>
                  <a:pt x="707" y="11893"/>
                </a:moveTo>
                <a:cubicBezTo>
                  <a:pt x="487" y="11893"/>
                  <a:pt x="269" y="11936"/>
                  <a:pt x="64" y="12017"/>
                </a:cubicBezTo>
                <a:cubicBezTo>
                  <a:pt x="13" y="12042"/>
                  <a:pt x="0" y="12093"/>
                  <a:pt x="13" y="12131"/>
                </a:cubicBezTo>
                <a:cubicBezTo>
                  <a:pt x="32" y="12169"/>
                  <a:pt x="71" y="12192"/>
                  <a:pt x="106" y="12192"/>
                </a:cubicBezTo>
                <a:cubicBezTo>
                  <a:pt x="118" y="12192"/>
                  <a:pt x="130" y="12189"/>
                  <a:pt x="141" y="12182"/>
                </a:cubicBezTo>
                <a:cubicBezTo>
                  <a:pt x="304" y="12112"/>
                  <a:pt x="468" y="12085"/>
                  <a:pt x="632" y="12085"/>
                </a:cubicBezTo>
                <a:cubicBezTo>
                  <a:pt x="913" y="12085"/>
                  <a:pt x="1192" y="12165"/>
                  <a:pt x="1466" y="12246"/>
                </a:cubicBezTo>
                <a:cubicBezTo>
                  <a:pt x="1581" y="12271"/>
                  <a:pt x="1683" y="12297"/>
                  <a:pt x="1785" y="12322"/>
                </a:cubicBezTo>
                <a:cubicBezTo>
                  <a:pt x="2142" y="12401"/>
                  <a:pt x="2499" y="12440"/>
                  <a:pt x="2855" y="12440"/>
                </a:cubicBezTo>
                <a:cubicBezTo>
                  <a:pt x="2906" y="12440"/>
                  <a:pt x="2957" y="12439"/>
                  <a:pt x="3008" y="12437"/>
                </a:cubicBezTo>
                <a:lnTo>
                  <a:pt x="6348" y="12526"/>
                </a:lnTo>
                <a:cubicBezTo>
                  <a:pt x="6353" y="12528"/>
                  <a:pt x="6359" y="12528"/>
                  <a:pt x="6364" y="12528"/>
                </a:cubicBezTo>
                <a:cubicBezTo>
                  <a:pt x="6407" y="12528"/>
                  <a:pt x="6437" y="12484"/>
                  <a:pt x="6437" y="12450"/>
                </a:cubicBezTo>
                <a:cubicBezTo>
                  <a:pt x="6437" y="12386"/>
                  <a:pt x="6399" y="12348"/>
                  <a:pt x="6348" y="12348"/>
                </a:cubicBezTo>
                <a:lnTo>
                  <a:pt x="5150" y="12310"/>
                </a:lnTo>
                <a:cubicBezTo>
                  <a:pt x="4372" y="12297"/>
                  <a:pt x="3595" y="12271"/>
                  <a:pt x="2805" y="12246"/>
                </a:cubicBezTo>
                <a:cubicBezTo>
                  <a:pt x="2320" y="12220"/>
                  <a:pt x="1823" y="12144"/>
                  <a:pt x="1351" y="12004"/>
                </a:cubicBezTo>
                <a:lnTo>
                  <a:pt x="1198" y="11966"/>
                </a:lnTo>
                <a:cubicBezTo>
                  <a:pt x="1036" y="11917"/>
                  <a:pt x="871" y="11893"/>
                  <a:pt x="707" y="11893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9" name="Google Shape;1639;p13"/>
          <p:cNvGrpSpPr/>
          <p:nvPr/>
        </p:nvGrpSpPr>
        <p:grpSpPr>
          <a:xfrm>
            <a:off x="1722554" y="305955"/>
            <a:ext cx="1697866" cy="331196"/>
            <a:chOff x="2294125" y="639675"/>
            <a:chExt cx="613125" cy="119600"/>
          </a:xfrm>
        </p:grpSpPr>
        <p:sp>
          <p:nvSpPr>
            <p:cNvPr id="1640" name="Google Shape;1640;p13"/>
            <p:cNvSpPr/>
            <p:nvPr/>
          </p:nvSpPr>
          <p:spPr>
            <a:xfrm>
              <a:off x="2822450" y="689925"/>
              <a:ext cx="14675" cy="30475"/>
            </a:xfrm>
            <a:custGeom>
              <a:avLst/>
              <a:gdLst/>
              <a:ahLst/>
              <a:cxnLst/>
              <a:rect l="l" t="t" r="r" b="b"/>
              <a:pathLst>
                <a:path w="587" h="1219" extrusionOk="0">
                  <a:moveTo>
                    <a:pt x="163" y="0"/>
                  </a:moveTo>
                  <a:cubicBezTo>
                    <a:pt x="158" y="0"/>
                    <a:pt x="154" y="4"/>
                    <a:pt x="154" y="15"/>
                  </a:cubicBezTo>
                  <a:cubicBezTo>
                    <a:pt x="128" y="168"/>
                    <a:pt x="1" y="334"/>
                    <a:pt x="52" y="487"/>
                  </a:cubicBezTo>
                  <a:cubicBezTo>
                    <a:pt x="141" y="780"/>
                    <a:pt x="587" y="754"/>
                    <a:pt x="383" y="1188"/>
                  </a:cubicBezTo>
                  <a:cubicBezTo>
                    <a:pt x="374" y="1206"/>
                    <a:pt x="385" y="1218"/>
                    <a:pt x="396" y="1218"/>
                  </a:cubicBezTo>
                  <a:cubicBezTo>
                    <a:pt x="401" y="1218"/>
                    <a:pt x="405" y="1217"/>
                    <a:pt x="408" y="1213"/>
                  </a:cubicBezTo>
                  <a:cubicBezTo>
                    <a:pt x="485" y="1060"/>
                    <a:pt x="472" y="882"/>
                    <a:pt x="370" y="754"/>
                  </a:cubicBezTo>
                  <a:cubicBezTo>
                    <a:pt x="294" y="665"/>
                    <a:pt x="154" y="627"/>
                    <a:pt x="103" y="525"/>
                  </a:cubicBezTo>
                  <a:cubicBezTo>
                    <a:pt x="13" y="359"/>
                    <a:pt x="154" y="181"/>
                    <a:pt x="179" y="15"/>
                  </a:cubicBezTo>
                  <a:cubicBezTo>
                    <a:pt x="179" y="8"/>
                    <a:pt x="171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2822125" y="689325"/>
              <a:ext cx="13725" cy="32525"/>
            </a:xfrm>
            <a:custGeom>
              <a:avLst/>
              <a:gdLst/>
              <a:ahLst/>
              <a:cxnLst/>
              <a:rect l="l" t="t" r="r" b="b"/>
              <a:pathLst>
                <a:path w="549" h="1301" extrusionOk="0">
                  <a:moveTo>
                    <a:pt x="179" y="1"/>
                  </a:moveTo>
                  <a:cubicBezTo>
                    <a:pt x="154" y="1"/>
                    <a:pt x="128" y="14"/>
                    <a:pt x="128" y="52"/>
                  </a:cubicBezTo>
                  <a:cubicBezTo>
                    <a:pt x="116" y="103"/>
                    <a:pt x="90" y="154"/>
                    <a:pt x="77" y="205"/>
                  </a:cubicBezTo>
                  <a:cubicBezTo>
                    <a:pt x="26" y="307"/>
                    <a:pt x="1" y="409"/>
                    <a:pt x="26" y="523"/>
                  </a:cubicBezTo>
                  <a:cubicBezTo>
                    <a:pt x="65" y="625"/>
                    <a:pt x="141" y="727"/>
                    <a:pt x="243" y="778"/>
                  </a:cubicBezTo>
                  <a:cubicBezTo>
                    <a:pt x="383" y="880"/>
                    <a:pt x="472" y="957"/>
                    <a:pt x="358" y="1199"/>
                  </a:cubicBezTo>
                  <a:cubicBezTo>
                    <a:pt x="345" y="1212"/>
                    <a:pt x="345" y="1237"/>
                    <a:pt x="358" y="1250"/>
                  </a:cubicBezTo>
                  <a:cubicBezTo>
                    <a:pt x="370" y="1275"/>
                    <a:pt x="383" y="1275"/>
                    <a:pt x="409" y="1275"/>
                  </a:cubicBezTo>
                  <a:lnTo>
                    <a:pt x="421" y="1301"/>
                  </a:lnTo>
                  <a:cubicBezTo>
                    <a:pt x="434" y="1288"/>
                    <a:pt x="447" y="1288"/>
                    <a:pt x="460" y="1263"/>
                  </a:cubicBezTo>
                  <a:cubicBezTo>
                    <a:pt x="549" y="1110"/>
                    <a:pt x="523" y="906"/>
                    <a:pt x="409" y="778"/>
                  </a:cubicBezTo>
                  <a:cubicBezTo>
                    <a:pt x="370" y="727"/>
                    <a:pt x="332" y="702"/>
                    <a:pt x="281" y="664"/>
                  </a:cubicBezTo>
                  <a:cubicBezTo>
                    <a:pt x="230" y="638"/>
                    <a:pt x="179" y="587"/>
                    <a:pt x="154" y="536"/>
                  </a:cubicBezTo>
                  <a:cubicBezTo>
                    <a:pt x="103" y="460"/>
                    <a:pt x="141" y="358"/>
                    <a:pt x="179" y="243"/>
                  </a:cubicBezTo>
                  <a:cubicBezTo>
                    <a:pt x="205" y="192"/>
                    <a:pt x="230" y="128"/>
                    <a:pt x="230" y="65"/>
                  </a:cubicBezTo>
                  <a:cubicBezTo>
                    <a:pt x="243" y="26"/>
                    <a:pt x="21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2736725" y="665125"/>
              <a:ext cx="83425" cy="30775"/>
            </a:xfrm>
            <a:custGeom>
              <a:avLst/>
              <a:gdLst/>
              <a:ahLst/>
              <a:cxnLst/>
              <a:rect l="l" t="t" r="r" b="b"/>
              <a:pathLst>
                <a:path w="3337" h="1231" extrusionOk="0">
                  <a:moveTo>
                    <a:pt x="1604" y="1"/>
                  </a:moveTo>
                  <a:cubicBezTo>
                    <a:pt x="1515" y="1"/>
                    <a:pt x="1431" y="5"/>
                    <a:pt x="1352" y="13"/>
                  </a:cubicBezTo>
                  <a:cubicBezTo>
                    <a:pt x="715" y="77"/>
                    <a:pt x="52" y="561"/>
                    <a:pt x="1" y="1211"/>
                  </a:cubicBezTo>
                  <a:cubicBezTo>
                    <a:pt x="1" y="1224"/>
                    <a:pt x="7" y="1230"/>
                    <a:pt x="14" y="1230"/>
                  </a:cubicBezTo>
                  <a:cubicBezTo>
                    <a:pt x="20" y="1230"/>
                    <a:pt x="26" y="1224"/>
                    <a:pt x="26" y="1211"/>
                  </a:cubicBezTo>
                  <a:cubicBezTo>
                    <a:pt x="90" y="472"/>
                    <a:pt x="919" y="38"/>
                    <a:pt x="1581" y="38"/>
                  </a:cubicBezTo>
                  <a:cubicBezTo>
                    <a:pt x="2142" y="38"/>
                    <a:pt x="2971" y="217"/>
                    <a:pt x="3289" y="714"/>
                  </a:cubicBezTo>
                  <a:cubicBezTo>
                    <a:pt x="3293" y="722"/>
                    <a:pt x="3300" y="725"/>
                    <a:pt x="3306" y="725"/>
                  </a:cubicBezTo>
                  <a:cubicBezTo>
                    <a:pt x="3321" y="725"/>
                    <a:pt x="3336" y="710"/>
                    <a:pt x="3328" y="701"/>
                  </a:cubicBezTo>
                  <a:cubicBezTo>
                    <a:pt x="2994" y="200"/>
                    <a:pt x="2212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2735450" y="664200"/>
              <a:ext cx="85425" cy="32800"/>
            </a:xfrm>
            <a:custGeom>
              <a:avLst/>
              <a:gdLst/>
              <a:ahLst/>
              <a:cxnLst/>
              <a:rect l="l" t="t" r="r" b="b"/>
              <a:pathLst>
                <a:path w="3417" h="1312" extrusionOk="0">
                  <a:moveTo>
                    <a:pt x="1648" y="1"/>
                  </a:moveTo>
                  <a:cubicBezTo>
                    <a:pt x="1564" y="1"/>
                    <a:pt x="1482" y="4"/>
                    <a:pt x="1403" y="12"/>
                  </a:cubicBezTo>
                  <a:cubicBezTo>
                    <a:pt x="778" y="75"/>
                    <a:pt x="65" y="572"/>
                    <a:pt x="14" y="1248"/>
                  </a:cubicBezTo>
                  <a:cubicBezTo>
                    <a:pt x="1" y="1286"/>
                    <a:pt x="26" y="1312"/>
                    <a:pt x="65" y="1312"/>
                  </a:cubicBezTo>
                  <a:cubicBezTo>
                    <a:pt x="90" y="1312"/>
                    <a:pt x="116" y="1286"/>
                    <a:pt x="116" y="1261"/>
                  </a:cubicBezTo>
                  <a:cubicBezTo>
                    <a:pt x="179" y="572"/>
                    <a:pt x="931" y="126"/>
                    <a:pt x="1607" y="126"/>
                  </a:cubicBezTo>
                  <a:lnTo>
                    <a:pt x="1632" y="126"/>
                  </a:lnTo>
                  <a:cubicBezTo>
                    <a:pt x="2244" y="126"/>
                    <a:pt x="3009" y="305"/>
                    <a:pt x="3315" y="776"/>
                  </a:cubicBezTo>
                  <a:cubicBezTo>
                    <a:pt x="3324" y="795"/>
                    <a:pt x="3347" y="807"/>
                    <a:pt x="3369" y="807"/>
                  </a:cubicBezTo>
                  <a:cubicBezTo>
                    <a:pt x="3377" y="807"/>
                    <a:pt x="3385" y="805"/>
                    <a:pt x="3391" y="802"/>
                  </a:cubicBezTo>
                  <a:cubicBezTo>
                    <a:pt x="3404" y="789"/>
                    <a:pt x="3404" y="776"/>
                    <a:pt x="3417" y="764"/>
                  </a:cubicBezTo>
                  <a:cubicBezTo>
                    <a:pt x="3417" y="751"/>
                    <a:pt x="3417" y="738"/>
                    <a:pt x="3417" y="713"/>
                  </a:cubicBezTo>
                  <a:cubicBezTo>
                    <a:pt x="3089" y="226"/>
                    <a:pt x="2309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2726225" y="692450"/>
              <a:ext cx="14050" cy="28225"/>
            </a:xfrm>
            <a:custGeom>
              <a:avLst/>
              <a:gdLst/>
              <a:ahLst/>
              <a:cxnLst/>
              <a:rect l="l" t="t" r="r" b="b"/>
              <a:pathLst>
                <a:path w="562" h="1129" extrusionOk="0">
                  <a:moveTo>
                    <a:pt x="481" y="1"/>
                  </a:moveTo>
                  <a:cubicBezTo>
                    <a:pt x="479" y="1"/>
                    <a:pt x="475" y="1"/>
                    <a:pt x="472" y="3"/>
                  </a:cubicBezTo>
                  <a:cubicBezTo>
                    <a:pt x="357" y="54"/>
                    <a:pt x="0" y="67"/>
                    <a:pt x="64" y="296"/>
                  </a:cubicBezTo>
                  <a:cubicBezTo>
                    <a:pt x="77" y="386"/>
                    <a:pt x="217" y="449"/>
                    <a:pt x="293" y="513"/>
                  </a:cubicBezTo>
                  <a:cubicBezTo>
                    <a:pt x="332" y="539"/>
                    <a:pt x="485" y="628"/>
                    <a:pt x="472" y="666"/>
                  </a:cubicBezTo>
                  <a:cubicBezTo>
                    <a:pt x="472" y="663"/>
                    <a:pt x="470" y="662"/>
                    <a:pt x="467" y="662"/>
                  </a:cubicBezTo>
                  <a:cubicBezTo>
                    <a:pt x="444" y="662"/>
                    <a:pt x="347" y="731"/>
                    <a:pt x="344" y="731"/>
                  </a:cubicBezTo>
                  <a:cubicBezTo>
                    <a:pt x="343" y="731"/>
                    <a:pt x="344" y="731"/>
                    <a:pt x="344" y="730"/>
                  </a:cubicBezTo>
                  <a:lnTo>
                    <a:pt x="344" y="730"/>
                  </a:lnTo>
                  <a:cubicBezTo>
                    <a:pt x="313" y="761"/>
                    <a:pt x="316" y="827"/>
                    <a:pt x="304" y="864"/>
                  </a:cubicBezTo>
                  <a:lnTo>
                    <a:pt x="304" y="864"/>
                  </a:lnTo>
                  <a:cubicBezTo>
                    <a:pt x="296" y="851"/>
                    <a:pt x="253" y="845"/>
                    <a:pt x="217" y="845"/>
                  </a:cubicBezTo>
                  <a:cubicBezTo>
                    <a:pt x="64" y="857"/>
                    <a:pt x="64" y="1036"/>
                    <a:pt x="153" y="1125"/>
                  </a:cubicBezTo>
                  <a:cubicBezTo>
                    <a:pt x="158" y="1127"/>
                    <a:pt x="163" y="1128"/>
                    <a:pt x="167" y="1128"/>
                  </a:cubicBezTo>
                  <a:cubicBezTo>
                    <a:pt x="187" y="1128"/>
                    <a:pt x="199" y="1110"/>
                    <a:pt x="179" y="1099"/>
                  </a:cubicBezTo>
                  <a:lnTo>
                    <a:pt x="332" y="934"/>
                  </a:lnTo>
                  <a:cubicBezTo>
                    <a:pt x="335" y="938"/>
                    <a:pt x="340" y="939"/>
                    <a:pt x="345" y="939"/>
                  </a:cubicBezTo>
                  <a:cubicBezTo>
                    <a:pt x="356" y="939"/>
                    <a:pt x="366" y="930"/>
                    <a:pt x="357" y="921"/>
                  </a:cubicBezTo>
                  <a:cubicBezTo>
                    <a:pt x="370" y="768"/>
                    <a:pt x="434" y="704"/>
                    <a:pt x="548" y="704"/>
                  </a:cubicBezTo>
                  <a:cubicBezTo>
                    <a:pt x="561" y="704"/>
                    <a:pt x="561" y="679"/>
                    <a:pt x="548" y="666"/>
                  </a:cubicBezTo>
                  <a:cubicBezTo>
                    <a:pt x="421" y="590"/>
                    <a:pt x="293" y="500"/>
                    <a:pt x="191" y="398"/>
                  </a:cubicBezTo>
                  <a:cubicBezTo>
                    <a:pt x="128" y="373"/>
                    <a:pt x="102" y="309"/>
                    <a:pt x="140" y="258"/>
                  </a:cubicBezTo>
                  <a:cubicBezTo>
                    <a:pt x="102" y="156"/>
                    <a:pt x="153" y="105"/>
                    <a:pt x="281" y="93"/>
                  </a:cubicBezTo>
                  <a:cubicBezTo>
                    <a:pt x="344" y="67"/>
                    <a:pt x="421" y="54"/>
                    <a:pt x="485" y="29"/>
                  </a:cubicBezTo>
                  <a:cubicBezTo>
                    <a:pt x="495" y="29"/>
                    <a:pt x="497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2726525" y="691450"/>
              <a:ext cx="15025" cy="30100"/>
            </a:xfrm>
            <a:custGeom>
              <a:avLst/>
              <a:gdLst/>
              <a:ahLst/>
              <a:cxnLst/>
              <a:rect l="l" t="t" r="r" b="b"/>
              <a:pathLst>
                <a:path w="601" h="1204" extrusionOk="0">
                  <a:moveTo>
                    <a:pt x="269" y="910"/>
                  </a:moveTo>
                  <a:lnTo>
                    <a:pt x="307" y="948"/>
                  </a:lnTo>
                  <a:lnTo>
                    <a:pt x="141" y="1101"/>
                  </a:lnTo>
                  <a:cubicBezTo>
                    <a:pt x="116" y="1076"/>
                    <a:pt x="116" y="1025"/>
                    <a:pt x="128" y="987"/>
                  </a:cubicBezTo>
                  <a:cubicBezTo>
                    <a:pt x="141" y="948"/>
                    <a:pt x="167" y="936"/>
                    <a:pt x="205" y="936"/>
                  </a:cubicBezTo>
                  <a:lnTo>
                    <a:pt x="230" y="936"/>
                  </a:lnTo>
                  <a:cubicBezTo>
                    <a:pt x="235" y="931"/>
                    <a:pt x="239" y="930"/>
                    <a:pt x="243" y="930"/>
                  </a:cubicBezTo>
                  <a:cubicBezTo>
                    <a:pt x="252" y="930"/>
                    <a:pt x="260" y="936"/>
                    <a:pt x="269" y="936"/>
                  </a:cubicBezTo>
                  <a:cubicBezTo>
                    <a:pt x="269" y="936"/>
                    <a:pt x="269" y="936"/>
                    <a:pt x="269" y="923"/>
                  </a:cubicBezTo>
                  <a:lnTo>
                    <a:pt x="269" y="910"/>
                  </a:lnTo>
                  <a:close/>
                  <a:moveTo>
                    <a:pt x="470" y="0"/>
                  </a:moveTo>
                  <a:cubicBezTo>
                    <a:pt x="462" y="0"/>
                    <a:pt x="454" y="2"/>
                    <a:pt x="447" y="5"/>
                  </a:cubicBezTo>
                  <a:cubicBezTo>
                    <a:pt x="422" y="18"/>
                    <a:pt x="383" y="18"/>
                    <a:pt x="358" y="31"/>
                  </a:cubicBezTo>
                  <a:cubicBezTo>
                    <a:pt x="230" y="43"/>
                    <a:pt x="116" y="94"/>
                    <a:pt x="39" y="196"/>
                  </a:cubicBezTo>
                  <a:cubicBezTo>
                    <a:pt x="1" y="234"/>
                    <a:pt x="1" y="298"/>
                    <a:pt x="14" y="349"/>
                  </a:cubicBezTo>
                  <a:cubicBezTo>
                    <a:pt x="39" y="438"/>
                    <a:pt x="141" y="502"/>
                    <a:pt x="218" y="553"/>
                  </a:cubicBezTo>
                  <a:lnTo>
                    <a:pt x="256" y="591"/>
                  </a:lnTo>
                  <a:lnTo>
                    <a:pt x="307" y="617"/>
                  </a:lnTo>
                  <a:cubicBezTo>
                    <a:pt x="345" y="642"/>
                    <a:pt x="371" y="668"/>
                    <a:pt x="409" y="693"/>
                  </a:cubicBezTo>
                  <a:lnTo>
                    <a:pt x="345" y="732"/>
                  </a:lnTo>
                  <a:lnTo>
                    <a:pt x="320" y="744"/>
                  </a:lnTo>
                  <a:lnTo>
                    <a:pt x="281" y="770"/>
                  </a:lnTo>
                  <a:cubicBezTo>
                    <a:pt x="281" y="795"/>
                    <a:pt x="269" y="821"/>
                    <a:pt x="269" y="846"/>
                  </a:cubicBezTo>
                  <a:lnTo>
                    <a:pt x="205" y="846"/>
                  </a:lnTo>
                  <a:cubicBezTo>
                    <a:pt x="128" y="846"/>
                    <a:pt x="65" y="897"/>
                    <a:pt x="52" y="974"/>
                  </a:cubicBezTo>
                  <a:cubicBezTo>
                    <a:pt x="26" y="1050"/>
                    <a:pt x="52" y="1139"/>
                    <a:pt x="116" y="1190"/>
                  </a:cubicBezTo>
                  <a:cubicBezTo>
                    <a:pt x="128" y="1203"/>
                    <a:pt x="141" y="1203"/>
                    <a:pt x="154" y="1203"/>
                  </a:cubicBezTo>
                  <a:cubicBezTo>
                    <a:pt x="179" y="1203"/>
                    <a:pt x="192" y="1203"/>
                    <a:pt x="205" y="1190"/>
                  </a:cubicBezTo>
                  <a:cubicBezTo>
                    <a:pt x="218" y="1178"/>
                    <a:pt x="218" y="1165"/>
                    <a:pt x="218" y="1152"/>
                  </a:cubicBezTo>
                  <a:lnTo>
                    <a:pt x="332" y="1025"/>
                  </a:lnTo>
                  <a:cubicBezTo>
                    <a:pt x="345" y="1012"/>
                    <a:pt x="358" y="1012"/>
                    <a:pt x="371" y="999"/>
                  </a:cubicBezTo>
                  <a:cubicBezTo>
                    <a:pt x="383" y="987"/>
                    <a:pt x="396" y="974"/>
                    <a:pt x="383" y="948"/>
                  </a:cubicBezTo>
                  <a:cubicBezTo>
                    <a:pt x="409" y="795"/>
                    <a:pt x="485" y="783"/>
                    <a:pt x="549" y="783"/>
                  </a:cubicBezTo>
                  <a:cubicBezTo>
                    <a:pt x="575" y="783"/>
                    <a:pt x="587" y="757"/>
                    <a:pt x="587" y="744"/>
                  </a:cubicBezTo>
                  <a:cubicBezTo>
                    <a:pt x="600" y="719"/>
                    <a:pt x="587" y="693"/>
                    <a:pt x="575" y="681"/>
                  </a:cubicBezTo>
                  <a:cubicBezTo>
                    <a:pt x="536" y="655"/>
                    <a:pt x="498" y="617"/>
                    <a:pt x="447" y="591"/>
                  </a:cubicBezTo>
                  <a:cubicBezTo>
                    <a:pt x="358" y="540"/>
                    <a:pt x="281" y="477"/>
                    <a:pt x="218" y="413"/>
                  </a:cubicBezTo>
                  <a:lnTo>
                    <a:pt x="205" y="400"/>
                  </a:lnTo>
                  <a:cubicBezTo>
                    <a:pt x="167" y="387"/>
                    <a:pt x="154" y="362"/>
                    <a:pt x="167" y="311"/>
                  </a:cubicBezTo>
                  <a:lnTo>
                    <a:pt x="167" y="298"/>
                  </a:lnTo>
                  <a:lnTo>
                    <a:pt x="167" y="285"/>
                  </a:lnTo>
                  <a:cubicBezTo>
                    <a:pt x="154" y="260"/>
                    <a:pt x="154" y="234"/>
                    <a:pt x="167" y="209"/>
                  </a:cubicBezTo>
                  <a:cubicBezTo>
                    <a:pt x="179" y="184"/>
                    <a:pt x="218" y="171"/>
                    <a:pt x="281" y="171"/>
                  </a:cubicBezTo>
                  <a:lnTo>
                    <a:pt x="294" y="171"/>
                  </a:lnTo>
                  <a:cubicBezTo>
                    <a:pt x="320" y="158"/>
                    <a:pt x="345" y="145"/>
                    <a:pt x="371" y="145"/>
                  </a:cubicBezTo>
                  <a:cubicBezTo>
                    <a:pt x="409" y="133"/>
                    <a:pt x="447" y="120"/>
                    <a:pt x="485" y="107"/>
                  </a:cubicBezTo>
                  <a:cubicBezTo>
                    <a:pt x="524" y="107"/>
                    <a:pt x="536" y="69"/>
                    <a:pt x="524" y="31"/>
                  </a:cubicBezTo>
                  <a:cubicBezTo>
                    <a:pt x="514" y="12"/>
                    <a:pt x="49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2707175" y="710200"/>
              <a:ext cx="21600" cy="15600"/>
            </a:xfrm>
            <a:custGeom>
              <a:avLst/>
              <a:gdLst/>
              <a:ahLst/>
              <a:cxnLst/>
              <a:rect l="l" t="t" r="r" b="b"/>
              <a:pathLst>
                <a:path w="864" h="624" extrusionOk="0">
                  <a:moveTo>
                    <a:pt x="322" y="0"/>
                  </a:moveTo>
                  <a:cubicBezTo>
                    <a:pt x="208" y="0"/>
                    <a:pt x="93" y="54"/>
                    <a:pt x="10" y="186"/>
                  </a:cubicBezTo>
                  <a:cubicBezTo>
                    <a:pt x="1" y="204"/>
                    <a:pt x="12" y="216"/>
                    <a:pt x="24" y="216"/>
                  </a:cubicBezTo>
                  <a:cubicBezTo>
                    <a:pt x="28" y="216"/>
                    <a:pt x="32" y="214"/>
                    <a:pt x="36" y="211"/>
                  </a:cubicBezTo>
                  <a:cubicBezTo>
                    <a:pt x="112" y="77"/>
                    <a:pt x="224" y="22"/>
                    <a:pt x="333" y="22"/>
                  </a:cubicBezTo>
                  <a:cubicBezTo>
                    <a:pt x="588" y="22"/>
                    <a:pt x="832" y="317"/>
                    <a:pt x="609" y="593"/>
                  </a:cubicBezTo>
                  <a:cubicBezTo>
                    <a:pt x="600" y="612"/>
                    <a:pt x="618" y="624"/>
                    <a:pt x="633" y="624"/>
                  </a:cubicBezTo>
                  <a:cubicBezTo>
                    <a:pt x="639" y="624"/>
                    <a:pt x="644" y="622"/>
                    <a:pt x="647" y="619"/>
                  </a:cubicBezTo>
                  <a:cubicBezTo>
                    <a:pt x="864" y="313"/>
                    <a:pt x="596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2706450" y="709275"/>
              <a:ext cx="20100" cy="17375"/>
            </a:xfrm>
            <a:custGeom>
              <a:avLst/>
              <a:gdLst/>
              <a:ahLst/>
              <a:cxnLst/>
              <a:rect l="l" t="t" r="r" b="b"/>
              <a:pathLst>
                <a:path w="804" h="695" extrusionOk="0">
                  <a:moveTo>
                    <a:pt x="373" y="0"/>
                  </a:moveTo>
                  <a:cubicBezTo>
                    <a:pt x="229" y="0"/>
                    <a:pt x="90" y="74"/>
                    <a:pt x="14" y="210"/>
                  </a:cubicBezTo>
                  <a:cubicBezTo>
                    <a:pt x="1" y="223"/>
                    <a:pt x="1" y="235"/>
                    <a:pt x="14" y="248"/>
                  </a:cubicBezTo>
                  <a:cubicBezTo>
                    <a:pt x="14" y="261"/>
                    <a:pt x="14" y="274"/>
                    <a:pt x="26" y="286"/>
                  </a:cubicBezTo>
                  <a:cubicBezTo>
                    <a:pt x="33" y="290"/>
                    <a:pt x="41" y="291"/>
                    <a:pt x="49" y="291"/>
                  </a:cubicBezTo>
                  <a:cubicBezTo>
                    <a:pt x="71" y="291"/>
                    <a:pt x="97" y="279"/>
                    <a:pt x="116" y="261"/>
                  </a:cubicBezTo>
                  <a:cubicBezTo>
                    <a:pt x="175" y="168"/>
                    <a:pt x="273" y="114"/>
                    <a:pt x="376" y="114"/>
                  </a:cubicBezTo>
                  <a:cubicBezTo>
                    <a:pt x="430" y="114"/>
                    <a:pt x="484" y="129"/>
                    <a:pt x="536" y="159"/>
                  </a:cubicBezTo>
                  <a:cubicBezTo>
                    <a:pt x="613" y="197"/>
                    <a:pt x="651" y="274"/>
                    <a:pt x="664" y="350"/>
                  </a:cubicBezTo>
                  <a:cubicBezTo>
                    <a:pt x="689" y="439"/>
                    <a:pt x="664" y="528"/>
                    <a:pt x="613" y="605"/>
                  </a:cubicBezTo>
                  <a:cubicBezTo>
                    <a:pt x="613" y="630"/>
                    <a:pt x="613" y="643"/>
                    <a:pt x="613" y="669"/>
                  </a:cubicBezTo>
                  <a:cubicBezTo>
                    <a:pt x="625" y="681"/>
                    <a:pt x="651" y="694"/>
                    <a:pt x="664" y="694"/>
                  </a:cubicBezTo>
                  <a:cubicBezTo>
                    <a:pt x="676" y="694"/>
                    <a:pt x="702" y="681"/>
                    <a:pt x="702" y="669"/>
                  </a:cubicBezTo>
                  <a:cubicBezTo>
                    <a:pt x="778" y="567"/>
                    <a:pt x="804" y="439"/>
                    <a:pt x="778" y="325"/>
                  </a:cubicBezTo>
                  <a:cubicBezTo>
                    <a:pt x="753" y="210"/>
                    <a:pt x="689" y="121"/>
                    <a:pt x="587" y="57"/>
                  </a:cubicBezTo>
                  <a:cubicBezTo>
                    <a:pt x="519" y="19"/>
                    <a:pt x="446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2686700" y="676825"/>
              <a:ext cx="34450" cy="36200"/>
            </a:xfrm>
            <a:custGeom>
              <a:avLst/>
              <a:gdLst/>
              <a:ahLst/>
              <a:cxnLst/>
              <a:rect l="l" t="t" r="r" b="b"/>
              <a:pathLst>
                <a:path w="1378" h="1448" extrusionOk="0">
                  <a:moveTo>
                    <a:pt x="402" y="1"/>
                  </a:moveTo>
                  <a:cubicBezTo>
                    <a:pt x="272" y="1"/>
                    <a:pt x="143" y="23"/>
                    <a:pt x="26" y="67"/>
                  </a:cubicBezTo>
                  <a:cubicBezTo>
                    <a:pt x="1" y="67"/>
                    <a:pt x="13" y="106"/>
                    <a:pt x="26" y="106"/>
                  </a:cubicBezTo>
                  <a:cubicBezTo>
                    <a:pt x="150" y="60"/>
                    <a:pt x="283" y="36"/>
                    <a:pt x="415" y="36"/>
                  </a:cubicBezTo>
                  <a:cubicBezTo>
                    <a:pt x="690" y="36"/>
                    <a:pt x="959" y="141"/>
                    <a:pt x="1122" y="373"/>
                  </a:cubicBezTo>
                  <a:cubicBezTo>
                    <a:pt x="1352" y="730"/>
                    <a:pt x="1250" y="1202"/>
                    <a:pt x="893" y="1419"/>
                  </a:cubicBezTo>
                  <a:cubicBezTo>
                    <a:pt x="883" y="1429"/>
                    <a:pt x="889" y="1448"/>
                    <a:pt x="899" y="1448"/>
                  </a:cubicBezTo>
                  <a:cubicBezTo>
                    <a:pt x="901" y="1448"/>
                    <a:pt x="903" y="1446"/>
                    <a:pt x="906" y="1444"/>
                  </a:cubicBezTo>
                  <a:cubicBezTo>
                    <a:pt x="1250" y="1240"/>
                    <a:pt x="1377" y="807"/>
                    <a:pt x="1199" y="450"/>
                  </a:cubicBezTo>
                  <a:cubicBezTo>
                    <a:pt x="1044" y="141"/>
                    <a:pt x="722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2686075" y="676050"/>
              <a:ext cx="36650" cy="38175"/>
            </a:xfrm>
            <a:custGeom>
              <a:avLst/>
              <a:gdLst/>
              <a:ahLst/>
              <a:cxnLst/>
              <a:rect l="l" t="t" r="r" b="b"/>
              <a:pathLst>
                <a:path w="1466" h="1527" extrusionOk="0">
                  <a:moveTo>
                    <a:pt x="441" y="1"/>
                  </a:moveTo>
                  <a:cubicBezTo>
                    <a:pt x="306" y="1"/>
                    <a:pt x="172" y="25"/>
                    <a:pt x="51" y="73"/>
                  </a:cubicBezTo>
                  <a:cubicBezTo>
                    <a:pt x="26" y="73"/>
                    <a:pt x="13" y="98"/>
                    <a:pt x="13" y="111"/>
                  </a:cubicBezTo>
                  <a:cubicBezTo>
                    <a:pt x="0" y="137"/>
                    <a:pt x="13" y="149"/>
                    <a:pt x="26" y="175"/>
                  </a:cubicBezTo>
                  <a:lnTo>
                    <a:pt x="89" y="175"/>
                  </a:lnTo>
                  <a:cubicBezTo>
                    <a:pt x="197" y="132"/>
                    <a:pt x="321" y="108"/>
                    <a:pt x="449" y="108"/>
                  </a:cubicBezTo>
                  <a:cubicBezTo>
                    <a:pt x="700" y="108"/>
                    <a:pt x="961" y="202"/>
                    <a:pt x="1122" y="430"/>
                  </a:cubicBezTo>
                  <a:cubicBezTo>
                    <a:pt x="1237" y="596"/>
                    <a:pt x="1262" y="800"/>
                    <a:pt x="1224" y="991"/>
                  </a:cubicBezTo>
                  <a:cubicBezTo>
                    <a:pt x="1186" y="1169"/>
                    <a:pt x="1071" y="1322"/>
                    <a:pt x="905" y="1411"/>
                  </a:cubicBezTo>
                  <a:cubicBezTo>
                    <a:pt x="892" y="1424"/>
                    <a:pt x="880" y="1437"/>
                    <a:pt x="880" y="1450"/>
                  </a:cubicBezTo>
                  <a:cubicBezTo>
                    <a:pt x="867" y="1462"/>
                    <a:pt x="867" y="1475"/>
                    <a:pt x="880" y="1488"/>
                  </a:cubicBezTo>
                  <a:cubicBezTo>
                    <a:pt x="892" y="1513"/>
                    <a:pt x="905" y="1526"/>
                    <a:pt x="931" y="1526"/>
                  </a:cubicBezTo>
                  <a:lnTo>
                    <a:pt x="969" y="1526"/>
                  </a:lnTo>
                  <a:cubicBezTo>
                    <a:pt x="1326" y="1309"/>
                    <a:pt x="1466" y="838"/>
                    <a:pt x="1275" y="468"/>
                  </a:cubicBezTo>
                  <a:cubicBezTo>
                    <a:pt x="1111" y="150"/>
                    <a:pt x="774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2645275" y="641850"/>
              <a:ext cx="44900" cy="35175"/>
            </a:xfrm>
            <a:custGeom>
              <a:avLst/>
              <a:gdLst/>
              <a:ahLst/>
              <a:cxnLst/>
              <a:rect l="l" t="t" r="r" b="b"/>
              <a:pathLst>
                <a:path w="1796" h="1407" extrusionOk="0">
                  <a:moveTo>
                    <a:pt x="26" y="1"/>
                  </a:moveTo>
                  <a:cubicBezTo>
                    <a:pt x="1" y="1"/>
                    <a:pt x="1" y="39"/>
                    <a:pt x="26" y="39"/>
                  </a:cubicBezTo>
                  <a:cubicBezTo>
                    <a:pt x="41" y="38"/>
                    <a:pt x="55" y="37"/>
                    <a:pt x="69" y="37"/>
                  </a:cubicBezTo>
                  <a:cubicBezTo>
                    <a:pt x="408" y="37"/>
                    <a:pt x="560" y="325"/>
                    <a:pt x="842" y="459"/>
                  </a:cubicBezTo>
                  <a:cubicBezTo>
                    <a:pt x="906" y="485"/>
                    <a:pt x="931" y="485"/>
                    <a:pt x="995" y="510"/>
                  </a:cubicBezTo>
                  <a:lnTo>
                    <a:pt x="1084" y="523"/>
                  </a:lnTo>
                  <a:cubicBezTo>
                    <a:pt x="1301" y="600"/>
                    <a:pt x="1377" y="714"/>
                    <a:pt x="1326" y="867"/>
                  </a:cubicBezTo>
                  <a:cubicBezTo>
                    <a:pt x="1364" y="1110"/>
                    <a:pt x="1530" y="1314"/>
                    <a:pt x="1760" y="1403"/>
                  </a:cubicBezTo>
                  <a:cubicBezTo>
                    <a:pt x="1764" y="1405"/>
                    <a:pt x="1769" y="1406"/>
                    <a:pt x="1773" y="1406"/>
                  </a:cubicBezTo>
                  <a:cubicBezTo>
                    <a:pt x="1789" y="1406"/>
                    <a:pt x="1795" y="1388"/>
                    <a:pt x="1785" y="1377"/>
                  </a:cubicBezTo>
                  <a:cubicBezTo>
                    <a:pt x="1517" y="1237"/>
                    <a:pt x="1415" y="1148"/>
                    <a:pt x="1377" y="791"/>
                  </a:cubicBezTo>
                  <a:cubicBezTo>
                    <a:pt x="1364" y="689"/>
                    <a:pt x="1428" y="727"/>
                    <a:pt x="1390" y="625"/>
                  </a:cubicBezTo>
                  <a:cubicBezTo>
                    <a:pt x="1352" y="549"/>
                    <a:pt x="1326" y="549"/>
                    <a:pt x="1263" y="510"/>
                  </a:cubicBezTo>
                  <a:cubicBezTo>
                    <a:pt x="1212" y="498"/>
                    <a:pt x="1148" y="485"/>
                    <a:pt x="1084" y="485"/>
                  </a:cubicBezTo>
                  <a:cubicBezTo>
                    <a:pt x="880" y="434"/>
                    <a:pt x="689" y="332"/>
                    <a:pt x="536" y="192"/>
                  </a:cubicBezTo>
                  <a:cubicBezTo>
                    <a:pt x="396" y="64"/>
                    <a:pt x="217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2644325" y="640900"/>
              <a:ext cx="46875" cy="37300"/>
            </a:xfrm>
            <a:custGeom>
              <a:avLst/>
              <a:gdLst/>
              <a:ahLst/>
              <a:cxnLst/>
              <a:rect l="l" t="t" r="r" b="b"/>
              <a:pathLst>
                <a:path w="1875" h="1492" extrusionOk="0">
                  <a:moveTo>
                    <a:pt x="1294" y="602"/>
                  </a:moveTo>
                  <a:cubicBezTo>
                    <a:pt x="1352" y="625"/>
                    <a:pt x="1365" y="627"/>
                    <a:pt x="1390" y="676"/>
                  </a:cubicBezTo>
                  <a:cubicBezTo>
                    <a:pt x="1390" y="689"/>
                    <a:pt x="1402" y="701"/>
                    <a:pt x="1402" y="714"/>
                  </a:cubicBezTo>
                  <a:cubicBezTo>
                    <a:pt x="1381" y="672"/>
                    <a:pt x="1343" y="629"/>
                    <a:pt x="1294" y="602"/>
                  </a:cubicBezTo>
                  <a:close/>
                  <a:moveTo>
                    <a:pt x="51" y="0"/>
                  </a:moveTo>
                  <a:cubicBezTo>
                    <a:pt x="26" y="13"/>
                    <a:pt x="0" y="39"/>
                    <a:pt x="0" y="64"/>
                  </a:cubicBezTo>
                  <a:cubicBezTo>
                    <a:pt x="0" y="96"/>
                    <a:pt x="18" y="118"/>
                    <a:pt x="45" y="118"/>
                  </a:cubicBezTo>
                  <a:cubicBezTo>
                    <a:pt x="51" y="118"/>
                    <a:pt x="57" y="117"/>
                    <a:pt x="64" y="115"/>
                  </a:cubicBezTo>
                  <a:cubicBezTo>
                    <a:pt x="255" y="115"/>
                    <a:pt x="447" y="192"/>
                    <a:pt x="574" y="345"/>
                  </a:cubicBezTo>
                  <a:cubicBezTo>
                    <a:pt x="663" y="421"/>
                    <a:pt x="752" y="485"/>
                    <a:pt x="854" y="536"/>
                  </a:cubicBezTo>
                  <a:cubicBezTo>
                    <a:pt x="880" y="548"/>
                    <a:pt x="918" y="561"/>
                    <a:pt x="944" y="561"/>
                  </a:cubicBezTo>
                  <a:cubicBezTo>
                    <a:pt x="969" y="574"/>
                    <a:pt x="995" y="574"/>
                    <a:pt x="1020" y="587"/>
                  </a:cubicBezTo>
                  <a:lnTo>
                    <a:pt x="1109" y="599"/>
                  </a:lnTo>
                  <a:cubicBezTo>
                    <a:pt x="1199" y="625"/>
                    <a:pt x="1275" y="676"/>
                    <a:pt x="1326" y="765"/>
                  </a:cubicBezTo>
                  <a:cubicBezTo>
                    <a:pt x="1351" y="803"/>
                    <a:pt x="1351" y="854"/>
                    <a:pt x="1326" y="905"/>
                  </a:cubicBezTo>
                  <a:lnTo>
                    <a:pt x="1326" y="918"/>
                  </a:lnTo>
                  <a:lnTo>
                    <a:pt x="1326" y="931"/>
                  </a:lnTo>
                  <a:cubicBezTo>
                    <a:pt x="1377" y="1186"/>
                    <a:pt x="1543" y="1390"/>
                    <a:pt x="1785" y="1492"/>
                  </a:cubicBezTo>
                  <a:lnTo>
                    <a:pt x="1810" y="1492"/>
                  </a:lnTo>
                  <a:cubicBezTo>
                    <a:pt x="1836" y="1492"/>
                    <a:pt x="1849" y="1466"/>
                    <a:pt x="1849" y="1453"/>
                  </a:cubicBezTo>
                  <a:cubicBezTo>
                    <a:pt x="1874" y="1428"/>
                    <a:pt x="1861" y="1390"/>
                    <a:pt x="1836" y="1377"/>
                  </a:cubicBezTo>
                  <a:cubicBezTo>
                    <a:pt x="1568" y="1237"/>
                    <a:pt x="1479" y="1160"/>
                    <a:pt x="1453" y="829"/>
                  </a:cubicBezTo>
                  <a:cubicBezTo>
                    <a:pt x="1441" y="803"/>
                    <a:pt x="1441" y="791"/>
                    <a:pt x="1453" y="765"/>
                  </a:cubicBezTo>
                  <a:cubicBezTo>
                    <a:pt x="1479" y="740"/>
                    <a:pt x="1479" y="714"/>
                    <a:pt x="1453" y="650"/>
                  </a:cubicBezTo>
                  <a:cubicBezTo>
                    <a:pt x="1428" y="574"/>
                    <a:pt x="1377" y="536"/>
                    <a:pt x="1313" y="510"/>
                  </a:cubicBezTo>
                  <a:cubicBezTo>
                    <a:pt x="1275" y="497"/>
                    <a:pt x="1237" y="485"/>
                    <a:pt x="1186" y="485"/>
                  </a:cubicBezTo>
                  <a:cubicBezTo>
                    <a:pt x="1179" y="491"/>
                    <a:pt x="1170" y="494"/>
                    <a:pt x="1160" y="494"/>
                  </a:cubicBezTo>
                  <a:cubicBezTo>
                    <a:pt x="1151" y="494"/>
                    <a:pt x="1141" y="491"/>
                    <a:pt x="1135" y="485"/>
                  </a:cubicBezTo>
                  <a:cubicBezTo>
                    <a:pt x="969" y="459"/>
                    <a:pt x="803" y="383"/>
                    <a:pt x="676" y="268"/>
                  </a:cubicBezTo>
                  <a:lnTo>
                    <a:pt x="599" y="204"/>
                  </a:lnTo>
                  <a:cubicBezTo>
                    <a:pt x="447" y="64"/>
                    <a:pt x="2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2599700" y="640625"/>
              <a:ext cx="38800" cy="33850"/>
            </a:xfrm>
            <a:custGeom>
              <a:avLst/>
              <a:gdLst/>
              <a:ahLst/>
              <a:cxnLst/>
              <a:rect l="l" t="t" r="r" b="b"/>
              <a:pathLst>
                <a:path w="1552" h="1354" extrusionOk="0">
                  <a:moveTo>
                    <a:pt x="1120" y="0"/>
                  </a:moveTo>
                  <a:cubicBezTo>
                    <a:pt x="796" y="0"/>
                    <a:pt x="483" y="129"/>
                    <a:pt x="243" y="368"/>
                  </a:cubicBezTo>
                  <a:cubicBezTo>
                    <a:pt x="1" y="674"/>
                    <a:pt x="77" y="1133"/>
                    <a:pt x="409" y="1350"/>
                  </a:cubicBezTo>
                  <a:cubicBezTo>
                    <a:pt x="411" y="1352"/>
                    <a:pt x="414" y="1353"/>
                    <a:pt x="416" y="1353"/>
                  </a:cubicBezTo>
                  <a:cubicBezTo>
                    <a:pt x="425" y="1353"/>
                    <a:pt x="432" y="1335"/>
                    <a:pt x="422" y="1324"/>
                  </a:cubicBezTo>
                  <a:cubicBezTo>
                    <a:pt x="39" y="1069"/>
                    <a:pt x="39" y="496"/>
                    <a:pt x="422" y="254"/>
                  </a:cubicBezTo>
                  <a:cubicBezTo>
                    <a:pt x="631" y="103"/>
                    <a:pt x="880" y="29"/>
                    <a:pt x="1131" y="29"/>
                  </a:cubicBezTo>
                  <a:cubicBezTo>
                    <a:pt x="1261" y="29"/>
                    <a:pt x="1391" y="49"/>
                    <a:pt x="1518" y="88"/>
                  </a:cubicBezTo>
                  <a:cubicBezTo>
                    <a:pt x="1523" y="90"/>
                    <a:pt x="1527" y="91"/>
                    <a:pt x="1531" y="91"/>
                  </a:cubicBezTo>
                  <a:cubicBezTo>
                    <a:pt x="1547" y="91"/>
                    <a:pt x="1551" y="73"/>
                    <a:pt x="1530" y="62"/>
                  </a:cubicBezTo>
                  <a:lnTo>
                    <a:pt x="1530" y="62"/>
                  </a:lnTo>
                  <a:lnTo>
                    <a:pt x="1543" y="75"/>
                  </a:lnTo>
                  <a:cubicBezTo>
                    <a:pt x="1404" y="25"/>
                    <a:pt x="1261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2600675" y="639675"/>
              <a:ext cx="38900" cy="35650"/>
            </a:xfrm>
            <a:custGeom>
              <a:avLst/>
              <a:gdLst/>
              <a:ahLst/>
              <a:cxnLst/>
              <a:rect l="l" t="t" r="r" b="b"/>
              <a:pathLst>
                <a:path w="1556" h="1426" extrusionOk="0">
                  <a:moveTo>
                    <a:pt x="1083" y="0"/>
                  </a:moveTo>
                  <a:cubicBezTo>
                    <a:pt x="746" y="0"/>
                    <a:pt x="419" y="132"/>
                    <a:pt x="179" y="381"/>
                  </a:cubicBezTo>
                  <a:cubicBezTo>
                    <a:pt x="51" y="521"/>
                    <a:pt x="0" y="712"/>
                    <a:pt x="26" y="903"/>
                  </a:cubicBezTo>
                  <a:cubicBezTo>
                    <a:pt x="51" y="1107"/>
                    <a:pt x="179" y="1299"/>
                    <a:pt x="344" y="1426"/>
                  </a:cubicBezTo>
                  <a:lnTo>
                    <a:pt x="408" y="1426"/>
                  </a:lnTo>
                  <a:cubicBezTo>
                    <a:pt x="421" y="1413"/>
                    <a:pt x="434" y="1401"/>
                    <a:pt x="434" y="1375"/>
                  </a:cubicBezTo>
                  <a:cubicBezTo>
                    <a:pt x="434" y="1350"/>
                    <a:pt x="421" y="1337"/>
                    <a:pt x="408" y="1324"/>
                  </a:cubicBezTo>
                  <a:cubicBezTo>
                    <a:pt x="242" y="1209"/>
                    <a:pt x="140" y="1018"/>
                    <a:pt x="140" y="827"/>
                  </a:cubicBezTo>
                  <a:cubicBezTo>
                    <a:pt x="140" y="623"/>
                    <a:pt x="242" y="432"/>
                    <a:pt x="408" y="317"/>
                  </a:cubicBezTo>
                  <a:cubicBezTo>
                    <a:pt x="615" y="185"/>
                    <a:pt x="849" y="117"/>
                    <a:pt x="1085" y="117"/>
                  </a:cubicBezTo>
                  <a:cubicBezTo>
                    <a:pt x="1212" y="117"/>
                    <a:pt x="1341" y="137"/>
                    <a:pt x="1466" y="177"/>
                  </a:cubicBezTo>
                  <a:cubicBezTo>
                    <a:pt x="1473" y="179"/>
                    <a:pt x="1479" y="179"/>
                    <a:pt x="1486" y="179"/>
                  </a:cubicBezTo>
                  <a:cubicBezTo>
                    <a:pt x="1527" y="179"/>
                    <a:pt x="1555" y="146"/>
                    <a:pt x="1555" y="113"/>
                  </a:cubicBezTo>
                  <a:cubicBezTo>
                    <a:pt x="1555" y="100"/>
                    <a:pt x="1542" y="75"/>
                    <a:pt x="1517" y="75"/>
                  </a:cubicBezTo>
                  <a:cubicBezTo>
                    <a:pt x="1375" y="25"/>
                    <a:pt x="1228" y="0"/>
                    <a:pt x="10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2586375" y="671850"/>
              <a:ext cx="24200" cy="11200"/>
            </a:xfrm>
            <a:custGeom>
              <a:avLst/>
              <a:gdLst/>
              <a:ahLst/>
              <a:cxnLst/>
              <a:rect l="l" t="t" r="r" b="b"/>
              <a:pathLst>
                <a:path w="968" h="448" extrusionOk="0">
                  <a:moveTo>
                    <a:pt x="889" y="1"/>
                  </a:moveTo>
                  <a:cubicBezTo>
                    <a:pt x="877" y="1"/>
                    <a:pt x="865" y="15"/>
                    <a:pt x="865" y="24"/>
                  </a:cubicBezTo>
                  <a:cubicBezTo>
                    <a:pt x="955" y="203"/>
                    <a:pt x="776" y="368"/>
                    <a:pt x="610" y="381"/>
                  </a:cubicBezTo>
                  <a:cubicBezTo>
                    <a:pt x="470" y="368"/>
                    <a:pt x="330" y="330"/>
                    <a:pt x="202" y="254"/>
                  </a:cubicBezTo>
                  <a:lnTo>
                    <a:pt x="190" y="254"/>
                  </a:lnTo>
                  <a:cubicBezTo>
                    <a:pt x="152" y="330"/>
                    <a:pt x="88" y="381"/>
                    <a:pt x="11" y="419"/>
                  </a:cubicBezTo>
                  <a:cubicBezTo>
                    <a:pt x="0" y="419"/>
                    <a:pt x="8" y="448"/>
                    <a:pt x="27" y="448"/>
                  </a:cubicBezTo>
                  <a:cubicBezTo>
                    <a:pt x="30" y="448"/>
                    <a:pt x="33" y="447"/>
                    <a:pt x="37" y="445"/>
                  </a:cubicBezTo>
                  <a:cubicBezTo>
                    <a:pt x="136" y="395"/>
                    <a:pt x="158" y="323"/>
                    <a:pt x="229" y="323"/>
                  </a:cubicBezTo>
                  <a:cubicBezTo>
                    <a:pt x="249" y="323"/>
                    <a:pt x="273" y="329"/>
                    <a:pt x="304" y="343"/>
                  </a:cubicBezTo>
                  <a:cubicBezTo>
                    <a:pt x="398" y="380"/>
                    <a:pt x="505" y="404"/>
                    <a:pt x="605" y="404"/>
                  </a:cubicBezTo>
                  <a:cubicBezTo>
                    <a:pt x="642" y="404"/>
                    <a:pt x="678" y="401"/>
                    <a:pt x="712" y="394"/>
                  </a:cubicBezTo>
                  <a:cubicBezTo>
                    <a:pt x="878" y="343"/>
                    <a:pt x="967" y="164"/>
                    <a:pt x="904" y="12"/>
                  </a:cubicBezTo>
                  <a:cubicBezTo>
                    <a:pt x="900" y="4"/>
                    <a:pt x="894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2585375" y="670925"/>
              <a:ext cx="25200" cy="13325"/>
            </a:xfrm>
            <a:custGeom>
              <a:avLst/>
              <a:gdLst/>
              <a:ahLst/>
              <a:cxnLst/>
              <a:rect l="l" t="t" r="r" b="b"/>
              <a:pathLst>
                <a:path w="1008" h="533" extrusionOk="0">
                  <a:moveTo>
                    <a:pt x="912" y="1"/>
                  </a:moveTo>
                  <a:cubicBezTo>
                    <a:pt x="905" y="1"/>
                    <a:pt x="899" y="4"/>
                    <a:pt x="893" y="10"/>
                  </a:cubicBezTo>
                  <a:cubicBezTo>
                    <a:pt x="867" y="23"/>
                    <a:pt x="854" y="49"/>
                    <a:pt x="867" y="87"/>
                  </a:cubicBezTo>
                  <a:cubicBezTo>
                    <a:pt x="893" y="125"/>
                    <a:pt x="893" y="189"/>
                    <a:pt x="867" y="240"/>
                  </a:cubicBezTo>
                  <a:cubicBezTo>
                    <a:pt x="816" y="316"/>
                    <a:pt x="740" y="367"/>
                    <a:pt x="650" y="367"/>
                  </a:cubicBezTo>
                  <a:cubicBezTo>
                    <a:pt x="523" y="367"/>
                    <a:pt x="395" y="329"/>
                    <a:pt x="281" y="265"/>
                  </a:cubicBezTo>
                  <a:lnTo>
                    <a:pt x="268" y="265"/>
                  </a:lnTo>
                  <a:cubicBezTo>
                    <a:pt x="259" y="261"/>
                    <a:pt x="248" y="258"/>
                    <a:pt x="237" y="258"/>
                  </a:cubicBezTo>
                  <a:cubicBezTo>
                    <a:pt x="218" y="258"/>
                    <a:pt x="200" y="266"/>
                    <a:pt x="192" y="291"/>
                  </a:cubicBezTo>
                  <a:cubicBezTo>
                    <a:pt x="153" y="342"/>
                    <a:pt x="102" y="393"/>
                    <a:pt x="39" y="431"/>
                  </a:cubicBezTo>
                  <a:cubicBezTo>
                    <a:pt x="13" y="431"/>
                    <a:pt x="0" y="469"/>
                    <a:pt x="13" y="495"/>
                  </a:cubicBezTo>
                  <a:cubicBezTo>
                    <a:pt x="26" y="520"/>
                    <a:pt x="39" y="533"/>
                    <a:pt x="64" y="533"/>
                  </a:cubicBezTo>
                  <a:cubicBezTo>
                    <a:pt x="77" y="533"/>
                    <a:pt x="77" y="520"/>
                    <a:pt x="77" y="520"/>
                  </a:cubicBezTo>
                  <a:cubicBezTo>
                    <a:pt x="115" y="507"/>
                    <a:pt x="153" y="482"/>
                    <a:pt x="192" y="444"/>
                  </a:cubicBezTo>
                  <a:cubicBezTo>
                    <a:pt x="208" y="419"/>
                    <a:pt x="240" y="405"/>
                    <a:pt x="275" y="405"/>
                  </a:cubicBezTo>
                  <a:cubicBezTo>
                    <a:pt x="294" y="405"/>
                    <a:pt x="314" y="409"/>
                    <a:pt x="332" y="418"/>
                  </a:cubicBezTo>
                  <a:lnTo>
                    <a:pt x="370" y="431"/>
                  </a:lnTo>
                  <a:cubicBezTo>
                    <a:pt x="450" y="471"/>
                    <a:pt x="529" y="491"/>
                    <a:pt x="612" y="491"/>
                  </a:cubicBezTo>
                  <a:cubicBezTo>
                    <a:pt x="662" y="491"/>
                    <a:pt x="713" y="483"/>
                    <a:pt x="765" y="469"/>
                  </a:cubicBezTo>
                  <a:cubicBezTo>
                    <a:pt x="854" y="431"/>
                    <a:pt x="931" y="367"/>
                    <a:pt x="969" y="278"/>
                  </a:cubicBezTo>
                  <a:cubicBezTo>
                    <a:pt x="1007" y="201"/>
                    <a:pt x="1007" y="112"/>
                    <a:pt x="969" y="36"/>
                  </a:cubicBezTo>
                  <a:cubicBezTo>
                    <a:pt x="969" y="23"/>
                    <a:pt x="956" y="10"/>
                    <a:pt x="931" y="10"/>
                  </a:cubicBezTo>
                  <a:cubicBezTo>
                    <a:pt x="924" y="4"/>
                    <a:pt x="918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2546800" y="675825"/>
              <a:ext cx="40825" cy="21000"/>
            </a:xfrm>
            <a:custGeom>
              <a:avLst/>
              <a:gdLst/>
              <a:ahLst/>
              <a:cxnLst/>
              <a:rect l="l" t="t" r="r" b="b"/>
              <a:pathLst>
                <a:path w="1633" h="840" extrusionOk="0">
                  <a:moveTo>
                    <a:pt x="841" y="1"/>
                  </a:moveTo>
                  <a:cubicBezTo>
                    <a:pt x="696" y="1"/>
                    <a:pt x="554" y="34"/>
                    <a:pt x="422" y="120"/>
                  </a:cubicBezTo>
                  <a:cubicBezTo>
                    <a:pt x="167" y="260"/>
                    <a:pt x="77" y="579"/>
                    <a:pt x="230" y="834"/>
                  </a:cubicBezTo>
                  <a:cubicBezTo>
                    <a:pt x="234" y="838"/>
                    <a:pt x="239" y="839"/>
                    <a:pt x="244" y="839"/>
                  </a:cubicBezTo>
                  <a:cubicBezTo>
                    <a:pt x="255" y="839"/>
                    <a:pt x="265" y="830"/>
                    <a:pt x="256" y="821"/>
                  </a:cubicBezTo>
                  <a:cubicBezTo>
                    <a:pt x="1" y="401"/>
                    <a:pt x="434" y="56"/>
                    <a:pt x="830" y="44"/>
                  </a:cubicBezTo>
                  <a:cubicBezTo>
                    <a:pt x="1097" y="44"/>
                    <a:pt x="1365" y="120"/>
                    <a:pt x="1594" y="235"/>
                  </a:cubicBezTo>
                  <a:cubicBezTo>
                    <a:pt x="1620" y="235"/>
                    <a:pt x="1633" y="209"/>
                    <a:pt x="1607" y="197"/>
                  </a:cubicBezTo>
                  <a:cubicBezTo>
                    <a:pt x="1370" y="107"/>
                    <a:pt x="1101" y="1"/>
                    <a:pt x="8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2547775" y="674825"/>
              <a:ext cx="40800" cy="23125"/>
            </a:xfrm>
            <a:custGeom>
              <a:avLst/>
              <a:gdLst/>
              <a:ahLst/>
              <a:cxnLst/>
              <a:rect l="l" t="t" r="r" b="b"/>
              <a:pathLst>
                <a:path w="1632" h="925" extrusionOk="0">
                  <a:moveTo>
                    <a:pt x="801" y="1"/>
                  </a:moveTo>
                  <a:cubicBezTo>
                    <a:pt x="650" y="1"/>
                    <a:pt x="498" y="34"/>
                    <a:pt x="357" y="122"/>
                  </a:cubicBezTo>
                  <a:cubicBezTo>
                    <a:pt x="89" y="275"/>
                    <a:pt x="0" y="619"/>
                    <a:pt x="153" y="899"/>
                  </a:cubicBezTo>
                  <a:cubicBezTo>
                    <a:pt x="166" y="912"/>
                    <a:pt x="179" y="925"/>
                    <a:pt x="204" y="925"/>
                  </a:cubicBezTo>
                  <a:cubicBezTo>
                    <a:pt x="217" y="925"/>
                    <a:pt x="242" y="912"/>
                    <a:pt x="255" y="887"/>
                  </a:cubicBezTo>
                  <a:cubicBezTo>
                    <a:pt x="255" y="874"/>
                    <a:pt x="255" y="861"/>
                    <a:pt x="255" y="849"/>
                  </a:cubicBezTo>
                  <a:cubicBezTo>
                    <a:pt x="166" y="721"/>
                    <a:pt x="166" y="568"/>
                    <a:pt x="230" y="441"/>
                  </a:cubicBezTo>
                  <a:cubicBezTo>
                    <a:pt x="357" y="249"/>
                    <a:pt x="561" y="135"/>
                    <a:pt x="791" y="122"/>
                  </a:cubicBezTo>
                  <a:lnTo>
                    <a:pt x="829" y="122"/>
                  </a:lnTo>
                  <a:cubicBezTo>
                    <a:pt x="1071" y="147"/>
                    <a:pt x="1300" y="211"/>
                    <a:pt x="1530" y="313"/>
                  </a:cubicBezTo>
                  <a:lnTo>
                    <a:pt x="1543" y="313"/>
                  </a:lnTo>
                  <a:cubicBezTo>
                    <a:pt x="1549" y="317"/>
                    <a:pt x="1557" y="318"/>
                    <a:pt x="1565" y="318"/>
                  </a:cubicBezTo>
                  <a:cubicBezTo>
                    <a:pt x="1587" y="318"/>
                    <a:pt x="1610" y="306"/>
                    <a:pt x="1619" y="288"/>
                  </a:cubicBezTo>
                  <a:cubicBezTo>
                    <a:pt x="1632" y="249"/>
                    <a:pt x="1619" y="211"/>
                    <a:pt x="1581" y="211"/>
                  </a:cubicBezTo>
                  <a:cubicBezTo>
                    <a:pt x="1372" y="119"/>
                    <a:pt x="1088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2527050" y="695875"/>
              <a:ext cx="23925" cy="11650"/>
            </a:xfrm>
            <a:custGeom>
              <a:avLst/>
              <a:gdLst/>
              <a:ahLst/>
              <a:cxnLst/>
              <a:rect l="l" t="t" r="r" b="b"/>
              <a:pathLst>
                <a:path w="957" h="466" extrusionOk="0">
                  <a:moveTo>
                    <a:pt x="912" y="0"/>
                  </a:moveTo>
                  <a:cubicBezTo>
                    <a:pt x="903" y="0"/>
                    <a:pt x="893" y="7"/>
                    <a:pt x="893" y="19"/>
                  </a:cubicBezTo>
                  <a:lnTo>
                    <a:pt x="880" y="19"/>
                  </a:lnTo>
                  <a:cubicBezTo>
                    <a:pt x="906" y="210"/>
                    <a:pt x="753" y="389"/>
                    <a:pt x="562" y="389"/>
                  </a:cubicBezTo>
                  <a:cubicBezTo>
                    <a:pt x="447" y="389"/>
                    <a:pt x="383" y="287"/>
                    <a:pt x="294" y="274"/>
                  </a:cubicBezTo>
                  <a:cubicBezTo>
                    <a:pt x="284" y="272"/>
                    <a:pt x="275" y="271"/>
                    <a:pt x="266" y="271"/>
                  </a:cubicBezTo>
                  <a:cubicBezTo>
                    <a:pt x="160" y="271"/>
                    <a:pt x="120" y="404"/>
                    <a:pt x="26" y="427"/>
                  </a:cubicBezTo>
                  <a:cubicBezTo>
                    <a:pt x="1" y="427"/>
                    <a:pt x="13" y="465"/>
                    <a:pt x="26" y="465"/>
                  </a:cubicBezTo>
                  <a:cubicBezTo>
                    <a:pt x="128" y="427"/>
                    <a:pt x="154" y="325"/>
                    <a:pt x="268" y="325"/>
                  </a:cubicBezTo>
                  <a:cubicBezTo>
                    <a:pt x="364" y="325"/>
                    <a:pt x="460" y="415"/>
                    <a:pt x="588" y="415"/>
                  </a:cubicBezTo>
                  <a:cubicBezTo>
                    <a:pt x="596" y="415"/>
                    <a:pt x="604" y="415"/>
                    <a:pt x="613" y="414"/>
                  </a:cubicBezTo>
                  <a:cubicBezTo>
                    <a:pt x="816" y="402"/>
                    <a:pt x="957" y="223"/>
                    <a:pt x="931" y="19"/>
                  </a:cubicBezTo>
                  <a:cubicBezTo>
                    <a:pt x="931" y="7"/>
                    <a:pt x="922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2525775" y="694975"/>
              <a:ext cx="25850" cy="13500"/>
            </a:xfrm>
            <a:custGeom>
              <a:avLst/>
              <a:gdLst/>
              <a:ahLst/>
              <a:cxnLst/>
              <a:rect l="l" t="t" r="r" b="b"/>
              <a:pathLst>
                <a:path w="1034" h="540" extrusionOk="0">
                  <a:moveTo>
                    <a:pt x="963" y="1"/>
                  </a:moveTo>
                  <a:cubicBezTo>
                    <a:pt x="957" y="1"/>
                    <a:pt x="951" y="2"/>
                    <a:pt x="944" y="4"/>
                  </a:cubicBezTo>
                  <a:cubicBezTo>
                    <a:pt x="918" y="4"/>
                    <a:pt x="893" y="30"/>
                    <a:pt x="893" y="68"/>
                  </a:cubicBezTo>
                  <a:cubicBezTo>
                    <a:pt x="893" y="157"/>
                    <a:pt x="867" y="234"/>
                    <a:pt x="804" y="310"/>
                  </a:cubicBezTo>
                  <a:cubicBezTo>
                    <a:pt x="753" y="361"/>
                    <a:pt x="689" y="387"/>
                    <a:pt x="613" y="387"/>
                  </a:cubicBezTo>
                  <a:cubicBezTo>
                    <a:pt x="562" y="374"/>
                    <a:pt x="511" y="361"/>
                    <a:pt x="472" y="336"/>
                  </a:cubicBezTo>
                  <a:cubicBezTo>
                    <a:pt x="434" y="297"/>
                    <a:pt x="396" y="285"/>
                    <a:pt x="345" y="272"/>
                  </a:cubicBezTo>
                  <a:cubicBezTo>
                    <a:pt x="335" y="270"/>
                    <a:pt x="325" y="269"/>
                    <a:pt x="315" y="269"/>
                  </a:cubicBezTo>
                  <a:cubicBezTo>
                    <a:pt x="249" y="269"/>
                    <a:pt x="185" y="306"/>
                    <a:pt x="141" y="361"/>
                  </a:cubicBezTo>
                  <a:cubicBezTo>
                    <a:pt x="115" y="387"/>
                    <a:pt x="90" y="412"/>
                    <a:pt x="52" y="438"/>
                  </a:cubicBezTo>
                  <a:cubicBezTo>
                    <a:pt x="26" y="438"/>
                    <a:pt x="1" y="476"/>
                    <a:pt x="13" y="501"/>
                  </a:cubicBezTo>
                  <a:cubicBezTo>
                    <a:pt x="26" y="527"/>
                    <a:pt x="39" y="540"/>
                    <a:pt x="64" y="540"/>
                  </a:cubicBezTo>
                  <a:lnTo>
                    <a:pt x="90" y="540"/>
                  </a:lnTo>
                  <a:cubicBezTo>
                    <a:pt x="128" y="527"/>
                    <a:pt x="166" y="501"/>
                    <a:pt x="205" y="463"/>
                  </a:cubicBezTo>
                  <a:cubicBezTo>
                    <a:pt x="230" y="425"/>
                    <a:pt x="268" y="412"/>
                    <a:pt x="307" y="412"/>
                  </a:cubicBezTo>
                  <a:cubicBezTo>
                    <a:pt x="358" y="412"/>
                    <a:pt x="409" y="425"/>
                    <a:pt x="447" y="450"/>
                  </a:cubicBezTo>
                  <a:cubicBezTo>
                    <a:pt x="511" y="489"/>
                    <a:pt x="587" y="501"/>
                    <a:pt x="664" y="501"/>
                  </a:cubicBezTo>
                  <a:cubicBezTo>
                    <a:pt x="880" y="476"/>
                    <a:pt x="1033" y="272"/>
                    <a:pt x="1008" y="55"/>
                  </a:cubicBezTo>
                  <a:cubicBezTo>
                    <a:pt x="1008" y="24"/>
                    <a:pt x="990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2493600" y="702050"/>
              <a:ext cx="36350" cy="23950"/>
            </a:xfrm>
            <a:custGeom>
              <a:avLst/>
              <a:gdLst/>
              <a:ahLst/>
              <a:cxnLst/>
              <a:rect l="l" t="t" r="r" b="b"/>
              <a:pathLst>
                <a:path w="1454" h="958" extrusionOk="0">
                  <a:moveTo>
                    <a:pt x="1091" y="0"/>
                  </a:moveTo>
                  <a:cubicBezTo>
                    <a:pt x="813" y="0"/>
                    <a:pt x="470" y="167"/>
                    <a:pt x="306" y="282"/>
                  </a:cubicBezTo>
                  <a:cubicBezTo>
                    <a:pt x="166" y="359"/>
                    <a:pt x="0" y="473"/>
                    <a:pt x="26" y="652"/>
                  </a:cubicBezTo>
                  <a:cubicBezTo>
                    <a:pt x="64" y="830"/>
                    <a:pt x="306" y="919"/>
                    <a:pt x="472" y="958"/>
                  </a:cubicBezTo>
                  <a:cubicBezTo>
                    <a:pt x="497" y="958"/>
                    <a:pt x="497" y="932"/>
                    <a:pt x="485" y="919"/>
                  </a:cubicBezTo>
                  <a:cubicBezTo>
                    <a:pt x="421" y="907"/>
                    <a:pt x="370" y="894"/>
                    <a:pt x="306" y="881"/>
                  </a:cubicBezTo>
                  <a:cubicBezTo>
                    <a:pt x="77" y="614"/>
                    <a:pt x="77" y="422"/>
                    <a:pt x="306" y="308"/>
                  </a:cubicBezTo>
                  <a:cubicBezTo>
                    <a:pt x="408" y="244"/>
                    <a:pt x="523" y="193"/>
                    <a:pt x="625" y="142"/>
                  </a:cubicBezTo>
                  <a:cubicBezTo>
                    <a:pt x="747" y="101"/>
                    <a:pt x="921" y="46"/>
                    <a:pt x="1079" y="46"/>
                  </a:cubicBezTo>
                  <a:cubicBezTo>
                    <a:pt x="1217" y="46"/>
                    <a:pt x="1344" y="88"/>
                    <a:pt x="1415" y="218"/>
                  </a:cubicBezTo>
                  <a:cubicBezTo>
                    <a:pt x="1415" y="226"/>
                    <a:pt x="1419" y="229"/>
                    <a:pt x="1424" y="229"/>
                  </a:cubicBezTo>
                  <a:cubicBezTo>
                    <a:pt x="1434" y="229"/>
                    <a:pt x="1449" y="214"/>
                    <a:pt x="1441" y="206"/>
                  </a:cubicBezTo>
                  <a:lnTo>
                    <a:pt x="1453" y="193"/>
                  </a:lnTo>
                  <a:cubicBezTo>
                    <a:pt x="1381" y="52"/>
                    <a:pt x="1246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2492325" y="701225"/>
              <a:ext cx="38575" cy="26050"/>
            </a:xfrm>
            <a:custGeom>
              <a:avLst/>
              <a:gdLst/>
              <a:ahLst/>
              <a:cxnLst/>
              <a:rect l="l" t="t" r="r" b="b"/>
              <a:pathLst>
                <a:path w="1543" h="1042" extrusionOk="0">
                  <a:moveTo>
                    <a:pt x="141" y="545"/>
                  </a:moveTo>
                  <a:cubicBezTo>
                    <a:pt x="141" y="659"/>
                    <a:pt x="192" y="774"/>
                    <a:pt x="268" y="863"/>
                  </a:cubicBezTo>
                  <a:cubicBezTo>
                    <a:pt x="192" y="825"/>
                    <a:pt x="141" y="761"/>
                    <a:pt x="128" y="672"/>
                  </a:cubicBezTo>
                  <a:cubicBezTo>
                    <a:pt x="115" y="634"/>
                    <a:pt x="115" y="583"/>
                    <a:pt x="141" y="545"/>
                  </a:cubicBezTo>
                  <a:close/>
                  <a:moveTo>
                    <a:pt x="1116" y="1"/>
                  </a:moveTo>
                  <a:cubicBezTo>
                    <a:pt x="830" y="1"/>
                    <a:pt x="490" y="170"/>
                    <a:pt x="319" y="277"/>
                  </a:cubicBezTo>
                  <a:cubicBezTo>
                    <a:pt x="179" y="379"/>
                    <a:pt x="0" y="494"/>
                    <a:pt x="39" y="697"/>
                  </a:cubicBezTo>
                  <a:cubicBezTo>
                    <a:pt x="90" y="927"/>
                    <a:pt x="370" y="991"/>
                    <a:pt x="510" y="1029"/>
                  </a:cubicBezTo>
                  <a:lnTo>
                    <a:pt x="523" y="1029"/>
                  </a:lnTo>
                  <a:lnTo>
                    <a:pt x="523" y="1042"/>
                  </a:lnTo>
                  <a:cubicBezTo>
                    <a:pt x="587" y="1029"/>
                    <a:pt x="599" y="940"/>
                    <a:pt x="536" y="927"/>
                  </a:cubicBezTo>
                  <a:cubicBezTo>
                    <a:pt x="485" y="914"/>
                    <a:pt x="434" y="901"/>
                    <a:pt x="383" y="889"/>
                  </a:cubicBezTo>
                  <a:cubicBezTo>
                    <a:pt x="255" y="736"/>
                    <a:pt x="204" y="621"/>
                    <a:pt x="217" y="532"/>
                  </a:cubicBezTo>
                  <a:cubicBezTo>
                    <a:pt x="230" y="468"/>
                    <a:pt x="281" y="417"/>
                    <a:pt x="383" y="379"/>
                  </a:cubicBezTo>
                  <a:cubicBezTo>
                    <a:pt x="472" y="315"/>
                    <a:pt x="587" y="264"/>
                    <a:pt x="701" y="213"/>
                  </a:cubicBezTo>
                  <a:cubicBezTo>
                    <a:pt x="876" y="151"/>
                    <a:pt x="1021" y="119"/>
                    <a:pt x="1136" y="119"/>
                  </a:cubicBezTo>
                  <a:cubicBezTo>
                    <a:pt x="1281" y="119"/>
                    <a:pt x="1378" y="170"/>
                    <a:pt x="1428" y="277"/>
                  </a:cubicBezTo>
                  <a:cubicBezTo>
                    <a:pt x="1428" y="290"/>
                    <a:pt x="1453" y="302"/>
                    <a:pt x="1466" y="302"/>
                  </a:cubicBezTo>
                  <a:cubicBezTo>
                    <a:pt x="1517" y="302"/>
                    <a:pt x="1543" y="264"/>
                    <a:pt x="1530" y="213"/>
                  </a:cubicBezTo>
                  <a:cubicBezTo>
                    <a:pt x="1479" y="111"/>
                    <a:pt x="1390" y="47"/>
                    <a:pt x="1275" y="22"/>
                  </a:cubicBezTo>
                  <a:cubicBezTo>
                    <a:pt x="1225" y="7"/>
                    <a:pt x="1172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2428900" y="719025"/>
              <a:ext cx="75550" cy="18250"/>
            </a:xfrm>
            <a:custGeom>
              <a:avLst/>
              <a:gdLst/>
              <a:ahLst/>
              <a:cxnLst/>
              <a:rect l="l" t="t" r="r" b="b"/>
              <a:pathLst>
                <a:path w="3022" h="730" extrusionOk="0">
                  <a:moveTo>
                    <a:pt x="1922" y="620"/>
                  </a:moveTo>
                  <a:cubicBezTo>
                    <a:pt x="1898" y="620"/>
                    <a:pt x="1873" y="622"/>
                    <a:pt x="1849" y="624"/>
                  </a:cubicBezTo>
                  <a:lnTo>
                    <a:pt x="1849" y="624"/>
                  </a:lnTo>
                  <a:cubicBezTo>
                    <a:pt x="1864" y="626"/>
                    <a:pt x="1879" y="627"/>
                    <a:pt x="1893" y="627"/>
                  </a:cubicBezTo>
                  <a:cubicBezTo>
                    <a:pt x="1913" y="627"/>
                    <a:pt x="1932" y="625"/>
                    <a:pt x="1952" y="621"/>
                  </a:cubicBezTo>
                  <a:lnTo>
                    <a:pt x="1952" y="621"/>
                  </a:lnTo>
                  <a:cubicBezTo>
                    <a:pt x="1942" y="620"/>
                    <a:pt x="1932" y="620"/>
                    <a:pt x="1922" y="620"/>
                  </a:cubicBezTo>
                  <a:close/>
                  <a:moveTo>
                    <a:pt x="2445" y="1"/>
                  </a:moveTo>
                  <a:cubicBezTo>
                    <a:pt x="2299" y="1"/>
                    <a:pt x="2166" y="39"/>
                    <a:pt x="2091" y="151"/>
                  </a:cubicBezTo>
                  <a:cubicBezTo>
                    <a:pt x="1977" y="317"/>
                    <a:pt x="2142" y="521"/>
                    <a:pt x="2015" y="597"/>
                  </a:cubicBezTo>
                  <a:cubicBezTo>
                    <a:pt x="1994" y="608"/>
                    <a:pt x="1973" y="616"/>
                    <a:pt x="1952" y="621"/>
                  </a:cubicBezTo>
                  <a:lnTo>
                    <a:pt x="1952" y="621"/>
                  </a:lnTo>
                  <a:cubicBezTo>
                    <a:pt x="2003" y="624"/>
                    <a:pt x="2057" y="638"/>
                    <a:pt x="2117" y="674"/>
                  </a:cubicBezTo>
                  <a:cubicBezTo>
                    <a:pt x="2121" y="678"/>
                    <a:pt x="2125" y="679"/>
                    <a:pt x="2129" y="679"/>
                  </a:cubicBezTo>
                  <a:cubicBezTo>
                    <a:pt x="2137" y="679"/>
                    <a:pt x="2142" y="674"/>
                    <a:pt x="2142" y="674"/>
                  </a:cubicBezTo>
                  <a:cubicBezTo>
                    <a:pt x="2167" y="584"/>
                    <a:pt x="2172" y="557"/>
                    <a:pt x="2168" y="557"/>
                  </a:cubicBezTo>
                  <a:lnTo>
                    <a:pt x="2168" y="557"/>
                  </a:lnTo>
                  <a:cubicBezTo>
                    <a:pt x="2162" y="557"/>
                    <a:pt x="2134" y="620"/>
                    <a:pt x="2125" y="620"/>
                  </a:cubicBezTo>
                  <a:cubicBezTo>
                    <a:pt x="2118" y="620"/>
                    <a:pt x="2120" y="591"/>
                    <a:pt x="2142" y="495"/>
                  </a:cubicBezTo>
                  <a:cubicBezTo>
                    <a:pt x="2222" y="140"/>
                    <a:pt x="2388" y="36"/>
                    <a:pt x="2571" y="36"/>
                  </a:cubicBezTo>
                  <a:cubicBezTo>
                    <a:pt x="2709" y="36"/>
                    <a:pt x="2857" y="96"/>
                    <a:pt x="2983" y="151"/>
                  </a:cubicBezTo>
                  <a:cubicBezTo>
                    <a:pt x="3009" y="151"/>
                    <a:pt x="3022" y="126"/>
                    <a:pt x="2996" y="126"/>
                  </a:cubicBezTo>
                  <a:cubicBezTo>
                    <a:pt x="2870" y="74"/>
                    <a:pt x="2646" y="1"/>
                    <a:pt x="2445" y="1"/>
                  </a:cubicBezTo>
                  <a:close/>
                  <a:moveTo>
                    <a:pt x="1327" y="418"/>
                  </a:moveTo>
                  <a:cubicBezTo>
                    <a:pt x="1322" y="418"/>
                    <a:pt x="1318" y="419"/>
                    <a:pt x="1314" y="419"/>
                  </a:cubicBezTo>
                  <a:cubicBezTo>
                    <a:pt x="1237" y="419"/>
                    <a:pt x="1186" y="483"/>
                    <a:pt x="1123" y="508"/>
                  </a:cubicBezTo>
                  <a:cubicBezTo>
                    <a:pt x="944" y="572"/>
                    <a:pt x="1059" y="585"/>
                    <a:pt x="689" y="585"/>
                  </a:cubicBezTo>
                  <a:cubicBezTo>
                    <a:pt x="587" y="585"/>
                    <a:pt x="489" y="568"/>
                    <a:pt x="393" y="568"/>
                  </a:cubicBezTo>
                  <a:cubicBezTo>
                    <a:pt x="321" y="568"/>
                    <a:pt x="250" y="577"/>
                    <a:pt x="179" y="610"/>
                  </a:cubicBezTo>
                  <a:cubicBezTo>
                    <a:pt x="179" y="611"/>
                    <a:pt x="179" y="612"/>
                    <a:pt x="179" y="613"/>
                  </a:cubicBezTo>
                  <a:lnTo>
                    <a:pt x="179" y="613"/>
                  </a:lnTo>
                  <a:cubicBezTo>
                    <a:pt x="146" y="591"/>
                    <a:pt x="109" y="575"/>
                    <a:pt x="77" y="559"/>
                  </a:cubicBezTo>
                  <a:lnTo>
                    <a:pt x="52" y="559"/>
                  </a:lnTo>
                  <a:cubicBezTo>
                    <a:pt x="14" y="648"/>
                    <a:pt x="1" y="623"/>
                    <a:pt x="52" y="725"/>
                  </a:cubicBezTo>
                  <a:cubicBezTo>
                    <a:pt x="55" y="728"/>
                    <a:pt x="60" y="730"/>
                    <a:pt x="64" y="730"/>
                  </a:cubicBezTo>
                  <a:cubicBezTo>
                    <a:pt x="76" y="730"/>
                    <a:pt x="87" y="718"/>
                    <a:pt x="77" y="699"/>
                  </a:cubicBezTo>
                  <a:cubicBezTo>
                    <a:pt x="56" y="661"/>
                    <a:pt x="99" y="639"/>
                    <a:pt x="174" y="627"/>
                  </a:cubicBezTo>
                  <a:lnTo>
                    <a:pt x="174" y="627"/>
                  </a:lnTo>
                  <a:cubicBezTo>
                    <a:pt x="174" y="629"/>
                    <a:pt x="175" y="632"/>
                    <a:pt x="179" y="636"/>
                  </a:cubicBezTo>
                  <a:lnTo>
                    <a:pt x="179" y="674"/>
                  </a:lnTo>
                  <a:cubicBezTo>
                    <a:pt x="179" y="687"/>
                    <a:pt x="179" y="687"/>
                    <a:pt x="192" y="687"/>
                  </a:cubicBezTo>
                  <a:lnTo>
                    <a:pt x="218" y="687"/>
                  </a:lnTo>
                  <a:cubicBezTo>
                    <a:pt x="221" y="688"/>
                    <a:pt x="225" y="689"/>
                    <a:pt x="228" y="689"/>
                  </a:cubicBezTo>
                  <a:cubicBezTo>
                    <a:pt x="246" y="689"/>
                    <a:pt x="252" y="661"/>
                    <a:pt x="230" y="661"/>
                  </a:cubicBezTo>
                  <a:cubicBezTo>
                    <a:pt x="220" y="647"/>
                    <a:pt x="207" y="635"/>
                    <a:pt x="193" y="624"/>
                  </a:cubicBezTo>
                  <a:lnTo>
                    <a:pt x="193" y="624"/>
                  </a:lnTo>
                  <a:cubicBezTo>
                    <a:pt x="246" y="617"/>
                    <a:pt x="310" y="615"/>
                    <a:pt x="378" y="615"/>
                  </a:cubicBezTo>
                  <a:cubicBezTo>
                    <a:pt x="573" y="615"/>
                    <a:pt x="791" y="636"/>
                    <a:pt x="804" y="636"/>
                  </a:cubicBezTo>
                  <a:cubicBezTo>
                    <a:pt x="970" y="636"/>
                    <a:pt x="919" y="597"/>
                    <a:pt x="1072" y="559"/>
                  </a:cubicBezTo>
                  <a:lnTo>
                    <a:pt x="1479" y="508"/>
                  </a:lnTo>
                  <a:lnTo>
                    <a:pt x="1530" y="559"/>
                  </a:lnTo>
                  <a:cubicBezTo>
                    <a:pt x="1556" y="559"/>
                    <a:pt x="1594" y="597"/>
                    <a:pt x="1620" y="610"/>
                  </a:cubicBezTo>
                  <a:cubicBezTo>
                    <a:pt x="1664" y="626"/>
                    <a:pt x="1706" y="631"/>
                    <a:pt x="1746" y="631"/>
                  </a:cubicBezTo>
                  <a:cubicBezTo>
                    <a:pt x="1781" y="631"/>
                    <a:pt x="1815" y="627"/>
                    <a:pt x="1849" y="624"/>
                  </a:cubicBezTo>
                  <a:lnTo>
                    <a:pt x="1849" y="624"/>
                  </a:lnTo>
                  <a:cubicBezTo>
                    <a:pt x="1668" y="597"/>
                    <a:pt x="1490" y="418"/>
                    <a:pt x="1327" y="41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2428275" y="717925"/>
              <a:ext cx="76825" cy="20500"/>
            </a:xfrm>
            <a:custGeom>
              <a:avLst/>
              <a:gdLst/>
              <a:ahLst/>
              <a:cxnLst/>
              <a:rect l="l" t="t" r="r" b="b"/>
              <a:pathLst>
                <a:path w="3073" h="820" extrusionOk="0">
                  <a:moveTo>
                    <a:pt x="2400" y="91"/>
                  </a:moveTo>
                  <a:cubicBezTo>
                    <a:pt x="2412" y="91"/>
                    <a:pt x="2423" y="92"/>
                    <a:pt x="2435" y="93"/>
                  </a:cubicBezTo>
                  <a:lnTo>
                    <a:pt x="2397" y="93"/>
                  </a:lnTo>
                  <a:cubicBezTo>
                    <a:pt x="2258" y="186"/>
                    <a:pt x="2161" y="331"/>
                    <a:pt x="2125" y="491"/>
                  </a:cubicBezTo>
                  <a:lnTo>
                    <a:pt x="2125" y="491"/>
                  </a:lnTo>
                  <a:cubicBezTo>
                    <a:pt x="2124" y="474"/>
                    <a:pt x="2121" y="456"/>
                    <a:pt x="2116" y="437"/>
                  </a:cubicBezTo>
                  <a:cubicBezTo>
                    <a:pt x="2104" y="374"/>
                    <a:pt x="2104" y="284"/>
                    <a:pt x="2142" y="221"/>
                  </a:cubicBezTo>
                  <a:cubicBezTo>
                    <a:pt x="2210" y="141"/>
                    <a:pt x="2300" y="91"/>
                    <a:pt x="2400" y="91"/>
                  </a:cubicBezTo>
                  <a:close/>
                  <a:moveTo>
                    <a:pt x="1351" y="501"/>
                  </a:moveTo>
                  <a:cubicBezTo>
                    <a:pt x="1390" y="501"/>
                    <a:pt x="1428" y="514"/>
                    <a:pt x="1466" y="527"/>
                  </a:cubicBezTo>
                  <a:lnTo>
                    <a:pt x="1211" y="565"/>
                  </a:lnTo>
                  <a:lnTo>
                    <a:pt x="1237" y="552"/>
                  </a:lnTo>
                  <a:cubicBezTo>
                    <a:pt x="1262" y="527"/>
                    <a:pt x="1300" y="501"/>
                    <a:pt x="1339" y="501"/>
                  </a:cubicBezTo>
                  <a:close/>
                  <a:moveTo>
                    <a:pt x="2116" y="590"/>
                  </a:moveTo>
                  <a:cubicBezTo>
                    <a:pt x="2116" y="616"/>
                    <a:pt x="2116" y="641"/>
                    <a:pt x="2116" y="667"/>
                  </a:cubicBezTo>
                  <a:lnTo>
                    <a:pt x="2078" y="654"/>
                  </a:lnTo>
                  <a:cubicBezTo>
                    <a:pt x="2104" y="641"/>
                    <a:pt x="2116" y="616"/>
                    <a:pt x="2116" y="590"/>
                  </a:cubicBezTo>
                  <a:close/>
                  <a:moveTo>
                    <a:pt x="102" y="654"/>
                  </a:moveTo>
                  <a:lnTo>
                    <a:pt x="128" y="667"/>
                  </a:lnTo>
                  <a:cubicBezTo>
                    <a:pt x="115" y="667"/>
                    <a:pt x="102" y="680"/>
                    <a:pt x="102" y="680"/>
                  </a:cubicBezTo>
                  <a:cubicBezTo>
                    <a:pt x="102" y="680"/>
                    <a:pt x="102" y="680"/>
                    <a:pt x="102" y="667"/>
                  </a:cubicBezTo>
                  <a:lnTo>
                    <a:pt x="102" y="654"/>
                  </a:lnTo>
                  <a:close/>
                  <a:moveTo>
                    <a:pt x="2462" y="0"/>
                  </a:moveTo>
                  <a:cubicBezTo>
                    <a:pt x="2309" y="0"/>
                    <a:pt x="2165" y="42"/>
                    <a:pt x="2078" y="170"/>
                  </a:cubicBezTo>
                  <a:cubicBezTo>
                    <a:pt x="2027" y="246"/>
                    <a:pt x="2014" y="348"/>
                    <a:pt x="2040" y="450"/>
                  </a:cubicBezTo>
                  <a:cubicBezTo>
                    <a:pt x="2053" y="539"/>
                    <a:pt x="2053" y="590"/>
                    <a:pt x="2014" y="603"/>
                  </a:cubicBezTo>
                  <a:cubicBezTo>
                    <a:pt x="1981" y="621"/>
                    <a:pt x="1947" y="629"/>
                    <a:pt x="1913" y="629"/>
                  </a:cubicBezTo>
                  <a:cubicBezTo>
                    <a:pt x="1826" y="629"/>
                    <a:pt x="1736" y="581"/>
                    <a:pt x="1645" y="527"/>
                  </a:cubicBezTo>
                  <a:cubicBezTo>
                    <a:pt x="1555" y="463"/>
                    <a:pt x="1441" y="425"/>
                    <a:pt x="1326" y="425"/>
                  </a:cubicBezTo>
                  <a:cubicBezTo>
                    <a:pt x="1275" y="425"/>
                    <a:pt x="1237" y="450"/>
                    <a:pt x="1199" y="476"/>
                  </a:cubicBezTo>
                  <a:cubicBezTo>
                    <a:pt x="1173" y="488"/>
                    <a:pt x="1148" y="501"/>
                    <a:pt x="1135" y="514"/>
                  </a:cubicBezTo>
                  <a:cubicBezTo>
                    <a:pt x="1097" y="527"/>
                    <a:pt x="1058" y="539"/>
                    <a:pt x="1033" y="565"/>
                  </a:cubicBezTo>
                  <a:cubicBezTo>
                    <a:pt x="995" y="590"/>
                    <a:pt x="982" y="590"/>
                    <a:pt x="714" y="590"/>
                  </a:cubicBezTo>
                  <a:lnTo>
                    <a:pt x="587" y="578"/>
                  </a:lnTo>
                  <a:cubicBezTo>
                    <a:pt x="555" y="574"/>
                    <a:pt x="523" y="573"/>
                    <a:pt x="491" y="573"/>
                  </a:cubicBezTo>
                  <a:cubicBezTo>
                    <a:pt x="396" y="573"/>
                    <a:pt x="303" y="587"/>
                    <a:pt x="217" y="616"/>
                  </a:cubicBezTo>
                  <a:cubicBezTo>
                    <a:pt x="192" y="603"/>
                    <a:pt x="153" y="590"/>
                    <a:pt x="128" y="578"/>
                  </a:cubicBezTo>
                  <a:cubicBezTo>
                    <a:pt x="118" y="573"/>
                    <a:pt x="107" y="570"/>
                    <a:pt x="97" y="570"/>
                  </a:cubicBezTo>
                  <a:cubicBezTo>
                    <a:pt x="78" y="570"/>
                    <a:pt x="59" y="579"/>
                    <a:pt x="51" y="603"/>
                  </a:cubicBezTo>
                  <a:cubicBezTo>
                    <a:pt x="39" y="616"/>
                    <a:pt x="26" y="629"/>
                    <a:pt x="26" y="641"/>
                  </a:cubicBezTo>
                  <a:cubicBezTo>
                    <a:pt x="0" y="667"/>
                    <a:pt x="0" y="718"/>
                    <a:pt x="26" y="756"/>
                  </a:cubicBezTo>
                  <a:lnTo>
                    <a:pt x="51" y="794"/>
                  </a:lnTo>
                  <a:cubicBezTo>
                    <a:pt x="64" y="807"/>
                    <a:pt x="77" y="820"/>
                    <a:pt x="102" y="820"/>
                  </a:cubicBezTo>
                  <a:cubicBezTo>
                    <a:pt x="115" y="820"/>
                    <a:pt x="128" y="820"/>
                    <a:pt x="128" y="807"/>
                  </a:cubicBezTo>
                  <a:cubicBezTo>
                    <a:pt x="166" y="794"/>
                    <a:pt x="166" y="756"/>
                    <a:pt x="153" y="731"/>
                  </a:cubicBezTo>
                  <a:lnTo>
                    <a:pt x="179" y="731"/>
                  </a:lnTo>
                  <a:cubicBezTo>
                    <a:pt x="166" y="756"/>
                    <a:pt x="192" y="794"/>
                    <a:pt x="217" y="794"/>
                  </a:cubicBezTo>
                  <a:lnTo>
                    <a:pt x="255" y="794"/>
                  </a:lnTo>
                  <a:cubicBezTo>
                    <a:pt x="281" y="794"/>
                    <a:pt x="306" y="782"/>
                    <a:pt x="319" y="756"/>
                  </a:cubicBezTo>
                  <a:cubicBezTo>
                    <a:pt x="319" y="743"/>
                    <a:pt x="319" y="731"/>
                    <a:pt x="319" y="718"/>
                  </a:cubicBezTo>
                  <a:cubicBezTo>
                    <a:pt x="472" y="718"/>
                    <a:pt x="638" y="718"/>
                    <a:pt x="791" y="731"/>
                  </a:cubicBezTo>
                  <a:lnTo>
                    <a:pt x="854" y="731"/>
                  </a:lnTo>
                  <a:cubicBezTo>
                    <a:pt x="905" y="731"/>
                    <a:pt x="956" y="731"/>
                    <a:pt x="1007" y="705"/>
                  </a:cubicBezTo>
                  <a:cubicBezTo>
                    <a:pt x="1046" y="692"/>
                    <a:pt x="1084" y="680"/>
                    <a:pt x="1122" y="667"/>
                  </a:cubicBezTo>
                  <a:lnTo>
                    <a:pt x="1492" y="616"/>
                  </a:lnTo>
                  <a:lnTo>
                    <a:pt x="1543" y="654"/>
                  </a:lnTo>
                  <a:lnTo>
                    <a:pt x="1555" y="654"/>
                  </a:lnTo>
                  <a:cubicBezTo>
                    <a:pt x="1568" y="667"/>
                    <a:pt x="1581" y="667"/>
                    <a:pt x="1594" y="680"/>
                  </a:cubicBezTo>
                  <a:cubicBezTo>
                    <a:pt x="1606" y="692"/>
                    <a:pt x="1632" y="692"/>
                    <a:pt x="1645" y="705"/>
                  </a:cubicBezTo>
                  <a:cubicBezTo>
                    <a:pt x="1689" y="720"/>
                    <a:pt x="1734" y="726"/>
                    <a:pt x="1779" y="726"/>
                  </a:cubicBezTo>
                  <a:cubicBezTo>
                    <a:pt x="1811" y="726"/>
                    <a:pt x="1842" y="723"/>
                    <a:pt x="1874" y="718"/>
                  </a:cubicBezTo>
                  <a:cubicBezTo>
                    <a:pt x="1895" y="715"/>
                    <a:pt x="1916" y="713"/>
                    <a:pt x="1937" y="713"/>
                  </a:cubicBezTo>
                  <a:cubicBezTo>
                    <a:pt x="2005" y="713"/>
                    <a:pt x="2074" y="730"/>
                    <a:pt x="2142" y="769"/>
                  </a:cubicBezTo>
                  <a:cubicBezTo>
                    <a:pt x="2148" y="775"/>
                    <a:pt x="2154" y="778"/>
                    <a:pt x="2162" y="778"/>
                  </a:cubicBezTo>
                  <a:cubicBezTo>
                    <a:pt x="2170" y="778"/>
                    <a:pt x="2180" y="775"/>
                    <a:pt x="2193" y="769"/>
                  </a:cubicBezTo>
                  <a:cubicBezTo>
                    <a:pt x="2205" y="769"/>
                    <a:pt x="2218" y="743"/>
                    <a:pt x="2218" y="731"/>
                  </a:cubicBezTo>
                  <a:cubicBezTo>
                    <a:pt x="2256" y="616"/>
                    <a:pt x="2256" y="590"/>
                    <a:pt x="2218" y="578"/>
                  </a:cubicBezTo>
                  <a:lnTo>
                    <a:pt x="2218" y="565"/>
                  </a:lnTo>
                  <a:cubicBezTo>
                    <a:pt x="2218" y="399"/>
                    <a:pt x="2307" y="259"/>
                    <a:pt x="2435" y="157"/>
                  </a:cubicBezTo>
                  <a:cubicBezTo>
                    <a:pt x="2480" y="136"/>
                    <a:pt x="2531" y="127"/>
                    <a:pt x="2583" y="127"/>
                  </a:cubicBezTo>
                  <a:cubicBezTo>
                    <a:pt x="2721" y="127"/>
                    <a:pt x="2872" y="187"/>
                    <a:pt x="2983" y="233"/>
                  </a:cubicBezTo>
                  <a:cubicBezTo>
                    <a:pt x="2996" y="240"/>
                    <a:pt x="3005" y="243"/>
                    <a:pt x="3015" y="243"/>
                  </a:cubicBezTo>
                  <a:cubicBezTo>
                    <a:pt x="3024" y="243"/>
                    <a:pt x="3034" y="240"/>
                    <a:pt x="3047" y="233"/>
                  </a:cubicBezTo>
                  <a:cubicBezTo>
                    <a:pt x="3059" y="221"/>
                    <a:pt x="3072" y="195"/>
                    <a:pt x="3059" y="182"/>
                  </a:cubicBezTo>
                  <a:cubicBezTo>
                    <a:pt x="3059" y="157"/>
                    <a:pt x="3047" y="144"/>
                    <a:pt x="3034" y="131"/>
                  </a:cubicBezTo>
                  <a:cubicBezTo>
                    <a:pt x="2935" y="93"/>
                    <a:pt x="2689" y="0"/>
                    <a:pt x="24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2394175" y="729750"/>
              <a:ext cx="36350" cy="18250"/>
            </a:xfrm>
            <a:custGeom>
              <a:avLst/>
              <a:gdLst/>
              <a:ahLst/>
              <a:cxnLst/>
              <a:rect l="l" t="t" r="r" b="b"/>
              <a:pathLst>
                <a:path w="1454" h="730" extrusionOk="0">
                  <a:moveTo>
                    <a:pt x="901" y="1"/>
                  </a:moveTo>
                  <a:cubicBezTo>
                    <a:pt x="694" y="1"/>
                    <a:pt x="480" y="50"/>
                    <a:pt x="370" y="105"/>
                  </a:cubicBezTo>
                  <a:cubicBezTo>
                    <a:pt x="141" y="219"/>
                    <a:pt x="1" y="602"/>
                    <a:pt x="306" y="729"/>
                  </a:cubicBezTo>
                  <a:cubicBezTo>
                    <a:pt x="332" y="729"/>
                    <a:pt x="345" y="704"/>
                    <a:pt x="319" y="691"/>
                  </a:cubicBezTo>
                  <a:cubicBezTo>
                    <a:pt x="166" y="614"/>
                    <a:pt x="115" y="423"/>
                    <a:pt x="217" y="283"/>
                  </a:cubicBezTo>
                  <a:cubicBezTo>
                    <a:pt x="319" y="156"/>
                    <a:pt x="472" y="79"/>
                    <a:pt x="638" y="66"/>
                  </a:cubicBezTo>
                  <a:cubicBezTo>
                    <a:pt x="701" y="57"/>
                    <a:pt x="770" y="48"/>
                    <a:pt x="842" y="48"/>
                  </a:cubicBezTo>
                  <a:cubicBezTo>
                    <a:pt x="871" y="48"/>
                    <a:pt x="901" y="50"/>
                    <a:pt x="931" y="54"/>
                  </a:cubicBezTo>
                  <a:cubicBezTo>
                    <a:pt x="956" y="54"/>
                    <a:pt x="1454" y="143"/>
                    <a:pt x="1352" y="245"/>
                  </a:cubicBezTo>
                  <a:cubicBezTo>
                    <a:pt x="1341" y="255"/>
                    <a:pt x="1348" y="274"/>
                    <a:pt x="1364" y="274"/>
                  </a:cubicBezTo>
                  <a:cubicBezTo>
                    <a:pt x="1368" y="274"/>
                    <a:pt x="1372" y="273"/>
                    <a:pt x="1377" y="270"/>
                  </a:cubicBezTo>
                  <a:lnTo>
                    <a:pt x="1403" y="245"/>
                  </a:lnTo>
                  <a:cubicBezTo>
                    <a:pt x="1403" y="245"/>
                    <a:pt x="1403" y="232"/>
                    <a:pt x="1403" y="232"/>
                  </a:cubicBezTo>
                  <a:cubicBezTo>
                    <a:pt x="1343" y="59"/>
                    <a:pt x="1127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2396400" y="728950"/>
              <a:ext cx="33800" cy="20000"/>
            </a:xfrm>
            <a:custGeom>
              <a:avLst/>
              <a:gdLst/>
              <a:ahLst/>
              <a:cxnLst/>
              <a:rect l="l" t="t" r="r" b="b"/>
              <a:pathLst>
                <a:path w="1352" h="800" extrusionOk="0">
                  <a:moveTo>
                    <a:pt x="788" y="0"/>
                  </a:moveTo>
                  <a:cubicBezTo>
                    <a:pt x="611" y="0"/>
                    <a:pt x="435" y="35"/>
                    <a:pt x="268" y="111"/>
                  </a:cubicBezTo>
                  <a:cubicBezTo>
                    <a:pt x="103" y="188"/>
                    <a:pt x="1" y="353"/>
                    <a:pt x="1" y="532"/>
                  </a:cubicBezTo>
                  <a:cubicBezTo>
                    <a:pt x="13" y="646"/>
                    <a:pt x="90" y="761"/>
                    <a:pt x="205" y="799"/>
                  </a:cubicBezTo>
                  <a:lnTo>
                    <a:pt x="230" y="799"/>
                  </a:lnTo>
                  <a:cubicBezTo>
                    <a:pt x="243" y="799"/>
                    <a:pt x="268" y="787"/>
                    <a:pt x="281" y="774"/>
                  </a:cubicBezTo>
                  <a:cubicBezTo>
                    <a:pt x="294" y="736"/>
                    <a:pt x="281" y="697"/>
                    <a:pt x="243" y="697"/>
                  </a:cubicBezTo>
                  <a:cubicBezTo>
                    <a:pt x="192" y="672"/>
                    <a:pt x="154" y="621"/>
                    <a:pt x="128" y="570"/>
                  </a:cubicBezTo>
                  <a:cubicBezTo>
                    <a:pt x="103" y="493"/>
                    <a:pt x="115" y="404"/>
                    <a:pt x="166" y="341"/>
                  </a:cubicBezTo>
                  <a:cubicBezTo>
                    <a:pt x="256" y="226"/>
                    <a:pt x="396" y="149"/>
                    <a:pt x="549" y="149"/>
                  </a:cubicBezTo>
                  <a:cubicBezTo>
                    <a:pt x="651" y="124"/>
                    <a:pt x="740" y="124"/>
                    <a:pt x="842" y="124"/>
                  </a:cubicBezTo>
                  <a:cubicBezTo>
                    <a:pt x="918" y="124"/>
                    <a:pt x="1212" y="200"/>
                    <a:pt x="1237" y="251"/>
                  </a:cubicBezTo>
                  <a:cubicBezTo>
                    <a:pt x="1224" y="264"/>
                    <a:pt x="1212" y="290"/>
                    <a:pt x="1224" y="302"/>
                  </a:cubicBezTo>
                  <a:cubicBezTo>
                    <a:pt x="1224" y="328"/>
                    <a:pt x="1237" y="341"/>
                    <a:pt x="1263" y="353"/>
                  </a:cubicBezTo>
                  <a:cubicBezTo>
                    <a:pt x="1275" y="353"/>
                    <a:pt x="1301" y="353"/>
                    <a:pt x="1314" y="328"/>
                  </a:cubicBezTo>
                  <a:lnTo>
                    <a:pt x="1339" y="315"/>
                  </a:lnTo>
                  <a:cubicBezTo>
                    <a:pt x="1352" y="302"/>
                    <a:pt x="1352" y="277"/>
                    <a:pt x="1352" y="251"/>
                  </a:cubicBezTo>
                  <a:cubicBezTo>
                    <a:pt x="1314" y="162"/>
                    <a:pt x="1237" y="86"/>
                    <a:pt x="1148" y="47"/>
                  </a:cubicBezTo>
                  <a:cubicBezTo>
                    <a:pt x="1029" y="16"/>
                    <a:pt x="908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2366550" y="744450"/>
              <a:ext cx="33375" cy="2725"/>
            </a:xfrm>
            <a:custGeom>
              <a:avLst/>
              <a:gdLst/>
              <a:ahLst/>
              <a:cxnLst/>
              <a:rect l="l" t="t" r="r" b="b"/>
              <a:pathLst>
                <a:path w="1335" h="109" extrusionOk="0">
                  <a:moveTo>
                    <a:pt x="1297" y="1"/>
                  </a:moveTo>
                  <a:cubicBezTo>
                    <a:pt x="1156" y="65"/>
                    <a:pt x="1016" y="90"/>
                    <a:pt x="863" y="90"/>
                  </a:cubicBezTo>
                  <a:cubicBezTo>
                    <a:pt x="761" y="77"/>
                    <a:pt x="647" y="52"/>
                    <a:pt x="545" y="14"/>
                  </a:cubicBezTo>
                  <a:cubicBezTo>
                    <a:pt x="527" y="11"/>
                    <a:pt x="510" y="10"/>
                    <a:pt x="491" y="10"/>
                  </a:cubicBezTo>
                  <a:cubicBezTo>
                    <a:pt x="385" y="10"/>
                    <a:pt x="266" y="48"/>
                    <a:pt x="165" y="48"/>
                  </a:cubicBezTo>
                  <a:cubicBezTo>
                    <a:pt x="116" y="48"/>
                    <a:pt x="72" y="40"/>
                    <a:pt x="35" y="14"/>
                  </a:cubicBezTo>
                  <a:cubicBezTo>
                    <a:pt x="31" y="12"/>
                    <a:pt x="28" y="11"/>
                    <a:pt x="25" y="11"/>
                  </a:cubicBezTo>
                  <a:cubicBezTo>
                    <a:pt x="7" y="11"/>
                    <a:pt x="0" y="41"/>
                    <a:pt x="22" y="52"/>
                  </a:cubicBezTo>
                  <a:cubicBezTo>
                    <a:pt x="60" y="77"/>
                    <a:pt x="99" y="90"/>
                    <a:pt x="150" y="90"/>
                  </a:cubicBezTo>
                  <a:cubicBezTo>
                    <a:pt x="201" y="77"/>
                    <a:pt x="264" y="65"/>
                    <a:pt x="315" y="52"/>
                  </a:cubicBezTo>
                  <a:cubicBezTo>
                    <a:pt x="346" y="49"/>
                    <a:pt x="377" y="47"/>
                    <a:pt x="407" y="47"/>
                  </a:cubicBezTo>
                  <a:cubicBezTo>
                    <a:pt x="491" y="47"/>
                    <a:pt x="575" y="59"/>
                    <a:pt x="659" y="77"/>
                  </a:cubicBezTo>
                  <a:cubicBezTo>
                    <a:pt x="746" y="98"/>
                    <a:pt x="835" y="108"/>
                    <a:pt x="923" y="108"/>
                  </a:cubicBezTo>
                  <a:cubicBezTo>
                    <a:pt x="1056" y="108"/>
                    <a:pt x="1187" y="85"/>
                    <a:pt x="1309" y="39"/>
                  </a:cubicBezTo>
                  <a:cubicBezTo>
                    <a:pt x="1335" y="26"/>
                    <a:pt x="1322" y="1"/>
                    <a:pt x="12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2365500" y="743700"/>
              <a:ext cx="35075" cy="4600"/>
            </a:xfrm>
            <a:custGeom>
              <a:avLst/>
              <a:gdLst/>
              <a:ahLst/>
              <a:cxnLst/>
              <a:rect l="l" t="t" r="r" b="b"/>
              <a:pathLst>
                <a:path w="1403" h="184" extrusionOk="0">
                  <a:moveTo>
                    <a:pt x="519" y="0"/>
                  </a:moveTo>
                  <a:cubicBezTo>
                    <a:pt x="465" y="0"/>
                    <a:pt x="411" y="9"/>
                    <a:pt x="357" y="18"/>
                  </a:cubicBezTo>
                  <a:cubicBezTo>
                    <a:pt x="313" y="31"/>
                    <a:pt x="268" y="37"/>
                    <a:pt x="225" y="37"/>
                  </a:cubicBezTo>
                  <a:cubicBezTo>
                    <a:pt x="182" y="37"/>
                    <a:pt x="141" y="31"/>
                    <a:pt x="102" y="18"/>
                  </a:cubicBezTo>
                  <a:cubicBezTo>
                    <a:pt x="95" y="15"/>
                    <a:pt x="88" y="13"/>
                    <a:pt x="80" y="13"/>
                  </a:cubicBezTo>
                  <a:cubicBezTo>
                    <a:pt x="58" y="13"/>
                    <a:pt x="35" y="25"/>
                    <a:pt x="26" y="44"/>
                  </a:cubicBezTo>
                  <a:cubicBezTo>
                    <a:pt x="0" y="69"/>
                    <a:pt x="13" y="107"/>
                    <a:pt x="39" y="120"/>
                  </a:cubicBezTo>
                  <a:cubicBezTo>
                    <a:pt x="70" y="141"/>
                    <a:pt x="118" y="162"/>
                    <a:pt x="162" y="162"/>
                  </a:cubicBezTo>
                  <a:cubicBezTo>
                    <a:pt x="172" y="162"/>
                    <a:pt x="182" y="161"/>
                    <a:pt x="192" y="158"/>
                  </a:cubicBezTo>
                  <a:cubicBezTo>
                    <a:pt x="230" y="158"/>
                    <a:pt x="255" y="158"/>
                    <a:pt x="293" y="146"/>
                  </a:cubicBezTo>
                  <a:cubicBezTo>
                    <a:pt x="306" y="133"/>
                    <a:pt x="332" y="133"/>
                    <a:pt x="357" y="133"/>
                  </a:cubicBezTo>
                  <a:cubicBezTo>
                    <a:pt x="393" y="124"/>
                    <a:pt x="431" y="120"/>
                    <a:pt x="470" y="120"/>
                  </a:cubicBezTo>
                  <a:cubicBezTo>
                    <a:pt x="540" y="120"/>
                    <a:pt x="615" y="134"/>
                    <a:pt x="689" y="158"/>
                  </a:cubicBezTo>
                  <a:cubicBezTo>
                    <a:pt x="765" y="184"/>
                    <a:pt x="842" y="184"/>
                    <a:pt x="931" y="184"/>
                  </a:cubicBezTo>
                  <a:cubicBezTo>
                    <a:pt x="1071" y="184"/>
                    <a:pt x="1224" y="158"/>
                    <a:pt x="1364" y="107"/>
                  </a:cubicBezTo>
                  <a:cubicBezTo>
                    <a:pt x="1390" y="107"/>
                    <a:pt x="1402" y="69"/>
                    <a:pt x="1402" y="44"/>
                  </a:cubicBezTo>
                  <a:cubicBezTo>
                    <a:pt x="1393" y="15"/>
                    <a:pt x="1369" y="1"/>
                    <a:pt x="1347" y="1"/>
                  </a:cubicBezTo>
                  <a:cubicBezTo>
                    <a:pt x="1339" y="1"/>
                    <a:pt x="1332" y="2"/>
                    <a:pt x="1326" y="5"/>
                  </a:cubicBezTo>
                  <a:lnTo>
                    <a:pt x="1300" y="5"/>
                  </a:lnTo>
                  <a:cubicBezTo>
                    <a:pt x="1173" y="44"/>
                    <a:pt x="1046" y="82"/>
                    <a:pt x="918" y="82"/>
                  </a:cubicBezTo>
                  <a:cubicBezTo>
                    <a:pt x="842" y="69"/>
                    <a:pt x="791" y="56"/>
                    <a:pt x="727" y="44"/>
                  </a:cubicBezTo>
                  <a:cubicBezTo>
                    <a:pt x="676" y="31"/>
                    <a:pt x="638" y="18"/>
                    <a:pt x="587" y="5"/>
                  </a:cubicBezTo>
                  <a:cubicBezTo>
                    <a:pt x="564" y="2"/>
                    <a:pt x="542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2341800" y="739900"/>
              <a:ext cx="23300" cy="11550"/>
            </a:xfrm>
            <a:custGeom>
              <a:avLst/>
              <a:gdLst/>
              <a:ahLst/>
              <a:cxnLst/>
              <a:rect l="l" t="t" r="r" b="b"/>
              <a:pathLst>
                <a:path w="932" h="462" extrusionOk="0">
                  <a:moveTo>
                    <a:pt x="610" y="0"/>
                  </a:moveTo>
                  <a:cubicBezTo>
                    <a:pt x="330" y="0"/>
                    <a:pt x="0" y="254"/>
                    <a:pt x="145" y="451"/>
                  </a:cubicBezTo>
                  <a:cubicBezTo>
                    <a:pt x="149" y="459"/>
                    <a:pt x="154" y="462"/>
                    <a:pt x="159" y="462"/>
                  </a:cubicBezTo>
                  <a:cubicBezTo>
                    <a:pt x="170" y="462"/>
                    <a:pt x="180" y="447"/>
                    <a:pt x="171" y="438"/>
                  </a:cubicBezTo>
                  <a:cubicBezTo>
                    <a:pt x="59" y="274"/>
                    <a:pt x="360" y="29"/>
                    <a:pt x="611" y="29"/>
                  </a:cubicBezTo>
                  <a:cubicBezTo>
                    <a:pt x="731" y="29"/>
                    <a:pt x="839" y="85"/>
                    <a:pt x="885" y="234"/>
                  </a:cubicBezTo>
                  <a:cubicBezTo>
                    <a:pt x="885" y="238"/>
                    <a:pt x="889" y="239"/>
                    <a:pt x="895" y="239"/>
                  </a:cubicBezTo>
                  <a:cubicBezTo>
                    <a:pt x="909" y="239"/>
                    <a:pt x="932" y="230"/>
                    <a:pt x="923" y="221"/>
                  </a:cubicBezTo>
                  <a:cubicBezTo>
                    <a:pt x="872" y="62"/>
                    <a:pt x="747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2342875" y="739025"/>
              <a:ext cx="22975" cy="13425"/>
            </a:xfrm>
            <a:custGeom>
              <a:avLst/>
              <a:gdLst/>
              <a:ahLst/>
              <a:cxnLst/>
              <a:rect l="l" t="t" r="r" b="b"/>
              <a:pathLst>
                <a:path w="919" h="537" extrusionOk="0">
                  <a:moveTo>
                    <a:pt x="582" y="0"/>
                  </a:moveTo>
                  <a:cubicBezTo>
                    <a:pt x="370" y="0"/>
                    <a:pt x="183" y="89"/>
                    <a:pt x="51" y="256"/>
                  </a:cubicBezTo>
                  <a:cubicBezTo>
                    <a:pt x="0" y="333"/>
                    <a:pt x="0" y="435"/>
                    <a:pt x="51" y="511"/>
                  </a:cubicBezTo>
                  <a:cubicBezTo>
                    <a:pt x="64" y="524"/>
                    <a:pt x="90" y="537"/>
                    <a:pt x="102" y="537"/>
                  </a:cubicBezTo>
                  <a:lnTo>
                    <a:pt x="153" y="537"/>
                  </a:lnTo>
                  <a:cubicBezTo>
                    <a:pt x="179" y="511"/>
                    <a:pt x="179" y="486"/>
                    <a:pt x="166" y="460"/>
                  </a:cubicBezTo>
                  <a:cubicBezTo>
                    <a:pt x="141" y="422"/>
                    <a:pt x="141" y="371"/>
                    <a:pt x="166" y="333"/>
                  </a:cubicBezTo>
                  <a:cubicBezTo>
                    <a:pt x="262" y="201"/>
                    <a:pt x="413" y="115"/>
                    <a:pt x="578" y="115"/>
                  </a:cubicBezTo>
                  <a:cubicBezTo>
                    <a:pt x="590" y="115"/>
                    <a:pt x="601" y="115"/>
                    <a:pt x="612" y="116"/>
                  </a:cubicBezTo>
                  <a:cubicBezTo>
                    <a:pt x="701" y="116"/>
                    <a:pt x="778" y="180"/>
                    <a:pt x="803" y="282"/>
                  </a:cubicBezTo>
                  <a:cubicBezTo>
                    <a:pt x="816" y="294"/>
                    <a:pt x="829" y="307"/>
                    <a:pt x="854" y="320"/>
                  </a:cubicBezTo>
                  <a:cubicBezTo>
                    <a:pt x="867" y="320"/>
                    <a:pt x="893" y="307"/>
                    <a:pt x="905" y="294"/>
                  </a:cubicBezTo>
                  <a:cubicBezTo>
                    <a:pt x="918" y="282"/>
                    <a:pt x="918" y="256"/>
                    <a:pt x="918" y="243"/>
                  </a:cubicBezTo>
                  <a:cubicBezTo>
                    <a:pt x="880" y="103"/>
                    <a:pt x="752" y="14"/>
                    <a:pt x="625" y="1"/>
                  </a:cubicBezTo>
                  <a:cubicBezTo>
                    <a:pt x="611" y="0"/>
                    <a:pt x="596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2295075" y="744475"/>
              <a:ext cx="52275" cy="9900"/>
            </a:xfrm>
            <a:custGeom>
              <a:avLst/>
              <a:gdLst/>
              <a:ahLst/>
              <a:cxnLst/>
              <a:rect l="l" t="t" r="r" b="b"/>
              <a:pathLst>
                <a:path w="2091" h="396" extrusionOk="0">
                  <a:moveTo>
                    <a:pt x="1741" y="1"/>
                  </a:moveTo>
                  <a:cubicBezTo>
                    <a:pt x="1718" y="1"/>
                    <a:pt x="1695" y="5"/>
                    <a:pt x="1670" y="13"/>
                  </a:cubicBezTo>
                  <a:cubicBezTo>
                    <a:pt x="1515" y="46"/>
                    <a:pt x="1553" y="147"/>
                    <a:pt x="1421" y="147"/>
                  </a:cubicBezTo>
                  <a:cubicBezTo>
                    <a:pt x="1402" y="147"/>
                    <a:pt x="1379" y="145"/>
                    <a:pt x="1352" y="140"/>
                  </a:cubicBezTo>
                  <a:cubicBezTo>
                    <a:pt x="1255" y="123"/>
                    <a:pt x="1194" y="93"/>
                    <a:pt x="1120" y="93"/>
                  </a:cubicBezTo>
                  <a:cubicBezTo>
                    <a:pt x="1087" y="93"/>
                    <a:pt x="1051" y="99"/>
                    <a:pt x="1007" y="115"/>
                  </a:cubicBezTo>
                  <a:cubicBezTo>
                    <a:pt x="791" y="178"/>
                    <a:pt x="982" y="280"/>
                    <a:pt x="536" y="344"/>
                  </a:cubicBezTo>
                  <a:cubicBezTo>
                    <a:pt x="462" y="349"/>
                    <a:pt x="390" y="352"/>
                    <a:pt x="320" y="352"/>
                  </a:cubicBezTo>
                  <a:cubicBezTo>
                    <a:pt x="220" y="352"/>
                    <a:pt x="123" y="346"/>
                    <a:pt x="26" y="331"/>
                  </a:cubicBezTo>
                  <a:cubicBezTo>
                    <a:pt x="0" y="331"/>
                    <a:pt x="0" y="357"/>
                    <a:pt x="26" y="357"/>
                  </a:cubicBezTo>
                  <a:cubicBezTo>
                    <a:pt x="141" y="382"/>
                    <a:pt x="255" y="395"/>
                    <a:pt x="370" y="395"/>
                  </a:cubicBezTo>
                  <a:cubicBezTo>
                    <a:pt x="485" y="395"/>
                    <a:pt x="599" y="382"/>
                    <a:pt x="714" y="357"/>
                  </a:cubicBezTo>
                  <a:cubicBezTo>
                    <a:pt x="791" y="344"/>
                    <a:pt x="765" y="344"/>
                    <a:pt x="854" y="306"/>
                  </a:cubicBezTo>
                  <a:cubicBezTo>
                    <a:pt x="880" y="280"/>
                    <a:pt x="905" y="268"/>
                    <a:pt x="918" y="229"/>
                  </a:cubicBezTo>
                  <a:cubicBezTo>
                    <a:pt x="1000" y="177"/>
                    <a:pt x="1093" y="151"/>
                    <a:pt x="1186" y="151"/>
                  </a:cubicBezTo>
                  <a:cubicBezTo>
                    <a:pt x="1294" y="151"/>
                    <a:pt x="1402" y="186"/>
                    <a:pt x="1492" y="255"/>
                  </a:cubicBezTo>
                  <a:cubicBezTo>
                    <a:pt x="1495" y="259"/>
                    <a:pt x="1498" y="260"/>
                    <a:pt x="1500" y="260"/>
                  </a:cubicBezTo>
                  <a:cubicBezTo>
                    <a:pt x="1506" y="260"/>
                    <a:pt x="1508" y="251"/>
                    <a:pt x="1517" y="242"/>
                  </a:cubicBezTo>
                  <a:cubicBezTo>
                    <a:pt x="1553" y="84"/>
                    <a:pt x="1623" y="32"/>
                    <a:pt x="1703" y="32"/>
                  </a:cubicBezTo>
                  <a:cubicBezTo>
                    <a:pt x="1824" y="32"/>
                    <a:pt x="1968" y="150"/>
                    <a:pt x="2053" y="204"/>
                  </a:cubicBezTo>
                  <a:cubicBezTo>
                    <a:pt x="2065" y="204"/>
                    <a:pt x="2091" y="178"/>
                    <a:pt x="2065" y="166"/>
                  </a:cubicBezTo>
                  <a:lnTo>
                    <a:pt x="2078" y="166"/>
                  </a:lnTo>
                  <a:cubicBezTo>
                    <a:pt x="1971" y="101"/>
                    <a:pt x="1864" y="1"/>
                    <a:pt x="17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2294125" y="743350"/>
              <a:ext cx="54200" cy="11975"/>
            </a:xfrm>
            <a:custGeom>
              <a:avLst/>
              <a:gdLst/>
              <a:ahLst/>
              <a:cxnLst/>
              <a:rect l="l" t="t" r="r" b="b"/>
              <a:pathLst>
                <a:path w="2168" h="479" extrusionOk="0">
                  <a:moveTo>
                    <a:pt x="1084" y="185"/>
                  </a:moveTo>
                  <a:lnTo>
                    <a:pt x="994" y="211"/>
                  </a:lnTo>
                  <a:lnTo>
                    <a:pt x="994" y="211"/>
                  </a:lnTo>
                  <a:lnTo>
                    <a:pt x="1058" y="185"/>
                  </a:lnTo>
                  <a:close/>
                  <a:moveTo>
                    <a:pt x="1542" y="211"/>
                  </a:moveTo>
                  <a:lnTo>
                    <a:pt x="1530" y="249"/>
                  </a:lnTo>
                  <a:cubicBezTo>
                    <a:pt x="1517" y="236"/>
                    <a:pt x="1504" y="236"/>
                    <a:pt x="1491" y="223"/>
                  </a:cubicBezTo>
                  <a:cubicBezTo>
                    <a:pt x="1504" y="223"/>
                    <a:pt x="1530" y="211"/>
                    <a:pt x="1542" y="211"/>
                  </a:cubicBezTo>
                  <a:close/>
                  <a:moveTo>
                    <a:pt x="1762" y="0"/>
                  </a:moveTo>
                  <a:cubicBezTo>
                    <a:pt x="1740" y="0"/>
                    <a:pt x="1718" y="2"/>
                    <a:pt x="1695" y="7"/>
                  </a:cubicBezTo>
                  <a:cubicBezTo>
                    <a:pt x="1644" y="19"/>
                    <a:pt x="1581" y="58"/>
                    <a:pt x="1542" y="96"/>
                  </a:cubicBezTo>
                  <a:cubicBezTo>
                    <a:pt x="1514" y="125"/>
                    <a:pt x="1499" y="139"/>
                    <a:pt x="1451" y="139"/>
                  </a:cubicBezTo>
                  <a:cubicBezTo>
                    <a:pt x="1435" y="139"/>
                    <a:pt x="1415" y="137"/>
                    <a:pt x="1390" y="134"/>
                  </a:cubicBezTo>
                  <a:cubicBezTo>
                    <a:pt x="1364" y="121"/>
                    <a:pt x="1339" y="121"/>
                    <a:pt x="1300" y="109"/>
                  </a:cubicBezTo>
                  <a:cubicBezTo>
                    <a:pt x="1256" y="96"/>
                    <a:pt x="1211" y="90"/>
                    <a:pt x="1166" y="90"/>
                  </a:cubicBezTo>
                  <a:cubicBezTo>
                    <a:pt x="1122" y="90"/>
                    <a:pt x="1077" y="96"/>
                    <a:pt x="1033" y="109"/>
                  </a:cubicBezTo>
                  <a:cubicBezTo>
                    <a:pt x="969" y="121"/>
                    <a:pt x="905" y="160"/>
                    <a:pt x="867" y="223"/>
                  </a:cubicBezTo>
                  <a:cubicBezTo>
                    <a:pt x="841" y="262"/>
                    <a:pt x="816" y="313"/>
                    <a:pt x="561" y="351"/>
                  </a:cubicBezTo>
                  <a:cubicBezTo>
                    <a:pt x="498" y="356"/>
                    <a:pt x="434" y="359"/>
                    <a:pt x="372" y="359"/>
                  </a:cubicBezTo>
                  <a:cubicBezTo>
                    <a:pt x="284" y="359"/>
                    <a:pt x="197" y="353"/>
                    <a:pt x="115" y="338"/>
                  </a:cubicBezTo>
                  <a:lnTo>
                    <a:pt x="64" y="338"/>
                  </a:lnTo>
                  <a:cubicBezTo>
                    <a:pt x="56" y="334"/>
                    <a:pt x="50" y="333"/>
                    <a:pt x="44" y="333"/>
                  </a:cubicBezTo>
                  <a:cubicBezTo>
                    <a:pt x="31" y="333"/>
                    <a:pt x="22" y="342"/>
                    <a:pt x="13" y="351"/>
                  </a:cubicBezTo>
                  <a:cubicBezTo>
                    <a:pt x="0" y="376"/>
                    <a:pt x="0" y="389"/>
                    <a:pt x="13" y="415"/>
                  </a:cubicBezTo>
                  <a:cubicBezTo>
                    <a:pt x="26" y="427"/>
                    <a:pt x="38" y="440"/>
                    <a:pt x="64" y="440"/>
                  </a:cubicBezTo>
                  <a:lnTo>
                    <a:pt x="89" y="440"/>
                  </a:lnTo>
                  <a:cubicBezTo>
                    <a:pt x="217" y="466"/>
                    <a:pt x="344" y="478"/>
                    <a:pt x="485" y="478"/>
                  </a:cubicBezTo>
                  <a:cubicBezTo>
                    <a:pt x="574" y="478"/>
                    <a:pt x="676" y="466"/>
                    <a:pt x="765" y="440"/>
                  </a:cubicBezTo>
                  <a:cubicBezTo>
                    <a:pt x="790" y="427"/>
                    <a:pt x="816" y="415"/>
                    <a:pt x="841" y="415"/>
                  </a:cubicBezTo>
                  <a:cubicBezTo>
                    <a:pt x="854" y="402"/>
                    <a:pt x="880" y="389"/>
                    <a:pt x="905" y="376"/>
                  </a:cubicBezTo>
                  <a:lnTo>
                    <a:pt x="918" y="376"/>
                  </a:lnTo>
                  <a:cubicBezTo>
                    <a:pt x="943" y="364"/>
                    <a:pt x="969" y="338"/>
                    <a:pt x="994" y="313"/>
                  </a:cubicBezTo>
                  <a:cubicBezTo>
                    <a:pt x="1065" y="260"/>
                    <a:pt x="1149" y="234"/>
                    <a:pt x="1233" y="234"/>
                  </a:cubicBezTo>
                  <a:cubicBezTo>
                    <a:pt x="1331" y="234"/>
                    <a:pt x="1429" y="269"/>
                    <a:pt x="1504" y="338"/>
                  </a:cubicBezTo>
                  <a:lnTo>
                    <a:pt x="1555" y="338"/>
                  </a:lnTo>
                  <a:cubicBezTo>
                    <a:pt x="1581" y="325"/>
                    <a:pt x="1593" y="313"/>
                    <a:pt x="1593" y="300"/>
                  </a:cubicBezTo>
                  <a:cubicBezTo>
                    <a:pt x="1619" y="198"/>
                    <a:pt x="1657" y="134"/>
                    <a:pt x="1708" y="121"/>
                  </a:cubicBezTo>
                  <a:cubicBezTo>
                    <a:pt x="1723" y="115"/>
                    <a:pt x="1739" y="112"/>
                    <a:pt x="1756" y="112"/>
                  </a:cubicBezTo>
                  <a:cubicBezTo>
                    <a:pt x="1839" y="112"/>
                    <a:pt x="1940" y="183"/>
                    <a:pt x="2014" y="236"/>
                  </a:cubicBezTo>
                  <a:lnTo>
                    <a:pt x="2078" y="274"/>
                  </a:lnTo>
                  <a:cubicBezTo>
                    <a:pt x="2085" y="278"/>
                    <a:pt x="2092" y="279"/>
                    <a:pt x="2100" y="279"/>
                  </a:cubicBezTo>
                  <a:cubicBezTo>
                    <a:pt x="2122" y="279"/>
                    <a:pt x="2145" y="268"/>
                    <a:pt x="2154" y="249"/>
                  </a:cubicBezTo>
                  <a:cubicBezTo>
                    <a:pt x="2154" y="236"/>
                    <a:pt x="2167" y="223"/>
                    <a:pt x="2154" y="211"/>
                  </a:cubicBezTo>
                  <a:cubicBezTo>
                    <a:pt x="2154" y="198"/>
                    <a:pt x="2142" y="185"/>
                    <a:pt x="2129" y="172"/>
                  </a:cubicBezTo>
                  <a:cubicBezTo>
                    <a:pt x="2103" y="160"/>
                    <a:pt x="2078" y="134"/>
                    <a:pt x="2052" y="121"/>
                  </a:cubicBezTo>
                  <a:cubicBezTo>
                    <a:pt x="1968" y="48"/>
                    <a:pt x="1867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2303775" y="754250"/>
              <a:ext cx="79850" cy="4025"/>
            </a:xfrm>
            <a:custGeom>
              <a:avLst/>
              <a:gdLst/>
              <a:ahLst/>
              <a:cxnLst/>
              <a:rect l="l" t="t" r="r" b="b"/>
              <a:pathLst>
                <a:path w="3194" h="161" extrusionOk="0">
                  <a:moveTo>
                    <a:pt x="3171" y="1"/>
                  </a:moveTo>
                  <a:cubicBezTo>
                    <a:pt x="3167" y="1"/>
                    <a:pt x="3163" y="2"/>
                    <a:pt x="3158" y="4"/>
                  </a:cubicBezTo>
                  <a:cubicBezTo>
                    <a:pt x="3033" y="87"/>
                    <a:pt x="2873" y="115"/>
                    <a:pt x="2697" y="115"/>
                  </a:cubicBezTo>
                  <a:cubicBezTo>
                    <a:pt x="2344" y="115"/>
                    <a:pt x="1930" y="4"/>
                    <a:pt x="1623" y="4"/>
                  </a:cubicBezTo>
                  <a:cubicBezTo>
                    <a:pt x="1612" y="4"/>
                    <a:pt x="1601" y="4"/>
                    <a:pt x="1590" y="4"/>
                  </a:cubicBezTo>
                  <a:cubicBezTo>
                    <a:pt x="1236" y="13"/>
                    <a:pt x="857" y="126"/>
                    <a:pt x="492" y="126"/>
                  </a:cubicBezTo>
                  <a:cubicBezTo>
                    <a:pt x="331" y="126"/>
                    <a:pt x="174" y="105"/>
                    <a:pt x="22" y="42"/>
                  </a:cubicBezTo>
                  <a:cubicBezTo>
                    <a:pt x="20" y="41"/>
                    <a:pt x="18" y="40"/>
                    <a:pt x="17" y="40"/>
                  </a:cubicBezTo>
                  <a:cubicBezTo>
                    <a:pt x="6" y="40"/>
                    <a:pt x="0" y="68"/>
                    <a:pt x="22" y="68"/>
                  </a:cubicBezTo>
                  <a:cubicBezTo>
                    <a:pt x="183" y="137"/>
                    <a:pt x="351" y="161"/>
                    <a:pt x="524" y="161"/>
                  </a:cubicBezTo>
                  <a:cubicBezTo>
                    <a:pt x="926" y="161"/>
                    <a:pt x="1350" y="30"/>
                    <a:pt x="1743" y="30"/>
                  </a:cubicBezTo>
                  <a:cubicBezTo>
                    <a:pt x="2032" y="30"/>
                    <a:pt x="2394" y="154"/>
                    <a:pt x="2725" y="154"/>
                  </a:cubicBezTo>
                  <a:cubicBezTo>
                    <a:pt x="2890" y="154"/>
                    <a:pt x="3047" y="123"/>
                    <a:pt x="3183" y="30"/>
                  </a:cubicBezTo>
                  <a:cubicBezTo>
                    <a:pt x="3193" y="19"/>
                    <a:pt x="3187" y="1"/>
                    <a:pt x="317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2302725" y="753350"/>
              <a:ext cx="81925" cy="5925"/>
            </a:xfrm>
            <a:custGeom>
              <a:avLst/>
              <a:gdLst/>
              <a:ahLst/>
              <a:cxnLst/>
              <a:rect l="l" t="t" r="r" b="b"/>
              <a:pathLst>
                <a:path w="3277" h="237" extrusionOk="0">
                  <a:moveTo>
                    <a:pt x="3207" y="1"/>
                  </a:moveTo>
                  <a:cubicBezTo>
                    <a:pt x="3195" y="1"/>
                    <a:pt x="3184" y="5"/>
                    <a:pt x="3174" y="15"/>
                  </a:cubicBezTo>
                  <a:cubicBezTo>
                    <a:pt x="3066" y="93"/>
                    <a:pt x="2914" y="120"/>
                    <a:pt x="2747" y="120"/>
                  </a:cubicBezTo>
                  <a:cubicBezTo>
                    <a:pt x="2561" y="120"/>
                    <a:pt x="2355" y="86"/>
                    <a:pt x="2167" y="53"/>
                  </a:cubicBezTo>
                  <a:cubicBezTo>
                    <a:pt x="1989" y="15"/>
                    <a:pt x="1810" y="2"/>
                    <a:pt x="1632" y="2"/>
                  </a:cubicBezTo>
                  <a:cubicBezTo>
                    <a:pt x="1453" y="2"/>
                    <a:pt x="1288" y="27"/>
                    <a:pt x="1109" y="66"/>
                  </a:cubicBezTo>
                  <a:cubicBezTo>
                    <a:pt x="921" y="93"/>
                    <a:pt x="729" y="125"/>
                    <a:pt x="541" y="125"/>
                  </a:cubicBezTo>
                  <a:cubicBezTo>
                    <a:pt x="386" y="125"/>
                    <a:pt x="234" y="104"/>
                    <a:pt x="90" y="40"/>
                  </a:cubicBezTo>
                  <a:cubicBezTo>
                    <a:pt x="77" y="34"/>
                    <a:pt x="67" y="31"/>
                    <a:pt x="58" y="31"/>
                  </a:cubicBezTo>
                  <a:cubicBezTo>
                    <a:pt x="48" y="31"/>
                    <a:pt x="39" y="34"/>
                    <a:pt x="26" y="40"/>
                  </a:cubicBezTo>
                  <a:cubicBezTo>
                    <a:pt x="0" y="66"/>
                    <a:pt x="0" y="117"/>
                    <a:pt x="51" y="142"/>
                  </a:cubicBezTo>
                  <a:cubicBezTo>
                    <a:pt x="204" y="206"/>
                    <a:pt x="383" y="231"/>
                    <a:pt x="561" y="231"/>
                  </a:cubicBezTo>
                  <a:cubicBezTo>
                    <a:pt x="765" y="231"/>
                    <a:pt x="969" y="206"/>
                    <a:pt x="1173" y="168"/>
                  </a:cubicBezTo>
                  <a:cubicBezTo>
                    <a:pt x="1377" y="142"/>
                    <a:pt x="1581" y="117"/>
                    <a:pt x="1785" y="117"/>
                  </a:cubicBezTo>
                  <a:cubicBezTo>
                    <a:pt x="1938" y="117"/>
                    <a:pt x="2078" y="142"/>
                    <a:pt x="2231" y="168"/>
                  </a:cubicBezTo>
                  <a:cubicBezTo>
                    <a:pt x="2401" y="200"/>
                    <a:pt x="2587" y="236"/>
                    <a:pt x="2766" y="236"/>
                  </a:cubicBezTo>
                  <a:cubicBezTo>
                    <a:pt x="2937" y="236"/>
                    <a:pt x="3101" y="203"/>
                    <a:pt x="3238" y="104"/>
                  </a:cubicBezTo>
                  <a:cubicBezTo>
                    <a:pt x="3263" y="91"/>
                    <a:pt x="3276" y="53"/>
                    <a:pt x="3251" y="27"/>
                  </a:cubicBezTo>
                  <a:cubicBezTo>
                    <a:pt x="3243" y="12"/>
                    <a:pt x="3225" y="1"/>
                    <a:pt x="320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2400550" y="754350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13" y="0"/>
                  </a:moveTo>
                  <a:cubicBezTo>
                    <a:pt x="0" y="0"/>
                    <a:pt x="0" y="38"/>
                    <a:pt x="13" y="38"/>
                  </a:cubicBezTo>
                  <a:cubicBezTo>
                    <a:pt x="39" y="38"/>
                    <a:pt x="39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2399600" y="753425"/>
              <a:ext cx="3500" cy="2850"/>
            </a:xfrm>
            <a:custGeom>
              <a:avLst/>
              <a:gdLst/>
              <a:ahLst/>
              <a:cxnLst/>
              <a:rect l="l" t="t" r="r" b="b"/>
              <a:pathLst>
                <a:path w="140" h="114" extrusionOk="0">
                  <a:moveTo>
                    <a:pt x="51" y="37"/>
                  </a:moveTo>
                  <a:cubicBezTo>
                    <a:pt x="64" y="37"/>
                    <a:pt x="77" y="50"/>
                    <a:pt x="77" y="63"/>
                  </a:cubicBezTo>
                  <a:cubicBezTo>
                    <a:pt x="77" y="63"/>
                    <a:pt x="77" y="63"/>
                    <a:pt x="77" y="75"/>
                  </a:cubicBezTo>
                  <a:cubicBezTo>
                    <a:pt x="73" y="79"/>
                    <a:pt x="68" y="81"/>
                    <a:pt x="63" y="81"/>
                  </a:cubicBezTo>
                  <a:cubicBezTo>
                    <a:pt x="51" y="81"/>
                    <a:pt x="38" y="72"/>
                    <a:pt x="38" y="63"/>
                  </a:cubicBezTo>
                  <a:cubicBezTo>
                    <a:pt x="38" y="50"/>
                    <a:pt x="38" y="37"/>
                    <a:pt x="51" y="37"/>
                  </a:cubicBezTo>
                  <a:close/>
                  <a:moveTo>
                    <a:pt x="58" y="0"/>
                  </a:moveTo>
                  <a:cubicBezTo>
                    <a:pt x="43" y="0"/>
                    <a:pt x="26" y="7"/>
                    <a:pt x="13" y="24"/>
                  </a:cubicBezTo>
                  <a:cubicBezTo>
                    <a:pt x="0" y="37"/>
                    <a:pt x="0" y="50"/>
                    <a:pt x="0" y="63"/>
                  </a:cubicBezTo>
                  <a:cubicBezTo>
                    <a:pt x="0" y="88"/>
                    <a:pt x="26" y="114"/>
                    <a:pt x="51" y="114"/>
                  </a:cubicBezTo>
                  <a:cubicBezTo>
                    <a:pt x="77" y="114"/>
                    <a:pt x="89" y="114"/>
                    <a:pt x="102" y="101"/>
                  </a:cubicBezTo>
                  <a:cubicBezTo>
                    <a:pt x="140" y="54"/>
                    <a:pt x="101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2412400" y="744375"/>
              <a:ext cx="34375" cy="9175"/>
            </a:xfrm>
            <a:custGeom>
              <a:avLst/>
              <a:gdLst/>
              <a:ahLst/>
              <a:cxnLst/>
              <a:rect l="l" t="t" r="r" b="b"/>
              <a:pathLst>
                <a:path w="1375" h="367" extrusionOk="0">
                  <a:moveTo>
                    <a:pt x="28" y="0"/>
                  </a:moveTo>
                  <a:cubicBezTo>
                    <a:pt x="15" y="0"/>
                    <a:pt x="0" y="19"/>
                    <a:pt x="11" y="29"/>
                  </a:cubicBezTo>
                  <a:cubicBezTo>
                    <a:pt x="295" y="247"/>
                    <a:pt x="642" y="366"/>
                    <a:pt x="995" y="366"/>
                  </a:cubicBezTo>
                  <a:cubicBezTo>
                    <a:pt x="1117" y="366"/>
                    <a:pt x="1241" y="352"/>
                    <a:pt x="1362" y="323"/>
                  </a:cubicBezTo>
                  <a:cubicBezTo>
                    <a:pt x="1375" y="310"/>
                    <a:pt x="1362" y="284"/>
                    <a:pt x="1349" y="284"/>
                  </a:cubicBezTo>
                  <a:cubicBezTo>
                    <a:pt x="1226" y="315"/>
                    <a:pt x="1100" y="330"/>
                    <a:pt x="976" y="330"/>
                  </a:cubicBezTo>
                  <a:cubicBezTo>
                    <a:pt x="638" y="330"/>
                    <a:pt x="307" y="218"/>
                    <a:pt x="36" y="4"/>
                  </a:cubicBezTo>
                  <a:cubicBezTo>
                    <a:pt x="34" y="2"/>
                    <a:pt x="31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2411375" y="743250"/>
              <a:ext cx="36350" cy="11125"/>
            </a:xfrm>
            <a:custGeom>
              <a:avLst/>
              <a:gdLst/>
              <a:ahLst/>
              <a:cxnLst/>
              <a:rect l="l" t="t" r="r" b="b"/>
              <a:pathLst>
                <a:path w="1454" h="445" extrusionOk="0">
                  <a:moveTo>
                    <a:pt x="69" y="0"/>
                  </a:moveTo>
                  <a:cubicBezTo>
                    <a:pt x="39" y="0"/>
                    <a:pt x="10" y="21"/>
                    <a:pt x="1" y="49"/>
                  </a:cubicBezTo>
                  <a:cubicBezTo>
                    <a:pt x="1" y="74"/>
                    <a:pt x="14" y="87"/>
                    <a:pt x="26" y="100"/>
                  </a:cubicBezTo>
                  <a:cubicBezTo>
                    <a:pt x="307" y="329"/>
                    <a:pt x="651" y="444"/>
                    <a:pt x="1021" y="444"/>
                  </a:cubicBezTo>
                  <a:cubicBezTo>
                    <a:pt x="1148" y="444"/>
                    <a:pt x="1275" y="431"/>
                    <a:pt x="1403" y="406"/>
                  </a:cubicBezTo>
                  <a:cubicBezTo>
                    <a:pt x="1428" y="393"/>
                    <a:pt x="1454" y="368"/>
                    <a:pt x="1441" y="329"/>
                  </a:cubicBezTo>
                  <a:cubicBezTo>
                    <a:pt x="1441" y="309"/>
                    <a:pt x="1416" y="288"/>
                    <a:pt x="1392" y="288"/>
                  </a:cubicBezTo>
                  <a:cubicBezTo>
                    <a:pt x="1387" y="288"/>
                    <a:pt x="1382" y="289"/>
                    <a:pt x="1377" y="291"/>
                  </a:cubicBezTo>
                  <a:cubicBezTo>
                    <a:pt x="1264" y="317"/>
                    <a:pt x="1149" y="330"/>
                    <a:pt x="1035" y="330"/>
                  </a:cubicBezTo>
                  <a:cubicBezTo>
                    <a:pt x="699" y="330"/>
                    <a:pt x="369" y="220"/>
                    <a:pt x="103" y="11"/>
                  </a:cubicBezTo>
                  <a:cubicBezTo>
                    <a:pt x="92" y="4"/>
                    <a:pt x="8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2453125" y="746600"/>
              <a:ext cx="53875" cy="5225"/>
            </a:xfrm>
            <a:custGeom>
              <a:avLst/>
              <a:gdLst/>
              <a:ahLst/>
              <a:cxnLst/>
              <a:rect l="l" t="t" r="r" b="b"/>
              <a:pathLst>
                <a:path w="2155" h="209" extrusionOk="0">
                  <a:moveTo>
                    <a:pt x="1447" y="1"/>
                  </a:moveTo>
                  <a:cubicBezTo>
                    <a:pt x="1424" y="1"/>
                    <a:pt x="1401" y="2"/>
                    <a:pt x="1377" y="4"/>
                  </a:cubicBezTo>
                  <a:cubicBezTo>
                    <a:pt x="1262" y="17"/>
                    <a:pt x="1199" y="93"/>
                    <a:pt x="1110" y="119"/>
                  </a:cubicBezTo>
                  <a:cubicBezTo>
                    <a:pt x="1090" y="123"/>
                    <a:pt x="1071" y="125"/>
                    <a:pt x="1053" y="125"/>
                  </a:cubicBezTo>
                  <a:cubicBezTo>
                    <a:pt x="907" y="125"/>
                    <a:pt x="809" y="4"/>
                    <a:pt x="651" y="4"/>
                  </a:cubicBezTo>
                  <a:lnTo>
                    <a:pt x="638" y="4"/>
                  </a:lnTo>
                  <a:lnTo>
                    <a:pt x="396" y="93"/>
                  </a:lnTo>
                  <a:cubicBezTo>
                    <a:pt x="329" y="108"/>
                    <a:pt x="257" y="115"/>
                    <a:pt x="184" y="115"/>
                  </a:cubicBezTo>
                  <a:cubicBezTo>
                    <a:pt x="132" y="115"/>
                    <a:pt x="79" y="111"/>
                    <a:pt x="26" y="106"/>
                  </a:cubicBezTo>
                  <a:cubicBezTo>
                    <a:pt x="1" y="106"/>
                    <a:pt x="1" y="144"/>
                    <a:pt x="26" y="144"/>
                  </a:cubicBezTo>
                  <a:cubicBezTo>
                    <a:pt x="179" y="144"/>
                    <a:pt x="319" y="132"/>
                    <a:pt x="472" y="93"/>
                  </a:cubicBezTo>
                  <a:cubicBezTo>
                    <a:pt x="523" y="84"/>
                    <a:pt x="575" y="79"/>
                    <a:pt x="627" y="79"/>
                  </a:cubicBezTo>
                  <a:cubicBezTo>
                    <a:pt x="782" y="79"/>
                    <a:pt x="937" y="122"/>
                    <a:pt x="1071" y="208"/>
                  </a:cubicBezTo>
                  <a:lnTo>
                    <a:pt x="1084" y="208"/>
                  </a:lnTo>
                  <a:cubicBezTo>
                    <a:pt x="1177" y="76"/>
                    <a:pt x="1303" y="38"/>
                    <a:pt x="1442" y="38"/>
                  </a:cubicBezTo>
                  <a:cubicBezTo>
                    <a:pt x="1636" y="38"/>
                    <a:pt x="1855" y="112"/>
                    <a:pt x="2043" y="112"/>
                  </a:cubicBezTo>
                  <a:cubicBezTo>
                    <a:pt x="2072" y="112"/>
                    <a:pt x="2101" y="110"/>
                    <a:pt x="2129" y="106"/>
                  </a:cubicBezTo>
                  <a:cubicBezTo>
                    <a:pt x="2155" y="106"/>
                    <a:pt x="2142" y="68"/>
                    <a:pt x="2116" y="68"/>
                  </a:cubicBezTo>
                  <a:cubicBezTo>
                    <a:pt x="2081" y="73"/>
                    <a:pt x="2047" y="75"/>
                    <a:pt x="2013" y="75"/>
                  </a:cubicBezTo>
                  <a:cubicBezTo>
                    <a:pt x="1814" y="75"/>
                    <a:pt x="1640" y="1"/>
                    <a:pt x="14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2452175" y="745625"/>
              <a:ext cx="55475" cy="7375"/>
            </a:xfrm>
            <a:custGeom>
              <a:avLst/>
              <a:gdLst/>
              <a:ahLst/>
              <a:cxnLst/>
              <a:rect l="l" t="t" r="r" b="b"/>
              <a:pathLst>
                <a:path w="2219" h="295" extrusionOk="0">
                  <a:moveTo>
                    <a:pt x="1109" y="196"/>
                  </a:moveTo>
                  <a:lnTo>
                    <a:pt x="1109" y="209"/>
                  </a:lnTo>
                  <a:lnTo>
                    <a:pt x="1097" y="196"/>
                  </a:lnTo>
                  <a:close/>
                  <a:moveTo>
                    <a:pt x="1498" y="0"/>
                  </a:moveTo>
                  <a:cubicBezTo>
                    <a:pt x="1466" y="0"/>
                    <a:pt x="1434" y="2"/>
                    <a:pt x="1402" y="5"/>
                  </a:cubicBezTo>
                  <a:cubicBezTo>
                    <a:pt x="1351" y="18"/>
                    <a:pt x="1288" y="30"/>
                    <a:pt x="1237" y="69"/>
                  </a:cubicBezTo>
                  <a:cubicBezTo>
                    <a:pt x="1186" y="107"/>
                    <a:pt x="1128" y="126"/>
                    <a:pt x="1071" y="126"/>
                  </a:cubicBezTo>
                  <a:cubicBezTo>
                    <a:pt x="1014" y="126"/>
                    <a:pt x="956" y="107"/>
                    <a:pt x="905" y="69"/>
                  </a:cubicBezTo>
                  <a:cubicBezTo>
                    <a:pt x="842" y="30"/>
                    <a:pt x="765" y="5"/>
                    <a:pt x="689" y="5"/>
                  </a:cubicBezTo>
                  <a:lnTo>
                    <a:pt x="676" y="5"/>
                  </a:lnTo>
                  <a:lnTo>
                    <a:pt x="434" y="94"/>
                  </a:lnTo>
                  <a:cubicBezTo>
                    <a:pt x="359" y="109"/>
                    <a:pt x="289" y="115"/>
                    <a:pt x="218" y="115"/>
                  </a:cubicBezTo>
                  <a:cubicBezTo>
                    <a:pt x="167" y="115"/>
                    <a:pt x="117" y="112"/>
                    <a:pt x="64" y="107"/>
                  </a:cubicBezTo>
                  <a:cubicBezTo>
                    <a:pt x="39" y="107"/>
                    <a:pt x="13" y="132"/>
                    <a:pt x="0" y="158"/>
                  </a:cubicBezTo>
                  <a:cubicBezTo>
                    <a:pt x="0" y="196"/>
                    <a:pt x="26" y="222"/>
                    <a:pt x="64" y="222"/>
                  </a:cubicBezTo>
                  <a:cubicBezTo>
                    <a:pt x="102" y="225"/>
                    <a:pt x="141" y="226"/>
                    <a:pt x="179" y="226"/>
                  </a:cubicBezTo>
                  <a:cubicBezTo>
                    <a:pt x="294" y="226"/>
                    <a:pt x="408" y="212"/>
                    <a:pt x="523" y="183"/>
                  </a:cubicBezTo>
                  <a:cubicBezTo>
                    <a:pt x="572" y="174"/>
                    <a:pt x="621" y="169"/>
                    <a:pt x="671" y="169"/>
                  </a:cubicBezTo>
                  <a:cubicBezTo>
                    <a:pt x="816" y="169"/>
                    <a:pt x="960" y="209"/>
                    <a:pt x="1084" y="285"/>
                  </a:cubicBezTo>
                  <a:cubicBezTo>
                    <a:pt x="1090" y="292"/>
                    <a:pt x="1097" y="295"/>
                    <a:pt x="1101" y="295"/>
                  </a:cubicBezTo>
                  <a:cubicBezTo>
                    <a:pt x="1106" y="295"/>
                    <a:pt x="1109" y="292"/>
                    <a:pt x="1109" y="285"/>
                  </a:cubicBezTo>
                  <a:cubicBezTo>
                    <a:pt x="1135" y="285"/>
                    <a:pt x="1148" y="285"/>
                    <a:pt x="1160" y="273"/>
                  </a:cubicBezTo>
                  <a:cubicBezTo>
                    <a:pt x="1242" y="154"/>
                    <a:pt x="1353" y="117"/>
                    <a:pt x="1482" y="117"/>
                  </a:cubicBezTo>
                  <a:cubicBezTo>
                    <a:pt x="1576" y="117"/>
                    <a:pt x="1678" y="137"/>
                    <a:pt x="1785" y="158"/>
                  </a:cubicBezTo>
                  <a:cubicBezTo>
                    <a:pt x="1878" y="177"/>
                    <a:pt x="1971" y="188"/>
                    <a:pt x="2070" y="188"/>
                  </a:cubicBezTo>
                  <a:cubicBezTo>
                    <a:pt x="2106" y="188"/>
                    <a:pt x="2142" y="187"/>
                    <a:pt x="2180" y="183"/>
                  </a:cubicBezTo>
                  <a:cubicBezTo>
                    <a:pt x="2205" y="183"/>
                    <a:pt x="2218" y="158"/>
                    <a:pt x="2218" y="120"/>
                  </a:cubicBezTo>
                  <a:cubicBezTo>
                    <a:pt x="2218" y="94"/>
                    <a:pt x="2180" y="69"/>
                    <a:pt x="2154" y="69"/>
                  </a:cubicBezTo>
                  <a:cubicBezTo>
                    <a:pt x="2120" y="72"/>
                    <a:pt x="2086" y="74"/>
                    <a:pt x="2052" y="74"/>
                  </a:cubicBezTo>
                  <a:cubicBezTo>
                    <a:pt x="1959" y="74"/>
                    <a:pt x="1865" y="62"/>
                    <a:pt x="1772" y="43"/>
                  </a:cubicBezTo>
                  <a:cubicBezTo>
                    <a:pt x="1686" y="14"/>
                    <a:pt x="1593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2512400" y="749250"/>
              <a:ext cx="1300" cy="975"/>
            </a:xfrm>
            <a:custGeom>
              <a:avLst/>
              <a:gdLst/>
              <a:ahLst/>
              <a:cxnLst/>
              <a:rect l="l" t="t" r="r" b="b"/>
              <a:pathLst>
                <a:path w="52" h="39" extrusionOk="0">
                  <a:moveTo>
                    <a:pt x="26" y="0"/>
                  </a:moveTo>
                  <a:cubicBezTo>
                    <a:pt x="0" y="0"/>
                    <a:pt x="0" y="38"/>
                    <a:pt x="26" y="38"/>
                  </a:cubicBezTo>
                  <a:cubicBezTo>
                    <a:pt x="51" y="38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2511125" y="748275"/>
              <a:ext cx="3850" cy="2900"/>
            </a:xfrm>
            <a:custGeom>
              <a:avLst/>
              <a:gdLst/>
              <a:ahLst/>
              <a:cxnLst/>
              <a:rect l="l" t="t" r="r" b="b"/>
              <a:pathLst>
                <a:path w="154" h="116" extrusionOk="0">
                  <a:moveTo>
                    <a:pt x="77" y="39"/>
                  </a:moveTo>
                  <a:cubicBezTo>
                    <a:pt x="90" y="39"/>
                    <a:pt x="102" y="52"/>
                    <a:pt x="102" y="65"/>
                  </a:cubicBezTo>
                  <a:cubicBezTo>
                    <a:pt x="93" y="74"/>
                    <a:pt x="84" y="83"/>
                    <a:pt x="75" y="83"/>
                  </a:cubicBezTo>
                  <a:cubicBezTo>
                    <a:pt x="72" y="83"/>
                    <a:pt x="68" y="81"/>
                    <a:pt x="64" y="77"/>
                  </a:cubicBezTo>
                  <a:cubicBezTo>
                    <a:pt x="51" y="77"/>
                    <a:pt x="51" y="65"/>
                    <a:pt x="64" y="65"/>
                  </a:cubicBezTo>
                  <a:cubicBezTo>
                    <a:pt x="64" y="52"/>
                    <a:pt x="64" y="39"/>
                    <a:pt x="77" y="39"/>
                  </a:cubicBezTo>
                  <a:close/>
                  <a:moveTo>
                    <a:pt x="77" y="1"/>
                  </a:moveTo>
                  <a:cubicBezTo>
                    <a:pt x="26" y="1"/>
                    <a:pt x="0" y="65"/>
                    <a:pt x="39" y="103"/>
                  </a:cubicBezTo>
                  <a:cubicBezTo>
                    <a:pt x="51" y="116"/>
                    <a:pt x="64" y="116"/>
                    <a:pt x="77" y="116"/>
                  </a:cubicBezTo>
                  <a:cubicBezTo>
                    <a:pt x="128" y="116"/>
                    <a:pt x="153" y="65"/>
                    <a:pt x="128" y="26"/>
                  </a:cubicBezTo>
                  <a:cubicBezTo>
                    <a:pt x="115" y="14"/>
                    <a:pt x="102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2506975" y="735425"/>
              <a:ext cx="56125" cy="14275"/>
            </a:xfrm>
            <a:custGeom>
              <a:avLst/>
              <a:gdLst/>
              <a:ahLst/>
              <a:cxnLst/>
              <a:rect l="l" t="t" r="r" b="b"/>
              <a:pathLst>
                <a:path w="2245" h="571" extrusionOk="0">
                  <a:moveTo>
                    <a:pt x="255" y="0"/>
                  </a:moveTo>
                  <a:cubicBezTo>
                    <a:pt x="251" y="0"/>
                    <a:pt x="246" y="2"/>
                    <a:pt x="243" y="5"/>
                  </a:cubicBezTo>
                  <a:cubicBezTo>
                    <a:pt x="1" y="196"/>
                    <a:pt x="358" y="349"/>
                    <a:pt x="523" y="400"/>
                  </a:cubicBezTo>
                  <a:cubicBezTo>
                    <a:pt x="872" y="514"/>
                    <a:pt x="1236" y="571"/>
                    <a:pt x="1603" y="571"/>
                  </a:cubicBezTo>
                  <a:cubicBezTo>
                    <a:pt x="1812" y="571"/>
                    <a:pt x="2023" y="552"/>
                    <a:pt x="2231" y="515"/>
                  </a:cubicBezTo>
                  <a:cubicBezTo>
                    <a:pt x="2244" y="515"/>
                    <a:pt x="2244" y="477"/>
                    <a:pt x="2219" y="477"/>
                  </a:cubicBezTo>
                  <a:cubicBezTo>
                    <a:pt x="2010" y="520"/>
                    <a:pt x="1800" y="540"/>
                    <a:pt x="1591" y="540"/>
                  </a:cubicBezTo>
                  <a:cubicBezTo>
                    <a:pt x="1495" y="540"/>
                    <a:pt x="1398" y="536"/>
                    <a:pt x="1301" y="528"/>
                  </a:cubicBezTo>
                  <a:cubicBezTo>
                    <a:pt x="1135" y="502"/>
                    <a:pt x="969" y="477"/>
                    <a:pt x="804" y="438"/>
                  </a:cubicBezTo>
                  <a:cubicBezTo>
                    <a:pt x="702" y="413"/>
                    <a:pt x="39" y="222"/>
                    <a:pt x="268" y="31"/>
                  </a:cubicBezTo>
                  <a:cubicBezTo>
                    <a:pt x="278" y="12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509850" y="734100"/>
              <a:ext cx="54200" cy="16450"/>
            </a:xfrm>
            <a:custGeom>
              <a:avLst/>
              <a:gdLst/>
              <a:ahLst/>
              <a:cxnLst/>
              <a:rect l="l" t="t" r="r" b="b"/>
              <a:pathLst>
                <a:path w="2168" h="658" extrusionOk="0">
                  <a:moveTo>
                    <a:pt x="136" y="1"/>
                  </a:moveTo>
                  <a:cubicBezTo>
                    <a:pt x="122" y="1"/>
                    <a:pt x="109" y="7"/>
                    <a:pt x="102" y="20"/>
                  </a:cubicBezTo>
                  <a:cubicBezTo>
                    <a:pt x="39" y="58"/>
                    <a:pt x="0" y="135"/>
                    <a:pt x="13" y="211"/>
                  </a:cubicBezTo>
                  <a:cubicBezTo>
                    <a:pt x="26" y="313"/>
                    <a:pt x="153" y="402"/>
                    <a:pt x="396" y="491"/>
                  </a:cubicBezTo>
                  <a:cubicBezTo>
                    <a:pt x="740" y="606"/>
                    <a:pt x="1109" y="657"/>
                    <a:pt x="1466" y="657"/>
                  </a:cubicBezTo>
                  <a:cubicBezTo>
                    <a:pt x="1683" y="657"/>
                    <a:pt x="1900" y="644"/>
                    <a:pt x="2116" y="606"/>
                  </a:cubicBezTo>
                  <a:cubicBezTo>
                    <a:pt x="2129" y="593"/>
                    <a:pt x="2142" y="593"/>
                    <a:pt x="2155" y="581"/>
                  </a:cubicBezTo>
                  <a:cubicBezTo>
                    <a:pt x="2167" y="568"/>
                    <a:pt x="2167" y="555"/>
                    <a:pt x="2167" y="542"/>
                  </a:cubicBezTo>
                  <a:cubicBezTo>
                    <a:pt x="2155" y="530"/>
                    <a:pt x="2155" y="517"/>
                    <a:pt x="2142" y="504"/>
                  </a:cubicBezTo>
                  <a:cubicBezTo>
                    <a:pt x="2129" y="491"/>
                    <a:pt x="2116" y="491"/>
                    <a:pt x="2091" y="491"/>
                  </a:cubicBezTo>
                  <a:cubicBezTo>
                    <a:pt x="1895" y="525"/>
                    <a:pt x="1694" y="542"/>
                    <a:pt x="1491" y="542"/>
                  </a:cubicBezTo>
                  <a:cubicBezTo>
                    <a:pt x="1390" y="542"/>
                    <a:pt x="1288" y="538"/>
                    <a:pt x="1186" y="530"/>
                  </a:cubicBezTo>
                  <a:cubicBezTo>
                    <a:pt x="1020" y="517"/>
                    <a:pt x="867" y="491"/>
                    <a:pt x="701" y="453"/>
                  </a:cubicBezTo>
                  <a:cubicBezTo>
                    <a:pt x="549" y="415"/>
                    <a:pt x="179" y="275"/>
                    <a:pt x="153" y="173"/>
                  </a:cubicBezTo>
                  <a:cubicBezTo>
                    <a:pt x="141" y="160"/>
                    <a:pt x="141" y="135"/>
                    <a:pt x="179" y="96"/>
                  </a:cubicBezTo>
                  <a:cubicBezTo>
                    <a:pt x="204" y="84"/>
                    <a:pt x="204" y="45"/>
                    <a:pt x="179" y="20"/>
                  </a:cubicBezTo>
                  <a:cubicBezTo>
                    <a:pt x="166" y="7"/>
                    <a:pt x="15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2550750" y="738950"/>
              <a:ext cx="32725" cy="8775"/>
            </a:xfrm>
            <a:custGeom>
              <a:avLst/>
              <a:gdLst/>
              <a:ahLst/>
              <a:cxnLst/>
              <a:rect l="l" t="t" r="r" b="b"/>
              <a:pathLst>
                <a:path w="1309" h="351" extrusionOk="0">
                  <a:moveTo>
                    <a:pt x="21" y="1"/>
                  </a:moveTo>
                  <a:cubicBezTo>
                    <a:pt x="5" y="1"/>
                    <a:pt x="1" y="19"/>
                    <a:pt x="21" y="30"/>
                  </a:cubicBezTo>
                  <a:cubicBezTo>
                    <a:pt x="321" y="194"/>
                    <a:pt x="642" y="351"/>
                    <a:pt x="974" y="351"/>
                  </a:cubicBezTo>
                  <a:cubicBezTo>
                    <a:pt x="1080" y="351"/>
                    <a:pt x="1188" y="335"/>
                    <a:pt x="1296" y="297"/>
                  </a:cubicBezTo>
                  <a:cubicBezTo>
                    <a:pt x="1309" y="297"/>
                    <a:pt x="1309" y="259"/>
                    <a:pt x="1283" y="259"/>
                  </a:cubicBezTo>
                  <a:cubicBezTo>
                    <a:pt x="1172" y="300"/>
                    <a:pt x="1063" y="318"/>
                    <a:pt x="956" y="318"/>
                  </a:cubicBezTo>
                  <a:cubicBezTo>
                    <a:pt x="630" y="318"/>
                    <a:pt x="322" y="158"/>
                    <a:pt x="34" y="4"/>
                  </a:cubicBez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2550000" y="738100"/>
              <a:ext cx="34450" cy="10525"/>
            </a:xfrm>
            <a:custGeom>
              <a:avLst/>
              <a:gdLst/>
              <a:ahLst/>
              <a:cxnLst/>
              <a:rect l="l" t="t" r="r" b="b"/>
              <a:pathLst>
                <a:path w="1378" h="421" extrusionOk="0">
                  <a:moveTo>
                    <a:pt x="26" y="0"/>
                  </a:moveTo>
                  <a:cubicBezTo>
                    <a:pt x="13" y="13"/>
                    <a:pt x="0" y="38"/>
                    <a:pt x="0" y="51"/>
                  </a:cubicBezTo>
                  <a:cubicBezTo>
                    <a:pt x="0" y="77"/>
                    <a:pt x="13" y="89"/>
                    <a:pt x="26" y="102"/>
                  </a:cubicBezTo>
                  <a:cubicBezTo>
                    <a:pt x="319" y="293"/>
                    <a:pt x="651" y="395"/>
                    <a:pt x="1007" y="421"/>
                  </a:cubicBezTo>
                  <a:cubicBezTo>
                    <a:pt x="1109" y="421"/>
                    <a:pt x="1224" y="408"/>
                    <a:pt x="1339" y="370"/>
                  </a:cubicBezTo>
                  <a:cubicBezTo>
                    <a:pt x="1352" y="370"/>
                    <a:pt x="1377" y="344"/>
                    <a:pt x="1377" y="331"/>
                  </a:cubicBezTo>
                  <a:cubicBezTo>
                    <a:pt x="1377" y="306"/>
                    <a:pt x="1377" y="280"/>
                    <a:pt x="1352" y="268"/>
                  </a:cubicBezTo>
                  <a:cubicBezTo>
                    <a:pt x="1345" y="261"/>
                    <a:pt x="1339" y="258"/>
                    <a:pt x="1331" y="258"/>
                  </a:cubicBezTo>
                  <a:cubicBezTo>
                    <a:pt x="1323" y="258"/>
                    <a:pt x="1313" y="261"/>
                    <a:pt x="1301" y="268"/>
                  </a:cubicBezTo>
                  <a:cubicBezTo>
                    <a:pt x="1201" y="302"/>
                    <a:pt x="1101" y="317"/>
                    <a:pt x="1002" y="317"/>
                  </a:cubicBezTo>
                  <a:cubicBezTo>
                    <a:pt x="698" y="317"/>
                    <a:pt x="398" y="173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2580600" y="741525"/>
              <a:ext cx="16500" cy="2775"/>
            </a:xfrm>
            <a:custGeom>
              <a:avLst/>
              <a:gdLst/>
              <a:ahLst/>
              <a:cxnLst/>
              <a:rect l="l" t="t" r="r" b="b"/>
              <a:pathLst>
                <a:path w="660" h="111" extrusionOk="0">
                  <a:moveTo>
                    <a:pt x="16" y="1"/>
                  </a:moveTo>
                  <a:cubicBezTo>
                    <a:pt x="0" y="1"/>
                    <a:pt x="2" y="31"/>
                    <a:pt x="13" y="41"/>
                  </a:cubicBezTo>
                  <a:cubicBezTo>
                    <a:pt x="135" y="87"/>
                    <a:pt x="262" y="110"/>
                    <a:pt x="388" y="110"/>
                  </a:cubicBezTo>
                  <a:cubicBezTo>
                    <a:pt x="472" y="110"/>
                    <a:pt x="556" y="100"/>
                    <a:pt x="637" y="80"/>
                  </a:cubicBezTo>
                  <a:cubicBezTo>
                    <a:pt x="659" y="80"/>
                    <a:pt x="653" y="52"/>
                    <a:pt x="635" y="52"/>
                  </a:cubicBezTo>
                  <a:cubicBezTo>
                    <a:pt x="632" y="52"/>
                    <a:pt x="628" y="52"/>
                    <a:pt x="625" y="54"/>
                  </a:cubicBezTo>
                  <a:cubicBezTo>
                    <a:pt x="557" y="72"/>
                    <a:pt x="486" y="81"/>
                    <a:pt x="414" y="81"/>
                  </a:cubicBezTo>
                  <a:cubicBezTo>
                    <a:pt x="283" y="81"/>
                    <a:pt x="149" y="53"/>
                    <a:pt x="26" y="3"/>
                  </a:cubicBezTo>
                  <a:cubicBezTo>
                    <a:pt x="22" y="1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2579325" y="740725"/>
              <a:ext cx="18825" cy="4725"/>
            </a:xfrm>
            <a:custGeom>
              <a:avLst/>
              <a:gdLst/>
              <a:ahLst/>
              <a:cxnLst/>
              <a:rect l="l" t="t" r="r" b="b"/>
              <a:pathLst>
                <a:path w="753" h="189" extrusionOk="0">
                  <a:moveTo>
                    <a:pt x="64" y="0"/>
                  </a:moveTo>
                  <a:cubicBezTo>
                    <a:pt x="54" y="0"/>
                    <a:pt x="45" y="3"/>
                    <a:pt x="38" y="10"/>
                  </a:cubicBezTo>
                  <a:cubicBezTo>
                    <a:pt x="0" y="35"/>
                    <a:pt x="13" y="86"/>
                    <a:pt x="51" y="112"/>
                  </a:cubicBezTo>
                  <a:cubicBezTo>
                    <a:pt x="179" y="163"/>
                    <a:pt x="306" y="188"/>
                    <a:pt x="446" y="188"/>
                  </a:cubicBezTo>
                  <a:cubicBezTo>
                    <a:pt x="523" y="188"/>
                    <a:pt x="612" y="175"/>
                    <a:pt x="701" y="163"/>
                  </a:cubicBezTo>
                  <a:cubicBezTo>
                    <a:pt x="727" y="150"/>
                    <a:pt x="752" y="124"/>
                    <a:pt x="739" y="86"/>
                  </a:cubicBezTo>
                  <a:cubicBezTo>
                    <a:pt x="729" y="65"/>
                    <a:pt x="710" y="45"/>
                    <a:pt x="683" y="45"/>
                  </a:cubicBezTo>
                  <a:cubicBezTo>
                    <a:pt x="677" y="45"/>
                    <a:pt x="670" y="46"/>
                    <a:pt x="663" y="48"/>
                  </a:cubicBezTo>
                  <a:cubicBezTo>
                    <a:pt x="586" y="68"/>
                    <a:pt x="510" y="79"/>
                    <a:pt x="434" y="79"/>
                  </a:cubicBezTo>
                  <a:cubicBezTo>
                    <a:pt x="319" y="79"/>
                    <a:pt x="204" y="56"/>
                    <a:pt x="89" y="10"/>
                  </a:cubicBezTo>
                  <a:cubicBezTo>
                    <a:pt x="83" y="3"/>
                    <a:pt x="73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2604300" y="742150"/>
              <a:ext cx="13800" cy="2425"/>
            </a:xfrm>
            <a:custGeom>
              <a:avLst/>
              <a:gdLst/>
              <a:ahLst/>
              <a:cxnLst/>
              <a:rect l="l" t="t" r="r" b="b"/>
              <a:pathLst>
                <a:path w="552" h="97" extrusionOk="0">
                  <a:moveTo>
                    <a:pt x="276" y="1"/>
                  </a:moveTo>
                  <a:cubicBezTo>
                    <a:pt x="187" y="1"/>
                    <a:pt x="97" y="23"/>
                    <a:pt x="21" y="67"/>
                  </a:cubicBezTo>
                  <a:cubicBezTo>
                    <a:pt x="0" y="78"/>
                    <a:pt x="13" y="96"/>
                    <a:pt x="25" y="96"/>
                  </a:cubicBezTo>
                  <a:cubicBezTo>
                    <a:pt x="28" y="96"/>
                    <a:pt x="31" y="95"/>
                    <a:pt x="34" y="93"/>
                  </a:cubicBezTo>
                  <a:cubicBezTo>
                    <a:pt x="110" y="55"/>
                    <a:pt x="193" y="36"/>
                    <a:pt x="276" y="36"/>
                  </a:cubicBezTo>
                  <a:cubicBezTo>
                    <a:pt x="359" y="36"/>
                    <a:pt x="441" y="55"/>
                    <a:pt x="518" y="93"/>
                  </a:cubicBezTo>
                  <a:cubicBezTo>
                    <a:pt x="520" y="95"/>
                    <a:pt x="523" y="96"/>
                    <a:pt x="526" y="96"/>
                  </a:cubicBezTo>
                  <a:cubicBezTo>
                    <a:pt x="539" y="96"/>
                    <a:pt x="551" y="78"/>
                    <a:pt x="531" y="67"/>
                  </a:cubicBezTo>
                  <a:cubicBezTo>
                    <a:pt x="454" y="23"/>
                    <a:pt x="365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2603225" y="741275"/>
              <a:ext cx="15625" cy="4525"/>
            </a:xfrm>
            <a:custGeom>
              <a:avLst/>
              <a:gdLst/>
              <a:ahLst/>
              <a:cxnLst/>
              <a:rect l="l" t="t" r="r" b="b"/>
              <a:pathLst>
                <a:path w="625" h="181" extrusionOk="0">
                  <a:moveTo>
                    <a:pt x="319" y="0"/>
                  </a:moveTo>
                  <a:cubicBezTo>
                    <a:pt x="223" y="0"/>
                    <a:pt x="128" y="26"/>
                    <a:pt x="38" y="77"/>
                  </a:cubicBezTo>
                  <a:cubicBezTo>
                    <a:pt x="13" y="90"/>
                    <a:pt x="0" y="115"/>
                    <a:pt x="26" y="153"/>
                  </a:cubicBezTo>
                  <a:cubicBezTo>
                    <a:pt x="33" y="169"/>
                    <a:pt x="51" y="180"/>
                    <a:pt x="69" y="180"/>
                  </a:cubicBezTo>
                  <a:cubicBezTo>
                    <a:pt x="81" y="180"/>
                    <a:pt x="92" y="176"/>
                    <a:pt x="102" y="166"/>
                  </a:cubicBezTo>
                  <a:cubicBezTo>
                    <a:pt x="172" y="128"/>
                    <a:pt x="249" y="109"/>
                    <a:pt x="324" y="109"/>
                  </a:cubicBezTo>
                  <a:cubicBezTo>
                    <a:pt x="398" y="109"/>
                    <a:pt x="472" y="128"/>
                    <a:pt x="535" y="166"/>
                  </a:cubicBezTo>
                  <a:cubicBezTo>
                    <a:pt x="542" y="173"/>
                    <a:pt x="548" y="176"/>
                    <a:pt x="555" y="176"/>
                  </a:cubicBezTo>
                  <a:cubicBezTo>
                    <a:pt x="561" y="176"/>
                    <a:pt x="567" y="173"/>
                    <a:pt x="574" y="166"/>
                  </a:cubicBezTo>
                  <a:cubicBezTo>
                    <a:pt x="574" y="173"/>
                    <a:pt x="577" y="176"/>
                    <a:pt x="582" y="176"/>
                  </a:cubicBezTo>
                  <a:cubicBezTo>
                    <a:pt x="586" y="176"/>
                    <a:pt x="593" y="173"/>
                    <a:pt x="599" y="166"/>
                  </a:cubicBezTo>
                  <a:cubicBezTo>
                    <a:pt x="612" y="153"/>
                    <a:pt x="625" y="141"/>
                    <a:pt x="625" y="115"/>
                  </a:cubicBezTo>
                  <a:cubicBezTo>
                    <a:pt x="625" y="102"/>
                    <a:pt x="612" y="77"/>
                    <a:pt x="599" y="77"/>
                  </a:cubicBezTo>
                  <a:cubicBezTo>
                    <a:pt x="510" y="26"/>
                    <a:pt x="414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2622025" y="741875"/>
              <a:ext cx="69150" cy="4325"/>
            </a:xfrm>
            <a:custGeom>
              <a:avLst/>
              <a:gdLst/>
              <a:ahLst/>
              <a:cxnLst/>
              <a:rect l="l" t="t" r="r" b="b"/>
              <a:pathLst>
                <a:path w="2766" h="173" extrusionOk="0">
                  <a:moveTo>
                    <a:pt x="77" y="1"/>
                  </a:moveTo>
                  <a:cubicBezTo>
                    <a:pt x="60" y="1"/>
                    <a:pt x="43" y="1"/>
                    <a:pt x="26" y="2"/>
                  </a:cubicBezTo>
                  <a:cubicBezTo>
                    <a:pt x="0" y="2"/>
                    <a:pt x="0" y="27"/>
                    <a:pt x="26" y="27"/>
                  </a:cubicBezTo>
                  <a:cubicBezTo>
                    <a:pt x="230" y="27"/>
                    <a:pt x="421" y="117"/>
                    <a:pt x="625" y="117"/>
                  </a:cubicBezTo>
                  <a:cubicBezTo>
                    <a:pt x="840" y="117"/>
                    <a:pt x="1011" y="79"/>
                    <a:pt x="1217" y="79"/>
                  </a:cubicBezTo>
                  <a:cubicBezTo>
                    <a:pt x="1279" y="79"/>
                    <a:pt x="1344" y="82"/>
                    <a:pt x="1415" y="91"/>
                  </a:cubicBezTo>
                  <a:cubicBezTo>
                    <a:pt x="1714" y="144"/>
                    <a:pt x="2019" y="173"/>
                    <a:pt x="2327" y="173"/>
                  </a:cubicBezTo>
                  <a:cubicBezTo>
                    <a:pt x="2464" y="173"/>
                    <a:pt x="2602" y="167"/>
                    <a:pt x="2741" y="155"/>
                  </a:cubicBezTo>
                  <a:cubicBezTo>
                    <a:pt x="2762" y="155"/>
                    <a:pt x="2766" y="127"/>
                    <a:pt x="2750" y="127"/>
                  </a:cubicBezTo>
                  <a:cubicBezTo>
                    <a:pt x="2747" y="127"/>
                    <a:pt x="2744" y="128"/>
                    <a:pt x="2741" y="129"/>
                  </a:cubicBezTo>
                  <a:cubicBezTo>
                    <a:pt x="2658" y="135"/>
                    <a:pt x="2577" y="138"/>
                    <a:pt x="2497" y="138"/>
                  </a:cubicBezTo>
                  <a:cubicBezTo>
                    <a:pt x="2055" y="138"/>
                    <a:pt x="1639" y="60"/>
                    <a:pt x="1186" y="27"/>
                  </a:cubicBezTo>
                  <a:cubicBezTo>
                    <a:pt x="1148" y="24"/>
                    <a:pt x="1111" y="22"/>
                    <a:pt x="1075" y="22"/>
                  </a:cubicBezTo>
                  <a:cubicBezTo>
                    <a:pt x="976" y="22"/>
                    <a:pt x="880" y="34"/>
                    <a:pt x="778" y="53"/>
                  </a:cubicBezTo>
                  <a:cubicBezTo>
                    <a:pt x="746" y="56"/>
                    <a:pt x="714" y="58"/>
                    <a:pt x="682" y="58"/>
                  </a:cubicBezTo>
                  <a:cubicBezTo>
                    <a:pt x="478" y="58"/>
                    <a:pt x="281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2621375" y="740625"/>
              <a:ext cx="70775" cy="6725"/>
            </a:xfrm>
            <a:custGeom>
              <a:avLst/>
              <a:gdLst/>
              <a:ahLst/>
              <a:cxnLst/>
              <a:rect l="l" t="t" r="r" b="b"/>
              <a:pathLst>
                <a:path w="2831" h="269" extrusionOk="0">
                  <a:moveTo>
                    <a:pt x="52" y="1"/>
                  </a:moveTo>
                  <a:cubicBezTo>
                    <a:pt x="26" y="1"/>
                    <a:pt x="1" y="26"/>
                    <a:pt x="1" y="65"/>
                  </a:cubicBezTo>
                  <a:cubicBezTo>
                    <a:pt x="1" y="90"/>
                    <a:pt x="26" y="116"/>
                    <a:pt x="52" y="116"/>
                  </a:cubicBezTo>
                  <a:cubicBezTo>
                    <a:pt x="154" y="128"/>
                    <a:pt x="256" y="141"/>
                    <a:pt x="345" y="167"/>
                  </a:cubicBezTo>
                  <a:cubicBezTo>
                    <a:pt x="447" y="179"/>
                    <a:pt x="549" y="205"/>
                    <a:pt x="651" y="205"/>
                  </a:cubicBezTo>
                  <a:cubicBezTo>
                    <a:pt x="753" y="205"/>
                    <a:pt x="855" y="192"/>
                    <a:pt x="944" y="192"/>
                  </a:cubicBezTo>
                  <a:cubicBezTo>
                    <a:pt x="1027" y="179"/>
                    <a:pt x="1110" y="173"/>
                    <a:pt x="1191" y="173"/>
                  </a:cubicBezTo>
                  <a:cubicBezTo>
                    <a:pt x="1272" y="173"/>
                    <a:pt x="1352" y="179"/>
                    <a:pt x="1428" y="192"/>
                  </a:cubicBezTo>
                  <a:cubicBezTo>
                    <a:pt x="1734" y="243"/>
                    <a:pt x="2053" y="269"/>
                    <a:pt x="2359" y="269"/>
                  </a:cubicBezTo>
                  <a:cubicBezTo>
                    <a:pt x="2499" y="269"/>
                    <a:pt x="2639" y="256"/>
                    <a:pt x="2767" y="243"/>
                  </a:cubicBezTo>
                  <a:cubicBezTo>
                    <a:pt x="2792" y="243"/>
                    <a:pt x="2805" y="230"/>
                    <a:pt x="2818" y="218"/>
                  </a:cubicBezTo>
                  <a:cubicBezTo>
                    <a:pt x="2830" y="192"/>
                    <a:pt x="2830" y="179"/>
                    <a:pt x="2818" y="154"/>
                  </a:cubicBezTo>
                  <a:cubicBezTo>
                    <a:pt x="2805" y="141"/>
                    <a:pt x="2779" y="128"/>
                    <a:pt x="2767" y="128"/>
                  </a:cubicBezTo>
                  <a:cubicBezTo>
                    <a:pt x="2650" y="137"/>
                    <a:pt x="2533" y="141"/>
                    <a:pt x="2416" y="141"/>
                  </a:cubicBezTo>
                  <a:cubicBezTo>
                    <a:pt x="2164" y="141"/>
                    <a:pt x="1914" y="121"/>
                    <a:pt x="1670" y="77"/>
                  </a:cubicBezTo>
                  <a:cubicBezTo>
                    <a:pt x="1517" y="65"/>
                    <a:pt x="1377" y="52"/>
                    <a:pt x="1212" y="39"/>
                  </a:cubicBezTo>
                  <a:cubicBezTo>
                    <a:pt x="1185" y="36"/>
                    <a:pt x="1158" y="34"/>
                    <a:pt x="1131" y="34"/>
                  </a:cubicBezTo>
                  <a:cubicBezTo>
                    <a:pt x="1064" y="34"/>
                    <a:pt x="994" y="43"/>
                    <a:pt x="931" y="52"/>
                  </a:cubicBezTo>
                  <a:cubicBezTo>
                    <a:pt x="880" y="52"/>
                    <a:pt x="842" y="65"/>
                    <a:pt x="804" y="65"/>
                  </a:cubicBezTo>
                  <a:cubicBezTo>
                    <a:pt x="766" y="68"/>
                    <a:pt x="729" y="70"/>
                    <a:pt x="691" y="70"/>
                  </a:cubicBezTo>
                  <a:cubicBezTo>
                    <a:pt x="589" y="70"/>
                    <a:pt x="489" y="58"/>
                    <a:pt x="396" y="39"/>
                  </a:cubicBezTo>
                  <a:cubicBezTo>
                    <a:pt x="281" y="14"/>
                    <a:pt x="166" y="14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2693525" y="738375"/>
              <a:ext cx="58775" cy="7950"/>
            </a:xfrm>
            <a:custGeom>
              <a:avLst/>
              <a:gdLst/>
              <a:ahLst/>
              <a:cxnLst/>
              <a:rect l="l" t="t" r="r" b="b"/>
              <a:pathLst>
                <a:path w="2351" h="318" extrusionOk="0">
                  <a:moveTo>
                    <a:pt x="1368" y="1"/>
                  </a:moveTo>
                  <a:cubicBezTo>
                    <a:pt x="1052" y="1"/>
                    <a:pt x="673" y="301"/>
                    <a:pt x="320" y="301"/>
                  </a:cubicBezTo>
                  <a:cubicBezTo>
                    <a:pt x="222" y="301"/>
                    <a:pt x="126" y="278"/>
                    <a:pt x="34" y="218"/>
                  </a:cubicBezTo>
                  <a:cubicBezTo>
                    <a:pt x="31" y="216"/>
                    <a:pt x="28" y="215"/>
                    <a:pt x="25" y="215"/>
                  </a:cubicBezTo>
                  <a:cubicBezTo>
                    <a:pt x="13" y="215"/>
                    <a:pt x="0" y="234"/>
                    <a:pt x="21" y="244"/>
                  </a:cubicBezTo>
                  <a:lnTo>
                    <a:pt x="8" y="244"/>
                  </a:lnTo>
                  <a:cubicBezTo>
                    <a:pt x="91" y="297"/>
                    <a:pt x="193" y="317"/>
                    <a:pt x="303" y="317"/>
                  </a:cubicBezTo>
                  <a:cubicBezTo>
                    <a:pt x="565" y="317"/>
                    <a:pt x="872" y="201"/>
                    <a:pt x="1079" y="129"/>
                  </a:cubicBezTo>
                  <a:cubicBezTo>
                    <a:pt x="1174" y="76"/>
                    <a:pt x="1288" y="50"/>
                    <a:pt x="1404" y="50"/>
                  </a:cubicBezTo>
                  <a:cubicBezTo>
                    <a:pt x="1427" y="50"/>
                    <a:pt x="1451" y="51"/>
                    <a:pt x="1474" y="53"/>
                  </a:cubicBezTo>
                  <a:cubicBezTo>
                    <a:pt x="1487" y="53"/>
                    <a:pt x="1767" y="180"/>
                    <a:pt x="1831" y="206"/>
                  </a:cubicBezTo>
                  <a:cubicBezTo>
                    <a:pt x="1934" y="246"/>
                    <a:pt x="2038" y="265"/>
                    <a:pt x="2141" y="265"/>
                  </a:cubicBezTo>
                  <a:cubicBezTo>
                    <a:pt x="2204" y="265"/>
                    <a:pt x="2266" y="258"/>
                    <a:pt x="2328" y="244"/>
                  </a:cubicBezTo>
                  <a:cubicBezTo>
                    <a:pt x="2351" y="244"/>
                    <a:pt x="2343" y="204"/>
                    <a:pt x="2332" y="204"/>
                  </a:cubicBezTo>
                  <a:cubicBezTo>
                    <a:pt x="2331" y="204"/>
                    <a:pt x="2329" y="204"/>
                    <a:pt x="2328" y="206"/>
                  </a:cubicBezTo>
                  <a:cubicBezTo>
                    <a:pt x="2274" y="218"/>
                    <a:pt x="2224" y="223"/>
                    <a:pt x="2177" y="223"/>
                  </a:cubicBezTo>
                  <a:cubicBezTo>
                    <a:pt x="1881" y="223"/>
                    <a:pt x="1705" y="13"/>
                    <a:pt x="1397" y="2"/>
                  </a:cubicBezTo>
                  <a:cubicBezTo>
                    <a:pt x="1388" y="1"/>
                    <a:pt x="1378" y="1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2692450" y="737125"/>
              <a:ext cx="61425" cy="10225"/>
            </a:xfrm>
            <a:custGeom>
              <a:avLst/>
              <a:gdLst/>
              <a:ahLst/>
              <a:cxnLst/>
              <a:rect l="l" t="t" r="r" b="b"/>
              <a:pathLst>
                <a:path w="2457" h="409" extrusionOk="0">
                  <a:moveTo>
                    <a:pt x="1440" y="1"/>
                  </a:moveTo>
                  <a:cubicBezTo>
                    <a:pt x="1249" y="14"/>
                    <a:pt x="1071" y="65"/>
                    <a:pt x="905" y="154"/>
                  </a:cubicBezTo>
                  <a:cubicBezTo>
                    <a:pt x="721" y="229"/>
                    <a:pt x="538" y="304"/>
                    <a:pt x="361" y="304"/>
                  </a:cubicBezTo>
                  <a:cubicBezTo>
                    <a:pt x="268" y="304"/>
                    <a:pt x="177" y="283"/>
                    <a:pt x="89" y="230"/>
                  </a:cubicBezTo>
                  <a:cubicBezTo>
                    <a:pt x="80" y="220"/>
                    <a:pt x="70" y="216"/>
                    <a:pt x="60" y="216"/>
                  </a:cubicBezTo>
                  <a:cubicBezTo>
                    <a:pt x="44" y="216"/>
                    <a:pt x="29" y="227"/>
                    <a:pt x="13" y="243"/>
                  </a:cubicBezTo>
                  <a:cubicBezTo>
                    <a:pt x="0" y="268"/>
                    <a:pt x="13" y="307"/>
                    <a:pt x="38" y="319"/>
                  </a:cubicBezTo>
                  <a:cubicBezTo>
                    <a:pt x="128" y="383"/>
                    <a:pt x="242" y="409"/>
                    <a:pt x="357" y="409"/>
                  </a:cubicBezTo>
                  <a:cubicBezTo>
                    <a:pt x="586" y="383"/>
                    <a:pt x="829" y="332"/>
                    <a:pt x="1058" y="243"/>
                  </a:cubicBezTo>
                  <a:lnTo>
                    <a:pt x="1135" y="217"/>
                  </a:lnTo>
                  <a:lnTo>
                    <a:pt x="1198" y="192"/>
                  </a:lnTo>
                  <a:cubicBezTo>
                    <a:pt x="1282" y="161"/>
                    <a:pt x="1366" y="138"/>
                    <a:pt x="1450" y="138"/>
                  </a:cubicBezTo>
                  <a:cubicBezTo>
                    <a:pt x="1468" y="138"/>
                    <a:pt x="1486" y="139"/>
                    <a:pt x="1504" y="141"/>
                  </a:cubicBezTo>
                  <a:lnTo>
                    <a:pt x="1632" y="192"/>
                  </a:lnTo>
                  <a:cubicBezTo>
                    <a:pt x="1721" y="230"/>
                    <a:pt x="1836" y="268"/>
                    <a:pt x="1874" y="281"/>
                  </a:cubicBezTo>
                  <a:cubicBezTo>
                    <a:pt x="1977" y="321"/>
                    <a:pt x="2086" y="341"/>
                    <a:pt x="2196" y="341"/>
                  </a:cubicBezTo>
                  <a:cubicBezTo>
                    <a:pt x="2263" y="341"/>
                    <a:pt x="2329" y="334"/>
                    <a:pt x="2396" y="319"/>
                  </a:cubicBezTo>
                  <a:cubicBezTo>
                    <a:pt x="2457" y="307"/>
                    <a:pt x="2437" y="204"/>
                    <a:pt x="2370" y="204"/>
                  </a:cubicBezTo>
                  <a:cubicBezTo>
                    <a:pt x="2366" y="204"/>
                    <a:pt x="2362" y="204"/>
                    <a:pt x="2358" y="205"/>
                  </a:cubicBezTo>
                  <a:cubicBezTo>
                    <a:pt x="2306" y="216"/>
                    <a:pt x="2253" y="222"/>
                    <a:pt x="2200" y="222"/>
                  </a:cubicBezTo>
                  <a:cubicBezTo>
                    <a:pt x="2071" y="222"/>
                    <a:pt x="1944" y="188"/>
                    <a:pt x="1836" y="116"/>
                  </a:cubicBezTo>
                  <a:cubicBezTo>
                    <a:pt x="1708" y="52"/>
                    <a:pt x="1581" y="14"/>
                    <a:pt x="14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2761275" y="746050"/>
              <a:ext cx="5750" cy="1625"/>
            </a:xfrm>
            <a:custGeom>
              <a:avLst/>
              <a:gdLst/>
              <a:ahLst/>
              <a:cxnLst/>
              <a:rect l="l" t="t" r="r" b="b"/>
              <a:pathLst>
                <a:path w="230" h="65" extrusionOk="0">
                  <a:moveTo>
                    <a:pt x="39" y="1"/>
                  </a:moveTo>
                  <a:cubicBezTo>
                    <a:pt x="13" y="1"/>
                    <a:pt x="0" y="26"/>
                    <a:pt x="26" y="26"/>
                  </a:cubicBezTo>
                  <a:lnTo>
                    <a:pt x="191" y="64"/>
                  </a:lnTo>
                  <a:cubicBezTo>
                    <a:pt x="217" y="64"/>
                    <a:pt x="230" y="39"/>
                    <a:pt x="204" y="2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2760325" y="745100"/>
              <a:ext cx="7350" cy="3525"/>
            </a:xfrm>
            <a:custGeom>
              <a:avLst/>
              <a:gdLst/>
              <a:ahLst/>
              <a:cxnLst/>
              <a:rect l="l" t="t" r="r" b="b"/>
              <a:pathLst>
                <a:path w="294" h="141" extrusionOk="0">
                  <a:moveTo>
                    <a:pt x="77" y="0"/>
                  </a:moveTo>
                  <a:cubicBezTo>
                    <a:pt x="64" y="0"/>
                    <a:pt x="38" y="0"/>
                    <a:pt x="26" y="13"/>
                  </a:cubicBezTo>
                  <a:cubicBezTo>
                    <a:pt x="13" y="26"/>
                    <a:pt x="0" y="51"/>
                    <a:pt x="13" y="77"/>
                  </a:cubicBezTo>
                  <a:cubicBezTo>
                    <a:pt x="26" y="90"/>
                    <a:pt x="38" y="102"/>
                    <a:pt x="51" y="115"/>
                  </a:cubicBezTo>
                  <a:lnTo>
                    <a:pt x="229" y="141"/>
                  </a:lnTo>
                  <a:lnTo>
                    <a:pt x="242" y="141"/>
                  </a:lnTo>
                  <a:cubicBezTo>
                    <a:pt x="255" y="141"/>
                    <a:pt x="268" y="141"/>
                    <a:pt x="280" y="128"/>
                  </a:cubicBezTo>
                  <a:cubicBezTo>
                    <a:pt x="293" y="115"/>
                    <a:pt x="293" y="90"/>
                    <a:pt x="293" y="64"/>
                  </a:cubicBezTo>
                  <a:cubicBezTo>
                    <a:pt x="280" y="51"/>
                    <a:pt x="268" y="39"/>
                    <a:pt x="255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2783575" y="748600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6" y="1"/>
                  </a:moveTo>
                  <a:cubicBezTo>
                    <a:pt x="1" y="1"/>
                    <a:pt x="1" y="39"/>
                    <a:pt x="26" y="39"/>
                  </a:cubicBezTo>
                  <a:cubicBezTo>
                    <a:pt x="39" y="26"/>
                    <a:pt x="39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2782625" y="747525"/>
              <a:ext cx="2900" cy="3025"/>
            </a:xfrm>
            <a:custGeom>
              <a:avLst/>
              <a:gdLst/>
              <a:ahLst/>
              <a:cxnLst/>
              <a:rect l="l" t="t" r="r" b="b"/>
              <a:pathLst>
                <a:path w="116" h="121" extrusionOk="0">
                  <a:moveTo>
                    <a:pt x="64" y="31"/>
                  </a:moveTo>
                  <a:cubicBezTo>
                    <a:pt x="64" y="31"/>
                    <a:pt x="77" y="44"/>
                    <a:pt x="77" y="56"/>
                  </a:cubicBezTo>
                  <a:cubicBezTo>
                    <a:pt x="77" y="56"/>
                    <a:pt x="77" y="56"/>
                    <a:pt x="77" y="69"/>
                  </a:cubicBezTo>
                  <a:cubicBezTo>
                    <a:pt x="73" y="73"/>
                    <a:pt x="68" y="74"/>
                    <a:pt x="63" y="74"/>
                  </a:cubicBezTo>
                  <a:cubicBezTo>
                    <a:pt x="51" y="74"/>
                    <a:pt x="39" y="65"/>
                    <a:pt x="39" y="56"/>
                  </a:cubicBezTo>
                  <a:cubicBezTo>
                    <a:pt x="39" y="44"/>
                    <a:pt x="39" y="44"/>
                    <a:pt x="39" y="31"/>
                  </a:cubicBezTo>
                  <a:close/>
                  <a:moveTo>
                    <a:pt x="51" y="0"/>
                  </a:moveTo>
                  <a:cubicBezTo>
                    <a:pt x="39" y="0"/>
                    <a:pt x="26" y="9"/>
                    <a:pt x="26" y="18"/>
                  </a:cubicBezTo>
                  <a:cubicBezTo>
                    <a:pt x="13" y="31"/>
                    <a:pt x="0" y="44"/>
                    <a:pt x="0" y="56"/>
                  </a:cubicBezTo>
                  <a:cubicBezTo>
                    <a:pt x="0" y="95"/>
                    <a:pt x="26" y="120"/>
                    <a:pt x="64" y="120"/>
                  </a:cubicBezTo>
                  <a:cubicBezTo>
                    <a:pt x="77" y="120"/>
                    <a:pt x="90" y="107"/>
                    <a:pt x="102" y="95"/>
                  </a:cubicBezTo>
                  <a:cubicBezTo>
                    <a:pt x="115" y="82"/>
                    <a:pt x="115" y="69"/>
                    <a:pt x="115" y="56"/>
                  </a:cubicBezTo>
                  <a:cubicBezTo>
                    <a:pt x="115" y="25"/>
                    <a:pt x="98" y="2"/>
                    <a:pt x="77" y="2"/>
                  </a:cubicBezTo>
                  <a:cubicBezTo>
                    <a:pt x="73" y="2"/>
                    <a:pt x="69" y="3"/>
                    <a:pt x="64" y="5"/>
                  </a:cubicBezTo>
                  <a:cubicBezTo>
                    <a:pt x="60" y="2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842200" y="743500"/>
              <a:ext cx="54850" cy="3225"/>
            </a:xfrm>
            <a:custGeom>
              <a:avLst/>
              <a:gdLst/>
              <a:ahLst/>
              <a:cxnLst/>
              <a:rect l="l" t="t" r="r" b="b"/>
              <a:pathLst>
                <a:path w="2194" h="129" extrusionOk="0">
                  <a:moveTo>
                    <a:pt x="26" y="1"/>
                  </a:moveTo>
                  <a:cubicBezTo>
                    <a:pt x="1" y="1"/>
                    <a:pt x="1" y="26"/>
                    <a:pt x="26" y="26"/>
                  </a:cubicBezTo>
                  <a:cubicBezTo>
                    <a:pt x="396" y="26"/>
                    <a:pt x="766" y="115"/>
                    <a:pt x="1135" y="128"/>
                  </a:cubicBezTo>
                  <a:cubicBezTo>
                    <a:pt x="1479" y="128"/>
                    <a:pt x="1824" y="103"/>
                    <a:pt x="2168" y="39"/>
                  </a:cubicBezTo>
                  <a:cubicBezTo>
                    <a:pt x="2193" y="39"/>
                    <a:pt x="2180" y="1"/>
                    <a:pt x="2155" y="1"/>
                  </a:cubicBezTo>
                  <a:cubicBezTo>
                    <a:pt x="1835" y="65"/>
                    <a:pt x="1496" y="93"/>
                    <a:pt x="1163" y="93"/>
                  </a:cubicBezTo>
                  <a:cubicBezTo>
                    <a:pt x="1098" y="93"/>
                    <a:pt x="1034" y="92"/>
                    <a:pt x="970" y="90"/>
                  </a:cubicBezTo>
                  <a:cubicBezTo>
                    <a:pt x="651" y="77"/>
                    <a:pt x="34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841250" y="742225"/>
              <a:ext cx="56425" cy="5450"/>
            </a:xfrm>
            <a:custGeom>
              <a:avLst/>
              <a:gdLst/>
              <a:ahLst/>
              <a:cxnLst/>
              <a:rect l="l" t="t" r="r" b="b"/>
              <a:pathLst>
                <a:path w="2257" h="218" extrusionOk="0">
                  <a:moveTo>
                    <a:pt x="52" y="1"/>
                  </a:moveTo>
                  <a:cubicBezTo>
                    <a:pt x="39" y="1"/>
                    <a:pt x="13" y="13"/>
                    <a:pt x="13" y="39"/>
                  </a:cubicBezTo>
                  <a:cubicBezTo>
                    <a:pt x="1" y="52"/>
                    <a:pt x="1" y="77"/>
                    <a:pt x="13" y="90"/>
                  </a:cubicBezTo>
                  <a:cubicBezTo>
                    <a:pt x="13" y="115"/>
                    <a:pt x="39" y="115"/>
                    <a:pt x="52" y="128"/>
                  </a:cubicBezTo>
                  <a:cubicBezTo>
                    <a:pt x="243" y="128"/>
                    <a:pt x="434" y="141"/>
                    <a:pt x="612" y="166"/>
                  </a:cubicBezTo>
                  <a:cubicBezTo>
                    <a:pt x="791" y="192"/>
                    <a:pt x="982" y="217"/>
                    <a:pt x="1161" y="217"/>
                  </a:cubicBezTo>
                  <a:lnTo>
                    <a:pt x="1250" y="217"/>
                  </a:lnTo>
                  <a:cubicBezTo>
                    <a:pt x="1568" y="217"/>
                    <a:pt x="1887" y="192"/>
                    <a:pt x="2206" y="128"/>
                  </a:cubicBezTo>
                  <a:cubicBezTo>
                    <a:pt x="2218" y="115"/>
                    <a:pt x="2244" y="103"/>
                    <a:pt x="2244" y="90"/>
                  </a:cubicBezTo>
                  <a:cubicBezTo>
                    <a:pt x="2257" y="64"/>
                    <a:pt x="2244" y="52"/>
                    <a:pt x="2231" y="26"/>
                  </a:cubicBezTo>
                  <a:cubicBezTo>
                    <a:pt x="2218" y="13"/>
                    <a:pt x="2193" y="13"/>
                    <a:pt x="2180" y="13"/>
                  </a:cubicBezTo>
                  <a:cubicBezTo>
                    <a:pt x="1860" y="78"/>
                    <a:pt x="1531" y="106"/>
                    <a:pt x="1200" y="106"/>
                  </a:cubicBezTo>
                  <a:cubicBezTo>
                    <a:pt x="1136" y="106"/>
                    <a:pt x="1072" y="105"/>
                    <a:pt x="1008" y="103"/>
                  </a:cubicBezTo>
                  <a:cubicBezTo>
                    <a:pt x="867" y="90"/>
                    <a:pt x="727" y="77"/>
                    <a:pt x="587" y="52"/>
                  </a:cubicBezTo>
                  <a:cubicBezTo>
                    <a:pt x="409" y="26"/>
                    <a:pt x="230" y="13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863250" y="734775"/>
              <a:ext cx="44000" cy="8750"/>
            </a:xfrm>
            <a:custGeom>
              <a:avLst/>
              <a:gdLst/>
              <a:ahLst/>
              <a:cxnLst/>
              <a:rect l="l" t="t" r="r" b="b"/>
              <a:pathLst>
                <a:path w="1760" h="350" extrusionOk="0">
                  <a:moveTo>
                    <a:pt x="1186" y="1"/>
                  </a:moveTo>
                  <a:cubicBezTo>
                    <a:pt x="1062" y="1"/>
                    <a:pt x="939" y="12"/>
                    <a:pt x="867" y="18"/>
                  </a:cubicBezTo>
                  <a:cubicBezTo>
                    <a:pt x="586" y="31"/>
                    <a:pt x="306" y="57"/>
                    <a:pt x="26" y="95"/>
                  </a:cubicBezTo>
                  <a:cubicBezTo>
                    <a:pt x="0" y="95"/>
                    <a:pt x="13" y="133"/>
                    <a:pt x="38" y="133"/>
                  </a:cubicBezTo>
                  <a:cubicBezTo>
                    <a:pt x="293" y="95"/>
                    <a:pt x="548" y="69"/>
                    <a:pt x="803" y="57"/>
                  </a:cubicBezTo>
                  <a:lnTo>
                    <a:pt x="1224" y="57"/>
                  </a:lnTo>
                  <a:cubicBezTo>
                    <a:pt x="1270" y="50"/>
                    <a:pt x="1309" y="47"/>
                    <a:pt x="1342" y="47"/>
                  </a:cubicBezTo>
                  <a:cubicBezTo>
                    <a:pt x="1510" y="47"/>
                    <a:pt x="1507" y="130"/>
                    <a:pt x="1326" y="311"/>
                  </a:cubicBezTo>
                  <a:cubicBezTo>
                    <a:pt x="1300" y="311"/>
                    <a:pt x="1300" y="337"/>
                    <a:pt x="1326" y="337"/>
                  </a:cubicBezTo>
                  <a:lnTo>
                    <a:pt x="1326" y="350"/>
                  </a:lnTo>
                  <a:cubicBezTo>
                    <a:pt x="1479" y="350"/>
                    <a:pt x="1759" y="235"/>
                    <a:pt x="1542" y="69"/>
                  </a:cubicBezTo>
                  <a:cubicBezTo>
                    <a:pt x="1468" y="15"/>
                    <a:pt x="132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2862325" y="734050"/>
              <a:ext cx="42675" cy="10425"/>
            </a:xfrm>
            <a:custGeom>
              <a:avLst/>
              <a:gdLst/>
              <a:ahLst/>
              <a:cxnLst/>
              <a:rect l="l" t="t" r="r" b="b"/>
              <a:pathLst>
                <a:path w="1707" h="417" extrusionOk="0">
                  <a:moveTo>
                    <a:pt x="1528" y="124"/>
                  </a:moveTo>
                  <a:lnTo>
                    <a:pt x="1554" y="137"/>
                  </a:lnTo>
                  <a:cubicBezTo>
                    <a:pt x="1579" y="162"/>
                    <a:pt x="1630" y="188"/>
                    <a:pt x="1605" y="226"/>
                  </a:cubicBezTo>
                  <a:cubicBezTo>
                    <a:pt x="1592" y="277"/>
                    <a:pt x="1503" y="315"/>
                    <a:pt x="1414" y="328"/>
                  </a:cubicBezTo>
                  <a:cubicBezTo>
                    <a:pt x="1503" y="239"/>
                    <a:pt x="1541" y="175"/>
                    <a:pt x="1528" y="124"/>
                  </a:cubicBezTo>
                  <a:close/>
                  <a:moveTo>
                    <a:pt x="1222" y="0"/>
                  </a:moveTo>
                  <a:cubicBezTo>
                    <a:pt x="1141" y="0"/>
                    <a:pt x="1061" y="5"/>
                    <a:pt x="993" y="9"/>
                  </a:cubicBezTo>
                  <a:lnTo>
                    <a:pt x="904" y="9"/>
                  </a:lnTo>
                  <a:cubicBezTo>
                    <a:pt x="623" y="22"/>
                    <a:pt x="356" y="47"/>
                    <a:pt x="88" y="98"/>
                  </a:cubicBezTo>
                  <a:lnTo>
                    <a:pt x="63" y="98"/>
                  </a:lnTo>
                  <a:cubicBezTo>
                    <a:pt x="37" y="98"/>
                    <a:pt x="24" y="111"/>
                    <a:pt x="12" y="124"/>
                  </a:cubicBezTo>
                  <a:cubicBezTo>
                    <a:pt x="1" y="168"/>
                    <a:pt x="28" y="203"/>
                    <a:pt x="60" y="203"/>
                  </a:cubicBezTo>
                  <a:cubicBezTo>
                    <a:pt x="65" y="203"/>
                    <a:pt x="70" y="202"/>
                    <a:pt x="75" y="200"/>
                  </a:cubicBezTo>
                  <a:cubicBezTo>
                    <a:pt x="330" y="175"/>
                    <a:pt x="585" y="137"/>
                    <a:pt x="840" y="124"/>
                  </a:cubicBezTo>
                  <a:lnTo>
                    <a:pt x="1261" y="124"/>
                  </a:lnTo>
                  <a:cubicBezTo>
                    <a:pt x="1305" y="117"/>
                    <a:pt x="1340" y="115"/>
                    <a:pt x="1366" y="115"/>
                  </a:cubicBezTo>
                  <a:cubicBezTo>
                    <a:pt x="1445" y="115"/>
                    <a:pt x="1452" y="137"/>
                    <a:pt x="1452" y="137"/>
                  </a:cubicBezTo>
                  <a:cubicBezTo>
                    <a:pt x="1452" y="137"/>
                    <a:pt x="1477" y="175"/>
                    <a:pt x="1337" y="302"/>
                  </a:cubicBezTo>
                  <a:cubicBezTo>
                    <a:pt x="1324" y="302"/>
                    <a:pt x="1324" y="302"/>
                    <a:pt x="1312" y="315"/>
                  </a:cubicBezTo>
                  <a:cubicBezTo>
                    <a:pt x="1286" y="353"/>
                    <a:pt x="1312" y="404"/>
                    <a:pt x="1363" y="417"/>
                  </a:cubicBezTo>
                  <a:cubicBezTo>
                    <a:pt x="1490" y="417"/>
                    <a:pt x="1656" y="366"/>
                    <a:pt x="1694" y="264"/>
                  </a:cubicBezTo>
                  <a:cubicBezTo>
                    <a:pt x="1707" y="226"/>
                    <a:pt x="1707" y="149"/>
                    <a:pt x="1605" y="73"/>
                  </a:cubicBezTo>
                  <a:cubicBezTo>
                    <a:pt x="1523" y="15"/>
                    <a:pt x="1371" y="0"/>
                    <a:pt x="12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2833925" y="708200"/>
              <a:ext cx="37150" cy="18275"/>
            </a:xfrm>
            <a:custGeom>
              <a:avLst/>
              <a:gdLst/>
              <a:ahLst/>
              <a:cxnLst/>
              <a:rect l="l" t="t" r="r" b="b"/>
              <a:pathLst>
                <a:path w="1486" h="731" extrusionOk="0">
                  <a:moveTo>
                    <a:pt x="705" y="1"/>
                  </a:moveTo>
                  <a:cubicBezTo>
                    <a:pt x="430" y="1"/>
                    <a:pt x="152" y="141"/>
                    <a:pt x="0" y="444"/>
                  </a:cubicBezTo>
                  <a:cubicBezTo>
                    <a:pt x="0" y="453"/>
                    <a:pt x="13" y="462"/>
                    <a:pt x="25" y="462"/>
                  </a:cubicBezTo>
                  <a:cubicBezTo>
                    <a:pt x="30" y="462"/>
                    <a:pt x="35" y="460"/>
                    <a:pt x="39" y="457"/>
                  </a:cubicBezTo>
                  <a:cubicBezTo>
                    <a:pt x="174" y="165"/>
                    <a:pt x="435" y="31"/>
                    <a:pt x="697" y="31"/>
                  </a:cubicBezTo>
                  <a:cubicBezTo>
                    <a:pt x="1052" y="31"/>
                    <a:pt x="1409" y="278"/>
                    <a:pt x="1454" y="712"/>
                  </a:cubicBezTo>
                  <a:cubicBezTo>
                    <a:pt x="1454" y="724"/>
                    <a:pt x="1463" y="731"/>
                    <a:pt x="1471" y="731"/>
                  </a:cubicBezTo>
                  <a:cubicBezTo>
                    <a:pt x="1479" y="731"/>
                    <a:pt x="1485" y="724"/>
                    <a:pt x="1479" y="712"/>
                  </a:cubicBezTo>
                  <a:cubicBezTo>
                    <a:pt x="1442" y="257"/>
                    <a:pt x="1077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2832975" y="707125"/>
              <a:ext cx="39225" cy="20150"/>
            </a:xfrm>
            <a:custGeom>
              <a:avLst/>
              <a:gdLst/>
              <a:ahLst/>
              <a:cxnLst/>
              <a:rect l="l" t="t" r="r" b="b"/>
              <a:pathLst>
                <a:path w="1569" h="806" extrusionOk="0">
                  <a:moveTo>
                    <a:pt x="740" y="0"/>
                  </a:moveTo>
                  <a:cubicBezTo>
                    <a:pt x="455" y="0"/>
                    <a:pt x="168" y="145"/>
                    <a:pt x="13" y="461"/>
                  </a:cubicBezTo>
                  <a:cubicBezTo>
                    <a:pt x="0" y="474"/>
                    <a:pt x="0" y="500"/>
                    <a:pt x="13" y="525"/>
                  </a:cubicBezTo>
                  <a:cubicBezTo>
                    <a:pt x="26" y="538"/>
                    <a:pt x="51" y="551"/>
                    <a:pt x="64" y="551"/>
                  </a:cubicBezTo>
                  <a:cubicBezTo>
                    <a:pt x="89" y="551"/>
                    <a:pt x="102" y="538"/>
                    <a:pt x="115" y="512"/>
                  </a:cubicBezTo>
                  <a:cubicBezTo>
                    <a:pt x="245" y="241"/>
                    <a:pt x="495" y="115"/>
                    <a:pt x="745" y="115"/>
                  </a:cubicBezTo>
                  <a:cubicBezTo>
                    <a:pt x="1081" y="115"/>
                    <a:pt x="1417" y="345"/>
                    <a:pt x="1453" y="755"/>
                  </a:cubicBezTo>
                  <a:cubicBezTo>
                    <a:pt x="1453" y="793"/>
                    <a:pt x="1479" y="806"/>
                    <a:pt x="1517" y="806"/>
                  </a:cubicBezTo>
                  <a:cubicBezTo>
                    <a:pt x="1555" y="806"/>
                    <a:pt x="1568" y="780"/>
                    <a:pt x="1568" y="755"/>
                  </a:cubicBezTo>
                  <a:cubicBezTo>
                    <a:pt x="1524" y="275"/>
                    <a:pt x="1133" y="0"/>
                    <a:pt x="7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4"/>
          <p:cNvSpPr txBox="1">
            <a:spLocks noGrp="1"/>
          </p:cNvSpPr>
          <p:nvPr>
            <p:ph type="title"/>
          </p:nvPr>
        </p:nvSpPr>
        <p:spPr>
          <a:xfrm>
            <a:off x="713225" y="1357900"/>
            <a:ext cx="33144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6" name="Google Shape;1706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54123"/>
            <a:ext cx="1735800" cy="7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07" name="Google Shape;1707;p14"/>
          <p:cNvSpPr txBox="1">
            <a:spLocks noGrp="1"/>
          </p:cNvSpPr>
          <p:nvPr>
            <p:ph type="subTitle" idx="1"/>
          </p:nvPr>
        </p:nvSpPr>
        <p:spPr>
          <a:xfrm>
            <a:off x="713225" y="2210400"/>
            <a:ext cx="36813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8" name="Google Shape;1708;p14"/>
          <p:cNvSpPr/>
          <p:nvPr/>
        </p:nvSpPr>
        <p:spPr>
          <a:xfrm>
            <a:off x="5311175" y="1346308"/>
            <a:ext cx="3832911" cy="864083"/>
          </a:xfrm>
          <a:custGeom>
            <a:avLst/>
            <a:gdLst/>
            <a:ahLst/>
            <a:cxnLst/>
            <a:rect l="l" t="t" r="r" b="b"/>
            <a:pathLst>
              <a:path w="33690" h="7595" extrusionOk="0">
                <a:moveTo>
                  <a:pt x="13357" y="126"/>
                </a:moveTo>
                <a:cubicBezTo>
                  <a:pt x="13020" y="126"/>
                  <a:pt x="12690" y="257"/>
                  <a:pt x="12441" y="506"/>
                </a:cubicBezTo>
                <a:cubicBezTo>
                  <a:pt x="12326" y="647"/>
                  <a:pt x="12262" y="838"/>
                  <a:pt x="12301" y="1029"/>
                </a:cubicBezTo>
                <a:cubicBezTo>
                  <a:pt x="12323" y="1208"/>
                  <a:pt x="12415" y="1378"/>
                  <a:pt x="12558" y="1503"/>
                </a:cubicBezTo>
                <a:lnTo>
                  <a:pt x="12558" y="1503"/>
                </a:lnTo>
                <a:cubicBezTo>
                  <a:pt x="12567" y="1540"/>
                  <a:pt x="12562" y="1578"/>
                  <a:pt x="12543" y="1615"/>
                </a:cubicBezTo>
                <a:cubicBezTo>
                  <a:pt x="12492" y="1692"/>
                  <a:pt x="12403" y="1743"/>
                  <a:pt x="12313" y="1743"/>
                </a:cubicBezTo>
                <a:cubicBezTo>
                  <a:pt x="12186" y="1743"/>
                  <a:pt x="12046" y="1704"/>
                  <a:pt x="11944" y="1641"/>
                </a:cubicBezTo>
                <a:lnTo>
                  <a:pt x="11918" y="1628"/>
                </a:lnTo>
                <a:cubicBezTo>
                  <a:pt x="11911" y="1625"/>
                  <a:pt x="11904" y="1623"/>
                  <a:pt x="11896" y="1623"/>
                </a:cubicBezTo>
                <a:cubicBezTo>
                  <a:pt x="11874" y="1623"/>
                  <a:pt x="11851" y="1635"/>
                  <a:pt x="11842" y="1654"/>
                </a:cubicBezTo>
                <a:cubicBezTo>
                  <a:pt x="11826" y="1693"/>
                  <a:pt x="11801" y="1727"/>
                  <a:pt x="11766" y="1754"/>
                </a:cubicBezTo>
                <a:lnTo>
                  <a:pt x="11766" y="1754"/>
                </a:lnTo>
                <a:cubicBezTo>
                  <a:pt x="11757" y="1742"/>
                  <a:pt x="11749" y="1730"/>
                  <a:pt x="11740" y="1730"/>
                </a:cubicBezTo>
                <a:cubicBezTo>
                  <a:pt x="11523" y="1638"/>
                  <a:pt x="11236" y="1525"/>
                  <a:pt x="10953" y="1525"/>
                </a:cubicBezTo>
                <a:cubicBezTo>
                  <a:pt x="10802" y="1525"/>
                  <a:pt x="10653" y="1557"/>
                  <a:pt x="10516" y="1641"/>
                </a:cubicBezTo>
                <a:cubicBezTo>
                  <a:pt x="10236" y="1806"/>
                  <a:pt x="10147" y="2151"/>
                  <a:pt x="10312" y="2418"/>
                </a:cubicBezTo>
                <a:cubicBezTo>
                  <a:pt x="10325" y="2431"/>
                  <a:pt x="10338" y="2444"/>
                  <a:pt x="10363" y="2444"/>
                </a:cubicBezTo>
                <a:lnTo>
                  <a:pt x="10389" y="2444"/>
                </a:lnTo>
                <a:lnTo>
                  <a:pt x="10389" y="2431"/>
                </a:lnTo>
                <a:cubicBezTo>
                  <a:pt x="10414" y="2418"/>
                  <a:pt x="10427" y="2393"/>
                  <a:pt x="10414" y="2355"/>
                </a:cubicBezTo>
                <a:cubicBezTo>
                  <a:pt x="10325" y="2240"/>
                  <a:pt x="10312" y="2087"/>
                  <a:pt x="10389" y="1947"/>
                </a:cubicBezTo>
                <a:cubicBezTo>
                  <a:pt x="10503" y="1755"/>
                  <a:pt x="10720" y="1641"/>
                  <a:pt x="10950" y="1641"/>
                </a:cubicBezTo>
                <a:cubicBezTo>
                  <a:pt x="11201" y="1653"/>
                  <a:pt x="11440" y="1716"/>
                  <a:pt x="11667" y="1828"/>
                </a:cubicBezTo>
                <a:lnTo>
                  <a:pt x="11667" y="1828"/>
                </a:lnTo>
                <a:cubicBezTo>
                  <a:pt x="11666" y="1829"/>
                  <a:pt x="11665" y="1830"/>
                  <a:pt x="11663" y="1832"/>
                </a:cubicBezTo>
                <a:cubicBezTo>
                  <a:pt x="11663" y="1845"/>
                  <a:pt x="11663" y="1857"/>
                  <a:pt x="11663" y="1870"/>
                </a:cubicBezTo>
                <a:cubicBezTo>
                  <a:pt x="11676" y="1883"/>
                  <a:pt x="11702" y="1908"/>
                  <a:pt x="11714" y="1908"/>
                </a:cubicBezTo>
                <a:lnTo>
                  <a:pt x="11753" y="1896"/>
                </a:lnTo>
                <a:cubicBezTo>
                  <a:pt x="11791" y="1883"/>
                  <a:pt x="11829" y="1857"/>
                  <a:pt x="11855" y="1819"/>
                </a:cubicBezTo>
                <a:cubicBezTo>
                  <a:pt x="11879" y="1795"/>
                  <a:pt x="11909" y="1780"/>
                  <a:pt x="11941" y="1780"/>
                </a:cubicBezTo>
                <a:cubicBezTo>
                  <a:pt x="11959" y="1780"/>
                  <a:pt x="11977" y="1785"/>
                  <a:pt x="11995" y="1794"/>
                </a:cubicBezTo>
                <a:lnTo>
                  <a:pt x="12046" y="1806"/>
                </a:lnTo>
                <a:cubicBezTo>
                  <a:pt x="12122" y="1840"/>
                  <a:pt x="12210" y="1857"/>
                  <a:pt x="12298" y="1857"/>
                </a:cubicBezTo>
                <a:cubicBezTo>
                  <a:pt x="12342" y="1857"/>
                  <a:pt x="12386" y="1853"/>
                  <a:pt x="12428" y="1845"/>
                </a:cubicBezTo>
                <a:cubicBezTo>
                  <a:pt x="12517" y="1806"/>
                  <a:pt x="12594" y="1743"/>
                  <a:pt x="12645" y="1654"/>
                </a:cubicBezTo>
                <a:cubicBezTo>
                  <a:pt x="12656" y="1621"/>
                  <a:pt x="12662" y="1587"/>
                  <a:pt x="12664" y="1552"/>
                </a:cubicBezTo>
                <a:lnTo>
                  <a:pt x="12664" y="1552"/>
                </a:lnTo>
                <a:cubicBezTo>
                  <a:pt x="12665" y="1552"/>
                  <a:pt x="12668" y="1552"/>
                  <a:pt x="12670" y="1552"/>
                </a:cubicBezTo>
                <a:lnTo>
                  <a:pt x="12683" y="1552"/>
                </a:lnTo>
                <a:cubicBezTo>
                  <a:pt x="12696" y="1539"/>
                  <a:pt x="12709" y="1526"/>
                  <a:pt x="12709" y="1501"/>
                </a:cubicBezTo>
                <a:cubicBezTo>
                  <a:pt x="12709" y="1475"/>
                  <a:pt x="12709" y="1462"/>
                  <a:pt x="12683" y="1450"/>
                </a:cubicBezTo>
                <a:cubicBezTo>
                  <a:pt x="12671" y="1442"/>
                  <a:pt x="12660" y="1433"/>
                  <a:pt x="12649" y="1425"/>
                </a:cubicBezTo>
                <a:lnTo>
                  <a:pt x="12649" y="1425"/>
                </a:lnTo>
                <a:cubicBezTo>
                  <a:pt x="12648" y="1420"/>
                  <a:pt x="12646" y="1416"/>
                  <a:pt x="12645" y="1411"/>
                </a:cubicBezTo>
                <a:cubicBezTo>
                  <a:pt x="12632" y="1399"/>
                  <a:pt x="12619" y="1386"/>
                  <a:pt x="12607" y="1373"/>
                </a:cubicBezTo>
                <a:cubicBezTo>
                  <a:pt x="12601" y="1372"/>
                  <a:pt x="12596" y="1371"/>
                  <a:pt x="12591" y="1371"/>
                </a:cubicBezTo>
                <a:cubicBezTo>
                  <a:pt x="12590" y="1371"/>
                  <a:pt x="12589" y="1371"/>
                  <a:pt x="12589" y="1371"/>
                </a:cubicBezTo>
                <a:lnTo>
                  <a:pt x="12589" y="1371"/>
                </a:lnTo>
                <a:cubicBezTo>
                  <a:pt x="12330" y="1108"/>
                  <a:pt x="12361" y="661"/>
                  <a:pt x="12683" y="443"/>
                </a:cubicBezTo>
                <a:cubicBezTo>
                  <a:pt x="12890" y="310"/>
                  <a:pt x="13124" y="242"/>
                  <a:pt x="13360" y="242"/>
                </a:cubicBezTo>
                <a:cubicBezTo>
                  <a:pt x="13487" y="242"/>
                  <a:pt x="13616" y="262"/>
                  <a:pt x="13741" y="302"/>
                </a:cubicBezTo>
                <a:cubicBezTo>
                  <a:pt x="13748" y="305"/>
                  <a:pt x="13755" y="306"/>
                  <a:pt x="13761" y="306"/>
                </a:cubicBezTo>
                <a:cubicBezTo>
                  <a:pt x="13795" y="306"/>
                  <a:pt x="13828" y="281"/>
                  <a:pt x="13818" y="239"/>
                </a:cubicBezTo>
                <a:cubicBezTo>
                  <a:pt x="13818" y="226"/>
                  <a:pt x="13805" y="200"/>
                  <a:pt x="13792" y="200"/>
                </a:cubicBezTo>
                <a:cubicBezTo>
                  <a:pt x="13650" y="150"/>
                  <a:pt x="13503" y="126"/>
                  <a:pt x="13357" y="126"/>
                </a:cubicBezTo>
                <a:close/>
                <a:moveTo>
                  <a:pt x="19301" y="1107"/>
                </a:moveTo>
                <a:cubicBezTo>
                  <a:pt x="19217" y="1107"/>
                  <a:pt x="19135" y="1111"/>
                  <a:pt x="19056" y="1118"/>
                </a:cubicBezTo>
                <a:cubicBezTo>
                  <a:pt x="18473" y="1178"/>
                  <a:pt x="17824" y="1615"/>
                  <a:pt x="17688" y="2222"/>
                </a:cubicBezTo>
                <a:lnTo>
                  <a:pt x="17688" y="2222"/>
                </a:lnTo>
                <a:cubicBezTo>
                  <a:pt x="17676" y="2225"/>
                  <a:pt x="17664" y="2227"/>
                  <a:pt x="17654" y="2227"/>
                </a:cubicBezTo>
                <a:cubicBezTo>
                  <a:pt x="17527" y="2240"/>
                  <a:pt x="17412" y="2304"/>
                  <a:pt x="17335" y="2393"/>
                </a:cubicBezTo>
                <a:cubicBezTo>
                  <a:pt x="17310" y="2431"/>
                  <a:pt x="17297" y="2495"/>
                  <a:pt x="17310" y="2546"/>
                </a:cubicBezTo>
                <a:cubicBezTo>
                  <a:pt x="17335" y="2635"/>
                  <a:pt x="17425" y="2699"/>
                  <a:pt x="17501" y="2750"/>
                </a:cubicBezTo>
                <a:cubicBezTo>
                  <a:pt x="17527" y="2750"/>
                  <a:pt x="17539" y="2762"/>
                  <a:pt x="17552" y="2775"/>
                </a:cubicBezTo>
                <a:lnTo>
                  <a:pt x="17603" y="2801"/>
                </a:lnTo>
                <a:cubicBezTo>
                  <a:pt x="17641" y="2826"/>
                  <a:pt x="17680" y="2852"/>
                  <a:pt x="17705" y="2877"/>
                </a:cubicBezTo>
                <a:cubicBezTo>
                  <a:pt x="17692" y="2890"/>
                  <a:pt x="17667" y="2903"/>
                  <a:pt x="17641" y="2928"/>
                </a:cubicBezTo>
                <a:lnTo>
                  <a:pt x="17616" y="2928"/>
                </a:lnTo>
                <a:lnTo>
                  <a:pt x="17641" y="2965"/>
                </a:lnTo>
                <a:lnTo>
                  <a:pt x="17641" y="2965"/>
                </a:lnTo>
                <a:cubicBezTo>
                  <a:pt x="17641" y="2965"/>
                  <a:pt x="17641" y="2965"/>
                  <a:pt x="17641" y="2965"/>
                </a:cubicBezTo>
                <a:lnTo>
                  <a:pt x="17641" y="2965"/>
                </a:lnTo>
                <a:lnTo>
                  <a:pt x="17616" y="2941"/>
                </a:lnTo>
                <a:lnTo>
                  <a:pt x="17590" y="2966"/>
                </a:lnTo>
                <a:cubicBezTo>
                  <a:pt x="17578" y="2992"/>
                  <a:pt x="17565" y="3017"/>
                  <a:pt x="17565" y="3043"/>
                </a:cubicBezTo>
                <a:lnTo>
                  <a:pt x="17501" y="3043"/>
                </a:lnTo>
                <a:cubicBezTo>
                  <a:pt x="17437" y="3043"/>
                  <a:pt x="17374" y="3081"/>
                  <a:pt x="17348" y="3158"/>
                </a:cubicBezTo>
                <a:cubicBezTo>
                  <a:pt x="17323" y="3234"/>
                  <a:pt x="17348" y="3323"/>
                  <a:pt x="17412" y="3387"/>
                </a:cubicBezTo>
                <a:cubicBezTo>
                  <a:pt x="17425" y="3387"/>
                  <a:pt x="17437" y="3400"/>
                  <a:pt x="17450" y="3400"/>
                </a:cubicBezTo>
                <a:cubicBezTo>
                  <a:pt x="17476" y="3400"/>
                  <a:pt x="17501" y="3400"/>
                  <a:pt x="17514" y="3387"/>
                </a:cubicBezTo>
                <a:cubicBezTo>
                  <a:pt x="17527" y="3374"/>
                  <a:pt x="17527" y="3362"/>
                  <a:pt x="17527" y="3349"/>
                </a:cubicBezTo>
                <a:lnTo>
                  <a:pt x="17641" y="3221"/>
                </a:lnTo>
                <a:cubicBezTo>
                  <a:pt x="17654" y="3221"/>
                  <a:pt x="17667" y="3209"/>
                  <a:pt x="17680" y="3209"/>
                </a:cubicBezTo>
                <a:cubicBezTo>
                  <a:pt x="17692" y="3196"/>
                  <a:pt x="17705" y="3170"/>
                  <a:pt x="17705" y="3145"/>
                </a:cubicBezTo>
                <a:cubicBezTo>
                  <a:pt x="17718" y="3005"/>
                  <a:pt x="17794" y="2992"/>
                  <a:pt x="17858" y="2992"/>
                </a:cubicBezTo>
                <a:cubicBezTo>
                  <a:pt x="17884" y="2992"/>
                  <a:pt x="17896" y="2966"/>
                  <a:pt x="17909" y="2954"/>
                </a:cubicBezTo>
                <a:cubicBezTo>
                  <a:pt x="17909" y="2928"/>
                  <a:pt x="17896" y="2903"/>
                  <a:pt x="17884" y="2890"/>
                </a:cubicBezTo>
                <a:cubicBezTo>
                  <a:pt x="17845" y="2864"/>
                  <a:pt x="17807" y="2826"/>
                  <a:pt x="17756" y="2801"/>
                </a:cubicBezTo>
                <a:cubicBezTo>
                  <a:pt x="17667" y="2750"/>
                  <a:pt x="17590" y="2686"/>
                  <a:pt x="17514" y="2609"/>
                </a:cubicBezTo>
                <a:lnTo>
                  <a:pt x="17501" y="2597"/>
                </a:lnTo>
                <a:cubicBezTo>
                  <a:pt x="17463" y="2584"/>
                  <a:pt x="17450" y="2571"/>
                  <a:pt x="17463" y="2508"/>
                </a:cubicBezTo>
                <a:lnTo>
                  <a:pt x="17463" y="2495"/>
                </a:lnTo>
                <a:lnTo>
                  <a:pt x="17463" y="2482"/>
                </a:lnTo>
                <a:cubicBezTo>
                  <a:pt x="17450" y="2457"/>
                  <a:pt x="17450" y="2431"/>
                  <a:pt x="17463" y="2406"/>
                </a:cubicBezTo>
                <a:cubicBezTo>
                  <a:pt x="17476" y="2380"/>
                  <a:pt x="17527" y="2367"/>
                  <a:pt x="17578" y="2367"/>
                </a:cubicBezTo>
                <a:lnTo>
                  <a:pt x="17590" y="2367"/>
                </a:lnTo>
                <a:cubicBezTo>
                  <a:pt x="17613" y="2356"/>
                  <a:pt x="17636" y="2355"/>
                  <a:pt x="17668" y="2345"/>
                </a:cubicBezTo>
                <a:lnTo>
                  <a:pt x="17668" y="2345"/>
                </a:lnTo>
                <a:cubicBezTo>
                  <a:pt x="17667" y="2349"/>
                  <a:pt x="17667" y="2352"/>
                  <a:pt x="17667" y="2355"/>
                </a:cubicBezTo>
                <a:cubicBezTo>
                  <a:pt x="17667" y="2393"/>
                  <a:pt x="17692" y="2418"/>
                  <a:pt x="17718" y="2418"/>
                </a:cubicBezTo>
                <a:cubicBezTo>
                  <a:pt x="17756" y="2418"/>
                  <a:pt x="17782" y="2393"/>
                  <a:pt x="17782" y="2367"/>
                </a:cubicBezTo>
                <a:cubicBezTo>
                  <a:pt x="17783" y="2349"/>
                  <a:pt x="17785" y="2332"/>
                  <a:pt x="17788" y="2314"/>
                </a:cubicBezTo>
                <a:lnTo>
                  <a:pt x="17788" y="2314"/>
                </a:lnTo>
                <a:cubicBezTo>
                  <a:pt x="17821" y="2299"/>
                  <a:pt x="17832" y="2264"/>
                  <a:pt x="17820" y="2240"/>
                </a:cubicBezTo>
                <a:cubicBezTo>
                  <a:pt x="17817" y="2230"/>
                  <a:pt x="17812" y="2222"/>
                  <a:pt x="17808" y="2215"/>
                </a:cubicBezTo>
                <a:lnTo>
                  <a:pt x="17808" y="2215"/>
                </a:lnTo>
                <a:cubicBezTo>
                  <a:pt x="17959" y="1614"/>
                  <a:pt x="18648" y="1233"/>
                  <a:pt x="19273" y="1233"/>
                </a:cubicBezTo>
                <a:lnTo>
                  <a:pt x="19298" y="1233"/>
                </a:lnTo>
                <a:cubicBezTo>
                  <a:pt x="19898" y="1233"/>
                  <a:pt x="20662" y="1411"/>
                  <a:pt x="20968" y="1883"/>
                </a:cubicBezTo>
                <a:cubicBezTo>
                  <a:pt x="20981" y="1908"/>
                  <a:pt x="21006" y="1908"/>
                  <a:pt x="21019" y="1908"/>
                </a:cubicBezTo>
                <a:cubicBezTo>
                  <a:pt x="21045" y="1908"/>
                  <a:pt x="21057" y="1896"/>
                  <a:pt x="21070" y="1883"/>
                </a:cubicBezTo>
                <a:cubicBezTo>
                  <a:pt x="21083" y="1870"/>
                  <a:pt x="21083" y="1845"/>
                  <a:pt x="21070" y="1832"/>
                </a:cubicBezTo>
                <a:cubicBezTo>
                  <a:pt x="20753" y="1334"/>
                  <a:pt x="19964" y="1107"/>
                  <a:pt x="19301" y="1107"/>
                </a:cubicBezTo>
                <a:close/>
                <a:moveTo>
                  <a:pt x="14127" y="186"/>
                </a:moveTo>
                <a:cubicBezTo>
                  <a:pt x="14113" y="186"/>
                  <a:pt x="14099" y="187"/>
                  <a:pt x="14085" y="188"/>
                </a:cubicBezTo>
                <a:cubicBezTo>
                  <a:pt x="14060" y="188"/>
                  <a:pt x="14047" y="200"/>
                  <a:pt x="14034" y="213"/>
                </a:cubicBezTo>
                <a:cubicBezTo>
                  <a:pt x="14021" y="239"/>
                  <a:pt x="14021" y="264"/>
                  <a:pt x="14034" y="277"/>
                </a:cubicBezTo>
                <a:cubicBezTo>
                  <a:pt x="14047" y="290"/>
                  <a:pt x="14060" y="302"/>
                  <a:pt x="14085" y="302"/>
                </a:cubicBezTo>
                <a:cubicBezTo>
                  <a:pt x="14276" y="302"/>
                  <a:pt x="14468" y="379"/>
                  <a:pt x="14595" y="519"/>
                </a:cubicBezTo>
                <a:cubicBezTo>
                  <a:pt x="14684" y="596"/>
                  <a:pt x="14773" y="659"/>
                  <a:pt x="14875" y="710"/>
                </a:cubicBezTo>
                <a:cubicBezTo>
                  <a:pt x="14901" y="723"/>
                  <a:pt x="14939" y="736"/>
                  <a:pt x="14965" y="749"/>
                </a:cubicBezTo>
                <a:cubicBezTo>
                  <a:pt x="14990" y="749"/>
                  <a:pt x="15016" y="761"/>
                  <a:pt x="15041" y="774"/>
                </a:cubicBezTo>
                <a:lnTo>
                  <a:pt x="15130" y="787"/>
                </a:lnTo>
                <a:cubicBezTo>
                  <a:pt x="15220" y="800"/>
                  <a:pt x="15296" y="863"/>
                  <a:pt x="15334" y="940"/>
                </a:cubicBezTo>
                <a:cubicBezTo>
                  <a:pt x="15360" y="991"/>
                  <a:pt x="15360" y="1042"/>
                  <a:pt x="15334" y="1080"/>
                </a:cubicBezTo>
                <a:lnTo>
                  <a:pt x="15334" y="1093"/>
                </a:lnTo>
                <a:lnTo>
                  <a:pt x="15334" y="1105"/>
                </a:lnTo>
                <a:cubicBezTo>
                  <a:pt x="15381" y="1338"/>
                  <a:pt x="15533" y="1538"/>
                  <a:pt x="15733" y="1639"/>
                </a:cubicBezTo>
                <a:lnTo>
                  <a:pt x="15733" y="1639"/>
                </a:lnTo>
                <a:cubicBezTo>
                  <a:pt x="15732" y="1640"/>
                  <a:pt x="15731" y="1640"/>
                  <a:pt x="15729" y="1641"/>
                </a:cubicBezTo>
                <a:cubicBezTo>
                  <a:pt x="15691" y="1654"/>
                  <a:pt x="15678" y="1692"/>
                  <a:pt x="15691" y="1717"/>
                </a:cubicBezTo>
                <a:cubicBezTo>
                  <a:pt x="15702" y="1738"/>
                  <a:pt x="15721" y="1759"/>
                  <a:pt x="15748" y="1759"/>
                </a:cubicBezTo>
                <a:cubicBezTo>
                  <a:pt x="15754" y="1759"/>
                  <a:pt x="15761" y="1758"/>
                  <a:pt x="15768" y="1755"/>
                </a:cubicBezTo>
                <a:cubicBezTo>
                  <a:pt x="15879" y="1713"/>
                  <a:pt x="16005" y="1688"/>
                  <a:pt x="16133" y="1688"/>
                </a:cubicBezTo>
                <a:cubicBezTo>
                  <a:pt x="16384" y="1688"/>
                  <a:pt x="16640" y="1782"/>
                  <a:pt x="16800" y="2010"/>
                </a:cubicBezTo>
                <a:cubicBezTo>
                  <a:pt x="16915" y="2176"/>
                  <a:pt x="16953" y="2380"/>
                  <a:pt x="16902" y="2571"/>
                </a:cubicBezTo>
                <a:cubicBezTo>
                  <a:pt x="16864" y="2750"/>
                  <a:pt x="16749" y="2903"/>
                  <a:pt x="16583" y="2992"/>
                </a:cubicBezTo>
                <a:cubicBezTo>
                  <a:pt x="16571" y="3005"/>
                  <a:pt x="16558" y="3017"/>
                  <a:pt x="16558" y="3030"/>
                </a:cubicBezTo>
                <a:cubicBezTo>
                  <a:pt x="16558" y="3042"/>
                  <a:pt x="16558" y="3054"/>
                  <a:pt x="16558" y="3067"/>
                </a:cubicBezTo>
                <a:lnTo>
                  <a:pt x="16558" y="3067"/>
                </a:lnTo>
                <a:cubicBezTo>
                  <a:pt x="16544" y="3083"/>
                  <a:pt x="16531" y="3101"/>
                  <a:pt x="16520" y="3119"/>
                </a:cubicBezTo>
                <a:cubicBezTo>
                  <a:pt x="16507" y="3145"/>
                  <a:pt x="16507" y="3183"/>
                  <a:pt x="16532" y="3196"/>
                </a:cubicBezTo>
                <a:cubicBezTo>
                  <a:pt x="16543" y="3201"/>
                  <a:pt x="16556" y="3204"/>
                  <a:pt x="16569" y="3204"/>
                </a:cubicBezTo>
                <a:cubicBezTo>
                  <a:pt x="16587" y="3204"/>
                  <a:pt x="16607" y="3198"/>
                  <a:pt x="16622" y="3183"/>
                </a:cubicBezTo>
                <a:cubicBezTo>
                  <a:pt x="16681" y="3081"/>
                  <a:pt x="16786" y="3024"/>
                  <a:pt x="16891" y="3024"/>
                </a:cubicBezTo>
                <a:cubicBezTo>
                  <a:pt x="16943" y="3024"/>
                  <a:pt x="16996" y="3039"/>
                  <a:pt x="17042" y="3068"/>
                </a:cubicBezTo>
                <a:cubicBezTo>
                  <a:pt x="17119" y="3107"/>
                  <a:pt x="17157" y="3183"/>
                  <a:pt x="17170" y="3260"/>
                </a:cubicBezTo>
                <a:cubicBezTo>
                  <a:pt x="17195" y="3349"/>
                  <a:pt x="17183" y="3438"/>
                  <a:pt x="17119" y="3514"/>
                </a:cubicBezTo>
                <a:cubicBezTo>
                  <a:pt x="17119" y="3540"/>
                  <a:pt x="17119" y="3553"/>
                  <a:pt x="17119" y="3578"/>
                </a:cubicBezTo>
                <a:cubicBezTo>
                  <a:pt x="17132" y="3591"/>
                  <a:pt x="17157" y="3604"/>
                  <a:pt x="17170" y="3604"/>
                </a:cubicBezTo>
                <a:cubicBezTo>
                  <a:pt x="17195" y="3604"/>
                  <a:pt x="17208" y="3591"/>
                  <a:pt x="17208" y="3591"/>
                </a:cubicBezTo>
                <a:lnTo>
                  <a:pt x="17221" y="3578"/>
                </a:lnTo>
                <a:cubicBezTo>
                  <a:pt x="17285" y="3476"/>
                  <a:pt x="17310" y="3349"/>
                  <a:pt x="17285" y="3234"/>
                </a:cubicBezTo>
                <a:cubicBezTo>
                  <a:pt x="17272" y="3119"/>
                  <a:pt x="17195" y="3030"/>
                  <a:pt x="17106" y="2966"/>
                </a:cubicBezTo>
                <a:cubicBezTo>
                  <a:pt x="17038" y="2928"/>
                  <a:pt x="16964" y="2910"/>
                  <a:pt x="16892" y="2910"/>
                </a:cubicBezTo>
                <a:cubicBezTo>
                  <a:pt x="16882" y="2910"/>
                  <a:pt x="16872" y="2910"/>
                  <a:pt x="16862" y="2911"/>
                </a:cubicBezTo>
                <a:lnTo>
                  <a:pt x="16862" y="2911"/>
                </a:lnTo>
                <a:cubicBezTo>
                  <a:pt x="17059" y="2671"/>
                  <a:pt x="17101" y="2331"/>
                  <a:pt x="16953" y="2036"/>
                </a:cubicBezTo>
                <a:cubicBezTo>
                  <a:pt x="16789" y="1717"/>
                  <a:pt x="16456" y="1574"/>
                  <a:pt x="16121" y="1574"/>
                </a:cubicBezTo>
                <a:cubicBezTo>
                  <a:pt x="16043" y="1574"/>
                  <a:pt x="15965" y="1582"/>
                  <a:pt x="15888" y="1597"/>
                </a:cubicBezTo>
                <a:lnTo>
                  <a:pt x="15888" y="1597"/>
                </a:lnTo>
                <a:cubicBezTo>
                  <a:pt x="15887" y="1595"/>
                  <a:pt x="15885" y="1592"/>
                  <a:pt x="15882" y="1590"/>
                </a:cubicBezTo>
                <a:cubicBezTo>
                  <a:pt x="15882" y="1577"/>
                  <a:pt x="15870" y="1564"/>
                  <a:pt x="15857" y="1552"/>
                </a:cubicBezTo>
                <a:cubicBezTo>
                  <a:pt x="15589" y="1411"/>
                  <a:pt x="15500" y="1335"/>
                  <a:pt x="15475" y="1003"/>
                </a:cubicBezTo>
                <a:cubicBezTo>
                  <a:pt x="15475" y="965"/>
                  <a:pt x="15475" y="965"/>
                  <a:pt x="15487" y="952"/>
                </a:cubicBezTo>
                <a:cubicBezTo>
                  <a:pt x="15487" y="940"/>
                  <a:pt x="15500" y="889"/>
                  <a:pt x="15487" y="825"/>
                </a:cubicBezTo>
                <a:cubicBezTo>
                  <a:pt x="15462" y="761"/>
                  <a:pt x="15398" y="710"/>
                  <a:pt x="15334" y="698"/>
                </a:cubicBezTo>
                <a:cubicBezTo>
                  <a:pt x="15296" y="672"/>
                  <a:pt x="15258" y="672"/>
                  <a:pt x="15220" y="672"/>
                </a:cubicBezTo>
                <a:lnTo>
                  <a:pt x="15156" y="672"/>
                </a:lnTo>
                <a:cubicBezTo>
                  <a:pt x="14990" y="634"/>
                  <a:pt x="14837" y="557"/>
                  <a:pt x="14710" y="443"/>
                </a:cubicBezTo>
                <a:lnTo>
                  <a:pt x="14621" y="379"/>
                </a:lnTo>
                <a:cubicBezTo>
                  <a:pt x="14490" y="261"/>
                  <a:pt x="14306" y="186"/>
                  <a:pt x="14127" y="186"/>
                </a:cubicBezTo>
                <a:close/>
                <a:moveTo>
                  <a:pt x="7301" y="3910"/>
                </a:moveTo>
                <a:cubicBezTo>
                  <a:pt x="7311" y="3910"/>
                  <a:pt x="7322" y="3910"/>
                  <a:pt x="7332" y="3911"/>
                </a:cubicBezTo>
                <a:lnTo>
                  <a:pt x="7332" y="3911"/>
                </a:lnTo>
                <a:cubicBezTo>
                  <a:pt x="7318" y="3913"/>
                  <a:pt x="7304" y="3914"/>
                  <a:pt x="7290" y="3914"/>
                </a:cubicBezTo>
                <a:cubicBezTo>
                  <a:pt x="7277" y="3914"/>
                  <a:pt x="7264" y="3913"/>
                  <a:pt x="7251" y="3912"/>
                </a:cubicBezTo>
                <a:lnTo>
                  <a:pt x="7251" y="3912"/>
                </a:lnTo>
                <a:cubicBezTo>
                  <a:pt x="7268" y="3910"/>
                  <a:pt x="7284" y="3910"/>
                  <a:pt x="7301" y="3910"/>
                </a:cubicBezTo>
                <a:close/>
                <a:moveTo>
                  <a:pt x="12697" y="4177"/>
                </a:moveTo>
                <a:cubicBezTo>
                  <a:pt x="12603" y="4177"/>
                  <a:pt x="12511" y="4203"/>
                  <a:pt x="12428" y="4254"/>
                </a:cubicBezTo>
                <a:cubicBezTo>
                  <a:pt x="12403" y="4254"/>
                  <a:pt x="12390" y="4279"/>
                  <a:pt x="12390" y="4292"/>
                </a:cubicBezTo>
                <a:cubicBezTo>
                  <a:pt x="12390" y="4305"/>
                  <a:pt x="12390" y="4317"/>
                  <a:pt x="12390" y="4330"/>
                </a:cubicBezTo>
                <a:cubicBezTo>
                  <a:pt x="12399" y="4349"/>
                  <a:pt x="12422" y="4361"/>
                  <a:pt x="12444" y="4361"/>
                </a:cubicBezTo>
                <a:cubicBezTo>
                  <a:pt x="12452" y="4361"/>
                  <a:pt x="12460" y="4359"/>
                  <a:pt x="12466" y="4356"/>
                </a:cubicBezTo>
                <a:cubicBezTo>
                  <a:pt x="12536" y="4317"/>
                  <a:pt x="12613" y="4298"/>
                  <a:pt x="12689" y="4298"/>
                </a:cubicBezTo>
                <a:cubicBezTo>
                  <a:pt x="12766" y="4298"/>
                  <a:pt x="12842" y="4317"/>
                  <a:pt x="12913" y="4356"/>
                </a:cubicBezTo>
                <a:lnTo>
                  <a:pt x="12976" y="4356"/>
                </a:lnTo>
                <a:cubicBezTo>
                  <a:pt x="12989" y="4343"/>
                  <a:pt x="13002" y="4317"/>
                  <a:pt x="13002" y="4305"/>
                </a:cubicBezTo>
                <a:cubicBezTo>
                  <a:pt x="13002" y="4279"/>
                  <a:pt x="12989" y="4267"/>
                  <a:pt x="12976" y="4254"/>
                </a:cubicBezTo>
                <a:cubicBezTo>
                  <a:pt x="12887" y="4203"/>
                  <a:pt x="12791" y="4177"/>
                  <a:pt x="12697" y="4177"/>
                </a:cubicBezTo>
                <a:close/>
                <a:moveTo>
                  <a:pt x="13155" y="4165"/>
                </a:moveTo>
                <a:cubicBezTo>
                  <a:pt x="13129" y="4165"/>
                  <a:pt x="13104" y="4190"/>
                  <a:pt x="13104" y="4228"/>
                </a:cubicBezTo>
                <a:cubicBezTo>
                  <a:pt x="13104" y="4254"/>
                  <a:pt x="13129" y="4279"/>
                  <a:pt x="13155" y="4279"/>
                </a:cubicBezTo>
                <a:cubicBezTo>
                  <a:pt x="13257" y="4279"/>
                  <a:pt x="13359" y="4305"/>
                  <a:pt x="13461" y="4317"/>
                </a:cubicBezTo>
                <a:cubicBezTo>
                  <a:pt x="13550" y="4343"/>
                  <a:pt x="13652" y="4356"/>
                  <a:pt x="13754" y="4368"/>
                </a:cubicBezTo>
                <a:cubicBezTo>
                  <a:pt x="13856" y="4368"/>
                  <a:pt x="13958" y="4368"/>
                  <a:pt x="14060" y="4343"/>
                </a:cubicBezTo>
                <a:cubicBezTo>
                  <a:pt x="14136" y="4337"/>
                  <a:pt x="14216" y="4333"/>
                  <a:pt x="14295" y="4333"/>
                </a:cubicBezTo>
                <a:cubicBezTo>
                  <a:pt x="14375" y="4333"/>
                  <a:pt x="14455" y="4337"/>
                  <a:pt x="14531" y="4343"/>
                </a:cubicBezTo>
                <a:cubicBezTo>
                  <a:pt x="14837" y="4394"/>
                  <a:pt x="15156" y="4432"/>
                  <a:pt x="15462" y="4432"/>
                </a:cubicBezTo>
                <a:cubicBezTo>
                  <a:pt x="15602" y="4432"/>
                  <a:pt x="15729" y="4432"/>
                  <a:pt x="15870" y="4419"/>
                </a:cubicBezTo>
                <a:lnTo>
                  <a:pt x="15882" y="4407"/>
                </a:lnTo>
                <a:cubicBezTo>
                  <a:pt x="15895" y="4407"/>
                  <a:pt x="15921" y="4394"/>
                  <a:pt x="15921" y="4381"/>
                </a:cubicBezTo>
                <a:cubicBezTo>
                  <a:pt x="15946" y="4343"/>
                  <a:pt x="15908" y="4292"/>
                  <a:pt x="15870" y="4292"/>
                </a:cubicBezTo>
                <a:cubicBezTo>
                  <a:pt x="15753" y="4300"/>
                  <a:pt x="15636" y="4304"/>
                  <a:pt x="15519" y="4304"/>
                </a:cubicBezTo>
                <a:cubicBezTo>
                  <a:pt x="15267" y="4304"/>
                  <a:pt x="15017" y="4285"/>
                  <a:pt x="14773" y="4241"/>
                </a:cubicBezTo>
                <a:cubicBezTo>
                  <a:pt x="14621" y="4228"/>
                  <a:pt x="14480" y="4203"/>
                  <a:pt x="14315" y="4190"/>
                </a:cubicBezTo>
                <a:cubicBezTo>
                  <a:pt x="14225" y="4190"/>
                  <a:pt x="14123" y="4190"/>
                  <a:pt x="14034" y="4216"/>
                </a:cubicBezTo>
                <a:cubicBezTo>
                  <a:pt x="13996" y="4216"/>
                  <a:pt x="13945" y="4228"/>
                  <a:pt x="13907" y="4228"/>
                </a:cubicBezTo>
                <a:cubicBezTo>
                  <a:pt x="13869" y="4232"/>
                  <a:pt x="13832" y="4233"/>
                  <a:pt x="13794" y="4233"/>
                </a:cubicBezTo>
                <a:cubicBezTo>
                  <a:pt x="13692" y="4233"/>
                  <a:pt x="13592" y="4221"/>
                  <a:pt x="13499" y="4203"/>
                </a:cubicBezTo>
                <a:cubicBezTo>
                  <a:pt x="13384" y="4177"/>
                  <a:pt x="13269" y="4165"/>
                  <a:pt x="13155" y="4165"/>
                </a:cubicBezTo>
                <a:close/>
                <a:moveTo>
                  <a:pt x="17386" y="4024"/>
                </a:moveTo>
                <a:cubicBezTo>
                  <a:pt x="17195" y="4037"/>
                  <a:pt x="17004" y="4088"/>
                  <a:pt x="16838" y="4177"/>
                </a:cubicBezTo>
                <a:cubicBezTo>
                  <a:pt x="16667" y="4251"/>
                  <a:pt x="16491" y="4324"/>
                  <a:pt x="16319" y="4324"/>
                </a:cubicBezTo>
                <a:cubicBezTo>
                  <a:pt x="16222" y="4324"/>
                  <a:pt x="16127" y="4301"/>
                  <a:pt x="16035" y="4241"/>
                </a:cubicBezTo>
                <a:lnTo>
                  <a:pt x="15984" y="4241"/>
                </a:lnTo>
                <a:cubicBezTo>
                  <a:pt x="15959" y="4254"/>
                  <a:pt x="15946" y="4279"/>
                  <a:pt x="15946" y="4292"/>
                </a:cubicBezTo>
                <a:cubicBezTo>
                  <a:pt x="15946" y="4317"/>
                  <a:pt x="15959" y="4330"/>
                  <a:pt x="15972" y="4343"/>
                </a:cubicBezTo>
                <a:cubicBezTo>
                  <a:pt x="16074" y="4407"/>
                  <a:pt x="16176" y="4432"/>
                  <a:pt x="16290" y="4432"/>
                </a:cubicBezTo>
                <a:cubicBezTo>
                  <a:pt x="16532" y="4419"/>
                  <a:pt x="16762" y="4356"/>
                  <a:pt x="16991" y="4267"/>
                </a:cubicBezTo>
                <a:lnTo>
                  <a:pt x="17081" y="4241"/>
                </a:lnTo>
                <a:lnTo>
                  <a:pt x="17144" y="4216"/>
                </a:lnTo>
                <a:cubicBezTo>
                  <a:pt x="17234" y="4177"/>
                  <a:pt x="17348" y="4152"/>
                  <a:pt x="17450" y="4152"/>
                </a:cubicBezTo>
                <a:lnTo>
                  <a:pt x="17565" y="4203"/>
                </a:lnTo>
                <a:cubicBezTo>
                  <a:pt x="17667" y="4254"/>
                  <a:pt x="17769" y="4292"/>
                  <a:pt x="17807" y="4305"/>
                </a:cubicBezTo>
                <a:cubicBezTo>
                  <a:pt x="17919" y="4345"/>
                  <a:pt x="18030" y="4365"/>
                  <a:pt x="18139" y="4365"/>
                </a:cubicBezTo>
                <a:cubicBezTo>
                  <a:pt x="18204" y="4365"/>
                  <a:pt x="18268" y="4357"/>
                  <a:pt x="18330" y="4343"/>
                </a:cubicBezTo>
                <a:cubicBezTo>
                  <a:pt x="18368" y="4330"/>
                  <a:pt x="18381" y="4305"/>
                  <a:pt x="18381" y="4267"/>
                </a:cubicBezTo>
                <a:cubicBezTo>
                  <a:pt x="18368" y="4241"/>
                  <a:pt x="18330" y="4228"/>
                  <a:pt x="18304" y="4228"/>
                </a:cubicBezTo>
                <a:cubicBezTo>
                  <a:pt x="18252" y="4239"/>
                  <a:pt x="18199" y="4245"/>
                  <a:pt x="18146" y="4245"/>
                </a:cubicBezTo>
                <a:cubicBezTo>
                  <a:pt x="18018" y="4245"/>
                  <a:pt x="17890" y="4211"/>
                  <a:pt x="17782" y="4139"/>
                </a:cubicBezTo>
                <a:cubicBezTo>
                  <a:pt x="17654" y="4075"/>
                  <a:pt x="17527" y="4037"/>
                  <a:pt x="17386" y="4024"/>
                </a:cubicBezTo>
                <a:close/>
                <a:moveTo>
                  <a:pt x="23949" y="3888"/>
                </a:moveTo>
                <a:cubicBezTo>
                  <a:pt x="23873" y="3888"/>
                  <a:pt x="23798" y="3893"/>
                  <a:pt x="23734" y="3897"/>
                </a:cubicBezTo>
                <a:lnTo>
                  <a:pt x="23645" y="3897"/>
                </a:lnTo>
                <a:cubicBezTo>
                  <a:pt x="23365" y="3910"/>
                  <a:pt x="23097" y="3935"/>
                  <a:pt x="22829" y="3986"/>
                </a:cubicBezTo>
                <a:lnTo>
                  <a:pt x="22804" y="3986"/>
                </a:lnTo>
                <a:cubicBezTo>
                  <a:pt x="22778" y="3986"/>
                  <a:pt x="22765" y="3999"/>
                  <a:pt x="22753" y="4012"/>
                </a:cubicBezTo>
                <a:cubicBezTo>
                  <a:pt x="22753" y="4037"/>
                  <a:pt x="22753" y="4050"/>
                  <a:pt x="22765" y="4075"/>
                </a:cubicBezTo>
                <a:cubicBezTo>
                  <a:pt x="22774" y="4084"/>
                  <a:pt x="22790" y="4093"/>
                  <a:pt x="22807" y="4093"/>
                </a:cubicBezTo>
                <a:cubicBezTo>
                  <a:pt x="22814" y="4093"/>
                  <a:pt x="22822" y="4092"/>
                  <a:pt x="22829" y="4088"/>
                </a:cubicBezTo>
                <a:cubicBezTo>
                  <a:pt x="23071" y="4063"/>
                  <a:pt x="23326" y="4024"/>
                  <a:pt x="23581" y="4012"/>
                </a:cubicBezTo>
                <a:lnTo>
                  <a:pt x="24002" y="4012"/>
                </a:lnTo>
                <a:cubicBezTo>
                  <a:pt x="24046" y="4005"/>
                  <a:pt x="24081" y="4003"/>
                  <a:pt x="24107" y="4003"/>
                </a:cubicBezTo>
                <a:cubicBezTo>
                  <a:pt x="24186" y="4003"/>
                  <a:pt x="24193" y="4024"/>
                  <a:pt x="24193" y="4024"/>
                </a:cubicBezTo>
                <a:cubicBezTo>
                  <a:pt x="24206" y="4024"/>
                  <a:pt x="24219" y="4063"/>
                  <a:pt x="24078" y="4177"/>
                </a:cubicBezTo>
                <a:cubicBezTo>
                  <a:pt x="24066" y="4177"/>
                  <a:pt x="24066" y="4190"/>
                  <a:pt x="24053" y="4190"/>
                </a:cubicBezTo>
                <a:cubicBezTo>
                  <a:pt x="24042" y="4207"/>
                  <a:pt x="24040" y="4228"/>
                  <a:pt x="24046" y="4247"/>
                </a:cubicBezTo>
                <a:lnTo>
                  <a:pt x="24046" y="4247"/>
                </a:lnTo>
                <a:cubicBezTo>
                  <a:pt x="23736" y="4307"/>
                  <a:pt x="23418" y="4333"/>
                  <a:pt x="23098" y="4333"/>
                </a:cubicBezTo>
                <a:cubicBezTo>
                  <a:pt x="23034" y="4333"/>
                  <a:pt x="22970" y="4332"/>
                  <a:pt x="22906" y="4330"/>
                </a:cubicBezTo>
                <a:cubicBezTo>
                  <a:pt x="22765" y="4330"/>
                  <a:pt x="22625" y="4305"/>
                  <a:pt x="22485" y="4279"/>
                </a:cubicBezTo>
                <a:cubicBezTo>
                  <a:pt x="22307" y="4254"/>
                  <a:pt x="22128" y="4241"/>
                  <a:pt x="21962" y="4228"/>
                </a:cubicBezTo>
                <a:cubicBezTo>
                  <a:pt x="21924" y="4228"/>
                  <a:pt x="21899" y="4254"/>
                  <a:pt x="21899" y="4292"/>
                </a:cubicBezTo>
                <a:cubicBezTo>
                  <a:pt x="21899" y="4317"/>
                  <a:pt x="21924" y="4343"/>
                  <a:pt x="21962" y="4343"/>
                </a:cubicBezTo>
                <a:cubicBezTo>
                  <a:pt x="22141" y="4356"/>
                  <a:pt x="22332" y="4368"/>
                  <a:pt x="22511" y="4394"/>
                </a:cubicBezTo>
                <a:cubicBezTo>
                  <a:pt x="22689" y="4419"/>
                  <a:pt x="22880" y="4445"/>
                  <a:pt x="23059" y="4445"/>
                </a:cubicBezTo>
                <a:lnTo>
                  <a:pt x="23148" y="4445"/>
                </a:lnTo>
                <a:cubicBezTo>
                  <a:pt x="23466" y="4445"/>
                  <a:pt x="23785" y="4419"/>
                  <a:pt x="24091" y="4356"/>
                </a:cubicBezTo>
                <a:lnTo>
                  <a:pt x="24104" y="4356"/>
                </a:lnTo>
                <a:cubicBezTo>
                  <a:pt x="24117" y="4343"/>
                  <a:pt x="24142" y="4330"/>
                  <a:pt x="24142" y="4317"/>
                </a:cubicBezTo>
                <a:cubicBezTo>
                  <a:pt x="24146" y="4310"/>
                  <a:pt x="24147" y="4303"/>
                  <a:pt x="24147" y="4297"/>
                </a:cubicBezTo>
                <a:lnTo>
                  <a:pt x="24147" y="4297"/>
                </a:lnTo>
                <a:cubicBezTo>
                  <a:pt x="24156" y="4298"/>
                  <a:pt x="24165" y="4299"/>
                  <a:pt x="24175" y="4299"/>
                </a:cubicBezTo>
                <a:cubicBezTo>
                  <a:pt x="24275" y="4299"/>
                  <a:pt x="24401" y="4249"/>
                  <a:pt x="24422" y="4165"/>
                </a:cubicBezTo>
                <a:lnTo>
                  <a:pt x="24435" y="4152"/>
                </a:lnTo>
                <a:cubicBezTo>
                  <a:pt x="24448" y="4114"/>
                  <a:pt x="24448" y="4050"/>
                  <a:pt x="24346" y="3973"/>
                </a:cubicBezTo>
                <a:cubicBezTo>
                  <a:pt x="24261" y="3905"/>
                  <a:pt x="24102" y="3888"/>
                  <a:pt x="23949" y="3888"/>
                </a:cubicBezTo>
                <a:close/>
                <a:moveTo>
                  <a:pt x="10300" y="4053"/>
                </a:moveTo>
                <a:cubicBezTo>
                  <a:pt x="10290" y="4053"/>
                  <a:pt x="10280" y="4056"/>
                  <a:pt x="10274" y="4063"/>
                </a:cubicBezTo>
                <a:cubicBezTo>
                  <a:pt x="10249" y="4075"/>
                  <a:pt x="10236" y="4088"/>
                  <a:pt x="10249" y="4114"/>
                </a:cubicBezTo>
                <a:cubicBezTo>
                  <a:pt x="10249" y="4126"/>
                  <a:pt x="10249" y="4152"/>
                  <a:pt x="10274" y="4165"/>
                </a:cubicBezTo>
                <a:cubicBezTo>
                  <a:pt x="10567" y="4343"/>
                  <a:pt x="10899" y="4445"/>
                  <a:pt x="11243" y="4483"/>
                </a:cubicBezTo>
                <a:cubicBezTo>
                  <a:pt x="11357" y="4483"/>
                  <a:pt x="11472" y="4470"/>
                  <a:pt x="11587" y="4432"/>
                </a:cubicBezTo>
                <a:cubicBezTo>
                  <a:pt x="11600" y="4419"/>
                  <a:pt x="11612" y="4407"/>
                  <a:pt x="11612" y="4381"/>
                </a:cubicBezTo>
                <a:cubicBezTo>
                  <a:pt x="11625" y="4356"/>
                  <a:pt x="11612" y="4343"/>
                  <a:pt x="11600" y="4330"/>
                </a:cubicBezTo>
                <a:cubicBezTo>
                  <a:pt x="11594" y="4325"/>
                  <a:pt x="11586" y="4319"/>
                  <a:pt x="11577" y="4315"/>
                </a:cubicBezTo>
                <a:lnTo>
                  <a:pt x="11577" y="4315"/>
                </a:lnTo>
                <a:cubicBezTo>
                  <a:pt x="11670" y="4342"/>
                  <a:pt x="11765" y="4356"/>
                  <a:pt x="11867" y="4356"/>
                </a:cubicBezTo>
                <a:cubicBezTo>
                  <a:pt x="11944" y="4356"/>
                  <a:pt x="12033" y="4343"/>
                  <a:pt x="12109" y="4317"/>
                </a:cubicBezTo>
                <a:lnTo>
                  <a:pt x="12122" y="4317"/>
                </a:lnTo>
                <a:cubicBezTo>
                  <a:pt x="12148" y="4305"/>
                  <a:pt x="12173" y="4279"/>
                  <a:pt x="12160" y="4254"/>
                </a:cubicBezTo>
                <a:cubicBezTo>
                  <a:pt x="12160" y="4241"/>
                  <a:pt x="12148" y="4228"/>
                  <a:pt x="12135" y="4216"/>
                </a:cubicBezTo>
                <a:cubicBezTo>
                  <a:pt x="12129" y="4209"/>
                  <a:pt x="12122" y="4206"/>
                  <a:pt x="12116" y="4206"/>
                </a:cubicBezTo>
                <a:cubicBezTo>
                  <a:pt x="12109" y="4206"/>
                  <a:pt x="12103" y="4209"/>
                  <a:pt x="12097" y="4216"/>
                </a:cubicBezTo>
                <a:cubicBezTo>
                  <a:pt x="12020" y="4236"/>
                  <a:pt x="11942" y="4246"/>
                  <a:pt x="11863" y="4246"/>
                </a:cubicBezTo>
                <a:cubicBezTo>
                  <a:pt x="11744" y="4246"/>
                  <a:pt x="11625" y="4223"/>
                  <a:pt x="11510" y="4177"/>
                </a:cubicBezTo>
                <a:cubicBezTo>
                  <a:pt x="11504" y="4171"/>
                  <a:pt x="11498" y="4168"/>
                  <a:pt x="11490" y="4168"/>
                </a:cubicBezTo>
                <a:cubicBezTo>
                  <a:pt x="11482" y="4168"/>
                  <a:pt x="11472" y="4171"/>
                  <a:pt x="11459" y="4177"/>
                </a:cubicBezTo>
                <a:cubicBezTo>
                  <a:pt x="11447" y="4190"/>
                  <a:pt x="11434" y="4203"/>
                  <a:pt x="11447" y="4228"/>
                </a:cubicBezTo>
                <a:cubicBezTo>
                  <a:pt x="11447" y="4241"/>
                  <a:pt x="11459" y="4267"/>
                  <a:pt x="11472" y="4279"/>
                </a:cubicBezTo>
                <a:cubicBezTo>
                  <a:pt x="11504" y="4292"/>
                  <a:pt x="11536" y="4303"/>
                  <a:pt x="11568" y="4313"/>
                </a:cubicBezTo>
                <a:lnTo>
                  <a:pt x="11568" y="4313"/>
                </a:lnTo>
                <a:cubicBezTo>
                  <a:pt x="11566" y="4312"/>
                  <a:pt x="11564" y="4312"/>
                  <a:pt x="11562" y="4312"/>
                </a:cubicBezTo>
                <a:cubicBezTo>
                  <a:pt x="11557" y="4312"/>
                  <a:pt x="11552" y="4314"/>
                  <a:pt x="11549" y="4317"/>
                </a:cubicBezTo>
                <a:cubicBezTo>
                  <a:pt x="11445" y="4352"/>
                  <a:pt x="11343" y="4367"/>
                  <a:pt x="11241" y="4367"/>
                </a:cubicBezTo>
                <a:cubicBezTo>
                  <a:pt x="10932" y="4367"/>
                  <a:pt x="10632" y="4226"/>
                  <a:pt x="10325" y="4063"/>
                </a:cubicBezTo>
                <a:cubicBezTo>
                  <a:pt x="10319" y="4056"/>
                  <a:pt x="10309" y="4053"/>
                  <a:pt x="10300" y="4053"/>
                </a:cubicBezTo>
                <a:close/>
                <a:moveTo>
                  <a:pt x="18724" y="4338"/>
                </a:moveTo>
                <a:cubicBezTo>
                  <a:pt x="18711" y="4338"/>
                  <a:pt x="18696" y="4347"/>
                  <a:pt x="18687" y="4356"/>
                </a:cubicBezTo>
                <a:cubicBezTo>
                  <a:pt x="18674" y="4368"/>
                  <a:pt x="18674" y="4394"/>
                  <a:pt x="18674" y="4419"/>
                </a:cubicBezTo>
                <a:cubicBezTo>
                  <a:pt x="18687" y="4432"/>
                  <a:pt x="18699" y="4445"/>
                  <a:pt x="18712" y="4445"/>
                </a:cubicBezTo>
                <a:lnTo>
                  <a:pt x="18891" y="4483"/>
                </a:lnTo>
                <a:cubicBezTo>
                  <a:pt x="18916" y="4483"/>
                  <a:pt x="18929" y="4483"/>
                  <a:pt x="18929" y="4470"/>
                </a:cubicBezTo>
                <a:lnTo>
                  <a:pt x="18942" y="4470"/>
                </a:lnTo>
                <a:cubicBezTo>
                  <a:pt x="18954" y="4445"/>
                  <a:pt x="18954" y="4432"/>
                  <a:pt x="18954" y="4407"/>
                </a:cubicBezTo>
                <a:cubicBezTo>
                  <a:pt x="18942" y="4394"/>
                  <a:pt x="18929" y="4381"/>
                  <a:pt x="18916" y="4368"/>
                </a:cubicBezTo>
                <a:lnTo>
                  <a:pt x="18738" y="4343"/>
                </a:lnTo>
                <a:cubicBezTo>
                  <a:pt x="18734" y="4339"/>
                  <a:pt x="18729" y="4338"/>
                  <a:pt x="18724" y="4338"/>
                </a:cubicBezTo>
                <a:close/>
                <a:moveTo>
                  <a:pt x="10229" y="2326"/>
                </a:moveTo>
                <a:cubicBezTo>
                  <a:pt x="10223" y="2326"/>
                  <a:pt x="10217" y="2327"/>
                  <a:pt x="10210" y="2329"/>
                </a:cubicBezTo>
                <a:cubicBezTo>
                  <a:pt x="10185" y="2329"/>
                  <a:pt x="10159" y="2355"/>
                  <a:pt x="10159" y="2380"/>
                </a:cubicBezTo>
                <a:cubicBezTo>
                  <a:pt x="10172" y="2469"/>
                  <a:pt x="10147" y="2559"/>
                  <a:pt x="10083" y="2635"/>
                </a:cubicBezTo>
                <a:cubicBezTo>
                  <a:pt x="10032" y="2686"/>
                  <a:pt x="9955" y="2711"/>
                  <a:pt x="9879" y="2711"/>
                </a:cubicBezTo>
                <a:cubicBezTo>
                  <a:pt x="9828" y="2699"/>
                  <a:pt x="9790" y="2686"/>
                  <a:pt x="9751" y="2648"/>
                </a:cubicBezTo>
                <a:cubicBezTo>
                  <a:pt x="9700" y="2622"/>
                  <a:pt x="9662" y="2597"/>
                  <a:pt x="9611" y="2597"/>
                </a:cubicBezTo>
                <a:cubicBezTo>
                  <a:pt x="9599" y="2595"/>
                  <a:pt x="9586" y="2594"/>
                  <a:pt x="9574" y="2594"/>
                </a:cubicBezTo>
                <a:cubicBezTo>
                  <a:pt x="9511" y="2594"/>
                  <a:pt x="9452" y="2622"/>
                  <a:pt x="9420" y="2686"/>
                </a:cubicBezTo>
                <a:cubicBezTo>
                  <a:pt x="9415" y="2691"/>
                  <a:pt x="9410" y="2696"/>
                  <a:pt x="9404" y="2700"/>
                </a:cubicBezTo>
                <a:lnTo>
                  <a:pt x="9404" y="2700"/>
                </a:lnTo>
                <a:cubicBezTo>
                  <a:pt x="9356" y="2651"/>
                  <a:pt x="9295" y="2613"/>
                  <a:pt x="9229" y="2597"/>
                </a:cubicBezTo>
                <a:cubicBezTo>
                  <a:pt x="9183" y="2586"/>
                  <a:pt x="9134" y="2581"/>
                  <a:pt x="9084" y="2581"/>
                </a:cubicBezTo>
                <a:cubicBezTo>
                  <a:pt x="8787" y="2581"/>
                  <a:pt x="8437" y="2755"/>
                  <a:pt x="8273" y="2864"/>
                </a:cubicBezTo>
                <a:lnTo>
                  <a:pt x="8260" y="2864"/>
                </a:lnTo>
                <a:cubicBezTo>
                  <a:pt x="8134" y="2952"/>
                  <a:pt x="7946" y="3065"/>
                  <a:pt x="7991" y="3264"/>
                </a:cubicBezTo>
                <a:lnTo>
                  <a:pt x="7991" y="3264"/>
                </a:lnTo>
                <a:cubicBezTo>
                  <a:pt x="7940" y="3257"/>
                  <a:pt x="7888" y="3252"/>
                  <a:pt x="7837" y="3252"/>
                </a:cubicBezTo>
                <a:cubicBezTo>
                  <a:pt x="7681" y="3252"/>
                  <a:pt x="7533" y="3295"/>
                  <a:pt x="7444" y="3425"/>
                </a:cubicBezTo>
                <a:cubicBezTo>
                  <a:pt x="7393" y="3502"/>
                  <a:pt x="7381" y="3604"/>
                  <a:pt x="7406" y="3693"/>
                </a:cubicBezTo>
                <a:cubicBezTo>
                  <a:pt x="7419" y="3795"/>
                  <a:pt x="7432" y="3833"/>
                  <a:pt x="7381" y="3859"/>
                </a:cubicBezTo>
                <a:cubicBezTo>
                  <a:pt x="7348" y="3877"/>
                  <a:pt x="7315" y="3885"/>
                  <a:pt x="7281" y="3885"/>
                </a:cubicBezTo>
                <a:cubicBezTo>
                  <a:pt x="7199" y="3885"/>
                  <a:pt x="7115" y="3837"/>
                  <a:pt x="7024" y="3782"/>
                </a:cubicBezTo>
                <a:cubicBezTo>
                  <a:pt x="6934" y="3718"/>
                  <a:pt x="6820" y="3680"/>
                  <a:pt x="6705" y="3667"/>
                </a:cubicBezTo>
                <a:cubicBezTo>
                  <a:pt x="6654" y="3680"/>
                  <a:pt x="6603" y="3693"/>
                  <a:pt x="6565" y="3731"/>
                </a:cubicBezTo>
                <a:cubicBezTo>
                  <a:pt x="6552" y="3744"/>
                  <a:pt x="6527" y="3757"/>
                  <a:pt x="6501" y="3769"/>
                </a:cubicBezTo>
                <a:cubicBezTo>
                  <a:pt x="6476" y="3782"/>
                  <a:pt x="6437" y="3795"/>
                  <a:pt x="6399" y="3808"/>
                </a:cubicBezTo>
                <a:cubicBezTo>
                  <a:pt x="6361" y="3833"/>
                  <a:pt x="6348" y="3846"/>
                  <a:pt x="6080" y="3846"/>
                </a:cubicBezTo>
                <a:lnTo>
                  <a:pt x="5953" y="3846"/>
                </a:lnTo>
                <a:cubicBezTo>
                  <a:pt x="5908" y="3837"/>
                  <a:pt x="5864" y="3833"/>
                  <a:pt x="5821" y="3833"/>
                </a:cubicBezTo>
                <a:cubicBezTo>
                  <a:pt x="5743" y="3833"/>
                  <a:pt x="5666" y="3847"/>
                  <a:pt x="5583" y="3871"/>
                </a:cubicBezTo>
                <a:cubicBezTo>
                  <a:pt x="5558" y="3859"/>
                  <a:pt x="5532" y="3846"/>
                  <a:pt x="5507" y="3833"/>
                </a:cubicBezTo>
                <a:cubicBezTo>
                  <a:pt x="5498" y="3829"/>
                  <a:pt x="5491" y="3827"/>
                  <a:pt x="5485" y="3827"/>
                </a:cubicBezTo>
                <a:cubicBezTo>
                  <a:pt x="5473" y="3827"/>
                  <a:pt x="5464" y="3833"/>
                  <a:pt x="5456" y="3833"/>
                </a:cubicBezTo>
                <a:cubicBezTo>
                  <a:pt x="5443" y="3833"/>
                  <a:pt x="5430" y="3846"/>
                  <a:pt x="5418" y="3859"/>
                </a:cubicBezTo>
                <a:cubicBezTo>
                  <a:pt x="5418" y="3865"/>
                  <a:pt x="5415" y="3871"/>
                  <a:pt x="5411" y="3878"/>
                </a:cubicBezTo>
                <a:lnTo>
                  <a:pt x="5411" y="3878"/>
                </a:lnTo>
                <a:cubicBezTo>
                  <a:pt x="5375" y="3819"/>
                  <a:pt x="5317" y="3772"/>
                  <a:pt x="5252" y="3744"/>
                </a:cubicBezTo>
                <a:cubicBezTo>
                  <a:pt x="5130" y="3712"/>
                  <a:pt x="5004" y="3696"/>
                  <a:pt x="4877" y="3696"/>
                </a:cubicBezTo>
                <a:cubicBezTo>
                  <a:pt x="4700" y="3696"/>
                  <a:pt x="4523" y="3728"/>
                  <a:pt x="4360" y="3795"/>
                </a:cubicBezTo>
                <a:cubicBezTo>
                  <a:pt x="4207" y="3884"/>
                  <a:pt x="4105" y="4050"/>
                  <a:pt x="4092" y="4228"/>
                </a:cubicBezTo>
                <a:cubicBezTo>
                  <a:pt x="4095" y="4259"/>
                  <a:pt x="4104" y="4290"/>
                  <a:pt x="4116" y="4320"/>
                </a:cubicBezTo>
                <a:lnTo>
                  <a:pt x="4116" y="4320"/>
                </a:lnTo>
                <a:cubicBezTo>
                  <a:pt x="4003" y="4350"/>
                  <a:pt x="3883" y="4370"/>
                  <a:pt x="3773" y="4381"/>
                </a:cubicBezTo>
                <a:cubicBezTo>
                  <a:pt x="3710" y="4368"/>
                  <a:pt x="3646" y="4356"/>
                  <a:pt x="3582" y="4330"/>
                </a:cubicBezTo>
                <a:cubicBezTo>
                  <a:pt x="3544" y="4317"/>
                  <a:pt x="3493" y="4305"/>
                  <a:pt x="3455" y="4305"/>
                </a:cubicBezTo>
                <a:cubicBezTo>
                  <a:pt x="3423" y="4299"/>
                  <a:pt x="3389" y="4296"/>
                  <a:pt x="3355" y="4296"/>
                </a:cubicBezTo>
                <a:cubicBezTo>
                  <a:pt x="3307" y="4296"/>
                  <a:pt x="3257" y="4303"/>
                  <a:pt x="3213" y="4317"/>
                </a:cubicBezTo>
                <a:cubicBezTo>
                  <a:pt x="3174" y="4330"/>
                  <a:pt x="3133" y="4337"/>
                  <a:pt x="3090" y="4337"/>
                </a:cubicBezTo>
                <a:cubicBezTo>
                  <a:pt x="3047" y="4337"/>
                  <a:pt x="3002" y="4330"/>
                  <a:pt x="2958" y="4317"/>
                </a:cubicBezTo>
                <a:cubicBezTo>
                  <a:pt x="2948" y="4308"/>
                  <a:pt x="2936" y="4304"/>
                  <a:pt x="2925" y="4304"/>
                </a:cubicBezTo>
                <a:cubicBezTo>
                  <a:pt x="2907" y="4304"/>
                  <a:pt x="2889" y="4314"/>
                  <a:pt x="2881" y="4330"/>
                </a:cubicBezTo>
                <a:cubicBezTo>
                  <a:pt x="2868" y="4356"/>
                  <a:pt x="2868" y="4394"/>
                  <a:pt x="2894" y="4407"/>
                </a:cubicBezTo>
                <a:cubicBezTo>
                  <a:pt x="2945" y="4445"/>
                  <a:pt x="2996" y="4458"/>
                  <a:pt x="3060" y="4458"/>
                </a:cubicBezTo>
                <a:cubicBezTo>
                  <a:pt x="3098" y="4458"/>
                  <a:pt x="3123" y="4445"/>
                  <a:pt x="3162" y="4432"/>
                </a:cubicBezTo>
                <a:cubicBezTo>
                  <a:pt x="3174" y="4432"/>
                  <a:pt x="3200" y="4419"/>
                  <a:pt x="3213" y="4419"/>
                </a:cubicBezTo>
                <a:cubicBezTo>
                  <a:pt x="3243" y="4416"/>
                  <a:pt x="3274" y="4414"/>
                  <a:pt x="3305" y="4414"/>
                </a:cubicBezTo>
                <a:cubicBezTo>
                  <a:pt x="3389" y="4414"/>
                  <a:pt x="3473" y="4426"/>
                  <a:pt x="3557" y="4445"/>
                </a:cubicBezTo>
                <a:cubicBezTo>
                  <a:pt x="3633" y="4470"/>
                  <a:pt x="3710" y="4483"/>
                  <a:pt x="3799" y="4483"/>
                </a:cubicBezTo>
                <a:cubicBezTo>
                  <a:pt x="3923" y="4472"/>
                  <a:pt x="4047" y="4451"/>
                  <a:pt x="4171" y="4410"/>
                </a:cubicBezTo>
                <a:lnTo>
                  <a:pt x="4171" y="4410"/>
                </a:lnTo>
                <a:cubicBezTo>
                  <a:pt x="4205" y="4449"/>
                  <a:pt x="4247" y="4480"/>
                  <a:pt x="4296" y="4496"/>
                </a:cubicBezTo>
                <a:lnTo>
                  <a:pt x="4321" y="4496"/>
                </a:lnTo>
                <a:cubicBezTo>
                  <a:pt x="4347" y="4496"/>
                  <a:pt x="4360" y="4483"/>
                  <a:pt x="4372" y="4470"/>
                </a:cubicBezTo>
                <a:lnTo>
                  <a:pt x="4372" y="4458"/>
                </a:lnTo>
                <a:cubicBezTo>
                  <a:pt x="4385" y="4432"/>
                  <a:pt x="4372" y="4394"/>
                  <a:pt x="4347" y="4381"/>
                </a:cubicBezTo>
                <a:cubicBezTo>
                  <a:pt x="4283" y="4368"/>
                  <a:pt x="4245" y="4317"/>
                  <a:pt x="4232" y="4267"/>
                </a:cubicBezTo>
                <a:cubicBezTo>
                  <a:pt x="4207" y="4190"/>
                  <a:pt x="4220" y="4101"/>
                  <a:pt x="4258" y="4037"/>
                </a:cubicBezTo>
                <a:cubicBezTo>
                  <a:pt x="4360" y="3922"/>
                  <a:pt x="4500" y="3846"/>
                  <a:pt x="4653" y="3833"/>
                </a:cubicBezTo>
                <a:cubicBezTo>
                  <a:pt x="4742" y="3820"/>
                  <a:pt x="4844" y="3820"/>
                  <a:pt x="4933" y="3820"/>
                </a:cubicBezTo>
                <a:cubicBezTo>
                  <a:pt x="5010" y="3820"/>
                  <a:pt x="5316" y="3897"/>
                  <a:pt x="5328" y="3948"/>
                </a:cubicBezTo>
                <a:cubicBezTo>
                  <a:pt x="5316" y="3961"/>
                  <a:pt x="5316" y="3986"/>
                  <a:pt x="5316" y="3999"/>
                </a:cubicBezTo>
                <a:cubicBezTo>
                  <a:pt x="5316" y="4024"/>
                  <a:pt x="5341" y="4037"/>
                  <a:pt x="5354" y="4037"/>
                </a:cubicBezTo>
                <a:cubicBezTo>
                  <a:pt x="5361" y="4041"/>
                  <a:pt x="5368" y="4042"/>
                  <a:pt x="5373" y="4042"/>
                </a:cubicBezTo>
                <a:cubicBezTo>
                  <a:pt x="5387" y="4042"/>
                  <a:pt x="5396" y="4033"/>
                  <a:pt x="5405" y="4024"/>
                </a:cubicBezTo>
                <a:lnTo>
                  <a:pt x="5430" y="4050"/>
                </a:lnTo>
                <a:cubicBezTo>
                  <a:pt x="5430" y="4075"/>
                  <a:pt x="5456" y="4088"/>
                  <a:pt x="5469" y="4088"/>
                </a:cubicBezTo>
                <a:cubicBezTo>
                  <a:pt x="5481" y="4075"/>
                  <a:pt x="5494" y="4075"/>
                  <a:pt x="5507" y="4075"/>
                </a:cubicBezTo>
                <a:lnTo>
                  <a:pt x="5507" y="4050"/>
                </a:lnTo>
                <a:cubicBezTo>
                  <a:pt x="5532" y="4050"/>
                  <a:pt x="5545" y="4012"/>
                  <a:pt x="5520" y="3986"/>
                </a:cubicBezTo>
                <a:cubicBezTo>
                  <a:pt x="5532" y="3973"/>
                  <a:pt x="5532" y="3973"/>
                  <a:pt x="5545" y="3973"/>
                </a:cubicBezTo>
                <a:cubicBezTo>
                  <a:pt x="5545" y="3999"/>
                  <a:pt x="5558" y="4012"/>
                  <a:pt x="5583" y="4012"/>
                </a:cubicBezTo>
                <a:lnTo>
                  <a:pt x="5622" y="4012"/>
                </a:lnTo>
                <a:cubicBezTo>
                  <a:pt x="5628" y="4015"/>
                  <a:pt x="5635" y="4017"/>
                  <a:pt x="5642" y="4017"/>
                </a:cubicBezTo>
                <a:cubicBezTo>
                  <a:pt x="5660" y="4017"/>
                  <a:pt x="5676" y="4005"/>
                  <a:pt x="5685" y="3986"/>
                </a:cubicBezTo>
                <a:cubicBezTo>
                  <a:pt x="5685" y="3973"/>
                  <a:pt x="5685" y="3961"/>
                  <a:pt x="5685" y="3948"/>
                </a:cubicBezTo>
                <a:cubicBezTo>
                  <a:pt x="5730" y="3944"/>
                  <a:pt x="5775" y="3943"/>
                  <a:pt x="5820" y="3943"/>
                </a:cubicBezTo>
                <a:cubicBezTo>
                  <a:pt x="5928" y="3943"/>
                  <a:pt x="6036" y="3952"/>
                  <a:pt x="6144" y="3961"/>
                </a:cubicBezTo>
                <a:lnTo>
                  <a:pt x="6208" y="3961"/>
                </a:lnTo>
                <a:cubicBezTo>
                  <a:pt x="6272" y="3961"/>
                  <a:pt x="6323" y="3948"/>
                  <a:pt x="6374" y="3922"/>
                </a:cubicBezTo>
                <a:cubicBezTo>
                  <a:pt x="6412" y="3910"/>
                  <a:pt x="6437" y="3897"/>
                  <a:pt x="6476" y="3897"/>
                </a:cubicBezTo>
                <a:lnTo>
                  <a:pt x="6858" y="3833"/>
                </a:lnTo>
                <a:lnTo>
                  <a:pt x="6909" y="3884"/>
                </a:lnTo>
                <a:cubicBezTo>
                  <a:pt x="6934" y="3884"/>
                  <a:pt x="6947" y="3897"/>
                  <a:pt x="6960" y="3910"/>
                </a:cubicBezTo>
                <a:lnTo>
                  <a:pt x="6998" y="3935"/>
                </a:lnTo>
                <a:cubicBezTo>
                  <a:pt x="7052" y="3944"/>
                  <a:pt x="7106" y="3953"/>
                  <a:pt x="7160" y="3953"/>
                </a:cubicBezTo>
                <a:cubicBezTo>
                  <a:pt x="7183" y="3953"/>
                  <a:pt x="7205" y="3952"/>
                  <a:pt x="7228" y="3948"/>
                </a:cubicBezTo>
                <a:cubicBezTo>
                  <a:pt x="7249" y="3945"/>
                  <a:pt x="7270" y="3943"/>
                  <a:pt x="7292" y="3943"/>
                </a:cubicBezTo>
                <a:cubicBezTo>
                  <a:pt x="7364" y="3943"/>
                  <a:pt x="7437" y="3960"/>
                  <a:pt x="7495" y="3999"/>
                </a:cubicBezTo>
                <a:lnTo>
                  <a:pt x="7546" y="3999"/>
                </a:lnTo>
                <a:cubicBezTo>
                  <a:pt x="7559" y="3986"/>
                  <a:pt x="7585" y="3973"/>
                  <a:pt x="7585" y="3961"/>
                </a:cubicBezTo>
                <a:cubicBezTo>
                  <a:pt x="7610" y="3846"/>
                  <a:pt x="7623" y="3820"/>
                  <a:pt x="7585" y="3795"/>
                </a:cubicBezTo>
                <a:lnTo>
                  <a:pt x="7572" y="3795"/>
                </a:lnTo>
                <a:cubicBezTo>
                  <a:pt x="7585" y="3642"/>
                  <a:pt x="7674" y="3502"/>
                  <a:pt x="7801" y="3413"/>
                </a:cubicBezTo>
                <a:cubicBezTo>
                  <a:pt x="7851" y="3387"/>
                  <a:pt x="7905" y="3377"/>
                  <a:pt x="7961" y="3377"/>
                </a:cubicBezTo>
                <a:cubicBezTo>
                  <a:pt x="7984" y="3377"/>
                  <a:pt x="8008" y="3379"/>
                  <a:pt x="8032" y="3383"/>
                </a:cubicBezTo>
                <a:lnTo>
                  <a:pt x="8032" y="3383"/>
                </a:lnTo>
                <a:cubicBezTo>
                  <a:pt x="8124" y="3536"/>
                  <a:pt x="8337" y="3585"/>
                  <a:pt x="8464" y="3616"/>
                </a:cubicBezTo>
                <a:lnTo>
                  <a:pt x="8477" y="3616"/>
                </a:lnTo>
                <a:cubicBezTo>
                  <a:pt x="8490" y="3604"/>
                  <a:pt x="8515" y="3591"/>
                  <a:pt x="8515" y="3578"/>
                </a:cubicBezTo>
                <a:lnTo>
                  <a:pt x="8515" y="3565"/>
                </a:lnTo>
                <a:cubicBezTo>
                  <a:pt x="8528" y="3540"/>
                  <a:pt x="8502" y="3502"/>
                  <a:pt x="8477" y="3502"/>
                </a:cubicBezTo>
                <a:cubicBezTo>
                  <a:pt x="8457" y="3497"/>
                  <a:pt x="8437" y="3492"/>
                  <a:pt x="8418" y="3486"/>
                </a:cubicBezTo>
                <a:lnTo>
                  <a:pt x="8418" y="3486"/>
                </a:lnTo>
                <a:cubicBezTo>
                  <a:pt x="8439" y="3473"/>
                  <a:pt x="8439" y="3450"/>
                  <a:pt x="8439" y="3438"/>
                </a:cubicBezTo>
                <a:cubicBezTo>
                  <a:pt x="8439" y="3413"/>
                  <a:pt x="8426" y="3387"/>
                  <a:pt x="8400" y="3387"/>
                </a:cubicBezTo>
                <a:cubicBezTo>
                  <a:pt x="8361" y="3369"/>
                  <a:pt x="8297" y="3343"/>
                  <a:pt x="8221" y="3319"/>
                </a:cubicBezTo>
                <a:lnTo>
                  <a:pt x="8221" y="3319"/>
                </a:lnTo>
                <a:cubicBezTo>
                  <a:pt x="8169" y="3237"/>
                  <a:pt x="8150" y="3166"/>
                  <a:pt x="8158" y="3107"/>
                </a:cubicBezTo>
                <a:cubicBezTo>
                  <a:pt x="8171" y="3043"/>
                  <a:pt x="8235" y="2992"/>
                  <a:pt x="8324" y="2954"/>
                </a:cubicBezTo>
                <a:cubicBezTo>
                  <a:pt x="8426" y="2890"/>
                  <a:pt x="8528" y="2839"/>
                  <a:pt x="8642" y="2788"/>
                </a:cubicBezTo>
                <a:cubicBezTo>
                  <a:pt x="8820" y="2725"/>
                  <a:pt x="8967" y="2693"/>
                  <a:pt x="9083" y="2693"/>
                </a:cubicBezTo>
                <a:cubicBezTo>
                  <a:pt x="9180" y="2693"/>
                  <a:pt x="9256" y="2715"/>
                  <a:pt x="9309" y="2761"/>
                </a:cubicBezTo>
                <a:lnTo>
                  <a:pt x="9309" y="2761"/>
                </a:lnTo>
                <a:cubicBezTo>
                  <a:pt x="9288" y="2779"/>
                  <a:pt x="9283" y="2806"/>
                  <a:pt x="9293" y="2826"/>
                </a:cubicBezTo>
                <a:cubicBezTo>
                  <a:pt x="9293" y="2852"/>
                  <a:pt x="9318" y="2864"/>
                  <a:pt x="9344" y="2864"/>
                </a:cubicBezTo>
                <a:lnTo>
                  <a:pt x="9356" y="2864"/>
                </a:lnTo>
                <a:cubicBezTo>
                  <a:pt x="9365" y="2862"/>
                  <a:pt x="9373" y="2860"/>
                  <a:pt x="9381" y="2857"/>
                </a:cubicBezTo>
                <a:lnTo>
                  <a:pt x="9381" y="2857"/>
                </a:lnTo>
                <a:cubicBezTo>
                  <a:pt x="9392" y="2870"/>
                  <a:pt x="9406" y="2877"/>
                  <a:pt x="9420" y="2877"/>
                </a:cubicBezTo>
                <a:cubicBezTo>
                  <a:pt x="9439" y="2877"/>
                  <a:pt x="9458" y="2864"/>
                  <a:pt x="9471" y="2839"/>
                </a:cubicBezTo>
                <a:cubicBezTo>
                  <a:pt x="9484" y="2826"/>
                  <a:pt x="9484" y="2801"/>
                  <a:pt x="9471" y="2788"/>
                </a:cubicBezTo>
                <a:cubicBezTo>
                  <a:pt x="9496" y="2750"/>
                  <a:pt x="9535" y="2737"/>
                  <a:pt x="9586" y="2737"/>
                </a:cubicBezTo>
                <a:cubicBezTo>
                  <a:pt x="9624" y="2737"/>
                  <a:pt x="9675" y="2750"/>
                  <a:pt x="9726" y="2775"/>
                </a:cubicBezTo>
                <a:cubicBezTo>
                  <a:pt x="9790" y="2801"/>
                  <a:pt x="9853" y="2826"/>
                  <a:pt x="9930" y="2826"/>
                </a:cubicBezTo>
                <a:cubicBezTo>
                  <a:pt x="10147" y="2801"/>
                  <a:pt x="10312" y="2597"/>
                  <a:pt x="10274" y="2380"/>
                </a:cubicBezTo>
                <a:cubicBezTo>
                  <a:pt x="10274" y="2349"/>
                  <a:pt x="10257" y="2326"/>
                  <a:pt x="10229" y="2326"/>
                </a:cubicBezTo>
                <a:close/>
                <a:moveTo>
                  <a:pt x="19622" y="4481"/>
                </a:moveTo>
                <a:cubicBezTo>
                  <a:pt x="19620" y="4481"/>
                  <a:pt x="19619" y="4481"/>
                  <a:pt x="19617" y="4483"/>
                </a:cubicBezTo>
                <a:cubicBezTo>
                  <a:pt x="19592" y="4483"/>
                  <a:pt x="19592" y="4509"/>
                  <a:pt x="19617" y="4509"/>
                </a:cubicBezTo>
                <a:cubicBezTo>
                  <a:pt x="19628" y="4509"/>
                  <a:pt x="19630" y="4481"/>
                  <a:pt x="19622" y="4481"/>
                </a:cubicBezTo>
                <a:close/>
                <a:moveTo>
                  <a:pt x="19617" y="4470"/>
                </a:moveTo>
                <a:cubicBezTo>
                  <a:pt x="19617" y="4470"/>
                  <a:pt x="19630" y="4483"/>
                  <a:pt x="19630" y="4496"/>
                </a:cubicBezTo>
                <a:cubicBezTo>
                  <a:pt x="19643" y="4496"/>
                  <a:pt x="19643" y="4509"/>
                  <a:pt x="19630" y="4509"/>
                </a:cubicBezTo>
                <a:cubicBezTo>
                  <a:pt x="19625" y="4514"/>
                  <a:pt x="19617" y="4517"/>
                  <a:pt x="19610" y="4517"/>
                </a:cubicBezTo>
                <a:cubicBezTo>
                  <a:pt x="19600" y="4517"/>
                  <a:pt x="19592" y="4511"/>
                  <a:pt x="19592" y="4496"/>
                </a:cubicBezTo>
                <a:cubicBezTo>
                  <a:pt x="19592" y="4496"/>
                  <a:pt x="19592" y="4483"/>
                  <a:pt x="19592" y="4483"/>
                </a:cubicBezTo>
                <a:cubicBezTo>
                  <a:pt x="19592" y="4470"/>
                  <a:pt x="19604" y="4470"/>
                  <a:pt x="19617" y="4470"/>
                </a:cubicBezTo>
                <a:close/>
                <a:moveTo>
                  <a:pt x="19610" y="4439"/>
                </a:moveTo>
                <a:cubicBezTo>
                  <a:pt x="19594" y="4439"/>
                  <a:pt x="19579" y="4445"/>
                  <a:pt x="19566" y="4458"/>
                </a:cubicBezTo>
                <a:cubicBezTo>
                  <a:pt x="19566" y="4470"/>
                  <a:pt x="19553" y="4483"/>
                  <a:pt x="19553" y="4496"/>
                </a:cubicBezTo>
                <a:cubicBezTo>
                  <a:pt x="19553" y="4521"/>
                  <a:pt x="19579" y="4547"/>
                  <a:pt x="19617" y="4547"/>
                </a:cubicBezTo>
                <a:cubicBezTo>
                  <a:pt x="19630" y="4547"/>
                  <a:pt x="19643" y="4547"/>
                  <a:pt x="19643" y="4534"/>
                </a:cubicBezTo>
                <a:lnTo>
                  <a:pt x="19655" y="4534"/>
                </a:lnTo>
                <a:cubicBezTo>
                  <a:pt x="19668" y="4521"/>
                  <a:pt x="19668" y="4509"/>
                  <a:pt x="19668" y="4496"/>
                </a:cubicBezTo>
                <a:cubicBezTo>
                  <a:pt x="19668" y="4462"/>
                  <a:pt x="19640" y="4439"/>
                  <a:pt x="19610" y="4439"/>
                </a:cubicBezTo>
                <a:close/>
                <a:moveTo>
                  <a:pt x="8770" y="4509"/>
                </a:moveTo>
                <a:cubicBezTo>
                  <a:pt x="8770" y="4509"/>
                  <a:pt x="8783" y="4509"/>
                  <a:pt x="8783" y="4521"/>
                </a:cubicBezTo>
                <a:cubicBezTo>
                  <a:pt x="8783" y="4521"/>
                  <a:pt x="8783" y="4523"/>
                  <a:pt x="8783" y="4524"/>
                </a:cubicBezTo>
                <a:lnTo>
                  <a:pt x="8783" y="4524"/>
                </a:lnTo>
                <a:cubicBezTo>
                  <a:pt x="8780" y="4523"/>
                  <a:pt x="8775" y="4521"/>
                  <a:pt x="8770" y="4521"/>
                </a:cubicBezTo>
                <a:cubicBezTo>
                  <a:pt x="8744" y="4521"/>
                  <a:pt x="8744" y="4547"/>
                  <a:pt x="8770" y="4547"/>
                </a:cubicBezTo>
                <a:cubicBezTo>
                  <a:pt x="8774" y="4547"/>
                  <a:pt x="8778" y="4546"/>
                  <a:pt x="8781" y="4545"/>
                </a:cubicBezTo>
                <a:lnTo>
                  <a:pt x="8781" y="4545"/>
                </a:lnTo>
                <a:cubicBezTo>
                  <a:pt x="8778" y="4552"/>
                  <a:pt x="8771" y="4555"/>
                  <a:pt x="8764" y="4555"/>
                </a:cubicBezTo>
                <a:cubicBezTo>
                  <a:pt x="8757" y="4555"/>
                  <a:pt x="8750" y="4552"/>
                  <a:pt x="8744" y="4547"/>
                </a:cubicBezTo>
                <a:cubicBezTo>
                  <a:pt x="8744" y="4547"/>
                  <a:pt x="8744" y="4534"/>
                  <a:pt x="8744" y="4534"/>
                </a:cubicBezTo>
                <a:cubicBezTo>
                  <a:pt x="8744" y="4521"/>
                  <a:pt x="8757" y="4509"/>
                  <a:pt x="8770" y="4509"/>
                </a:cubicBezTo>
                <a:close/>
                <a:moveTo>
                  <a:pt x="8776" y="3916"/>
                </a:moveTo>
                <a:cubicBezTo>
                  <a:pt x="8760" y="3916"/>
                  <a:pt x="8744" y="3922"/>
                  <a:pt x="8732" y="3935"/>
                </a:cubicBezTo>
                <a:cubicBezTo>
                  <a:pt x="8668" y="3973"/>
                  <a:pt x="8630" y="4050"/>
                  <a:pt x="8642" y="4126"/>
                </a:cubicBezTo>
                <a:cubicBezTo>
                  <a:pt x="8668" y="4228"/>
                  <a:pt x="8795" y="4317"/>
                  <a:pt x="9025" y="4407"/>
                </a:cubicBezTo>
                <a:cubicBezTo>
                  <a:pt x="9369" y="4521"/>
                  <a:pt x="9739" y="4572"/>
                  <a:pt x="10108" y="4572"/>
                </a:cubicBezTo>
                <a:cubicBezTo>
                  <a:pt x="10325" y="4572"/>
                  <a:pt x="10542" y="4547"/>
                  <a:pt x="10758" y="4509"/>
                </a:cubicBezTo>
                <a:cubicBezTo>
                  <a:pt x="10797" y="4509"/>
                  <a:pt x="10809" y="4458"/>
                  <a:pt x="10784" y="4419"/>
                </a:cubicBezTo>
                <a:cubicBezTo>
                  <a:pt x="10775" y="4410"/>
                  <a:pt x="10759" y="4401"/>
                  <a:pt x="10747" y="4401"/>
                </a:cubicBezTo>
                <a:cubicBezTo>
                  <a:pt x="10741" y="4401"/>
                  <a:pt x="10737" y="4403"/>
                  <a:pt x="10733" y="4407"/>
                </a:cubicBezTo>
                <a:cubicBezTo>
                  <a:pt x="10529" y="4441"/>
                  <a:pt x="10325" y="4458"/>
                  <a:pt x="10121" y="4458"/>
                </a:cubicBezTo>
                <a:cubicBezTo>
                  <a:pt x="10019" y="4458"/>
                  <a:pt x="9917" y="4453"/>
                  <a:pt x="9815" y="4445"/>
                </a:cubicBezTo>
                <a:cubicBezTo>
                  <a:pt x="9662" y="4419"/>
                  <a:pt x="9496" y="4394"/>
                  <a:pt x="9344" y="4368"/>
                </a:cubicBezTo>
                <a:cubicBezTo>
                  <a:pt x="9178" y="4330"/>
                  <a:pt x="8808" y="4190"/>
                  <a:pt x="8783" y="4075"/>
                </a:cubicBezTo>
                <a:cubicBezTo>
                  <a:pt x="8783" y="4075"/>
                  <a:pt x="8770" y="4050"/>
                  <a:pt x="8821" y="4012"/>
                </a:cubicBezTo>
                <a:cubicBezTo>
                  <a:pt x="8834" y="3986"/>
                  <a:pt x="8834" y="3961"/>
                  <a:pt x="8821" y="3935"/>
                </a:cubicBezTo>
                <a:cubicBezTo>
                  <a:pt x="8808" y="3922"/>
                  <a:pt x="8792" y="3916"/>
                  <a:pt x="8776" y="3916"/>
                </a:cubicBezTo>
                <a:close/>
                <a:moveTo>
                  <a:pt x="8755" y="4481"/>
                </a:moveTo>
                <a:cubicBezTo>
                  <a:pt x="8725" y="4481"/>
                  <a:pt x="8706" y="4512"/>
                  <a:pt x="8706" y="4534"/>
                </a:cubicBezTo>
                <a:cubicBezTo>
                  <a:pt x="8706" y="4566"/>
                  <a:pt x="8738" y="4582"/>
                  <a:pt x="8768" y="4582"/>
                </a:cubicBezTo>
                <a:cubicBezTo>
                  <a:pt x="8799" y="4582"/>
                  <a:pt x="8827" y="4566"/>
                  <a:pt x="8821" y="4534"/>
                </a:cubicBezTo>
                <a:cubicBezTo>
                  <a:pt x="8821" y="4512"/>
                  <a:pt x="8802" y="4481"/>
                  <a:pt x="8780" y="4481"/>
                </a:cubicBezTo>
                <a:cubicBezTo>
                  <a:pt x="8777" y="4481"/>
                  <a:pt x="8773" y="4481"/>
                  <a:pt x="8770" y="4483"/>
                </a:cubicBezTo>
                <a:cubicBezTo>
                  <a:pt x="8765" y="4481"/>
                  <a:pt x="8760" y="4481"/>
                  <a:pt x="8755" y="4481"/>
                </a:cubicBezTo>
                <a:close/>
                <a:moveTo>
                  <a:pt x="7011" y="4368"/>
                </a:moveTo>
                <a:lnTo>
                  <a:pt x="6756" y="4445"/>
                </a:lnTo>
                <a:cubicBezTo>
                  <a:pt x="6672" y="4464"/>
                  <a:pt x="6581" y="4475"/>
                  <a:pt x="6494" y="4475"/>
                </a:cubicBezTo>
                <a:cubicBezTo>
                  <a:pt x="6462" y="4475"/>
                  <a:pt x="6430" y="4474"/>
                  <a:pt x="6399" y="4470"/>
                </a:cubicBezTo>
                <a:cubicBezTo>
                  <a:pt x="6392" y="4468"/>
                  <a:pt x="6386" y="4467"/>
                  <a:pt x="6380" y="4467"/>
                </a:cubicBezTo>
                <a:cubicBezTo>
                  <a:pt x="6353" y="4467"/>
                  <a:pt x="6335" y="4490"/>
                  <a:pt x="6335" y="4521"/>
                </a:cubicBezTo>
                <a:cubicBezTo>
                  <a:pt x="6335" y="4547"/>
                  <a:pt x="6348" y="4572"/>
                  <a:pt x="6386" y="4585"/>
                </a:cubicBezTo>
                <a:cubicBezTo>
                  <a:pt x="6539" y="4585"/>
                  <a:pt x="6692" y="4572"/>
                  <a:pt x="6845" y="4534"/>
                </a:cubicBezTo>
                <a:cubicBezTo>
                  <a:pt x="6893" y="4525"/>
                  <a:pt x="6942" y="4520"/>
                  <a:pt x="6990" y="4520"/>
                </a:cubicBezTo>
                <a:cubicBezTo>
                  <a:pt x="7136" y="4520"/>
                  <a:pt x="7282" y="4563"/>
                  <a:pt x="7406" y="4649"/>
                </a:cubicBezTo>
                <a:lnTo>
                  <a:pt x="7444" y="4649"/>
                </a:lnTo>
                <a:cubicBezTo>
                  <a:pt x="7457" y="4649"/>
                  <a:pt x="7470" y="4636"/>
                  <a:pt x="7495" y="4636"/>
                </a:cubicBezTo>
                <a:lnTo>
                  <a:pt x="7495" y="4649"/>
                </a:lnTo>
                <a:cubicBezTo>
                  <a:pt x="7577" y="4530"/>
                  <a:pt x="7688" y="4494"/>
                  <a:pt x="7817" y="4494"/>
                </a:cubicBezTo>
                <a:cubicBezTo>
                  <a:pt x="7911" y="4494"/>
                  <a:pt x="8013" y="4513"/>
                  <a:pt x="8120" y="4534"/>
                </a:cubicBezTo>
                <a:cubicBezTo>
                  <a:pt x="8213" y="4553"/>
                  <a:pt x="8307" y="4565"/>
                  <a:pt x="8405" y="4565"/>
                </a:cubicBezTo>
                <a:cubicBezTo>
                  <a:pt x="8441" y="4565"/>
                  <a:pt x="8477" y="4563"/>
                  <a:pt x="8515" y="4560"/>
                </a:cubicBezTo>
                <a:cubicBezTo>
                  <a:pt x="8541" y="4560"/>
                  <a:pt x="8566" y="4534"/>
                  <a:pt x="8553" y="4496"/>
                </a:cubicBezTo>
                <a:cubicBezTo>
                  <a:pt x="8553" y="4470"/>
                  <a:pt x="8528" y="4445"/>
                  <a:pt x="8490" y="4445"/>
                </a:cubicBezTo>
                <a:cubicBezTo>
                  <a:pt x="8455" y="4448"/>
                  <a:pt x="8421" y="4450"/>
                  <a:pt x="8387" y="4450"/>
                </a:cubicBezTo>
                <a:cubicBezTo>
                  <a:pt x="8294" y="4450"/>
                  <a:pt x="8200" y="4438"/>
                  <a:pt x="8107" y="4419"/>
                </a:cubicBezTo>
                <a:cubicBezTo>
                  <a:pt x="8021" y="4391"/>
                  <a:pt x="7928" y="4376"/>
                  <a:pt x="7833" y="4376"/>
                </a:cubicBezTo>
                <a:cubicBezTo>
                  <a:pt x="7801" y="4376"/>
                  <a:pt x="7769" y="4378"/>
                  <a:pt x="7738" y="4381"/>
                </a:cubicBezTo>
                <a:cubicBezTo>
                  <a:pt x="7687" y="4381"/>
                  <a:pt x="7623" y="4407"/>
                  <a:pt x="7572" y="4445"/>
                </a:cubicBezTo>
                <a:cubicBezTo>
                  <a:pt x="7546" y="4458"/>
                  <a:pt x="7508" y="4483"/>
                  <a:pt x="7470" y="4483"/>
                </a:cubicBezTo>
                <a:cubicBezTo>
                  <a:pt x="7451" y="4486"/>
                  <a:pt x="7432" y="4488"/>
                  <a:pt x="7412" y="4488"/>
                </a:cubicBezTo>
                <a:cubicBezTo>
                  <a:pt x="7355" y="4488"/>
                  <a:pt x="7298" y="4474"/>
                  <a:pt x="7240" y="4445"/>
                </a:cubicBezTo>
                <a:cubicBezTo>
                  <a:pt x="7177" y="4407"/>
                  <a:pt x="7100" y="4381"/>
                  <a:pt x="7024" y="4368"/>
                </a:cubicBezTo>
                <a:close/>
                <a:moveTo>
                  <a:pt x="4774" y="4282"/>
                </a:moveTo>
                <a:cubicBezTo>
                  <a:pt x="4764" y="4282"/>
                  <a:pt x="4755" y="4286"/>
                  <a:pt x="4742" y="4292"/>
                </a:cubicBezTo>
                <a:cubicBezTo>
                  <a:pt x="4729" y="4305"/>
                  <a:pt x="4717" y="4317"/>
                  <a:pt x="4704" y="4343"/>
                </a:cubicBezTo>
                <a:cubicBezTo>
                  <a:pt x="4704" y="4356"/>
                  <a:pt x="4717" y="4381"/>
                  <a:pt x="4729" y="4394"/>
                </a:cubicBezTo>
                <a:cubicBezTo>
                  <a:pt x="5010" y="4611"/>
                  <a:pt x="5367" y="4738"/>
                  <a:pt x="5724" y="4738"/>
                </a:cubicBezTo>
                <a:cubicBezTo>
                  <a:pt x="5851" y="4725"/>
                  <a:pt x="5979" y="4700"/>
                  <a:pt x="6106" y="4674"/>
                </a:cubicBezTo>
                <a:cubicBezTo>
                  <a:pt x="6144" y="4674"/>
                  <a:pt x="6157" y="4636"/>
                  <a:pt x="6144" y="4611"/>
                </a:cubicBezTo>
                <a:cubicBezTo>
                  <a:pt x="6144" y="4590"/>
                  <a:pt x="6119" y="4569"/>
                  <a:pt x="6095" y="4569"/>
                </a:cubicBezTo>
                <a:cubicBezTo>
                  <a:pt x="6090" y="4569"/>
                  <a:pt x="6085" y="4570"/>
                  <a:pt x="6080" y="4572"/>
                </a:cubicBezTo>
                <a:cubicBezTo>
                  <a:pt x="5967" y="4598"/>
                  <a:pt x="5852" y="4611"/>
                  <a:pt x="5738" y="4611"/>
                </a:cubicBezTo>
                <a:cubicBezTo>
                  <a:pt x="5402" y="4611"/>
                  <a:pt x="5072" y="4501"/>
                  <a:pt x="4806" y="4292"/>
                </a:cubicBezTo>
                <a:cubicBezTo>
                  <a:pt x="4793" y="4286"/>
                  <a:pt x="4784" y="4282"/>
                  <a:pt x="4774" y="4282"/>
                </a:cubicBezTo>
                <a:close/>
                <a:moveTo>
                  <a:pt x="27201" y="4751"/>
                </a:moveTo>
                <a:cubicBezTo>
                  <a:pt x="27201" y="4754"/>
                  <a:pt x="27201" y="4756"/>
                  <a:pt x="27201" y="4758"/>
                </a:cubicBezTo>
                <a:lnTo>
                  <a:pt x="27201" y="4758"/>
                </a:lnTo>
                <a:cubicBezTo>
                  <a:pt x="27196" y="4756"/>
                  <a:pt x="27191" y="4755"/>
                  <a:pt x="27187" y="4753"/>
                </a:cubicBezTo>
                <a:lnTo>
                  <a:pt x="27187" y="4753"/>
                </a:lnTo>
                <a:lnTo>
                  <a:pt x="27201" y="4751"/>
                </a:lnTo>
                <a:close/>
                <a:moveTo>
                  <a:pt x="27151" y="4759"/>
                </a:moveTo>
                <a:lnTo>
                  <a:pt x="27151" y="4759"/>
                </a:lnTo>
                <a:cubicBezTo>
                  <a:pt x="27150" y="4761"/>
                  <a:pt x="27150" y="4762"/>
                  <a:pt x="27150" y="4764"/>
                </a:cubicBezTo>
                <a:cubicBezTo>
                  <a:pt x="27150" y="4762"/>
                  <a:pt x="27150" y="4761"/>
                  <a:pt x="27150" y="4759"/>
                </a:cubicBezTo>
                <a:lnTo>
                  <a:pt x="27150" y="4759"/>
                </a:lnTo>
                <a:lnTo>
                  <a:pt x="27151" y="4759"/>
                </a:lnTo>
                <a:close/>
                <a:moveTo>
                  <a:pt x="4289" y="4724"/>
                </a:moveTo>
                <a:cubicBezTo>
                  <a:pt x="4291" y="4724"/>
                  <a:pt x="4293" y="4725"/>
                  <a:pt x="4295" y="4725"/>
                </a:cubicBezTo>
                <a:lnTo>
                  <a:pt x="4295" y="4725"/>
                </a:lnTo>
                <a:cubicBezTo>
                  <a:pt x="4271" y="4727"/>
                  <a:pt x="4271" y="4764"/>
                  <a:pt x="4296" y="4764"/>
                </a:cubicBezTo>
                <a:cubicBezTo>
                  <a:pt x="4305" y="4764"/>
                  <a:pt x="4308" y="4745"/>
                  <a:pt x="4304" y="4734"/>
                </a:cubicBezTo>
                <a:lnTo>
                  <a:pt x="4304" y="4734"/>
                </a:lnTo>
                <a:cubicBezTo>
                  <a:pt x="4307" y="4738"/>
                  <a:pt x="4309" y="4744"/>
                  <a:pt x="4309" y="4751"/>
                </a:cubicBezTo>
                <a:cubicBezTo>
                  <a:pt x="4309" y="4751"/>
                  <a:pt x="4309" y="4751"/>
                  <a:pt x="4309" y="4764"/>
                </a:cubicBezTo>
                <a:cubicBezTo>
                  <a:pt x="4305" y="4767"/>
                  <a:pt x="4300" y="4769"/>
                  <a:pt x="4295" y="4769"/>
                </a:cubicBezTo>
                <a:cubicBezTo>
                  <a:pt x="4283" y="4769"/>
                  <a:pt x="4270" y="4760"/>
                  <a:pt x="4270" y="4751"/>
                </a:cubicBezTo>
                <a:cubicBezTo>
                  <a:pt x="4270" y="4738"/>
                  <a:pt x="4270" y="4738"/>
                  <a:pt x="4270" y="4738"/>
                </a:cubicBezTo>
                <a:cubicBezTo>
                  <a:pt x="4275" y="4728"/>
                  <a:pt x="4282" y="4724"/>
                  <a:pt x="4289" y="4724"/>
                </a:cubicBezTo>
                <a:close/>
                <a:moveTo>
                  <a:pt x="27163" y="4776"/>
                </a:moveTo>
                <a:cubicBezTo>
                  <a:pt x="27170" y="4780"/>
                  <a:pt x="27177" y="4784"/>
                  <a:pt x="27185" y="4787"/>
                </a:cubicBezTo>
                <a:lnTo>
                  <a:pt x="27185" y="4787"/>
                </a:lnTo>
                <a:cubicBezTo>
                  <a:pt x="27185" y="4787"/>
                  <a:pt x="27184" y="4787"/>
                  <a:pt x="27184" y="4788"/>
                </a:cubicBezTo>
                <a:lnTo>
                  <a:pt x="27184" y="4788"/>
                </a:lnTo>
                <a:cubicBezTo>
                  <a:pt x="27177" y="4784"/>
                  <a:pt x="27170" y="4780"/>
                  <a:pt x="27163" y="4776"/>
                </a:cubicBezTo>
                <a:close/>
                <a:moveTo>
                  <a:pt x="4283" y="4687"/>
                </a:moveTo>
                <a:cubicBezTo>
                  <a:pt x="4270" y="4687"/>
                  <a:pt x="4258" y="4700"/>
                  <a:pt x="4245" y="4713"/>
                </a:cubicBezTo>
                <a:cubicBezTo>
                  <a:pt x="4232" y="4713"/>
                  <a:pt x="4232" y="4738"/>
                  <a:pt x="4232" y="4751"/>
                </a:cubicBezTo>
                <a:cubicBezTo>
                  <a:pt x="4232" y="4776"/>
                  <a:pt x="4258" y="4802"/>
                  <a:pt x="4296" y="4802"/>
                </a:cubicBezTo>
                <a:cubicBezTo>
                  <a:pt x="4309" y="4802"/>
                  <a:pt x="4321" y="4789"/>
                  <a:pt x="4321" y="4776"/>
                </a:cubicBezTo>
                <a:lnTo>
                  <a:pt x="4334" y="4789"/>
                </a:lnTo>
                <a:cubicBezTo>
                  <a:pt x="4347" y="4776"/>
                  <a:pt x="4347" y="4764"/>
                  <a:pt x="4347" y="4751"/>
                </a:cubicBezTo>
                <a:cubicBezTo>
                  <a:pt x="4347" y="4713"/>
                  <a:pt x="4321" y="4687"/>
                  <a:pt x="4283" y="4687"/>
                </a:cubicBezTo>
                <a:close/>
                <a:moveTo>
                  <a:pt x="20701" y="4687"/>
                </a:moveTo>
                <a:cubicBezTo>
                  <a:pt x="20675" y="4700"/>
                  <a:pt x="20650" y="4725"/>
                  <a:pt x="20637" y="4751"/>
                </a:cubicBezTo>
                <a:cubicBezTo>
                  <a:pt x="20622" y="4766"/>
                  <a:pt x="20607" y="4785"/>
                  <a:pt x="20593" y="4805"/>
                </a:cubicBezTo>
                <a:lnTo>
                  <a:pt x="20593" y="4805"/>
                </a:lnTo>
                <a:cubicBezTo>
                  <a:pt x="20625" y="4762"/>
                  <a:pt x="20663" y="4725"/>
                  <a:pt x="20701" y="4687"/>
                </a:cubicBezTo>
                <a:close/>
                <a:moveTo>
                  <a:pt x="20593" y="4805"/>
                </a:moveTo>
                <a:cubicBezTo>
                  <a:pt x="20581" y="4820"/>
                  <a:pt x="20570" y="4836"/>
                  <a:pt x="20560" y="4853"/>
                </a:cubicBezTo>
                <a:cubicBezTo>
                  <a:pt x="20571" y="4837"/>
                  <a:pt x="20582" y="4820"/>
                  <a:pt x="20593" y="4805"/>
                </a:cubicBezTo>
                <a:close/>
                <a:moveTo>
                  <a:pt x="2496" y="4122"/>
                </a:moveTo>
                <a:cubicBezTo>
                  <a:pt x="2304" y="4122"/>
                  <a:pt x="2118" y="4220"/>
                  <a:pt x="2004" y="4378"/>
                </a:cubicBezTo>
                <a:lnTo>
                  <a:pt x="2004" y="4378"/>
                </a:lnTo>
                <a:cubicBezTo>
                  <a:pt x="1933" y="4328"/>
                  <a:pt x="1846" y="4302"/>
                  <a:pt x="1756" y="4302"/>
                </a:cubicBezTo>
                <a:cubicBezTo>
                  <a:pt x="1740" y="4302"/>
                  <a:pt x="1724" y="4303"/>
                  <a:pt x="1708" y="4305"/>
                </a:cubicBezTo>
                <a:cubicBezTo>
                  <a:pt x="1645" y="4317"/>
                  <a:pt x="1581" y="4356"/>
                  <a:pt x="1543" y="4394"/>
                </a:cubicBezTo>
                <a:cubicBezTo>
                  <a:pt x="1524" y="4422"/>
                  <a:pt x="1506" y="4442"/>
                  <a:pt x="1464" y="4442"/>
                </a:cubicBezTo>
                <a:cubicBezTo>
                  <a:pt x="1447" y="4442"/>
                  <a:pt x="1427" y="4439"/>
                  <a:pt x="1403" y="4432"/>
                </a:cubicBezTo>
                <a:lnTo>
                  <a:pt x="1301" y="4407"/>
                </a:lnTo>
                <a:cubicBezTo>
                  <a:pt x="1262" y="4394"/>
                  <a:pt x="1218" y="4388"/>
                  <a:pt x="1172" y="4388"/>
                </a:cubicBezTo>
                <a:cubicBezTo>
                  <a:pt x="1125" y="4388"/>
                  <a:pt x="1078" y="4394"/>
                  <a:pt x="1033" y="4407"/>
                </a:cubicBezTo>
                <a:cubicBezTo>
                  <a:pt x="969" y="4419"/>
                  <a:pt x="918" y="4470"/>
                  <a:pt x="880" y="4521"/>
                </a:cubicBezTo>
                <a:cubicBezTo>
                  <a:pt x="842" y="4572"/>
                  <a:pt x="816" y="4611"/>
                  <a:pt x="561" y="4649"/>
                </a:cubicBezTo>
                <a:cubicBezTo>
                  <a:pt x="503" y="4654"/>
                  <a:pt x="443" y="4657"/>
                  <a:pt x="381" y="4657"/>
                </a:cubicBezTo>
                <a:cubicBezTo>
                  <a:pt x="294" y="4657"/>
                  <a:pt x="205" y="4651"/>
                  <a:pt x="115" y="4636"/>
                </a:cubicBezTo>
                <a:lnTo>
                  <a:pt x="64" y="4636"/>
                </a:lnTo>
                <a:cubicBezTo>
                  <a:pt x="60" y="4632"/>
                  <a:pt x="56" y="4631"/>
                  <a:pt x="50" y="4631"/>
                </a:cubicBezTo>
                <a:cubicBezTo>
                  <a:pt x="38" y="4631"/>
                  <a:pt x="22" y="4640"/>
                  <a:pt x="13" y="4649"/>
                </a:cubicBezTo>
                <a:cubicBezTo>
                  <a:pt x="0" y="4674"/>
                  <a:pt x="0" y="4687"/>
                  <a:pt x="13" y="4713"/>
                </a:cubicBezTo>
                <a:cubicBezTo>
                  <a:pt x="26" y="4725"/>
                  <a:pt x="39" y="4738"/>
                  <a:pt x="64" y="4751"/>
                </a:cubicBezTo>
                <a:lnTo>
                  <a:pt x="90" y="4751"/>
                </a:lnTo>
                <a:cubicBezTo>
                  <a:pt x="176" y="4760"/>
                  <a:pt x="269" y="4768"/>
                  <a:pt x="360" y="4773"/>
                </a:cubicBezTo>
                <a:lnTo>
                  <a:pt x="360" y="4773"/>
                </a:lnTo>
                <a:cubicBezTo>
                  <a:pt x="360" y="4797"/>
                  <a:pt x="374" y="4820"/>
                  <a:pt x="396" y="4827"/>
                </a:cubicBezTo>
                <a:cubicBezTo>
                  <a:pt x="540" y="4883"/>
                  <a:pt x="694" y="4919"/>
                  <a:pt x="841" y="4919"/>
                </a:cubicBezTo>
                <a:cubicBezTo>
                  <a:pt x="862" y="4919"/>
                  <a:pt x="884" y="4918"/>
                  <a:pt x="905" y="4917"/>
                </a:cubicBezTo>
                <a:cubicBezTo>
                  <a:pt x="1122" y="4917"/>
                  <a:pt x="1326" y="4891"/>
                  <a:pt x="1530" y="4840"/>
                </a:cubicBezTo>
                <a:lnTo>
                  <a:pt x="1530" y="4866"/>
                </a:lnTo>
                <a:cubicBezTo>
                  <a:pt x="1721" y="4827"/>
                  <a:pt x="1938" y="4802"/>
                  <a:pt x="2142" y="4802"/>
                </a:cubicBezTo>
                <a:cubicBezTo>
                  <a:pt x="2282" y="4802"/>
                  <a:pt x="2435" y="4827"/>
                  <a:pt x="2575" y="4853"/>
                </a:cubicBezTo>
                <a:cubicBezTo>
                  <a:pt x="2751" y="4885"/>
                  <a:pt x="2941" y="4921"/>
                  <a:pt x="3121" y="4921"/>
                </a:cubicBezTo>
                <a:cubicBezTo>
                  <a:pt x="3294" y="4921"/>
                  <a:pt x="3458" y="4889"/>
                  <a:pt x="3595" y="4789"/>
                </a:cubicBezTo>
                <a:cubicBezTo>
                  <a:pt x="3620" y="4776"/>
                  <a:pt x="3633" y="4738"/>
                  <a:pt x="3608" y="4713"/>
                </a:cubicBezTo>
                <a:cubicBezTo>
                  <a:pt x="3600" y="4697"/>
                  <a:pt x="3582" y="4686"/>
                  <a:pt x="3564" y="4686"/>
                </a:cubicBezTo>
                <a:cubicBezTo>
                  <a:pt x="3553" y="4686"/>
                  <a:pt x="3541" y="4690"/>
                  <a:pt x="3531" y="4700"/>
                </a:cubicBezTo>
                <a:cubicBezTo>
                  <a:pt x="3414" y="4774"/>
                  <a:pt x="3257" y="4800"/>
                  <a:pt x="3085" y="4800"/>
                </a:cubicBezTo>
                <a:cubicBezTo>
                  <a:pt x="2902" y="4800"/>
                  <a:pt x="2702" y="4771"/>
                  <a:pt x="2511" y="4738"/>
                </a:cubicBezTo>
                <a:cubicBezTo>
                  <a:pt x="2346" y="4713"/>
                  <a:pt x="2167" y="4687"/>
                  <a:pt x="1989" y="4687"/>
                </a:cubicBezTo>
                <a:cubicBezTo>
                  <a:pt x="1810" y="4687"/>
                  <a:pt x="1632" y="4713"/>
                  <a:pt x="1454" y="4751"/>
                </a:cubicBezTo>
                <a:cubicBezTo>
                  <a:pt x="1270" y="4778"/>
                  <a:pt x="1082" y="4805"/>
                  <a:pt x="899" y="4805"/>
                </a:cubicBezTo>
                <a:cubicBezTo>
                  <a:pt x="788" y="4805"/>
                  <a:pt x="679" y="4796"/>
                  <a:pt x="574" y="4770"/>
                </a:cubicBezTo>
                <a:lnTo>
                  <a:pt x="574" y="4770"/>
                </a:lnTo>
                <a:cubicBezTo>
                  <a:pt x="641" y="4760"/>
                  <a:pt x="707" y="4739"/>
                  <a:pt x="778" y="4713"/>
                </a:cubicBezTo>
                <a:lnTo>
                  <a:pt x="778" y="4738"/>
                </a:lnTo>
                <a:cubicBezTo>
                  <a:pt x="791" y="4725"/>
                  <a:pt x="816" y="4725"/>
                  <a:pt x="842" y="4713"/>
                </a:cubicBezTo>
                <a:cubicBezTo>
                  <a:pt x="867" y="4700"/>
                  <a:pt x="893" y="4687"/>
                  <a:pt x="918" y="4674"/>
                </a:cubicBezTo>
                <a:lnTo>
                  <a:pt x="931" y="4674"/>
                </a:lnTo>
                <a:cubicBezTo>
                  <a:pt x="956" y="4662"/>
                  <a:pt x="982" y="4636"/>
                  <a:pt x="995" y="4611"/>
                </a:cubicBezTo>
                <a:cubicBezTo>
                  <a:pt x="1071" y="4558"/>
                  <a:pt x="1155" y="4532"/>
                  <a:pt x="1239" y="4532"/>
                </a:cubicBezTo>
                <a:cubicBezTo>
                  <a:pt x="1337" y="4532"/>
                  <a:pt x="1435" y="4567"/>
                  <a:pt x="1517" y="4636"/>
                </a:cubicBezTo>
                <a:lnTo>
                  <a:pt x="1568" y="4636"/>
                </a:lnTo>
                <a:cubicBezTo>
                  <a:pt x="1581" y="4623"/>
                  <a:pt x="1594" y="4611"/>
                  <a:pt x="1594" y="4598"/>
                </a:cubicBezTo>
                <a:cubicBezTo>
                  <a:pt x="1619" y="4496"/>
                  <a:pt x="1657" y="4432"/>
                  <a:pt x="1708" y="4419"/>
                </a:cubicBezTo>
                <a:cubicBezTo>
                  <a:pt x="1723" y="4413"/>
                  <a:pt x="1739" y="4410"/>
                  <a:pt x="1756" y="4410"/>
                </a:cubicBezTo>
                <a:cubicBezTo>
                  <a:pt x="1821" y="4410"/>
                  <a:pt x="1898" y="4454"/>
                  <a:pt x="1964" y="4499"/>
                </a:cubicBezTo>
                <a:lnTo>
                  <a:pt x="1964" y="4499"/>
                </a:lnTo>
                <a:cubicBezTo>
                  <a:pt x="1962" y="4547"/>
                  <a:pt x="1974" y="4595"/>
                  <a:pt x="2002" y="4636"/>
                </a:cubicBezTo>
                <a:cubicBezTo>
                  <a:pt x="2014" y="4649"/>
                  <a:pt x="2027" y="4662"/>
                  <a:pt x="2053" y="4662"/>
                </a:cubicBezTo>
                <a:cubicBezTo>
                  <a:pt x="2065" y="4649"/>
                  <a:pt x="2091" y="4649"/>
                  <a:pt x="2091" y="4623"/>
                </a:cubicBezTo>
                <a:lnTo>
                  <a:pt x="2091" y="4649"/>
                </a:lnTo>
                <a:cubicBezTo>
                  <a:pt x="2115" y="4625"/>
                  <a:pt x="2128" y="4601"/>
                  <a:pt x="2108" y="4577"/>
                </a:cubicBezTo>
                <a:lnTo>
                  <a:pt x="2108" y="4577"/>
                </a:lnTo>
                <a:cubicBezTo>
                  <a:pt x="2127" y="4575"/>
                  <a:pt x="2146" y="4564"/>
                  <a:pt x="2155" y="4547"/>
                </a:cubicBezTo>
                <a:cubicBezTo>
                  <a:pt x="2167" y="4521"/>
                  <a:pt x="2167" y="4483"/>
                  <a:pt x="2129" y="4470"/>
                </a:cubicBezTo>
                <a:cubicBezTo>
                  <a:pt x="2119" y="4466"/>
                  <a:pt x="2109" y="4459"/>
                  <a:pt x="2100" y="4451"/>
                </a:cubicBezTo>
                <a:lnTo>
                  <a:pt x="2100" y="4451"/>
                </a:lnTo>
                <a:cubicBezTo>
                  <a:pt x="2101" y="4449"/>
                  <a:pt x="2102" y="4447"/>
                  <a:pt x="2104" y="4445"/>
                </a:cubicBezTo>
                <a:cubicBezTo>
                  <a:pt x="2199" y="4314"/>
                  <a:pt x="2350" y="4227"/>
                  <a:pt x="2516" y="4227"/>
                </a:cubicBezTo>
                <a:cubicBezTo>
                  <a:pt x="2527" y="4227"/>
                  <a:pt x="2538" y="4227"/>
                  <a:pt x="2550" y="4228"/>
                </a:cubicBezTo>
                <a:cubicBezTo>
                  <a:pt x="2652" y="4241"/>
                  <a:pt x="2728" y="4305"/>
                  <a:pt x="2754" y="4394"/>
                </a:cubicBezTo>
                <a:cubicBezTo>
                  <a:pt x="2764" y="4420"/>
                  <a:pt x="2785" y="4431"/>
                  <a:pt x="2805" y="4431"/>
                </a:cubicBezTo>
                <a:cubicBezTo>
                  <a:pt x="2835" y="4431"/>
                  <a:pt x="2863" y="4406"/>
                  <a:pt x="2856" y="4368"/>
                </a:cubicBezTo>
                <a:cubicBezTo>
                  <a:pt x="2817" y="4228"/>
                  <a:pt x="2703" y="4126"/>
                  <a:pt x="2562" y="4126"/>
                </a:cubicBezTo>
                <a:cubicBezTo>
                  <a:pt x="2540" y="4124"/>
                  <a:pt x="2518" y="4122"/>
                  <a:pt x="2496" y="4122"/>
                </a:cubicBezTo>
                <a:close/>
                <a:moveTo>
                  <a:pt x="20964" y="3389"/>
                </a:moveTo>
                <a:cubicBezTo>
                  <a:pt x="20976" y="3389"/>
                  <a:pt x="20988" y="3396"/>
                  <a:pt x="20994" y="3413"/>
                </a:cubicBezTo>
                <a:cubicBezTo>
                  <a:pt x="21032" y="3680"/>
                  <a:pt x="21249" y="3973"/>
                  <a:pt x="21172" y="4241"/>
                </a:cubicBezTo>
                <a:cubicBezTo>
                  <a:pt x="21108" y="4381"/>
                  <a:pt x="21019" y="4483"/>
                  <a:pt x="20904" y="4560"/>
                </a:cubicBezTo>
                <a:cubicBezTo>
                  <a:pt x="20599" y="4802"/>
                  <a:pt x="20382" y="5070"/>
                  <a:pt x="20586" y="5477"/>
                </a:cubicBezTo>
                <a:cubicBezTo>
                  <a:pt x="20594" y="5502"/>
                  <a:pt x="20575" y="5522"/>
                  <a:pt x="20558" y="5522"/>
                </a:cubicBezTo>
                <a:cubicBezTo>
                  <a:pt x="20548" y="5522"/>
                  <a:pt x="20539" y="5516"/>
                  <a:pt x="20535" y="5503"/>
                </a:cubicBezTo>
                <a:cubicBezTo>
                  <a:pt x="20395" y="5261"/>
                  <a:pt x="20420" y="4942"/>
                  <a:pt x="20611" y="4725"/>
                </a:cubicBezTo>
                <a:cubicBezTo>
                  <a:pt x="20739" y="4560"/>
                  <a:pt x="20968" y="4496"/>
                  <a:pt x="21070" y="4305"/>
                </a:cubicBezTo>
                <a:cubicBezTo>
                  <a:pt x="21223" y="4037"/>
                  <a:pt x="20968" y="3706"/>
                  <a:pt x="20930" y="3425"/>
                </a:cubicBezTo>
                <a:cubicBezTo>
                  <a:pt x="20930" y="3403"/>
                  <a:pt x="20947" y="3389"/>
                  <a:pt x="20964" y="3389"/>
                </a:cubicBezTo>
                <a:close/>
                <a:moveTo>
                  <a:pt x="24572" y="1621"/>
                </a:moveTo>
                <a:cubicBezTo>
                  <a:pt x="24048" y="1621"/>
                  <a:pt x="23448" y="1723"/>
                  <a:pt x="22727" y="1947"/>
                </a:cubicBezTo>
                <a:cubicBezTo>
                  <a:pt x="22115" y="2139"/>
                  <a:pt x="21706" y="2399"/>
                  <a:pt x="21437" y="2791"/>
                </a:cubicBezTo>
                <a:lnTo>
                  <a:pt x="21437" y="2791"/>
                </a:lnTo>
                <a:cubicBezTo>
                  <a:pt x="21429" y="2785"/>
                  <a:pt x="21421" y="2780"/>
                  <a:pt x="21414" y="2775"/>
                </a:cubicBezTo>
                <a:cubicBezTo>
                  <a:pt x="21351" y="2737"/>
                  <a:pt x="21312" y="2699"/>
                  <a:pt x="21274" y="2648"/>
                </a:cubicBezTo>
                <a:cubicBezTo>
                  <a:pt x="21249" y="2546"/>
                  <a:pt x="21249" y="2431"/>
                  <a:pt x="21312" y="2342"/>
                </a:cubicBezTo>
                <a:cubicBezTo>
                  <a:pt x="21338" y="2291"/>
                  <a:pt x="21351" y="2227"/>
                  <a:pt x="21363" y="2163"/>
                </a:cubicBezTo>
                <a:cubicBezTo>
                  <a:pt x="21363" y="2151"/>
                  <a:pt x="21351" y="2125"/>
                  <a:pt x="21338" y="2112"/>
                </a:cubicBezTo>
                <a:cubicBezTo>
                  <a:pt x="21331" y="2106"/>
                  <a:pt x="21322" y="2103"/>
                  <a:pt x="21312" y="2103"/>
                </a:cubicBezTo>
                <a:cubicBezTo>
                  <a:pt x="21303" y="2103"/>
                  <a:pt x="21293" y="2106"/>
                  <a:pt x="21287" y="2112"/>
                </a:cubicBezTo>
                <a:cubicBezTo>
                  <a:pt x="21261" y="2125"/>
                  <a:pt x="21249" y="2138"/>
                  <a:pt x="21249" y="2151"/>
                </a:cubicBezTo>
                <a:cubicBezTo>
                  <a:pt x="21236" y="2214"/>
                  <a:pt x="21223" y="2265"/>
                  <a:pt x="21198" y="2316"/>
                </a:cubicBezTo>
                <a:cubicBezTo>
                  <a:pt x="21147" y="2418"/>
                  <a:pt x="21121" y="2520"/>
                  <a:pt x="21147" y="2635"/>
                </a:cubicBezTo>
                <a:cubicBezTo>
                  <a:pt x="21185" y="2737"/>
                  <a:pt x="21261" y="2839"/>
                  <a:pt x="21363" y="2890"/>
                </a:cubicBezTo>
                <a:cubicBezTo>
                  <a:pt x="21369" y="2894"/>
                  <a:pt x="21375" y="2898"/>
                  <a:pt x="21380" y="2902"/>
                </a:cubicBezTo>
                <a:lnTo>
                  <a:pt x="21380" y="2902"/>
                </a:lnTo>
                <a:cubicBezTo>
                  <a:pt x="21382" y="2910"/>
                  <a:pt x="21384" y="2919"/>
                  <a:pt x="21389" y="2928"/>
                </a:cubicBezTo>
                <a:cubicBezTo>
                  <a:pt x="21402" y="2954"/>
                  <a:pt x="21427" y="2966"/>
                  <a:pt x="21453" y="2966"/>
                </a:cubicBezTo>
                <a:cubicBezTo>
                  <a:pt x="21455" y="2966"/>
                  <a:pt x="21457" y="2966"/>
                  <a:pt x="21460" y="2966"/>
                </a:cubicBezTo>
                <a:lnTo>
                  <a:pt x="21460" y="2966"/>
                </a:lnTo>
                <a:cubicBezTo>
                  <a:pt x="21541" y="3042"/>
                  <a:pt x="21573" y="3130"/>
                  <a:pt x="21478" y="3311"/>
                </a:cubicBezTo>
                <a:cubicBezTo>
                  <a:pt x="21465" y="3349"/>
                  <a:pt x="21491" y="3387"/>
                  <a:pt x="21542" y="3387"/>
                </a:cubicBezTo>
                <a:lnTo>
                  <a:pt x="21555" y="3400"/>
                </a:lnTo>
                <a:cubicBezTo>
                  <a:pt x="21567" y="3387"/>
                  <a:pt x="21580" y="3387"/>
                  <a:pt x="21580" y="3362"/>
                </a:cubicBezTo>
                <a:cubicBezTo>
                  <a:pt x="21582" y="3359"/>
                  <a:pt x="21583" y="3356"/>
                  <a:pt x="21585" y="3353"/>
                </a:cubicBezTo>
                <a:lnTo>
                  <a:pt x="21585" y="3353"/>
                </a:lnTo>
                <a:cubicBezTo>
                  <a:pt x="21596" y="3364"/>
                  <a:pt x="21609" y="3374"/>
                  <a:pt x="21631" y="3374"/>
                </a:cubicBezTo>
                <a:cubicBezTo>
                  <a:pt x="21644" y="3374"/>
                  <a:pt x="21669" y="3362"/>
                  <a:pt x="21682" y="3349"/>
                </a:cubicBezTo>
                <a:cubicBezTo>
                  <a:pt x="21812" y="3073"/>
                  <a:pt x="22061" y="2946"/>
                  <a:pt x="22308" y="2946"/>
                </a:cubicBezTo>
                <a:cubicBezTo>
                  <a:pt x="22645" y="2946"/>
                  <a:pt x="22978" y="3180"/>
                  <a:pt x="23008" y="3591"/>
                </a:cubicBezTo>
                <a:cubicBezTo>
                  <a:pt x="23020" y="3616"/>
                  <a:pt x="23046" y="3642"/>
                  <a:pt x="23071" y="3642"/>
                </a:cubicBezTo>
                <a:lnTo>
                  <a:pt x="23084" y="3642"/>
                </a:lnTo>
                <a:cubicBezTo>
                  <a:pt x="23110" y="3629"/>
                  <a:pt x="23135" y="3604"/>
                  <a:pt x="23135" y="3578"/>
                </a:cubicBezTo>
                <a:cubicBezTo>
                  <a:pt x="23091" y="3099"/>
                  <a:pt x="22697" y="2829"/>
                  <a:pt x="22304" y="2829"/>
                </a:cubicBezTo>
                <a:cubicBezTo>
                  <a:pt x="22050" y="2829"/>
                  <a:pt x="21796" y="2942"/>
                  <a:pt x="21637" y="3185"/>
                </a:cubicBezTo>
                <a:lnTo>
                  <a:pt x="21637" y="3185"/>
                </a:lnTo>
                <a:cubicBezTo>
                  <a:pt x="21646" y="3079"/>
                  <a:pt x="21616" y="2971"/>
                  <a:pt x="21546" y="2882"/>
                </a:cubicBezTo>
                <a:lnTo>
                  <a:pt x="21546" y="2882"/>
                </a:lnTo>
                <a:cubicBezTo>
                  <a:pt x="21802" y="2500"/>
                  <a:pt x="22192" y="2245"/>
                  <a:pt x="22829" y="2061"/>
                </a:cubicBezTo>
                <a:cubicBezTo>
                  <a:pt x="23416" y="1870"/>
                  <a:pt x="24027" y="1768"/>
                  <a:pt x="24639" y="1768"/>
                </a:cubicBezTo>
                <a:cubicBezTo>
                  <a:pt x="25998" y="1791"/>
                  <a:pt x="26917" y="2735"/>
                  <a:pt x="27121" y="3518"/>
                </a:cubicBezTo>
                <a:lnTo>
                  <a:pt x="27121" y="3518"/>
                </a:lnTo>
                <a:cubicBezTo>
                  <a:pt x="27112" y="3519"/>
                  <a:pt x="27105" y="3522"/>
                  <a:pt x="27099" y="3527"/>
                </a:cubicBezTo>
                <a:cubicBezTo>
                  <a:pt x="27074" y="3553"/>
                  <a:pt x="27061" y="3578"/>
                  <a:pt x="27074" y="3604"/>
                </a:cubicBezTo>
                <a:cubicBezTo>
                  <a:pt x="27074" y="3629"/>
                  <a:pt x="27086" y="3642"/>
                  <a:pt x="27112" y="3655"/>
                </a:cubicBezTo>
                <a:cubicBezTo>
                  <a:pt x="27125" y="3661"/>
                  <a:pt x="27138" y="3667"/>
                  <a:pt x="27152" y="3672"/>
                </a:cubicBezTo>
                <a:lnTo>
                  <a:pt x="27152" y="3672"/>
                </a:lnTo>
                <a:cubicBezTo>
                  <a:pt x="27158" y="3709"/>
                  <a:pt x="27161" y="3746"/>
                  <a:pt x="27163" y="3782"/>
                </a:cubicBezTo>
                <a:cubicBezTo>
                  <a:pt x="27163" y="3808"/>
                  <a:pt x="27176" y="3833"/>
                  <a:pt x="27188" y="3846"/>
                </a:cubicBezTo>
                <a:lnTo>
                  <a:pt x="27227" y="3846"/>
                </a:lnTo>
                <a:cubicBezTo>
                  <a:pt x="27239" y="3846"/>
                  <a:pt x="27252" y="3846"/>
                  <a:pt x="27265" y="3833"/>
                </a:cubicBezTo>
                <a:cubicBezTo>
                  <a:pt x="27290" y="3820"/>
                  <a:pt x="27303" y="3808"/>
                  <a:pt x="27303" y="3782"/>
                </a:cubicBezTo>
                <a:cubicBezTo>
                  <a:pt x="27302" y="3762"/>
                  <a:pt x="27301" y="3741"/>
                  <a:pt x="27299" y="3721"/>
                </a:cubicBezTo>
                <a:lnTo>
                  <a:pt x="27299" y="3721"/>
                </a:lnTo>
                <a:cubicBezTo>
                  <a:pt x="27488" y="3771"/>
                  <a:pt x="27711" y="3835"/>
                  <a:pt x="27737" y="3961"/>
                </a:cubicBezTo>
                <a:cubicBezTo>
                  <a:pt x="27762" y="4024"/>
                  <a:pt x="27711" y="4114"/>
                  <a:pt x="27609" y="4228"/>
                </a:cubicBezTo>
                <a:cubicBezTo>
                  <a:pt x="27482" y="4343"/>
                  <a:pt x="27341" y="4445"/>
                  <a:pt x="27188" y="4547"/>
                </a:cubicBezTo>
                <a:cubicBezTo>
                  <a:pt x="27125" y="4598"/>
                  <a:pt x="27048" y="4649"/>
                  <a:pt x="26984" y="4687"/>
                </a:cubicBezTo>
                <a:cubicBezTo>
                  <a:pt x="26959" y="4713"/>
                  <a:pt x="26946" y="4738"/>
                  <a:pt x="26959" y="4776"/>
                </a:cubicBezTo>
                <a:cubicBezTo>
                  <a:pt x="26959" y="4802"/>
                  <a:pt x="26984" y="4815"/>
                  <a:pt x="27010" y="4827"/>
                </a:cubicBezTo>
                <a:cubicBezTo>
                  <a:pt x="27176" y="4827"/>
                  <a:pt x="27278" y="4929"/>
                  <a:pt x="27303" y="5146"/>
                </a:cubicBezTo>
                <a:cubicBezTo>
                  <a:pt x="27290" y="5172"/>
                  <a:pt x="27303" y="5210"/>
                  <a:pt x="27316" y="5222"/>
                </a:cubicBezTo>
                <a:cubicBezTo>
                  <a:pt x="27341" y="5235"/>
                  <a:pt x="27354" y="5235"/>
                  <a:pt x="27380" y="5235"/>
                </a:cubicBezTo>
                <a:lnTo>
                  <a:pt x="27596" y="5477"/>
                </a:lnTo>
                <a:cubicBezTo>
                  <a:pt x="27596" y="5503"/>
                  <a:pt x="27609" y="5528"/>
                  <a:pt x="27622" y="5541"/>
                </a:cubicBezTo>
                <a:cubicBezTo>
                  <a:pt x="27635" y="5554"/>
                  <a:pt x="27647" y="5567"/>
                  <a:pt x="27673" y="5567"/>
                </a:cubicBezTo>
                <a:cubicBezTo>
                  <a:pt x="27681" y="5571"/>
                  <a:pt x="27688" y="5572"/>
                  <a:pt x="27695" y="5572"/>
                </a:cubicBezTo>
                <a:cubicBezTo>
                  <a:pt x="27708" y="5572"/>
                  <a:pt x="27720" y="5567"/>
                  <a:pt x="27737" y="5567"/>
                </a:cubicBezTo>
                <a:cubicBezTo>
                  <a:pt x="27838" y="5477"/>
                  <a:pt x="27889" y="5324"/>
                  <a:pt x="27851" y="5197"/>
                </a:cubicBezTo>
                <a:cubicBezTo>
                  <a:pt x="27826" y="5095"/>
                  <a:pt x="27724" y="5019"/>
                  <a:pt x="27609" y="5019"/>
                </a:cubicBezTo>
                <a:cubicBezTo>
                  <a:pt x="27590" y="5012"/>
                  <a:pt x="27568" y="5009"/>
                  <a:pt x="27545" y="5009"/>
                </a:cubicBezTo>
                <a:cubicBezTo>
                  <a:pt x="27523" y="5009"/>
                  <a:pt x="27501" y="5012"/>
                  <a:pt x="27482" y="5019"/>
                </a:cubicBezTo>
                <a:cubicBezTo>
                  <a:pt x="27482" y="4955"/>
                  <a:pt x="27469" y="4891"/>
                  <a:pt x="27431" y="4840"/>
                </a:cubicBezTo>
                <a:lnTo>
                  <a:pt x="27405" y="4815"/>
                </a:lnTo>
                <a:lnTo>
                  <a:pt x="27380" y="4840"/>
                </a:lnTo>
                <a:lnTo>
                  <a:pt x="27392" y="4815"/>
                </a:lnTo>
                <a:lnTo>
                  <a:pt x="27367" y="4789"/>
                </a:lnTo>
                <a:cubicBezTo>
                  <a:pt x="27316" y="4751"/>
                  <a:pt x="27265" y="4725"/>
                  <a:pt x="27201" y="4700"/>
                </a:cubicBezTo>
                <a:cubicBezTo>
                  <a:pt x="27278" y="4636"/>
                  <a:pt x="27341" y="4585"/>
                  <a:pt x="27431" y="4534"/>
                </a:cubicBezTo>
                <a:cubicBezTo>
                  <a:pt x="27456" y="4509"/>
                  <a:pt x="27482" y="4496"/>
                  <a:pt x="27507" y="4483"/>
                </a:cubicBezTo>
                <a:lnTo>
                  <a:pt x="27596" y="4419"/>
                </a:lnTo>
                <a:cubicBezTo>
                  <a:pt x="27724" y="4343"/>
                  <a:pt x="27877" y="4228"/>
                  <a:pt x="27915" y="4088"/>
                </a:cubicBezTo>
                <a:cubicBezTo>
                  <a:pt x="27928" y="4012"/>
                  <a:pt x="27928" y="3922"/>
                  <a:pt x="27889" y="3846"/>
                </a:cubicBezTo>
                <a:cubicBezTo>
                  <a:pt x="27787" y="3693"/>
                  <a:pt x="27533" y="3616"/>
                  <a:pt x="27329" y="3578"/>
                </a:cubicBezTo>
                <a:cubicBezTo>
                  <a:pt x="27313" y="3574"/>
                  <a:pt x="27295" y="3569"/>
                  <a:pt x="27277" y="3563"/>
                </a:cubicBezTo>
                <a:lnTo>
                  <a:pt x="27277" y="3563"/>
                </a:lnTo>
                <a:cubicBezTo>
                  <a:pt x="27195" y="3118"/>
                  <a:pt x="26927" y="2691"/>
                  <a:pt x="26500" y="2329"/>
                </a:cubicBezTo>
                <a:cubicBezTo>
                  <a:pt x="26054" y="1972"/>
                  <a:pt x="25519" y="1730"/>
                  <a:pt x="24958" y="1641"/>
                </a:cubicBezTo>
                <a:cubicBezTo>
                  <a:pt x="24834" y="1628"/>
                  <a:pt x="24705" y="1621"/>
                  <a:pt x="24572" y="1621"/>
                </a:cubicBezTo>
                <a:close/>
                <a:moveTo>
                  <a:pt x="33482" y="0"/>
                </a:moveTo>
                <a:cubicBezTo>
                  <a:pt x="33162" y="0"/>
                  <a:pt x="32907" y="162"/>
                  <a:pt x="32682" y="353"/>
                </a:cubicBezTo>
                <a:lnTo>
                  <a:pt x="32555" y="443"/>
                </a:lnTo>
                <a:cubicBezTo>
                  <a:pt x="32427" y="570"/>
                  <a:pt x="32261" y="685"/>
                  <a:pt x="32096" y="761"/>
                </a:cubicBezTo>
                <a:cubicBezTo>
                  <a:pt x="31981" y="812"/>
                  <a:pt x="31866" y="838"/>
                  <a:pt x="31752" y="838"/>
                </a:cubicBezTo>
                <a:cubicBezTo>
                  <a:pt x="31662" y="850"/>
                  <a:pt x="31586" y="863"/>
                  <a:pt x="31509" y="876"/>
                </a:cubicBezTo>
                <a:cubicBezTo>
                  <a:pt x="31318" y="901"/>
                  <a:pt x="31178" y="1054"/>
                  <a:pt x="31165" y="1233"/>
                </a:cubicBezTo>
                <a:cubicBezTo>
                  <a:pt x="31165" y="1322"/>
                  <a:pt x="31165" y="1424"/>
                  <a:pt x="31191" y="1513"/>
                </a:cubicBezTo>
                <a:cubicBezTo>
                  <a:pt x="31242" y="1692"/>
                  <a:pt x="31204" y="1883"/>
                  <a:pt x="31076" y="2023"/>
                </a:cubicBezTo>
                <a:cubicBezTo>
                  <a:pt x="30910" y="2189"/>
                  <a:pt x="30719" y="2316"/>
                  <a:pt x="30515" y="2418"/>
                </a:cubicBezTo>
                <a:cubicBezTo>
                  <a:pt x="30484" y="2429"/>
                  <a:pt x="30470" y="2455"/>
                  <a:pt x="30479" y="2485"/>
                </a:cubicBezTo>
                <a:lnTo>
                  <a:pt x="30479" y="2485"/>
                </a:lnTo>
                <a:cubicBezTo>
                  <a:pt x="30343" y="2456"/>
                  <a:pt x="30202" y="2441"/>
                  <a:pt x="30060" y="2441"/>
                </a:cubicBezTo>
                <a:cubicBezTo>
                  <a:pt x="29488" y="2441"/>
                  <a:pt x="28910" y="2686"/>
                  <a:pt x="28629" y="3221"/>
                </a:cubicBezTo>
                <a:cubicBezTo>
                  <a:pt x="28360" y="3749"/>
                  <a:pt x="28460" y="4369"/>
                  <a:pt x="28842" y="4788"/>
                </a:cubicBezTo>
                <a:lnTo>
                  <a:pt x="28842" y="4788"/>
                </a:lnTo>
                <a:cubicBezTo>
                  <a:pt x="28800" y="4781"/>
                  <a:pt x="28758" y="4777"/>
                  <a:pt x="28716" y="4777"/>
                </a:cubicBezTo>
                <a:cubicBezTo>
                  <a:pt x="28591" y="4777"/>
                  <a:pt x="28464" y="4810"/>
                  <a:pt x="28348" y="4878"/>
                </a:cubicBezTo>
                <a:cubicBezTo>
                  <a:pt x="28183" y="4968"/>
                  <a:pt x="28068" y="5133"/>
                  <a:pt x="28030" y="5324"/>
                </a:cubicBezTo>
                <a:cubicBezTo>
                  <a:pt x="27979" y="5516"/>
                  <a:pt x="28030" y="5732"/>
                  <a:pt x="28144" y="5911"/>
                </a:cubicBezTo>
                <a:cubicBezTo>
                  <a:pt x="28157" y="5924"/>
                  <a:pt x="28183" y="5936"/>
                  <a:pt x="28208" y="5936"/>
                </a:cubicBezTo>
                <a:lnTo>
                  <a:pt x="28221" y="5949"/>
                </a:lnTo>
                <a:cubicBezTo>
                  <a:pt x="28246" y="5936"/>
                  <a:pt x="28259" y="5924"/>
                  <a:pt x="28272" y="5898"/>
                </a:cubicBezTo>
                <a:cubicBezTo>
                  <a:pt x="28285" y="5885"/>
                  <a:pt x="28285" y="5860"/>
                  <a:pt x="28272" y="5834"/>
                </a:cubicBezTo>
                <a:cubicBezTo>
                  <a:pt x="28183" y="5694"/>
                  <a:pt x="28144" y="5528"/>
                  <a:pt x="28183" y="5363"/>
                </a:cubicBezTo>
                <a:cubicBezTo>
                  <a:pt x="28208" y="5210"/>
                  <a:pt x="28297" y="5082"/>
                  <a:pt x="28425" y="5006"/>
                </a:cubicBezTo>
                <a:cubicBezTo>
                  <a:pt x="28517" y="4955"/>
                  <a:pt x="28617" y="4931"/>
                  <a:pt x="28715" y="4931"/>
                </a:cubicBezTo>
                <a:cubicBezTo>
                  <a:pt x="28913" y="4931"/>
                  <a:pt x="29104" y="5030"/>
                  <a:pt x="29215" y="5210"/>
                </a:cubicBezTo>
                <a:cubicBezTo>
                  <a:pt x="29228" y="5222"/>
                  <a:pt x="29253" y="5235"/>
                  <a:pt x="29279" y="5235"/>
                </a:cubicBezTo>
                <a:cubicBezTo>
                  <a:pt x="29304" y="5235"/>
                  <a:pt x="29330" y="5222"/>
                  <a:pt x="29343" y="5197"/>
                </a:cubicBezTo>
                <a:cubicBezTo>
                  <a:pt x="29355" y="5184"/>
                  <a:pt x="29355" y="5159"/>
                  <a:pt x="29343" y="5133"/>
                </a:cubicBezTo>
                <a:cubicBezTo>
                  <a:pt x="29314" y="5086"/>
                  <a:pt x="29281" y="5042"/>
                  <a:pt x="29245" y="5004"/>
                </a:cubicBezTo>
                <a:lnTo>
                  <a:pt x="29245" y="5004"/>
                </a:lnTo>
                <a:cubicBezTo>
                  <a:pt x="29249" y="4977"/>
                  <a:pt x="29236" y="4940"/>
                  <a:pt x="29215" y="4929"/>
                </a:cubicBezTo>
                <a:cubicBezTo>
                  <a:pt x="28935" y="4764"/>
                  <a:pt x="28731" y="4496"/>
                  <a:pt x="28654" y="4177"/>
                </a:cubicBezTo>
                <a:cubicBezTo>
                  <a:pt x="28565" y="3846"/>
                  <a:pt x="28616" y="3502"/>
                  <a:pt x="28794" y="3209"/>
                </a:cubicBezTo>
                <a:cubicBezTo>
                  <a:pt x="29074" y="2772"/>
                  <a:pt x="29562" y="2587"/>
                  <a:pt x="30042" y="2587"/>
                </a:cubicBezTo>
                <a:cubicBezTo>
                  <a:pt x="30264" y="2587"/>
                  <a:pt x="30484" y="2626"/>
                  <a:pt x="30681" y="2699"/>
                </a:cubicBezTo>
                <a:cubicBezTo>
                  <a:pt x="30706" y="2699"/>
                  <a:pt x="30732" y="2699"/>
                  <a:pt x="30745" y="2686"/>
                </a:cubicBezTo>
                <a:cubicBezTo>
                  <a:pt x="30770" y="2673"/>
                  <a:pt x="30783" y="2635"/>
                  <a:pt x="30770" y="2622"/>
                </a:cubicBezTo>
                <a:cubicBezTo>
                  <a:pt x="30770" y="2584"/>
                  <a:pt x="30757" y="2571"/>
                  <a:pt x="30732" y="2559"/>
                </a:cubicBezTo>
                <a:cubicBezTo>
                  <a:pt x="30692" y="2544"/>
                  <a:pt x="30652" y="2531"/>
                  <a:pt x="30611" y="2519"/>
                </a:cubicBezTo>
                <a:lnTo>
                  <a:pt x="30611" y="2519"/>
                </a:lnTo>
                <a:cubicBezTo>
                  <a:pt x="30865" y="2404"/>
                  <a:pt x="31083" y="2231"/>
                  <a:pt x="31255" y="2010"/>
                </a:cubicBezTo>
                <a:cubicBezTo>
                  <a:pt x="31318" y="1857"/>
                  <a:pt x="31356" y="1679"/>
                  <a:pt x="31356" y="1513"/>
                </a:cubicBezTo>
                <a:cubicBezTo>
                  <a:pt x="31382" y="1309"/>
                  <a:pt x="31395" y="1067"/>
                  <a:pt x="31497" y="1016"/>
                </a:cubicBezTo>
                <a:cubicBezTo>
                  <a:pt x="31553" y="998"/>
                  <a:pt x="31615" y="986"/>
                  <a:pt x="31675" y="986"/>
                </a:cubicBezTo>
                <a:cubicBezTo>
                  <a:pt x="31697" y="986"/>
                  <a:pt x="31718" y="987"/>
                  <a:pt x="31739" y="991"/>
                </a:cubicBezTo>
                <a:cubicBezTo>
                  <a:pt x="31956" y="991"/>
                  <a:pt x="32159" y="927"/>
                  <a:pt x="32338" y="800"/>
                </a:cubicBezTo>
                <a:cubicBezTo>
                  <a:pt x="32453" y="723"/>
                  <a:pt x="32567" y="634"/>
                  <a:pt x="32682" y="545"/>
                </a:cubicBezTo>
                <a:cubicBezTo>
                  <a:pt x="32922" y="328"/>
                  <a:pt x="33161" y="142"/>
                  <a:pt x="33493" y="142"/>
                </a:cubicBezTo>
                <a:cubicBezTo>
                  <a:pt x="33531" y="142"/>
                  <a:pt x="33571" y="144"/>
                  <a:pt x="33613" y="149"/>
                </a:cubicBezTo>
                <a:cubicBezTo>
                  <a:pt x="33638" y="149"/>
                  <a:pt x="33676" y="124"/>
                  <a:pt x="33676" y="86"/>
                </a:cubicBezTo>
                <a:cubicBezTo>
                  <a:pt x="33689" y="47"/>
                  <a:pt x="33651" y="9"/>
                  <a:pt x="33613" y="9"/>
                </a:cubicBezTo>
                <a:cubicBezTo>
                  <a:pt x="33568" y="3"/>
                  <a:pt x="33524" y="0"/>
                  <a:pt x="33482" y="0"/>
                </a:cubicBezTo>
                <a:close/>
                <a:moveTo>
                  <a:pt x="20956" y="3353"/>
                </a:moveTo>
                <a:cubicBezTo>
                  <a:pt x="20941" y="3353"/>
                  <a:pt x="20925" y="3359"/>
                  <a:pt x="20917" y="3374"/>
                </a:cubicBezTo>
                <a:cubicBezTo>
                  <a:pt x="20892" y="3387"/>
                  <a:pt x="20879" y="3413"/>
                  <a:pt x="20892" y="3438"/>
                </a:cubicBezTo>
                <a:cubicBezTo>
                  <a:pt x="20904" y="3540"/>
                  <a:pt x="20943" y="3642"/>
                  <a:pt x="20981" y="3744"/>
                </a:cubicBezTo>
                <a:cubicBezTo>
                  <a:pt x="21057" y="3922"/>
                  <a:pt x="21121" y="4126"/>
                  <a:pt x="21032" y="4292"/>
                </a:cubicBezTo>
                <a:cubicBezTo>
                  <a:pt x="20968" y="4381"/>
                  <a:pt x="20892" y="4458"/>
                  <a:pt x="20790" y="4521"/>
                </a:cubicBezTo>
                <a:cubicBezTo>
                  <a:pt x="20713" y="4572"/>
                  <a:pt x="20637" y="4623"/>
                  <a:pt x="20573" y="4700"/>
                </a:cubicBezTo>
                <a:cubicBezTo>
                  <a:pt x="20418" y="4886"/>
                  <a:pt x="20364" y="5139"/>
                  <a:pt x="20430" y="5371"/>
                </a:cubicBezTo>
                <a:lnTo>
                  <a:pt x="20430" y="5371"/>
                </a:lnTo>
                <a:cubicBezTo>
                  <a:pt x="20160" y="4864"/>
                  <a:pt x="19682" y="4631"/>
                  <a:pt x="19207" y="4631"/>
                </a:cubicBezTo>
                <a:cubicBezTo>
                  <a:pt x="18537" y="4631"/>
                  <a:pt x="17873" y="5095"/>
                  <a:pt x="17807" y="5911"/>
                </a:cubicBezTo>
                <a:cubicBezTo>
                  <a:pt x="17794" y="5949"/>
                  <a:pt x="17820" y="5987"/>
                  <a:pt x="17858" y="5987"/>
                </a:cubicBezTo>
                <a:cubicBezTo>
                  <a:pt x="17865" y="5989"/>
                  <a:pt x="17872" y="5990"/>
                  <a:pt x="17878" y="5990"/>
                </a:cubicBezTo>
                <a:cubicBezTo>
                  <a:pt x="17919" y="5990"/>
                  <a:pt x="17947" y="5957"/>
                  <a:pt x="17947" y="5924"/>
                </a:cubicBezTo>
                <a:cubicBezTo>
                  <a:pt x="18021" y="5197"/>
                  <a:pt x="18614" y="4787"/>
                  <a:pt x="19214" y="4787"/>
                </a:cubicBezTo>
                <a:cubicBezTo>
                  <a:pt x="19656" y="4787"/>
                  <a:pt x="20100" y="5009"/>
                  <a:pt x="20344" y="5490"/>
                </a:cubicBezTo>
                <a:cubicBezTo>
                  <a:pt x="20353" y="5509"/>
                  <a:pt x="20376" y="5521"/>
                  <a:pt x="20403" y="5521"/>
                </a:cubicBezTo>
                <a:cubicBezTo>
                  <a:pt x="20412" y="5521"/>
                  <a:pt x="20423" y="5519"/>
                  <a:pt x="20433" y="5516"/>
                </a:cubicBezTo>
                <a:cubicBezTo>
                  <a:pt x="20452" y="5509"/>
                  <a:pt x="20465" y="5493"/>
                  <a:pt x="20469" y="5476"/>
                </a:cubicBezTo>
                <a:lnTo>
                  <a:pt x="20469" y="5476"/>
                </a:lnTo>
                <a:cubicBezTo>
                  <a:pt x="20478" y="5494"/>
                  <a:pt x="20487" y="5511"/>
                  <a:pt x="20497" y="5528"/>
                </a:cubicBezTo>
                <a:cubicBezTo>
                  <a:pt x="20497" y="5541"/>
                  <a:pt x="20522" y="5554"/>
                  <a:pt x="20548" y="5567"/>
                </a:cubicBezTo>
                <a:cubicBezTo>
                  <a:pt x="20573" y="5567"/>
                  <a:pt x="20599" y="5554"/>
                  <a:pt x="20611" y="5528"/>
                </a:cubicBezTo>
                <a:cubicBezTo>
                  <a:pt x="20624" y="5503"/>
                  <a:pt x="20624" y="5477"/>
                  <a:pt x="20611" y="5465"/>
                </a:cubicBezTo>
                <a:cubicBezTo>
                  <a:pt x="20433" y="5082"/>
                  <a:pt x="20611" y="4840"/>
                  <a:pt x="20917" y="4585"/>
                </a:cubicBezTo>
                <a:lnTo>
                  <a:pt x="20943" y="4572"/>
                </a:lnTo>
                <a:cubicBezTo>
                  <a:pt x="21057" y="4496"/>
                  <a:pt x="21147" y="4381"/>
                  <a:pt x="21198" y="4254"/>
                </a:cubicBezTo>
                <a:cubicBezTo>
                  <a:pt x="21236" y="4063"/>
                  <a:pt x="21210" y="3871"/>
                  <a:pt x="21121" y="3706"/>
                </a:cubicBezTo>
                <a:cubicBezTo>
                  <a:pt x="21070" y="3604"/>
                  <a:pt x="21045" y="3514"/>
                  <a:pt x="21032" y="3413"/>
                </a:cubicBezTo>
                <a:cubicBezTo>
                  <a:pt x="21019" y="3387"/>
                  <a:pt x="21006" y="3362"/>
                  <a:pt x="20981" y="3362"/>
                </a:cubicBezTo>
                <a:cubicBezTo>
                  <a:pt x="20976" y="3356"/>
                  <a:pt x="20966" y="3353"/>
                  <a:pt x="20956" y="3353"/>
                </a:cubicBezTo>
                <a:close/>
                <a:moveTo>
                  <a:pt x="27839" y="6751"/>
                </a:moveTo>
                <a:cubicBezTo>
                  <a:pt x="27737" y="6751"/>
                  <a:pt x="27636" y="6779"/>
                  <a:pt x="27545" y="6829"/>
                </a:cubicBezTo>
                <a:lnTo>
                  <a:pt x="27520" y="6829"/>
                </a:lnTo>
                <a:cubicBezTo>
                  <a:pt x="27443" y="6854"/>
                  <a:pt x="27380" y="6892"/>
                  <a:pt x="27303" y="6918"/>
                </a:cubicBezTo>
                <a:cubicBezTo>
                  <a:pt x="27038" y="7032"/>
                  <a:pt x="26786" y="7138"/>
                  <a:pt x="26507" y="7138"/>
                </a:cubicBezTo>
                <a:cubicBezTo>
                  <a:pt x="26411" y="7138"/>
                  <a:pt x="26311" y="7126"/>
                  <a:pt x="26207" y="7096"/>
                </a:cubicBezTo>
                <a:cubicBezTo>
                  <a:pt x="26197" y="7093"/>
                  <a:pt x="26188" y="7091"/>
                  <a:pt x="26179" y="7091"/>
                </a:cubicBezTo>
                <a:cubicBezTo>
                  <a:pt x="26152" y="7091"/>
                  <a:pt x="26130" y="7106"/>
                  <a:pt x="26130" y="7134"/>
                </a:cubicBezTo>
                <a:cubicBezTo>
                  <a:pt x="26118" y="7160"/>
                  <a:pt x="26118" y="7173"/>
                  <a:pt x="26130" y="7185"/>
                </a:cubicBezTo>
                <a:cubicBezTo>
                  <a:pt x="26130" y="7211"/>
                  <a:pt x="26156" y="7224"/>
                  <a:pt x="26169" y="7224"/>
                </a:cubicBezTo>
                <a:cubicBezTo>
                  <a:pt x="26290" y="7259"/>
                  <a:pt x="26416" y="7276"/>
                  <a:pt x="26542" y="7276"/>
                </a:cubicBezTo>
                <a:cubicBezTo>
                  <a:pt x="26732" y="7276"/>
                  <a:pt x="26923" y="7237"/>
                  <a:pt x="27099" y="7160"/>
                </a:cubicBezTo>
                <a:cubicBezTo>
                  <a:pt x="27163" y="7134"/>
                  <a:pt x="27239" y="7096"/>
                  <a:pt x="27316" y="7071"/>
                </a:cubicBezTo>
                <a:cubicBezTo>
                  <a:pt x="27392" y="7020"/>
                  <a:pt x="27482" y="6994"/>
                  <a:pt x="27571" y="6956"/>
                </a:cubicBezTo>
                <a:cubicBezTo>
                  <a:pt x="27659" y="6928"/>
                  <a:pt x="27741" y="6916"/>
                  <a:pt x="27820" y="6916"/>
                </a:cubicBezTo>
                <a:cubicBezTo>
                  <a:pt x="27992" y="6916"/>
                  <a:pt x="28148" y="6971"/>
                  <a:pt x="28323" y="7032"/>
                </a:cubicBezTo>
                <a:lnTo>
                  <a:pt x="28463" y="7083"/>
                </a:lnTo>
                <a:lnTo>
                  <a:pt x="28629" y="7134"/>
                </a:lnTo>
                <a:cubicBezTo>
                  <a:pt x="28986" y="7275"/>
                  <a:pt x="29368" y="7351"/>
                  <a:pt x="29763" y="7389"/>
                </a:cubicBezTo>
                <a:cubicBezTo>
                  <a:pt x="29779" y="7390"/>
                  <a:pt x="29796" y="7391"/>
                  <a:pt x="29812" y="7391"/>
                </a:cubicBezTo>
                <a:cubicBezTo>
                  <a:pt x="29986" y="7391"/>
                  <a:pt x="30159" y="7329"/>
                  <a:pt x="30299" y="7224"/>
                </a:cubicBezTo>
                <a:cubicBezTo>
                  <a:pt x="30324" y="7198"/>
                  <a:pt x="30324" y="7160"/>
                  <a:pt x="30299" y="7134"/>
                </a:cubicBezTo>
                <a:cubicBezTo>
                  <a:pt x="30283" y="7119"/>
                  <a:pt x="30257" y="7108"/>
                  <a:pt x="30234" y="7108"/>
                </a:cubicBezTo>
                <a:cubicBezTo>
                  <a:pt x="30220" y="7108"/>
                  <a:pt x="30206" y="7112"/>
                  <a:pt x="30197" y="7122"/>
                </a:cubicBezTo>
                <a:cubicBezTo>
                  <a:pt x="30094" y="7209"/>
                  <a:pt x="29955" y="7240"/>
                  <a:pt x="29802" y="7240"/>
                </a:cubicBezTo>
                <a:cubicBezTo>
                  <a:pt x="29573" y="7240"/>
                  <a:pt x="29314" y="7170"/>
                  <a:pt x="29100" y="7109"/>
                </a:cubicBezTo>
                <a:lnTo>
                  <a:pt x="28960" y="7071"/>
                </a:lnTo>
                <a:cubicBezTo>
                  <a:pt x="28794" y="7032"/>
                  <a:pt x="28616" y="6969"/>
                  <a:pt x="28450" y="6918"/>
                </a:cubicBezTo>
                <a:cubicBezTo>
                  <a:pt x="28285" y="6867"/>
                  <a:pt x="28157" y="6816"/>
                  <a:pt x="28004" y="6778"/>
                </a:cubicBezTo>
                <a:cubicBezTo>
                  <a:pt x="27950" y="6759"/>
                  <a:pt x="27894" y="6751"/>
                  <a:pt x="27839" y="6751"/>
                </a:cubicBezTo>
                <a:close/>
                <a:moveTo>
                  <a:pt x="16411" y="6512"/>
                </a:moveTo>
                <a:cubicBezTo>
                  <a:pt x="16168" y="6512"/>
                  <a:pt x="15919" y="6531"/>
                  <a:pt x="15717" y="6612"/>
                </a:cubicBezTo>
                <a:cubicBezTo>
                  <a:pt x="15564" y="6650"/>
                  <a:pt x="15475" y="6816"/>
                  <a:pt x="15526" y="6969"/>
                </a:cubicBezTo>
                <a:cubicBezTo>
                  <a:pt x="15602" y="7160"/>
                  <a:pt x="15806" y="7185"/>
                  <a:pt x="15959" y="7185"/>
                </a:cubicBezTo>
                <a:cubicBezTo>
                  <a:pt x="15988" y="7178"/>
                  <a:pt x="16013" y="7175"/>
                  <a:pt x="16036" y="7174"/>
                </a:cubicBezTo>
                <a:lnTo>
                  <a:pt x="16036" y="7174"/>
                </a:lnTo>
                <a:cubicBezTo>
                  <a:pt x="16035" y="7182"/>
                  <a:pt x="16035" y="7190"/>
                  <a:pt x="16035" y="7198"/>
                </a:cubicBezTo>
                <a:cubicBezTo>
                  <a:pt x="16048" y="7224"/>
                  <a:pt x="16074" y="7236"/>
                  <a:pt x="16086" y="7236"/>
                </a:cubicBezTo>
                <a:cubicBezTo>
                  <a:pt x="16634" y="7351"/>
                  <a:pt x="17195" y="7402"/>
                  <a:pt x="17756" y="7415"/>
                </a:cubicBezTo>
                <a:lnTo>
                  <a:pt x="17871" y="7415"/>
                </a:lnTo>
                <a:cubicBezTo>
                  <a:pt x="18190" y="7402"/>
                  <a:pt x="18508" y="7364"/>
                  <a:pt x="18827" y="7326"/>
                </a:cubicBezTo>
                <a:cubicBezTo>
                  <a:pt x="19158" y="7275"/>
                  <a:pt x="19490" y="7236"/>
                  <a:pt x="19834" y="7236"/>
                </a:cubicBezTo>
                <a:lnTo>
                  <a:pt x="19847" y="7236"/>
                </a:lnTo>
                <a:cubicBezTo>
                  <a:pt x="19859" y="7236"/>
                  <a:pt x="19885" y="7224"/>
                  <a:pt x="19898" y="7211"/>
                </a:cubicBezTo>
                <a:cubicBezTo>
                  <a:pt x="19910" y="7198"/>
                  <a:pt x="19910" y="7185"/>
                  <a:pt x="19910" y="7160"/>
                </a:cubicBezTo>
                <a:cubicBezTo>
                  <a:pt x="19910" y="7147"/>
                  <a:pt x="19910" y="7134"/>
                  <a:pt x="19898" y="7122"/>
                </a:cubicBezTo>
                <a:cubicBezTo>
                  <a:pt x="19885" y="7096"/>
                  <a:pt x="19859" y="7096"/>
                  <a:pt x="19847" y="7096"/>
                </a:cubicBezTo>
                <a:cubicBezTo>
                  <a:pt x="19515" y="7096"/>
                  <a:pt x="19184" y="7134"/>
                  <a:pt x="18865" y="7185"/>
                </a:cubicBezTo>
                <a:cubicBezTo>
                  <a:pt x="18585" y="7211"/>
                  <a:pt x="18304" y="7249"/>
                  <a:pt x="18037" y="7262"/>
                </a:cubicBezTo>
                <a:cubicBezTo>
                  <a:pt x="17928" y="7266"/>
                  <a:pt x="17820" y="7268"/>
                  <a:pt x="17713" y="7268"/>
                </a:cubicBezTo>
                <a:cubicBezTo>
                  <a:pt x="17183" y="7268"/>
                  <a:pt x="16661" y="7217"/>
                  <a:pt x="16148" y="7114"/>
                </a:cubicBezTo>
                <a:lnTo>
                  <a:pt x="16148" y="7114"/>
                </a:lnTo>
                <a:cubicBezTo>
                  <a:pt x="16149" y="7108"/>
                  <a:pt x="16150" y="7102"/>
                  <a:pt x="16150" y="7096"/>
                </a:cubicBezTo>
                <a:cubicBezTo>
                  <a:pt x="16150" y="7058"/>
                  <a:pt x="16112" y="7032"/>
                  <a:pt x="16074" y="7032"/>
                </a:cubicBezTo>
                <a:cubicBezTo>
                  <a:pt x="16054" y="7042"/>
                  <a:pt x="16033" y="7046"/>
                  <a:pt x="16012" y="7046"/>
                </a:cubicBezTo>
                <a:cubicBezTo>
                  <a:pt x="15978" y="7046"/>
                  <a:pt x="15944" y="7035"/>
                  <a:pt x="15921" y="7020"/>
                </a:cubicBezTo>
                <a:cubicBezTo>
                  <a:pt x="15882" y="6981"/>
                  <a:pt x="15857" y="6905"/>
                  <a:pt x="15882" y="6714"/>
                </a:cubicBezTo>
                <a:cubicBezTo>
                  <a:pt x="16023" y="6688"/>
                  <a:pt x="16163" y="6676"/>
                  <a:pt x="16303" y="6663"/>
                </a:cubicBezTo>
                <a:cubicBezTo>
                  <a:pt x="16405" y="6656"/>
                  <a:pt x="16510" y="6653"/>
                  <a:pt x="16615" y="6653"/>
                </a:cubicBezTo>
                <a:cubicBezTo>
                  <a:pt x="16720" y="6653"/>
                  <a:pt x="16826" y="6656"/>
                  <a:pt x="16928" y="6663"/>
                </a:cubicBezTo>
                <a:cubicBezTo>
                  <a:pt x="17386" y="6676"/>
                  <a:pt x="17858" y="6739"/>
                  <a:pt x="18304" y="6803"/>
                </a:cubicBezTo>
                <a:lnTo>
                  <a:pt x="18317" y="6803"/>
                </a:lnTo>
                <a:cubicBezTo>
                  <a:pt x="18324" y="6806"/>
                  <a:pt x="18331" y="6808"/>
                  <a:pt x="18337" y="6808"/>
                </a:cubicBezTo>
                <a:cubicBezTo>
                  <a:pt x="18356" y="6808"/>
                  <a:pt x="18375" y="6796"/>
                  <a:pt x="18393" y="6778"/>
                </a:cubicBezTo>
                <a:cubicBezTo>
                  <a:pt x="18406" y="6765"/>
                  <a:pt x="18406" y="6739"/>
                  <a:pt x="18406" y="6714"/>
                </a:cubicBezTo>
                <a:cubicBezTo>
                  <a:pt x="18393" y="6688"/>
                  <a:pt x="18368" y="6676"/>
                  <a:pt x="18355" y="6676"/>
                </a:cubicBezTo>
                <a:lnTo>
                  <a:pt x="18330" y="6676"/>
                </a:lnTo>
                <a:cubicBezTo>
                  <a:pt x="17871" y="6612"/>
                  <a:pt x="17399" y="6548"/>
                  <a:pt x="16928" y="6523"/>
                </a:cubicBezTo>
                <a:lnTo>
                  <a:pt x="16813" y="6523"/>
                </a:lnTo>
                <a:cubicBezTo>
                  <a:pt x="16687" y="6518"/>
                  <a:pt x="16550" y="6512"/>
                  <a:pt x="16411" y="6512"/>
                </a:cubicBezTo>
                <a:close/>
                <a:moveTo>
                  <a:pt x="25468" y="7275"/>
                </a:moveTo>
                <a:lnTo>
                  <a:pt x="25174" y="7338"/>
                </a:lnTo>
                <a:cubicBezTo>
                  <a:pt x="25162" y="7338"/>
                  <a:pt x="25136" y="7351"/>
                  <a:pt x="25136" y="7364"/>
                </a:cubicBezTo>
                <a:cubicBezTo>
                  <a:pt x="25124" y="7377"/>
                  <a:pt x="25124" y="7402"/>
                  <a:pt x="25136" y="7415"/>
                </a:cubicBezTo>
                <a:cubicBezTo>
                  <a:pt x="25136" y="7453"/>
                  <a:pt x="25162" y="7479"/>
                  <a:pt x="25200" y="7479"/>
                </a:cubicBezTo>
                <a:lnTo>
                  <a:pt x="25213" y="7479"/>
                </a:lnTo>
                <a:lnTo>
                  <a:pt x="25506" y="7415"/>
                </a:lnTo>
                <a:cubicBezTo>
                  <a:pt x="25544" y="7402"/>
                  <a:pt x="25570" y="7377"/>
                  <a:pt x="25557" y="7338"/>
                </a:cubicBezTo>
                <a:cubicBezTo>
                  <a:pt x="25544" y="7300"/>
                  <a:pt x="25506" y="7275"/>
                  <a:pt x="25468" y="7275"/>
                </a:cubicBezTo>
                <a:close/>
                <a:moveTo>
                  <a:pt x="23938" y="7453"/>
                </a:moveTo>
                <a:cubicBezTo>
                  <a:pt x="23900" y="7453"/>
                  <a:pt x="23874" y="7479"/>
                  <a:pt x="23874" y="7530"/>
                </a:cubicBezTo>
                <a:cubicBezTo>
                  <a:pt x="23874" y="7542"/>
                  <a:pt x="23874" y="7555"/>
                  <a:pt x="23887" y="7568"/>
                </a:cubicBezTo>
                <a:cubicBezTo>
                  <a:pt x="23901" y="7587"/>
                  <a:pt x="23922" y="7595"/>
                  <a:pt x="23943" y="7595"/>
                </a:cubicBezTo>
                <a:cubicBezTo>
                  <a:pt x="23979" y="7595"/>
                  <a:pt x="24015" y="7570"/>
                  <a:pt x="24015" y="7530"/>
                </a:cubicBezTo>
                <a:cubicBezTo>
                  <a:pt x="24015" y="7504"/>
                  <a:pt x="24002" y="7491"/>
                  <a:pt x="23989" y="7479"/>
                </a:cubicBezTo>
                <a:cubicBezTo>
                  <a:pt x="23976" y="7466"/>
                  <a:pt x="23964" y="7453"/>
                  <a:pt x="23938" y="7453"/>
                </a:cubicBezTo>
                <a:close/>
              </a:path>
            </a:pathLst>
          </a:custGeom>
          <a:solidFill>
            <a:srgbClr val="1C2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4"/>
          <p:cNvSpPr/>
          <p:nvPr/>
        </p:nvSpPr>
        <p:spPr>
          <a:xfrm>
            <a:off x="7348676" y="333298"/>
            <a:ext cx="1731579" cy="703781"/>
          </a:xfrm>
          <a:custGeom>
            <a:avLst/>
            <a:gdLst/>
            <a:ahLst/>
            <a:cxnLst/>
            <a:rect l="l" t="t" r="r" b="b"/>
            <a:pathLst>
              <a:path w="15220" h="6186" extrusionOk="0">
                <a:moveTo>
                  <a:pt x="13498" y="0"/>
                </a:moveTo>
                <a:cubicBezTo>
                  <a:pt x="13370" y="0"/>
                  <a:pt x="13241" y="22"/>
                  <a:pt x="13116" y="67"/>
                </a:cubicBezTo>
                <a:cubicBezTo>
                  <a:pt x="13103" y="80"/>
                  <a:pt x="13091" y="93"/>
                  <a:pt x="13091" y="118"/>
                </a:cubicBezTo>
                <a:cubicBezTo>
                  <a:pt x="13078" y="131"/>
                  <a:pt x="13091" y="156"/>
                  <a:pt x="13103" y="169"/>
                </a:cubicBezTo>
                <a:lnTo>
                  <a:pt x="13167" y="169"/>
                </a:lnTo>
                <a:cubicBezTo>
                  <a:pt x="13281" y="133"/>
                  <a:pt x="13398" y="114"/>
                  <a:pt x="13514" y="114"/>
                </a:cubicBezTo>
                <a:cubicBezTo>
                  <a:pt x="13722" y="114"/>
                  <a:pt x="13926" y="174"/>
                  <a:pt x="14098" y="297"/>
                </a:cubicBezTo>
                <a:cubicBezTo>
                  <a:pt x="14250" y="386"/>
                  <a:pt x="14340" y="552"/>
                  <a:pt x="14340" y="730"/>
                </a:cubicBezTo>
                <a:cubicBezTo>
                  <a:pt x="14340" y="870"/>
                  <a:pt x="14285" y="1010"/>
                  <a:pt x="14194" y="1113"/>
                </a:cubicBezTo>
                <a:lnTo>
                  <a:pt x="14194" y="1113"/>
                </a:lnTo>
                <a:cubicBezTo>
                  <a:pt x="14172" y="1114"/>
                  <a:pt x="14160" y="1126"/>
                  <a:pt x="14149" y="1138"/>
                </a:cubicBezTo>
                <a:cubicBezTo>
                  <a:pt x="14146" y="1147"/>
                  <a:pt x="14143" y="1156"/>
                  <a:pt x="14141" y="1165"/>
                </a:cubicBezTo>
                <a:lnTo>
                  <a:pt x="14141" y="1165"/>
                </a:lnTo>
                <a:cubicBezTo>
                  <a:pt x="14131" y="1173"/>
                  <a:pt x="14121" y="1181"/>
                  <a:pt x="14110" y="1189"/>
                </a:cubicBezTo>
                <a:cubicBezTo>
                  <a:pt x="14072" y="1202"/>
                  <a:pt x="14072" y="1240"/>
                  <a:pt x="14085" y="1265"/>
                </a:cubicBezTo>
                <a:cubicBezTo>
                  <a:pt x="14096" y="1277"/>
                  <a:pt x="14118" y="1289"/>
                  <a:pt x="14132" y="1291"/>
                </a:cubicBezTo>
                <a:lnTo>
                  <a:pt x="14132" y="1291"/>
                </a:lnTo>
                <a:cubicBezTo>
                  <a:pt x="14135" y="1313"/>
                  <a:pt x="14140" y="1334"/>
                  <a:pt x="14149" y="1355"/>
                </a:cubicBezTo>
                <a:cubicBezTo>
                  <a:pt x="14187" y="1444"/>
                  <a:pt x="14263" y="1508"/>
                  <a:pt x="14340" y="1533"/>
                </a:cubicBezTo>
                <a:cubicBezTo>
                  <a:pt x="14382" y="1542"/>
                  <a:pt x="14425" y="1546"/>
                  <a:pt x="14467" y="1546"/>
                </a:cubicBezTo>
                <a:cubicBezTo>
                  <a:pt x="14551" y="1546"/>
                  <a:pt x="14633" y="1529"/>
                  <a:pt x="14709" y="1495"/>
                </a:cubicBezTo>
                <a:lnTo>
                  <a:pt x="14735" y="1482"/>
                </a:lnTo>
                <a:cubicBezTo>
                  <a:pt x="14762" y="1473"/>
                  <a:pt x="14776" y="1464"/>
                  <a:pt x="14791" y="1464"/>
                </a:cubicBezTo>
                <a:cubicBezTo>
                  <a:pt x="14797" y="1464"/>
                  <a:pt x="14804" y="1466"/>
                  <a:pt x="14811" y="1469"/>
                </a:cubicBezTo>
                <a:cubicBezTo>
                  <a:pt x="14824" y="1482"/>
                  <a:pt x="14850" y="1495"/>
                  <a:pt x="14862" y="1520"/>
                </a:cubicBezTo>
                <a:cubicBezTo>
                  <a:pt x="14888" y="1546"/>
                  <a:pt x="14913" y="1559"/>
                  <a:pt x="14952" y="1584"/>
                </a:cubicBezTo>
                <a:lnTo>
                  <a:pt x="14990" y="1584"/>
                </a:lnTo>
                <a:cubicBezTo>
                  <a:pt x="15003" y="1571"/>
                  <a:pt x="15003" y="1546"/>
                  <a:pt x="15003" y="1533"/>
                </a:cubicBezTo>
                <a:cubicBezTo>
                  <a:pt x="15003" y="1508"/>
                  <a:pt x="14990" y="1495"/>
                  <a:pt x="14977" y="1482"/>
                </a:cubicBezTo>
                <a:cubicBezTo>
                  <a:pt x="14926" y="1469"/>
                  <a:pt x="14875" y="1418"/>
                  <a:pt x="14850" y="1367"/>
                </a:cubicBezTo>
                <a:cubicBezTo>
                  <a:pt x="14840" y="1349"/>
                  <a:pt x="14817" y="1337"/>
                  <a:pt x="14796" y="1337"/>
                </a:cubicBezTo>
                <a:cubicBezTo>
                  <a:pt x="14788" y="1337"/>
                  <a:pt x="14780" y="1338"/>
                  <a:pt x="14773" y="1342"/>
                </a:cubicBezTo>
                <a:lnTo>
                  <a:pt x="14760" y="1342"/>
                </a:lnTo>
                <a:cubicBezTo>
                  <a:pt x="14658" y="1406"/>
                  <a:pt x="14556" y="1431"/>
                  <a:pt x="14442" y="1444"/>
                </a:cubicBezTo>
                <a:cubicBezTo>
                  <a:pt x="14365" y="1431"/>
                  <a:pt x="14289" y="1393"/>
                  <a:pt x="14250" y="1329"/>
                </a:cubicBezTo>
                <a:cubicBezTo>
                  <a:pt x="14229" y="1297"/>
                  <a:pt x="14226" y="1248"/>
                  <a:pt x="14240" y="1211"/>
                </a:cubicBezTo>
                <a:lnTo>
                  <a:pt x="14240" y="1211"/>
                </a:lnTo>
                <a:cubicBezTo>
                  <a:pt x="14349" y="1103"/>
                  <a:pt x="14421" y="965"/>
                  <a:pt x="14442" y="819"/>
                </a:cubicBezTo>
                <a:cubicBezTo>
                  <a:pt x="14467" y="654"/>
                  <a:pt x="14429" y="475"/>
                  <a:pt x="14314" y="348"/>
                </a:cubicBezTo>
                <a:cubicBezTo>
                  <a:pt x="14099" y="123"/>
                  <a:pt x="13802" y="0"/>
                  <a:pt x="13498" y="0"/>
                </a:cubicBezTo>
                <a:close/>
                <a:moveTo>
                  <a:pt x="9624" y="2489"/>
                </a:moveTo>
                <a:lnTo>
                  <a:pt x="9624" y="2500"/>
                </a:lnTo>
                <a:lnTo>
                  <a:pt x="9624" y="2500"/>
                </a:lnTo>
                <a:cubicBezTo>
                  <a:pt x="9621" y="2498"/>
                  <a:pt x="9619" y="2497"/>
                  <a:pt x="9617" y="2496"/>
                </a:cubicBezTo>
                <a:lnTo>
                  <a:pt x="9617" y="2496"/>
                </a:lnTo>
                <a:lnTo>
                  <a:pt x="9624" y="2489"/>
                </a:lnTo>
                <a:close/>
                <a:moveTo>
                  <a:pt x="6379" y="2471"/>
                </a:moveTo>
                <a:cubicBezTo>
                  <a:pt x="6345" y="2524"/>
                  <a:pt x="6322" y="2578"/>
                  <a:pt x="6322" y="2629"/>
                </a:cubicBezTo>
                <a:cubicBezTo>
                  <a:pt x="6322" y="2651"/>
                  <a:pt x="6327" y="2673"/>
                  <a:pt x="6335" y="2693"/>
                </a:cubicBezTo>
                <a:lnTo>
                  <a:pt x="6335" y="2693"/>
                </a:lnTo>
                <a:cubicBezTo>
                  <a:pt x="6306" y="2695"/>
                  <a:pt x="6277" y="2696"/>
                  <a:pt x="6249" y="2698"/>
                </a:cubicBezTo>
                <a:lnTo>
                  <a:pt x="6249" y="2698"/>
                </a:lnTo>
                <a:cubicBezTo>
                  <a:pt x="6249" y="2611"/>
                  <a:pt x="6300" y="2540"/>
                  <a:pt x="6379" y="2471"/>
                </a:cubicBezTo>
                <a:close/>
                <a:moveTo>
                  <a:pt x="6442" y="1799"/>
                </a:moveTo>
                <a:cubicBezTo>
                  <a:pt x="6449" y="1799"/>
                  <a:pt x="6457" y="1803"/>
                  <a:pt x="6462" y="1814"/>
                </a:cubicBezTo>
                <a:cubicBezTo>
                  <a:pt x="6475" y="1941"/>
                  <a:pt x="6590" y="2094"/>
                  <a:pt x="6552" y="2234"/>
                </a:cubicBezTo>
                <a:cubicBezTo>
                  <a:pt x="6526" y="2298"/>
                  <a:pt x="6475" y="2349"/>
                  <a:pt x="6411" y="2387"/>
                </a:cubicBezTo>
                <a:cubicBezTo>
                  <a:pt x="6298" y="2481"/>
                  <a:pt x="6213" y="2576"/>
                  <a:pt x="6218" y="2701"/>
                </a:cubicBezTo>
                <a:lnTo>
                  <a:pt x="6218" y="2701"/>
                </a:lnTo>
                <a:cubicBezTo>
                  <a:pt x="6205" y="2702"/>
                  <a:pt x="6193" y="2703"/>
                  <a:pt x="6180" y="2704"/>
                </a:cubicBezTo>
                <a:lnTo>
                  <a:pt x="6180" y="2704"/>
                </a:lnTo>
                <a:cubicBezTo>
                  <a:pt x="6180" y="2620"/>
                  <a:pt x="6206" y="2537"/>
                  <a:pt x="6259" y="2476"/>
                </a:cubicBezTo>
                <a:cubicBezTo>
                  <a:pt x="6335" y="2387"/>
                  <a:pt x="6450" y="2349"/>
                  <a:pt x="6501" y="2260"/>
                </a:cubicBezTo>
                <a:cubicBezTo>
                  <a:pt x="6577" y="2119"/>
                  <a:pt x="6450" y="1954"/>
                  <a:pt x="6424" y="1814"/>
                </a:cubicBezTo>
                <a:cubicBezTo>
                  <a:pt x="6424" y="1806"/>
                  <a:pt x="6433" y="1799"/>
                  <a:pt x="6442" y="1799"/>
                </a:cubicBezTo>
                <a:close/>
                <a:moveTo>
                  <a:pt x="6244" y="2815"/>
                </a:moveTo>
                <a:cubicBezTo>
                  <a:pt x="6249" y="2825"/>
                  <a:pt x="6253" y="2835"/>
                  <a:pt x="6259" y="2846"/>
                </a:cubicBezTo>
                <a:lnTo>
                  <a:pt x="6259" y="2859"/>
                </a:lnTo>
                <a:cubicBezTo>
                  <a:pt x="6259" y="2868"/>
                  <a:pt x="6246" y="2877"/>
                  <a:pt x="6234" y="2877"/>
                </a:cubicBezTo>
                <a:cubicBezTo>
                  <a:pt x="6229" y="2877"/>
                  <a:pt x="6224" y="2875"/>
                  <a:pt x="6220" y="2871"/>
                </a:cubicBezTo>
                <a:cubicBezTo>
                  <a:pt x="6217" y="2865"/>
                  <a:pt x="6214" y="2858"/>
                  <a:pt x="6211" y="2851"/>
                </a:cubicBezTo>
                <a:lnTo>
                  <a:pt x="6211" y="2851"/>
                </a:lnTo>
                <a:cubicBezTo>
                  <a:pt x="6213" y="2841"/>
                  <a:pt x="6213" y="2830"/>
                  <a:pt x="6210" y="2818"/>
                </a:cubicBezTo>
                <a:lnTo>
                  <a:pt x="6210" y="2818"/>
                </a:lnTo>
                <a:cubicBezTo>
                  <a:pt x="6222" y="2817"/>
                  <a:pt x="6233" y="2816"/>
                  <a:pt x="6244" y="2815"/>
                </a:cubicBezTo>
                <a:close/>
                <a:moveTo>
                  <a:pt x="8124" y="879"/>
                </a:moveTo>
                <a:cubicBezTo>
                  <a:pt x="7551" y="879"/>
                  <a:pt x="6949" y="1082"/>
                  <a:pt x="6654" y="1520"/>
                </a:cubicBezTo>
                <a:cubicBezTo>
                  <a:pt x="6641" y="1533"/>
                  <a:pt x="6641" y="1559"/>
                  <a:pt x="6654" y="1571"/>
                </a:cubicBezTo>
                <a:cubicBezTo>
                  <a:pt x="6654" y="1597"/>
                  <a:pt x="6679" y="1610"/>
                  <a:pt x="6692" y="1610"/>
                </a:cubicBezTo>
                <a:cubicBezTo>
                  <a:pt x="6717" y="1610"/>
                  <a:pt x="6730" y="1597"/>
                  <a:pt x="6743" y="1584"/>
                </a:cubicBezTo>
                <a:cubicBezTo>
                  <a:pt x="6986" y="1215"/>
                  <a:pt x="7546" y="994"/>
                  <a:pt x="8120" y="994"/>
                </a:cubicBezTo>
                <a:cubicBezTo>
                  <a:pt x="8300" y="994"/>
                  <a:pt x="8482" y="1016"/>
                  <a:pt x="8655" y="1061"/>
                </a:cubicBezTo>
                <a:cubicBezTo>
                  <a:pt x="9136" y="1188"/>
                  <a:pt x="9453" y="1468"/>
                  <a:pt x="9549" y="1867"/>
                </a:cubicBezTo>
                <a:lnTo>
                  <a:pt x="9549" y="1867"/>
                </a:lnTo>
                <a:cubicBezTo>
                  <a:pt x="9540" y="1872"/>
                  <a:pt x="9534" y="1880"/>
                  <a:pt x="9534" y="1890"/>
                </a:cubicBezTo>
                <a:cubicBezTo>
                  <a:pt x="9522" y="1915"/>
                  <a:pt x="9534" y="1954"/>
                  <a:pt x="9560" y="1966"/>
                </a:cubicBezTo>
                <a:lnTo>
                  <a:pt x="9568" y="1969"/>
                </a:lnTo>
                <a:lnTo>
                  <a:pt x="9568" y="1969"/>
                </a:lnTo>
                <a:cubicBezTo>
                  <a:pt x="9570" y="1981"/>
                  <a:pt x="9571" y="1993"/>
                  <a:pt x="9573" y="2005"/>
                </a:cubicBezTo>
                <a:cubicBezTo>
                  <a:pt x="9573" y="2030"/>
                  <a:pt x="9598" y="2056"/>
                  <a:pt x="9624" y="2056"/>
                </a:cubicBezTo>
                <a:cubicBezTo>
                  <a:pt x="9659" y="2056"/>
                  <a:pt x="9673" y="2033"/>
                  <a:pt x="9674" y="1999"/>
                </a:cubicBezTo>
                <a:lnTo>
                  <a:pt x="9674" y="1999"/>
                </a:lnTo>
                <a:cubicBezTo>
                  <a:pt x="9759" y="2025"/>
                  <a:pt x="9854" y="2060"/>
                  <a:pt x="9866" y="2107"/>
                </a:cubicBezTo>
                <a:cubicBezTo>
                  <a:pt x="9878" y="2158"/>
                  <a:pt x="9853" y="2170"/>
                  <a:pt x="9802" y="2221"/>
                </a:cubicBezTo>
                <a:cubicBezTo>
                  <a:pt x="9738" y="2272"/>
                  <a:pt x="9675" y="2336"/>
                  <a:pt x="9598" y="2374"/>
                </a:cubicBezTo>
                <a:cubicBezTo>
                  <a:pt x="9560" y="2400"/>
                  <a:pt x="9522" y="2425"/>
                  <a:pt x="9496" y="2451"/>
                </a:cubicBezTo>
                <a:cubicBezTo>
                  <a:pt x="9471" y="2464"/>
                  <a:pt x="9458" y="2489"/>
                  <a:pt x="9471" y="2515"/>
                </a:cubicBezTo>
                <a:cubicBezTo>
                  <a:pt x="9471" y="2540"/>
                  <a:pt x="9496" y="2553"/>
                  <a:pt x="9522" y="2553"/>
                </a:cubicBezTo>
                <a:cubicBezTo>
                  <a:pt x="9573" y="2553"/>
                  <a:pt x="9624" y="2566"/>
                  <a:pt x="9649" y="2693"/>
                </a:cubicBezTo>
                <a:cubicBezTo>
                  <a:pt x="9636" y="2719"/>
                  <a:pt x="9649" y="2744"/>
                  <a:pt x="9662" y="2757"/>
                </a:cubicBezTo>
                <a:cubicBezTo>
                  <a:pt x="9675" y="2757"/>
                  <a:pt x="9687" y="2769"/>
                  <a:pt x="9700" y="2769"/>
                </a:cubicBezTo>
                <a:lnTo>
                  <a:pt x="9802" y="2871"/>
                </a:lnTo>
                <a:cubicBezTo>
                  <a:pt x="9802" y="2884"/>
                  <a:pt x="9802" y="2897"/>
                  <a:pt x="9815" y="2910"/>
                </a:cubicBezTo>
                <a:cubicBezTo>
                  <a:pt x="9815" y="2922"/>
                  <a:pt x="9840" y="2935"/>
                  <a:pt x="9853" y="2935"/>
                </a:cubicBezTo>
                <a:cubicBezTo>
                  <a:pt x="9866" y="2935"/>
                  <a:pt x="9878" y="2922"/>
                  <a:pt x="9891" y="2910"/>
                </a:cubicBezTo>
                <a:lnTo>
                  <a:pt x="9891" y="2922"/>
                </a:lnTo>
                <a:cubicBezTo>
                  <a:pt x="9955" y="2871"/>
                  <a:pt x="9980" y="2795"/>
                  <a:pt x="9968" y="2719"/>
                </a:cubicBezTo>
                <a:cubicBezTo>
                  <a:pt x="9942" y="2655"/>
                  <a:pt x="9891" y="2617"/>
                  <a:pt x="9828" y="2604"/>
                </a:cubicBezTo>
                <a:lnTo>
                  <a:pt x="9764" y="2604"/>
                </a:lnTo>
                <a:cubicBezTo>
                  <a:pt x="9764" y="2578"/>
                  <a:pt x="9764" y="2566"/>
                  <a:pt x="9751" y="2540"/>
                </a:cubicBezTo>
                <a:lnTo>
                  <a:pt x="9726" y="2515"/>
                </a:lnTo>
                <a:lnTo>
                  <a:pt x="9705" y="2546"/>
                </a:lnTo>
                <a:lnTo>
                  <a:pt x="9705" y="2546"/>
                </a:lnTo>
                <a:cubicBezTo>
                  <a:pt x="9704" y="2545"/>
                  <a:pt x="9704" y="2544"/>
                  <a:pt x="9703" y="2543"/>
                </a:cubicBezTo>
                <a:lnTo>
                  <a:pt x="9703" y="2543"/>
                </a:lnTo>
                <a:lnTo>
                  <a:pt x="9713" y="2515"/>
                </a:lnTo>
                <a:lnTo>
                  <a:pt x="9700" y="2502"/>
                </a:lnTo>
                <a:cubicBezTo>
                  <a:pt x="9687" y="2489"/>
                  <a:pt x="9662" y="2476"/>
                  <a:pt x="9649" y="2476"/>
                </a:cubicBezTo>
                <a:cubicBezTo>
                  <a:pt x="9675" y="2451"/>
                  <a:pt x="9700" y="2425"/>
                  <a:pt x="9738" y="2413"/>
                </a:cubicBezTo>
                <a:lnTo>
                  <a:pt x="9777" y="2387"/>
                </a:lnTo>
                <a:lnTo>
                  <a:pt x="9815" y="2349"/>
                </a:lnTo>
                <a:cubicBezTo>
                  <a:pt x="9891" y="2311"/>
                  <a:pt x="9968" y="2247"/>
                  <a:pt x="9993" y="2170"/>
                </a:cubicBezTo>
                <a:cubicBezTo>
                  <a:pt x="10006" y="2119"/>
                  <a:pt x="10006" y="2081"/>
                  <a:pt x="9980" y="2030"/>
                </a:cubicBezTo>
                <a:cubicBezTo>
                  <a:pt x="9929" y="1941"/>
                  <a:pt x="9789" y="1915"/>
                  <a:pt x="9687" y="1890"/>
                </a:cubicBezTo>
                <a:cubicBezTo>
                  <a:pt x="9679" y="1886"/>
                  <a:pt x="9670" y="1882"/>
                  <a:pt x="9660" y="1878"/>
                </a:cubicBezTo>
                <a:lnTo>
                  <a:pt x="9660" y="1878"/>
                </a:lnTo>
                <a:cubicBezTo>
                  <a:pt x="9579" y="1425"/>
                  <a:pt x="9222" y="1088"/>
                  <a:pt x="8680" y="947"/>
                </a:cubicBezTo>
                <a:cubicBezTo>
                  <a:pt x="8507" y="902"/>
                  <a:pt x="8317" y="879"/>
                  <a:pt x="8124" y="879"/>
                </a:cubicBezTo>
                <a:close/>
                <a:moveTo>
                  <a:pt x="12861" y="67"/>
                </a:moveTo>
                <a:cubicBezTo>
                  <a:pt x="12683" y="67"/>
                  <a:pt x="12517" y="131"/>
                  <a:pt x="12377" y="246"/>
                </a:cubicBezTo>
                <a:lnTo>
                  <a:pt x="12313" y="297"/>
                </a:lnTo>
                <a:cubicBezTo>
                  <a:pt x="12237" y="360"/>
                  <a:pt x="12135" y="411"/>
                  <a:pt x="12033" y="450"/>
                </a:cubicBezTo>
                <a:cubicBezTo>
                  <a:pt x="11994" y="450"/>
                  <a:pt x="11956" y="462"/>
                  <a:pt x="11918" y="462"/>
                </a:cubicBezTo>
                <a:cubicBezTo>
                  <a:pt x="11867" y="475"/>
                  <a:pt x="11803" y="488"/>
                  <a:pt x="11752" y="501"/>
                </a:cubicBezTo>
                <a:cubicBezTo>
                  <a:pt x="11688" y="526"/>
                  <a:pt x="11650" y="564"/>
                  <a:pt x="11625" y="615"/>
                </a:cubicBezTo>
                <a:cubicBezTo>
                  <a:pt x="11612" y="654"/>
                  <a:pt x="11612" y="692"/>
                  <a:pt x="11625" y="730"/>
                </a:cubicBezTo>
                <a:cubicBezTo>
                  <a:pt x="11625" y="756"/>
                  <a:pt x="11625" y="768"/>
                  <a:pt x="11625" y="781"/>
                </a:cubicBezTo>
                <a:cubicBezTo>
                  <a:pt x="11599" y="1074"/>
                  <a:pt x="11523" y="1138"/>
                  <a:pt x="11281" y="1265"/>
                </a:cubicBezTo>
                <a:cubicBezTo>
                  <a:pt x="11268" y="1265"/>
                  <a:pt x="11268" y="1278"/>
                  <a:pt x="11255" y="1304"/>
                </a:cubicBezTo>
                <a:cubicBezTo>
                  <a:pt x="11255" y="1304"/>
                  <a:pt x="11255" y="1309"/>
                  <a:pt x="11255" y="1315"/>
                </a:cubicBezTo>
                <a:lnTo>
                  <a:pt x="11255" y="1315"/>
                </a:lnTo>
                <a:cubicBezTo>
                  <a:pt x="11193" y="1304"/>
                  <a:pt x="11130" y="1298"/>
                  <a:pt x="11066" y="1298"/>
                </a:cubicBezTo>
                <a:cubicBezTo>
                  <a:pt x="10770" y="1298"/>
                  <a:pt x="10466" y="1421"/>
                  <a:pt x="10312" y="1712"/>
                </a:cubicBezTo>
                <a:cubicBezTo>
                  <a:pt x="10174" y="1967"/>
                  <a:pt x="10219" y="2277"/>
                  <a:pt x="10393" y="2492"/>
                </a:cubicBezTo>
                <a:lnTo>
                  <a:pt x="10393" y="2492"/>
                </a:lnTo>
                <a:cubicBezTo>
                  <a:pt x="10385" y="2492"/>
                  <a:pt x="10376" y="2491"/>
                  <a:pt x="10368" y="2491"/>
                </a:cubicBezTo>
                <a:cubicBezTo>
                  <a:pt x="10305" y="2491"/>
                  <a:pt x="10242" y="2507"/>
                  <a:pt x="10184" y="2540"/>
                </a:cubicBezTo>
                <a:cubicBezTo>
                  <a:pt x="10108" y="2591"/>
                  <a:pt x="10044" y="2680"/>
                  <a:pt x="10031" y="2782"/>
                </a:cubicBezTo>
                <a:cubicBezTo>
                  <a:pt x="10006" y="2897"/>
                  <a:pt x="10019" y="3012"/>
                  <a:pt x="10082" y="3101"/>
                </a:cubicBezTo>
                <a:cubicBezTo>
                  <a:pt x="10095" y="3114"/>
                  <a:pt x="10108" y="3126"/>
                  <a:pt x="10133" y="3126"/>
                </a:cubicBezTo>
                <a:lnTo>
                  <a:pt x="10121" y="3114"/>
                </a:lnTo>
                <a:cubicBezTo>
                  <a:pt x="10146" y="3114"/>
                  <a:pt x="10159" y="3101"/>
                  <a:pt x="10172" y="3075"/>
                </a:cubicBezTo>
                <a:cubicBezTo>
                  <a:pt x="10184" y="3063"/>
                  <a:pt x="10184" y="3037"/>
                  <a:pt x="10172" y="3024"/>
                </a:cubicBezTo>
                <a:cubicBezTo>
                  <a:pt x="10133" y="2961"/>
                  <a:pt x="10108" y="2871"/>
                  <a:pt x="10133" y="2795"/>
                </a:cubicBezTo>
                <a:cubicBezTo>
                  <a:pt x="10146" y="2731"/>
                  <a:pt x="10184" y="2668"/>
                  <a:pt x="10248" y="2642"/>
                </a:cubicBezTo>
                <a:cubicBezTo>
                  <a:pt x="10292" y="2616"/>
                  <a:pt x="10341" y="2603"/>
                  <a:pt x="10389" y="2603"/>
                </a:cubicBezTo>
                <a:cubicBezTo>
                  <a:pt x="10480" y="2603"/>
                  <a:pt x="10568" y="2648"/>
                  <a:pt x="10618" y="2731"/>
                </a:cubicBezTo>
                <a:cubicBezTo>
                  <a:pt x="10629" y="2750"/>
                  <a:pt x="10645" y="2758"/>
                  <a:pt x="10661" y="2758"/>
                </a:cubicBezTo>
                <a:cubicBezTo>
                  <a:pt x="10698" y="2758"/>
                  <a:pt x="10734" y="2716"/>
                  <a:pt x="10707" y="2680"/>
                </a:cubicBezTo>
                <a:cubicBezTo>
                  <a:pt x="10694" y="2661"/>
                  <a:pt x="10680" y="2642"/>
                  <a:pt x="10665" y="2625"/>
                </a:cubicBezTo>
                <a:lnTo>
                  <a:pt x="10665" y="2625"/>
                </a:lnTo>
                <a:cubicBezTo>
                  <a:pt x="10667" y="2619"/>
                  <a:pt x="10669" y="2612"/>
                  <a:pt x="10669" y="2604"/>
                </a:cubicBezTo>
                <a:cubicBezTo>
                  <a:pt x="10669" y="2591"/>
                  <a:pt x="10656" y="2566"/>
                  <a:pt x="10643" y="2566"/>
                </a:cubicBezTo>
                <a:cubicBezTo>
                  <a:pt x="10503" y="2476"/>
                  <a:pt x="10401" y="2336"/>
                  <a:pt x="10363" y="2183"/>
                </a:cubicBezTo>
                <a:cubicBezTo>
                  <a:pt x="10325" y="2017"/>
                  <a:pt x="10363" y="1839"/>
                  <a:pt x="10452" y="1699"/>
                </a:cubicBezTo>
                <a:cubicBezTo>
                  <a:pt x="10597" y="1485"/>
                  <a:pt x="10829" y="1403"/>
                  <a:pt x="11054" y="1403"/>
                </a:cubicBezTo>
                <a:cubicBezTo>
                  <a:pt x="11164" y="1403"/>
                  <a:pt x="11273" y="1423"/>
                  <a:pt x="11370" y="1457"/>
                </a:cubicBezTo>
                <a:cubicBezTo>
                  <a:pt x="11383" y="1463"/>
                  <a:pt x="11392" y="1466"/>
                  <a:pt x="11400" y="1466"/>
                </a:cubicBezTo>
                <a:cubicBezTo>
                  <a:pt x="11408" y="1466"/>
                  <a:pt x="11414" y="1463"/>
                  <a:pt x="11421" y="1457"/>
                </a:cubicBezTo>
                <a:cubicBezTo>
                  <a:pt x="11434" y="1444"/>
                  <a:pt x="11446" y="1418"/>
                  <a:pt x="11446" y="1406"/>
                </a:cubicBezTo>
                <a:cubicBezTo>
                  <a:pt x="11434" y="1380"/>
                  <a:pt x="11421" y="1367"/>
                  <a:pt x="11408" y="1355"/>
                </a:cubicBezTo>
                <a:cubicBezTo>
                  <a:pt x="11404" y="1353"/>
                  <a:pt x="11400" y="1352"/>
                  <a:pt x="11395" y="1350"/>
                </a:cubicBezTo>
                <a:lnTo>
                  <a:pt x="11395" y="1350"/>
                </a:lnTo>
                <a:cubicBezTo>
                  <a:pt x="11578" y="1254"/>
                  <a:pt x="11705" y="1089"/>
                  <a:pt x="11739" y="883"/>
                </a:cubicBezTo>
                <a:lnTo>
                  <a:pt x="11739" y="870"/>
                </a:lnTo>
                <a:lnTo>
                  <a:pt x="11739" y="858"/>
                </a:lnTo>
                <a:cubicBezTo>
                  <a:pt x="11727" y="832"/>
                  <a:pt x="11727" y="807"/>
                  <a:pt x="11739" y="781"/>
                </a:cubicBezTo>
                <a:cubicBezTo>
                  <a:pt x="11752" y="756"/>
                  <a:pt x="11790" y="730"/>
                  <a:pt x="11816" y="717"/>
                </a:cubicBezTo>
                <a:lnTo>
                  <a:pt x="11841" y="717"/>
                </a:lnTo>
                <a:lnTo>
                  <a:pt x="11841" y="705"/>
                </a:lnTo>
                <a:cubicBezTo>
                  <a:pt x="11853" y="638"/>
                  <a:pt x="11903" y="600"/>
                  <a:pt x="11957" y="600"/>
                </a:cubicBezTo>
                <a:cubicBezTo>
                  <a:pt x="11965" y="600"/>
                  <a:pt x="11974" y="601"/>
                  <a:pt x="11982" y="603"/>
                </a:cubicBezTo>
                <a:lnTo>
                  <a:pt x="12007" y="603"/>
                </a:lnTo>
                <a:cubicBezTo>
                  <a:pt x="12020" y="590"/>
                  <a:pt x="12033" y="590"/>
                  <a:pt x="12058" y="590"/>
                </a:cubicBezTo>
                <a:cubicBezTo>
                  <a:pt x="12071" y="577"/>
                  <a:pt x="12084" y="577"/>
                  <a:pt x="12109" y="577"/>
                </a:cubicBezTo>
                <a:cubicBezTo>
                  <a:pt x="12211" y="526"/>
                  <a:pt x="12313" y="462"/>
                  <a:pt x="12402" y="373"/>
                </a:cubicBezTo>
                <a:cubicBezTo>
                  <a:pt x="12517" y="246"/>
                  <a:pt x="12683" y="182"/>
                  <a:pt x="12861" y="182"/>
                </a:cubicBezTo>
                <a:cubicBezTo>
                  <a:pt x="12874" y="182"/>
                  <a:pt x="12887" y="182"/>
                  <a:pt x="12899" y="169"/>
                </a:cubicBezTo>
                <a:cubicBezTo>
                  <a:pt x="12899" y="156"/>
                  <a:pt x="12912" y="144"/>
                  <a:pt x="12912" y="131"/>
                </a:cubicBezTo>
                <a:cubicBezTo>
                  <a:pt x="12912" y="106"/>
                  <a:pt x="12887" y="67"/>
                  <a:pt x="12861" y="67"/>
                </a:cubicBezTo>
                <a:close/>
                <a:moveTo>
                  <a:pt x="4423" y="3483"/>
                </a:moveTo>
                <a:cubicBezTo>
                  <a:pt x="4562" y="3491"/>
                  <a:pt x="4701" y="3503"/>
                  <a:pt x="4837" y="3520"/>
                </a:cubicBezTo>
                <a:lnTo>
                  <a:pt x="4837" y="3520"/>
                </a:lnTo>
                <a:cubicBezTo>
                  <a:pt x="4843" y="3543"/>
                  <a:pt x="4850" y="3566"/>
                  <a:pt x="4856" y="3585"/>
                </a:cubicBezTo>
                <a:cubicBezTo>
                  <a:pt x="4869" y="3598"/>
                  <a:pt x="4882" y="3623"/>
                  <a:pt x="4882" y="3649"/>
                </a:cubicBezTo>
                <a:cubicBezTo>
                  <a:pt x="4895" y="3687"/>
                  <a:pt x="4895" y="3713"/>
                  <a:pt x="4895" y="3738"/>
                </a:cubicBezTo>
                <a:cubicBezTo>
                  <a:pt x="4895" y="3741"/>
                  <a:pt x="4895" y="3743"/>
                  <a:pt x="4895" y="3745"/>
                </a:cubicBezTo>
                <a:lnTo>
                  <a:pt x="4895" y="3745"/>
                </a:lnTo>
                <a:cubicBezTo>
                  <a:pt x="4851" y="3747"/>
                  <a:pt x="4808" y="3748"/>
                  <a:pt x="4764" y="3748"/>
                </a:cubicBezTo>
                <a:cubicBezTo>
                  <a:pt x="4517" y="3748"/>
                  <a:pt x="4270" y="3722"/>
                  <a:pt x="4023" y="3669"/>
                </a:cubicBezTo>
                <a:lnTo>
                  <a:pt x="4023" y="3669"/>
                </a:lnTo>
                <a:cubicBezTo>
                  <a:pt x="4022" y="3663"/>
                  <a:pt x="4019" y="3657"/>
                  <a:pt x="4015" y="3649"/>
                </a:cubicBezTo>
                <a:cubicBezTo>
                  <a:pt x="4002" y="3636"/>
                  <a:pt x="4002" y="3636"/>
                  <a:pt x="3990" y="3623"/>
                </a:cubicBezTo>
                <a:cubicBezTo>
                  <a:pt x="3939" y="3598"/>
                  <a:pt x="3900" y="3547"/>
                  <a:pt x="3875" y="3496"/>
                </a:cubicBezTo>
                <a:lnTo>
                  <a:pt x="3964" y="3496"/>
                </a:lnTo>
                <a:cubicBezTo>
                  <a:pt x="4028" y="3483"/>
                  <a:pt x="4092" y="3483"/>
                  <a:pt x="4168" y="3483"/>
                </a:cubicBezTo>
                <a:close/>
                <a:moveTo>
                  <a:pt x="15163" y="3593"/>
                </a:moveTo>
                <a:cubicBezTo>
                  <a:pt x="15156" y="3593"/>
                  <a:pt x="15150" y="3595"/>
                  <a:pt x="15143" y="3598"/>
                </a:cubicBezTo>
                <a:cubicBezTo>
                  <a:pt x="15046" y="3635"/>
                  <a:pt x="14945" y="3655"/>
                  <a:pt x="14845" y="3655"/>
                </a:cubicBezTo>
                <a:cubicBezTo>
                  <a:pt x="14773" y="3655"/>
                  <a:pt x="14702" y="3645"/>
                  <a:pt x="14633" y="3623"/>
                </a:cubicBezTo>
                <a:cubicBezTo>
                  <a:pt x="14607" y="3623"/>
                  <a:pt x="14595" y="3623"/>
                  <a:pt x="14582" y="3636"/>
                </a:cubicBezTo>
                <a:cubicBezTo>
                  <a:pt x="14569" y="3649"/>
                  <a:pt x="14569" y="3662"/>
                  <a:pt x="14556" y="3674"/>
                </a:cubicBezTo>
                <a:cubicBezTo>
                  <a:pt x="14556" y="3687"/>
                  <a:pt x="14556" y="3700"/>
                  <a:pt x="14556" y="3713"/>
                </a:cubicBezTo>
                <a:cubicBezTo>
                  <a:pt x="14569" y="3725"/>
                  <a:pt x="14582" y="3738"/>
                  <a:pt x="14595" y="3738"/>
                </a:cubicBezTo>
                <a:cubicBezTo>
                  <a:pt x="14671" y="3751"/>
                  <a:pt x="14748" y="3764"/>
                  <a:pt x="14824" y="3764"/>
                </a:cubicBezTo>
                <a:cubicBezTo>
                  <a:pt x="14939" y="3764"/>
                  <a:pt x="15066" y="3738"/>
                  <a:pt x="15181" y="3700"/>
                </a:cubicBezTo>
                <a:cubicBezTo>
                  <a:pt x="15206" y="3687"/>
                  <a:pt x="15219" y="3649"/>
                  <a:pt x="15206" y="3623"/>
                </a:cubicBezTo>
                <a:cubicBezTo>
                  <a:pt x="15197" y="3605"/>
                  <a:pt x="15181" y="3593"/>
                  <a:pt x="15163" y="3593"/>
                </a:cubicBezTo>
                <a:close/>
                <a:moveTo>
                  <a:pt x="14091" y="3608"/>
                </a:moveTo>
                <a:cubicBezTo>
                  <a:pt x="14005" y="3608"/>
                  <a:pt x="13919" y="3630"/>
                  <a:pt x="13843" y="3674"/>
                </a:cubicBezTo>
                <a:cubicBezTo>
                  <a:pt x="13817" y="3674"/>
                  <a:pt x="13817" y="3700"/>
                  <a:pt x="13817" y="3713"/>
                </a:cubicBezTo>
                <a:cubicBezTo>
                  <a:pt x="13804" y="3738"/>
                  <a:pt x="13817" y="3751"/>
                  <a:pt x="13843" y="3764"/>
                </a:cubicBezTo>
                <a:cubicBezTo>
                  <a:pt x="13843" y="3776"/>
                  <a:pt x="13855" y="3776"/>
                  <a:pt x="13868" y="3776"/>
                </a:cubicBezTo>
                <a:cubicBezTo>
                  <a:pt x="13881" y="3776"/>
                  <a:pt x="13881" y="3776"/>
                  <a:pt x="13894" y="3764"/>
                </a:cubicBezTo>
                <a:cubicBezTo>
                  <a:pt x="13951" y="3732"/>
                  <a:pt x="14018" y="3716"/>
                  <a:pt x="14085" y="3716"/>
                </a:cubicBezTo>
                <a:cubicBezTo>
                  <a:pt x="14152" y="3716"/>
                  <a:pt x="14219" y="3732"/>
                  <a:pt x="14276" y="3764"/>
                </a:cubicBezTo>
                <a:cubicBezTo>
                  <a:pt x="14290" y="3773"/>
                  <a:pt x="14302" y="3777"/>
                  <a:pt x="14314" y="3777"/>
                </a:cubicBezTo>
                <a:cubicBezTo>
                  <a:pt x="14367" y="3777"/>
                  <a:pt x="14392" y="3695"/>
                  <a:pt x="14340" y="3674"/>
                </a:cubicBezTo>
                <a:cubicBezTo>
                  <a:pt x="14263" y="3630"/>
                  <a:pt x="14177" y="3608"/>
                  <a:pt x="14091" y="3608"/>
                </a:cubicBezTo>
                <a:close/>
                <a:moveTo>
                  <a:pt x="13677" y="3585"/>
                </a:moveTo>
                <a:cubicBezTo>
                  <a:pt x="13588" y="3585"/>
                  <a:pt x="13498" y="3598"/>
                  <a:pt x="13409" y="3611"/>
                </a:cubicBezTo>
                <a:cubicBezTo>
                  <a:pt x="13333" y="3623"/>
                  <a:pt x="13244" y="3636"/>
                  <a:pt x="13167" y="3636"/>
                </a:cubicBezTo>
                <a:cubicBezTo>
                  <a:pt x="13091" y="3636"/>
                  <a:pt x="13027" y="3623"/>
                  <a:pt x="12950" y="3623"/>
                </a:cubicBezTo>
                <a:cubicBezTo>
                  <a:pt x="12898" y="3609"/>
                  <a:pt x="12841" y="3602"/>
                  <a:pt x="12783" y="3602"/>
                </a:cubicBezTo>
                <a:cubicBezTo>
                  <a:pt x="12742" y="3602"/>
                  <a:pt x="12699" y="3605"/>
                  <a:pt x="12657" y="3611"/>
                </a:cubicBezTo>
                <a:cubicBezTo>
                  <a:pt x="12517" y="3623"/>
                  <a:pt x="12377" y="3636"/>
                  <a:pt x="12249" y="3649"/>
                </a:cubicBezTo>
                <a:cubicBezTo>
                  <a:pt x="12006" y="3688"/>
                  <a:pt x="11755" y="3705"/>
                  <a:pt x="11508" y="3705"/>
                </a:cubicBezTo>
                <a:cubicBezTo>
                  <a:pt x="11432" y="3705"/>
                  <a:pt x="11356" y="3703"/>
                  <a:pt x="11281" y="3700"/>
                </a:cubicBezTo>
                <a:cubicBezTo>
                  <a:pt x="11276" y="3698"/>
                  <a:pt x="11272" y="3697"/>
                  <a:pt x="11267" y="3697"/>
                </a:cubicBezTo>
                <a:cubicBezTo>
                  <a:pt x="11246" y="3697"/>
                  <a:pt x="11227" y="3719"/>
                  <a:pt x="11217" y="3751"/>
                </a:cubicBezTo>
                <a:cubicBezTo>
                  <a:pt x="11217" y="3776"/>
                  <a:pt x="11242" y="3802"/>
                  <a:pt x="11268" y="3802"/>
                </a:cubicBezTo>
                <a:cubicBezTo>
                  <a:pt x="11383" y="3815"/>
                  <a:pt x="11497" y="3827"/>
                  <a:pt x="11612" y="3827"/>
                </a:cubicBezTo>
                <a:cubicBezTo>
                  <a:pt x="11918" y="3815"/>
                  <a:pt x="12224" y="3802"/>
                  <a:pt x="12530" y="3751"/>
                </a:cubicBezTo>
                <a:cubicBezTo>
                  <a:pt x="12593" y="3738"/>
                  <a:pt x="12657" y="3732"/>
                  <a:pt x="12719" y="3732"/>
                </a:cubicBezTo>
                <a:cubicBezTo>
                  <a:pt x="12781" y="3732"/>
                  <a:pt x="12842" y="3738"/>
                  <a:pt x="12899" y="3751"/>
                </a:cubicBezTo>
                <a:cubicBezTo>
                  <a:pt x="12963" y="3751"/>
                  <a:pt x="13027" y="3764"/>
                  <a:pt x="13091" y="3764"/>
                </a:cubicBezTo>
                <a:cubicBezTo>
                  <a:pt x="13193" y="3764"/>
                  <a:pt x="13307" y="3751"/>
                  <a:pt x="13409" y="3725"/>
                </a:cubicBezTo>
                <a:cubicBezTo>
                  <a:pt x="13498" y="3713"/>
                  <a:pt x="13588" y="3700"/>
                  <a:pt x="13677" y="3687"/>
                </a:cubicBezTo>
                <a:cubicBezTo>
                  <a:pt x="13715" y="3687"/>
                  <a:pt x="13741" y="3674"/>
                  <a:pt x="13728" y="3636"/>
                </a:cubicBezTo>
                <a:cubicBezTo>
                  <a:pt x="13741" y="3611"/>
                  <a:pt x="13715" y="3585"/>
                  <a:pt x="13677" y="3585"/>
                </a:cubicBezTo>
                <a:close/>
                <a:moveTo>
                  <a:pt x="9929" y="3458"/>
                </a:moveTo>
                <a:cubicBezTo>
                  <a:pt x="9815" y="3471"/>
                  <a:pt x="9700" y="3509"/>
                  <a:pt x="9585" y="3560"/>
                </a:cubicBezTo>
                <a:cubicBezTo>
                  <a:pt x="9479" y="3627"/>
                  <a:pt x="9358" y="3658"/>
                  <a:pt x="9234" y="3658"/>
                </a:cubicBezTo>
                <a:cubicBezTo>
                  <a:pt x="9194" y="3658"/>
                  <a:pt x="9154" y="3655"/>
                  <a:pt x="9114" y="3649"/>
                </a:cubicBezTo>
                <a:cubicBezTo>
                  <a:pt x="9107" y="3647"/>
                  <a:pt x="9100" y="3646"/>
                  <a:pt x="9094" y="3646"/>
                </a:cubicBezTo>
                <a:cubicBezTo>
                  <a:pt x="9067" y="3646"/>
                  <a:pt x="9050" y="3666"/>
                  <a:pt x="9050" y="3687"/>
                </a:cubicBezTo>
                <a:cubicBezTo>
                  <a:pt x="9037" y="3700"/>
                  <a:pt x="9037" y="3713"/>
                  <a:pt x="9050" y="3725"/>
                </a:cubicBezTo>
                <a:cubicBezTo>
                  <a:pt x="9050" y="3738"/>
                  <a:pt x="9063" y="3751"/>
                  <a:pt x="9088" y="3751"/>
                </a:cubicBezTo>
                <a:cubicBezTo>
                  <a:pt x="9146" y="3762"/>
                  <a:pt x="9205" y="3769"/>
                  <a:pt x="9266" y="3769"/>
                </a:cubicBezTo>
                <a:cubicBezTo>
                  <a:pt x="9339" y="3769"/>
                  <a:pt x="9413" y="3759"/>
                  <a:pt x="9483" y="3738"/>
                </a:cubicBezTo>
                <a:cubicBezTo>
                  <a:pt x="9534" y="3725"/>
                  <a:pt x="9687" y="3662"/>
                  <a:pt x="9828" y="3598"/>
                </a:cubicBezTo>
                <a:lnTo>
                  <a:pt x="9866" y="3585"/>
                </a:lnTo>
                <a:cubicBezTo>
                  <a:pt x="9955" y="3585"/>
                  <a:pt x="10057" y="3598"/>
                  <a:pt x="10146" y="3649"/>
                </a:cubicBezTo>
                <a:lnTo>
                  <a:pt x="10223" y="3674"/>
                </a:lnTo>
                <a:lnTo>
                  <a:pt x="10312" y="3700"/>
                </a:lnTo>
                <a:cubicBezTo>
                  <a:pt x="10490" y="3776"/>
                  <a:pt x="10694" y="3815"/>
                  <a:pt x="10885" y="3827"/>
                </a:cubicBezTo>
                <a:cubicBezTo>
                  <a:pt x="10903" y="3830"/>
                  <a:pt x="10920" y="3831"/>
                  <a:pt x="10938" y="3831"/>
                </a:cubicBezTo>
                <a:cubicBezTo>
                  <a:pt x="11022" y="3831"/>
                  <a:pt x="11105" y="3806"/>
                  <a:pt x="11179" y="3764"/>
                </a:cubicBezTo>
                <a:lnTo>
                  <a:pt x="11179" y="3751"/>
                </a:lnTo>
                <a:cubicBezTo>
                  <a:pt x="11217" y="3738"/>
                  <a:pt x="11217" y="3674"/>
                  <a:pt x="11179" y="3662"/>
                </a:cubicBezTo>
                <a:cubicBezTo>
                  <a:pt x="11172" y="3655"/>
                  <a:pt x="11163" y="3652"/>
                  <a:pt x="11153" y="3652"/>
                </a:cubicBezTo>
                <a:cubicBezTo>
                  <a:pt x="11144" y="3652"/>
                  <a:pt x="11134" y="3655"/>
                  <a:pt x="11128" y="3662"/>
                </a:cubicBezTo>
                <a:cubicBezTo>
                  <a:pt x="11047" y="3711"/>
                  <a:pt x="10967" y="3730"/>
                  <a:pt x="10885" y="3730"/>
                </a:cubicBezTo>
                <a:cubicBezTo>
                  <a:pt x="10734" y="3730"/>
                  <a:pt x="10579" y="3664"/>
                  <a:pt x="10414" y="3598"/>
                </a:cubicBezTo>
                <a:cubicBezTo>
                  <a:pt x="10274" y="3509"/>
                  <a:pt x="10108" y="3471"/>
                  <a:pt x="9929" y="3458"/>
                </a:cubicBezTo>
                <a:close/>
                <a:moveTo>
                  <a:pt x="7954" y="3878"/>
                </a:moveTo>
                <a:cubicBezTo>
                  <a:pt x="7928" y="3878"/>
                  <a:pt x="7928" y="3917"/>
                  <a:pt x="7954" y="3917"/>
                </a:cubicBezTo>
                <a:cubicBezTo>
                  <a:pt x="7967" y="3904"/>
                  <a:pt x="7967" y="3891"/>
                  <a:pt x="7954" y="3878"/>
                </a:cubicBezTo>
                <a:close/>
                <a:moveTo>
                  <a:pt x="7954" y="3866"/>
                </a:moveTo>
                <a:cubicBezTo>
                  <a:pt x="7967" y="3866"/>
                  <a:pt x="7979" y="3878"/>
                  <a:pt x="7979" y="3891"/>
                </a:cubicBezTo>
                <a:cubicBezTo>
                  <a:pt x="7979" y="3904"/>
                  <a:pt x="7967" y="3917"/>
                  <a:pt x="7954" y="3917"/>
                </a:cubicBezTo>
                <a:cubicBezTo>
                  <a:pt x="7950" y="3918"/>
                  <a:pt x="7947" y="3918"/>
                  <a:pt x="7944" y="3918"/>
                </a:cubicBezTo>
                <a:cubicBezTo>
                  <a:pt x="7916" y="3918"/>
                  <a:pt x="7919" y="3866"/>
                  <a:pt x="7954" y="3866"/>
                </a:cubicBezTo>
                <a:close/>
                <a:moveTo>
                  <a:pt x="7945" y="3839"/>
                </a:moveTo>
                <a:cubicBezTo>
                  <a:pt x="7890" y="3839"/>
                  <a:pt x="7893" y="3955"/>
                  <a:pt x="7954" y="3955"/>
                </a:cubicBezTo>
                <a:cubicBezTo>
                  <a:pt x="7979" y="3955"/>
                  <a:pt x="8005" y="3929"/>
                  <a:pt x="8005" y="3891"/>
                </a:cubicBezTo>
                <a:cubicBezTo>
                  <a:pt x="8005" y="3866"/>
                  <a:pt x="7979" y="3840"/>
                  <a:pt x="7954" y="3840"/>
                </a:cubicBezTo>
                <a:cubicBezTo>
                  <a:pt x="7951" y="3840"/>
                  <a:pt x="7948" y="3839"/>
                  <a:pt x="7945" y="3839"/>
                </a:cubicBezTo>
                <a:close/>
                <a:moveTo>
                  <a:pt x="8228" y="4031"/>
                </a:moveTo>
                <a:cubicBezTo>
                  <a:pt x="8213" y="4031"/>
                  <a:pt x="8198" y="4031"/>
                  <a:pt x="8183" y="4031"/>
                </a:cubicBezTo>
                <a:cubicBezTo>
                  <a:pt x="8158" y="4031"/>
                  <a:pt x="8145" y="4031"/>
                  <a:pt x="8132" y="4057"/>
                </a:cubicBezTo>
                <a:cubicBezTo>
                  <a:pt x="8107" y="4095"/>
                  <a:pt x="8132" y="4146"/>
                  <a:pt x="8170" y="4146"/>
                </a:cubicBezTo>
                <a:cubicBezTo>
                  <a:pt x="8502" y="4146"/>
                  <a:pt x="8986" y="4363"/>
                  <a:pt x="9126" y="4643"/>
                </a:cubicBezTo>
                <a:cubicBezTo>
                  <a:pt x="9216" y="4796"/>
                  <a:pt x="9190" y="4987"/>
                  <a:pt x="9088" y="5128"/>
                </a:cubicBezTo>
                <a:cubicBezTo>
                  <a:pt x="9075" y="5140"/>
                  <a:pt x="9075" y="5166"/>
                  <a:pt x="9088" y="5179"/>
                </a:cubicBezTo>
                <a:cubicBezTo>
                  <a:pt x="9088" y="5204"/>
                  <a:pt x="9114" y="5217"/>
                  <a:pt x="9126" y="5217"/>
                </a:cubicBezTo>
                <a:lnTo>
                  <a:pt x="9177" y="5217"/>
                </a:lnTo>
                <a:lnTo>
                  <a:pt x="9190" y="5191"/>
                </a:lnTo>
                <a:cubicBezTo>
                  <a:pt x="9343" y="4949"/>
                  <a:pt x="9318" y="4630"/>
                  <a:pt x="9114" y="4427"/>
                </a:cubicBezTo>
                <a:cubicBezTo>
                  <a:pt x="8894" y="4170"/>
                  <a:pt x="8569" y="4031"/>
                  <a:pt x="8228" y="4031"/>
                </a:cubicBezTo>
                <a:close/>
                <a:moveTo>
                  <a:pt x="6137" y="4927"/>
                </a:moveTo>
                <a:cubicBezTo>
                  <a:pt x="6047" y="4927"/>
                  <a:pt x="5955" y="4939"/>
                  <a:pt x="5863" y="4962"/>
                </a:cubicBezTo>
                <a:cubicBezTo>
                  <a:pt x="5685" y="5026"/>
                  <a:pt x="5545" y="5191"/>
                  <a:pt x="5507" y="5382"/>
                </a:cubicBezTo>
                <a:cubicBezTo>
                  <a:pt x="5494" y="5395"/>
                  <a:pt x="5494" y="5421"/>
                  <a:pt x="5507" y="5433"/>
                </a:cubicBezTo>
                <a:cubicBezTo>
                  <a:pt x="5519" y="5446"/>
                  <a:pt x="5545" y="5459"/>
                  <a:pt x="5557" y="5459"/>
                </a:cubicBezTo>
                <a:lnTo>
                  <a:pt x="5583" y="5433"/>
                </a:lnTo>
                <a:cubicBezTo>
                  <a:pt x="5596" y="5421"/>
                  <a:pt x="5608" y="5408"/>
                  <a:pt x="5621" y="5395"/>
                </a:cubicBezTo>
                <a:cubicBezTo>
                  <a:pt x="5659" y="5242"/>
                  <a:pt x="5761" y="5128"/>
                  <a:pt x="5914" y="5077"/>
                </a:cubicBezTo>
                <a:cubicBezTo>
                  <a:pt x="5986" y="5059"/>
                  <a:pt x="6060" y="5050"/>
                  <a:pt x="6134" y="5050"/>
                </a:cubicBezTo>
                <a:cubicBezTo>
                  <a:pt x="6323" y="5050"/>
                  <a:pt x="6511" y="5107"/>
                  <a:pt x="6666" y="5217"/>
                </a:cubicBezTo>
                <a:cubicBezTo>
                  <a:pt x="6673" y="5223"/>
                  <a:pt x="6682" y="5226"/>
                  <a:pt x="6692" y="5226"/>
                </a:cubicBezTo>
                <a:cubicBezTo>
                  <a:pt x="6701" y="5226"/>
                  <a:pt x="6711" y="5223"/>
                  <a:pt x="6717" y="5217"/>
                </a:cubicBezTo>
                <a:cubicBezTo>
                  <a:pt x="6730" y="5217"/>
                  <a:pt x="6743" y="5204"/>
                  <a:pt x="6743" y="5191"/>
                </a:cubicBezTo>
                <a:cubicBezTo>
                  <a:pt x="6768" y="5166"/>
                  <a:pt x="6756" y="5140"/>
                  <a:pt x="6730" y="5115"/>
                </a:cubicBezTo>
                <a:cubicBezTo>
                  <a:pt x="6552" y="4990"/>
                  <a:pt x="6348" y="4927"/>
                  <a:pt x="6137" y="4927"/>
                </a:cubicBezTo>
                <a:close/>
                <a:moveTo>
                  <a:pt x="2003" y="5272"/>
                </a:moveTo>
                <a:cubicBezTo>
                  <a:pt x="1778" y="5272"/>
                  <a:pt x="1557" y="5366"/>
                  <a:pt x="1399" y="5535"/>
                </a:cubicBezTo>
                <a:lnTo>
                  <a:pt x="1399" y="5535"/>
                </a:lnTo>
                <a:cubicBezTo>
                  <a:pt x="1398" y="5535"/>
                  <a:pt x="1398" y="5535"/>
                  <a:pt x="1397" y="5535"/>
                </a:cubicBezTo>
                <a:cubicBezTo>
                  <a:pt x="1378" y="5535"/>
                  <a:pt x="1359" y="5549"/>
                  <a:pt x="1351" y="5574"/>
                </a:cubicBezTo>
                <a:lnTo>
                  <a:pt x="1337" y="5609"/>
                </a:lnTo>
                <a:lnTo>
                  <a:pt x="1337" y="5609"/>
                </a:lnTo>
                <a:cubicBezTo>
                  <a:pt x="1333" y="5614"/>
                  <a:pt x="1329" y="5619"/>
                  <a:pt x="1326" y="5625"/>
                </a:cubicBezTo>
                <a:cubicBezTo>
                  <a:pt x="1314" y="5637"/>
                  <a:pt x="1310" y="5651"/>
                  <a:pt x="1312" y="5666"/>
                </a:cubicBezTo>
                <a:lnTo>
                  <a:pt x="1312" y="5666"/>
                </a:lnTo>
                <a:cubicBezTo>
                  <a:pt x="1312" y="5678"/>
                  <a:pt x="1317" y="5689"/>
                  <a:pt x="1325" y="5698"/>
                </a:cubicBezTo>
                <a:lnTo>
                  <a:pt x="1325" y="5698"/>
                </a:lnTo>
                <a:cubicBezTo>
                  <a:pt x="1329" y="5704"/>
                  <a:pt x="1334" y="5709"/>
                  <a:pt x="1338" y="5714"/>
                </a:cubicBezTo>
                <a:lnTo>
                  <a:pt x="1377" y="5714"/>
                </a:lnTo>
                <a:cubicBezTo>
                  <a:pt x="1389" y="5714"/>
                  <a:pt x="1402" y="5714"/>
                  <a:pt x="1428" y="5701"/>
                </a:cubicBezTo>
                <a:lnTo>
                  <a:pt x="1428" y="5688"/>
                </a:lnTo>
                <a:lnTo>
                  <a:pt x="1442" y="5652"/>
                </a:lnTo>
                <a:lnTo>
                  <a:pt x="1442" y="5652"/>
                </a:lnTo>
                <a:cubicBezTo>
                  <a:pt x="1582" y="5478"/>
                  <a:pt x="1788" y="5384"/>
                  <a:pt x="1997" y="5384"/>
                </a:cubicBezTo>
                <a:cubicBezTo>
                  <a:pt x="2120" y="5384"/>
                  <a:pt x="2245" y="5417"/>
                  <a:pt x="2358" y="5484"/>
                </a:cubicBezTo>
                <a:cubicBezTo>
                  <a:pt x="2368" y="5490"/>
                  <a:pt x="2377" y="5493"/>
                  <a:pt x="2386" y="5493"/>
                </a:cubicBezTo>
                <a:cubicBezTo>
                  <a:pt x="2435" y="5493"/>
                  <a:pt x="2463" y="5415"/>
                  <a:pt x="2409" y="5382"/>
                </a:cubicBezTo>
                <a:cubicBezTo>
                  <a:pt x="2282" y="5308"/>
                  <a:pt x="2142" y="5272"/>
                  <a:pt x="2003" y="5272"/>
                </a:cubicBezTo>
                <a:close/>
                <a:moveTo>
                  <a:pt x="9987" y="5787"/>
                </a:moveTo>
                <a:cubicBezTo>
                  <a:pt x="9959" y="5787"/>
                  <a:pt x="9942" y="5810"/>
                  <a:pt x="9942" y="5841"/>
                </a:cubicBezTo>
                <a:cubicBezTo>
                  <a:pt x="9929" y="5867"/>
                  <a:pt x="9955" y="5892"/>
                  <a:pt x="9980" y="5905"/>
                </a:cubicBezTo>
                <a:lnTo>
                  <a:pt x="10223" y="5931"/>
                </a:lnTo>
                <a:lnTo>
                  <a:pt x="10235" y="5931"/>
                </a:lnTo>
                <a:cubicBezTo>
                  <a:pt x="10261" y="5931"/>
                  <a:pt x="10286" y="5905"/>
                  <a:pt x="10286" y="5880"/>
                </a:cubicBezTo>
                <a:cubicBezTo>
                  <a:pt x="10299" y="5854"/>
                  <a:pt x="10274" y="5829"/>
                  <a:pt x="10248" y="5829"/>
                </a:cubicBezTo>
                <a:lnTo>
                  <a:pt x="10006" y="5790"/>
                </a:lnTo>
                <a:cubicBezTo>
                  <a:pt x="9999" y="5788"/>
                  <a:pt x="9993" y="5787"/>
                  <a:pt x="9987" y="5787"/>
                </a:cubicBezTo>
                <a:close/>
                <a:moveTo>
                  <a:pt x="701" y="5530"/>
                </a:moveTo>
                <a:cubicBezTo>
                  <a:pt x="474" y="5530"/>
                  <a:pt x="248" y="5576"/>
                  <a:pt x="38" y="5663"/>
                </a:cubicBezTo>
                <a:cubicBezTo>
                  <a:pt x="26" y="5676"/>
                  <a:pt x="13" y="5688"/>
                  <a:pt x="13" y="5714"/>
                </a:cubicBezTo>
                <a:cubicBezTo>
                  <a:pt x="0" y="5727"/>
                  <a:pt x="13" y="5752"/>
                  <a:pt x="26" y="5765"/>
                </a:cubicBezTo>
                <a:cubicBezTo>
                  <a:pt x="242" y="6020"/>
                  <a:pt x="574" y="6020"/>
                  <a:pt x="892" y="6020"/>
                </a:cubicBezTo>
                <a:lnTo>
                  <a:pt x="2460" y="6020"/>
                </a:lnTo>
                <a:lnTo>
                  <a:pt x="6144" y="5982"/>
                </a:lnTo>
                <a:cubicBezTo>
                  <a:pt x="6169" y="5982"/>
                  <a:pt x="6195" y="5956"/>
                  <a:pt x="6195" y="5931"/>
                </a:cubicBezTo>
                <a:cubicBezTo>
                  <a:pt x="6195" y="5892"/>
                  <a:pt x="6169" y="5867"/>
                  <a:pt x="6131" y="5867"/>
                </a:cubicBezTo>
                <a:lnTo>
                  <a:pt x="2498" y="5905"/>
                </a:lnTo>
                <a:lnTo>
                  <a:pt x="1007" y="5905"/>
                </a:lnTo>
                <a:cubicBezTo>
                  <a:pt x="939" y="5909"/>
                  <a:pt x="863" y="5912"/>
                  <a:pt x="786" y="5912"/>
                </a:cubicBezTo>
                <a:cubicBezTo>
                  <a:pt x="575" y="5912"/>
                  <a:pt x="359" y="5886"/>
                  <a:pt x="293" y="5765"/>
                </a:cubicBezTo>
                <a:lnTo>
                  <a:pt x="281" y="5752"/>
                </a:lnTo>
                <a:cubicBezTo>
                  <a:pt x="268" y="5739"/>
                  <a:pt x="255" y="5714"/>
                  <a:pt x="242" y="5701"/>
                </a:cubicBezTo>
                <a:lnTo>
                  <a:pt x="281" y="5701"/>
                </a:lnTo>
                <a:cubicBezTo>
                  <a:pt x="395" y="5663"/>
                  <a:pt x="510" y="5650"/>
                  <a:pt x="625" y="5637"/>
                </a:cubicBezTo>
                <a:cubicBezTo>
                  <a:pt x="816" y="5637"/>
                  <a:pt x="994" y="5663"/>
                  <a:pt x="1173" y="5727"/>
                </a:cubicBezTo>
                <a:cubicBezTo>
                  <a:pt x="1198" y="5727"/>
                  <a:pt x="1211" y="5727"/>
                  <a:pt x="1236" y="5714"/>
                </a:cubicBezTo>
                <a:cubicBezTo>
                  <a:pt x="1262" y="5676"/>
                  <a:pt x="1249" y="5625"/>
                  <a:pt x="1211" y="5612"/>
                </a:cubicBezTo>
                <a:cubicBezTo>
                  <a:pt x="1046" y="5557"/>
                  <a:pt x="873" y="5530"/>
                  <a:pt x="701" y="5530"/>
                </a:cubicBezTo>
                <a:close/>
                <a:moveTo>
                  <a:pt x="6625" y="5890"/>
                </a:moveTo>
                <a:cubicBezTo>
                  <a:pt x="6583" y="5890"/>
                  <a:pt x="6554" y="5936"/>
                  <a:pt x="6577" y="5982"/>
                </a:cubicBezTo>
                <a:cubicBezTo>
                  <a:pt x="6590" y="5994"/>
                  <a:pt x="6603" y="6007"/>
                  <a:pt x="6615" y="6007"/>
                </a:cubicBezTo>
                <a:cubicBezTo>
                  <a:pt x="6845" y="6058"/>
                  <a:pt x="7087" y="6084"/>
                  <a:pt x="7329" y="6084"/>
                </a:cubicBezTo>
                <a:lnTo>
                  <a:pt x="7482" y="6084"/>
                </a:lnTo>
                <a:cubicBezTo>
                  <a:pt x="7508" y="6084"/>
                  <a:pt x="7533" y="6058"/>
                  <a:pt x="7533" y="6020"/>
                </a:cubicBezTo>
                <a:cubicBezTo>
                  <a:pt x="7533" y="5988"/>
                  <a:pt x="7516" y="5966"/>
                  <a:pt x="7488" y="5966"/>
                </a:cubicBezTo>
                <a:cubicBezTo>
                  <a:pt x="7483" y="5966"/>
                  <a:pt x="7476" y="5967"/>
                  <a:pt x="7469" y="5969"/>
                </a:cubicBezTo>
                <a:cubicBezTo>
                  <a:pt x="7423" y="5971"/>
                  <a:pt x="7376" y="5972"/>
                  <a:pt x="7329" y="5972"/>
                </a:cubicBezTo>
                <a:cubicBezTo>
                  <a:pt x="7096" y="5972"/>
                  <a:pt x="6864" y="5945"/>
                  <a:pt x="6641" y="5892"/>
                </a:cubicBezTo>
                <a:cubicBezTo>
                  <a:pt x="6636" y="5891"/>
                  <a:pt x="6630" y="5890"/>
                  <a:pt x="6625" y="5890"/>
                </a:cubicBezTo>
                <a:close/>
                <a:moveTo>
                  <a:pt x="9586" y="5848"/>
                </a:moveTo>
                <a:cubicBezTo>
                  <a:pt x="9468" y="5848"/>
                  <a:pt x="9353" y="5868"/>
                  <a:pt x="9241" y="5905"/>
                </a:cubicBezTo>
                <a:cubicBezTo>
                  <a:pt x="9139" y="5931"/>
                  <a:pt x="9037" y="5943"/>
                  <a:pt x="8923" y="5956"/>
                </a:cubicBezTo>
                <a:cubicBezTo>
                  <a:pt x="8668" y="5969"/>
                  <a:pt x="8413" y="5969"/>
                  <a:pt x="8158" y="5982"/>
                </a:cubicBezTo>
                <a:lnTo>
                  <a:pt x="7763" y="5982"/>
                </a:lnTo>
                <a:cubicBezTo>
                  <a:pt x="7737" y="5982"/>
                  <a:pt x="7712" y="6007"/>
                  <a:pt x="7712" y="6033"/>
                </a:cubicBezTo>
                <a:cubicBezTo>
                  <a:pt x="7712" y="6068"/>
                  <a:pt x="7734" y="6093"/>
                  <a:pt x="7758" y="6096"/>
                </a:cubicBezTo>
                <a:lnTo>
                  <a:pt x="7758" y="6096"/>
                </a:lnTo>
                <a:lnTo>
                  <a:pt x="8107" y="6084"/>
                </a:lnTo>
                <a:lnTo>
                  <a:pt x="8770" y="6071"/>
                </a:lnTo>
                <a:cubicBezTo>
                  <a:pt x="8910" y="6058"/>
                  <a:pt x="9037" y="6045"/>
                  <a:pt x="9165" y="6020"/>
                </a:cubicBezTo>
                <a:cubicBezTo>
                  <a:pt x="9290" y="5981"/>
                  <a:pt x="9419" y="5966"/>
                  <a:pt x="9551" y="5966"/>
                </a:cubicBezTo>
                <a:cubicBezTo>
                  <a:pt x="9634" y="5966"/>
                  <a:pt x="9718" y="5972"/>
                  <a:pt x="9802" y="5982"/>
                </a:cubicBezTo>
                <a:cubicBezTo>
                  <a:pt x="9808" y="5988"/>
                  <a:pt x="9818" y="5991"/>
                  <a:pt x="9828" y="5991"/>
                </a:cubicBezTo>
                <a:cubicBezTo>
                  <a:pt x="9837" y="5991"/>
                  <a:pt x="9847" y="5988"/>
                  <a:pt x="9853" y="5982"/>
                </a:cubicBezTo>
                <a:cubicBezTo>
                  <a:pt x="9866" y="5956"/>
                  <a:pt x="9878" y="5943"/>
                  <a:pt x="9878" y="5918"/>
                </a:cubicBezTo>
                <a:cubicBezTo>
                  <a:pt x="9866" y="5905"/>
                  <a:pt x="9853" y="5880"/>
                  <a:pt x="9840" y="5880"/>
                </a:cubicBezTo>
                <a:cubicBezTo>
                  <a:pt x="9755" y="5858"/>
                  <a:pt x="9670" y="5848"/>
                  <a:pt x="9586" y="5848"/>
                </a:cubicBezTo>
                <a:close/>
                <a:moveTo>
                  <a:pt x="7758" y="6096"/>
                </a:moveTo>
                <a:lnTo>
                  <a:pt x="7750" y="6096"/>
                </a:lnTo>
                <a:lnTo>
                  <a:pt x="7763" y="6096"/>
                </a:lnTo>
                <a:cubicBezTo>
                  <a:pt x="7761" y="6096"/>
                  <a:pt x="7759" y="6096"/>
                  <a:pt x="7758" y="6096"/>
                </a:cubicBezTo>
                <a:close/>
                <a:moveTo>
                  <a:pt x="6462" y="1763"/>
                </a:moveTo>
                <a:cubicBezTo>
                  <a:pt x="6450" y="1763"/>
                  <a:pt x="6424" y="1763"/>
                  <a:pt x="6411" y="1775"/>
                </a:cubicBezTo>
                <a:cubicBezTo>
                  <a:pt x="6386" y="1788"/>
                  <a:pt x="6386" y="1814"/>
                  <a:pt x="6386" y="1826"/>
                </a:cubicBezTo>
                <a:cubicBezTo>
                  <a:pt x="6399" y="1890"/>
                  <a:pt x="6411" y="1941"/>
                  <a:pt x="6437" y="1992"/>
                </a:cubicBezTo>
                <a:cubicBezTo>
                  <a:pt x="6475" y="2081"/>
                  <a:pt x="6501" y="2170"/>
                  <a:pt x="6462" y="2247"/>
                </a:cubicBezTo>
                <a:cubicBezTo>
                  <a:pt x="6424" y="2298"/>
                  <a:pt x="6386" y="2336"/>
                  <a:pt x="6348" y="2362"/>
                </a:cubicBezTo>
                <a:cubicBezTo>
                  <a:pt x="6297" y="2387"/>
                  <a:pt x="6259" y="2413"/>
                  <a:pt x="6233" y="2451"/>
                </a:cubicBezTo>
                <a:cubicBezTo>
                  <a:pt x="6171" y="2520"/>
                  <a:pt x="6139" y="2603"/>
                  <a:pt x="6134" y="2687"/>
                </a:cubicBezTo>
                <a:lnTo>
                  <a:pt x="6134" y="2687"/>
                </a:lnTo>
                <a:cubicBezTo>
                  <a:pt x="5997" y="2506"/>
                  <a:pt x="5779" y="2403"/>
                  <a:pt x="5543" y="2403"/>
                </a:cubicBezTo>
                <a:cubicBezTo>
                  <a:pt x="5502" y="2403"/>
                  <a:pt x="5460" y="2406"/>
                  <a:pt x="5417" y="2413"/>
                </a:cubicBezTo>
                <a:cubicBezTo>
                  <a:pt x="5099" y="2476"/>
                  <a:pt x="4856" y="2744"/>
                  <a:pt x="4818" y="3075"/>
                </a:cubicBezTo>
                <a:cubicBezTo>
                  <a:pt x="4818" y="3101"/>
                  <a:pt x="4844" y="3126"/>
                  <a:pt x="4869" y="3126"/>
                </a:cubicBezTo>
                <a:cubicBezTo>
                  <a:pt x="4876" y="3129"/>
                  <a:pt x="4883" y="3130"/>
                  <a:pt x="4889" y="3130"/>
                </a:cubicBezTo>
                <a:cubicBezTo>
                  <a:pt x="4916" y="3130"/>
                  <a:pt x="4933" y="3109"/>
                  <a:pt x="4933" y="3088"/>
                </a:cubicBezTo>
                <a:lnTo>
                  <a:pt x="4933" y="3075"/>
                </a:lnTo>
                <a:cubicBezTo>
                  <a:pt x="4962" y="2717"/>
                  <a:pt x="5255" y="2514"/>
                  <a:pt x="5551" y="2514"/>
                </a:cubicBezTo>
                <a:cubicBezTo>
                  <a:pt x="5721" y="2514"/>
                  <a:pt x="5892" y="2582"/>
                  <a:pt x="6013" y="2726"/>
                </a:cubicBezTo>
                <a:lnTo>
                  <a:pt x="6013" y="2726"/>
                </a:lnTo>
                <a:cubicBezTo>
                  <a:pt x="5768" y="2767"/>
                  <a:pt x="5532" y="2842"/>
                  <a:pt x="5303" y="2948"/>
                </a:cubicBezTo>
                <a:cubicBezTo>
                  <a:pt x="5123" y="3032"/>
                  <a:pt x="4843" y="3160"/>
                  <a:pt x="4819" y="3407"/>
                </a:cubicBezTo>
                <a:lnTo>
                  <a:pt x="4819" y="3407"/>
                </a:lnTo>
                <a:cubicBezTo>
                  <a:pt x="4670" y="3389"/>
                  <a:pt x="4521" y="3376"/>
                  <a:pt x="4372" y="3369"/>
                </a:cubicBezTo>
                <a:lnTo>
                  <a:pt x="4296" y="3369"/>
                </a:lnTo>
                <a:cubicBezTo>
                  <a:pt x="4231" y="3369"/>
                  <a:pt x="4156" y="3365"/>
                  <a:pt x="4081" y="3365"/>
                </a:cubicBezTo>
                <a:cubicBezTo>
                  <a:pt x="3950" y="3365"/>
                  <a:pt x="3821" y="3376"/>
                  <a:pt x="3748" y="3432"/>
                </a:cubicBezTo>
                <a:cubicBezTo>
                  <a:pt x="3633" y="3522"/>
                  <a:pt x="3646" y="3573"/>
                  <a:pt x="3671" y="3611"/>
                </a:cubicBezTo>
                <a:cubicBezTo>
                  <a:pt x="3695" y="3694"/>
                  <a:pt x="3831" y="3744"/>
                  <a:pt x="3931" y="3750"/>
                </a:cubicBezTo>
                <a:lnTo>
                  <a:pt x="3931" y="3750"/>
                </a:lnTo>
                <a:cubicBezTo>
                  <a:pt x="3939" y="3761"/>
                  <a:pt x="3952" y="3770"/>
                  <a:pt x="3964" y="3776"/>
                </a:cubicBezTo>
                <a:cubicBezTo>
                  <a:pt x="4245" y="3827"/>
                  <a:pt x="4525" y="3853"/>
                  <a:pt x="4818" y="3853"/>
                </a:cubicBezTo>
                <a:lnTo>
                  <a:pt x="4895" y="3853"/>
                </a:lnTo>
                <a:cubicBezTo>
                  <a:pt x="4898" y="3853"/>
                  <a:pt x="4901" y="3853"/>
                  <a:pt x="4904" y="3853"/>
                </a:cubicBezTo>
                <a:lnTo>
                  <a:pt x="4904" y="3853"/>
                </a:lnTo>
                <a:cubicBezTo>
                  <a:pt x="4905" y="3857"/>
                  <a:pt x="4906" y="3861"/>
                  <a:pt x="4907" y="3866"/>
                </a:cubicBezTo>
                <a:cubicBezTo>
                  <a:pt x="4933" y="3917"/>
                  <a:pt x="4971" y="3955"/>
                  <a:pt x="5009" y="3993"/>
                </a:cubicBezTo>
                <a:cubicBezTo>
                  <a:pt x="5035" y="4006"/>
                  <a:pt x="5048" y="4019"/>
                  <a:pt x="5060" y="4044"/>
                </a:cubicBezTo>
                <a:cubicBezTo>
                  <a:pt x="5073" y="4095"/>
                  <a:pt x="5035" y="4172"/>
                  <a:pt x="4997" y="4235"/>
                </a:cubicBezTo>
                <a:cubicBezTo>
                  <a:pt x="4981" y="4258"/>
                  <a:pt x="4966" y="4281"/>
                  <a:pt x="4953" y="4304"/>
                </a:cubicBezTo>
                <a:lnTo>
                  <a:pt x="4953" y="4304"/>
                </a:lnTo>
                <a:cubicBezTo>
                  <a:pt x="4942" y="4302"/>
                  <a:pt x="4931" y="4302"/>
                  <a:pt x="4920" y="4302"/>
                </a:cubicBezTo>
                <a:cubicBezTo>
                  <a:pt x="4866" y="4302"/>
                  <a:pt x="4813" y="4322"/>
                  <a:pt x="4767" y="4350"/>
                </a:cubicBezTo>
                <a:cubicBezTo>
                  <a:pt x="4703" y="4401"/>
                  <a:pt x="4665" y="4465"/>
                  <a:pt x="4665" y="4541"/>
                </a:cubicBezTo>
                <a:cubicBezTo>
                  <a:pt x="4657" y="4598"/>
                  <a:pt x="4670" y="4650"/>
                  <a:pt x="4693" y="4696"/>
                </a:cubicBezTo>
                <a:lnTo>
                  <a:pt x="4693" y="4696"/>
                </a:lnTo>
                <a:lnTo>
                  <a:pt x="4602" y="4745"/>
                </a:lnTo>
                <a:cubicBezTo>
                  <a:pt x="4551" y="4732"/>
                  <a:pt x="4487" y="4707"/>
                  <a:pt x="4436" y="4681"/>
                </a:cubicBezTo>
                <a:lnTo>
                  <a:pt x="4398" y="4656"/>
                </a:lnTo>
                <a:cubicBezTo>
                  <a:pt x="4372" y="4643"/>
                  <a:pt x="4359" y="4630"/>
                  <a:pt x="4334" y="4630"/>
                </a:cubicBezTo>
                <a:cubicBezTo>
                  <a:pt x="4270" y="4592"/>
                  <a:pt x="4194" y="4579"/>
                  <a:pt x="4117" y="4567"/>
                </a:cubicBezTo>
                <a:cubicBezTo>
                  <a:pt x="4093" y="4562"/>
                  <a:pt x="4068" y="4560"/>
                  <a:pt x="4044" y="4560"/>
                </a:cubicBezTo>
                <a:cubicBezTo>
                  <a:pt x="3929" y="4560"/>
                  <a:pt x="3819" y="4608"/>
                  <a:pt x="3735" y="4681"/>
                </a:cubicBezTo>
                <a:cubicBezTo>
                  <a:pt x="3646" y="4758"/>
                  <a:pt x="3607" y="4885"/>
                  <a:pt x="3620" y="5000"/>
                </a:cubicBezTo>
                <a:cubicBezTo>
                  <a:pt x="3620" y="5085"/>
                  <a:pt x="3664" y="5170"/>
                  <a:pt x="3731" y="5233"/>
                </a:cubicBezTo>
                <a:lnTo>
                  <a:pt x="3731" y="5233"/>
                </a:lnTo>
                <a:cubicBezTo>
                  <a:pt x="3717" y="5245"/>
                  <a:pt x="3697" y="5256"/>
                  <a:pt x="3697" y="5268"/>
                </a:cubicBezTo>
                <a:cubicBezTo>
                  <a:pt x="3671" y="5357"/>
                  <a:pt x="3620" y="5433"/>
                  <a:pt x="3556" y="5497"/>
                </a:cubicBezTo>
                <a:cubicBezTo>
                  <a:pt x="3526" y="5512"/>
                  <a:pt x="3497" y="5518"/>
                  <a:pt x="3467" y="5518"/>
                </a:cubicBezTo>
                <a:cubicBezTo>
                  <a:pt x="3446" y="5518"/>
                  <a:pt x="3424" y="5515"/>
                  <a:pt x="3403" y="5510"/>
                </a:cubicBezTo>
                <a:cubicBezTo>
                  <a:pt x="3383" y="5500"/>
                  <a:pt x="3371" y="5482"/>
                  <a:pt x="3367" y="5462"/>
                </a:cubicBezTo>
                <a:lnTo>
                  <a:pt x="3367" y="5462"/>
                </a:lnTo>
                <a:cubicBezTo>
                  <a:pt x="3380" y="5460"/>
                  <a:pt x="3392" y="5459"/>
                  <a:pt x="3403" y="5459"/>
                </a:cubicBezTo>
                <a:lnTo>
                  <a:pt x="3403" y="5446"/>
                </a:lnTo>
                <a:cubicBezTo>
                  <a:pt x="3429" y="5446"/>
                  <a:pt x="3442" y="5421"/>
                  <a:pt x="3442" y="5408"/>
                </a:cubicBezTo>
                <a:cubicBezTo>
                  <a:pt x="3454" y="5382"/>
                  <a:pt x="3442" y="5370"/>
                  <a:pt x="3429" y="5344"/>
                </a:cubicBezTo>
                <a:cubicBezTo>
                  <a:pt x="3422" y="5338"/>
                  <a:pt x="3413" y="5335"/>
                  <a:pt x="3403" y="5335"/>
                </a:cubicBezTo>
                <a:cubicBezTo>
                  <a:pt x="3394" y="5335"/>
                  <a:pt x="3384" y="5338"/>
                  <a:pt x="3378" y="5344"/>
                </a:cubicBezTo>
                <a:cubicBezTo>
                  <a:pt x="3340" y="5351"/>
                  <a:pt x="3303" y="5354"/>
                  <a:pt x="3265" y="5354"/>
                </a:cubicBezTo>
                <a:cubicBezTo>
                  <a:pt x="3163" y="5354"/>
                  <a:pt x="3063" y="5331"/>
                  <a:pt x="2970" y="5293"/>
                </a:cubicBezTo>
                <a:cubicBezTo>
                  <a:pt x="2880" y="5245"/>
                  <a:pt x="2787" y="5223"/>
                  <a:pt x="2693" y="5223"/>
                </a:cubicBezTo>
                <a:cubicBezTo>
                  <a:pt x="2615" y="5223"/>
                  <a:pt x="2536" y="5239"/>
                  <a:pt x="2460" y="5268"/>
                </a:cubicBezTo>
                <a:cubicBezTo>
                  <a:pt x="2435" y="5281"/>
                  <a:pt x="2435" y="5293"/>
                  <a:pt x="2435" y="5319"/>
                </a:cubicBezTo>
                <a:cubicBezTo>
                  <a:pt x="2422" y="5332"/>
                  <a:pt x="2435" y="5357"/>
                  <a:pt x="2460" y="5370"/>
                </a:cubicBezTo>
                <a:cubicBezTo>
                  <a:pt x="2466" y="5376"/>
                  <a:pt x="2476" y="5379"/>
                  <a:pt x="2486" y="5379"/>
                </a:cubicBezTo>
                <a:cubicBezTo>
                  <a:pt x="2495" y="5379"/>
                  <a:pt x="2505" y="5376"/>
                  <a:pt x="2511" y="5370"/>
                </a:cubicBezTo>
                <a:cubicBezTo>
                  <a:pt x="2574" y="5347"/>
                  <a:pt x="2642" y="5334"/>
                  <a:pt x="2711" y="5334"/>
                </a:cubicBezTo>
                <a:cubicBezTo>
                  <a:pt x="2795" y="5334"/>
                  <a:pt x="2880" y="5353"/>
                  <a:pt x="2957" y="5395"/>
                </a:cubicBezTo>
                <a:cubicBezTo>
                  <a:pt x="3040" y="5431"/>
                  <a:pt x="3145" y="5455"/>
                  <a:pt x="3251" y="5469"/>
                </a:cubicBezTo>
                <a:lnTo>
                  <a:pt x="3251" y="5469"/>
                </a:lnTo>
                <a:cubicBezTo>
                  <a:pt x="3255" y="5516"/>
                  <a:pt x="3291" y="5563"/>
                  <a:pt x="3327" y="5599"/>
                </a:cubicBezTo>
                <a:cubicBezTo>
                  <a:pt x="3365" y="5625"/>
                  <a:pt x="3416" y="5637"/>
                  <a:pt x="3467" y="5637"/>
                </a:cubicBezTo>
                <a:lnTo>
                  <a:pt x="3505" y="5625"/>
                </a:lnTo>
                <a:cubicBezTo>
                  <a:pt x="3671" y="5599"/>
                  <a:pt x="3748" y="5421"/>
                  <a:pt x="3798" y="5306"/>
                </a:cubicBezTo>
                <a:cubicBezTo>
                  <a:pt x="3798" y="5299"/>
                  <a:pt x="3798" y="5288"/>
                  <a:pt x="3798" y="5277"/>
                </a:cubicBezTo>
                <a:lnTo>
                  <a:pt x="3798" y="5277"/>
                </a:lnTo>
                <a:cubicBezTo>
                  <a:pt x="3803" y="5279"/>
                  <a:pt x="3807" y="5281"/>
                  <a:pt x="3811" y="5281"/>
                </a:cubicBezTo>
                <a:cubicBezTo>
                  <a:pt x="3824" y="5281"/>
                  <a:pt x="3849" y="5268"/>
                  <a:pt x="3862" y="5255"/>
                </a:cubicBezTo>
                <a:lnTo>
                  <a:pt x="3862" y="5242"/>
                </a:lnTo>
                <a:cubicBezTo>
                  <a:pt x="3888" y="5217"/>
                  <a:pt x="3875" y="5179"/>
                  <a:pt x="3849" y="5166"/>
                </a:cubicBezTo>
                <a:cubicBezTo>
                  <a:pt x="3760" y="5115"/>
                  <a:pt x="3722" y="5026"/>
                  <a:pt x="3735" y="4936"/>
                </a:cubicBezTo>
                <a:cubicBezTo>
                  <a:pt x="3773" y="4809"/>
                  <a:pt x="3862" y="4720"/>
                  <a:pt x="3990" y="4681"/>
                </a:cubicBezTo>
                <a:cubicBezTo>
                  <a:pt x="4011" y="4679"/>
                  <a:pt x="4032" y="4678"/>
                  <a:pt x="4053" y="4678"/>
                </a:cubicBezTo>
                <a:cubicBezTo>
                  <a:pt x="4159" y="4678"/>
                  <a:pt x="4262" y="4705"/>
                  <a:pt x="4347" y="4758"/>
                </a:cubicBezTo>
                <a:cubicBezTo>
                  <a:pt x="4385" y="4783"/>
                  <a:pt x="4436" y="4809"/>
                  <a:pt x="4487" y="4822"/>
                </a:cubicBezTo>
                <a:cubicBezTo>
                  <a:pt x="4528" y="4847"/>
                  <a:pt x="4574" y="4858"/>
                  <a:pt x="4620" y="4858"/>
                </a:cubicBezTo>
                <a:cubicBezTo>
                  <a:pt x="4690" y="4858"/>
                  <a:pt x="4760" y="4830"/>
                  <a:pt x="4812" y="4783"/>
                </a:cubicBezTo>
                <a:lnTo>
                  <a:pt x="4831" y="4783"/>
                </a:lnTo>
                <a:lnTo>
                  <a:pt x="4831" y="4771"/>
                </a:lnTo>
                <a:cubicBezTo>
                  <a:pt x="4831" y="4768"/>
                  <a:pt x="4831" y="4766"/>
                  <a:pt x="4832" y="4764"/>
                </a:cubicBezTo>
                <a:lnTo>
                  <a:pt x="4832" y="4764"/>
                </a:lnTo>
                <a:cubicBezTo>
                  <a:pt x="4841" y="4754"/>
                  <a:pt x="4849" y="4743"/>
                  <a:pt x="4856" y="4732"/>
                </a:cubicBezTo>
                <a:cubicBezTo>
                  <a:pt x="4869" y="4707"/>
                  <a:pt x="4869" y="4694"/>
                  <a:pt x="4856" y="4681"/>
                </a:cubicBezTo>
                <a:cubicBezTo>
                  <a:pt x="4856" y="4669"/>
                  <a:pt x="4844" y="4656"/>
                  <a:pt x="4831" y="4643"/>
                </a:cubicBezTo>
                <a:cubicBezTo>
                  <a:pt x="4827" y="4639"/>
                  <a:pt x="4821" y="4638"/>
                  <a:pt x="4814" y="4638"/>
                </a:cubicBezTo>
                <a:cubicBezTo>
                  <a:pt x="4809" y="4638"/>
                  <a:pt x="4802" y="4639"/>
                  <a:pt x="4796" y="4641"/>
                </a:cubicBezTo>
                <a:lnTo>
                  <a:pt x="4796" y="4641"/>
                </a:lnTo>
                <a:cubicBezTo>
                  <a:pt x="4784" y="4614"/>
                  <a:pt x="4780" y="4584"/>
                  <a:pt x="4780" y="4554"/>
                </a:cubicBezTo>
                <a:cubicBezTo>
                  <a:pt x="4780" y="4478"/>
                  <a:pt x="4844" y="4421"/>
                  <a:pt x="4918" y="4421"/>
                </a:cubicBezTo>
                <a:cubicBezTo>
                  <a:pt x="4931" y="4421"/>
                  <a:pt x="4945" y="4423"/>
                  <a:pt x="4958" y="4427"/>
                </a:cubicBezTo>
                <a:cubicBezTo>
                  <a:pt x="5009" y="4427"/>
                  <a:pt x="5048" y="4465"/>
                  <a:pt x="5073" y="4503"/>
                </a:cubicBezTo>
                <a:cubicBezTo>
                  <a:pt x="5086" y="4522"/>
                  <a:pt x="5105" y="4532"/>
                  <a:pt x="5124" y="4532"/>
                </a:cubicBezTo>
                <a:cubicBezTo>
                  <a:pt x="5143" y="4532"/>
                  <a:pt x="5162" y="4522"/>
                  <a:pt x="5175" y="4503"/>
                </a:cubicBezTo>
                <a:cubicBezTo>
                  <a:pt x="5188" y="4490"/>
                  <a:pt x="5188" y="4465"/>
                  <a:pt x="5175" y="4452"/>
                </a:cubicBezTo>
                <a:cubicBezTo>
                  <a:pt x="5150" y="4401"/>
                  <a:pt x="5108" y="4362"/>
                  <a:pt x="5060" y="4337"/>
                </a:cubicBezTo>
                <a:lnTo>
                  <a:pt x="5060" y="4337"/>
                </a:lnTo>
                <a:cubicBezTo>
                  <a:pt x="5091" y="4233"/>
                  <a:pt x="5149" y="4147"/>
                  <a:pt x="5226" y="4070"/>
                </a:cubicBezTo>
                <a:cubicBezTo>
                  <a:pt x="5239" y="4057"/>
                  <a:pt x="5239" y="4044"/>
                  <a:pt x="5239" y="4019"/>
                </a:cubicBezTo>
                <a:cubicBezTo>
                  <a:pt x="5226" y="4006"/>
                  <a:pt x="5226" y="3993"/>
                  <a:pt x="5213" y="3993"/>
                </a:cubicBezTo>
                <a:lnTo>
                  <a:pt x="5138" y="3843"/>
                </a:lnTo>
                <a:lnTo>
                  <a:pt x="5138" y="3843"/>
                </a:lnTo>
                <a:cubicBezTo>
                  <a:pt x="5218" y="3837"/>
                  <a:pt x="5297" y="3827"/>
                  <a:pt x="5379" y="3815"/>
                </a:cubicBezTo>
                <a:cubicBezTo>
                  <a:pt x="5545" y="3789"/>
                  <a:pt x="5710" y="3776"/>
                  <a:pt x="5863" y="3764"/>
                </a:cubicBezTo>
                <a:cubicBezTo>
                  <a:pt x="5870" y="3766"/>
                  <a:pt x="5877" y="3767"/>
                  <a:pt x="5882" y="3767"/>
                </a:cubicBezTo>
                <a:cubicBezTo>
                  <a:pt x="5910" y="3767"/>
                  <a:pt x="5927" y="3744"/>
                  <a:pt x="5927" y="3713"/>
                </a:cubicBezTo>
                <a:cubicBezTo>
                  <a:pt x="5927" y="3687"/>
                  <a:pt x="5902" y="3662"/>
                  <a:pt x="5863" y="3662"/>
                </a:cubicBezTo>
                <a:cubicBezTo>
                  <a:pt x="5710" y="3662"/>
                  <a:pt x="5557" y="3674"/>
                  <a:pt x="5405" y="3700"/>
                </a:cubicBezTo>
                <a:cubicBezTo>
                  <a:pt x="5298" y="3711"/>
                  <a:pt x="5191" y="3730"/>
                  <a:pt x="5085" y="3736"/>
                </a:cubicBezTo>
                <a:lnTo>
                  <a:pt x="5085" y="3736"/>
                </a:lnTo>
                <a:lnTo>
                  <a:pt x="5035" y="3636"/>
                </a:lnTo>
                <a:cubicBezTo>
                  <a:pt x="5035" y="3611"/>
                  <a:pt x="5035" y="3598"/>
                  <a:pt x="5022" y="3598"/>
                </a:cubicBezTo>
                <a:cubicBezTo>
                  <a:pt x="4999" y="3580"/>
                  <a:pt x="4980" y="3560"/>
                  <a:pt x="4964" y="3538"/>
                </a:cubicBezTo>
                <a:lnTo>
                  <a:pt x="4964" y="3538"/>
                </a:lnTo>
                <a:cubicBezTo>
                  <a:pt x="5010" y="3545"/>
                  <a:pt x="5054" y="3552"/>
                  <a:pt x="5099" y="3560"/>
                </a:cubicBezTo>
                <a:cubicBezTo>
                  <a:pt x="5137" y="3560"/>
                  <a:pt x="5162" y="3534"/>
                  <a:pt x="5162" y="3509"/>
                </a:cubicBezTo>
                <a:cubicBezTo>
                  <a:pt x="5175" y="3483"/>
                  <a:pt x="5150" y="3458"/>
                  <a:pt x="5124" y="3445"/>
                </a:cubicBezTo>
                <a:lnTo>
                  <a:pt x="5099" y="3445"/>
                </a:lnTo>
                <a:cubicBezTo>
                  <a:pt x="5043" y="3436"/>
                  <a:pt x="4987" y="3428"/>
                  <a:pt x="4931" y="3421"/>
                </a:cubicBezTo>
                <a:lnTo>
                  <a:pt x="4931" y="3421"/>
                </a:lnTo>
                <a:cubicBezTo>
                  <a:pt x="4932" y="3416"/>
                  <a:pt x="4932" y="3411"/>
                  <a:pt x="4933" y="3407"/>
                </a:cubicBezTo>
                <a:cubicBezTo>
                  <a:pt x="4984" y="3190"/>
                  <a:pt x="5468" y="2986"/>
                  <a:pt x="5647" y="2935"/>
                </a:cubicBezTo>
                <a:cubicBezTo>
                  <a:pt x="5792" y="2887"/>
                  <a:pt x="5937" y="2854"/>
                  <a:pt x="6086" y="2833"/>
                </a:cubicBezTo>
                <a:lnTo>
                  <a:pt x="6086" y="2833"/>
                </a:lnTo>
                <a:cubicBezTo>
                  <a:pt x="6093" y="2845"/>
                  <a:pt x="6099" y="2858"/>
                  <a:pt x="6106" y="2871"/>
                </a:cubicBezTo>
                <a:cubicBezTo>
                  <a:pt x="6121" y="2887"/>
                  <a:pt x="6137" y="2898"/>
                  <a:pt x="6153" y="2898"/>
                </a:cubicBezTo>
                <a:cubicBezTo>
                  <a:pt x="6161" y="2898"/>
                  <a:pt x="6169" y="2895"/>
                  <a:pt x="6178" y="2888"/>
                </a:cubicBezTo>
                <a:lnTo>
                  <a:pt x="6178" y="2888"/>
                </a:lnTo>
                <a:cubicBezTo>
                  <a:pt x="6179" y="2891"/>
                  <a:pt x="6181" y="2894"/>
                  <a:pt x="6182" y="2897"/>
                </a:cubicBezTo>
                <a:cubicBezTo>
                  <a:pt x="6195" y="2910"/>
                  <a:pt x="6208" y="2922"/>
                  <a:pt x="6233" y="2922"/>
                </a:cubicBezTo>
                <a:cubicBezTo>
                  <a:pt x="6259" y="2922"/>
                  <a:pt x="6271" y="2910"/>
                  <a:pt x="6284" y="2897"/>
                </a:cubicBezTo>
                <a:cubicBezTo>
                  <a:pt x="6297" y="2871"/>
                  <a:pt x="6297" y="2846"/>
                  <a:pt x="6284" y="2833"/>
                </a:cubicBezTo>
                <a:cubicBezTo>
                  <a:pt x="6281" y="2826"/>
                  <a:pt x="6277" y="2819"/>
                  <a:pt x="6274" y="2812"/>
                </a:cubicBezTo>
                <a:lnTo>
                  <a:pt x="6274" y="2812"/>
                </a:lnTo>
                <a:cubicBezTo>
                  <a:pt x="6299" y="2811"/>
                  <a:pt x="6323" y="2809"/>
                  <a:pt x="6348" y="2808"/>
                </a:cubicBezTo>
                <a:cubicBezTo>
                  <a:pt x="6373" y="2808"/>
                  <a:pt x="6386" y="2795"/>
                  <a:pt x="6399" y="2782"/>
                </a:cubicBezTo>
                <a:cubicBezTo>
                  <a:pt x="6401" y="2779"/>
                  <a:pt x="6402" y="2775"/>
                  <a:pt x="6403" y="2772"/>
                </a:cubicBezTo>
                <a:lnTo>
                  <a:pt x="6403" y="2772"/>
                </a:lnTo>
                <a:cubicBezTo>
                  <a:pt x="6410" y="2776"/>
                  <a:pt x="6417" y="2779"/>
                  <a:pt x="6424" y="2782"/>
                </a:cubicBezTo>
                <a:cubicBezTo>
                  <a:pt x="6435" y="2788"/>
                  <a:pt x="6445" y="2791"/>
                  <a:pt x="6456" y="2791"/>
                </a:cubicBezTo>
                <a:cubicBezTo>
                  <a:pt x="6471" y="2791"/>
                  <a:pt x="6486" y="2784"/>
                  <a:pt x="6501" y="2769"/>
                </a:cubicBezTo>
                <a:cubicBezTo>
                  <a:pt x="6513" y="2744"/>
                  <a:pt x="6501" y="2706"/>
                  <a:pt x="6475" y="2693"/>
                </a:cubicBezTo>
                <a:cubicBezTo>
                  <a:pt x="6501" y="2566"/>
                  <a:pt x="6564" y="2451"/>
                  <a:pt x="6641" y="2362"/>
                </a:cubicBezTo>
                <a:cubicBezTo>
                  <a:pt x="6756" y="2247"/>
                  <a:pt x="6883" y="2170"/>
                  <a:pt x="7036" y="2119"/>
                </a:cubicBezTo>
                <a:cubicBezTo>
                  <a:pt x="7189" y="2061"/>
                  <a:pt x="7350" y="2032"/>
                  <a:pt x="7513" y="2032"/>
                </a:cubicBezTo>
                <a:cubicBezTo>
                  <a:pt x="7635" y="2032"/>
                  <a:pt x="7757" y="2048"/>
                  <a:pt x="7877" y="2081"/>
                </a:cubicBezTo>
                <a:cubicBezTo>
                  <a:pt x="8209" y="2170"/>
                  <a:pt x="8897" y="2566"/>
                  <a:pt x="8986" y="3012"/>
                </a:cubicBezTo>
                <a:cubicBezTo>
                  <a:pt x="9008" y="3182"/>
                  <a:pt x="8940" y="3343"/>
                  <a:pt x="8821" y="3451"/>
                </a:cubicBezTo>
                <a:lnTo>
                  <a:pt x="8821" y="3451"/>
                </a:lnTo>
                <a:lnTo>
                  <a:pt x="8757" y="3420"/>
                </a:lnTo>
                <a:cubicBezTo>
                  <a:pt x="8750" y="3413"/>
                  <a:pt x="8741" y="3410"/>
                  <a:pt x="8731" y="3410"/>
                </a:cubicBezTo>
                <a:cubicBezTo>
                  <a:pt x="8722" y="3410"/>
                  <a:pt x="8712" y="3413"/>
                  <a:pt x="8706" y="3420"/>
                </a:cubicBezTo>
                <a:cubicBezTo>
                  <a:pt x="8680" y="3432"/>
                  <a:pt x="8680" y="3445"/>
                  <a:pt x="8680" y="3471"/>
                </a:cubicBezTo>
                <a:cubicBezTo>
                  <a:pt x="8680" y="3496"/>
                  <a:pt x="8693" y="3509"/>
                  <a:pt x="8706" y="3522"/>
                </a:cubicBezTo>
                <a:lnTo>
                  <a:pt x="8718" y="3528"/>
                </a:lnTo>
                <a:lnTo>
                  <a:pt x="8718" y="3528"/>
                </a:lnTo>
                <a:cubicBezTo>
                  <a:pt x="8712" y="3536"/>
                  <a:pt x="8712" y="3546"/>
                  <a:pt x="8719" y="3560"/>
                </a:cubicBezTo>
                <a:cubicBezTo>
                  <a:pt x="8719" y="3585"/>
                  <a:pt x="8731" y="3598"/>
                  <a:pt x="8744" y="3611"/>
                </a:cubicBezTo>
                <a:lnTo>
                  <a:pt x="8754" y="3611"/>
                </a:lnTo>
                <a:cubicBezTo>
                  <a:pt x="8750" y="3619"/>
                  <a:pt x="8744" y="3628"/>
                  <a:pt x="8744" y="3636"/>
                </a:cubicBezTo>
                <a:cubicBezTo>
                  <a:pt x="8724" y="3676"/>
                  <a:pt x="8715" y="3716"/>
                  <a:pt x="8714" y="3754"/>
                </a:cubicBezTo>
                <a:lnTo>
                  <a:pt x="8714" y="3754"/>
                </a:lnTo>
                <a:lnTo>
                  <a:pt x="8578" y="3776"/>
                </a:lnTo>
                <a:cubicBezTo>
                  <a:pt x="8566" y="3789"/>
                  <a:pt x="8540" y="3802"/>
                  <a:pt x="8540" y="3815"/>
                </a:cubicBezTo>
                <a:cubicBezTo>
                  <a:pt x="8527" y="3840"/>
                  <a:pt x="8540" y="3853"/>
                  <a:pt x="8553" y="3878"/>
                </a:cubicBezTo>
                <a:cubicBezTo>
                  <a:pt x="8566" y="3878"/>
                  <a:pt x="8578" y="3891"/>
                  <a:pt x="8591" y="3891"/>
                </a:cubicBezTo>
                <a:lnTo>
                  <a:pt x="8737" y="3869"/>
                </a:lnTo>
                <a:lnTo>
                  <a:pt x="8737" y="3869"/>
                </a:lnTo>
                <a:cubicBezTo>
                  <a:pt x="8779" y="3981"/>
                  <a:pt x="8889" y="3994"/>
                  <a:pt x="8986" y="4006"/>
                </a:cubicBezTo>
                <a:cubicBezTo>
                  <a:pt x="9036" y="4006"/>
                  <a:pt x="9073" y="4006"/>
                  <a:pt x="9110" y="4029"/>
                </a:cubicBezTo>
                <a:lnTo>
                  <a:pt x="9110" y="4029"/>
                </a:lnTo>
                <a:cubicBezTo>
                  <a:pt x="9086" y="4061"/>
                  <a:pt x="9066" y="4096"/>
                  <a:pt x="9050" y="4133"/>
                </a:cubicBezTo>
                <a:cubicBezTo>
                  <a:pt x="9033" y="4183"/>
                  <a:pt x="9071" y="4222"/>
                  <a:pt x="9106" y="4222"/>
                </a:cubicBezTo>
                <a:cubicBezTo>
                  <a:pt x="9125" y="4222"/>
                  <a:pt x="9143" y="4211"/>
                  <a:pt x="9152" y="4184"/>
                </a:cubicBezTo>
                <a:cubicBezTo>
                  <a:pt x="9216" y="4044"/>
                  <a:pt x="9356" y="3955"/>
                  <a:pt x="9509" y="3955"/>
                </a:cubicBezTo>
                <a:cubicBezTo>
                  <a:pt x="9789" y="3968"/>
                  <a:pt x="10044" y="4133"/>
                  <a:pt x="10184" y="4388"/>
                </a:cubicBezTo>
                <a:cubicBezTo>
                  <a:pt x="10286" y="4554"/>
                  <a:pt x="10274" y="4758"/>
                  <a:pt x="10159" y="4924"/>
                </a:cubicBezTo>
                <a:cubicBezTo>
                  <a:pt x="10146" y="4936"/>
                  <a:pt x="10146" y="4949"/>
                  <a:pt x="10159" y="4975"/>
                </a:cubicBezTo>
                <a:cubicBezTo>
                  <a:pt x="10159" y="4987"/>
                  <a:pt x="10184" y="5000"/>
                  <a:pt x="10210" y="5013"/>
                </a:cubicBezTo>
                <a:cubicBezTo>
                  <a:pt x="10223" y="5013"/>
                  <a:pt x="10235" y="5000"/>
                  <a:pt x="10248" y="4987"/>
                </a:cubicBezTo>
                <a:lnTo>
                  <a:pt x="10261" y="4975"/>
                </a:lnTo>
                <a:cubicBezTo>
                  <a:pt x="10284" y="4943"/>
                  <a:pt x="10304" y="4910"/>
                  <a:pt x="10320" y="4875"/>
                </a:cubicBezTo>
                <a:lnTo>
                  <a:pt x="10320" y="4875"/>
                </a:lnTo>
                <a:cubicBezTo>
                  <a:pt x="10321" y="4874"/>
                  <a:pt x="10323" y="4873"/>
                  <a:pt x="10325" y="4873"/>
                </a:cubicBezTo>
                <a:cubicBezTo>
                  <a:pt x="10404" y="4837"/>
                  <a:pt x="10483" y="4821"/>
                  <a:pt x="10562" y="4821"/>
                </a:cubicBezTo>
                <a:cubicBezTo>
                  <a:pt x="10623" y="4821"/>
                  <a:pt x="10684" y="4830"/>
                  <a:pt x="10745" y="4847"/>
                </a:cubicBezTo>
                <a:cubicBezTo>
                  <a:pt x="10834" y="4873"/>
                  <a:pt x="10898" y="4911"/>
                  <a:pt x="10962" y="4962"/>
                </a:cubicBezTo>
                <a:cubicBezTo>
                  <a:pt x="11051" y="5038"/>
                  <a:pt x="11102" y="5140"/>
                  <a:pt x="11089" y="5242"/>
                </a:cubicBezTo>
                <a:cubicBezTo>
                  <a:pt x="11089" y="5255"/>
                  <a:pt x="11077" y="5306"/>
                  <a:pt x="10987" y="5319"/>
                </a:cubicBezTo>
                <a:cubicBezTo>
                  <a:pt x="10949" y="5319"/>
                  <a:pt x="10924" y="5344"/>
                  <a:pt x="10936" y="5382"/>
                </a:cubicBezTo>
                <a:cubicBezTo>
                  <a:pt x="10936" y="5397"/>
                  <a:pt x="10945" y="5411"/>
                  <a:pt x="10958" y="5421"/>
                </a:cubicBezTo>
                <a:lnTo>
                  <a:pt x="10958" y="5421"/>
                </a:lnTo>
                <a:cubicBezTo>
                  <a:pt x="10947" y="5429"/>
                  <a:pt x="10935" y="5437"/>
                  <a:pt x="10924" y="5446"/>
                </a:cubicBezTo>
                <a:cubicBezTo>
                  <a:pt x="10898" y="5472"/>
                  <a:pt x="10885" y="5523"/>
                  <a:pt x="10924" y="5548"/>
                </a:cubicBezTo>
                <a:cubicBezTo>
                  <a:pt x="10931" y="5556"/>
                  <a:pt x="10947" y="5563"/>
                  <a:pt x="10964" y="5563"/>
                </a:cubicBezTo>
                <a:cubicBezTo>
                  <a:pt x="10976" y="5563"/>
                  <a:pt x="10989" y="5559"/>
                  <a:pt x="11000" y="5548"/>
                </a:cubicBezTo>
                <a:cubicBezTo>
                  <a:pt x="11099" y="5467"/>
                  <a:pt x="11224" y="5424"/>
                  <a:pt x="11352" y="5424"/>
                </a:cubicBezTo>
                <a:cubicBezTo>
                  <a:pt x="11405" y="5424"/>
                  <a:pt x="11458" y="5431"/>
                  <a:pt x="11510" y="5446"/>
                </a:cubicBezTo>
                <a:cubicBezTo>
                  <a:pt x="11561" y="5459"/>
                  <a:pt x="11599" y="5472"/>
                  <a:pt x="11637" y="5510"/>
                </a:cubicBezTo>
                <a:lnTo>
                  <a:pt x="11650" y="5510"/>
                </a:lnTo>
                <a:cubicBezTo>
                  <a:pt x="11701" y="5523"/>
                  <a:pt x="11727" y="5548"/>
                  <a:pt x="11727" y="5561"/>
                </a:cubicBezTo>
                <a:cubicBezTo>
                  <a:pt x="11739" y="5586"/>
                  <a:pt x="11727" y="5650"/>
                  <a:pt x="11688" y="5714"/>
                </a:cubicBezTo>
                <a:lnTo>
                  <a:pt x="11676" y="5727"/>
                </a:lnTo>
                <a:lnTo>
                  <a:pt x="11676" y="5739"/>
                </a:lnTo>
                <a:cubicBezTo>
                  <a:pt x="11701" y="5790"/>
                  <a:pt x="11701" y="5841"/>
                  <a:pt x="11676" y="5892"/>
                </a:cubicBezTo>
                <a:cubicBezTo>
                  <a:pt x="11663" y="5918"/>
                  <a:pt x="11625" y="5931"/>
                  <a:pt x="11599" y="5931"/>
                </a:cubicBezTo>
                <a:lnTo>
                  <a:pt x="11587" y="5931"/>
                </a:lnTo>
                <a:cubicBezTo>
                  <a:pt x="11523" y="5956"/>
                  <a:pt x="11472" y="5969"/>
                  <a:pt x="11408" y="5982"/>
                </a:cubicBezTo>
                <a:cubicBezTo>
                  <a:pt x="11196" y="6041"/>
                  <a:pt x="10966" y="6084"/>
                  <a:pt x="10786" y="6084"/>
                </a:cubicBezTo>
                <a:cubicBezTo>
                  <a:pt x="10620" y="6084"/>
                  <a:pt x="10495" y="6048"/>
                  <a:pt x="10465" y="5956"/>
                </a:cubicBezTo>
                <a:cubicBezTo>
                  <a:pt x="10465" y="5931"/>
                  <a:pt x="10439" y="5918"/>
                  <a:pt x="10427" y="5918"/>
                </a:cubicBezTo>
                <a:cubicBezTo>
                  <a:pt x="10419" y="5914"/>
                  <a:pt x="10412" y="5913"/>
                  <a:pt x="10405" y="5913"/>
                </a:cubicBezTo>
                <a:cubicBezTo>
                  <a:pt x="10387" y="5913"/>
                  <a:pt x="10372" y="5922"/>
                  <a:pt x="10363" y="5931"/>
                </a:cubicBezTo>
                <a:cubicBezTo>
                  <a:pt x="10350" y="5943"/>
                  <a:pt x="10350" y="5969"/>
                  <a:pt x="10363" y="5982"/>
                </a:cubicBezTo>
                <a:cubicBezTo>
                  <a:pt x="10414" y="6147"/>
                  <a:pt x="10567" y="6186"/>
                  <a:pt x="10720" y="6186"/>
                </a:cubicBezTo>
                <a:lnTo>
                  <a:pt x="10898" y="6186"/>
                </a:lnTo>
                <a:lnTo>
                  <a:pt x="11013" y="6173"/>
                </a:lnTo>
                <a:cubicBezTo>
                  <a:pt x="11281" y="6147"/>
                  <a:pt x="11688" y="6109"/>
                  <a:pt x="11867" y="5892"/>
                </a:cubicBezTo>
                <a:cubicBezTo>
                  <a:pt x="11918" y="5841"/>
                  <a:pt x="11931" y="5765"/>
                  <a:pt x="11918" y="5701"/>
                </a:cubicBezTo>
                <a:cubicBezTo>
                  <a:pt x="11892" y="5586"/>
                  <a:pt x="11829" y="5484"/>
                  <a:pt x="11727" y="5421"/>
                </a:cubicBezTo>
                <a:cubicBezTo>
                  <a:pt x="11612" y="5342"/>
                  <a:pt x="11478" y="5304"/>
                  <a:pt x="11344" y="5304"/>
                </a:cubicBezTo>
                <a:cubicBezTo>
                  <a:pt x="11286" y="5304"/>
                  <a:pt x="11229" y="5311"/>
                  <a:pt x="11173" y="5325"/>
                </a:cubicBezTo>
                <a:lnTo>
                  <a:pt x="11173" y="5325"/>
                </a:lnTo>
                <a:cubicBezTo>
                  <a:pt x="11180" y="5312"/>
                  <a:pt x="11187" y="5297"/>
                  <a:pt x="11191" y="5281"/>
                </a:cubicBezTo>
                <a:cubicBezTo>
                  <a:pt x="11217" y="5140"/>
                  <a:pt x="11166" y="4987"/>
                  <a:pt x="11064" y="4898"/>
                </a:cubicBezTo>
                <a:cubicBezTo>
                  <a:pt x="10920" y="4772"/>
                  <a:pt x="10744" y="4706"/>
                  <a:pt x="10563" y="4706"/>
                </a:cubicBezTo>
                <a:cubicBezTo>
                  <a:pt x="10497" y="4706"/>
                  <a:pt x="10431" y="4715"/>
                  <a:pt x="10365" y="4732"/>
                </a:cubicBezTo>
                <a:lnTo>
                  <a:pt x="10365" y="4732"/>
                </a:lnTo>
                <a:cubicBezTo>
                  <a:pt x="10393" y="4590"/>
                  <a:pt x="10370" y="4439"/>
                  <a:pt x="10299" y="4312"/>
                </a:cubicBezTo>
                <a:cubicBezTo>
                  <a:pt x="10146" y="4031"/>
                  <a:pt x="9853" y="3840"/>
                  <a:pt x="9522" y="3815"/>
                </a:cubicBezTo>
                <a:lnTo>
                  <a:pt x="9509" y="3815"/>
                </a:lnTo>
                <a:cubicBezTo>
                  <a:pt x="9392" y="3822"/>
                  <a:pt x="9283" y="3867"/>
                  <a:pt x="9197" y="3938"/>
                </a:cubicBezTo>
                <a:lnTo>
                  <a:pt x="9197" y="3938"/>
                </a:lnTo>
                <a:cubicBezTo>
                  <a:pt x="9191" y="3935"/>
                  <a:pt x="9185" y="3932"/>
                  <a:pt x="9177" y="3929"/>
                </a:cubicBezTo>
                <a:cubicBezTo>
                  <a:pt x="9126" y="3904"/>
                  <a:pt x="9075" y="3891"/>
                  <a:pt x="9024" y="3891"/>
                </a:cubicBezTo>
                <a:cubicBezTo>
                  <a:pt x="8974" y="3891"/>
                  <a:pt x="8935" y="3891"/>
                  <a:pt x="8897" y="3878"/>
                </a:cubicBezTo>
                <a:cubicBezTo>
                  <a:pt x="8872" y="3866"/>
                  <a:pt x="8846" y="3840"/>
                  <a:pt x="8833" y="3815"/>
                </a:cubicBezTo>
                <a:cubicBezTo>
                  <a:pt x="8821" y="3776"/>
                  <a:pt x="8833" y="3700"/>
                  <a:pt x="8910" y="3560"/>
                </a:cubicBezTo>
                <a:cubicBezTo>
                  <a:pt x="8923" y="3547"/>
                  <a:pt x="8923" y="3534"/>
                  <a:pt x="8910" y="3522"/>
                </a:cubicBezTo>
                <a:cubicBezTo>
                  <a:pt x="8910" y="3516"/>
                  <a:pt x="8907" y="3510"/>
                  <a:pt x="8903" y="3504"/>
                </a:cubicBezTo>
                <a:lnTo>
                  <a:pt x="8903" y="3504"/>
                </a:lnTo>
                <a:cubicBezTo>
                  <a:pt x="9045" y="3369"/>
                  <a:pt x="9107" y="3171"/>
                  <a:pt x="9075" y="2973"/>
                </a:cubicBezTo>
                <a:cubicBezTo>
                  <a:pt x="8974" y="2489"/>
                  <a:pt x="8260" y="2030"/>
                  <a:pt x="7826" y="1941"/>
                </a:cubicBezTo>
                <a:cubicBezTo>
                  <a:pt x="7723" y="1918"/>
                  <a:pt x="7619" y="1907"/>
                  <a:pt x="7515" y="1907"/>
                </a:cubicBezTo>
                <a:cubicBezTo>
                  <a:pt x="7206" y="1907"/>
                  <a:pt x="6901" y="2005"/>
                  <a:pt x="6654" y="2196"/>
                </a:cubicBezTo>
                <a:cubicBezTo>
                  <a:pt x="6640" y="2206"/>
                  <a:pt x="6609" y="2230"/>
                  <a:pt x="6572" y="2262"/>
                </a:cubicBezTo>
                <a:lnTo>
                  <a:pt x="6572" y="2262"/>
                </a:lnTo>
                <a:cubicBezTo>
                  <a:pt x="6574" y="2257"/>
                  <a:pt x="6575" y="2252"/>
                  <a:pt x="6577" y="2247"/>
                </a:cubicBezTo>
                <a:cubicBezTo>
                  <a:pt x="6603" y="2145"/>
                  <a:pt x="6590" y="2043"/>
                  <a:pt x="6539" y="1954"/>
                </a:cubicBezTo>
                <a:cubicBezTo>
                  <a:pt x="6513" y="1903"/>
                  <a:pt x="6501" y="1865"/>
                  <a:pt x="6501" y="1814"/>
                </a:cubicBezTo>
                <a:cubicBezTo>
                  <a:pt x="6488" y="1788"/>
                  <a:pt x="6475" y="1775"/>
                  <a:pt x="6462" y="1763"/>
                </a:cubicBezTo>
                <a:close/>
              </a:path>
            </a:pathLst>
          </a:custGeom>
          <a:solidFill>
            <a:srgbClr val="1C2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4"/>
          <p:cNvSpPr/>
          <p:nvPr userDrawn="1"/>
        </p:nvSpPr>
        <p:spPr>
          <a:xfrm>
            <a:off x="34666" y="3973177"/>
            <a:ext cx="9144076" cy="1674049"/>
          </a:xfrm>
          <a:custGeom>
            <a:avLst/>
            <a:gdLst/>
            <a:ahLst/>
            <a:cxnLst/>
            <a:rect l="l" t="t" r="r" b="b"/>
            <a:pathLst>
              <a:path w="146940" h="26901" extrusionOk="0">
                <a:moveTo>
                  <a:pt x="70587" y="1066"/>
                </a:moveTo>
                <a:lnTo>
                  <a:pt x="70587" y="1066"/>
                </a:lnTo>
                <a:cubicBezTo>
                  <a:pt x="70314" y="1202"/>
                  <a:pt x="70041" y="1318"/>
                  <a:pt x="69759" y="1422"/>
                </a:cubicBezTo>
                <a:lnTo>
                  <a:pt x="69759" y="1422"/>
                </a:lnTo>
                <a:cubicBezTo>
                  <a:pt x="69758" y="1422"/>
                  <a:pt x="69758" y="1422"/>
                  <a:pt x="69757" y="1422"/>
                </a:cubicBezTo>
                <a:lnTo>
                  <a:pt x="69757" y="1422"/>
                </a:lnTo>
                <a:cubicBezTo>
                  <a:pt x="70040" y="1316"/>
                  <a:pt x="70313" y="1191"/>
                  <a:pt x="70587" y="1066"/>
                </a:cubicBezTo>
                <a:close/>
                <a:moveTo>
                  <a:pt x="68346" y="1641"/>
                </a:moveTo>
                <a:cubicBezTo>
                  <a:pt x="68330" y="1655"/>
                  <a:pt x="68323" y="1669"/>
                  <a:pt x="68322" y="1684"/>
                </a:cubicBezTo>
                <a:lnTo>
                  <a:pt x="68322" y="1684"/>
                </a:lnTo>
                <a:cubicBezTo>
                  <a:pt x="68321" y="1669"/>
                  <a:pt x="68328" y="1654"/>
                  <a:pt x="68346" y="1641"/>
                </a:cubicBezTo>
                <a:close/>
                <a:moveTo>
                  <a:pt x="42341" y="3003"/>
                </a:moveTo>
                <a:cubicBezTo>
                  <a:pt x="42378" y="3049"/>
                  <a:pt x="42419" y="3093"/>
                  <a:pt x="42459" y="3139"/>
                </a:cubicBezTo>
                <a:lnTo>
                  <a:pt x="42459" y="3139"/>
                </a:lnTo>
                <a:cubicBezTo>
                  <a:pt x="42418" y="3094"/>
                  <a:pt x="42377" y="3049"/>
                  <a:pt x="42341" y="3003"/>
                </a:cubicBezTo>
                <a:close/>
                <a:moveTo>
                  <a:pt x="28663" y="3784"/>
                </a:moveTo>
                <a:cubicBezTo>
                  <a:pt x="28658" y="3794"/>
                  <a:pt x="28657" y="3805"/>
                  <a:pt x="28658" y="3815"/>
                </a:cubicBezTo>
                <a:lnTo>
                  <a:pt x="28658" y="3815"/>
                </a:lnTo>
                <a:cubicBezTo>
                  <a:pt x="28656" y="3804"/>
                  <a:pt x="28657" y="3794"/>
                  <a:pt x="28663" y="3784"/>
                </a:cubicBezTo>
                <a:close/>
                <a:moveTo>
                  <a:pt x="37167" y="1728"/>
                </a:moveTo>
                <a:cubicBezTo>
                  <a:pt x="37141" y="1728"/>
                  <a:pt x="37116" y="1735"/>
                  <a:pt x="37099" y="1752"/>
                </a:cubicBezTo>
                <a:lnTo>
                  <a:pt x="37087" y="1739"/>
                </a:lnTo>
                <a:lnTo>
                  <a:pt x="36744" y="2070"/>
                </a:lnTo>
                <a:cubicBezTo>
                  <a:pt x="36720" y="2082"/>
                  <a:pt x="36732" y="2107"/>
                  <a:pt x="36756" y="2119"/>
                </a:cubicBezTo>
                <a:cubicBezTo>
                  <a:pt x="36977" y="2254"/>
                  <a:pt x="37209" y="2376"/>
                  <a:pt x="37467" y="2474"/>
                </a:cubicBezTo>
                <a:cubicBezTo>
                  <a:pt x="37675" y="2535"/>
                  <a:pt x="37883" y="2621"/>
                  <a:pt x="38079" y="2719"/>
                </a:cubicBezTo>
                <a:cubicBezTo>
                  <a:pt x="38373" y="2890"/>
                  <a:pt x="38262" y="2903"/>
                  <a:pt x="38434" y="3062"/>
                </a:cubicBezTo>
                <a:cubicBezTo>
                  <a:pt x="38495" y="3123"/>
                  <a:pt x="38569" y="3172"/>
                  <a:pt x="38642" y="3196"/>
                </a:cubicBezTo>
                <a:cubicBezTo>
                  <a:pt x="38764" y="3245"/>
                  <a:pt x="38936" y="3258"/>
                  <a:pt x="39046" y="3307"/>
                </a:cubicBezTo>
                <a:cubicBezTo>
                  <a:pt x="39303" y="3405"/>
                  <a:pt x="39511" y="3613"/>
                  <a:pt x="39634" y="3870"/>
                </a:cubicBezTo>
                <a:cubicBezTo>
                  <a:pt x="39643" y="3889"/>
                  <a:pt x="39670" y="3897"/>
                  <a:pt x="39699" y="3897"/>
                </a:cubicBezTo>
                <a:cubicBezTo>
                  <a:pt x="39745" y="3897"/>
                  <a:pt x="39796" y="3876"/>
                  <a:pt x="39781" y="3845"/>
                </a:cubicBezTo>
                <a:cubicBezTo>
                  <a:pt x="39707" y="3613"/>
                  <a:pt x="39536" y="3417"/>
                  <a:pt x="39315" y="3307"/>
                </a:cubicBezTo>
                <a:cubicBezTo>
                  <a:pt x="39205" y="3258"/>
                  <a:pt x="39083" y="3233"/>
                  <a:pt x="38960" y="3196"/>
                </a:cubicBezTo>
                <a:cubicBezTo>
                  <a:pt x="38666" y="3074"/>
                  <a:pt x="38605" y="2952"/>
                  <a:pt x="38434" y="2792"/>
                </a:cubicBezTo>
                <a:cubicBezTo>
                  <a:pt x="38287" y="2658"/>
                  <a:pt x="38103" y="2560"/>
                  <a:pt x="37920" y="2511"/>
                </a:cubicBezTo>
                <a:cubicBezTo>
                  <a:pt x="37662" y="2450"/>
                  <a:pt x="37418" y="2364"/>
                  <a:pt x="37197" y="2254"/>
                </a:cubicBezTo>
                <a:cubicBezTo>
                  <a:pt x="36916" y="2058"/>
                  <a:pt x="37026" y="1984"/>
                  <a:pt x="37234" y="1788"/>
                </a:cubicBezTo>
                <a:cubicBezTo>
                  <a:pt x="37267" y="1756"/>
                  <a:pt x="37218" y="1728"/>
                  <a:pt x="37167" y="1728"/>
                </a:cubicBezTo>
                <a:close/>
                <a:moveTo>
                  <a:pt x="62065" y="4041"/>
                </a:moveTo>
                <a:lnTo>
                  <a:pt x="62065" y="4053"/>
                </a:lnTo>
                <a:cubicBezTo>
                  <a:pt x="62064" y="4055"/>
                  <a:pt x="62062" y="4056"/>
                  <a:pt x="62061" y="4057"/>
                </a:cubicBezTo>
                <a:lnTo>
                  <a:pt x="62061" y="4057"/>
                </a:lnTo>
                <a:cubicBezTo>
                  <a:pt x="62063" y="4051"/>
                  <a:pt x="62065" y="4045"/>
                  <a:pt x="62065" y="4041"/>
                </a:cubicBezTo>
                <a:close/>
                <a:moveTo>
                  <a:pt x="35410" y="2376"/>
                </a:moveTo>
                <a:cubicBezTo>
                  <a:pt x="33732" y="2658"/>
                  <a:pt x="32593" y="3515"/>
                  <a:pt x="31124" y="3992"/>
                </a:cubicBezTo>
                <a:cubicBezTo>
                  <a:pt x="31050" y="4013"/>
                  <a:pt x="31104" y="4071"/>
                  <a:pt x="31174" y="4071"/>
                </a:cubicBezTo>
                <a:cubicBezTo>
                  <a:pt x="31186" y="4071"/>
                  <a:pt x="31198" y="4069"/>
                  <a:pt x="31210" y="4066"/>
                </a:cubicBezTo>
                <a:cubicBezTo>
                  <a:pt x="32655" y="3588"/>
                  <a:pt x="33806" y="2731"/>
                  <a:pt x="35459" y="2450"/>
                </a:cubicBezTo>
                <a:cubicBezTo>
                  <a:pt x="35544" y="2450"/>
                  <a:pt x="35508" y="2376"/>
                  <a:pt x="35410" y="2376"/>
                </a:cubicBezTo>
                <a:close/>
                <a:moveTo>
                  <a:pt x="69852" y="4066"/>
                </a:moveTo>
                <a:lnTo>
                  <a:pt x="69852" y="4066"/>
                </a:lnTo>
                <a:cubicBezTo>
                  <a:pt x="69865" y="4088"/>
                  <a:pt x="69881" y="4112"/>
                  <a:pt x="69897" y="4137"/>
                </a:cubicBezTo>
                <a:lnTo>
                  <a:pt x="69897" y="4137"/>
                </a:lnTo>
                <a:cubicBezTo>
                  <a:pt x="69880" y="4114"/>
                  <a:pt x="69864" y="4090"/>
                  <a:pt x="69852" y="4066"/>
                </a:cubicBezTo>
                <a:close/>
                <a:moveTo>
                  <a:pt x="69987" y="4262"/>
                </a:moveTo>
                <a:cubicBezTo>
                  <a:pt x="70015" y="4297"/>
                  <a:pt x="69977" y="4316"/>
                  <a:pt x="69933" y="4316"/>
                </a:cubicBezTo>
                <a:cubicBezTo>
                  <a:pt x="69915" y="4316"/>
                  <a:pt x="69895" y="4313"/>
                  <a:pt x="69879" y="4306"/>
                </a:cubicBezTo>
                <a:lnTo>
                  <a:pt x="69879" y="4306"/>
                </a:lnTo>
                <a:cubicBezTo>
                  <a:pt x="69886" y="4307"/>
                  <a:pt x="69894" y="4307"/>
                  <a:pt x="69902" y="4307"/>
                </a:cubicBezTo>
                <a:cubicBezTo>
                  <a:pt x="69949" y="4307"/>
                  <a:pt x="70001" y="4291"/>
                  <a:pt x="69987" y="4262"/>
                </a:cubicBezTo>
                <a:close/>
                <a:moveTo>
                  <a:pt x="36068" y="2515"/>
                </a:moveTo>
                <a:cubicBezTo>
                  <a:pt x="36047" y="2515"/>
                  <a:pt x="36023" y="2517"/>
                  <a:pt x="35997" y="2523"/>
                </a:cubicBezTo>
                <a:cubicBezTo>
                  <a:pt x="35055" y="2694"/>
                  <a:pt x="34797" y="3209"/>
                  <a:pt x="34014" y="3478"/>
                </a:cubicBezTo>
                <a:cubicBezTo>
                  <a:pt x="33597" y="3637"/>
                  <a:pt x="33083" y="3674"/>
                  <a:pt x="32655" y="3821"/>
                </a:cubicBezTo>
                <a:cubicBezTo>
                  <a:pt x="32312" y="3931"/>
                  <a:pt x="31981" y="4090"/>
                  <a:pt x="31675" y="4274"/>
                </a:cubicBezTo>
                <a:cubicBezTo>
                  <a:pt x="31552" y="4340"/>
                  <a:pt x="31671" y="4436"/>
                  <a:pt x="31805" y="4436"/>
                </a:cubicBezTo>
                <a:cubicBezTo>
                  <a:pt x="31844" y="4436"/>
                  <a:pt x="31884" y="4428"/>
                  <a:pt x="31920" y="4409"/>
                </a:cubicBezTo>
                <a:cubicBezTo>
                  <a:pt x="32275" y="4200"/>
                  <a:pt x="32667" y="4041"/>
                  <a:pt x="33059" y="3919"/>
                </a:cubicBezTo>
                <a:cubicBezTo>
                  <a:pt x="33426" y="3821"/>
                  <a:pt x="33842" y="3772"/>
                  <a:pt x="34197" y="3649"/>
                </a:cubicBezTo>
                <a:cubicBezTo>
                  <a:pt x="34957" y="3392"/>
                  <a:pt x="35214" y="2866"/>
                  <a:pt x="36095" y="2707"/>
                </a:cubicBezTo>
                <a:cubicBezTo>
                  <a:pt x="36279" y="2663"/>
                  <a:pt x="36234" y="2515"/>
                  <a:pt x="36068" y="2515"/>
                </a:cubicBezTo>
                <a:close/>
                <a:moveTo>
                  <a:pt x="24880" y="4874"/>
                </a:moveTo>
                <a:lnTo>
                  <a:pt x="24880" y="4874"/>
                </a:lnTo>
                <a:cubicBezTo>
                  <a:pt x="24879" y="4875"/>
                  <a:pt x="24878" y="4875"/>
                  <a:pt x="24878" y="4876"/>
                </a:cubicBezTo>
                <a:lnTo>
                  <a:pt x="24878" y="4876"/>
                </a:lnTo>
                <a:cubicBezTo>
                  <a:pt x="24878" y="4876"/>
                  <a:pt x="24878" y="4876"/>
                  <a:pt x="24877" y="4876"/>
                </a:cubicBezTo>
                <a:lnTo>
                  <a:pt x="24877" y="4876"/>
                </a:lnTo>
                <a:lnTo>
                  <a:pt x="24880" y="4874"/>
                </a:lnTo>
                <a:close/>
                <a:moveTo>
                  <a:pt x="69874" y="1623"/>
                </a:moveTo>
                <a:cubicBezTo>
                  <a:pt x="69841" y="1623"/>
                  <a:pt x="69806" y="1633"/>
                  <a:pt x="69791" y="1654"/>
                </a:cubicBezTo>
                <a:cubicBezTo>
                  <a:pt x="69619" y="1984"/>
                  <a:pt x="69827" y="2119"/>
                  <a:pt x="70134" y="2388"/>
                </a:cubicBezTo>
                <a:cubicBezTo>
                  <a:pt x="70525" y="2719"/>
                  <a:pt x="70342" y="3013"/>
                  <a:pt x="70219" y="3380"/>
                </a:cubicBezTo>
                <a:cubicBezTo>
                  <a:pt x="70146" y="3600"/>
                  <a:pt x="70170" y="3723"/>
                  <a:pt x="69999" y="3968"/>
                </a:cubicBezTo>
                <a:cubicBezTo>
                  <a:pt x="69962" y="4017"/>
                  <a:pt x="69901" y="4041"/>
                  <a:pt x="69852" y="4066"/>
                </a:cubicBezTo>
                <a:cubicBezTo>
                  <a:pt x="69778" y="3968"/>
                  <a:pt x="69729" y="3858"/>
                  <a:pt x="69693" y="3747"/>
                </a:cubicBezTo>
                <a:cubicBezTo>
                  <a:pt x="69656" y="3551"/>
                  <a:pt x="69889" y="3454"/>
                  <a:pt x="69925" y="3270"/>
                </a:cubicBezTo>
                <a:cubicBezTo>
                  <a:pt x="69974" y="3062"/>
                  <a:pt x="69693" y="2829"/>
                  <a:pt x="69509" y="2658"/>
                </a:cubicBezTo>
                <a:lnTo>
                  <a:pt x="69497" y="2658"/>
                </a:lnTo>
                <a:cubicBezTo>
                  <a:pt x="69482" y="2643"/>
                  <a:pt x="69460" y="2637"/>
                  <a:pt x="69437" y="2637"/>
                </a:cubicBezTo>
                <a:cubicBezTo>
                  <a:pt x="69383" y="2637"/>
                  <a:pt x="69328" y="2669"/>
                  <a:pt x="69362" y="2694"/>
                </a:cubicBezTo>
                <a:cubicBezTo>
                  <a:pt x="69595" y="2939"/>
                  <a:pt x="69827" y="3123"/>
                  <a:pt x="69668" y="3405"/>
                </a:cubicBezTo>
                <a:cubicBezTo>
                  <a:pt x="69619" y="3502"/>
                  <a:pt x="69497" y="3564"/>
                  <a:pt x="69485" y="3674"/>
                </a:cubicBezTo>
                <a:cubicBezTo>
                  <a:pt x="69460" y="3845"/>
                  <a:pt x="69632" y="4029"/>
                  <a:pt x="69766" y="4200"/>
                </a:cubicBezTo>
                <a:cubicBezTo>
                  <a:pt x="69815" y="4347"/>
                  <a:pt x="69901" y="4482"/>
                  <a:pt x="70023" y="4592"/>
                </a:cubicBezTo>
                <a:cubicBezTo>
                  <a:pt x="70134" y="4715"/>
                  <a:pt x="70268" y="4800"/>
                  <a:pt x="70427" y="4862"/>
                </a:cubicBezTo>
                <a:cubicBezTo>
                  <a:pt x="70782" y="4996"/>
                  <a:pt x="71395" y="4911"/>
                  <a:pt x="71493" y="5241"/>
                </a:cubicBezTo>
                <a:cubicBezTo>
                  <a:pt x="71497" y="5260"/>
                  <a:pt x="71522" y="5268"/>
                  <a:pt x="71550" y="5268"/>
                </a:cubicBezTo>
                <a:cubicBezTo>
                  <a:pt x="71596" y="5268"/>
                  <a:pt x="71652" y="5247"/>
                  <a:pt x="71652" y="5217"/>
                </a:cubicBezTo>
                <a:cubicBezTo>
                  <a:pt x="71591" y="5009"/>
                  <a:pt x="71505" y="5009"/>
                  <a:pt x="71272" y="4886"/>
                </a:cubicBezTo>
                <a:cubicBezTo>
                  <a:pt x="70831" y="4874"/>
                  <a:pt x="70403" y="4702"/>
                  <a:pt x="70060" y="4421"/>
                </a:cubicBezTo>
                <a:cubicBezTo>
                  <a:pt x="69974" y="4200"/>
                  <a:pt x="70072" y="4029"/>
                  <a:pt x="70366" y="3907"/>
                </a:cubicBezTo>
                <a:cubicBezTo>
                  <a:pt x="70391" y="3845"/>
                  <a:pt x="70427" y="3784"/>
                  <a:pt x="70464" y="3735"/>
                </a:cubicBezTo>
                <a:cubicBezTo>
                  <a:pt x="70562" y="3588"/>
                  <a:pt x="70550" y="3221"/>
                  <a:pt x="70660" y="3013"/>
                </a:cubicBezTo>
                <a:cubicBezTo>
                  <a:pt x="70709" y="2903"/>
                  <a:pt x="70770" y="2878"/>
                  <a:pt x="70770" y="2792"/>
                </a:cubicBezTo>
                <a:cubicBezTo>
                  <a:pt x="70770" y="2315"/>
                  <a:pt x="69595" y="2327"/>
                  <a:pt x="69950" y="1678"/>
                </a:cubicBezTo>
                <a:cubicBezTo>
                  <a:pt x="69964" y="1642"/>
                  <a:pt x="69920" y="1623"/>
                  <a:pt x="69874" y="1623"/>
                </a:cubicBezTo>
                <a:close/>
                <a:moveTo>
                  <a:pt x="30108" y="5449"/>
                </a:moveTo>
                <a:cubicBezTo>
                  <a:pt x="30108" y="5449"/>
                  <a:pt x="30108" y="5450"/>
                  <a:pt x="30108" y="5450"/>
                </a:cubicBezTo>
                <a:lnTo>
                  <a:pt x="30108" y="5450"/>
                </a:lnTo>
                <a:cubicBezTo>
                  <a:pt x="30108" y="5450"/>
                  <a:pt x="30108" y="5450"/>
                  <a:pt x="30108" y="5450"/>
                </a:cubicBezTo>
                <a:lnTo>
                  <a:pt x="30108" y="5450"/>
                </a:lnTo>
                <a:lnTo>
                  <a:pt x="30108" y="5449"/>
                </a:lnTo>
                <a:close/>
                <a:moveTo>
                  <a:pt x="65507" y="3041"/>
                </a:moveTo>
                <a:cubicBezTo>
                  <a:pt x="65454" y="3041"/>
                  <a:pt x="65401" y="3073"/>
                  <a:pt x="65444" y="3098"/>
                </a:cubicBezTo>
                <a:cubicBezTo>
                  <a:pt x="66044" y="3576"/>
                  <a:pt x="66852" y="3833"/>
                  <a:pt x="67036" y="4445"/>
                </a:cubicBezTo>
                <a:cubicBezTo>
                  <a:pt x="67183" y="4947"/>
                  <a:pt x="67697" y="5180"/>
                  <a:pt x="68077" y="5633"/>
                </a:cubicBezTo>
                <a:cubicBezTo>
                  <a:pt x="68090" y="5643"/>
                  <a:pt x="68111" y="5648"/>
                  <a:pt x="68133" y="5648"/>
                </a:cubicBezTo>
                <a:cubicBezTo>
                  <a:pt x="68187" y="5648"/>
                  <a:pt x="68246" y="5619"/>
                  <a:pt x="68211" y="5584"/>
                </a:cubicBezTo>
                <a:cubicBezTo>
                  <a:pt x="68052" y="5400"/>
                  <a:pt x="67868" y="5229"/>
                  <a:pt x="67672" y="5082"/>
                </a:cubicBezTo>
                <a:cubicBezTo>
                  <a:pt x="67232" y="4739"/>
                  <a:pt x="67281" y="4507"/>
                  <a:pt x="67097" y="4139"/>
                </a:cubicBezTo>
                <a:cubicBezTo>
                  <a:pt x="66852" y="3686"/>
                  <a:pt x="66044" y="3441"/>
                  <a:pt x="65567" y="3062"/>
                </a:cubicBezTo>
                <a:cubicBezTo>
                  <a:pt x="65552" y="3047"/>
                  <a:pt x="65529" y="3041"/>
                  <a:pt x="65507" y="3041"/>
                </a:cubicBezTo>
                <a:close/>
                <a:moveTo>
                  <a:pt x="22527" y="5663"/>
                </a:moveTo>
                <a:cubicBezTo>
                  <a:pt x="22503" y="5667"/>
                  <a:pt x="22481" y="5677"/>
                  <a:pt x="22468" y="5694"/>
                </a:cubicBezTo>
                <a:cubicBezTo>
                  <a:pt x="22477" y="5675"/>
                  <a:pt x="22501" y="5666"/>
                  <a:pt x="22527" y="5663"/>
                </a:cubicBezTo>
                <a:close/>
                <a:moveTo>
                  <a:pt x="40018" y="4238"/>
                </a:moveTo>
                <a:cubicBezTo>
                  <a:pt x="39961" y="4238"/>
                  <a:pt x="39904" y="4282"/>
                  <a:pt x="39952" y="4311"/>
                </a:cubicBezTo>
                <a:cubicBezTo>
                  <a:pt x="40258" y="4494"/>
                  <a:pt x="40613" y="4678"/>
                  <a:pt x="40895" y="4874"/>
                </a:cubicBezTo>
                <a:cubicBezTo>
                  <a:pt x="41250" y="5131"/>
                  <a:pt x="41225" y="5364"/>
                  <a:pt x="41225" y="5657"/>
                </a:cubicBezTo>
                <a:cubicBezTo>
                  <a:pt x="41225" y="5688"/>
                  <a:pt x="41262" y="5703"/>
                  <a:pt x="41299" y="5703"/>
                </a:cubicBezTo>
                <a:cubicBezTo>
                  <a:pt x="41336" y="5703"/>
                  <a:pt x="41372" y="5688"/>
                  <a:pt x="41372" y="5657"/>
                </a:cubicBezTo>
                <a:cubicBezTo>
                  <a:pt x="41372" y="5437"/>
                  <a:pt x="41483" y="5180"/>
                  <a:pt x="41262" y="4984"/>
                </a:cubicBezTo>
                <a:cubicBezTo>
                  <a:pt x="40981" y="4715"/>
                  <a:pt x="40442" y="4482"/>
                  <a:pt x="40062" y="4249"/>
                </a:cubicBezTo>
                <a:cubicBezTo>
                  <a:pt x="40049" y="4241"/>
                  <a:pt x="40033" y="4238"/>
                  <a:pt x="40018" y="4238"/>
                </a:cubicBezTo>
                <a:close/>
                <a:moveTo>
                  <a:pt x="30953" y="5878"/>
                </a:moveTo>
                <a:lnTo>
                  <a:pt x="30952" y="5879"/>
                </a:lnTo>
                <a:lnTo>
                  <a:pt x="30952" y="5879"/>
                </a:lnTo>
                <a:cubicBezTo>
                  <a:pt x="30951" y="5880"/>
                  <a:pt x="30951" y="5880"/>
                  <a:pt x="30950" y="5881"/>
                </a:cubicBezTo>
                <a:lnTo>
                  <a:pt x="30950" y="5881"/>
                </a:lnTo>
                <a:lnTo>
                  <a:pt x="30953" y="5878"/>
                </a:lnTo>
                <a:close/>
                <a:moveTo>
                  <a:pt x="56570" y="5831"/>
                </a:moveTo>
                <a:cubicBezTo>
                  <a:pt x="56563" y="5897"/>
                  <a:pt x="56647" y="5950"/>
                  <a:pt x="56739" y="5950"/>
                </a:cubicBezTo>
                <a:cubicBezTo>
                  <a:pt x="56781" y="5950"/>
                  <a:pt x="56824" y="5940"/>
                  <a:pt x="56861" y="5915"/>
                </a:cubicBezTo>
                <a:cubicBezTo>
                  <a:pt x="56898" y="5890"/>
                  <a:pt x="56922" y="5866"/>
                  <a:pt x="56959" y="5853"/>
                </a:cubicBezTo>
                <a:lnTo>
                  <a:pt x="56959" y="5853"/>
                </a:lnTo>
                <a:cubicBezTo>
                  <a:pt x="56922" y="5878"/>
                  <a:pt x="56898" y="5902"/>
                  <a:pt x="56861" y="5927"/>
                </a:cubicBezTo>
                <a:cubicBezTo>
                  <a:pt x="56825" y="5951"/>
                  <a:pt x="56783" y="5961"/>
                  <a:pt x="56742" y="5961"/>
                </a:cubicBezTo>
                <a:cubicBezTo>
                  <a:pt x="56638" y="5961"/>
                  <a:pt x="56541" y="5895"/>
                  <a:pt x="56570" y="5831"/>
                </a:cubicBezTo>
                <a:close/>
                <a:moveTo>
                  <a:pt x="37385" y="2615"/>
                </a:moveTo>
                <a:cubicBezTo>
                  <a:pt x="37351" y="2615"/>
                  <a:pt x="37318" y="2625"/>
                  <a:pt x="37307" y="2645"/>
                </a:cubicBezTo>
                <a:cubicBezTo>
                  <a:pt x="37063" y="3209"/>
                  <a:pt x="38054" y="3527"/>
                  <a:pt x="38189" y="4053"/>
                </a:cubicBezTo>
                <a:cubicBezTo>
                  <a:pt x="38250" y="4262"/>
                  <a:pt x="38128" y="4470"/>
                  <a:pt x="38250" y="4678"/>
                </a:cubicBezTo>
                <a:cubicBezTo>
                  <a:pt x="38336" y="4813"/>
                  <a:pt x="38630" y="4935"/>
                  <a:pt x="38740" y="5045"/>
                </a:cubicBezTo>
                <a:cubicBezTo>
                  <a:pt x="39009" y="5315"/>
                  <a:pt x="38960" y="5645"/>
                  <a:pt x="38875" y="5927"/>
                </a:cubicBezTo>
                <a:cubicBezTo>
                  <a:pt x="38875" y="5957"/>
                  <a:pt x="38935" y="5978"/>
                  <a:pt x="38982" y="5978"/>
                </a:cubicBezTo>
                <a:cubicBezTo>
                  <a:pt x="39011" y="5978"/>
                  <a:pt x="39034" y="5970"/>
                  <a:pt x="39034" y="5951"/>
                </a:cubicBezTo>
                <a:cubicBezTo>
                  <a:pt x="39083" y="5743"/>
                  <a:pt x="39168" y="5511"/>
                  <a:pt x="39083" y="5302"/>
                </a:cubicBezTo>
                <a:cubicBezTo>
                  <a:pt x="38985" y="5057"/>
                  <a:pt x="38679" y="4849"/>
                  <a:pt x="38520" y="4617"/>
                </a:cubicBezTo>
                <a:cubicBezTo>
                  <a:pt x="38336" y="4311"/>
                  <a:pt x="38446" y="4029"/>
                  <a:pt x="38213" y="3747"/>
                </a:cubicBezTo>
                <a:cubicBezTo>
                  <a:pt x="37907" y="3368"/>
                  <a:pt x="37246" y="3147"/>
                  <a:pt x="37467" y="2670"/>
                </a:cubicBezTo>
                <a:cubicBezTo>
                  <a:pt x="37481" y="2634"/>
                  <a:pt x="37433" y="2615"/>
                  <a:pt x="37385" y="2615"/>
                </a:cubicBezTo>
                <a:close/>
                <a:moveTo>
                  <a:pt x="63387" y="6131"/>
                </a:moveTo>
                <a:lnTo>
                  <a:pt x="63387" y="6131"/>
                </a:lnTo>
                <a:cubicBezTo>
                  <a:pt x="63411" y="6154"/>
                  <a:pt x="63436" y="6176"/>
                  <a:pt x="63461" y="6196"/>
                </a:cubicBezTo>
                <a:cubicBezTo>
                  <a:pt x="63481" y="6212"/>
                  <a:pt x="63508" y="6219"/>
                  <a:pt x="63534" y="6219"/>
                </a:cubicBezTo>
                <a:cubicBezTo>
                  <a:pt x="63546" y="6219"/>
                  <a:pt x="63558" y="6218"/>
                  <a:pt x="63569" y="6215"/>
                </a:cubicBezTo>
                <a:lnTo>
                  <a:pt x="63569" y="6215"/>
                </a:lnTo>
                <a:cubicBezTo>
                  <a:pt x="63553" y="6220"/>
                  <a:pt x="63535" y="6223"/>
                  <a:pt x="63517" y="6223"/>
                </a:cubicBezTo>
                <a:cubicBezTo>
                  <a:pt x="63495" y="6223"/>
                  <a:pt x="63474" y="6219"/>
                  <a:pt x="63461" y="6208"/>
                </a:cubicBezTo>
                <a:cubicBezTo>
                  <a:pt x="63435" y="6182"/>
                  <a:pt x="63410" y="6157"/>
                  <a:pt x="63387" y="6131"/>
                </a:cubicBezTo>
                <a:close/>
                <a:moveTo>
                  <a:pt x="76003" y="6302"/>
                </a:moveTo>
                <a:lnTo>
                  <a:pt x="76003" y="6302"/>
                </a:lnTo>
                <a:cubicBezTo>
                  <a:pt x="76001" y="6307"/>
                  <a:pt x="76000" y="6313"/>
                  <a:pt x="75998" y="6319"/>
                </a:cubicBezTo>
                <a:cubicBezTo>
                  <a:pt x="75998" y="6319"/>
                  <a:pt x="75998" y="6306"/>
                  <a:pt x="75998" y="6306"/>
                </a:cubicBezTo>
                <a:cubicBezTo>
                  <a:pt x="76000" y="6305"/>
                  <a:pt x="76001" y="6303"/>
                  <a:pt x="76003" y="6302"/>
                </a:cubicBezTo>
                <a:close/>
                <a:moveTo>
                  <a:pt x="76133" y="6343"/>
                </a:moveTo>
                <a:cubicBezTo>
                  <a:pt x="76126" y="6357"/>
                  <a:pt x="76113" y="6364"/>
                  <a:pt x="76098" y="6366"/>
                </a:cubicBezTo>
                <a:lnTo>
                  <a:pt x="76098" y="6366"/>
                </a:lnTo>
                <a:cubicBezTo>
                  <a:pt x="76112" y="6362"/>
                  <a:pt x="76125" y="6354"/>
                  <a:pt x="76133" y="6343"/>
                </a:cubicBezTo>
                <a:close/>
                <a:moveTo>
                  <a:pt x="83223" y="6540"/>
                </a:moveTo>
                <a:cubicBezTo>
                  <a:pt x="83226" y="6544"/>
                  <a:pt x="83227" y="6548"/>
                  <a:pt x="83227" y="6551"/>
                </a:cubicBezTo>
                <a:lnTo>
                  <a:pt x="83227" y="6551"/>
                </a:lnTo>
                <a:cubicBezTo>
                  <a:pt x="83227" y="6548"/>
                  <a:pt x="83225" y="6544"/>
                  <a:pt x="83223" y="6540"/>
                </a:cubicBezTo>
                <a:close/>
                <a:moveTo>
                  <a:pt x="37124" y="6490"/>
                </a:moveTo>
                <a:cubicBezTo>
                  <a:pt x="37136" y="6527"/>
                  <a:pt x="37160" y="6551"/>
                  <a:pt x="37173" y="6588"/>
                </a:cubicBezTo>
                <a:cubicBezTo>
                  <a:pt x="37178" y="6598"/>
                  <a:pt x="37208" y="6604"/>
                  <a:pt x="37240" y="6604"/>
                </a:cubicBezTo>
                <a:cubicBezTo>
                  <a:pt x="37265" y="6604"/>
                  <a:pt x="37291" y="6600"/>
                  <a:pt x="37307" y="6593"/>
                </a:cubicBezTo>
                <a:lnTo>
                  <a:pt x="37307" y="6593"/>
                </a:lnTo>
                <a:cubicBezTo>
                  <a:pt x="37289" y="6606"/>
                  <a:pt x="37256" y="6615"/>
                  <a:pt x="37226" y="6615"/>
                </a:cubicBezTo>
                <a:cubicBezTo>
                  <a:pt x="37197" y="6615"/>
                  <a:pt x="37170" y="6607"/>
                  <a:pt x="37160" y="6588"/>
                </a:cubicBezTo>
                <a:cubicBezTo>
                  <a:pt x="37136" y="6539"/>
                  <a:pt x="37136" y="6527"/>
                  <a:pt x="37124" y="6490"/>
                </a:cubicBezTo>
                <a:close/>
                <a:moveTo>
                  <a:pt x="64760" y="6638"/>
                </a:moveTo>
                <a:cubicBezTo>
                  <a:pt x="64791" y="6663"/>
                  <a:pt x="64736" y="6694"/>
                  <a:pt x="64684" y="6694"/>
                </a:cubicBezTo>
                <a:cubicBezTo>
                  <a:pt x="64683" y="6694"/>
                  <a:pt x="64683" y="6694"/>
                  <a:pt x="64682" y="6694"/>
                </a:cubicBezTo>
                <a:lnTo>
                  <a:pt x="64682" y="6694"/>
                </a:lnTo>
                <a:cubicBezTo>
                  <a:pt x="64738" y="6693"/>
                  <a:pt x="64791" y="6663"/>
                  <a:pt x="64760" y="6638"/>
                </a:cubicBezTo>
                <a:close/>
                <a:moveTo>
                  <a:pt x="20038" y="6118"/>
                </a:moveTo>
                <a:cubicBezTo>
                  <a:pt x="20027" y="6118"/>
                  <a:pt x="20017" y="6119"/>
                  <a:pt x="20007" y="6123"/>
                </a:cubicBezTo>
                <a:cubicBezTo>
                  <a:pt x="19407" y="6343"/>
                  <a:pt x="18635" y="6417"/>
                  <a:pt x="18170" y="6723"/>
                </a:cubicBezTo>
                <a:cubicBezTo>
                  <a:pt x="18115" y="6750"/>
                  <a:pt x="18170" y="6785"/>
                  <a:pt x="18227" y="6785"/>
                </a:cubicBezTo>
                <a:cubicBezTo>
                  <a:pt x="18246" y="6785"/>
                  <a:pt x="18265" y="6781"/>
                  <a:pt x="18280" y="6772"/>
                </a:cubicBezTo>
                <a:cubicBezTo>
                  <a:pt x="18733" y="6478"/>
                  <a:pt x="19505" y="6417"/>
                  <a:pt x="20080" y="6196"/>
                </a:cubicBezTo>
                <a:cubicBezTo>
                  <a:pt x="20154" y="6175"/>
                  <a:pt x="20101" y="6118"/>
                  <a:pt x="20038" y="6118"/>
                </a:cubicBezTo>
                <a:close/>
                <a:moveTo>
                  <a:pt x="39052" y="6233"/>
                </a:moveTo>
                <a:cubicBezTo>
                  <a:pt x="39012" y="6233"/>
                  <a:pt x="38973" y="6245"/>
                  <a:pt x="38973" y="6270"/>
                </a:cubicBezTo>
                <a:cubicBezTo>
                  <a:pt x="39009" y="6490"/>
                  <a:pt x="39181" y="6686"/>
                  <a:pt x="39487" y="6833"/>
                </a:cubicBezTo>
                <a:cubicBezTo>
                  <a:pt x="39505" y="6842"/>
                  <a:pt x="39526" y="6846"/>
                  <a:pt x="39545" y="6846"/>
                </a:cubicBezTo>
                <a:cubicBezTo>
                  <a:pt x="39604" y="6846"/>
                  <a:pt x="39652" y="6811"/>
                  <a:pt x="39597" y="6784"/>
                </a:cubicBezTo>
                <a:lnTo>
                  <a:pt x="39585" y="6784"/>
                </a:lnTo>
                <a:cubicBezTo>
                  <a:pt x="39315" y="6637"/>
                  <a:pt x="39156" y="6478"/>
                  <a:pt x="39132" y="6270"/>
                </a:cubicBezTo>
                <a:cubicBezTo>
                  <a:pt x="39132" y="6245"/>
                  <a:pt x="39092" y="6233"/>
                  <a:pt x="39052" y="6233"/>
                </a:cubicBezTo>
                <a:close/>
                <a:moveTo>
                  <a:pt x="68322" y="2478"/>
                </a:moveTo>
                <a:cubicBezTo>
                  <a:pt x="68269" y="2478"/>
                  <a:pt x="68214" y="2510"/>
                  <a:pt x="68248" y="2535"/>
                </a:cubicBezTo>
                <a:cubicBezTo>
                  <a:pt x="68542" y="2878"/>
                  <a:pt x="68787" y="3221"/>
                  <a:pt x="68664" y="3588"/>
                </a:cubicBezTo>
                <a:cubicBezTo>
                  <a:pt x="68591" y="3784"/>
                  <a:pt x="68370" y="3870"/>
                  <a:pt x="68285" y="4041"/>
                </a:cubicBezTo>
                <a:cubicBezTo>
                  <a:pt x="68174" y="4286"/>
                  <a:pt x="68248" y="4360"/>
                  <a:pt x="68444" y="4580"/>
                </a:cubicBezTo>
                <a:cubicBezTo>
                  <a:pt x="68713" y="4898"/>
                  <a:pt x="68554" y="5082"/>
                  <a:pt x="68640" y="5376"/>
                </a:cubicBezTo>
                <a:cubicBezTo>
                  <a:pt x="68689" y="5559"/>
                  <a:pt x="68909" y="5719"/>
                  <a:pt x="68970" y="5915"/>
                </a:cubicBezTo>
                <a:cubicBezTo>
                  <a:pt x="69068" y="6221"/>
                  <a:pt x="68970" y="6502"/>
                  <a:pt x="68872" y="6808"/>
                </a:cubicBezTo>
                <a:cubicBezTo>
                  <a:pt x="68865" y="6839"/>
                  <a:pt x="68918" y="6860"/>
                  <a:pt x="68966" y="6860"/>
                </a:cubicBezTo>
                <a:cubicBezTo>
                  <a:pt x="68995" y="6860"/>
                  <a:pt x="69022" y="6852"/>
                  <a:pt x="69032" y="6833"/>
                </a:cubicBezTo>
                <a:cubicBezTo>
                  <a:pt x="69166" y="6478"/>
                  <a:pt x="69191" y="6086"/>
                  <a:pt x="69081" y="5719"/>
                </a:cubicBezTo>
                <a:cubicBezTo>
                  <a:pt x="68970" y="5400"/>
                  <a:pt x="69007" y="5045"/>
                  <a:pt x="68811" y="4739"/>
                </a:cubicBezTo>
                <a:cubicBezTo>
                  <a:pt x="68566" y="4335"/>
                  <a:pt x="68199" y="4604"/>
                  <a:pt x="68554" y="3919"/>
                </a:cubicBezTo>
                <a:cubicBezTo>
                  <a:pt x="68640" y="3747"/>
                  <a:pt x="68836" y="3625"/>
                  <a:pt x="68872" y="3429"/>
                </a:cubicBezTo>
                <a:cubicBezTo>
                  <a:pt x="68934" y="3098"/>
                  <a:pt x="68640" y="2792"/>
                  <a:pt x="68383" y="2498"/>
                </a:cubicBezTo>
                <a:cubicBezTo>
                  <a:pt x="68368" y="2484"/>
                  <a:pt x="68345" y="2478"/>
                  <a:pt x="68322" y="2478"/>
                </a:cubicBezTo>
                <a:close/>
                <a:moveTo>
                  <a:pt x="28365" y="5349"/>
                </a:moveTo>
                <a:cubicBezTo>
                  <a:pt x="28317" y="5349"/>
                  <a:pt x="28264" y="5370"/>
                  <a:pt x="28271" y="5400"/>
                </a:cubicBezTo>
                <a:cubicBezTo>
                  <a:pt x="28443" y="5951"/>
                  <a:pt x="28002" y="6466"/>
                  <a:pt x="28039" y="7017"/>
                </a:cubicBezTo>
                <a:cubicBezTo>
                  <a:pt x="28039" y="7047"/>
                  <a:pt x="28079" y="7062"/>
                  <a:pt x="28118" y="7062"/>
                </a:cubicBezTo>
                <a:cubicBezTo>
                  <a:pt x="28158" y="7062"/>
                  <a:pt x="28198" y="7047"/>
                  <a:pt x="28198" y="7017"/>
                </a:cubicBezTo>
                <a:cubicBezTo>
                  <a:pt x="28161" y="6466"/>
                  <a:pt x="28602" y="5939"/>
                  <a:pt x="28431" y="5376"/>
                </a:cubicBezTo>
                <a:cubicBezTo>
                  <a:pt x="28421" y="5357"/>
                  <a:pt x="28394" y="5349"/>
                  <a:pt x="28365" y="5349"/>
                </a:cubicBezTo>
                <a:close/>
                <a:moveTo>
                  <a:pt x="43144" y="5092"/>
                </a:moveTo>
                <a:cubicBezTo>
                  <a:pt x="43097" y="5092"/>
                  <a:pt x="43047" y="5113"/>
                  <a:pt x="43062" y="5143"/>
                </a:cubicBezTo>
                <a:cubicBezTo>
                  <a:pt x="43172" y="5327"/>
                  <a:pt x="43429" y="5462"/>
                  <a:pt x="43576" y="5645"/>
                </a:cubicBezTo>
                <a:cubicBezTo>
                  <a:pt x="43760" y="5853"/>
                  <a:pt x="43760" y="6086"/>
                  <a:pt x="43895" y="6306"/>
                </a:cubicBezTo>
                <a:cubicBezTo>
                  <a:pt x="43980" y="6417"/>
                  <a:pt x="44078" y="6527"/>
                  <a:pt x="44201" y="6612"/>
                </a:cubicBezTo>
                <a:cubicBezTo>
                  <a:pt x="44384" y="6735"/>
                  <a:pt x="45229" y="6955"/>
                  <a:pt x="45144" y="7102"/>
                </a:cubicBezTo>
                <a:cubicBezTo>
                  <a:pt x="45122" y="7131"/>
                  <a:pt x="45167" y="7151"/>
                  <a:pt x="45213" y="7151"/>
                </a:cubicBezTo>
                <a:cubicBezTo>
                  <a:pt x="45246" y="7151"/>
                  <a:pt x="45280" y="7140"/>
                  <a:pt x="45290" y="7114"/>
                </a:cubicBezTo>
                <a:cubicBezTo>
                  <a:pt x="45339" y="7041"/>
                  <a:pt x="45352" y="7017"/>
                  <a:pt x="45278" y="6931"/>
                </a:cubicBezTo>
                <a:cubicBezTo>
                  <a:pt x="45193" y="6845"/>
                  <a:pt x="45095" y="6845"/>
                  <a:pt x="44972" y="6796"/>
                </a:cubicBezTo>
                <a:cubicBezTo>
                  <a:pt x="44642" y="6698"/>
                  <a:pt x="44421" y="6674"/>
                  <a:pt x="44201" y="6478"/>
                </a:cubicBezTo>
                <a:lnTo>
                  <a:pt x="44213" y="6478"/>
                </a:lnTo>
                <a:cubicBezTo>
                  <a:pt x="43956" y="6245"/>
                  <a:pt x="43968" y="5976"/>
                  <a:pt x="43821" y="5731"/>
                </a:cubicBezTo>
                <a:cubicBezTo>
                  <a:pt x="43687" y="5511"/>
                  <a:pt x="43356" y="5351"/>
                  <a:pt x="43209" y="5119"/>
                </a:cubicBezTo>
                <a:cubicBezTo>
                  <a:pt x="43200" y="5100"/>
                  <a:pt x="43172" y="5092"/>
                  <a:pt x="43144" y="5092"/>
                </a:cubicBezTo>
                <a:close/>
                <a:moveTo>
                  <a:pt x="75464" y="6794"/>
                </a:moveTo>
                <a:cubicBezTo>
                  <a:pt x="75435" y="6794"/>
                  <a:pt x="75408" y="6802"/>
                  <a:pt x="75398" y="6821"/>
                </a:cubicBezTo>
                <a:cubicBezTo>
                  <a:pt x="75374" y="6919"/>
                  <a:pt x="75349" y="7017"/>
                  <a:pt x="75325" y="7114"/>
                </a:cubicBezTo>
                <a:cubicBezTo>
                  <a:pt x="75318" y="7137"/>
                  <a:pt x="75368" y="7154"/>
                  <a:pt x="75411" y="7154"/>
                </a:cubicBezTo>
                <a:cubicBezTo>
                  <a:pt x="75441" y="7154"/>
                  <a:pt x="75467" y="7146"/>
                  <a:pt x="75472" y="7127"/>
                </a:cubicBezTo>
                <a:lnTo>
                  <a:pt x="75472" y="7139"/>
                </a:lnTo>
                <a:cubicBezTo>
                  <a:pt x="75496" y="7041"/>
                  <a:pt x="75533" y="6943"/>
                  <a:pt x="75558" y="6845"/>
                </a:cubicBezTo>
                <a:cubicBezTo>
                  <a:pt x="75565" y="6815"/>
                  <a:pt x="75512" y="6794"/>
                  <a:pt x="75464" y="6794"/>
                </a:cubicBezTo>
                <a:close/>
                <a:moveTo>
                  <a:pt x="85275" y="7201"/>
                </a:moveTo>
                <a:cubicBezTo>
                  <a:pt x="85308" y="7201"/>
                  <a:pt x="85343" y="7212"/>
                  <a:pt x="85353" y="7229"/>
                </a:cubicBezTo>
                <a:lnTo>
                  <a:pt x="85353" y="7229"/>
                </a:lnTo>
                <a:cubicBezTo>
                  <a:pt x="85335" y="7214"/>
                  <a:pt x="85304" y="7207"/>
                  <a:pt x="85275" y="7207"/>
                </a:cubicBezTo>
                <a:cubicBezTo>
                  <a:pt x="85242" y="7207"/>
                  <a:pt x="85211" y="7216"/>
                  <a:pt x="85206" y="7237"/>
                </a:cubicBezTo>
                <a:cubicBezTo>
                  <a:pt x="85211" y="7211"/>
                  <a:pt x="85242" y="7201"/>
                  <a:pt x="85275" y="7201"/>
                </a:cubicBezTo>
                <a:close/>
                <a:moveTo>
                  <a:pt x="85206" y="7237"/>
                </a:moveTo>
                <a:lnTo>
                  <a:pt x="85206" y="7237"/>
                </a:lnTo>
                <a:cubicBezTo>
                  <a:pt x="85206" y="7261"/>
                  <a:pt x="85194" y="7274"/>
                  <a:pt x="85194" y="7286"/>
                </a:cubicBezTo>
                <a:lnTo>
                  <a:pt x="85194" y="7286"/>
                </a:lnTo>
                <a:cubicBezTo>
                  <a:pt x="85194" y="7273"/>
                  <a:pt x="85206" y="7249"/>
                  <a:pt x="85206" y="7237"/>
                </a:cubicBezTo>
                <a:close/>
                <a:moveTo>
                  <a:pt x="40039" y="7069"/>
                </a:moveTo>
                <a:cubicBezTo>
                  <a:pt x="39986" y="7069"/>
                  <a:pt x="39930" y="7101"/>
                  <a:pt x="39964" y="7127"/>
                </a:cubicBezTo>
                <a:cubicBezTo>
                  <a:pt x="40062" y="7212"/>
                  <a:pt x="40185" y="7274"/>
                  <a:pt x="40319" y="7298"/>
                </a:cubicBezTo>
                <a:cubicBezTo>
                  <a:pt x="40331" y="7302"/>
                  <a:pt x="40343" y="7303"/>
                  <a:pt x="40355" y="7303"/>
                </a:cubicBezTo>
                <a:cubicBezTo>
                  <a:pt x="40425" y="7303"/>
                  <a:pt x="40477" y="7246"/>
                  <a:pt x="40393" y="7225"/>
                </a:cubicBezTo>
                <a:cubicBezTo>
                  <a:pt x="40283" y="7212"/>
                  <a:pt x="40185" y="7163"/>
                  <a:pt x="40099" y="7090"/>
                </a:cubicBezTo>
                <a:cubicBezTo>
                  <a:pt x="40084" y="7075"/>
                  <a:pt x="40062" y="7069"/>
                  <a:pt x="40039" y="7069"/>
                </a:cubicBezTo>
                <a:close/>
                <a:moveTo>
                  <a:pt x="90750" y="7383"/>
                </a:moveTo>
                <a:cubicBezTo>
                  <a:pt x="90799" y="7383"/>
                  <a:pt x="90840" y="7407"/>
                  <a:pt x="90820" y="7431"/>
                </a:cubicBezTo>
                <a:lnTo>
                  <a:pt x="90820" y="7431"/>
                </a:lnTo>
                <a:cubicBezTo>
                  <a:pt x="90821" y="7408"/>
                  <a:pt x="90782" y="7385"/>
                  <a:pt x="90735" y="7385"/>
                </a:cubicBezTo>
                <a:cubicBezTo>
                  <a:pt x="90732" y="7385"/>
                  <a:pt x="90729" y="7385"/>
                  <a:pt x="90726" y="7385"/>
                </a:cubicBezTo>
                <a:lnTo>
                  <a:pt x="90726" y="7385"/>
                </a:lnTo>
                <a:cubicBezTo>
                  <a:pt x="90734" y="7384"/>
                  <a:pt x="90742" y="7383"/>
                  <a:pt x="90750" y="7383"/>
                </a:cubicBezTo>
                <a:close/>
                <a:moveTo>
                  <a:pt x="90691" y="7396"/>
                </a:moveTo>
                <a:lnTo>
                  <a:pt x="90691" y="7396"/>
                </a:lnTo>
                <a:cubicBezTo>
                  <a:pt x="90652" y="7413"/>
                  <a:pt x="90615" y="7430"/>
                  <a:pt x="90580" y="7447"/>
                </a:cubicBezTo>
                <a:lnTo>
                  <a:pt x="90580" y="7447"/>
                </a:lnTo>
                <a:cubicBezTo>
                  <a:pt x="90617" y="7427"/>
                  <a:pt x="90654" y="7408"/>
                  <a:pt x="90691" y="7396"/>
                </a:cubicBezTo>
                <a:close/>
                <a:moveTo>
                  <a:pt x="44654" y="4648"/>
                </a:moveTo>
                <a:cubicBezTo>
                  <a:pt x="44610" y="4648"/>
                  <a:pt x="44566" y="4667"/>
                  <a:pt x="44580" y="4702"/>
                </a:cubicBezTo>
                <a:cubicBezTo>
                  <a:pt x="44776" y="5094"/>
                  <a:pt x="44825" y="5719"/>
                  <a:pt x="45437" y="6013"/>
                </a:cubicBezTo>
                <a:cubicBezTo>
                  <a:pt x="45829" y="6196"/>
                  <a:pt x="46356" y="6282"/>
                  <a:pt x="46748" y="6490"/>
                </a:cubicBezTo>
                <a:lnTo>
                  <a:pt x="46760" y="6490"/>
                </a:lnTo>
                <a:cubicBezTo>
                  <a:pt x="47298" y="6772"/>
                  <a:pt x="47764" y="7163"/>
                  <a:pt x="48229" y="7482"/>
                </a:cubicBezTo>
                <a:cubicBezTo>
                  <a:pt x="48247" y="7493"/>
                  <a:pt x="48271" y="7497"/>
                  <a:pt x="48295" y="7497"/>
                </a:cubicBezTo>
                <a:cubicBezTo>
                  <a:pt x="48352" y="7497"/>
                  <a:pt x="48407" y="7471"/>
                  <a:pt x="48364" y="7445"/>
                </a:cubicBezTo>
                <a:cubicBezTo>
                  <a:pt x="47800" y="7053"/>
                  <a:pt x="47250" y="6551"/>
                  <a:pt x="46503" y="6245"/>
                </a:cubicBezTo>
                <a:cubicBezTo>
                  <a:pt x="46282" y="6147"/>
                  <a:pt x="45939" y="6110"/>
                  <a:pt x="45731" y="6013"/>
                </a:cubicBezTo>
                <a:cubicBezTo>
                  <a:pt x="45070" y="5706"/>
                  <a:pt x="44935" y="5106"/>
                  <a:pt x="44727" y="4678"/>
                </a:cubicBezTo>
                <a:cubicBezTo>
                  <a:pt x="44717" y="4657"/>
                  <a:pt x="44685" y="4648"/>
                  <a:pt x="44654" y="4648"/>
                </a:cubicBezTo>
                <a:close/>
                <a:moveTo>
                  <a:pt x="26001" y="6520"/>
                </a:moveTo>
                <a:cubicBezTo>
                  <a:pt x="25957" y="6520"/>
                  <a:pt x="25914" y="6536"/>
                  <a:pt x="25921" y="6563"/>
                </a:cubicBezTo>
                <a:cubicBezTo>
                  <a:pt x="26043" y="6882"/>
                  <a:pt x="25737" y="7188"/>
                  <a:pt x="25921" y="7506"/>
                </a:cubicBezTo>
                <a:cubicBezTo>
                  <a:pt x="25935" y="7525"/>
                  <a:pt x="25965" y="7533"/>
                  <a:pt x="25995" y="7533"/>
                </a:cubicBezTo>
                <a:cubicBezTo>
                  <a:pt x="26044" y="7533"/>
                  <a:pt x="26095" y="7512"/>
                  <a:pt x="26080" y="7482"/>
                </a:cubicBezTo>
                <a:cubicBezTo>
                  <a:pt x="25896" y="7176"/>
                  <a:pt x="26202" y="6857"/>
                  <a:pt x="26080" y="6551"/>
                </a:cubicBezTo>
                <a:cubicBezTo>
                  <a:pt x="26069" y="6530"/>
                  <a:pt x="26035" y="6520"/>
                  <a:pt x="26001" y="6520"/>
                </a:cubicBezTo>
                <a:close/>
                <a:moveTo>
                  <a:pt x="19096" y="6687"/>
                </a:moveTo>
                <a:cubicBezTo>
                  <a:pt x="19078" y="6687"/>
                  <a:pt x="19058" y="6690"/>
                  <a:pt x="19039" y="6698"/>
                </a:cubicBezTo>
                <a:cubicBezTo>
                  <a:pt x="18256" y="7029"/>
                  <a:pt x="17166" y="7090"/>
                  <a:pt x="16456" y="7482"/>
                </a:cubicBezTo>
                <a:cubicBezTo>
                  <a:pt x="16398" y="7511"/>
                  <a:pt x="16453" y="7554"/>
                  <a:pt x="16515" y="7554"/>
                </a:cubicBezTo>
                <a:cubicBezTo>
                  <a:pt x="16533" y="7554"/>
                  <a:pt x="16550" y="7551"/>
                  <a:pt x="16566" y="7543"/>
                </a:cubicBezTo>
                <a:cubicBezTo>
                  <a:pt x="17264" y="7151"/>
                  <a:pt x="18366" y="7090"/>
                  <a:pt x="19150" y="6759"/>
                </a:cubicBezTo>
                <a:cubicBezTo>
                  <a:pt x="19217" y="6731"/>
                  <a:pt x="19164" y="6687"/>
                  <a:pt x="19096" y="6687"/>
                </a:cubicBezTo>
                <a:close/>
                <a:moveTo>
                  <a:pt x="25940" y="5592"/>
                </a:moveTo>
                <a:cubicBezTo>
                  <a:pt x="25887" y="5592"/>
                  <a:pt x="25834" y="5604"/>
                  <a:pt x="25798" y="5633"/>
                </a:cubicBezTo>
                <a:cubicBezTo>
                  <a:pt x="25223" y="6061"/>
                  <a:pt x="24512" y="6270"/>
                  <a:pt x="23753" y="6588"/>
                </a:cubicBezTo>
                <a:cubicBezTo>
                  <a:pt x="23153" y="6833"/>
                  <a:pt x="23215" y="7139"/>
                  <a:pt x="22970" y="7482"/>
                </a:cubicBezTo>
                <a:cubicBezTo>
                  <a:pt x="22926" y="7555"/>
                  <a:pt x="23030" y="7602"/>
                  <a:pt x="23140" y="7602"/>
                </a:cubicBezTo>
                <a:cubicBezTo>
                  <a:pt x="23214" y="7602"/>
                  <a:pt x="23290" y="7580"/>
                  <a:pt x="23325" y="7531"/>
                </a:cubicBezTo>
                <a:cubicBezTo>
                  <a:pt x="23459" y="7347"/>
                  <a:pt x="23435" y="7114"/>
                  <a:pt x="23631" y="6919"/>
                </a:cubicBezTo>
                <a:cubicBezTo>
                  <a:pt x="23851" y="6710"/>
                  <a:pt x="24378" y="6600"/>
                  <a:pt x="24745" y="6466"/>
                </a:cubicBezTo>
                <a:cubicBezTo>
                  <a:pt x="25235" y="6282"/>
                  <a:pt x="25688" y="6037"/>
                  <a:pt x="26116" y="5731"/>
                </a:cubicBezTo>
                <a:cubicBezTo>
                  <a:pt x="26203" y="5662"/>
                  <a:pt x="26069" y="5592"/>
                  <a:pt x="25940" y="5592"/>
                </a:cubicBezTo>
                <a:close/>
                <a:moveTo>
                  <a:pt x="28852" y="6625"/>
                </a:moveTo>
                <a:cubicBezTo>
                  <a:pt x="28818" y="6625"/>
                  <a:pt x="28784" y="6636"/>
                  <a:pt x="28773" y="6661"/>
                </a:cubicBezTo>
                <a:cubicBezTo>
                  <a:pt x="28639" y="6955"/>
                  <a:pt x="28651" y="7298"/>
                  <a:pt x="28822" y="7580"/>
                </a:cubicBezTo>
                <a:cubicBezTo>
                  <a:pt x="28832" y="7598"/>
                  <a:pt x="28859" y="7606"/>
                  <a:pt x="28888" y="7606"/>
                </a:cubicBezTo>
                <a:cubicBezTo>
                  <a:pt x="28934" y="7606"/>
                  <a:pt x="28984" y="7586"/>
                  <a:pt x="28969" y="7555"/>
                </a:cubicBezTo>
                <a:cubicBezTo>
                  <a:pt x="28810" y="7286"/>
                  <a:pt x="28798" y="6955"/>
                  <a:pt x="28933" y="6674"/>
                </a:cubicBezTo>
                <a:cubicBezTo>
                  <a:pt x="28947" y="6645"/>
                  <a:pt x="28899" y="6625"/>
                  <a:pt x="28852" y="6625"/>
                </a:cubicBezTo>
                <a:close/>
                <a:moveTo>
                  <a:pt x="74754" y="6169"/>
                </a:moveTo>
                <a:cubicBezTo>
                  <a:pt x="74705" y="6169"/>
                  <a:pt x="74653" y="6190"/>
                  <a:pt x="74676" y="6221"/>
                </a:cubicBezTo>
                <a:cubicBezTo>
                  <a:pt x="74762" y="6355"/>
                  <a:pt x="74823" y="6502"/>
                  <a:pt x="74860" y="6661"/>
                </a:cubicBezTo>
                <a:cubicBezTo>
                  <a:pt x="74896" y="6833"/>
                  <a:pt x="74762" y="6968"/>
                  <a:pt x="74713" y="7114"/>
                </a:cubicBezTo>
                <a:cubicBezTo>
                  <a:pt x="74664" y="7274"/>
                  <a:pt x="74762" y="7445"/>
                  <a:pt x="74945" y="7592"/>
                </a:cubicBezTo>
                <a:cubicBezTo>
                  <a:pt x="74963" y="7602"/>
                  <a:pt x="74986" y="7607"/>
                  <a:pt x="75009" y="7607"/>
                </a:cubicBezTo>
                <a:cubicBezTo>
                  <a:pt x="75067" y="7607"/>
                  <a:pt x="75124" y="7578"/>
                  <a:pt x="75080" y="7543"/>
                </a:cubicBezTo>
                <a:cubicBezTo>
                  <a:pt x="74725" y="7274"/>
                  <a:pt x="74994" y="7090"/>
                  <a:pt x="75031" y="6796"/>
                </a:cubicBezTo>
                <a:cubicBezTo>
                  <a:pt x="75056" y="6600"/>
                  <a:pt x="74933" y="6380"/>
                  <a:pt x="74823" y="6196"/>
                </a:cubicBezTo>
                <a:cubicBezTo>
                  <a:pt x="74814" y="6177"/>
                  <a:pt x="74785" y="6169"/>
                  <a:pt x="74754" y="6169"/>
                </a:cubicBezTo>
                <a:close/>
                <a:moveTo>
                  <a:pt x="84485" y="7133"/>
                </a:moveTo>
                <a:cubicBezTo>
                  <a:pt x="84523" y="7133"/>
                  <a:pt x="84547" y="7153"/>
                  <a:pt x="84543" y="7175"/>
                </a:cubicBezTo>
                <a:lnTo>
                  <a:pt x="84543" y="7175"/>
                </a:lnTo>
                <a:cubicBezTo>
                  <a:pt x="84540" y="7153"/>
                  <a:pt x="84516" y="7134"/>
                  <a:pt x="84480" y="7134"/>
                </a:cubicBezTo>
                <a:cubicBezTo>
                  <a:pt x="84470" y="7134"/>
                  <a:pt x="84459" y="7136"/>
                  <a:pt x="84447" y="7139"/>
                </a:cubicBezTo>
                <a:lnTo>
                  <a:pt x="84459" y="7139"/>
                </a:lnTo>
                <a:lnTo>
                  <a:pt x="84214" y="7200"/>
                </a:lnTo>
                <a:cubicBezTo>
                  <a:pt x="83699" y="7308"/>
                  <a:pt x="83195" y="7486"/>
                  <a:pt x="82714" y="7712"/>
                </a:cubicBezTo>
                <a:lnTo>
                  <a:pt x="82714" y="7712"/>
                </a:lnTo>
                <a:cubicBezTo>
                  <a:pt x="82714" y="7712"/>
                  <a:pt x="82714" y="7712"/>
                  <a:pt x="82714" y="7712"/>
                </a:cubicBezTo>
                <a:lnTo>
                  <a:pt x="82714" y="7712"/>
                </a:lnTo>
                <a:cubicBezTo>
                  <a:pt x="83195" y="7486"/>
                  <a:pt x="83699" y="7308"/>
                  <a:pt x="84214" y="7188"/>
                </a:cubicBezTo>
                <a:cubicBezTo>
                  <a:pt x="84211" y="7188"/>
                  <a:pt x="84208" y="7188"/>
                  <a:pt x="84204" y="7187"/>
                </a:cubicBezTo>
                <a:lnTo>
                  <a:pt x="84204" y="7187"/>
                </a:lnTo>
                <a:lnTo>
                  <a:pt x="84447" y="7139"/>
                </a:lnTo>
                <a:cubicBezTo>
                  <a:pt x="84460" y="7135"/>
                  <a:pt x="84473" y="7133"/>
                  <a:pt x="84485" y="7133"/>
                </a:cubicBezTo>
                <a:close/>
                <a:moveTo>
                  <a:pt x="17702" y="7416"/>
                </a:moveTo>
                <a:cubicBezTo>
                  <a:pt x="17691" y="7416"/>
                  <a:pt x="17680" y="7418"/>
                  <a:pt x="17668" y="7421"/>
                </a:cubicBezTo>
                <a:cubicBezTo>
                  <a:pt x="17350" y="7482"/>
                  <a:pt x="17044" y="7555"/>
                  <a:pt x="16750" y="7653"/>
                </a:cubicBezTo>
                <a:cubicBezTo>
                  <a:pt x="16676" y="7674"/>
                  <a:pt x="16729" y="7732"/>
                  <a:pt x="16800" y="7732"/>
                </a:cubicBezTo>
                <a:cubicBezTo>
                  <a:pt x="16812" y="7732"/>
                  <a:pt x="16824" y="7730"/>
                  <a:pt x="16835" y="7727"/>
                </a:cubicBezTo>
                <a:cubicBezTo>
                  <a:pt x="17117" y="7641"/>
                  <a:pt x="17411" y="7555"/>
                  <a:pt x="17717" y="7494"/>
                </a:cubicBezTo>
                <a:cubicBezTo>
                  <a:pt x="17792" y="7483"/>
                  <a:pt x="17773" y="7416"/>
                  <a:pt x="17702" y="7416"/>
                </a:cubicBezTo>
                <a:close/>
                <a:moveTo>
                  <a:pt x="28346" y="4341"/>
                </a:moveTo>
                <a:cubicBezTo>
                  <a:pt x="28205" y="4341"/>
                  <a:pt x="28109" y="4459"/>
                  <a:pt x="28259" y="4519"/>
                </a:cubicBezTo>
                <a:cubicBezTo>
                  <a:pt x="28920" y="4788"/>
                  <a:pt x="29545" y="5143"/>
                  <a:pt x="30120" y="5547"/>
                </a:cubicBezTo>
                <a:cubicBezTo>
                  <a:pt x="30120" y="5523"/>
                  <a:pt x="30108" y="5498"/>
                  <a:pt x="30108" y="5462"/>
                </a:cubicBezTo>
                <a:cubicBezTo>
                  <a:pt x="30107" y="5460"/>
                  <a:pt x="30107" y="5459"/>
                  <a:pt x="30107" y="5458"/>
                </a:cubicBezTo>
                <a:lnTo>
                  <a:pt x="30107" y="5458"/>
                </a:lnTo>
                <a:cubicBezTo>
                  <a:pt x="30107" y="5459"/>
                  <a:pt x="30108" y="5460"/>
                  <a:pt x="30108" y="5462"/>
                </a:cubicBezTo>
                <a:lnTo>
                  <a:pt x="30108" y="5455"/>
                </a:lnTo>
                <a:lnTo>
                  <a:pt x="30108" y="5455"/>
                </a:lnTo>
                <a:cubicBezTo>
                  <a:pt x="30108" y="5454"/>
                  <a:pt x="30109" y="5454"/>
                  <a:pt x="30109" y="5453"/>
                </a:cubicBezTo>
                <a:lnTo>
                  <a:pt x="30109" y="5453"/>
                </a:lnTo>
                <a:cubicBezTo>
                  <a:pt x="30120" y="5488"/>
                  <a:pt x="30121" y="5511"/>
                  <a:pt x="30132" y="5535"/>
                </a:cubicBezTo>
                <a:cubicBezTo>
                  <a:pt x="30194" y="5853"/>
                  <a:pt x="30206" y="6172"/>
                  <a:pt x="30145" y="6478"/>
                </a:cubicBezTo>
                <a:cubicBezTo>
                  <a:pt x="30139" y="6507"/>
                  <a:pt x="30171" y="6519"/>
                  <a:pt x="30207" y="6519"/>
                </a:cubicBezTo>
                <a:cubicBezTo>
                  <a:pt x="30247" y="6519"/>
                  <a:pt x="30292" y="6504"/>
                  <a:pt x="30292" y="6478"/>
                </a:cubicBezTo>
                <a:cubicBezTo>
                  <a:pt x="30341" y="6208"/>
                  <a:pt x="30341" y="5927"/>
                  <a:pt x="30292" y="5645"/>
                </a:cubicBezTo>
                <a:cubicBezTo>
                  <a:pt x="30281" y="5580"/>
                  <a:pt x="30270" y="5515"/>
                  <a:pt x="30259" y="5450"/>
                </a:cubicBezTo>
                <a:lnTo>
                  <a:pt x="30259" y="5450"/>
                </a:lnTo>
                <a:cubicBezTo>
                  <a:pt x="30281" y="5521"/>
                  <a:pt x="30292" y="5600"/>
                  <a:pt x="30304" y="5657"/>
                </a:cubicBezTo>
                <a:cubicBezTo>
                  <a:pt x="30500" y="5768"/>
                  <a:pt x="30708" y="5853"/>
                  <a:pt x="30916" y="5927"/>
                </a:cubicBezTo>
                <a:lnTo>
                  <a:pt x="30941" y="5890"/>
                </a:lnTo>
                <a:lnTo>
                  <a:pt x="30949" y="5881"/>
                </a:lnTo>
                <a:lnTo>
                  <a:pt x="30949" y="5881"/>
                </a:lnTo>
                <a:cubicBezTo>
                  <a:pt x="30950" y="5881"/>
                  <a:pt x="30951" y="5880"/>
                  <a:pt x="30952" y="5880"/>
                </a:cubicBezTo>
                <a:lnTo>
                  <a:pt x="30952" y="5880"/>
                </a:lnTo>
                <a:lnTo>
                  <a:pt x="30928" y="5915"/>
                </a:lnTo>
                <a:lnTo>
                  <a:pt x="30745" y="6147"/>
                </a:lnTo>
                <a:cubicBezTo>
                  <a:pt x="30722" y="6177"/>
                  <a:pt x="30769" y="6198"/>
                  <a:pt x="30818" y="6198"/>
                </a:cubicBezTo>
                <a:cubicBezTo>
                  <a:pt x="30847" y="6198"/>
                  <a:pt x="30878" y="6190"/>
                  <a:pt x="30892" y="6172"/>
                </a:cubicBezTo>
                <a:cubicBezTo>
                  <a:pt x="30941" y="6123"/>
                  <a:pt x="31002" y="6037"/>
                  <a:pt x="31051" y="5964"/>
                </a:cubicBezTo>
                <a:lnTo>
                  <a:pt x="31100" y="5902"/>
                </a:lnTo>
                <a:cubicBezTo>
                  <a:pt x="31102" y="5900"/>
                  <a:pt x="31103" y="5897"/>
                  <a:pt x="31104" y="5894"/>
                </a:cubicBezTo>
                <a:lnTo>
                  <a:pt x="31104" y="5894"/>
                </a:lnTo>
                <a:cubicBezTo>
                  <a:pt x="31106" y="5900"/>
                  <a:pt x="31105" y="5907"/>
                  <a:pt x="31100" y="5915"/>
                </a:cubicBezTo>
                <a:lnTo>
                  <a:pt x="31051" y="5976"/>
                </a:lnTo>
                <a:cubicBezTo>
                  <a:pt x="31271" y="6061"/>
                  <a:pt x="31504" y="6135"/>
                  <a:pt x="31724" y="6245"/>
                </a:cubicBezTo>
                <a:cubicBezTo>
                  <a:pt x="32189" y="6453"/>
                  <a:pt x="32447" y="6784"/>
                  <a:pt x="32936" y="6980"/>
                </a:cubicBezTo>
                <a:cubicBezTo>
                  <a:pt x="33561" y="7237"/>
                  <a:pt x="34148" y="7298"/>
                  <a:pt x="34540" y="7727"/>
                </a:cubicBezTo>
                <a:cubicBezTo>
                  <a:pt x="34568" y="7763"/>
                  <a:pt x="34622" y="7778"/>
                  <a:pt x="34677" y="7778"/>
                </a:cubicBezTo>
                <a:cubicBezTo>
                  <a:pt x="34790" y="7778"/>
                  <a:pt x="34912" y="7715"/>
                  <a:pt x="34846" y="7641"/>
                </a:cubicBezTo>
                <a:cubicBezTo>
                  <a:pt x="34553" y="7310"/>
                  <a:pt x="34161" y="7151"/>
                  <a:pt x="33610" y="6955"/>
                </a:cubicBezTo>
                <a:cubicBezTo>
                  <a:pt x="32949" y="6723"/>
                  <a:pt x="32569" y="6380"/>
                  <a:pt x="31981" y="6098"/>
                </a:cubicBezTo>
                <a:cubicBezTo>
                  <a:pt x="31712" y="5988"/>
                  <a:pt x="31430" y="5890"/>
                  <a:pt x="31149" y="5792"/>
                </a:cubicBezTo>
                <a:cubicBezTo>
                  <a:pt x="30671" y="5608"/>
                  <a:pt x="30426" y="5400"/>
                  <a:pt x="30083" y="5155"/>
                </a:cubicBezTo>
                <a:cubicBezTo>
                  <a:pt x="29557" y="4837"/>
                  <a:pt x="29018" y="4568"/>
                  <a:pt x="28443" y="4360"/>
                </a:cubicBezTo>
                <a:cubicBezTo>
                  <a:pt x="28410" y="4346"/>
                  <a:pt x="28377" y="4341"/>
                  <a:pt x="28346" y="4341"/>
                </a:cubicBezTo>
                <a:close/>
                <a:moveTo>
                  <a:pt x="1053" y="7796"/>
                </a:moveTo>
                <a:cubicBezTo>
                  <a:pt x="1053" y="7806"/>
                  <a:pt x="1060" y="7816"/>
                  <a:pt x="1077" y="7825"/>
                </a:cubicBezTo>
                <a:cubicBezTo>
                  <a:pt x="1059" y="7815"/>
                  <a:pt x="1052" y="7805"/>
                  <a:pt x="1053" y="7796"/>
                </a:cubicBezTo>
                <a:close/>
                <a:moveTo>
                  <a:pt x="91622" y="8008"/>
                </a:moveTo>
                <a:cubicBezTo>
                  <a:pt x="91646" y="8008"/>
                  <a:pt x="91671" y="8021"/>
                  <a:pt x="91671" y="8033"/>
                </a:cubicBezTo>
                <a:cubicBezTo>
                  <a:pt x="91671" y="8033"/>
                  <a:pt x="91646" y="8008"/>
                  <a:pt x="91622" y="8008"/>
                </a:cubicBezTo>
                <a:close/>
                <a:moveTo>
                  <a:pt x="66655" y="7656"/>
                </a:moveTo>
                <a:cubicBezTo>
                  <a:pt x="66670" y="7659"/>
                  <a:pt x="66684" y="7666"/>
                  <a:pt x="66693" y="7678"/>
                </a:cubicBezTo>
                <a:cubicBezTo>
                  <a:pt x="66803" y="7812"/>
                  <a:pt x="66901" y="7947"/>
                  <a:pt x="66962" y="8106"/>
                </a:cubicBezTo>
                <a:cubicBezTo>
                  <a:pt x="66889" y="7947"/>
                  <a:pt x="66803" y="7800"/>
                  <a:pt x="66681" y="7678"/>
                </a:cubicBezTo>
                <a:cubicBezTo>
                  <a:pt x="66675" y="7667"/>
                  <a:pt x="66666" y="7660"/>
                  <a:pt x="66655" y="7656"/>
                </a:cubicBezTo>
                <a:close/>
                <a:moveTo>
                  <a:pt x="47086" y="8086"/>
                </a:moveTo>
                <a:cubicBezTo>
                  <a:pt x="47100" y="8095"/>
                  <a:pt x="47104" y="8106"/>
                  <a:pt x="47101" y="8116"/>
                </a:cubicBezTo>
                <a:lnTo>
                  <a:pt x="47101" y="8116"/>
                </a:lnTo>
                <a:cubicBezTo>
                  <a:pt x="47099" y="8108"/>
                  <a:pt x="47092" y="8101"/>
                  <a:pt x="47078" y="8094"/>
                </a:cubicBezTo>
                <a:lnTo>
                  <a:pt x="47086" y="8086"/>
                </a:lnTo>
                <a:close/>
                <a:moveTo>
                  <a:pt x="44276" y="8098"/>
                </a:moveTo>
                <a:cubicBezTo>
                  <a:pt x="44280" y="8100"/>
                  <a:pt x="44283" y="8103"/>
                  <a:pt x="44286" y="8106"/>
                </a:cubicBezTo>
                <a:lnTo>
                  <a:pt x="44299" y="8118"/>
                </a:lnTo>
                <a:cubicBezTo>
                  <a:pt x="44304" y="8124"/>
                  <a:pt x="44310" y="8128"/>
                  <a:pt x="44316" y="8131"/>
                </a:cubicBezTo>
                <a:lnTo>
                  <a:pt x="44316" y="8131"/>
                </a:lnTo>
                <a:cubicBezTo>
                  <a:pt x="44305" y="8129"/>
                  <a:pt x="44295" y="8125"/>
                  <a:pt x="44286" y="8118"/>
                </a:cubicBezTo>
                <a:lnTo>
                  <a:pt x="44276" y="8098"/>
                </a:lnTo>
                <a:close/>
                <a:moveTo>
                  <a:pt x="67193" y="7093"/>
                </a:moveTo>
                <a:cubicBezTo>
                  <a:pt x="67155" y="7093"/>
                  <a:pt x="67115" y="7108"/>
                  <a:pt x="67109" y="7139"/>
                </a:cubicBezTo>
                <a:cubicBezTo>
                  <a:pt x="67073" y="7531"/>
                  <a:pt x="67783" y="7849"/>
                  <a:pt x="68236" y="8131"/>
                </a:cubicBezTo>
                <a:cubicBezTo>
                  <a:pt x="68251" y="8140"/>
                  <a:pt x="68269" y="8144"/>
                  <a:pt x="68286" y="8144"/>
                </a:cubicBezTo>
                <a:cubicBezTo>
                  <a:pt x="68341" y="8144"/>
                  <a:pt x="68392" y="8107"/>
                  <a:pt x="68346" y="8069"/>
                </a:cubicBezTo>
                <a:cubicBezTo>
                  <a:pt x="67930" y="7812"/>
                  <a:pt x="67232" y="7494"/>
                  <a:pt x="67268" y="7139"/>
                </a:cubicBezTo>
                <a:cubicBezTo>
                  <a:pt x="67268" y="7108"/>
                  <a:pt x="67232" y="7093"/>
                  <a:pt x="67193" y="7093"/>
                </a:cubicBezTo>
                <a:close/>
                <a:moveTo>
                  <a:pt x="69671" y="7359"/>
                </a:moveTo>
                <a:cubicBezTo>
                  <a:pt x="69612" y="7359"/>
                  <a:pt x="69564" y="7393"/>
                  <a:pt x="69619" y="7421"/>
                </a:cubicBezTo>
                <a:cubicBezTo>
                  <a:pt x="69766" y="7506"/>
                  <a:pt x="69864" y="7604"/>
                  <a:pt x="69852" y="7714"/>
                </a:cubicBezTo>
                <a:cubicBezTo>
                  <a:pt x="69840" y="7800"/>
                  <a:pt x="69778" y="7874"/>
                  <a:pt x="69766" y="7959"/>
                </a:cubicBezTo>
                <a:cubicBezTo>
                  <a:pt x="69754" y="8033"/>
                  <a:pt x="69803" y="8143"/>
                  <a:pt x="69962" y="8204"/>
                </a:cubicBezTo>
                <a:cubicBezTo>
                  <a:pt x="69976" y="8208"/>
                  <a:pt x="69989" y="8210"/>
                  <a:pt x="70002" y="8210"/>
                </a:cubicBezTo>
                <a:cubicBezTo>
                  <a:pt x="70067" y="8210"/>
                  <a:pt x="70110" y="8162"/>
                  <a:pt x="70048" y="8131"/>
                </a:cubicBezTo>
                <a:cubicBezTo>
                  <a:pt x="69766" y="8021"/>
                  <a:pt x="70023" y="7788"/>
                  <a:pt x="69999" y="7641"/>
                </a:cubicBezTo>
                <a:lnTo>
                  <a:pt x="69999" y="7641"/>
                </a:lnTo>
                <a:lnTo>
                  <a:pt x="69999" y="7653"/>
                </a:lnTo>
                <a:cubicBezTo>
                  <a:pt x="69987" y="7543"/>
                  <a:pt x="69876" y="7445"/>
                  <a:pt x="69729" y="7372"/>
                </a:cubicBezTo>
                <a:cubicBezTo>
                  <a:pt x="69711" y="7362"/>
                  <a:pt x="69690" y="7359"/>
                  <a:pt x="69671" y="7359"/>
                </a:cubicBezTo>
                <a:close/>
                <a:moveTo>
                  <a:pt x="74497" y="2717"/>
                </a:moveTo>
                <a:cubicBezTo>
                  <a:pt x="74447" y="2717"/>
                  <a:pt x="74392" y="2738"/>
                  <a:pt x="74407" y="2768"/>
                </a:cubicBezTo>
                <a:cubicBezTo>
                  <a:pt x="74639" y="3270"/>
                  <a:pt x="74505" y="3662"/>
                  <a:pt x="74419" y="4164"/>
                </a:cubicBezTo>
                <a:cubicBezTo>
                  <a:pt x="74394" y="4274"/>
                  <a:pt x="74419" y="4384"/>
                  <a:pt x="74492" y="4482"/>
                </a:cubicBezTo>
                <a:cubicBezTo>
                  <a:pt x="74701" y="4751"/>
                  <a:pt x="74909" y="5021"/>
                  <a:pt x="75141" y="5278"/>
                </a:cubicBezTo>
                <a:cubicBezTo>
                  <a:pt x="75265" y="5413"/>
                  <a:pt x="75400" y="5538"/>
                  <a:pt x="75545" y="5643"/>
                </a:cubicBezTo>
                <a:lnTo>
                  <a:pt x="75545" y="5643"/>
                </a:lnTo>
                <a:cubicBezTo>
                  <a:pt x="75284" y="5533"/>
                  <a:pt x="75021" y="5446"/>
                  <a:pt x="74737" y="5400"/>
                </a:cubicBezTo>
                <a:cubicBezTo>
                  <a:pt x="74174" y="5278"/>
                  <a:pt x="73697" y="5241"/>
                  <a:pt x="73378" y="4923"/>
                </a:cubicBezTo>
                <a:cubicBezTo>
                  <a:pt x="73158" y="4678"/>
                  <a:pt x="73035" y="4347"/>
                  <a:pt x="73072" y="4005"/>
                </a:cubicBezTo>
                <a:cubicBezTo>
                  <a:pt x="73072" y="3980"/>
                  <a:pt x="73035" y="3968"/>
                  <a:pt x="72999" y="3968"/>
                </a:cubicBezTo>
                <a:cubicBezTo>
                  <a:pt x="72962" y="3968"/>
                  <a:pt x="72925" y="3980"/>
                  <a:pt x="72925" y="4005"/>
                </a:cubicBezTo>
                <a:cubicBezTo>
                  <a:pt x="72913" y="4396"/>
                  <a:pt x="72986" y="4849"/>
                  <a:pt x="73476" y="5155"/>
                </a:cubicBezTo>
                <a:cubicBezTo>
                  <a:pt x="73721" y="5278"/>
                  <a:pt x="73978" y="5364"/>
                  <a:pt x="74247" y="5400"/>
                </a:cubicBezTo>
                <a:cubicBezTo>
                  <a:pt x="74958" y="5535"/>
                  <a:pt x="75496" y="5657"/>
                  <a:pt x="75949" y="6000"/>
                </a:cubicBezTo>
                <a:lnTo>
                  <a:pt x="75962" y="6000"/>
                </a:lnTo>
                <a:cubicBezTo>
                  <a:pt x="75972" y="6011"/>
                  <a:pt x="75987" y="6018"/>
                  <a:pt x="76003" y="6021"/>
                </a:cubicBezTo>
                <a:lnTo>
                  <a:pt x="76003" y="6021"/>
                </a:lnTo>
                <a:cubicBezTo>
                  <a:pt x="75979" y="6021"/>
                  <a:pt x="75955" y="6015"/>
                  <a:pt x="75937" y="6000"/>
                </a:cubicBezTo>
                <a:lnTo>
                  <a:pt x="75937" y="6000"/>
                </a:lnTo>
                <a:cubicBezTo>
                  <a:pt x="75986" y="6061"/>
                  <a:pt x="76011" y="6123"/>
                  <a:pt x="76023" y="6196"/>
                </a:cubicBezTo>
                <a:cubicBezTo>
                  <a:pt x="76025" y="6206"/>
                  <a:pt x="76026" y="6215"/>
                  <a:pt x="76026" y="6224"/>
                </a:cubicBezTo>
                <a:lnTo>
                  <a:pt x="76026" y="6224"/>
                </a:lnTo>
                <a:cubicBezTo>
                  <a:pt x="76021" y="6237"/>
                  <a:pt x="76016" y="6254"/>
                  <a:pt x="76009" y="6278"/>
                </a:cubicBezTo>
                <a:lnTo>
                  <a:pt x="76009" y="6278"/>
                </a:lnTo>
                <a:cubicBezTo>
                  <a:pt x="76002" y="6289"/>
                  <a:pt x="75994" y="6298"/>
                  <a:pt x="75986" y="6306"/>
                </a:cubicBezTo>
                <a:cubicBezTo>
                  <a:pt x="75986" y="6319"/>
                  <a:pt x="75986" y="6319"/>
                  <a:pt x="75986" y="6331"/>
                </a:cubicBezTo>
                <a:cubicBezTo>
                  <a:pt x="75986" y="6336"/>
                  <a:pt x="75989" y="6342"/>
                  <a:pt x="75993" y="6347"/>
                </a:cubicBezTo>
                <a:lnTo>
                  <a:pt x="75993" y="6347"/>
                </a:lnTo>
                <a:cubicBezTo>
                  <a:pt x="75990" y="6357"/>
                  <a:pt x="75986" y="6366"/>
                  <a:pt x="75986" y="6380"/>
                </a:cubicBezTo>
                <a:cubicBezTo>
                  <a:pt x="75925" y="6686"/>
                  <a:pt x="76133" y="6992"/>
                  <a:pt x="76084" y="7310"/>
                </a:cubicBezTo>
                <a:cubicBezTo>
                  <a:pt x="76035" y="7641"/>
                  <a:pt x="75937" y="7886"/>
                  <a:pt x="76133" y="8192"/>
                </a:cubicBezTo>
                <a:cubicBezTo>
                  <a:pt x="76149" y="8218"/>
                  <a:pt x="76183" y="8228"/>
                  <a:pt x="76217" y="8228"/>
                </a:cubicBezTo>
                <a:cubicBezTo>
                  <a:pt x="76263" y="8228"/>
                  <a:pt x="76306" y="8208"/>
                  <a:pt x="76292" y="8180"/>
                </a:cubicBezTo>
                <a:cubicBezTo>
                  <a:pt x="76035" y="7776"/>
                  <a:pt x="76280" y="7445"/>
                  <a:pt x="76268" y="7041"/>
                </a:cubicBezTo>
                <a:cubicBezTo>
                  <a:pt x="76268" y="6943"/>
                  <a:pt x="76231" y="6857"/>
                  <a:pt x="76219" y="6759"/>
                </a:cubicBezTo>
                <a:cubicBezTo>
                  <a:pt x="76195" y="6581"/>
                  <a:pt x="76194" y="6414"/>
                  <a:pt x="76217" y="6236"/>
                </a:cubicBezTo>
                <a:lnTo>
                  <a:pt x="76217" y="6236"/>
                </a:lnTo>
                <a:cubicBezTo>
                  <a:pt x="76217" y="6235"/>
                  <a:pt x="76218" y="6234"/>
                  <a:pt x="76219" y="6233"/>
                </a:cubicBezTo>
                <a:cubicBezTo>
                  <a:pt x="76219" y="6221"/>
                  <a:pt x="76219" y="6208"/>
                  <a:pt x="76231" y="6196"/>
                </a:cubicBezTo>
                <a:cubicBezTo>
                  <a:pt x="76280" y="6074"/>
                  <a:pt x="76402" y="6123"/>
                  <a:pt x="76562" y="5841"/>
                </a:cubicBezTo>
                <a:cubicBezTo>
                  <a:pt x="76684" y="5621"/>
                  <a:pt x="76549" y="5388"/>
                  <a:pt x="76709" y="5168"/>
                </a:cubicBezTo>
                <a:cubicBezTo>
                  <a:pt x="76843" y="4984"/>
                  <a:pt x="77039" y="4911"/>
                  <a:pt x="77051" y="4715"/>
                </a:cubicBezTo>
                <a:lnTo>
                  <a:pt x="77051" y="4690"/>
                </a:lnTo>
                <a:cubicBezTo>
                  <a:pt x="77064" y="4666"/>
                  <a:pt x="77015" y="4653"/>
                  <a:pt x="76966" y="4653"/>
                </a:cubicBezTo>
                <a:cubicBezTo>
                  <a:pt x="76929" y="4653"/>
                  <a:pt x="76892" y="4666"/>
                  <a:pt x="76892" y="4690"/>
                </a:cubicBezTo>
                <a:cubicBezTo>
                  <a:pt x="76892" y="4935"/>
                  <a:pt x="76500" y="5143"/>
                  <a:pt x="76402" y="5388"/>
                </a:cubicBezTo>
                <a:cubicBezTo>
                  <a:pt x="76329" y="5584"/>
                  <a:pt x="76304" y="5780"/>
                  <a:pt x="76207" y="5976"/>
                </a:cubicBezTo>
                <a:lnTo>
                  <a:pt x="76194" y="5976"/>
                </a:lnTo>
                <a:cubicBezTo>
                  <a:pt x="76170" y="5939"/>
                  <a:pt x="76145" y="5915"/>
                  <a:pt x="76121" y="5878"/>
                </a:cubicBezTo>
                <a:cubicBezTo>
                  <a:pt x="75949" y="5694"/>
                  <a:pt x="75692" y="5572"/>
                  <a:pt x="75509" y="5376"/>
                </a:cubicBezTo>
                <a:cubicBezTo>
                  <a:pt x="75325" y="5180"/>
                  <a:pt x="75325" y="5009"/>
                  <a:pt x="75154" y="4813"/>
                </a:cubicBezTo>
                <a:cubicBezTo>
                  <a:pt x="75117" y="4751"/>
                  <a:pt x="75019" y="4715"/>
                  <a:pt x="74970" y="4653"/>
                </a:cubicBezTo>
                <a:cubicBezTo>
                  <a:pt x="74664" y="4298"/>
                  <a:pt x="74664" y="4115"/>
                  <a:pt x="74725" y="3735"/>
                </a:cubicBezTo>
                <a:cubicBezTo>
                  <a:pt x="74786" y="3405"/>
                  <a:pt x="74725" y="3049"/>
                  <a:pt x="74566" y="2743"/>
                </a:cubicBezTo>
                <a:cubicBezTo>
                  <a:pt x="74556" y="2725"/>
                  <a:pt x="74527" y="2717"/>
                  <a:pt x="74497" y="2717"/>
                </a:cubicBezTo>
                <a:close/>
                <a:moveTo>
                  <a:pt x="18747" y="8221"/>
                </a:moveTo>
                <a:cubicBezTo>
                  <a:pt x="18726" y="8221"/>
                  <a:pt x="18707" y="8227"/>
                  <a:pt x="18697" y="8241"/>
                </a:cubicBezTo>
                <a:lnTo>
                  <a:pt x="18390" y="8547"/>
                </a:lnTo>
                <a:cubicBezTo>
                  <a:pt x="18355" y="8582"/>
                  <a:pt x="18415" y="8611"/>
                  <a:pt x="18469" y="8611"/>
                </a:cubicBezTo>
                <a:cubicBezTo>
                  <a:pt x="18490" y="8611"/>
                  <a:pt x="18511" y="8606"/>
                  <a:pt x="18525" y="8596"/>
                </a:cubicBezTo>
                <a:lnTo>
                  <a:pt x="18831" y="8290"/>
                </a:lnTo>
                <a:cubicBezTo>
                  <a:pt x="18857" y="8255"/>
                  <a:pt x="18797" y="8221"/>
                  <a:pt x="18747" y="8221"/>
                </a:cubicBezTo>
                <a:close/>
                <a:moveTo>
                  <a:pt x="46685" y="8178"/>
                </a:moveTo>
                <a:cubicBezTo>
                  <a:pt x="46731" y="8178"/>
                  <a:pt x="46774" y="8198"/>
                  <a:pt x="46782" y="8218"/>
                </a:cubicBezTo>
                <a:lnTo>
                  <a:pt x="46782" y="8218"/>
                </a:lnTo>
                <a:cubicBezTo>
                  <a:pt x="46769" y="8207"/>
                  <a:pt x="46744" y="8199"/>
                  <a:pt x="46715" y="8199"/>
                </a:cubicBezTo>
                <a:cubicBezTo>
                  <a:pt x="46702" y="8199"/>
                  <a:pt x="46688" y="8200"/>
                  <a:pt x="46674" y="8204"/>
                </a:cubicBezTo>
                <a:lnTo>
                  <a:pt x="46406" y="8277"/>
                </a:lnTo>
                <a:lnTo>
                  <a:pt x="46406" y="8277"/>
                </a:lnTo>
                <a:lnTo>
                  <a:pt x="46099" y="8265"/>
                </a:lnTo>
                <a:cubicBezTo>
                  <a:pt x="45988" y="8265"/>
                  <a:pt x="45878" y="8253"/>
                  <a:pt x="45768" y="8253"/>
                </a:cubicBezTo>
                <a:cubicBezTo>
                  <a:pt x="45392" y="8331"/>
                  <a:pt x="45265" y="8468"/>
                  <a:pt x="45082" y="8630"/>
                </a:cubicBezTo>
                <a:lnTo>
                  <a:pt x="45082" y="8630"/>
                </a:lnTo>
                <a:cubicBezTo>
                  <a:pt x="45257" y="8474"/>
                  <a:pt x="45392" y="8318"/>
                  <a:pt x="45756" y="8241"/>
                </a:cubicBezTo>
                <a:lnTo>
                  <a:pt x="45804" y="8229"/>
                </a:lnTo>
                <a:lnTo>
                  <a:pt x="45804" y="8229"/>
                </a:lnTo>
                <a:cubicBezTo>
                  <a:pt x="45894" y="8229"/>
                  <a:pt x="45984" y="8231"/>
                  <a:pt x="46074" y="8241"/>
                </a:cubicBezTo>
                <a:lnTo>
                  <a:pt x="46392" y="8265"/>
                </a:lnTo>
                <a:lnTo>
                  <a:pt x="46662" y="8180"/>
                </a:lnTo>
                <a:cubicBezTo>
                  <a:pt x="46669" y="8179"/>
                  <a:pt x="46677" y="8178"/>
                  <a:pt x="46685" y="8178"/>
                </a:cubicBezTo>
                <a:close/>
                <a:moveTo>
                  <a:pt x="47534" y="8091"/>
                </a:moveTo>
                <a:cubicBezTo>
                  <a:pt x="47571" y="8091"/>
                  <a:pt x="47608" y="8103"/>
                  <a:pt x="47618" y="8121"/>
                </a:cubicBezTo>
                <a:lnTo>
                  <a:pt x="47618" y="8121"/>
                </a:lnTo>
                <a:cubicBezTo>
                  <a:pt x="47601" y="8110"/>
                  <a:pt x="47574" y="8104"/>
                  <a:pt x="47546" y="8104"/>
                </a:cubicBezTo>
                <a:cubicBezTo>
                  <a:pt x="47523" y="8104"/>
                  <a:pt x="47500" y="8108"/>
                  <a:pt x="47482" y="8118"/>
                </a:cubicBezTo>
                <a:cubicBezTo>
                  <a:pt x="47433" y="8155"/>
                  <a:pt x="47384" y="8204"/>
                  <a:pt x="47335" y="8253"/>
                </a:cubicBezTo>
                <a:cubicBezTo>
                  <a:pt x="47335" y="8253"/>
                  <a:pt x="47335" y="8253"/>
                  <a:pt x="47335" y="8253"/>
                </a:cubicBezTo>
                <a:lnTo>
                  <a:pt x="47335" y="8253"/>
                </a:lnTo>
                <a:cubicBezTo>
                  <a:pt x="47127" y="8278"/>
                  <a:pt x="46919" y="8290"/>
                  <a:pt x="46711" y="8290"/>
                </a:cubicBezTo>
                <a:cubicBezTo>
                  <a:pt x="46405" y="8363"/>
                  <a:pt x="46099" y="8486"/>
                  <a:pt x="45817" y="8633"/>
                </a:cubicBezTo>
                <a:cubicBezTo>
                  <a:pt x="46099" y="8474"/>
                  <a:pt x="46392" y="8363"/>
                  <a:pt x="46699" y="8290"/>
                </a:cubicBezTo>
                <a:lnTo>
                  <a:pt x="46743" y="8268"/>
                </a:lnTo>
                <a:lnTo>
                  <a:pt x="46743" y="8268"/>
                </a:lnTo>
                <a:cubicBezTo>
                  <a:pt x="46784" y="8269"/>
                  <a:pt x="46825" y="8270"/>
                  <a:pt x="46866" y="8270"/>
                </a:cubicBezTo>
                <a:cubicBezTo>
                  <a:pt x="47018" y="8270"/>
                  <a:pt x="47171" y="8259"/>
                  <a:pt x="47323" y="8241"/>
                </a:cubicBezTo>
                <a:cubicBezTo>
                  <a:pt x="47360" y="8192"/>
                  <a:pt x="47421" y="8143"/>
                  <a:pt x="47470" y="8106"/>
                </a:cubicBezTo>
                <a:cubicBezTo>
                  <a:pt x="47487" y="8096"/>
                  <a:pt x="47511" y="8091"/>
                  <a:pt x="47534" y="8091"/>
                </a:cubicBezTo>
                <a:close/>
                <a:moveTo>
                  <a:pt x="42193" y="8633"/>
                </a:moveTo>
                <a:lnTo>
                  <a:pt x="42150" y="8645"/>
                </a:lnTo>
                <a:lnTo>
                  <a:pt x="42150" y="8645"/>
                </a:lnTo>
                <a:cubicBezTo>
                  <a:pt x="42165" y="8642"/>
                  <a:pt x="42181" y="8639"/>
                  <a:pt x="42193" y="8633"/>
                </a:cubicBezTo>
                <a:close/>
                <a:moveTo>
                  <a:pt x="86272" y="7382"/>
                </a:moveTo>
                <a:cubicBezTo>
                  <a:pt x="86322" y="7382"/>
                  <a:pt x="86372" y="7403"/>
                  <a:pt x="86357" y="7433"/>
                </a:cubicBezTo>
                <a:lnTo>
                  <a:pt x="86332" y="7470"/>
                </a:lnTo>
                <a:cubicBezTo>
                  <a:pt x="86749" y="7543"/>
                  <a:pt x="87177" y="7604"/>
                  <a:pt x="87606" y="7653"/>
                </a:cubicBezTo>
                <a:lnTo>
                  <a:pt x="87593" y="7653"/>
                </a:lnTo>
                <a:cubicBezTo>
                  <a:pt x="87167" y="7617"/>
                  <a:pt x="86740" y="7544"/>
                  <a:pt x="86326" y="7471"/>
                </a:cubicBezTo>
                <a:lnTo>
                  <a:pt x="86326" y="7471"/>
                </a:lnTo>
                <a:lnTo>
                  <a:pt x="86320" y="7482"/>
                </a:lnTo>
                <a:cubicBezTo>
                  <a:pt x="86087" y="7861"/>
                  <a:pt x="85843" y="8339"/>
                  <a:pt x="85353" y="8645"/>
                </a:cubicBezTo>
                <a:cubicBezTo>
                  <a:pt x="85843" y="8327"/>
                  <a:pt x="86087" y="7861"/>
                  <a:pt x="86320" y="7470"/>
                </a:cubicBezTo>
                <a:cubicBezTo>
                  <a:pt x="86322" y="7470"/>
                  <a:pt x="86324" y="7470"/>
                  <a:pt x="86326" y="7471"/>
                </a:cubicBezTo>
                <a:lnTo>
                  <a:pt x="86326" y="7471"/>
                </a:lnTo>
                <a:lnTo>
                  <a:pt x="86345" y="7433"/>
                </a:lnTo>
                <a:cubicBezTo>
                  <a:pt x="86358" y="7405"/>
                  <a:pt x="86318" y="7389"/>
                  <a:pt x="86274" y="7389"/>
                </a:cubicBezTo>
                <a:cubicBezTo>
                  <a:pt x="86245" y="7389"/>
                  <a:pt x="86216" y="7396"/>
                  <a:pt x="86197" y="7409"/>
                </a:cubicBezTo>
                <a:lnTo>
                  <a:pt x="86197" y="7409"/>
                </a:lnTo>
                <a:lnTo>
                  <a:pt x="86198" y="7408"/>
                </a:lnTo>
                <a:cubicBezTo>
                  <a:pt x="86212" y="7390"/>
                  <a:pt x="86242" y="7382"/>
                  <a:pt x="86272" y="7382"/>
                </a:cubicBezTo>
                <a:close/>
                <a:moveTo>
                  <a:pt x="42150" y="8645"/>
                </a:moveTo>
                <a:cubicBezTo>
                  <a:pt x="42135" y="8648"/>
                  <a:pt x="42119" y="8651"/>
                  <a:pt x="42107" y="8657"/>
                </a:cubicBezTo>
                <a:lnTo>
                  <a:pt x="42150" y="8645"/>
                </a:lnTo>
                <a:close/>
                <a:moveTo>
                  <a:pt x="81522" y="8037"/>
                </a:moveTo>
                <a:cubicBezTo>
                  <a:pt x="81501" y="8037"/>
                  <a:pt x="81482" y="8043"/>
                  <a:pt x="81471" y="8057"/>
                </a:cubicBezTo>
                <a:cubicBezTo>
                  <a:pt x="81312" y="8253"/>
                  <a:pt x="81165" y="8461"/>
                  <a:pt x="81031" y="8669"/>
                </a:cubicBezTo>
                <a:cubicBezTo>
                  <a:pt x="81016" y="8700"/>
                  <a:pt x="81066" y="8721"/>
                  <a:pt x="81112" y="8721"/>
                </a:cubicBezTo>
                <a:cubicBezTo>
                  <a:pt x="81141" y="8721"/>
                  <a:pt x="81168" y="8713"/>
                  <a:pt x="81178" y="8694"/>
                </a:cubicBezTo>
                <a:cubicBezTo>
                  <a:pt x="81312" y="8486"/>
                  <a:pt x="81447" y="8290"/>
                  <a:pt x="81606" y="8106"/>
                </a:cubicBezTo>
                <a:cubicBezTo>
                  <a:pt x="81632" y="8072"/>
                  <a:pt x="81572" y="8037"/>
                  <a:pt x="81522" y="8037"/>
                </a:cubicBezTo>
                <a:close/>
                <a:moveTo>
                  <a:pt x="69230" y="3759"/>
                </a:moveTo>
                <a:cubicBezTo>
                  <a:pt x="69158" y="3759"/>
                  <a:pt x="69085" y="3777"/>
                  <a:pt x="69056" y="3821"/>
                </a:cubicBezTo>
                <a:cubicBezTo>
                  <a:pt x="68738" y="4274"/>
                  <a:pt x="69019" y="4678"/>
                  <a:pt x="69313" y="5106"/>
                </a:cubicBezTo>
                <a:cubicBezTo>
                  <a:pt x="69668" y="5657"/>
                  <a:pt x="70097" y="6184"/>
                  <a:pt x="70513" y="6723"/>
                </a:cubicBezTo>
                <a:cubicBezTo>
                  <a:pt x="70547" y="6766"/>
                  <a:pt x="70622" y="6785"/>
                  <a:pt x="70696" y="6785"/>
                </a:cubicBezTo>
                <a:cubicBezTo>
                  <a:pt x="70810" y="6785"/>
                  <a:pt x="70920" y="6740"/>
                  <a:pt x="70868" y="6674"/>
                </a:cubicBezTo>
                <a:cubicBezTo>
                  <a:pt x="70525" y="6245"/>
                  <a:pt x="70170" y="5804"/>
                  <a:pt x="69864" y="5364"/>
                </a:cubicBezTo>
                <a:lnTo>
                  <a:pt x="69754" y="5217"/>
                </a:lnTo>
                <a:cubicBezTo>
                  <a:pt x="69670" y="5185"/>
                  <a:pt x="69594" y="5144"/>
                  <a:pt x="69528" y="5095"/>
                </a:cubicBezTo>
                <a:lnTo>
                  <a:pt x="69528" y="5095"/>
                </a:lnTo>
                <a:cubicBezTo>
                  <a:pt x="69599" y="5135"/>
                  <a:pt x="69671" y="5174"/>
                  <a:pt x="69742" y="5204"/>
                </a:cubicBezTo>
                <a:cubicBezTo>
                  <a:pt x="70207" y="5425"/>
                  <a:pt x="70758" y="5584"/>
                  <a:pt x="71162" y="5817"/>
                </a:cubicBezTo>
                <a:cubicBezTo>
                  <a:pt x="71627" y="6123"/>
                  <a:pt x="71542" y="6563"/>
                  <a:pt x="72142" y="6796"/>
                </a:cubicBezTo>
                <a:cubicBezTo>
                  <a:pt x="72509" y="6955"/>
                  <a:pt x="72913" y="6980"/>
                  <a:pt x="73268" y="7151"/>
                </a:cubicBezTo>
                <a:cubicBezTo>
                  <a:pt x="73550" y="7298"/>
                  <a:pt x="73721" y="7457"/>
                  <a:pt x="73978" y="7604"/>
                </a:cubicBezTo>
                <a:cubicBezTo>
                  <a:pt x="74676" y="8008"/>
                  <a:pt x="75484" y="8216"/>
                  <a:pt x="76035" y="8718"/>
                </a:cubicBezTo>
                <a:cubicBezTo>
                  <a:pt x="76049" y="8729"/>
                  <a:pt x="76070" y="8733"/>
                  <a:pt x="76091" y="8733"/>
                </a:cubicBezTo>
                <a:cubicBezTo>
                  <a:pt x="76146" y="8733"/>
                  <a:pt x="76205" y="8705"/>
                  <a:pt x="76170" y="8669"/>
                </a:cubicBezTo>
                <a:cubicBezTo>
                  <a:pt x="75729" y="8302"/>
                  <a:pt x="75227" y="8008"/>
                  <a:pt x="74688" y="7812"/>
                </a:cubicBezTo>
                <a:cubicBezTo>
                  <a:pt x="74545" y="7746"/>
                  <a:pt x="74412" y="7680"/>
                  <a:pt x="74280" y="7605"/>
                </a:cubicBezTo>
                <a:lnTo>
                  <a:pt x="74280" y="7605"/>
                </a:lnTo>
                <a:cubicBezTo>
                  <a:pt x="74269" y="7597"/>
                  <a:pt x="74258" y="7589"/>
                  <a:pt x="74247" y="7580"/>
                </a:cubicBezTo>
                <a:cubicBezTo>
                  <a:pt x="73758" y="7200"/>
                  <a:pt x="73856" y="6625"/>
                  <a:pt x="73488" y="6221"/>
                </a:cubicBezTo>
                <a:cubicBezTo>
                  <a:pt x="73133" y="5853"/>
                  <a:pt x="72717" y="5572"/>
                  <a:pt x="72252" y="5376"/>
                </a:cubicBezTo>
                <a:cubicBezTo>
                  <a:pt x="72236" y="5368"/>
                  <a:pt x="72218" y="5364"/>
                  <a:pt x="72201" y="5364"/>
                </a:cubicBezTo>
                <a:cubicBezTo>
                  <a:pt x="72139" y="5364"/>
                  <a:pt x="72084" y="5408"/>
                  <a:pt x="72142" y="5437"/>
                </a:cubicBezTo>
                <a:cubicBezTo>
                  <a:pt x="72950" y="5804"/>
                  <a:pt x="73476" y="6257"/>
                  <a:pt x="73672" y="6808"/>
                </a:cubicBezTo>
                <a:cubicBezTo>
                  <a:pt x="73721" y="6992"/>
                  <a:pt x="73782" y="7176"/>
                  <a:pt x="73868" y="7347"/>
                </a:cubicBezTo>
                <a:cubicBezTo>
                  <a:pt x="73978" y="7555"/>
                  <a:pt x="74162" y="7714"/>
                  <a:pt x="74382" y="7788"/>
                </a:cubicBezTo>
                <a:cubicBezTo>
                  <a:pt x="74398" y="7796"/>
                  <a:pt x="74416" y="7799"/>
                  <a:pt x="74434" y="7799"/>
                </a:cubicBezTo>
                <a:cubicBezTo>
                  <a:pt x="74447" y="7799"/>
                  <a:pt x="74460" y="7797"/>
                  <a:pt x="74472" y="7794"/>
                </a:cubicBezTo>
                <a:lnTo>
                  <a:pt x="74472" y="7794"/>
                </a:lnTo>
                <a:cubicBezTo>
                  <a:pt x="74460" y="7798"/>
                  <a:pt x="74444" y="7801"/>
                  <a:pt x="74428" y="7801"/>
                </a:cubicBezTo>
                <a:cubicBezTo>
                  <a:pt x="74409" y="7801"/>
                  <a:pt x="74388" y="7797"/>
                  <a:pt x="74370" y="7788"/>
                </a:cubicBezTo>
                <a:cubicBezTo>
                  <a:pt x="74150" y="7714"/>
                  <a:pt x="73966" y="7555"/>
                  <a:pt x="73856" y="7359"/>
                </a:cubicBezTo>
                <a:cubicBezTo>
                  <a:pt x="73574" y="7163"/>
                  <a:pt x="73268" y="7017"/>
                  <a:pt x="72950" y="6919"/>
                </a:cubicBezTo>
                <a:cubicBezTo>
                  <a:pt x="72876" y="6894"/>
                  <a:pt x="72582" y="6833"/>
                  <a:pt x="72558" y="6833"/>
                </a:cubicBezTo>
                <a:cubicBezTo>
                  <a:pt x="72227" y="6723"/>
                  <a:pt x="71933" y="6515"/>
                  <a:pt x="71725" y="6245"/>
                </a:cubicBezTo>
                <a:cubicBezTo>
                  <a:pt x="71640" y="6110"/>
                  <a:pt x="71542" y="5988"/>
                  <a:pt x="71431" y="5878"/>
                </a:cubicBezTo>
                <a:cubicBezTo>
                  <a:pt x="70966" y="5523"/>
                  <a:pt x="70121" y="5351"/>
                  <a:pt x="69595" y="5021"/>
                </a:cubicBezTo>
                <a:lnTo>
                  <a:pt x="69583" y="5021"/>
                </a:lnTo>
                <a:cubicBezTo>
                  <a:pt x="69577" y="5016"/>
                  <a:pt x="69571" y="5012"/>
                  <a:pt x="69565" y="5009"/>
                </a:cubicBezTo>
                <a:lnTo>
                  <a:pt x="69565" y="5009"/>
                </a:lnTo>
                <a:cubicBezTo>
                  <a:pt x="69579" y="5010"/>
                  <a:pt x="69594" y="5014"/>
                  <a:pt x="69607" y="5021"/>
                </a:cubicBezTo>
                <a:cubicBezTo>
                  <a:pt x="69350" y="4641"/>
                  <a:pt x="69130" y="4249"/>
                  <a:pt x="69399" y="3870"/>
                </a:cubicBezTo>
                <a:cubicBezTo>
                  <a:pt x="69451" y="3803"/>
                  <a:pt x="69341" y="3759"/>
                  <a:pt x="69230" y="3759"/>
                </a:cubicBezTo>
                <a:close/>
                <a:moveTo>
                  <a:pt x="85353" y="8645"/>
                </a:moveTo>
                <a:cubicBezTo>
                  <a:pt x="85255" y="8706"/>
                  <a:pt x="85096" y="8767"/>
                  <a:pt x="85010" y="8829"/>
                </a:cubicBezTo>
                <a:cubicBezTo>
                  <a:pt x="85096" y="8755"/>
                  <a:pt x="85255" y="8706"/>
                  <a:pt x="85353" y="8645"/>
                </a:cubicBezTo>
                <a:close/>
                <a:moveTo>
                  <a:pt x="35226" y="8816"/>
                </a:moveTo>
                <a:cubicBezTo>
                  <a:pt x="35232" y="8829"/>
                  <a:pt x="35260" y="8838"/>
                  <a:pt x="35290" y="8839"/>
                </a:cubicBezTo>
                <a:lnTo>
                  <a:pt x="35290" y="8839"/>
                </a:lnTo>
                <a:cubicBezTo>
                  <a:pt x="35287" y="8839"/>
                  <a:pt x="35284" y="8840"/>
                  <a:pt x="35281" y="8840"/>
                </a:cubicBezTo>
                <a:cubicBezTo>
                  <a:pt x="35254" y="8840"/>
                  <a:pt x="35231" y="8833"/>
                  <a:pt x="35226" y="8816"/>
                </a:cubicBezTo>
                <a:close/>
                <a:moveTo>
                  <a:pt x="45817" y="8633"/>
                </a:moveTo>
                <a:lnTo>
                  <a:pt x="45817" y="8633"/>
                </a:lnTo>
                <a:cubicBezTo>
                  <a:pt x="45572" y="8767"/>
                  <a:pt x="45315" y="8878"/>
                  <a:pt x="45058" y="8963"/>
                </a:cubicBezTo>
                <a:cubicBezTo>
                  <a:pt x="45046" y="8967"/>
                  <a:pt x="45034" y="8968"/>
                  <a:pt x="45023" y="8968"/>
                </a:cubicBezTo>
                <a:cubicBezTo>
                  <a:pt x="44991" y="8968"/>
                  <a:pt x="44964" y="8955"/>
                  <a:pt x="44952" y="8940"/>
                </a:cubicBezTo>
                <a:lnTo>
                  <a:pt x="44952" y="8940"/>
                </a:lnTo>
                <a:cubicBezTo>
                  <a:pt x="44966" y="8950"/>
                  <a:pt x="44987" y="8957"/>
                  <a:pt x="45010" y="8957"/>
                </a:cubicBezTo>
                <a:cubicBezTo>
                  <a:pt x="45022" y="8957"/>
                  <a:pt x="45034" y="8955"/>
                  <a:pt x="45046" y="8951"/>
                </a:cubicBezTo>
                <a:cubicBezTo>
                  <a:pt x="45315" y="8865"/>
                  <a:pt x="45572" y="8767"/>
                  <a:pt x="45817" y="8633"/>
                </a:cubicBezTo>
                <a:close/>
                <a:moveTo>
                  <a:pt x="30206" y="6821"/>
                </a:moveTo>
                <a:cubicBezTo>
                  <a:pt x="30169" y="6821"/>
                  <a:pt x="30132" y="6833"/>
                  <a:pt x="30132" y="6857"/>
                </a:cubicBezTo>
                <a:cubicBezTo>
                  <a:pt x="30120" y="7176"/>
                  <a:pt x="29924" y="7433"/>
                  <a:pt x="29998" y="7763"/>
                </a:cubicBezTo>
                <a:cubicBezTo>
                  <a:pt x="30083" y="8167"/>
                  <a:pt x="30341" y="8559"/>
                  <a:pt x="30230" y="8988"/>
                </a:cubicBezTo>
                <a:cubicBezTo>
                  <a:pt x="30224" y="9015"/>
                  <a:pt x="30267" y="9031"/>
                  <a:pt x="30308" y="9031"/>
                </a:cubicBezTo>
                <a:cubicBezTo>
                  <a:pt x="30341" y="9031"/>
                  <a:pt x="30372" y="9022"/>
                  <a:pt x="30377" y="9000"/>
                </a:cubicBezTo>
                <a:cubicBezTo>
                  <a:pt x="30463" y="8694"/>
                  <a:pt x="30377" y="8388"/>
                  <a:pt x="30267" y="8082"/>
                </a:cubicBezTo>
                <a:cubicBezTo>
                  <a:pt x="30157" y="7849"/>
                  <a:pt x="30108" y="7592"/>
                  <a:pt x="30145" y="7347"/>
                </a:cubicBezTo>
                <a:cubicBezTo>
                  <a:pt x="30169" y="7188"/>
                  <a:pt x="30267" y="7029"/>
                  <a:pt x="30279" y="6870"/>
                </a:cubicBezTo>
                <a:lnTo>
                  <a:pt x="30279" y="6857"/>
                </a:lnTo>
                <a:cubicBezTo>
                  <a:pt x="30279" y="6833"/>
                  <a:pt x="30243" y="6821"/>
                  <a:pt x="30206" y="6821"/>
                </a:cubicBezTo>
                <a:close/>
                <a:moveTo>
                  <a:pt x="54835" y="8204"/>
                </a:moveTo>
                <a:cubicBezTo>
                  <a:pt x="54795" y="8204"/>
                  <a:pt x="54755" y="8216"/>
                  <a:pt x="54755" y="8241"/>
                </a:cubicBezTo>
                <a:lnTo>
                  <a:pt x="54755" y="8253"/>
                </a:lnTo>
                <a:cubicBezTo>
                  <a:pt x="54780" y="8523"/>
                  <a:pt x="54376" y="8743"/>
                  <a:pt x="54449" y="9012"/>
                </a:cubicBezTo>
                <a:cubicBezTo>
                  <a:pt x="54454" y="9031"/>
                  <a:pt x="54480" y="9039"/>
                  <a:pt x="54510" y="9039"/>
                </a:cubicBezTo>
                <a:cubicBezTo>
                  <a:pt x="54558" y="9039"/>
                  <a:pt x="54616" y="9018"/>
                  <a:pt x="54608" y="8988"/>
                </a:cubicBezTo>
                <a:cubicBezTo>
                  <a:pt x="54522" y="8731"/>
                  <a:pt x="54939" y="8510"/>
                  <a:pt x="54914" y="8241"/>
                </a:cubicBezTo>
                <a:cubicBezTo>
                  <a:pt x="54914" y="8216"/>
                  <a:pt x="54874" y="8204"/>
                  <a:pt x="54835" y="8204"/>
                </a:cubicBezTo>
                <a:close/>
                <a:moveTo>
                  <a:pt x="97820" y="9033"/>
                </a:moveTo>
                <a:cubicBezTo>
                  <a:pt x="97852" y="9033"/>
                  <a:pt x="97876" y="9041"/>
                  <a:pt x="97866" y="9061"/>
                </a:cubicBezTo>
                <a:cubicBezTo>
                  <a:pt x="97866" y="9063"/>
                  <a:pt x="97865" y="9065"/>
                  <a:pt x="97865" y="9067"/>
                </a:cubicBezTo>
                <a:lnTo>
                  <a:pt x="97865" y="9067"/>
                </a:lnTo>
                <a:cubicBezTo>
                  <a:pt x="97846" y="9054"/>
                  <a:pt x="97811" y="9046"/>
                  <a:pt x="97781" y="9046"/>
                </a:cubicBezTo>
                <a:cubicBezTo>
                  <a:pt x="97751" y="9046"/>
                  <a:pt x="97724" y="9054"/>
                  <a:pt x="97719" y="9073"/>
                </a:cubicBezTo>
                <a:lnTo>
                  <a:pt x="97715" y="9073"/>
                </a:lnTo>
                <a:cubicBezTo>
                  <a:pt x="97716" y="9070"/>
                  <a:pt x="97718" y="9065"/>
                  <a:pt x="97719" y="9061"/>
                </a:cubicBezTo>
                <a:cubicBezTo>
                  <a:pt x="97719" y="9047"/>
                  <a:pt x="97776" y="9033"/>
                  <a:pt x="97820" y="9033"/>
                </a:cubicBezTo>
                <a:close/>
                <a:moveTo>
                  <a:pt x="85010" y="8829"/>
                </a:moveTo>
                <a:cubicBezTo>
                  <a:pt x="84808" y="8981"/>
                  <a:pt x="84751" y="9045"/>
                  <a:pt x="84746" y="9081"/>
                </a:cubicBezTo>
                <a:lnTo>
                  <a:pt x="84746" y="9081"/>
                </a:lnTo>
                <a:cubicBezTo>
                  <a:pt x="84740" y="9049"/>
                  <a:pt x="84787" y="8992"/>
                  <a:pt x="85010" y="8829"/>
                </a:cubicBezTo>
                <a:close/>
                <a:moveTo>
                  <a:pt x="58274" y="7136"/>
                </a:moveTo>
                <a:cubicBezTo>
                  <a:pt x="58220" y="7136"/>
                  <a:pt x="58161" y="7165"/>
                  <a:pt x="58196" y="7200"/>
                </a:cubicBezTo>
                <a:cubicBezTo>
                  <a:pt x="58857" y="7776"/>
                  <a:pt x="59285" y="8388"/>
                  <a:pt x="59506" y="9049"/>
                </a:cubicBezTo>
                <a:cubicBezTo>
                  <a:pt x="59510" y="9072"/>
                  <a:pt x="59534" y="9081"/>
                  <a:pt x="59561" y="9081"/>
                </a:cubicBezTo>
                <a:cubicBezTo>
                  <a:pt x="59606" y="9081"/>
                  <a:pt x="59660" y="9055"/>
                  <a:pt x="59653" y="9025"/>
                </a:cubicBezTo>
                <a:cubicBezTo>
                  <a:pt x="59432" y="8363"/>
                  <a:pt x="58991" y="7739"/>
                  <a:pt x="58330" y="7151"/>
                </a:cubicBezTo>
                <a:cubicBezTo>
                  <a:pt x="58316" y="7141"/>
                  <a:pt x="58296" y="7136"/>
                  <a:pt x="58274" y="7136"/>
                </a:cubicBezTo>
                <a:close/>
                <a:moveTo>
                  <a:pt x="42398" y="8852"/>
                </a:moveTo>
                <a:cubicBezTo>
                  <a:pt x="42379" y="8852"/>
                  <a:pt x="42358" y="8856"/>
                  <a:pt x="42340" y="8865"/>
                </a:cubicBezTo>
                <a:lnTo>
                  <a:pt x="41972" y="9061"/>
                </a:lnTo>
                <a:cubicBezTo>
                  <a:pt x="41920" y="9096"/>
                  <a:pt x="41960" y="9131"/>
                  <a:pt x="42014" y="9131"/>
                </a:cubicBezTo>
                <a:cubicBezTo>
                  <a:pt x="42036" y="9131"/>
                  <a:pt x="42061" y="9125"/>
                  <a:pt x="42083" y="9110"/>
                </a:cubicBezTo>
                <a:lnTo>
                  <a:pt x="42450" y="8914"/>
                </a:lnTo>
                <a:cubicBezTo>
                  <a:pt x="42505" y="8887"/>
                  <a:pt x="42457" y="8852"/>
                  <a:pt x="42398" y="8852"/>
                </a:cubicBezTo>
                <a:close/>
                <a:moveTo>
                  <a:pt x="19558" y="9180"/>
                </a:moveTo>
                <a:cubicBezTo>
                  <a:pt x="19540" y="9185"/>
                  <a:pt x="19524" y="9194"/>
                  <a:pt x="19517" y="9208"/>
                </a:cubicBezTo>
                <a:lnTo>
                  <a:pt x="19517" y="9196"/>
                </a:lnTo>
                <a:cubicBezTo>
                  <a:pt x="19521" y="9188"/>
                  <a:pt x="19537" y="9183"/>
                  <a:pt x="19558" y="9180"/>
                </a:cubicBezTo>
                <a:close/>
                <a:moveTo>
                  <a:pt x="19064" y="9206"/>
                </a:moveTo>
                <a:cubicBezTo>
                  <a:pt x="19083" y="9206"/>
                  <a:pt x="19105" y="9210"/>
                  <a:pt x="19122" y="9217"/>
                </a:cubicBezTo>
                <a:lnTo>
                  <a:pt x="19122" y="9217"/>
                </a:lnTo>
                <a:cubicBezTo>
                  <a:pt x="19108" y="9212"/>
                  <a:pt x="19091" y="9209"/>
                  <a:pt x="19073" y="9209"/>
                </a:cubicBezTo>
                <a:cubicBezTo>
                  <a:pt x="19050" y="9209"/>
                  <a:pt x="19027" y="9214"/>
                  <a:pt x="19011" y="9226"/>
                </a:cubicBezTo>
                <a:lnTo>
                  <a:pt x="19011" y="9226"/>
                </a:lnTo>
                <a:lnTo>
                  <a:pt x="19015" y="9220"/>
                </a:lnTo>
                <a:cubicBezTo>
                  <a:pt x="19025" y="9210"/>
                  <a:pt x="19044" y="9206"/>
                  <a:pt x="19064" y="9206"/>
                </a:cubicBezTo>
                <a:close/>
                <a:moveTo>
                  <a:pt x="84746" y="9081"/>
                </a:moveTo>
                <a:lnTo>
                  <a:pt x="84746" y="9081"/>
                </a:lnTo>
                <a:cubicBezTo>
                  <a:pt x="84750" y="9110"/>
                  <a:pt x="84799" y="9119"/>
                  <a:pt x="84795" y="9170"/>
                </a:cubicBezTo>
                <a:lnTo>
                  <a:pt x="84795" y="9170"/>
                </a:lnTo>
                <a:cubicBezTo>
                  <a:pt x="84797" y="9190"/>
                  <a:pt x="84790" y="9217"/>
                  <a:pt x="84765" y="9257"/>
                </a:cubicBezTo>
                <a:cubicBezTo>
                  <a:pt x="84743" y="9292"/>
                  <a:pt x="84710" y="9330"/>
                  <a:pt x="84673" y="9370"/>
                </a:cubicBezTo>
                <a:lnTo>
                  <a:pt x="84673" y="9370"/>
                </a:lnTo>
                <a:cubicBezTo>
                  <a:pt x="84710" y="9328"/>
                  <a:pt x="84743" y="9286"/>
                  <a:pt x="84765" y="9245"/>
                </a:cubicBezTo>
                <a:cubicBezTo>
                  <a:pt x="84785" y="9212"/>
                  <a:pt x="84793" y="9189"/>
                  <a:pt x="84795" y="9170"/>
                </a:cubicBezTo>
                <a:lnTo>
                  <a:pt x="84795" y="9170"/>
                </a:lnTo>
                <a:cubicBezTo>
                  <a:pt x="84791" y="9125"/>
                  <a:pt x="84740" y="9118"/>
                  <a:pt x="84746" y="9081"/>
                </a:cubicBezTo>
                <a:close/>
                <a:moveTo>
                  <a:pt x="87753" y="7621"/>
                </a:moveTo>
                <a:lnTo>
                  <a:pt x="87753" y="7629"/>
                </a:lnTo>
                <a:lnTo>
                  <a:pt x="87642" y="7665"/>
                </a:lnTo>
                <a:cubicBezTo>
                  <a:pt x="87055" y="7874"/>
                  <a:pt x="86528" y="8192"/>
                  <a:pt x="86075" y="8620"/>
                </a:cubicBezTo>
                <a:cubicBezTo>
                  <a:pt x="85769" y="8914"/>
                  <a:pt x="85426" y="9184"/>
                  <a:pt x="85059" y="9416"/>
                </a:cubicBezTo>
                <a:cubicBezTo>
                  <a:pt x="85426" y="9184"/>
                  <a:pt x="85769" y="8914"/>
                  <a:pt x="86075" y="8608"/>
                </a:cubicBezTo>
                <a:cubicBezTo>
                  <a:pt x="86528" y="8192"/>
                  <a:pt x="87055" y="7861"/>
                  <a:pt x="87642" y="7653"/>
                </a:cubicBezTo>
                <a:lnTo>
                  <a:pt x="87655" y="7653"/>
                </a:lnTo>
                <a:lnTo>
                  <a:pt x="87753" y="7621"/>
                </a:lnTo>
                <a:close/>
                <a:moveTo>
                  <a:pt x="84673" y="9370"/>
                </a:moveTo>
                <a:cubicBezTo>
                  <a:pt x="84623" y="9426"/>
                  <a:pt x="84565" y="9483"/>
                  <a:pt x="84513" y="9539"/>
                </a:cubicBezTo>
                <a:lnTo>
                  <a:pt x="84513" y="9539"/>
                </a:lnTo>
                <a:cubicBezTo>
                  <a:pt x="84565" y="9481"/>
                  <a:pt x="84623" y="9424"/>
                  <a:pt x="84673" y="9370"/>
                </a:cubicBezTo>
                <a:close/>
                <a:moveTo>
                  <a:pt x="20345" y="9304"/>
                </a:moveTo>
                <a:cubicBezTo>
                  <a:pt x="20314" y="9304"/>
                  <a:pt x="20285" y="9312"/>
                  <a:pt x="20276" y="9331"/>
                </a:cubicBezTo>
                <a:lnTo>
                  <a:pt x="20166" y="9539"/>
                </a:lnTo>
                <a:cubicBezTo>
                  <a:pt x="20151" y="9561"/>
                  <a:pt x="20203" y="9578"/>
                  <a:pt x="20251" y="9578"/>
                </a:cubicBezTo>
                <a:cubicBezTo>
                  <a:pt x="20284" y="9578"/>
                  <a:pt x="20315" y="9571"/>
                  <a:pt x="20325" y="9551"/>
                </a:cubicBezTo>
                <a:lnTo>
                  <a:pt x="20423" y="9355"/>
                </a:lnTo>
                <a:cubicBezTo>
                  <a:pt x="20446" y="9325"/>
                  <a:pt x="20394" y="9304"/>
                  <a:pt x="20345" y="9304"/>
                </a:cubicBezTo>
                <a:close/>
                <a:moveTo>
                  <a:pt x="77339" y="8033"/>
                </a:moveTo>
                <a:cubicBezTo>
                  <a:pt x="77299" y="8033"/>
                  <a:pt x="77260" y="8045"/>
                  <a:pt x="77260" y="8069"/>
                </a:cubicBezTo>
                <a:cubicBezTo>
                  <a:pt x="77235" y="8314"/>
                  <a:pt x="77174" y="8571"/>
                  <a:pt x="77223" y="8816"/>
                </a:cubicBezTo>
                <a:cubicBezTo>
                  <a:pt x="77284" y="9098"/>
                  <a:pt x="77504" y="9367"/>
                  <a:pt x="77651" y="9624"/>
                </a:cubicBezTo>
                <a:cubicBezTo>
                  <a:pt x="77665" y="9643"/>
                  <a:pt x="77695" y="9651"/>
                  <a:pt x="77726" y="9651"/>
                </a:cubicBezTo>
                <a:cubicBezTo>
                  <a:pt x="77775" y="9651"/>
                  <a:pt x="77826" y="9630"/>
                  <a:pt x="77810" y="9600"/>
                </a:cubicBezTo>
                <a:cubicBezTo>
                  <a:pt x="77651" y="9380"/>
                  <a:pt x="77517" y="9135"/>
                  <a:pt x="77406" y="8890"/>
                </a:cubicBezTo>
                <a:cubicBezTo>
                  <a:pt x="77308" y="8620"/>
                  <a:pt x="77394" y="8339"/>
                  <a:pt x="77419" y="8069"/>
                </a:cubicBezTo>
                <a:cubicBezTo>
                  <a:pt x="77419" y="8045"/>
                  <a:pt x="77379" y="8033"/>
                  <a:pt x="77339" y="8033"/>
                </a:cubicBezTo>
                <a:close/>
                <a:moveTo>
                  <a:pt x="18019" y="8291"/>
                </a:moveTo>
                <a:cubicBezTo>
                  <a:pt x="18003" y="8291"/>
                  <a:pt x="17987" y="8294"/>
                  <a:pt x="17974" y="8302"/>
                </a:cubicBezTo>
                <a:cubicBezTo>
                  <a:pt x="17313" y="8682"/>
                  <a:pt x="16701" y="9110"/>
                  <a:pt x="16125" y="9600"/>
                </a:cubicBezTo>
                <a:cubicBezTo>
                  <a:pt x="16082" y="9626"/>
                  <a:pt x="16137" y="9652"/>
                  <a:pt x="16190" y="9652"/>
                </a:cubicBezTo>
                <a:cubicBezTo>
                  <a:pt x="16212" y="9652"/>
                  <a:pt x="16233" y="9647"/>
                  <a:pt x="16248" y="9637"/>
                </a:cubicBezTo>
                <a:cubicBezTo>
                  <a:pt x="16823" y="9159"/>
                  <a:pt x="17435" y="8731"/>
                  <a:pt x="18084" y="8363"/>
                </a:cubicBezTo>
                <a:cubicBezTo>
                  <a:pt x="18132" y="8335"/>
                  <a:pt x="18075" y="8291"/>
                  <a:pt x="18019" y="8291"/>
                </a:cubicBezTo>
                <a:close/>
                <a:moveTo>
                  <a:pt x="45033" y="8682"/>
                </a:moveTo>
                <a:cubicBezTo>
                  <a:pt x="44837" y="8841"/>
                  <a:pt x="44654" y="8939"/>
                  <a:pt x="44568" y="9147"/>
                </a:cubicBezTo>
                <a:cubicBezTo>
                  <a:pt x="44509" y="9348"/>
                  <a:pt x="44393" y="9526"/>
                  <a:pt x="44231" y="9670"/>
                </a:cubicBezTo>
                <a:lnTo>
                  <a:pt x="44231" y="9670"/>
                </a:lnTo>
                <a:cubicBezTo>
                  <a:pt x="44231" y="9670"/>
                  <a:pt x="44230" y="9670"/>
                  <a:pt x="44230" y="9670"/>
                </a:cubicBezTo>
                <a:lnTo>
                  <a:pt x="44230" y="9670"/>
                </a:lnTo>
                <a:cubicBezTo>
                  <a:pt x="44381" y="9525"/>
                  <a:pt x="44497" y="9336"/>
                  <a:pt x="44568" y="9135"/>
                </a:cubicBezTo>
                <a:cubicBezTo>
                  <a:pt x="44642" y="8951"/>
                  <a:pt x="44825" y="8841"/>
                  <a:pt x="45021" y="8682"/>
                </a:cubicBezTo>
                <a:close/>
                <a:moveTo>
                  <a:pt x="88482" y="8263"/>
                </a:moveTo>
                <a:cubicBezTo>
                  <a:pt x="88461" y="8263"/>
                  <a:pt x="88440" y="8267"/>
                  <a:pt x="88426" y="8278"/>
                </a:cubicBezTo>
                <a:cubicBezTo>
                  <a:pt x="87949" y="8743"/>
                  <a:pt x="87128" y="9098"/>
                  <a:pt x="86932" y="9624"/>
                </a:cubicBezTo>
                <a:cubicBezTo>
                  <a:pt x="86918" y="9653"/>
                  <a:pt x="86961" y="9673"/>
                  <a:pt x="87005" y="9673"/>
                </a:cubicBezTo>
                <a:cubicBezTo>
                  <a:pt x="87037" y="9673"/>
                  <a:pt x="87069" y="9662"/>
                  <a:pt x="87079" y="9637"/>
                </a:cubicBezTo>
                <a:lnTo>
                  <a:pt x="87079" y="9649"/>
                </a:lnTo>
                <a:cubicBezTo>
                  <a:pt x="87275" y="9122"/>
                  <a:pt x="88083" y="8780"/>
                  <a:pt x="88561" y="8327"/>
                </a:cubicBezTo>
                <a:cubicBezTo>
                  <a:pt x="88596" y="8292"/>
                  <a:pt x="88537" y="8263"/>
                  <a:pt x="88482" y="8263"/>
                </a:cubicBezTo>
                <a:close/>
                <a:moveTo>
                  <a:pt x="36524" y="9673"/>
                </a:moveTo>
                <a:cubicBezTo>
                  <a:pt x="36525" y="9678"/>
                  <a:pt x="36525" y="9682"/>
                  <a:pt x="36524" y="9686"/>
                </a:cubicBezTo>
                <a:lnTo>
                  <a:pt x="36524" y="9686"/>
                </a:lnTo>
                <a:lnTo>
                  <a:pt x="36524" y="9673"/>
                </a:lnTo>
                <a:close/>
                <a:moveTo>
                  <a:pt x="85059" y="9416"/>
                </a:moveTo>
                <a:cubicBezTo>
                  <a:pt x="84839" y="9539"/>
                  <a:pt x="84618" y="9637"/>
                  <a:pt x="84386" y="9735"/>
                </a:cubicBezTo>
                <a:cubicBezTo>
                  <a:pt x="84387" y="9730"/>
                  <a:pt x="84389" y="9725"/>
                  <a:pt x="84390" y="9721"/>
                </a:cubicBezTo>
                <a:lnTo>
                  <a:pt x="84390" y="9721"/>
                </a:lnTo>
                <a:cubicBezTo>
                  <a:pt x="84389" y="9721"/>
                  <a:pt x="84387" y="9722"/>
                  <a:pt x="84386" y="9722"/>
                </a:cubicBezTo>
                <a:cubicBezTo>
                  <a:pt x="84405" y="9664"/>
                  <a:pt x="84455" y="9603"/>
                  <a:pt x="84513" y="9539"/>
                </a:cubicBezTo>
                <a:lnTo>
                  <a:pt x="84513" y="9539"/>
                </a:lnTo>
                <a:cubicBezTo>
                  <a:pt x="84459" y="9600"/>
                  <a:pt x="84412" y="9662"/>
                  <a:pt x="84390" y="9721"/>
                </a:cubicBezTo>
                <a:lnTo>
                  <a:pt x="84390" y="9721"/>
                </a:lnTo>
                <a:cubicBezTo>
                  <a:pt x="84621" y="9635"/>
                  <a:pt x="84840" y="9526"/>
                  <a:pt x="85059" y="9416"/>
                </a:cubicBezTo>
                <a:close/>
                <a:moveTo>
                  <a:pt x="28477" y="8884"/>
                </a:moveTo>
                <a:cubicBezTo>
                  <a:pt x="28411" y="8884"/>
                  <a:pt x="28369" y="8932"/>
                  <a:pt x="28431" y="8963"/>
                </a:cubicBezTo>
                <a:cubicBezTo>
                  <a:pt x="28712" y="9073"/>
                  <a:pt x="29018" y="9171"/>
                  <a:pt x="29312" y="9245"/>
                </a:cubicBezTo>
                <a:cubicBezTo>
                  <a:pt x="29545" y="9282"/>
                  <a:pt x="29741" y="9269"/>
                  <a:pt x="29961" y="9294"/>
                </a:cubicBezTo>
                <a:cubicBezTo>
                  <a:pt x="30243" y="9343"/>
                  <a:pt x="30512" y="9429"/>
                  <a:pt x="30781" y="9539"/>
                </a:cubicBezTo>
                <a:cubicBezTo>
                  <a:pt x="30830" y="9563"/>
                  <a:pt x="30867" y="9588"/>
                  <a:pt x="30916" y="9612"/>
                </a:cubicBezTo>
                <a:cubicBezTo>
                  <a:pt x="31136" y="9710"/>
                  <a:pt x="31430" y="9710"/>
                  <a:pt x="31626" y="9833"/>
                </a:cubicBezTo>
                <a:cubicBezTo>
                  <a:pt x="31642" y="9846"/>
                  <a:pt x="31662" y="9851"/>
                  <a:pt x="31681" y="9851"/>
                </a:cubicBezTo>
                <a:cubicBezTo>
                  <a:pt x="31734" y="9851"/>
                  <a:pt x="31781" y="9811"/>
                  <a:pt x="31736" y="9784"/>
                </a:cubicBezTo>
                <a:cubicBezTo>
                  <a:pt x="31577" y="9698"/>
                  <a:pt x="31418" y="9649"/>
                  <a:pt x="31234" y="9624"/>
                </a:cubicBezTo>
                <a:lnTo>
                  <a:pt x="31247" y="9612"/>
                </a:lnTo>
                <a:cubicBezTo>
                  <a:pt x="30953" y="9527"/>
                  <a:pt x="30843" y="9380"/>
                  <a:pt x="30585" y="9294"/>
                </a:cubicBezTo>
                <a:cubicBezTo>
                  <a:pt x="30412" y="9243"/>
                  <a:pt x="30239" y="9217"/>
                  <a:pt x="30065" y="9217"/>
                </a:cubicBezTo>
                <a:cubicBezTo>
                  <a:pt x="30030" y="9217"/>
                  <a:pt x="29996" y="9218"/>
                  <a:pt x="29961" y="9220"/>
                </a:cubicBezTo>
                <a:cubicBezTo>
                  <a:pt x="29459" y="9196"/>
                  <a:pt x="28969" y="9086"/>
                  <a:pt x="28516" y="8890"/>
                </a:cubicBezTo>
                <a:cubicBezTo>
                  <a:pt x="28503" y="8886"/>
                  <a:pt x="28489" y="8884"/>
                  <a:pt x="28477" y="8884"/>
                </a:cubicBezTo>
                <a:close/>
                <a:moveTo>
                  <a:pt x="20180" y="8745"/>
                </a:moveTo>
                <a:cubicBezTo>
                  <a:pt x="20139" y="8745"/>
                  <a:pt x="20095" y="8752"/>
                  <a:pt x="20056" y="8767"/>
                </a:cubicBezTo>
                <a:cubicBezTo>
                  <a:pt x="19884" y="8853"/>
                  <a:pt x="19688" y="8951"/>
                  <a:pt x="19480" y="9025"/>
                </a:cubicBezTo>
                <a:cubicBezTo>
                  <a:pt x="19186" y="9135"/>
                  <a:pt x="18941" y="9098"/>
                  <a:pt x="18635" y="9147"/>
                </a:cubicBezTo>
                <a:cubicBezTo>
                  <a:pt x="18317" y="9196"/>
                  <a:pt x="18011" y="9306"/>
                  <a:pt x="17729" y="9465"/>
                </a:cubicBezTo>
                <a:cubicBezTo>
                  <a:pt x="17596" y="9541"/>
                  <a:pt x="17721" y="9640"/>
                  <a:pt x="17859" y="9640"/>
                </a:cubicBezTo>
                <a:cubicBezTo>
                  <a:pt x="17898" y="9640"/>
                  <a:pt x="17939" y="9631"/>
                  <a:pt x="17974" y="9612"/>
                </a:cubicBezTo>
                <a:lnTo>
                  <a:pt x="17986" y="9600"/>
                </a:lnTo>
                <a:cubicBezTo>
                  <a:pt x="18170" y="9502"/>
                  <a:pt x="18366" y="9429"/>
                  <a:pt x="18562" y="9367"/>
                </a:cubicBezTo>
                <a:cubicBezTo>
                  <a:pt x="18677" y="9344"/>
                  <a:pt x="18791" y="9332"/>
                  <a:pt x="18906" y="9331"/>
                </a:cubicBezTo>
                <a:lnTo>
                  <a:pt x="18906" y="9331"/>
                </a:lnTo>
                <a:cubicBezTo>
                  <a:pt x="18799" y="9449"/>
                  <a:pt x="18693" y="9567"/>
                  <a:pt x="18586" y="9686"/>
                </a:cubicBezTo>
                <a:cubicBezTo>
                  <a:pt x="18560" y="9721"/>
                  <a:pt x="18622" y="9750"/>
                  <a:pt x="18672" y="9750"/>
                </a:cubicBezTo>
                <a:cubicBezTo>
                  <a:pt x="18692" y="9750"/>
                  <a:pt x="18711" y="9745"/>
                  <a:pt x="18721" y="9735"/>
                </a:cubicBezTo>
                <a:lnTo>
                  <a:pt x="19088" y="9318"/>
                </a:lnTo>
                <a:lnTo>
                  <a:pt x="19137" y="9257"/>
                </a:lnTo>
                <a:cubicBezTo>
                  <a:pt x="19151" y="9247"/>
                  <a:pt x="19150" y="9237"/>
                  <a:pt x="19142" y="9229"/>
                </a:cubicBezTo>
                <a:lnTo>
                  <a:pt x="19142" y="9229"/>
                </a:lnTo>
                <a:cubicBezTo>
                  <a:pt x="19156" y="9240"/>
                  <a:pt x="19161" y="9254"/>
                  <a:pt x="19150" y="9269"/>
                </a:cubicBezTo>
                <a:lnTo>
                  <a:pt x="19101" y="9318"/>
                </a:lnTo>
                <a:cubicBezTo>
                  <a:pt x="19150" y="9318"/>
                  <a:pt x="19211" y="9318"/>
                  <a:pt x="19272" y="9306"/>
                </a:cubicBezTo>
                <a:cubicBezTo>
                  <a:pt x="19329" y="9306"/>
                  <a:pt x="19397" y="9285"/>
                  <a:pt x="19466" y="9272"/>
                </a:cubicBezTo>
                <a:lnTo>
                  <a:pt x="19466" y="9272"/>
                </a:lnTo>
                <a:cubicBezTo>
                  <a:pt x="19332" y="9467"/>
                  <a:pt x="19173" y="9650"/>
                  <a:pt x="18990" y="9796"/>
                </a:cubicBezTo>
                <a:cubicBezTo>
                  <a:pt x="18956" y="9822"/>
                  <a:pt x="19012" y="9853"/>
                  <a:pt x="19065" y="9853"/>
                </a:cubicBezTo>
                <a:cubicBezTo>
                  <a:pt x="19088" y="9853"/>
                  <a:pt x="19110" y="9847"/>
                  <a:pt x="19125" y="9833"/>
                </a:cubicBezTo>
                <a:cubicBezTo>
                  <a:pt x="19345" y="9661"/>
                  <a:pt x="19517" y="9453"/>
                  <a:pt x="19664" y="9220"/>
                </a:cubicBezTo>
                <a:cubicBezTo>
                  <a:pt x="19664" y="9220"/>
                  <a:pt x="19664" y="9208"/>
                  <a:pt x="19664" y="9208"/>
                </a:cubicBezTo>
                <a:cubicBezTo>
                  <a:pt x="19664" y="9194"/>
                  <a:pt x="19645" y="9183"/>
                  <a:pt x="19621" y="9178"/>
                </a:cubicBezTo>
                <a:lnTo>
                  <a:pt x="19621" y="9178"/>
                </a:lnTo>
                <a:cubicBezTo>
                  <a:pt x="19648" y="9181"/>
                  <a:pt x="19671" y="9186"/>
                  <a:pt x="19676" y="9196"/>
                </a:cubicBezTo>
                <a:cubicBezTo>
                  <a:pt x="19909" y="9110"/>
                  <a:pt x="20117" y="8988"/>
                  <a:pt x="20313" y="8902"/>
                </a:cubicBezTo>
                <a:cubicBezTo>
                  <a:pt x="20467" y="8835"/>
                  <a:pt x="20334" y="8745"/>
                  <a:pt x="20180" y="8745"/>
                </a:cubicBezTo>
                <a:close/>
                <a:moveTo>
                  <a:pt x="83909" y="7932"/>
                </a:moveTo>
                <a:cubicBezTo>
                  <a:pt x="83889" y="7932"/>
                  <a:pt x="83870" y="7936"/>
                  <a:pt x="83859" y="7947"/>
                </a:cubicBezTo>
                <a:cubicBezTo>
                  <a:pt x="83614" y="8192"/>
                  <a:pt x="83063" y="8363"/>
                  <a:pt x="82953" y="8633"/>
                </a:cubicBezTo>
                <a:cubicBezTo>
                  <a:pt x="82880" y="8829"/>
                  <a:pt x="82928" y="9012"/>
                  <a:pt x="82806" y="9196"/>
                </a:cubicBezTo>
                <a:cubicBezTo>
                  <a:pt x="82635" y="9404"/>
                  <a:pt x="82451" y="9612"/>
                  <a:pt x="82243" y="9796"/>
                </a:cubicBezTo>
                <a:cubicBezTo>
                  <a:pt x="82218" y="9829"/>
                  <a:pt x="82270" y="9856"/>
                  <a:pt x="82322" y="9856"/>
                </a:cubicBezTo>
                <a:cubicBezTo>
                  <a:pt x="82348" y="9856"/>
                  <a:pt x="82373" y="9849"/>
                  <a:pt x="82390" y="9833"/>
                </a:cubicBezTo>
                <a:cubicBezTo>
                  <a:pt x="82635" y="9575"/>
                  <a:pt x="82977" y="9294"/>
                  <a:pt x="83075" y="9000"/>
                </a:cubicBezTo>
                <a:cubicBezTo>
                  <a:pt x="83112" y="8755"/>
                  <a:pt x="83247" y="8535"/>
                  <a:pt x="83443" y="8388"/>
                </a:cubicBezTo>
                <a:cubicBezTo>
                  <a:pt x="83639" y="8265"/>
                  <a:pt x="83810" y="8131"/>
                  <a:pt x="83981" y="7984"/>
                </a:cubicBezTo>
                <a:cubicBezTo>
                  <a:pt x="84016" y="7958"/>
                  <a:pt x="83959" y="7932"/>
                  <a:pt x="83909" y="7932"/>
                </a:cubicBezTo>
                <a:close/>
                <a:moveTo>
                  <a:pt x="101030" y="9823"/>
                </a:moveTo>
                <a:cubicBezTo>
                  <a:pt x="101041" y="9823"/>
                  <a:pt x="101053" y="9824"/>
                  <a:pt x="101064" y="9828"/>
                </a:cubicBezTo>
                <a:lnTo>
                  <a:pt x="101064" y="9828"/>
                </a:lnTo>
                <a:cubicBezTo>
                  <a:pt x="101060" y="9828"/>
                  <a:pt x="101055" y="9828"/>
                  <a:pt x="101051" y="9828"/>
                </a:cubicBezTo>
                <a:cubicBezTo>
                  <a:pt x="101004" y="9828"/>
                  <a:pt x="100964" y="9853"/>
                  <a:pt x="100965" y="9876"/>
                </a:cubicBezTo>
                <a:lnTo>
                  <a:pt x="100965" y="9876"/>
                </a:lnTo>
                <a:cubicBezTo>
                  <a:pt x="100944" y="9853"/>
                  <a:pt x="100984" y="9823"/>
                  <a:pt x="101030" y="9823"/>
                </a:cubicBezTo>
                <a:close/>
                <a:moveTo>
                  <a:pt x="69807" y="8814"/>
                </a:moveTo>
                <a:cubicBezTo>
                  <a:pt x="69757" y="8814"/>
                  <a:pt x="69702" y="8835"/>
                  <a:pt x="69717" y="8865"/>
                </a:cubicBezTo>
                <a:cubicBezTo>
                  <a:pt x="69950" y="9269"/>
                  <a:pt x="70268" y="9612"/>
                  <a:pt x="70660" y="9869"/>
                </a:cubicBezTo>
                <a:cubicBezTo>
                  <a:pt x="70678" y="9880"/>
                  <a:pt x="70702" y="9885"/>
                  <a:pt x="70726" y="9885"/>
                </a:cubicBezTo>
                <a:cubicBezTo>
                  <a:pt x="70783" y="9885"/>
                  <a:pt x="70838" y="9859"/>
                  <a:pt x="70795" y="9833"/>
                </a:cubicBezTo>
                <a:cubicBezTo>
                  <a:pt x="70415" y="9575"/>
                  <a:pt x="70097" y="9245"/>
                  <a:pt x="69876" y="8841"/>
                </a:cubicBezTo>
                <a:cubicBezTo>
                  <a:pt x="69867" y="8822"/>
                  <a:pt x="69838" y="8814"/>
                  <a:pt x="69807" y="8814"/>
                </a:cubicBezTo>
                <a:close/>
                <a:moveTo>
                  <a:pt x="33284" y="8239"/>
                </a:moveTo>
                <a:cubicBezTo>
                  <a:pt x="33252" y="8239"/>
                  <a:pt x="33220" y="8247"/>
                  <a:pt x="33206" y="8265"/>
                </a:cubicBezTo>
                <a:cubicBezTo>
                  <a:pt x="32777" y="8829"/>
                  <a:pt x="33524" y="9355"/>
                  <a:pt x="33610" y="9918"/>
                </a:cubicBezTo>
                <a:cubicBezTo>
                  <a:pt x="33622" y="9943"/>
                  <a:pt x="33668" y="9955"/>
                  <a:pt x="33709" y="9955"/>
                </a:cubicBezTo>
                <a:cubicBezTo>
                  <a:pt x="33751" y="9955"/>
                  <a:pt x="33787" y="9943"/>
                  <a:pt x="33781" y="9918"/>
                </a:cubicBezTo>
                <a:lnTo>
                  <a:pt x="33769" y="9918"/>
                </a:lnTo>
                <a:cubicBezTo>
                  <a:pt x="33683" y="9367"/>
                  <a:pt x="32936" y="8841"/>
                  <a:pt x="33365" y="8290"/>
                </a:cubicBezTo>
                <a:cubicBezTo>
                  <a:pt x="33388" y="8260"/>
                  <a:pt x="33335" y="8239"/>
                  <a:pt x="33284" y="8239"/>
                </a:cubicBezTo>
                <a:close/>
                <a:moveTo>
                  <a:pt x="51233" y="8785"/>
                </a:moveTo>
                <a:cubicBezTo>
                  <a:pt x="51200" y="8785"/>
                  <a:pt x="51166" y="8795"/>
                  <a:pt x="51155" y="8816"/>
                </a:cubicBezTo>
                <a:lnTo>
                  <a:pt x="51155" y="8804"/>
                </a:lnTo>
                <a:cubicBezTo>
                  <a:pt x="50923" y="9220"/>
                  <a:pt x="51155" y="9673"/>
                  <a:pt x="50702" y="10041"/>
                </a:cubicBezTo>
                <a:cubicBezTo>
                  <a:pt x="50658" y="10076"/>
                  <a:pt x="50715" y="10105"/>
                  <a:pt x="50773" y="10105"/>
                </a:cubicBezTo>
                <a:cubicBezTo>
                  <a:pt x="50796" y="10105"/>
                  <a:pt x="50820" y="10100"/>
                  <a:pt x="50837" y="10090"/>
                </a:cubicBezTo>
                <a:cubicBezTo>
                  <a:pt x="51302" y="9698"/>
                  <a:pt x="51057" y="9245"/>
                  <a:pt x="51302" y="8829"/>
                </a:cubicBezTo>
                <a:cubicBezTo>
                  <a:pt x="51316" y="8801"/>
                  <a:pt x="51276" y="8785"/>
                  <a:pt x="51233" y="8785"/>
                </a:cubicBezTo>
                <a:close/>
                <a:moveTo>
                  <a:pt x="24112" y="8533"/>
                </a:moveTo>
                <a:cubicBezTo>
                  <a:pt x="24084" y="8533"/>
                  <a:pt x="24057" y="8541"/>
                  <a:pt x="24047" y="8559"/>
                </a:cubicBezTo>
                <a:cubicBezTo>
                  <a:pt x="23827" y="9110"/>
                  <a:pt x="24402" y="9600"/>
                  <a:pt x="24182" y="10151"/>
                </a:cubicBezTo>
                <a:cubicBezTo>
                  <a:pt x="24174" y="10181"/>
                  <a:pt x="24228" y="10202"/>
                  <a:pt x="24275" y="10202"/>
                </a:cubicBezTo>
                <a:cubicBezTo>
                  <a:pt x="24304" y="10202"/>
                  <a:pt x="24332" y="10194"/>
                  <a:pt x="24341" y="10175"/>
                </a:cubicBezTo>
                <a:cubicBezTo>
                  <a:pt x="24561" y="9624"/>
                  <a:pt x="23974" y="9135"/>
                  <a:pt x="24194" y="8584"/>
                </a:cubicBezTo>
                <a:cubicBezTo>
                  <a:pt x="24209" y="8553"/>
                  <a:pt x="24159" y="8533"/>
                  <a:pt x="24112" y="8533"/>
                </a:cubicBezTo>
                <a:close/>
                <a:moveTo>
                  <a:pt x="15310" y="8025"/>
                </a:moveTo>
                <a:cubicBezTo>
                  <a:pt x="14923" y="8025"/>
                  <a:pt x="14388" y="8194"/>
                  <a:pt x="14154" y="8241"/>
                </a:cubicBezTo>
                <a:cubicBezTo>
                  <a:pt x="14079" y="8252"/>
                  <a:pt x="14098" y="8319"/>
                  <a:pt x="14161" y="8319"/>
                </a:cubicBezTo>
                <a:cubicBezTo>
                  <a:pt x="14170" y="8319"/>
                  <a:pt x="14180" y="8317"/>
                  <a:pt x="14191" y="8314"/>
                </a:cubicBezTo>
                <a:cubicBezTo>
                  <a:pt x="14497" y="8241"/>
                  <a:pt x="14803" y="8180"/>
                  <a:pt x="15109" y="8143"/>
                </a:cubicBezTo>
                <a:lnTo>
                  <a:pt x="15256" y="8425"/>
                </a:lnTo>
                <a:cubicBezTo>
                  <a:pt x="15146" y="8461"/>
                  <a:pt x="15036" y="8523"/>
                  <a:pt x="14938" y="8571"/>
                </a:cubicBezTo>
                <a:cubicBezTo>
                  <a:pt x="14619" y="8718"/>
                  <a:pt x="14325" y="8878"/>
                  <a:pt x="14032" y="9061"/>
                </a:cubicBezTo>
                <a:lnTo>
                  <a:pt x="14032" y="9073"/>
                </a:lnTo>
                <a:cubicBezTo>
                  <a:pt x="13199" y="9600"/>
                  <a:pt x="12281" y="9992"/>
                  <a:pt x="11313" y="10224"/>
                </a:cubicBezTo>
                <a:cubicBezTo>
                  <a:pt x="11240" y="10235"/>
                  <a:pt x="11284" y="10291"/>
                  <a:pt x="11359" y="10291"/>
                </a:cubicBezTo>
                <a:cubicBezTo>
                  <a:pt x="11372" y="10291"/>
                  <a:pt x="11385" y="10289"/>
                  <a:pt x="11399" y="10286"/>
                </a:cubicBezTo>
                <a:cubicBezTo>
                  <a:pt x="12122" y="10090"/>
                  <a:pt x="12868" y="9894"/>
                  <a:pt x="13444" y="9588"/>
                </a:cubicBezTo>
                <a:cubicBezTo>
                  <a:pt x="14068" y="9233"/>
                  <a:pt x="14558" y="8841"/>
                  <a:pt x="15256" y="8523"/>
                </a:cubicBezTo>
                <a:cubicBezTo>
                  <a:pt x="15464" y="8425"/>
                  <a:pt x="15905" y="8241"/>
                  <a:pt x="15611" y="8082"/>
                </a:cubicBezTo>
                <a:cubicBezTo>
                  <a:pt x="15533" y="8041"/>
                  <a:pt x="15429" y="8025"/>
                  <a:pt x="15310" y="8025"/>
                </a:cubicBezTo>
                <a:close/>
                <a:moveTo>
                  <a:pt x="60528" y="7347"/>
                </a:moveTo>
                <a:cubicBezTo>
                  <a:pt x="60488" y="7347"/>
                  <a:pt x="60449" y="7359"/>
                  <a:pt x="60449" y="7384"/>
                </a:cubicBezTo>
                <a:cubicBezTo>
                  <a:pt x="60522" y="7886"/>
                  <a:pt x="60338" y="8412"/>
                  <a:pt x="60522" y="8890"/>
                </a:cubicBezTo>
                <a:lnTo>
                  <a:pt x="60534" y="8890"/>
                </a:lnTo>
                <a:cubicBezTo>
                  <a:pt x="60718" y="9380"/>
                  <a:pt x="61220" y="9747"/>
                  <a:pt x="61195" y="10273"/>
                </a:cubicBezTo>
                <a:cubicBezTo>
                  <a:pt x="61195" y="10298"/>
                  <a:pt x="61232" y="10310"/>
                  <a:pt x="61269" y="10310"/>
                </a:cubicBezTo>
                <a:cubicBezTo>
                  <a:pt x="61306" y="10310"/>
                  <a:pt x="61342" y="10298"/>
                  <a:pt x="61342" y="10273"/>
                </a:cubicBezTo>
                <a:cubicBezTo>
                  <a:pt x="61367" y="9918"/>
                  <a:pt x="61232" y="9637"/>
                  <a:pt x="61000" y="9306"/>
                </a:cubicBezTo>
                <a:cubicBezTo>
                  <a:pt x="60559" y="8669"/>
                  <a:pt x="60706" y="8045"/>
                  <a:pt x="60608" y="7384"/>
                </a:cubicBezTo>
                <a:cubicBezTo>
                  <a:pt x="60608" y="7359"/>
                  <a:pt x="60568" y="7347"/>
                  <a:pt x="60528" y="7347"/>
                </a:cubicBezTo>
                <a:close/>
                <a:moveTo>
                  <a:pt x="2513" y="8669"/>
                </a:moveTo>
                <a:cubicBezTo>
                  <a:pt x="2454" y="8669"/>
                  <a:pt x="2406" y="8703"/>
                  <a:pt x="2461" y="8731"/>
                </a:cubicBezTo>
                <a:cubicBezTo>
                  <a:pt x="2988" y="9012"/>
                  <a:pt x="3514" y="9306"/>
                  <a:pt x="3869" y="9649"/>
                </a:cubicBezTo>
                <a:cubicBezTo>
                  <a:pt x="4126" y="9955"/>
                  <a:pt x="4457" y="10175"/>
                  <a:pt x="4824" y="10322"/>
                </a:cubicBezTo>
                <a:cubicBezTo>
                  <a:pt x="4836" y="10326"/>
                  <a:pt x="4848" y="10327"/>
                  <a:pt x="4859" y="10327"/>
                </a:cubicBezTo>
                <a:cubicBezTo>
                  <a:pt x="4927" y="10327"/>
                  <a:pt x="4973" y="10270"/>
                  <a:pt x="4910" y="10249"/>
                </a:cubicBezTo>
                <a:cubicBezTo>
                  <a:pt x="4298" y="10016"/>
                  <a:pt x="4114" y="9649"/>
                  <a:pt x="3685" y="9343"/>
                </a:cubicBezTo>
                <a:cubicBezTo>
                  <a:pt x="3330" y="9086"/>
                  <a:pt x="2951" y="8865"/>
                  <a:pt x="2571" y="8682"/>
                </a:cubicBezTo>
                <a:cubicBezTo>
                  <a:pt x="2553" y="8673"/>
                  <a:pt x="2532" y="8669"/>
                  <a:pt x="2513" y="8669"/>
                </a:cubicBezTo>
                <a:close/>
                <a:moveTo>
                  <a:pt x="5662" y="10034"/>
                </a:moveTo>
                <a:cubicBezTo>
                  <a:pt x="5597" y="10034"/>
                  <a:pt x="5536" y="10072"/>
                  <a:pt x="5595" y="10102"/>
                </a:cubicBezTo>
                <a:lnTo>
                  <a:pt x="6073" y="10335"/>
                </a:lnTo>
                <a:cubicBezTo>
                  <a:pt x="6083" y="10339"/>
                  <a:pt x="6094" y="10340"/>
                  <a:pt x="6106" y="10340"/>
                </a:cubicBezTo>
                <a:cubicBezTo>
                  <a:pt x="6168" y="10340"/>
                  <a:pt x="6243" y="10292"/>
                  <a:pt x="6171" y="10261"/>
                </a:cubicBezTo>
                <a:lnTo>
                  <a:pt x="5706" y="10041"/>
                </a:lnTo>
                <a:cubicBezTo>
                  <a:pt x="5692" y="10036"/>
                  <a:pt x="5677" y="10034"/>
                  <a:pt x="5662" y="10034"/>
                </a:cubicBezTo>
                <a:close/>
                <a:moveTo>
                  <a:pt x="26319" y="4087"/>
                </a:moveTo>
                <a:cubicBezTo>
                  <a:pt x="26279" y="4087"/>
                  <a:pt x="26238" y="4095"/>
                  <a:pt x="26202" y="4115"/>
                </a:cubicBezTo>
                <a:cubicBezTo>
                  <a:pt x="24917" y="4788"/>
                  <a:pt x="23484" y="5192"/>
                  <a:pt x="21953" y="5682"/>
                </a:cubicBezTo>
                <a:cubicBezTo>
                  <a:pt x="20668" y="6086"/>
                  <a:pt x="20337" y="6698"/>
                  <a:pt x="19456" y="7286"/>
                </a:cubicBezTo>
                <a:cubicBezTo>
                  <a:pt x="18574" y="7874"/>
                  <a:pt x="16995" y="7984"/>
                  <a:pt x="16015" y="8535"/>
                </a:cubicBezTo>
                <a:cubicBezTo>
                  <a:pt x="15060" y="9061"/>
                  <a:pt x="14546" y="9771"/>
                  <a:pt x="13309" y="10163"/>
                </a:cubicBezTo>
                <a:cubicBezTo>
                  <a:pt x="13147" y="10214"/>
                  <a:pt x="13237" y="10340"/>
                  <a:pt x="13391" y="10340"/>
                </a:cubicBezTo>
                <a:cubicBezTo>
                  <a:pt x="13423" y="10340"/>
                  <a:pt x="13457" y="10335"/>
                  <a:pt x="13493" y="10322"/>
                </a:cubicBezTo>
                <a:cubicBezTo>
                  <a:pt x="14521" y="10004"/>
                  <a:pt x="15072" y="9478"/>
                  <a:pt x="15770" y="8988"/>
                </a:cubicBezTo>
                <a:cubicBezTo>
                  <a:pt x="16346" y="8596"/>
                  <a:pt x="16982" y="8302"/>
                  <a:pt x="17668" y="8143"/>
                </a:cubicBezTo>
                <a:cubicBezTo>
                  <a:pt x="18280" y="7996"/>
                  <a:pt x="18917" y="7861"/>
                  <a:pt x="19419" y="7604"/>
                </a:cubicBezTo>
                <a:cubicBezTo>
                  <a:pt x="19896" y="7359"/>
                  <a:pt x="20190" y="7053"/>
                  <a:pt x="20509" y="6747"/>
                </a:cubicBezTo>
                <a:cubicBezTo>
                  <a:pt x="20998" y="6306"/>
                  <a:pt x="21598" y="6013"/>
                  <a:pt x="22431" y="5755"/>
                </a:cubicBezTo>
                <a:cubicBezTo>
                  <a:pt x="22440" y="5738"/>
                  <a:pt x="22448" y="5727"/>
                  <a:pt x="22457" y="5713"/>
                </a:cubicBezTo>
                <a:lnTo>
                  <a:pt x="22457" y="5713"/>
                </a:lnTo>
                <a:cubicBezTo>
                  <a:pt x="22453" y="5727"/>
                  <a:pt x="22450" y="5741"/>
                  <a:pt x="22443" y="5755"/>
                </a:cubicBezTo>
                <a:cubicBezTo>
                  <a:pt x="22345" y="5976"/>
                  <a:pt x="22321" y="6221"/>
                  <a:pt x="22358" y="6466"/>
                </a:cubicBezTo>
                <a:cubicBezTo>
                  <a:pt x="22406" y="6661"/>
                  <a:pt x="22394" y="6870"/>
                  <a:pt x="22345" y="7053"/>
                </a:cubicBezTo>
                <a:cubicBezTo>
                  <a:pt x="22223" y="7323"/>
                  <a:pt x="22064" y="7323"/>
                  <a:pt x="22015" y="7555"/>
                </a:cubicBezTo>
                <a:cubicBezTo>
                  <a:pt x="21978" y="7776"/>
                  <a:pt x="22272" y="8082"/>
                  <a:pt x="22174" y="8339"/>
                </a:cubicBezTo>
                <a:cubicBezTo>
                  <a:pt x="22088" y="8547"/>
                  <a:pt x="21868" y="8645"/>
                  <a:pt x="21880" y="8865"/>
                </a:cubicBezTo>
                <a:cubicBezTo>
                  <a:pt x="21880" y="8890"/>
                  <a:pt x="21920" y="8902"/>
                  <a:pt x="21960" y="8902"/>
                </a:cubicBezTo>
                <a:cubicBezTo>
                  <a:pt x="21999" y="8902"/>
                  <a:pt x="22039" y="8890"/>
                  <a:pt x="22039" y="8865"/>
                </a:cubicBezTo>
                <a:cubicBezTo>
                  <a:pt x="22015" y="8559"/>
                  <a:pt x="22431" y="8388"/>
                  <a:pt x="22480" y="8118"/>
                </a:cubicBezTo>
                <a:cubicBezTo>
                  <a:pt x="22504" y="7923"/>
                  <a:pt x="22358" y="7739"/>
                  <a:pt x="22370" y="7531"/>
                </a:cubicBezTo>
                <a:cubicBezTo>
                  <a:pt x="22382" y="7286"/>
                  <a:pt x="22517" y="7065"/>
                  <a:pt x="22541" y="6821"/>
                </a:cubicBezTo>
                <a:cubicBezTo>
                  <a:pt x="22566" y="6429"/>
                  <a:pt x="22406" y="6086"/>
                  <a:pt x="22615" y="5706"/>
                </a:cubicBezTo>
                <a:cubicBezTo>
                  <a:pt x="22622" y="5706"/>
                  <a:pt x="22625" y="5706"/>
                  <a:pt x="22624" y="5704"/>
                </a:cubicBezTo>
                <a:lnTo>
                  <a:pt x="22624" y="5704"/>
                </a:lnTo>
                <a:cubicBezTo>
                  <a:pt x="23049" y="5582"/>
                  <a:pt x="23450" y="5461"/>
                  <a:pt x="23839" y="5339"/>
                </a:cubicBezTo>
                <a:lnTo>
                  <a:pt x="23839" y="5327"/>
                </a:lnTo>
                <a:lnTo>
                  <a:pt x="23839" y="5327"/>
                </a:lnTo>
                <a:cubicBezTo>
                  <a:pt x="23851" y="5633"/>
                  <a:pt x="23790" y="5939"/>
                  <a:pt x="23655" y="6221"/>
                </a:cubicBezTo>
                <a:cubicBezTo>
                  <a:pt x="23640" y="6251"/>
                  <a:pt x="23695" y="6272"/>
                  <a:pt x="23745" y="6272"/>
                </a:cubicBezTo>
                <a:cubicBezTo>
                  <a:pt x="23776" y="6272"/>
                  <a:pt x="23805" y="6264"/>
                  <a:pt x="23815" y="6245"/>
                </a:cubicBezTo>
                <a:cubicBezTo>
                  <a:pt x="23949" y="5951"/>
                  <a:pt x="24023" y="5621"/>
                  <a:pt x="23998" y="5302"/>
                </a:cubicBezTo>
                <a:cubicBezTo>
                  <a:pt x="23998" y="5297"/>
                  <a:pt x="23998" y="5291"/>
                  <a:pt x="23997" y="5286"/>
                </a:cubicBezTo>
                <a:lnTo>
                  <a:pt x="23997" y="5286"/>
                </a:lnTo>
                <a:cubicBezTo>
                  <a:pt x="24265" y="5193"/>
                  <a:pt x="24521" y="5100"/>
                  <a:pt x="24778" y="5007"/>
                </a:cubicBezTo>
                <a:lnTo>
                  <a:pt x="24778" y="5007"/>
                </a:lnTo>
                <a:cubicBezTo>
                  <a:pt x="24564" y="5306"/>
                  <a:pt x="24373" y="5629"/>
                  <a:pt x="24182" y="5939"/>
                </a:cubicBezTo>
                <a:cubicBezTo>
                  <a:pt x="24168" y="5967"/>
                  <a:pt x="24208" y="5982"/>
                  <a:pt x="24253" y="5982"/>
                </a:cubicBezTo>
                <a:cubicBezTo>
                  <a:pt x="24288" y="5982"/>
                  <a:pt x="24325" y="5973"/>
                  <a:pt x="24341" y="5951"/>
                </a:cubicBezTo>
                <a:cubicBezTo>
                  <a:pt x="24549" y="5596"/>
                  <a:pt x="24782" y="5241"/>
                  <a:pt x="25027" y="4898"/>
                </a:cubicBezTo>
                <a:cubicBezTo>
                  <a:pt x="25040" y="4871"/>
                  <a:pt x="25002" y="4856"/>
                  <a:pt x="24959" y="4855"/>
                </a:cubicBezTo>
                <a:lnTo>
                  <a:pt x="24959" y="4855"/>
                </a:lnTo>
                <a:cubicBezTo>
                  <a:pt x="24960" y="4855"/>
                  <a:pt x="24961" y="4855"/>
                  <a:pt x="24962" y="4855"/>
                </a:cubicBezTo>
                <a:cubicBezTo>
                  <a:pt x="25006" y="4855"/>
                  <a:pt x="25047" y="4871"/>
                  <a:pt x="25027" y="4898"/>
                </a:cubicBezTo>
                <a:cubicBezTo>
                  <a:pt x="25516" y="4702"/>
                  <a:pt x="26006" y="4494"/>
                  <a:pt x="26471" y="4249"/>
                </a:cubicBezTo>
                <a:cubicBezTo>
                  <a:pt x="26585" y="4183"/>
                  <a:pt x="26457" y="4087"/>
                  <a:pt x="26319" y="4087"/>
                </a:cubicBezTo>
                <a:close/>
                <a:moveTo>
                  <a:pt x="30718" y="9919"/>
                </a:moveTo>
                <a:cubicBezTo>
                  <a:pt x="30656" y="9919"/>
                  <a:pt x="30601" y="9963"/>
                  <a:pt x="30659" y="9992"/>
                </a:cubicBezTo>
                <a:cubicBezTo>
                  <a:pt x="30781" y="10053"/>
                  <a:pt x="30904" y="10090"/>
                  <a:pt x="31038" y="10114"/>
                </a:cubicBezTo>
                <a:cubicBezTo>
                  <a:pt x="31222" y="10126"/>
                  <a:pt x="31418" y="10163"/>
                  <a:pt x="31614" y="10212"/>
                </a:cubicBezTo>
                <a:cubicBezTo>
                  <a:pt x="31859" y="10286"/>
                  <a:pt x="32018" y="10396"/>
                  <a:pt x="32336" y="10408"/>
                </a:cubicBezTo>
                <a:cubicBezTo>
                  <a:pt x="32434" y="10408"/>
                  <a:pt x="32434" y="10335"/>
                  <a:pt x="32336" y="10322"/>
                </a:cubicBezTo>
                <a:cubicBezTo>
                  <a:pt x="32042" y="10322"/>
                  <a:pt x="31859" y="10188"/>
                  <a:pt x="31614" y="10114"/>
                </a:cubicBezTo>
                <a:cubicBezTo>
                  <a:pt x="31320" y="10041"/>
                  <a:pt x="31026" y="10065"/>
                  <a:pt x="30769" y="9943"/>
                </a:cubicBezTo>
                <a:lnTo>
                  <a:pt x="30769" y="9931"/>
                </a:lnTo>
                <a:cubicBezTo>
                  <a:pt x="30753" y="9923"/>
                  <a:pt x="30736" y="9919"/>
                  <a:pt x="30718" y="9919"/>
                </a:cubicBezTo>
                <a:close/>
                <a:moveTo>
                  <a:pt x="38701" y="9620"/>
                </a:moveTo>
                <a:cubicBezTo>
                  <a:pt x="38690" y="9620"/>
                  <a:pt x="38678" y="9621"/>
                  <a:pt x="38666" y="9624"/>
                </a:cubicBezTo>
                <a:cubicBezTo>
                  <a:pt x="38140" y="9820"/>
                  <a:pt x="37650" y="10078"/>
                  <a:pt x="37197" y="10420"/>
                </a:cubicBezTo>
                <a:cubicBezTo>
                  <a:pt x="37163" y="10446"/>
                  <a:pt x="37218" y="10478"/>
                  <a:pt x="37272" y="10478"/>
                </a:cubicBezTo>
                <a:cubicBezTo>
                  <a:pt x="37295" y="10478"/>
                  <a:pt x="37317" y="10472"/>
                  <a:pt x="37332" y="10457"/>
                </a:cubicBezTo>
                <a:cubicBezTo>
                  <a:pt x="37760" y="10139"/>
                  <a:pt x="38238" y="9882"/>
                  <a:pt x="38752" y="9698"/>
                </a:cubicBezTo>
                <a:cubicBezTo>
                  <a:pt x="38815" y="9677"/>
                  <a:pt x="38770" y="9620"/>
                  <a:pt x="38701" y="9620"/>
                </a:cubicBezTo>
                <a:close/>
                <a:moveTo>
                  <a:pt x="54492" y="9282"/>
                </a:moveTo>
                <a:cubicBezTo>
                  <a:pt x="54452" y="9282"/>
                  <a:pt x="54412" y="9294"/>
                  <a:pt x="54412" y="9318"/>
                </a:cubicBezTo>
                <a:cubicBezTo>
                  <a:pt x="54400" y="9722"/>
                  <a:pt x="54461" y="10139"/>
                  <a:pt x="54057" y="10506"/>
                </a:cubicBezTo>
                <a:cubicBezTo>
                  <a:pt x="54023" y="10532"/>
                  <a:pt x="54078" y="10563"/>
                  <a:pt x="54132" y="10563"/>
                </a:cubicBezTo>
                <a:cubicBezTo>
                  <a:pt x="54155" y="10563"/>
                  <a:pt x="54177" y="10558"/>
                  <a:pt x="54192" y="10543"/>
                </a:cubicBezTo>
                <a:cubicBezTo>
                  <a:pt x="54620" y="10163"/>
                  <a:pt x="54559" y="9735"/>
                  <a:pt x="54571" y="9318"/>
                </a:cubicBezTo>
                <a:cubicBezTo>
                  <a:pt x="54571" y="9294"/>
                  <a:pt x="54532" y="9282"/>
                  <a:pt x="54492" y="9282"/>
                </a:cubicBezTo>
                <a:close/>
                <a:moveTo>
                  <a:pt x="28014" y="10418"/>
                </a:moveTo>
                <a:cubicBezTo>
                  <a:pt x="27966" y="10418"/>
                  <a:pt x="27918" y="10439"/>
                  <a:pt x="27941" y="10469"/>
                </a:cubicBezTo>
                <a:lnTo>
                  <a:pt x="28014" y="10555"/>
                </a:lnTo>
                <a:cubicBezTo>
                  <a:pt x="28024" y="10574"/>
                  <a:pt x="28053" y="10582"/>
                  <a:pt x="28083" y="10582"/>
                </a:cubicBezTo>
                <a:cubicBezTo>
                  <a:pt x="28132" y="10582"/>
                  <a:pt x="28184" y="10561"/>
                  <a:pt x="28161" y="10531"/>
                </a:cubicBezTo>
                <a:lnTo>
                  <a:pt x="28088" y="10445"/>
                </a:lnTo>
                <a:cubicBezTo>
                  <a:pt x="28074" y="10426"/>
                  <a:pt x="28044" y="10418"/>
                  <a:pt x="28014" y="10418"/>
                </a:cubicBezTo>
                <a:close/>
                <a:moveTo>
                  <a:pt x="73843" y="8354"/>
                </a:moveTo>
                <a:cubicBezTo>
                  <a:pt x="73807" y="8354"/>
                  <a:pt x="73770" y="8369"/>
                  <a:pt x="73770" y="8400"/>
                </a:cubicBezTo>
                <a:cubicBezTo>
                  <a:pt x="73794" y="8829"/>
                  <a:pt x="74039" y="9196"/>
                  <a:pt x="74541" y="9539"/>
                </a:cubicBezTo>
                <a:cubicBezTo>
                  <a:pt x="74847" y="9747"/>
                  <a:pt x="75154" y="9906"/>
                  <a:pt x="75300" y="10175"/>
                </a:cubicBezTo>
                <a:cubicBezTo>
                  <a:pt x="75398" y="10371"/>
                  <a:pt x="75533" y="10555"/>
                  <a:pt x="75705" y="10690"/>
                </a:cubicBezTo>
                <a:cubicBezTo>
                  <a:pt x="75722" y="10700"/>
                  <a:pt x="75747" y="10705"/>
                  <a:pt x="75770" y="10705"/>
                </a:cubicBezTo>
                <a:cubicBezTo>
                  <a:pt x="75828" y="10705"/>
                  <a:pt x="75883" y="10679"/>
                  <a:pt x="75839" y="10653"/>
                </a:cubicBezTo>
                <a:cubicBezTo>
                  <a:pt x="75472" y="10359"/>
                  <a:pt x="75435" y="10016"/>
                  <a:pt x="75068" y="9735"/>
                </a:cubicBezTo>
                <a:cubicBezTo>
                  <a:pt x="74468" y="9269"/>
                  <a:pt x="73966" y="8988"/>
                  <a:pt x="73917" y="8400"/>
                </a:cubicBezTo>
                <a:cubicBezTo>
                  <a:pt x="73917" y="8369"/>
                  <a:pt x="73880" y="8354"/>
                  <a:pt x="73843" y="8354"/>
                </a:cubicBezTo>
                <a:close/>
                <a:moveTo>
                  <a:pt x="65033" y="8606"/>
                </a:moveTo>
                <a:cubicBezTo>
                  <a:pt x="64984" y="8606"/>
                  <a:pt x="64932" y="8627"/>
                  <a:pt x="64954" y="8657"/>
                </a:cubicBezTo>
                <a:lnTo>
                  <a:pt x="64942" y="8657"/>
                </a:lnTo>
                <a:cubicBezTo>
                  <a:pt x="65309" y="9367"/>
                  <a:pt x="65567" y="10139"/>
                  <a:pt x="66326" y="10763"/>
                </a:cubicBezTo>
                <a:cubicBezTo>
                  <a:pt x="66340" y="10778"/>
                  <a:pt x="66363" y="10784"/>
                  <a:pt x="66385" y="10784"/>
                </a:cubicBezTo>
                <a:cubicBezTo>
                  <a:pt x="66438" y="10784"/>
                  <a:pt x="66491" y="10752"/>
                  <a:pt x="66448" y="10726"/>
                </a:cubicBezTo>
                <a:cubicBezTo>
                  <a:pt x="65713" y="10102"/>
                  <a:pt x="65456" y="9331"/>
                  <a:pt x="65101" y="8633"/>
                </a:cubicBezTo>
                <a:cubicBezTo>
                  <a:pt x="65092" y="8614"/>
                  <a:pt x="65063" y="8606"/>
                  <a:pt x="65033" y="8606"/>
                </a:cubicBezTo>
                <a:close/>
                <a:moveTo>
                  <a:pt x="81014" y="6711"/>
                </a:moveTo>
                <a:cubicBezTo>
                  <a:pt x="80998" y="6711"/>
                  <a:pt x="80983" y="6715"/>
                  <a:pt x="80969" y="6723"/>
                </a:cubicBezTo>
                <a:cubicBezTo>
                  <a:pt x="80602" y="6955"/>
                  <a:pt x="80014" y="7212"/>
                  <a:pt x="79831" y="7506"/>
                </a:cubicBezTo>
                <a:cubicBezTo>
                  <a:pt x="79610" y="7825"/>
                  <a:pt x="79892" y="8204"/>
                  <a:pt x="79916" y="8535"/>
                </a:cubicBezTo>
                <a:cubicBezTo>
                  <a:pt x="79953" y="8853"/>
                  <a:pt x="79916" y="9184"/>
                  <a:pt x="79806" y="9490"/>
                </a:cubicBezTo>
                <a:cubicBezTo>
                  <a:pt x="79708" y="9722"/>
                  <a:pt x="79463" y="9894"/>
                  <a:pt x="79292" y="10114"/>
                </a:cubicBezTo>
                <a:lnTo>
                  <a:pt x="79292" y="10126"/>
                </a:lnTo>
                <a:cubicBezTo>
                  <a:pt x="79072" y="10396"/>
                  <a:pt x="79023" y="10641"/>
                  <a:pt x="79133" y="10935"/>
                </a:cubicBezTo>
                <a:cubicBezTo>
                  <a:pt x="79138" y="10953"/>
                  <a:pt x="79162" y="10961"/>
                  <a:pt x="79189" y="10961"/>
                </a:cubicBezTo>
                <a:cubicBezTo>
                  <a:pt x="79234" y="10961"/>
                  <a:pt x="79287" y="10940"/>
                  <a:pt x="79280" y="10910"/>
                </a:cubicBezTo>
                <a:cubicBezTo>
                  <a:pt x="79108" y="10433"/>
                  <a:pt x="79561" y="10188"/>
                  <a:pt x="79843" y="9784"/>
                </a:cubicBezTo>
                <a:cubicBezTo>
                  <a:pt x="80027" y="9527"/>
                  <a:pt x="80051" y="9196"/>
                  <a:pt x="80076" y="8927"/>
                </a:cubicBezTo>
                <a:cubicBezTo>
                  <a:pt x="80100" y="8608"/>
                  <a:pt x="79941" y="8278"/>
                  <a:pt x="79978" y="7959"/>
                </a:cubicBezTo>
                <a:cubicBezTo>
                  <a:pt x="80039" y="7433"/>
                  <a:pt x="80480" y="7151"/>
                  <a:pt x="81080" y="6784"/>
                </a:cubicBezTo>
                <a:cubicBezTo>
                  <a:pt x="81128" y="6755"/>
                  <a:pt x="81070" y="6711"/>
                  <a:pt x="81014" y="6711"/>
                </a:cubicBezTo>
                <a:close/>
                <a:moveTo>
                  <a:pt x="25096" y="8363"/>
                </a:moveTo>
                <a:cubicBezTo>
                  <a:pt x="25057" y="8363"/>
                  <a:pt x="25021" y="8376"/>
                  <a:pt x="25027" y="8400"/>
                </a:cubicBezTo>
                <a:cubicBezTo>
                  <a:pt x="25088" y="8804"/>
                  <a:pt x="25370" y="9159"/>
                  <a:pt x="25761" y="9514"/>
                </a:cubicBezTo>
                <a:cubicBezTo>
                  <a:pt x="26092" y="9808"/>
                  <a:pt x="26190" y="10004"/>
                  <a:pt x="26006" y="10335"/>
                </a:cubicBezTo>
                <a:cubicBezTo>
                  <a:pt x="25896" y="10543"/>
                  <a:pt x="25761" y="10739"/>
                  <a:pt x="25663" y="10947"/>
                </a:cubicBezTo>
                <a:cubicBezTo>
                  <a:pt x="25650" y="10974"/>
                  <a:pt x="25690" y="10990"/>
                  <a:pt x="25734" y="10990"/>
                </a:cubicBezTo>
                <a:cubicBezTo>
                  <a:pt x="25769" y="10990"/>
                  <a:pt x="25806" y="10981"/>
                  <a:pt x="25823" y="10959"/>
                </a:cubicBezTo>
                <a:cubicBezTo>
                  <a:pt x="25957" y="10690"/>
                  <a:pt x="26129" y="10420"/>
                  <a:pt x="26325" y="10175"/>
                </a:cubicBezTo>
                <a:cubicBezTo>
                  <a:pt x="26386" y="10090"/>
                  <a:pt x="26471" y="10053"/>
                  <a:pt x="26435" y="9955"/>
                </a:cubicBezTo>
                <a:cubicBezTo>
                  <a:pt x="26386" y="9784"/>
                  <a:pt x="26055" y="9612"/>
                  <a:pt x="25896" y="9478"/>
                </a:cubicBezTo>
                <a:cubicBezTo>
                  <a:pt x="25516" y="9135"/>
                  <a:pt x="25247" y="8792"/>
                  <a:pt x="25174" y="8400"/>
                </a:cubicBezTo>
                <a:cubicBezTo>
                  <a:pt x="25174" y="8376"/>
                  <a:pt x="25134" y="8363"/>
                  <a:pt x="25096" y="8363"/>
                </a:cubicBezTo>
                <a:close/>
                <a:moveTo>
                  <a:pt x="52405" y="7831"/>
                </a:moveTo>
                <a:cubicBezTo>
                  <a:pt x="52373" y="7831"/>
                  <a:pt x="52341" y="7841"/>
                  <a:pt x="52331" y="7861"/>
                </a:cubicBezTo>
                <a:cubicBezTo>
                  <a:pt x="52208" y="8265"/>
                  <a:pt x="51841" y="8596"/>
                  <a:pt x="51902" y="9000"/>
                </a:cubicBezTo>
                <a:cubicBezTo>
                  <a:pt x="52012" y="9735"/>
                  <a:pt x="51731" y="10335"/>
                  <a:pt x="51229" y="11020"/>
                </a:cubicBezTo>
                <a:cubicBezTo>
                  <a:pt x="51206" y="11051"/>
                  <a:pt x="51258" y="11071"/>
                  <a:pt x="51310" y="11071"/>
                </a:cubicBezTo>
                <a:cubicBezTo>
                  <a:pt x="51342" y="11071"/>
                  <a:pt x="51374" y="11063"/>
                  <a:pt x="51388" y="11045"/>
                </a:cubicBezTo>
                <a:lnTo>
                  <a:pt x="51376" y="11045"/>
                </a:lnTo>
                <a:cubicBezTo>
                  <a:pt x="51743" y="10531"/>
                  <a:pt x="52123" y="10004"/>
                  <a:pt x="52147" y="9453"/>
                </a:cubicBezTo>
                <a:cubicBezTo>
                  <a:pt x="52147" y="9208"/>
                  <a:pt x="51963" y="8927"/>
                  <a:pt x="52049" y="8682"/>
                </a:cubicBezTo>
                <a:cubicBezTo>
                  <a:pt x="52135" y="8437"/>
                  <a:pt x="52404" y="8155"/>
                  <a:pt x="52490" y="7886"/>
                </a:cubicBezTo>
                <a:cubicBezTo>
                  <a:pt x="52497" y="7850"/>
                  <a:pt x="52450" y="7831"/>
                  <a:pt x="52405" y="7831"/>
                </a:cubicBezTo>
                <a:close/>
                <a:moveTo>
                  <a:pt x="75099" y="8736"/>
                </a:moveTo>
                <a:cubicBezTo>
                  <a:pt x="75054" y="8736"/>
                  <a:pt x="75016" y="8752"/>
                  <a:pt x="75043" y="8780"/>
                </a:cubicBezTo>
                <a:lnTo>
                  <a:pt x="75043" y="8792"/>
                </a:lnTo>
                <a:cubicBezTo>
                  <a:pt x="75631" y="9551"/>
                  <a:pt x="77308" y="10126"/>
                  <a:pt x="77076" y="11020"/>
                </a:cubicBezTo>
                <a:cubicBezTo>
                  <a:pt x="77069" y="11056"/>
                  <a:pt x="77116" y="11075"/>
                  <a:pt x="77158" y="11075"/>
                </a:cubicBezTo>
                <a:cubicBezTo>
                  <a:pt x="77189" y="11075"/>
                  <a:pt x="77218" y="11065"/>
                  <a:pt x="77223" y="11045"/>
                </a:cubicBezTo>
                <a:cubicBezTo>
                  <a:pt x="77480" y="10114"/>
                  <a:pt x="75815" y="9551"/>
                  <a:pt x="75190" y="8767"/>
                </a:cubicBezTo>
                <a:cubicBezTo>
                  <a:pt x="75174" y="8746"/>
                  <a:pt x="75135" y="8736"/>
                  <a:pt x="75099" y="8736"/>
                </a:cubicBezTo>
                <a:close/>
                <a:moveTo>
                  <a:pt x="53462" y="8716"/>
                </a:moveTo>
                <a:cubicBezTo>
                  <a:pt x="53430" y="8716"/>
                  <a:pt x="53398" y="8724"/>
                  <a:pt x="53384" y="8743"/>
                </a:cubicBezTo>
                <a:cubicBezTo>
                  <a:pt x="53261" y="8878"/>
                  <a:pt x="53163" y="9037"/>
                  <a:pt x="53102" y="9208"/>
                </a:cubicBezTo>
                <a:cubicBezTo>
                  <a:pt x="53041" y="9514"/>
                  <a:pt x="53188" y="9747"/>
                  <a:pt x="52918" y="10053"/>
                </a:cubicBezTo>
                <a:cubicBezTo>
                  <a:pt x="52625" y="10396"/>
                  <a:pt x="52257" y="10677"/>
                  <a:pt x="52184" y="11057"/>
                </a:cubicBezTo>
                <a:lnTo>
                  <a:pt x="52184" y="11069"/>
                </a:lnTo>
                <a:cubicBezTo>
                  <a:pt x="52178" y="11094"/>
                  <a:pt x="52214" y="11106"/>
                  <a:pt x="52253" y="11106"/>
                </a:cubicBezTo>
                <a:cubicBezTo>
                  <a:pt x="52291" y="11106"/>
                  <a:pt x="52331" y="11094"/>
                  <a:pt x="52331" y="11069"/>
                </a:cubicBezTo>
                <a:cubicBezTo>
                  <a:pt x="52416" y="10580"/>
                  <a:pt x="53065" y="10249"/>
                  <a:pt x="53274" y="9796"/>
                </a:cubicBezTo>
                <a:cubicBezTo>
                  <a:pt x="53335" y="9698"/>
                  <a:pt x="53359" y="9588"/>
                  <a:pt x="53359" y="9478"/>
                </a:cubicBezTo>
                <a:cubicBezTo>
                  <a:pt x="53372" y="9196"/>
                  <a:pt x="53335" y="9037"/>
                  <a:pt x="53543" y="8767"/>
                </a:cubicBezTo>
                <a:cubicBezTo>
                  <a:pt x="53566" y="8737"/>
                  <a:pt x="53514" y="8716"/>
                  <a:pt x="53462" y="8716"/>
                </a:cubicBezTo>
                <a:close/>
                <a:moveTo>
                  <a:pt x="55006" y="6823"/>
                </a:moveTo>
                <a:cubicBezTo>
                  <a:pt x="54900" y="6823"/>
                  <a:pt x="54782" y="6870"/>
                  <a:pt x="54804" y="6943"/>
                </a:cubicBezTo>
                <a:cubicBezTo>
                  <a:pt x="54939" y="7359"/>
                  <a:pt x="55184" y="7739"/>
                  <a:pt x="55526" y="8021"/>
                </a:cubicBezTo>
                <a:cubicBezTo>
                  <a:pt x="55833" y="8302"/>
                  <a:pt x="56053" y="8486"/>
                  <a:pt x="56090" y="8816"/>
                </a:cubicBezTo>
                <a:cubicBezTo>
                  <a:pt x="56077" y="9025"/>
                  <a:pt x="56065" y="9233"/>
                  <a:pt x="56016" y="9429"/>
                </a:cubicBezTo>
                <a:cubicBezTo>
                  <a:pt x="55979" y="9686"/>
                  <a:pt x="56041" y="9943"/>
                  <a:pt x="56188" y="10163"/>
                </a:cubicBezTo>
                <a:cubicBezTo>
                  <a:pt x="56224" y="10212"/>
                  <a:pt x="56494" y="10396"/>
                  <a:pt x="56494" y="10433"/>
                </a:cubicBezTo>
                <a:cubicBezTo>
                  <a:pt x="56530" y="10812"/>
                  <a:pt x="55477" y="10910"/>
                  <a:pt x="55000" y="11020"/>
                </a:cubicBezTo>
                <a:cubicBezTo>
                  <a:pt x="54805" y="11053"/>
                  <a:pt x="54859" y="11200"/>
                  <a:pt x="55026" y="11200"/>
                </a:cubicBezTo>
                <a:cubicBezTo>
                  <a:pt x="55048" y="11200"/>
                  <a:pt x="55072" y="11197"/>
                  <a:pt x="55098" y="11192"/>
                </a:cubicBezTo>
                <a:cubicBezTo>
                  <a:pt x="55502" y="11106"/>
                  <a:pt x="56518" y="11020"/>
                  <a:pt x="56910" y="10800"/>
                </a:cubicBezTo>
                <a:cubicBezTo>
                  <a:pt x="56898" y="10788"/>
                  <a:pt x="56898" y="10788"/>
                  <a:pt x="56898" y="10775"/>
                </a:cubicBezTo>
                <a:cubicBezTo>
                  <a:pt x="56888" y="10745"/>
                  <a:pt x="56936" y="10723"/>
                  <a:pt x="56980" y="10723"/>
                </a:cubicBezTo>
                <a:cubicBezTo>
                  <a:pt x="56990" y="10723"/>
                  <a:pt x="56999" y="10724"/>
                  <a:pt x="57008" y="10726"/>
                </a:cubicBezTo>
                <a:cubicBezTo>
                  <a:pt x="57008" y="10726"/>
                  <a:pt x="57020" y="10726"/>
                  <a:pt x="57020" y="10714"/>
                </a:cubicBezTo>
                <a:cubicBezTo>
                  <a:pt x="57081" y="10641"/>
                  <a:pt x="57045" y="10555"/>
                  <a:pt x="56996" y="10482"/>
                </a:cubicBezTo>
                <a:cubicBezTo>
                  <a:pt x="56849" y="10237"/>
                  <a:pt x="56469" y="10090"/>
                  <a:pt x="56396" y="9808"/>
                </a:cubicBezTo>
                <a:cubicBezTo>
                  <a:pt x="56298" y="9355"/>
                  <a:pt x="56616" y="8890"/>
                  <a:pt x="56371" y="8449"/>
                </a:cubicBezTo>
                <a:lnTo>
                  <a:pt x="56359" y="8449"/>
                </a:lnTo>
                <a:cubicBezTo>
                  <a:pt x="56249" y="8253"/>
                  <a:pt x="56028" y="8106"/>
                  <a:pt x="55833" y="7923"/>
                </a:cubicBezTo>
                <a:cubicBezTo>
                  <a:pt x="55514" y="7653"/>
                  <a:pt x="55269" y="7298"/>
                  <a:pt x="55159" y="6894"/>
                </a:cubicBezTo>
                <a:cubicBezTo>
                  <a:pt x="55144" y="6845"/>
                  <a:pt x="55078" y="6823"/>
                  <a:pt x="55006" y="6823"/>
                </a:cubicBezTo>
                <a:close/>
                <a:moveTo>
                  <a:pt x="70978" y="10286"/>
                </a:moveTo>
                <a:lnTo>
                  <a:pt x="71076" y="10322"/>
                </a:lnTo>
                <a:cubicBezTo>
                  <a:pt x="71125" y="10335"/>
                  <a:pt x="71113" y="10371"/>
                  <a:pt x="71076" y="10384"/>
                </a:cubicBezTo>
                <a:cubicBezTo>
                  <a:pt x="71125" y="10396"/>
                  <a:pt x="71162" y="10408"/>
                  <a:pt x="71211" y="10420"/>
                </a:cubicBezTo>
                <a:cubicBezTo>
                  <a:pt x="71725" y="10592"/>
                  <a:pt x="71762" y="10935"/>
                  <a:pt x="72056" y="11192"/>
                </a:cubicBezTo>
                <a:cubicBezTo>
                  <a:pt x="72073" y="11202"/>
                  <a:pt x="72096" y="11207"/>
                  <a:pt x="72119" y="11207"/>
                </a:cubicBezTo>
                <a:cubicBezTo>
                  <a:pt x="72178" y="11207"/>
                  <a:pt x="72234" y="11178"/>
                  <a:pt x="72191" y="11143"/>
                </a:cubicBezTo>
                <a:cubicBezTo>
                  <a:pt x="71786" y="10800"/>
                  <a:pt x="71811" y="10445"/>
                  <a:pt x="71003" y="10286"/>
                </a:cubicBezTo>
                <a:close/>
                <a:moveTo>
                  <a:pt x="58437" y="7645"/>
                </a:moveTo>
                <a:cubicBezTo>
                  <a:pt x="58387" y="7645"/>
                  <a:pt x="58329" y="7676"/>
                  <a:pt x="58355" y="7702"/>
                </a:cubicBezTo>
                <a:cubicBezTo>
                  <a:pt x="58575" y="7972"/>
                  <a:pt x="58820" y="8241"/>
                  <a:pt x="58832" y="8535"/>
                </a:cubicBezTo>
                <a:cubicBezTo>
                  <a:pt x="58845" y="8731"/>
                  <a:pt x="58722" y="8902"/>
                  <a:pt x="58673" y="9086"/>
                </a:cubicBezTo>
                <a:cubicBezTo>
                  <a:pt x="58624" y="9282"/>
                  <a:pt x="58649" y="9478"/>
                  <a:pt x="58747" y="9637"/>
                </a:cubicBezTo>
                <a:cubicBezTo>
                  <a:pt x="58767" y="9670"/>
                  <a:pt x="58789" y="9702"/>
                  <a:pt x="58812" y="9732"/>
                </a:cubicBezTo>
                <a:lnTo>
                  <a:pt x="58812" y="9732"/>
                </a:lnTo>
                <a:cubicBezTo>
                  <a:pt x="58576" y="9460"/>
                  <a:pt x="58393" y="9149"/>
                  <a:pt x="58269" y="8816"/>
                </a:cubicBezTo>
                <a:cubicBezTo>
                  <a:pt x="58245" y="8510"/>
                  <a:pt x="58012" y="8290"/>
                  <a:pt x="57743" y="8033"/>
                </a:cubicBezTo>
                <a:cubicBezTo>
                  <a:pt x="57722" y="8012"/>
                  <a:pt x="57692" y="8004"/>
                  <a:pt x="57664" y="8004"/>
                </a:cubicBezTo>
                <a:cubicBezTo>
                  <a:pt x="57611" y="8004"/>
                  <a:pt x="57564" y="8033"/>
                  <a:pt x="57596" y="8057"/>
                </a:cubicBezTo>
                <a:lnTo>
                  <a:pt x="57608" y="8057"/>
                </a:lnTo>
                <a:cubicBezTo>
                  <a:pt x="57914" y="8351"/>
                  <a:pt x="58085" y="8571"/>
                  <a:pt x="58122" y="8902"/>
                </a:cubicBezTo>
                <a:cubicBezTo>
                  <a:pt x="58110" y="9025"/>
                  <a:pt x="58110" y="9147"/>
                  <a:pt x="58147" y="9269"/>
                </a:cubicBezTo>
                <a:cubicBezTo>
                  <a:pt x="58245" y="9465"/>
                  <a:pt x="58404" y="9612"/>
                  <a:pt x="58587" y="9722"/>
                </a:cubicBezTo>
                <a:cubicBezTo>
                  <a:pt x="58955" y="9967"/>
                  <a:pt x="59334" y="10188"/>
                  <a:pt x="59653" y="10457"/>
                </a:cubicBezTo>
                <a:cubicBezTo>
                  <a:pt x="59983" y="10739"/>
                  <a:pt x="60620" y="10935"/>
                  <a:pt x="60779" y="11216"/>
                </a:cubicBezTo>
                <a:cubicBezTo>
                  <a:pt x="60789" y="11237"/>
                  <a:pt x="60823" y="11246"/>
                  <a:pt x="60857" y="11246"/>
                </a:cubicBezTo>
                <a:cubicBezTo>
                  <a:pt x="60904" y="11246"/>
                  <a:pt x="60953" y="11227"/>
                  <a:pt x="60938" y="11192"/>
                </a:cubicBezTo>
                <a:cubicBezTo>
                  <a:pt x="60816" y="10984"/>
                  <a:pt x="60595" y="10910"/>
                  <a:pt x="60314" y="10751"/>
                </a:cubicBezTo>
                <a:cubicBezTo>
                  <a:pt x="59873" y="10518"/>
                  <a:pt x="59640" y="10224"/>
                  <a:pt x="59249" y="9992"/>
                </a:cubicBezTo>
                <a:lnTo>
                  <a:pt x="59163" y="9943"/>
                </a:lnTo>
                <a:cubicBezTo>
                  <a:pt x="59163" y="9958"/>
                  <a:pt x="59124" y="9974"/>
                  <a:pt x="59086" y="9974"/>
                </a:cubicBezTo>
                <a:cubicBezTo>
                  <a:pt x="59064" y="9974"/>
                  <a:pt x="59042" y="9969"/>
                  <a:pt x="59028" y="9955"/>
                </a:cubicBezTo>
                <a:cubicBezTo>
                  <a:pt x="58995" y="9924"/>
                  <a:pt x="58963" y="9893"/>
                  <a:pt x="58931" y="9860"/>
                </a:cubicBezTo>
                <a:lnTo>
                  <a:pt x="58931" y="9860"/>
                </a:lnTo>
                <a:cubicBezTo>
                  <a:pt x="58962" y="9889"/>
                  <a:pt x="58995" y="9917"/>
                  <a:pt x="59028" y="9943"/>
                </a:cubicBezTo>
                <a:cubicBezTo>
                  <a:pt x="59044" y="9958"/>
                  <a:pt x="59068" y="9965"/>
                  <a:pt x="59091" y="9965"/>
                </a:cubicBezTo>
                <a:cubicBezTo>
                  <a:pt x="59124" y="9965"/>
                  <a:pt x="59156" y="9952"/>
                  <a:pt x="59163" y="9931"/>
                </a:cubicBezTo>
                <a:lnTo>
                  <a:pt x="59175" y="9931"/>
                </a:lnTo>
                <a:cubicBezTo>
                  <a:pt x="59175" y="9931"/>
                  <a:pt x="59175" y="9918"/>
                  <a:pt x="59163" y="9906"/>
                </a:cubicBezTo>
                <a:cubicBezTo>
                  <a:pt x="58551" y="9429"/>
                  <a:pt x="59028" y="9073"/>
                  <a:pt x="59040" y="8584"/>
                </a:cubicBezTo>
                <a:cubicBezTo>
                  <a:pt x="59053" y="8278"/>
                  <a:pt x="58722" y="7947"/>
                  <a:pt x="58489" y="7665"/>
                </a:cubicBezTo>
                <a:cubicBezTo>
                  <a:pt x="58478" y="7651"/>
                  <a:pt x="58459" y="7645"/>
                  <a:pt x="58437" y="7645"/>
                </a:cubicBezTo>
                <a:close/>
                <a:moveTo>
                  <a:pt x="66337" y="9977"/>
                </a:moveTo>
                <a:cubicBezTo>
                  <a:pt x="66287" y="9977"/>
                  <a:pt x="66237" y="9998"/>
                  <a:pt x="66252" y="10029"/>
                </a:cubicBezTo>
                <a:lnTo>
                  <a:pt x="67085" y="11253"/>
                </a:lnTo>
                <a:cubicBezTo>
                  <a:pt x="67099" y="11272"/>
                  <a:pt x="67129" y="11280"/>
                  <a:pt x="67159" y="11280"/>
                </a:cubicBezTo>
                <a:cubicBezTo>
                  <a:pt x="67209" y="11280"/>
                  <a:pt x="67259" y="11259"/>
                  <a:pt x="67244" y="11228"/>
                </a:cubicBezTo>
                <a:lnTo>
                  <a:pt x="66411" y="10004"/>
                </a:lnTo>
                <a:cubicBezTo>
                  <a:pt x="66397" y="9985"/>
                  <a:pt x="66367" y="9977"/>
                  <a:pt x="66337" y="9977"/>
                </a:cubicBezTo>
                <a:close/>
                <a:moveTo>
                  <a:pt x="91034" y="10451"/>
                </a:moveTo>
                <a:cubicBezTo>
                  <a:pt x="91002" y="10451"/>
                  <a:pt x="90971" y="10461"/>
                  <a:pt x="90961" y="10482"/>
                </a:cubicBezTo>
                <a:cubicBezTo>
                  <a:pt x="90826" y="10714"/>
                  <a:pt x="90740" y="10971"/>
                  <a:pt x="90728" y="11253"/>
                </a:cubicBezTo>
                <a:cubicBezTo>
                  <a:pt x="90728" y="11277"/>
                  <a:pt x="90765" y="11290"/>
                  <a:pt x="90801" y="11290"/>
                </a:cubicBezTo>
                <a:cubicBezTo>
                  <a:pt x="90838" y="11290"/>
                  <a:pt x="90875" y="11277"/>
                  <a:pt x="90875" y="11253"/>
                </a:cubicBezTo>
                <a:cubicBezTo>
                  <a:pt x="90887" y="10984"/>
                  <a:pt x="90973" y="10726"/>
                  <a:pt x="91107" y="10506"/>
                </a:cubicBezTo>
                <a:cubicBezTo>
                  <a:pt x="91122" y="10470"/>
                  <a:pt x="91078" y="10451"/>
                  <a:pt x="91034" y="10451"/>
                </a:cubicBezTo>
                <a:close/>
                <a:moveTo>
                  <a:pt x="49258" y="10303"/>
                </a:moveTo>
                <a:cubicBezTo>
                  <a:pt x="49231" y="10303"/>
                  <a:pt x="49202" y="10312"/>
                  <a:pt x="49184" y="10335"/>
                </a:cubicBezTo>
                <a:cubicBezTo>
                  <a:pt x="48853" y="10677"/>
                  <a:pt x="48131" y="11057"/>
                  <a:pt x="48315" y="11473"/>
                </a:cubicBezTo>
                <a:cubicBezTo>
                  <a:pt x="48324" y="11492"/>
                  <a:pt x="48351" y="11500"/>
                  <a:pt x="48381" y="11500"/>
                </a:cubicBezTo>
                <a:cubicBezTo>
                  <a:pt x="48428" y="11500"/>
                  <a:pt x="48481" y="11479"/>
                  <a:pt x="48474" y="11449"/>
                </a:cubicBezTo>
                <a:cubicBezTo>
                  <a:pt x="48315" y="11082"/>
                  <a:pt x="49013" y="10690"/>
                  <a:pt x="49319" y="10371"/>
                </a:cubicBezTo>
                <a:cubicBezTo>
                  <a:pt x="49350" y="10332"/>
                  <a:pt x="49306" y="10303"/>
                  <a:pt x="49258" y="10303"/>
                </a:cubicBezTo>
                <a:close/>
                <a:moveTo>
                  <a:pt x="70198" y="11547"/>
                </a:moveTo>
                <a:cubicBezTo>
                  <a:pt x="70202" y="11548"/>
                  <a:pt x="70207" y="11551"/>
                  <a:pt x="70207" y="11559"/>
                </a:cubicBezTo>
                <a:cubicBezTo>
                  <a:pt x="70207" y="11559"/>
                  <a:pt x="70202" y="11554"/>
                  <a:pt x="70198" y="11547"/>
                </a:cubicBezTo>
                <a:close/>
                <a:moveTo>
                  <a:pt x="98465" y="11551"/>
                </a:moveTo>
                <a:cubicBezTo>
                  <a:pt x="98516" y="11551"/>
                  <a:pt x="98562" y="11573"/>
                  <a:pt x="98540" y="11596"/>
                </a:cubicBezTo>
                <a:cubicBezTo>
                  <a:pt x="98516" y="11624"/>
                  <a:pt x="98491" y="11651"/>
                  <a:pt x="98465" y="11679"/>
                </a:cubicBezTo>
                <a:lnTo>
                  <a:pt x="98465" y="11679"/>
                </a:lnTo>
                <a:cubicBezTo>
                  <a:pt x="98486" y="11656"/>
                  <a:pt x="98507" y="11633"/>
                  <a:pt x="98527" y="11608"/>
                </a:cubicBezTo>
                <a:cubicBezTo>
                  <a:pt x="98550" y="11578"/>
                  <a:pt x="98503" y="11557"/>
                  <a:pt x="98454" y="11557"/>
                </a:cubicBezTo>
                <a:cubicBezTo>
                  <a:pt x="98428" y="11557"/>
                  <a:pt x="98401" y="11563"/>
                  <a:pt x="98386" y="11578"/>
                </a:cubicBezTo>
                <a:lnTo>
                  <a:pt x="98386" y="11578"/>
                </a:lnTo>
                <a:cubicBezTo>
                  <a:pt x="98405" y="11558"/>
                  <a:pt x="98436" y="11551"/>
                  <a:pt x="98465" y="11551"/>
                </a:cubicBezTo>
                <a:close/>
                <a:moveTo>
                  <a:pt x="93416" y="9643"/>
                </a:moveTo>
                <a:cubicBezTo>
                  <a:pt x="93384" y="9643"/>
                  <a:pt x="93353" y="9653"/>
                  <a:pt x="93348" y="9673"/>
                </a:cubicBezTo>
                <a:cubicBezTo>
                  <a:pt x="93152" y="10347"/>
                  <a:pt x="92932" y="11008"/>
                  <a:pt x="92662" y="11657"/>
                </a:cubicBezTo>
                <a:cubicBezTo>
                  <a:pt x="92648" y="11685"/>
                  <a:pt x="92696" y="11706"/>
                  <a:pt x="92743" y="11706"/>
                </a:cubicBezTo>
                <a:cubicBezTo>
                  <a:pt x="92777" y="11706"/>
                  <a:pt x="92811" y="11695"/>
                  <a:pt x="92822" y="11669"/>
                </a:cubicBezTo>
                <a:cubicBezTo>
                  <a:pt x="93079" y="11033"/>
                  <a:pt x="93311" y="10371"/>
                  <a:pt x="93495" y="9698"/>
                </a:cubicBezTo>
                <a:cubicBezTo>
                  <a:pt x="93509" y="9662"/>
                  <a:pt x="93461" y="9643"/>
                  <a:pt x="93416" y="9643"/>
                </a:cubicBezTo>
                <a:close/>
                <a:moveTo>
                  <a:pt x="81375" y="7544"/>
                </a:moveTo>
                <a:cubicBezTo>
                  <a:pt x="81358" y="7544"/>
                  <a:pt x="81340" y="7547"/>
                  <a:pt x="81325" y="7555"/>
                </a:cubicBezTo>
                <a:cubicBezTo>
                  <a:pt x="80933" y="7788"/>
                  <a:pt x="80516" y="8045"/>
                  <a:pt x="80443" y="8363"/>
                </a:cubicBezTo>
                <a:cubicBezTo>
                  <a:pt x="80431" y="8535"/>
                  <a:pt x="80467" y="8694"/>
                  <a:pt x="80553" y="8841"/>
                </a:cubicBezTo>
                <a:cubicBezTo>
                  <a:pt x="80676" y="9110"/>
                  <a:pt x="80737" y="9416"/>
                  <a:pt x="80737" y="9722"/>
                </a:cubicBezTo>
                <a:cubicBezTo>
                  <a:pt x="80700" y="9808"/>
                  <a:pt x="80676" y="9894"/>
                  <a:pt x="80676" y="9992"/>
                </a:cubicBezTo>
                <a:cubicBezTo>
                  <a:pt x="80651" y="10457"/>
                  <a:pt x="80700" y="10751"/>
                  <a:pt x="80235" y="11179"/>
                </a:cubicBezTo>
                <a:cubicBezTo>
                  <a:pt x="80002" y="11388"/>
                  <a:pt x="79831" y="11510"/>
                  <a:pt x="79831" y="11755"/>
                </a:cubicBezTo>
                <a:cubicBezTo>
                  <a:pt x="79831" y="11816"/>
                  <a:pt x="79920" y="11847"/>
                  <a:pt x="80010" y="11847"/>
                </a:cubicBezTo>
                <a:cubicBezTo>
                  <a:pt x="80100" y="11847"/>
                  <a:pt x="80192" y="11816"/>
                  <a:pt x="80198" y="11755"/>
                </a:cubicBezTo>
                <a:cubicBezTo>
                  <a:pt x="80198" y="11424"/>
                  <a:pt x="80725" y="11216"/>
                  <a:pt x="80920" y="10922"/>
                </a:cubicBezTo>
                <a:cubicBezTo>
                  <a:pt x="81092" y="10665"/>
                  <a:pt x="81043" y="10420"/>
                  <a:pt x="81043" y="10151"/>
                </a:cubicBezTo>
                <a:cubicBezTo>
                  <a:pt x="81031" y="9429"/>
                  <a:pt x="81839" y="9000"/>
                  <a:pt x="82329" y="8363"/>
                </a:cubicBezTo>
                <a:cubicBezTo>
                  <a:pt x="82380" y="8297"/>
                  <a:pt x="82275" y="8252"/>
                  <a:pt x="82165" y="8252"/>
                </a:cubicBezTo>
                <a:cubicBezTo>
                  <a:pt x="82093" y="8252"/>
                  <a:pt x="82019" y="8271"/>
                  <a:pt x="81986" y="8314"/>
                </a:cubicBezTo>
                <a:cubicBezTo>
                  <a:pt x="81667" y="8731"/>
                  <a:pt x="81165" y="9049"/>
                  <a:pt x="80884" y="9441"/>
                </a:cubicBezTo>
                <a:cubicBezTo>
                  <a:pt x="80890" y="9502"/>
                  <a:pt x="80893" y="9561"/>
                  <a:pt x="80893" y="9618"/>
                </a:cubicBezTo>
                <a:lnTo>
                  <a:pt x="80893" y="9618"/>
                </a:lnTo>
                <a:cubicBezTo>
                  <a:pt x="80893" y="9563"/>
                  <a:pt x="80890" y="9508"/>
                  <a:pt x="80884" y="9453"/>
                </a:cubicBezTo>
                <a:cubicBezTo>
                  <a:pt x="80871" y="9257"/>
                  <a:pt x="80810" y="9061"/>
                  <a:pt x="80737" y="8878"/>
                </a:cubicBezTo>
                <a:cubicBezTo>
                  <a:pt x="80492" y="8351"/>
                  <a:pt x="80761" y="8021"/>
                  <a:pt x="81447" y="7616"/>
                </a:cubicBezTo>
                <a:cubicBezTo>
                  <a:pt x="81495" y="7588"/>
                  <a:pt x="81438" y="7544"/>
                  <a:pt x="81375" y="7544"/>
                </a:cubicBezTo>
                <a:close/>
                <a:moveTo>
                  <a:pt x="37667" y="11508"/>
                </a:moveTo>
                <a:cubicBezTo>
                  <a:pt x="37638" y="11508"/>
                  <a:pt x="37611" y="11516"/>
                  <a:pt x="37601" y="11535"/>
                </a:cubicBezTo>
                <a:lnTo>
                  <a:pt x="37503" y="11804"/>
                </a:lnTo>
                <a:cubicBezTo>
                  <a:pt x="37488" y="11834"/>
                  <a:pt x="37543" y="11855"/>
                  <a:pt x="37590" y="11855"/>
                </a:cubicBezTo>
                <a:cubicBezTo>
                  <a:pt x="37619" y="11855"/>
                  <a:pt x="37646" y="11847"/>
                  <a:pt x="37650" y="11828"/>
                </a:cubicBezTo>
                <a:lnTo>
                  <a:pt x="37760" y="11559"/>
                </a:lnTo>
                <a:cubicBezTo>
                  <a:pt x="37768" y="11529"/>
                  <a:pt x="37715" y="11508"/>
                  <a:pt x="37667" y="11508"/>
                </a:cubicBezTo>
                <a:close/>
                <a:moveTo>
                  <a:pt x="25455" y="11458"/>
                </a:moveTo>
                <a:cubicBezTo>
                  <a:pt x="25423" y="11458"/>
                  <a:pt x="25392" y="11466"/>
                  <a:pt x="25382" y="11486"/>
                </a:cubicBezTo>
                <a:cubicBezTo>
                  <a:pt x="25308" y="11645"/>
                  <a:pt x="25272" y="11828"/>
                  <a:pt x="25272" y="12012"/>
                </a:cubicBezTo>
                <a:cubicBezTo>
                  <a:pt x="25272" y="12037"/>
                  <a:pt x="25311" y="12049"/>
                  <a:pt x="25351" y="12049"/>
                </a:cubicBezTo>
                <a:cubicBezTo>
                  <a:pt x="25391" y="12049"/>
                  <a:pt x="25431" y="12037"/>
                  <a:pt x="25431" y="12012"/>
                </a:cubicBezTo>
                <a:cubicBezTo>
                  <a:pt x="25419" y="11841"/>
                  <a:pt x="25455" y="11657"/>
                  <a:pt x="25529" y="11498"/>
                </a:cubicBezTo>
                <a:cubicBezTo>
                  <a:pt x="25551" y="11476"/>
                  <a:pt x="25502" y="11458"/>
                  <a:pt x="25455" y="11458"/>
                </a:cubicBezTo>
                <a:close/>
                <a:moveTo>
                  <a:pt x="76306" y="10298"/>
                </a:moveTo>
                <a:cubicBezTo>
                  <a:pt x="76260" y="10298"/>
                  <a:pt x="76217" y="10318"/>
                  <a:pt x="76231" y="10347"/>
                </a:cubicBezTo>
                <a:cubicBezTo>
                  <a:pt x="76574" y="10898"/>
                  <a:pt x="76256" y="11473"/>
                  <a:pt x="76439" y="12037"/>
                </a:cubicBezTo>
                <a:cubicBezTo>
                  <a:pt x="76444" y="12055"/>
                  <a:pt x="76470" y="12063"/>
                  <a:pt x="76499" y="12063"/>
                </a:cubicBezTo>
                <a:cubicBezTo>
                  <a:pt x="76546" y="12063"/>
                  <a:pt x="76601" y="12042"/>
                  <a:pt x="76586" y="12012"/>
                </a:cubicBezTo>
                <a:lnTo>
                  <a:pt x="76598" y="12012"/>
                </a:lnTo>
                <a:cubicBezTo>
                  <a:pt x="76402" y="11449"/>
                  <a:pt x="76733" y="10886"/>
                  <a:pt x="76390" y="10335"/>
                </a:cubicBezTo>
                <a:cubicBezTo>
                  <a:pt x="76375" y="10309"/>
                  <a:pt x="76340" y="10298"/>
                  <a:pt x="76306" y="10298"/>
                </a:cubicBezTo>
                <a:close/>
                <a:moveTo>
                  <a:pt x="22954" y="11057"/>
                </a:moveTo>
                <a:cubicBezTo>
                  <a:pt x="22915" y="11057"/>
                  <a:pt x="22878" y="11069"/>
                  <a:pt x="22884" y="11094"/>
                </a:cubicBezTo>
                <a:lnTo>
                  <a:pt x="23129" y="12061"/>
                </a:lnTo>
                <a:cubicBezTo>
                  <a:pt x="23135" y="12086"/>
                  <a:pt x="23175" y="12098"/>
                  <a:pt x="23212" y="12098"/>
                </a:cubicBezTo>
                <a:cubicBezTo>
                  <a:pt x="23248" y="12098"/>
                  <a:pt x="23282" y="12086"/>
                  <a:pt x="23276" y="12061"/>
                </a:cubicBezTo>
                <a:cubicBezTo>
                  <a:pt x="23202" y="11743"/>
                  <a:pt x="23117" y="11412"/>
                  <a:pt x="23043" y="11094"/>
                </a:cubicBezTo>
                <a:cubicBezTo>
                  <a:pt x="23037" y="11069"/>
                  <a:pt x="22994" y="11057"/>
                  <a:pt x="22954" y="11057"/>
                </a:cubicBezTo>
                <a:close/>
                <a:moveTo>
                  <a:pt x="72901" y="1"/>
                </a:moveTo>
                <a:cubicBezTo>
                  <a:pt x="72227" y="62"/>
                  <a:pt x="71578" y="258"/>
                  <a:pt x="70991" y="588"/>
                </a:cubicBezTo>
                <a:cubicBezTo>
                  <a:pt x="70170" y="1029"/>
                  <a:pt x="69313" y="1372"/>
                  <a:pt x="68419" y="1617"/>
                </a:cubicBezTo>
                <a:cubicBezTo>
                  <a:pt x="68383" y="1617"/>
                  <a:pt x="68370" y="1629"/>
                  <a:pt x="68346" y="1641"/>
                </a:cubicBezTo>
                <a:cubicBezTo>
                  <a:pt x="67746" y="1703"/>
                  <a:pt x="67134" y="1739"/>
                  <a:pt x="66583" y="1801"/>
                </a:cubicBezTo>
                <a:cubicBezTo>
                  <a:pt x="66105" y="1850"/>
                  <a:pt x="65640" y="1923"/>
                  <a:pt x="65175" y="2045"/>
                </a:cubicBezTo>
                <a:cubicBezTo>
                  <a:pt x="64869" y="2131"/>
                  <a:pt x="64342" y="2192"/>
                  <a:pt x="64085" y="2303"/>
                </a:cubicBezTo>
                <a:cubicBezTo>
                  <a:pt x="63865" y="2401"/>
                  <a:pt x="63877" y="2511"/>
                  <a:pt x="63718" y="2633"/>
                </a:cubicBezTo>
                <a:cubicBezTo>
                  <a:pt x="63534" y="2768"/>
                  <a:pt x="63301" y="2854"/>
                  <a:pt x="63118" y="3013"/>
                </a:cubicBezTo>
                <a:cubicBezTo>
                  <a:pt x="62787" y="3294"/>
                  <a:pt x="62579" y="3686"/>
                  <a:pt x="61979" y="3845"/>
                </a:cubicBezTo>
                <a:cubicBezTo>
                  <a:pt x="61960" y="3852"/>
                  <a:pt x="61931" y="3854"/>
                  <a:pt x="61898" y="3854"/>
                </a:cubicBezTo>
                <a:cubicBezTo>
                  <a:pt x="61823" y="3854"/>
                  <a:pt x="61722" y="3843"/>
                  <a:pt x="61643" y="3843"/>
                </a:cubicBezTo>
                <a:cubicBezTo>
                  <a:pt x="61623" y="3843"/>
                  <a:pt x="61604" y="3843"/>
                  <a:pt x="61587" y="3845"/>
                </a:cubicBezTo>
                <a:cubicBezTo>
                  <a:pt x="61404" y="3882"/>
                  <a:pt x="61232" y="3980"/>
                  <a:pt x="61122" y="4127"/>
                </a:cubicBezTo>
                <a:cubicBezTo>
                  <a:pt x="61012" y="4274"/>
                  <a:pt x="61036" y="4470"/>
                  <a:pt x="60877" y="4604"/>
                </a:cubicBezTo>
                <a:cubicBezTo>
                  <a:pt x="60575" y="4788"/>
                  <a:pt x="60232" y="4882"/>
                  <a:pt x="59888" y="4882"/>
                </a:cubicBezTo>
                <a:cubicBezTo>
                  <a:pt x="59773" y="4882"/>
                  <a:pt x="59657" y="4871"/>
                  <a:pt x="59542" y="4849"/>
                </a:cubicBezTo>
                <a:cubicBezTo>
                  <a:pt x="59506" y="4837"/>
                  <a:pt x="59457" y="4837"/>
                  <a:pt x="59420" y="4837"/>
                </a:cubicBezTo>
                <a:cubicBezTo>
                  <a:pt x="59138" y="4862"/>
                  <a:pt x="59114" y="4825"/>
                  <a:pt x="58845" y="4947"/>
                </a:cubicBezTo>
                <a:cubicBezTo>
                  <a:pt x="58649" y="5033"/>
                  <a:pt x="58502" y="5302"/>
                  <a:pt x="58281" y="5351"/>
                </a:cubicBezTo>
                <a:cubicBezTo>
                  <a:pt x="58265" y="5355"/>
                  <a:pt x="58240" y="5357"/>
                  <a:pt x="58210" y="5357"/>
                </a:cubicBezTo>
                <a:cubicBezTo>
                  <a:pt x="58078" y="5357"/>
                  <a:pt x="57839" y="5325"/>
                  <a:pt x="57694" y="5325"/>
                </a:cubicBezTo>
                <a:cubicBezTo>
                  <a:pt x="57676" y="5325"/>
                  <a:pt x="57659" y="5326"/>
                  <a:pt x="57645" y="5327"/>
                </a:cubicBezTo>
                <a:cubicBezTo>
                  <a:pt x="57265" y="5388"/>
                  <a:pt x="56910" y="5535"/>
                  <a:pt x="56604" y="5768"/>
                </a:cubicBezTo>
                <a:cubicBezTo>
                  <a:pt x="56596" y="5775"/>
                  <a:pt x="56590" y="5783"/>
                  <a:pt x="56585" y="5790"/>
                </a:cubicBezTo>
                <a:lnTo>
                  <a:pt x="56585" y="5790"/>
                </a:lnTo>
                <a:cubicBezTo>
                  <a:pt x="56480" y="5779"/>
                  <a:pt x="56365" y="5767"/>
                  <a:pt x="56261" y="5755"/>
                </a:cubicBezTo>
                <a:cubicBezTo>
                  <a:pt x="56099" y="5742"/>
                  <a:pt x="55937" y="5736"/>
                  <a:pt x="55776" y="5736"/>
                </a:cubicBezTo>
                <a:cubicBezTo>
                  <a:pt x="54468" y="5736"/>
                  <a:pt x="53206" y="6147"/>
                  <a:pt x="52061" y="6441"/>
                </a:cubicBezTo>
                <a:cubicBezTo>
                  <a:pt x="51682" y="6539"/>
                  <a:pt x="51290" y="6637"/>
                  <a:pt x="50886" y="6735"/>
                </a:cubicBezTo>
                <a:lnTo>
                  <a:pt x="51008" y="6772"/>
                </a:lnTo>
                <a:cubicBezTo>
                  <a:pt x="51119" y="6796"/>
                  <a:pt x="51119" y="6857"/>
                  <a:pt x="51057" y="6906"/>
                </a:cubicBezTo>
                <a:cubicBezTo>
                  <a:pt x="51817" y="6686"/>
                  <a:pt x="52625" y="6441"/>
                  <a:pt x="53445" y="6257"/>
                </a:cubicBezTo>
                <a:lnTo>
                  <a:pt x="53445" y="6257"/>
                </a:lnTo>
                <a:cubicBezTo>
                  <a:pt x="53445" y="6257"/>
                  <a:pt x="53433" y="6270"/>
                  <a:pt x="53433" y="6282"/>
                </a:cubicBezTo>
                <a:cubicBezTo>
                  <a:pt x="53457" y="6649"/>
                  <a:pt x="53310" y="7017"/>
                  <a:pt x="53163" y="7372"/>
                </a:cubicBezTo>
                <a:cubicBezTo>
                  <a:pt x="53188" y="7494"/>
                  <a:pt x="53176" y="7629"/>
                  <a:pt x="53114" y="7751"/>
                </a:cubicBezTo>
                <a:cubicBezTo>
                  <a:pt x="53163" y="7629"/>
                  <a:pt x="53176" y="7494"/>
                  <a:pt x="53151" y="7372"/>
                </a:cubicBezTo>
                <a:cubicBezTo>
                  <a:pt x="53102" y="7078"/>
                  <a:pt x="52882" y="6784"/>
                  <a:pt x="52808" y="6490"/>
                </a:cubicBezTo>
                <a:cubicBezTo>
                  <a:pt x="52802" y="6459"/>
                  <a:pt x="52762" y="6444"/>
                  <a:pt x="52726" y="6444"/>
                </a:cubicBezTo>
                <a:cubicBezTo>
                  <a:pt x="52689" y="6444"/>
                  <a:pt x="52655" y="6459"/>
                  <a:pt x="52661" y="6490"/>
                </a:cubicBezTo>
                <a:cubicBezTo>
                  <a:pt x="52747" y="6906"/>
                  <a:pt x="53163" y="7298"/>
                  <a:pt x="52967" y="7727"/>
                </a:cubicBezTo>
                <a:cubicBezTo>
                  <a:pt x="52955" y="7739"/>
                  <a:pt x="52980" y="7763"/>
                  <a:pt x="53004" y="7763"/>
                </a:cubicBezTo>
                <a:cubicBezTo>
                  <a:pt x="53014" y="7768"/>
                  <a:pt x="53035" y="7771"/>
                  <a:pt x="53056" y="7771"/>
                </a:cubicBezTo>
                <a:cubicBezTo>
                  <a:pt x="53072" y="7771"/>
                  <a:pt x="53089" y="7770"/>
                  <a:pt x="53100" y="7765"/>
                </a:cubicBezTo>
                <a:lnTo>
                  <a:pt x="53100" y="7765"/>
                </a:lnTo>
                <a:cubicBezTo>
                  <a:pt x="53085" y="7775"/>
                  <a:pt x="53061" y="7780"/>
                  <a:pt x="53038" y="7780"/>
                </a:cubicBezTo>
                <a:cubicBezTo>
                  <a:pt x="53026" y="7780"/>
                  <a:pt x="53014" y="7779"/>
                  <a:pt x="53004" y="7776"/>
                </a:cubicBezTo>
                <a:cubicBezTo>
                  <a:pt x="52918" y="7984"/>
                  <a:pt x="52857" y="8216"/>
                  <a:pt x="52845" y="8449"/>
                </a:cubicBezTo>
                <a:cubicBezTo>
                  <a:pt x="52845" y="8474"/>
                  <a:pt x="52885" y="8486"/>
                  <a:pt x="52925" y="8486"/>
                </a:cubicBezTo>
                <a:cubicBezTo>
                  <a:pt x="52964" y="8486"/>
                  <a:pt x="53004" y="8474"/>
                  <a:pt x="53004" y="8449"/>
                </a:cubicBezTo>
                <a:cubicBezTo>
                  <a:pt x="53016" y="7702"/>
                  <a:pt x="53616" y="7029"/>
                  <a:pt x="53580" y="6282"/>
                </a:cubicBezTo>
                <a:cubicBezTo>
                  <a:pt x="53580" y="6264"/>
                  <a:pt x="53560" y="6253"/>
                  <a:pt x="53540" y="6243"/>
                </a:cubicBezTo>
                <a:lnTo>
                  <a:pt x="53540" y="6243"/>
                </a:lnTo>
                <a:cubicBezTo>
                  <a:pt x="53794" y="6182"/>
                  <a:pt x="54060" y="6122"/>
                  <a:pt x="54327" y="6074"/>
                </a:cubicBezTo>
                <a:lnTo>
                  <a:pt x="54327" y="6074"/>
                </a:lnTo>
                <a:cubicBezTo>
                  <a:pt x="54229" y="6135"/>
                  <a:pt x="54192" y="6257"/>
                  <a:pt x="54229" y="6355"/>
                </a:cubicBezTo>
                <a:cubicBezTo>
                  <a:pt x="54278" y="6563"/>
                  <a:pt x="54376" y="6588"/>
                  <a:pt x="54314" y="6833"/>
                </a:cubicBezTo>
                <a:cubicBezTo>
                  <a:pt x="54241" y="7078"/>
                  <a:pt x="54082" y="7188"/>
                  <a:pt x="53898" y="7396"/>
                </a:cubicBezTo>
                <a:cubicBezTo>
                  <a:pt x="53580" y="7763"/>
                  <a:pt x="53567" y="8143"/>
                  <a:pt x="54008" y="8474"/>
                </a:cubicBezTo>
                <a:cubicBezTo>
                  <a:pt x="54027" y="8488"/>
                  <a:pt x="54052" y="8494"/>
                  <a:pt x="54076" y="8494"/>
                </a:cubicBezTo>
                <a:cubicBezTo>
                  <a:pt x="54133" y="8494"/>
                  <a:pt x="54186" y="8462"/>
                  <a:pt x="54143" y="8437"/>
                </a:cubicBezTo>
                <a:cubicBezTo>
                  <a:pt x="53702" y="8094"/>
                  <a:pt x="53751" y="7727"/>
                  <a:pt x="54094" y="7372"/>
                </a:cubicBezTo>
                <a:cubicBezTo>
                  <a:pt x="54216" y="7237"/>
                  <a:pt x="54437" y="7114"/>
                  <a:pt x="54522" y="6980"/>
                </a:cubicBezTo>
                <a:cubicBezTo>
                  <a:pt x="54743" y="6698"/>
                  <a:pt x="54167" y="6331"/>
                  <a:pt x="54498" y="6086"/>
                </a:cubicBezTo>
                <a:cubicBezTo>
                  <a:pt x="54507" y="6069"/>
                  <a:pt x="54509" y="6057"/>
                  <a:pt x="54506" y="6048"/>
                </a:cubicBezTo>
                <a:lnTo>
                  <a:pt x="54506" y="6048"/>
                </a:lnTo>
                <a:cubicBezTo>
                  <a:pt x="54735" y="6012"/>
                  <a:pt x="54954" y="5976"/>
                  <a:pt x="55184" y="5964"/>
                </a:cubicBezTo>
                <a:cubicBezTo>
                  <a:pt x="55245" y="5964"/>
                  <a:pt x="55318" y="5951"/>
                  <a:pt x="55380" y="5939"/>
                </a:cubicBezTo>
                <a:cubicBezTo>
                  <a:pt x="55396" y="5923"/>
                  <a:pt x="55415" y="5911"/>
                  <a:pt x="55435" y="5907"/>
                </a:cubicBezTo>
                <a:lnTo>
                  <a:pt x="55435" y="5907"/>
                </a:lnTo>
                <a:cubicBezTo>
                  <a:pt x="55415" y="5913"/>
                  <a:pt x="55395" y="5924"/>
                  <a:pt x="55380" y="5939"/>
                </a:cubicBezTo>
                <a:lnTo>
                  <a:pt x="55392" y="5939"/>
                </a:lnTo>
                <a:cubicBezTo>
                  <a:pt x="55392" y="5951"/>
                  <a:pt x="55392" y="5964"/>
                  <a:pt x="55404" y="5976"/>
                </a:cubicBezTo>
                <a:cubicBezTo>
                  <a:pt x="55894" y="6257"/>
                  <a:pt x="56065" y="6527"/>
                  <a:pt x="56347" y="6870"/>
                </a:cubicBezTo>
                <a:cubicBezTo>
                  <a:pt x="56604" y="7163"/>
                  <a:pt x="57253" y="7298"/>
                  <a:pt x="57400" y="7629"/>
                </a:cubicBezTo>
                <a:cubicBezTo>
                  <a:pt x="57411" y="7650"/>
                  <a:pt x="57442" y="7660"/>
                  <a:pt x="57475" y="7660"/>
                </a:cubicBezTo>
                <a:cubicBezTo>
                  <a:pt x="57516" y="7660"/>
                  <a:pt x="57559" y="7644"/>
                  <a:pt x="57559" y="7616"/>
                </a:cubicBezTo>
                <a:cubicBezTo>
                  <a:pt x="57522" y="7176"/>
                  <a:pt x="57547" y="6784"/>
                  <a:pt x="57130" y="6380"/>
                </a:cubicBezTo>
                <a:cubicBezTo>
                  <a:pt x="57120" y="6365"/>
                  <a:pt x="57100" y="6360"/>
                  <a:pt x="57080" y="6360"/>
                </a:cubicBezTo>
                <a:cubicBezTo>
                  <a:pt x="57029" y="6360"/>
                  <a:pt x="56970" y="6394"/>
                  <a:pt x="56996" y="6429"/>
                </a:cubicBezTo>
                <a:cubicBezTo>
                  <a:pt x="57326" y="6747"/>
                  <a:pt x="57363" y="7053"/>
                  <a:pt x="57388" y="7396"/>
                </a:cubicBezTo>
                <a:cubicBezTo>
                  <a:pt x="57106" y="7151"/>
                  <a:pt x="56604" y="6980"/>
                  <a:pt x="56408" y="6698"/>
                </a:cubicBezTo>
                <a:cubicBezTo>
                  <a:pt x="56175" y="6380"/>
                  <a:pt x="55882" y="6123"/>
                  <a:pt x="55539" y="5939"/>
                </a:cubicBezTo>
                <a:cubicBezTo>
                  <a:pt x="55598" y="5937"/>
                  <a:pt x="55657" y="5936"/>
                  <a:pt x="55715" y="5936"/>
                </a:cubicBezTo>
                <a:cubicBezTo>
                  <a:pt x="57091" y="5936"/>
                  <a:pt x="58079" y="6474"/>
                  <a:pt x="59383" y="6686"/>
                </a:cubicBezTo>
                <a:cubicBezTo>
                  <a:pt x="60204" y="6821"/>
                  <a:pt x="60816" y="6894"/>
                  <a:pt x="61428" y="7237"/>
                </a:cubicBezTo>
                <a:cubicBezTo>
                  <a:pt x="61661" y="7359"/>
                  <a:pt x="61906" y="7482"/>
                  <a:pt x="62138" y="7592"/>
                </a:cubicBezTo>
                <a:cubicBezTo>
                  <a:pt x="62131" y="7586"/>
                  <a:pt x="62128" y="7581"/>
                  <a:pt x="62128" y="7575"/>
                </a:cubicBezTo>
                <a:lnTo>
                  <a:pt x="62128" y="7575"/>
                </a:lnTo>
                <a:cubicBezTo>
                  <a:pt x="62128" y="7581"/>
                  <a:pt x="62131" y="7587"/>
                  <a:pt x="62138" y="7592"/>
                </a:cubicBezTo>
                <a:lnTo>
                  <a:pt x="62150" y="7592"/>
                </a:lnTo>
                <a:cubicBezTo>
                  <a:pt x="62763" y="8045"/>
                  <a:pt x="63118" y="8547"/>
                  <a:pt x="63154" y="9098"/>
                </a:cubicBezTo>
                <a:cubicBezTo>
                  <a:pt x="63179" y="9441"/>
                  <a:pt x="62934" y="9784"/>
                  <a:pt x="63008" y="10139"/>
                </a:cubicBezTo>
                <a:cubicBezTo>
                  <a:pt x="63142" y="10873"/>
                  <a:pt x="64550" y="11326"/>
                  <a:pt x="64673" y="12061"/>
                </a:cubicBezTo>
                <a:cubicBezTo>
                  <a:pt x="64679" y="12092"/>
                  <a:pt x="64719" y="12107"/>
                  <a:pt x="64755" y="12107"/>
                </a:cubicBezTo>
                <a:cubicBezTo>
                  <a:pt x="64792" y="12107"/>
                  <a:pt x="64826" y="12092"/>
                  <a:pt x="64820" y="12061"/>
                </a:cubicBezTo>
                <a:cubicBezTo>
                  <a:pt x="64685" y="11265"/>
                  <a:pt x="63118" y="10775"/>
                  <a:pt x="63142" y="9955"/>
                </a:cubicBezTo>
                <a:cubicBezTo>
                  <a:pt x="63154" y="9527"/>
                  <a:pt x="63375" y="9159"/>
                  <a:pt x="63240" y="8718"/>
                </a:cubicBezTo>
                <a:cubicBezTo>
                  <a:pt x="63105" y="8363"/>
                  <a:pt x="62885" y="8045"/>
                  <a:pt x="62579" y="7800"/>
                </a:cubicBezTo>
                <a:lnTo>
                  <a:pt x="62579" y="7800"/>
                </a:lnTo>
                <a:cubicBezTo>
                  <a:pt x="62652" y="7837"/>
                  <a:pt x="62726" y="7874"/>
                  <a:pt x="62799" y="7910"/>
                </a:cubicBezTo>
                <a:cubicBezTo>
                  <a:pt x="63656" y="8351"/>
                  <a:pt x="63265" y="9061"/>
                  <a:pt x="64122" y="9502"/>
                </a:cubicBezTo>
                <a:cubicBezTo>
                  <a:pt x="64160" y="9523"/>
                  <a:pt x="64204" y="9531"/>
                  <a:pt x="64246" y="9531"/>
                </a:cubicBezTo>
                <a:cubicBezTo>
                  <a:pt x="64380" y="9531"/>
                  <a:pt x="64500" y="9445"/>
                  <a:pt x="64379" y="9380"/>
                </a:cubicBezTo>
                <a:cubicBezTo>
                  <a:pt x="63611" y="8977"/>
                  <a:pt x="63838" y="8357"/>
                  <a:pt x="63284" y="7904"/>
                </a:cubicBezTo>
                <a:lnTo>
                  <a:pt x="63284" y="7904"/>
                </a:lnTo>
                <a:cubicBezTo>
                  <a:pt x="63286" y="7902"/>
                  <a:pt x="63288" y="7900"/>
                  <a:pt x="63289" y="7898"/>
                </a:cubicBezTo>
                <a:cubicBezTo>
                  <a:pt x="63289" y="7895"/>
                  <a:pt x="63289" y="7892"/>
                  <a:pt x="63289" y="7886"/>
                </a:cubicBezTo>
                <a:cubicBezTo>
                  <a:pt x="63118" y="7580"/>
                  <a:pt x="62726" y="7310"/>
                  <a:pt x="62432" y="7041"/>
                </a:cubicBezTo>
                <a:cubicBezTo>
                  <a:pt x="62236" y="6857"/>
                  <a:pt x="61991" y="6710"/>
                  <a:pt x="61881" y="6502"/>
                </a:cubicBezTo>
                <a:cubicBezTo>
                  <a:pt x="61771" y="6257"/>
                  <a:pt x="61722" y="6000"/>
                  <a:pt x="61746" y="5731"/>
                </a:cubicBezTo>
                <a:cubicBezTo>
                  <a:pt x="61746" y="5706"/>
                  <a:pt x="61710" y="5694"/>
                  <a:pt x="61673" y="5694"/>
                </a:cubicBezTo>
                <a:cubicBezTo>
                  <a:pt x="61636" y="5694"/>
                  <a:pt x="61599" y="5706"/>
                  <a:pt x="61599" y="5731"/>
                </a:cubicBezTo>
                <a:cubicBezTo>
                  <a:pt x="61599" y="6110"/>
                  <a:pt x="61599" y="6502"/>
                  <a:pt x="61967" y="6833"/>
                </a:cubicBezTo>
                <a:cubicBezTo>
                  <a:pt x="62150" y="6992"/>
                  <a:pt x="62273" y="7176"/>
                  <a:pt x="62469" y="7335"/>
                </a:cubicBezTo>
                <a:cubicBezTo>
                  <a:pt x="62665" y="7482"/>
                  <a:pt x="62848" y="7580"/>
                  <a:pt x="62995" y="7727"/>
                </a:cubicBezTo>
                <a:cubicBezTo>
                  <a:pt x="63056" y="7776"/>
                  <a:pt x="63105" y="7837"/>
                  <a:pt x="63142" y="7910"/>
                </a:cubicBezTo>
                <a:cubicBezTo>
                  <a:pt x="63143" y="7912"/>
                  <a:pt x="63143" y="7913"/>
                  <a:pt x="63144" y="7915"/>
                </a:cubicBezTo>
                <a:lnTo>
                  <a:pt x="63144" y="7915"/>
                </a:lnTo>
                <a:cubicBezTo>
                  <a:pt x="63138" y="7910"/>
                  <a:pt x="63133" y="7905"/>
                  <a:pt x="63130" y="7898"/>
                </a:cubicBezTo>
                <a:cubicBezTo>
                  <a:pt x="63081" y="7825"/>
                  <a:pt x="63032" y="7763"/>
                  <a:pt x="62971" y="7714"/>
                </a:cubicBezTo>
                <a:lnTo>
                  <a:pt x="62946" y="7702"/>
                </a:lnTo>
                <a:cubicBezTo>
                  <a:pt x="62513" y="7498"/>
                  <a:pt x="62116" y="7293"/>
                  <a:pt x="61696" y="7100"/>
                </a:cubicBezTo>
                <a:lnTo>
                  <a:pt x="61696" y="7100"/>
                </a:lnTo>
                <a:lnTo>
                  <a:pt x="61685" y="7090"/>
                </a:lnTo>
                <a:cubicBezTo>
                  <a:pt x="61404" y="6845"/>
                  <a:pt x="61134" y="6576"/>
                  <a:pt x="60902" y="6282"/>
                </a:cubicBezTo>
                <a:cubicBezTo>
                  <a:pt x="60742" y="6061"/>
                  <a:pt x="60791" y="5817"/>
                  <a:pt x="60583" y="5596"/>
                </a:cubicBezTo>
                <a:cubicBezTo>
                  <a:pt x="60569" y="5582"/>
                  <a:pt x="60547" y="5576"/>
                  <a:pt x="60525" y="5576"/>
                </a:cubicBezTo>
                <a:cubicBezTo>
                  <a:pt x="60471" y="5576"/>
                  <a:pt x="60414" y="5611"/>
                  <a:pt x="60449" y="5645"/>
                </a:cubicBezTo>
                <a:cubicBezTo>
                  <a:pt x="60669" y="5866"/>
                  <a:pt x="60595" y="6135"/>
                  <a:pt x="60791" y="6368"/>
                </a:cubicBezTo>
                <a:cubicBezTo>
                  <a:pt x="60975" y="6576"/>
                  <a:pt x="61171" y="6772"/>
                  <a:pt x="61379" y="6968"/>
                </a:cubicBezTo>
                <a:cubicBezTo>
                  <a:pt x="60914" y="6772"/>
                  <a:pt x="60424" y="6637"/>
                  <a:pt x="59934" y="6576"/>
                </a:cubicBezTo>
                <a:cubicBezTo>
                  <a:pt x="58881" y="6417"/>
                  <a:pt x="57975" y="6049"/>
                  <a:pt x="56959" y="5853"/>
                </a:cubicBezTo>
                <a:cubicBezTo>
                  <a:pt x="57219" y="5687"/>
                  <a:pt x="57576" y="5600"/>
                  <a:pt x="58045" y="5600"/>
                </a:cubicBezTo>
                <a:cubicBezTo>
                  <a:pt x="58128" y="5600"/>
                  <a:pt x="58215" y="5603"/>
                  <a:pt x="58306" y="5608"/>
                </a:cubicBezTo>
                <a:cubicBezTo>
                  <a:pt x="58334" y="5617"/>
                  <a:pt x="58363" y="5621"/>
                  <a:pt x="58391" y="5621"/>
                </a:cubicBezTo>
                <a:cubicBezTo>
                  <a:pt x="58447" y="5621"/>
                  <a:pt x="58502" y="5604"/>
                  <a:pt x="58551" y="5572"/>
                </a:cubicBezTo>
                <a:cubicBezTo>
                  <a:pt x="58710" y="5376"/>
                  <a:pt x="58796" y="5302"/>
                  <a:pt x="59163" y="5192"/>
                </a:cubicBezTo>
                <a:cubicBezTo>
                  <a:pt x="59427" y="5101"/>
                  <a:pt x="59504" y="5078"/>
                  <a:pt x="59544" y="5078"/>
                </a:cubicBezTo>
                <a:cubicBezTo>
                  <a:pt x="59585" y="5078"/>
                  <a:pt x="59590" y="5100"/>
                  <a:pt x="59708" y="5100"/>
                </a:cubicBezTo>
                <a:cubicBezTo>
                  <a:pt x="59741" y="5100"/>
                  <a:pt x="59783" y="5099"/>
                  <a:pt x="59836" y="5094"/>
                </a:cubicBezTo>
                <a:cubicBezTo>
                  <a:pt x="60093" y="5082"/>
                  <a:pt x="60363" y="5057"/>
                  <a:pt x="60620" y="4996"/>
                </a:cubicBezTo>
                <a:cubicBezTo>
                  <a:pt x="60828" y="4947"/>
                  <a:pt x="61024" y="4849"/>
                  <a:pt x="61183" y="4727"/>
                </a:cubicBezTo>
                <a:cubicBezTo>
                  <a:pt x="61315" y="4617"/>
                  <a:pt x="61437" y="4054"/>
                  <a:pt x="61823" y="4054"/>
                </a:cubicBezTo>
                <a:cubicBezTo>
                  <a:pt x="61867" y="4054"/>
                  <a:pt x="61915" y="4062"/>
                  <a:pt x="61967" y="4078"/>
                </a:cubicBezTo>
                <a:cubicBezTo>
                  <a:pt x="61991" y="4078"/>
                  <a:pt x="62016" y="4090"/>
                  <a:pt x="62052" y="4090"/>
                </a:cubicBezTo>
                <a:cubicBezTo>
                  <a:pt x="62052" y="4089"/>
                  <a:pt x="62053" y="4089"/>
                  <a:pt x="62053" y="4088"/>
                </a:cubicBezTo>
                <a:lnTo>
                  <a:pt x="62053" y="4088"/>
                </a:lnTo>
                <a:cubicBezTo>
                  <a:pt x="62052" y="4092"/>
                  <a:pt x="62052" y="4097"/>
                  <a:pt x="62052" y="4102"/>
                </a:cubicBezTo>
                <a:cubicBezTo>
                  <a:pt x="61967" y="4396"/>
                  <a:pt x="61661" y="4580"/>
                  <a:pt x="61428" y="4849"/>
                </a:cubicBezTo>
                <a:cubicBezTo>
                  <a:pt x="61355" y="4923"/>
                  <a:pt x="61367" y="4996"/>
                  <a:pt x="61318" y="5070"/>
                </a:cubicBezTo>
                <a:cubicBezTo>
                  <a:pt x="61257" y="5180"/>
                  <a:pt x="61073" y="5217"/>
                  <a:pt x="60902" y="5290"/>
                </a:cubicBezTo>
                <a:cubicBezTo>
                  <a:pt x="60829" y="5321"/>
                  <a:pt x="60879" y="5369"/>
                  <a:pt x="60940" y="5369"/>
                </a:cubicBezTo>
                <a:cubicBezTo>
                  <a:pt x="60951" y="5369"/>
                  <a:pt x="60963" y="5367"/>
                  <a:pt x="60975" y="5364"/>
                </a:cubicBezTo>
                <a:lnTo>
                  <a:pt x="61465" y="5168"/>
                </a:lnTo>
                <a:cubicBezTo>
                  <a:pt x="61489" y="5155"/>
                  <a:pt x="61502" y="5143"/>
                  <a:pt x="61502" y="5131"/>
                </a:cubicBezTo>
                <a:cubicBezTo>
                  <a:pt x="61416" y="4886"/>
                  <a:pt x="61832" y="4702"/>
                  <a:pt x="62004" y="4494"/>
                </a:cubicBezTo>
                <a:cubicBezTo>
                  <a:pt x="62114" y="4372"/>
                  <a:pt x="62187" y="4213"/>
                  <a:pt x="62212" y="4053"/>
                </a:cubicBezTo>
                <a:cubicBezTo>
                  <a:pt x="62212" y="4021"/>
                  <a:pt x="62174" y="4006"/>
                  <a:pt x="62137" y="4006"/>
                </a:cubicBezTo>
                <a:cubicBezTo>
                  <a:pt x="62130" y="4006"/>
                  <a:pt x="62124" y="4006"/>
                  <a:pt x="62118" y="4007"/>
                </a:cubicBezTo>
                <a:lnTo>
                  <a:pt x="62118" y="4007"/>
                </a:lnTo>
                <a:cubicBezTo>
                  <a:pt x="62128" y="4005"/>
                  <a:pt x="62138" y="4005"/>
                  <a:pt x="62149" y="4005"/>
                </a:cubicBezTo>
                <a:cubicBezTo>
                  <a:pt x="62187" y="4005"/>
                  <a:pt x="62224" y="4017"/>
                  <a:pt x="62224" y="4041"/>
                </a:cubicBezTo>
                <a:cubicBezTo>
                  <a:pt x="62628" y="3809"/>
                  <a:pt x="63008" y="3527"/>
                  <a:pt x="63363" y="3196"/>
                </a:cubicBezTo>
                <a:cubicBezTo>
                  <a:pt x="63533" y="3046"/>
                  <a:pt x="63801" y="2954"/>
                  <a:pt x="64013" y="2831"/>
                </a:cubicBezTo>
                <a:lnTo>
                  <a:pt x="64013" y="2831"/>
                </a:lnTo>
                <a:cubicBezTo>
                  <a:pt x="64008" y="2838"/>
                  <a:pt x="64007" y="2845"/>
                  <a:pt x="64012" y="2854"/>
                </a:cubicBezTo>
                <a:cubicBezTo>
                  <a:pt x="64109" y="3074"/>
                  <a:pt x="64318" y="3184"/>
                  <a:pt x="64636" y="3331"/>
                </a:cubicBezTo>
                <a:cubicBezTo>
                  <a:pt x="65297" y="3637"/>
                  <a:pt x="65652" y="3943"/>
                  <a:pt x="65848" y="4396"/>
                </a:cubicBezTo>
                <a:cubicBezTo>
                  <a:pt x="65958" y="4678"/>
                  <a:pt x="65995" y="4947"/>
                  <a:pt x="66289" y="5204"/>
                </a:cubicBezTo>
                <a:cubicBezTo>
                  <a:pt x="66705" y="5559"/>
                  <a:pt x="67170" y="5829"/>
                  <a:pt x="67415" y="6257"/>
                </a:cubicBezTo>
                <a:cubicBezTo>
                  <a:pt x="67429" y="6276"/>
                  <a:pt x="67459" y="6284"/>
                  <a:pt x="67490" y="6284"/>
                </a:cubicBezTo>
                <a:cubicBezTo>
                  <a:pt x="67539" y="6284"/>
                  <a:pt x="67590" y="6263"/>
                  <a:pt x="67575" y="6233"/>
                </a:cubicBezTo>
                <a:cubicBezTo>
                  <a:pt x="67366" y="5890"/>
                  <a:pt x="67085" y="5596"/>
                  <a:pt x="66754" y="5376"/>
                </a:cubicBezTo>
                <a:cubicBezTo>
                  <a:pt x="66399" y="5131"/>
                  <a:pt x="66130" y="4788"/>
                  <a:pt x="65995" y="4384"/>
                </a:cubicBezTo>
                <a:cubicBezTo>
                  <a:pt x="65885" y="4066"/>
                  <a:pt x="65689" y="3809"/>
                  <a:pt x="65420" y="3613"/>
                </a:cubicBezTo>
                <a:cubicBezTo>
                  <a:pt x="65016" y="3331"/>
                  <a:pt x="64318" y="3209"/>
                  <a:pt x="64158" y="2829"/>
                </a:cubicBezTo>
                <a:cubicBezTo>
                  <a:pt x="64154" y="2810"/>
                  <a:pt x="64128" y="2802"/>
                  <a:pt x="64099" y="2802"/>
                </a:cubicBezTo>
                <a:cubicBezTo>
                  <a:pt x="64082" y="2802"/>
                  <a:pt x="64065" y="2805"/>
                  <a:pt x="64050" y="2810"/>
                </a:cubicBezTo>
                <a:lnTo>
                  <a:pt x="64050" y="2810"/>
                </a:lnTo>
                <a:cubicBezTo>
                  <a:pt x="64084" y="2789"/>
                  <a:pt x="64116" y="2767"/>
                  <a:pt x="64146" y="2743"/>
                </a:cubicBezTo>
                <a:cubicBezTo>
                  <a:pt x="64367" y="2572"/>
                  <a:pt x="64367" y="2511"/>
                  <a:pt x="64685" y="2401"/>
                </a:cubicBezTo>
                <a:cubicBezTo>
                  <a:pt x="64807" y="2364"/>
                  <a:pt x="65052" y="2327"/>
                  <a:pt x="65162" y="2290"/>
                </a:cubicBezTo>
                <a:cubicBezTo>
                  <a:pt x="65897" y="2107"/>
                  <a:pt x="66644" y="1984"/>
                  <a:pt x="67403" y="1911"/>
                </a:cubicBezTo>
                <a:cubicBezTo>
                  <a:pt x="68554" y="1788"/>
                  <a:pt x="69668" y="1703"/>
                  <a:pt x="70660" y="1372"/>
                </a:cubicBezTo>
                <a:cubicBezTo>
                  <a:pt x="70831" y="1323"/>
                  <a:pt x="71003" y="1274"/>
                  <a:pt x="71187" y="1213"/>
                </a:cubicBezTo>
                <a:cubicBezTo>
                  <a:pt x="71223" y="1115"/>
                  <a:pt x="71272" y="1029"/>
                  <a:pt x="71333" y="944"/>
                </a:cubicBezTo>
                <a:cubicBezTo>
                  <a:pt x="71344" y="922"/>
                  <a:pt x="71381" y="912"/>
                  <a:pt x="71415" y="912"/>
                </a:cubicBezTo>
                <a:cubicBezTo>
                  <a:pt x="71452" y="912"/>
                  <a:pt x="71485" y="923"/>
                  <a:pt x="71486" y="942"/>
                </a:cubicBezTo>
                <a:lnTo>
                  <a:pt x="71486" y="942"/>
                </a:lnTo>
                <a:cubicBezTo>
                  <a:pt x="71472" y="931"/>
                  <a:pt x="71445" y="925"/>
                  <a:pt x="71416" y="925"/>
                </a:cubicBezTo>
                <a:cubicBezTo>
                  <a:pt x="71381" y="925"/>
                  <a:pt x="71344" y="934"/>
                  <a:pt x="71333" y="956"/>
                </a:cubicBezTo>
                <a:cubicBezTo>
                  <a:pt x="71272" y="1041"/>
                  <a:pt x="71223" y="1127"/>
                  <a:pt x="71187" y="1225"/>
                </a:cubicBezTo>
                <a:cubicBezTo>
                  <a:pt x="71040" y="1654"/>
                  <a:pt x="71346" y="1862"/>
                  <a:pt x="71603" y="2376"/>
                </a:cubicBezTo>
                <a:cubicBezTo>
                  <a:pt x="71811" y="2780"/>
                  <a:pt x="71480" y="3111"/>
                  <a:pt x="71493" y="3490"/>
                </a:cubicBezTo>
                <a:cubicBezTo>
                  <a:pt x="71505" y="3833"/>
                  <a:pt x="71884" y="4078"/>
                  <a:pt x="71640" y="4433"/>
                </a:cubicBezTo>
                <a:cubicBezTo>
                  <a:pt x="71617" y="4463"/>
                  <a:pt x="71669" y="4484"/>
                  <a:pt x="71721" y="4484"/>
                </a:cubicBezTo>
                <a:cubicBezTo>
                  <a:pt x="71753" y="4484"/>
                  <a:pt x="71785" y="4476"/>
                  <a:pt x="71799" y="4458"/>
                </a:cubicBezTo>
                <a:cubicBezTo>
                  <a:pt x="71933" y="4274"/>
                  <a:pt x="71897" y="4164"/>
                  <a:pt x="71848" y="3968"/>
                </a:cubicBezTo>
                <a:cubicBezTo>
                  <a:pt x="71774" y="3613"/>
                  <a:pt x="71774" y="3258"/>
                  <a:pt x="71860" y="2915"/>
                </a:cubicBezTo>
                <a:cubicBezTo>
                  <a:pt x="71958" y="2290"/>
                  <a:pt x="71211" y="1788"/>
                  <a:pt x="71395" y="1176"/>
                </a:cubicBezTo>
                <a:cubicBezTo>
                  <a:pt x="71396" y="1171"/>
                  <a:pt x="71398" y="1165"/>
                  <a:pt x="71400" y="1160"/>
                </a:cubicBezTo>
                <a:lnTo>
                  <a:pt x="71400" y="1160"/>
                </a:lnTo>
                <a:cubicBezTo>
                  <a:pt x="71688" y="1099"/>
                  <a:pt x="71964" y="1015"/>
                  <a:pt x="72239" y="907"/>
                </a:cubicBezTo>
                <a:cubicBezTo>
                  <a:pt x="72627" y="737"/>
                  <a:pt x="72799" y="473"/>
                  <a:pt x="73003" y="230"/>
                </a:cubicBezTo>
                <a:lnTo>
                  <a:pt x="73003" y="230"/>
                </a:lnTo>
                <a:lnTo>
                  <a:pt x="73011" y="233"/>
                </a:lnTo>
                <a:cubicBezTo>
                  <a:pt x="73442" y="425"/>
                  <a:pt x="73849" y="675"/>
                  <a:pt x="74222" y="961"/>
                </a:cubicBezTo>
                <a:lnTo>
                  <a:pt x="74222" y="961"/>
                </a:lnTo>
                <a:cubicBezTo>
                  <a:pt x="74227" y="967"/>
                  <a:pt x="74231" y="974"/>
                  <a:pt x="74235" y="980"/>
                </a:cubicBezTo>
                <a:cubicBezTo>
                  <a:pt x="74382" y="1188"/>
                  <a:pt x="74431" y="1433"/>
                  <a:pt x="74358" y="1678"/>
                </a:cubicBezTo>
                <a:cubicBezTo>
                  <a:pt x="74296" y="1874"/>
                  <a:pt x="74174" y="2058"/>
                  <a:pt x="74174" y="2266"/>
                </a:cubicBezTo>
                <a:cubicBezTo>
                  <a:pt x="74174" y="2290"/>
                  <a:pt x="74211" y="2303"/>
                  <a:pt x="74247" y="2303"/>
                </a:cubicBezTo>
                <a:cubicBezTo>
                  <a:pt x="74284" y="2303"/>
                  <a:pt x="74321" y="2290"/>
                  <a:pt x="74321" y="2266"/>
                </a:cubicBezTo>
                <a:cubicBezTo>
                  <a:pt x="74333" y="1984"/>
                  <a:pt x="74554" y="1727"/>
                  <a:pt x="74554" y="1446"/>
                </a:cubicBezTo>
                <a:cubicBezTo>
                  <a:pt x="74554" y="1372"/>
                  <a:pt x="74529" y="1299"/>
                  <a:pt x="74505" y="1225"/>
                </a:cubicBezTo>
                <a:cubicBezTo>
                  <a:pt x="74456" y="1078"/>
                  <a:pt x="74382" y="956"/>
                  <a:pt x="74296" y="833"/>
                </a:cubicBezTo>
                <a:cubicBezTo>
                  <a:pt x="74290" y="819"/>
                  <a:pt x="74274" y="813"/>
                  <a:pt x="74256" y="813"/>
                </a:cubicBezTo>
                <a:lnTo>
                  <a:pt x="74256" y="813"/>
                </a:lnTo>
                <a:cubicBezTo>
                  <a:pt x="74256" y="813"/>
                  <a:pt x="74257" y="813"/>
                  <a:pt x="74258" y="813"/>
                </a:cubicBezTo>
                <a:cubicBezTo>
                  <a:pt x="74279" y="813"/>
                  <a:pt x="74298" y="819"/>
                  <a:pt x="74309" y="833"/>
                </a:cubicBezTo>
                <a:cubicBezTo>
                  <a:pt x="74407" y="956"/>
                  <a:pt x="74480" y="1078"/>
                  <a:pt x="74529" y="1225"/>
                </a:cubicBezTo>
                <a:cubicBezTo>
                  <a:pt x="74664" y="1360"/>
                  <a:pt x="74798" y="1507"/>
                  <a:pt x="74921" y="1654"/>
                </a:cubicBezTo>
                <a:cubicBezTo>
                  <a:pt x="75276" y="2143"/>
                  <a:pt x="75545" y="2633"/>
                  <a:pt x="76084" y="3074"/>
                </a:cubicBezTo>
                <a:cubicBezTo>
                  <a:pt x="76611" y="3478"/>
                  <a:pt x="77113" y="3907"/>
                  <a:pt x="77590" y="4372"/>
                </a:cubicBezTo>
                <a:cubicBezTo>
                  <a:pt x="77970" y="4764"/>
                  <a:pt x="78570" y="5033"/>
                  <a:pt x="79219" y="5302"/>
                </a:cubicBezTo>
                <a:lnTo>
                  <a:pt x="79721" y="5302"/>
                </a:lnTo>
                <a:cubicBezTo>
                  <a:pt x="79721" y="5266"/>
                  <a:pt x="79696" y="5241"/>
                  <a:pt x="79647" y="5217"/>
                </a:cubicBezTo>
                <a:cubicBezTo>
                  <a:pt x="78839" y="4935"/>
                  <a:pt x="78117" y="4458"/>
                  <a:pt x="77529" y="3833"/>
                </a:cubicBezTo>
                <a:cubicBezTo>
                  <a:pt x="77002" y="3319"/>
                  <a:pt x="76231" y="2915"/>
                  <a:pt x="75802" y="2352"/>
                </a:cubicBezTo>
                <a:cubicBezTo>
                  <a:pt x="75105" y="1470"/>
                  <a:pt x="74578" y="650"/>
                  <a:pt x="73084" y="13"/>
                </a:cubicBezTo>
                <a:cubicBezTo>
                  <a:pt x="73072" y="13"/>
                  <a:pt x="73060" y="1"/>
                  <a:pt x="73048" y="1"/>
                </a:cubicBezTo>
                <a:lnTo>
                  <a:pt x="72999" y="1"/>
                </a:lnTo>
                <a:lnTo>
                  <a:pt x="72999" y="9"/>
                </a:lnTo>
                <a:lnTo>
                  <a:pt x="72999" y="9"/>
                </a:lnTo>
                <a:cubicBezTo>
                  <a:pt x="72984" y="6"/>
                  <a:pt x="72970" y="4"/>
                  <a:pt x="72956" y="4"/>
                </a:cubicBezTo>
                <a:cubicBezTo>
                  <a:pt x="72937" y="4"/>
                  <a:pt x="72919" y="7"/>
                  <a:pt x="72901" y="13"/>
                </a:cubicBezTo>
                <a:cubicBezTo>
                  <a:pt x="72925" y="1"/>
                  <a:pt x="72962" y="1"/>
                  <a:pt x="72999" y="1"/>
                </a:cubicBezTo>
                <a:close/>
                <a:moveTo>
                  <a:pt x="64142" y="10387"/>
                </a:moveTo>
                <a:cubicBezTo>
                  <a:pt x="64103" y="10387"/>
                  <a:pt x="64067" y="10402"/>
                  <a:pt x="64073" y="10433"/>
                </a:cubicBezTo>
                <a:cubicBezTo>
                  <a:pt x="64122" y="10751"/>
                  <a:pt x="64305" y="11045"/>
                  <a:pt x="64685" y="11290"/>
                </a:cubicBezTo>
                <a:cubicBezTo>
                  <a:pt x="65126" y="11584"/>
                  <a:pt x="65738" y="11792"/>
                  <a:pt x="66056" y="12134"/>
                </a:cubicBezTo>
                <a:cubicBezTo>
                  <a:pt x="66069" y="12147"/>
                  <a:pt x="66081" y="12147"/>
                  <a:pt x="66093" y="12147"/>
                </a:cubicBezTo>
                <a:cubicBezTo>
                  <a:pt x="66098" y="12148"/>
                  <a:pt x="66104" y="12149"/>
                  <a:pt x="66110" y="12149"/>
                </a:cubicBezTo>
                <a:cubicBezTo>
                  <a:pt x="66148" y="12149"/>
                  <a:pt x="66200" y="12119"/>
                  <a:pt x="66179" y="12098"/>
                </a:cubicBezTo>
                <a:lnTo>
                  <a:pt x="66191" y="12098"/>
                </a:lnTo>
                <a:cubicBezTo>
                  <a:pt x="65971" y="11853"/>
                  <a:pt x="65628" y="11681"/>
                  <a:pt x="65273" y="11498"/>
                </a:cubicBezTo>
                <a:cubicBezTo>
                  <a:pt x="64673" y="11192"/>
                  <a:pt x="64293" y="10861"/>
                  <a:pt x="64220" y="10433"/>
                </a:cubicBezTo>
                <a:cubicBezTo>
                  <a:pt x="64220" y="10402"/>
                  <a:pt x="64180" y="10387"/>
                  <a:pt x="64142" y="10387"/>
                </a:cubicBezTo>
                <a:close/>
                <a:moveTo>
                  <a:pt x="70980" y="7691"/>
                </a:moveTo>
                <a:cubicBezTo>
                  <a:pt x="70864" y="7691"/>
                  <a:pt x="70739" y="7761"/>
                  <a:pt x="70807" y="7837"/>
                </a:cubicBezTo>
                <a:cubicBezTo>
                  <a:pt x="71211" y="8302"/>
                  <a:pt x="71162" y="8755"/>
                  <a:pt x="71346" y="9196"/>
                </a:cubicBezTo>
                <a:cubicBezTo>
                  <a:pt x="71456" y="9294"/>
                  <a:pt x="71578" y="9380"/>
                  <a:pt x="71701" y="9465"/>
                </a:cubicBezTo>
                <a:cubicBezTo>
                  <a:pt x="71737" y="9492"/>
                  <a:pt x="71693" y="9533"/>
                  <a:pt x="71639" y="9533"/>
                </a:cubicBezTo>
                <a:cubicBezTo>
                  <a:pt x="71619" y="9533"/>
                  <a:pt x="71598" y="9527"/>
                  <a:pt x="71578" y="9514"/>
                </a:cubicBezTo>
                <a:lnTo>
                  <a:pt x="71578" y="9514"/>
                </a:lnTo>
                <a:cubicBezTo>
                  <a:pt x="71597" y="9523"/>
                  <a:pt x="71617" y="9527"/>
                  <a:pt x="71635" y="9527"/>
                </a:cubicBezTo>
                <a:cubicBezTo>
                  <a:pt x="71691" y="9527"/>
                  <a:pt x="71734" y="9493"/>
                  <a:pt x="71689" y="9465"/>
                </a:cubicBezTo>
                <a:cubicBezTo>
                  <a:pt x="71566" y="9380"/>
                  <a:pt x="71444" y="9294"/>
                  <a:pt x="71333" y="9196"/>
                </a:cubicBezTo>
                <a:cubicBezTo>
                  <a:pt x="71015" y="8914"/>
                  <a:pt x="70758" y="8620"/>
                  <a:pt x="70268" y="8400"/>
                </a:cubicBezTo>
                <a:cubicBezTo>
                  <a:pt x="70252" y="8392"/>
                  <a:pt x="70235" y="8389"/>
                  <a:pt x="70217" y="8389"/>
                </a:cubicBezTo>
                <a:cubicBezTo>
                  <a:pt x="70156" y="8389"/>
                  <a:pt x="70100" y="8433"/>
                  <a:pt x="70158" y="8461"/>
                </a:cubicBezTo>
                <a:cubicBezTo>
                  <a:pt x="70758" y="8718"/>
                  <a:pt x="71015" y="9110"/>
                  <a:pt x="71468" y="9441"/>
                </a:cubicBezTo>
                <a:cubicBezTo>
                  <a:pt x="71554" y="9575"/>
                  <a:pt x="71664" y="9686"/>
                  <a:pt x="71786" y="9784"/>
                </a:cubicBezTo>
                <a:cubicBezTo>
                  <a:pt x="72693" y="10506"/>
                  <a:pt x="72864" y="11216"/>
                  <a:pt x="72901" y="12061"/>
                </a:cubicBezTo>
                <a:cubicBezTo>
                  <a:pt x="72901" y="12122"/>
                  <a:pt x="72992" y="12153"/>
                  <a:pt x="73084" y="12153"/>
                </a:cubicBezTo>
                <a:cubicBezTo>
                  <a:pt x="73176" y="12153"/>
                  <a:pt x="73268" y="12122"/>
                  <a:pt x="73268" y="12061"/>
                </a:cubicBezTo>
                <a:cubicBezTo>
                  <a:pt x="73231" y="11339"/>
                  <a:pt x="73182" y="10592"/>
                  <a:pt x="72448" y="9955"/>
                </a:cubicBezTo>
                <a:cubicBezTo>
                  <a:pt x="72301" y="9820"/>
                  <a:pt x="72080" y="9686"/>
                  <a:pt x="71921" y="9551"/>
                </a:cubicBezTo>
                <a:cubicBezTo>
                  <a:pt x="71591" y="9245"/>
                  <a:pt x="71664" y="9025"/>
                  <a:pt x="71652" y="8694"/>
                </a:cubicBezTo>
                <a:cubicBezTo>
                  <a:pt x="71640" y="8376"/>
                  <a:pt x="71382" y="8045"/>
                  <a:pt x="71113" y="7739"/>
                </a:cubicBezTo>
                <a:cubicBezTo>
                  <a:pt x="71083" y="7705"/>
                  <a:pt x="71032" y="7691"/>
                  <a:pt x="70980" y="7691"/>
                </a:cubicBezTo>
                <a:close/>
                <a:moveTo>
                  <a:pt x="7561" y="12149"/>
                </a:moveTo>
                <a:cubicBezTo>
                  <a:pt x="7564" y="12170"/>
                  <a:pt x="7596" y="12189"/>
                  <a:pt x="7638" y="12189"/>
                </a:cubicBezTo>
                <a:cubicBezTo>
                  <a:pt x="7650" y="12189"/>
                  <a:pt x="7663" y="12187"/>
                  <a:pt x="7677" y="12183"/>
                </a:cubicBezTo>
                <a:lnTo>
                  <a:pt x="7677" y="12183"/>
                </a:lnTo>
                <a:cubicBezTo>
                  <a:pt x="7660" y="12191"/>
                  <a:pt x="7644" y="12194"/>
                  <a:pt x="7630" y="12194"/>
                </a:cubicBezTo>
                <a:cubicBezTo>
                  <a:pt x="7588" y="12194"/>
                  <a:pt x="7558" y="12170"/>
                  <a:pt x="7561" y="12149"/>
                </a:cubicBezTo>
                <a:close/>
                <a:moveTo>
                  <a:pt x="96213" y="11926"/>
                </a:moveTo>
                <a:cubicBezTo>
                  <a:pt x="96181" y="12012"/>
                  <a:pt x="96139" y="12107"/>
                  <a:pt x="96088" y="12196"/>
                </a:cubicBezTo>
                <a:lnTo>
                  <a:pt x="96088" y="12196"/>
                </a:lnTo>
                <a:cubicBezTo>
                  <a:pt x="96130" y="12105"/>
                  <a:pt x="96172" y="12020"/>
                  <a:pt x="96213" y="11926"/>
                </a:cubicBezTo>
                <a:close/>
                <a:moveTo>
                  <a:pt x="20656" y="12193"/>
                </a:moveTo>
                <a:cubicBezTo>
                  <a:pt x="20648" y="12211"/>
                  <a:pt x="20620" y="12219"/>
                  <a:pt x="20589" y="12219"/>
                </a:cubicBezTo>
                <a:cubicBezTo>
                  <a:pt x="20560" y="12219"/>
                  <a:pt x="20530" y="12211"/>
                  <a:pt x="20516" y="12196"/>
                </a:cubicBezTo>
                <a:lnTo>
                  <a:pt x="20516" y="12196"/>
                </a:lnTo>
                <a:cubicBezTo>
                  <a:pt x="20528" y="12209"/>
                  <a:pt x="20553" y="12215"/>
                  <a:pt x="20579" y="12215"/>
                </a:cubicBezTo>
                <a:cubicBezTo>
                  <a:pt x="20608" y="12215"/>
                  <a:pt x="20640" y="12207"/>
                  <a:pt x="20656" y="12193"/>
                </a:cubicBezTo>
                <a:close/>
                <a:moveTo>
                  <a:pt x="61827" y="10589"/>
                </a:moveTo>
                <a:cubicBezTo>
                  <a:pt x="61770" y="10589"/>
                  <a:pt x="61715" y="10615"/>
                  <a:pt x="61759" y="10641"/>
                </a:cubicBezTo>
                <a:cubicBezTo>
                  <a:pt x="62383" y="11130"/>
                  <a:pt x="63093" y="11657"/>
                  <a:pt x="63412" y="12220"/>
                </a:cubicBezTo>
                <a:cubicBezTo>
                  <a:pt x="63426" y="12239"/>
                  <a:pt x="63456" y="12247"/>
                  <a:pt x="63486" y="12247"/>
                </a:cubicBezTo>
                <a:cubicBezTo>
                  <a:pt x="63536" y="12247"/>
                  <a:pt x="63586" y="12226"/>
                  <a:pt x="63571" y="12196"/>
                </a:cubicBezTo>
                <a:cubicBezTo>
                  <a:pt x="63240" y="11632"/>
                  <a:pt x="62530" y="11094"/>
                  <a:pt x="61893" y="10604"/>
                </a:cubicBezTo>
                <a:cubicBezTo>
                  <a:pt x="61875" y="10593"/>
                  <a:pt x="61851" y="10589"/>
                  <a:pt x="61827" y="10589"/>
                </a:cubicBezTo>
                <a:close/>
                <a:moveTo>
                  <a:pt x="47040" y="10011"/>
                </a:moveTo>
                <a:cubicBezTo>
                  <a:pt x="47028" y="10011"/>
                  <a:pt x="47016" y="10012"/>
                  <a:pt x="47005" y="10016"/>
                </a:cubicBezTo>
                <a:cubicBezTo>
                  <a:pt x="45707" y="10457"/>
                  <a:pt x="45352" y="11167"/>
                  <a:pt x="44409" y="11767"/>
                </a:cubicBezTo>
                <a:cubicBezTo>
                  <a:pt x="44140" y="11951"/>
                  <a:pt x="44017" y="12037"/>
                  <a:pt x="43968" y="12257"/>
                </a:cubicBezTo>
                <a:cubicBezTo>
                  <a:pt x="44078" y="12159"/>
                  <a:pt x="44262" y="12024"/>
                  <a:pt x="44519" y="11828"/>
                </a:cubicBezTo>
                <a:cubicBezTo>
                  <a:pt x="44617" y="11755"/>
                  <a:pt x="44788" y="11694"/>
                  <a:pt x="44899" y="11620"/>
                </a:cubicBezTo>
                <a:cubicBezTo>
                  <a:pt x="45205" y="11424"/>
                  <a:pt x="45364" y="11179"/>
                  <a:pt x="45572" y="10959"/>
                </a:cubicBezTo>
                <a:cubicBezTo>
                  <a:pt x="45927" y="10580"/>
                  <a:pt x="46417" y="10310"/>
                  <a:pt x="47078" y="10078"/>
                </a:cubicBezTo>
                <a:lnTo>
                  <a:pt x="47078" y="10090"/>
                </a:lnTo>
                <a:cubicBezTo>
                  <a:pt x="47150" y="10059"/>
                  <a:pt x="47101" y="10011"/>
                  <a:pt x="47040" y="10011"/>
                </a:cubicBezTo>
                <a:close/>
                <a:moveTo>
                  <a:pt x="95977" y="12330"/>
                </a:moveTo>
                <a:cubicBezTo>
                  <a:pt x="95974" y="12330"/>
                  <a:pt x="95971" y="12330"/>
                  <a:pt x="95968" y="12330"/>
                </a:cubicBezTo>
                <a:lnTo>
                  <a:pt x="95981" y="12330"/>
                </a:lnTo>
                <a:cubicBezTo>
                  <a:pt x="95979" y="12330"/>
                  <a:pt x="95978" y="12330"/>
                  <a:pt x="95977" y="12330"/>
                </a:cubicBezTo>
                <a:close/>
                <a:moveTo>
                  <a:pt x="90180" y="8859"/>
                </a:moveTo>
                <a:cubicBezTo>
                  <a:pt x="90124" y="8859"/>
                  <a:pt x="90068" y="8872"/>
                  <a:pt x="90030" y="8902"/>
                </a:cubicBezTo>
                <a:lnTo>
                  <a:pt x="90030" y="8890"/>
                </a:lnTo>
                <a:cubicBezTo>
                  <a:pt x="89528" y="9392"/>
                  <a:pt x="88842" y="9906"/>
                  <a:pt x="88585" y="10457"/>
                </a:cubicBezTo>
                <a:cubicBezTo>
                  <a:pt x="88328" y="11008"/>
                  <a:pt x="88377" y="11657"/>
                  <a:pt x="88304" y="12245"/>
                </a:cubicBezTo>
                <a:cubicBezTo>
                  <a:pt x="88297" y="12306"/>
                  <a:pt x="88386" y="12337"/>
                  <a:pt x="88478" y="12337"/>
                </a:cubicBezTo>
                <a:cubicBezTo>
                  <a:pt x="88570" y="12337"/>
                  <a:pt x="88665" y="12306"/>
                  <a:pt x="88671" y="12245"/>
                </a:cubicBezTo>
                <a:cubicBezTo>
                  <a:pt x="88732" y="11681"/>
                  <a:pt x="88659" y="11045"/>
                  <a:pt x="88928" y="10506"/>
                </a:cubicBezTo>
                <a:cubicBezTo>
                  <a:pt x="89210" y="9967"/>
                  <a:pt x="89846" y="9478"/>
                  <a:pt x="90348" y="8988"/>
                </a:cubicBezTo>
                <a:cubicBezTo>
                  <a:pt x="90424" y="8920"/>
                  <a:pt x="90303" y="8859"/>
                  <a:pt x="90180" y="8859"/>
                </a:cubicBezTo>
                <a:close/>
                <a:moveTo>
                  <a:pt x="83921" y="11789"/>
                </a:moveTo>
                <a:cubicBezTo>
                  <a:pt x="83891" y="11789"/>
                  <a:pt x="83861" y="11797"/>
                  <a:pt x="83847" y="11816"/>
                </a:cubicBezTo>
                <a:cubicBezTo>
                  <a:pt x="83712" y="12012"/>
                  <a:pt x="83565" y="12183"/>
                  <a:pt x="83406" y="12355"/>
                </a:cubicBezTo>
                <a:cubicBezTo>
                  <a:pt x="83371" y="12390"/>
                  <a:pt x="83424" y="12419"/>
                  <a:pt x="83475" y="12419"/>
                </a:cubicBezTo>
                <a:cubicBezTo>
                  <a:pt x="83495" y="12419"/>
                  <a:pt x="83515" y="12414"/>
                  <a:pt x="83528" y="12404"/>
                </a:cubicBezTo>
                <a:lnTo>
                  <a:pt x="83541" y="12392"/>
                </a:lnTo>
                <a:cubicBezTo>
                  <a:pt x="83700" y="12220"/>
                  <a:pt x="83859" y="12037"/>
                  <a:pt x="83994" y="11841"/>
                </a:cubicBezTo>
                <a:cubicBezTo>
                  <a:pt x="84016" y="11810"/>
                  <a:pt x="83969" y="11789"/>
                  <a:pt x="83921" y="11789"/>
                </a:cubicBezTo>
                <a:close/>
                <a:moveTo>
                  <a:pt x="43968" y="12257"/>
                </a:moveTo>
                <a:cubicBezTo>
                  <a:pt x="43801" y="12408"/>
                  <a:pt x="43788" y="12444"/>
                  <a:pt x="43839" y="12444"/>
                </a:cubicBezTo>
                <a:cubicBezTo>
                  <a:pt x="43863" y="12444"/>
                  <a:pt x="43901" y="12436"/>
                  <a:pt x="43944" y="12428"/>
                </a:cubicBezTo>
                <a:lnTo>
                  <a:pt x="43944" y="12441"/>
                </a:lnTo>
                <a:cubicBezTo>
                  <a:pt x="43944" y="12379"/>
                  <a:pt x="43956" y="12330"/>
                  <a:pt x="43968" y="12281"/>
                </a:cubicBezTo>
                <a:lnTo>
                  <a:pt x="43968" y="12257"/>
                </a:lnTo>
                <a:close/>
                <a:moveTo>
                  <a:pt x="71736" y="12419"/>
                </a:moveTo>
                <a:cubicBezTo>
                  <a:pt x="71700" y="12429"/>
                  <a:pt x="71675" y="12452"/>
                  <a:pt x="71701" y="12477"/>
                </a:cubicBezTo>
                <a:cubicBezTo>
                  <a:pt x="71666" y="12450"/>
                  <a:pt x="71694" y="12426"/>
                  <a:pt x="71736" y="12419"/>
                </a:cubicBezTo>
                <a:close/>
                <a:moveTo>
                  <a:pt x="74252" y="11618"/>
                </a:moveTo>
                <a:cubicBezTo>
                  <a:pt x="74207" y="11618"/>
                  <a:pt x="74154" y="11639"/>
                  <a:pt x="74162" y="11669"/>
                </a:cubicBezTo>
                <a:cubicBezTo>
                  <a:pt x="74272" y="12000"/>
                  <a:pt x="74431" y="12318"/>
                  <a:pt x="74615" y="12600"/>
                </a:cubicBezTo>
                <a:cubicBezTo>
                  <a:pt x="74631" y="12621"/>
                  <a:pt x="74668" y="12631"/>
                  <a:pt x="74703" y="12631"/>
                </a:cubicBezTo>
                <a:cubicBezTo>
                  <a:pt x="74747" y="12631"/>
                  <a:pt x="74788" y="12615"/>
                  <a:pt x="74774" y="12588"/>
                </a:cubicBezTo>
                <a:cubicBezTo>
                  <a:pt x="74578" y="12294"/>
                  <a:pt x="74419" y="11975"/>
                  <a:pt x="74309" y="11645"/>
                </a:cubicBezTo>
                <a:cubicBezTo>
                  <a:pt x="74304" y="11626"/>
                  <a:pt x="74280" y="11618"/>
                  <a:pt x="74252" y="11618"/>
                </a:cubicBezTo>
                <a:close/>
                <a:moveTo>
                  <a:pt x="66987" y="12734"/>
                </a:moveTo>
                <a:cubicBezTo>
                  <a:pt x="66975" y="12771"/>
                  <a:pt x="66950" y="12796"/>
                  <a:pt x="66938" y="12820"/>
                </a:cubicBezTo>
                <a:cubicBezTo>
                  <a:pt x="66950" y="12796"/>
                  <a:pt x="66975" y="12759"/>
                  <a:pt x="66987" y="12734"/>
                </a:cubicBezTo>
                <a:close/>
                <a:moveTo>
                  <a:pt x="71810" y="7431"/>
                </a:moveTo>
                <a:cubicBezTo>
                  <a:pt x="71760" y="7431"/>
                  <a:pt x="71710" y="7452"/>
                  <a:pt x="71725" y="7482"/>
                </a:cubicBezTo>
                <a:cubicBezTo>
                  <a:pt x="72080" y="8008"/>
                  <a:pt x="72472" y="8523"/>
                  <a:pt x="72913" y="8988"/>
                </a:cubicBezTo>
                <a:cubicBezTo>
                  <a:pt x="73146" y="9233"/>
                  <a:pt x="73415" y="9478"/>
                  <a:pt x="73648" y="9735"/>
                </a:cubicBezTo>
                <a:cubicBezTo>
                  <a:pt x="73929" y="10053"/>
                  <a:pt x="73941" y="10371"/>
                  <a:pt x="74186" y="10690"/>
                </a:cubicBezTo>
                <a:cubicBezTo>
                  <a:pt x="74345" y="10837"/>
                  <a:pt x="74517" y="10984"/>
                  <a:pt x="74701" y="11106"/>
                </a:cubicBezTo>
                <a:cubicBezTo>
                  <a:pt x="75080" y="11412"/>
                  <a:pt x="75227" y="11718"/>
                  <a:pt x="75239" y="12073"/>
                </a:cubicBezTo>
                <a:cubicBezTo>
                  <a:pt x="75264" y="12428"/>
                  <a:pt x="75227" y="12673"/>
                  <a:pt x="75851" y="12845"/>
                </a:cubicBezTo>
                <a:cubicBezTo>
                  <a:pt x="75865" y="12848"/>
                  <a:pt x="75878" y="12850"/>
                  <a:pt x="75891" y="12850"/>
                </a:cubicBezTo>
                <a:cubicBezTo>
                  <a:pt x="75967" y="12850"/>
                  <a:pt x="76011" y="12792"/>
                  <a:pt x="75937" y="12771"/>
                </a:cubicBezTo>
                <a:cubicBezTo>
                  <a:pt x="75166" y="12563"/>
                  <a:pt x="75460" y="11730"/>
                  <a:pt x="75141" y="11351"/>
                </a:cubicBezTo>
                <a:cubicBezTo>
                  <a:pt x="74994" y="11192"/>
                  <a:pt x="74823" y="11057"/>
                  <a:pt x="74652" y="10922"/>
                </a:cubicBezTo>
                <a:cubicBezTo>
                  <a:pt x="74431" y="10714"/>
                  <a:pt x="74247" y="10469"/>
                  <a:pt x="74137" y="10175"/>
                </a:cubicBezTo>
                <a:cubicBezTo>
                  <a:pt x="73954" y="9808"/>
                  <a:pt x="73550" y="9465"/>
                  <a:pt x="73219" y="9122"/>
                </a:cubicBezTo>
                <a:cubicBezTo>
                  <a:pt x="72717" y="8608"/>
                  <a:pt x="72276" y="8057"/>
                  <a:pt x="71884" y="7457"/>
                </a:cubicBezTo>
                <a:cubicBezTo>
                  <a:pt x="71870" y="7439"/>
                  <a:pt x="71840" y="7431"/>
                  <a:pt x="71810" y="7431"/>
                </a:cubicBezTo>
                <a:close/>
                <a:moveTo>
                  <a:pt x="77590" y="12894"/>
                </a:moveTo>
                <a:lnTo>
                  <a:pt x="77590" y="12905"/>
                </a:lnTo>
                <a:lnTo>
                  <a:pt x="77590" y="12905"/>
                </a:lnTo>
                <a:cubicBezTo>
                  <a:pt x="77589" y="12901"/>
                  <a:pt x="77589" y="12898"/>
                  <a:pt x="77590" y="12894"/>
                </a:cubicBezTo>
                <a:close/>
                <a:moveTo>
                  <a:pt x="51065" y="11630"/>
                </a:moveTo>
                <a:cubicBezTo>
                  <a:pt x="51037" y="11630"/>
                  <a:pt x="51013" y="11638"/>
                  <a:pt x="51008" y="11657"/>
                </a:cubicBezTo>
                <a:cubicBezTo>
                  <a:pt x="50959" y="11890"/>
                  <a:pt x="50886" y="12122"/>
                  <a:pt x="50788" y="12330"/>
                </a:cubicBezTo>
                <a:cubicBezTo>
                  <a:pt x="50641" y="12575"/>
                  <a:pt x="50311" y="12734"/>
                  <a:pt x="49943" y="12894"/>
                </a:cubicBezTo>
                <a:cubicBezTo>
                  <a:pt x="49886" y="12922"/>
                  <a:pt x="49941" y="12966"/>
                  <a:pt x="50003" y="12966"/>
                </a:cubicBezTo>
                <a:cubicBezTo>
                  <a:pt x="50020" y="12966"/>
                  <a:pt x="50037" y="12963"/>
                  <a:pt x="50053" y="12955"/>
                </a:cubicBezTo>
                <a:cubicBezTo>
                  <a:pt x="50372" y="12820"/>
                  <a:pt x="50678" y="12673"/>
                  <a:pt x="50849" y="12477"/>
                </a:cubicBezTo>
                <a:cubicBezTo>
                  <a:pt x="51070" y="12232"/>
                  <a:pt x="51094" y="11939"/>
                  <a:pt x="51155" y="11681"/>
                </a:cubicBezTo>
                <a:cubicBezTo>
                  <a:pt x="51163" y="11651"/>
                  <a:pt x="51110" y="11630"/>
                  <a:pt x="51065" y="11630"/>
                </a:cubicBezTo>
                <a:close/>
                <a:moveTo>
                  <a:pt x="12673" y="12429"/>
                </a:moveTo>
                <a:cubicBezTo>
                  <a:pt x="12657" y="12429"/>
                  <a:pt x="12639" y="12433"/>
                  <a:pt x="12624" y="12441"/>
                </a:cubicBezTo>
                <a:lnTo>
                  <a:pt x="11840" y="12967"/>
                </a:lnTo>
                <a:cubicBezTo>
                  <a:pt x="11794" y="13004"/>
                  <a:pt x="11845" y="13041"/>
                  <a:pt x="11894" y="13041"/>
                </a:cubicBezTo>
                <a:cubicBezTo>
                  <a:pt x="11910" y="13041"/>
                  <a:pt x="11926" y="13037"/>
                  <a:pt x="11938" y="13028"/>
                </a:cubicBezTo>
                <a:lnTo>
                  <a:pt x="11950" y="13028"/>
                </a:lnTo>
                <a:lnTo>
                  <a:pt x="12734" y="12502"/>
                </a:lnTo>
                <a:cubicBezTo>
                  <a:pt x="12782" y="12473"/>
                  <a:pt x="12732" y="12429"/>
                  <a:pt x="12673" y="12429"/>
                </a:cubicBezTo>
                <a:close/>
                <a:moveTo>
                  <a:pt x="10990" y="12395"/>
                </a:moveTo>
                <a:cubicBezTo>
                  <a:pt x="10965" y="12395"/>
                  <a:pt x="10940" y="12401"/>
                  <a:pt x="10922" y="12416"/>
                </a:cubicBezTo>
                <a:cubicBezTo>
                  <a:pt x="10603" y="12624"/>
                  <a:pt x="10285" y="12820"/>
                  <a:pt x="9954" y="12992"/>
                </a:cubicBezTo>
                <a:cubicBezTo>
                  <a:pt x="9887" y="13020"/>
                  <a:pt x="9940" y="13064"/>
                  <a:pt x="10002" y="13064"/>
                </a:cubicBezTo>
                <a:cubicBezTo>
                  <a:pt x="10019" y="13064"/>
                  <a:pt x="10036" y="13061"/>
                  <a:pt x="10052" y="13053"/>
                </a:cubicBezTo>
                <a:lnTo>
                  <a:pt x="10052" y="13041"/>
                </a:lnTo>
                <a:cubicBezTo>
                  <a:pt x="10395" y="12869"/>
                  <a:pt x="10726" y="12673"/>
                  <a:pt x="11056" y="12453"/>
                </a:cubicBezTo>
                <a:cubicBezTo>
                  <a:pt x="11099" y="12427"/>
                  <a:pt x="11046" y="12395"/>
                  <a:pt x="10990" y="12395"/>
                </a:cubicBezTo>
                <a:close/>
                <a:moveTo>
                  <a:pt x="87594" y="13151"/>
                </a:moveTo>
                <a:lnTo>
                  <a:pt x="87594" y="13151"/>
                </a:lnTo>
                <a:cubicBezTo>
                  <a:pt x="87606" y="13154"/>
                  <a:pt x="87618" y="13156"/>
                  <a:pt x="87629" y="13156"/>
                </a:cubicBezTo>
                <a:cubicBezTo>
                  <a:pt x="87640" y="13156"/>
                  <a:pt x="87650" y="13154"/>
                  <a:pt x="87659" y="13152"/>
                </a:cubicBezTo>
                <a:lnTo>
                  <a:pt x="87659" y="13152"/>
                </a:lnTo>
                <a:cubicBezTo>
                  <a:pt x="87651" y="13152"/>
                  <a:pt x="87642" y="13152"/>
                  <a:pt x="87633" y="13152"/>
                </a:cubicBezTo>
                <a:lnTo>
                  <a:pt x="87633" y="13152"/>
                </a:lnTo>
                <a:cubicBezTo>
                  <a:pt x="87627" y="13152"/>
                  <a:pt x="87622" y="13152"/>
                  <a:pt x="87616" y="13152"/>
                </a:cubicBezTo>
                <a:cubicBezTo>
                  <a:pt x="87609" y="13152"/>
                  <a:pt x="87602" y="13152"/>
                  <a:pt x="87595" y="13151"/>
                </a:cubicBezTo>
                <a:lnTo>
                  <a:pt x="87595" y="13151"/>
                </a:lnTo>
                <a:cubicBezTo>
                  <a:pt x="87595" y="13151"/>
                  <a:pt x="87594" y="13151"/>
                  <a:pt x="87594" y="13151"/>
                </a:cubicBezTo>
                <a:close/>
                <a:moveTo>
                  <a:pt x="59907" y="8634"/>
                </a:moveTo>
                <a:cubicBezTo>
                  <a:pt x="59865" y="8634"/>
                  <a:pt x="59824" y="8649"/>
                  <a:pt x="59824" y="8682"/>
                </a:cubicBezTo>
                <a:lnTo>
                  <a:pt x="59836" y="8682"/>
                </a:lnTo>
                <a:cubicBezTo>
                  <a:pt x="59898" y="9122"/>
                  <a:pt x="59849" y="9637"/>
                  <a:pt x="60142" y="10065"/>
                </a:cubicBezTo>
                <a:cubicBezTo>
                  <a:pt x="60387" y="10445"/>
                  <a:pt x="60975" y="10788"/>
                  <a:pt x="61416" y="11106"/>
                </a:cubicBezTo>
                <a:cubicBezTo>
                  <a:pt x="61979" y="11522"/>
                  <a:pt x="62518" y="11877"/>
                  <a:pt x="62689" y="12392"/>
                </a:cubicBezTo>
                <a:cubicBezTo>
                  <a:pt x="62787" y="12698"/>
                  <a:pt x="62836" y="12967"/>
                  <a:pt x="63240" y="13212"/>
                </a:cubicBezTo>
                <a:cubicBezTo>
                  <a:pt x="63256" y="13220"/>
                  <a:pt x="63273" y="13223"/>
                  <a:pt x="63290" y="13223"/>
                </a:cubicBezTo>
                <a:cubicBezTo>
                  <a:pt x="63349" y="13223"/>
                  <a:pt x="63398" y="13179"/>
                  <a:pt x="63350" y="13151"/>
                </a:cubicBezTo>
                <a:cubicBezTo>
                  <a:pt x="62812" y="12832"/>
                  <a:pt x="62946" y="12453"/>
                  <a:pt x="62726" y="12086"/>
                </a:cubicBezTo>
                <a:cubicBezTo>
                  <a:pt x="62530" y="11755"/>
                  <a:pt x="62126" y="11486"/>
                  <a:pt x="61759" y="11216"/>
                </a:cubicBezTo>
                <a:cubicBezTo>
                  <a:pt x="61330" y="10935"/>
                  <a:pt x="60926" y="10628"/>
                  <a:pt x="60546" y="10298"/>
                </a:cubicBezTo>
                <a:cubicBezTo>
                  <a:pt x="60044" y="9833"/>
                  <a:pt x="60069" y="9208"/>
                  <a:pt x="59996" y="8669"/>
                </a:cubicBezTo>
                <a:cubicBezTo>
                  <a:pt x="59984" y="8646"/>
                  <a:pt x="59945" y="8634"/>
                  <a:pt x="59907" y="8634"/>
                </a:cubicBezTo>
                <a:close/>
                <a:moveTo>
                  <a:pt x="44168" y="12405"/>
                </a:moveTo>
                <a:cubicBezTo>
                  <a:pt x="44104" y="12405"/>
                  <a:pt x="44023" y="12424"/>
                  <a:pt x="43956" y="12441"/>
                </a:cubicBezTo>
                <a:cubicBezTo>
                  <a:pt x="43931" y="12588"/>
                  <a:pt x="43931" y="12771"/>
                  <a:pt x="43919" y="12918"/>
                </a:cubicBezTo>
                <a:cubicBezTo>
                  <a:pt x="43870" y="13163"/>
                  <a:pt x="43809" y="12930"/>
                  <a:pt x="43882" y="13187"/>
                </a:cubicBezTo>
                <a:lnTo>
                  <a:pt x="43882" y="13200"/>
                </a:lnTo>
                <a:cubicBezTo>
                  <a:pt x="43893" y="13220"/>
                  <a:pt x="43924" y="13230"/>
                  <a:pt x="43957" y="13230"/>
                </a:cubicBezTo>
                <a:cubicBezTo>
                  <a:pt x="44002" y="13230"/>
                  <a:pt x="44049" y="13211"/>
                  <a:pt x="44042" y="13175"/>
                </a:cubicBezTo>
                <a:cubicBezTo>
                  <a:pt x="43980" y="12979"/>
                  <a:pt x="44189" y="12722"/>
                  <a:pt x="44262" y="12526"/>
                </a:cubicBezTo>
                <a:cubicBezTo>
                  <a:pt x="44295" y="12433"/>
                  <a:pt x="44245" y="12405"/>
                  <a:pt x="44168" y="12405"/>
                </a:cubicBezTo>
                <a:close/>
                <a:moveTo>
                  <a:pt x="94287" y="13187"/>
                </a:moveTo>
                <a:lnTo>
                  <a:pt x="94287" y="13187"/>
                </a:lnTo>
                <a:cubicBezTo>
                  <a:pt x="94275" y="13208"/>
                  <a:pt x="94262" y="13229"/>
                  <a:pt x="94249" y="13251"/>
                </a:cubicBezTo>
                <a:lnTo>
                  <a:pt x="94249" y="13251"/>
                </a:lnTo>
                <a:cubicBezTo>
                  <a:pt x="94261" y="13229"/>
                  <a:pt x="94274" y="13208"/>
                  <a:pt x="94287" y="13187"/>
                </a:cubicBezTo>
                <a:close/>
                <a:moveTo>
                  <a:pt x="85279" y="10580"/>
                </a:moveTo>
                <a:cubicBezTo>
                  <a:pt x="85243" y="10580"/>
                  <a:pt x="85206" y="10592"/>
                  <a:pt x="85206" y="10616"/>
                </a:cubicBezTo>
                <a:cubicBezTo>
                  <a:pt x="85218" y="10922"/>
                  <a:pt x="85377" y="11339"/>
                  <a:pt x="85255" y="11632"/>
                </a:cubicBezTo>
                <a:cubicBezTo>
                  <a:pt x="85169" y="11828"/>
                  <a:pt x="84839" y="12073"/>
                  <a:pt x="84643" y="12245"/>
                </a:cubicBezTo>
                <a:cubicBezTo>
                  <a:pt x="84239" y="12624"/>
                  <a:pt x="83333" y="12747"/>
                  <a:pt x="83235" y="13200"/>
                </a:cubicBezTo>
                <a:cubicBezTo>
                  <a:pt x="83222" y="13236"/>
                  <a:pt x="83256" y="13252"/>
                  <a:pt x="83294" y="13252"/>
                </a:cubicBezTo>
                <a:cubicBezTo>
                  <a:pt x="83333" y="13252"/>
                  <a:pt x="83375" y="13236"/>
                  <a:pt x="83382" y="13212"/>
                </a:cubicBezTo>
                <a:lnTo>
                  <a:pt x="83394" y="13212"/>
                </a:lnTo>
                <a:cubicBezTo>
                  <a:pt x="83455" y="12918"/>
                  <a:pt x="84177" y="12747"/>
                  <a:pt x="84508" y="12539"/>
                </a:cubicBezTo>
                <a:cubicBezTo>
                  <a:pt x="84741" y="12355"/>
                  <a:pt x="84973" y="12159"/>
                  <a:pt x="85181" y="11926"/>
                </a:cubicBezTo>
                <a:cubicBezTo>
                  <a:pt x="85585" y="11547"/>
                  <a:pt x="85377" y="11057"/>
                  <a:pt x="85353" y="10616"/>
                </a:cubicBezTo>
                <a:cubicBezTo>
                  <a:pt x="85353" y="10592"/>
                  <a:pt x="85316" y="10580"/>
                  <a:pt x="85279" y="10580"/>
                </a:cubicBezTo>
                <a:close/>
                <a:moveTo>
                  <a:pt x="2175" y="12960"/>
                </a:moveTo>
                <a:cubicBezTo>
                  <a:pt x="2133" y="12960"/>
                  <a:pt x="2092" y="12976"/>
                  <a:pt x="2106" y="13004"/>
                </a:cubicBezTo>
                <a:cubicBezTo>
                  <a:pt x="2155" y="13090"/>
                  <a:pt x="2204" y="13175"/>
                  <a:pt x="2253" y="13261"/>
                </a:cubicBezTo>
                <a:cubicBezTo>
                  <a:pt x="2268" y="13281"/>
                  <a:pt x="2303" y="13291"/>
                  <a:pt x="2336" y="13291"/>
                </a:cubicBezTo>
                <a:cubicBezTo>
                  <a:pt x="2382" y="13291"/>
                  <a:pt x="2426" y="13272"/>
                  <a:pt x="2412" y="13236"/>
                </a:cubicBezTo>
                <a:cubicBezTo>
                  <a:pt x="2363" y="13151"/>
                  <a:pt x="2314" y="13065"/>
                  <a:pt x="2253" y="12992"/>
                </a:cubicBezTo>
                <a:cubicBezTo>
                  <a:pt x="2242" y="12970"/>
                  <a:pt x="2208" y="12960"/>
                  <a:pt x="2175" y="12960"/>
                </a:cubicBezTo>
                <a:close/>
                <a:moveTo>
                  <a:pt x="89503" y="12015"/>
                </a:moveTo>
                <a:cubicBezTo>
                  <a:pt x="89467" y="12015"/>
                  <a:pt x="89430" y="12030"/>
                  <a:pt x="89430" y="12061"/>
                </a:cubicBezTo>
                <a:cubicBezTo>
                  <a:pt x="89406" y="12281"/>
                  <a:pt x="89075" y="12465"/>
                  <a:pt x="89026" y="12698"/>
                </a:cubicBezTo>
                <a:cubicBezTo>
                  <a:pt x="89001" y="12906"/>
                  <a:pt x="89038" y="13102"/>
                  <a:pt x="89124" y="13285"/>
                </a:cubicBezTo>
                <a:cubicBezTo>
                  <a:pt x="89133" y="13304"/>
                  <a:pt x="89161" y="13312"/>
                  <a:pt x="89190" y="13312"/>
                </a:cubicBezTo>
                <a:cubicBezTo>
                  <a:pt x="89237" y="13312"/>
                  <a:pt x="89291" y="13291"/>
                  <a:pt x="89283" y="13261"/>
                </a:cubicBezTo>
                <a:cubicBezTo>
                  <a:pt x="89185" y="13004"/>
                  <a:pt x="89099" y="12747"/>
                  <a:pt x="89295" y="12502"/>
                </a:cubicBezTo>
                <a:cubicBezTo>
                  <a:pt x="89392" y="12344"/>
                  <a:pt x="89549" y="12223"/>
                  <a:pt x="89576" y="12054"/>
                </a:cubicBezTo>
                <a:lnTo>
                  <a:pt x="89576" y="12054"/>
                </a:lnTo>
                <a:cubicBezTo>
                  <a:pt x="89577" y="12056"/>
                  <a:pt x="89577" y="12058"/>
                  <a:pt x="89577" y="12061"/>
                </a:cubicBezTo>
                <a:lnTo>
                  <a:pt x="89577" y="12049"/>
                </a:lnTo>
                <a:cubicBezTo>
                  <a:pt x="89577" y="12050"/>
                  <a:pt x="89576" y="12052"/>
                  <a:pt x="89576" y="12054"/>
                </a:cubicBezTo>
                <a:lnTo>
                  <a:pt x="89576" y="12054"/>
                </a:lnTo>
                <a:cubicBezTo>
                  <a:pt x="89571" y="12028"/>
                  <a:pt x="89537" y="12015"/>
                  <a:pt x="89503" y="12015"/>
                </a:cubicBezTo>
                <a:close/>
                <a:moveTo>
                  <a:pt x="46760" y="13348"/>
                </a:moveTo>
                <a:cubicBezTo>
                  <a:pt x="46782" y="13350"/>
                  <a:pt x="46804" y="13351"/>
                  <a:pt x="46826" y="13351"/>
                </a:cubicBezTo>
                <a:lnTo>
                  <a:pt x="46826" y="13351"/>
                </a:lnTo>
                <a:cubicBezTo>
                  <a:pt x="46825" y="13351"/>
                  <a:pt x="46824" y="13351"/>
                  <a:pt x="46823" y="13351"/>
                </a:cubicBezTo>
                <a:cubicBezTo>
                  <a:pt x="46802" y="13351"/>
                  <a:pt x="46781" y="13350"/>
                  <a:pt x="46760" y="13348"/>
                </a:cubicBezTo>
                <a:close/>
                <a:moveTo>
                  <a:pt x="43483" y="11115"/>
                </a:moveTo>
                <a:cubicBezTo>
                  <a:pt x="43452" y="11115"/>
                  <a:pt x="43420" y="11123"/>
                  <a:pt x="43405" y="11143"/>
                </a:cubicBezTo>
                <a:cubicBezTo>
                  <a:pt x="43148" y="11510"/>
                  <a:pt x="42425" y="11706"/>
                  <a:pt x="42144" y="12061"/>
                </a:cubicBezTo>
                <a:cubicBezTo>
                  <a:pt x="42058" y="12171"/>
                  <a:pt x="42021" y="12294"/>
                  <a:pt x="42009" y="12441"/>
                </a:cubicBezTo>
                <a:cubicBezTo>
                  <a:pt x="41972" y="12783"/>
                  <a:pt x="41801" y="13114"/>
                  <a:pt x="41532" y="13359"/>
                </a:cubicBezTo>
                <a:cubicBezTo>
                  <a:pt x="41506" y="13385"/>
                  <a:pt x="41558" y="13416"/>
                  <a:pt x="41608" y="13416"/>
                </a:cubicBezTo>
                <a:cubicBezTo>
                  <a:pt x="41630" y="13416"/>
                  <a:pt x="41652" y="13410"/>
                  <a:pt x="41666" y="13396"/>
                </a:cubicBezTo>
                <a:cubicBezTo>
                  <a:pt x="41838" y="13249"/>
                  <a:pt x="41985" y="13065"/>
                  <a:pt x="42083" y="12857"/>
                </a:cubicBezTo>
                <a:cubicBezTo>
                  <a:pt x="42193" y="12612"/>
                  <a:pt x="42095" y="12330"/>
                  <a:pt x="42291" y="12098"/>
                </a:cubicBezTo>
                <a:cubicBezTo>
                  <a:pt x="42597" y="11730"/>
                  <a:pt x="43295" y="11535"/>
                  <a:pt x="43552" y="11155"/>
                </a:cubicBezTo>
                <a:cubicBezTo>
                  <a:pt x="43574" y="11133"/>
                  <a:pt x="43530" y="11115"/>
                  <a:pt x="43483" y="11115"/>
                </a:cubicBezTo>
                <a:close/>
                <a:moveTo>
                  <a:pt x="26998" y="9989"/>
                </a:moveTo>
                <a:cubicBezTo>
                  <a:pt x="26948" y="9989"/>
                  <a:pt x="26886" y="10018"/>
                  <a:pt x="26912" y="10053"/>
                </a:cubicBezTo>
                <a:cubicBezTo>
                  <a:pt x="27463" y="10714"/>
                  <a:pt x="26900" y="11228"/>
                  <a:pt x="26925" y="11890"/>
                </a:cubicBezTo>
                <a:cubicBezTo>
                  <a:pt x="26937" y="12122"/>
                  <a:pt x="27047" y="12367"/>
                  <a:pt x="26998" y="12600"/>
                </a:cubicBezTo>
                <a:cubicBezTo>
                  <a:pt x="26937" y="12894"/>
                  <a:pt x="26618" y="13138"/>
                  <a:pt x="26484" y="13420"/>
                </a:cubicBezTo>
                <a:cubicBezTo>
                  <a:pt x="26469" y="13450"/>
                  <a:pt x="26524" y="13471"/>
                  <a:pt x="26574" y="13471"/>
                </a:cubicBezTo>
                <a:cubicBezTo>
                  <a:pt x="26605" y="13471"/>
                  <a:pt x="26634" y="13463"/>
                  <a:pt x="26643" y="13445"/>
                </a:cubicBezTo>
                <a:cubicBezTo>
                  <a:pt x="26765" y="13175"/>
                  <a:pt x="27059" y="12955"/>
                  <a:pt x="27133" y="12685"/>
                </a:cubicBezTo>
                <a:cubicBezTo>
                  <a:pt x="27218" y="12367"/>
                  <a:pt x="27047" y="12037"/>
                  <a:pt x="27071" y="11706"/>
                </a:cubicBezTo>
                <a:cubicBezTo>
                  <a:pt x="27108" y="11388"/>
                  <a:pt x="27378" y="11082"/>
                  <a:pt x="27414" y="10751"/>
                </a:cubicBezTo>
                <a:cubicBezTo>
                  <a:pt x="27451" y="10494"/>
                  <a:pt x="27243" y="10249"/>
                  <a:pt x="27047" y="10004"/>
                </a:cubicBezTo>
                <a:cubicBezTo>
                  <a:pt x="27037" y="9994"/>
                  <a:pt x="27018" y="9989"/>
                  <a:pt x="26998" y="9989"/>
                </a:cubicBezTo>
                <a:close/>
                <a:moveTo>
                  <a:pt x="23338" y="9928"/>
                </a:moveTo>
                <a:cubicBezTo>
                  <a:pt x="23308" y="9928"/>
                  <a:pt x="23278" y="9936"/>
                  <a:pt x="23264" y="9955"/>
                </a:cubicBezTo>
                <a:cubicBezTo>
                  <a:pt x="22945" y="10628"/>
                  <a:pt x="23937" y="11216"/>
                  <a:pt x="23851" y="11902"/>
                </a:cubicBezTo>
                <a:cubicBezTo>
                  <a:pt x="23753" y="12575"/>
                  <a:pt x="24537" y="12930"/>
                  <a:pt x="25088" y="13494"/>
                </a:cubicBezTo>
                <a:cubicBezTo>
                  <a:pt x="25102" y="13504"/>
                  <a:pt x="25122" y="13508"/>
                  <a:pt x="25142" y="13508"/>
                </a:cubicBezTo>
                <a:cubicBezTo>
                  <a:pt x="25194" y="13508"/>
                  <a:pt x="25249" y="13480"/>
                  <a:pt x="25223" y="13445"/>
                </a:cubicBezTo>
                <a:cubicBezTo>
                  <a:pt x="24978" y="13224"/>
                  <a:pt x="24733" y="13016"/>
                  <a:pt x="24463" y="12820"/>
                </a:cubicBezTo>
                <a:cubicBezTo>
                  <a:pt x="23998" y="12441"/>
                  <a:pt x="24010" y="12159"/>
                  <a:pt x="24035" y="11718"/>
                </a:cubicBezTo>
                <a:cubicBezTo>
                  <a:pt x="24059" y="11106"/>
                  <a:pt x="23117" y="10604"/>
                  <a:pt x="23423" y="9980"/>
                </a:cubicBezTo>
                <a:cubicBezTo>
                  <a:pt x="23438" y="9949"/>
                  <a:pt x="23388" y="9928"/>
                  <a:pt x="23338" y="9928"/>
                </a:cubicBezTo>
                <a:close/>
                <a:moveTo>
                  <a:pt x="90873" y="11587"/>
                </a:moveTo>
                <a:cubicBezTo>
                  <a:pt x="90832" y="11587"/>
                  <a:pt x="90789" y="11602"/>
                  <a:pt x="90789" y="11632"/>
                </a:cubicBezTo>
                <a:cubicBezTo>
                  <a:pt x="90679" y="12220"/>
                  <a:pt x="90691" y="12918"/>
                  <a:pt x="90091" y="13445"/>
                </a:cubicBezTo>
                <a:cubicBezTo>
                  <a:pt x="90056" y="13489"/>
                  <a:pt x="90117" y="13520"/>
                  <a:pt x="90172" y="13520"/>
                </a:cubicBezTo>
                <a:cubicBezTo>
                  <a:pt x="90192" y="13520"/>
                  <a:pt x="90212" y="13516"/>
                  <a:pt x="90226" y="13506"/>
                </a:cubicBezTo>
                <a:lnTo>
                  <a:pt x="90226" y="13494"/>
                </a:lnTo>
                <a:cubicBezTo>
                  <a:pt x="90863" y="12930"/>
                  <a:pt x="90826" y="12257"/>
                  <a:pt x="90948" y="11632"/>
                </a:cubicBezTo>
                <a:cubicBezTo>
                  <a:pt x="90954" y="11602"/>
                  <a:pt x="90915" y="11587"/>
                  <a:pt x="90873" y="11587"/>
                </a:cubicBezTo>
                <a:close/>
                <a:moveTo>
                  <a:pt x="20189" y="9928"/>
                </a:moveTo>
                <a:cubicBezTo>
                  <a:pt x="20160" y="9928"/>
                  <a:pt x="20134" y="9936"/>
                  <a:pt x="20129" y="9955"/>
                </a:cubicBezTo>
                <a:lnTo>
                  <a:pt x="20129" y="9967"/>
                </a:lnTo>
                <a:cubicBezTo>
                  <a:pt x="19945" y="10567"/>
                  <a:pt x="19823" y="11192"/>
                  <a:pt x="19566" y="11779"/>
                </a:cubicBezTo>
                <a:cubicBezTo>
                  <a:pt x="19297" y="12416"/>
                  <a:pt x="18586" y="12943"/>
                  <a:pt x="17815" y="13457"/>
                </a:cubicBezTo>
                <a:cubicBezTo>
                  <a:pt x="17770" y="13484"/>
                  <a:pt x="17818" y="13524"/>
                  <a:pt x="17870" y="13524"/>
                </a:cubicBezTo>
                <a:cubicBezTo>
                  <a:pt x="17889" y="13524"/>
                  <a:pt x="17909" y="13519"/>
                  <a:pt x="17925" y="13506"/>
                </a:cubicBezTo>
                <a:cubicBezTo>
                  <a:pt x="18550" y="13090"/>
                  <a:pt x="19186" y="12661"/>
                  <a:pt x="19529" y="12159"/>
                </a:cubicBezTo>
                <a:cubicBezTo>
                  <a:pt x="19982" y="11473"/>
                  <a:pt x="20068" y="10690"/>
                  <a:pt x="20276" y="9980"/>
                </a:cubicBezTo>
                <a:cubicBezTo>
                  <a:pt x="20291" y="9949"/>
                  <a:pt x="20236" y="9928"/>
                  <a:pt x="20189" y="9928"/>
                </a:cubicBezTo>
                <a:close/>
                <a:moveTo>
                  <a:pt x="115938" y="13457"/>
                </a:moveTo>
                <a:cubicBezTo>
                  <a:pt x="115853" y="13468"/>
                  <a:pt x="115814" y="13497"/>
                  <a:pt x="115814" y="13529"/>
                </a:cubicBezTo>
                <a:lnTo>
                  <a:pt x="115814" y="13529"/>
                </a:lnTo>
                <a:cubicBezTo>
                  <a:pt x="115813" y="13495"/>
                  <a:pt x="115852" y="13457"/>
                  <a:pt x="115938" y="13457"/>
                </a:cubicBezTo>
                <a:close/>
                <a:moveTo>
                  <a:pt x="14510" y="11798"/>
                </a:moveTo>
                <a:cubicBezTo>
                  <a:pt x="14489" y="11798"/>
                  <a:pt x="14467" y="11803"/>
                  <a:pt x="14448" y="11816"/>
                </a:cubicBezTo>
                <a:cubicBezTo>
                  <a:pt x="13505" y="12416"/>
                  <a:pt x="12550" y="13004"/>
                  <a:pt x="11558" y="13579"/>
                </a:cubicBezTo>
                <a:cubicBezTo>
                  <a:pt x="11512" y="13616"/>
                  <a:pt x="11564" y="13653"/>
                  <a:pt x="11618" y="13653"/>
                </a:cubicBezTo>
                <a:cubicBezTo>
                  <a:pt x="11636" y="13653"/>
                  <a:pt x="11654" y="13649"/>
                  <a:pt x="11669" y="13640"/>
                </a:cubicBezTo>
                <a:cubicBezTo>
                  <a:pt x="12660" y="13053"/>
                  <a:pt x="13615" y="12465"/>
                  <a:pt x="14558" y="11865"/>
                </a:cubicBezTo>
                <a:cubicBezTo>
                  <a:pt x="14612" y="11838"/>
                  <a:pt x="14567" y="11798"/>
                  <a:pt x="14510" y="11798"/>
                </a:cubicBezTo>
                <a:close/>
                <a:moveTo>
                  <a:pt x="59426" y="11449"/>
                </a:moveTo>
                <a:cubicBezTo>
                  <a:pt x="59386" y="11449"/>
                  <a:pt x="59347" y="11461"/>
                  <a:pt x="59347" y="11486"/>
                </a:cubicBezTo>
                <a:cubicBezTo>
                  <a:pt x="59371" y="11865"/>
                  <a:pt x="59445" y="12183"/>
                  <a:pt x="59861" y="12502"/>
                </a:cubicBezTo>
                <a:cubicBezTo>
                  <a:pt x="60387" y="12881"/>
                  <a:pt x="60828" y="13200"/>
                  <a:pt x="61122" y="13665"/>
                </a:cubicBezTo>
                <a:cubicBezTo>
                  <a:pt x="61130" y="13677"/>
                  <a:pt x="61153" y="13683"/>
                  <a:pt x="61179" y="13683"/>
                </a:cubicBezTo>
                <a:cubicBezTo>
                  <a:pt x="61231" y="13683"/>
                  <a:pt x="61293" y="13661"/>
                  <a:pt x="61269" y="13628"/>
                </a:cubicBezTo>
                <a:lnTo>
                  <a:pt x="61269" y="13628"/>
                </a:lnTo>
                <a:lnTo>
                  <a:pt x="61269" y="13640"/>
                </a:lnTo>
                <a:cubicBezTo>
                  <a:pt x="61073" y="13310"/>
                  <a:pt x="60816" y="13016"/>
                  <a:pt x="60498" y="12783"/>
                </a:cubicBezTo>
                <a:cubicBezTo>
                  <a:pt x="60277" y="12649"/>
                  <a:pt x="60057" y="12502"/>
                  <a:pt x="59849" y="12343"/>
                </a:cubicBezTo>
                <a:cubicBezTo>
                  <a:pt x="59555" y="12073"/>
                  <a:pt x="59518" y="11792"/>
                  <a:pt x="59506" y="11486"/>
                </a:cubicBezTo>
                <a:cubicBezTo>
                  <a:pt x="59506" y="11461"/>
                  <a:pt x="59466" y="11449"/>
                  <a:pt x="59426" y="11449"/>
                </a:cubicBezTo>
                <a:close/>
                <a:moveTo>
                  <a:pt x="50031" y="11209"/>
                </a:moveTo>
                <a:cubicBezTo>
                  <a:pt x="49997" y="11209"/>
                  <a:pt x="49959" y="11219"/>
                  <a:pt x="49943" y="11241"/>
                </a:cubicBezTo>
                <a:cubicBezTo>
                  <a:pt x="49711" y="11596"/>
                  <a:pt x="49833" y="11914"/>
                  <a:pt x="49723" y="12269"/>
                </a:cubicBezTo>
                <a:cubicBezTo>
                  <a:pt x="49686" y="12415"/>
                  <a:pt x="49493" y="12549"/>
                  <a:pt x="49251" y="12671"/>
                </a:cubicBezTo>
                <a:lnTo>
                  <a:pt x="49251" y="12671"/>
                </a:lnTo>
                <a:cubicBezTo>
                  <a:pt x="49061" y="12596"/>
                  <a:pt x="49035" y="12452"/>
                  <a:pt x="48866" y="12367"/>
                </a:cubicBezTo>
                <a:cubicBezTo>
                  <a:pt x="48780" y="12330"/>
                  <a:pt x="48658" y="12306"/>
                  <a:pt x="48584" y="12245"/>
                </a:cubicBezTo>
                <a:cubicBezTo>
                  <a:pt x="48486" y="12183"/>
                  <a:pt x="48437" y="12073"/>
                  <a:pt x="48425" y="11963"/>
                </a:cubicBezTo>
                <a:cubicBezTo>
                  <a:pt x="48425" y="11939"/>
                  <a:pt x="48385" y="11926"/>
                  <a:pt x="48347" y="11926"/>
                </a:cubicBezTo>
                <a:cubicBezTo>
                  <a:pt x="48309" y="11926"/>
                  <a:pt x="48272" y="11939"/>
                  <a:pt x="48278" y="11963"/>
                </a:cubicBezTo>
                <a:cubicBezTo>
                  <a:pt x="48290" y="12147"/>
                  <a:pt x="48413" y="12306"/>
                  <a:pt x="48596" y="12367"/>
                </a:cubicBezTo>
                <a:cubicBezTo>
                  <a:pt x="48731" y="12416"/>
                  <a:pt x="48866" y="12502"/>
                  <a:pt x="48964" y="12612"/>
                </a:cubicBezTo>
                <a:cubicBezTo>
                  <a:pt x="49013" y="12661"/>
                  <a:pt x="49074" y="12698"/>
                  <a:pt x="49135" y="12722"/>
                </a:cubicBezTo>
                <a:cubicBezTo>
                  <a:pt x="49160" y="12734"/>
                  <a:pt x="49184" y="12747"/>
                  <a:pt x="49209" y="12747"/>
                </a:cubicBezTo>
                <a:cubicBezTo>
                  <a:pt x="49223" y="12754"/>
                  <a:pt x="49237" y="12757"/>
                  <a:pt x="49251" y="12757"/>
                </a:cubicBezTo>
                <a:cubicBezTo>
                  <a:pt x="49269" y="12757"/>
                  <a:pt x="49284" y="12752"/>
                  <a:pt x="49296" y="12745"/>
                </a:cubicBezTo>
                <a:lnTo>
                  <a:pt x="49296" y="12745"/>
                </a:lnTo>
                <a:cubicBezTo>
                  <a:pt x="49281" y="12756"/>
                  <a:pt x="49258" y="12764"/>
                  <a:pt x="49232" y="12764"/>
                </a:cubicBezTo>
                <a:cubicBezTo>
                  <a:pt x="49220" y="12764"/>
                  <a:pt x="49208" y="12762"/>
                  <a:pt x="49196" y="12759"/>
                </a:cubicBezTo>
                <a:cubicBezTo>
                  <a:pt x="49172" y="12747"/>
                  <a:pt x="49147" y="12734"/>
                  <a:pt x="49123" y="12722"/>
                </a:cubicBezTo>
                <a:cubicBezTo>
                  <a:pt x="48743" y="12881"/>
                  <a:pt x="48339" y="13016"/>
                  <a:pt x="47947" y="13126"/>
                </a:cubicBezTo>
                <a:cubicBezTo>
                  <a:pt x="47620" y="13211"/>
                  <a:pt x="47280" y="13260"/>
                  <a:pt x="46952" y="13297"/>
                </a:cubicBezTo>
                <a:lnTo>
                  <a:pt x="46952" y="13297"/>
                </a:lnTo>
                <a:cubicBezTo>
                  <a:pt x="46950" y="13293"/>
                  <a:pt x="46947" y="13289"/>
                  <a:pt x="46943" y="13285"/>
                </a:cubicBezTo>
                <a:cubicBezTo>
                  <a:pt x="46926" y="13277"/>
                  <a:pt x="46909" y="13268"/>
                  <a:pt x="46887" y="13268"/>
                </a:cubicBezTo>
                <a:cubicBezTo>
                  <a:pt x="46878" y="13268"/>
                  <a:pt x="46868" y="13270"/>
                  <a:pt x="46858" y="13273"/>
                </a:cubicBezTo>
                <a:cubicBezTo>
                  <a:pt x="46844" y="13274"/>
                  <a:pt x="46831" y="13274"/>
                  <a:pt x="46819" y="13274"/>
                </a:cubicBezTo>
                <a:cubicBezTo>
                  <a:pt x="46470" y="13274"/>
                  <a:pt x="46520" y="12951"/>
                  <a:pt x="46307" y="12845"/>
                </a:cubicBezTo>
                <a:cubicBezTo>
                  <a:pt x="46037" y="12722"/>
                  <a:pt x="45609" y="12881"/>
                  <a:pt x="45523" y="12612"/>
                </a:cubicBezTo>
                <a:cubicBezTo>
                  <a:pt x="45518" y="12593"/>
                  <a:pt x="45494" y="12585"/>
                  <a:pt x="45467" y="12585"/>
                </a:cubicBezTo>
                <a:cubicBezTo>
                  <a:pt x="45422" y="12585"/>
                  <a:pt x="45369" y="12606"/>
                  <a:pt x="45376" y="12636"/>
                </a:cubicBezTo>
                <a:cubicBezTo>
                  <a:pt x="45413" y="12734"/>
                  <a:pt x="45499" y="12808"/>
                  <a:pt x="45597" y="12832"/>
                </a:cubicBezTo>
                <a:cubicBezTo>
                  <a:pt x="45841" y="12918"/>
                  <a:pt x="46160" y="12832"/>
                  <a:pt x="46307" y="13016"/>
                </a:cubicBezTo>
                <a:cubicBezTo>
                  <a:pt x="46405" y="13126"/>
                  <a:pt x="46454" y="13261"/>
                  <a:pt x="46613" y="13322"/>
                </a:cubicBezTo>
                <a:cubicBezTo>
                  <a:pt x="46614" y="13322"/>
                  <a:pt x="46615" y="13323"/>
                  <a:pt x="46616" y="13323"/>
                </a:cubicBezTo>
                <a:lnTo>
                  <a:pt x="46616" y="13323"/>
                </a:lnTo>
                <a:cubicBezTo>
                  <a:pt x="45970" y="13384"/>
                  <a:pt x="45325" y="13446"/>
                  <a:pt x="44948" y="13738"/>
                </a:cubicBezTo>
                <a:lnTo>
                  <a:pt x="44948" y="13751"/>
                </a:lnTo>
                <a:cubicBezTo>
                  <a:pt x="44913" y="13777"/>
                  <a:pt x="44970" y="13803"/>
                  <a:pt x="45024" y="13803"/>
                </a:cubicBezTo>
                <a:cubicBezTo>
                  <a:pt x="45046" y="13803"/>
                  <a:pt x="45068" y="13798"/>
                  <a:pt x="45082" y="13787"/>
                </a:cubicBezTo>
                <a:cubicBezTo>
                  <a:pt x="45646" y="13347"/>
                  <a:pt x="46699" y="13494"/>
                  <a:pt x="47507" y="13334"/>
                </a:cubicBezTo>
                <a:cubicBezTo>
                  <a:pt x="48082" y="13212"/>
                  <a:pt x="48572" y="12992"/>
                  <a:pt x="49111" y="12820"/>
                </a:cubicBezTo>
                <a:cubicBezTo>
                  <a:pt x="49453" y="12710"/>
                  <a:pt x="49686" y="12661"/>
                  <a:pt x="49833" y="12465"/>
                </a:cubicBezTo>
                <a:cubicBezTo>
                  <a:pt x="49882" y="12367"/>
                  <a:pt x="49894" y="12245"/>
                  <a:pt x="49882" y="12134"/>
                </a:cubicBezTo>
                <a:cubicBezTo>
                  <a:pt x="49857" y="11828"/>
                  <a:pt x="49931" y="11522"/>
                  <a:pt x="50102" y="11253"/>
                </a:cubicBezTo>
                <a:cubicBezTo>
                  <a:pt x="50116" y="11225"/>
                  <a:pt x="50076" y="11209"/>
                  <a:pt x="50031" y="11209"/>
                </a:cubicBezTo>
                <a:close/>
                <a:moveTo>
                  <a:pt x="94266" y="13494"/>
                </a:moveTo>
                <a:cubicBezTo>
                  <a:pt x="94217" y="13604"/>
                  <a:pt x="94168" y="13714"/>
                  <a:pt x="94132" y="13824"/>
                </a:cubicBezTo>
                <a:cubicBezTo>
                  <a:pt x="94193" y="13726"/>
                  <a:pt x="94230" y="13616"/>
                  <a:pt x="94266" y="13506"/>
                </a:cubicBezTo>
                <a:lnTo>
                  <a:pt x="94266" y="13494"/>
                </a:lnTo>
                <a:close/>
                <a:moveTo>
                  <a:pt x="84559" y="12944"/>
                </a:moveTo>
                <a:cubicBezTo>
                  <a:pt x="84542" y="12944"/>
                  <a:pt x="84524" y="12947"/>
                  <a:pt x="84508" y="12955"/>
                </a:cubicBezTo>
                <a:cubicBezTo>
                  <a:pt x="84398" y="13004"/>
                  <a:pt x="84288" y="13065"/>
                  <a:pt x="84202" y="13151"/>
                </a:cubicBezTo>
                <a:cubicBezTo>
                  <a:pt x="84128" y="13236"/>
                  <a:pt x="84141" y="13347"/>
                  <a:pt x="84079" y="13432"/>
                </a:cubicBezTo>
                <a:cubicBezTo>
                  <a:pt x="83920" y="13677"/>
                  <a:pt x="83467" y="13800"/>
                  <a:pt x="83063" y="13910"/>
                </a:cubicBezTo>
                <a:cubicBezTo>
                  <a:pt x="82984" y="13930"/>
                  <a:pt x="83025" y="13981"/>
                  <a:pt x="83088" y="13981"/>
                </a:cubicBezTo>
                <a:cubicBezTo>
                  <a:pt x="83103" y="13981"/>
                  <a:pt x="83120" y="13978"/>
                  <a:pt x="83137" y="13971"/>
                </a:cubicBezTo>
                <a:cubicBezTo>
                  <a:pt x="83467" y="13910"/>
                  <a:pt x="83786" y="13787"/>
                  <a:pt x="84079" y="13616"/>
                </a:cubicBezTo>
                <a:cubicBezTo>
                  <a:pt x="84153" y="13567"/>
                  <a:pt x="84214" y="13494"/>
                  <a:pt x="84263" y="13420"/>
                </a:cubicBezTo>
                <a:cubicBezTo>
                  <a:pt x="84300" y="13359"/>
                  <a:pt x="84275" y="13285"/>
                  <a:pt x="84312" y="13236"/>
                </a:cubicBezTo>
                <a:cubicBezTo>
                  <a:pt x="84398" y="13138"/>
                  <a:pt x="84496" y="13065"/>
                  <a:pt x="84618" y="13016"/>
                </a:cubicBezTo>
                <a:cubicBezTo>
                  <a:pt x="84676" y="12987"/>
                  <a:pt x="84621" y="12944"/>
                  <a:pt x="84559" y="12944"/>
                </a:cubicBezTo>
                <a:close/>
                <a:moveTo>
                  <a:pt x="87530" y="11536"/>
                </a:moveTo>
                <a:cubicBezTo>
                  <a:pt x="87506" y="11536"/>
                  <a:pt x="87483" y="11543"/>
                  <a:pt x="87471" y="11559"/>
                </a:cubicBezTo>
                <a:cubicBezTo>
                  <a:pt x="87104" y="12000"/>
                  <a:pt x="86406" y="12722"/>
                  <a:pt x="87324" y="13077"/>
                </a:cubicBezTo>
                <a:cubicBezTo>
                  <a:pt x="87293" y="13078"/>
                  <a:pt x="87263" y="13079"/>
                  <a:pt x="87232" y="13079"/>
                </a:cubicBezTo>
                <a:cubicBezTo>
                  <a:pt x="86836" y="13079"/>
                  <a:pt x="86450" y="13005"/>
                  <a:pt x="86075" y="12857"/>
                </a:cubicBezTo>
                <a:cubicBezTo>
                  <a:pt x="86056" y="12849"/>
                  <a:pt x="86036" y="12845"/>
                  <a:pt x="86017" y="12845"/>
                </a:cubicBezTo>
                <a:cubicBezTo>
                  <a:pt x="85950" y="12845"/>
                  <a:pt x="85898" y="12887"/>
                  <a:pt x="85965" y="12906"/>
                </a:cubicBezTo>
                <a:lnTo>
                  <a:pt x="85965" y="12894"/>
                </a:lnTo>
                <a:cubicBezTo>
                  <a:pt x="86369" y="13065"/>
                  <a:pt x="86798" y="13138"/>
                  <a:pt x="87226" y="13151"/>
                </a:cubicBezTo>
                <a:cubicBezTo>
                  <a:pt x="87309" y="13151"/>
                  <a:pt x="87389" y="13150"/>
                  <a:pt x="87466" y="13150"/>
                </a:cubicBezTo>
                <a:cubicBezTo>
                  <a:pt x="87509" y="13150"/>
                  <a:pt x="87552" y="13150"/>
                  <a:pt x="87594" y="13151"/>
                </a:cubicBezTo>
                <a:lnTo>
                  <a:pt x="87594" y="13151"/>
                </a:lnTo>
                <a:cubicBezTo>
                  <a:pt x="87594" y="13151"/>
                  <a:pt x="87594" y="13151"/>
                  <a:pt x="87593" y="13151"/>
                </a:cubicBezTo>
                <a:lnTo>
                  <a:pt x="87593" y="13151"/>
                </a:lnTo>
                <a:cubicBezTo>
                  <a:pt x="87594" y="13151"/>
                  <a:pt x="87594" y="13151"/>
                  <a:pt x="87595" y="13151"/>
                </a:cubicBezTo>
                <a:lnTo>
                  <a:pt x="87595" y="13151"/>
                </a:lnTo>
                <a:cubicBezTo>
                  <a:pt x="87608" y="13151"/>
                  <a:pt x="87620" y="13151"/>
                  <a:pt x="87633" y="13152"/>
                </a:cubicBezTo>
                <a:lnTo>
                  <a:pt x="87633" y="13152"/>
                </a:lnTo>
                <a:cubicBezTo>
                  <a:pt x="87674" y="13148"/>
                  <a:pt x="87709" y="13129"/>
                  <a:pt x="87710" y="13113"/>
                </a:cubicBezTo>
                <a:lnTo>
                  <a:pt x="87710" y="13113"/>
                </a:lnTo>
                <a:cubicBezTo>
                  <a:pt x="87712" y="13128"/>
                  <a:pt x="87690" y="13145"/>
                  <a:pt x="87659" y="13152"/>
                </a:cubicBezTo>
                <a:lnTo>
                  <a:pt x="87659" y="13152"/>
                </a:lnTo>
                <a:cubicBezTo>
                  <a:pt x="87993" y="13161"/>
                  <a:pt x="88271" y="13204"/>
                  <a:pt x="88524" y="13396"/>
                </a:cubicBezTo>
                <a:cubicBezTo>
                  <a:pt x="88720" y="13579"/>
                  <a:pt x="88891" y="13763"/>
                  <a:pt x="89063" y="13971"/>
                </a:cubicBezTo>
                <a:cubicBezTo>
                  <a:pt x="89074" y="13986"/>
                  <a:pt x="89094" y="13992"/>
                  <a:pt x="89115" y="13992"/>
                </a:cubicBezTo>
                <a:cubicBezTo>
                  <a:pt x="89165" y="13992"/>
                  <a:pt x="89223" y="13960"/>
                  <a:pt x="89197" y="13934"/>
                </a:cubicBezTo>
                <a:cubicBezTo>
                  <a:pt x="88965" y="13689"/>
                  <a:pt x="88757" y="13273"/>
                  <a:pt x="88279" y="13126"/>
                </a:cubicBezTo>
                <a:cubicBezTo>
                  <a:pt x="88132" y="13099"/>
                  <a:pt x="87985" y="13085"/>
                  <a:pt x="87843" y="13085"/>
                </a:cubicBezTo>
                <a:cubicBezTo>
                  <a:pt x="87796" y="13085"/>
                  <a:pt x="87750" y="13086"/>
                  <a:pt x="87704" y="13090"/>
                </a:cubicBezTo>
                <a:lnTo>
                  <a:pt x="87667" y="13090"/>
                </a:lnTo>
                <a:cubicBezTo>
                  <a:pt x="86430" y="12796"/>
                  <a:pt x="87251" y="12037"/>
                  <a:pt x="87606" y="11596"/>
                </a:cubicBezTo>
                <a:cubicBezTo>
                  <a:pt x="87630" y="11563"/>
                  <a:pt x="87578" y="11536"/>
                  <a:pt x="87530" y="11536"/>
                </a:cubicBezTo>
                <a:close/>
                <a:moveTo>
                  <a:pt x="32637" y="13703"/>
                </a:moveTo>
                <a:cubicBezTo>
                  <a:pt x="32611" y="13703"/>
                  <a:pt x="32585" y="13710"/>
                  <a:pt x="32569" y="13726"/>
                </a:cubicBezTo>
                <a:lnTo>
                  <a:pt x="32263" y="14008"/>
                </a:lnTo>
                <a:cubicBezTo>
                  <a:pt x="32229" y="14033"/>
                  <a:pt x="32284" y="14065"/>
                  <a:pt x="32337" y="14065"/>
                </a:cubicBezTo>
                <a:cubicBezTo>
                  <a:pt x="32360" y="14065"/>
                  <a:pt x="32383" y="14059"/>
                  <a:pt x="32398" y="14045"/>
                </a:cubicBezTo>
                <a:lnTo>
                  <a:pt x="32704" y="13763"/>
                </a:lnTo>
                <a:cubicBezTo>
                  <a:pt x="32736" y="13730"/>
                  <a:pt x="32687" y="13703"/>
                  <a:pt x="32637" y="13703"/>
                </a:cubicBezTo>
                <a:close/>
                <a:moveTo>
                  <a:pt x="32718" y="13026"/>
                </a:moveTo>
                <a:cubicBezTo>
                  <a:pt x="32695" y="13026"/>
                  <a:pt x="32672" y="13030"/>
                  <a:pt x="32655" y="13041"/>
                </a:cubicBezTo>
                <a:lnTo>
                  <a:pt x="31345" y="14069"/>
                </a:lnTo>
                <a:cubicBezTo>
                  <a:pt x="31301" y="14104"/>
                  <a:pt x="31357" y="14133"/>
                  <a:pt x="31416" y="14133"/>
                </a:cubicBezTo>
                <a:cubicBezTo>
                  <a:pt x="31439" y="14133"/>
                  <a:pt x="31462" y="14128"/>
                  <a:pt x="31479" y="14118"/>
                </a:cubicBezTo>
                <a:lnTo>
                  <a:pt x="32789" y="13090"/>
                </a:lnTo>
                <a:cubicBezTo>
                  <a:pt x="32833" y="13054"/>
                  <a:pt x="32777" y="13026"/>
                  <a:pt x="32718" y="13026"/>
                </a:cubicBezTo>
                <a:close/>
                <a:moveTo>
                  <a:pt x="37658" y="1211"/>
                </a:moveTo>
                <a:cubicBezTo>
                  <a:pt x="36890" y="1211"/>
                  <a:pt x="36257" y="1649"/>
                  <a:pt x="35703" y="1850"/>
                </a:cubicBezTo>
                <a:cubicBezTo>
                  <a:pt x="33622" y="2633"/>
                  <a:pt x="31026" y="3147"/>
                  <a:pt x="28737" y="3735"/>
                </a:cubicBezTo>
                <a:cubicBezTo>
                  <a:pt x="28712" y="3747"/>
                  <a:pt x="28675" y="3760"/>
                  <a:pt x="28663" y="3784"/>
                </a:cubicBezTo>
                <a:cubicBezTo>
                  <a:pt x="28125" y="3663"/>
                  <a:pt x="27559" y="3550"/>
                  <a:pt x="27012" y="3550"/>
                </a:cubicBezTo>
                <a:cubicBezTo>
                  <a:pt x="26838" y="3550"/>
                  <a:pt x="26665" y="3562"/>
                  <a:pt x="26496" y="3588"/>
                </a:cubicBezTo>
                <a:cubicBezTo>
                  <a:pt x="25235" y="3821"/>
                  <a:pt x="23998" y="4200"/>
                  <a:pt x="22811" y="4690"/>
                </a:cubicBezTo>
                <a:cubicBezTo>
                  <a:pt x="21684" y="5143"/>
                  <a:pt x="20631" y="5621"/>
                  <a:pt x="19272" y="5890"/>
                </a:cubicBezTo>
                <a:cubicBezTo>
                  <a:pt x="18219" y="6098"/>
                  <a:pt x="17166" y="6245"/>
                  <a:pt x="16260" y="6625"/>
                </a:cubicBezTo>
                <a:cubicBezTo>
                  <a:pt x="13921" y="7604"/>
                  <a:pt x="11754" y="8657"/>
                  <a:pt x="9281" y="9563"/>
                </a:cubicBezTo>
                <a:lnTo>
                  <a:pt x="9061" y="9637"/>
                </a:lnTo>
                <a:cubicBezTo>
                  <a:pt x="9036" y="9612"/>
                  <a:pt x="8999" y="9588"/>
                  <a:pt x="8950" y="9575"/>
                </a:cubicBezTo>
                <a:cubicBezTo>
                  <a:pt x="8032" y="9404"/>
                  <a:pt x="7028" y="9551"/>
                  <a:pt x="6146" y="9343"/>
                </a:cubicBezTo>
                <a:cubicBezTo>
                  <a:pt x="5302" y="9147"/>
                  <a:pt x="4738" y="8731"/>
                  <a:pt x="3955" y="8474"/>
                </a:cubicBezTo>
                <a:cubicBezTo>
                  <a:pt x="3649" y="8376"/>
                  <a:pt x="3318" y="8314"/>
                  <a:pt x="2988" y="8241"/>
                </a:cubicBezTo>
                <a:cubicBezTo>
                  <a:pt x="2510" y="8118"/>
                  <a:pt x="2033" y="7959"/>
                  <a:pt x="1592" y="7763"/>
                </a:cubicBezTo>
                <a:cubicBezTo>
                  <a:pt x="1077" y="7567"/>
                  <a:pt x="539" y="7408"/>
                  <a:pt x="0" y="7310"/>
                </a:cubicBezTo>
                <a:lnTo>
                  <a:pt x="0" y="7519"/>
                </a:lnTo>
                <a:cubicBezTo>
                  <a:pt x="392" y="7616"/>
                  <a:pt x="771" y="7739"/>
                  <a:pt x="1151" y="7886"/>
                </a:cubicBezTo>
                <a:cubicBezTo>
                  <a:pt x="1126" y="7861"/>
                  <a:pt x="1102" y="7849"/>
                  <a:pt x="1077" y="7825"/>
                </a:cubicBezTo>
                <a:lnTo>
                  <a:pt x="1077" y="7825"/>
                </a:lnTo>
                <a:cubicBezTo>
                  <a:pt x="1102" y="7837"/>
                  <a:pt x="1126" y="7861"/>
                  <a:pt x="1151" y="7874"/>
                </a:cubicBezTo>
                <a:cubicBezTo>
                  <a:pt x="1469" y="8069"/>
                  <a:pt x="1739" y="8351"/>
                  <a:pt x="1935" y="8669"/>
                </a:cubicBezTo>
                <a:cubicBezTo>
                  <a:pt x="1951" y="8691"/>
                  <a:pt x="1988" y="8701"/>
                  <a:pt x="2022" y="8701"/>
                </a:cubicBezTo>
                <a:cubicBezTo>
                  <a:pt x="2065" y="8701"/>
                  <a:pt x="2102" y="8685"/>
                  <a:pt x="2081" y="8657"/>
                </a:cubicBezTo>
                <a:cubicBezTo>
                  <a:pt x="1940" y="8422"/>
                  <a:pt x="1776" y="8220"/>
                  <a:pt x="1579" y="8042"/>
                </a:cubicBezTo>
                <a:lnTo>
                  <a:pt x="1579" y="8042"/>
                </a:lnTo>
                <a:lnTo>
                  <a:pt x="1910" y="8167"/>
                </a:lnTo>
                <a:cubicBezTo>
                  <a:pt x="2730" y="8474"/>
                  <a:pt x="3722" y="8584"/>
                  <a:pt x="4518" y="8927"/>
                </a:cubicBezTo>
                <a:cubicBezTo>
                  <a:pt x="4996" y="9147"/>
                  <a:pt x="5424" y="9392"/>
                  <a:pt x="6012" y="9539"/>
                </a:cubicBezTo>
                <a:cubicBezTo>
                  <a:pt x="6881" y="9735"/>
                  <a:pt x="7861" y="9600"/>
                  <a:pt x="8754" y="9747"/>
                </a:cubicBezTo>
                <a:cubicBezTo>
                  <a:pt x="7897" y="10029"/>
                  <a:pt x="6979" y="10298"/>
                  <a:pt x="6269" y="10677"/>
                </a:cubicBezTo>
                <a:cubicBezTo>
                  <a:pt x="5951" y="10849"/>
                  <a:pt x="5644" y="11057"/>
                  <a:pt x="5375" y="11290"/>
                </a:cubicBezTo>
                <a:cubicBezTo>
                  <a:pt x="5436" y="11339"/>
                  <a:pt x="5485" y="11388"/>
                  <a:pt x="5547" y="11437"/>
                </a:cubicBezTo>
                <a:cubicBezTo>
                  <a:pt x="5580" y="11478"/>
                  <a:pt x="5528" y="11503"/>
                  <a:pt x="5476" y="11503"/>
                </a:cubicBezTo>
                <a:cubicBezTo>
                  <a:pt x="5452" y="11503"/>
                  <a:pt x="5428" y="11497"/>
                  <a:pt x="5412" y="11486"/>
                </a:cubicBezTo>
                <a:cubicBezTo>
                  <a:pt x="5407" y="11481"/>
                  <a:pt x="5402" y="11476"/>
                  <a:pt x="5398" y="11471"/>
                </a:cubicBezTo>
                <a:lnTo>
                  <a:pt x="5398" y="11471"/>
                </a:lnTo>
                <a:cubicBezTo>
                  <a:pt x="5398" y="11472"/>
                  <a:pt x="5399" y="11473"/>
                  <a:pt x="5400" y="11473"/>
                </a:cubicBezTo>
                <a:cubicBezTo>
                  <a:pt x="5416" y="11490"/>
                  <a:pt x="5442" y="11496"/>
                  <a:pt x="5467" y="11496"/>
                </a:cubicBezTo>
                <a:cubicBezTo>
                  <a:pt x="5518" y="11496"/>
                  <a:pt x="5567" y="11469"/>
                  <a:pt x="5534" y="11437"/>
                </a:cubicBezTo>
                <a:cubicBezTo>
                  <a:pt x="5485" y="11388"/>
                  <a:pt x="5424" y="11339"/>
                  <a:pt x="5363" y="11290"/>
                </a:cubicBezTo>
                <a:cubicBezTo>
                  <a:pt x="4934" y="10971"/>
                  <a:pt x="4494" y="10690"/>
                  <a:pt x="4028" y="10433"/>
                </a:cubicBezTo>
                <a:cubicBezTo>
                  <a:pt x="3441" y="10078"/>
                  <a:pt x="3134" y="9661"/>
                  <a:pt x="2437" y="9355"/>
                </a:cubicBezTo>
                <a:cubicBezTo>
                  <a:pt x="2423" y="9351"/>
                  <a:pt x="2408" y="9349"/>
                  <a:pt x="2393" y="9349"/>
                </a:cubicBezTo>
                <a:cubicBezTo>
                  <a:pt x="2328" y="9349"/>
                  <a:pt x="2267" y="9386"/>
                  <a:pt x="2326" y="9416"/>
                </a:cubicBezTo>
                <a:cubicBezTo>
                  <a:pt x="2951" y="9686"/>
                  <a:pt x="3257" y="10065"/>
                  <a:pt x="3759" y="10396"/>
                </a:cubicBezTo>
                <a:cubicBezTo>
                  <a:pt x="4273" y="10714"/>
                  <a:pt x="4849" y="11008"/>
                  <a:pt x="5277" y="11363"/>
                </a:cubicBezTo>
                <a:cubicBezTo>
                  <a:pt x="5155" y="11473"/>
                  <a:pt x="5020" y="11571"/>
                  <a:pt x="4898" y="11669"/>
                </a:cubicBezTo>
                <a:lnTo>
                  <a:pt x="4910" y="11681"/>
                </a:lnTo>
                <a:lnTo>
                  <a:pt x="4910" y="11681"/>
                </a:lnTo>
                <a:lnTo>
                  <a:pt x="4885" y="11669"/>
                </a:lnTo>
                <a:cubicBezTo>
                  <a:pt x="4469" y="11314"/>
                  <a:pt x="3820" y="11082"/>
                  <a:pt x="3306" y="10775"/>
                </a:cubicBezTo>
                <a:cubicBezTo>
                  <a:pt x="2645" y="10396"/>
                  <a:pt x="2081" y="9894"/>
                  <a:pt x="1628" y="9294"/>
                </a:cubicBezTo>
                <a:cubicBezTo>
                  <a:pt x="1614" y="9275"/>
                  <a:pt x="1583" y="9267"/>
                  <a:pt x="1551" y="9267"/>
                </a:cubicBezTo>
                <a:cubicBezTo>
                  <a:pt x="1499" y="9267"/>
                  <a:pt x="1447" y="9288"/>
                  <a:pt x="1469" y="9318"/>
                </a:cubicBezTo>
                <a:cubicBezTo>
                  <a:pt x="1837" y="9808"/>
                  <a:pt x="2277" y="10237"/>
                  <a:pt x="2792" y="10580"/>
                </a:cubicBezTo>
                <a:cubicBezTo>
                  <a:pt x="3392" y="10984"/>
                  <a:pt x="4273" y="11290"/>
                  <a:pt x="4775" y="11730"/>
                </a:cubicBezTo>
                <a:lnTo>
                  <a:pt x="4787" y="11730"/>
                </a:lnTo>
                <a:cubicBezTo>
                  <a:pt x="4805" y="11741"/>
                  <a:pt x="4826" y="11745"/>
                  <a:pt x="4847" y="11745"/>
                </a:cubicBezTo>
                <a:cubicBezTo>
                  <a:pt x="4898" y="11745"/>
                  <a:pt x="4945" y="11717"/>
                  <a:pt x="4910" y="11681"/>
                </a:cubicBezTo>
                <a:lnTo>
                  <a:pt x="4910" y="11681"/>
                </a:lnTo>
                <a:lnTo>
                  <a:pt x="4922" y="11694"/>
                </a:lnTo>
                <a:cubicBezTo>
                  <a:pt x="4951" y="11722"/>
                  <a:pt x="4898" y="11751"/>
                  <a:pt x="4845" y="11751"/>
                </a:cubicBezTo>
                <a:cubicBezTo>
                  <a:pt x="4829" y="11751"/>
                  <a:pt x="4813" y="11748"/>
                  <a:pt x="4800" y="11743"/>
                </a:cubicBezTo>
                <a:cubicBezTo>
                  <a:pt x="4481" y="11975"/>
                  <a:pt x="4138" y="12171"/>
                  <a:pt x="3771" y="12306"/>
                </a:cubicBezTo>
                <a:cubicBezTo>
                  <a:pt x="3706" y="12328"/>
                  <a:pt x="3679" y="12359"/>
                  <a:pt x="3691" y="12392"/>
                </a:cubicBezTo>
                <a:lnTo>
                  <a:pt x="3698" y="12392"/>
                </a:lnTo>
                <a:lnTo>
                  <a:pt x="3691" y="12392"/>
                </a:lnTo>
                <a:lnTo>
                  <a:pt x="3691" y="12392"/>
                </a:lnTo>
                <a:cubicBezTo>
                  <a:pt x="3691" y="12392"/>
                  <a:pt x="3691" y="12392"/>
                  <a:pt x="3691" y="12392"/>
                </a:cubicBezTo>
                <a:lnTo>
                  <a:pt x="3685" y="12392"/>
                </a:lnTo>
                <a:cubicBezTo>
                  <a:pt x="3686" y="12392"/>
                  <a:pt x="3686" y="12392"/>
                  <a:pt x="3686" y="12392"/>
                </a:cubicBezTo>
                <a:lnTo>
                  <a:pt x="3686" y="12392"/>
                </a:lnTo>
                <a:lnTo>
                  <a:pt x="3691" y="12392"/>
                </a:lnTo>
                <a:lnTo>
                  <a:pt x="3691" y="12392"/>
                </a:lnTo>
                <a:cubicBezTo>
                  <a:pt x="3693" y="12396"/>
                  <a:pt x="3695" y="12400"/>
                  <a:pt x="3698" y="12404"/>
                </a:cubicBezTo>
                <a:cubicBezTo>
                  <a:pt x="3703" y="12411"/>
                  <a:pt x="3708" y="12417"/>
                  <a:pt x="3713" y="12424"/>
                </a:cubicBezTo>
                <a:lnTo>
                  <a:pt x="3713" y="12424"/>
                </a:lnTo>
                <a:cubicBezTo>
                  <a:pt x="3703" y="12414"/>
                  <a:pt x="3694" y="12404"/>
                  <a:pt x="3686" y="12392"/>
                </a:cubicBezTo>
                <a:lnTo>
                  <a:pt x="3686" y="12392"/>
                </a:lnTo>
                <a:lnTo>
                  <a:pt x="3134" y="12416"/>
                </a:lnTo>
                <a:cubicBezTo>
                  <a:pt x="3132" y="12424"/>
                  <a:pt x="3125" y="12431"/>
                  <a:pt x="3115" y="12437"/>
                </a:cubicBezTo>
                <a:lnTo>
                  <a:pt x="3115" y="12437"/>
                </a:lnTo>
                <a:cubicBezTo>
                  <a:pt x="3118" y="12434"/>
                  <a:pt x="3121" y="12431"/>
                  <a:pt x="3122" y="12428"/>
                </a:cubicBezTo>
                <a:cubicBezTo>
                  <a:pt x="3122" y="12416"/>
                  <a:pt x="3122" y="12404"/>
                  <a:pt x="3110" y="12404"/>
                </a:cubicBezTo>
                <a:cubicBezTo>
                  <a:pt x="2632" y="12049"/>
                  <a:pt x="2179" y="11681"/>
                  <a:pt x="1665" y="11339"/>
                </a:cubicBezTo>
                <a:cubicBezTo>
                  <a:pt x="1163" y="11020"/>
                  <a:pt x="441" y="10775"/>
                  <a:pt x="0" y="10420"/>
                </a:cubicBezTo>
                <a:lnTo>
                  <a:pt x="0" y="10555"/>
                </a:lnTo>
                <a:cubicBezTo>
                  <a:pt x="318" y="10751"/>
                  <a:pt x="637" y="10910"/>
                  <a:pt x="967" y="11069"/>
                </a:cubicBezTo>
                <a:cubicBezTo>
                  <a:pt x="1763" y="11461"/>
                  <a:pt x="2351" y="11963"/>
                  <a:pt x="2975" y="12441"/>
                </a:cubicBezTo>
                <a:cubicBezTo>
                  <a:pt x="2976" y="12441"/>
                  <a:pt x="2976" y="12441"/>
                  <a:pt x="2976" y="12441"/>
                </a:cubicBezTo>
                <a:lnTo>
                  <a:pt x="2976" y="12441"/>
                </a:lnTo>
                <a:cubicBezTo>
                  <a:pt x="2686" y="12453"/>
                  <a:pt x="2408" y="12478"/>
                  <a:pt x="2130" y="12514"/>
                </a:cubicBezTo>
                <a:cubicBezTo>
                  <a:pt x="1742" y="12553"/>
                  <a:pt x="1412" y="12612"/>
                  <a:pt x="1060" y="12612"/>
                </a:cubicBezTo>
                <a:cubicBezTo>
                  <a:pt x="858" y="12612"/>
                  <a:pt x="649" y="12592"/>
                  <a:pt x="416" y="12539"/>
                </a:cubicBezTo>
                <a:cubicBezTo>
                  <a:pt x="269" y="12502"/>
                  <a:pt x="147" y="12453"/>
                  <a:pt x="12" y="12416"/>
                </a:cubicBezTo>
                <a:lnTo>
                  <a:pt x="12" y="12624"/>
                </a:lnTo>
                <a:cubicBezTo>
                  <a:pt x="372" y="12714"/>
                  <a:pt x="629" y="12835"/>
                  <a:pt x="1077" y="12835"/>
                </a:cubicBezTo>
                <a:cubicBezTo>
                  <a:pt x="1116" y="12835"/>
                  <a:pt x="1157" y="12834"/>
                  <a:pt x="1200" y="12832"/>
                </a:cubicBezTo>
                <a:cubicBezTo>
                  <a:pt x="1530" y="12820"/>
                  <a:pt x="1898" y="12722"/>
                  <a:pt x="2228" y="12685"/>
                </a:cubicBezTo>
                <a:cubicBezTo>
                  <a:pt x="2828" y="12624"/>
                  <a:pt x="3453" y="12600"/>
                  <a:pt x="4065" y="12575"/>
                </a:cubicBezTo>
                <a:cubicBezTo>
                  <a:pt x="5595" y="12514"/>
                  <a:pt x="7126" y="12367"/>
                  <a:pt x="8632" y="12110"/>
                </a:cubicBezTo>
                <a:lnTo>
                  <a:pt x="8632" y="12110"/>
                </a:lnTo>
                <a:cubicBezTo>
                  <a:pt x="8375" y="12281"/>
                  <a:pt x="8167" y="12514"/>
                  <a:pt x="8044" y="12796"/>
                </a:cubicBezTo>
                <a:cubicBezTo>
                  <a:pt x="7946" y="13004"/>
                  <a:pt x="7922" y="13212"/>
                  <a:pt x="7775" y="13408"/>
                </a:cubicBezTo>
                <a:cubicBezTo>
                  <a:pt x="7604" y="13653"/>
                  <a:pt x="7285" y="13861"/>
                  <a:pt x="7016" y="14081"/>
                </a:cubicBezTo>
                <a:cubicBezTo>
                  <a:pt x="6981" y="14116"/>
                  <a:pt x="7034" y="14145"/>
                  <a:pt x="7089" y="14145"/>
                </a:cubicBezTo>
                <a:cubicBezTo>
                  <a:pt x="7111" y="14145"/>
                  <a:pt x="7133" y="14141"/>
                  <a:pt x="7150" y="14130"/>
                </a:cubicBezTo>
                <a:cubicBezTo>
                  <a:pt x="7530" y="13824"/>
                  <a:pt x="7910" y="13543"/>
                  <a:pt x="8057" y="13175"/>
                </a:cubicBezTo>
                <a:cubicBezTo>
                  <a:pt x="8203" y="12771"/>
                  <a:pt x="8363" y="12367"/>
                  <a:pt x="8901" y="12061"/>
                </a:cubicBezTo>
                <a:cubicBezTo>
                  <a:pt x="8938" y="12037"/>
                  <a:pt x="8975" y="12012"/>
                  <a:pt x="9024" y="11988"/>
                </a:cubicBezTo>
                <a:cubicBezTo>
                  <a:pt x="9081" y="11968"/>
                  <a:pt x="9027" y="11927"/>
                  <a:pt x="8965" y="11927"/>
                </a:cubicBezTo>
                <a:cubicBezTo>
                  <a:pt x="8962" y="11927"/>
                  <a:pt x="8959" y="11927"/>
                  <a:pt x="8956" y="11927"/>
                </a:cubicBezTo>
                <a:lnTo>
                  <a:pt x="8956" y="11927"/>
                </a:lnTo>
                <a:cubicBezTo>
                  <a:pt x="8963" y="11926"/>
                  <a:pt x="8970" y="11926"/>
                  <a:pt x="8978" y="11926"/>
                </a:cubicBezTo>
                <a:cubicBezTo>
                  <a:pt x="9031" y="11926"/>
                  <a:pt x="9082" y="11960"/>
                  <a:pt x="9036" y="11988"/>
                </a:cubicBezTo>
                <a:cubicBezTo>
                  <a:pt x="8987" y="12012"/>
                  <a:pt x="8950" y="12037"/>
                  <a:pt x="8914" y="12061"/>
                </a:cubicBezTo>
                <a:lnTo>
                  <a:pt x="9061" y="12037"/>
                </a:lnTo>
                <a:cubicBezTo>
                  <a:pt x="10420" y="11779"/>
                  <a:pt x="12171" y="11571"/>
                  <a:pt x="13236" y="11045"/>
                </a:cubicBezTo>
                <a:cubicBezTo>
                  <a:pt x="13750" y="10775"/>
                  <a:pt x="14203" y="10763"/>
                  <a:pt x="14913" y="10702"/>
                </a:cubicBezTo>
                <a:cubicBezTo>
                  <a:pt x="15121" y="10690"/>
                  <a:pt x="15329" y="10665"/>
                  <a:pt x="15538" y="10628"/>
                </a:cubicBezTo>
                <a:cubicBezTo>
                  <a:pt x="16076" y="10506"/>
                  <a:pt x="16578" y="10298"/>
                  <a:pt x="17031" y="10004"/>
                </a:cubicBezTo>
                <a:cubicBezTo>
                  <a:pt x="17151" y="9930"/>
                  <a:pt x="17035" y="9835"/>
                  <a:pt x="16902" y="9835"/>
                </a:cubicBezTo>
                <a:cubicBezTo>
                  <a:pt x="16858" y="9835"/>
                  <a:pt x="16813" y="9845"/>
                  <a:pt x="16774" y="9869"/>
                </a:cubicBezTo>
                <a:cubicBezTo>
                  <a:pt x="16064" y="10273"/>
                  <a:pt x="15513" y="10482"/>
                  <a:pt x="14411" y="10506"/>
                </a:cubicBezTo>
                <a:cubicBezTo>
                  <a:pt x="14378" y="10505"/>
                  <a:pt x="14346" y="10504"/>
                  <a:pt x="14313" y="10504"/>
                </a:cubicBezTo>
                <a:cubicBezTo>
                  <a:pt x="14015" y="10504"/>
                  <a:pt x="13720" y="10555"/>
                  <a:pt x="13444" y="10665"/>
                </a:cubicBezTo>
                <a:cubicBezTo>
                  <a:pt x="13101" y="10788"/>
                  <a:pt x="12893" y="10984"/>
                  <a:pt x="12526" y="11118"/>
                </a:cubicBezTo>
                <a:cubicBezTo>
                  <a:pt x="12097" y="11253"/>
                  <a:pt x="11656" y="11351"/>
                  <a:pt x="11215" y="11424"/>
                </a:cubicBezTo>
                <a:cubicBezTo>
                  <a:pt x="10469" y="11584"/>
                  <a:pt x="9709" y="11730"/>
                  <a:pt x="8963" y="11865"/>
                </a:cubicBezTo>
                <a:cubicBezTo>
                  <a:pt x="8656" y="11926"/>
                  <a:pt x="8338" y="11975"/>
                  <a:pt x="8032" y="12024"/>
                </a:cubicBezTo>
                <a:cubicBezTo>
                  <a:pt x="7910" y="12086"/>
                  <a:pt x="7799" y="12147"/>
                  <a:pt x="7677" y="12183"/>
                </a:cubicBezTo>
                <a:cubicBezTo>
                  <a:pt x="7799" y="12134"/>
                  <a:pt x="7910" y="12086"/>
                  <a:pt x="8020" y="12012"/>
                </a:cubicBezTo>
                <a:cubicBezTo>
                  <a:pt x="8265" y="11853"/>
                  <a:pt x="8497" y="11657"/>
                  <a:pt x="8681" y="11437"/>
                </a:cubicBezTo>
                <a:cubicBezTo>
                  <a:pt x="8852" y="11253"/>
                  <a:pt x="9048" y="11082"/>
                  <a:pt x="9281" y="10971"/>
                </a:cubicBezTo>
                <a:cubicBezTo>
                  <a:pt x="9612" y="10800"/>
                  <a:pt x="10065" y="10714"/>
                  <a:pt x="10432" y="10567"/>
                </a:cubicBezTo>
                <a:cubicBezTo>
                  <a:pt x="10489" y="10548"/>
                  <a:pt x="10435" y="10507"/>
                  <a:pt x="10373" y="10507"/>
                </a:cubicBezTo>
                <a:cubicBezTo>
                  <a:pt x="10356" y="10507"/>
                  <a:pt x="10338" y="10510"/>
                  <a:pt x="10322" y="10518"/>
                </a:cubicBezTo>
                <a:cubicBezTo>
                  <a:pt x="9758" y="10751"/>
                  <a:pt x="9171" y="10849"/>
                  <a:pt x="8779" y="11179"/>
                </a:cubicBezTo>
                <a:cubicBezTo>
                  <a:pt x="8424" y="11486"/>
                  <a:pt x="8240" y="11828"/>
                  <a:pt x="7701" y="12061"/>
                </a:cubicBezTo>
                <a:cubicBezTo>
                  <a:pt x="7699" y="12062"/>
                  <a:pt x="7696" y="12063"/>
                  <a:pt x="7693" y="12064"/>
                </a:cubicBezTo>
                <a:lnTo>
                  <a:pt x="7693" y="12064"/>
                </a:lnTo>
                <a:cubicBezTo>
                  <a:pt x="7113" y="12148"/>
                  <a:pt x="6543" y="12221"/>
                  <a:pt x="5951" y="12269"/>
                </a:cubicBezTo>
                <a:cubicBezTo>
                  <a:pt x="5791" y="12330"/>
                  <a:pt x="5620" y="12392"/>
                  <a:pt x="5461" y="12441"/>
                </a:cubicBezTo>
                <a:cubicBezTo>
                  <a:pt x="5620" y="12392"/>
                  <a:pt x="5791" y="12330"/>
                  <a:pt x="5951" y="12257"/>
                </a:cubicBezTo>
                <a:cubicBezTo>
                  <a:pt x="7138" y="11755"/>
                  <a:pt x="7457" y="10849"/>
                  <a:pt x="8803" y="10420"/>
                </a:cubicBezTo>
                <a:cubicBezTo>
                  <a:pt x="9563" y="10175"/>
                  <a:pt x="10383" y="10016"/>
                  <a:pt x="11105" y="9735"/>
                </a:cubicBezTo>
                <a:cubicBezTo>
                  <a:pt x="11779" y="9478"/>
                  <a:pt x="12415" y="9147"/>
                  <a:pt x="13015" y="8755"/>
                </a:cubicBezTo>
                <a:cubicBezTo>
                  <a:pt x="13060" y="8728"/>
                  <a:pt x="13013" y="8688"/>
                  <a:pt x="12960" y="8688"/>
                </a:cubicBezTo>
                <a:cubicBezTo>
                  <a:pt x="12941" y="8688"/>
                  <a:pt x="12921" y="8693"/>
                  <a:pt x="12905" y="8706"/>
                </a:cubicBezTo>
                <a:cubicBezTo>
                  <a:pt x="12232" y="9147"/>
                  <a:pt x="11509" y="9502"/>
                  <a:pt x="10762" y="9771"/>
                </a:cubicBezTo>
                <a:cubicBezTo>
                  <a:pt x="10040" y="10029"/>
                  <a:pt x="9171" y="10175"/>
                  <a:pt x="8461" y="10445"/>
                </a:cubicBezTo>
                <a:cubicBezTo>
                  <a:pt x="7199" y="10935"/>
                  <a:pt x="6930" y="11828"/>
                  <a:pt x="5644" y="12294"/>
                </a:cubicBezTo>
                <a:cubicBezTo>
                  <a:pt x="5559" y="12318"/>
                  <a:pt x="5473" y="12343"/>
                  <a:pt x="5375" y="12379"/>
                </a:cubicBezTo>
                <a:cubicBezTo>
                  <a:pt x="5352" y="12386"/>
                  <a:pt x="5341" y="12395"/>
                  <a:pt x="5338" y="12405"/>
                </a:cubicBezTo>
                <a:lnTo>
                  <a:pt x="5338" y="12405"/>
                </a:lnTo>
                <a:cubicBezTo>
                  <a:pt x="5335" y="12390"/>
                  <a:pt x="5345" y="12376"/>
                  <a:pt x="5375" y="12367"/>
                </a:cubicBezTo>
                <a:cubicBezTo>
                  <a:pt x="5461" y="12343"/>
                  <a:pt x="5559" y="12318"/>
                  <a:pt x="5632" y="12294"/>
                </a:cubicBezTo>
                <a:lnTo>
                  <a:pt x="5632" y="12294"/>
                </a:lnTo>
                <a:cubicBezTo>
                  <a:pt x="5155" y="12330"/>
                  <a:pt x="4653" y="12355"/>
                  <a:pt x="4151" y="12379"/>
                </a:cubicBezTo>
                <a:cubicBezTo>
                  <a:pt x="4849" y="12086"/>
                  <a:pt x="5277" y="11706"/>
                  <a:pt x="5779" y="11314"/>
                </a:cubicBezTo>
                <a:cubicBezTo>
                  <a:pt x="6575" y="10702"/>
                  <a:pt x="7677" y="10371"/>
                  <a:pt x="8828" y="9955"/>
                </a:cubicBezTo>
                <a:cubicBezTo>
                  <a:pt x="11032" y="9184"/>
                  <a:pt x="13126" y="8327"/>
                  <a:pt x="15121" y="7421"/>
                </a:cubicBezTo>
                <a:cubicBezTo>
                  <a:pt x="16284" y="6882"/>
                  <a:pt x="17264" y="6478"/>
                  <a:pt x="18746" y="6208"/>
                </a:cubicBezTo>
                <a:cubicBezTo>
                  <a:pt x="19762" y="6037"/>
                  <a:pt x="20754" y="5755"/>
                  <a:pt x="21721" y="5388"/>
                </a:cubicBezTo>
                <a:cubicBezTo>
                  <a:pt x="22176" y="5209"/>
                  <a:pt x="22619" y="5029"/>
                  <a:pt x="23073" y="4850"/>
                </a:cubicBezTo>
                <a:lnTo>
                  <a:pt x="23073" y="4850"/>
                </a:lnTo>
                <a:cubicBezTo>
                  <a:pt x="22983" y="4910"/>
                  <a:pt x="22903" y="4990"/>
                  <a:pt x="22823" y="5070"/>
                </a:cubicBezTo>
                <a:cubicBezTo>
                  <a:pt x="22762" y="5155"/>
                  <a:pt x="22786" y="5253"/>
                  <a:pt x="22982" y="5266"/>
                </a:cubicBezTo>
                <a:cubicBezTo>
                  <a:pt x="22989" y="5267"/>
                  <a:pt x="22997" y="5267"/>
                  <a:pt x="23003" y="5267"/>
                </a:cubicBezTo>
                <a:cubicBezTo>
                  <a:pt x="23085" y="5267"/>
                  <a:pt x="23109" y="5203"/>
                  <a:pt x="23019" y="5192"/>
                </a:cubicBezTo>
                <a:cubicBezTo>
                  <a:pt x="22811" y="5168"/>
                  <a:pt x="23227" y="4886"/>
                  <a:pt x="23264" y="4862"/>
                </a:cubicBezTo>
                <a:lnTo>
                  <a:pt x="23508" y="4678"/>
                </a:lnTo>
                <a:lnTo>
                  <a:pt x="23606" y="4592"/>
                </a:lnTo>
                <a:cubicBezTo>
                  <a:pt x="23616" y="4585"/>
                  <a:pt x="23618" y="4578"/>
                  <a:pt x="23616" y="4571"/>
                </a:cubicBezTo>
                <a:lnTo>
                  <a:pt x="23616" y="4571"/>
                </a:lnTo>
                <a:cubicBezTo>
                  <a:pt x="23625" y="4582"/>
                  <a:pt x="23625" y="4594"/>
                  <a:pt x="23606" y="4604"/>
                </a:cubicBezTo>
                <a:lnTo>
                  <a:pt x="23508" y="4678"/>
                </a:lnTo>
                <a:cubicBezTo>
                  <a:pt x="23961" y="4519"/>
                  <a:pt x="24414" y="4360"/>
                  <a:pt x="24904" y="4225"/>
                </a:cubicBezTo>
                <a:cubicBezTo>
                  <a:pt x="25592" y="4025"/>
                  <a:pt x="26399" y="3776"/>
                  <a:pt x="27210" y="3776"/>
                </a:cubicBezTo>
                <a:cubicBezTo>
                  <a:pt x="27294" y="3776"/>
                  <a:pt x="27379" y="3778"/>
                  <a:pt x="27463" y="3784"/>
                </a:cubicBezTo>
                <a:cubicBezTo>
                  <a:pt x="28112" y="3833"/>
                  <a:pt x="28859" y="4066"/>
                  <a:pt x="29484" y="4188"/>
                </a:cubicBezTo>
                <a:cubicBezTo>
                  <a:pt x="29502" y="4191"/>
                  <a:pt x="29520" y="4193"/>
                  <a:pt x="29537" y="4193"/>
                </a:cubicBezTo>
                <a:cubicBezTo>
                  <a:pt x="29707" y="4193"/>
                  <a:pt x="29770" y="4038"/>
                  <a:pt x="29569" y="4005"/>
                </a:cubicBezTo>
                <a:cubicBezTo>
                  <a:pt x="29410" y="3968"/>
                  <a:pt x="29239" y="3931"/>
                  <a:pt x="29055" y="3894"/>
                </a:cubicBezTo>
                <a:lnTo>
                  <a:pt x="28933" y="3907"/>
                </a:lnTo>
                <a:lnTo>
                  <a:pt x="29043" y="3870"/>
                </a:lnTo>
                <a:cubicBezTo>
                  <a:pt x="31026" y="3356"/>
                  <a:pt x="33059" y="2878"/>
                  <a:pt x="34981" y="2315"/>
                </a:cubicBezTo>
                <a:cubicBezTo>
                  <a:pt x="35744" y="2087"/>
                  <a:pt x="36888" y="1446"/>
                  <a:pt x="37852" y="1446"/>
                </a:cubicBezTo>
                <a:cubicBezTo>
                  <a:pt x="37925" y="1446"/>
                  <a:pt x="37996" y="1450"/>
                  <a:pt x="38067" y="1458"/>
                </a:cubicBezTo>
                <a:cubicBezTo>
                  <a:pt x="38458" y="1494"/>
                  <a:pt x="38850" y="1739"/>
                  <a:pt x="39217" y="1825"/>
                </a:cubicBezTo>
                <a:cubicBezTo>
                  <a:pt x="39719" y="1960"/>
                  <a:pt x="40307" y="1972"/>
                  <a:pt x="40772" y="2131"/>
                </a:cubicBezTo>
                <a:cubicBezTo>
                  <a:pt x="41421" y="2339"/>
                  <a:pt x="41764" y="2719"/>
                  <a:pt x="42205" y="3049"/>
                </a:cubicBezTo>
                <a:cubicBezTo>
                  <a:pt x="42132" y="2964"/>
                  <a:pt x="42095" y="2866"/>
                  <a:pt x="42070" y="2768"/>
                </a:cubicBezTo>
                <a:cubicBezTo>
                  <a:pt x="42064" y="2743"/>
                  <a:pt x="42101" y="2731"/>
                  <a:pt x="42139" y="2731"/>
                </a:cubicBezTo>
                <a:cubicBezTo>
                  <a:pt x="42141" y="2731"/>
                  <a:pt x="42143" y="2731"/>
                  <a:pt x="42145" y="2731"/>
                </a:cubicBezTo>
                <a:lnTo>
                  <a:pt x="42145" y="2731"/>
                </a:lnTo>
                <a:cubicBezTo>
                  <a:pt x="42109" y="2732"/>
                  <a:pt x="42077" y="2745"/>
                  <a:pt x="42083" y="2768"/>
                </a:cubicBezTo>
                <a:cubicBezTo>
                  <a:pt x="42107" y="2866"/>
                  <a:pt x="42144" y="2964"/>
                  <a:pt x="42217" y="3049"/>
                </a:cubicBezTo>
                <a:lnTo>
                  <a:pt x="42291" y="3135"/>
                </a:lnTo>
                <a:cubicBezTo>
                  <a:pt x="42462" y="3356"/>
                  <a:pt x="42536" y="3576"/>
                  <a:pt x="42707" y="3784"/>
                </a:cubicBezTo>
                <a:cubicBezTo>
                  <a:pt x="42989" y="4139"/>
                  <a:pt x="43650" y="4164"/>
                  <a:pt x="44189" y="4396"/>
                </a:cubicBezTo>
                <a:cubicBezTo>
                  <a:pt x="44207" y="4404"/>
                  <a:pt x="44228" y="4408"/>
                  <a:pt x="44247" y="4408"/>
                </a:cubicBezTo>
                <a:cubicBezTo>
                  <a:pt x="44313" y="4408"/>
                  <a:pt x="44365" y="4366"/>
                  <a:pt x="44299" y="4347"/>
                </a:cubicBezTo>
                <a:cubicBezTo>
                  <a:pt x="43809" y="4139"/>
                  <a:pt x="43111" y="4078"/>
                  <a:pt x="42854" y="3760"/>
                </a:cubicBezTo>
                <a:cubicBezTo>
                  <a:pt x="42731" y="3613"/>
                  <a:pt x="42707" y="3441"/>
                  <a:pt x="42585" y="3294"/>
                </a:cubicBezTo>
                <a:lnTo>
                  <a:pt x="42585" y="3289"/>
                </a:lnTo>
                <a:lnTo>
                  <a:pt x="42585" y="3289"/>
                </a:lnTo>
                <a:lnTo>
                  <a:pt x="42634" y="3319"/>
                </a:lnTo>
                <a:cubicBezTo>
                  <a:pt x="43295" y="3662"/>
                  <a:pt x="44127" y="3894"/>
                  <a:pt x="44752" y="4274"/>
                </a:cubicBezTo>
                <a:cubicBezTo>
                  <a:pt x="45450" y="4690"/>
                  <a:pt x="45890" y="5192"/>
                  <a:pt x="46503" y="5645"/>
                </a:cubicBezTo>
                <a:cubicBezTo>
                  <a:pt x="46613" y="5792"/>
                  <a:pt x="46772" y="5902"/>
                  <a:pt x="46956" y="5951"/>
                </a:cubicBezTo>
                <a:cubicBezTo>
                  <a:pt x="46972" y="5956"/>
                  <a:pt x="46989" y="5961"/>
                  <a:pt x="47005" y="5966"/>
                </a:cubicBezTo>
                <a:lnTo>
                  <a:pt x="47005" y="5966"/>
                </a:lnTo>
                <a:cubicBezTo>
                  <a:pt x="47549" y="6279"/>
                  <a:pt x="48128" y="6580"/>
                  <a:pt x="48707" y="6833"/>
                </a:cubicBezTo>
                <a:cubicBezTo>
                  <a:pt x="48745" y="6852"/>
                  <a:pt x="48788" y="6860"/>
                  <a:pt x="48830" y="6860"/>
                </a:cubicBezTo>
                <a:cubicBezTo>
                  <a:pt x="48972" y="6860"/>
                  <a:pt x="49096" y="6765"/>
                  <a:pt x="48964" y="6698"/>
                </a:cubicBezTo>
                <a:cubicBezTo>
                  <a:pt x="48587" y="6528"/>
                  <a:pt x="48211" y="6346"/>
                  <a:pt x="47858" y="6164"/>
                </a:cubicBezTo>
                <a:lnTo>
                  <a:pt x="47858" y="6164"/>
                </a:lnTo>
                <a:cubicBezTo>
                  <a:pt x="48757" y="6359"/>
                  <a:pt x="49631" y="6578"/>
                  <a:pt x="50470" y="6833"/>
                </a:cubicBezTo>
                <a:cubicBezTo>
                  <a:pt x="50473" y="6834"/>
                  <a:pt x="50477" y="6835"/>
                  <a:pt x="50480" y="6836"/>
                </a:cubicBezTo>
                <a:lnTo>
                  <a:pt x="50480" y="6836"/>
                </a:lnTo>
                <a:cubicBezTo>
                  <a:pt x="49677" y="7044"/>
                  <a:pt x="48899" y="7275"/>
                  <a:pt x="48303" y="7592"/>
                </a:cubicBezTo>
                <a:cubicBezTo>
                  <a:pt x="48058" y="7727"/>
                  <a:pt x="47862" y="7898"/>
                  <a:pt x="47543" y="7996"/>
                </a:cubicBezTo>
                <a:cubicBezTo>
                  <a:pt x="47388" y="8044"/>
                  <a:pt x="47232" y="8068"/>
                  <a:pt x="47076" y="8081"/>
                </a:cubicBezTo>
                <a:lnTo>
                  <a:pt x="47076" y="8081"/>
                </a:lnTo>
                <a:cubicBezTo>
                  <a:pt x="46709" y="7922"/>
                  <a:pt x="46331" y="7800"/>
                  <a:pt x="45939" y="7739"/>
                </a:cubicBezTo>
                <a:cubicBezTo>
                  <a:pt x="46001" y="7604"/>
                  <a:pt x="45658" y="7543"/>
                  <a:pt x="45584" y="7408"/>
                </a:cubicBezTo>
                <a:cubicBezTo>
                  <a:pt x="45575" y="7390"/>
                  <a:pt x="45548" y="7382"/>
                  <a:pt x="45519" y="7382"/>
                </a:cubicBezTo>
                <a:cubicBezTo>
                  <a:pt x="45473" y="7382"/>
                  <a:pt x="45422" y="7403"/>
                  <a:pt x="45437" y="7433"/>
                </a:cubicBezTo>
                <a:cubicBezTo>
                  <a:pt x="45474" y="7519"/>
                  <a:pt x="45854" y="7665"/>
                  <a:pt x="45780" y="7751"/>
                </a:cubicBezTo>
                <a:cubicBezTo>
                  <a:pt x="45756" y="7776"/>
                  <a:pt x="45780" y="7800"/>
                  <a:pt x="45829" y="7812"/>
                </a:cubicBezTo>
                <a:cubicBezTo>
                  <a:pt x="46173" y="7860"/>
                  <a:pt x="46506" y="7953"/>
                  <a:pt x="46827" y="8082"/>
                </a:cubicBezTo>
                <a:lnTo>
                  <a:pt x="46827" y="8082"/>
                </a:lnTo>
                <a:cubicBezTo>
                  <a:pt x="46588" y="8081"/>
                  <a:pt x="46337" y="8069"/>
                  <a:pt x="46099" y="8057"/>
                </a:cubicBezTo>
                <a:lnTo>
                  <a:pt x="45809" y="8046"/>
                </a:lnTo>
                <a:lnTo>
                  <a:pt x="45809" y="8046"/>
                </a:lnTo>
                <a:cubicBezTo>
                  <a:pt x="45812" y="8025"/>
                  <a:pt x="45797" y="8004"/>
                  <a:pt x="45756" y="7984"/>
                </a:cubicBezTo>
                <a:cubicBezTo>
                  <a:pt x="44360" y="7225"/>
                  <a:pt x="43233" y="6392"/>
                  <a:pt x="42425" y="5437"/>
                </a:cubicBezTo>
                <a:cubicBezTo>
                  <a:pt x="41715" y="4568"/>
                  <a:pt x="41115" y="3698"/>
                  <a:pt x="40246" y="2866"/>
                </a:cubicBezTo>
                <a:cubicBezTo>
                  <a:pt x="40212" y="2836"/>
                  <a:pt x="40158" y="2823"/>
                  <a:pt x="40104" y="2823"/>
                </a:cubicBezTo>
                <a:cubicBezTo>
                  <a:pt x="39982" y="2823"/>
                  <a:pt x="39855" y="2887"/>
                  <a:pt x="39940" y="2964"/>
                </a:cubicBezTo>
                <a:cubicBezTo>
                  <a:pt x="40895" y="3882"/>
                  <a:pt x="41507" y="4849"/>
                  <a:pt x="42352" y="5792"/>
                </a:cubicBezTo>
                <a:cubicBezTo>
                  <a:pt x="43099" y="6637"/>
                  <a:pt x="44164" y="7372"/>
                  <a:pt x="45401" y="8057"/>
                </a:cubicBezTo>
                <a:lnTo>
                  <a:pt x="45511" y="8106"/>
                </a:lnTo>
                <a:cubicBezTo>
                  <a:pt x="45525" y="8117"/>
                  <a:pt x="45542" y="8125"/>
                  <a:pt x="45559" y="8130"/>
                </a:cubicBezTo>
                <a:lnTo>
                  <a:pt x="45559" y="8130"/>
                </a:lnTo>
                <a:cubicBezTo>
                  <a:pt x="45533" y="8126"/>
                  <a:pt x="45509" y="8119"/>
                  <a:pt x="45486" y="8106"/>
                </a:cubicBezTo>
                <a:lnTo>
                  <a:pt x="45376" y="8045"/>
                </a:lnTo>
                <a:cubicBezTo>
                  <a:pt x="45062" y="8045"/>
                  <a:pt x="44759" y="8057"/>
                  <a:pt x="44444" y="8081"/>
                </a:cubicBezTo>
                <a:lnTo>
                  <a:pt x="44444" y="8081"/>
                </a:lnTo>
                <a:cubicBezTo>
                  <a:pt x="44175" y="7885"/>
                  <a:pt x="43882" y="7702"/>
                  <a:pt x="43589" y="7543"/>
                </a:cubicBezTo>
                <a:cubicBezTo>
                  <a:pt x="43148" y="7286"/>
                  <a:pt x="43148" y="6968"/>
                  <a:pt x="42805" y="6698"/>
                </a:cubicBezTo>
                <a:cubicBezTo>
                  <a:pt x="42634" y="6563"/>
                  <a:pt x="42291" y="6527"/>
                  <a:pt x="42132" y="6404"/>
                </a:cubicBezTo>
                <a:cubicBezTo>
                  <a:pt x="42083" y="6368"/>
                  <a:pt x="42058" y="6245"/>
                  <a:pt x="42009" y="6196"/>
                </a:cubicBezTo>
                <a:cubicBezTo>
                  <a:pt x="41838" y="6086"/>
                  <a:pt x="41654" y="5988"/>
                  <a:pt x="41458" y="5902"/>
                </a:cubicBezTo>
                <a:cubicBezTo>
                  <a:pt x="41444" y="5892"/>
                  <a:pt x="41423" y="5887"/>
                  <a:pt x="41402" y="5887"/>
                </a:cubicBezTo>
                <a:cubicBezTo>
                  <a:pt x="41348" y="5887"/>
                  <a:pt x="41288" y="5916"/>
                  <a:pt x="41323" y="5951"/>
                </a:cubicBezTo>
                <a:cubicBezTo>
                  <a:pt x="41409" y="6025"/>
                  <a:pt x="41507" y="6086"/>
                  <a:pt x="41617" y="6135"/>
                </a:cubicBezTo>
                <a:cubicBezTo>
                  <a:pt x="41740" y="6221"/>
                  <a:pt x="41862" y="6319"/>
                  <a:pt x="41972" y="6429"/>
                </a:cubicBezTo>
                <a:cubicBezTo>
                  <a:pt x="42132" y="6563"/>
                  <a:pt x="42229" y="6563"/>
                  <a:pt x="42462" y="6674"/>
                </a:cubicBezTo>
                <a:cubicBezTo>
                  <a:pt x="42891" y="6882"/>
                  <a:pt x="42903" y="7200"/>
                  <a:pt x="43233" y="7445"/>
                </a:cubicBezTo>
                <a:cubicBezTo>
                  <a:pt x="43547" y="7698"/>
                  <a:pt x="43978" y="7856"/>
                  <a:pt x="44272" y="8094"/>
                </a:cubicBezTo>
                <a:lnTo>
                  <a:pt x="44272" y="8094"/>
                </a:lnTo>
                <a:lnTo>
                  <a:pt x="44005" y="8131"/>
                </a:lnTo>
                <a:cubicBezTo>
                  <a:pt x="43798" y="8158"/>
                  <a:pt x="43593" y="8186"/>
                  <a:pt x="43389" y="8216"/>
                </a:cubicBezTo>
                <a:lnTo>
                  <a:pt x="43389" y="8216"/>
                </a:lnTo>
                <a:cubicBezTo>
                  <a:pt x="43409" y="8203"/>
                  <a:pt x="43413" y="8184"/>
                  <a:pt x="43380" y="8167"/>
                </a:cubicBezTo>
                <a:cubicBezTo>
                  <a:pt x="41703" y="7421"/>
                  <a:pt x="40552" y="6453"/>
                  <a:pt x="40001" y="5327"/>
                </a:cubicBezTo>
                <a:cubicBezTo>
                  <a:pt x="39992" y="5308"/>
                  <a:pt x="39965" y="5300"/>
                  <a:pt x="39936" y="5300"/>
                </a:cubicBezTo>
                <a:cubicBezTo>
                  <a:pt x="39889" y="5300"/>
                  <a:pt x="39839" y="5321"/>
                  <a:pt x="39854" y="5351"/>
                </a:cubicBezTo>
                <a:cubicBezTo>
                  <a:pt x="40405" y="6478"/>
                  <a:pt x="41568" y="7470"/>
                  <a:pt x="43270" y="8229"/>
                </a:cubicBezTo>
                <a:cubicBezTo>
                  <a:pt x="43274" y="8230"/>
                  <a:pt x="43278" y="8231"/>
                  <a:pt x="43282" y="8232"/>
                </a:cubicBezTo>
                <a:lnTo>
                  <a:pt x="43282" y="8232"/>
                </a:lnTo>
                <a:cubicBezTo>
                  <a:pt x="42880" y="8291"/>
                  <a:pt x="42481" y="8356"/>
                  <a:pt x="42083" y="8425"/>
                </a:cubicBezTo>
                <a:lnTo>
                  <a:pt x="42063" y="8428"/>
                </a:lnTo>
                <a:lnTo>
                  <a:pt x="42063" y="8428"/>
                </a:lnTo>
                <a:cubicBezTo>
                  <a:pt x="40563" y="7769"/>
                  <a:pt x="39063" y="7027"/>
                  <a:pt x="37307" y="6539"/>
                </a:cubicBezTo>
                <a:cubicBezTo>
                  <a:pt x="37209" y="6245"/>
                  <a:pt x="37063" y="5964"/>
                  <a:pt x="36867" y="5731"/>
                </a:cubicBezTo>
                <a:cubicBezTo>
                  <a:pt x="36585" y="5425"/>
                  <a:pt x="36059" y="5192"/>
                  <a:pt x="36193" y="4776"/>
                </a:cubicBezTo>
                <a:cubicBezTo>
                  <a:pt x="36254" y="4580"/>
                  <a:pt x="36512" y="4396"/>
                  <a:pt x="36561" y="4188"/>
                </a:cubicBezTo>
                <a:cubicBezTo>
                  <a:pt x="36634" y="3882"/>
                  <a:pt x="36254" y="3490"/>
                  <a:pt x="36634" y="3221"/>
                </a:cubicBezTo>
                <a:cubicBezTo>
                  <a:pt x="36677" y="3195"/>
                  <a:pt x="36623" y="3169"/>
                  <a:pt x="36565" y="3169"/>
                </a:cubicBezTo>
                <a:cubicBezTo>
                  <a:pt x="36541" y="3169"/>
                  <a:pt x="36517" y="3173"/>
                  <a:pt x="36499" y="3184"/>
                </a:cubicBezTo>
                <a:cubicBezTo>
                  <a:pt x="36254" y="3356"/>
                  <a:pt x="36254" y="3478"/>
                  <a:pt x="36303" y="3686"/>
                </a:cubicBezTo>
                <a:cubicBezTo>
                  <a:pt x="36377" y="3992"/>
                  <a:pt x="36414" y="4164"/>
                  <a:pt x="36242" y="4470"/>
                </a:cubicBezTo>
                <a:cubicBezTo>
                  <a:pt x="36156" y="4617"/>
                  <a:pt x="36010" y="4751"/>
                  <a:pt x="35985" y="4911"/>
                </a:cubicBezTo>
                <a:cubicBezTo>
                  <a:pt x="35961" y="5070"/>
                  <a:pt x="36059" y="5204"/>
                  <a:pt x="36218" y="5351"/>
                </a:cubicBezTo>
                <a:cubicBezTo>
                  <a:pt x="36646" y="5743"/>
                  <a:pt x="36940" y="6061"/>
                  <a:pt x="37124" y="6490"/>
                </a:cubicBezTo>
                <a:cubicBezTo>
                  <a:pt x="36830" y="6417"/>
                  <a:pt x="36524" y="6343"/>
                  <a:pt x="36218" y="6282"/>
                </a:cubicBezTo>
                <a:cubicBezTo>
                  <a:pt x="35614" y="6161"/>
                  <a:pt x="34999" y="6076"/>
                  <a:pt x="34477" y="5874"/>
                </a:cubicBezTo>
                <a:lnTo>
                  <a:pt x="34477" y="5874"/>
                </a:lnTo>
                <a:cubicBezTo>
                  <a:pt x="34474" y="5867"/>
                  <a:pt x="34470" y="5860"/>
                  <a:pt x="34467" y="5853"/>
                </a:cubicBezTo>
                <a:cubicBezTo>
                  <a:pt x="34308" y="5535"/>
                  <a:pt x="34075" y="5192"/>
                  <a:pt x="34357" y="4862"/>
                </a:cubicBezTo>
                <a:cubicBezTo>
                  <a:pt x="34491" y="4715"/>
                  <a:pt x="34785" y="4604"/>
                  <a:pt x="34920" y="4458"/>
                </a:cubicBezTo>
                <a:cubicBezTo>
                  <a:pt x="35263" y="4090"/>
                  <a:pt x="35373" y="3698"/>
                  <a:pt x="35814" y="3343"/>
                </a:cubicBezTo>
                <a:cubicBezTo>
                  <a:pt x="35854" y="3311"/>
                  <a:pt x="35808" y="3283"/>
                  <a:pt x="35755" y="3283"/>
                </a:cubicBezTo>
                <a:cubicBezTo>
                  <a:pt x="35728" y="3283"/>
                  <a:pt x="35699" y="3290"/>
                  <a:pt x="35679" y="3307"/>
                </a:cubicBezTo>
                <a:cubicBezTo>
                  <a:pt x="35446" y="3478"/>
                  <a:pt x="35250" y="3674"/>
                  <a:pt x="35079" y="3907"/>
                </a:cubicBezTo>
                <a:cubicBezTo>
                  <a:pt x="34859" y="4225"/>
                  <a:pt x="34601" y="4507"/>
                  <a:pt x="34308" y="4751"/>
                </a:cubicBezTo>
                <a:cubicBezTo>
                  <a:pt x="33904" y="5094"/>
                  <a:pt x="34075" y="5413"/>
                  <a:pt x="34259" y="5768"/>
                </a:cubicBezTo>
                <a:cubicBezTo>
                  <a:pt x="34283" y="5817"/>
                  <a:pt x="34320" y="5878"/>
                  <a:pt x="34344" y="5939"/>
                </a:cubicBezTo>
                <a:cubicBezTo>
                  <a:pt x="34355" y="5965"/>
                  <a:pt x="34387" y="5975"/>
                  <a:pt x="34418" y="5975"/>
                </a:cubicBezTo>
                <a:cubicBezTo>
                  <a:pt x="34456" y="5975"/>
                  <a:pt x="34494" y="5960"/>
                  <a:pt x="34494" y="5938"/>
                </a:cubicBezTo>
                <a:lnTo>
                  <a:pt x="34494" y="5938"/>
                </a:lnTo>
                <a:cubicBezTo>
                  <a:pt x="34494" y="5962"/>
                  <a:pt x="34450" y="5978"/>
                  <a:pt x="34410" y="5978"/>
                </a:cubicBezTo>
                <a:cubicBezTo>
                  <a:pt x="34381" y="5978"/>
                  <a:pt x="34354" y="5970"/>
                  <a:pt x="34344" y="5951"/>
                </a:cubicBezTo>
                <a:cubicBezTo>
                  <a:pt x="34308" y="5902"/>
                  <a:pt x="34283" y="5829"/>
                  <a:pt x="34246" y="5768"/>
                </a:cubicBezTo>
                <a:cubicBezTo>
                  <a:pt x="33842" y="5572"/>
                  <a:pt x="33512" y="5315"/>
                  <a:pt x="33095" y="5119"/>
                </a:cubicBezTo>
                <a:cubicBezTo>
                  <a:pt x="32263" y="4764"/>
                  <a:pt x="31381" y="4519"/>
                  <a:pt x="30488" y="4384"/>
                </a:cubicBezTo>
                <a:cubicBezTo>
                  <a:pt x="30466" y="4381"/>
                  <a:pt x="30446" y="4379"/>
                  <a:pt x="30428" y="4379"/>
                </a:cubicBezTo>
                <a:cubicBezTo>
                  <a:pt x="30251" y="4379"/>
                  <a:pt x="30190" y="4522"/>
                  <a:pt x="30390" y="4555"/>
                </a:cubicBezTo>
                <a:cubicBezTo>
                  <a:pt x="31614" y="4776"/>
                  <a:pt x="32642" y="5106"/>
                  <a:pt x="33500" y="5621"/>
                </a:cubicBezTo>
                <a:cubicBezTo>
                  <a:pt x="34112" y="5988"/>
                  <a:pt x="34797" y="6233"/>
                  <a:pt x="35508" y="6355"/>
                </a:cubicBezTo>
                <a:cubicBezTo>
                  <a:pt x="37910" y="6807"/>
                  <a:pt x="39741" y="7659"/>
                  <a:pt x="41667" y="8500"/>
                </a:cubicBezTo>
                <a:lnTo>
                  <a:pt x="41667" y="8500"/>
                </a:lnTo>
                <a:cubicBezTo>
                  <a:pt x="40659" y="8682"/>
                  <a:pt x="39663" y="8889"/>
                  <a:pt x="38679" y="9120"/>
                </a:cubicBezTo>
                <a:lnTo>
                  <a:pt x="38679" y="9120"/>
                </a:lnTo>
                <a:cubicBezTo>
                  <a:pt x="38671" y="9109"/>
                  <a:pt x="38662" y="9098"/>
                  <a:pt x="38654" y="9098"/>
                </a:cubicBezTo>
                <a:cubicBezTo>
                  <a:pt x="38152" y="8694"/>
                  <a:pt x="38103" y="8253"/>
                  <a:pt x="37467" y="7898"/>
                </a:cubicBezTo>
                <a:cubicBezTo>
                  <a:pt x="36818" y="7531"/>
                  <a:pt x="36059" y="7286"/>
                  <a:pt x="35569" y="6857"/>
                </a:cubicBezTo>
                <a:cubicBezTo>
                  <a:pt x="35533" y="6829"/>
                  <a:pt x="35480" y="6817"/>
                  <a:pt x="35427" y="6817"/>
                </a:cubicBezTo>
                <a:cubicBezTo>
                  <a:pt x="35299" y="6817"/>
                  <a:pt x="35167" y="6886"/>
                  <a:pt x="35263" y="6955"/>
                </a:cubicBezTo>
                <a:cubicBezTo>
                  <a:pt x="35679" y="7310"/>
                  <a:pt x="36303" y="7567"/>
                  <a:pt x="36879" y="7861"/>
                </a:cubicBezTo>
                <a:cubicBezTo>
                  <a:pt x="37185" y="7984"/>
                  <a:pt x="37467" y="8167"/>
                  <a:pt x="37711" y="8388"/>
                </a:cubicBezTo>
                <a:cubicBezTo>
                  <a:pt x="37981" y="8657"/>
                  <a:pt x="38018" y="8927"/>
                  <a:pt x="38348" y="9184"/>
                </a:cubicBezTo>
                <a:cubicBezTo>
                  <a:pt x="38359" y="9195"/>
                  <a:pt x="38370" y="9196"/>
                  <a:pt x="38381" y="9205"/>
                </a:cubicBezTo>
                <a:lnTo>
                  <a:pt x="38381" y="9205"/>
                </a:lnTo>
                <a:cubicBezTo>
                  <a:pt x="38374" y="9202"/>
                  <a:pt x="38367" y="9199"/>
                  <a:pt x="38360" y="9196"/>
                </a:cubicBezTo>
                <a:cubicBezTo>
                  <a:pt x="37736" y="9343"/>
                  <a:pt x="37124" y="9502"/>
                  <a:pt x="36524" y="9661"/>
                </a:cubicBezTo>
                <a:cubicBezTo>
                  <a:pt x="36426" y="9294"/>
                  <a:pt x="35850" y="9073"/>
                  <a:pt x="35373" y="8816"/>
                </a:cubicBezTo>
                <a:lnTo>
                  <a:pt x="35361" y="8816"/>
                </a:lnTo>
                <a:cubicBezTo>
                  <a:pt x="35373" y="8804"/>
                  <a:pt x="35373" y="8804"/>
                  <a:pt x="35373" y="8792"/>
                </a:cubicBezTo>
                <a:cubicBezTo>
                  <a:pt x="35299" y="8620"/>
                  <a:pt x="35275" y="8437"/>
                  <a:pt x="35299" y="8265"/>
                </a:cubicBezTo>
                <a:cubicBezTo>
                  <a:pt x="35299" y="8241"/>
                  <a:pt x="35260" y="8229"/>
                  <a:pt x="35220" y="8229"/>
                </a:cubicBezTo>
                <a:cubicBezTo>
                  <a:pt x="35180" y="8229"/>
                  <a:pt x="35140" y="8241"/>
                  <a:pt x="35140" y="8265"/>
                </a:cubicBezTo>
                <a:cubicBezTo>
                  <a:pt x="35128" y="8412"/>
                  <a:pt x="35152" y="8571"/>
                  <a:pt x="35189" y="8718"/>
                </a:cubicBezTo>
                <a:cubicBezTo>
                  <a:pt x="35189" y="8720"/>
                  <a:pt x="35189" y="8722"/>
                  <a:pt x="35189" y="8724"/>
                </a:cubicBezTo>
                <a:lnTo>
                  <a:pt x="35189" y="8724"/>
                </a:lnTo>
                <a:cubicBezTo>
                  <a:pt x="34914" y="8566"/>
                  <a:pt x="34711" y="8384"/>
                  <a:pt x="34687" y="8143"/>
                </a:cubicBezTo>
                <a:cubicBezTo>
                  <a:pt x="34687" y="8118"/>
                  <a:pt x="34644" y="8106"/>
                  <a:pt x="34603" y="8106"/>
                </a:cubicBezTo>
                <a:cubicBezTo>
                  <a:pt x="34562" y="8106"/>
                  <a:pt x="34522" y="8118"/>
                  <a:pt x="34528" y="8143"/>
                </a:cubicBezTo>
                <a:cubicBezTo>
                  <a:pt x="34553" y="8388"/>
                  <a:pt x="34736" y="8596"/>
                  <a:pt x="35042" y="8792"/>
                </a:cubicBezTo>
                <a:cubicBezTo>
                  <a:pt x="35495" y="9073"/>
                  <a:pt x="36303" y="9294"/>
                  <a:pt x="36377" y="9686"/>
                </a:cubicBezTo>
                <a:cubicBezTo>
                  <a:pt x="36385" y="9686"/>
                  <a:pt x="36388" y="9691"/>
                  <a:pt x="36389" y="9695"/>
                </a:cubicBezTo>
                <a:lnTo>
                  <a:pt x="36389" y="9695"/>
                </a:lnTo>
                <a:cubicBezTo>
                  <a:pt x="36384" y="9692"/>
                  <a:pt x="36380" y="9689"/>
                  <a:pt x="36377" y="9686"/>
                </a:cubicBezTo>
                <a:cubicBezTo>
                  <a:pt x="35728" y="9857"/>
                  <a:pt x="35103" y="10029"/>
                  <a:pt x="34479" y="10200"/>
                </a:cubicBezTo>
                <a:cubicBezTo>
                  <a:pt x="34303" y="10252"/>
                  <a:pt x="34407" y="10373"/>
                  <a:pt x="34568" y="10373"/>
                </a:cubicBezTo>
                <a:cubicBezTo>
                  <a:pt x="34598" y="10373"/>
                  <a:pt x="34630" y="10369"/>
                  <a:pt x="34663" y="10359"/>
                </a:cubicBezTo>
                <a:cubicBezTo>
                  <a:pt x="36658" y="9808"/>
                  <a:pt x="38740" y="9294"/>
                  <a:pt x="40870" y="8878"/>
                </a:cubicBezTo>
                <a:cubicBezTo>
                  <a:pt x="40981" y="8816"/>
                  <a:pt x="41079" y="8767"/>
                  <a:pt x="41201" y="8718"/>
                </a:cubicBezTo>
                <a:cubicBezTo>
                  <a:pt x="41215" y="8714"/>
                  <a:pt x="41230" y="8712"/>
                  <a:pt x="41245" y="8712"/>
                </a:cubicBezTo>
                <a:cubicBezTo>
                  <a:pt x="41264" y="8712"/>
                  <a:pt x="41283" y="8715"/>
                  <a:pt x="41299" y="8721"/>
                </a:cubicBezTo>
                <a:lnTo>
                  <a:pt x="41299" y="8721"/>
                </a:lnTo>
                <a:cubicBezTo>
                  <a:pt x="41292" y="8720"/>
                  <a:pt x="41285" y="8719"/>
                  <a:pt x="41277" y="8719"/>
                </a:cubicBezTo>
                <a:cubicBezTo>
                  <a:pt x="41260" y="8719"/>
                  <a:pt x="41242" y="8723"/>
                  <a:pt x="41225" y="8731"/>
                </a:cubicBezTo>
                <a:lnTo>
                  <a:pt x="41213" y="8731"/>
                </a:lnTo>
                <a:cubicBezTo>
                  <a:pt x="41103" y="8780"/>
                  <a:pt x="40993" y="8829"/>
                  <a:pt x="40895" y="8878"/>
                </a:cubicBezTo>
                <a:cubicBezTo>
                  <a:pt x="40283" y="9184"/>
                  <a:pt x="39891" y="9575"/>
                  <a:pt x="39401" y="9955"/>
                </a:cubicBezTo>
                <a:cubicBezTo>
                  <a:pt x="38801" y="10408"/>
                  <a:pt x="37981" y="10690"/>
                  <a:pt x="37650" y="11228"/>
                </a:cubicBezTo>
                <a:cubicBezTo>
                  <a:pt x="37629" y="11264"/>
                  <a:pt x="37674" y="11283"/>
                  <a:pt x="37720" y="11283"/>
                </a:cubicBezTo>
                <a:cubicBezTo>
                  <a:pt x="37753" y="11283"/>
                  <a:pt x="37787" y="11273"/>
                  <a:pt x="37797" y="11253"/>
                </a:cubicBezTo>
                <a:cubicBezTo>
                  <a:pt x="38116" y="10739"/>
                  <a:pt x="38973" y="10433"/>
                  <a:pt x="39536" y="9992"/>
                </a:cubicBezTo>
                <a:cubicBezTo>
                  <a:pt x="40111" y="9551"/>
                  <a:pt x="40528" y="9122"/>
                  <a:pt x="41299" y="8804"/>
                </a:cubicBezTo>
                <a:lnTo>
                  <a:pt x="41330" y="8784"/>
                </a:lnTo>
                <a:lnTo>
                  <a:pt x="41330" y="8784"/>
                </a:lnTo>
                <a:cubicBezTo>
                  <a:pt x="41574" y="8737"/>
                  <a:pt x="41828" y="8691"/>
                  <a:pt x="42083" y="8645"/>
                </a:cubicBezTo>
                <a:lnTo>
                  <a:pt x="42181" y="8620"/>
                </a:lnTo>
                <a:cubicBezTo>
                  <a:pt x="42695" y="8535"/>
                  <a:pt x="43221" y="8437"/>
                  <a:pt x="43748" y="8363"/>
                </a:cubicBezTo>
                <a:cubicBezTo>
                  <a:pt x="44299" y="8278"/>
                  <a:pt x="44850" y="8229"/>
                  <a:pt x="45413" y="8229"/>
                </a:cubicBezTo>
                <a:cubicBezTo>
                  <a:pt x="45523" y="8192"/>
                  <a:pt x="45633" y="8167"/>
                  <a:pt x="45744" y="8143"/>
                </a:cubicBezTo>
                <a:cubicBezTo>
                  <a:pt x="45751" y="8142"/>
                  <a:pt x="45758" y="8142"/>
                  <a:pt x="45765" y="8142"/>
                </a:cubicBezTo>
                <a:cubicBezTo>
                  <a:pt x="45786" y="8142"/>
                  <a:pt x="45804" y="8146"/>
                  <a:pt x="45817" y="8153"/>
                </a:cubicBezTo>
                <a:lnTo>
                  <a:pt x="45817" y="8153"/>
                </a:lnTo>
                <a:cubicBezTo>
                  <a:pt x="45811" y="8152"/>
                  <a:pt x="45805" y="8151"/>
                  <a:pt x="45798" y="8151"/>
                </a:cubicBezTo>
                <a:cubicBezTo>
                  <a:pt x="45789" y="8151"/>
                  <a:pt x="45779" y="8152"/>
                  <a:pt x="45768" y="8155"/>
                </a:cubicBezTo>
                <a:cubicBezTo>
                  <a:pt x="45646" y="8180"/>
                  <a:pt x="45535" y="8204"/>
                  <a:pt x="45425" y="8241"/>
                </a:cubicBezTo>
                <a:cubicBezTo>
                  <a:pt x="45095" y="8363"/>
                  <a:pt x="44972" y="8523"/>
                  <a:pt x="44703" y="8743"/>
                </a:cubicBezTo>
                <a:cubicBezTo>
                  <a:pt x="44286" y="9073"/>
                  <a:pt x="44421" y="9478"/>
                  <a:pt x="43858" y="9796"/>
                </a:cubicBezTo>
                <a:lnTo>
                  <a:pt x="43846" y="9796"/>
                </a:lnTo>
                <a:cubicBezTo>
                  <a:pt x="43589" y="9882"/>
                  <a:pt x="43356" y="10029"/>
                  <a:pt x="43185" y="10224"/>
                </a:cubicBezTo>
                <a:cubicBezTo>
                  <a:pt x="43160" y="10257"/>
                  <a:pt x="43206" y="10284"/>
                  <a:pt x="43254" y="10284"/>
                </a:cubicBezTo>
                <a:cubicBezTo>
                  <a:pt x="43278" y="10284"/>
                  <a:pt x="43303" y="10277"/>
                  <a:pt x="43319" y="10261"/>
                </a:cubicBezTo>
                <a:cubicBezTo>
                  <a:pt x="43638" y="9894"/>
                  <a:pt x="44225" y="9857"/>
                  <a:pt x="44752" y="9649"/>
                </a:cubicBezTo>
                <a:cubicBezTo>
                  <a:pt x="45119" y="9502"/>
                  <a:pt x="45180" y="9233"/>
                  <a:pt x="45486" y="9061"/>
                </a:cubicBezTo>
                <a:cubicBezTo>
                  <a:pt x="45915" y="8829"/>
                  <a:pt x="46527" y="8816"/>
                  <a:pt x="46992" y="8645"/>
                </a:cubicBezTo>
                <a:cubicBezTo>
                  <a:pt x="47274" y="8535"/>
                  <a:pt x="47372" y="8363"/>
                  <a:pt x="47568" y="8216"/>
                </a:cubicBezTo>
                <a:cubicBezTo>
                  <a:pt x="47575" y="8202"/>
                  <a:pt x="47582" y="8192"/>
                  <a:pt x="47592" y="8183"/>
                </a:cubicBezTo>
                <a:lnTo>
                  <a:pt x="47592" y="8183"/>
                </a:lnTo>
                <a:cubicBezTo>
                  <a:pt x="47998" y="8083"/>
                  <a:pt x="48226" y="7893"/>
                  <a:pt x="48547" y="7727"/>
                </a:cubicBezTo>
                <a:cubicBezTo>
                  <a:pt x="49123" y="7445"/>
                  <a:pt x="49723" y="7225"/>
                  <a:pt x="50347" y="7078"/>
                </a:cubicBezTo>
                <a:cubicBezTo>
                  <a:pt x="50359" y="7065"/>
                  <a:pt x="50359" y="7053"/>
                  <a:pt x="50372" y="7041"/>
                </a:cubicBezTo>
                <a:cubicBezTo>
                  <a:pt x="50383" y="7018"/>
                  <a:pt x="50410" y="7009"/>
                  <a:pt x="50439" y="7009"/>
                </a:cubicBezTo>
                <a:cubicBezTo>
                  <a:pt x="50462" y="7009"/>
                  <a:pt x="50486" y="7015"/>
                  <a:pt x="50503" y="7026"/>
                </a:cubicBezTo>
                <a:lnTo>
                  <a:pt x="50503" y="7026"/>
                </a:lnTo>
                <a:cubicBezTo>
                  <a:pt x="50487" y="7021"/>
                  <a:pt x="50467" y="7018"/>
                  <a:pt x="50449" y="7018"/>
                </a:cubicBezTo>
                <a:cubicBezTo>
                  <a:pt x="50421" y="7018"/>
                  <a:pt x="50395" y="7024"/>
                  <a:pt x="50384" y="7041"/>
                </a:cubicBezTo>
                <a:cubicBezTo>
                  <a:pt x="50372" y="7065"/>
                  <a:pt x="50372" y="7078"/>
                  <a:pt x="50359" y="7090"/>
                </a:cubicBezTo>
                <a:cubicBezTo>
                  <a:pt x="50262" y="7261"/>
                  <a:pt x="50237" y="7482"/>
                  <a:pt x="50298" y="7665"/>
                </a:cubicBezTo>
                <a:cubicBezTo>
                  <a:pt x="50421" y="8021"/>
                  <a:pt x="50678" y="8143"/>
                  <a:pt x="50384" y="8486"/>
                </a:cubicBezTo>
                <a:cubicBezTo>
                  <a:pt x="50188" y="8718"/>
                  <a:pt x="50053" y="8988"/>
                  <a:pt x="49723" y="9171"/>
                </a:cubicBezTo>
                <a:cubicBezTo>
                  <a:pt x="49380" y="9343"/>
                  <a:pt x="49123" y="9392"/>
                  <a:pt x="48915" y="9637"/>
                </a:cubicBezTo>
                <a:cubicBezTo>
                  <a:pt x="48621" y="9955"/>
                  <a:pt x="48462" y="10273"/>
                  <a:pt x="47923" y="10518"/>
                </a:cubicBezTo>
                <a:cubicBezTo>
                  <a:pt x="47531" y="10690"/>
                  <a:pt x="47188" y="10824"/>
                  <a:pt x="46919" y="11045"/>
                </a:cubicBezTo>
                <a:cubicBezTo>
                  <a:pt x="46735" y="11216"/>
                  <a:pt x="46870" y="11192"/>
                  <a:pt x="46637" y="11351"/>
                </a:cubicBezTo>
                <a:cubicBezTo>
                  <a:pt x="46405" y="11522"/>
                  <a:pt x="46172" y="11571"/>
                  <a:pt x="45903" y="11694"/>
                </a:cubicBezTo>
                <a:cubicBezTo>
                  <a:pt x="45609" y="11816"/>
                  <a:pt x="45339" y="12012"/>
                  <a:pt x="45131" y="12257"/>
                </a:cubicBezTo>
                <a:cubicBezTo>
                  <a:pt x="45105" y="12292"/>
                  <a:pt x="45165" y="12326"/>
                  <a:pt x="45215" y="12326"/>
                </a:cubicBezTo>
                <a:cubicBezTo>
                  <a:pt x="45236" y="12326"/>
                  <a:pt x="45255" y="12320"/>
                  <a:pt x="45266" y="12306"/>
                </a:cubicBezTo>
                <a:cubicBezTo>
                  <a:pt x="45474" y="12073"/>
                  <a:pt x="45719" y="11890"/>
                  <a:pt x="46001" y="11767"/>
                </a:cubicBezTo>
                <a:cubicBezTo>
                  <a:pt x="46209" y="11669"/>
                  <a:pt x="46527" y="11620"/>
                  <a:pt x="46723" y="11522"/>
                </a:cubicBezTo>
                <a:cubicBezTo>
                  <a:pt x="46956" y="11400"/>
                  <a:pt x="46833" y="11388"/>
                  <a:pt x="46980" y="11228"/>
                </a:cubicBezTo>
                <a:cubicBezTo>
                  <a:pt x="47372" y="10812"/>
                  <a:pt x="47825" y="10726"/>
                  <a:pt x="48376" y="10408"/>
                </a:cubicBezTo>
                <a:cubicBezTo>
                  <a:pt x="48719" y="10212"/>
                  <a:pt x="48768" y="9980"/>
                  <a:pt x="48988" y="9759"/>
                </a:cubicBezTo>
                <a:cubicBezTo>
                  <a:pt x="49209" y="9527"/>
                  <a:pt x="49637" y="9392"/>
                  <a:pt x="49955" y="9184"/>
                </a:cubicBezTo>
                <a:cubicBezTo>
                  <a:pt x="49992" y="9159"/>
                  <a:pt x="50066" y="9147"/>
                  <a:pt x="50090" y="9110"/>
                </a:cubicBezTo>
                <a:cubicBezTo>
                  <a:pt x="50311" y="8902"/>
                  <a:pt x="50359" y="8669"/>
                  <a:pt x="50604" y="8461"/>
                </a:cubicBezTo>
                <a:cubicBezTo>
                  <a:pt x="50727" y="8351"/>
                  <a:pt x="50813" y="8302"/>
                  <a:pt x="50837" y="8216"/>
                </a:cubicBezTo>
                <a:lnTo>
                  <a:pt x="50849" y="8216"/>
                </a:lnTo>
                <a:cubicBezTo>
                  <a:pt x="50996" y="8131"/>
                  <a:pt x="51094" y="7984"/>
                  <a:pt x="51106" y="7812"/>
                </a:cubicBezTo>
                <a:cubicBezTo>
                  <a:pt x="51143" y="7531"/>
                  <a:pt x="51315" y="7347"/>
                  <a:pt x="51633" y="7127"/>
                </a:cubicBezTo>
                <a:cubicBezTo>
                  <a:pt x="51677" y="7092"/>
                  <a:pt x="51620" y="7063"/>
                  <a:pt x="51562" y="7063"/>
                </a:cubicBezTo>
                <a:cubicBezTo>
                  <a:pt x="51539" y="7063"/>
                  <a:pt x="51516" y="7067"/>
                  <a:pt x="51498" y="7078"/>
                </a:cubicBezTo>
                <a:cubicBezTo>
                  <a:pt x="51315" y="7188"/>
                  <a:pt x="51155" y="7323"/>
                  <a:pt x="51033" y="7494"/>
                </a:cubicBezTo>
                <a:cubicBezTo>
                  <a:pt x="50910" y="7702"/>
                  <a:pt x="51021" y="7923"/>
                  <a:pt x="50800" y="8106"/>
                </a:cubicBezTo>
                <a:cubicBezTo>
                  <a:pt x="50776" y="8118"/>
                  <a:pt x="50751" y="8143"/>
                  <a:pt x="50739" y="8155"/>
                </a:cubicBezTo>
                <a:cubicBezTo>
                  <a:pt x="50710" y="8175"/>
                  <a:pt x="50710" y="8195"/>
                  <a:pt x="50724" y="8209"/>
                </a:cubicBezTo>
                <a:lnTo>
                  <a:pt x="50724" y="8209"/>
                </a:lnTo>
                <a:cubicBezTo>
                  <a:pt x="50704" y="8193"/>
                  <a:pt x="50699" y="8172"/>
                  <a:pt x="50727" y="8155"/>
                </a:cubicBezTo>
                <a:cubicBezTo>
                  <a:pt x="50751" y="8143"/>
                  <a:pt x="50776" y="8118"/>
                  <a:pt x="50788" y="8106"/>
                </a:cubicBezTo>
                <a:cubicBezTo>
                  <a:pt x="50764" y="8082"/>
                  <a:pt x="50739" y="8069"/>
                  <a:pt x="50727" y="8045"/>
                </a:cubicBezTo>
                <a:cubicBezTo>
                  <a:pt x="50494" y="7690"/>
                  <a:pt x="50335" y="7445"/>
                  <a:pt x="50531" y="7065"/>
                </a:cubicBezTo>
                <a:cubicBezTo>
                  <a:pt x="50531" y="7053"/>
                  <a:pt x="50531" y="7053"/>
                  <a:pt x="50531" y="7041"/>
                </a:cubicBezTo>
                <a:lnTo>
                  <a:pt x="50543" y="7041"/>
                </a:lnTo>
                <a:lnTo>
                  <a:pt x="50872" y="6942"/>
                </a:lnTo>
                <a:lnTo>
                  <a:pt x="50872" y="6942"/>
                </a:lnTo>
                <a:cubicBezTo>
                  <a:pt x="50884" y="6943"/>
                  <a:pt x="50897" y="6943"/>
                  <a:pt x="50910" y="6943"/>
                </a:cubicBezTo>
                <a:cubicBezTo>
                  <a:pt x="50947" y="6943"/>
                  <a:pt x="50996" y="6931"/>
                  <a:pt x="51033" y="6906"/>
                </a:cubicBezTo>
                <a:cubicBezTo>
                  <a:pt x="51094" y="6870"/>
                  <a:pt x="51106" y="6796"/>
                  <a:pt x="50996" y="6772"/>
                </a:cubicBezTo>
                <a:lnTo>
                  <a:pt x="50874" y="6735"/>
                </a:lnTo>
                <a:cubicBezTo>
                  <a:pt x="50225" y="6539"/>
                  <a:pt x="49564" y="6355"/>
                  <a:pt x="48878" y="6184"/>
                </a:cubicBezTo>
                <a:cubicBezTo>
                  <a:pt x="48498" y="6098"/>
                  <a:pt x="47739" y="6000"/>
                  <a:pt x="47250" y="5829"/>
                </a:cubicBezTo>
                <a:cubicBezTo>
                  <a:pt x="47221" y="5818"/>
                  <a:pt x="47193" y="5807"/>
                  <a:pt x="47166" y="5796"/>
                </a:cubicBezTo>
                <a:lnTo>
                  <a:pt x="47166" y="5796"/>
                </a:lnTo>
                <a:cubicBezTo>
                  <a:pt x="47197" y="5807"/>
                  <a:pt x="47228" y="5818"/>
                  <a:pt x="47262" y="5829"/>
                </a:cubicBezTo>
                <a:cubicBezTo>
                  <a:pt x="46968" y="5657"/>
                  <a:pt x="46674" y="5462"/>
                  <a:pt x="46417" y="5241"/>
                </a:cubicBezTo>
                <a:cubicBezTo>
                  <a:pt x="45829" y="4764"/>
                  <a:pt x="45339" y="4262"/>
                  <a:pt x="44531" y="3882"/>
                </a:cubicBezTo>
                <a:cubicBezTo>
                  <a:pt x="43625" y="3454"/>
                  <a:pt x="42731" y="3147"/>
                  <a:pt x="42046" y="2609"/>
                </a:cubicBezTo>
                <a:cubicBezTo>
                  <a:pt x="41544" y="2192"/>
                  <a:pt x="40932" y="1923"/>
                  <a:pt x="40295" y="1825"/>
                </a:cubicBezTo>
                <a:cubicBezTo>
                  <a:pt x="39695" y="1715"/>
                  <a:pt x="39107" y="1568"/>
                  <a:pt x="38532" y="1384"/>
                </a:cubicBezTo>
                <a:cubicBezTo>
                  <a:pt x="38275" y="1286"/>
                  <a:pt x="38018" y="1237"/>
                  <a:pt x="37748" y="1213"/>
                </a:cubicBezTo>
                <a:cubicBezTo>
                  <a:pt x="37718" y="1211"/>
                  <a:pt x="37688" y="1211"/>
                  <a:pt x="37658" y="1211"/>
                </a:cubicBezTo>
                <a:close/>
                <a:moveTo>
                  <a:pt x="107385" y="13244"/>
                </a:moveTo>
                <a:cubicBezTo>
                  <a:pt x="107349" y="13244"/>
                  <a:pt x="107313" y="13253"/>
                  <a:pt x="107306" y="13273"/>
                </a:cubicBezTo>
                <a:lnTo>
                  <a:pt x="107318" y="13273"/>
                </a:lnTo>
                <a:cubicBezTo>
                  <a:pt x="107306" y="13285"/>
                  <a:pt x="107306" y="13285"/>
                  <a:pt x="107318" y="13298"/>
                </a:cubicBezTo>
                <a:cubicBezTo>
                  <a:pt x="107453" y="13445"/>
                  <a:pt x="107563" y="13604"/>
                  <a:pt x="107637" y="13787"/>
                </a:cubicBezTo>
                <a:cubicBezTo>
                  <a:pt x="107686" y="13934"/>
                  <a:pt x="107772" y="14069"/>
                  <a:pt x="107882" y="14167"/>
                </a:cubicBezTo>
                <a:cubicBezTo>
                  <a:pt x="107900" y="14182"/>
                  <a:pt x="107925" y="14188"/>
                  <a:pt x="107950" y="14188"/>
                </a:cubicBezTo>
                <a:cubicBezTo>
                  <a:pt x="108006" y="14188"/>
                  <a:pt x="108059" y="14156"/>
                  <a:pt x="108016" y="14130"/>
                </a:cubicBezTo>
                <a:cubicBezTo>
                  <a:pt x="107833" y="13971"/>
                  <a:pt x="107820" y="13812"/>
                  <a:pt x="107735" y="13653"/>
                </a:cubicBezTo>
                <a:cubicBezTo>
                  <a:pt x="107661" y="13518"/>
                  <a:pt x="107588" y="13408"/>
                  <a:pt x="107490" y="13298"/>
                </a:cubicBezTo>
                <a:cubicBezTo>
                  <a:pt x="107478" y="13285"/>
                  <a:pt x="107465" y="13273"/>
                  <a:pt x="107453" y="13261"/>
                </a:cubicBezTo>
                <a:cubicBezTo>
                  <a:pt x="107442" y="13250"/>
                  <a:pt x="107414" y="13244"/>
                  <a:pt x="107385" y="13244"/>
                </a:cubicBezTo>
                <a:close/>
                <a:moveTo>
                  <a:pt x="42802" y="9098"/>
                </a:moveTo>
                <a:cubicBezTo>
                  <a:pt x="42765" y="9098"/>
                  <a:pt x="42725" y="9110"/>
                  <a:pt x="42719" y="9135"/>
                </a:cubicBezTo>
                <a:cubicBezTo>
                  <a:pt x="42634" y="9478"/>
                  <a:pt x="42536" y="9857"/>
                  <a:pt x="42193" y="10163"/>
                </a:cubicBezTo>
                <a:cubicBezTo>
                  <a:pt x="41838" y="10457"/>
                  <a:pt x="41201" y="10604"/>
                  <a:pt x="40760" y="10861"/>
                </a:cubicBezTo>
                <a:cubicBezTo>
                  <a:pt x="40564" y="10971"/>
                  <a:pt x="40393" y="11118"/>
                  <a:pt x="40234" y="11302"/>
                </a:cubicBezTo>
                <a:cubicBezTo>
                  <a:pt x="40258" y="11228"/>
                  <a:pt x="40270" y="11143"/>
                  <a:pt x="40270" y="11069"/>
                </a:cubicBezTo>
                <a:cubicBezTo>
                  <a:pt x="40258" y="10947"/>
                  <a:pt x="40270" y="10824"/>
                  <a:pt x="40307" y="10714"/>
                </a:cubicBezTo>
                <a:cubicBezTo>
                  <a:pt x="40381" y="10506"/>
                  <a:pt x="40552" y="10433"/>
                  <a:pt x="40809" y="10286"/>
                </a:cubicBezTo>
                <a:cubicBezTo>
                  <a:pt x="40944" y="10212"/>
                  <a:pt x="41079" y="10114"/>
                  <a:pt x="41189" y="10004"/>
                </a:cubicBezTo>
                <a:cubicBezTo>
                  <a:pt x="41348" y="9833"/>
                  <a:pt x="41274" y="9612"/>
                  <a:pt x="41544" y="9465"/>
                </a:cubicBezTo>
                <a:cubicBezTo>
                  <a:pt x="41592" y="9437"/>
                  <a:pt x="41542" y="9393"/>
                  <a:pt x="41483" y="9393"/>
                </a:cubicBezTo>
                <a:cubicBezTo>
                  <a:pt x="41467" y="9393"/>
                  <a:pt x="41450" y="9396"/>
                  <a:pt x="41434" y="9404"/>
                </a:cubicBezTo>
                <a:cubicBezTo>
                  <a:pt x="41250" y="9514"/>
                  <a:pt x="41250" y="9588"/>
                  <a:pt x="41177" y="9710"/>
                </a:cubicBezTo>
                <a:cubicBezTo>
                  <a:pt x="41005" y="10004"/>
                  <a:pt x="40736" y="10163"/>
                  <a:pt x="40393" y="10384"/>
                </a:cubicBezTo>
                <a:cubicBezTo>
                  <a:pt x="39903" y="10702"/>
                  <a:pt x="40197" y="11082"/>
                  <a:pt x="40013" y="11461"/>
                </a:cubicBezTo>
                <a:cubicBezTo>
                  <a:pt x="40001" y="11486"/>
                  <a:pt x="40026" y="11498"/>
                  <a:pt x="40050" y="11510"/>
                </a:cubicBezTo>
                <a:cubicBezTo>
                  <a:pt x="40060" y="11510"/>
                  <a:pt x="40077" y="11512"/>
                  <a:pt x="40096" y="11512"/>
                </a:cubicBezTo>
                <a:cubicBezTo>
                  <a:pt x="40103" y="11512"/>
                  <a:pt x="40110" y="11512"/>
                  <a:pt x="40117" y="11511"/>
                </a:cubicBezTo>
                <a:lnTo>
                  <a:pt x="40117" y="11511"/>
                </a:lnTo>
                <a:cubicBezTo>
                  <a:pt x="40107" y="11513"/>
                  <a:pt x="40095" y="11515"/>
                  <a:pt x="40083" y="11515"/>
                </a:cubicBezTo>
                <a:cubicBezTo>
                  <a:pt x="40072" y="11515"/>
                  <a:pt x="40060" y="11513"/>
                  <a:pt x="40050" y="11510"/>
                </a:cubicBezTo>
                <a:lnTo>
                  <a:pt x="39964" y="11608"/>
                </a:lnTo>
                <a:cubicBezTo>
                  <a:pt x="39756" y="11865"/>
                  <a:pt x="39573" y="11939"/>
                  <a:pt x="39279" y="12171"/>
                </a:cubicBezTo>
                <a:cubicBezTo>
                  <a:pt x="38887" y="12477"/>
                  <a:pt x="39193" y="12845"/>
                  <a:pt x="38691" y="13102"/>
                </a:cubicBezTo>
                <a:cubicBezTo>
                  <a:pt x="38569" y="13175"/>
                  <a:pt x="38397" y="13187"/>
                  <a:pt x="38275" y="13261"/>
                </a:cubicBezTo>
                <a:cubicBezTo>
                  <a:pt x="38238" y="13298"/>
                  <a:pt x="38226" y="13359"/>
                  <a:pt x="38201" y="13396"/>
                </a:cubicBezTo>
                <a:cubicBezTo>
                  <a:pt x="37981" y="13738"/>
                  <a:pt x="37993" y="13971"/>
                  <a:pt x="37332" y="14191"/>
                </a:cubicBezTo>
                <a:cubicBezTo>
                  <a:pt x="37270" y="14222"/>
                  <a:pt x="37312" y="14271"/>
                  <a:pt x="37378" y="14271"/>
                </a:cubicBezTo>
                <a:cubicBezTo>
                  <a:pt x="37391" y="14271"/>
                  <a:pt x="37404" y="14269"/>
                  <a:pt x="37418" y="14265"/>
                </a:cubicBezTo>
                <a:cubicBezTo>
                  <a:pt x="37711" y="14191"/>
                  <a:pt x="37969" y="14032"/>
                  <a:pt x="38189" y="13824"/>
                </a:cubicBezTo>
                <a:cubicBezTo>
                  <a:pt x="38287" y="13726"/>
                  <a:pt x="38262" y="13640"/>
                  <a:pt x="38336" y="13530"/>
                </a:cubicBezTo>
                <a:cubicBezTo>
                  <a:pt x="38471" y="13359"/>
                  <a:pt x="38728" y="13261"/>
                  <a:pt x="38875" y="13151"/>
                </a:cubicBezTo>
                <a:cubicBezTo>
                  <a:pt x="38924" y="13090"/>
                  <a:pt x="39095" y="13065"/>
                  <a:pt x="39156" y="12992"/>
                </a:cubicBezTo>
                <a:cubicBezTo>
                  <a:pt x="39266" y="12857"/>
                  <a:pt x="39120" y="12698"/>
                  <a:pt x="39168" y="12563"/>
                </a:cubicBezTo>
                <a:cubicBezTo>
                  <a:pt x="39242" y="12355"/>
                  <a:pt x="39413" y="12196"/>
                  <a:pt x="39634" y="12134"/>
                </a:cubicBezTo>
                <a:cubicBezTo>
                  <a:pt x="39646" y="12122"/>
                  <a:pt x="39646" y="12122"/>
                  <a:pt x="39658" y="12122"/>
                </a:cubicBezTo>
                <a:cubicBezTo>
                  <a:pt x="39952" y="11841"/>
                  <a:pt x="40160" y="11535"/>
                  <a:pt x="40454" y="11253"/>
                </a:cubicBezTo>
                <a:cubicBezTo>
                  <a:pt x="40821" y="10898"/>
                  <a:pt x="41434" y="10739"/>
                  <a:pt x="41948" y="10445"/>
                </a:cubicBezTo>
                <a:cubicBezTo>
                  <a:pt x="42609" y="10090"/>
                  <a:pt x="42756" y="9612"/>
                  <a:pt x="42866" y="9135"/>
                </a:cubicBezTo>
                <a:cubicBezTo>
                  <a:pt x="42872" y="9110"/>
                  <a:pt x="42839" y="9098"/>
                  <a:pt x="42802" y="9098"/>
                </a:cubicBezTo>
                <a:close/>
                <a:moveTo>
                  <a:pt x="57450" y="12444"/>
                </a:moveTo>
                <a:cubicBezTo>
                  <a:pt x="57397" y="12444"/>
                  <a:pt x="57341" y="12476"/>
                  <a:pt x="57375" y="12502"/>
                </a:cubicBezTo>
                <a:cubicBezTo>
                  <a:pt x="57547" y="12661"/>
                  <a:pt x="57718" y="12771"/>
                  <a:pt x="57669" y="12967"/>
                </a:cubicBezTo>
                <a:lnTo>
                  <a:pt x="57669" y="12967"/>
                </a:lnTo>
                <a:cubicBezTo>
                  <a:pt x="57672" y="12956"/>
                  <a:pt x="57671" y="12952"/>
                  <a:pt x="57667" y="12952"/>
                </a:cubicBezTo>
                <a:cubicBezTo>
                  <a:pt x="57642" y="12952"/>
                  <a:pt x="57480" y="13189"/>
                  <a:pt x="57468" y="13199"/>
                </a:cubicBezTo>
                <a:lnTo>
                  <a:pt x="57468" y="13199"/>
                </a:lnTo>
                <a:cubicBezTo>
                  <a:pt x="57470" y="13195"/>
                  <a:pt x="57472" y="13191"/>
                  <a:pt x="57473" y="13187"/>
                </a:cubicBezTo>
                <a:lnTo>
                  <a:pt x="57473" y="13187"/>
                </a:lnTo>
                <a:cubicBezTo>
                  <a:pt x="57468" y="13196"/>
                  <a:pt x="57467" y="13199"/>
                  <a:pt x="57467" y="13199"/>
                </a:cubicBezTo>
                <a:cubicBezTo>
                  <a:pt x="57468" y="13199"/>
                  <a:pt x="57468" y="13199"/>
                  <a:pt x="57468" y="13199"/>
                </a:cubicBezTo>
                <a:lnTo>
                  <a:pt x="57468" y="13199"/>
                </a:lnTo>
                <a:cubicBezTo>
                  <a:pt x="57371" y="13415"/>
                  <a:pt x="57250" y="13607"/>
                  <a:pt x="57106" y="13800"/>
                </a:cubicBezTo>
                <a:cubicBezTo>
                  <a:pt x="56935" y="13996"/>
                  <a:pt x="56971" y="14142"/>
                  <a:pt x="57314" y="14265"/>
                </a:cubicBezTo>
                <a:cubicBezTo>
                  <a:pt x="57331" y="14272"/>
                  <a:pt x="57347" y="14275"/>
                  <a:pt x="57361" y="14275"/>
                </a:cubicBezTo>
                <a:cubicBezTo>
                  <a:pt x="57422" y="14275"/>
                  <a:pt x="57457" y="14223"/>
                  <a:pt x="57388" y="14204"/>
                </a:cubicBezTo>
                <a:cubicBezTo>
                  <a:pt x="57106" y="14094"/>
                  <a:pt x="57767" y="13090"/>
                  <a:pt x="57841" y="12979"/>
                </a:cubicBezTo>
                <a:cubicBezTo>
                  <a:pt x="57963" y="12771"/>
                  <a:pt x="57718" y="12649"/>
                  <a:pt x="57510" y="12465"/>
                </a:cubicBezTo>
                <a:cubicBezTo>
                  <a:pt x="57495" y="12450"/>
                  <a:pt x="57473" y="12444"/>
                  <a:pt x="57450" y="12444"/>
                </a:cubicBezTo>
                <a:close/>
                <a:moveTo>
                  <a:pt x="22450" y="11381"/>
                </a:moveTo>
                <a:cubicBezTo>
                  <a:pt x="22406" y="11381"/>
                  <a:pt x="22363" y="11397"/>
                  <a:pt x="22370" y="11424"/>
                </a:cubicBezTo>
                <a:cubicBezTo>
                  <a:pt x="22615" y="12012"/>
                  <a:pt x="22566" y="12575"/>
                  <a:pt x="22700" y="13151"/>
                </a:cubicBezTo>
                <a:lnTo>
                  <a:pt x="22688" y="13151"/>
                </a:lnTo>
                <a:cubicBezTo>
                  <a:pt x="22786" y="13543"/>
                  <a:pt x="23251" y="13873"/>
                  <a:pt x="23374" y="14265"/>
                </a:cubicBezTo>
                <a:cubicBezTo>
                  <a:pt x="23378" y="14284"/>
                  <a:pt x="23403" y="14292"/>
                  <a:pt x="23430" y="14292"/>
                </a:cubicBezTo>
                <a:cubicBezTo>
                  <a:pt x="23475" y="14292"/>
                  <a:pt x="23528" y="14271"/>
                  <a:pt x="23521" y="14240"/>
                </a:cubicBezTo>
                <a:cubicBezTo>
                  <a:pt x="23459" y="14057"/>
                  <a:pt x="23374" y="13898"/>
                  <a:pt x="23239" y="13763"/>
                </a:cubicBezTo>
                <a:cubicBezTo>
                  <a:pt x="23006" y="13494"/>
                  <a:pt x="22860" y="13163"/>
                  <a:pt x="22835" y="12808"/>
                </a:cubicBezTo>
                <a:cubicBezTo>
                  <a:pt x="22811" y="12330"/>
                  <a:pt x="22700" y="11853"/>
                  <a:pt x="22529" y="11412"/>
                </a:cubicBezTo>
                <a:cubicBezTo>
                  <a:pt x="22518" y="11391"/>
                  <a:pt x="22484" y="11381"/>
                  <a:pt x="22450" y="11381"/>
                </a:cubicBezTo>
                <a:close/>
                <a:moveTo>
                  <a:pt x="37516" y="12067"/>
                </a:moveTo>
                <a:cubicBezTo>
                  <a:pt x="37496" y="12067"/>
                  <a:pt x="37474" y="12073"/>
                  <a:pt x="37454" y="12086"/>
                </a:cubicBezTo>
                <a:cubicBezTo>
                  <a:pt x="37001" y="12343"/>
                  <a:pt x="36573" y="12526"/>
                  <a:pt x="36438" y="12869"/>
                </a:cubicBezTo>
                <a:cubicBezTo>
                  <a:pt x="36377" y="13041"/>
                  <a:pt x="36156" y="13212"/>
                  <a:pt x="36120" y="13371"/>
                </a:cubicBezTo>
                <a:cubicBezTo>
                  <a:pt x="36059" y="13726"/>
                  <a:pt x="36610" y="14008"/>
                  <a:pt x="35703" y="14277"/>
                </a:cubicBezTo>
                <a:cubicBezTo>
                  <a:pt x="35634" y="14297"/>
                  <a:pt x="35669" y="14348"/>
                  <a:pt x="35730" y="14348"/>
                </a:cubicBezTo>
                <a:cubicBezTo>
                  <a:pt x="35744" y="14348"/>
                  <a:pt x="35760" y="14346"/>
                  <a:pt x="35777" y="14338"/>
                </a:cubicBezTo>
                <a:cubicBezTo>
                  <a:pt x="36365" y="14179"/>
                  <a:pt x="36414" y="13959"/>
                  <a:pt x="36365" y="13640"/>
                </a:cubicBezTo>
                <a:cubicBezTo>
                  <a:pt x="36328" y="13420"/>
                  <a:pt x="36463" y="13261"/>
                  <a:pt x="36573" y="13065"/>
                </a:cubicBezTo>
                <a:cubicBezTo>
                  <a:pt x="36683" y="12845"/>
                  <a:pt x="36769" y="12636"/>
                  <a:pt x="37038" y="12441"/>
                </a:cubicBezTo>
                <a:cubicBezTo>
                  <a:pt x="37197" y="12330"/>
                  <a:pt x="37393" y="12245"/>
                  <a:pt x="37565" y="12134"/>
                </a:cubicBezTo>
                <a:cubicBezTo>
                  <a:pt x="37619" y="12107"/>
                  <a:pt x="37573" y="12067"/>
                  <a:pt x="37516" y="12067"/>
                </a:cubicBezTo>
                <a:close/>
                <a:moveTo>
                  <a:pt x="53822" y="10811"/>
                </a:moveTo>
                <a:cubicBezTo>
                  <a:pt x="53802" y="10811"/>
                  <a:pt x="53782" y="10815"/>
                  <a:pt x="53763" y="10824"/>
                </a:cubicBezTo>
                <a:cubicBezTo>
                  <a:pt x="53384" y="11008"/>
                  <a:pt x="53078" y="11204"/>
                  <a:pt x="52931" y="11473"/>
                </a:cubicBezTo>
                <a:cubicBezTo>
                  <a:pt x="52870" y="11596"/>
                  <a:pt x="52821" y="11730"/>
                  <a:pt x="52808" y="11865"/>
                </a:cubicBezTo>
                <a:cubicBezTo>
                  <a:pt x="52661" y="12306"/>
                  <a:pt x="52478" y="12477"/>
                  <a:pt x="51902" y="12685"/>
                </a:cubicBezTo>
                <a:cubicBezTo>
                  <a:pt x="51572" y="12820"/>
                  <a:pt x="51474" y="12906"/>
                  <a:pt x="51339" y="13102"/>
                </a:cubicBezTo>
                <a:cubicBezTo>
                  <a:pt x="51033" y="13567"/>
                  <a:pt x="50457" y="13934"/>
                  <a:pt x="49919" y="14326"/>
                </a:cubicBezTo>
                <a:cubicBezTo>
                  <a:pt x="49875" y="14361"/>
                  <a:pt x="49932" y="14390"/>
                  <a:pt x="49990" y="14390"/>
                </a:cubicBezTo>
                <a:cubicBezTo>
                  <a:pt x="50013" y="14390"/>
                  <a:pt x="50036" y="14386"/>
                  <a:pt x="50053" y="14375"/>
                </a:cubicBezTo>
                <a:cubicBezTo>
                  <a:pt x="50470" y="14057"/>
                  <a:pt x="51094" y="13702"/>
                  <a:pt x="51363" y="13347"/>
                </a:cubicBezTo>
                <a:cubicBezTo>
                  <a:pt x="51547" y="13114"/>
                  <a:pt x="51486" y="12979"/>
                  <a:pt x="51976" y="12747"/>
                </a:cubicBezTo>
                <a:cubicBezTo>
                  <a:pt x="52172" y="12673"/>
                  <a:pt x="52416" y="12624"/>
                  <a:pt x="52600" y="12539"/>
                </a:cubicBezTo>
                <a:cubicBezTo>
                  <a:pt x="52784" y="12477"/>
                  <a:pt x="52931" y="12330"/>
                  <a:pt x="52967" y="12134"/>
                </a:cubicBezTo>
                <a:cubicBezTo>
                  <a:pt x="53127" y="11620"/>
                  <a:pt x="53016" y="11277"/>
                  <a:pt x="53861" y="10873"/>
                </a:cubicBezTo>
                <a:cubicBezTo>
                  <a:pt x="53926" y="10846"/>
                  <a:pt x="53880" y="10811"/>
                  <a:pt x="53822" y="10811"/>
                </a:cubicBezTo>
                <a:close/>
                <a:moveTo>
                  <a:pt x="93036" y="8789"/>
                </a:moveTo>
                <a:cubicBezTo>
                  <a:pt x="92996" y="8789"/>
                  <a:pt x="92955" y="8797"/>
                  <a:pt x="92920" y="8816"/>
                </a:cubicBezTo>
                <a:cubicBezTo>
                  <a:pt x="91830" y="9392"/>
                  <a:pt x="91634" y="10163"/>
                  <a:pt x="91622" y="10947"/>
                </a:cubicBezTo>
                <a:cubicBezTo>
                  <a:pt x="91622" y="11535"/>
                  <a:pt x="91695" y="12122"/>
                  <a:pt x="91401" y="12698"/>
                </a:cubicBezTo>
                <a:cubicBezTo>
                  <a:pt x="91144" y="13249"/>
                  <a:pt x="90654" y="13751"/>
                  <a:pt x="90177" y="14253"/>
                </a:cubicBezTo>
                <a:cubicBezTo>
                  <a:pt x="90101" y="14329"/>
                  <a:pt x="90229" y="14399"/>
                  <a:pt x="90348" y="14399"/>
                </a:cubicBezTo>
                <a:cubicBezTo>
                  <a:pt x="90401" y="14399"/>
                  <a:pt x="90453" y="14385"/>
                  <a:pt x="90483" y="14351"/>
                </a:cubicBezTo>
                <a:cubicBezTo>
                  <a:pt x="91218" y="13579"/>
                  <a:pt x="91879" y="12820"/>
                  <a:pt x="91989" y="11963"/>
                </a:cubicBezTo>
                <a:cubicBezTo>
                  <a:pt x="92111" y="10922"/>
                  <a:pt x="91622" y="9771"/>
                  <a:pt x="93177" y="8951"/>
                </a:cubicBezTo>
                <a:cubicBezTo>
                  <a:pt x="93300" y="8885"/>
                  <a:pt x="93174" y="8789"/>
                  <a:pt x="93036" y="8789"/>
                </a:cubicBezTo>
                <a:close/>
                <a:moveTo>
                  <a:pt x="100895" y="14578"/>
                </a:moveTo>
                <a:cubicBezTo>
                  <a:pt x="100918" y="14578"/>
                  <a:pt x="100939" y="14583"/>
                  <a:pt x="100952" y="14596"/>
                </a:cubicBezTo>
                <a:cubicBezTo>
                  <a:pt x="100936" y="14584"/>
                  <a:pt x="100914" y="14579"/>
                  <a:pt x="100891" y="14578"/>
                </a:cubicBezTo>
                <a:lnTo>
                  <a:pt x="100891" y="14578"/>
                </a:lnTo>
                <a:cubicBezTo>
                  <a:pt x="100892" y="14578"/>
                  <a:pt x="100894" y="14578"/>
                  <a:pt x="100895" y="14578"/>
                </a:cubicBezTo>
                <a:close/>
                <a:moveTo>
                  <a:pt x="87186" y="14665"/>
                </a:moveTo>
                <a:cubicBezTo>
                  <a:pt x="87191" y="14666"/>
                  <a:pt x="87196" y="14668"/>
                  <a:pt x="87202" y="14669"/>
                </a:cubicBezTo>
                <a:lnTo>
                  <a:pt x="87226" y="14669"/>
                </a:lnTo>
                <a:cubicBezTo>
                  <a:pt x="87210" y="14667"/>
                  <a:pt x="87197" y="14666"/>
                  <a:pt x="87186" y="14665"/>
                </a:cubicBezTo>
                <a:close/>
                <a:moveTo>
                  <a:pt x="51866" y="14632"/>
                </a:moveTo>
                <a:cubicBezTo>
                  <a:pt x="51878" y="14693"/>
                  <a:pt x="51866" y="14742"/>
                  <a:pt x="51853" y="14804"/>
                </a:cubicBezTo>
                <a:cubicBezTo>
                  <a:pt x="51849" y="14812"/>
                  <a:pt x="51850" y="14819"/>
                  <a:pt x="51854" y="14825"/>
                </a:cubicBezTo>
                <a:lnTo>
                  <a:pt x="51854" y="14825"/>
                </a:lnTo>
                <a:cubicBezTo>
                  <a:pt x="51840" y="14816"/>
                  <a:pt x="51834" y="14805"/>
                  <a:pt x="51841" y="14791"/>
                </a:cubicBezTo>
                <a:cubicBezTo>
                  <a:pt x="51853" y="14742"/>
                  <a:pt x="51866" y="14681"/>
                  <a:pt x="51866" y="14632"/>
                </a:cubicBezTo>
                <a:close/>
                <a:moveTo>
                  <a:pt x="61405" y="13972"/>
                </a:moveTo>
                <a:cubicBezTo>
                  <a:pt x="61369" y="13972"/>
                  <a:pt x="61337" y="13985"/>
                  <a:pt x="61342" y="14008"/>
                </a:cubicBezTo>
                <a:lnTo>
                  <a:pt x="61342" y="14020"/>
                </a:lnTo>
                <a:lnTo>
                  <a:pt x="61514" y="14804"/>
                </a:lnTo>
                <a:cubicBezTo>
                  <a:pt x="61520" y="14828"/>
                  <a:pt x="61563" y="14840"/>
                  <a:pt x="61603" y="14840"/>
                </a:cubicBezTo>
                <a:cubicBezTo>
                  <a:pt x="61642" y="14840"/>
                  <a:pt x="61679" y="14828"/>
                  <a:pt x="61673" y="14804"/>
                </a:cubicBezTo>
                <a:cubicBezTo>
                  <a:pt x="61612" y="14547"/>
                  <a:pt x="61550" y="14277"/>
                  <a:pt x="61489" y="14020"/>
                </a:cubicBezTo>
                <a:cubicBezTo>
                  <a:pt x="61489" y="13988"/>
                  <a:pt x="61445" y="13972"/>
                  <a:pt x="61405" y="13972"/>
                </a:cubicBezTo>
                <a:close/>
                <a:moveTo>
                  <a:pt x="75278" y="13163"/>
                </a:moveTo>
                <a:cubicBezTo>
                  <a:pt x="75236" y="13163"/>
                  <a:pt x="75196" y="13175"/>
                  <a:pt x="75203" y="13200"/>
                </a:cubicBezTo>
                <a:cubicBezTo>
                  <a:pt x="75239" y="13469"/>
                  <a:pt x="75374" y="13714"/>
                  <a:pt x="75594" y="13885"/>
                </a:cubicBezTo>
                <a:cubicBezTo>
                  <a:pt x="75962" y="14191"/>
                  <a:pt x="76647" y="14400"/>
                  <a:pt x="76586" y="14816"/>
                </a:cubicBezTo>
                <a:cubicBezTo>
                  <a:pt x="76580" y="14840"/>
                  <a:pt x="76617" y="14853"/>
                  <a:pt x="76655" y="14853"/>
                </a:cubicBezTo>
                <a:cubicBezTo>
                  <a:pt x="76693" y="14853"/>
                  <a:pt x="76733" y="14840"/>
                  <a:pt x="76733" y="14816"/>
                </a:cubicBezTo>
                <a:cubicBezTo>
                  <a:pt x="76770" y="14583"/>
                  <a:pt x="76598" y="14412"/>
                  <a:pt x="76329" y="14228"/>
                </a:cubicBezTo>
                <a:cubicBezTo>
                  <a:pt x="75827" y="13898"/>
                  <a:pt x="75411" y="13640"/>
                  <a:pt x="75362" y="13200"/>
                </a:cubicBezTo>
                <a:cubicBezTo>
                  <a:pt x="75362" y="13175"/>
                  <a:pt x="75319" y="13163"/>
                  <a:pt x="75278" y="13163"/>
                </a:cubicBezTo>
                <a:close/>
                <a:moveTo>
                  <a:pt x="84588" y="13752"/>
                </a:moveTo>
                <a:cubicBezTo>
                  <a:pt x="84562" y="13752"/>
                  <a:pt x="84537" y="13759"/>
                  <a:pt x="84520" y="13775"/>
                </a:cubicBezTo>
                <a:cubicBezTo>
                  <a:pt x="84373" y="13898"/>
                  <a:pt x="84214" y="14008"/>
                  <a:pt x="84043" y="14094"/>
                </a:cubicBezTo>
                <a:cubicBezTo>
                  <a:pt x="83896" y="14142"/>
                  <a:pt x="83749" y="14216"/>
                  <a:pt x="83614" y="14302"/>
                </a:cubicBezTo>
                <a:cubicBezTo>
                  <a:pt x="83406" y="14461"/>
                  <a:pt x="83626" y="14644"/>
                  <a:pt x="83577" y="14816"/>
                </a:cubicBezTo>
                <a:cubicBezTo>
                  <a:pt x="83570" y="14852"/>
                  <a:pt x="83617" y="14871"/>
                  <a:pt x="83662" y="14871"/>
                </a:cubicBezTo>
                <a:cubicBezTo>
                  <a:pt x="83695" y="14871"/>
                  <a:pt x="83726" y="14861"/>
                  <a:pt x="83737" y="14840"/>
                </a:cubicBezTo>
                <a:cubicBezTo>
                  <a:pt x="83749" y="14779"/>
                  <a:pt x="83749" y="14706"/>
                  <a:pt x="83737" y="14644"/>
                </a:cubicBezTo>
                <a:cubicBezTo>
                  <a:pt x="83663" y="14485"/>
                  <a:pt x="83675" y="14363"/>
                  <a:pt x="83932" y="14240"/>
                </a:cubicBezTo>
                <a:cubicBezTo>
                  <a:pt x="84202" y="14142"/>
                  <a:pt x="84434" y="13996"/>
                  <a:pt x="84655" y="13812"/>
                </a:cubicBezTo>
                <a:cubicBezTo>
                  <a:pt x="84688" y="13779"/>
                  <a:pt x="84639" y="13752"/>
                  <a:pt x="84588" y="13752"/>
                </a:cubicBezTo>
                <a:close/>
                <a:moveTo>
                  <a:pt x="18645" y="10359"/>
                </a:moveTo>
                <a:cubicBezTo>
                  <a:pt x="18608" y="10359"/>
                  <a:pt x="18568" y="10371"/>
                  <a:pt x="18562" y="10396"/>
                </a:cubicBezTo>
                <a:cubicBezTo>
                  <a:pt x="18452" y="10898"/>
                  <a:pt x="17693" y="11204"/>
                  <a:pt x="17362" y="11657"/>
                </a:cubicBezTo>
                <a:cubicBezTo>
                  <a:pt x="17031" y="12110"/>
                  <a:pt x="16909" y="12453"/>
                  <a:pt x="16297" y="12857"/>
                </a:cubicBezTo>
                <a:cubicBezTo>
                  <a:pt x="15464" y="13396"/>
                  <a:pt x="14742" y="14057"/>
                  <a:pt x="14130" y="14840"/>
                </a:cubicBezTo>
                <a:cubicBezTo>
                  <a:pt x="14115" y="14870"/>
                  <a:pt x="14163" y="14886"/>
                  <a:pt x="14211" y="14886"/>
                </a:cubicBezTo>
                <a:cubicBezTo>
                  <a:pt x="14243" y="14886"/>
                  <a:pt x="14274" y="14879"/>
                  <a:pt x="14289" y="14865"/>
                </a:cubicBezTo>
                <a:cubicBezTo>
                  <a:pt x="14717" y="14289"/>
                  <a:pt x="15207" y="13787"/>
                  <a:pt x="15770" y="13371"/>
                </a:cubicBezTo>
                <a:cubicBezTo>
                  <a:pt x="16236" y="13016"/>
                  <a:pt x="16897" y="12698"/>
                  <a:pt x="17203" y="12294"/>
                </a:cubicBezTo>
                <a:cubicBezTo>
                  <a:pt x="17472" y="11939"/>
                  <a:pt x="17546" y="11608"/>
                  <a:pt x="17950" y="11277"/>
                </a:cubicBezTo>
                <a:cubicBezTo>
                  <a:pt x="18305" y="10984"/>
                  <a:pt x="18635" y="10751"/>
                  <a:pt x="18709" y="10396"/>
                </a:cubicBezTo>
                <a:cubicBezTo>
                  <a:pt x="18715" y="10371"/>
                  <a:pt x="18681" y="10359"/>
                  <a:pt x="18645" y="10359"/>
                </a:cubicBezTo>
                <a:close/>
                <a:moveTo>
                  <a:pt x="132501" y="14890"/>
                </a:moveTo>
                <a:lnTo>
                  <a:pt x="132501" y="14890"/>
                </a:lnTo>
                <a:cubicBezTo>
                  <a:pt x="132502" y="14890"/>
                  <a:pt x="132503" y="14890"/>
                  <a:pt x="132504" y="14890"/>
                </a:cubicBezTo>
                <a:lnTo>
                  <a:pt x="132504" y="14890"/>
                </a:lnTo>
                <a:cubicBezTo>
                  <a:pt x="132492" y="14902"/>
                  <a:pt x="132480" y="14914"/>
                  <a:pt x="132468" y="14914"/>
                </a:cubicBezTo>
                <a:lnTo>
                  <a:pt x="132468" y="14902"/>
                </a:lnTo>
                <a:cubicBezTo>
                  <a:pt x="132479" y="14902"/>
                  <a:pt x="132490" y="14892"/>
                  <a:pt x="132501" y="14890"/>
                </a:cubicBezTo>
                <a:close/>
                <a:moveTo>
                  <a:pt x="69896" y="14700"/>
                </a:moveTo>
                <a:cubicBezTo>
                  <a:pt x="69849" y="14700"/>
                  <a:pt x="69801" y="14719"/>
                  <a:pt x="69815" y="14755"/>
                </a:cubicBezTo>
                <a:lnTo>
                  <a:pt x="69827" y="14755"/>
                </a:lnTo>
                <a:lnTo>
                  <a:pt x="69876" y="14889"/>
                </a:lnTo>
                <a:cubicBezTo>
                  <a:pt x="69881" y="14908"/>
                  <a:pt x="69907" y="14916"/>
                  <a:pt x="69936" y="14916"/>
                </a:cubicBezTo>
                <a:cubicBezTo>
                  <a:pt x="69983" y="14916"/>
                  <a:pt x="70038" y="14895"/>
                  <a:pt x="70023" y="14865"/>
                </a:cubicBezTo>
                <a:lnTo>
                  <a:pt x="69974" y="14730"/>
                </a:lnTo>
                <a:cubicBezTo>
                  <a:pt x="69964" y="14710"/>
                  <a:pt x="69930" y="14700"/>
                  <a:pt x="69896" y="14700"/>
                </a:cubicBezTo>
                <a:close/>
                <a:moveTo>
                  <a:pt x="100663" y="10167"/>
                </a:moveTo>
                <a:cubicBezTo>
                  <a:pt x="100607" y="10167"/>
                  <a:pt x="100554" y="10199"/>
                  <a:pt x="100597" y="10224"/>
                </a:cubicBezTo>
                <a:cubicBezTo>
                  <a:pt x="101233" y="10800"/>
                  <a:pt x="100352" y="10690"/>
                  <a:pt x="100413" y="11045"/>
                </a:cubicBezTo>
                <a:cubicBezTo>
                  <a:pt x="100437" y="11167"/>
                  <a:pt x="100560" y="11167"/>
                  <a:pt x="100646" y="11277"/>
                </a:cubicBezTo>
                <a:cubicBezTo>
                  <a:pt x="100817" y="11510"/>
                  <a:pt x="100743" y="11792"/>
                  <a:pt x="100915" y="12012"/>
                </a:cubicBezTo>
                <a:cubicBezTo>
                  <a:pt x="100988" y="12110"/>
                  <a:pt x="101123" y="12159"/>
                  <a:pt x="101196" y="12269"/>
                </a:cubicBezTo>
                <a:cubicBezTo>
                  <a:pt x="101478" y="12636"/>
                  <a:pt x="101123" y="13077"/>
                  <a:pt x="101613" y="13445"/>
                </a:cubicBezTo>
                <a:cubicBezTo>
                  <a:pt x="101894" y="13665"/>
                  <a:pt x="102286" y="13800"/>
                  <a:pt x="102519" y="14032"/>
                </a:cubicBezTo>
                <a:cubicBezTo>
                  <a:pt x="102788" y="14302"/>
                  <a:pt x="102886" y="14632"/>
                  <a:pt x="102984" y="14926"/>
                </a:cubicBezTo>
                <a:cubicBezTo>
                  <a:pt x="102994" y="14952"/>
                  <a:pt x="103026" y="14962"/>
                  <a:pt x="103059" y="14962"/>
                </a:cubicBezTo>
                <a:cubicBezTo>
                  <a:pt x="103104" y="14962"/>
                  <a:pt x="103150" y="14942"/>
                  <a:pt x="103143" y="14914"/>
                </a:cubicBezTo>
                <a:cubicBezTo>
                  <a:pt x="102996" y="14498"/>
                  <a:pt x="102849" y="14057"/>
                  <a:pt x="102335" y="13726"/>
                </a:cubicBezTo>
                <a:cubicBezTo>
                  <a:pt x="101821" y="13383"/>
                  <a:pt x="101429" y="13187"/>
                  <a:pt x="101392" y="12710"/>
                </a:cubicBezTo>
                <a:cubicBezTo>
                  <a:pt x="101380" y="12526"/>
                  <a:pt x="101454" y="12367"/>
                  <a:pt x="101392" y="12196"/>
                </a:cubicBezTo>
                <a:cubicBezTo>
                  <a:pt x="101307" y="11902"/>
                  <a:pt x="101062" y="11596"/>
                  <a:pt x="100915" y="11314"/>
                </a:cubicBezTo>
                <a:cubicBezTo>
                  <a:pt x="100560" y="10690"/>
                  <a:pt x="100817" y="10959"/>
                  <a:pt x="100915" y="10580"/>
                </a:cubicBezTo>
                <a:cubicBezTo>
                  <a:pt x="100964" y="10433"/>
                  <a:pt x="100866" y="10322"/>
                  <a:pt x="100731" y="10188"/>
                </a:cubicBezTo>
                <a:cubicBezTo>
                  <a:pt x="100713" y="10173"/>
                  <a:pt x="100688" y="10167"/>
                  <a:pt x="100663" y="10167"/>
                </a:cubicBezTo>
                <a:close/>
                <a:moveTo>
                  <a:pt x="6917" y="12763"/>
                </a:moveTo>
                <a:cubicBezTo>
                  <a:pt x="6894" y="12763"/>
                  <a:pt x="6871" y="12769"/>
                  <a:pt x="6857" y="12783"/>
                </a:cubicBezTo>
                <a:cubicBezTo>
                  <a:pt x="6661" y="12930"/>
                  <a:pt x="6746" y="13053"/>
                  <a:pt x="6673" y="13236"/>
                </a:cubicBezTo>
                <a:cubicBezTo>
                  <a:pt x="6563" y="13494"/>
                  <a:pt x="6183" y="13702"/>
                  <a:pt x="5914" y="13922"/>
                </a:cubicBezTo>
                <a:cubicBezTo>
                  <a:pt x="5595" y="14167"/>
                  <a:pt x="5351" y="14522"/>
                  <a:pt x="5253" y="14926"/>
                </a:cubicBezTo>
                <a:cubicBezTo>
                  <a:pt x="5247" y="14951"/>
                  <a:pt x="5280" y="14963"/>
                  <a:pt x="5317" y="14963"/>
                </a:cubicBezTo>
                <a:cubicBezTo>
                  <a:pt x="5354" y="14963"/>
                  <a:pt x="5393" y="14951"/>
                  <a:pt x="5400" y="14926"/>
                </a:cubicBezTo>
                <a:cubicBezTo>
                  <a:pt x="5510" y="14461"/>
                  <a:pt x="5865" y="14106"/>
                  <a:pt x="6342" y="13738"/>
                </a:cubicBezTo>
                <a:cubicBezTo>
                  <a:pt x="6489" y="13628"/>
                  <a:pt x="6624" y="13518"/>
                  <a:pt x="6746" y="13371"/>
                </a:cubicBezTo>
                <a:cubicBezTo>
                  <a:pt x="6844" y="13224"/>
                  <a:pt x="6820" y="12955"/>
                  <a:pt x="6991" y="12820"/>
                </a:cubicBezTo>
                <a:cubicBezTo>
                  <a:pt x="7026" y="12794"/>
                  <a:pt x="6970" y="12763"/>
                  <a:pt x="6917" y="12763"/>
                </a:cubicBezTo>
                <a:close/>
                <a:moveTo>
                  <a:pt x="94683" y="8214"/>
                </a:moveTo>
                <a:cubicBezTo>
                  <a:pt x="94653" y="8214"/>
                  <a:pt x="94623" y="8222"/>
                  <a:pt x="94609" y="8241"/>
                </a:cubicBezTo>
                <a:cubicBezTo>
                  <a:pt x="93887" y="9294"/>
                  <a:pt x="93899" y="10433"/>
                  <a:pt x="93238" y="11498"/>
                </a:cubicBezTo>
                <a:cubicBezTo>
                  <a:pt x="92528" y="12636"/>
                  <a:pt x="91793" y="13775"/>
                  <a:pt x="91058" y="14914"/>
                </a:cubicBezTo>
                <a:cubicBezTo>
                  <a:pt x="91043" y="14944"/>
                  <a:pt x="91094" y="14965"/>
                  <a:pt x="91143" y="14965"/>
                </a:cubicBezTo>
                <a:cubicBezTo>
                  <a:pt x="91174" y="14965"/>
                  <a:pt x="91204" y="14957"/>
                  <a:pt x="91218" y="14938"/>
                </a:cubicBezTo>
                <a:cubicBezTo>
                  <a:pt x="91940" y="13800"/>
                  <a:pt x="92675" y="12661"/>
                  <a:pt x="93397" y="11510"/>
                </a:cubicBezTo>
                <a:cubicBezTo>
                  <a:pt x="94058" y="10445"/>
                  <a:pt x="94046" y="9306"/>
                  <a:pt x="94756" y="8265"/>
                </a:cubicBezTo>
                <a:cubicBezTo>
                  <a:pt x="94779" y="8235"/>
                  <a:pt x="94731" y="8214"/>
                  <a:pt x="94683" y="8214"/>
                </a:cubicBezTo>
                <a:close/>
                <a:moveTo>
                  <a:pt x="132468" y="14914"/>
                </a:moveTo>
                <a:cubicBezTo>
                  <a:pt x="132380" y="14939"/>
                  <a:pt x="132334" y="14982"/>
                  <a:pt x="132307" y="15034"/>
                </a:cubicBezTo>
                <a:lnTo>
                  <a:pt x="132307" y="15034"/>
                </a:lnTo>
                <a:cubicBezTo>
                  <a:pt x="132332" y="14980"/>
                  <a:pt x="132377" y="14935"/>
                  <a:pt x="132468" y="14914"/>
                </a:cubicBezTo>
                <a:close/>
                <a:moveTo>
                  <a:pt x="93657" y="14381"/>
                </a:moveTo>
                <a:cubicBezTo>
                  <a:pt x="93391" y="14581"/>
                  <a:pt x="93152" y="14788"/>
                  <a:pt x="93030" y="15024"/>
                </a:cubicBezTo>
                <a:cubicBezTo>
                  <a:pt x="93030" y="15036"/>
                  <a:pt x="93018" y="15049"/>
                  <a:pt x="93005" y="15049"/>
                </a:cubicBezTo>
                <a:cubicBezTo>
                  <a:pt x="93005" y="15049"/>
                  <a:pt x="93005" y="15049"/>
                  <a:pt x="93005" y="15049"/>
                </a:cubicBezTo>
                <a:lnTo>
                  <a:pt x="93005" y="15049"/>
                </a:lnTo>
                <a:cubicBezTo>
                  <a:pt x="93005" y="15045"/>
                  <a:pt x="93005" y="15041"/>
                  <a:pt x="93005" y="15036"/>
                </a:cubicBezTo>
                <a:cubicBezTo>
                  <a:pt x="93132" y="14793"/>
                  <a:pt x="93382" y="14581"/>
                  <a:pt x="93657" y="14381"/>
                </a:cubicBezTo>
                <a:close/>
                <a:moveTo>
                  <a:pt x="132156" y="15004"/>
                </a:moveTo>
                <a:cubicBezTo>
                  <a:pt x="132148" y="15024"/>
                  <a:pt x="132142" y="15045"/>
                  <a:pt x="132138" y="15067"/>
                </a:cubicBezTo>
                <a:lnTo>
                  <a:pt x="132138" y="15067"/>
                </a:lnTo>
                <a:cubicBezTo>
                  <a:pt x="132140" y="15045"/>
                  <a:pt x="132146" y="15024"/>
                  <a:pt x="132156" y="15004"/>
                </a:cubicBezTo>
                <a:close/>
                <a:moveTo>
                  <a:pt x="16754" y="10960"/>
                </a:moveTo>
                <a:cubicBezTo>
                  <a:pt x="16736" y="10960"/>
                  <a:pt x="16717" y="10963"/>
                  <a:pt x="16701" y="10971"/>
                </a:cubicBezTo>
                <a:cubicBezTo>
                  <a:pt x="15403" y="11522"/>
                  <a:pt x="14668" y="12281"/>
                  <a:pt x="13713" y="12979"/>
                </a:cubicBezTo>
                <a:cubicBezTo>
                  <a:pt x="12648" y="13763"/>
                  <a:pt x="11007" y="14253"/>
                  <a:pt x="9991" y="15049"/>
                </a:cubicBezTo>
                <a:cubicBezTo>
                  <a:pt x="9950" y="15090"/>
                  <a:pt x="9998" y="15120"/>
                  <a:pt x="10053" y="15120"/>
                </a:cubicBezTo>
                <a:cubicBezTo>
                  <a:pt x="10079" y="15120"/>
                  <a:pt x="10106" y="15113"/>
                  <a:pt x="10126" y="15098"/>
                </a:cubicBezTo>
                <a:cubicBezTo>
                  <a:pt x="11093" y="14351"/>
                  <a:pt x="12624" y="13885"/>
                  <a:pt x="13652" y="13163"/>
                </a:cubicBezTo>
                <a:cubicBezTo>
                  <a:pt x="14693" y="12453"/>
                  <a:pt x="15440" y="11620"/>
                  <a:pt x="16811" y="11020"/>
                </a:cubicBezTo>
                <a:cubicBezTo>
                  <a:pt x="16878" y="11001"/>
                  <a:pt x="16818" y="10960"/>
                  <a:pt x="16754" y="10960"/>
                </a:cubicBezTo>
                <a:close/>
                <a:moveTo>
                  <a:pt x="137937" y="15110"/>
                </a:moveTo>
                <a:cubicBezTo>
                  <a:pt x="137937" y="15115"/>
                  <a:pt x="137939" y="15120"/>
                  <a:pt x="137944" y="15125"/>
                </a:cubicBezTo>
                <a:lnTo>
                  <a:pt x="137944" y="15125"/>
                </a:lnTo>
                <a:cubicBezTo>
                  <a:pt x="137944" y="15125"/>
                  <a:pt x="137944" y="15125"/>
                  <a:pt x="137944" y="15125"/>
                </a:cubicBezTo>
                <a:lnTo>
                  <a:pt x="137944" y="15125"/>
                </a:lnTo>
                <a:cubicBezTo>
                  <a:pt x="137939" y="15120"/>
                  <a:pt x="137937" y="15114"/>
                  <a:pt x="137937" y="15110"/>
                </a:cubicBezTo>
                <a:close/>
                <a:moveTo>
                  <a:pt x="6771" y="14434"/>
                </a:moveTo>
                <a:cubicBezTo>
                  <a:pt x="6742" y="14434"/>
                  <a:pt x="6711" y="14442"/>
                  <a:pt x="6697" y="14461"/>
                </a:cubicBezTo>
                <a:cubicBezTo>
                  <a:pt x="6551" y="14657"/>
                  <a:pt x="6440" y="14865"/>
                  <a:pt x="6367" y="15098"/>
                </a:cubicBezTo>
                <a:cubicBezTo>
                  <a:pt x="6353" y="15126"/>
                  <a:pt x="6396" y="15146"/>
                  <a:pt x="6440" y="15146"/>
                </a:cubicBezTo>
                <a:cubicBezTo>
                  <a:pt x="6472" y="15146"/>
                  <a:pt x="6504" y="15135"/>
                  <a:pt x="6514" y="15110"/>
                </a:cubicBezTo>
                <a:cubicBezTo>
                  <a:pt x="6587" y="14889"/>
                  <a:pt x="6710" y="14669"/>
                  <a:pt x="6844" y="14485"/>
                </a:cubicBezTo>
                <a:cubicBezTo>
                  <a:pt x="6867" y="14455"/>
                  <a:pt x="6820" y="14434"/>
                  <a:pt x="6771" y="14434"/>
                </a:cubicBezTo>
                <a:close/>
                <a:moveTo>
                  <a:pt x="132920" y="15141"/>
                </a:moveTo>
                <a:lnTo>
                  <a:pt x="132920" y="15141"/>
                </a:lnTo>
                <a:cubicBezTo>
                  <a:pt x="132920" y="15142"/>
                  <a:pt x="132921" y="15144"/>
                  <a:pt x="132921" y="15146"/>
                </a:cubicBezTo>
                <a:cubicBezTo>
                  <a:pt x="132920" y="15150"/>
                  <a:pt x="132919" y="15154"/>
                  <a:pt x="132919" y="15157"/>
                </a:cubicBezTo>
                <a:lnTo>
                  <a:pt x="132919" y="15157"/>
                </a:lnTo>
                <a:cubicBezTo>
                  <a:pt x="132919" y="15152"/>
                  <a:pt x="132920" y="15146"/>
                  <a:pt x="132920" y="15141"/>
                </a:cubicBezTo>
                <a:close/>
                <a:moveTo>
                  <a:pt x="56976" y="10738"/>
                </a:moveTo>
                <a:cubicBezTo>
                  <a:pt x="56942" y="10738"/>
                  <a:pt x="56914" y="10752"/>
                  <a:pt x="56922" y="10775"/>
                </a:cubicBezTo>
                <a:lnTo>
                  <a:pt x="56910" y="10788"/>
                </a:lnTo>
                <a:cubicBezTo>
                  <a:pt x="56922" y="10800"/>
                  <a:pt x="56922" y="10812"/>
                  <a:pt x="56922" y="10812"/>
                </a:cubicBezTo>
                <a:cubicBezTo>
                  <a:pt x="57008" y="11204"/>
                  <a:pt x="57204" y="11547"/>
                  <a:pt x="57510" y="11804"/>
                </a:cubicBezTo>
                <a:cubicBezTo>
                  <a:pt x="57755" y="12000"/>
                  <a:pt x="58085" y="12171"/>
                  <a:pt x="58355" y="12367"/>
                </a:cubicBezTo>
                <a:cubicBezTo>
                  <a:pt x="58343" y="12367"/>
                  <a:pt x="58343" y="12379"/>
                  <a:pt x="58355" y="12392"/>
                </a:cubicBezTo>
                <a:cubicBezTo>
                  <a:pt x="58600" y="12710"/>
                  <a:pt x="58673" y="13126"/>
                  <a:pt x="58575" y="13506"/>
                </a:cubicBezTo>
                <a:cubicBezTo>
                  <a:pt x="58514" y="13800"/>
                  <a:pt x="58465" y="14057"/>
                  <a:pt x="58649" y="14338"/>
                </a:cubicBezTo>
                <a:cubicBezTo>
                  <a:pt x="58663" y="14357"/>
                  <a:pt x="58693" y="14365"/>
                  <a:pt x="58723" y="14365"/>
                </a:cubicBezTo>
                <a:cubicBezTo>
                  <a:pt x="58773" y="14365"/>
                  <a:pt x="58823" y="14344"/>
                  <a:pt x="58808" y="14314"/>
                </a:cubicBezTo>
                <a:cubicBezTo>
                  <a:pt x="58563" y="13959"/>
                  <a:pt x="58734" y="13616"/>
                  <a:pt x="58783" y="13249"/>
                </a:cubicBezTo>
                <a:cubicBezTo>
                  <a:pt x="58803" y="13090"/>
                  <a:pt x="58783" y="12923"/>
                  <a:pt x="58729" y="12775"/>
                </a:cubicBezTo>
                <a:lnTo>
                  <a:pt x="58729" y="12775"/>
                </a:lnTo>
                <a:cubicBezTo>
                  <a:pt x="58791" y="12923"/>
                  <a:pt x="58818" y="13082"/>
                  <a:pt x="58930" y="13224"/>
                </a:cubicBezTo>
                <a:cubicBezTo>
                  <a:pt x="59028" y="13334"/>
                  <a:pt x="59138" y="13420"/>
                  <a:pt x="59273" y="13469"/>
                </a:cubicBezTo>
                <a:cubicBezTo>
                  <a:pt x="59310" y="13481"/>
                  <a:pt x="59347" y="13494"/>
                  <a:pt x="59383" y="13494"/>
                </a:cubicBezTo>
                <a:cubicBezTo>
                  <a:pt x="59432" y="13689"/>
                  <a:pt x="59469" y="13885"/>
                  <a:pt x="59494" y="14081"/>
                </a:cubicBezTo>
                <a:cubicBezTo>
                  <a:pt x="59494" y="14106"/>
                  <a:pt x="59530" y="14118"/>
                  <a:pt x="59567" y="14118"/>
                </a:cubicBezTo>
                <a:cubicBezTo>
                  <a:pt x="59604" y="14118"/>
                  <a:pt x="59640" y="14106"/>
                  <a:pt x="59640" y="14081"/>
                </a:cubicBezTo>
                <a:cubicBezTo>
                  <a:pt x="59628" y="13885"/>
                  <a:pt x="59591" y="13702"/>
                  <a:pt x="59542" y="13518"/>
                </a:cubicBezTo>
                <a:cubicBezTo>
                  <a:pt x="59542" y="13506"/>
                  <a:pt x="59542" y="13494"/>
                  <a:pt x="59530" y="13481"/>
                </a:cubicBezTo>
                <a:cubicBezTo>
                  <a:pt x="59530" y="13480"/>
                  <a:pt x="59530" y="13479"/>
                  <a:pt x="59530" y="13478"/>
                </a:cubicBezTo>
                <a:lnTo>
                  <a:pt x="59530" y="13478"/>
                </a:lnTo>
                <a:cubicBezTo>
                  <a:pt x="59535" y="13483"/>
                  <a:pt x="59540" y="13488"/>
                  <a:pt x="59542" y="13494"/>
                </a:cubicBezTo>
                <a:cubicBezTo>
                  <a:pt x="59542" y="13506"/>
                  <a:pt x="59542" y="13530"/>
                  <a:pt x="59555" y="13543"/>
                </a:cubicBezTo>
                <a:cubicBezTo>
                  <a:pt x="60142" y="13775"/>
                  <a:pt x="60326" y="13922"/>
                  <a:pt x="60363" y="14302"/>
                </a:cubicBezTo>
                <a:cubicBezTo>
                  <a:pt x="60412" y="14681"/>
                  <a:pt x="60461" y="14914"/>
                  <a:pt x="60975" y="15208"/>
                </a:cubicBezTo>
                <a:cubicBezTo>
                  <a:pt x="60993" y="15217"/>
                  <a:pt x="61014" y="15221"/>
                  <a:pt x="61034" y="15221"/>
                </a:cubicBezTo>
                <a:cubicBezTo>
                  <a:pt x="61092" y="15221"/>
                  <a:pt x="61140" y="15186"/>
                  <a:pt x="61085" y="15159"/>
                </a:cubicBezTo>
                <a:cubicBezTo>
                  <a:pt x="60289" y="14706"/>
                  <a:pt x="60840" y="14179"/>
                  <a:pt x="60326" y="13726"/>
                </a:cubicBezTo>
                <a:cubicBezTo>
                  <a:pt x="60216" y="13653"/>
                  <a:pt x="60106" y="13592"/>
                  <a:pt x="59983" y="13555"/>
                </a:cubicBezTo>
                <a:cubicBezTo>
                  <a:pt x="59579" y="13347"/>
                  <a:pt x="59224" y="13187"/>
                  <a:pt x="59028" y="12918"/>
                </a:cubicBezTo>
                <a:cubicBezTo>
                  <a:pt x="58879" y="12716"/>
                  <a:pt x="58702" y="12533"/>
                  <a:pt x="58506" y="12373"/>
                </a:cubicBezTo>
                <a:lnTo>
                  <a:pt x="58506" y="12373"/>
                </a:lnTo>
                <a:cubicBezTo>
                  <a:pt x="58505" y="12371"/>
                  <a:pt x="58503" y="12369"/>
                  <a:pt x="58502" y="12367"/>
                </a:cubicBezTo>
                <a:cubicBezTo>
                  <a:pt x="58494" y="12359"/>
                  <a:pt x="58485" y="12353"/>
                  <a:pt x="58476" y="12349"/>
                </a:cubicBezTo>
                <a:lnTo>
                  <a:pt x="58476" y="12349"/>
                </a:lnTo>
                <a:cubicBezTo>
                  <a:pt x="58360" y="12256"/>
                  <a:pt x="58237" y="12172"/>
                  <a:pt x="58110" y="12098"/>
                </a:cubicBezTo>
                <a:cubicBezTo>
                  <a:pt x="57669" y="11804"/>
                  <a:pt x="57179" y="11179"/>
                  <a:pt x="57069" y="10775"/>
                </a:cubicBezTo>
                <a:cubicBezTo>
                  <a:pt x="57069" y="10763"/>
                  <a:pt x="57045" y="10751"/>
                  <a:pt x="57032" y="10751"/>
                </a:cubicBezTo>
                <a:cubicBezTo>
                  <a:pt x="57015" y="10742"/>
                  <a:pt x="56995" y="10738"/>
                  <a:pt x="56976" y="10738"/>
                </a:cubicBezTo>
                <a:close/>
                <a:moveTo>
                  <a:pt x="132137" y="15090"/>
                </a:moveTo>
                <a:lnTo>
                  <a:pt x="132137" y="15090"/>
                </a:lnTo>
                <a:cubicBezTo>
                  <a:pt x="132134" y="15145"/>
                  <a:pt x="132120" y="15200"/>
                  <a:pt x="132097" y="15250"/>
                </a:cubicBezTo>
                <a:lnTo>
                  <a:pt x="132097" y="15250"/>
                </a:lnTo>
                <a:cubicBezTo>
                  <a:pt x="132119" y="15199"/>
                  <a:pt x="132132" y="15144"/>
                  <a:pt x="132137" y="15090"/>
                </a:cubicBezTo>
                <a:close/>
                <a:moveTo>
                  <a:pt x="63959" y="5282"/>
                </a:moveTo>
                <a:cubicBezTo>
                  <a:pt x="63909" y="5282"/>
                  <a:pt x="63851" y="5313"/>
                  <a:pt x="63877" y="5339"/>
                </a:cubicBezTo>
                <a:cubicBezTo>
                  <a:pt x="64085" y="5572"/>
                  <a:pt x="63987" y="5841"/>
                  <a:pt x="64097" y="6098"/>
                </a:cubicBezTo>
                <a:cubicBezTo>
                  <a:pt x="64171" y="6245"/>
                  <a:pt x="64269" y="6368"/>
                  <a:pt x="64391" y="6478"/>
                </a:cubicBezTo>
                <a:cubicBezTo>
                  <a:pt x="64109" y="6380"/>
                  <a:pt x="63840" y="6270"/>
                  <a:pt x="63583" y="6147"/>
                </a:cubicBezTo>
                <a:cubicBezTo>
                  <a:pt x="63399" y="6000"/>
                  <a:pt x="63265" y="5804"/>
                  <a:pt x="63191" y="5572"/>
                </a:cubicBezTo>
                <a:cubicBezTo>
                  <a:pt x="63187" y="5553"/>
                  <a:pt x="63162" y="5545"/>
                  <a:pt x="63135" y="5545"/>
                </a:cubicBezTo>
                <a:cubicBezTo>
                  <a:pt x="63090" y="5545"/>
                  <a:pt x="63037" y="5566"/>
                  <a:pt x="63044" y="5596"/>
                </a:cubicBezTo>
                <a:cubicBezTo>
                  <a:pt x="63092" y="5738"/>
                  <a:pt x="63151" y="5858"/>
                  <a:pt x="63243" y="5976"/>
                </a:cubicBezTo>
                <a:lnTo>
                  <a:pt x="63243" y="5976"/>
                </a:lnTo>
                <a:cubicBezTo>
                  <a:pt x="62958" y="5819"/>
                  <a:pt x="62696" y="5627"/>
                  <a:pt x="62469" y="5400"/>
                </a:cubicBezTo>
                <a:cubicBezTo>
                  <a:pt x="62437" y="5360"/>
                  <a:pt x="62382" y="5344"/>
                  <a:pt x="62326" y="5344"/>
                </a:cubicBezTo>
                <a:cubicBezTo>
                  <a:pt x="62213" y="5344"/>
                  <a:pt x="62097" y="5412"/>
                  <a:pt x="62163" y="5486"/>
                </a:cubicBezTo>
                <a:lnTo>
                  <a:pt x="62163" y="5498"/>
                </a:lnTo>
                <a:cubicBezTo>
                  <a:pt x="62714" y="6123"/>
                  <a:pt x="63779" y="6490"/>
                  <a:pt x="64832" y="6882"/>
                </a:cubicBezTo>
                <a:cubicBezTo>
                  <a:pt x="65456" y="7114"/>
                  <a:pt x="66105" y="7372"/>
                  <a:pt x="66546" y="7702"/>
                </a:cubicBezTo>
                <a:cubicBezTo>
                  <a:pt x="66546" y="7702"/>
                  <a:pt x="66546" y="7714"/>
                  <a:pt x="66546" y="7714"/>
                </a:cubicBezTo>
                <a:cubicBezTo>
                  <a:pt x="67293" y="8571"/>
                  <a:pt x="66779" y="9612"/>
                  <a:pt x="67293" y="10518"/>
                </a:cubicBezTo>
                <a:cubicBezTo>
                  <a:pt x="67302" y="10537"/>
                  <a:pt x="67329" y="10545"/>
                  <a:pt x="67358" y="10545"/>
                </a:cubicBezTo>
                <a:cubicBezTo>
                  <a:pt x="67405" y="10545"/>
                  <a:pt x="67455" y="10524"/>
                  <a:pt x="67440" y="10494"/>
                </a:cubicBezTo>
                <a:cubicBezTo>
                  <a:pt x="67011" y="9722"/>
                  <a:pt x="67305" y="8878"/>
                  <a:pt x="66962" y="8106"/>
                </a:cubicBezTo>
                <a:lnTo>
                  <a:pt x="66962" y="8106"/>
                </a:lnTo>
                <a:cubicBezTo>
                  <a:pt x="67232" y="8449"/>
                  <a:pt x="67379" y="8816"/>
                  <a:pt x="67721" y="9135"/>
                </a:cubicBezTo>
                <a:cubicBezTo>
                  <a:pt x="67697" y="9135"/>
                  <a:pt x="67697" y="9147"/>
                  <a:pt x="67697" y="9159"/>
                </a:cubicBezTo>
                <a:lnTo>
                  <a:pt x="67868" y="9992"/>
                </a:lnTo>
                <a:cubicBezTo>
                  <a:pt x="67875" y="10016"/>
                  <a:pt x="67917" y="10029"/>
                  <a:pt x="67957" y="10029"/>
                </a:cubicBezTo>
                <a:cubicBezTo>
                  <a:pt x="67997" y="10029"/>
                  <a:pt x="68034" y="10016"/>
                  <a:pt x="68028" y="9992"/>
                </a:cubicBezTo>
                <a:lnTo>
                  <a:pt x="67868" y="9269"/>
                </a:lnTo>
                <a:lnTo>
                  <a:pt x="67844" y="9159"/>
                </a:lnTo>
                <a:cubicBezTo>
                  <a:pt x="67844" y="9154"/>
                  <a:pt x="67842" y="9149"/>
                  <a:pt x="67839" y="9145"/>
                </a:cubicBezTo>
                <a:lnTo>
                  <a:pt x="67839" y="9145"/>
                </a:lnTo>
                <a:cubicBezTo>
                  <a:pt x="67847" y="9149"/>
                  <a:pt x="67853" y="9154"/>
                  <a:pt x="67856" y="9159"/>
                </a:cubicBezTo>
                <a:lnTo>
                  <a:pt x="67881" y="9269"/>
                </a:lnTo>
                <a:cubicBezTo>
                  <a:pt x="68395" y="9710"/>
                  <a:pt x="69007" y="10078"/>
                  <a:pt x="69350" y="10567"/>
                </a:cubicBezTo>
                <a:cubicBezTo>
                  <a:pt x="69579" y="10916"/>
                  <a:pt x="69854" y="11241"/>
                  <a:pt x="70178" y="11531"/>
                </a:cubicBezTo>
                <a:lnTo>
                  <a:pt x="70178" y="11531"/>
                </a:lnTo>
                <a:cubicBezTo>
                  <a:pt x="70170" y="11531"/>
                  <a:pt x="70162" y="11530"/>
                  <a:pt x="70154" y="11530"/>
                </a:cubicBezTo>
                <a:cubicBezTo>
                  <a:pt x="70106" y="11530"/>
                  <a:pt x="70051" y="11546"/>
                  <a:pt x="70060" y="11584"/>
                </a:cubicBezTo>
                <a:cubicBezTo>
                  <a:pt x="70195" y="11939"/>
                  <a:pt x="69521" y="12147"/>
                  <a:pt x="69448" y="12477"/>
                </a:cubicBezTo>
                <a:cubicBezTo>
                  <a:pt x="69411" y="12698"/>
                  <a:pt x="69509" y="12845"/>
                  <a:pt x="69423" y="13090"/>
                </a:cubicBezTo>
                <a:cubicBezTo>
                  <a:pt x="69362" y="13236"/>
                  <a:pt x="69264" y="13396"/>
                  <a:pt x="69203" y="13543"/>
                </a:cubicBezTo>
                <a:cubicBezTo>
                  <a:pt x="69188" y="13573"/>
                  <a:pt x="69238" y="13594"/>
                  <a:pt x="69285" y="13594"/>
                </a:cubicBezTo>
                <a:cubicBezTo>
                  <a:pt x="69313" y="13594"/>
                  <a:pt x="69341" y="13586"/>
                  <a:pt x="69350" y="13567"/>
                </a:cubicBezTo>
                <a:cubicBezTo>
                  <a:pt x="69448" y="13396"/>
                  <a:pt x="69534" y="13212"/>
                  <a:pt x="69607" y="13028"/>
                </a:cubicBezTo>
                <a:cubicBezTo>
                  <a:pt x="69668" y="12845"/>
                  <a:pt x="69583" y="12673"/>
                  <a:pt x="69619" y="12477"/>
                </a:cubicBezTo>
                <a:cubicBezTo>
                  <a:pt x="69705" y="12134"/>
                  <a:pt x="70354" y="11926"/>
                  <a:pt x="70207" y="11559"/>
                </a:cubicBezTo>
                <a:lnTo>
                  <a:pt x="70207" y="11559"/>
                </a:lnTo>
                <a:cubicBezTo>
                  <a:pt x="70293" y="11632"/>
                  <a:pt x="70378" y="11694"/>
                  <a:pt x="70489" y="11767"/>
                </a:cubicBezTo>
                <a:lnTo>
                  <a:pt x="70770" y="11963"/>
                </a:lnTo>
                <a:lnTo>
                  <a:pt x="70782" y="11963"/>
                </a:lnTo>
                <a:cubicBezTo>
                  <a:pt x="70781" y="11963"/>
                  <a:pt x="70779" y="11963"/>
                  <a:pt x="70777" y="11963"/>
                </a:cubicBezTo>
                <a:lnTo>
                  <a:pt x="70777" y="11963"/>
                </a:lnTo>
                <a:cubicBezTo>
                  <a:pt x="70775" y="11963"/>
                  <a:pt x="70773" y="11963"/>
                  <a:pt x="70770" y="11963"/>
                </a:cubicBezTo>
                <a:lnTo>
                  <a:pt x="70770" y="11963"/>
                </a:lnTo>
                <a:cubicBezTo>
                  <a:pt x="70773" y="11963"/>
                  <a:pt x="70775" y="11963"/>
                  <a:pt x="70777" y="11963"/>
                </a:cubicBezTo>
                <a:lnTo>
                  <a:pt x="70777" y="11963"/>
                </a:lnTo>
                <a:cubicBezTo>
                  <a:pt x="70742" y="11964"/>
                  <a:pt x="70708" y="11976"/>
                  <a:pt x="70697" y="12000"/>
                </a:cubicBezTo>
                <a:cubicBezTo>
                  <a:pt x="70648" y="12257"/>
                  <a:pt x="70574" y="12502"/>
                  <a:pt x="70452" y="12734"/>
                </a:cubicBezTo>
                <a:cubicBezTo>
                  <a:pt x="70438" y="12770"/>
                  <a:pt x="70486" y="12789"/>
                  <a:pt x="70533" y="12789"/>
                </a:cubicBezTo>
                <a:cubicBezTo>
                  <a:pt x="70567" y="12789"/>
                  <a:pt x="70601" y="12779"/>
                  <a:pt x="70611" y="12759"/>
                </a:cubicBezTo>
                <a:cubicBezTo>
                  <a:pt x="70721" y="12526"/>
                  <a:pt x="70807" y="12269"/>
                  <a:pt x="70856" y="12012"/>
                </a:cubicBezTo>
                <a:cubicBezTo>
                  <a:pt x="71223" y="12269"/>
                  <a:pt x="71578" y="12514"/>
                  <a:pt x="71921" y="12771"/>
                </a:cubicBezTo>
                <a:cubicBezTo>
                  <a:pt x="71884" y="12649"/>
                  <a:pt x="71799" y="12539"/>
                  <a:pt x="71701" y="12477"/>
                </a:cubicBezTo>
                <a:lnTo>
                  <a:pt x="71701" y="12477"/>
                </a:lnTo>
                <a:cubicBezTo>
                  <a:pt x="71811" y="12539"/>
                  <a:pt x="71884" y="12649"/>
                  <a:pt x="71921" y="12759"/>
                </a:cubicBezTo>
                <a:cubicBezTo>
                  <a:pt x="71970" y="12979"/>
                  <a:pt x="71909" y="13212"/>
                  <a:pt x="71762" y="13371"/>
                </a:cubicBezTo>
                <a:cubicBezTo>
                  <a:pt x="71676" y="13481"/>
                  <a:pt x="71566" y="13579"/>
                  <a:pt x="71493" y="13677"/>
                </a:cubicBezTo>
                <a:cubicBezTo>
                  <a:pt x="71382" y="13800"/>
                  <a:pt x="71333" y="13959"/>
                  <a:pt x="71333" y="14118"/>
                </a:cubicBezTo>
                <a:cubicBezTo>
                  <a:pt x="71395" y="14534"/>
                  <a:pt x="72166" y="14816"/>
                  <a:pt x="72313" y="15244"/>
                </a:cubicBezTo>
                <a:cubicBezTo>
                  <a:pt x="72318" y="15263"/>
                  <a:pt x="72342" y="15271"/>
                  <a:pt x="72370" y="15271"/>
                </a:cubicBezTo>
                <a:cubicBezTo>
                  <a:pt x="72414" y="15271"/>
                  <a:pt x="72467" y="15250"/>
                  <a:pt x="72460" y="15220"/>
                </a:cubicBezTo>
                <a:cubicBezTo>
                  <a:pt x="72374" y="15000"/>
                  <a:pt x="72227" y="14804"/>
                  <a:pt x="72044" y="14644"/>
                </a:cubicBezTo>
                <a:cubicBezTo>
                  <a:pt x="71860" y="14449"/>
                  <a:pt x="71517" y="14106"/>
                  <a:pt x="71542" y="13885"/>
                </a:cubicBezTo>
                <a:cubicBezTo>
                  <a:pt x="71554" y="13702"/>
                  <a:pt x="71848" y="13494"/>
                  <a:pt x="71958" y="13334"/>
                </a:cubicBezTo>
                <a:cubicBezTo>
                  <a:pt x="72068" y="13212"/>
                  <a:pt x="72129" y="13077"/>
                  <a:pt x="72154" y="12930"/>
                </a:cubicBezTo>
                <a:cubicBezTo>
                  <a:pt x="72154" y="12923"/>
                  <a:pt x="72155" y="12916"/>
                  <a:pt x="72155" y="12909"/>
                </a:cubicBezTo>
                <a:lnTo>
                  <a:pt x="72155" y="12909"/>
                </a:lnTo>
                <a:cubicBezTo>
                  <a:pt x="72155" y="12920"/>
                  <a:pt x="72155" y="12931"/>
                  <a:pt x="72154" y="12943"/>
                </a:cubicBezTo>
                <a:cubicBezTo>
                  <a:pt x="72693" y="13347"/>
                  <a:pt x="73195" y="13824"/>
                  <a:pt x="73635" y="14338"/>
                </a:cubicBezTo>
                <a:cubicBezTo>
                  <a:pt x="73667" y="14375"/>
                  <a:pt x="73722" y="14390"/>
                  <a:pt x="73778" y="14390"/>
                </a:cubicBezTo>
                <a:cubicBezTo>
                  <a:pt x="73892" y="14390"/>
                  <a:pt x="74011" y="14327"/>
                  <a:pt x="73954" y="14253"/>
                </a:cubicBezTo>
                <a:cubicBezTo>
                  <a:pt x="73207" y="13334"/>
                  <a:pt x="72191" y="12563"/>
                  <a:pt x="71003" y="11804"/>
                </a:cubicBezTo>
                <a:cubicBezTo>
                  <a:pt x="70256" y="11326"/>
                  <a:pt x="69999" y="10849"/>
                  <a:pt x="69558" y="10298"/>
                </a:cubicBezTo>
                <a:cubicBezTo>
                  <a:pt x="69452" y="10180"/>
                  <a:pt x="69347" y="10074"/>
                  <a:pt x="69230" y="9968"/>
                </a:cubicBezTo>
                <a:lnTo>
                  <a:pt x="69230" y="9968"/>
                </a:lnTo>
                <a:cubicBezTo>
                  <a:pt x="69467" y="10085"/>
                  <a:pt x="69714" y="10177"/>
                  <a:pt x="69962" y="10224"/>
                </a:cubicBezTo>
                <a:cubicBezTo>
                  <a:pt x="70244" y="10273"/>
                  <a:pt x="70562" y="10298"/>
                  <a:pt x="70844" y="10347"/>
                </a:cubicBezTo>
                <a:cubicBezTo>
                  <a:pt x="70833" y="10342"/>
                  <a:pt x="70822" y="10337"/>
                  <a:pt x="70811" y="10333"/>
                </a:cubicBezTo>
                <a:lnTo>
                  <a:pt x="70811" y="10333"/>
                </a:lnTo>
                <a:cubicBezTo>
                  <a:pt x="70826" y="10338"/>
                  <a:pt x="70841" y="10342"/>
                  <a:pt x="70856" y="10347"/>
                </a:cubicBezTo>
                <a:lnTo>
                  <a:pt x="70991" y="10384"/>
                </a:lnTo>
                <a:cubicBezTo>
                  <a:pt x="71003" y="10390"/>
                  <a:pt x="71015" y="10393"/>
                  <a:pt x="71027" y="10393"/>
                </a:cubicBezTo>
                <a:cubicBezTo>
                  <a:pt x="71040" y="10393"/>
                  <a:pt x="71052" y="10390"/>
                  <a:pt x="71064" y="10384"/>
                </a:cubicBezTo>
                <a:cubicBezTo>
                  <a:pt x="71101" y="10371"/>
                  <a:pt x="71113" y="10335"/>
                  <a:pt x="71064" y="10322"/>
                </a:cubicBezTo>
                <a:lnTo>
                  <a:pt x="70978" y="10286"/>
                </a:lnTo>
                <a:cubicBezTo>
                  <a:pt x="70440" y="10139"/>
                  <a:pt x="69987" y="9820"/>
                  <a:pt x="69656" y="9380"/>
                </a:cubicBezTo>
                <a:cubicBezTo>
                  <a:pt x="69399" y="9073"/>
                  <a:pt x="68909" y="8853"/>
                  <a:pt x="68689" y="8523"/>
                </a:cubicBezTo>
                <a:cubicBezTo>
                  <a:pt x="68675" y="8504"/>
                  <a:pt x="68645" y="8496"/>
                  <a:pt x="68615" y="8496"/>
                </a:cubicBezTo>
                <a:cubicBezTo>
                  <a:pt x="68567" y="8496"/>
                  <a:pt x="68519" y="8517"/>
                  <a:pt x="68542" y="8547"/>
                </a:cubicBezTo>
                <a:cubicBezTo>
                  <a:pt x="68676" y="8755"/>
                  <a:pt x="68860" y="8927"/>
                  <a:pt x="69068" y="9061"/>
                </a:cubicBezTo>
                <a:cubicBezTo>
                  <a:pt x="69301" y="9233"/>
                  <a:pt x="69509" y="9441"/>
                  <a:pt x="69693" y="9661"/>
                </a:cubicBezTo>
                <a:cubicBezTo>
                  <a:pt x="69925" y="9906"/>
                  <a:pt x="70207" y="10090"/>
                  <a:pt x="70525" y="10212"/>
                </a:cubicBezTo>
                <a:cubicBezTo>
                  <a:pt x="70552" y="10226"/>
                  <a:pt x="70580" y="10239"/>
                  <a:pt x="70608" y="10252"/>
                </a:cubicBezTo>
                <a:lnTo>
                  <a:pt x="70608" y="10252"/>
                </a:lnTo>
                <a:cubicBezTo>
                  <a:pt x="70576" y="10239"/>
                  <a:pt x="70545" y="10226"/>
                  <a:pt x="70513" y="10212"/>
                </a:cubicBezTo>
                <a:cubicBezTo>
                  <a:pt x="70195" y="10188"/>
                  <a:pt x="69889" y="10114"/>
                  <a:pt x="69583" y="10016"/>
                </a:cubicBezTo>
                <a:cubicBezTo>
                  <a:pt x="69081" y="9820"/>
                  <a:pt x="68676" y="9490"/>
                  <a:pt x="68272" y="9245"/>
                </a:cubicBezTo>
                <a:cubicBezTo>
                  <a:pt x="68260" y="9233"/>
                  <a:pt x="68248" y="9233"/>
                  <a:pt x="68248" y="9233"/>
                </a:cubicBezTo>
                <a:cubicBezTo>
                  <a:pt x="68244" y="9232"/>
                  <a:pt x="68240" y="9231"/>
                  <a:pt x="68235" y="9231"/>
                </a:cubicBezTo>
                <a:lnTo>
                  <a:pt x="68235" y="9231"/>
                </a:lnTo>
                <a:cubicBezTo>
                  <a:pt x="68237" y="9231"/>
                  <a:pt x="68238" y="9231"/>
                  <a:pt x="68240" y="9231"/>
                </a:cubicBezTo>
                <a:cubicBezTo>
                  <a:pt x="68247" y="9231"/>
                  <a:pt x="68254" y="9231"/>
                  <a:pt x="68260" y="9233"/>
                </a:cubicBezTo>
                <a:cubicBezTo>
                  <a:pt x="68199" y="9184"/>
                  <a:pt x="68138" y="9135"/>
                  <a:pt x="68089" y="9086"/>
                </a:cubicBezTo>
                <a:cubicBezTo>
                  <a:pt x="67599" y="8645"/>
                  <a:pt x="67489" y="8143"/>
                  <a:pt x="66999" y="7702"/>
                </a:cubicBezTo>
                <a:cubicBezTo>
                  <a:pt x="66607" y="7396"/>
                  <a:pt x="66166" y="7163"/>
                  <a:pt x="65701" y="6980"/>
                </a:cubicBezTo>
                <a:cubicBezTo>
                  <a:pt x="65383" y="6845"/>
                  <a:pt x="65052" y="6723"/>
                  <a:pt x="64709" y="6600"/>
                </a:cubicBezTo>
                <a:cubicBezTo>
                  <a:pt x="64403" y="6368"/>
                  <a:pt x="64220" y="6098"/>
                  <a:pt x="64171" y="5817"/>
                </a:cubicBezTo>
                <a:cubicBezTo>
                  <a:pt x="64146" y="5633"/>
                  <a:pt x="64158" y="5474"/>
                  <a:pt x="64012" y="5302"/>
                </a:cubicBezTo>
                <a:cubicBezTo>
                  <a:pt x="64000" y="5288"/>
                  <a:pt x="63981" y="5282"/>
                  <a:pt x="63959" y="5282"/>
                </a:cubicBezTo>
                <a:close/>
                <a:moveTo>
                  <a:pt x="132411" y="14826"/>
                </a:moveTo>
                <a:cubicBezTo>
                  <a:pt x="132412" y="14826"/>
                  <a:pt x="132414" y="14826"/>
                  <a:pt x="132415" y="14826"/>
                </a:cubicBezTo>
                <a:lnTo>
                  <a:pt x="132415" y="14826"/>
                </a:lnTo>
                <a:cubicBezTo>
                  <a:pt x="132408" y="14826"/>
                  <a:pt x="132401" y="14827"/>
                  <a:pt x="132394" y="14828"/>
                </a:cubicBezTo>
                <a:cubicBezTo>
                  <a:pt x="132345" y="14840"/>
                  <a:pt x="132308" y="14853"/>
                  <a:pt x="132272" y="14877"/>
                </a:cubicBezTo>
                <a:cubicBezTo>
                  <a:pt x="132264" y="14881"/>
                  <a:pt x="132257" y="14885"/>
                  <a:pt x="132250" y="14889"/>
                </a:cubicBezTo>
                <a:lnTo>
                  <a:pt x="131929" y="14889"/>
                </a:lnTo>
                <a:lnTo>
                  <a:pt x="130778" y="15073"/>
                </a:lnTo>
                <a:cubicBezTo>
                  <a:pt x="130704" y="15146"/>
                  <a:pt x="130631" y="15220"/>
                  <a:pt x="130558" y="15293"/>
                </a:cubicBezTo>
                <a:cubicBezTo>
                  <a:pt x="130484" y="15355"/>
                  <a:pt x="130423" y="15404"/>
                  <a:pt x="130337" y="15440"/>
                </a:cubicBezTo>
                <a:cubicBezTo>
                  <a:pt x="130423" y="15391"/>
                  <a:pt x="130496" y="15342"/>
                  <a:pt x="130558" y="15281"/>
                </a:cubicBezTo>
                <a:cubicBezTo>
                  <a:pt x="130631" y="15220"/>
                  <a:pt x="130704" y="15146"/>
                  <a:pt x="130778" y="15061"/>
                </a:cubicBezTo>
                <a:lnTo>
                  <a:pt x="131929" y="14877"/>
                </a:lnTo>
                <a:lnTo>
                  <a:pt x="132272" y="14877"/>
                </a:lnTo>
                <a:cubicBezTo>
                  <a:pt x="132308" y="14853"/>
                  <a:pt x="132345" y="14840"/>
                  <a:pt x="132382" y="14828"/>
                </a:cubicBezTo>
                <a:cubicBezTo>
                  <a:pt x="132392" y="14827"/>
                  <a:pt x="132401" y="14826"/>
                  <a:pt x="132411" y="14826"/>
                </a:cubicBezTo>
                <a:close/>
                <a:moveTo>
                  <a:pt x="134035" y="15098"/>
                </a:moveTo>
                <a:cubicBezTo>
                  <a:pt x="133827" y="15134"/>
                  <a:pt x="133606" y="15183"/>
                  <a:pt x="133386" y="15220"/>
                </a:cubicBezTo>
                <a:lnTo>
                  <a:pt x="132847" y="15342"/>
                </a:lnTo>
                <a:cubicBezTo>
                  <a:pt x="132823" y="15367"/>
                  <a:pt x="132798" y="15404"/>
                  <a:pt x="132761" y="15428"/>
                </a:cubicBezTo>
                <a:cubicBezTo>
                  <a:pt x="132747" y="15443"/>
                  <a:pt x="132724" y="15449"/>
                  <a:pt x="132701" y="15449"/>
                </a:cubicBezTo>
                <a:cubicBezTo>
                  <a:pt x="132648" y="15449"/>
                  <a:pt x="132593" y="15417"/>
                  <a:pt x="132627" y="15391"/>
                </a:cubicBezTo>
                <a:lnTo>
                  <a:pt x="132627" y="15391"/>
                </a:lnTo>
                <a:cubicBezTo>
                  <a:pt x="132463" y="15415"/>
                  <a:pt x="132311" y="15449"/>
                  <a:pt x="132138" y="15463"/>
                </a:cubicBezTo>
                <a:lnTo>
                  <a:pt x="132138" y="15463"/>
                </a:lnTo>
                <a:cubicBezTo>
                  <a:pt x="132301" y="15440"/>
                  <a:pt x="132465" y="15416"/>
                  <a:pt x="132629" y="15381"/>
                </a:cubicBezTo>
                <a:lnTo>
                  <a:pt x="132629" y="15381"/>
                </a:lnTo>
                <a:cubicBezTo>
                  <a:pt x="132619" y="15409"/>
                  <a:pt x="132665" y="15431"/>
                  <a:pt x="132712" y="15431"/>
                </a:cubicBezTo>
                <a:cubicBezTo>
                  <a:pt x="132734" y="15431"/>
                  <a:pt x="132756" y="15426"/>
                  <a:pt x="132774" y="15416"/>
                </a:cubicBezTo>
                <a:cubicBezTo>
                  <a:pt x="132798" y="15379"/>
                  <a:pt x="132823" y="15355"/>
                  <a:pt x="132847" y="15318"/>
                </a:cubicBezTo>
                <a:cubicBezTo>
                  <a:pt x="132856" y="15309"/>
                  <a:pt x="132865" y="15299"/>
                  <a:pt x="132872" y="15288"/>
                </a:cubicBezTo>
                <a:lnTo>
                  <a:pt x="132872" y="15288"/>
                </a:lnTo>
                <a:cubicBezTo>
                  <a:pt x="132862" y="15306"/>
                  <a:pt x="132849" y="15324"/>
                  <a:pt x="132835" y="15342"/>
                </a:cubicBezTo>
                <a:lnTo>
                  <a:pt x="133386" y="15220"/>
                </a:lnTo>
                <a:cubicBezTo>
                  <a:pt x="133594" y="15183"/>
                  <a:pt x="133814" y="15134"/>
                  <a:pt x="134035" y="15098"/>
                </a:cubicBezTo>
                <a:close/>
                <a:moveTo>
                  <a:pt x="113300" y="15062"/>
                </a:moveTo>
                <a:cubicBezTo>
                  <a:pt x="113275" y="15062"/>
                  <a:pt x="113249" y="15069"/>
                  <a:pt x="113232" y="15085"/>
                </a:cubicBezTo>
                <a:lnTo>
                  <a:pt x="113245" y="15085"/>
                </a:lnTo>
                <a:cubicBezTo>
                  <a:pt x="113147" y="15183"/>
                  <a:pt x="113085" y="15306"/>
                  <a:pt x="113061" y="15440"/>
                </a:cubicBezTo>
                <a:cubicBezTo>
                  <a:pt x="113055" y="15465"/>
                  <a:pt x="113092" y="15477"/>
                  <a:pt x="113130" y="15477"/>
                </a:cubicBezTo>
                <a:cubicBezTo>
                  <a:pt x="113168" y="15477"/>
                  <a:pt x="113208" y="15465"/>
                  <a:pt x="113208" y="15440"/>
                </a:cubicBezTo>
                <a:cubicBezTo>
                  <a:pt x="113232" y="15318"/>
                  <a:pt x="113294" y="15208"/>
                  <a:pt x="113379" y="15122"/>
                </a:cubicBezTo>
                <a:cubicBezTo>
                  <a:pt x="113404" y="15089"/>
                  <a:pt x="113352" y="15062"/>
                  <a:pt x="113300" y="15062"/>
                </a:cubicBezTo>
                <a:close/>
                <a:moveTo>
                  <a:pt x="130838" y="15429"/>
                </a:moveTo>
                <a:cubicBezTo>
                  <a:pt x="131001" y="15429"/>
                  <a:pt x="131002" y="15468"/>
                  <a:pt x="131268" y="15477"/>
                </a:cubicBezTo>
                <a:cubicBezTo>
                  <a:pt x="131004" y="15468"/>
                  <a:pt x="130994" y="15429"/>
                  <a:pt x="130835" y="15429"/>
                </a:cubicBezTo>
                <a:lnTo>
                  <a:pt x="130835" y="15429"/>
                </a:lnTo>
                <a:cubicBezTo>
                  <a:pt x="130836" y="15429"/>
                  <a:pt x="130837" y="15429"/>
                  <a:pt x="130838" y="15429"/>
                </a:cubicBezTo>
                <a:close/>
                <a:moveTo>
                  <a:pt x="72785" y="14364"/>
                </a:moveTo>
                <a:cubicBezTo>
                  <a:pt x="72759" y="14364"/>
                  <a:pt x="72733" y="14371"/>
                  <a:pt x="72717" y="14387"/>
                </a:cubicBezTo>
                <a:lnTo>
                  <a:pt x="72729" y="14375"/>
                </a:lnTo>
                <a:lnTo>
                  <a:pt x="72729" y="14375"/>
                </a:lnTo>
                <a:cubicBezTo>
                  <a:pt x="72582" y="14498"/>
                  <a:pt x="72619" y="14608"/>
                  <a:pt x="72680" y="14730"/>
                </a:cubicBezTo>
                <a:cubicBezTo>
                  <a:pt x="72803" y="14975"/>
                  <a:pt x="72937" y="15208"/>
                  <a:pt x="73060" y="15453"/>
                </a:cubicBezTo>
                <a:cubicBezTo>
                  <a:pt x="73074" y="15471"/>
                  <a:pt x="73104" y="15479"/>
                  <a:pt x="73134" y="15479"/>
                </a:cubicBezTo>
                <a:cubicBezTo>
                  <a:pt x="73184" y="15479"/>
                  <a:pt x="73234" y="15458"/>
                  <a:pt x="73219" y="15428"/>
                </a:cubicBezTo>
                <a:lnTo>
                  <a:pt x="72962" y="14951"/>
                </a:lnTo>
                <a:cubicBezTo>
                  <a:pt x="72876" y="14804"/>
                  <a:pt x="72680" y="14571"/>
                  <a:pt x="72864" y="14424"/>
                </a:cubicBezTo>
                <a:cubicBezTo>
                  <a:pt x="72888" y="14391"/>
                  <a:pt x="72837" y="14364"/>
                  <a:pt x="72785" y="14364"/>
                </a:cubicBezTo>
                <a:close/>
                <a:moveTo>
                  <a:pt x="142055" y="15489"/>
                </a:moveTo>
                <a:cubicBezTo>
                  <a:pt x="142055" y="15489"/>
                  <a:pt x="142054" y="15489"/>
                  <a:pt x="142054" y="15489"/>
                </a:cubicBezTo>
                <a:lnTo>
                  <a:pt x="142054" y="15489"/>
                </a:lnTo>
                <a:cubicBezTo>
                  <a:pt x="142050" y="15489"/>
                  <a:pt x="142046" y="15489"/>
                  <a:pt x="142042" y="15489"/>
                </a:cubicBezTo>
                <a:close/>
                <a:moveTo>
                  <a:pt x="82009" y="15504"/>
                </a:moveTo>
                <a:lnTo>
                  <a:pt x="82009" y="15504"/>
                </a:lnTo>
                <a:cubicBezTo>
                  <a:pt x="81994" y="15522"/>
                  <a:pt x="81957" y="15540"/>
                  <a:pt x="81920" y="15540"/>
                </a:cubicBezTo>
                <a:cubicBezTo>
                  <a:pt x="81913" y="15540"/>
                  <a:pt x="81907" y="15540"/>
                  <a:pt x="81900" y="15538"/>
                </a:cubicBezTo>
                <a:lnTo>
                  <a:pt x="81900" y="15526"/>
                </a:lnTo>
                <a:cubicBezTo>
                  <a:pt x="81910" y="15528"/>
                  <a:pt x="81920" y="15528"/>
                  <a:pt x="81929" y="15528"/>
                </a:cubicBezTo>
                <a:cubicBezTo>
                  <a:pt x="81965" y="15528"/>
                  <a:pt x="81995" y="15517"/>
                  <a:pt x="82009" y="15504"/>
                </a:cubicBezTo>
                <a:close/>
                <a:moveTo>
                  <a:pt x="110975" y="14275"/>
                </a:moveTo>
                <a:cubicBezTo>
                  <a:pt x="110927" y="14275"/>
                  <a:pt x="110874" y="14296"/>
                  <a:pt x="110881" y="14326"/>
                </a:cubicBezTo>
                <a:cubicBezTo>
                  <a:pt x="111028" y="14706"/>
                  <a:pt x="111065" y="15110"/>
                  <a:pt x="111016" y="15514"/>
                </a:cubicBezTo>
                <a:cubicBezTo>
                  <a:pt x="111010" y="15538"/>
                  <a:pt x="111047" y="15551"/>
                  <a:pt x="111085" y="15551"/>
                </a:cubicBezTo>
                <a:cubicBezTo>
                  <a:pt x="111123" y="15551"/>
                  <a:pt x="111163" y="15538"/>
                  <a:pt x="111163" y="15514"/>
                </a:cubicBezTo>
                <a:lnTo>
                  <a:pt x="111175" y="15514"/>
                </a:lnTo>
                <a:cubicBezTo>
                  <a:pt x="111224" y="15110"/>
                  <a:pt x="111175" y="14693"/>
                  <a:pt x="111041" y="14302"/>
                </a:cubicBezTo>
                <a:cubicBezTo>
                  <a:pt x="111031" y="14283"/>
                  <a:pt x="111004" y="14275"/>
                  <a:pt x="110975" y="14275"/>
                </a:cubicBezTo>
                <a:close/>
                <a:moveTo>
                  <a:pt x="137182" y="15551"/>
                </a:moveTo>
                <a:cubicBezTo>
                  <a:pt x="137182" y="15552"/>
                  <a:pt x="137182" y="15553"/>
                  <a:pt x="137183" y="15554"/>
                </a:cubicBezTo>
                <a:lnTo>
                  <a:pt x="137183" y="15554"/>
                </a:lnTo>
                <a:cubicBezTo>
                  <a:pt x="137182" y="15554"/>
                  <a:pt x="137181" y="15553"/>
                  <a:pt x="137179" y="15553"/>
                </a:cubicBezTo>
                <a:lnTo>
                  <a:pt x="137179" y="15553"/>
                </a:lnTo>
                <a:lnTo>
                  <a:pt x="137182" y="15551"/>
                </a:lnTo>
                <a:close/>
                <a:moveTo>
                  <a:pt x="132247" y="15301"/>
                </a:moveTo>
                <a:lnTo>
                  <a:pt x="132247" y="15301"/>
                </a:lnTo>
                <a:cubicBezTo>
                  <a:pt x="132241" y="15320"/>
                  <a:pt x="132233" y="15338"/>
                  <a:pt x="132223" y="15355"/>
                </a:cubicBezTo>
                <a:cubicBezTo>
                  <a:pt x="132198" y="15391"/>
                  <a:pt x="132162" y="15427"/>
                  <a:pt x="132126" y="15464"/>
                </a:cubicBezTo>
                <a:lnTo>
                  <a:pt x="132126" y="15464"/>
                </a:lnTo>
                <a:cubicBezTo>
                  <a:pt x="132121" y="15464"/>
                  <a:pt x="132117" y="15465"/>
                  <a:pt x="132113" y="15465"/>
                </a:cubicBezTo>
                <a:cubicBezTo>
                  <a:pt x="132039" y="15526"/>
                  <a:pt x="131941" y="15575"/>
                  <a:pt x="131855" y="15624"/>
                </a:cubicBezTo>
                <a:cubicBezTo>
                  <a:pt x="131839" y="15629"/>
                  <a:pt x="131822" y="15631"/>
                  <a:pt x="131806" y="15631"/>
                </a:cubicBezTo>
                <a:cubicBezTo>
                  <a:pt x="131746" y="15631"/>
                  <a:pt x="131694" y="15603"/>
                  <a:pt x="131722" y="15577"/>
                </a:cubicBezTo>
                <a:lnTo>
                  <a:pt x="131722" y="15577"/>
                </a:lnTo>
                <a:cubicBezTo>
                  <a:pt x="131728" y="15594"/>
                  <a:pt x="131764" y="15611"/>
                  <a:pt x="131804" y="15611"/>
                </a:cubicBezTo>
                <a:cubicBezTo>
                  <a:pt x="131821" y="15611"/>
                  <a:pt x="131839" y="15608"/>
                  <a:pt x="131855" y="15600"/>
                </a:cubicBezTo>
                <a:cubicBezTo>
                  <a:pt x="131953" y="15563"/>
                  <a:pt x="132039" y="15514"/>
                  <a:pt x="132125" y="15453"/>
                </a:cubicBezTo>
                <a:cubicBezTo>
                  <a:pt x="132162" y="15416"/>
                  <a:pt x="132198" y="15379"/>
                  <a:pt x="132223" y="15342"/>
                </a:cubicBezTo>
                <a:cubicBezTo>
                  <a:pt x="132233" y="15330"/>
                  <a:pt x="132241" y="15316"/>
                  <a:pt x="132247" y="15301"/>
                </a:cubicBezTo>
                <a:close/>
                <a:moveTo>
                  <a:pt x="6298" y="15422"/>
                </a:moveTo>
                <a:cubicBezTo>
                  <a:pt x="6264" y="15422"/>
                  <a:pt x="6230" y="15432"/>
                  <a:pt x="6220" y="15453"/>
                </a:cubicBezTo>
                <a:lnTo>
                  <a:pt x="6159" y="15600"/>
                </a:lnTo>
                <a:cubicBezTo>
                  <a:pt x="6145" y="15627"/>
                  <a:pt x="6189" y="15643"/>
                  <a:pt x="6233" y="15643"/>
                </a:cubicBezTo>
                <a:cubicBezTo>
                  <a:pt x="6267" y="15643"/>
                  <a:pt x="6300" y="15633"/>
                  <a:pt x="6306" y="15612"/>
                </a:cubicBezTo>
                <a:lnTo>
                  <a:pt x="6379" y="15477"/>
                </a:lnTo>
                <a:cubicBezTo>
                  <a:pt x="6393" y="15441"/>
                  <a:pt x="6345" y="15422"/>
                  <a:pt x="6298" y="15422"/>
                </a:cubicBezTo>
                <a:close/>
                <a:moveTo>
                  <a:pt x="21863" y="12667"/>
                </a:moveTo>
                <a:cubicBezTo>
                  <a:pt x="21843" y="12667"/>
                  <a:pt x="21823" y="12672"/>
                  <a:pt x="21807" y="12685"/>
                </a:cubicBezTo>
                <a:lnTo>
                  <a:pt x="21807" y="12673"/>
                </a:lnTo>
                <a:cubicBezTo>
                  <a:pt x="21549" y="12796"/>
                  <a:pt x="21329" y="12967"/>
                  <a:pt x="21158" y="13187"/>
                </a:cubicBezTo>
                <a:cubicBezTo>
                  <a:pt x="20925" y="13506"/>
                  <a:pt x="21047" y="13873"/>
                  <a:pt x="20766" y="14179"/>
                </a:cubicBezTo>
                <a:cubicBezTo>
                  <a:pt x="20509" y="14436"/>
                  <a:pt x="20068" y="14632"/>
                  <a:pt x="19823" y="14902"/>
                </a:cubicBezTo>
                <a:cubicBezTo>
                  <a:pt x="19639" y="15110"/>
                  <a:pt x="19517" y="15367"/>
                  <a:pt x="19468" y="15636"/>
                </a:cubicBezTo>
                <a:cubicBezTo>
                  <a:pt x="19462" y="15661"/>
                  <a:pt x="19499" y="15673"/>
                  <a:pt x="19537" y="15673"/>
                </a:cubicBezTo>
                <a:cubicBezTo>
                  <a:pt x="19575" y="15673"/>
                  <a:pt x="19615" y="15661"/>
                  <a:pt x="19615" y="15636"/>
                </a:cubicBezTo>
                <a:cubicBezTo>
                  <a:pt x="19701" y="15257"/>
                  <a:pt x="19909" y="14951"/>
                  <a:pt x="20313" y="14632"/>
                </a:cubicBezTo>
                <a:cubicBezTo>
                  <a:pt x="20570" y="14436"/>
                  <a:pt x="20876" y="14289"/>
                  <a:pt x="21023" y="14069"/>
                </a:cubicBezTo>
                <a:cubicBezTo>
                  <a:pt x="21121" y="13910"/>
                  <a:pt x="21096" y="13836"/>
                  <a:pt x="21133" y="13677"/>
                </a:cubicBezTo>
                <a:cubicBezTo>
                  <a:pt x="21231" y="13285"/>
                  <a:pt x="21390" y="13016"/>
                  <a:pt x="21904" y="12722"/>
                </a:cubicBezTo>
                <a:cubicBezTo>
                  <a:pt x="21958" y="12704"/>
                  <a:pt x="21914" y="12667"/>
                  <a:pt x="21863" y="12667"/>
                </a:cubicBezTo>
                <a:close/>
                <a:moveTo>
                  <a:pt x="117890" y="14544"/>
                </a:moveTo>
                <a:cubicBezTo>
                  <a:pt x="117860" y="14544"/>
                  <a:pt x="117833" y="14552"/>
                  <a:pt x="117824" y="14571"/>
                </a:cubicBezTo>
                <a:cubicBezTo>
                  <a:pt x="117701" y="14951"/>
                  <a:pt x="117530" y="15306"/>
                  <a:pt x="117322" y="15636"/>
                </a:cubicBezTo>
                <a:cubicBezTo>
                  <a:pt x="117299" y="15675"/>
                  <a:pt x="117349" y="15699"/>
                  <a:pt x="117395" y="15699"/>
                </a:cubicBezTo>
                <a:cubicBezTo>
                  <a:pt x="117422" y="15699"/>
                  <a:pt x="117448" y="15691"/>
                  <a:pt x="117457" y="15673"/>
                </a:cubicBezTo>
                <a:lnTo>
                  <a:pt x="117481" y="15673"/>
                </a:lnTo>
                <a:cubicBezTo>
                  <a:pt x="117689" y="15330"/>
                  <a:pt x="117861" y="14975"/>
                  <a:pt x="117983" y="14596"/>
                </a:cubicBezTo>
                <a:cubicBezTo>
                  <a:pt x="117991" y="14565"/>
                  <a:pt x="117937" y="14544"/>
                  <a:pt x="117890" y="14544"/>
                </a:cubicBezTo>
                <a:close/>
                <a:moveTo>
                  <a:pt x="130337" y="15440"/>
                </a:moveTo>
                <a:lnTo>
                  <a:pt x="130337" y="15440"/>
                </a:lnTo>
                <a:cubicBezTo>
                  <a:pt x="130300" y="15465"/>
                  <a:pt x="130264" y="15477"/>
                  <a:pt x="130215" y="15502"/>
                </a:cubicBezTo>
                <a:cubicBezTo>
                  <a:pt x="129933" y="15612"/>
                  <a:pt x="129639" y="15697"/>
                  <a:pt x="129333" y="15746"/>
                </a:cubicBezTo>
                <a:cubicBezTo>
                  <a:pt x="129639" y="15685"/>
                  <a:pt x="129933" y="15612"/>
                  <a:pt x="130227" y="15489"/>
                </a:cubicBezTo>
                <a:cubicBezTo>
                  <a:pt x="130264" y="15477"/>
                  <a:pt x="130300" y="15453"/>
                  <a:pt x="130337" y="15440"/>
                </a:cubicBezTo>
                <a:close/>
                <a:moveTo>
                  <a:pt x="79035" y="13570"/>
                </a:moveTo>
                <a:cubicBezTo>
                  <a:pt x="78998" y="13570"/>
                  <a:pt x="78961" y="13585"/>
                  <a:pt x="78961" y="13616"/>
                </a:cubicBezTo>
                <a:cubicBezTo>
                  <a:pt x="78925" y="13947"/>
                  <a:pt x="78753" y="14216"/>
                  <a:pt x="78276" y="14449"/>
                </a:cubicBezTo>
                <a:cubicBezTo>
                  <a:pt x="78092" y="14534"/>
                  <a:pt x="77921" y="14657"/>
                  <a:pt x="77774" y="14804"/>
                </a:cubicBezTo>
                <a:cubicBezTo>
                  <a:pt x="77602" y="14987"/>
                  <a:pt x="77492" y="15171"/>
                  <a:pt x="77247" y="15342"/>
                </a:cubicBezTo>
                <a:cubicBezTo>
                  <a:pt x="77039" y="15477"/>
                  <a:pt x="76794" y="15587"/>
                  <a:pt x="76611" y="15722"/>
                </a:cubicBezTo>
                <a:cubicBezTo>
                  <a:pt x="76567" y="15757"/>
                  <a:pt x="76623" y="15786"/>
                  <a:pt x="76682" y="15786"/>
                </a:cubicBezTo>
                <a:cubicBezTo>
                  <a:pt x="76705" y="15786"/>
                  <a:pt x="76728" y="15781"/>
                  <a:pt x="76745" y="15771"/>
                </a:cubicBezTo>
                <a:cubicBezTo>
                  <a:pt x="76978" y="15575"/>
                  <a:pt x="77345" y="15428"/>
                  <a:pt x="77578" y="15232"/>
                </a:cubicBezTo>
                <a:cubicBezTo>
                  <a:pt x="77835" y="15012"/>
                  <a:pt x="77933" y="14755"/>
                  <a:pt x="78300" y="14547"/>
                </a:cubicBezTo>
                <a:cubicBezTo>
                  <a:pt x="78863" y="14228"/>
                  <a:pt x="79072" y="14069"/>
                  <a:pt x="79108" y="13616"/>
                </a:cubicBezTo>
                <a:cubicBezTo>
                  <a:pt x="79108" y="13585"/>
                  <a:pt x="79072" y="13570"/>
                  <a:pt x="79035" y="13570"/>
                </a:cubicBezTo>
                <a:close/>
                <a:moveTo>
                  <a:pt x="129333" y="15746"/>
                </a:moveTo>
                <a:lnTo>
                  <a:pt x="129333" y="15746"/>
                </a:lnTo>
                <a:cubicBezTo>
                  <a:pt x="129048" y="15805"/>
                  <a:pt x="128755" y="15849"/>
                  <a:pt x="128474" y="15889"/>
                </a:cubicBezTo>
                <a:lnTo>
                  <a:pt x="128474" y="15889"/>
                </a:lnTo>
                <a:cubicBezTo>
                  <a:pt x="128754" y="15846"/>
                  <a:pt x="129056" y="15796"/>
                  <a:pt x="129333" y="15746"/>
                </a:cubicBezTo>
                <a:close/>
                <a:moveTo>
                  <a:pt x="128954" y="15844"/>
                </a:moveTo>
                <a:lnTo>
                  <a:pt x="128941" y="15857"/>
                </a:lnTo>
                <a:cubicBezTo>
                  <a:pt x="128759" y="15897"/>
                  <a:pt x="128576" y="15921"/>
                  <a:pt x="128387" y="15921"/>
                </a:cubicBezTo>
                <a:cubicBezTo>
                  <a:pt x="128350" y="15921"/>
                  <a:pt x="128314" y="15920"/>
                  <a:pt x="128277" y="15918"/>
                </a:cubicBezTo>
                <a:lnTo>
                  <a:pt x="128277" y="15918"/>
                </a:lnTo>
                <a:cubicBezTo>
                  <a:pt x="128277" y="15918"/>
                  <a:pt x="128277" y="15918"/>
                  <a:pt x="128277" y="15918"/>
                </a:cubicBezTo>
                <a:lnTo>
                  <a:pt x="128277" y="15918"/>
                </a:lnTo>
                <a:cubicBezTo>
                  <a:pt x="128313" y="15920"/>
                  <a:pt x="128348" y="15921"/>
                  <a:pt x="128384" y="15921"/>
                </a:cubicBezTo>
                <a:cubicBezTo>
                  <a:pt x="128578" y="15921"/>
                  <a:pt x="128770" y="15895"/>
                  <a:pt x="128954" y="15844"/>
                </a:cubicBezTo>
                <a:close/>
                <a:moveTo>
                  <a:pt x="23343" y="8112"/>
                </a:moveTo>
                <a:cubicBezTo>
                  <a:pt x="23251" y="8112"/>
                  <a:pt x="23166" y="8143"/>
                  <a:pt x="23178" y="8204"/>
                </a:cubicBezTo>
                <a:cubicBezTo>
                  <a:pt x="23251" y="8596"/>
                  <a:pt x="23386" y="8963"/>
                  <a:pt x="23153" y="9355"/>
                </a:cubicBezTo>
                <a:cubicBezTo>
                  <a:pt x="22921" y="9735"/>
                  <a:pt x="22468" y="10041"/>
                  <a:pt x="22039" y="10359"/>
                </a:cubicBezTo>
                <a:cubicBezTo>
                  <a:pt x="22174" y="10029"/>
                  <a:pt x="22039" y="9698"/>
                  <a:pt x="21990" y="9367"/>
                </a:cubicBezTo>
                <a:cubicBezTo>
                  <a:pt x="21984" y="9343"/>
                  <a:pt x="21941" y="9331"/>
                  <a:pt x="21901" y="9331"/>
                </a:cubicBezTo>
                <a:cubicBezTo>
                  <a:pt x="21862" y="9331"/>
                  <a:pt x="21825" y="9343"/>
                  <a:pt x="21831" y="9367"/>
                </a:cubicBezTo>
                <a:cubicBezTo>
                  <a:pt x="21892" y="9759"/>
                  <a:pt x="22076" y="10163"/>
                  <a:pt x="21782" y="10543"/>
                </a:cubicBezTo>
                <a:cubicBezTo>
                  <a:pt x="21770" y="10543"/>
                  <a:pt x="21770" y="10555"/>
                  <a:pt x="21782" y="10555"/>
                </a:cubicBezTo>
                <a:cubicBezTo>
                  <a:pt x="21768" y="10583"/>
                  <a:pt x="21805" y="10598"/>
                  <a:pt x="21844" y="10598"/>
                </a:cubicBezTo>
                <a:cubicBezTo>
                  <a:pt x="21874" y="10598"/>
                  <a:pt x="21906" y="10589"/>
                  <a:pt x="21917" y="10567"/>
                </a:cubicBezTo>
                <a:lnTo>
                  <a:pt x="21917" y="10567"/>
                </a:lnTo>
                <a:cubicBezTo>
                  <a:pt x="21905" y="10590"/>
                  <a:pt x="21873" y="10600"/>
                  <a:pt x="21841" y="10600"/>
                </a:cubicBezTo>
                <a:cubicBezTo>
                  <a:pt x="21805" y="10600"/>
                  <a:pt x="21770" y="10587"/>
                  <a:pt x="21770" y="10567"/>
                </a:cubicBezTo>
                <a:cubicBezTo>
                  <a:pt x="21525" y="10739"/>
                  <a:pt x="21305" y="10935"/>
                  <a:pt x="21096" y="11155"/>
                </a:cubicBezTo>
                <a:cubicBezTo>
                  <a:pt x="20900" y="11400"/>
                  <a:pt x="20741" y="11681"/>
                  <a:pt x="20607" y="11975"/>
                </a:cubicBezTo>
                <a:cubicBezTo>
                  <a:pt x="20496" y="11669"/>
                  <a:pt x="20472" y="11326"/>
                  <a:pt x="20545" y="11008"/>
                </a:cubicBezTo>
                <a:cubicBezTo>
                  <a:pt x="20643" y="10653"/>
                  <a:pt x="20949" y="10359"/>
                  <a:pt x="21133" y="10016"/>
                </a:cubicBezTo>
                <a:cubicBezTo>
                  <a:pt x="21439" y="9478"/>
                  <a:pt x="20937" y="9049"/>
                  <a:pt x="20925" y="8510"/>
                </a:cubicBezTo>
                <a:cubicBezTo>
                  <a:pt x="20925" y="8486"/>
                  <a:pt x="20888" y="8474"/>
                  <a:pt x="20851" y="8474"/>
                </a:cubicBezTo>
                <a:cubicBezTo>
                  <a:pt x="20815" y="8474"/>
                  <a:pt x="20778" y="8486"/>
                  <a:pt x="20778" y="8510"/>
                </a:cubicBezTo>
                <a:cubicBezTo>
                  <a:pt x="20778" y="8755"/>
                  <a:pt x="20900" y="8976"/>
                  <a:pt x="21011" y="9208"/>
                </a:cubicBezTo>
                <a:cubicBezTo>
                  <a:pt x="21219" y="9710"/>
                  <a:pt x="20913" y="10065"/>
                  <a:pt x="20607" y="10531"/>
                </a:cubicBezTo>
                <a:cubicBezTo>
                  <a:pt x="20252" y="11069"/>
                  <a:pt x="20337" y="11596"/>
                  <a:pt x="20496" y="12147"/>
                </a:cubicBezTo>
                <a:cubicBezTo>
                  <a:pt x="20472" y="12183"/>
                  <a:pt x="20447" y="12220"/>
                  <a:pt x="20423" y="12245"/>
                </a:cubicBezTo>
                <a:cubicBezTo>
                  <a:pt x="19835" y="13028"/>
                  <a:pt x="18672" y="13530"/>
                  <a:pt x="17668" y="14155"/>
                </a:cubicBezTo>
                <a:cubicBezTo>
                  <a:pt x="16872" y="14644"/>
                  <a:pt x="16689" y="15306"/>
                  <a:pt x="15954" y="15808"/>
                </a:cubicBezTo>
                <a:cubicBezTo>
                  <a:pt x="15850" y="15877"/>
                  <a:pt x="15979" y="15946"/>
                  <a:pt x="16111" y="15946"/>
                </a:cubicBezTo>
                <a:cubicBezTo>
                  <a:pt x="16165" y="15946"/>
                  <a:pt x="16221" y="15934"/>
                  <a:pt x="16260" y="15906"/>
                </a:cubicBezTo>
                <a:cubicBezTo>
                  <a:pt x="16578" y="15673"/>
                  <a:pt x="16848" y="15404"/>
                  <a:pt x="17068" y="15085"/>
                </a:cubicBezTo>
                <a:cubicBezTo>
                  <a:pt x="17448" y="14583"/>
                  <a:pt x="17986" y="14253"/>
                  <a:pt x="18672" y="13873"/>
                </a:cubicBezTo>
                <a:cubicBezTo>
                  <a:pt x="19566" y="13383"/>
                  <a:pt x="20398" y="12869"/>
                  <a:pt x="20827" y="12232"/>
                </a:cubicBezTo>
                <a:cubicBezTo>
                  <a:pt x="21133" y="11779"/>
                  <a:pt x="21256" y="11351"/>
                  <a:pt x="21733" y="10935"/>
                </a:cubicBezTo>
                <a:cubicBezTo>
                  <a:pt x="22076" y="10628"/>
                  <a:pt x="22517" y="10359"/>
                  <a:pt x="22884" y="10053"/>
                </a:cubicBezTo>
                <a:cubicBezTo>
                  <a:pt x="23643" y="9416"/>
                  <a:pt x="23680" y="8927"/>
                  <a:pt x="23533" y="8204"/>
                </a:cubicBezTo>
                <a:lnTo>
                  <a:pt x="23545" y="8204"/>
                </a:lnTo>
                <a:cubicBezTo>
                  <a:pt x="23533" y="8143"/>
                  <a:pt x="23435" y="8112"/>
                  <a:pt x="23343" y="8112"/>
                </a:cubicBezTo>
                <a:close/>
                <a:moveTo>
                  <a:pt x="87226" y="14669"/>
                </a:moveTo>
                <a:lnTo>
                  <a:pt x="87226" y="14669"/>
                </a:lnTo>
                <a:cubicBezTo>
                  <a:pt x="87495" y="14730"/>
                  <a:pt x="87753" y="14791"/>
                  <a:pt x="87997" y="14889"/>
                </a:cubicBezTo>
                <a:cubicBezTo>
                  <a:pt x="88585" y="15061"/>
                  <a:pt x="89381" y="15538"/>
                  <a:pt x="89210" y="15906"/>
                </a:cubicBezTo>
                <a:lnTo>
                  <a:pt x="89197" y="15906"/>
                </a:lnTo>
                <a:cubicBezTo>
                  <a:pt x="89182" y="15936"/>
                  <a:pt x="89237" y="15957"/>
                  <a:pt x="89287" y="15957"/>
                </a:cubicBezTo>
                <a:cubicBezTo>
                  <a:pt x="89318" y="15957"/>
                  <a:pt x="89347" y="15949"/>
                  <a:pt x="89357" y="15930"/>
                </a:cubicBezTo>
                <a:cubicBezTo>
                  <a:pt x="89577" y="15465"/>
                  <a:pt x="88585" y="14902"/>
                  <a:pt x="87814" y="14730"/>
                </a:cubicBezTo>
                <a:cubicBezTo>
                  <a:pt x="87753" y="14718"/>
                  <a:pt x="87349" y="14693"/>
                  <a:pt x="87226" y="14669"/>
                </a:cubicBezTo>
                <a:close/>
                <a:moveTo>
                  <a:pt x="136757" y="14975"/>
                </a:moveTo>
                <a:cubicBezTo>
                  <a:pt x="136969" y="15133"/>
                  <a:pt x="137114" y="15333"/>
                  <a:pt x="137328" y="15440"/>
                </a:cubicBezTo>
                <a:cubicBezTo>
                  <a:pt x="137720" y="15648"/>
                  <a:pt x="138247" y="15783"/>
                  <a:pt x="138700" y="15955"/>
                </a:cubicBezTo>
                <a:cubicBezTo>
                  <a:pt x="138700" y="15961"/>
                  <a:pt x="138701" y="15966"/>
                  <a:pt x="138703" y="15971"/>
                </a:cubicBezTo>
                <a:lnTo>
                  <a:pt x="138703" y="15971"/>
                </a:lnTo>
                <a:cubicBezTo>
                  <a:pt x="138702" y="15969"/>
                  <a:pt x="138701" y="15968"/>
                  <a:pt x="138700" y="15967"/>
                </a:cubicBezTo>
                <a:cubicBezTo>
                  <a:pt x="138247" y="15795"/>
                  <a:pt x="137720" y="15673"/>
                  <a:pt x="137328" y="15465"/>
                </a:cubicBezTo>
                <a:cubicBezTo>
                  <a:pt x="137108" y="15342"/>
                  <a:pt x="136961" y="15134"/>
                  <a:pt x="136741" y="14975"/>
                </a:cubicBezTo>
                <a:close/>
                <a:moveTo>
                  <a:pt x="138235" y="15220"/>
                </a:moveTo>
                <a:lnTo>
                  <a:pt x="138235" y="15220"/>
                </a:lnTo>
                <a:cubicBezTo>
                  <a:pt x="138242" y="15222"/>
                  <a:pt x="138249" y="15225"/>
                  <a:pt x="138257" y="15227"/>
                </a:cubicBezTo>
                <a:lnTo>
                  <a:pt x="138257" y="15227"/>
                </a:lnTo>
                <a:cubicBezTo>
                  <a:pt x="138481" y="15419"/>
                  <a:pt x="138681" y="15645"/>
                  <a:pt x="138834" y="15893"/>
                </a:cubicBezTo>
                <a:cubicBezTo>
                  <a:pt x="138847" y="15918"/>
                  <a:pt x="138871" y="15942"/>
                  <a:pt x="138883" y="15967"/>
                </a:cubicBezTo>
                <a:cubicBezTo>
                  <a:pt x="138887" y="15974"/>
                  <a:pt x="138887" y="15979"/>
                  <a:pt x="138886" y="15984"/>
                </a:cubicBezTo>
                <a:lnTo>
                  <a:pt x="138886" y="15984"/>
                </a:lnTo>
                <a:cubicBezTo>
                  <a:pt x="138885" y="15983"/>
                  <a:pt x="138884" y="15981"/>
                  <a:pt x="138883" y="15979"/>
                </a:cubicBezTo>
                <a:cubicBezTo>
                  <a:pt x="138871" y="15955"/>
                  <a:pt x="138847" y="15930"/>
                  <a:pt x="138834" y="15906"/>
                </a:cubicBezTo>
                <a:cubicBezTo>
                  <a:pt x="138663" y="15648"/>
                  <a:pt x="138467" y="15416"/>
                  <a:pt x="138235" y="15220"/>
                </a:cubicBezTo>
                <a:close/>
                <a:moveTo>
                  <a:pt x="125440" y="15893"/>
                </a:moveTo>
                <a:lnTo>
                  <a:pt x="125440" y="15893"/>
                </a:lnTo>
                <a:cubicBezTo>
                  <a:pt x="125378" y="15918"/>
                  <a:pt x="125317" y="15942"/>
                  <a:pt x="125268" y="15979"/>
                </a:cubicBezTo>
                <a:cubicBezTo>
                  <a:pt x="125236" y="15994"/>
                  <a:pt x="125199" y="16000"/>
                  <a:pt x="125163" y="16000"/>
                </a:cubicBezTo>
                <a:cubicBezTo>
                  <a:pt x="125124" y="16000"/>
                  <a:pt x="125085" y="15993"/>
                  <a:pt x="125052" y="15981"/>
                </a:cubicBezTo>
                <a:lnTo>
                  <a:pt x="125052" y="15981"/>
                </a:lnTo>
                <a:cubicBezTo>
                  <a:pt x="125080" y="15989"/>
                  <a:pt x="125112" y="15994"/>
                  <a:pt x="125145" y="15994"/>
                </a:cubicBezTo>
                <a:cubicBezTo>
                  <a:pt x="125186" y="15994"/>
                  <a:pt x="125230" y="15986"/>
                  <a:pt x="125268" y="15967"/>
                </a:cubicBezTo>
                <a:cubicBezTo>
                  <a:pt x="125329" y="15942"/>
                  <a:pt x="125391" y="15906"/>
                  <a:pt x="125440" y="15893"/>
                </a:cubicBezTo>
                <a:close/>
                <a:moveTo>
                  <a:pt x="128247" y="15922"/>
                </a:moveTo>
                <a:cubicBezTo>
                  <a:pt x="128082" y="15957"/>
                  <a:pt x="127919" y="15980"/>
                  <a:pt x="127778" y="16004"/>
                </a:cubicBezTo>
                <a:cubicBezTo>
                  <a:pt x="127928" y="15969"/>
                  <a:pt x="128077" y="15945"/>
                  <a:pt x="128247" y="15922"/>
                </a:cubicBezTo>
                <a:close/>
                <a:moveTo>
                  <a:pt x="138718" y="15991"/>
                </a:moveTo>
                <a:cubicBezTo>
                  <a:pt x="138721" y="15995"/>
                  <a:pt x="138724" y="15999"/>
                  <a:pt x="138724" y="16004"/>
                </a:cubicBezTo>
                <a:cubicBezTo>
                  <a:pt x="138722" y="15998"/>
                  <a:pt x="138720" y="15994"/>
                  <a:pt x="138718" y="15991"/>
                </a:cubicBezTo>
                <a:close/>
                <a:moveTo>
                  <a:pt x="127559" y="15914"/>
                </a:moveTo>
                <a:cubicBezTo>
                  <a:pt x="127562" y="15964"/>
                  <a:pt x="127622" y="16009"/>
                  <a:pt x="127719" y="16009"/>
                </a:cubicBezTo>
                <a:cubicBezTo>
                  <a:pt x="127737" y="16009"/>
                  <a:pt x="127757" y="16007"/>
                  <a:pt x="127778" y="16004"/>
                </a:cubicBezTo>
                <a:lnTo>
                  <a:pt x="127778" y="16004"/>
                </a:lnTo>
                <a:cubicBezTo>
                  <a:pt x="127753" y="16009"/>
                  <a:pt x="127729" y="16012"/>
                  <a:pt x="127707" y="16012"/>
                </a:cubicBezTo>
                <a:cubicBezTo>
                  <a:pt x="127687" y="16012"/>
                  <a:pt x="127669" y="16010"/>
                  <a:pt x="127653" y="16006"/>
                </a:cubicBezTo>
                <a:lnTo>
                  <a:pt x="127653" y="16006"/>
                </a:lnTo>
                <a:cubicBezTo>
                  <a:pt x="127632" y="15996"/>
                  <a:pt x="127610" y="15985"/>
                  <a:pt x="127588" y="15975"/>
                </a:cubicBezTo>
                <a:lnTo>
                  <a:pt x="127588" y="15975"/>
                </a:lnTo>
                <a:cubicBezTo>
                  <a:pt x="127568" y="15958"/>
                  <a:pt x="127557" y="15936"/>
                  <a:pt x="127559" y="15914"/>
                </a:cubicBezTo>
                <a:close/>
                <a:moveTo>
                  <a:pt x="44297" y="13929"/>
                </a:moveTo>
                <a:cubicBezTo>
                  <a:pt x="44286" y="13929"/>
                  <a:pt x="44274" y="13931"/>
                  <a:pt x="44262" y="13934"/>
                </a:cubicBezTo>
                <a:cubicBezTo>
                  <a:pt x="43429" y="14118"/>
                  <a:pt x="42597" y="14106"/>
                  <a:pt x="41776" y="14253"/>
                </a:cubicBezTo>
                <a:cubicBezTo>
                  <a:pt x="41519" y="14289"/>
                  <a:pt x="41274" y="14387"/>
                  <a:pt x="41066" y="14534"/>
                </a:cubicBezTo>
                <a:cubicBezTo>
                  <a:pt x="40785" y="14681"/>
                  <a:pt x="40454" y="14791"/>
                  <a:pt x="40185" y="14938"/>
                </a:cubicBezTo>
                <a:cubicBezTo>
                  <a:pt x="39695" y="15232"/>
                  <a:pt x="39683" y="15648"/>
                  <a:pt x="39181" y="15942"/>
                </a:cubicBezTo>
                <a:cubicBezTo>
                  <a:pt x="39133" y="15971"/>
                  <a:pt x="39190" y="16015"/>
                  <a:pt x="39246" y="16015"/>
                </a:cubicBezTo>
                <a:cubicBezTo>
                  <a:pt x="39262" y="16015"/>
                  <a:pt x="39278" y="16012"/>
                  <a:pt x="39291" y="16004"/>
                </a:cubicBezTo>
                <a:cubicBezTo>
                  <a:pt x="39511" y="15869"/>
                  <a:pt x="39695" y="15697"/>
                  <a:pt x="39842" y="15489"/>
                </a:cubicBezTo>
                <a:cubicBezTo>
                  <a:pt x="40148" y="15110"/>
                  <a:pt x="40442" y="15000"/>
                  <a:pt x="41017" y="14755"/>
                </a:cubicBezTo>
                <a:cubicBezTo>
                  <a:pt x="41066" y="14730"/>
                  <a:pt x="41079" y="14681"/>
                  <a:pt x="41128" y="14657"/>
                </a:cubicBezTo>
                <a:cubicBezTo>
                  <a:pt x="41421" y="14420"/>
                  <a:pt x="41788" y="14287"/>
                  <a:pt x="42160" y="14287"/>
                </a:cubicBezTo>
                <a:cubicBezTo>
                  <a:pt x="42191" y="14287"/>
                  <a:pt x="42223" y="14288"/>
                  <a:pt x="42254" y="14289"/>
                </a:cubicBezTo>
                <a:lnTo>
                  <a:pt x="42891" y="14253"/>
                </a:lnTo>
                <a:cubicBezTo>
                  <a:pt x="43380" y="14204"/>
                  <a:pt x="43858" y="14118"/>
                  <a:pt x="44335" y="14008"/>
                </a:cubicBezTo>
                <a:cubicBezTo>
                  <a:pt x="44420" y="13987"/>
                  <a:pt x="44368" y="13929"/>
                  <a:pt x="44297" y="13929"/>
                </a:cubicBezTo>
                <a:close/>
                <a:moveTo>
                  <a:pt x="80021" y="14060"/>
                </a:moveTo>
                <a:cubicBezTo>
                  <a:pt x="79981" y="14060"/>
                  <a:pt x="79941" y="14075"/>
                  <a:pt x="79941" y="14106"/>
                </a:cubicBezTo>
                <a:cubicBezTo>
                  <a:pt x="79929" y="14498"/>
                  <a:pt x="80982" y="14559"/>
                  <a:pt x="81300" y="14889"/>
                </a:cubicBezTo>
                <a:cubicBezTo>
                  <a:pt x="81433" y="15035"/>
                  <a:pt x="81459" y="15192"/>
                  <a:pt x="81578" y="15338"/>
                </a:cubicBezTo>
                <a:lnTo>
                  <a:pt x="81578" y="15338"/>
                </a:lnTo>
                <a:cubicBezTo>
                  <a:pt x="81374" y="15277"/>
                  <a:pt x="81160" y="15206"/>
                  <a:pt x="80945" y="15159"/>
                </a:cubicBezTo>
                <a:cubicBezTo>
                  <a:pt x="80627" y="15073"/>
                  <a:pt x="79953" y="15073"/>
                  <a:pt x="79990" y="14840"/>
                </a:cubicBezTo>
                <a:lnTo>
                  <a:pt x="79990" y="14828"/>
                </a:lnTo>
                <a:cubicBezTo>
                  <a:pt x="79996" y="14804"/>
                  <a:pt x="79956" y="14791"/>
                  <a:pt x="79915" y="14791"/>
                </a:cubicBezTo>
                <a:cubicBezTo>
                  <a:pt x="79874" y="14791"/>
                  <a:pt x="79831" y="14804"/>
                  <a:pt x="79831" y="14828"/>
                </a:cubicBezTo>
                <a:cubicBezTo>
                  <a:pt x="79806" y="15000"/>
                  <a:pt x="79990" y="15098"/>
                  <a:pt x="80296" y="15134"/>
                </a:cubicBezTo>
                <a:cubicBezTo>
                  <a:pt x="80565" y="15171"/>
                  <a:pt x="80835" y="15220"/>
                  <a:pt x="81092" y="15281"/>
                </a:cubicBezTo>
                <a:lnTo>
                  <a:pt x="81790" y="15489"/>
                </a:lnTo>
                <a:lnTo>
                  <a:pt x="81900" y="15526"/>
                </a:lnTo>
                <a:lnTo>
                  <a:pt x="81900" y="15526"/>
                </a:lnTo>
                <a:lnTo>
                  <a:pt x="81778" y="15489"/>
                </a:lnTo>
                <a:lnTo>
                  <a:pt x="81778" y="15489"/>
                </a:lnTo>
                <a:cubicBezTo>
                  <a:pt x="82108" y="15661"/>
                  <a:pt x="82696" y="15685"/>
                  <a:pt x="82782" y="15991"/>
                </a:cubicBezTo>
                <a:cubicBezTo>
                  <a:pt x="82791" y="16010"/>
                  <a:pt x="82818" y="16018"/>
                  <a:pt x="82848" y="16018"/>
                </a:cubicBezTo>
                <a:cubicBezTo>
                  <a:pt x="82895" y="16018"/>
                  <a:pt x="82948" y="15997"/>
                  <a:pt x="82941" y="15967"/>
                </a:cubicBezTo>
                <a:cubicBezTo>
                  <a:pt x="82904" y="15844"/>
                  <a:pt x="82818" y="15771"/>
                  <a:pt x="82635" y="15685"/>
                </a:cubicBezTo>
                <a:cubicBezTo>
                  <a:pt x="82475" y="15612"/>
                  <a:pt x="82280" y="15587"/>
                  <a:pt x="82120" y="15538"/>
                </a:cubicBezTo>
                <a:lnTo>
                  <a:pt x="82010" y="15477"/>
                </a:lnTo>
                <a:lnTo>
                  <a:pt x="82010" y="15477"/>
                </a:lnTo>
                <a:cubicBezTo>
                  <a:pt x="82010" y="15477"/>
                  <a:pt x="82010" y="15477"/>
                  <a:pt x="82010" y="15477"/>
                </a:cubicBezTo>
                <a:cubicBezTo>
                  <a:pt x="82010" y="15465"/>
                  <a:pt x="81998" y="15453"/>
                  <a:pt x="81986" y="15453"/>
                </a:cubicBezTo>
                <a:lnTo>
                  <a:pt x="81961" y="15453"/>
                </a:lnTo>
                <a:lnTo>
                  <a:pt x="81934" y="15445"/>
                </a:lnTo>
                <a:lnTo>
                  <a:pt x="81934" y="15445"/>
                </a:lnTo>
                <a:cubicBezTo>
                  <a:pt x="81679" y="15302"/>
                  <a:pt x="81665" y="15192"/>
                  <a:pt x="81545" y="15000"/>
                </a:cubicBezTo>
                <a:cubicBezTo>
                  <a:pt x="81447" y="14853"/>
                  <a:pt x="81300" y="14718"/>
                  <a:pt x="81141" y="14632"/>
                </a:cubicBezTo>
                <a:cubicBezTo>
                  <a:pt x="80847" y="14473"/>
                  <a:pt x="80088" y="14363"/>
                  <a:pt x="80100" y="14106"/>
                </a:cubicBezTo>
                <a:cubicBezTo>
                  <a:pt x="80100" y="14075"/>
                  <a:pt x="80060" y="14060"/>
                  <a:pt x="80021" y="14060"/>
                </a:cubicBezTo>
                <a:close/>
                <a:moveTo>
                  <a:pt x="138724" y="16004"/>
                </a:moveTo>
                <a:cubicBezTo>
                  <a:pt x="138734" y="16013"/>
                  <a:pt x="138776" y="16031"/>
                  <a:pt x="138811" y="16031"/>
                </a:cubicBezTo>
                <a:cubicBezTo>
                  <a:pt x="138820" y="16031"/>
                  <a:pt x="138827" y="16030"/>
                  <a:pt x="138834" y="16028"/>
                </a:cubicBezTo>
                <a:lnTo>
                  <a:pt x="138834" y="16028"/>
                </a:lnTo>
                <a:cubicBezTo>
                  <a:pt x="138825" y="16031"/>
                  <a:pt x="138814" y="16033"/>
                  <a:pt x="138803" y="16033"/>
                </a:cubicBezTo>
                <a:cubicBezTo>
                  <a:pt x="138773" y="16033"/>
                  <a:pt x="138742" y="16022"/>
                  <a:pt x="138724" y="16004"/>
                </a:cubicBezTo>
                <a:close/>
                <a:moveTo>
                  <a:pt x="112583" y="13316"/>
                </a:moveTo>
                <a:cubicBezTo>
                  <a:pt x="112562" y="13316"/>
                  <a:pt x="112541" y="13322"/>
                  <a:pt x="112522" y="13334"/>
                </a:cubicBezTo>
                <a:lnTo>
                  <a:pt x="112522" y="13371"/>
                </a:lnTo>
                <a:cubicBezTo>
                  <a:pt x="112951" y="13775"/>
                  <a:pt x="113220" y="13959"/>
                  <a:pt x="112987" y="14522"/>
                </a:cubicBezTo>
                <a:cubicBezTo>
                  <a:pt x="112938" y="14620"/>
                  <a:pt x="112792" y="14791"/>
                  <a:pt x="112743" y="14889"/>
                </a:cubicBezTo>
                <a:cubicBezTo>
                  <a:pt x="112534" y="15232"/>
                  <a:pt x="112424" y="15624"/>
                  <a:pt x="112412" y="16016"/>
                </a:cubicBezTo>
                <a:cubicBezTo>
                  <a:pt x="112412" y="16040"/>
                  <a:pt x="112449" y="16053"/>
                  <a:pt x="112485" y="16053"/>
                </a:cubicBezTo>
                <a:cubicBezTo>
                  <a:pt x="112522" y="16053"/>
                  <a:pt x="112559" y="16040"/>
                  <a:pt x="112559" y="16016"/>
                </a:cubicBezTo>
                <a:cubicBezTo>
                  <a:pt x="112583" y="15661"/>
                  <a:pt x="112669" y="15318"/>
                  <a:pt x="112841" y="15000"/>
                </a:cubicBezTo>
                <a:cubicBezTo>
                  <a:pt x="112963" y="14755"/>
                  <a:pt x="113306" y="14498"/>
                  <a:pt x="113367" y="14253"/>
                </a:cubicBezTo>
                <a:cubicBezTo>
                  <a:pt x="113453" y="13922"/>
                  <a:pt x="112938" y="13604"/>
                  <a:pt x="112657" y="13334"/>
                </a:cubicBezTo>
                <a:lnTo>
                  <a:pt x="112645" y="13334"/>
                </a:lnTo>
                <a:cubicBezTo>
                  <a:pt x="112626" y="13322"/>
                  <a:pt x="112605" y="13316"/>
                  <a:pt x="112583" y="13316"/>
                </a:cubicBezTo>
                <a:close/>
                <a:moveTo>
                  <a:pt x="92317" y="14992"/>
                </a:moveTo>
                <a:cubicBezTo>
                  <a:pt x="92294" y="14992"/>
                  <a:pt x="92273" y="14997"/>
                  <a:pt x="92258" y="15012"/>
                </a:cubicBezTo>
                <a:lnTo>
                  <a:pt x="92258" y="15024"/>
                </a:lnTo>
                <a:cubicBezTo>
                  <a:pt x="91916" y="15367"/>
                  <a:pt x="91560" y="15697"/>
                  <a:pt x="91193" y="16040"/>
                </a:cubicBezTo>
                <a:cubicBezTo>
                  <a:pt x="91159" y="16066"/>
                  <a:pt x="91214" y="16098"/>
                  <a:pt x="91268" y="16098"/>
                </a:cubicBezTo>
                <a:cubicBezTo>
                  <a:pt x="91291" y="16098"/>
                  <a:pt x="91313" y="16092"/>
                  <a:pt x="91328" y="16077"/>
                </a:cubicBezTo>
                <a:cubicBezTo>
                  <a:pt x="91695" y="15746"/>
                  <a:pt x="92050" y="15404"/>
                  <a:pt x="92405" y="15061"/>
                </a:cubicBezTo>
                <a:cubicBezTo>
                  <a:pt x="92431" y="15026"/>
                  <a:pt x="92372" y="14992"/>
                  <a:pt x="92317" y="14992"/>
                </a:cubicBezTo>
                <a:close/>
                <a:moveTo>
                  <a:pt x="138247" y="15967"/>
                </a:moveTo>
                <a:cubicBezTo>
                  <a:pt x="138311" y="16013"/>
                  <a:pt x="138376" y="16059"/>
                  <a:pt x="138441" y="16111"/>
                </a:cubicBezTo>
                <a:lnTo>
                  <a:pt x="138441" y="16111"/>
                </a:lnTo>
                <a:cubicBezTo>
                  <a:pt x="138374" y="16063"/>
                  <a:pt x="138307" y="16015"/>
                  <a:pt x="138239" y="15967"/>
                </a:cubicBezTo>
                <a:close/>
                <a:moveTo>
                  <a:pt x="32554" y="12469"/>
                </a:moveTo>
                <a:cubicBezTo>
                  <a:pt x="32532" y="12469"/>
                  <a:pt x="32510" y="12475"/>
                  <a:pt x="32496" y="12490"/>
                </a:cubicBezTo>
                <a:cubicBezTo>
                  <a:pt x="32189" y="12869"/>
                  <a:pt x="31798" y="13151"/>
                  <a:pt x="31345" y="13322"/>
                </a:cubicBezTo>
                <a:cubicBezTo>
                  <a:pt x="30977" y="13469"/>
                  <a:pt x="30598" y="13555"/>
                  <a:pt x="30316" y="13751"/>
                </a:cubicBezTo>
                <a:cubicBezTo>
                  <a:pt x="29802" y="14081"/>
                  <a:pt x="29630" y="14522"/>
                  <a:pt x="29226" y="14889"/>
                </a:cubicBezTo>
                <a:cubicBezTo>
                  <a:pt x="29226" y="14902"/>
                  <a:pt x="29226" y="14914"/>
                  <a:pt x="29226" y="14926"/>
                </a:cubicBezTo>
                <a:lnTo>
                  <a:pt x="28908" y="14926"/>
                </a:lnTo>
                <a:cubicBezTo>
                  <a:pt x="28757" y="14926"/>
                  <a:pt x="28610" y="14921"/>
                  <a:pt x="28468" y="14921"/>
                </a:cubicBezTo>
                <a:cubicBezTo>
                  <a:pt x="28230" y="14921"/>
                  <a:pt x="28004" y="14935"/>
                  <a:pt x="27782" y="15012"/>
                </a:cubicBezTo>
                <a:cubicBezTo>
                  <a:pt x="27659" y="15061"/>
                  <a:pt x="27549" y="15122"/>
                  <a:pt x="27451" y="15195"/>
                </a:cubicBezTo>
                <a:cubicBezTo>
                  <a:pt x="27267" y="15306"/>
                  <a:pt x="26863" y="15453"/>
                  <a:pt x="26753" y="15587"/>
                </a:cubicBezTo>
                <a:cubicBezTo>
                  <a:pt x="26643" y="15722"/>
                  <a:pt x="26814" y="15955"/>
                  <a:pt x="26863" y="16077"/>
                </a:cubicBezTo>
                <a:cubicBezTo>
                  <a:pt x="26868" y="16103"/>
                  <a:pt x="26900" y="16113"/>
                  <a:pt x="26932" y="16113"/>
                </a:cubicBezTo>
                <a:cubicBezTo>
                  <a:pt x="26977" y="16113"/>
                  <a:pt x="27024" y="16093"/>
                  <a:pt x="27010" y="16065"/>
                </a:cubicBezTo>
                <a:cubicBezTo>
                  <a:pt x="26888" y="15722"/>
                  <a:pt x="27059" y="15587"/>
                  <a:pt x="27439" y="15355"/>
                </a:cubicBezTo>
                <a:cubicBezTo>
                  <a:pt x="27890" y="15080"/>
                  <a:pt x="28351" y="15022"/>
                  <a:pt x="28972" y="15022"/>
                </a:cubicBezTo>
                <a:cubicBezTo>
                  <a:pt x="29042" y="15022"/>
                  <a:pt x="29115" y="15023"/>
                  <a:pt x="29190" y="15024"/>
                </a:cubicBezTo>
                <a:cubicBezTo>
                  <a:pt x="30034" y="15024"/>
                  <a:pt x="30757" y="14791"/>
                  <a:pt x="31492" y="14596"/>
                </a:cubicBezTo>
                <a:cubicBezTo>
                  <a:pt x="31565" y="14585"/>
                  <a:pt x="31521" y="14529"/>
                  <a:pt x="31445" y="14529"/>
                </a:cubicBezTo>
                <a:cubicBezTo>
                  <a:pt x="31433" y="14529"/>
                  <a:pt x="31420" y="14531"/>
                  <a:pt x="31406" y="14534"/>
                </a:cubicBezTo>
                <a:cubicBezTo>
                  <a:pt x="30749" y="14729"/>
                  <a:pt x="30080" y="14851"/>
                  <a:pt x="29399" y="14901"/>
                </a:cubicBezTo>
                <a:lnTo>
                  <a:pt x="29399" y="14901"/>
                </a:lnTo>
                <a:cubicBezTo>
                  <a:pt x="29879" y="14438"/>
                  <a:pt x="30067" y="13894"/>
                  <a:pt x="30916" y="13567"/>
                </a:cubicBezTo>
                <a:cubicBezTo>
                  <a:pt x="31736" y="13249"/>
                  <a:pt x="32189" y="13028"/>
                  <a:pt x="32630" y="12539"/>
                </a:cubicBezTo>
                <a:cubicBezTo>
                  <a:pt x="32665" y="12504"/>
                  <a:pt x="32608" y="12469"/>
                  <a:pt x="32554" y="12469"/>
                </a:cubicBezTo>
                <a:close/>
                <a:moveTo>
                  <a:pt x="120379" y="16175"/>
                </a:moveTo>
                <a:lnTo>
                  <a:pt x="120379" y="16175"/>
                </a:lnTo>
                <a:cubicBezTo>
                  <a:pt x="120380" y="16180"/>
                  <a:pt x="120381" y="16184"/>
                  <a:pt x="120380" y="16189"/>
                </a:cubicBezTo>
                <a:lnTo>
                  <a:pt x="120380" y="16189"/>
                </a:lnTo>
                <a:cubicBezTo>
                  <a:pt x="120378" y="16184"/>
                  <a:pt x="120375" y="16179"/>
                  <a:pt x="120371" y="16175"/>
                </a:cubicBezTo>
                <a:close/>
                <a:moveTo>
                  <a:pt x="36812" y="10862"/>
                </a:moveTo>
                <a:cubicBezTo>
                  <a:pt x="36786" y="10862"/>
                  <a:pt x="36761" y="10869"/>
                  <a:pt x="36744" y="10886"/>
                </a:cubicBezTo>
                <a:cubicBezTo>
                  <a:pt x="36622" y="11033"/>
                  <a:pt x="36512" y="11179"/>
                  <a:pt x="36426" y="11351"/>
                </a:cubicBezTo>
                <a:cubicBezTo>
                  <a:pt x="36218" y="11657"/>
                  <a:pt x="35887" y="11828"/>
                  <a:pt x="35495" y="12049"/>
                </a:cubicBezTo>
                <a:cubicBezTo>
                  <a:pt x="35116" y="12281"/>
                  <a:pt x="35214" y="12588"/>
                  <a:pt x="34687" y="12820"/>
                </a:cubicBezTo>
                <a:cubicBezTo>
                  <a:pt x="34381" y="12955"/>
                  <a:pt x="34002" y="13004"/>
                  <a:pt x="33806" y="13200"/>
                </a:cubicBezTo>
                <a:cubicBezTo>
                  <a:pt x="33487" y="13506"/>
                  <a:pt x="33646" y="13959"/>
                  <a:pt x="33438" y="14302"/>
                </a:cubicBezTo>
                <a:cubicBezTo>
                  <a:pt x="33426" y="14314"/>
                  <a:pt x="33438" y="14326"/>
                  <a:pt x="33451" y="14338"/>
                </a:cubicBezTo>
                <a:cubicBezTo>
                  <a:pt x="33255" y="14400"/>
                  <a:pt x="33047" y="14461"/>
                  <a:pt x="32838" y="14510"/>
                </a:cubicBezTo>
                <a:cubicBezTo>
                  <a:pt x="32520" y="14620"/>
                  <a:pt x="32177" y="14693"/>
                  <a:pt x="31969" y="14853"/>
                </a:cubicBezTo>
                <a:cubicBezTo>
                  <a:pt x="31822" y="14975"/>
                  <a:pt x="31798" y="15134"/>
                  <a:pt x="31712" y="15281"/>
                </a:cubicBezTo>
                <a:cubicBezTo>
                  <a:pt x="31492" y="15624"/>
                  <a:pt x="31198" y="15930"/>
                  <a:pt x="30867" y="16175"/>
                </a:cubicBezTo>
                <a:cubicBezTo>
                  <a:pt x="30824" y="16201"/>
                  <a:pt x="30878" y="16227"/>
                  <a:pt x="30936" y="16227"/>
                </a:cubicBezTo>
                <a:cubicBezTo>
                  <a:pt x="30960" y="16227"/>
                  <a:pt x="30984" y="16222"/>
                  <a:pt x="31002" y="16212"/>
                </a:cubicBezTo>
                <a:cubicBezTo>
                  <a:pt x="31247" y="16028"/>
                  <a:pt x="31479" y="15820"/>
                  <a:pt x="31675" y="15575"/>
                </a:cubicBezTo>
                <a:cubicBezTo>
                  <a:pt x="31834" y="15367"/>
                  <a:pt x="31883" y="15110"/>
                  <a:pt x="32104" y="14914"/>
                </a:cubicBezTo>
                <a:cubicBezTo>
                  <a:pt x="32398" y="14681"/>
                  <a:pt x="32973" y="14583"/>
                  <a:pt x="33438" y="14449"/>
                </a:cubicBezTo>
                <a:cubicBezTo>
                  <a:pt x="33806" y="14338"/>
                  <a:pt x="34173" y="14204"/>
                  <a:pt x="34528" y="14032"/>
                </a:cubicBezTo>
                <a:cubicBezTo>
                  <a:pt x="34585" y="14013"/>
                  <a:pt x="34531" y="13972"/>
                  <a:pt x="34470" y="13972"/>
                </a:cubicBezTo>
                <a:cubicBezTo>
                  <a:pt x="34452" y="13972"/>
                  <a:pt x="34434" y="13975"/>
                  <a:pt x="34418" y="13983"/>
                </a:cubicBezTo>
                <a:cubicBezTo>
                  <a:pt x="34148" y="14094"/>
                  <a:pt x="33879" y="14204"/>
                  <a:pt x="33597" y="14289"/>
                </a:cubicBezTo>
                <a:cubicBezTo>
                  <a:pt x="33842" y="13861"/>
                  <a:pt x="33732" y="13347"/>
                  <a:pt x="34381" y="13016"/>
                </a:cubicBezTo>
                <a:cubicBezTo>
                  <a:pt x="34650" y="12869"/>
                  <a:pt x="35067" y="12845"/>
                  <a:pt x="35250" y="12649"/>
                </a:cubicBezTo>
                <a:cubicBezTo>
                  <a:pt x="35410" y="12490"/>
                  <a:pt x="35250" y="12575"/>
                  <a:pt x="35348" y="12416"/>
                </a:cubicBezTo>
                <a:cubicBezTo>
                  <a:pt x="35557" y="12086"/>
                  <a:pt x="35752" y="12098"/>
                  <a:pt x="36120" y="11890"/>
                </a:cubicBezTo>
                <a:cubicBezTo>
                  <a:pt x="36585" y="11608"/>
                  <a:pt x="36561" y="11241"/>
                  <a:pt x="36879" y="10922"/>
                </a:cubicBezTo>
                <a:cubicBezTo>
                  <a:pt x="36912" y="10890"/>
                  <a:pt x="36863" y="10862"/>
                  <a:pt x="36812" y="10862"/>
                </a:cubicBezTo>
                <a:close/>
                <a:moveTo>
                  <a:pt x="76133" y="16224"/>
                </a:moveTo>
                <a:cubicBezTo>
                  <a:pt x="76133" y="16227"/>
                  <a:pt x="76133" y="16230"/>
                  <a:pt x="76133" y="16236"/>
                </a:cubicBezTo>
                <a:cubicBezTo>
                  <a:pt x="76133" y="16261"/>
                  <a:pt x="76093" y="16273"/>
                  <a:pt x="76053" y="16273"/>
                </a:cubicBezTo>
                <a:cubicBezTo>
                  <a:pt x="76015" y="16273"/>
                  <a:pt x="75977" y="16262"/>
                  <a:pt x="75974" y="16239"/>
                </a:cubicBezTo>
                <a:lnTo>
                  <a:pt x="75974" y="16239"/>
                </a:lnTo>
                <a:cubicBezTo>
                  <a:pt x="75977" y="16260"/>
                  <a:pt x="76011" y="16272"/>
                  <a:pt x="76047" y="16272"/>
                </a:cubicBezTo>
                <a:cubicBezTo>
                  <a:pt x="76089" y="16272"/>
                  <a:pt x="76133" y="16256"/>
                  <a:pt x="76133" y="16224"/>
                </a:cubicBezTo>
                <a:close/>
                <a:moveTo>
                  <a:pt x="113955" y="13341"/>
                </a:moveTo>
                <a:cubicBezTo>
                  <a:pt x="113911" y="13341"/>
                  <a:pt x="113867" y="13360"/>
                  <a:pt x="113881" y="13396"/>
                </a:cubicBezTo>
                <a:cubicBezTo>
                  <a:pt x="114285" y="14045"/>
                  <a:pt x="114175" y="14669"/>
                  <a:pt x="113587" y="15269"/>
                </a:cubicBezTo>
                <a:cubicBezTo>
                  <a:pt x="113232" y="15636"/>
                  <a:pt x="113159" y="15906"/>
                  <a:pt x="113232" y="16322"/>
                </a:cubicBezTo>
                <a:cubicBezTo>
                  <a:pt x="113238" y="16346"/>
                  <a:pt x="113278" y="16359"/>
                  <a:pt x="113315" y="16359"/>
                </a:cubicBezTo>
                <a:cubicBezTo>
                  <a:pt x="113352" y="16359"/>
                  <a:pt x="113385" y="16346"/>
                  <a:pt x="113379" y="16322"/>
                </a:cubicBezTo>
                <a:cubicBezTo>
                  <a:pt x="113306" y="15942"/>
                  <a:pt x="113392" y="15648"/>
                  <a:pt x="113722" y="15318"/>
                </a:cubicBezTo>
                <a:cubicBezTo>
                  <a:pt x="113906" y="15134"/>
                  <a:pt x="114065" y="14914"/>
                  <a:pt x="114187" y="14669"/>
                </a:cubicBezTo>
                <a:cubicBezTo>
                  <a:pt x="114371" y="14228"/>
                  <a:pt x="114298" y="13800"/>
                  <a:pt x="114028" y="13371"/>
                </a:cubicBezTo>
                <a:cubicBezTo>
                  <a:pt x="114018" y="13351"/>
                  <a:pt x="113986" y="13341"/>
                  <a:pt x="113955" y="13341"/>
                </a:cubicBezTo>
                <a:close/>
                <a:moveTo>
                  <a:pt x="118548" y="16506"/>
                </a:moveTo>
                <a:cubicBezTo>
                  <a:pt x="118589" y="16506"/>
                  <a:pt x="118632" y="16518"/>
                  <a:pt x="118632" y="16542"/>
                </a:cubicBezTo>
                <a:lnTo>
                  <a:pt x="118632" y="16555"/>
                </a:lnTo>
                <a:cubicBezTo>
                  <a:pt x="118626" y="16530"/>
                  <a:pt x="118583" y="16518"/>
                  <a:pt x="118543" y="16518"/>
                </a:cubicBezTo>
                <a:cubicBezTo>
                  <a:pt x="118509" y="16518"/>
                  <a:pt x="118478" y="16527"/>
                  <a:pt x="118473" y="16544"/>
                </a:cubicBezTo>
                <a:lnTo>
                  <a:pt x="118473" y="16544"/>
                </a:lnTo>
                <a:lnTo>
                  <a:pt x="118473" y="16542"/>
                </a:lnTo>
                <a:cubicBezTo>
                  <a:pt x="118467" y="16518"/>
                  <a:pt x="118506" y="16506"/>
                  <a:pt x="118548" y="16506"/>
                </a:cubicBezTo>
                <a:close/>
                <a:moveTo>
                  <a:pt x="5229" y="13002"/>
                </a:moveTo>
                <a:cubicBezTo>
                  <a:pt x="5199" y="13002"/>
                  <a:pt x="5169" y="13010"/>
                  <a:pt x="5155" y="13028"/>
                </a:cubicBezTo>
                <a:cubicBezTo>
                  <a:pt x="4947" y="13371"/>
                  <a:pt x="4677" y="13543"/>
                  <a:pt x="4212" y="13812"/>
                </a:cubicBezTo>
                <a:cubicBezTo>
                  <a:pt x="4151" y="13861"/>
                  <a:pt x="4065" y="13873"/>
                  <a:pt x="4004" y="13922"/>
                </a:cubicBezTo>
                <a:cubicBezTo>
                  <a:pt x="3722" y="14106"/>
                  <a:pt x="3783" y="14265"/>
                  <a:pt x="3845" y="14498"/>
                </a:cubicBezTo>
                <a:cubicBezTo>
                  <a:pt x="3892" y="14663"/>
                  <a:pt x="3985" y="14818"/>
                  <a:pt x="4013" y="14983"/>
                </a:cubicBezTo>
                <a:lnTo>
                  <a:pt x="4013" y="14983"/>
                </a:lnTo>
                <a:cubicBezTo>
                  <a:pt x="3857" y="14806"/>
                  <a:pt x="3667" y="14653"/>
                  <a:pt x="3465" y="14547"/>
                </a:cubicBezTo>
                <a:cubicBezTo>
                  <a:pt x="3012" y="14240"/>
                  <a:pt x="2657" y="13934"/>
                  <a:pt x="2596" y="13543"/>
                </a:cubicBezTo>
                <a:cubicBezTo>
                  <a:pt x="2596" y="13518"/>
                  <a:pt x="2556" y="13506"/>
                  <a:pt x="2518" y="13506"/>
                </a:cubicBezTo>
                <a:cubicBezTo>
                  <a:pt x="2479" y="13506"/>
                  <a:pt x="2443" y="13518"/>
                  <a:pt x="2449" y="13543"/>
                </a:cubicBezTo>
                <a:cubicBezTo>
                  <a:pt x="2510" y="13824"/>
                  <a:pt x="2669" y="14081"/>
                  <a:pt x="2902" y="14265"/>
                </a:cubicBezTo>
                <a:cubicBezTo>
                  <a:pt x="3220" y="14547"/>
                  <a:pt x="3747" y="14767"/>
                  <a:pt x="3918" y="15073"/>
                </a:cubicBezTo>
                <a:cubicBezTo>
                  <a:pt x="3934" y="15096"/>
                  <a:pt x="3964" y="15105"/>
                  <a:pt x="3993" y="15105"/>
                </a:cubicBezTo>
                <a:cubicBezTo>
                  <a:pt x="4010" y="15105"/>
                  <a:pt x="4027" y="15102"/>
                  <a:pt x="4041" y="15098"/>
                </a:cubicBezTo>
                <a:cubicBezTo>
                  <a:pt x="4056" y="15092"/>
                  <a:pt x="4064" y="15087"/>
                  <a:pt x="4069" y="15082"/>
                </a:cubicBezTo>
                <a:lnTo>
                  <a:pt x="4069" y="15082"/>
                </a:lnTo>
                <a:cubicBezTo>
                  <a:pt x="4066" y="15094"/>
                  <a:pt x="4052" y="15102"/>
                  <a:pt x="4028" y="15110"/>
                </a:cubicBezTo>
                <a:cubicBezTo>
                  <a:pt x="4028" y="15122"/>
                  <a:pt x="4028" y="15134"/>
                  <a:pt x="4028" y="15146"/>
                </a:cubicBezTo>
                <a:cubicBezTo>
                  <a:pt x="4016" y="15428"/>
                  <a:pt x="3808" y="15697"/>
                  <a:pt x="3747" y="15991"/>
                </a:cubicBezTo>
                <a:cubicBezTo>
                  <a:pt x="3673" y="16212"/>
                  <a:pt x="3734" y="16444"/>
                  <a:pt x="3906" y="16604"/>
                </a:cubicBezTo>
                <a:cubicBezTo>
                  <a:pt x="3917" y="16618"/>
                  <a:pt x="3937" y="16624"/>
                  <a:pt x="3958" y="16624"/>
                </a:cubicBezTo>
                <a:cubicBezTo>
                  <a:pt x="4008" y="16624"/>
                  <a:pt x="4066" y="16592"/>
                  <a:pt x="4041" y="16567"/>
                </a:cubicBezTo>
                <a:cubicBezTo>
                  <a:pt x="3661" y="16150"/>
                  <a:pt x="4053" y="15734"/>
                  <a:pt x="4151" y="15330"/>
                </a:cubicBezTo>
                <a:cubicBezTo>
                  <a:pt x="4212" y="15073"/>
                  <a:pt x="4102" y="14865"/>
                  <a:pt x="4077" y="14620"/>
                </a:cubicBezTo>
                <a:cubicBezTo>
                  <a:pt x="4041" y="14314"/>
                  <a:pt x="4151" y="14057"/>
                  <a:pt x="4591" y="13775"/>
                </a:cubicBezTo>
                <a:cubicBezTo>
                  <a:pt x="4677" y="13726"/>
                  <a:pt x="4812" y="13702"/>
                  <a:pt x="4898" y="13640"/>
                </a:cubicBezTo>
                <a:cubicBezTo>
                  <a:pt x="5167" y="13469"/>
                  <a:pt x="5179" y="13261"/>
                  <a:pt x="5314" y="13053"/>
                </a:cubicBezTo>
                <a:cubicBezTo>
                  <a:pt x="5329" y="13023"/>
                  <a:pt x="5279" y="13002"/>
                  <a:pt x="5229" y="13002"/>
                </a:cubicBezTo>
                <a:close/>
                <a:moveTo>
                  <a:pt x="57914" y="16518"/>
                </a:moveTo>
                <a:cubicBezTo>
                  <a:pt x="57865" y="16567"/>
                  <a:pt x="57816" y="16615"/>
                  <a:pt x="57780" y="16664"/>
                </a:cubicBezTo>
                <a:lnTo>
                  <a:pt x="57780" y="16664"/>
                </a:lnTo>
                <a:cubicBezTo>
                  <a:pt x="57816" y="16615"/>
                  <a:pt x="57865" y="16567"/>
                  <a:pt x="57902" y="16518"/>
                </a:cubicBezTo>
                <a:close/>
                <a:moveTo>
                  <a:pt x="0" y="12979"/>
                </a:moveTo>
                <a:lnTo>
                  <a:pt x="0" y="13090"/>
                </a:lnTo>
                <a:cubicBezTo>
                  <a:pt x="465" y="13298"/>
                  <a:pt x="882" y="13616"/>
                  <a:pt x="1212" y="14008"/>
                </a:cubicBezTo>
                <a:cubicBezTo>
                  <a:pt x="1457" y="14277"/>
                  <a:pt x="1714" y="14387"/>
                  <a:pt x="2106" y="14620"/>
                </a:cubicBezTo>
                <a:cubicBezTo>
                  <a:pt x="2755" y="14963"/>
                  <a:pt x="2510" y="15379"/>
                  <a:pt x="2657" y="15808"/>
                </a:cubicBezTo>
                <a:cubicBezTo>
                  <a:pt x="2792" y="16138"/>
                  <a:pt x="3024" y="16432"/>
                  <a:pt x="3330" y="16653"/>
                </a:cubicBezTo>
                <a:cubicBezTo>
                  <a:pt x="3345" y="16663"/>
                  <a:pt x="3366" y="16668"/>
                  <a:pt x="3389" y="16668"/>
                </a:cubicBezTo>
                <a:cubicBezTo>
                  <a:pt x="3442" y="16668"/>
                  <a:pt x="3500" y="16642"/>
                  <a:pt x="3465" y="16616"/>
                </a:cubicBezTo>
                <a:cubicBezTo>
                  <a:pt x="2914" y="16163"/>
                  <a:pt x="2792" y="15771"/>
                  <a:pt x="2755" y="15257"/>
                </a:cubicBezTo>
                <a:cubicBezTo>
                  <a:pt x="2743" y="15024"/>
                  <a:pt x="2743" y="14853"/>
                  <a:pt x="2449" y="14681"/>
                </a:cubicBezTo>
                <a:cubicBezTo>
                  <a:pt x="2216" y="14522"/>
                  <a:pt x="1886" y="14424"/>
                  <a:pt x="1653" y="14253"/>
                </a:cubicBezTo>
                <a:cubicBezTo>
                  <a:pt x="1457" y="14094"/>
                  <a:pt x="1286" y="13922"/>
                  <a:pt x="1139" y="13726"/>
                </a:cubicBezTo>
                <a:cubicBezTo>
                  <a:pt x="820" y="13396"/>
                  <a:pt x="441" y="13138"/>
                  <a:pt x="12" y="12979"/>
                </a:cubicBezTo>
                <a:close/>
                <a:moveTo>
                  <a:pt x="57473" y="16703"/>
                </a:moveTo>
                <a:lnTo>
                  <a:pt x="57473" y="16703"/>
                </a:lnTo>
                <a:cubicBezTo>
                  <a:pt x="57473" y="16703"/>
                  <a:pt x="57473" y="16704"/>
                  <a:pt x="57473" y="16705"/>
                </a:cubicBezTo>
                <a:lnTo>
                  <a:pt x="57473" y="16705"/>
                </a:lnTo>
                <a:cubicBezTo>
                  <a:pt x="57473" y="16704"/>
                  <a:pt x="57473" y="16703"/>
                  <a:pt x="57473" y="16703"/>
                </a:cubicBezTo>
                <a:close/>
                <a:moveTo>
                  <a:pt x="64991" y="16714"/>
                </a:moveTo>
                <a:cubicBezTo>
                  <a:pt x="64999" y="16722"/>
                  <a:pt x="65000" y="16730"/>
                  <a:pt x="64994" y="16738"/>
                </a:cubicBezTo>
                <a:lnTo>
                  <a:pt x="64994" y="16738"/>
                </a:lnTo>
                <a:cubicBezTo>
                  <a:pt x="64995" y="16734"/>
                  <a:pt x="64994" y="16730"/>
                  <a:pt x="64991" y="16726"/>
                </a:cubicBezTo>
                <a:lnTo>
                  <a:pt x="64991" y="16714"/>
                </a:lnTo>
                <a:close/>
                <a:moveTo>
                  <a:pt x="42650" y="10600"/>
                </a:moveTo>
                <a:cubicBezTo>
                  <a:pt x="42595" y="10600"/>
                  <a:pt x="42539" y="10612"/>
                  <a:pt x="42499" y="10641"/>
                </a:cubicBezTo>
                <a:cubicBezTo>
                  <a:pt x="41801" y="11106"/>
                  <a:pt x="41164" y="11584"/>
                  <a:pt x="40785" y="12147"/>
                </a:cubicBezTo>
                <a:cubicBezTo>
                  <a:pt x="40270" y="12918"/>
                  <a:pt x="39964" y="13506"/>
                  <a:pt x="38630" y="13996"/>
                </a:cubicBezTo>
                <a:cubicBezTo>
                  <a:pt x="37699" y="14302"/>
                  <a:pt x="36818" y="14706"/>
                  <a:pt x="35973" y="15208"/>
                </a:cubicBezTo>
                <a:cubicBezTo>
                  <a:pt x="35152" y="15710"/>
                  <a:pt x="34467" y="16261"/>
                  <a:pt x="33291" y="16567"/>
                </a:cubicBezTo>
                <a:cubicBezTo>
                  <a:pt x="33114" y="16609"/>
                  <a:pt x="33221" y="16739"/>
                  <a:pt x="33385" y="16739"/>
                </a:cubicBezTo>
                <a:cubicBezTo>
                  <a:pt x="33414" y="16739"/>
                  <a:pt x="33444" y="16735"/>
                  <a:pt x="33475" y="16726"/>
                </a:cubicBezTo>
                <a:cubicBezTo>
                  <a:pt x="34577" y="16444"/>
                  <a:pt x="35263" y="15955"/>
                  <a:pt x="36022" y="15465"/>
                </a:cubicBezTo>
                <a:cubicBezTo>
                  <a:pt x="36977" y="14853"/>
                  <a:pt x="38103" y="14461"/>
                  <a:pt x="39266" y="13983"/>
                </a:cubicBezTo>
                <a:cubicBezTo>
                  <a:pt x="39928" y="13751"/>
                  <a:pt x="40479" y="13285"/>
                  <a:pt x="40834" y="12673"/>
                </a:cubicBezTo>
                <a:cubicBezTo>
                  <a:pt x="41299" y="11939"/>
                  <a:pt x="41899" y="11351"/>
                  <a:pt x="42805" y="10726"/>
                </a:cubicBezTo>
                <a:cubicBezTo>
                  <a:pt x="42908" y="10666"/>
                  <a:pt x="42782" y="10600"/>
                  <a:pt x="42650" y="10600"/>
                </a:cubicBezTo>
                <a:close/>
                <a:moveTo>
                  <a:pt x="9695" y="16304"/>
                </a:moveTo>
                <a:cubicBezTo>
                  <a:pt x="9661" y="16304"/>
                  <a:pt x="9627" y="16314"/>
                  <a:pt x="9612" y="16334"/>
                </a:cubicBezTo>
                <a:lnTo>
                  <a:pt x="9305" y="16763"/>
                </a:lnTo>
                <a:cubicBezTo>
                  <a:pt x="9283" y="16793"/>
                  <a:pt x="9330" y="16814"/>
                  <a:pt x="9381" y="16814"/>
                </a:cubicBezTo>
                <a:cubicBezTo>
                  <a:pt x="9413" y="16814"/>
                  <a:pt x="9446" y="16806"/>
                  <a:pt x="9465" y="16787"/>
                </a:cubicBezTo>
                <a:lnTo>
                  <a:pt x="9771" y="16359"/>
                </a:lnTo>
                <a:cubicBezTo>
                  <a:pt x="9785" y="16323"/>
                  <a:pt x="9741" y="16304"/>
                  <a:pt x="9695" y="16304"/>
                </a:cubicBezTo>
                <a:close/>
                <a:moveTo>
                  <a:pt x="29687" y="15720"/>
                </a:moveTo>
                <a:cubicBezTo>
                  <a:pt x="29331" y="15720"/>
                  <a:pt x="28968" y="15757"/>
                  <a:pt x="28614" y="15832"/>
                </a:cubicBezTo>
                <a:cubicBezTo>
                  <a:pt x="28112" y="15930"/>
                  <a:pt x="27573" y="16004"/>
                  <a:pt x="27071" y="16114"/>
                </a:cubicBezTo>
                <a:cubicBezTo>
                  <a:pt x="26447" y="16248"/>
                  <a:pt x="26129" y="16506"/>
                  <a:pt x="26251" y="16848"/>
                </a:cubicBezTo>
                <a:cubicBezTo>
                  <a:pt x="26256" y="16869"/>
                  <a:pt x="26285" y="16879"/>
                  <a:pt x="26315" y="16879"/>
                </a:cubicBezTo>
                <a:cubicBezTo>
                  <a:pt x="26358" y="16879"/>
                  <a:pt x="26405" y="16860"/>
                  <a:pt x="26398" y="16824"/>
                </a:cubicBezTo>
                <a:cubicBezTo>
                  <a:pt x="26214" y="16261"/>
                  <a:pt x="27218" y="16187"/>
                  <a:pt x="27977" y="16065"/>
                </a:cubicBezTo>
                <a:cubicBezTo>
                  <a:pt x="28614" y="15967"/>
                  <a:pt x="29141" y="15808"/>
                  <a:pt x="29839" y="15808"/>
                </a:cubicBezTo>
                <a:cubicBezTo>
                  <a:pt x="29949" y="15808"/>
                  <a:pt x="29949" y="15722"/>
                  <a:pt x="29839" y="15722"/>
                </a:cubicBezTo>
                <a:cubicBezTo>
                  <a:pt x="29788" y="15720"/>
                  <a:pt x="29737" y="15720"/>
                  <a:pt x="29687" y="15720"/>
                </a:cubicBezTo>
                <a:close/>
                <a:moveTo>
                  <a:pt x="93521" y="13107"/>
                </a:moveTo>
                <a:cubicBezTo>
                  <a:pt x="93487" y="13107"/>
                  <a:pt x="93450" y="13117"/>
                  <a:pt x="93434" y="13138"/>
                </a:cubicBezTo>
                <a:cubicBezTo>
                  <a:pt x="92393" y="14559"/>
                  <a:pt x="91144" y="15808"/>
                  <a:pt x="89724" y="16848"/>
                </a:cubicBezTo>
                <a:cubicBezTo>
                  <a:pt x="89690" y="16874"/>
                  <a:pt x="89745" y="16906"/>
                  <a:pt x="89798" y="16906"/>
                </a:cubicBezTo>
                <a:cubicBezTo>
                  <a:pt x="89821" y="16906"/>
                  <a:pt x="89844" y="16900"/>
                  <a:pt x="89859" y="16885"/>
                </a:cubicBezTo>
                <a:lnTo>
                  <a:pt x="89859" y="16897"/>
                </a:lnTo>
                <a:cubicBezTo>
                  <a:pt x="91291" y="15844"/>
                  <a:pt x="92540" y="14583"/>
                  <a:pt x="93581" y="13151"/>
                </a:cubicBezTo>
                <a:cubicBezTo>
                  <a:pt x="93601" y="13123"/>
                  <a:pt x="93564" y="13107"/>
                  <a:pt x="93521" y="13107"/>
                </a:cubicBezTo>
                <a:close/>
                <a:moveTo>
                  <a:pt x="100396" y="16905"/>
                </a:moveTo>
                <a:cubicBezTo>
                  <a:pt x="100386" y="16917"/>
                  <a:pt x="100361" y="16928"/>
                  <a:pt x="100330" y="16928"/>
                </a:cubicBezTo>
                <a:cubicBezTo>
                  <a:pt x="100318" y="16928"/>
                  <a:pt x="100304" y="16926"/>
                  <a:pt x="100291" y="16922"/>
                </a:cubicBezTo>
                <a:lnTo>
                  <a:pt x="100291" y="16922"/>
                </a:lnTo>
                <a:cubicBezTo>
                  <a:pt x="100303" y="16925"/>
                  <a:pt x="100315" y="16927"/>
                  <a:pt x="100326" y="16927"/>
                </a:cubicBezTo>
                <a:cubicBezTo>
                  <a:pt x="100356" y="16927"/>
                  <a:pt x="100382" y="16917"/>
                  <a:pt x="100396" y="16905"/>
                </a:cubicBezTo>
                <a:close/>
                <a:moveTo>
                  <a:pt x="35155" y="14498"/>
                </a:moveTo>
                <a:cubicBezTo>
                  <a:pt x="35138" y="14498"/>
                  <a:pt x="35120" y="14502"/>
                  <a:pt x="35103" y="14510"/>
                </a:cubicBezTo>
                <a:lnTo>
                  <a:pt x="35091" y="14510"/>
                </a:lnTo>
                <a:cubicBezTo>
                  <a:pt x="34675" y="14681"/>
                  <a:pt x="34736" y="14926"/>
                  <a:pt x="34479" y="15159"/>
                </a:cubicBezTo>
                <a:cubicBezTo>
                  <a:pt x="34136" y="15465"/>
                  <a:pt x="33438" y="15575"/>
                  <a:pt x="32949" y="15795"/>
                </a:cubicBezTo>
                <a:cubicBezTo>
                  <a:pt x="32532" y="15979"/>
                  <a:pt x="32434" y="16187"/>
                  <a:pt x="32140" y="16408"/>
                </a:cubicBezTo>
                <a:cubicBezTo>
                  <a:pt x="31798" y="16665"/>
                  <a:pt x="31198" y="16689"/>
                  <a:pt x="30892" y="16946"/>
                </a:cubicBezTo>
                <a:cubicBezTo>
                  <a:pt x="30851" y="16979"/>
                  <a:pt x="30897" y="17006"/>
                  <a:pt x="30951" y="17006"/>
                </a:cubicBezTo>
                <a:cubicBezTo>
                  <a:pt x="30977" y="17006"/>
                  <a:pt x="31006" y="16999"/>
                  <a:pt x="31026" y="16983"/>
                </a:cubicBezTo>
                <a:cubicBezTo>
                  <a:pt x="31271" y="16775"/>
                  <a:pt x="31773" y="16775"/>
                  <a:pt x="32079" y="16591"/>
                </a:cubicBezTo>
                <a:cubicBezTo>
                  <a:pt x="32593" y="16310"/>
                  <a:pt x="32655" y="15979"/>
                  <a:pt x="33328" y="15734"/>
                </a:cubicBezTo>
                <a:cubicBezTo>
                  <a:pt x="33708" y="15600"/>
                  <a:pt x="34161" y="15489"/>
                  <a:pt x="34467" y="15293"/>
                </a:cubicBezTo>
                <a:cubicBezTo>
                  <a:pt x="34810" y="15073"/>
                  <a:pt x="34773" y="14742"/>
                  <a:pt x="35214" y="14559"/>
                </a:cubicBezTo>
                <a:cubicBezTo>
                  <a:pt x="35271" y="14540"/>
                  <a:pt x="35217" y="14498"/>
                  <a:pt x="35155" y="14498"/>
                </a:cubicBezTo>
                <a:close/>
                <a:moveTo>
                  <a:pt x="95396" y="15025"/>
                </a:moveTo>
                <a:cubicBezTo>
                  <a:pt x="95372" y="15025"/>
                  <a:pt x="95348" y="15032"/>
                  <a:pt x="95332" y="15049"/>
                </a:cubicBezTo>
                <a:lnTo>
                  <a:pt x="95332" y="15036"/>
                </a:lnTo>
                <a:cubicBezTo>
                  <a:pt x="95099" y="15281"/>
                  <a:pt x="95123" y="15465"/>
                  <a:pt x="95160" y="15722"/>
                </a:cubicBezTo>
                <a:cubicBezTo>
                  <a:pt x="95234" y="16163"/>
                  <a:pt x="94952" y="16567"/>
                  <a:pt x="94646" y="16971"/>
                </a:cubicBezTo>
                <a:cubicBezTo>
                  <a:pt x="94624" y="16993"/>
                  <a:pt x="94668" y="17011"/>
                  <a:pt x="94715" y="17011"/>
                </a:cubicBezTo>
                <a:cubicBezTo>
                  <a:pt x="94746" y="17011"/>
                  <a:pt x="94778" y="17003"/>
                  <a:pt x="94793" y="16983"/>
                </a:cubicBezTo>
                <a:cubicBezTo>
                  <a:pt x="95013" y="16701"/>
                  <a:pt x="95234" y="16420"/>
                  <a:pt x="95319" y="16114"/>
                </a:cubicBezTo>
                <a:cubicBezTo>
                  <a:pt x="95405" y="15759"/>
                  <a:pt x="95148" y="15416"/>
                  <a:pt x="95466" y="15085"/>
                </a:cubicBezTo>
                <a:cubicBezTo>
                  <a:pt x="95491" y="15053"/>
                  <a:pt x="95445" y="15025"/>
                  <a:pt x="95396" y="15025"/>
                </a:cubicBezTo>
                <a:close/>
                <a:moveTo>
                  <a:pt x="57534" y="14642"/>
                </a:moveTo>
                <a:cubicBezTo>
                  <a:pt x="57486" y="14642"/>
                  <a:pt x="57438" y="14663"/>
                  <a:pt x="57461" y="14693"/>
                </a:cubicBezTo>
                <a:cubicBezTo>
                  <a:pt x="57743" y="15036"/>
                  <a:pt x="57608" y="15355"/>
                  <a:pt x="57228" y="15673"/>
                </a:cubicBezTo>
                <a:cubicBezTo>
                  <a:pt x="57167" y="15734"/>
                  <a:pt x="57118" y="15795"/>
                  <a:pt x="57081" y="15881"/>
                </a:cubicBezTo>
                <a:cubicBezTo>
                  <a:pt x="56886" y="16126"/>
                  <a:pt x="56739" y="16261"/>
                  <a:pt x="56261" y="16408"/>
                </a:cubicBezTo>
                <a:lnTo>
                  <a:pt x="56249" y="16420"/>
                </a:lnTo>
                <a:cubicBezTo>
                  <a:pt x="55600" y="16604"/>
                  <a:pt x="54914" y="16628"/>
                  <a:pt x="54437" y="16971"/>
                </a:cubicBezTo>
                <a:cubicBezTo>
                  <a:pt x="54393" y="16997"/>
                  <a:pt x="54448" y="17023"/>
                  <a:pt x="54505" y="17023"/>
                </a:cubicBezTo>
                <a:cubicBezTo>
                  <a:pt x="54529" y="17023"/>
                  <a:pt x="54553" y="17018"/>
                  <a:pt x="54571" y="17008"/>
                </a:cubicBezTo>
                <a:cubicBezTo>
                  <a:pt x="55257" y="16530"/>
                  <a:pt x="56616" y="16616"/>
                  <a:pt x="57155" y="16053"/>
                </a:cubicBezTo>
                <a:cubicBezTo>
                  <a:pt x="57681" y="15502"/>
                  <a:pt x="58085" y="15269"/>
                  <a:pt x="57608" y="14669"/>
                </a:cubicBezTo>
                <a:cubicBezTo>
                  <a:pt x="57594" y="14650"/>
                  <a:pt x="57564" y="14642"/>
                  <a:pt x="57534" y="14642"/>
                </a:cubicBezTo>
                <a:close/>
                <a:moveTo>
                  <a:pt x="48395" y="14827"/>
                </a:moveTo>
                <a:cubicBezTo>
                  <a:pt x="48389" y="14827"/>
                  <a:pt x="48382" y="14827"/>
                  <a:pt x="48376" y="14828"/>
                </a:cubicBezTo>
                <a:cubicBezTo>
                  <a:pt x="46845" y="14951"/>
                  <a:pt x="47396" y="16395"/>
                  <a:pt x="46821" y="16910"/>
                </a:cubicBezTo>
                <a:cubicBezTo>
                  <a:pt x="46748" y="16971"/>
                  <a:pt x="46674" y="17032"/>
                  <a:pt x="46588" y="17081"/>
                </a:cubicBezTo>
                <a:cubicBezTo>
                  <a:pt x="46588" y="17130"/>
                  <a:pt x="46576" y="17179"/>
                  <a:pt x="46564" y="17228"/>
                </a:cubicBezTo>
                <a:cubicBezTo>
                  <a:pt x="46809" y="17020"/>
                  <a:pt x="47115" y="16885"/>
                  <a:pt x="47237" y="16591"/>
                </a:cubicBezTo>
                <a:cubicBezTo>
                  <a:pt x="47409" y="16187"/>
                  <a:pt x="47298" y="14987"/>
                  <a:pt x="48425" y="14902"/>
                </a:cubicBezTo>
                <a:cubicBezTo>
                  <a:pt x="48516" y="14902"/>
                  <a:pt x="48480" y="14827"/>
                  <a:pt x="48395" y="14827"/>
                </a:cubicBezTo>
                <a:close/>
                <a:moveTo>
                  <a:pt x="79179" y="11265"/>
                </a:moveTo>
                <a:cubicBezTo>
                  <a:pt x="79142" y="11265"/>
                  <a:pt x="79102" y="11277"/>
                  <a:pt x="79096" y="11302"/>
                </a:cubicBezTo>
                <a:cubicBezTo>
                  <a:pt x="79059" y="11461"/>
                  <a:pt x="78790" y="11584"/>
                  <a:pt x="78680" y="11730"/>
                </a:cubicBezTo>
                <a:cubicBezTo>
                  <a:pt x="78521" y="11926"/>
                  <a:pt x="78521" y="12110"/>
                  <a:pt x="78178" y="12281"/>
                </a:cubicBezTo>
                <a:lnTo>
                  <a:pt x="78190" y="12294"/>
                </a:lnTo>
                <a:cubicBezTo>
                  <a:pt x="77798" y="12477"/>
                  <a:pt x="77664" y="12612"/>
                  <a:pt x="77590" y="12894"/>
                </a:cubicBezTo>
                <a:lnTo>
                  <a:pt x="77590" y="12881"/>
                </a:lnTo>
                <a:cubicBezTo>
                  <a:pt x="77272" y="12881"/>
                  <a:pt x="76966" y="12845"/>
                  <a:pt x="76660" y="12796"/>
                </a:cubicBezTo>
                <a:cubicBezTo>
                  <a:pt x="76646" y="12792"/>
                  <a:pt x="76633" y="12791"/>
                  <a:pt x="76622" y="12791"/>
                </a:cubicBezTo>
                <a:cubicBezTo>
                  <a:pt x="76554" y="12791"/>
                  <a:pt x="76537" y="12848"/>
                  <a:pt x="76611" y="12869"/>
                </a:cubicBezTo>
                <a:cubicBezTo>
                  <a:pt x="77308" y="13016"/>
                  <a:pt x="78006" y="12955"/>
                  <a:pt x="78717" y="13041"/>
                </a:cubicBezTo>
                <a:cubicBezTo>
                  <a:pt x="79378" y="13102"/>
                  <a:pt x="79635" y="13347"/>
                  <a:pt x="79488" y="13775"/>
                </a:cubicBezTo>
                <a:cubicBezTo>
                  <a:pt x="79427" y="13824"/>
                  <a:pt x="79365" y="13885"/>
                  <a:pt x="79317" y="13947"/>
                </a:cubicBezTo>
                <a:cubicBezTo>
                  <a:pt x="79243" y="14191"/>
                  <a:pt x="79243" y="13971"/>
                  <a:pt x="79219" y="14228"/>
                </a:cubicBezTo>
                <a:cubicBezTo>
                  <a:pt x="79219" y="14265"/>
                  <a:pt x="79317" y="14314"/>
                  <a:pt x="79317" y="14363"/>
                </a:cubicBezTo>
                <a:cubicBezTo>
                  <a:pt x="79243" y="14608"/>
                  <a:pt x="79231" y="14375"/>
                  <a:pt x="79059" y="14632"/>
                </a:cubicBezTo>
                <a:cubicBezTo>
                  <a:pt x="78986" y="14804"/>
                  <a:pt x="78925" y="14987"/>
                  <a:pt x="78876" y="15183"/>
                </a:cubicBezTo>
                <a:cubicBezTo>
                  <a:pt x="78851" y="15257"/>
                  <a:pt x="78815" y="15330"/>
                  <a:pt x="78766" y="15404"/>
                </a:cubicBezTo>
                <a:cubicBezTo>
                  <a:pt x="78780" y="15401"/>
                  <a:pt x="78795" y="15399"/>
                  <a:pt x="78810" y="15399"/>
                </a:cubicBezTo>
                <a:cubicBezTo>
                  <a:pt x="78836" y="15399"/>
                  <a:pt x="78860" y="15404"/>
                  <a:pt x="78875" y="15415"/>
                </a:cubicBezTo>
                <a:lnTo>
                  <a:pt x="78875" y="15415"/>
                </a:lnTo>
                <a:cubicBezTo>
                  <a:pt x="78856" y="15406"/>
                  <a:pt x="78830" y="15400"/>
                  <a:pt x="78807" y="15400"/>
                </a:cubicBezTo>
                <a:cubicBezTo>
                  <a:pt x="78796" y="15400"/>
                  <a:pt x="78786" y="15401"/>
                  <a:pt x="78778" y="15404"/>
                </a:cubicBezTo>
                <a:cubicBezTo>
                  <a:pt x="78766" y="15416"/>
                  <a:pt x="78753" y="15416"/>
                  <a:pt x="78741" y="15428"/>
                </a:cubicBezTo>
                <a:cubicBezTo>
                  <a:pt x="78631" y="15722"/>
                  <a:pt x="77945" y="15906"/>
                  <a:pt x="77602" y="16126"/>
                </a:cubicBezTo>
                <a:cubicBezTo>
                  <a:pt x="77321" y="16285"/>
                  <a:pt x="77088" y="16506"/>
                  <a:pt x="76892" y="16763"/>
                </a:cubicBezTo>
                <a:cubicBezTo>
                  <a:pt x="76872" y="16790"/>
                  <a:pt x="76909" y="16806"/>
                  <a:pt x="76954" y="16806"/>
                </a:cubicBezTo>
                <a:cubicBezTo>
                  <a:pt x="76990" y="16806"/>
                  <a:pt x="77030" y="16796"/>
                  <a:pt x="77051" y="16775"/>
                </a:cubicBezTo>
                <a:cubicBezTo>
                  <a:pt x="77345" y="16408"/>
                  <a:pt x="77725" y="16114"/>
                  <a:pt x="78166" y="15930"/>
                </a:cubicBezTo>
                <a:cubicBezTo>
                  <a:pt x="78312" y="15869"/>
                  <a:pt x="78472" y="15795"/>
                  <a:pt x="78594" y="15734"/>
                </a:cubicBezTo>
                <a:lnTo>
                  <a:pt x="78594" y="15734"/>
                </a:lnTo>
                <a:cubicBezTo>
                  <a:pt x="78619" y="15808"/>
                  <a:pt x="78937" y="15636"/>
                  <a:pt x="78447" y="16065"/>
                </a:cubicBezTo>
                <a:cubicBezTo>
                  <a:pt x="78361" y="16126"/>
                  <a:pt x="78227" y="16163"/>
                  <a:pt x="78141" y="16236"/>
                </a:cubicBezTo>
                <a:cubicBezTo>
                  <a:pt x="77602" y="16726"/>
                  <a:pt x="78251" y="16885"/>
                  <a:pt x="78655" y="17228"/>
                </a:cubicBezTo>
                <a:cubicBezTo>
                  <a:pt x="78673" y="17238"/>
                  <a:pt x="78696" y="17243"/>
                  <a:pt x="78719" y="17243"/>
                </a:cubicBezTo>
                <a:cubicBezTo>
                  <a:pt x="78777" y="17243"/>
                  <a:pt x="78834" y="17214"/>
                  <a:pt x="78790" y="17179"/>
                </a:cubicBezTo>
                <a:cubicBezTo>
                  <a:pt x="78129" y="16653"/>
                  <a:pt x="78374" y="16408"/>
                  <a:pt x="78839" y="15881"/>
                </a:cubicBezTo>
                <a:cubicBezTo>
                  <a:pt x="78851" y="15857"/>
                  <a:pt x="78851" y="15844"/>
                  <a:pt x="78839" y="15820"/>
                </a:cubicBezTo>
                <a:cubicBezTo>
                  <a:pt x="78729" y="15722"/>
                  <a:pt x="78778" y="15636"/>
                  <a:pt x="78998" y="15551"/>
                </a:cubicBezTo>
                <a:cubicBezTo>
                  <a:pt x="79010" y="15514"/>
                  <a:pt x="79047" y="15465"/>
                  <a:pt x="79059" y="15428"/>
                </a:cubicBezTo>
                <a:cubicBezTo>
                  <a:pt x="79206" y="15159"/>
                  <a:pt x="79121" y="14657"/>
                  <a:pt x="79598" y="14449"/>
                </a:cubicBezTo>
                <a:cubicBezTo>
                  <a:pt x="79635" y="14436"/>
                  <a:pt x="79635" y="14400"/>
                  <a:pt x="79598" y="14387"/>
                </a:cubicBezTo>
                <a:cubicBezTo>
                  <a:pt x="79047" y="14155"/>
                  <a:pt x="80186" y="13506"/>
                  <a:pt x="79476" y="13151"/>
                </a:cubicBezTo>
                <a:cubicBezTo>
                  <a:pt x="79017" y="12933"/>
                  <a:pt x="78380" y="12918"/>
                  <a:pt x="77752" y="12895"/>
                </a:cubicBezTo>
                <a:lnTo>
                  <a:pt x="77752" y="12895"/>
                </a:lnTo>
                <a:cubicBezTo>
                  <a:pt x="77816" y="12644"/>
                  <a:pt x="77999" y="12499"/>
                  <a:pt x="78349" y="12330"/>
                </a:cubicBezTo>
                <a:cubicBezTo>
                  <a:pt x="78472" y="12269"/>
                  <a:pt x="78582" y="12183"/>
                  <a:pt x="78655" y="12073"/>
                </a:cubicBezTo>
                <a:cubicBezTo>
                  <a:pt x="78766" y="11914"/>
                  <a:pt x="78790" y="11755"/>
                  <a:pt x="78961" y="11608"/>
                </a:cubicBezTo>
                <a:cubicBezTo>
                  <a:pt x="79096" y="11498"/>
                  <a:pt x="79219" y="11437"/>
                  <a:pt x="79243" y="11302"/>
                </a:cubicBezTo>
                <a:cubicBezTo>
                  <a:pt x="79249" y="11277"/>
                  <a:pt x="79215" y="11265"/>
                  <a:pt x="79179" y="11265"/>
                </a:cubicBezTo>
                <a:close/>
                <a:moveTo>
                  <a:pt x="46404" y="17229"/>
                </a:moveTo>
                <a:cubicBezTo>
                  <a:pt x="46398" y="17252"/>
                  <a:pt x="46429" y="17265"/>
                  <a:pt x="46466" y="17265"/>
                </a:cubicBezTo>
                <a:lnTo>
                  <a:pt x="46466" y="17265"/>
                </a:lnTo>
                <a:cubicBezTo>
                  <a:pt x="46465" y="17265"/>
                  <a:pt x="46464" y="17265"/>
                  <a:pt x="46464" y="17265"/>
                </a:cubicBezTo>
                <a:cubicBezTo>
                  <a:pt x="46430" y="17265"/>
                  <a:pt x="46398" y="17252"/>
                  <a:pt x="46404" y="17229"/>
                </a:cubicBezTo>
                <a:close/>
                <a:moveTo>
                  <a:pt x="76427" y="17045"/>
                </a:moveTo>
                <a:cubicBezTo>
                  <a:pt x="76574" y="17179"/>
                  <a:pt x="76758" y="17265"/>
                  <a:pt x="76941" y="17314"/>
                </a:cubicBezTo>
                <a:cubicBezTo>
                  <a:pt x="76745" y="17265"/>
                  <a:pt x="76574" y="17179"/>
                  <a:pt x="76427" y="17045"/>
                </a:cubicBezTo>
                <a:close/>
                <a:moveTo>
                  <a:pt x="63072" y="15223"/>
                </a:moveTo>
                <a:cubicBezTo>
                  <a:pt x="63035" y="15223"/>
                  <a:pt x="63001" y="15238"/>
                  <a:pt x="63008" y="15269"/>
                </a:cubicBezTo>
                <a:cubicBezTo>
                  <a:pt x="63093" y="15648"/>
                  <a:pt x="63203" y="16077"/>
                  <a:pt x="63705" y="16383"/>
                </a:cubicBezTo>
                <a:cubicBezTo>
                  <a:pt x="63914" y="16506"/>
                  <a:pt x="64134" y="16604"/>
                  <a:pt x="64367" y="16665"/>
                </a:cubicBezTo>
                <a:cubicBezTo>
                  <a:pt x="64648" y="16726"/>
                  <a:pt x="64905" y="16824"/>
                  <a:pt x="65150" y="16971"/>
                </a:cubicBezTo>
                <a:cubicBezTo>
                  <a:pt x="65309" y="17093"/>
                  <a:pt x="65469" y="17216"/>
                  <a:pt x="65603" y="17363"/>
                </a:cubicBezTo>
                <a:cubicBezTo>
                  <a:pt x="65621" y="17373"/>
                  <a:pt x="65644" y="17378"/>
                  <a:pt x="65667" y="17378"/>
                </a:cubicBezTo>
                <a:cubicBezTo>
                  <a:pt x="65725" y="17378"/>
                  <a:pt x="65782" y="17349"/>
                  <a:pt x="65738" y="17314"/>
                </a:cubicBezTo>
                <a:cubicBezTo>
                  <a:pt x="65518" y="17130"/>
                  <a:pt x="65322" y="16873"/>
                  <a:pt x="64991" y="16714"/>
                </a:cubicBezTo>
                <a:cubicBezTo>
                  <a:pt x="64660" y="16481"/>
                  <a:pt x="64220" y="16212"/>
                  <a:pt x="64171" y="15930"/>
                </a:cubicBezTo>
                <a:cubicBezTo>
                  <a:pt x="64134" y="15722"/>
                  <a:pt x="64183" y="15551"/>
                  <a:pt x="64012" y="15367"/>
                </a:cubicBezTo>
                <a:cubicBezTo>
                  <a:pt x="63997" y="15352"/>
                  <a:pt x="63975" y="15346"/>
                  <a:pt x="63954" y="15346"/>
                </a:cubicBezTo>
                <a:cubicBezTo>
                  <a:pt x="63903" y="15346"/>
                  <a:pt x="63851" y="15378"/>
                  <a:pt x="63877" y="15404"/>
                </a:cubicBezTo>
                <a:cubicBezTo>
                  <a:pt x="64109" y="15648"/>
                  <a:pt x="63926" y="15918"/>
                  <a:pt x="64122" y="16163"/>
                </a:cubicBezTo>
                <a:cubicBezTo>
                  <a:pt x="64275" y="16327"/>
                  <a:pt x="64439" y="16470"/>
                  <a:pt x="64625" y="16589"/>
                </a:cubicBezTo>
                <a:lnTo>
                  <a:pt x="64625" y="16589"/>
                </a:lnTo>
                <a:cubicBezTo>
                  <a:pt x="64214" y="16504"/>
                  <a:pt x="63875" y="16418"/>
                  <a:pt x="63620" y="16187"/>
                </a:cubicBezTo>
                <a:cubicBezTo>
                  <a:pt x="63314" y="15906"/>
                  <a:pt x="63228" y="15575"/>
                  <a:pt x="63154" y="15269"/>
                </a:cubicBezTo>
                <a:cubicBezTo>
                  <a:pt x="63148" y="15238"/>
                  <a:pt x="63109" y="15223"/>
                  <a:pt x="63072" y="15223"/>
                </a:cubicBezTo>
                <a:close/>
                <a:moveTo>
                  <a:pt x="70094" y="15104"/>
                </a:moveTo>
                <a:cubicBezTo>
                  <a:pt x="70051" y="15104"/>
                  <a:pt x="70004" y="15123"/>
                  <a:pt x="70011" y="15159"/>
                </a:cubicBezTo>
                <a:lnTo>
                  <a:pt x="70023" y="15146"/>
                </a:lnTo>
                <a:cubicBezTo>
                  <a:pt x="70048" y="15244"/>
                  <a:pt x="70097" y="15257"/>
                  <a:pt x="70134" y="15342"/>
                </a:cubicBezTo>
                <a:cubicBezTo>
                  <a:pt x="70268" y="15612"/>
                  <a:pt x="70244" y="15722"/>
                  <a:pt x="70170" y="15967"/>
                </a:cubicBezTo>
                <a:cubicBezTo>
                  <a:pt x="70109" y="16175"/>
                  <a:pt x="69999" y="16420"/>
                  <a:pt x="70134" y="16628"/>
                </a:cubicBezTo>
                <a:cubicBezTo>
                  <a:pt x="70366" y="16959"/>
                  <a:pt x="71052" y="17252"/>
                  <a:pt x="71664" y="17387"/>
                </a:cubicBezTo>
                <a:cubicBezTo>
                  <a:pt x="71676" y="17390"/>
                  <a:pt x="71687" y="17392"/>
                  <a:pt x="71697" y="17392"/>
                </a:cubicBezTo>
                <a:cubicBezTo>
                  <a:pt x="71769" y="17392"/>
                  <a:pt x="71788" y="17324"/>
                  <a:pt x="71713" y="17314"/>
                </a:cubicBezTo>
                <a:cubicBezTo>
                  <a:pt x="71297" y="17240"/>
                  <a:pt x="70905" y="17081"/>
                  <a:pt x="70562" y="16836"/>
                </a:cubicBezTo>
                <a:cubicBezTo>
                  <a:pt x="70097" y="16469"/>
                  <a:pt x="70268" y="16175"/>
                  <a:pt x="70391" y="15759"/>
                </a:cubicBezTo>
                <a:cubicBezTo>
                  <a:pt x="70476" y="15477"/>
                  <a:pt x="70231" y="15416"/>
                  <a:pt x="70158" y="15134"/>
                </a:cubicBezTo>
                <a:cubicBezTo>
                  <a:pt x="70153" y="15114"/>
                  <a:pt x="70124" y="15104"/>
                  <a:pt x="70094" y="15104"/>
                </a:cubicBezTo>
                <a:close/>
                <a:moveTo>
                  <a:pt x="76941" y="17314"/>
                </a:moveTo>
                <a:cubicBezTo>
                  <a:pt x="77013" y="17345"/>
                  <a:pt x="76964" y="17393"/>
                  <a:pt x="76903" y="17393"/>
                </a:cubicBezTo>
                <a:cubicBezTo>
                  <a:pt x="76902" y="17393"/>
                  <a:pt x="76900" y="17393"/>
                  <a:pt x="76899" y="17393"/>
                </a:cubicBezTo>
                <a:lnTo>
                  <a:pt x="76899" y="17393"/>
                </a:lnTo>
                <a:cubicBezTo>
                  <a:pt x="76963" y="17391"/>
                  <a:pt x="77002" y="17344"/>
                  <a:pt x="76941" y="17314"/>
                </a:cubicBezTo>
                <a:close/>
                <a:moveTo>
                  <a:pt x="8841" y="16087"/>
                </a:moveTo>
                <a:cubicBezTo>
                  <a:pt x="8811" y="16087"/>
                  <a:pt x="8781" y="16095"/>
                  <a:pt x="8767" y="16114"/>
                </a:cubicBezTo>
                <a:cubicBezTo>
                  <a:pt x="8424" y="16591"/>
                  <a:pt x="8044" y="17032"/>
                  <a:pt x="7628" y="17448"/>
                </a:cubicBezTo>
                <a:cubicBezTo>
                  <a:pt x="7594" y="17474"/>
                  <a:pt x="7649" y="17506"/>
                  <a:pt x="7698" y="17506"/>
                </a:cubicBezTo>
                <a:cubicBezTo>
                  <a:pt x="7719" y="17506"/>
                  <a:pt x="7739" y="17500"/>
                  <a:pt x="7750" y="17485"/>
                </a:cubicBezTo>
                <a:cubicBezTo>
                  <a:pt x="8179" y="17069"/>
                  <a:pt x="8571" y="16616"/>
                  <a:pt x="8914" y="16138"/>
                </a:cubicBezTo>
                <a:cubicBezTo>
                  <a:pt x="8936" y="16108"/>
                  <a:pt x="8889" y="16087"/>
                  <a:pt x="8841" y="16087"/>
                </a:cubicBezTo>
                <a:close/>
                <a:moveTo>
                  <a:pt x="107914" y="16964"/>
                </a:moveTo>
                <a:cubicBezTo>
                  <a:pt x="107882" y="16964"/>
                  <a:pt x="107850" y="16974"/>
                  <a:pt x="107845" y="16995"/>
                </a:cubicBezTo>
                <a:lnTo>
                  <a:pt x="107833" y="16995"/>
                </a:lnTo>
                <a:lnTo>
                  <a:pt x="107710" y="17473"/>
                </a:lnTo>
                <a:cubicBezTo>
                  <a:pt x="107703" y="17503"/>
                  <a:pt x="107756" y="17524"/>
                  <a:pt x="107801" y="17524"/>
                </a:cubicBezTo>
                <a:cubicBezTo>
                  <a:pt x="107828" y="17524"/>
                  <a:pt x="107853" y="17516"/>
                  <a:pt x="107857" y="17497"/>
                </a:cubicBezTo>
                <a:lnTo>
                  <a:pt x="107992" y="17008"/>
                </a:lnTo>
                <a:cubicBezTo>
                  <a:pt x="107999" y="16980"/>
                  <a:pt x="107955" y="16964"/>
                  <a:pt x="107914" y="16964"/>
                </a:cubicBezTo>
                <a:close/>
                <a:moveTo>
                  <a:pt x="146928" y="16077"/>
                </a:moveTo>
                <a:cubicBezTo>
                  <a:pt x="146560" y="16285"/>
                  <a:pt x="146181" y="16457"/>
                  <a:pt x="145789" y="16616"/>
                </a:cubicBezTo>
                <a:lnTo>
                  <a:pt x="145789" y="16604"/>
                </a:lnTo>
                <a:cubicBezTo>
                  <a:pt x="145238" y="16824"/>
                  <a:pt x="144981" y="17155"/>
                  <a:pt x="144650" y="17473"/>
                </a:cubicBezTo>
                <a:cubicBezTo>
                  <a:pt x="144618" y="17505"/>
                  <a:pt x="144667" y="17533"/>
                  <a:pt x="144718" y="17533"/>
                </a:cubicBezTo>
                <a:cubicBezTo>
                  <a:pt x="144743" y="17533"/>
                  <a:pt x="144769" y="17526"/>
                  <a:pt x="144785" y="17510"/>
                </a:cubicBezTo>
                <a:cubicBezTo>
                  <a:pt x="145018" y="17289"/>
                  <a:pt x="145238" y="17008"/>
                  <a:pt x="145569" y="16812"/>
                </a:cubicBezTo>
                <a:cubicBezTo>
                  <a:pt x="145850" y="16677"/>
                  <a:pt x="146132" y="16567"/>
                  <a:pt x="146426" y="16469"/>
                </a:cubicBezTo>
                <a:cubicBezTo>
                  <a:pt x="146597" y="16395"/>
                  <a:pt x="146769" y="16310"/>
                  <a:pt x="146928" y="16224"/>
                </a:cubicBezTo>
                <a:lnTo>
                  <a:pt x="146928" y="16077"/>
                </a:lnTo>
                <a:close/>
                <a:moveTo>
                  <a:pt x="40889" y="13948"/>
                </a:moveTo>
                <a:cubicBezTo>
                  <a:pt x="40864" y="13948"/>
                  <a:pt x="40838" y="13955"/>
                  <a:pt x="40821" y="13971"/>
                </a:cubicBezTo>
                <a:cubicBezTo>
                  <a:pt x="40356" y="14351"/>
                  <a:pt x="39499" y="14449"/>
                  <a:pt x="38985" y="14804"/>
                </a:cubicBezTo>
                <a:cubicBezTo>
                  <a:pt x="38838" y="14889"/>
                  <a:pt x="38728" y="15024"/>
                  <a:pt x="38679" y="15183"/>
                </a:cubicBezTo>
                <a:cubicBezTo>
                  <a:pt x="38654" y="15232"/>
                  <a:pt x="38666" y="15293"/>
                  <a:pt x="38691" y="15355"/>
                </a:cubicBezTo>
                <a:cubicBezTo>
                  <a:pt x="38703" y="15551"/>
                  <a:pt x="38556" y="15710"/>
                  <a:pt x="38275" y="15808"/>
                </a:cubicBezTo>
                <a:cubicBezTo>
                  <a:pt x="38213" y="15893"/>
                  <a:pt x="38164" y="15979"/>
                  <a:pt x="38128" y="16065"/>
                </a:cubicBezTo>
                <a:cubicBezTo>
                  <a:pt x="37907" y="16420"/>
                  <a:pt x="37614" y="16701"/>
                  <a:pt x="36977" y="16897"/>
                </a:cubicBezTo>
                <a:cubicBezTo>
                  <a:pt x="36377" y="17093"/>
                  <a:pt x="35887" y="17228"/>
                  <a:pt x="35410" y="17510"/>
                </a:cubicBezTo>
                <a:cubicBezTo>
                  <a:pt x="35352" y="17538"/>
                  <a:pt x="35407" y="17582"/>
                  <a:pt x="35463" y="17582"/>
                </a:cubicBezTo>
                <a:cubicBezTo>
                  <a:pt x="35479" y="17582"/>
                  <a:pt x="35494" y="17579"/>
                  <a:pt x="35508" y="17571"/>
                </a:cubicBezTo>
                <a:cubicBezTo>
                  <a:pt x="35899" y="17350"/>
                  <a:pt x="36316" y="17167"/>
                  <a:pt x="36744" y="17044"/>
                </a:cubicBezTo>
                <a:cubicBezTo>
                  <a:pt x="37063" y="16959"/>
                  <a:pt x="37540" y="16934"/>
                  <a:pt x="37822" y="16824"/>
                </a:cubicBezTo>
                <a:cubicBezTo>
                  <a:pt x="38275" y="16640"/>
                  <a:pt x="38213" y="16273"/>
                  <a:pt x="38397" y="16016"/>
                </a:cubicBezTo>
                <a:cubicBezTo>
                  <a:pt x="38532" y="15844"/>
                  <a:pt x="38715" y="15746"/>
                  <a:pt x="38826" y="15587"/>
                </a:cubicBezTo>
                <a:cubicBezTo>
                  <a:pt x="38985" y="15342"/>
                  <a:pt x="38801" y="15085"/>
                  <a:pt x="39132" y="14853"/>
                </a:cubicBezTo>
                <a:cubicBezTo>
                  <a:pt x="39609" y="14498"/>
                  <a:pt x="40491" y="14387"/>
                  <a:pt x="40956" y="14008"/>
                </a:cubicBezTo>
                <a:cubicBezTo>
                  <a:pt x="40989" y="13975"/>
                  <a:pt x="40940" y="13948"/>
                  <a:pt x="40889" y="13948"/>
                </a:cubicBezTo>
                <a:close/>
                <a:moveTo>
                  <a:pt x="134263" y="16445"/>
                </a:moveTo>
                <a:cubicBezTo>
                  <a:pt x="134247" y="16445"/>
                  <a:pt x="134232" y="16449"/>
                  <a:pt x="134219" y="16457"/>
                </a:cubicBezTo>
                <a:cubicBezTo>
                  <a:pt x="134059" y="16530"/>
                  <a:pt x="133974" y="16689"/>
                  <a:pt x="134010" y="16848"/>
                </a:cubicBezTo>
                <a:cubicBezTo>
                  <a:pt x="134035" y="17167"/>
                  <a:pt x="133704" y="17363"/>
                  <a:pt x="133374" y="17608"/>
                </a:cubicBezTo>
                <a:cubicBezTo>
                  <a:pt x="133330" y="17642"/>
                  <a:pt x="133385" y="17677"/>
                  <a:pt x="133438" y="17677"/>
                </a:cubicBezTo>
                <a:cubicBezTo>
                  <a:pt x="133460" y="17677"/>
                  <a:pt x="133482" y="17671"/>
                  <a:pt x="133496" y="17657"/>
                </a:cubicBezTo>
                <a:lnTo>
                  <a:pt x="133508" y="17657"/>
                </a:lnTo>
                <a:cubicBezTo>
                  <a:pt x="133717" y="17510"/>
                  <a:pt x="134035" y="17326"/>
                  <a:pt x="134145" y="17142"/>
                </a:cubicBezTo>
                <a:cubicBezTo>
                  <a:pt x="134243" y="16946"/>
                  <a:pt x="134023" y="16689"/>
                  <a:pt x="134329" y="16518"/>
                </a:cubicBezTo>
                <a:cubicBezTo>
                  <a:pt x="134377" y="16489"/>
                  <a:pt x="134319" y="16445"/>
                  <a:pt x="134263" y="16445"/>
                </a:cubicBezTo>
                <a:close/>
                <a:moveTo>
                  <a:pt x="62064" y="15634"/>
                </a:moveTo>
                <a:cubicBezTo>
                  <a:pt x="62016" y="15634"/>
                  <a:pt x="61969" y="15655"/>
                  <a:pt x="61991" y="15685"/>
                </a:cubicBezTo>
                <a:cubicBezTo>
                  <a:pt x="62077" y="15795"/>
                  <a:pt x="62187" y="15881"/>
                  <a:pt x="62322" y="15930"/>
                </a:cubicBezTo>
                <a:cubicBezTo>
                  <a:pt x="62836" y="16175"/>
                  <a:pt x="63154" y="16236"/>
                  <a:pt x="63301" y="16653"/>
                </a:cubicBezTo>
                <a:cubicBezTo>
                  <a:pt x="63448" y="17081"/>
                  <a:pt x="64097" y="17363"/>
                  <a:pt x="64636" y="17681"/>
                </a:cubicBezTo>
                <a:cubicBezTo>
                  <a:pt x="64654" y="17690"/>
                  <a:pt x="64674" y="17694"/>
                  <a:pt x="64693" y="17694"/>
                </a:cubicBezTo>
                <a:cubicBezTo>
                  <a:pt x="64748" y="17694"/>
                  <a:pt x="64792" y="17660"/>
                  <a:pt x="64746" y="17632"/>
                </a:cubicBezTo>
                <a:cubicBezTo>
                  <a:pt x="64477" y="17461"/>
                  <a:pt x="64183" y="17301"/>
                  <a:pt x="63926" y="17130"/>
                </a:cubicBezTo>
                <a:cubicBezTo>
                  <a:pt x="63681" y="16995"/>
                  <a:pt x="63510" y="16775"/>
                  <a:pt x="63424" y="16518"/>
                </a:cubicBezTo>
                <a:cubicBezTo>
                  <a:pt x="63399" y="16444"/>
                  <a:pt x="63375" y="16371"/>
                  <a:pt x="63326" y="16322"/>
                </a:cubicBezTo>
                <a:cubicBezTo>
                  <a:pt x="63093" y="16028"/>
                  <a:pt x="62371" y="15967"/>
                  <a:pt x="62138" y="15661"/>
                </a:cubicBezTo>
                <a:cubicBezTo>
                  <a:pt x="62124" y="15642"/>
                  <a:pt x="62094" y="15634"/>
                  <a:pt x="62064" y="15634"/>
                </a:cubicBezTo>
                <a:close/>
                <a:moveTo>
                  <a:pt x="71939" y="16417"/>
                </a:moveTo>
                <a:cubicBezTo>
                  <a:pt x="71885" y="16417"/>
                  <a:pt x="71828" y="16446"/>
                  <a:pt x="71872" y="16481"/>
                </a:cubicBezTo>
                <a:cubicBezTo>
                  <a:pt x="72154" y="16677"/>
                  <a:pt x="72386" y="16934"/>
                  <a:pt x="72558" y="17228"/>
                </a:cubicBezTo>
                <a:cubicBezTo>
                  <a:pt x="72680" y="17448"/>
                  <a:pt x="72876" y="17620"/>
                  <a:pt x="73109" y="17705"/>
                </a:cubicBezTo>
                <a:cubicBezTo>
                  <a:pt x="73127" y="17715"/>
                  <a:pt x="73148" y="17718"/>
                  <a:pt x="73167" y="17718"/>
                </a:cubicBezTo>
                <a:cubicBezTo>
                  <a:pt x="73226" y="17718"/>
                  <a:pt x="73274" y="17684"/>
                  <a:pt x="73219" y="17657"/>
                </a:cubicBezTo>
                <a:cubicBezTo>
                  <a:pt x="72815" y="17461"/>
                  <a:pt x="72754" y="17228"/>
                  <a:pt x="72558" y="16971"/>
                </a:cubicBezTo>
                <a:cubicBezTo>
                  <a:pt x="72399" y="16775"/>
                  <a:pt x="72203" y="16591"/>
                  <a:pt x="71995" y="16432"/>
                </a:cubicBezTo>
                <a:cubicBezTo>
                  <a:pt x="71981" y="16422"/>
                  <a:pt x="71960" y="16417"/>
                  <a:pt x="71939" y="16417"/>
                </a:cubicBezTo>
                <a:close/>
                <a:moveTo>
                  <a:pt x="18479" y="17544"/>
                </a:moveTo>
                <a:cubicBezTo>
                  <a:pt x="18456" y="17544"/>
                  <a:pt x="18432" y="17548"/>
                  <a:pt x="18415" y="17559"/>
                </a:cubicBezTo>
                <a:lnTo>
                  <a:pt x="18109" y="17779"/>
                </a:lnTo>
                <a:cubicBezTo>
                  <a:pt x="18075" y="17805"/>
                  <a:pt x="18124" y="17836"/>
                  <a:pt x="18178" y="17836"/>
                </a:cubicBezTo>
                <a:cubicBezTo>
                  <a:pt x="18201" y="17836"/>
                  <a:pt x="18225" y="17830"/>
                  <a:pt x="18244" y="17816"/>
                </a:cubicBezTo>
                <a:lnTo>
                  <a:pt x="18550" y="17608"/>
                </a:lnTo>
                <a:cubicBezTo>
                  <a:pt x="18593" y="17572"/>
                  <a:pt x="18537" y="17544"/>
                  <a:pt x="18479" y="17544"/>
                </a:cubicBezTo>
                <a:close/>
                <a:moveTo>
                  <a:pt x="79922" y="15446"/>
                </a:moveTo>
                <a:cubicBezTo>
                  <a:pt x="79857" y="15446"/>
                  <a:pt x="79796" y="15484"/>
                  <a:pt x="79855" y="15514"/>
                </a:cubicBezTo>
                <a:cubicBezTo>
                  <a:pt x="80418" y="15783"/>
                  <a:pt x="80516" y="16065"/>
                  <a:pt x="80504" y="16444"/>
                </a:cubicBezTo>
                <a:cubicBezTo>
                  <a:pt x="80504" y="16530"/>
                  <a:pt x="80467" y="16701"/>
                  <a:pt x="80553" y="16787"/>
                </a:cubicBezTo>
                <a:cubicBezTo>
                  <a:pt x="80688" y="16897"/>
                  <a:pt x="80847" y="16983"/>
                  <a:pt x="81006" y="17057"/>
                </a:cubicBezTo>
                <a:cubicBezTo>
                  <a:pt x="81325" y="17216"/>
                  <a:pt x="81557" y="17497"/>
                  <a:pt x="81667" y="17840"/>
                </a:cubicBezTo>
                <a:cubicBezTo>
                  <a:pt x="81672" y="17859"/>
                  <a:pt x="81696" y="17867"/>
                  <a:pt x="81724" y="17867"/>
                </a:cubicBezTo>
                <a:cubicBezTo>
                  <a:pt x="81769" y="17867"/>
                  <a:pt x="81822" y="17846"/>
                  <a:pt x="81814" y="17816"/>
                </a:cubicBezTo>
                <a:cubicBezTo>
                  <a:pt x="81655" y="17289"/>
                  <a:pt x="80774" y="16946"/>
                  <a:pt x="80663" y="16444"/>
                </a:cubicBezTo>
                <a:cubicBezTo>
                  <a:pt x="80578" y="16016"/>
                  <a:pt x="80614" y="15759"/>
                  <a:pt x="79965" y="15453"/>
                </a:cubicBezTo>
                <a:cubicBezTo>
                  <a:pt x="79952" y="15448"/>
                  <a:pt x="79937" y="15446"/>
                  <a:pt x="79922" y="15446"/>
                </a:cubicBezTo>
                <a:close/>
                <a:moveTo>
                  <a:pt x="83870" y="16690"/>
                </a:moveTo>
                <a:cubicBezTo>
                  <a:pt x="83808" y="16690"/>
                  <a:pt x="83753" y="16734"/>
                  <a:pt x="83810" y="16763"/>
                </a:cubicBezTo>
                <a:cubicBezTo>
                  <a:pt x="84190" y="16971"/>
                  <a:pt x="84263" y="17142"/>
                  <a:pt x="84202" y="17424"/>
                </a:cubicBezTo>
                <a:cubicBezTo>
                  <a:pt x="84165" y="17595"/>
                  <a:pt x="84202" y="17779"/>
                  <a:pt x="84300" y="17926"/>
                </a:cubicBezTo>
                <a:cubicBezTo>
                  <a:pt x="84316" y="17947"/>
                  <a:pt x="84353" y="17957"/>
                  <a:pt x="84388" y="17957"/>
                </a:cubicBezTo>
                <a:cubicBezTo>
                  <a:pt x="84432" y="17957"/>
                  <a:pt x="84473" y="17941"/>
                  <a:pt x="84459" y="17914"/>
                </a:cubicBezTo>
                <a:cubicBezTo>
                  <a:pt x="84361" y="17767"/>
                  <a:pt x="84324" y="17595"/>
                  <a:pt x="84361" y="17424"/>
                </a:cubicBezTo>
                <a:cubicBezTo>
                  <a:pt x="84410" y="17326"/>
                  <a:pt x="84410" y="17203"/>
                  <a:pt x="84386" y="17081"/>
                </a:cubicBezTo>
                <a:lnTo>
                  <a:pt x="84386" y="17081"/>
                </a:lnTo>
                <a:lnTo>
                  <a:pt x="84386" y="17093"/>
                </a:lnTo>
                <a:cubicBezTo>
                  <a:pt x="84324" y="16934"/>
                  <a:pt x="84116" y="16824"/>
                  <a:pt x="83920" y="16701"/>
                </a:cubicBezTo>
                <a:cubicBezTo>
                  <a:pt x="83904" y="16694"/>
                  <a:pt x="83887" y="16690"/>
                  <a:pt x="83870" y="16690"/>
                </a:cubicBezTo>
                <a:close/>
                <a:moveTo>
                  <a:pt x="107894" y="15600"/>
                </a:moveTo>
                <a:cubicBezTo>
                  <a:pt x="107863" y="15600"/>
                  <a:pt x="107831" y="15611"/>
                  <a:pt x="107820" y="15636"/>
                </a:cubicBezTo>
                <a:lnTo>
                  <a:pt x="107808" y="15624"/>
                </a:lnTo>
                <a:cubicBezTo>
                  <a:pt x="107429" y="16395"/>
                  <a:pt x="106780" y="17118"/>
                  <a:pt x="106865" y="17926"/>
                </a:cubicBezTo>
                <a:cubicBezTo>
                  <a:pt x="106865" y="17950"/>
                  <a:pt x="106902" y="17963"/>
                  <a:pt x="106939" y="17963"/>
                </a:cubicBezTo>
                <a:cubicBezTo>
                  <a:pt x="106976" y="17963"/>
                  <a:pt x="107012" y="17950"/>
                  <a:pt x="107012" y="17926"/>
                </a:cubicBezTo>
                <a:cubicBezTo>
                  <a:pt x="106939" y="17130"/>
                  <a:pt x="107576" y="16408"/>
                  <a:pt x="107955" y="15648"/>
                </a:cubicBezTo>
                <a:cubicBezTo>
                  <a:pt x="107976" y="15620"/>
                  <a:pt x="107936" y="15600"/>
                  <a:pt x="107894" y="15600"/>
                </a:cubicBezTo>
                <a:close/>
                <a:moveTo>
                  <a:pt x="68639" y="10460"/>
                </a:moveTo>
                <a:cubicBezTo>
                  <a:pt x="68568" y="10460"/>
                  <a:pt x="68500" y="10481"/>
                  <a:pt x="68481" y="10531"/>
                </a:cubicBezTo>
                <a:cubicBezTo>
                  <a:pt x="68272" y="11118"/>
                  <a:pt x="67085" y="11632"/>
                  <a:pt x="66191" y="12098"/>
                </a:cubicBezTo>
                <a:cubicBezTo>
                  <a:pt x="66201" y="12128"/>
                  <a:pt x="66153" y="12150"/>
                  <a:pt x="66108" y="12150"/>
                </a:cubicBezTo>
                <a:cubicBezTo>
                  <a:pt x="66099" y="12150"/>
                  <a:pt x="66089" y="12149"/>
                  <a:pt x="66081" y="12147"/>
                </a:cubicBezTo>
                <a:cubicBezTo>
                  <a:pt x="65934" y="12220"/>
                  <a:pt x="65787" y="12306"/>
                  <a:pt x="65664" y="12379"/>
                </a:cubicBezTo>
                <a:cubicBezTo>
                  <a:pt x="64795" y="12906"/>
                  <a:pt x="63950" y="13481"/>
                  <a:pt x="63154" y="14118"/>
                </a:cubicBezTo>
                <a:cubicBezTo>
                  <a:pt x="63062" y="14185"/>
                  <a:pt x="63183" y="14252"/>
                  <a:pt x="63311" y="14252"/>
                </a:cubicBezTo>
                <a:cubicBezTo>
                  <a:pt x="63370" y="14252"/>
                  <a:pt x="63431" y="14238"/>
                  <a:pt x="63473" y="14204"/>
                </a:cubicBezTo>
                <a:cubicBezTo>
                  <a:pt x="64477" y="13420"/>
                  <a:pt x="65542" y="12710"/>
                  <a:pt x="66668" y="12073"/>
                </a:cubicBezTo>
                <a:cubicBezTo>
                  <a:pt x="67085" y="11841"/>
                  <a:pt x="67611" y="11608"/>
                  <a:pt x="68040" y="11351"/>
                </a:cubicBezTo>
                <a:lnTo>
                  <a:pt x="68223" y="11057"/>
                </a:lnTo>
                <a:cubicBezTo>
                  <a:pt x="68233" y="11038"/>
                  <a:pt x="68260" y="11030"/>
                  <a:pt x="68289" y="11030"/>
                </a:cubicBezTo>
                <a:cubicBezTo>
                  <a:pt x="68318" y="11030"/>
                  <a:pt x="68350" y="11039"/>
                  <a:pt x="68365" y="11053"/>
                </a:cubicBezTo>
                <a:lnTo>
                  <a:pt x="68365" y="11053"/>
                </a:lnTo>
                <a:cubicBezTo>
                  <a:pt x="68346" y="11042"/>
                  <a:pt x="68315" y="11033"/>
                  <a:pt x="68286" y="11033"/>
                </a:cubicBezTo>
                <a:cubicBezTo>
                  <a:pt x="68261" y="11033"/>
                  <a:pt x="68236" y="11040"/>
                  <a:pt x="68223" y="11057"/>
                </a:cubicBezTo>
                <a:lnTo>
                  <a:pt x="68052" y="11339"/>
                </a:lnTo>
                <a:cubicBezTo>
                  <a:pt x="67832" y="11694"/>
                  <a:pt x="67587" y="12037"/>
                  <a:pt x="67317" y="12355"/>
                </a:cubicBezTo>
                <a:cubicBezTo>
                  <a:pt x="66975" y="12734"/>
                  <a:pt x="66448" y="13065"/>
                  <a:pt x="66130" y="13445"/>
                </a:cubicBezTo>
                <a:cubicBezTo>
                  <a:pt x="65603" y="14094"/>
                  <a:pt x="66130" y="14804"/>
                  <a:pt x="65481" y="15440"/>
                </a:cubicBezTo>
                <a:cubicBezTo>
                  <a:pt x="65447" y="15466"/>
                  <a:pt x="65502" y="15498"/>
                  <a:pt x="65555" y="15498"/>
                </a:cubicBezTo>
                <a:cubicBezTo>
                  <a:pt x="65578" y="15498"/>
                  <a:pt x="65601" y="15492"/>
                  <a:pt x="65615" y="15477"/>
                </a:cubicBezTo>
                <a:cubicBezTo>
                  <a:pt x="66326" y="14804"/>
                  <a:pt x="65738" y="14008"/>
                  <a:pt x="66436" y="13322"/>
                </a:cubicBezTo>
                <a:lnTo>
                  <a:pt x="66938" y="12820"/>
                </a:lnTo>
                <a:lnTo>
                  <a:pt x="66938" y="12820"/>
                </a:lnTo>
                <a:cubicBezTo>
                  <a:pt x="66362" y="13775"/>
                  <a:pt x="67195" y="14767"/>
                  <a:pt x="66852" y="15746"/>
                </a:cubicBezTo>
                <a:cubicBezTo>
                  <a:pt x="66717" y="16150"/>
                  <a:pt x="66326" y="16591"/>
                  <a:pt x="66313" y="16995"/>
                </a:cubicBezTo>
                <a:cubicBezTo>
                  <a:pt x="66301" y="17399"/>
                  <a:pt x="66901" y="17681"/>
                  <a:pt x="67342" y="17999"/>
                </a:cubicBezTo>
                <a:cubicBezTo>
                  <a:pt x="67356" y="18010"/>
                  <a:pt x="67378" y="18015"/>
                  <a:pt x="67400" y="18015"/>
                </a:cubicBezTo>
                <a:cubicBezTo>
                  <a:pt x="67453" y="18015"/>
                  <a:pt x="67508" y="17989"/>
                  <a:pt x="67464" y="17963"/>
                </a:cubicBezTo>
                <a:cubicBezTo>
                  <a:pt x="67219" y="17767"/>
                  <a:pt x="66668" y="17497"/>
                  <a:pt x="66546" y="17277"/>
                </a:cubicBezTo>
                <a:cubicBezTo>
                  <a:pt x="66424" y="17020"/>
                  <a:pt x="66583" y="16726"/>
                  <a:pt x="66693" y="16481"/>
                </a:cubicBezTo>
                <a:cubicBezTo>
                  <a:pt x="66852" y="16163"/>
                  <a:pt x="66987" y="15832"/>
                  <a:pt x="67085" y="15477"/>
                </a:cubicBezTo>
                <a:cubicBezTo>
                  <a:pt x="67281" y="14559"/>
                  <a:pt x="66509" y="13665"/>
                  <a:pt x="67134" y="12759"/>
                </a:cubicBezTo>
                <a:cubicBezTo>
                  <a:pt x="67158" y="12722"/>
                  <a:pt x="67097" y="12710"/>
                  <a:pt x="67048" y="12710"/>
                </a:cubicBezTo>
                <a:cubicBezTo>
                  <a:pt x="67526" y="12245"/>
                  <a:pt x="67954" y="11730"/>
                  <a:pt x="68321" y="11167"/>
                </a:cubicBezTo>
                <a:cubicBezTo>
                  <a:pt x="68323" y="11164"/>
                  <a:pt x="68325" y="11160"/>
                  <a:pt x="68327" y="11157"/>
                </a:cubicBezTo>
                <a:lnTo>
                  <a:pt x="68327" y="11157"/>
                </a:lnTo>
                <a:cubicBezTo>
                  <a:pt x="68551" y="11022"/>
                  <a:pt x="68728" y="10818"/>
                  <a:pt x="68836" y="10580"/>
                </a:cubicBezTo>
                <a:cubicBezTo>
                  <a:pt x="68858" y="10506"/>
                  <a:pt x="68745" y="10460"/>
                  <a:pt x="68639" y="10460"/>
                </a:cubicBezTo>
                <a:close/>
                <a:moveTo>
                  <a:pt x="73531" y="12783"/>
                </a:moveTo>
                <a:cubicBezTo>
                  <a:pt x="73491" y="12783"/>
                  <a:pt x="73452" y="12796"/>
                  <a:pt x="73452" y="12820"/>
                </a:cubicBezTo>
                <a:cubicBezTo>
                  <a:pt x="73427" y="13090"/>
                  <a:pt x="73892" y="13028"/>
                  <a:pt x="74039" y="13310"/>
                </a:cubicBezTo>
                <a:cubicBezTo>
                  <a:pt x="74174" y="13555"/>
                  <a:pt x="73905" y="13836"/>
                  <a:pt x="74113" y="14106"/>
                </a:cubicBezTo>
                <a:cubicBezTo>
                  <a:pt x="74309" y="14363"/>
                  <a:pt x="74811" y="14583"/>
                  <a:pt x="75141" y="14779"/>
                </a:cubicBezTo>
                <a:cubicBezTo>
                  <a:pt x="75386" y="14938"/>
                  <a:pt x="75766" y="15110"/>
                  <a:pt x="75937" y="15293"/>
                </a:cubicBezTo>
                <a:cubicBezTo>
                  <a:pt x="76035" y="15416"/>
                  <a:pt x="76084" y="15587"/>
                  <a:pt x="76047" y="15746"/>
                </a:cubicBezTo>
                <a:cubicBezTo>
                  <a:pt x="76035" y="15697"/>
                  <a:pt x="75998" y="15648"/>
                  <a:pt x="75974" y="15600"/>
                </a:cubicBezTo>
                <a:cubicBezTo>
                  <a:pt x="75705" y="15208"/>
                  <a:pt x="75056" y="15000"/>
                  <a:pt x="74394" y="14804"/>
                </a:cubicBezTo>
                <a:cubicBezTo>
                  <a:pt x="74381" y="14800"/>
                  <a:pt x="74367" y="14798"/>
                  <a:pt x="74354" y="14798"/>
                </a:cubicBezTo>
                <a:cubicBezTo>
                  <a:pt x="74289" y="14798"/>
                  <a:pt x="74249" y="14844"/>
                  <a:pt x="74321" y="14865"/>
                </a:cubicBezTo>
                <a:cubicBezTo>
                  <a:pt x="74847" y="15024"/>
                  <a:pt x="75411" y="15195"/>
                  <a:pt x="75705" y="15477"/>
                </a:cubicBezTo>
                <a:cubicBezTo>
                  <a:pt x="76060" y="15832"/>
                  <a:pt x="75913" y="16236"/>
                  <a:pt x="76011" y="16616"/>
                </a:cubicBezTo>
                <a:cubicBezTo>
                  <a:pt x="76034" y="16719"/>
                  <a:pt x="76067" y="16811"/>
                  <a:pt x="76131" y="16903"/>
                </a:cubicBezTo>
                <a:lnTo>
                  <a:pt x="76131" y="16903"/>
                </a:lnTo>
                <a:cubicBezTo>
                  <a:pt x="76039" y="16856"/>
                  <a:pt x="75958" y="16808"/>
                  <a:pt x="75876" y="16738"/>
                </a:cubicBezTo>
                <a:cubicBezTo>
                  <a:pt x="75729" y="16628"/>
                  <a:pt x="75619" y="16481"/>
                  <a:pt x="75460" y="16371"/>
                </a:cubicBezTo>
                <a:cubicBezTo>
                  <a:pt x="75264" y="16224"/>
                  <a:pt x="75056" y="16114"/>
                  <a:pt x="74823" y="16053"/>
                </a:cubicBezTo>
                <a:cubicBezTo>
                  <a:pt x="74603" y="15991"/>
                  <a:pt x="74382" y="15955"/>
                  <a:pt x="74162" y="15942"/>
                </a:cubicBezTo>
                <a:cubicBezTo>
                  <a:pt x="74052" y="15942"/>
                  <a:pt x="73941" y="15942"/>
                  <a:pt x="73831" y="15955"/>
                </a:cubicBezTo>
                <a:cubicBezTo>
                  <a:pt x="73800" y="15957"/>
                  <a:pt x="73769" y="15958"/>
                  <a:pt x="73738" y="15958"/>
                </a:cubicBezTo>
                <a:cubicBezTo>
                  <a:pt x="73589" y="15958"/>
                  <a:pt x="73447" y="15934"/>
                  <a:pt x="73305" y="15893"/>
                </a:cubicBezTo>
                <a:cubicBezTo>
                  <a:pt x="72693" y="15808"/>
                  <a:pt x="72839" y="15820"/>
                  <a:pt x="72558" y="15612"/>
                </a:cubicBezTo>
                <a:cubicBezTo>
                  <a:pt x="71946" y="15122"/>
                  <a:pt x="70440" y="14951"/>
                  <a:pt x="70305" y="14314"/>
                </a:cubicBezTo>
                <a:cubicBezTo>
                  <a:pt x="70299" y="14283"/>
                  <a:pt x="70256" y="14268"/>
                  <a:pt x="70216" y="14268"/>
                </a:cubicBezTo>
                <a:cubicBezTo>
                  <a:pt x="70176" y="14268"/>
                  <a:pt x="70140" y="14283"/>
                  <a:pt x="70146" y="14314"/>
                </a:cubicBezTo>
                <a:cubicBezTo>
                  <a:pt x="70244" y="14718"/>
                  <a:pt x="70770" y="14926"/>
                  <a:pt x="71382" y="15146"/>
                </a:cubicBezTo>
                <a:cubicBezTo>
                  <a:pt x="71835" y="15306"/>
                  <a:pt x="72227" y="15465"/>
                  <a:pt x="72509" y="15710"/>
                </a:cubicBezTo>
                <a:cubicBezTo>
                  <a:pt x="72595" y="15783"/>
                  <a:pt x="72644" y="15906"/>
                  <a:pt x="72754" y="15967"/>
                </a:cubicBezTo>
                <a:cubicBezTo>
                  <a:pt x="72950" y="16065"/>
                  <a:pt x="72925" y="16040"/>
                  <a:pt x="73207" y="16089"/>
                </a:cubicBezTo>
                <a:lnTo>
                  <a:pt x="73292" y="16089"/>
                </a:lnTo>
                <a:cubicBezTo>
                  <a:pt x="73310" y="16071"/>
                  <a:pt x="73328" y="16060"/>
                  <a:pt x="73351" y="16060"/>
                </a:cubicBezTo>
                <a:cubicBezTo>
                  <a:pt x="73359" y="16060"/>
                  <a:pt x="73368" y="16062"/>
                  <a:pt x="73378" y="16065"/>
                </a:cubicBezTo>
                <a:lnTo>
                  <a:pt x="73476" y="16089"/>
                </a:lnTo>
                <a:lnTo>
                  <a:pt x="74162" y="16089"/>
                </a:lnTo>
                <a:cubicBezTo>
                  <a:pt x="74909" y="16126"/>
                  <a:pt x="75215" y="16297"/>
                  <a:pt x="75594" y="16628"/>
                </a:cubicBezTo>
                <a:cubicBezTo>
                  <a:pt x="75802" y="16812"/>
                  <a:pt x="75937" y="17008"/>
                  <a:pt x="76256" y="17167"/>
                </a:cubicBezTo>
                <a:cubicBezTo>
                  <a:pt x="77027" y="17559"/>
                  <a:pt x="77823" y="17865"/>
                  <a:pt x="78655" y="18110"/>
                </a:cubicBezTo>
                <a:cubicBezTo>
                  <a:pt x="78667" y="18113"/>
                  <a:pt x="78679" y="18114"/>
                  <a:pt x="78690" y="18114"/>
                </a:cubicBezTo>
                <a:cubicBezTo>
                  <a:pt x="78758" y="18114"/>
                  <a:pt x="78803" y="18057"/>
                  <a:pt x="78729" y="18036"/>
                </a:cubicBezTo>
                <a:cubicBezTo>
                  <a:pt x="78178" y="17901"/>
                  <a:pt x="77639" y="17681"/>
                  <a:pt x="77137" y="17387"/>
                </a:cubicBezTo>
                <a:cubicBezTo>
                  <a:pt x="77039" y="17326"/>
                  <a:pt x="76929" y="17265"/>
                  <a:pt x="76819" y="17216"/>
                </a:cubicBezTo>
                <a:cubicBezTo>
                  <a:pt x="76684" y="17155"/>
                  <a:pt x="76549" y="17106"/>
                  <a:pt x="76427" y="17044"/>
                </a:cubicBezTo>
                <a:lnTo>
                  <a:pt x="76427" y="17044"/>
                </a:lnTo>
                <a:cubicBezTo>
                  <a:pt x="76427" y="17044"/>
                  <a:pt x="76427" y="17044"/>
                  <a:pt x="76427" y="17044"/>
                </a:cubicBezTo>
                <a:cubicBezTo>
                  <a:pt x="76158" y="16812"/>
                  <a:pt x="76145" y="16518"/>
                  <a:pt x="76133" y="16212"/>
                </a:cubicBezTo>
                <a:cubicBezTo>
                  <a:pt x="76145" y="15942"/>
                  <a:pt x="76341" y="15648"/>
                  <a:pt x="76182" y="15379"/>
                </a:cubicBezTo>
                <a:cubicBezTo>
                  <a:pt x="76023" y="15110"/>
                  <a:pt x="75484" y="14865"/>
                  <a:pt x="75129" y="14644"/>
                </a:cubicBezTo>
                <a:cubicBezTo>
                  <a:pt x="74701" y="14387"/>
                  <a:pt x="74284" y="14191"/>
                  <a:pt x="74162" y="13812"/>
                </a:cubicBezTo>
                <a:cubicBezTo>
                  <a:pt x="74113" y="13640"/>
                  <a:pt x="74260" y="13457"/>
                  <a:pt x="74186" y="13298"/>
                </a:cubicBezTo>
                <a:cubicBezTo>
                  <a:pt x="74162" y="13236"/>
                  <a:pt x="74186" y="13187"/>
                  <a:pt x="74162" y="13151"/>
                </a:cubicBezTo>
                <a:cubicBezTo>
                  <a:pt x="74052" y="12979"/>
                  <a:pt x="73586" y="13090"/>
                  <a:pt x="73611" y="12820"/>
                </a:cubicBezTo>
                <a:cubicBezTo>
                  <a:pt x="73611" y="12796"/>
                  <a:pt x="73571" y="12783"/>
                  <a:pt x="73531" y="12783"/>
                </a:cubicBezTo>
                <a:close/>
                <a:moveTo>
                  <a:pt x="65443" y="18015"/>
                </a:moveTo>
                <a:cubicBezTo>
                  <a:pt x="65396" y="18015"/>
                  <a:pt x="65344" y="18031"/>
                  <a:pt x="65358" y="18061"/>
                </a:cubicBezTo>
                <a:cubicBezTo>
                  <a:pt x="65395" y="18122"/>
                  <a:pt x="65456" y="18159"/>
                  <a:pt x="65530" y="18171"/>
                </a:cubicBezTo>
                <a:cubicBezTo>
                  <a:pt x="65539" y="18172"/>
                  <a:pt x="65547" y="18172"/>
                  <a:pt x="65555" y="18172"/>
                </a:cubicBezTo>
                <a:cubicBezTo>
                  <a:pt x="65640" y="18172"/>
                  <a:pt x="65694" y="18120"/>
                  <a:pt x="65615" y="18097"/>
                </a:cubicBezTo>
                <a:cubicBezTo>
                  <a:pt x="65554" y="18085"/>
                  <a:pt x="65530" y="18061"/>
                  <a:pt x="65505" y="18036"/>
                </a:cubicBezTo>
                <a:cubicBezTo>
                  <a:pt x="65500" y="18022"/>
                  <a:pt x="65473" y="18015"/>
                  <a:pt x="65443" y="18015"/>
                </a:cubicBezTo>
                <a:close/>
                <a:moveTo>
                  <a:pt x="85127" y="13142"/>
                </a:moveTo>
                <a:cubicBezTo>
                  <a:pt x="85102" y="13142"/>
                  <a:pt x="85077" y="13148"/>
                  <a:pt x="85059" y="13163"/>
                </a:cubicBezTo>
                <a:cubicBezTo>
                  <a:pt x="84496" y="13592"/>
                  <a:pt x="84851" y="13677"/>
                  <a:pt x="85402" y="13885"/>
                </a:cubicBezTo>
                <a:cubicBezTo>
                  <a:pt x="85390" y="13898"/>
                  <a:pt x="85390" y="13910"/>
                  <a:pt x="85402" y="13922"/>
                </a:cubicBezTo>
                <a:cubicBezTo>
                  <a:pt x="85806" y="14363"/>
                  <a:pt x="85781" y="14791"/>
                  <a:pt x="85977" y="15244"/>
                </a:cubicBezTo>
                <a:cubicBezTo>
                  <a:pt x="86136" y="15587"/>
                  <a:pt x="86626" y="15832"/>
                  <a:pt x="86993" y="16114"/>
                </a:cubicBezTo>
                <a:cubicBezTo>
                  <a:pt x="87349" y="16408"/>
                  <a:pt x="87532" y="16726"/>
                  <a:pt x="87838" y="17032"/>
                </a:cubicBezTo>
                <a:cubicBezTo>
                  <a:pt x="88255" y="17424"/>
                  <a:pt x="88842" y="17718"/>
                  <a:pt x="89173" y="18146"/>
                </a:cubicBezTo>
                <a:cubicBezTo>
                  <a:pt x="89188" y="18166"/>
                  <a:pt x="89220" y="18174"/>
                  <a:pt x="89252" y="18174"/>
                </a:cubicBezTo>
                <a:cubicBezTo>
                  <a:pt x="89300" y="18174"/>
                  <a:pt x="89347" y="18156"/>
                  <a:pt x="89332" y="18134"/>
                </a:cubicBezTo>
                <a:cubicBezTo>
                  <a:pt x="89075" y="17803"/>
                  <a:pt x="88769" y="17522"/>
                  <a:pt x="88438" y="17289"/>
                </a:cubicBezTo>
                <a:cubicBezTo>
                  <a:pt x="87961" y="16946"/>
                  <a:pt x="87716" y="16604"/>
                  <a:pt x="87324" y="16248"/>
                </a:cubicBezTo>
                <a:cubicBezTo>
                  <a:pt x="87140" y="16077"/>
                  <a:pt x="86896" y="15942"/>
                  <a:pt x="86700" y="15771"/>
                </a:cubicBezTo>
                <a:cubicBezTo>
                  <a:pt x="86369" y="15551"/>
                  <a:pt x="86136" y="15195"/>
                  <a:pt x="86063" y="14816"/>
                </a:cubicBezTo>
                <a:cubicBezTo>
                  <a:pt x="85977" y="14510"/>
                  <a:pt x="85818" y="14216"/>
                  <a:pt x="85622" y="13983"/>
                </a:cubicBezTo>
                <a:lnTo>
                  <a:pt x="85622" y="13983"/>
                </a:lnTo>
                <a:cubicBezTo>
                  <a:pt x="85745" y="14032"/>
                  <a:pt x="85867" y="14094"/>
                  <a:pt x="85977" y="14155"/>
                </a:cubicBezTo>
                <a:cubicBezTo>
                  <a:pt x="86381" y="14400"/>
                  <a:pt x="86479" y="14620"/>
                  <a:pt x="86969" y="14742"/>
                </a:cubicBezTo>
                <a:cubicBezTo>
                  <a:pt x="87060" y="14768"/>
                  <a:pt x="87111" y="14778"/>
                  <a:pt x="87138" y="14778"/>
                </a:cubicBezTo>
                <a:cubicBezTo>
                  <a:pt x="87229" y="14778"/>
                  <a:pt x="87046" y="14665"/>
                  <a:pt x="87175" y="14665"/>
                </a:cubicBezTo>
                <a:cubicBezTo>
                  <a:pt x="87178" y="14665"/>
                  <a:pt x="87182" y="14665"/>
                  <a:pt x="87186" y="14665"/>
                </a:cubicBezTo>
                <a:lnTo>
                  <a:pt x="87186" y="14665"/>
                </a:lnTo>
                <a:cubicBezTo>
                  <a:pt x="86672" y="14543"/>
                  <a:pt x="86513" y="14373"/>
                  <a:pt x="86198" y="14167"/>
                </a:cubicBezTo>
                <a:cubicBezTo>
                  <a:pt x="85940" y="14008"/>
                  <a:pt x="85598" y="13898"/>
                  <a:pt x="85341" y="13738"/>
                </a:cubicBezTo>
                <a:lnTo>
                  <a:pt x="85328" y="13738"/>
                </a:lnTo>
                <a:cubicBezTo>
                  <a:pt x="84765" y="13408"/>
                  <a:pt x="84875" y="13445"/>
                  <a:pt x="85194" y="13200"/>
                </a:cubicBezTo>
                <a:cubicBezTo>
                  <a:pt x="85236" y="13174"/>
                  <a:pt x="85183" y="13142"/>
                  <a:pt x="85127" y="13142"/>
                </a:cubicBezTo>
                <a:close/>
                <a:moveTo>
                  <a:pt x="67426" y="16176"/>
                </a:moveTo>
                <a:cubicBezTo>
                  <a:pt x="67390" y="16176"/>
                  <a:pt x="67361" y="16189"/>
                  <a:pt x="67366" y="16212"/>
                </a:cubicBezTo>
                <a:lnTo>
                  <a:pt x="67366" y="16224"/>
                </a:lnTo>
                <a:cubicBezTo>
                  <a:pt x="67464" y="16616"/>
                  <a:pt x="67452" y="17093"/>
                  <a:pt x="67721" y="17473"/>
                </a:cubicBezTo>
                <a:cubicBezTo>
                  <a:pt x="67930" y="17767"/>
                  <a:pt x="68493" y="17963"/>
                  <a:pt x="68774" y="18244"/>
                </a:cubicBezTo>
                <a:cubicBezTo>
                  <a:pt x="68789" y="18259"/>
                  <a:pt x="68810" y="18265"/>
                  <a:pt x="68833" y="18265"/>
                </a:cubicBezTo>
                <a:cubicBezTo>
                  <a:pt x="68887" y="18265"/>
                  <a:pt x="68944" y="18230"/>
                  <a:pt x="68909" y="18195"/>
                </a:cubicBezTo>
                <a:cubicBezTo>
                  <a:pt x="68652" y="17963"/>
                  <a:pt x="68236" y="17779"/>
                  <a:pt x="67979" y="17546"/>
                </a:cubicBezTo>
                <a:cubicBezTo>
                  <a:pt x="67587" y="17179"/>
                  <a:pt x="67624" y="16640"/>
                  <a:pt x="67526" y="16224"/>
                </a:cubicBezTo>
                <a:cubicBezTo>
                  <a:pt x="67513" y="16192"/>
                  <a:pt x="67466" y="16176"/>
                  <a:pt x="67426" y="16176"/>
                </a:cubicBezTo>
                <a:close/>
                <a:moveTo>
                  <a:pt x="126167" y="18452"/>
                </a:moveTo>
                <a:cubicBezTo>
                  <a:pt x="126169" y="18455"/>
                  <a:pt x="126171" y="18458"/>
                  <a:pt x="126172" y="18460"/>
                </a:cubicBezTo>
                <a:lnTo>
                  <a:pt x="126172" y="18460"/>
                </a:lnTo>
                <a:cubicBezTo>
                  <a:pt x="126170" y="18458"/>
                  <a:pt x="126166" y="18455"/>
                  <a:pt x="126162" y="18452"/>
                </a:cubicBezTo>
                <a:close/>
                <a:moveTo>
                  <a:pt x="4003" y="17265"/>
                </a:moveTo>
                <a:cubicBezTo>
                  <a:pt x="3960" y="17265"/>
                  <a:pt x="3916" y="17285"/>
                  <a:pt x="3930" y="17314"/>
                </a:cubicBezTo>
                <a:cubicBezTo>
                  <a:pt x="4065" y="17546"/>
                  <a:pt x="4432" y="17644"/>
                  <a:pt x="4836" y="17681"/>
                </a:cubicBezTo>
                <a:cubicBezTo>
                  <a:pt x="5277" y="17730"/>
                  <a:pt x="5669" y="17742"/>
                  <a:pt x="6036" y="17901"/>
                </a:cubicBezTo>
                <a:cubicBezTo>
                  <a:pt x="6342" y="18036"/>
                  <a:pt x="6514" y="18232"/>
                  <a:pt x="6538" y="18440"/>
                </a:cubicBezTo>
                <a:cubicBezTo>
                  <a:pt x="6544" y="18465"/>
                  <a:pt x="6587" y="18477"/>
                  <a:pt x="6627" y="18477"/>
                </a:cubicBezTo>
                <a:cubicBezTo>
                  <a:pt x="6667" y="18477"/>
                  <a:pt x="6704" y="18465"/>
                  <a:pt x="6697" y="18440"/>
                </a:cubicBezTo>
                <a:cubicBezTo>
                  <a:pt x="6661" y="18183"/>
                  <a:pt x="6440" y="17950"/>
                  <a:pt x="6024" y="17791"/>
                </a:cubicBezTo>
                <a:cubicBezTo>
                  <a:pt x="5461" y="17583"/>
                  <a:pt x="4310" y="17705"/>
                  <a:pt x="4077" y="17301"/>
                </a:cubicBezTo>
                <a:cubicBezTo>
                  <a:pt x="4067" y="17276"/>
                  <a:pt x="4035" y="17265"/>
                  <a:pt x="4003" y="17265"/>
                </a:cubicBezTo>
                <a:close/>
                <a:moveTo>
                  <a:pt x="76195" y="3872"/>
                </a:moveTo>
                <a:cubicBezTo>
                  <a:pt x="76067" y="3872"/>
                  <a:pt x="75949" y="3965"/>
                  <a:pt x="76060" y="4029"/>
                </a:cubicBezTo>
                <a:cubicBezTo>
                  <a:pt x="76317" y="4200"/>
                  <a:pt x="76623" y="4433"/>
                  <a:pt x="76978" y="4653"/>
                </a:cubicBezTo>
                <a:cubicBezTo>
                  <a:pt x="77015" y="4653"/>
                  <a:pt x="77064" y="4666"/>
                  <a:pt x="77064" y="4690"/>
                </a:cubicBezTo>
                <a:lnTo>
                  <a:pt x="77064" y="4715"/>
                </a:lnTo>
                <a:cubicBezTo>
                  <a:pt x="77504" y="5009"/>
                  <a:pt x="77982" y="5229"/>
                  <a:pt x="78484" y="5376"/>
                </a:cubicBezTo>
                <a:cubicBezTo>
                  <a:pt x="78496" y="5373"/>
                  <a:pt x="78509" y="5371"/>
                  <a:pt x="78522" y="5371"/>
                </a:cubicBezTo>
                <a:cubicBezTo>
                  <a:pt x="78559" y="5371"/>
                  <a:pt x="78594" y="5384"/>
                  <a:pt x="78605" y="5409"/>
                </a:cubicBezTo>
                <a:lnTo>
                  <a:pt x="78605" y="5409"/>
                </a:lnTo>
                <a:cubicBezTo>
                  <a:pt x="78597" y="5397"/>
                  <a:pt x="78548" y="5373"/>
                  <a:pt x="78506" y="5373"/>
                </a:cubicBezTo>
                <a:cubicBezTo>
                  <a:pt x="78498" y="5373"/>
                  <a:pt x="78491" y="5374"/>
                  <a:pt x="78484" y="5376"/>
                </a:cubicBezTo>
                <a:lnTo>
                  <a:pt x="78484" y="5388"/>
                </a:lnTo>
                <a:lnTo>
                  <a:pt x="78459" y="5388"/>
                </a:lnTo>
                <a:cubicBezTo>
                  <a:pt x="77982" y="5621"/>
                  <a:pt x="77308" y="6013"/>
                  <a:pt x="77480" y="6380"/>
                </a:cubicBezTo>
                <a:cubicBezTo>
                  <a:pt x="77615" y="6686"/>
                  <a:pt x="78031" y="6882"/>
                  <a:pt x="78031" y="7237"/>
                </a:cubicBezTo>
                <a:cubicBezTo>
                  <a:pt x="78031" y="7421"/>
                  <a:pt x="77921" y="7604"/>
                  <a:pt x="77908" y="7788"/>
                </a:cubicBezTo>
                <a:cubicBezTo>
                  <a:pt x="77896" y="8094"/>
                  <a:pt x="78092" y="8339"/>
                  <a:pt x="78312" y="8620"/>
                </a:cubicBezTo>
                <a:cubicBezTo>
                  <a:pt x="78704" y="9135"/>
                  <a:pt x="78521" y="9490"/>
                  <a:pt x="78349" y="10004"/>
                </a:cubicBezTo>
                <a:cubicBezTo>
                  <a:pt x="78251" y="10273"/>
                  <a:pt x="78288" y="10555"/>
                  <a:pt x="78068" y="10824"/>
                </a:cubicBezTo>
                <a:cubicBezTo>
                  <a:pt x="77908" y="11008"/>
                  <a:pt x="77700" y="11155"/>
                  <a:pt x="77553" y="11339"/>
                </a:cubicBezTo>
                <a:cubicBezTo>
                  <a:pt x="77492" y="11424"/>
                  <a:pt x="77468" y="11571"/>
                  <a:pt x="77406" y="11645"/>
                </a:cubicBezTo>
                <a:cubicBezTo>
                  <a:pt x="77162" y="11902"/>
                  <a:pt x="76721" y="12037"/>
                  <a:pt x="76513" y="12318"/>
                </a:cubicBezTo>
                <a:cubicBezTo>
                  <a:pt x="76490" y="12348"/>
                  <a:pt x="76537" y="12369"/>
                  <a:pt x="76586" y="12369"/>
                </a:cubicBezTo>
                <a:cubicBezTo>
                  <a:pt x="76615" y="12369"/>
                  <a:pt x="76646" y="12361"/>
                  <a:pt x="76660" y="12343"/>
                </a:cubicBezTo>
                <a:cubicBezTo>
                  <a:pt x="76868" y="12061"/>
                  <a:pt x="77321" y="11926"/>
                  <a:pt x="77553" y="11669"/>
                </a:cubicBezTo>
                <a:cubicBezTo>
                  <a:pt x="77578" y="11559"/>
                  <a:pt x="77639" y="11449"/>
                  <a:pt x="77725" y="11375"/>
                </a:cubicBezTo>
                <a:cubicBezTo>
                  <a:pt x="77847" y="11192"/>
                  <a:pt x="78019" y="11045"/>
                  <a:pt x="78215" y="10959"/>
                </a:cubicBezTo>
                <a:cubicBezTo>
                  <a:pt x="78264" y="10922"/>
                  <a:pt x="78300" y="10873"/>
                  <a:pt x="78349" y="10837"/>
                </a:cubicBezTo>
                <a:cubicBezTo>
                  <a:pt x="78484" y="10653"/>
                  <a:pt x="78570" y="10445"/>
                  <a:pt x="78606" y="10224"/>
                </a:cubicBezTo>
                <a:cubicBezTo>
                  <a:pt x="78643" y="9918"/>
                  <a:pt x="78802" y="9588"/>
                  <a:pt x="78802" y="9269"/>
                </a:cubicBezTo>
                <a:cubicBezTo>
                  <a:pt x="78790" y="9150"/>
                  <a:pt x="78755" y="9031"/>
                  <a:pt x="78697" y="8934"/>
                </a:cubicBezTo>
                <a:lnTo>
                  <a:pt x="78697" y="8934"/>
                </a:lnTo>
                <a:cubicBezTo>
                  <a:pt x="78707" y="8921"/>
                  <a:pt x="78714" y="8901"/>
                  <a:pt x="78692" y="8890"/>
                </a:cubicBezTo>
                <a:cubicBezTo>
                  <a:pt x="78276" y="8400"/>
                  <a:pt x="78912" y="7910"/>
                  <a:pt x="78815" y="7396"/>
                </a:cubicBezTo>
                <a:cubicBezTo>
                  <a:pt x="78766" y="7151"/>
                  <a:pt x="78692" y="7053"/>
                  <a:pt x="78876" y="6821"/>
                </a:cubicBezTo>
                <a:cubicBezTo>
                  <a:pt x="78949" y="6723"/>
                  <a:pt x="79219" y="6588"/>
                  <a:pt x="79280" y="6515"/>
                </a:cubicBezTo>
                <a:cubicBezTo>
                  <a:pt x="79414" y="6319"/>
                  <a:pt x="79451" y="6404"/>
                  <a:pt x="79390" y="6196"/>
                </a:cubicBezTo>
                <a:cubicBezTo>
                  <a:pt x="79380" y="6170"/>
                  <a:pt x="79348" y="6160"/>
                  <a:pt x="79315" y="6160"/>
                </a:cubicBezTo>
                <a:cubicBezTo>
                  <a:pt x="79270" y="6160"/>
                  <a:pt x="79224" y="6180"/>
                  <a:pt x="79231" y="6208"/>
                </a:cubicBezTo>
                <a:cubicBezTo>
                  <a:pt x="79304" y="6466"/>
                  <a:pt x="78704" y="6625"/>
                  <a:pt x="78582" y="6857"/>
                </a:cubicBezTo>
                <a:cubicBezTo>
                  <a:pt x="78459" y="7102"/>
                  <a:pt x="78704" y="7384"/>
                  <a:pt x="78692" y="7629"/>
                </a:cubicBezTo>
                <a:cubicBezTo>
                  <a:pt x="78668" y="7874"/>
                  <a:pt x="78361" y="8094"/>
                  <a:pt x="78300" y="8327"/>
                </a:cubicBezTo>
                <a:cubicBezTo>
                  <a:pt x="78300" y="8343"/>
                  <a:pt x="78295" y="8353"/>
                  <a:pt x="78291" y="8366"/>
                </a:cubicBezTo>
                <a:lnTo>
                  <a:pt x="78291" y="8366"/>
                </a:lnTo>
                <a:cubicBezTo>
                  <a:pt x="78150" y="8207"/>
                  <a:pt x="78068" y="7992"/>
                  <a:pt x="78068" y="7776"/>
                </a:cubicBezTo>
                <a:cubicBezTo>
                  <a:pt x="78080" y="7592"/>
                  <a:pt x="78202" y="7421"/>
                  <a:pt x="78190" y="7237"/>
                </a:cubicBezTo>
                <a:cubicBezTo>
                  <a:pt x="78190" y="7017"/>
                  <a:pt x="78104" y="6821"/>
                  <a:pt x="77945" y="6661"/>
                </a:cubicBezTo>
                <a:cubicBezTo>
                  <a:pt x="77492" y="6159"/>
                  <a:pt x="77810" y="5804"/>
                  <a:pt x="78582" y="5437"/>
                </a:cubicBezTo>
                <a:cubicBezTo>
                  <a:pt x="78606" y="5437"/>
                  <a:pt x="78606" y="5425"/>
                  <a:pt x="78606" y="5413"/>
                </a:cubicBezTo>
                <a:cubicBezTo>
                  <a:pt x="78753" y="5449"/>
                  <a:pt x="78912" y="5474"/>
                  <a:pt x="79059" y="5486"/>
                </a:cubicBezTo>
                <a:cubicBezTo>
                  <a:pt x="79867" y="5535"/>
                  <a:pt x="80590" y="5584"/>
                  <a:pt x="81386" y="5706"/>
                </a:cubicBezTo>
                <a:cubicBezTo>
                  <a:pt x="81937" y="5792"/>
                  <a:pt x="82524" y="5841"/>
                  <a:pt x="82818" y="6110"/>
                </a:cubicBezTo>
                <a:cubicBezTo>
                  <a:pt x="82880" y="6172"/>
                  <a:pt x="82941" y="6245"/>
                  <a:pt x="82990" y="6319"/>
                </a:cubicBezTo>
                <a:cubicBezTo>
                  <a:pt x="83088" y="6368"/>
                  <a:pt x="83161" y="6441"/>
                  <a:pt x="83222" y="6539"/>
                </a:cubicBezTo>
                <a:cubicBezTo>
                  <a:pt x="83161" y="6453"/>
                  <a:pt x="83075" y="6380"/>
                  <a:pt x="82990" y="6331"/>
                </a:cubicBezTo>
                <a:cubicBezTo>
                  <a:pt x="82757" y="6196"/>
                  <a:pt x="82414" y="6147"/>
                  <a:pt x="82022" y="6110"/>
                </a:cubicBezTo>
                <a:cubicBezTo>
                  <a:pt x="81141" y="6025"/>
                  <a:pt x="80431" y="5743"/>
                  <a:pt x="79512" y="5682"/>
                </a:cubicBezTo>
                <a:cubicBezTo>
                  <a:pt x="79414" y="5682"/>
                  <a:pt x="79414" y="5768"/>
                  <a:pt x="79512" y="5768"/>
                </a:cubicBezTo>
                <a:cubicBezTo>
                  <a:pt x="80235" y="5817"/>
                  <a:pt x="80676" y="6000"/>
                  <a:pt x="81300" y="6135"/>
                </a:cubicBezTo>
                <a:cubicBezTo>
                  <a:pt x="81912" y="6270"/>
                  <a:pt x="82769" y="6074"/>
                  <a:pt x="83075" y="6563"/>
                </a:cubicBezTo>
                <a:cubicBezTo>
                  <a:pt x="83075" y="6576"/>
                  <a:pt x="83088" y="6576"/>
                  <a:pt x="83100" y="6588"/>
                </a:cubicBezTo>
                <a:cubicBezTo>
                  <a:pt x="83101" y="6588"/>
                  <a:pt x="83103" y="6588"/>
                  <a:pt x="83104" y="6588"/>
                </a:cubicBezTo>
                <a:lnTo>
                  <a:pt x="83104" y="6588"/>
                </a:lnTo>
                <a:cubicBezTo>
                  <a:pt x="83151" y="6731"/>
                  <a:pt x="83186" y="6874"/>
                  <a:pt x="83186" y="7029"/>
                </a:cubicBezTo>
                <a:cubicBezTo>
                  <a:pt x="83198" y="7053"/>
                  <a:pt x="83222" y="7078"/>
                  <a:pt x="83247" y="7090"/>
                </a:cubicBezTo>
                <a:cubicBezTo>
                  <a:pt x="83274" y="7072"/>
                  <a:pt x="83301" y="7061"/>
                  <a:pt x="83327" y="7061"/>
                </a:cubicBezTo>
                <a:cubicBezTo>
                  <a:pt x="83337" y="7061"/>
                  <a:pt x="83347" y="7062"/>
                  <a:pt x="83357" y="7065"/>
                </a:cubicBezTo>
                <a:cubicBezTo>
                  <a:pt x="83398" y="7025"/>
                  <a:pt x="83447" y="7001"/>
                  <a:pt x="83497" y="7001"/>
                </a:cubicBezTo>
                <a:cubicBezTo>
                  <a:pt x="83497" y="7001"/>
                  <a:pt x="83497" y="7001"/>
                  <a:pt x="83497" y="7001"/>
                </a:cubicBezTo>
                <a:lnTo>
                  <a:pt x="83497" y="7001"/>
                </a:lnTo>
                <a:cubicBezTo>
                  <a:pt x="83447" y="7001"/>
                  <a:pt x="83400" y="7025"/>
                  <a:pt x="83369" y="7065"/>
                </a:cubicBezTo>
                <a:cubicBezTo>
                  <a:pt x="83387" y="7065"/>
                  <a:pt x="83406" y="7079"/>
                  <a:pt x="83409" y="7096"/>
                </a:cubicBezTo>
                <a:lnTo>
                  <a:pt x="83409" y="7096"/>
                </a:lnTo>
                <a:cubicBezTo>
                  <a:pt x="83404" y="7086"/>
                  <a:pt x="83391" y="7078"/>
                  <a:pt x="83369" y="7078"/>
                </a:cubicBezTo>
                <a:cubicBezTo>
                  <a:pt x="83354" y="7073"/>
                  <a:pt x="83339" y="7070"/>
                  <a:pt x="83324" y="7070"/>
                </a:cubicBezTo>
                <a:cubicBezTo>
                  <a:pt x="83302" y="7070"/>
                  <a:pt x="83281" y="7076"/>
                  <a:pt x="83259" y="7090"/>
                </a:cubicBezTo>
                <a:cubicBezTo>
                  <a:pt x="82990" y="7433"/>
                  <a:pt x="82402" y="7690"/>
                  <a:pt x="82267" y="8057"/>
                </a:cubicBezTo>
                <a:cubicBezTo>
                  <a:pt x="82260" y="8093"/>
                  <a:pt x="82307" y="8112"/>
                  <a:pt x="82352" y="8112"/>
                </a:cubicBezTo>
                <a:cubicBezTo>
                  <a:pt x="82385" y="8112"/>
                  <a:pt x="82416" y="8102"/>
                  <a:pt x="82426" y="8082"/>
                </a:cubicBezTo>
                <a:cubicBezTo>
                  <a:pt x="82450" y="7998"/>
                  <a:pt x="82497" y="7927"/>
                  <a:pt x="82567" y="7866"/>
                </a:cubicBezTo>
                <a:lnTo>
                  <a:pt x="82567" y="7866"/>
                </a:lnTo>
                <a:cubicBezTo>
                  <a:pt x="82579" y="7869"/>
                  <a:pt x="82591" y="7871"/>
                  <a:pt x="82602" y="7871"/>
                </a:cubicBezTo>
                <a:cubicBezTo>
                  <a:pt x="82619" y="7871"/>
                  <a:pt x="82635" y="7867"/>
                  <a:pt x="82647" y="7861"/>
                </a:cubicBezTo>
                <a:cubicBezTo>
                  <a:pt x="83235" y="7555"/>
                  <a:pt x="83847" y="7347"/>
                  <a:pt x="84483" y="7225"/>
                </a:cubicBezTo>
                <a:lnTo>
                  <a:pt x="84508" y="7225"/>
                </a:lnTo>
                <a:cubicBezTo>
                  <a:pt x="84515" y="7221"/>
                  <a:pt x="84521" y="7217"/>
                  <a:pt x="84526" y="7213"/>
                </a:cubicBezTo>
                <a:lnTo>
                  <a:pt x="84526" y="7213"/>
                </a:lnTo>
                <a:cubicBezTo>
                  <a:pt x="84752" y="7226"/>
                  <a:pt x="84967" y="7250"/>
                  <a:pt x="85194" y="7286"/>
                </a:cubicBezTo>
                <a:cubicBezTo>
                  <a:pt x="85120" y="7580"/>
                  <a:pt x="84998" y="7849"/>
                  <a:pt x="84839" y="8094"/>
                </a:cubicBezTo>
                <a:cubicBezTo>
                  <a:pt x="84618" y="8437"/>
                  <a:pt x="84202" y="8694"/>
                  <a:pt x="83871" y="8988"/>
                </a:cubicBezTo>
                <a:cubicBezTo>
                  <a:pt x="83700" y="9159"/>
                  <a:pt x="83565" y="9355"/>
                  <a:pt x="83455" y="9575"/>
                </a:cubicBezTo>
                <a:cubicBezTo>
                  <a:pt x="83271" y="9845"/>
                  <a:pt x="82855" y="10029"/>
                  <a:pt x="82696" y="10310"/>
                </a:cubicBezTo>
                <a:cubicBezTo>
                  <a:pt x="82682" y="10338"/>
                  <a:pt x="82722" y="10354"/>
                  <a:pt x="82767" y="10354"/>
                </a:cubicBezTo>
                <a:cubicBezTo>
                  <a:pt x="82802" y="10354"/>
                  <a:pt x="82839" y="10344"/>
                  <a:pt x="82855" y="10322"/>
                </a:cubicBezTo>
                <a:cubicBezTo>
                  <a:pt x="82965" y="10139"/>
                  <a:pt x="83296" y="10016"/>
                  <a:pt x="83455" y="9845"/>
                </a:cubicBezTo>
                <a:cubicBezTo>
                  <a:pt x="83773" y="9502"/>
                  <a:pt x="83859" y="9147"/>
                  <a:pt x="84275" y="8816"/>
                </a:cubicBezTo>
                <a:cubicBezTo>
                  <a:pt x="84789" y="8437"/>
                  <a:pt x="85156" y="7911"/>
                  <a:pt x="85352" y="7312"/>
                </a:cubicBezTo>
                <a:lnTo>
                  <a:pt x="85352" y="7312"/>
                </a:lnTo>
                <a:lnTo>
                  <a:pt x="85720" y="7359"/>
                </a:lnTo>
                <a:lnTo>
                  <a:pt x="85720" y="7372"/>
                </a:lnTo>
                <a:cubicBezTo>
                  <a:pt x="85622" y="7580"/>
                  <a:pt x="85500" y="7776"/>
                  <a:pt x="85341" y="7947"/>
                </a:cubicBezTo>
                <a:cubicBezTo>
                  <a:pt x="85306" y="7973"/>
                  <a:pt x="85362" y="8004"/>
                  <a:pt x="85415" y="8004"/>
                </a:cubicBezTo>
                <a:cubicBezTo>
                  <a:pt x="85438" y="8004"/>
                  <a:pt x="85460" y="7999"/>
                  <a:pt x="85475" y="7984"/>
                </a:cubicBezTo>
                <a:cubicBezTo>
                  <a:pt x="85634" y="7812"/>
                  <a:pt x="85769" y="7604"/>
                  <a:pt x="85867" y="7384"/>
                </a:cubicBezTo>
                <a:lnTo>
                  <a:pt x="86173" y="7445"/>
                </a:lnTo>
                <a:cubicBezTo>
                  <a:pt x="85989" y="7739"/>
                  <a:pt x="85794" y="8021"/>
                  <a:pt x="85573" y="8278"/>
                </a:cubicBezTo>
                <a:cubicBezTo>
                  <a:pt x="85365" y="8510"/>
                  <a:pt x="84985" y="8657"/>
                  <a:pt x="84741" y="8878"/>
                </a:cubicBezTo>
                <a:cubicBezTo>
                  <a:pt x="84581" y="9000"/>
                  <a:pt x="84618" y="9135"/>
                  <a:pt x="84545" y="9294"/>
                </a:cubicBezTo>
                <a:cubicBezTo>
                  <a:pt x="84447" y="9478"/>
                  <a:pt x="84226" y="9600"/>
                  <a:pt x="84214" y="9771"/>
                </a:cubicBezTo>
                <a:cubicBezTo>
                  <a:pt x="84214" y="9784"/>
                  <a:pt x="84226" y="9796"/>
                  <a:pt x="84226" y="9796"/>
                </a:cubicBezTo>
                <a:cubicBezTo>
                  <a:pt x="84079" y="9857"/>
                  <a:pt x="83945" y="9943"/>
                  <a:pt x="83810" y="10029"/>
                </a:cubicBezTo>
                <a:cubicBezTo>
                  <a:pt x="83553" y="10200"/>
                  <a:pt x="83467" y="10408"/>
                  <a:pt x="83259" y="10592"/>
                </a:cubicBezTo>
                <a:cubicBezTo>
                  <a:pt x="82928" y="10898"/>
                  <a:pt x="82414" y="11020"/>
                  <a:pt x="81973" y="11241"/>
                </a:cubicBezTo>
                <a:cubicBezTo>
                  <a:pt x="81704" y="11388"/>
                  <a:pt x="81471" y="11584"/>
                  <a:pt x="81214" y="11730"/>
                </a:cubicBezTo>
                <a:cubicBezTo>
                  <a:pt x="80920" y="11877"/>
                  <a:pt x="80651" y="12061"/>
                  <a:pt x="80418" y="12281"/>
                </a:cubicBezTo>
                <a:cubicBezTo>
                  <a:pt x="80394" y="12314"/>
                  <a:pt x="80446" y="12341"/>
                  <a:pt x="80494" y="12341"/>
                </a:cubicBezTo>
                <a:cubicBezTo>
                  <a:pt x="80518" y="12341"/>
                  <a:pt x="80541" y="12334"/>
                  <a:pt x="80553" y="12318"/>
                </a:cubicBezTo>
                <a:cubicBezTo>
                  <a:pt x="80859" y="12012"/>
                  <a:pt x="81288" y="11865"/>
                  <a:pt x="81753" y="11620"/>
                </a:cubicBezTo>
                <a:cubicBezTo>
                  <a:pt x="82071" y="11449"/>
                  <a:pt x="82316" y="11253"/>
                  <a:pt x="82659" y="11094"/>
                </a:cubicBezTo>
                <a:cubicBezTo>
                  <a:pt x="83296" y="10800"/>
                  <a:pt x="83443" y="10420"/>
                  <a:pt x="83957" y="10078"/>
                </a:cubicBezTo>
                <a:cubicBezTo>
                  <a:pt x="84302" y="9839"/>
                  <a:pt x="84729" y="9659"/>
                  <a:pt x="85124" y="9458"/>
                </a:cubicBezTo>
                <a:lnTo>
                  <a:pt x="85124" y="9458"/>
                </a:lnTo>
                <a:cubicBezTo>
                  <a:pt x="84911" y="9598"/>
                  <a:pt x="84729" y="9760"/>
                  <a:pt x="84557" y="9943"/>
                </a:cubicBezTo>
                <a:cubicBezTo>
                  <a:pt x="84165" y="10384"/>
                  <a:pt x="84165" y="10812"/>
                  <a:pt x="83639" y="11228"/>
                </a:cubicBezTo>
                <a:cubicBezTo>
                  <a:pt x="83333" y="11461"/>
                  <a:pt x="83222" y="11694"/>
                  <a:pt x="82977" y="11951"/>
                </a:cubicBezTo>
                <a:cubicBezTo>
                  <a:pt x="82696" y="12245"/>
                  <a:pt x="82133" y="12343"/>
                  <a:pt x="81790" y="12600"/>
                </a:cubicBezTo>
                <a:cubicBezTo>
                  <a:pt x="81746" y="12635"/>
                  <a:pt x="81803" y="12664"/>
                  <a:pt x="81861" y="12664"/>
                </a:cubicBezTo>
                <a:cubicBezTo>
                  <a:pt x="81884" y="12664"/>
                  <a:pt x="81907" y="12659"/>
                  <a:pt x="81924" y="12649"/>
                </a:cubicBezTo>
                <a:cubicBezTo>
                  <a:pt x="82231" y="12416"/>
                  <a:pt x="82782" y="12330"/>
                  <a:pt x="83075" y="12098"/>
                </a:cubicBezTo>
                <a:cubicBezTo>
                  <a:pt x="83149" y="12037"/>
                  <a:pt x="83210" y="11951"/>
                  <a:pt x="83259" y="11865"/>
                </a:cubicBezTo>
                <a:cubicBezTo>
                  <a:pt x="83430" y="11596"/>
                  <a:pt x="83651" y="11363"/>
                  <a:pt x="83908" y="11167"/>
                </a:cubicBezTo>
                <a:cubicBezTo>
                  <a:pt x="84092" y="11033"/>
                  <a:pt x="84226" y="10849"/>
                  <a:pt x="84300" y="10641"/>
                </a:cubicBezTo>
                <a:cubicBezTo>
                  <a:pt x="84483" y="10175"/>
                  <a:pt x="84814" y="9771"/>
                  <a:pt x="85390" y="9392"/>
                </a:cubicBezTo>
                <a:cubicBezTo>
                  <a:pt x="85432" y="9370"/>
                  <a:pt x="85400" y="9340"/>
                  <a:pt x="85359" y="9332"/>
                </a:cubicBezTo>
                <a:lnTo>
                  <a:pt x="85359" y="9332"/>
                </a:lnTo>
                <a:cubicBezTo>
                  <a:pt x="85500" y="9249"/>
                  <a:pt x="85640" y="9155"/>
                  <a:pt x="85769" y="9049"/>
                </a:cubicBezTo>
                <a:cubicBezTo>
                  <a:pt x="86381" y="8547"/>
                  <a:pt x="86834" y="8021"/>
                  <a:pt x="87826" y="7690"/>
                </a:cubicBezTo>
                <a:cubicBezTo>
                  <a:pt x="87838" y="7690"/>
                  <a:pt x="87838" y="7690"/>
                  <a:pt x="87851" y="7678"/>
                </a:cubicBezTo>
                <a:cubicBezTo>
                  <a:pt x="87889" y="7649"/>
                  <a:pt x="87852" y="7612"/>
                  <a:pt x="87799" y="7610"/>
                </a:cubicBezTo>
                <a:lnTo>
                  <a:pt x="87799" y="7610"/>
                </a:lnTo>
                <a:cubicBezTo>
                  <a:pt x="87801" y="7610"/>
                  <a:pt x="87804" y="7610"/>
                  <a:pt x="87806" y="7610"/>
                </a:cubicBezTo>
                <a:cubicBezTo>
                  <a:pt x="87862" y="7610"/>
                  <a:pt x="87902" y="7646"/>
                  <a:pt x="87863" y="7665"/>
                </a:cubicBezTo>
                <a:cubicBezTo>
                  <a:pt x="87985" y="7678"/>
                  <a:pt x="88108" y="7690"/>
                  <a:pt x="88230" y="7690"/>
                </a:cubicBezTo>
                <a:cubicBezTo>
                  <a:pt x="88316" y="7653"/>
                  <a:pt x="88402" y="7616"/>
                  <a:pt x="88499" y="7580"/>
                </a:cubicBezTo>
                <a:cubicBezTo>
                  <a:pt x="88516" y="7573"/>
                  <a:pt x="88531" y="7570"/>
                  <a:pt x="88545" y="7570"/>
                </a:cubicBezTo>
                <a:cubicBezTo>
                  <a:pt x="88595" y="7570"/>
                  <a:pt x="88623" y="7609"/>
                  <a:pt x="88594" y="7639"/>
                </a:cubicBezTo>
                <a:lnTo>
                  <a:pt x="88594" y="7639"/>
                </a:lnTo>
                <a:cubicBezTo>
                  <a:pt x="88607" y="7611"/>
                  <a:pt x="88572" y="7582"/>
                  <a:pt x="88529" y="7582"/>
                </a:cubicBezTo>
                <a:cubicBezTo>
                  <a:pt x="88516" y="7582"/>
                  <a:pt x="88501" y="7585"/>
                  <a:pt x="88487" y="7592"/>
                </a:cubicBezTo>
                <a:cubicBezTo>
                  <a:pt x="88402" y="7629"/>
                  <a:pt x="88316" y="7665"/>
                  <a:pt x="88230" y="7702"/>
                </a:cubicBezTo>
                <a:cubicBezTo>
                  <a:pt x="88010" y="7788"/>
                  <a:pt x="87814" y="7910"/>
                  <a:pt x="87630" y="8057"/>
                </a:cubicBezTo>
                <a:cubicBezTo>
                  <a:pt x="87300" y="8351"/>
                  <a:pt x="87226" y="8694"/>
                  <a:pt x="86822" y="8963"/>
                </a:cubicBezTo>
                <a:cubicBezTo>
                  <a:pt x="86553" y="9135"/>
                  <a:pt x="86247" y="9220"/>
                  <a:pt x="86112" y="9453"/>
                </a:cubicBezTo>
                <a:cubicBezTo>
                  <a:pt x="85940" y="9759"/>
                  <a:pt x="86173" y="10090"/>
                  <a:pt x="86124" y="10408"/>
                </a:cubicBezTo>
                <a:cubicBezTo>
                  <a:pt x="86124" y="10433"/>
                  <a:pt x="86164" y="10445"/>
                  <a:pt x="86204" y="10445"/>
                </a:cubicBezTo>
                <a:cubicBezTo>
                  <a:pt x="86244" y="10445"/>
                  <a:pt x="86283" y="10433"/>
                  <a:pt x="86283" y="10408"/>
                </a:cubicBezTo>
                <a:cubicBezTo>
                  <a:pt x="86332" y="10102"/>
                  <a:pt x="86100" y="9771"/>
                  <a:pt x="86259" y="9478"/>
                </a:cubicBezTo>
                <a:cubicBezTo>
                  <a:pt x="86467" y="9110"/>
                  <a:pt x="86847" y="9147"/>
                  <a:pt x="87153" y="8890"/>
                </a:cubicBezTo>
                <a:cubicBezTo>
                  <a:pt x="87655" y="8461"/>
                  <a:pt x="87655" y="8033"/>
                  <a:pt x="88475" y="7702"/>
                </a:cubicBezTo>
                <a:lnTo>
                  <a:pt x="88504" y="7690"/>
                </a:lnTo>
                <a:lnTo>
                  <a:pt x="88504" y="7690"/>
                </a:lnTo>
                <a:cubicBezTo>
                  <a:pt x="88572" y="7690"/>
                  <a:pt x="88641" y="7689"/>
                  <a:pt x="88720" y="7678"/>
                </a:cubicBezTo>
                <a:cubicBezTo>
                  <a:pt x="89237" y="7634"/>
                  <a:pt x="89783" y="7501"/>
                  <a:pt x="90297" y="7501"/>
                </a:cubicBezTo>
                <a:cubicBezTo>
                  <a:pt x="90356" y="7501"/>
                  <a:pt x="90413" y="7503"/>
                  <a:pt x="90471" y="7506"/>
                </a:cubicBezTo>
                <a:cubicBezTo>
                  <a:pt x="89773" y="7898"/>
                  <a:pt x="89442" y="8425"/>
                  <a:pt x="88659" y="8792"/>
                </a:cubicBezTo>
                <a:cubicBezTo>
                  <a:pt x="87900" y="9147"/>
                  <a:pt x="87520" y="9441"/>
                  <a:pt x="87226" y="9943"/>
                </a:cubicBezTo>
                <a:cubicBezTo>
                  <a:pt x="87030" y="10249"/>
                  <a:pt x="86920" y="10580"/>
                  <a:pt x="86724" y="10886"/>
                </a:cubicBezTo>
                <a:cubicBezTo>
                  <a:pt x="86602" y="11078"/>
                  <a:pt x="86571" y="11092"/>
                  <a:pt x="86532" y="11092"/>
                </a:cubicBezTo>
                <a:cubicBezTo>
                  <a:pt x="86525" y="11092"/>
                  <a:pt x="86518" y="11092"/>
                  <a:pt x="86510" y="11092"/>
                </a:cubicBezTo>
                <a:cubicBezTo>
                  <a:pt x="86477" y="11092"/>
                  <a:pt x="86431" y="11100"/>
                  <a:pt x="86332" y="11179"/>
                </a:cubicBezTo>
                <a:cubicBezTo>
                  <a:pt x="86320" y="11204"/>
                  <a:pt x="86296" y="11216"/>
                  <a:pt x="86283" y="11241"/>
                </a:cubicBezTo>
                <a:cubicBezTo>
                  <a:pt x="86271" y="11277"/>
                  <a:pt x="86259" y="11314"/>
                  <a:pt x="86259" y="11351"/>
                </a:cubicBezTo>
                <a:cubicBezTo>
                  <a:pt x="86259" y="11378"/>
                  <a:pt x="86211" y="11392"/>
                  <a:pt x="86171" y="11392"/>
                </a:cubicBezTo>
                <a:cubicBezTo>
                  <a:pt x="86168" y="11392"/>
                  <a:pt x="86165" y="11392"/>
                  <a:pt x="86162" y="11392"/>
                </a:cubicBezTo>
                <a:lnTo>
                  <a:pt x="86162" y="11392"/>
                </a:lnTo>
                <a:cubicBezTo>
                  <a:pt x="86199" y="11390"/>
                  <a:pt x="86247" y="11376"/>
                  <a:pt x="86247" y="11351"/>
                </a:cubicBezTo>
                <a:lnTo>
                  <a:pt x="86259" y="11351"/>
                </a:lnTo>
                <a:cubicBezTo>
                  <a:pt x="86259" y="11314"/>
                  <a:pt x="86271" y="11277"/>
                  <a:pt x="86271" y="11241"/>
                </a:cubicBezTo>
                <a:cubicBezTo>
                  <a:pt x="86308" y="11069"/>
                  <a:pt x="86296" y="10898"/>
                  <a:pt x="86247" y="10739"/>
                </a:cubicBezTo>
                <a:cubicBezTo>
                  <a:pt x="86241" y="10717"/>
                  <a:pt x="86208" y="10707"/>
                  <a:pt x="86173" y="10707"/>
                </a:cubicBezTo>
                <a:cubicBezTo>
                  <a:pt x="86128" y="10707"/>
                  <a:pt x="86081" y="10723"/>
                  <a:pt x="86087" y="10751"/>
                </a:cubicBezTo>
                <a:cubicBezTo>
                  <a:pt x="86149" y="10947"/>
                  <a:pt x="86149" y="11155"/>
                  <a:pt x="86087" y="11351"/>
                </a:cubicBezTo>
                <a:cubicBezTo>
                  <a:pt x="86087" y="11375"/>
                  <a:pt x="86100" y="11388"/>
                  <a:pt x="86124" y="11388"/>
                </a:cubicBezTo>
                <a:cubicBezTo>
                  <a:pt x="86127" y="11389"/>
                  <a:pt x="86130" y="11390"/>
                  <a:pt x="86134" y="11391"/>
                </a:cubicBezTo>
                <a:lnTo>
                  <a:pt x="86134" y="11391"/>
                </a:lnTo>
                <a:cubicBezTo>
                  <a:pt x="86098" y="11439"/>
                  <a:pt x="86062" y="11487"/>
                  <a:pt x="86038" y="11547"/>
                </a:cubicBezTo>
                <a:cubicBezTo>
                  <a:pt x="85940" y="11779"/>
                  <a:pt x="85818" y="12012"/>
                  <a:pt x="85671" y="12220"/>
                </a:cubicBezTo>
                <a:cubicBezTo>
                  <a:pt x="85585" y="12330"/>
                  <a:pt x="85524" y="12343"/>
                  <a:pt x="85475" y="12465"/>
                </a:cubicBezTo>
                <a:cubicBezTo>
                  <a:pt x="85461" y="12493"/>
                  <a:pt x="85502" y="12508"/>
                  <a:pt x="85544" y="12508"/>
                </a:cubicBezTo>
                <a:cubicBezTo>
                  <a:pt x="85577" y="12508"/>
                  <a:pt x="85611" y="12499"/>
                  <a:pt x="85622" y="12477"/>
                </a:cubicBezTo>
                <a:cubicBezTo>
                  <a:pt x="85720" y="12281"/>
                  <a:pt x="86014" y="12134"/>
                  <a:pt x="86112" y="11939"/>
                </a:cubicBezTo>
                <a:cubicBezTo>
                  <a:pt x="86247" y="11645"/>
                  <a:pt x="86112" y="11241"/>
                  <a:pt x="86822" y="11143"/>
                </a:cubicBezTo>
                <a:cubicBezTo>
                  <a:pt x="86859" y="11143"/>
                  <a:pt x="86883" y="11118"/>
                  <a:pt x="86883" y="11106"/>
                </a:cubicBezTo>
                <a:cubicBezTo>
                  <a:pt x="86883" y="10286"/>
                  <a:pt x="87618" y="9392"/>
                  <a:pt x="88769" y="8853"/>
                </a:cubicBezTo>
                <a:cubicBezTo>
                  <a:pt x="89063" y="8718"/>
                  <a:pt x="89344" y="8571"/>
                  <a:pt x="89626" y="8388"/>
                </a:cubicBezTo>
                <a:cubicBezTo>
                  <a:pt x="90005" y="8106"/>
                  <a:pt x="90189" y="7776"/>
                  <a:pt x="90667" y="7531"/>
                </a:cubicBezTo>
                <a:cubicBezTo>
                  <a:pt x="90672" y="7527"/>
                  <a:pt x="90677" y="7524"/>
                  <a:pt x="90683" y="7521"/>
                </a:cubicBezTo>
                <a:lnTo>
                  <a:pt x="90683" y="7521"/>
                </a:lnTo>
                <a:cubicBezTo>
                  <a:pt x="90885" y="7547"/>
                  <a:pt x="91075" y="7619"/>
                  <a:pt x="91254" y="7714"/>
                </a:cubicBezTo>
                <a:cubicBezTo>
                  <a:pt x="91384" y="7797"/>
                  <a:pt x="91503" y="7891"/>
                  <a:pt x="91610" y="7996"/>
                </a:cubicBezTo>
                <a:lnTo>
                  <a:pt x="91610" y="7996"/>
                </a:lnTo>
                <a:cubicBezTo>
                  <a:pt x="91562" y="7998"/>
                  <a:pt x="91500" y="8011"/>
                  <a:pt x="91512" y="8045"/>
                </a:cubicBezTo>
                <a:cubicBezTo>
                  <a:pt x="91646" y="8474"/>
                  <a:pt x="91218" y="8853"/>
                  <a:pt x="91071" y="9269"/>
                </a:cubicBezTo>
                <a:cubicBezTo>
                  <a:pt x="91063" y="9300"/>
                  <a:pt x="91116" y="9321"/>
                  <a:pt x="91164" y="9321"/>
                </a:cubicBezTo>
                <a:cubicBezTo>
                  <a:pt x="91193" y="9321"/>
                  <a:pt x="91221" y="9313"/>
                  <a:pt x="91230" y="9294"/>
                </a:cubicBezTo>
                <a:cubicBezTo>
                  <a:pt x="91377" y="8865"/>
                  <a:pt x="91793" y="8486"/>
                  <a:pt x="91671" y="8045"/>
                </a:cubicBezTo>
                <a:lnTo>
                  <a:pt x="91671" y="8045"/>
                </a:lnTo>
                <a:cubicBezTo>
                  <a:pt x="91842" y="8192"/>
                  <a:pt x="92038" y="8302"/>
                  <a:pt x="92246" y="8363"/>
                </a:cubicBezTo>
                <a:cubicBezTo>
                  <a:pt x="92258" y="8360"/>
                  <a:pt x="92271" y="8359"/>
                  <a:pt x="92284" y="8359"/>
                </a:cubicBezTo>
                <a:cubicBezTo>
                  <a:pt x="92312" y="8359"/>
                  <a:pt x="92339" y="8366"/>
                  <a:pt x="92355" y="8380"/>
                </a:cubicBezTo>
                <a:lnTo>
                  <a:pt x="92355" y="8380"/>
                </a:lnTo>
                <a:cubicBezTo>
                  <a:pt x="92340" y="8375"/>
                  <a:pt x="92316" y="8371"/>
                  <a:pt x="92291" y="8371"/>
                </a:cubicBezTo>
                <a:cubicBezTo>
                  <a:pt x="92276" y="8371"/>
                  <a:pt x="92260" y="8372"/>
                  <a:pt x="92246" y="8376"/>
                </a:cubicBezTo>
                <a:lnTo>
                  <a:pt x="92246" y="8363"/>
                </a:lnTo>
                <a:cubicBezTo>
                  <a:pt x="92234" y="8363"/>
                  <a:pt x="92222" y="8376"/>
                  <a:pt x="92222" y="8388"/>
                </a:cubicBezTo>
                <a:cubicBezTo>
                  <a:pt x="92038" y="8963"/>
                  <a:pt x="91303" y="9404"/>
                  <a:pt x="90765" y="9906"/>
                </a:cubicBezTo>
                <a:cubicBezTo>
                  <a:pt x="90336" y="10310"/>
                  <a:pt x="89957" y="10775"/>
                  <a:pt x="89663" y="11290"/>
                </a:cubicBezTo>
                <a:cubicBezTo>
                  <a:pt x="89648" y="11320"/>
                  <a:pt x="89698" y="11341"/>
                  <a:pt x="89747" y="11341"/>
                </a:cubicBezTo>
                <a:cubicBezTo>
                  <a:pt x="89778" y="11341"/>
                  <a:pt x="89808" y="11333"/>
                  <a:pt x="89822" y="11314"/>
                </a:cubicBezTo>
                <a:cubicBezTo>
                  <a:pt x="90201" y="10665"/>
                  <a:pt x="90691" y="10102"/>
                  <a:pt x="91267" y="9624"/>
                </a:cubicBezTo>
                <a:cubicBezTo>
                  <a:pt x="91744" y="9233"/>
                  <a:pt x="92234" y="8878"/>
                  <a:pt x="92369" y="8400"/>
                </a:cubicBezTo>
                <a:lnTo>
                  <a:pt x="92405" y="8412"/>
                </a:lnTo>
                <a:cubicBezTo>
                  <a:pt x="92510" y="8431"/>
                  <a:pt x="92619" y="8439"/>
                  <a:pt x="92731" y="8439"/>
                </a:cubicBezTo>
                <a:cubicBezTo>
                  <a:pt x="93220" y="8439"/>
                  <a:pt x="93761" y="8285"/>
                  <a:pt x="94230" y="8155"/>
                </a:cubicBezTo>
                <a:cubicBezTo>
                  <a:pt x="94315" y="8094"/>
                  <a:pt x="94389" y="8033"/>
                  <a:pt x="94487" y="7984"/>
                </a:cubicBezTo>
                <a:cubicBezTo>
                  <a:pt x="94502" y="7975"/>
                  <a:pt x="94520" y="7971"/>
                  <a:pt x="94537" y="7971"/>
                </a:cubicBezTo>
                <a:cubicBezTo>
                  <a:pt x="94592" y="7971"/>
                  <a:pt x="94643" y="8008"/>
                  <a:pt x="94597" y="8045"/>
                </a:cubicBezTo>
                <a:lnTo>
                  <a:pt x="94596" y="8045"/>
                </a:lnTo>
                <a:lnTo>
                  <a:pt x="94596" y="8045"/>
                </a:lnTo>
                <a:cubicBezTo>
                  <a:pt x="94620" y="8013"/>
                  <a:pt x="94573" y="7983"/>
                  <a:pt x="94525" y="7983"/>
                </a:cubicBezTo>
                <a:cubicBezTo>
                  <a:pt x="94507" y="7983"/>
                  <a:pt x="94489" y="7987"/>
                  <a:pt x="94475" y="7996"/>
                </a:cubicBezTo>
                <a:cubicBezTo>
                  <a:pt x="94389" y="8045"/>
                  <a:pt x="94303" y="8106"/>
                  <a:pt x="94217" y="8167"/>
                </a:cubicBezTo>
                <a:cubicBezTo>
                  <a:pt x="93985" y="8314"/>
                  <a:pt x="93752" y="8449"/>
                  <a:pt x="93532" y="8596"/>
                </a:cubicBezTo>
                <a:cubicBezTo>
                  <a:pt x="93485" y="8633"/>
                  <a:pt x="93537" y="8670"/>
                  <a:pt x="93592" y="8670"/>
                </a:cubicBezTo>
                <a:cubicBezTo>
                  <a:pt x="93609" y="8670"/>
                  <a:pt x="93627" y="8666"/>
                  <a:pt x="93642" y="8657"/>
                </a:cubicBezTo>
                <a:cubicBezTo>
                  <a:pt x="93936" y="8461"/>
                  <a:pt x="94230" y="8265"/>
                  <a:pt x="94536" y="8082"/>
                </a:cubicBezTo>
                <a:lnTo>
                  <a:pt x="94552" y="8074"/>
                </a:lnTo>
                <a:lnTo>
                  <a:pt x="94552" y="8074"/>
                </a:lnTo>
                <a:cubicBezTo>
                  <a:pt x="94625" y="8145"/>
                  <a:pt x="94709" y="8193"/>
                  <a:pt x="94805" y="8241"/>
                </a:cubicBezTo>
                <a:cubicBezTo>
                  <a:pt x="95026" y="8363"/>
                  <a:pt x="95368" y="8449"/>
                  <a:pt x="95515" y="8608"/>
                </a:cubicBezTo>
                <a:cubicBezTo>
                  <a:pt x="95589" y="8682"/>
                  <a:pt x="95552" y="8780"/>
                  <a:pt x="95650" y="8853"/>
                </a:cubicBezTo>
                <a:cubicBezTo>
                  <a:pt x="95697" y="8900"/>
                  <a:pt x="95754" y="8935"/>
                  <a:pt x="95813" y="8960"/>
                </a:cubicBezTo>
                <a:lnTo>
                  <a:pt x="95813" y="8960"/>
                </a:lnTo>
                <a:cubicBezTo>
                  <a:pt x="95285" y="9482"/>
                  <a:pt x="94412" y="9885"/>
                  <a:pt x="94193" y="10482"/>
                </a:cubicBezTo>
                <a:cubicBezTo>
                  <a:pt x="93936" y="11130"/>
                  <a:pt x="94132" y="11865"/>
                  <a:pt x="94168" y="12514"/>
                </a:cubicBezTo>
                <a:cubicBezTo>
                  <a:pt x="94193" y="12804"/>
                  <a:pt x="94193" y="13095"/>
                  <a:pt x="94169" y="13385"/>
                </a:cubicBezTo>
                <a:lnTo>
                  <a:pt x="94169" y="13385"/>
                </a:lnTo>
                <a:cubicBezTo>
                  <a:pt x="94165" y="13393"/>
                  <a:pt x="94160" y="13400"/>
                  <a:pt x="94156" y="13408"/>
                </a:cubicBezTo>
                <a:cubicBezTo>
                  <a:pt x="94058" y="13579"/>
                  <a:pt x="93985" y="13751"/>
                  <a:pt x="93936" y="13934"/>
                </a:cubicBezTo>
                <a:cubicBezTo>
                  <a:pt x="93936" y="13947"/>
                  <a:pt x="93936" y="13947"/>
                  <a:pt x="93936" y="13959"/>
                </a:cubicBezTo>
                <a:cubicBezTo>
                  <a:pt x="93939" y="13961"/>
                  <a:pt x="93943" y="13962"/>
                  <a:pt x="93947" y="13964"/>
                </a:cubicBezTo>
                <a:lnTo>
                  <a:pt x="93947" y="13964"/>
                </a:lnTo>
                <a:cubicBezTo>
                  <a:pt x="93904" y="14017"/>
                  <a:pt x="93870" y="14063"/>
                  <a:pt x="93826" y="14118"/>
                </a:cubicBezTo>
                <a:cubicBezTo>
                  <a:pt x="93838" y="14106"/>
                  <a:pt x="93862" y="14094"/>
                  <a:pt x="93875" y="14081"/>
                </a:cubicBezTo>
                <a:cubicBezTo>
                  <a:pt x="93911" y="14045"/>
                  <a:pt x="93960" y="14008"/>
                  <a:pt x="94009" y="13971"/>
                </a:cubicBezTo>
                <a:lnTo>
                  <a:pt x="94015" y="13971"/>
                </a:lnTo>
                <a:lnTo>
                  <a:pt x="93997" y="13983"/>
                </a:lnTo>
                <a:cubicBezTo>
                  <a:pt x="93960" y="14020"/>
                  <a:pt x="93911" y="14057"/>
                  <a:pt x="93862" y="14094"/>
                </a:cubicBezTo>
                <a:cubicBezTo>
                  <a:pt x="93850" y="14106"/>
                  <a:pt x="93826" y="14118"/>
                  <a:pt x="93813" y="14130"/>
                </a:cubicBezTo>
                <a:cubicBezTo>
                  <a:pt x="93434" y="14400"/>
                  <a:pt x="93030" y="14681"/>
                  <a:pt x="92858" y="15024"/>
                </a:cubicBezTo>
                <a:cubicBezTo>
                  <a:pt x="92099" y="15575"/>
                  <a:pt x="91903" y="16261"/>
                  <a:pt x="91291" y="16861"/>
                </a:cubicBezTo>
                <a:cubicBezTo>
                  <a:pt x="90740" y="17387"/>
                  <a:pt x="90103" y="17840"/>
                  <a:pt x="90005" y="18452"/>
                </a:cubicBezTo>
                <a:cubicBezTo>
                  <a:pt x="90005" y="18477"/>
                  <a:pt x="90045" y="18489"/>
                  <a:pt x="90085" y="18489"/>
                </a:cubicBezTo>
                <a:cubicBezTo>
                  <a:pt x="90125" y="18489"/>
                  <a:pt x="90165" y="18477"/>
                  <a:pt x="90165" y="18452"/>
                </a:cubicBezTo>
                <a:cubicBezTo>
                  <a:pt x="90275" y="17730"/>
                  <a:pt x="91181" y="17216"/>
                  <a:pt x="91720" y="16591"/>
                </a:cubicBezTo>
                <a:cubicBezTo>
                  <a:pt x="92124" y="16126"/>
                  <a:pt x="92320" y="15624"/>
                  <a:pt x="92834" y="15183"/>
                </a:cubicBezTo>
                <a:cubicBezTo>
                  <a:pt x="92883" y="15146"/>
                  <a:pt x="92932" y="15098"/>
                  <a:pt x="92981" y="15061"/>
                </a:cubicBezTo>
                <a:lnTo>
                  <a:pt x="92989" y="15061"/>
                </a:lnTo>
                <a:cubicBezTo>
                  <a:pt x="92945" y="15094"/>
                  <a:pt x="92902" y="15127"/>
                  <a:pt x="92858" y="15171"/>
                </a:cubicBezTo>
                <a:cubicBezTo>
                  <a:pt x="92540" y="15600"/>
                  <a:pt x="92356" y="16102"/>
                  <a:pt x="92332" y="16628"/>
                </a:cubicBezTo>
                <a:cubicBezTo>
                  <a:pt x="92332" y="16659"/>
                  <a:pt x="92369" y="16674"/>
                  <a:pt x="92405" y="16674"/>
                </a:cubicBezTo>
                <a:cubicBezTo>
                  <a:pt x="92442" y="16674"/>
                  <a:pt x="92479" y="16659"/>
                  <a:pt x="92479" y="16628"/>
                </a:cubicBezTo>
                <a:cubicBezTo>
                  <a:pt x="92528" y="15869"/>
                  <a:pt x="92944" y="15195"/>
                  <a:pt x="93617" y="14510"/>
                </a:cubicBezTo>
                <a:cubicBezTo>
                  <a:pt x="93711" y="14428"/>
                  <a:pt x="93805" y="14324"/>
                  <a:pt x="93887" y="14219"/>
                </a:cubicBezTo>
                <a:lnTo>
                  <a:pt x="93887" y="14219"/>
                </a:lnTo>
                <a:cubicBezTo>
                  <a:pt x="94029" y="14112"/>
                  <a:pt x="94160" y="14017"/>
                  <a:pt x="94291" y="13922"/>
                </a:cubicBezTo>
                <a:cubicBezTo>
                  <a:pt x="94915" y="13432"/>
                  <a:pt x="95405" y="12894"/>
                  <a:pt x="95932" y="12379"/>
                </a:cubicBezTo>
                <a:lnTo>
                  <a:pt x="95968" y="12343"/>
                </a:lnTo>
                <a:cubicBezTo>
                  <a:pt x="95925" y="12343"/>
                  <a:pt x="95873" y="12324"/>
                  <a:pt x="95877" y="12303"/>
                </a:cubicBezTo>
                <a:lnTo>
                  <a:pt x="95877" y="12303"/>
                </a:lnTo>
                <a:cubicBezTo>
                  <a:pt x="95894" y="12318"/>
                  <a:pt x="95935" y="12330"/>
                  <a:pt x="95977" y="12330"/>
                </a:cubicBezTo>
                <a:lnTo>
                  <a:pt x="95977" y="12330"/>
                </a:lnTo>
                <a:cubicBezTo>
                  <a:pt x="95998" y="12330"/>
                  <a:pt x="96019" y="12328"/>
                  <a:pt x="96030" y="12306"/>
                </a:cubicBezTo>
                <a:lnTo>
                  <a:pt x="96066" y="12245"/>
                </a:lnTo>
                <a:cubicBezTo>
                  <a:pt x="96069" y="12238"/>
                  <a:pt x="96073" y="12230"/>
                  <a:pt x="96076" y="12223"/>
                </a:cubicBezTo>
                <a:lnTo>
                  <a:pt x="96076" y="12223"/>
                </a:lnTo>
                <a:cubicBezTo>
                  <a:pt x="96587" y="11737"/>
                  <a:pt x="97086" y="11250"/>
                  <a:pt x="97585" y="10751"/>
                </a:cubicBezTo>
                <a:cubicBezTo>
                  <a:pt x="98013" y="10322"/>
                  <a:pt x="98368" y="9906"/>
                  <a:pt x="98282" y="9416"/>
                </a:cubicBezTo>
                <a:cubicBezTo>
                  <a:pt x="98276" y="9392"/>
                  <a:pt x="98233" y="9380"/>
                  <a:pt x="98194" y="9380"/>
                </a:cubicBezTo>
                <a:cubicBezTo>
                  <a:pt x="98154" y="9380"/>
                  <a:pt x="98117" y="9392"/>
                  <a:pt x="98123" y="9416"/>
                </a:cubicBezTo>
                <a:cubicBezTo>
                  <a:pt x="98246" y="10102"/>
                  <a:pt x="97462" y="10702"/>
                  <a:pt x="96862" y="11277"/>
                </a:cubicBezTo>
                <a:cubicBezTo>
                  <a:pt x="96654" y="11498"/>
                  <a:pt x="96434" y="11706"/>
                  <a:pt x="96213" y="11926"/>
                </a:cubicBezTo>
                <a:cubicBezTo>
                  <a:pt x="96483" y="11241"/>
                  <a:pt x="96544" y="10531"/>
                  <a:pt x="97034" y="9882"/>
                </a:cubicBezTo>
                <a:cubicBezTo>
                  <a:pt x="97056" y="9851"/>
                  <a:pt x="97009" y="9830"/>
                  <a:pt x="96961" y="9830"/>
                </a:cubicBezTo>
                <a:cubicBezTo>
                  <a:pt x="96931" y="9830"/>
                  <a:pt x="96901" y="9838"/>
                  <a:pt x="96887" y="9857"/>
                </a:cubicBezTo>
                <a:cubicBezTo>
                  <a:pt x="96311" y="10616"/>
                  <a:pt x="96323" y="11437"/>
                  <a:pt x="95919" y="12208"/>
                </a:cubicBezTo>
                <a:cubicBezTo>
                  <a:pt x="95907" y="12220"/>
                  <a:pt x="95901" y="12232"/>
                  <a:pt x="95895" y="12244"/>
                </a:cubicBezTo>
                <a:lnTo>
                  <a:pt x="95895" y="12244"/>
                </a:lnTo>
                <a:lnTo>
                  <a:pt x="95221" y="12906"/>
                </a:lnTo>
                <a:cubicBezTo>
                  <a:pt x="94866" y="13261"/>
                  <a:pt x="94499" y="13592"/>
                  <a:pt x="94107" y="13910"/>
                </a:cubicBezTo>
                <a:lnTo>
                  <a:pt x="94015" y="13971"/>
                </a:lnTo>
                <a:lnTo>
                  <a:pt x="94015" y="13971"/>
                </a:lnTo>
                <a:cubicBezTo>
                  <a:pt x="94010" y="13971"/>
                  <a:pt x="94004" y="13971"/>
                  <a:pt x="93998" y="13970"/>
                </a:cubicBezTo>
                <a:lnTo>
                  <a:pt x="93998" y="13970"/>
                </a:lnTo>
                <a:lnTo>
                  <a:pt x="94107" y="13898"/>
                </a:lnTo>
                <a:cubicBezTo>
                  <a:pt x="94107" y="13873"/>
                  <a:pt x="94119" y="13849"/>
                  <a:pt x="94119" y="13824"/>
                </a:cubicBezTo>
                <a:cubicBezTo>
                  <a:pt x="94156" y="13714"/>
                  <a:pt x="94205" y="13604"/>
                  <a:pt x="94254" y="13506"/>
                </a:cubicBezTo>
                <a:cubicBezTo>
                  <a:pt x="94487" y="13041"/>
                  <a:pt x="94854" y="12575"/>
                  <a:pt x="95062" y="12122"/>
                </a:cubicBezTo>
                <a:lnTo>
                  <a:pt x="95907" y="10286"/>
                </a:lnTo>
                <a:cubicBezTo>
                  <a:pt x="95922" y="10255"/>
                  <a:pt x="95872" y="10234"/>
                  <a:pt x="95825" y="10234"/>
                </a:cubicBezTo>
                <a:cubicBezTo>
                  <a:pt x="95797" y="10234"/>
                  <a:pt x="95770" y="10242"/>
                  <a:pt x="95760" y="10261"/>
                </a:cubicBezTo>
                <a:cubicBezTo>
                  <a:pt x="95454" y="10947"/>
                  <a:pt x="95136" y="11620"/>
                  <a:pt x="94817" y="12306"/>
                </a:cubicBezTo>
                <a:cubicBezTo>
                  <a:pt x="94674" y="12581"/>
                  <a:pt x="94507" y="12857"/>
                  <a:pt x="94328" y="13120"/>
                </a:cubicBezTo>
                <a:lnTo>
                  <a:pt x="94328" y="13120"/>
                </a:lnTo>
                <a:lnTo>
                  <a:pt x="94328" y="12918"/>
                </a:lnTo>
                <a:cubicBezTo>
                  <a:pt x="94303" y="12257"/>
                  <a:pt x="94193" y="11596"/>
                  <a:pt x="94242" y="10947"/>
                </a:cubicBezTo>
                <a:cubicBezTo>
                  <a:pt x="94328" y="10114"/>
                  <a:pt x="95270" y="9673"/>
                  <a:pt x="95956" y="9000"/>
                </a:cubicBezTo>
                <a:lnTo>
                  <a:pt x="95981" y="8963"/>
                </a:lnTo>
                <a:cubicBezTo>
                  <a:pt x="96013" y="8939"/>
                  <a:pt x="95966" y="8915"/>
                  <a:pt x="95916" y="8915"/>
                </a:cubicBezTo>
                <a:cubicBezTo>
                  <a:pt x="95890" y="8915"/>
                  <a:pt x="95863" y="8922"/>
                  <a:pt x="95846" y="8939"/>
                </a:cubicBezTo>
                <a:lnTo>
                  <a:pt x="95846" y="8939"/>
                </a:lnTo>
                <a:cubicBezTo>
                  <a:pt x="95850" y="8935"/>
                  <a:pt x="95854" y="8931"/>
                  <a:pt x="95858" y="8927"/>
                </a:cubicBezTo>
                <a:cubicBezTo>
                  <a:pt x="95872" y="8912"/>
                  <a:pt x="95893" y="8906"/>
                  <a:pt x="95914" y="8906"/>
                </a:cubicBezTo>
                <a:cubicBezTo>
                  <a:pt x="95965" y="8906"/>
                  <a:pt x="96019" y="8941"/>
                  <a:pt x="95993" y="8976"/>
                </a:cubicBezTo>
                <a:lnTo>
                  <a:pt x="95956" y="9000"/>
                </a:lnTo>
                <a:cubicBezTo>
                  <a:pt x="96066" y="9012"/>
                  <a:pt x="96164" y="9037"/>
                  <a:pt x="96262" y="9037"/>
                </a:cubicBezTo>
                <a:cubicBezTo>
                  <a:pt x="96813" y="9098"/>
                  <a:pt x="97242" y="9086"/>
                  <a:pt x="97695" y="9159"/>
                </a:cubicBezTo>
                <a:cubicBezTo>
                  <a:pt x="97695" y="9138"/>
                  <a:pt x="97699" y="9122"/>
                  <a:pt x="97704" y="9104"/>
                </a:cubicBezTo>
                <a:lnTo>
                  <a:pt x="97704" y="9104"/>
                </a:lnTo>
                <a:cubicBezTo>
                  <a:pt x="97701" y="9126"/>
                  <a:pt x="97695" y="9146"/>
                  <a:pt x="97695" y="9171"/>
                </a:cubicBezTo>
                <a:cubicBezTo>
                  <a:pt x="97572" y="9649"/>
                  <a:pt x="97413" y="10102"/>
                  <a:pt x="97205" y="10543"/>
                </a:cubicBezTo>
                <a:cubicBezTo>
                  <a:pt x="97198" y="10578"/>
                  <a:pt x="97245" y="10597"/>
                  <a:pt x="97290" y="10597"/>
                </a:cubicBezTo>
                <a:cubicBezTo>
                  <a:pt x="97322" y="10597"/>
                  <a:pt x="97354" y="10588"/>
                  <a:pt x="97364" y="10567"/>
                </a:cubicBezTo>
                <a:cubicBezTo>
                  <a:pt x="97572" y="10126"/>
                  <a:pt x="97731" y="9673"/>
                  <a:pt x="97842" y="9208"/>
                </a:cubicBezTo>
                <a:cubicBezTo>
                  <a:pt x="97844" y="9200"/>
                  <a:pt x="97846" y="9192"/>
                  <a:pt x="97848" y="9185"/>
                </a:cubicBezTo>
                <a:lnTo>
                  <a:pt x="97848" y="9185"/>
                </a:lnTo>
                <a:cubicBezTo>
                  <a:pt x="98017" y="9222"/>
                  <a:pt x="98174" y="9270"/>
                  <a:pt x="98331" y="9331"/>
                </a:cubicBezTo>
                <a:cubicBezTo>
                  <a:pt x="99180" y="9654"/>
                  <a:pt x="100310" y="9708"/>
                  <a:pt x="101183" y="9972"/>
                </a:cubicBezTo>
                <a:lnTo>
                  <a:pt x="101183" y="9972"/>
                </a:lnTo>
                <a:cubicBezTo>
                  <a:pt x="101208" y="9983"/>
                  <a:pt x="101233" y="9993"/>
                  <a:pt x="101258" y="10004"/>
                </a:cubicBezTo>
                <a:cubicBezTo>
                  <a:pt x="102384" y="10506"/>
                  <a:pt x="101796" y="11302"/>
                  <a:pt x="102139" y="11975"/>
                </a:cubicBezTo>
                <a:cubicBezTo>
                  <a:pt x="102409" y="12526"/>
                  <a:pt x="103437" y="12845"/>
                  <a:pt x="103682" y="13396"/>
                </a:cubicBezTo>
                <a:cubicBezTo>
                  <a:pt x="103768" y="13567"/>
                  <a:pt x="103743" y="13775"/>
                  <a:pt x="103939" y="13922"/>
                </a:cubicBezTo>
                <a:cubicBezTo>
                  <a:pt x="104135" y="14081"/>
                  <a:pt x="104466" y="14118"/>
                  <a:pt x="104723" y="14228"/>
                </a:cubicBezTo>
                <a:cubicBezTo>
                  <a:pt x="105066" y="14387"/>
                  <a:pt x="105090" y="14632"/>
                  <a:pt x="105384" y="14779"/>
                </a:cubicBezTo>
                <a:cubicBezTo>
                  <a:pt x="105849" y="15024"/>
                  <a:pt x="106351" y="14828"/>
                  <a:pt x="106780" y="15257"/>
                </a:cubicBezTo>
                <a:cubicBezTo>
                  <a:pt x="106794" y="15271"/>
                  <a:pt x="106817" y="15277"/>
                  <a:pt x="106840" y="15277"/>
                </a:cubicBezTo>
                <a:cubicBezTo>
                  <a:pt x="106893" y="15277"/>
                  <a:pt x="106949" y="15246"/>
                  <a:pt x="106914" y="15220"/>
                </a:cubicBezTo>
                <a:cubicBezTo>
                  <a:pt x="106706" y="15000"/>
                  <a:pt x="106474" y="14902"/>
                  <a:pt x="106045" y="14791"/>
                </a:cubicBezTo>
                <a:cubicBezTo>
                  <a:pt x="105629" y="14681"/>
                  <a:pt x="105653" y="14730"/>
                  <a:pt x="105347" y="14498"/>
                </a:cubicBezTo>
                <a:cubicBezTo>
                  <a:pt x="105115" y="14326"/>
                  <a:pt x="104870" y="14191"/>
                  <a:pt x="104600" y="14081"/>
                </a:cubicBezTo>
                <a:cubicBezTo>
                  <a:pt x="103841" y="13738"/>
                  <a:pt x="104049" y="13592"/>
                  <a:pt x="103707" y="13151"/>
                </a:cubicBezTo>
                <a:cubicBezTo>
                  <a:pt x="103511" y="12906"/>
                  <a:pt x="103143" y="12722"/>
                  <a:pt x="102849" y="12514"/>
                </a:cubicBezTo>
                <a:cubicBezTo>
                  <a:pt x="102225" y="12073"/>
                  <a:pt x="102225" y="11657"/>
                  <a:pt x="102188" y="11130"/>
                </a:cubicBezTo>
                <a:cubicBezTo>
                  <a:pt x="102188" y="10812"/>
                  <a:pt x="102066" y="10506"/>
                  <a:pt x="101845" y="10273"/>
                </a:cubicBezTo>
                <a:lnTo>
                  <a:pt x="101845" y="10273"/>
                </a:lnTo>
                <a:cubicBezTo>
                  <a:pt x="102152" y="10469"/>
                  <a:pt x="102298" y="10714"/>
                  <a:pt x="102654" y="10910"/>
                </a:cubicBezTo>
                <a:cubicBezTo>
                  <a:pt x="102911" y="11033"/>
                  <a:pt x="103180" y="11130"/>
                  <a:pt x="103462" y="11204"/>
                </a:cubicBezTo>
                <a:cubicBezTo>
                  <a:pt x="103480" y="11186"/>
                  <a:pt x="103501" y="11176"/>
                  <a:pt x="103523" y="11176"/>
                </a:cubicBezTo>
                <a:cubicBezTo>
                  <a:pt x="103537" y="11176"/>
                  <a:pt x="103551" y="11180"/>
                  <a:pt x="103564" y="11188"/>
                </a:cubicBezTo>
                <a:lnTo>
                  <a:pt x="103564" y="11188"/>
                </a:lnTo>
                <a:cubicBezTo>
                  <a:pt x="103550" y="11184"/>
                  <a:pt x="103536" y="11181"/>
                  <a:pt x="103522" y="11181"/>
                </a:cubicBezTo>
                <a:cubicBezTo>
                  <a:pt x="103500" y="11181"/>
                  <a:pt x="103478" y="11187"/>
                  <a:pt x="103462" y="11204"/>
                </a:cubicBezTo>
                <a:cubicBezTo>
                  <a:pt x="103449" y="11216"/>
                  <a:pt x="103437" y="11228"/>
                  <a:pt x="103462" y="11253"/>
                </a:cubicBezTo>
                <a:cubicBezTo>
                  <a:pt x="103927" y="11816"/>
                  <a:pt x="104453" y="12318"/>
                  <a:pt x="105041" y="12759"/>
                </a:cubicBezTo>
                <a:cubicBezTo>
                  <a:pt x="105359" y="12992"/>
                  <a:pt x="105666" y="13212"/>
                  <a:pt x="105837" y="13494"/>
                </a:cubicBezTo>
                <a:cubicBezTo>
                  <a:pt x="105984" y="13751"/>
                  <a:pt x="106057" y="14008"/>
                  <a:pt x="106241" y="14265"/>
                </a:cubicBezTo>
                <a:cubicBezTo>
                  <a:pt x="106255" y="14284"/>
                  <a:pt x="106287" y="14292"/>
                  <a:pt x="106319" y="14292"/>
                </a:cubicBezTo>
                <a:cubicBezTo>
                  <a:pt x="106371" y="14292"/>
                  <a:pt x="106423" y="14271"/>
                  <a:pt x="106400" y="14240"/>
                </a:cubicBezTo>
                <a:cubicBezTo>
                  <a:pt x="106033" y="13763"/>
                  <a:pt x="105959" y="13298"/>
                  <a:pt x="105384" y="12869"/>
                </a:cubicBezTo>
                <a:cubicBezTo>
                  <a:pt x="104747" y="12404"/>
                  <a:pt x="104160" y="11865"/>
                  <a:pt x="103645" y="11265"/>
                </a:cubicBezTo>
                <a:cubicBezTo>
                  <a:pt x="103643" y="11261"/>
                  <a:pt x="103641" y="11258"/>
                  <a:pt x="103639" y="11255"/>
                </a:cubicBezTo>
                <a:lnTo>
                  <a:pt x="103639" y="11255"/>
                </a:lnTo>
                <a:cubicBezTo>
                  <a:pt x="103845" y="11316"/>
                  <a:pt x="104026" y="11413"/>
                  <a:pt x="104184" y="11535"/>
                </a:cubicBezTo>
                <a:cubicBezTo>
                  <a:pt x="104219" y="11569"/>
                  <a:pt x="104273" y="11583"/>
                  <a:pt x="104327" y="11583"/>
                </a:cubicBezTo>
                <a:cubicBezTo>
                  <a:pt x="104445" y="11583"/>
                  <a:pt x="104566" y="11516"/>
                  <a:pt x="104490" y="11449"/>
                </a:cubicBezTo>
                <a:cubicBezTo>
                  <a:pt x="104282" y="11253"/>
                  <a:pt x="104025" y="11155"/>
                  <a:pt x="103670" y="11045"/>
                </a:cubicBezTo>
                <a:cubicBezTo>
                  <a:pt x="103156" y="10898"/>
                  <a:pt x="102690" y="10616"/>
                  <a:pt x="102298" y="10249"/>
                </a:cubicBezTo>
                <a:cubicBezTo>
                  <a:pt x="101747" y="9784"/>
                  <a:pt x="100829" y="9698"/>
                  <a:pt x="99886" y="9539"/>
                </a:cubicBezTo>
                <a:cubicBezTo>
                  <a:pt x="98833" y="9367"/>
                  <a:pt x="98393" y="8963"/>
                  <a:pt x="97303" y="8902"/>
                </a:cubicBezTo>
                <a:cubicBezTo>
                  <a:pt x="96862" y="8878"/>
                  <a:pt x="96176" y="8902"/>
                  <a:pt x="95895" y="8669"/>
                </a:cubicBezTo>
                <a:cubicBezTo>
                  <a:pt x="95821" y="8608"/>
                  <a:pt x="95834" y="8498"/>
                  <a:pt x="95748" y="8425"/>
                </a:cubicBezTo>
                <a:cubicBezTo>
                  <a:pt x="95552" y="8241"/>
                  <a:pt x="94866" y="8118"/>
                  <a:pt x="94817" y="7923"/>
                </a:cubicBezTo>
                <a:cubicBezTo>
                  <a:pt x="94799" y="7866"/>
                  <a:pt x="94722" y="7824"/>
                  <a:pt x="94627" y="7824"/>
                </a:cubicBezTo>
                <a:cubicBezTo>
                  <a:pt x="94598" y="7824"/>
                  <a:pt x="94567" y="7828"/>
                  <a:pt x="94536" y="7837"/>
                </a:cubicBezTo>
                <a:cubicBezTo>
                  <a:pt x="94053" y="7973"/>
                  <a:pt x="93291" y="8227"/>
                  <a:pt x="92682" y="8227"/>
                </a:cubicBezTo>
                <a:cubicBezTo>
                  <a:pt x="92581" y="8227"/>
                  <a:pt x="92484" y="8220"/>
                  <a:pt x="92393" y="8204"/>
                </a:cubicBezTo>
                <a:cubicBezTo>
                  <a:pt x="92026" y="8143"/>
                  <a:pt x="91769" y="7776"/>
                  <a:pt x="91560" y="7616"/>
                </a:cubicBezTo>
                <a:cubicBezTo>
                  <a:pt x="91236" y="7389"/>
                  <a:pt x="90844" y="7267"/>
                  <a:pt x="90454" y="7267"/>
                </a:cubicBezTo>
                <a:cubicBezTo>
                  <a:pt x="90402" y="7267"/>
                  <a:pt x="90351" y="7269"/>
                  <a:pt x="90299" y="7274"/>
                </a:cubicBezTo>
                <a:cubicBezTo>
                  <a:pt x="89871" y="7274"/>
                  <a:pt x="89516" y="7384"/>
                  <a:pt x="89112" y="7445"/>
                </a:cubicBezTo>
                <a:cubicBezTo>
                  <a:pt x="88843" y="7483"/>
                  <a:pt x="88582" y="7499"/>
                  <a:pt x="88326" y="7499"/>
                </a:cubicBezTo>
                <a:cubicBezTo>
                  <a:pt x="87835" y="7499"/>
                  <a:pt x="87357" y="7440"/>
                  <a:pt x="86859" y="7359"/>
                </a:cubicBezTo>
                <a:cubicBezTo>
                  <a:pt x="85865" y="7214"/>
                  <a:pt x="84892" y="6998"/>
                  <a:pt x="83856" y="6998"/>
                </a:cubicBezTo>
                <a:cubicBezTo>
                  <a:pt x="83756" y="6998"/>
                  <a:pt x="83655" y="7000"/>
                  <a:pt x="83553" y="7004"/>
                </a:cubicBezTo>
                <a:lnTo>
                  <a:pt x="83541" y="7004"/>
                </a:lnTo>
                <a:cubicBezTo>
                  <a:pt x="83528" y="6600"/>
                  <a:pt x="83345" y="6233"/>
                  <a:pt x="83063" y="5964"/>
                </a:cubicBezTo>
                <a:cubicBezTo>
                  <a:pt x="82708" y="5645"/>
                  <a:pt x="82292" y="5596"/>
                  <a:pt x="81631" y="5535"/>
                </a:cubicBezTo>
                <a:cubicBezTo>
                  <a:pt x="81129" y="5486"/>
                  <a:pt x="80663" y="5388"/>
                  <a:pt x="80174" y="5327"/>
                </a:cubicBezTo>
                <a:cubicBezTo>
                  <a:pt x="80039" y="5315"/>
                  <a:pt x="79867" y="5315"/>
                  <a:pt x="79721" y="5315"/>
                </a:cubicBezTo>
                <a:cubicBezTo>
                  <a:pt x="79667" y="5311"/>
                  <a:pt x="79612" y="5309"/>
                  <a:pt x="79555" y="5309"/>
                </a:cubicBezTo>
                <a:cubicBezTo>
                  <a:pt x="79442" y="5309"/>
                  <a:pt x="79325" y="5315"/>
                  <a:pt x="79219" y="5315"/>
                </a:cubicBezTo>
                <a:cubicBezTo>
                  <a:pt x="79035" y="5302"/>
                  <a:pt x="78851" y="5278"/>
                  <a:pt x="78680" y="5229"/>
                </a:cubicBezTo>
                <a:cubicBezTo>
                  <a:pt x="77762" y="4996"/>
                  <a:pt x="76941" y="4311"/>
                  <a:pt x="76317" y="3907"/>
                </a:cubicBezTo>
                <a:cubicBezTo>
                  <a:pt x="76280" y="3882"/>
                  <a:pt x="76237" y="3872"/>
                  <a:pt x="76195" y="3872"/>
                </a:cubicBezTo>
                <a:close/>
                <a:moveTo>
                  <a:pt x="125991" y="18465"/>
                </a:moveTo>
                <a:lnTo>
                  <a:pt x="125991" y="18465"/>
                </a:lnTo>
                <a:cubicBezTo>
                  <a:pt x="126012" y="18479"/>
                  <a:pt x="126033" y="18493"/>
                  <a:pt x="126055" y="18507"/>
                </a:cubicBezTo>
                <a:lnTo>
                  <a:pt x="126055" y="18507"/>
                </a:lnTo>
                <a:cubicBezTo>
                  <a:pt x="126050" y="18506"/>
                  <a:pt x="126045" y="18504"/>
                  <a:pt x="126040" y="18501"/>
                </a:cubicBezTo>
                <a:cubicBezTo>
                  <a:pt x="126021" y="18489"/>
                  <a:pt x="126006" y="18477"/>
                  <a:pt x="125991" y="18465"/>
                </a:cubicBezTo>
                <a:close/>
                <a:moveTo>
                  <a:pt x="70687" y="18553"/>
                </a:moveTo>
                <a:lnTo>
                  <a:pt x="70687" y="18553"/>
                </a:lnTo>
                <a:cubicBezTo>
                  <a:pt x="70690" y="18556"/>
                  <a:pt x="70693" y="18559"/>
                  <a:pt x="70697" y="18563"/>
                </a:cubicBezTo>
                <a:lnTo>
                  <a:pt x="70697" y="18563"/>
                </a:lnTo>
                <a:cubicBezTo>
                  <a:pt x="70697" y="18563"/>
                  <a:pt x="70697" y="18563"/>
                  <a:pt x="70697" y="18563"/>
                </a:cubicBezTo>
                <a:cubicBezTo>
                  <a:pt x="70692" y="18559"/>
                  <a:pt x="70689" y="18556"/>
                  <a:pt x="70687" y="18553"/>
                </a:cubicBezTo>
                <a:close/>
                <a:moveTo>
                  <a:pt x="128623" y="18538"/>
                </a:moveTo>
                <a:lnTo>
                  <a:pt x="128623" y="18538"/>
                </a:lnTo>
                <a:cubicBezTo>
                  <a:pt x="128652" y="18542"/>
                  <a:pt x="128667" y="18555"/>
                  <a:pt x="128670" y="18568"/>
                </a:cubicBezTo>
                <a:lnTo>
                  <a:pt x="128670" y="18568"/>
                </a:lnTo>
                <a:cubicBezTo>
                  <a:pt x="128663" y="18560"/>
                  <a:pt x="128647" y="18553"/>
                  <a:pt x="128623" y="18550"/>
                </a:cubicBezTo>
                <a:lnTo>
                  <a:pt x="128623" y="18538"/>
                </a:lnTo>
                <a:close/>
                <a:moveTo>
                  <a:pt x="60916" y="15602"/>
                </a:moveTo>
                <a:cubicBezTo>
                  <a:pt x="60846" y="15602"/>
                  <a:pt x="60782" y="15624"/>
                  <a:pt x="60767" y="15673"/>
                </a:cubicBezTo>
                <a:cubicBezTo>
                  <a:pt x="60595" y="16114"/>
                  <a:pt x="59947" y="16457"/>
                  <a:pt x="59665" y="16885"/>
                </a:cubicBezTo>
                <a:cubicBezTo>
                  <a:pt x="59310" y="17399"/>
                  <a:pt x="59163" y="17950"/>
                  <a:pt x="58943" y="18477"/>
                </a:cubicBezTo>
                <a:cubicBezTo>
                  <a:pt x="58913" y="18544"/>
                  <a:pt x="59032" y="18588"/>
                  <a:pt x="59138" y="18588"/>
                </a:cubicBezTo>
                <a:cubicBezTo>
                  <a:pt x="59207" y="18588"/>
                  <a:pt x="59271" y="18569"/>
                  <a:pt x="59285" y="18526"/>
                </a:cubicBezTo>
                <a:cubicBezTo>
                  <a:pt x="59506" y="17999"/>
                  <a:pt x="59653" y="17436"/>
                  <a:pt x="60008" y="16934"/>
                </a:cubicBezTo>
                <a:cubicBezTo>
                  <a:pt x="60314" y="16506"/>
                  <a:pt x="60938" y="16163"/>
                  <a:pt x="61110" y="15722"/>
                </a:cubicBezTo>
                <a:cubicBezTo>
                  <a:pt x="61132" y="15649"/>
                  <a:pt x="61019" y="15602"/>
                  <a:pt x="60916" y="15602"/>
                </a:cubicBezTo>
                <a:close/>
                <a:moveTo>
                  <a:pt x="128109" y="18489"/>
                </a:moveTo>
                <a:lnTo>
                  <a:pt x="128109" y="18489"/>
                </a:lnTo>
                <a:cubicBezTo>
                  <a:pt x="128256" y="18538"/>
                  <a:pt x="128415" y="18587"/>
                  <a:pt x="128574" y="18612"/>
                </a:cubicBezTo>
                <a:cubicBezTo>
                  <a:pt x="128415" y="18587"/>
                  <a:pt x="128256" y="18550"/>
                  <a:pt x="128109" y="18489"/>
                </a:cubicBezTo>
                <a:close/>
                <a:moveTo>
                  <a:pt x="80318" y="13048"/>
                </a:moveTo>
                <a:cubicBezTo>
                  <a:pt x="80242" y="13048"/>
                  <a:pt x="80198" y="13105"/>
                  <a:pt x="80272" y="13126"/>
                </a:cubicBezTo>
                <a:cubicBezTo>
                  <a:pt x="81067" y="13334"/>
                  <a:pt x="81618" y="13163"/>
                  <a:pt x="82169" y="13714"/>
                </a:cubicBezTo>
                <a:cubicBezTo>
                  <a:pt x="82512" y="14045"/>
                  <a:pt x="82696" y="14461"/>
                  <a:pt x="82941" y="14816"/>
                </a:cubicBezTo>
                <a:cubicBezTo>
                  <a:pt x="83088" y="15036"/>
                  <a:pt x="83186" y="15306"/>
                  <a:pt x="83467" y="15489"/>
                </a:cubicBezTo>
                <a:cubicBezTo>
                  <a:pt x="83847" y="15746"/>
                  <a:pt x="84459" y="15783"/>
                  <a:pt x="84814" y="16077"/>
                </a:cubicBezTo>
                <a:cubicBezTo>
                  <a:pt x="85132" y="16334"/>
                  <a:pt x="85010" y="16604"/>
                  <a:pt x="85243" y="16873"/>
                </a:cubicBezTo>
                <a:cubicBezTo>
                  <a:pt x="85414" y="17081"/>
                  <a:pt x="85757" y="17240"/>
                  <a:pt x="86038" y="17399"/>
                </a:cubicBezTo>
                <a:cubicBezTo>
                  <a:pt x="86479" y="17644"/>
                  <a:pt x="86577" y="17938"/>
                  <a:pt x="86920" y="18195"/>
                </a:cubicBezTo>
                <a:cubicBezTo>
                  <a:pt x="87165" y="18379"/>
                  <a:pt x="87789" y="18501"/>
                  <a:pt x="88144" y="18612"/>
                </a:cubicBezTo>
                <a:cubicBezTo>
                  <a:pt x="88158" y="18615"/>
                  <a:pt x="88171" y="18617"/>
                  <a:pt x="88184" y="18617"/>
                </a:cubicBezTo>
                <a:cubicBezTo>
                  <a:pt x="88249" y="18617"/>
                  <a:pt x="88290" y="18569"/>
                  <a:pt x="88218" y="18538"/>
                </a:cubicBezTo>
                <a:cubicBezTo>
                  <a:pt x="87226" y="18220"/>
                  <a:pt x="86577" y="17620"/>
                  <a:pt x="85794" y="17142"/>
                </a:cubicBezTo>
                <a:cubicBezTo>
                  <a:pt x="85071" y="16714"/>
                  <a:pt x="85463" y="16114"/>
                  <a:pt x="84496" y="15759"/>
                </a:cubicBezTo>
                <a:cubicBezTo>
                  <a:pt x="84349" y="15697"/>
                  <a:pt x="84141" y="15673"/>
                  <a:pt x="84006" y="15624"/>
                </a:cubicBezTo>
                <a:cubicBezTo>
                  <a:pt x="83455" y="15404"/>
                  <a:pt x="83308" y="15098"/>
                  <a:pt x="83088" y="14791"/>
                </a:cubicBezTo>
                <a:cubicBezTo>
                  <a:pt x="82831" y="14424"/>
                  <a:pt x="82598" y="14045"/>
                  <a:pt x="82316" y="13689"/>
                </a:cubicBezTo>
                <a:cubicBezTo>
                  <a:pt x="81888" y="13138"/>
                  <a:pt x="81276" y="13298"/>
                  <a:pt x="80357" y="13053"/>
                </a:cubicBezTo>
                <a:cubicBezTo>
                  <a:pt x="80344" y="13049"/>
                  <a:pt x="80330" y="13048"/>
                  <a:pt x="80318" y="13048"/>
                </a:cubicBezTo>
                <a:close/>
                <a:moveTo>
                  <a:pt x="7451" y="18610"/>
                </a:moveTo>
                <a:cubicBezTo>
                  <a:pt x="7433" y="18617"/>
                  <a:pt x="7415" y="18624"/>
                  <a:pt x="7396" y="18630"/>
                </a:cubicBezTo>
                <a:lnTo>
                  <a:pt x="7396" y="18630"/>
                </a:lnTo>
                <a:cubicBezTo>
                  <a:pt x="7415" y="18623"/>
                  <a:pt x="7433" y="18617"/>
                  <a:pt x="7451" y="18610"/>
                </a:cubicBezTo>
                <a:close/>
                <a:moveTo>
                  <a:pt x="124722" y="18221"/>
                </a:moveTo>
                <a:cubicBezTo>
                  <a:pt x="124737" y="18221"/>
                  <a:pt x="124753" y="18224"/>
                  <a:pt x="124766" y="18232"/>
                </a:cubicBezTo>
                <a:cubicBezTo>
                  <a:pt x="124901" y="18330"/>
                  <a:pt x="125036" y="18416"/>
                  <a:pt x="125182" y="18501"/>
                </a:cubicBezTo>
                <a:cubicBezTo>
                  <a:pt x="125256" y="18514"/>
                  <a:pt x="125342" y="18526"/>
                  <a:pt x="125427" y="18538"/>
                </a:cubicBezTo>
                <a:cubicBezTo>
                  <a:pt x="125947" y="18603"/>
                  <a:pt x="126466" y="18633"/>
                  <a:pt x="126985" y="18633"/>
                </a:cubicBezTo>
                <a:cubicBezTo>
                  <a:pt x="127123" y="18633"/>
                  <a:pt x="127261" y="18631"/>
                  <a:pt x="127398" y="18627"/>
                </a:cubicBezTo>
                <a:lnTo>
                  <a:pt x="127398" y="18627"/>
                </a:lnTo>
                <a:cubicBezTo>
                  <a:pt x="127414" y="18634"/>
                  <a:pt x="127431" y="18642"/>
                  <a:pt x="127450" y="18649"/>
                </a:cubicBezTo>
                <a:lnTo>
                  <a:pt x="127450" y="18649"/>
                </a:lnTo>
                <a:cubicBezTo>
                  <a:pt x="127273" y="18658"/>
                  <a:pt x="127097" y="18663"/>
                  <a:pt x="126921" y="18663"/>
                </a:cubicBezTo>
                <a:cubicBezTo>
                  <a:pt x="126419" y="18663"/>
                  <a:pt x="125917" y="18629"/>
                  <a:pt x="125415" y="18575"/>
                </a:cubicBezTo>
                <a:cubicBezTo>
                  <a:pt x="125341" y="18564"/>
                  <a:pt x="125267" y="18544"/>
                  <a:pt x="125200" y="18531"/>
                </a:cubicBezTo>
                <a:lnTo>
                  <a:pt x="125200" y="18531"/>
                </a:lnTo>
                <a:cubicBezTo>
                  <a:pt x="125190" y="18525"/>
                  <a:pt x="125180" y="18519"/>
                  <a:pt x="125170" y="18514"/>
                </a:cubicBezTo>
                <a:cubicBezTo>
                  <a:pt x="125023" y="18428"/>
                  <a:pt x="124889" y="18342"/>
                  <a:pt x="124754" y="18256"/>
                </a:cubicBezTo>
                <a:cubicBezTo>
                  <a:pt x="124738" y="18243"/>
                  <a:pt x="124718" y="18238"/>
                  <a:pt x="124699" y="18238"/>
                </a:cubicBezTo>
                <a:cubicBezTo>
                  <a:pt x="124677" y="18238"/>
                  <a:pt x="124656" y="18245"/>
                  <a:pt x="124642" y="18255"/>
                </a:cubicBezTo>
                <a:lnTo>
                  <a:pt x="124642" y="18255"/>
                </a:lnTo>
                <a:cubicBezTo>
                  <a:pt x="124653" y="18236"/>
                  <a:pt x="124688" y="18221"/>
                  <a:pt x="124722" y="18221"/>
                </a:cubicBezTo>
                <a:close/>
                <a:moveTo>
                  <a:pt x="70768" y="18499"/>
                </a:moveTo>
                <a:cubicBezTo>
                  <a:pt x="70791" y="18499"/>
                  <a:pt x="70814" y="18503"/>
                  <a:pt x="70831" y="18514"/>
                </a:cubicBezTo>
                <a:cubicBezTo>
                  <a:pt x="70929" y="18587"/>
                  <a:pt x="71015" y="18673"/>
                  <a:pt x="71101" y="18771"/>
                </a:cubicBezTo>
                <a:cubicBezTo>
                  <a:pt x="71015" y="18673"/>
                  <a:pt x="70917" y="18587"/>
                  <a:pt x="70819" y="18514"/>
                </a:cubicBezTo>
                <a:cubicBezTo>
                  <a:pt x="70803" y="18504"/>
                  <a:pt x="70783" y="18500"/>
                  <a:pt x="70762" y="18499"/>
                </a:cubicBezTo>
                <a:lnTo>
                  <a:pt x="70762" y="18499"/>
                </a:lnTo>
                <a:cubicBezTo>
                  <a:pt x="70764" y="18499"/>
                  <a:pt x="70766" y="18499"/>
                  <a:pt x="70768" y="18499"/>
                </a:cubicBezTo>
                <a:close/>
                <a:moveTo>
                  <a:pt x="18015" y="16960"/>
                </a:moveTo>
                <a:cubicBezTo>
                  <a:pt x="17990" y="16960"/>
                  <a:pt x="17965" y="16967"/>
                  <a:pt x="17950" y="16983"/>
                </a:cubicBezTo>
                <a:cubicBezTo>
                  <a:pt x="17142" y="17681"/>
                  <a:pt x="16236" y="18256"/>
                  <a:pt x="15280" y="18709"/>
                </a:cubicBezTo>
                <a:cubicBezTo>
                  <a:pt x="15223" y="18738"/>
                  <a:pt x="15278" y="18782"/>
                  <a:pt x="15340" y="18782"/>
                </a:cubicBezTo>
                <a:cubicBezTo>
                  <a:pt x="15357" y="18782"/>
                  <a:pt x="15375" y="18779"/>
                  <a:pt x="15391" y="18771"/>
                </a:cubicBezTo>
                <a:cubicBezTo>
                  <a:pt x="16358" y="18305"/>
                  <a:pt x="17264" y="17718"/>
                  <a:pt x="18084" y="17032"/>
                </a:cubicBezTo>
                <a:cubicBezTo>
                  <a:pt x="18118" y="16991"/>
                  <a:pt x="18066" y="16960"/>
                  <a:pt x="18015" y="16960"/>
                </a:cubicBezTo>
                <a:close/>
                <a:moveTo>
                  <a:pt x="49123" y="18832"/>
                </a:moveTo>
                <a:cubicBezTo>
                  <a:pt x="49118" y="18832"/>
                  <a:pt x="49116" y="18835"/>
                  <a:pt x="49114" y="18839"/>
                </a:cubicBezTo>
                <a:lnTo>
                  <a:pt x="49114" y="18839"/>
                </a:lnTo>
                <a:cubicBezTo>
                  <a:pt x="49117" y="18837"/>
                  <a:pt x="49120" y="18834"/>
                  <a:pt x="49123" y="18832"/>
                </a:cubicBezTo>
                <a:close/>
                <a:moveTo>
                  <a:pt x="130446" y="18836"/>
                </a:moveTo>
                <a:cubicBezTo>
                  <a:pt x="130464" y="18836"/>
                  <a:pt x="130481" y="18841"/>
                  <a:pt x="130493" y="18852"/>
                </a:cubicBezTo>
                <a:lnTo>
                  <a:pt x="130493" y="18852"/>
                </a:lnTo>
                <a:cubicBezTo>
                  <a:pt x="130483" y="18843"/>
                  <a:pt x="130465" y="18839"/>
                  <a:pt x="130445" y="18839"/>
                </a:cubicBezTo>
                <a:cubicBezTo>
                  <a:pt x="130424" y="18839"/>
                  <a:pt x="130401" y="18844"/>
                  <a:pt x="130384" y="18852"/>
                </a:cubicBezTo>
                <a:lnTo>
                  <a:pt x="130384" y="18852"/>
                </a:lnTo>
                <a:cubicBezTo>
                  <a:pt x="130401" y="18842"/>
                  <a:pt x="130424" y="18836"/>
                  <a:pt x="130446" y="18836"/>
                </a:cubicBezTo>
                <a:close/>
                <a:moveTo>
                  <a:pt x="130359" y="18902"/>
                </a:moveTo>
                <a:cubicBezTo>
                  <a:pt x="130360" y="18903"/>
                  <a:pt x="130361" y="18904"/>
                  <a:pt x="130362" y="18905"/>
                </a:cubicBezTo>
                <a:cubicBezTo>
                  <a:pt x="130361" y="18904"/>
                  <a:pt x="130360" y="18903"/>
                  <a:pt x="130360" y="18902"/>
                </a:cubicBezTo>
                <a:lnTo>
                  <a:pt x="130360" y="18902"/>
                </a:lnTo>
                <a:cubicBezTo>
                  <a:pt x="130360" y="18902"/>
                  <a:pt x="130360" y="18902"/>
                  <a:pt x="130359" y="18902"/>
                </a:cubicBezTo>
                <a:close/>
                <a:moveTo>
                  <a:pt x="130362" y="18903"/>
                </a:moveTo>
                <a:lnTo>
                  <a:pt x="130362" y="18905"/>
                </a:lnTo>
                <a:lnTo>
                  <a:pt x="130374" y="18905"/>
                </a:lnTo>
                <a:cubicBezTo>
                  <a:pt x="130370" y="18904"/>
                  <a:pt x="130366" y="18904"/>
                  <a:pt x="130362" y="18903"/>
                </a:cubicBezTo>
                <a:close/>
                <a:moveTo>
                  <a:pt x="49331" y="13205"/>
                </a:moveTo>
                <a:cubicBezTo>
                  <a:pt x="49315" y="13205"/>
                  <a:pt x="49298" y="13207"/>
                  <a:pt x="49282" y="13212"/>
                </a:cubicBezTo>
                <a:cubicBezTo>
                  <a:pt x="48805" y="13408"/>
                  <a:pt x="48303" y="13616"/>
                  <a:pt x="47935" y="13873"/>
                </a:cubicBezTo>
                <a:cubicBezTo>
                  <a:pt x="47421" y="14265"/>
                  <a:pt x="47458" y="14718"/>
                  <a:pt x="46894" y="15098"/>
                </a:cubicBezTo>
                <a:cubicBezTo>
                  <a:pt x="46637" y="15281"/>
                  <a:pt x="46405" y="15404"/>
                  <a:pt x="46368" y="15636"/>
                </a:cubicBezTo>
                <a:cubicBezTo>
                  <a:pt x="46270" y="16150"/>
                  <a:pt x="46515" y="16665"/>
                  <a:pt x="46405" y="17191"/>
                </a:cubicBezTo>
                <a:cubicBezTo>
                  <a:pt x="46356" y="17228"/>
                  <a:pt x="46294" y="17265"/>
                  <a:pt x="46258" y="17314"/>
                </a:cubicBezTo>
                <a:cubicBezTo>
                  <a:pt x="46050" y="17534"/>
                  <a:pt x="46111" y="17718"/>
                  <a:pt x="45841" y="17926"/>
                </a:cubicBezTo>
                <a:cubicBezTo>
                  <a:pt x="45670" y="18061"/>
                  <a:pt x="45474" y="18134"/>
                  <a:pt x="45303" y="18244"/>
                </a:cubicBezTo>
                <a:cubicBezTo>
                  <a:pt x="44984" y="18477"/>
                  <a:pt x="44899" y="18697"/>
                  <a:pt x="44507" y="18918"/>
                </a:cubicBezTo>
                <a:cubicBezTo>
                  <a:pt x="44449" y="18946"/>
                  <a:pt x="44504" y="18990"/>
                  <a:pt x="44566" y="18990"/>
                </a:cubicBezTo>
                <a:cubicBezTo>
                  <a:pt x="44583" y="18990"/>
                  <a:pt x="44601" y="18987"/>
                  <a:pt x="44617" y="18979"/>
                </a:cubicBezTo>
                <a:cubicBezTo>
                  <a:pt x="44813" y="18856"/>
                  <a:pt x="45009" y="18734"/>
                  <a:pt x="45180" y="18587"/>
                </a:cubicBezTo>
                <a:cubicBezTo>
                  <a:pt x="45229" y="18538"/>
                  <a:pt x="45278" y="18489"/>
                  <a:pt x="45315" y="18428"/>
                </a:cubicBezTo>
                <a:cubicBezTo>
                  <a:pt x="45486" y="18256"/>
                  <a:pt x="45707" y="18122"/>
                  <a:pt x="45939" y="18073"/>
                </a:cubicBezTo>
                <a:cubicBezTo>
                  <a:pt x="46184" y="17865"/>
                  <a:pt x="46160" y="17705"/>
                  <a:pt x="46307" y="17485"/>
                </a:cubicBezTo>
                <a:cubicBezTo>
                  <a:pt x="46365" y="17403"/>
                  <a:pt x="46424" y="17321"/>
                  <a:pt x="46503" y="17261"/>
                </a:cubicBezTo>
                <a:lnTo>
                  <a:pt x="46503" y="17261"/>
                </a:lnTo>
                <a:cubicBezTo>
                  <a:pt x="46512" y="17259"/>
                  <a:pt x="46520" y="17256"/>
                  <a:pt x="46527" y="17252"/>
                </a:cubicBezTo>
                <a:cubicBezTo>
                  <a:pt x="46539" y="17252"/>
                  <a:pt x="46552" y="17240"/>
                  <a:pt x="46564" y="17228"/>
                </a:cubicBezTo>
                <a:cubicBezTo>
                  <a:pt x="46576" y="17167"/>
                  <a:pt x="46576" y="17130"/>
                  <a:pt x="46588" y="17069"/>
                </a:cubicBezTo>
                <a:cubicBezTo>
                  <a:pt x="46637" y="16689"/>
                  <a:pt x="46576" y="16322"/>
                  <a:pt x="46564" y="15942"/>
                </a:cubicBezTo>
                <a:cubicBezTo>
                  <a:pt x="46539" y="15502"/>
                  <a:pt x="46980" y="15269"/>
                  <a:pt x="47360" y="14926"/>
                </a:cubicBezTo>
                <a:cubicBezTo>
                  <a:pt x="47666" y="14657"/>
                  <a:pt x="47617" y="14326"/>
                  <a:pt x="47911" y="14045"/>
                </a:cubicBezTo>
                <a:cubicBezTo>
                  <a:pt x="48254" y="13726"/>
                  <a:pt x="48853" y="13494"/>
                  <a:pt x="49392" y="13273"/>
                </a:cubicBezTo>
                <a:cubicBezTo>
                  <a:pt x="49462" y="13243"/>
                  <a:pt x="49402" y="13205"/>
                  <a:pt x="49331" y="13205"/>
                </a:cubicBezTo>
                <a:close/>
                <a:moveTo>
                  <a:pt x="73349" y="16072"/>
                </a:moveTo>
                <a:cubicBezTo>
                  <a:pt x="73327" y="16072"/>
                  <a:pt x="73310" y="16081"/>
                  <a:pt x="73292" y="16089"/>
                </a:cubicBezTo>
                <a:cubicBezTo>
                  <a:pt x="73280" y="16114"/>
                  <a:pt x="73280" y="16138"/>
                  <a:pt x="73341" y="16150"/>
                </a:cubicBezTo>
                <a:cubicBezTo>
                  <a:pt x="74798" y="16432"/>
                  <a:pt x="74260" y="17093"/>
                  <a:pt x="75019" y="17583"/>
                </a:cubicBezTo>
                <a:cubicBezTo>
                  <a:pt x="75264" y="17742"/>
                  <a:pt x="75607" y="17852"/>
                  <a:pt x="75888" y="17987"/>
                </a:cubicBezTo>
                <a:cubicBezTo>
                  <a:pt x="76378" y="18207"/>
                  <a:pt x="76794" y="18563"/>
                  <a:pt x="77100" y="19003"/>
                </a:cubicBezTo>
                <a:cubicBezTo>
                  <a:pt x="77111" y="19029"/>
                  <a:pt x="77145" y="19040"/>
                  <a:pt x="77178" y="19040"/>
                </a:cubicBezTo>
                <a:cubicBezTo>
                  <a:pt x="77224" y="19040"/>
                  <a:pt x="77269" y="19019"/>
                  <a:pt x="77247" y="18991"/>
                </a:cubicBezTo>
                <a:cubicBezTo>
                  <a:pt x="77051" y="18661"/>
                  <a:pt x="76782" y="18391"/>
                  <a:pt x="76464" y="18195"/>
                </a:cubicBezTo>
                <a:cubicBezTo>
                  <a:pt x="75913" y="17840"/>
                  <a:pt x="75105" y="17657"/>
                  <a:pt x="74860" y="17191"/>
                </a:cubicBezTo>
                <a:cubicBezTo>
                  <a:pt x="74603" y="16689"/>
                  <a:pt x="74456" y="16310"/>
                  <a:pt x="73476" y="16089"/>
                </a:cubicBezTo>
                <a:lnTo>
                  <a:pt x="73378" y="16077"/>
                </a:lnTo>
                <a:cubicBezTo>
                  <a:pt x="73367" y="16073"/>
                  <a:pt x="73358" y="16072"/>
                  <a:pt x="73349" y="16072"/>
                </a:cubicBezTo>
                <a:close/>
                <a:moveTo>
                  <a:pt x="95243" y="14042"/>
                </a:moveTo>
                <a:cubicBezTo>
                  <a:pt x="95221" y="14042"/>
                  <a:pt x="95199" y="14046"/>
                  <a:pt x="95185" y="14057"/>
                </a:cubicBezTo>
                <a:cubicBezTo>
                  <a:pt x="94781" y="14424"/>
                  <a:pt x="94364" y="14791"/>
                  <a:pt x="94107" y="15208"/>
                </a:cubicBezTo>
                <a:cubicBezTo>
                  <a:pt x="93801" y="15697"/>
                  <a:pt x="93911" y="16199"/>
                  <a:pt x="93715" y="16701"/>
                </a:cubicBezTo>
                <a:cubicBezTo>
                  <a:pt x="93471" y="17314"/>
                  <a:pt x="93042" y="17840"/>
                  <a:pt x="92320" y="18342"/>
                </a:cubicBezTo>
                <a:cubicBezTo>
                  <a:pt x="92001" y="18563"/>
                  <a:pt x="91744" y="18734"/>
                  <a:pt x="91707" y="19028"/>
                </a:cubicBezTo>
                <a:cubicBezTo>
                  <a:pt x="91707" y="19052"/>
                  <a:pt x="91747" y="19065"/>
                  <a:pt x="91787" y="19065"/>
                </a:cubicBezTo>
                <a:cubicBezTo>
                  <a:pt x="91827" y="19065"/>
                  <a:pt x="91867" y="19052"/>
                  <a:pt x="91867" y="19028"/>
                </a:cubicBezTo>
                <a:cubicBezTo>
                  <a:pt x="91916" y="18550"/>
                  <a:pt x="92797" y="18244"/>
                  <a:pt x="93177" y="17840"/>
                </a:cubicBezTo>
                <a:cubicBezTo>
                  <a:pt x="93471" y="17510"/>
                  <a:pt x="93703" y="17130"/>
                  <a:pt x="93862" y="16726"/>
                </a:cubicBezTo>
                <a:cubicBezTo>
                  <a:pt x="94046" y="16285"/>
                  <a:pt x="93960" y="15832"/>
                  <a:pt x="94168" y="15391"/>
                </a:cubicBezTo>
                <a:cubicBezTo>
                  <a:pt x="94401" y="14938"/>
                  <a:pt x="94879" y="14510"/>
                  <a:pt x="95332" y="14094"/>
                </a:cubicBezTo>
                <a:cubicBezTo>
                  <a:pt x="95358" y="14068"/>
                  <a:pt x="95298" y="14042"/>
                  <a:pt x="95243" y="14042"/>
                </a:cubicBezTo>
                <a:close/>
                <a:moveTo>
                  <a:pt x="115585" y="17902"/>
                </a:moveTo>
                <a:cubicBezTo>
                  <a:pt x="115568" y="17902"/>
                  <a:pt x="115550" y="17906"/>
                  <a:pt x="115534" y="17914"/>
                </a:cubicBezTo>
                <a:lnTo>
                  <a:pt x="115522" y="17914"/>
                </a:lnTo>
                <a:cubicBezTo>
                  <a:pt x="115155" y="18085"/>
                  <a:pt x="114738" y="18244"/>
                  <a:pt x="114408" y="18428"/>
                </a:cubicBezTo>
                <a:cubicBezTo>
                  <a:pt x="114151" y="18599"/>
                  <a:pt x="113918" y="18807"/>
                  <a:pt x="113722" y="19040"/>
                </a:cubicBezTo>
                <a:cubicBezTo>
                  <a:pt x="113689" y="19073"/>
                  <a:pt x="113738" y="19100"/>
                  <a:pt x="113789" y="19100"/>
                </a:cubicBezTo>
                <a:cubicBezTo>
                  <a:pt x="113815" y="19100"/>
                  <a:pt x="113840" y="19093"/>
                  <a:pt x="113857" y="19077"/>
                </a:cubicBezTo>
                <a:cubicBezTo>
                  <a:pt x="114077" y="18869"/>
                  <a:pt x="114273" y="18612"/>
                  <a:pt x="114616" y="18428"/>
                </a:cubicBezTo>
                <a:cubicBezTo>
                  <a:pt x="114971" y="18256"/>
                  <a:pt x="115302" y="18122"/>
                  <a:pt x="115644" y="17975"/>
                </a:cubicBezTo>
                <a:cubicBezTo>
                  <a:pt x="115702" y="17946"/>
                  <a:pt x="115647" y="17902"/>
                  <a:pt x="115585" y="17902"/>
                </a:cubicBezTo>
                <a:close/>
                <a:moveTo>
                  <a:pt x="142601" y="17350"/>
                </a:moveTo>
                <a:cubicBezTo>
                  <a:pt x="142549" y="17350"/>
                  <a:pt x="142480" y="17384"/>
                  <a:pt x="142508" y="17412"/>
                </a:cubicBezTo>
                <a:lnTo>
                  <a:pt x="142508" y="17399"/>
                </a:lnTo>
                <a:cubicBezTo>
                  <a:pt x="143059" y="17975"/>
                  <a:pt x="143059" y="18636"/>
                  <a:pt x="143708" y="19187"/>
                </a:cubicBezTo>
                <a:cubicBezTo>
                  <a:pt x="143722" y="19202"/>
                  <a:pt x="143745" y="19208"/>
                  <a:pt x="143768" y="19208"/>
                </a:cubicBezTo>
                <a:cubicBezTo>
                  <a:pt x="143821" y="19208"/>
                  <a:pt x="143877" y="19176"/>
                  <a:pt x="143842" y="19150"/>
                </a:cubicBezTo>
                <a:cubicBezTo>
                  <a:pt x="143193" y="18599"/>
                  <a:pt x="143193" y="17926"/>
                  <a:pt x="142642" y="17363"/>
                </a:cubicBezTo>
                <a:cubicBezTo>
                  <a:pt x="142633" y="17353"/>
                  <a:pt x="142618" y="17350"/>
                  <a:pt x="142601" y="17350"/>
                </a:cubicBezTo>
                <a:close/>
                <a:moveTo>
                  <a:pt x="70517" y="19154"/>
                </a:moveTo>
                <a:lnTo>
                  <a:pt x="70517" y="19154"/>
                </a:lnTo>
                <a:cubicBezTo>
                  <a:pt x="70553" y="19187"/>
                  <a:pt x="70498" y="19214"/>
                  <a:pt x="70442" y="19214"/>
                </a:cubicBezTo>
                <a:cubicBezTo>
                  <a:pt x="70432" y="19214"/>
                  <a:pt x="70421" y="19213"/>
                  <a:pt x="70411" y="19211"/>
                </a:cubicBezTo>
                <a:lnTo>
                  <a:pt x="70411" y="19211"/>
                </a:lnTo>
                <a:cubicBezTo>
                  <a:pt x="70416" y="19212"/>
                  <a:pt x="70422" y="19212"/>
                  <a:pt x="70427" y="19212"/>
                </a:cubicBezTo>
                <a:cubicBezTo>
                  <a:pt x="70481" y="19212"/>
                  <a:pt x="70544" y="19181"/>
                  <a:pt x="70517" y="19154"/>
                </a:cubicBezTo>
                <a:close/>
                <a:moveTo>
                  <a:pt x="61853" y="19357"/>
                </a:moveTo>
                <a:cubicBezTo>
                  <a:pt x="61901" y="19357"/>
                  <a:pt x="61929" y="19379"/>
                  <a:pt x="61926" y="19399"/>
                </a:cubicBezTo>
                <a:lnTo>
                  <a:pt x="61926" y="19399"/>
                </a:lnTo>
                <a:cubicBezTo>
                  <a:pt x="61924" y="19379"/>
                  <a:pt x="61896" y="19357"/>
                  <a:pt x="61851" y="19357"/>
                </a:cubicBezTo>
                <a:cubicBezTo>
                  <a:pt x="61845" y="19357"/>
                  <a:pt x="61839" y="19358"/>
                  <a:pt x="61832" y="19358"/>
                </a:cubicBezTo>
                <a:cubicBezTo>
                  <a:pt x="61840" y="19357"/>
                  <a:pt x="61847" y="19357"/>
                  <a:pt x="61853" y="19357"/>
                </a:cubicBezTo>
                <a:close/>
                <a:moveTo>
                  <a:pt x="82552" y="16701"/>
                </a:moveTo>
                <a:cubicBezTo>
                  <a:pt x="82493" y="16701"/>
                  <a:pt x="82445" y="16735"/>
                  <a:pt x="82500" y="16763"/>
                </a:cubicBezTo>
                <a:cubicBezTo>
                  <a:pt x="83112" y="17106"/>
                  <a:pt x="83504" y="17399"/>
                  <a:pt x="83553" y="17877"/>
                </a:cubicBezTo>
                <a:cubicBezTo>
                  <a:pt x="83590" y="18122"/>
                  <a:pt x="83467" y="18354"/>
                  <a:pt x="83651" y="18587"/>
                </a:cubicBezTo>
                <a:cubicBezTo>
                  <a:pt x="83957" y="18979"/>
                  <a:pt x="84900" y="19236"/>
                  <a:pt x="85512" y="19493"/>
                </a:cubicBezTo>
                <a:cubicBezTo>
                  <a:pt x="85524" y="19497"/>
                  <a:pt x="85537" y="19499"/>
                  <a:pt x="85549" y="19499"/>
                </a:cubicBezTo>
                <a:cubicBezTo>
                  <a:pt x="85616" y="19499"/>
                  <a:pt x="85684" y="19452"/>
                  <a:pt x="85622" y="19432"/>
                </a:cubicBezTo>
                <a:cubicBezTo>
                  <a:pt x="85194" y="19248"/>
                  <a:pt x="84716" y="19089"/>
                  <a:pt x="84312" y="18893"/>
                </a:cubicBezTo>
                <a:cubicBezTo>
                  <a:pt x="83504" y="18489"/>
                  <a:pt x="83798" y="18183"/>
                  <a:pt x="83700" y="17693"/>
                </a:cubicBezTo>
                <a:lnTo>
                  <a:pt x="83700" y="17693"/>
                </a:lnTo>
                <a:lnTo>
                  <a:pt x="83700" y="17705"/>
                </a:lnTo>
                <a:cubicBezTo>
                  <a:pt x="83614" y="17301"/>
                  <a:pt x="83124" y="16995"/>
                  <a:pt x="82610" y="16714"/>
                </a:cubicBezTo>
                <a:cubicBezTo>
                  <a:pt x="82592" y="16705"/>
                  <a:pt x="82571" y="16701"/>
                  <a:pt x="82552" y="16701"/>
                </a:cubicBezTo>
                <a:close/>
                <a:moveTo>
                  <a:pt x="132949" y="19574"/>
                </a:moveTo>
                <a:lnTo>
                  <a:pt x="132949" y="19574"/>
                </a:lnTo>
                <a:cubicBezTo>
                  <a:pt x="132949" y="19580"/>
                  <a:pt x="132952" y="19585"/>
                  <a:pt x="132957" y="19591"/>
                </a:cubicBezTo>
                <a:lnTo>
                  <a:pt x="132957" y="19591"/>
                </a:lnTo>
                <a:cubicBezTo>
                  <a:pt x="132952" y="19585"/>
                  <a:pt x="132949" y="19580"/>
                  <a:pt x="132949" y="19574"/>
                </a:cubicBezTo>
                <a:close/>
                <a:moveTo>
                  <a:pt x="77431" y="18319"/>
                </a:moveTo>
                <a:cubicBezTo>
                  <a:pt x="77371" y="18319"/>
                  <a:pt x="77322" y="18362"/>
                  <a:pt x="77370" y="18391"/>
                </a:cubicBezTo>
                <a:cubicBezTo>
                  <a:pt x="77921" y="18709"/>
                  <a:pt x="78410" y="19114"/>
                  <a:pt x="78802" y="19616"/>
                </a:cubicBezTo>
                <a:cubicBezTo>
                  <a:pt x="78818" y="19636"/>
                  <a:pt x="78852" y="19646"/>
                  <a:pt x="78884" y="19646"/>
                </a:cubicBezTo>
                <a:cubicBezTo>
                  <a:pt x="78930" y="19646"/>
                  <a:pt x="78971" y="19627"/>
                  <a:pt x="78949" y="19591"/>
                </a:cubicBezTo>
                <a:lnTo>
                  <a:pt x="78961" y="19591"/>
                </a:lnTo>
                <a:cubicBezTo>
                  <a:pt x="78545" y="19089"/>
                  <a:pt x="78043" y="18661"/>
                  <a:pt x="77480" y="18330"/>
                </a:cubicBezTo>
                <a:cubicBezTo>
                  <a:pt x="77464" y="18322"/>
                  <a:pt x="77447" y="18319"/>
                  <a:pt x="77431" y="18319"/>
                </a:cubicBezTo>
                <a:close/>
                <a:moveTo>
                  <a:pt x="107551" y="19432"/>
                </a:moveTo>
                <a:lnTo>
                  <a:pt x="107551" y="19444"/>
                </a:lnTo>
                <a:cubicBezTo>
                  <a:pt x="107416" y="19505"/>
                  <a:pt x="107306" y="19603"/>
                  <a:pt x="107208" y="19701"/>
                </a:cubicBezTo>
                <a:cubicBezTo>
                  <a:pt x="107306" y="19591"/>
                  <a:pt x="107429" y="19505"/>
                  <a:pt x="107551" y="19432"/>
                </a:cubicBezTo>
                <a:close/>
                <a:moveTo>
                  <a:pt x="61734" y="17375"/>
                </a:moveTo>
                <a:cubicBezTo>
                  <a:pt x="61690" y="17375"/>
                  <a:pt x="61646" y="17395"/>
                  <a:pt x="61661" y="17424"/>
                </a:cubicBezTo>
                <a:cubicBezTo>
                  <a:pt x="61844" y="17718"/>
                  <a:pt x="61967" y="18036"/>
                  <a:pt x="62212" y="18305"/>
                </a:cubicBezTo>
                <a:cubicBezTo>
                  <a:pt x="62457" y="18563"/>
                  <a:pt x="62726" y="18648"/>
                  <a:pt x="63154" y="18832"/>
                </a:cubicBezTo>
                <a:cubicBezTo>
                  <a:pt x="63656" y="19052"/>
                  <a:pt x="63693" y="19334"/>
                  <a:pt x="64073" y="19579"/>
                </a:cubicBezTo>
                <a:cubicBezTo>
                  <a:pt x="64318" y="19726"/>
                  <a:pt x="64685" y="19775"/>
                  <a:pt x="65028" y="19836"/>
                </a:cubicBezTo>
                <a:cubicBezTo>
                  <a:pt x="65035" y="19837"/>
                  <a:pt x="65042" y="19837"/>
                  <a:pt x="65049" y="19837"/>
                </a:cubicBezTo>
                <a:cubicBezTo>
                  <a:pt x="65131" y="19837"/>
                  <a:pt x="65156" y="19774"/>
                  <a:pt x="65077" y="19762"/>
                </a:cubicBezTo>
                <a:cubicBezTo>
                  <a:pt x="64624" y="19713"/>
                  <a:pt x="64220" y="19518"/>
                  <a:pt x="63901" y="19199"/>
                </a:cubicBezTo>
                <a:cubicBezTo>
                  <a:pt x="63742" y="19040"/>
                  <a:pt x="63571" y="18905"/>
                  <a:pt x="63363" y="18807"/>
                </a:cubicBezTo>
                <a:cubicBezTo>
                  <a:pt x="62983" y="18636"/>
                  <a:pt x="62591" y="18501"/>
                  <a:pt x="62359" y="18269"/>
                </a:cubicBezTo>
                <a:cubicBezTo>
                  <a:pt x="62126" y="18024"/>
                  <a:pt x="61979" y="17681"/>
                  <a:pt x="61808" y="17412"/>
                </a:cubicBezTo>
                <a:cubicBezTo>
                  <a:pt x="61797" y="17386"/>
                  <a:pt x="61765" y="17375"/>
                  <a:pt x="61734" y="17375"/>
                </a:cubicBezTo>
                <a:close/>
                <a:moveTo>
                  <a:pt x="121497" y="17112"/>
                </a:moveTo>
                <a:cubicBezTo>
                  <a:pt x="121453" y="17112"/>
                  <a:pt x="121409" y="17131"/>
                  <a:pt x="121424" y="17167"/>
                </a:cubicBezTo>
                <a:cubicBezTo>
                  <a:pt x="121558" y="17546"/>
                  <a:pt x="121448" y="17914"/>
                  <a:pt x="121191" y="18281"/>
                </a:cubicBezTo>
                <a:cubicBezTo>
                  <a:pt x="121068" y="18452"/>
                  <a:pt x="120811" y="18661"/>
                  <a:pt x="120762" y="18844"/>
                </a:cubicBezTo>
                <a:cubicBezTo>
                  <a:pt x="120677" y="19211"/>
                  <a:pt x="121301" y="19554"/>
                  <a:pt x="121632" y="19860"/>
                </a:cubicBezTo>
                <a:cubicBezTo>
                  <a:pt x="121646" y="19875"/>
                  <a:pt x="121669" y="19881"/>
                  <a:pt x="121692" y="19881"/>
                </a:cubicBezTo>
                <a:cubicBezTo>
                  <a:pt x="121745" y="19881"/>
                  <a:pt x="121801" y="19849"/>
                  <a:pt x="121766" y="19824"/>
                </a:cubicBezTo>
                <a:cubicBezTo>
                  <a:pt x="121546" y="19616"/>
                  <a:pt x="121142" y="19358"/>
                  <a:pt x="121032" y="19138"/>
                </a:cubicBezTo>
                <a:cubicBezTo>
                  <a:pt x="120848" y="18795"/>
                  <a:pt x="121215" y="18514"/>
                  <a:pt x="121399" y="18207"/>
                </a:cubicBezTo>
                <a:cubicBezTo>
                  <a:pt x="121632" y="17852"/>
                  <a:pt x="121705" y="17510"/>
                  <a:pt x="121570" y="17142"/>
                </a:cubicBezTo>
                <a:cubicBezTo>
                  <a:pt x="121560" y="17122"/>
                  <a:pt x="121529" y="17112"/>
                  <a:pt x="121497" y="17112"/>
                </a:cubicBezTo>
                <a:close/>
                <a:moveTo>
                  <a:pt x="117176" y="16834"/>
                </a:moveTo>
                <a:cubicBezTo>
                  <a:pt x="117129" y="16834"/>
                  <a:pt x="117074" y="16855"/>
                  <a:pt x="117089" y="16885"/>
                </a:cubicBezTo>
                <a:cubicBezTo>
                  <a:pt x="117224" y="17252"/>
                  <a:pt x="117395" y="17681"/>
                  <a:pt x="117003" y="18036"/>
                </a:cubicBezTo>
                <a:cubicBezTo>
                  <a:pt x="116808" y="18159"/>
                  <a:pt x="116624" y="18281"/>
                  <a:pt x="116440" y="18428"/>
                </a:cubicBezTo>
                <a:cubicBezTo>
                  <a:pt x="116306" y="18612"/>
                  <a:pt x="116342" y="18844"/>
                  <a:pt x="116269" y="19040"/>
                </a:cubicBezTo>
                <a:cubicBezTo>
                  <a:pt x="116134" y="19358"/>
                  <a:pt x="115926" y="19652"/>
                  <a:pt x="115657" y="19885"/>
                </a:cubicBezTo>
                <a:cubicBezTo>
                  <a:pt x="115622" y="19920"/>
                  <a:pt x="115681" y="19949"/>
                  <a:pt x="115735" y="19949"/>
                </a:cubicBezTo>
                <a:cubicBezTo>
                  <a:pt x="115757" y="19949"/>
                  <a:pt x="115777" y="19944"/>
                  <a:pt x="115791" y="19934"/>
                </a:cubicBezTo>
                <a:cubicBezTo>
                  <a:pt x="116355" y="19383"/>
                  <a:pt x="116404" y="18758"/>
                  <a:pt x="116954" y="18220"/>
                </a:cubicBezTo>
                <a:cubicBezTo>
                  <a:pt x="117432" y="17742"/>
                  <a:pt x="117432" y="17387"/>
                  <a:pt x="117236" y="16861"/>
                </a:cubicBezTo>
                <a:cubicBezTo>
                  <a:pt x="117231" y="16842"/>
                  <a:pt x="117205" y="16834"/>
                  <a:pt x="117176" y="16834"/>
                </a:cubicBezTo>
                <a:close/>
                <a:moveTo>
                  <a:pt x="26051" y="17902"/>
                </a:moveTo>
                <a:cubicBezTo>
                  <a:pt x="26035" y="17902"/>
                  <a:pt x="26019" y="17906"/>
                  <a:pt x="26006" y="17914"/>
                </a:cubicBezTo>
                <a:cubicBezTo>
                  <a:pt x="24941" y="18526"/>
                  <a:pt x="24696" y="19616"/>
                  <a:pt x="22982" y="19873"/>
                </a:cubicBezTo>
                <a:cubicBezTo>
                  <a:pt x="22896" y="19883"/>
                  <a:pt x="22923" y="19951"/>
                  <a:pt x="22997" y="19951"/>
                </a:cubicBezTo>
                <a:cubicBezTo>
                  <a:pt x="23007" y="19951"/>
                  <a:pt x="23019" y="19949"/>
                  <a:pt x="23031" y="19946"/>
                </a:cubicBezTo>
                <a:cubicBezTo>
                  <a:pt x="24782" y="19689"/>
                  <a:pt x="25014" y="18612"/>
                  <a:pt x="26116" y="17975"/>
                </a:cubicBezTo>
                <a:cubicBezTo>
                  <a:pt x="26164" y="17946"/>
                  <a:pt x="26107" y="17902"/>
                  <a:pt x="26051" y="17902"/>
                </a:cubicBezTo>
                <a:close/>
                <a:moveTo>
                  <a:pt x="51227" y="19918"/>
                </a:moveTo>
                <a:lnTo>
                  <a:pt x="51227" y="19918"/>
                </a:lnTo>
                <a:cubicBezTo>
                  <a:pt x="51205" y="19939"/>
                  <a:pt x="51184" y="19961"/>
                  <a:pt x="51161" y="19982"/>
                </a:cubicBezTo>
                <a:lnTo>
                  <a:pt x="51161" y="19982"/>
                </a:lnTo>
                <a:cubicBezTo>
                  <a:pt x="51181" y="19959"/>
                  <a:pt x="51203" y="19938"/>
                  <a:pt x="51227" y="19918"/>
                </a:cubicBezTo>
                <a:close/>
                <a:moveTo>
                  <a:pt x="12440" y="19971"/>
                </a:moveTo>
                <a:cubicBezTo>
                  <a:pt x="12425" y="19985"/>
                  <a:pt x="12403" y="19991"/>
                  <a:pt x="12381" y="19991"/>
                </a:cubicBezTo>
                <a:lnTo>
                  <a:pt x="12381" y="19991"/>
                </a:lnTo>
                <a:cubicBezTo>
                  <a:pt x="12405" y="19989"/>
                  <a:pt x="12428" y="19982"/>
                  <a:pt x="12440" y="19971"/>
                </a:cubicBezTo>
                <a:close/>
                <a:moveTo>
                  <a:pt x="143548" y="19946"/>
                </a:moveTo>
                <a:lnTo>
                  <a:pt x="143548" y="19946"/>
                </a:lnTo>
                <a:cubicBezTo>
                  <a:pt x="143562" y="19974"/>
                  <a:pt x="143537" y="19998"/>
                  <a:pt x="143503" y="20007"/>
                </a:cubicBezTo>
                <a:lnTo>
                  <a:pt x="143503" y="20007"/>
                </a:lnTo>
                <a:cubicBezTo>
                  <a:pt x="143533" y="19998"/>
                  <a:pt x="143555" y="19978"/>
                  <a:pt x="143548" y="19958"/>
                </a:cubicBezTo>
                <a:lnTo>
                  <a:pt x="143548" y="19946"/>
                </a:lnTo>
                <a:close/>
                <a:moveTo>
                  <a:pt x="79468" y="17780"/>
                </a:moveTo>
                <a:cubicBezTo>
                  <a:pt x="79412" y="17780"/>
                  <a:pt x="79357" y="17824"/>
                  <a:pt x="79414" y="17852"/>
                </a:cubicBezTo>
                <a:lnTo>
                  <a:pt x="79402" y="17852"/>
                </a:lnTo>
                <a:cubicBezTo>
                  <a:pt x="79904" y="18085"/>
                  <a:pt x="79745" y="18416"/>
                  <a:pt x="80137" y="18673"/>
                </a:cubicBezTo>
                <a:cubicBezTo>
                  <a:pt x="80259" y="18758"/>
                  <a:pt x="80296" y="18722"/>
                  <a:pt x="80443" y="18807"/>
                </a:cubicBezTo>
                <a:cubicBezTo>
                  <a:pt x="80823" y="19003"/>
                  <a:pt x="80688" y="19065"/>
                  <a:pt x="80920" y="19199"/>
                </a:cubicBezTo>
                <a:cubicBezTo>
                  <a:pt x="81153" y="19334"/>
                  <a:pt x="81325" y="19346"/>
                  <a:pt x="81704" y="19395"/>
                </a:cubicBezTo>
                <a:cubicBezTo>
                  <a:pt x="82512" y="19469"/>
                  <a:pt x="83124" y="19616"/>
                  <a:pt x="83577" y="19995"/>
                </a:cubicBezTo>
                <a:cubicBezTo>
                  <a:pt x="83592" y="20006"/>
                  <a:pt x="83613" y="20010"/>
                  <a:pt x="83636" y="20010"/>
                </a:cubicBezTo>
                <a:cubicBezTo>
                  <a:pt x="83690" y="20010"/>
                  <a:pt x="83747" y="19984"/>
                  <a:pt x="83712" y="19958"/>
                </a:cubicBezTo>
                <a:cubicBezTo>
                  <a:pt x="83406" y="19701"/>
                  <a:pt x="83051" y="19530"/>
                  <a:pt x="82659" y="19444"/>
                </a:cubicBezTo>
                <a:cubicBezTo>
                  <a:pt x="82071" y="19285"/>
                  <a:pt x="81422" y="19383"/>
                  <a:pt x="80994" y="19065"/>
                </a:cubicBezTo>
                <a:cubicBezTo>
                  <a:pt x="80847" y="18942"/>
                  <a:pt x="80688" y="18832"/>
                  <a:pt x="80516" y="18734"/>
                </a:cubicBezTo>
                <a:cubicBezTo>
                  <a:pt x="80002" y="18440"/>
                  <a:pt x="80051" y="18061"/>
                  <a:pt x="79512" y="17791"/>
                </a:cubicBezTo>
                <a:cubicBezTo>
                  <a:pt x="79499" y="17783"/>
                  <a:pt x="79484" y="17780"/>
                  <a:pt x="79468" y="17780"/>
                </a:cubicBezTo>
                <a:close/>
                <a:moveTo>
                  <a:pt x="115412" y="18830"/>
                </a:moveTo>
                <a:cubicBezTo>
                  <a:pt x="115382" y="18830"/>
                  <a:pt x="115352" y="18838"/>
                  <a:pt x="115338" y="18856"/>
                </a:cubicBezTo>
                <a:lnTo>
                  <a:pt x="115338" y="18869"/>
                </a:lnTo>
                <a:cubicBezTo>
                  <a:pt x="115044" y="19297"/>
                  <a:pt x="114677" y="19677"/>
                  <a:pt x="114249" y="19983"/>
                </a:cubicBezTo>
                <a:cubicBezTo>
                  <a:pt x="114205" y="20009"/>
                  <a:pt x="114260" y="20035"/>
                  <a:pt x="114317" y="20035"/>
                </a:cubicBezTo>
                <a:cubicBezTo>
                  <a:pt x="114341" y="20035"/>
                  <a:pt x="114365" y="20030"/>
                  <a:pt x="114383" y="20020"/>
                </a:cubicBezTo>
                <a:cubicBezTo>
                  <a:pt x="114824" y="19713"/>
                  <a:pt x="115191" y="19334"/>
                  <a:pt x="115485" y="18881"/>
                </a:cubicBezTo>
                <a:cubicBezTo>
                  <a:pt x="115508" y="18851"/>
                  <a:pt x="115460" y="18830"/>
                  <a:pt x="115412" y="18830"/>
                </a:cubicBezTo>
                <a:close/>
                <a:moveTo>
                  <a:pt x="93298" y="18481"/>
                </a:moveTo>
                <a:cubicBezTo>
                  <a:pt x="93275" y="18481"/>
                  <a:pt x="93253" y="18487"/>
                  <a:pt x="93238" y="18501"/>
                </a:cubicBezTo>
                <a:lnTo>
                  <a:pt x="93238" y="18489"/>
                </a:lnTo>
                <a:cubicBezTo>
                  <a:pt x="92626" y="18954"/>
                  <a:pt x="92320" y="19481"/>
                  <a:pt x="92344" y="20044"/>
                </a:cubicBezTo>
                <a:cubicBezTo>
                  <a:pt x="92344" y="20075"/>
                  <a:pt x="92384" y="20090"/>
                  <a:pt x="92424" y="20090"/>
                </a:cubicBezTo>
                <a:cubicBezTo>
                  <a:pt x="92463" y="20090"/>
                  <a:pt x="92503" y="20075"/>
                  <a:pt x="92503" y="20044"/>
                </a:cubicBezTo>
                <a:cubicBezTo>
                  <a:pt x="92479" y="19493"/>
                  <a:pt x="92773" y="18991"/>
                  <a:pt x="93360" y="18538"/>
                </a:cubicBezTo>
                <a:cubicBezTo>
                  <a:pt x="93403" y="18512"/>
                  <a:pt x="93350" y="18481"/>
                  <a:pt x="93298" y="18481"/>
                </a:cubicBezTo>
                <a:close/>
                <a:moveTo>
                  <a:pt x="0" y="19567"/>
                </a:moveTo>
                <a:lnTo>
                  <a:pt x="0" y="19640"/>
                </a:lnTo>
                <a:cubicBezTo>
                  <a:pt x="1982" y="19706"/>
                  <a:pt x="3896" y="20124"/>
                  <a:pt x="5898" y="20124"/>
                </a:cubicBezTo>
                <a:cubicBezTo>
                  <a:pt x="6135" y="20124"/>
                  <a:pt x="6373" y="20118"/>
                  <a:pt x="6612" y="20105"/>
                </a:cubicBezTo>
                <a:cubicBezTo>
                  <a:pt x="6710" y="20105"/>
                  <a:pt x="6710" y="20020"/>
                  <a:pt x="6612" y="20020"/>
                </a:cubicBezTo>
                <a:cubicBezTo>
                  <a:pt x="6369" y="20033"/>
                  <a:pt x="6127" y="20039"/>
                  <a:pt x="5886" y="20039"/>
                </a:cubicBezTo>
                <a:cubicBezTo>
                  <a:pt x="3896" y="20039"/>
                  <a:pt x="1977" y="19632"/>
                  <a:pt x="0" y="19567"/>
                </a:cubicBezTo>
                <a:close/>
                <a:moveTo>
                  <a:pt x="119798" y="20053"/>
                </a:moveTo>
                <a:cubicBezTo>
                  <a:pt x="119744" y="20053"/>
                  <a:pt x="119687" y="20079"/>
                  <a:pt x="119722" y="20105"/>
                </a:cubicBezTo>
                <a:cubicBezTo>
                  <a:pt x="119771" y="20142"/>
                  <a:pt x="119807" y="20179"/>
                  <a:pt x="119820" y="20240"/>
                </a:cubicBezTo>
                <a:cubicBezTo>
                  <a:pt x="119829" y="20259"/>
                  <a:pt x="119856" y="20267"/>
                  <a:pt x="119886" y="20267"/>
                </a:cubicBezTo>
                <a:cubicBezTo>
                  <a:pt x="119933" y="20267"/>
                  <a:pt x="119986" y="20246"/>
                  <a:pt x="119979" y="20215"/>
                </a:cubicBezTo>
                <a:cubicBezTo>
                  <a:pt x="119954" y="20154"/>
                  <a:pt x="119918" y="20105"/>
                  <a:pt x="119856" y="20069"/>
                </a:cubicBezTo>
                <a:cubicBezTo>
                  <a:pt x="119842" y="20058"/>
                  <a:pt x="119820" y="20053"/>
                  <a:pt x="119798" y="20053"/>
                </a:cubicBezTo>
                <a:close/>
                <a:moveTo>
                  <a:pt x="145338" y="19660"/>
                </a:moveTo>
                <a:cubicBezTo>
                  <a:pt x="145269" y="19660"/>
                  <a:pt x="145224" y="19717"/>
                  <a:pt x="145287" y="19738"/>
                </a:cubicBezTo>
                <a:lnTo>
                  <a:pt x="146756" y="20264"/>
                </a:lnTo>
                <a:cubicBezTo>
                  <a:pt x="146768" y="20268"/>
                  <a:pt x="146780" y="20269"/>
                  <a:pt x="146791" y="20269"/>
                </a:cubicBezTo>
                <a:cubicBezTo>
                  <a:pt x="146860" y="20269"/>
                  <a:pt x="146905" y="20212"/>
                  <a:pt x="146842" y="20191"/>
                </a:cubicBezTo>
                <a:lnTo>
                  <a:pt x="145373" y="19665"/>
                </a:lnTo>
                <a:cubicBezTo>
                  <a:pt x="145361" y="19661"/>
                  <a:pt x="145349" y="19660"/>
                  <a:pt x="145338" y="19660"/>
                </a:cubicBezTo>
                <a:close/>
                <a:moveTo>
                  <a:pt x="104082" y="18952"/>
                </a:moveTo>
                <a:cubicBezTo>
                  <a:pt x="104030" y="18952"/>
                  <a:pt x="103978" y="18973"/>
                  <a:pt x="104000" y="19003"/>
                </a:cubicBezTo>
                <a:cubicBezTo>
                  <a:pt x="104319" y="19407"/>
                  <a:pt x="104576" y="19848"/>
                  <a:pt x="104160" y="20264"/>
                </a:cubicBezTo>
                <a:cubicBezTo>
                  <a:pt x="104147" y="20277"/>
                  <a:pt x="104147" y="20289"/>
                  <a:pt x="104160" y="20289"/>
                </a:cubicBezTo>
                <a:cubicBezTo>
                  <a:pt x="104181" y="20310"/>
                  <a:pt x="104211" y="20323"/>
                  <a:pt x="104239" y="20323"/>
                </a:cubicBezTo>
                <a:cubicBezTo>
                  <a:pt x="104259" y="20323"/>
                  <a:pt x="104279" y="20317"/>
                  <a:pt x="104294" y="20301"/>
                </a:cubicBezTo>
                <a:lnTo>
                  <a:pt x="104343" y="20252"/>
                </a:lnTo>
                <a:cubicBezTo>
                  <a:pt x="104711" y="19836"/>
                  <a:pt x="104478" y="19395"/>
                  <a:pt x="104160" y="18979"/>
                </a:cubicBezTo>
                <a:cubicBezTo>
                  <a:pt x="104146" y="18960"/>
                  <a:pt x="104114" y="18952"/>
                  <a:pt x="104082" y="18952"/>
                </a:cubicBezTo>
                <a:close/>
                <a:moveTo>
                  <a:pt x="91377" y="20326"/>
                </a:moveTo>
                <a:cubicBezTo>
                  <a:pt x="91384" y="20333"/>
                  <a:pt x="91387" y="20340"/>
                  <a:pt x="91387" y="20346"/>
                </a:cubicBezTo>
                <a:lnTo>
                  <a:pt x="91387" y="20346"/>
                </a:lnTo>
                <a:cubicBezTo>
                  <a:pt x="91385" y="20343"/>
                  <a:pt x="91381" y="20341"/>
                  <a:pt x="91377" y="20338"/>
                </a:cubicBezTo>
                <a:lnTo>
                  <a:pt x="91377" y="20326"/>
                </a:lnTo>
                <a:close/>
                <a:moveTo>
                  <a:pt x="91242" y="20362"/>
                </a:moveTo>
                <a:lnTo>
                  <a:pt x="91242" y="20362"/>
                </a:lnTo>
                <a:cubicBezTo>
                  <a:pt x="91260" y="20377"/>
                  <a:pt x="91284" y="20384"/>
                  <a:pt x="91308" y="20386"/>
                </a:cubicBezTo>
                <a:lnTo>
                  <a:pt x="91308" y="20386"/>
                </a:lnTo>
                <a:cubicBezTo>
                  <a:pt x="91283" y="20385"/>
                  <a:pt x="91258" y="20378"/>
                  <a:pt x="91242" y="20362"/>
                </a:cubicBezTo>
                <a:close/>
                <a:moveTo>
                  <a:pt x="104052" y="20443"/>
                </a:moveTo>
                <a:cubicBezTo>
                  <a:pt x="104088" y="20443"/>
                  <a:pt x="104117" y="20457"/>
                  <a:pt x="104123" y="20476"/>
                </a:cubicBezTo>
                <a:lnTo>
                  <a:pt x="104123" y="20476"/>
                </a:lnTo>
                <a:cubicBezTo>
                  <a:pt x="104111" y="20458"/>
                  <a:pt x="104082" y="20443"/>
                  <a:pt x="104047" y="20443"/>
                </a:cubicBezTo>
                <a:cubicBezTo>
                  <a:pt x="104036" y="20443"/>
                  <a:pt x="104025" y="20445"/>
                  <a:pt x="104013" y="20448"/>
                </a:cubicBezTo>
                <a:cubicBezTo>
                  <a:pt x="104026" y="20444"/>
                  <a:pt x="104040" y="20443"/>
                  <a:pt x="104052" y="20443"/>
                </a:cubicBezTo>
                <a:close/>
                <a:moveTo>
                  <a:pt x="66559" y="20485"/>
                </a:moveTo>
                <a:cubicBezTo>
                  <a:pt x="66571" y="20497"/>
                  <a:pt x="66595" y="20509"/>
                  <a:pt x="66619" y="20522"/>
                </a:cubicBezTo>
                <a:cubicBezTo>
                  <a:pt x="66628" y="20530"/>
                  <a:pt x="66643" y="20539"/>
                  <a:pt x="66660" y="20539"/>
                </a:cubicBezTo>
                <a:cubicBezTo>
                  <a:pt x="66666" y="20539"/>
                  <a:pt x="66673" y="20538"/>
                  <a:pt x="66680" y="20534"/>
                </a:cubicBezTo>
                <a:lnTo>
                  <a:pt x="66680" y="20534"/>
                </a:lnTo>
                <a:cubicBezTo>
                  <a:pt x="66672" y="20538"/>
                  <a:pt x="66664" y="20539"/>
                  <a:pt x="66656" y="20539"/>
                </a:cubicBezTo>
                <a:cubicBezTo>
                  <a:pt x="66640" y="20539"/>
                  <a:pt x="66624" y="20534"/>
                  <a:pt x="66607" y="20534"/>
                </a:cubicBezTo>
                <a:lnTo>
                  <a:pt x="66619" y="20534"/>
                </a:lnTo>
                <a:cubicBezTo>
                  <a:pt x="66595" y="20510"/>
                  <a:pt x="66571" y="20497"/>
                  <a:pt x="66559" y="20485"/>
                </a:cubicBezTo>
                <a:close/>
                <a:moveTo>
                  <a:pt x="139271" y="20478"/>
                </a:moveTo>
                <a:cubicBezTo>
                  <a:pt x="139297" y="20506"/>
                  <a:pt x="139323" y="20532"/>
                  <a:pt x="139349" y="20558"/>
                </a:cubicBezTo>
                <a:cubicBezTo>
                  <a:pt x="139323" y="20531"/>
                  <a:pt x="139297" y="20504"/>
                  <a:pt x="139271" y="20478"/>
                </a:cubicBezTo>
                <a:close/>
                <a:moveTo>
                  <a:pt x="54248" y="11434"/>
                </a:moveTo>
                <a:cubicBezTo>
                  <a:pt x="54201" y="11434"/>
                  <a:pt x="54148" y="11455"/>
                  <a:pt x="54155" y="11486"/>
                </a:cubicBezTo>
                <a:cubicBezTo>
                  <a:pt x="54265" y="11792"/>
                  <a:pt x="54657" y="12086"/>
                  <a:pt x="54829" y="12379"/>
                </a:cubicBezTo>
                <a:cubicBezTo>
                  <a:pt x="54939" y="12539"/>
                  <a:pt x="54926" y="12759"/>
                  <a:pt x="54792" y="12906"/>
                </a:cubicBezTo>
                <a:cubicBezTo>
                  <a:pt x="54781" y="12920"/>
                  <a:pt x="54786" y="12932"/>
                  <a:pt x="54800" y="12941"/>
                </a:cubicBezTo>
                <a:lnTo>
                  <a:pt x="54800" y="12941"/>
                </a:lnTo>
                <a:cubicBezTo>
                  <a:pt x="54764" y="12934"/>
                  <a:pt x="54738" y="12917"/>
                  <a:pt x="54755" y="12894"/>
                </a:cubicBezTo>
                <a:cubicBezTo>
                  <a:pt x="54890" y="12747"/>
                  <a:pt x="54902" y="12539"/>
                  <a:pt x="54792" y="12379"/>
                </a:cubicBezTo>
                <a:lnTo>
                  <a:pt x="54792" y="12379"/>
                </a:lnTo>
                <a:cubicBezTo>
                  <a:pt x="54669" y="12918"/>
                  <a:pt x="54620" y="12992"/>
                  <a:pt x="53714" y="13200"/>
                </a:cubicBezTo>
                <a:cubicBezTo>
                  <a:pt x="53555" y="13249"/>
                  <a:pt x="53396" y="13298"/>
                  <a:pt x="53237" y="13347"/>
                </a:cubicBezTo>
                <a:lnTo>
                  <a:pt x="53225" y="13347"/>
                </a:lnTo>
                <a:cubicBezTo>
                  <a:pt x="52701" y="13542"/>
                  <a:pt x="52262" y="13930"/>
                  <a:pt x="51992" y="14417"/>
                </a:cubicBezTo>
                <a:lnTo>
                  <a:pt x="51992" y="14417"/>
                </a:lnTo>
                <a:cubicBezTo>
                  <a:pt x="51881" y="14157"/>
                  <a:pt x="51701" y="13952"/>
                  <a:pt x="51963" y="13677"/>
                </a:cubicBezTo>
                <a:cubicBezTo>
                  <a:pt x="52184" y="13457"/>
                  <a:pt x="52441" y="13261"/>
                  <a:pt x="52735" y="13138"/>
                </a:cubicBezTo>
                <a:cubicBezTo>
                  <a:pt x="52894" y="13065"/>
                  <a:pt x="53053" y="12967"/>
                  <a:pt x="53188" y="12857"/>
                </a:cubicBezTo>
                <a:cubicBezTo>
                  <a:pt x="53231" y="12831"/>
                  <a:pt x="53178" y="12800"/>
                  <a:pt x="53121" y="12800"/>
                </a:cubicBezTo>
                <a:cubicBezTo>
                  <a:pt x="53097" y="12800"/>
                  <a:pt x="53072" y="12805"/>
                  <a:pt x="53053" y="12820"/>
                </a:cubicBezTo>
                <a:cubicBezTo>
                  <a:pt x="52845" y="13004"/>
                  <a:pt x="52551" y="13053"/>
                  <a:pt x="52306" y="13200"/>
                </a:cubicBezTo>
                <a:cubicBezTo>
                  <a:pt x="52086" y="13359"/>
                  <a:pt x="51878" y="13543"/>
                  <a:pt x="51719" y="13751"/>
                </a:cubicBezTo>
                <a:cubicBezTo>
                  <a:pt x="51412" y="14118"/>
                  <a:pt x="51853" y="14314"/>
                  <a:pt x="51866" y="14632"/>
                </a:cubicBezTo>
                <a:cubicBezTo>
                  <a:pt x="51866" y="14632"/>
                  <a:pt x="51866" y="14632"/>
                  <a:pt x="51866" y="14632"/>
                </a:cubicBezTo>
                <a:lnTo>
                  <a:pt x="51866" y="14632"/>
                </a:lnTo>
                <a:cubicBezTo>
                  <a:pt x="51866" y="14632"/>
                  <a:pt x="51866" y="14632"/>
                  <a:pt x="51866" y="14632"/>
                </a:cubicBezTo>
                <a:lnTo>
                  <a:pt x="51866" y="14632"/>
                </a:lnTo>
                <a:cubicBezTo>
                  <a:pt x="51719" y="14926"/>
                  <a:pt x="51535" y="15208"/>
                  <a:pt x="51339" y="15465"/>
                </a:cubicBezTo>
                <a:cubicBezTo>
                  <a:pt x="51021" y="15857"/>
                  <a:pt x="50482" y="16212"/>
                  <a:pt x="50249" y="16616"/>
                </a:cubicBezTo>
                <a:cubicBezTo>
                  <a:pt x="50017" y="17020"/>
                  <a:pt x="50115" y="17497"/>
                  <a:pt x="49894" y="17926"/>
                </a:cubicBezTo>
                <a:cubicBezTo>
                  <a:pt x="49776" y="18174"/>
                  <a:pt x="49613" y="18387"/>
                  <a:pt x="49415" y="18578"/>
                </a:cubicBezTo>
                <a:lnTo>
                  <a:pt x="49415" y="18578"/>
                </a:lnTo>
                <a:cubicBezTo>
                  <a:pt x="49464" y="18403"/>
                  <a:pt x="49449" y="18209"/>
                  <a:pt x="49380" y="18048"/>
                </a:cubicBezTo>
                <a:cubicBezTo>
                  <a:pt x="49098" y="17314"/>
                  <a:pt x="48388" y="16885"/>
                  <a:pt x="49760" y="16261"/>
                </a:cubicBezTo>
                <a:cubicBezTo>
                  <a:pt x="49992" y="16150"/>
                  <a:pt x="50249" y="16089"/>
                  <a:pt x="50384" y="15942"/>
                </a:cubicBezTo>
                <a:cubicBezTo>
                  <a:pt x="50788" y="15489"/>
                  <a:pt x="50213" y="15122"/>
                  <a:pt x="50947" y="14657"/>
                </a:cubicBezTo>
                <a:cubicBezTo>
                  <a:pt x="50995" y="14628"/>
                  <a:pt x="50938" y="14584"/>
                  <a:pt x="50882" y="14584"/>
                </a:cubicBezTo>
                <a:cubicBezTo>
                  <a:pt x="50866" y="14584"/>
                  <a:pt x="50850" y="14588"/>
                  <a:pt x="50837" y="14596"/>
                </a:cubicBezTo>
                <a:cubicBezTo>
                  <a:pt x="50506" y="14804"/>
                  <a:pt x="50298" y="15024"/>
                  <a:pt x="50286" y="15293"/>
                </a:cubicBezTo>
                <a:cubicBezTo>
                  <a:pt x="50262" y="15734"/>
                  <a:pt x="50580" y="15661"/>
                  <a:pt x="49686" y="16187"/>
                </a:cubicBezTo>
                <a:cubicBezTo>
                  <a:pt x="49502" y="16285"/>
                  <a:pt x="49380" y="16297"/>
                  <a:pt x="49196" y="16408"/>
                </a:cubicBezTo>
                <a:cubicBezTo>
                  <a:pt x="48829" y="16628"/>
                  <a:pt x="48670" y="16922"/>
                  <a:pt x="48731" y="17216"/>
                </a:cubicBezTo>
                <a:cubicBezTo>
                  <a:pt x="48780" y="17424"/>
                  <a:pt x="48976" y="17595"/>
                  <a:pt x="49086" y="17791"/>
                </a:cubicBezTo>
                <a:cubicBezTo>
                  <a:pt x="49294" y="18159"/>
                  <a:pt x="49343" y="18465"/>
                  <a:pt x="49147" y="18832"/>
                </a:cubicBezTo>
                <a:cubicBezTo>
                  <a:pt x="49147" y="18832"/>
                  <a:pt x="49147" y="18856"/>
                  <a:pt x="49135" y="18856"/>
                </a:cubicBezTo>
                <a:cubicBezTo>
                  <a:pt x="49126" y="18875"/>
                  <a:pt x="49141" y="18890"/>
                  <a:pt x="49164" y="18899"/>
                </a:cubicBezTo>
                <a:lnTo>
                  <a:pt x="49164" y="18899"/>
                </a:lnTo>
                <a:cubicBezTo>
                  <a:pt x="49128" y="18894"/>
                  <a:pt x="49099" y="18879"/>
                  <a:pt x="49111" y="18856"/>
                </a:cubicBezTo>
                <a:cubicBezTo>
                  <a:pt x="49111" y="18856"/>
                  <a:pt x="49111" y="18846"/>
                  <a:pt x="49114" y="18839"/>
                </a:cubicBezTo>
                <a:lnTo>
                  <a:pt x="49114" y="18839"/>
                </a:lnTo>
                <a:cubicBezTo>
                  <a:pt x="48355" y="19448"/>
                  <a:pt x="47233" y="19924"/>
                  <a:pt x="46123" y="20424"/>
                </a:cubicBezTo>
                <a:cubicBezTo>
                  <a:pt x="45989" y="20491"/>
                  <a:pt x="46118" y="20581"/>
                  <a:pt x="46263" y="20581"/>
                </a:cubicBezTo>
                <a:cubicBezTo>
                  <a:pt x="46303" y="20581"/>
                  <a:pt x="46343" y="20574"/>
                  <a:pt x="46380" y="20558"/>
                </a:cubicBezTo>
                <a:cubicBezTo>
                  <a:pt x="47886" y="19885"/>
                  <a:pt x="49417" y="19248"/>
                  <a:pt x="50090" y="18244"/>
                </a:cubicBezTo>
                <a:cubicBezTo>
                  <a:pt x="50445" y="17718"/>
                  <a:pt x="50311" y="17179"/>
                  <a:pt x="50592" y="16665"/>
                </a:cubicBezTo>
                <a:cubicBezTo>
                  <a:pt x="50910" y="16114"/>
                  <a:pt x="51670" y="15612"/>
                  <a:pt x="52037" y="15049"/>
                </a:cubicBezTo>
                <a:cubicBezTo>
                  <a:pt x="52441" y="14461"/>
                  <a:pt x="52600" y="13653"/>
                  <a:pt x="53861" y="13383"/>
                </a:cubicBezTo>
                <a:lnTo>
                  <a:pt x="54069" y="13347"/>
                </a:lnTo>
                <a:cubicBezTo>
                  <a:pt x="54143" y="13200"/>
                  <a:pt x="54265" y="13102"/>
                  <a:pt x="54412" y="13041"/>
                </a:cubicBezTo>
                <a:cubicBezTo>
                  <a:pt x="54428" y="13033"/>
                  <a:pt x="54446" y="13029"/>
                  <a:pt x="54463" y="13029"/>
                </a:cubicBezTo>
                <a:cubicBezTo>
                  <a:pt x="54466" y="13029"/>
                  <a:pt x="54469" y="13029"/>
                  <a:pt x="54472" y="13030"/>
                </a:cubicBezTo>
                <a:lnTo>
                  <a:pt x="54472" y="13030"/>
                </a:lnTo>
                <a:cubicBezTo>
                  <a:pt x="54457" y="13030"/>
                  <a:pt x="54440" y="13034"/>
                  <a:pt x="54424" y="13041"/>
                </a:cubicBezTo>
                <a:lnTo>
                  <a:pt x="54424" y="13053"/>
                </a:lnTo>
                <a:cubicBezTo>
                  <a:pt x="54278" y="13102"/>
                  <a:pt x="54155" y="13212"/>
                  <a:pt x="54082" y="13359"/>
                </a:cubicBezTo>
                <a:cubicBezTo>
                  <a:pt x="54057" y="13420"/>
                  <a:pt x="54033" y="13481"/>
                  <a:pt x="53996" y="13543"/>
                </a:cubicBezTo>
                <a:cubicBezTo>
                  <a:pt x="53825" y="13885"/>
                  <a:pt x="53567" y="14191"/>
                  <a:pt x="53249" y="14412"/>
                </a:cubicBezTo>
                <a:cubicBezTo>
                  <a:pt x="53215" y="14438"/>
                  <a:pt x="53270" y="14469"/>
                  <a:pt x="53324" y="14469"/>
                </a:cubicBezTo>
                <a:cubicBezTo>
                  <a:pt x="53347" y="14469"/>
                  <a:pt x="53369" y="14463"/>
                  <a:pt x="53384" y="14449"/>
                </a:cubicBezTo>
                <a:cubicBezTo>
                  <a:pt x="53616" y="14277"/>
                  <a:pt x="53825" y="14069"/>
                  <a:pt x="53996" y="13836"/>
                </a:cubicBezTo>
                <a:cubicBezTo>
                  <a:pt x="54106" y="13689"/>
                  <a:pt x="54143" y="13494"/>
                  <a:pt x="54265" y="13322"/>
                </a:cubicBezTo>
                <a:cubicBezTo>
                  <a:pt x="54270" y="13315"/>
                  <a:pt x="54275" y="13308"/>
                  <a:pt x="54281" y="13302"/>
                </a:cubicBezTo>
                <a:lnTo>
                  <a:pt x="54281" y="13302"/>
                </a:lnTo>
                <a:cubicBezTo>
                  <a:pt x="54668" y="13218"/>
                  <a:pt x="54837" y="13127"/>
                  <a:pt x="55073" y="12796"/>
                </a:cubicBezTo>
                <a:cubicBezTo>
                  <a:pt x="55159" y="12685"/>
                  <a:pt x="55208" y="12551"/>
                  <a:pt x="55220" y="12404"/>
                </a:cubicBezTo>
                <a:cubicBezTo>
                  <a:pt x="55233" y="12269"/>
                  <a:pt x="55135" y="12147"/>
                  <a:pt x="55269" y="12000"/>
                </a:cubicBezTo>
                <a:cubicBezTo>
                  <a:pt x="55318" y="11926"/>
                  <a:pt x="55465" y="11914"/>
                  <a:pt x="55502" y="11841"/>
                </a:cubicBezTo>
                <a:cubicBezTo>
                  <a:pt x="55588" y="11694"/>
                  <a:pt x="55637" y="11547"/>
                  <a:pt x="55318" y="11461"/>
                </a:cubicBezTo>
                <a:cubicBezTo>
                  <a:pt x="55291" y="11455"/>
                  <a:pt x="55265" y="11452"/>
                  <a:pt x="55239" y="11452"/>
                </a:cubicBezTo>
                <a:cubicBezTo>
                  <a:pt x="55069" y="11452"/>
                  <a:pt x="54954" y="11579"/>
                  <a:pt x="55135" y="11632"/>
                </a:cubicBezTo>
                <a:cubicBezTo>
                  <a:pt x="55380" y="11694"/>
                  <a:pt x="54841" y="11926"/>
                  <a:pt x="54816" y="11988"/>
                </a:cubicBezTo>
                <a:cubicBezTo>
                  <a:pt x="54793" y="12026"/>
                  <a:pt x="54785" y="12069"/>
                  <a:pt x="54791" y="12108"/>
                </a:cubicBezTo>
                <a:lnTo>
                  <a:pt x="54791" y="12108"/>
                </a:lnTo>
                <a:cubicBezTo>
                  <a:pt x="54604" y="11891"/>
                  <a:pt x="54380" y="11681"/>
                  <a:pt x="54314" y="11461"/>
                </a:cubicBezTo>
                <a:cubicBezTo>
                  <a:pt x="54305" y="11442"/>
                  <a:pt x="54278" y="11434"/>
                  <a:pt x="54248" y="11434"/>
                </a:cubicBezTo>
                <a:close/>
                <a:moveTo>
                  <a:pt x="99072" y="10358"/>
                </a:moveTo>
                <a:cubicBezTo>
                  <a:pt x="99001" y="10358"/>
                  <a:pt x="98931" y="10377"/>
                  <a:pt x="98907" y="10420"/>
                </a:cubicBezTo>
                <a:cubicBezTo>
                  <a:pt x="98686" y="10788"/>
                  <a:pt x="98503" y="11179"/>
                  <a:pt x="98380" y="11584"/>
                </a:cubicBezTo>
                <a:cubicBezTo>
                  <a:pt x="97891" y="12220"/>
                  <a:pt x="96654" y="12465"/>
                  <a:pt x="97058" y="13200"/>
                </a:cubicBezTo>
                <a:cubicBezTo>
                  <a:pt x="97217" y="13494"/>
                  <a:pt x="97144" y="13640"/>
                  <a:pt x="96948" y="13910"/>
                </a:cubicBezTo>
                <a:cubicBezTo>
                  <a:pt x="96850" y="14045"/>
                  <a:pt x="96740" y="14057"/>
                  <a:pt x="96678" y="14228"/>
                </a:cubicBezTo>
                <a:lnTo>
                  <a:pt x="96666" y="14228"/>
                </a:lnTo>
                <a:cubicBezTo>
                  <a:pt x="96532" y="14571"/>
                  <a:pt x="96764" y="14987"/>
                  <a:pt x="96825" y="15330"/>
                </a:cubicBezTo>
                <a:cubicBezTo>
                  <a:pt x="96832" y="15355"/>
                  <a:pt x="96874" y="15367"/>
                  <a:pt x="96914" y="15367"/>
                </a:cubicBezTo>
                <a:cubicBezTo>
                  <a:pt x="96954" y="15367"/>
                  <a:pt x="96991" y="15355"/>
                  <a:pt x="96985" y="15330"/>
                </a:cubicBezTo>
                <a:cubicBezTo>
                  <a:pt x="96887" y="14865"/>
                  <a:pt x="96642" y="14400"/>
                  <a:pt x="97083" y="13959"/>
                </a:cubicBezTo>
                <a:cubicBezTo>
                  <a:pt x="97254" y="13787"/>
                  <a:pt x="97438" y="13726"/>
                  <a:pt x="97425" y="13518"/>
                </a:cubicBezTo>
                <a:cubicBezTo>
                  <a:pt x="97413" y="13371"/>
                  <a:pt x="97193" y="13249"/>
                  <a:pt x="97156" y="13114"/>
                </a:cubicBezTo>
                <a:cubicBezTo>
                  <a:pt x="97046" y="12722"/>
                  <a:pt x="97389" y="12453"/>
                  <a:pt x="97842" y="12159"/>
                </a:cubicBezTo>
                <a:cubicBezTo>
                  <a:pt x="98012" y="12061"/>
                  <a:pt x="98171" y="11939"/>
                  <a:pt x="98330" y="11817"/>
                </a:cubicBezTo>
                <a:lnTo>
                  <a:pt x="98330" y="11817"/>
                </a:lnTo>
                <a:cubicBezTo>
                  <a:pt x="98308" y="11997"/>
                  <a:pt x="98320" y="12188"/>
                  <a:pt x="98356" y="12379"/>
                </a:cubicBezTo>
                <a:lnTo>
                  <a:pt x="98344" y="12379"/>
                </a:lnTo>
                <a:cubicBezTo>
                  <a:pt x="98319" y="12379"/>
                  <a:pt x="98295" y="12392"/>
                  <a:pt x="98295" y="12416"/>
                </a:cubicBezTo>
                <a:cubicBezTo>
                  <a:pt x="98295" y="12783"/>
                  <a:pt x="97940" y="13090"/>
                  <a:pt x="98001" y="13457"/>
                </a:cubicBezTo>
                <a:cubicBezTo>
                  <a:pt x="98087" y="14045"/>
                  <a:pt x="98344" y="14522"/>
                  <a:pt x="98111" y="15122"/>
                </a:cubicBezTo>
                <a:cubicBezTo>
                  <a:pt x="97952" y="15563"/>
                  <a:pt x="97695" y="16150"/>
                  <a:pt x="97242" y="16530"/>
                </a:cubicBezTo>
                <a:cubicBezTo>
                  <a:pt x="96862" y="16836"/>
                  <a:pt x="96434" y="17093"/>
                  <a:pt x="96201" y="17448"/>
                </a:cubicBezTo>
                <a:cubicBezTo>
                  <a:pt x="96178" y="17479"/>
                  <a:pt x="96230" y="17500"/>
                  <a:pt x="96282" y="17500"/>
                </a:cubicBezTo>
                <a:cubicBezTo>
                  <a:pt x="96314" y="17500"/>
                  <a:pt x="96346" y="17492"/>
                  <a:pt x="96360" y="17473"/>
                </a:cubicBezTo>
                <a:cubicBezTo>
                  <a:pt x="96642" y="17032"/>
                  <a:pt x="97364" y="16763"/>
                  <a:pt x="97646" y="16334"/>
                </a:cubicBezTo>
                <a:cubicBezTo>
                  <a:pt x="97940" y="15906"/>
                  <a:pt x="98172" y="15440"/>
                  <a:pt x="98331" y="14951"/>
                </a:cubicBezTo>
                <a:cubicBezTo>
                  <a:pt x="98429" y="14608"/>
                  <a:pt x="98417" y="14240"/>
                  <a:pt x="98319" y="13898"/>
                </a:cubicBezTo>
                <a:cubicBezTo>
                  <a:pt x="98221" y="13567"/>
                  <a:pt x="98148" y="13285"/>
                  <a:pt x="98270" y="12955"/>
                </a:cubicBezTo>
                <a:cubicBezTo>
                  <a:pt x="98319" y="12820"/>
                  <a:pt x="98393" y="12710"/>
                  <a:pt x="98429" y="12588"/>
                </a:cubicBezTo>
                <a:cubicBezTo>
                  <a:pt x="98442" y="12526"/>
                  <a:pt x="98454" y="12477"/>
                  <a:pt x="98454" y="12416"/>
                </a:cubicBezTo>
                <a:lnTo>
                  <a:pt x="98454" y="12416"/>
                </a:lnTo>
                <a:cubicBezTo>
                  <a:pt x="98454" y="12465"/>
                  <a:pt x="98454" y="12526"/>
                  <a:pt x="98429" y="12588"/>
                </a:cubicBezTo>
                <a:cubicBezTo>
                  <a:pt x="98478" y="12698"/>
                  <a:pt x="98540" y="12808"/>
                  <a:pt x="98625" y="12906"/>
                </a:cubicBezTo>
                <a:cubicBezTo>
                  <a:pt x="99078" y="13506"/>
                  <a:pt x="99935" y="13689"/>
                  <a:pt x="99531" y="14449"/>
                </a:cubicBezTo>
                <a:cubicBezTo>
                  <a:pt x="99262" y="14938"/>
                  <a:pt x="98858" y="15379"/>
                  <a:pt x="98723" y="15906"/>
                </a:cubicBezTo>
                <a:cubicBezTo>
                  <a:pt x="98701" y="15985"/>
                  <a:pt x="98678" y="16074"/>
                  <a:pt x="98665" y="16165"/>
                </a:cubicBezTo>
                <a:lnTo>
                  <a:pt x="98665" y="16165"/>
                </a:lnTo>
                <a:cubicBezTo>
                  <a:pt x="98660" y="16172"/>
                  <a:pt x="98655" y="16180"/>
                  <a:pt x="98650" y="16187"/>
                </a:cubicBezTo>
                <a:cubicBezTo>
                  <a:pt x="98442" y="16555"/>
                  <a:pt x="98001" y="16836"/>
                  <a:pt x="97597" y="17167"/>
                </a:cubicBezTo>
                <a:cubicBezTo>
                  <a:pt x="97144" y="17534"/>
                  <a:pt x="96911" y="17926"/>
                  <a:pt x="96581" y="18330"/>
                </a:cubicBezTo>
                <a:cubicBezTo>
                  <a:pt x="96005" y="19040"/>
                  <a:pt x="94830" y="19591"/>
                  <a:pt x="94952" y="20399"/>
                </a:cubicBezTo>
                <a:cubicBezTo>
                  <a:pt x="94952" y="20430"/>
                  <a:pt x="94992" y="20445"/>
                  <a:pt x="95030" y="20445"/>
                </a:cubicBezTo>
                <a:cubicBezTo>
                  <a:pt x="95068" y="20445"/>
                  <a:pt x="95105" y="20430"/>
                  <a:pt x="95099" y="20399"/>
                </a:cubicBezTo>
                <a:cubicBezTo>
                  <a:pt x="95026" y="19848"/>
                  <a:pt x="95540" y="19444"/>
                  <a:pt x="96066" y="18991"/>
                </a:cubicBezTo>
                <a:cubicBezTo>
                  <a:pt x="96446" y="18673"/>
                  <a:pt x="96776" y="18318"/>
                  <a:pt x="97058" y="17914"/>
                </a:cubicBezTo>
                <a:cubicBezTo>
                  <a:pt x="97450" y="17375"/>
                  <a:pt x="98258" y="16922"/>
                  <a:pt x="98674" y="16408"/>
                </a:cubicBezTo>
                <a:cubicBezTo>
                  <a:pt x="98797" y="16261"/>
                  <a:pt x="98882" y="16089"/>
                  <a:pt x="98919" y="15906"/>
                </a:cubicBezTo>
                <a:cubicBezTo>
                  <a:pt x="98932" y="15873"/>
                  <a:pt x="98897" y="15858"/>
                  <a:pt x="98860" y="15858"/>
                </a:cubicBezTo>
                <a:cubicBezTo>
                  <a:pt x="98834" y="15858"/>
                  <a:pt x="98807" y="15865"/>
                  <a:pt x="98793" y="15879"/>
                </a:cubicBezTo>
                <a:lnTo>
                  <a:pt x="98793" y="15879"/>
                </a:lnTo>
                <a:cubicBezTo>
                  <a:pt x="98808" y="15864"/>
                  <a:pt x="98838" y="15857"/>
                  <a:pt x="98867" y="15857"/>
                </a:cubicBezTo>
                <a:cubicBezTo>
                  <a:pt x="98904" y="15857"/>
                  <a:pt x="98937" y="15869"/>
                  <a:pt x="98931" y="15893"/>
                </a:cubicBezTo>
                <a:cubicBezTo>
                  <a:pt x="98895" y="16077"/>
                  <a:pt x="98809" y="16248"/>
                  <a:pt x="98686" y="16395"/>
                </a:cubicBezTo>
                <a:cubicBezTo>
                  <a:pt x="98711" y="16493"/>
                  <a:pt x="98772" y="16567"/>
                  <a:pt x="98858" y="16628"/>
                </a:cubicBezTo>
                <a:cubicBezTo>
                  <a:pt x="99028" y="16725"/>
                  <a:pt x="99210" y="16798"/>
                  <a:pt x="99404" y="16823"/>
                </a:cubicBezTo>
                <a:lnTo>
                  <a:pt x="99404" y="16823"/>
                </a:lnTo>
                <a:cubicBezTo>
                  <a:pt x="99347" y="16955"/>
                  <a:pt x="99336" y="17110"/>
                  <a:pt x="99360" y="17265"/>
                </a:cubicBezTo>
                <a:cubicBezTo>
                  <a:pt x="99360" y="17289"/>
                  <a:pt x="99400" y="17301"/>
                  <a:pt x="99438" y="17301"/>
                </a:cubicBezTo>
                <a:cubicBezTo>
                  <a:pt x="99476" y="17301"/>
                  <a:pt x="99513" y="17289"/>
                  <a:pt x="99507" y="17265"/>
                </a:cubicBezTo>
                <a:cubicBezTo>
                  <a:pt x="99482" y="17118"/>
                  <a:pt x="99507" y="16971"/>
                  <a:pt x="99556" y="16836"/>
                </a:cubicBezTo>
                <a:lnTo>
                  <a:pt x="99556" y="16824"/>
                </a:lnTo>
                <a:cubicBezTo>
                  <a:pt x="99557" y="16822"/>
                  <a:pt x="99558" y="16820"/>
                  <a:pt x="99558" y="16818"/>
                </a:cubicBezTo>
                <a:lnTo>
                  <a:pt x="99558" y="16818"/>
                </a:lnTo>
                <a:cubicBezTo>
                  <a:pt x="99567" y="16826"/>
                  <a:pt x="99571" y="16836"/>
                  <a:pt x="99568" y="16848"/>
                </a:cubicBezTo>
                <a:lnTo>
                  <a:pt x="99568" y="16861"/>
                </a:lnTo>
                <a:cubicBezTo>
                  <a:pt x="99764" y="16885"/>
                  <a:pt x="99960" y="16922"/>
                  <a:pt x="100156" y="16983"/>
                </a:cubicBezTo>
                <a:cubicBezTo>
                  <a:pt x="100743" y="17179"/>
                  <a:pt x="100670" y="17595"/>
                  <a:pt x="100768" y="17901"/>
                </a:cubicBezTo>
                <a:cubicBezTo>
                  <a:pt x="100878" y="18183"/>
                  <a:pt x="101013" y="18452"/>
                  <a:pt x="101160" y="18722"/>
                </a:cubicBezTo>
                <a:cubicBezTo>
                  <a:pt x="101466" y="19334"/>
                  <a:pt x="101698" y="19922"/>
                  <a:pt x="101307" y="20534"/>
                </a:cubicBezTo>
                <a:cubicBezTo>
                  <a:pt x="101262" y="20601"/>
                  <a:pt x="101377" y="20650"/>
                  <a:pt x="101490" y="20650"/>
                </a:cubicBezTo>
                <a:cubicBezTo>
                  <a:pt x="101562" y="20650"/>
                  <a:pt x="101633" y="20630"/>
                  <a:pt x="101662" y="20583"/>
                </a:cubicBezTo>
                <a:cubicBezTo>
                  <a:pt x="102249" y="19640"/>
                  <a:pt x="101417" y="18783"/>
                  <a:pt x="101111" y="17852"/>
                </a:cubicBezTo>
                <a:cubicBezTo>
                  <a:pt x="101013" y="17546"/>
                  <a:pt x="101062" y="17142"/>
                  <a:pt x="100572" y="16897"/>
                </a:cubicBezTo>
                <a:cubicBezTo>
                  <a:pt x="100462" y="16848"/>
                  <a:pt x="100364" y="16812"/>
                  <a:pt x="100266" y="16787"/>
                </a:cubicBezTo>
                <a:cubicBezTo>
                  <a:pt x="100156" y="16628"/>
                  <a:pt x="100315" y="16285"/>
                  <a:pt x="100388" y="16187"/>
                </a:cubicBezTo>
                <a:cubicBezTo>
                  <a:pt x="100486" y="16065"/>
                  <a:pt x="100597" y="15942"/>
                  <a:pt x="100707" y="15844"/>
                </a:cubicBezTo>
                <a:cubicBezTo>
                  <a:pt x="100866" y="15685"/>
                  <a:pt x="101050" y="15514"/>
                  <a:pt x="101111" y="15330"/>
                </a:cubicBezTo>
                <a:cubicBezTo>
                  <a:pt x="101134" y="15262"/>
                  <a:pt x="101135" y="15183"/>
                  <a:pt x="101125" y="15103"/>
                </a:cubicBezTo>
                <a:lnTo>
                  <a:pt x="101125" y="15103"/>
                </a:lnTo>
                <a:cubicBezTo>
                  <a:pt x="101220" y="15219"/>
                  <a:pt x="101325" y="15324"/>
                  <a:pt x="101441" y="15440"/>
                </a:cubicBezTo>
                <a:cubicBezTo>
                  <a:pt x="101601" y="15600"/>
                  <a:pt x="101784" y="15759"/>
                  <a:pt x="101931" y="15918"/>
                </a:cubicBezTo>
                <a:cubicBezTo>
                  <a:pt x="102274" y="16310"/>
                  <a:pt x="102249" y="16579"/>
                  <a:pt x="102311" y="16983"/>
                </a:cubicBezTo>
                <a:cubicBezTo>
                  <a:pt x="102323" y="17130"/>
                  <a:pt x="102396" y="17252"/>
                  <a:pt x="102531" y="17326"/>
                </a:cubicBezTo>
                <a:cubicBezTo>
                  <a:pt x="103131" y="17754"/>
                  <a:pt x="103682" y="17999"/>
                  <a:pt x="103951" y="18550"/>
                </a:cubicBezTo>
                <a:cubicBezTo>
                  <a:pt x="103961" y="18569"/>
                  <a:pt x="103990" y="18577"/>
                  <a:pt x="104021" y="18577"/>
                </a:cubicBezTo>
                <a:cubicBezTo>
                  <a:pt x="104071" y="18577"/>
                  <a:pt x="104126" y="18556"/>
                  <a:pt x="104111" y="18526"/>
                </a:cubicBezTo>
                <a:cubicBezTo>
                  <a:pt x="103951" y="18195"/>
                  <a:pt x="103707" y="17914"/>
                  <a:pt x="103400" y="17705"/>
                </a:cubicBezTo>
                <a:cubicBezTo>
                  <a:pt x="103217" y="17571"/>
                  <a:pt x="102874" y="17448"/>
                  <a:pt x="102727" y="17314"/>
                </a:cubicBezTo>
                <a:cubicBezTo>
                  <a:pt x="102507" y="17093"/>
                  <a:pt x="102580" y="16897"/>
                  <a:pt x="102507" y="16665"/>
                </a:cubicBezTo>
                <a:cubicBezTo>
                  <a:pt x="102286" y="15906"/>
                  <a:pt x="101319" y="15342"/>
                  <a:pt x="100964" y="14596"/>
                </a:cubicBezTo>
                <a:lnTo>
                  <a:pt x="100952" y="14596"/>
                </a:lnTo>
                <a:cubicBezTo>
                  <a:pt x="100976" y="14363"/>
                  <a:pt x="101221" y="14155"/>
                  <a:pt x="101270" y="13934"/>
                </a:cubicBezTo>
                <a:cubicBezTo>
                  <a:pt x="101331" y="13714"/>
                  <a:pt x="101209" y="13567"/>
                  <a:pt x="100952" y="13371"/>
                </a:cubicBezTo>
                <a:cubicBezTo>
                  <a:pt x="100241" y="12808"/>
                  <a:pt x="100070" y="12367"/>
                  <a:pt x="100119" y="11706"/>
                </a:cubicBezTo>
                <a:cubicBezTo>
                  <a:pt x="100119" y="11681"/>
                  <a:pt x="100082" y="11669"/>
                  <a:pt x="100046" y="11669"/>
                </a:cubicBezTo>
                <a:cubicBezTo>
                  <a:pt x="100009" y="11669"/>
                  <a:pt x="99972" y="11681"/>
                  <a:pt x="99972" y="11706"/>
                </a:cubicBezTo>
                <a:cubicBezTo>
                  <a:pt x="99935" y="12159"/>
                  <a:pt x="99899" y="12636"/>
                  <a:pt x="100315" y="13053"/>
                </a:cubicBezTo>
                <a:cubicBezTo>
                  <a:pt x="100682" y="13408"/>
                  <a:pt x="101184" y="13567"/>
                  <a:pt x="100988" y="14045"/>
                </a:cubicBezTo>
                <a:cubicBezTo>
                  <a:pt x="100915" y="14228"/>
                  <a:pt x="100707" y="14289"/>
                  <a:pt x="100719" y="14498"/>
                </a:cubicBezTo>
                <a:cubicBezTo>
                  <a:pt x="100743" y="14865"/>
                  <a:pt x="101099" y="15110"/>
                  <a:pt x="100829" y="15502"/>
                </a:cubicBezTo>
                <a:cubicBezTo>
                  <a:pt x="100621" y="15808"/>
                  <a:pt x="100254" y="16077"/>
                  <a:pt x="100046" y="16383"/>
                </a:cubicBezTo>
                <a:cubicBezTo>
                  <a:pt x="99960" y="16469"/>
                  <a:pt x="99923" y="16591"/>
                  <a:pt x="99948" y="16714"/>
                </a:cubicBezTo>
                <a:cubicBezTo>
                  <a:pt x="99954" y="16735"/>
                  <a:pt x="99964" y="16756"/>
                  <a:pt x="99981" y="16776"/>
                </a:cubicBezTo>
                <a:lnTo>
                  <a:pt x="99981" y="16776"/>
                </a:lnTo>
                <a:cubicBezTo>
                  <a:pt x="99962" y="16756"/>
                  <a:pt x="99948" y="16735"/>
                  <a:pt x="99935" y="16714"/>
                </a:cubicBezTo>
                <a:cubicBezTo>
                  <a:pt x="99531" y="16640"/>
                  <a:pt x="99152" y="16579"/>
                  <a:pt x="99029" y="16199"/>
                </a:cubicBezTo>
                <a:cubicBezTo>
                  <a:pt x="98760" y="15342"/>
                  <a:pt x="100560" y="14522"/>
                  <a:pt x="99972" y="13702"/>
                </a:cubicBezTo>
                <a:cubicBezTo>
                  <a:pt x="99813" y="13481"/>
                  <a:pt x="99470" y="13322"/>
                  <a:pt x="99237" y="13126"/>
                </a:cubicBezTo>
                <a:cubicBezTo>
                  <a:pt x="98931" y="12894"/>
                  <a:pt x="98735" y="12551"/>
                  <a:pt x="98686" y="12171"/>
                </a:cubicBezTo>
                <a:cubicBezTo>
                  <a:pt x="98613" y="11596"/>
                  <a:pt x="98944" y="11020"/>
                  <a:pt x="99250" y="10469"/>
                </a:cubicBezTo>
                <a:cubicBezTo>
                  <a:pt x="99294" y="10403"/>
                  <a:pt x="99181" y="10358"/>
                  <a:pt x="99072" y="10358"/>
                </a:cubicBezTo>
                <a:close/>
                <a:moveTo>
                  <a:pt x="139643" y="20681"/>
                </a:moveTo>
                <a:cubicBezTo>
                  <a:pt x="139671" y="20709"/>
                  <a:pt x="139619" y="20738"/>
                  <a:pt x="139571" y="20738"/>
                </a:cubicBezTo>
                <a:cubicBezTo>
                  <a:pt x="139570" y="20738"/>
                  <a:pt x="139569" y="20738"/>
                  <a:pt x="139567" y="20738"/>
                </a:cubicBezTo>
                <a:lnTo>
                  <a:pt x="139567" y="20738"/>
                </a:lnTo>
                <a:cubicBezTo>
                  <a:pt x="139609" y="20736"/>
                  <a:pt x="139658" y="20709"/>
                  <a:pt x="139630" y="20681"/>
                </a:cubicBezTo>
                <a:close/>
                <a:moveTo>
                  <a:pt x="146344" y="20521"/>
                </a:moveTo>
                <a:cubicBezTo>
                  <a:pt x="146133" y="20521"/>
                  <a:pt x="146151" y="20706"/>
                  <a:pt x="146365" y="20717"/>
                </a:cubicBezTo>
                <a:cubicBezTo>
                  <a:pt x="146560" y="20717"/>
                  <a:pt x="146744" y="20742"/>
                  <a:pt x="146928" y="20754"/>
                </a:cubicBezTo>
                <a:lnTo>
                  <a:pt x="146928" y="20558"/>
                </a:lnTo>
                <a:cubicBezTo>
                  <a:pt x="146744" y="20546"/>
                  <a:pt x="146560" y="20534"/>
                  <a:pt x="146365" y="20522"/>
                </a:cubicBezTo>
                <a:cubicBezTo>
                  <a:pt x="146357" y="20521"/>
                  <a:pt x="146351" y="20521"/>
                  <a:pt x="146344" y="20521"/>
                </a:cubicBezTo>
                <a:close/>
                <a:moveTo>
                  <a:pt x="109008" y="20767"/>
                </a:moveTo>
                <a:lnTo>
                  <a:pt x="109008" y="20767"/>
                </a:lnTo>
                <a:cubicBezTo>
                  <a:pt x="109026" y="20778"/>
                  <a:pt x="109049" y="20784"/>
                  <a:pt x="109073" y="20785"/>
                </a:cubicBezTo>
                <a:lnTo>
                  <a:pt x="109073" y="20785"/>
                </a:lnTo>
                <a:cubicBezTo>
                  <a:pt x="109072" y="20785"/>
                  <a:pt x="109072" y="20785"/>
                  <a:pt x="109071" y="20785"/>
                </a:cubicBezTo>
                <a:cubicBezTo>
                  <a:pt x="109048" y="20785"/>
                  <a:pt x="109027" y="20779"/>
                  <a:pt x="109008" y="20767"/>
                </a:cubicBezTo>
                <a:close/>
                <a:moveTo>
                  <a:pt x="104012" y="20448"/>
                </a:moveTo>
                <a:lnTo>
                  <a:pt x="104012" y="20448"/>
                </a:lnTo>
                <a:cubicBezTo>
                  <a:pt x="103718" y="20534"/>
                  <a:pt x="103449" y="20644"/>
                  <a:pt x="103180" y="20803"/>
                </a:cubicBezTo>
                <a:cubicBezTo>
                  <a:pt x="103437" y="20644"/>
                  <a:pt x="103718" y="20534"/>
                  <a:pt x="104012" y="20448"/>
                </a:cubicBezTo>
                <a:close/>
                <a:moveTo>
                  <a:pt x="921" y="19940"/>
                </a:moveTo>
                <a:cubicBezTo>
                  <a:pt x="613" y="19940"/>
                  <a:pt x="298" y="19981"/>
                  <a:pt x="0" y="20056"/>
                </a:cubicBezTo>
                <a:lnTo>
                  <a:pt x="0" y="20154"/>
                </a:lnTo>
                <a:cubicBezTo>
                  <a:pt x="282" y="20074"/>
                  <a:pt x="574" y="20037"/>
                  <a:pt x="855" y="20037"/>
                </a:cubicBezTo>
                <a:cubicBezTo>
                  <a:pt x="1646" y="20037"/>
                  <a:pt x="2344" y="20333"/>
                  <a:pt x="2461" y="20803"/>
                </a:cubicBezTo>
                <a:cubicBezTo>
                  <a:pt x="2461" y="20815"/>
                  <a:pt x="2510" y="20828"/>
                  <a:pt x="2535" y="20828"/>
                </a:cubicBezTo>
                <a:cubicBezTo>
                  <a:pt x="2680" y="20821"/>
                  <a:pt x="2825" y="20817"/>
                  <a:pt x="2970" y="20817"/>
                </a:cubicBezTo>
                <a:cubicBezTo>
                  <a:pt x="3608" y="20817"/>
                  <a:pt x="4242" y="20884"/>
                  <a:pt x="4861" y="21024"/>
                </a:cubicBezTo>
                <a:cubicBezTo>
                  <a:pt x="4875" y="21027"/>
                  <a:pt x="4888" y="21029"/>
                  <a:pt x="4900" y="21029"/>
                </a:cubicBezTo>
                <a:cubicBezTo>
                  <a:pt x="4976" y="21029"/>
                  <a:pt x="5020" y="20971"/>
                  <a:pt x="4947" y="20950"/>
                </a:cubicBezTo>
                <a:cubicBezTo>
                  <a:pt x="4371" y="20840"/>
                  <a:pt x="3808" y="20779"/>
                  <a:pt x="3232" y="20742"/>
                </a:cubicBezTo>
                <a:cubicBezTo>
                  <a:pt x="2730" y="20681"/>
                  <a:pt x="2767" y="20717"/>
                  <a:pt x="2498" y="20522"/>
                </a:cubicBezTo>
                <a:cubicBezTo>
                  <a:pt x="2388" y="20436"/>
                  <a:pt x="2363" y="20362"/>
                  <a:pt x="2228" y="20277"/>
                </a:cubicBezTo>
                <a:cubicBezTo>
                  <a:pt x="1882" y="20044"/>
                  <a:pt x="1412" y="19940"/>
                  <a:pt x="921" y="19940"/>
                </a:cubicBezTo>
                <a:close/>
                <a:moveTo>
                  <a:pt x="81387" y="19999"/>
                </a:moveTo>
                <a:cubicBezTo>
                  <a:pt x="81334" y="19999"/>
                  <a:pt x="81278" y="20031"/>
                  <a:pt x="81312" y="20056"/>
                </a:cubicBezTo>
                <a:cubicBezTo>
                  <a:pt x="81520" y="20264"/>
                  <a:pt x="81863" y="20411"/>
                  <a:pt x="82047" y="20632"/>
                </a:cubicBezTo>
                <a:cubicBezTo>
                  <a:pt x="82218" y="20840"/>
                  <a:pt x="82414" y="21024"/>
                  <a:pt x="82647" y="21171"/>
                </a:cubicBezTo>
                <a:cubicBezTo>
                  <a:pt x="82662" y="21179"/>
                  <a:pt x="82680" y="21183"/>
                  <a:pt x="82697" y="21183"/>
                </a:cubicBezTo>
                <a:cubicBezTo>
                  <a:pt x="82752" y="21183"/>
                  <a:pt x="82803" y="21146"/>
                  <a:pt x="82757" y="21109"/>
                </a:cubicBezTo>
                <a:cubicBezTo>
                  <a:pt x="82451" y="20913"/>
                  <a:pt x="82329" y="20705"/>
                  <a:pt x="82096" y="20497"/>
                </a:cubicBezTo>
                <a:cubicBezTo>
                  <a:pt x="81912" y="20326"/>
                  <a:pt x="81618" y="20191"/>
                  <a:pt x="81447" y="20020"/>
                </a:cubicBezTo>
                <a:cubicBezTo>
                  <a:pt x="81432" y="20005"/>
                  <a:pt x="81410" y="19999"/>
                  <a:pt x="81387" y="19999"/>
                </a:cubicBezTo>
                <a:close/>
                <a:moveTo>
                  <a:pt x="92184" y="17063"/>
                </a:moveTo>
                <a:cubicBezTo>
                  <a:pt x="92139" y="17063"/>
                  <a:pt x="92092" y="17082"/>
                  <a:pt x="92099" y="17118"/>
                </a:cubicBezTo>
                <a:cubicBezTo>
                  <a:pt x="92222" y="17534"/>
                  <a:pt x="92075" y="17779"/>
                  <a:pt x="91585" y="18110"/>
                </a:cubicBezTo>
                <a:cubicBezTo>
                  <a:pt x="91475" y="18171"/>
                  <a:pt x="91365" y="18244"/>
                  <a:pt x="91279" y="18318"/>
                </a:cubicBezTo>
                <a:cubicBezTo>
                  <a:pt x="91022" y="18501"/>
                  <a:pt x="90814" y="18746"/>
                  <a:pt x="90691" y="19040"/>
                </a:cubicBezTo>
                <a:cubicBezTo>
                  <a:pt x="90605" y="19248"/>
                  <a:pt x="90605" y="19481"/>
                  <a:pt x="90691" y="19689"/>
                </a:cubicBezTo>
                <a:cubicBezTo>
                  <a:pt x="90801" y="19958"/>
                  <a:pt x="90997" y="20203"/>
                  <a:pt x="91242" y="20362"/>
                </a:cubicBezTo>
                <a:cubicBezTo>
                  <a:pt x="90985" y="20203"/>
                  <a:pt x="90801" y="19958"/>
                  <a:pt x="90679" y="19689"/>
                </a:cubicBezTo>
                <a:cubicBezTo>
                  <a:pt x="90581" y="19505"/>
                  <a:pt x="90446" y="19358"/>
                  <a:pt x="90275" y="19248"/>
                </a:cubicBezTo>
                <a:cubicBezTo>
                  <a:pt x="89981" y="19089"/>
                  <a:pt x="89455" y="18991"/>
                  <a:pt x="89087" y="18881"/>
                </a:cubicBezTo>
                <a:cubicBezTo>
                  <a:pt x="89075" y="18877"/>
                  <a:pt x="89064" y="18876"/>
                  <a:pt x="89052" y="18876"/>
                </a:cubicBezTo>
                <a:cubicBezTo>
                  <a:pt x="88984" y="18876"/>
                  <a:pt x="88940" y="18933"/>
                  <a:pt x="89014" y="18954"/>
                </a:cubicBezTo>
                <a:cubicBezTo>
                  <a:pt x="89577" y="19126"/>
                  <a:pt x="90165" y="19248"/>
                  <a:pt x="90422" y="19567"/>
                </a:cubicBezTo>
                <a:cubicBezTo>
                  <a:pt x="90556" y="19775"/>
                  <a:pt x="90716" y="19971"/>
                  <a:pt x="90899" y="20142"/>
                </a:cubicBezTo>
                <a:cubicBezTo>
                  <a:pt x="91377" y="20607"/>
                  <a:pt x="92271" y="20742"/>
                  <a:pt x="92834" y="21171"/>
                </a:cubicBezTo>
                <a:cubicBezTo>
                  <a:pt x="92852" y="21185"/>
                  <a:pt x="92877" y="21191"/>
                  <a:pt x="92902" y="21191"/>
                </a:cubicBezTo>
                <a:cubicBezTo>
                  <a:pt x="92958" y="21191"/>
                  <a:pt x="93011" y="21159"/>
                  <a:pt x="92969" y="21134"/>
                </a:cubicBezTo>
                <a:cubicBezTo>
                  <a:pt x="92711" y="20913"/>
                  <a:pt x="92418" y="20742"/>
                  <a:pt x="92099" y="20620"/>
                </a:cubicBezTo>
                <a:cubicBezTo>
                  <a:pt x="91818" y="20522"/>
                  <a:pt x="91548" y="20399"/>
                  <a:pt x="91291" y="20252"/>
                </a:cubicBezTo>
                <a:cubicBezTo>
                  <a:pt x="90850" y="19897"/>
                  <a:pt x="90667" y="19493"/>
                  <a:pt x="90838" y="19052"/>
                </a:cubicBezTo>
                <a:cubicBezTo>
                  <a:pt x="90997" y="18624"/>
                  <a:pt x="91450" y="18379"/>
                  <a:pt x="91916" y="18036"/>
                </a:cubicBezTo>
                <a:cubicBezTo>
                  <a:pt x="92332" y="17730"/>
                  <a:pt x="92369" y="17461"/>
                  <a:pt x="92258" y="17093"/>
                </a:cubicBezTo>
                <a:cubicBezTo>
                  <a:pt x="92248" y="17073"/>
                  <a:pt x="92217" y="17063"/>
                  <a:pt x="92184" y="17063"/>
                </a:cubicBezTo>
                <a:close/>
                <a:moveTo>
                  <a:pt x="108156" y="20030"/>
                </a:moveTo>
                <a:cubicBezTo>
                  <a:pt x="108126" y="20030"/>
                  <a:pt x="108099" y="20038"/>
                  <a:pt x="108090" y="20056"/>
                </a:cubicBezTo>
                <a:cubicBezTo>
                  <a:pt x="107918" y="20595"/>
                  <a:pt x="107037" y="20840"/>
                  <a:pt x="106559" y="21281"/>
                </a:cubicBezTo>
                <a:cubicBezTo>
                  <a:pt x="106534" y="21322"/>
                  <a:pt x="106588" y="21352"/>
                  <a:pt x="106641" y="21352"/>
                </a:cubicBezTo>
                <a:cubicBezTo>
                  <a:pt x="106666" y="21352"/>
                  <a:pt x="106690" y="21346"/>
                  <a:pt x="106706" y="21330"/>
                </a:cubicBezTo>
                <a:cubicBezTo>
                  <a:pt x="106976" y="21073"/>
                  <a:pt x="107380" y="20913"/>
                  <a:pt x="107735" y="20693"/>
                </a:cubicBezTo>
                <a:cubicBezTo>
                  <a:pt x="107967" y="20558"/>
                  <a:pt x="108151" y="20338"/>
                  <a:pt x="108249" y="20081"/>
                </a:cubicBezTo>
                <a:cubicBezTo>
                  <a:pt x="108257" y="20051"/>
                  <a:pt x="108203" y="20030"/>
                  <a:pt x="108156" y="20030"/>
                </a:cubicBezTo>
                <a:close/>
                <a:moveTo>
                  <a:pt x="52934" y="14938"/>
                </a:moveTo>
                <a:cubicBezTo>
                  <a:pt x="52894" y="14938"/>
                  <a:pt x="52851" y="14951"/>
                  <a:pt x="52845" y="14975"/>
                </a:cubicBezTo>
                <a:cubicBezTo>
                  <a:pt x="52735" y="15428"/>
                  <a:pt x="52306" y="15906"/>
                  <a:pt x="52527" y="16371"/>
                </a:cubicBezTo>
                <a:cubicBezTo>
                  <a:pt x="52821" y="16995"/>
                  <a:pt x="54069" y="17375"/>
                  <a:pt x="53469" y="18110"/>
                </a:cubicBezTo>
                <a:cubicBezTo>
                  <a:pt x="53188" y="18452"/>
                  <a:pt x="52882" y="18856"/>
                  <a:pt x="52404" y="19126"/>
                </a:cubicBezTo>
                <a:cubicBezTo>
                  <a:pt x="51890" y="19407"/>
                  <a:pt x="51302" y="19616"/>
                  <a:pt x="50996" y="19983"/>
                </a:cubicBezTo>
                <a:cubicBezTo>
                  <a:pt x="50990" y="19989"/>
                  <a:pt x="50987" y="19994"/>
                  <a:pt x="50987" y="19999"/>
                </a:cubicBezTo>
                <a:lnTo>
                  <a:pt x="50987" y="19999"/>
                </a:lnTo>
                <a:cubicBezTo>
                  <a:pt x="50292" y="20280"/>
                  <a:pt x="49610" y="20609"/>
                  <a:pt x="48964" y="20987"/>
                </a:cubicBezTo>
                <a:cubicBezTo>
                  <a:pt x="48840" y="21053"/>
                  <a:pt x="48967" y="21149"/>
                  <a:pt x="49104" y="21149"/>
                </a:cubicBezTo>
                <a:cubicBezTo>
                  <a:pt x="49144" y="21149"/>
                  <a:pt x="49185" y="21141"/>
                  <a:pt x="49221" y="21122"/>
                </a:cubicBezTo>
                <a:cubicBezTo>
                  <a:pt x="50935" y="20093"/>
                  <a:pt x="53139" y="19456"/>
                  <a:pt x="55122" y="18599"/>
                </a:cubicBezTo>
                <a:cubicBezTo>
                  <a:pt x="55759" y="18342"/>
                  <a:pt x="56335" y="17938"/>
                  <a:pt x="56788" y="17412"/>
                </a:cubicBezTo>
                <a:cubicBezTo>
                  <a:pt x="57069" y="17118"/>
                  <a:pt x="57412" y="16861"/>
                  <a:pt x="57779" y="16665"/>
                </a:cubicBezTo>
                <a:lnTo>
                  <a:pt x="57779" y="16665"/>
                </a:lnTo>
                <a:cubicBezTo>
                  <a:pt x="57583" y="16946"/>
                  <a:pt x="57498" y="17289"/>
                  <a:pt x="57547" y="17632"/>
                </a:cubicBezTo>
                <a:cubicBezTo>
                  <a:pt x="57608" y="18330"/>
                  <a:pt x="56824" y="18942"/>
                  <a:pt x="55637" y="19273"/>
                </a:cubicBezTo>
                <a:cubicBezTo>
                  <a:pt x="55024" y="19456"/>
                  <a:pt x="54412" y="19677"/>
                  <a:pt x="53837" y="19971"/>
                </a:cubicBezTo>
                <a:cubicBezTo>
                  <a:pt x="53274" y="20240"/>
                  <a:pt x="52576" y="20387"/>
                  <a:pt x="52123" y="20717"/>
                </a:cubicBezTo>
                <a:cubicBezTo>
                  <a:pt x="52082" y="20750"/>
                  <a:pt x="52128" y="20777"/>
                  <a:pt x="52182" y="20777"/>
                </a:cubicBezTo>
                <a:cubicBezTo>
                  <a:pt x="52208" y="20777"/>
                  <a:pt x="52237" y="20771"/>
                  <a:pt x="52257" y="20754"/>
                </a:cubicBezTo>
                <a:cubicBezTo>
                  <a:pt x="52747" y="20399"/>
                  <a:pt x="53665" y="20142"/>
                  <a:pt x="54290" y="19836"/>
                </a:cubicBezTo>
                <a:cubicBezTo>
                  <a:pt x="54886" y="19544"/>
                  <a:pt x="55663" y="19421"/>
                  <a:pt x="56285" y="19168"/>
                </a:cubicBezTo>
                <a:lnTo>
                  <a:pt x="56285" y="19168"/>
                </a:lnTo>
                <a:cubicBezTo>
                  <a:pt x="56091" y="19429"/>
                  <a:pt x="55851" y="19643"/>
                  <a:pt x="55575" y="19799"/>
                </a:cubicBezTo>
                <a:cubicBezTo>
                  <a:pt x="55196" y="20020"/>
                  <a:pt x="54682" y="20118"/>
                  <a:pt x="54229" y="20289"/>
                </a:cubicBezTo>
                <a:cubicBezTo>
                  <a:pt x="53469" y="20558"/>
                  <a:pt x="52833" y="20950"/>
                  <a:pt x="52184" y="21293"/>
                </a:cubicBezTo>
                <a:cubicBezTo>
                  <a:pt x="52129" y="21321"/>
                  <a:pt x="52177" y="21355"/>
                  <a:pt x="52235" y="21355"/>
                </a:cubicBezTo>
                <a:cubicBezTo>
                  <a:pt x="52255" y="21355"/>
                  <a:pt x="52276" y="21351"/>
                  <a:pt x="52294" y="21342"/>
                </a:cubicBezTo>
                <a:cubicBezTo>
                  <a:pt x="52747" y="21109"/>
                  <a:pt x="53188" y="20877"/>
                  <a:pt x="53653" y="20644"/>
                </a:cubicBezTo>
                <a:cubicBezTo>
                  <a:pt x="54155" y="20399"/>
                  <a:pt x="54718" y="20252"/>
                  <a:pt x="55257" y="20044"/>
                </a:cubicBezTo>
                <a:cubicBezTo>
                  <a:pt x="55784" y="19848"/>
                  <a:pt x="56237" y="19505"/>
                  <a:pt x="56555" y="19040"/>
                </a:cubicBezTo>
                <a:lnTo>
                  <a:pt x="56567" y="19016"/>
                </a:lnTo>
                <a:cubicBezTo>
                  <a:pt x="56574" y="19009"/>
                  <a:pt x="56574" y="19002"/>
                  <a:pt x="56571" y="18997"/>
                </a:cubicBezTo>
                <a:lnTo>
                  <a:pt x="56571" y="18997"/>
                </a:lnTo>
                <a:cubicBezTo>
                  <a:pt x="56581" y="19005"/>
                  <a:pt x="56585" y="19016"/>
                  <a:pt x="56579" y="19028"/>
                </a:cubicBezTo>
                <a:lnTo>
                  <a:pt x="56555" y="19052"/>
                </a:lnTo>
                <a:cubicBezTo>
                  <a:pt x="56959" y="18869"/>
                  <a:pt x="57314" y="18599"/>
                  <a:pt x="57608" y="18256"/>
                </a:cubicBezTo>
                <a:cubicBezTo>
                  <a:pt x="57718" y="18110"/>
                  <a:pt x="57767" y="17914"/>
                  <a:pt x="57730" y="17730"/>
                </a:cubicBezTo>
                <a:cubicBezTo>
                  <a:pt x="57681" y="17301"/>
                  <a:pt x="57669" y="16971"/>
                  <a:pt x="58049" y="16567"/>
                </a:cubicBezTo>
                <a:cubicBezTo>
                  <a:pt x="58049" y="16555"/>
                  <a:pt x="58049" y="16542"/>
                  <a:pt x="58049" y="16530"/>
                </a:cubicBezTo>
                <a:cubicBezTo>
                  <a:pt x="58465" y="16310"/>
                  <a:pt x="58930" y="16114"/>
                  <a:pt x="59420" y="15918"/>
                </a:cubicBezTo>
                <a:cubicBezTo>
                  <a:pt x="59566" y="15859"/>
                  <a:pt x="59433" y="15762"/>
                  <a:pt x="59280" y="15762"/>
                </a:cubicBezTo>
                <a:cubicBezTo>
                  <a:pt x="59241" y="15762"/>
                  <a:pt x="59200" y="15768"/>
                  <a:pt x="59163" y="15783"/>
                </a:cubicBezTo>
                <a:cubicBezTo>
                  <a:pt x="58428" y="16089"/>
                  <a:pt x="57681" y="16395"/>
                  <a:pt x="57106" y="16775"/>
                </a:cubicBezTo>
                <a:cubicBezTo>
                  <a:pt x="57142" y="16765"/>
                  <a:pt x="57176" y="16752"/>
                  <a:pt x="57208" y="16739"/>
                </a:cubicBezTo>
                <a:lnTo>
                  <a:pt x="57208" y="16739"/>
                </a:lnTo>
                <a:cubicBezTo>
                  <a:pt x="57173" y="16755"/>
                  <a:pt x="57138" y="16771"/>
                  <a:pt x="57106" y="16787"/>
                </a:cubicBezTo>
                <a:cubicBezTo>
                  <a:pt x="56567" y="16995"/>
                  <a:pt x="55894" y="17118"/>
                  <a:pt x="55563" y="17436"/>
                </a:cubicBezTo>
                <a:cubicBezTo>
                  <a:pt x="55159" y="17816"/>
                  <a:pt x="54571" y="18122"/>
                  <a:pt x="54131" y="18501"/>
                </a:cubicBezTo>
                <a:cubicBezTo>
                  <a:pt x="54098" y="18534"/>
                  <a:pt x="54147" y="18561"/>
                  <a:pt x="54198" y="18561"/>
                </a:cubicBezTo>
                <a:cubicBezTo>
                  <a:pt x="54223" y="18561"/>
                  <a:pt x="54249" y="18554"/>
                  <a:pt x="54265" y="18538"/>
                </a:cubicBezTo>
                <a:cubicBezTo>
                  <a:pt x="54669" y="18195"/>
                  <a:pt x="55245" y="17926"/>
                  <a:pt x="55612" y="17571"/>
                </a:cubicBezTo>
                <a:cubicBezTo>
                  <a:pt x="55881" y="17302"/>
                  <a:pt x="56355" y="17156"/>
                  <a:pt x="56819" y="16997"/>
                </a:cubicBezTo>
                <a:lnTo>
                  <a:pt x="56819" y="16997"/>
                </a:lnTo>
                <a:cubicBezTo>
                  <a:pt x="56158" y="17531"/>
                  <a:pt x="55861" y="18052"/>
                  <a:pt x="54878" y="18465"/>
                </a:cubicBezTo>
                <a:cubicBezTo>
                  <a:pt x="53691" y="18978"/>
                  <a:pt x="52443" y="19407"/>
                  <a:pt x="51268" y="19884"/>
                </a:cubicBezTo>
                <a:lnTo>
                  <a:pt x="51268" y="19884"/>
                </a:lnTo>
                <a:cubicBezTo>
                  <a:pt x="51662" y="19537"/>
                  <a:pt x="52336" y="19330"/>
                  <a:pt x="52784" y="19003"/>
                </a:cubicBezTo>
                <a:cubicBezTo>
                  <a:pt x="52955" y="18881"/>
                  <a:pt x="53102" y="18722"/>
                  <a:pt x="53225" y="18538"/>
                </a:cubicBezTo>
                <a:cubicBezTo>
                  <a:pt x="53372" y="18354"/>
                  <a:pt x="53702" y="18183"/>
                  <a:pt x="53800" y="17999"/>
                </a:cubicBezTo>
                <a:cubicBezTo>
                  <a:pt x="53959" y="17705"/>
                  <a:pt x="53665" y="17277"/>
                  <a:pt x="53445" y="17032"/>
                </a:cubicBezTo>
                <a:cubicBezTo>
                  <a:pt x="53315" y="16892"/>
                  <a:pt x="53283" y="16871"/>
                  <a:pt x="53267" y="16871"/>
                </a:cubicBezTo>
                <a:cubicBezTo>
                  <a:pt x="53259" y="16871"/>
                  <a:pt x="53255" y="16875"/>
                  <a:pt x="53246" y="16875"/>
                </a:cubicBezTo>
                <a:cubicBezTo>
                  <a:pt x="53227" y="16875"/>
                  <a:pt x="53185" y="16853"/>
                  <a:pt x="53041" y="16714"/>
                </a:cubicBezTo>
                <a:cubicBezTo>
                  <a:pt x="52710" y="16408"/>
                  <a:pt x="52563" y="16150"/>
                  <a:pt x="52686" y="15795"/>
                </a:cubicBezTo>
                <a:cubicBezTo>
                  <a:pt x="52772" y="15514"/>
                  <a:pt x="52931" y="15257"/>
                  <a:pt x="53004" y="14975"/>
                </a:cubicBezTo>
                <a:cubicBezTo>
                  <a:pt x="53010" y="14951"/>
                  <a:pt x="52974" y="14938"/>
                  <a:pt x="52934" y="14938"/>
                </a:cubicBezTo>
                <a:close/>
                <a:moveTo>
                  <a:pt x="41701" y="19592"/>
                </a:moveTo>
                <a:cubicBezTo>
                  <a:pt x="41677" y="19592"/>
                  <a:pt x="41654" y="19599"/>
                  <a:pt x="41642" y="19616"/>
                </a:cubicBezTo>
                <a:cubicBezTo>
                  <a:pt x="40944" y="20313"/>
                  <a:pt x="40111" y="20889"/>
                  <a:pt x="39205" y="21293"/>
                </a:cubicBezTo>
                <a:cubicBezTo>
                  <a:pt x="39148" y="21322"/>
                  <a:pt x="39203" y="21366"/>
                  <a:pt x="39265" y="21366"/>
                </a:cubicBezTo>
                <a:cubicBezTo>
                  <a:pt x="39282" y="21366"/>
                  <a:pt x="39299" y="21362"/>
                  <a:pt x="39315" y="21354"/>
                </a:cubicBezTo>
                <a:cubicBezTo>
                  <a:pt x="40234" y="20950"/>
                  <a:pt x="41066" y="20362"/>
                  <a:pt x="41776" y="19652"/>
                </a:cubicBezTo>
                <a:cubicBezTo>
                  <a:pt x="41801" y="19620"/>
                  <a:pt x="41749" y="19592"/>
                  <a:pt x="41701" y="19592"/>
                </a:cubicBezTo>
                <a:close/>
                <a:moveTo>
                  <a:pt x="23865" y="18012"/>
                </a:moveTo>
                <a:cubicBezTo>
                  <a:pt x="23848" y="18012"/>
                  <a:pt x="23830" y="18016"/>
                  <a:pt x="23815" y="18024"/>
                </a:cubicBezTo>
                <a:cubicBezTo>
                  <a:pt x="23362" y="18244"/>
                  <a:pt x="23202" y="18514"/>
                  <a:pt x="22884" y="18783"/>
                </a:cubicBezTo>
                <a:cubicBezTo>
                  <a:pt x="22406" y="19175"/>
                  <a:pt x="21623" y="19371"/>
                  <a:pt x="20937" y="19652"/>
                </a:cubicBezTo>
                <a:cubicBezTo>
                  <a:pt x="19774" y="20118"/>
                  <a:pt x="18856" y="20730"/>
                  <a:pt x="17950" y="21330"/>
                </a:cubicBezTo>
                <a:cubicBezTo>
                  <a:pt x="17903" y="21367"/>
                  <a:pt x="17955" y="21404"/>
                  <a:pt x="18009" y="21404"/>
                </a:cubicBezTo>
                <a:cubicBezTo>
                  <a:pt x="18027" y="21404"/>
                  <a:pt x="18045" y="21400"/>
                  <a:pt x="18060" y="21391"/>
                </a:cubicBezTo>
                <a:cubicBezTo>
                  <a:pt x="19113" y="20693"/>
                  <a:pt x="20166" y="20032"/>
                  <a:pt x="21562" y="19518"/>
                </a:cubicBezTo>
                <a:cubicBezTo>
                  <a:pt x="21966" y="19395"/>
                  <a:pt x="22358" y="19224"/>
                  <a:pt x="22737" y="19028"/>
                </a:cubicBezTo>
                <a:cubicBezTo>
                  <a:pt x="23215" y="18734"/>
                  <a:pt x="23362" y="18354"/>
                  <a:pt x="23925" y="18085"/>
                </a:cubicBezTo>
                <a:cubicBezTo>
                  <a:pt x="23982" y="18056"/>
                  <a:pt x="23927" y="18012"/>
                  <a:pt x="23865" y="18012"/>
                </a:cubicBezTo>
                <a:close/>
                <a:moveTo>
                  <a:pt x="73448" y="18291"/>
                </a:moveTo>
                <a:cubicBezTo>
                  <a:pt x="73401" y="18291"/>
                  <a:pt x="73351" y="18312"/>
                  <a:pt x="73366" y="18342"/>
                </a:cubicBezTo>
                <a:cubicBezTo>
                  <a:pt x="73476" y="18599"/>
                  <a:pt x="73672" y="18807"/>
                  <a:pt x="73917" y="18942"/>
                </a:cubicBezTo>
                <a:cubicBezTo>
                  <a:pt x="74394" y="19163"/>
                  <a:pt x="75019" y="19163"/>
                  <a:pt x="75423" y="19505"/>
                </a:cubicBezTo>
                <a:cubicBezTo>
                  <a:pt x="75668" y="19750"/>
                  <a:pt x="75937" y="19958"/>
                  <a:pt x="76243" y="20142"/>
                </a:cubicBezTo>
                <a:cubicBezTo>
                  <a:pt x="76966" y="20558"/>
                  <a:pt x="77198" y="20889"/>
                  <a:pt x="77345" y="21452"/>
                </a:cubicBezTo>
                <a:cubicBezTo>
                  <a:pt x="77350" y="21471"/>
                  <a:pt x="77376" y="21479"/>
                  <a:pt x="77406" y="21479"/>
                </a:cubicBezTo>
                <a:cubicBezTo>
                  <a:pt x="77454" y="21479"/>
                  <a:pt x="77512" y="21458"/>
                  <a:pt x="77504" y="21428"/>
                </a:cubicBezTo>
                <a:cubicBezTo>
                  <a:pt x="77443" y="21097"/>
                  <a:pt x="77296" y="20791"/>
                  <a:pt x="77076" y="20546"/>
                </a:cubicBezTo>
                <a:cubicBezTo>
                  <a:pt x="76770" y="20215"/>
                  <a:pt x="76145" y="20044"/>
                  <a:pt x="75790" y="19726"/>
                </a:cubicBezTo>
                <a:cubicBezTo>
                  <a:pt x="75558" y="19518"/>
                  <a:pt x="75447" y="19273"/>
                  <a:pt x="75043" y="19114"/>
                </a:cubicBezTo>
                <a:cubicBezTo>
                  <a:pt x="74958" y="19077"/>
                  <a:pt x="74860" y="19065"/>
                  <a:pt x="74774" y="19040"/>
                </a:cubicBezTo>
                <a:cubicBezTo>
                  <a:pt x="74064" y="18807"/>
                  <a:pt x="73745" y="18746"/>
                  <a:pt x="73513" y="18318"/>
                </a:cubicBezTo>
                <a:cubicBezTo>
                  <a:pt x="73504" y="18299"/>
                  <a:pt x="73476" y="18291"/>
                  <a:pt x="73448" y="18291"/>
                </a:cubicBezTo>
                <a:close/>
                <a:moveTo>
                  <a:pt x="111925" y="20155"/>
                </a:moveTo>
                <a:cubicBezTo>
                  <a:pt x="111907" y="20155"/>
                  <a:pt x="111889" y="20159"/>
                  <a:pt x="111873" y="20167"/>
                </a:cubicBezTo>
                <a:cubicBezTo>
                  <a:pt x="111004" y="20558"/>
                  <a:pt x="110159" y="20987"/>
                  <a:pt x="109339" y="21464"/>
                </a:cubicBezTo>
                <a:cubicBezTo>
                  <a:pt x="109281" y="21503"/>
                  <a:pt x="109337" y="21549"/>
                  <a:pt x="109399" y="21549"/>
                </a:cubicBezTo>
                <a:cubicBezTo>
                  <a:pt x="109416" y="21549"/>
                  <a:pt x="109433" y="21546"/>
                  <a:pt x="109449" y="21538"/>
                </a:cubicBezTo>
                <a:lnTo>
                  <a:pt x="109449" y="21526"/>
                </a:lnTo>
                <a:cubicBezTo>
                  <a:pt x="110269" y="21048"/>
                  <a:pt x="111114" y="20620"/>
                  <a:pt x="111983" y="20228"/>
                </a:cubicBezTo>
                <a:cubicBezTo>
                  <a:pt x="112051" y="20199"/>
                  <a:pt x="111990" y="20155"/>
                  <a:pt x="111925" y="20155"/>
                </a:cubicBezTo>
                <a:close/>
                <a:moveTo>
                  <a:pt x="31502" y="18092"/>
                </a:moveTo>
                <a:cubicBezTo>
                  <a:pt x="31491" y="18092"/>
                  <a:pt x="31479" y="18094"/>
                  <a:pt x="31467" y="18097"/>
                </a:cubicBezTo>
                <a:cubicBezTo>
                  <a:pt x="30585" y="18367"/>
                  <a:pt x="30010" y="18771"/>
                  <a:pt x="29398" y="19187"/>
                </a:cubicBezTo>
                <a:cubicBezTo>
                  <a:pt x="28406" y="19860"/>
                  <a:pt x="27329" y="20411"/>
                  <a:pt x="26202" y="20815"/>
                </a:cubicBezTo>
                <a:cubicBezTo>
                  <a:pt x="26165" y="20828"/>
                  <a:pt x="26165" y="20852"/>
                  <a:pt x="26178" y="20864"/>
                </a:cubicBezTo>
                <a:cubicBezTo>
                  <a:pt x="25590" y="21085"/>
                  <a:pt x="25027" y="21305"/>
                  <a:pt x="24463" y="21526"/>
                </a:cubicBezTo>
                <a:cubicBezTo>
                  <a:pt x="24394" y="21555"/>
                  <a:pt x="24437" y="21609"/>
                  <a:pt x="24495" y="21609"/>
                </a:cubicBezTo>
                <a:cubicBezTo>
                  <a:pt x="24508" y="21609"/>
                  <a:pt x="24523" y="21606"/>
                  <a:pt x="24537" y="21599"/>
                </a:cubicBezTo>
                <a:cubicBezTo>
                  <a:pt x="26018" y="21011"/>
                  <a:pt x="27512" y="20411"/>
                  <a:pt x="29239" y="20032"/>
                </a:cubicBezTo>
                <a:cubicBezTo>
                  <a:pt x="30696" y="19713"/>
                  <a:pt x="31969" y="19420"/>
                  <a:pt x="33095" y="18820"/>
                </a:cubicBezTo>
                <a:cubicBezTo>
                  <a:pt x="33143" y="18791"/>
                  <a:pt x="33086" y="18747"/>
                  <a:pt x="33030" y="18747"/>
                </a:cubicBezTo>
                <a:cubicBezTo>
                  <a:pt x="33014" y="18747"/>
                  <a:pt x="32999" y="18750"/>
                  <a:pt x="32985" y="18758"/>
                </a:cubicBezTo>
                <a:cubicBezTo>
                  <a:pt x="31712" y="19432"/>
                  <a:pt x="30255" y="19677"/>
                  <a:pt x="28663" y="20081"/>
                </a:cubicBezTo>
                <a:cubicBezTo>
                  <a:pt x="28210" y="20191"/>
                  <a:pt x="27769" y="20326"/>
                  <a:pt x="27353" y="20460"/>
                </a:cubicBezTo>
                <a:cubicBezTo>
                  <a:pt x="27892" y="20228"/>
                  <a:pt x="28418" y="19946"/>
                  <a:pt x="28933" y="19640"/>
                </a:cubicBezTo>
                <a:cubicBezTo>
                  <a:pt x="29753" y="19114"/>
                  <a:pt x="30390" y="18514"/>
                  <a:pt x="31553" y="18171"/>
                </a:cubicBezTo>
                <a:cubicBezTo>
                  <a:pt x="31626" y="18150"/>
                  <a:pt x="31573" y="18092"/>
                  <a:pt x="31502" y="18092"/>
                </a:cubicBezTo>
                <a:close/>
                <a:moveTo>
                  <a:pt x="66295" y="18233"/>
                </a:moveTo>
                <a:cubicBezTo>
                  <a:pt x="66244" y="18233"/>
                  <a:pt x="66195" y="18261"/>
                  <a:pt x="66228" y="18293"/>
                </a:cubicBezTo>
                <a:cubicBezTo>
                  <a:pt x="66644" y="18709"/>
                  <a:pt x="67011" y="19175"/>
                  <a:pt x="67538" y="19567"/>
                </a:cubicBezTo>
                <a:cubicBezTo>
                  <a:pt x="67844" y="19787"/>
                  <a:pt x="68236" y="19873"/>
                  <a:pt x="68701" y="19995"/>
                </a:cubicBezTo>
                <a:cubicBezTo>
                  <a:pt x="69081" y="20093"/>
                  <a:pt x="69460" y="20240"/>
                  <a:pt x="69827" y="20424"/>
                </a:cubicBezTo>
                <a:cubicBezTo>
                  <a:pt x="70060" y="20522"/>
                  <a:pt x="70256" y="20705"/>
                  <a:pt x="70378" y="20926"/>
                </a:cubicBezTo>
                <a:lnTo>
                  <a:pt x="70427" y="21342"/>
                </a:lnTo>
                <a:cubicBezTo>
                  <a:pt x="70574" y="21489"/>
                  <a:pt x="70978" y="21562"/>
                  <a:pt x="71235" y="21648"/>
                </a:cubicBezTo>
                <a:cubicBezTo>
                  <a:pt x="71252" y="21655"/>
                  <a:pt x="71268" y="21658"/>
                  <a:pt x="71283" y="21658"/>
                </a:cubicBezTo>
                <a:cubicBezTo>
                  <a:pt x="71344" y="21658"/>
                  <a:pt x="71380" y="21607"/>
                  <a:pt x="71321" y="21587"/>
                </a:cubicBezTo>
                <a:cubicBezTo>
                  <a:pt x="71040" y="21513"/>
                  <a:pt x="70795" y="21391"/>
                  <a:pt x="70574" y="21219"/>
                </a:cubicBezTo>
                <a:cubicBezTo>
                  <a:pt x="70587" y="21171"/>
                  <a:pt x="70587" y="21122"/>
                  <a:pt x="70574" y="21073"/>
                </a:cubicBezTo>
                <a:cubicBezTo>
                  <a:pt x="70489" y="20926"/>
                  <a:pt x="70550" y="20901"/>
                  <a:pt x="70440" y="20766"/>
                </a:cubicBezTo>
                <a:cubicBezTo>
                  <a:pt x="70219" y="20522"/>
                  <a:pt x="69962" y="20338"/>
                  <a:pt x="69656" y="20228"/>
                </a:cubicBezTo>
                <a:cubicBezTo>
                  <a:pt x="69044" y="19958"/>
                  <a:pt x="68174" y="19860"/>
                  <a:pt x="67672" y="19530"/>
                </a:cubicBezTo>
                <a:cubicBezTo>
                  <a:pt x="67134" y="19163"/>
                  <a:pt x="66779" y="18648"/>
                  <a:pt x="66362" y="18256"/>
                </a:cubicBezTo>
                <a:cubicBezTo>
                  <a:pt x="66346" y="18240"/>
                  <a:pt x="66320" y="18233"/>
                  <a:pt x="66295" y="18233"/>
                </a:cubicBezTo>
                <a:close/>
                <a:moveTo>
                  <a:pt x="142214" y="21636"/>
                </a:moveTo>
                <a:lnTo>
                  <a:pt x="142214" y="21636"/>
                </a:lnTo>
                <a:cubicBezTo>
                  <a:pt x="142263" y="21642"/>
                  <a:pt x="142278" y="21664"/>
                  <a:pt x="142269" y="21682"/>
                </a:cubicBezTo>
                <a:lnTo>
                  <a:pt x="142269" y="21682"/>
                </a:lnTo>
                <a:cubicBezTo>
                  <a:pt x="142270" y="21665"/>
                  <a:pt x="142255" y="21646"/>
                  <a:pt x="142214" y="21636"/>
                </a:cubicBezTo>
                <a:close/>
                <a:moveTo>
                  <a:pt x="33087" y="19855"/>
                </a:moveTo>
                <a:cubicBezTo>
                  <a:pt x="33074" y="19855"/>
                  <a:pt x="33060" y="19857"/>
                  <a:pt x="33047" y="19860"/>
                </a:cubicBezTo>
                <a:lnTo>
                  <a:pt x="33047" y="19873"/>
                </a:lnTo>
                <a:cubicBezTo>
                  <a:pt x="32275" y="20081"/>
                  <a:pt x="31785" y="20375"/>
                  <a:pt x="31198" y="20705"/>
                </a:cubicBezTo>
                <a:cubicBezTo>
                  <a:pt x="30463" y="21109"/>
                  <a:pt x="29508" y="21366"/>
                  <a:pt x="28565" y="21611"/>
                </a:cubicBezTo>
                <a:cubicBezTo>
                  <a:pt x="28491" y="21632"/>
                  <a:pt x="28536" y="21690"/>
                  <a:pt x="28612" y="21690"/>
                </a:cubicBezTo>
                <a:cubicBezTo>
                  <a:pt x="28624" y="21690"/>
                  <a:pt x="28637" y="21688"/>
                  <a:pt x="28651" y="21685"/>
                </a:cubicBezTo>
                <a:cubicBezTo>
                  <a:pt x="29398" y="21501"/>
                  <a:pt x="30145" y="21268"/>
                  <a:pt x="30867" y="20975"/>
                </a:cubicBezTo>
                <a:cubicBezTo>
                  <a:pt x="31663" y="20632"/>
                  <a:pt x="32177" y="20203"/>
                  <a:pt x="33120" y="19934"/>
                </a:cubicBezTo>
                <a:cubicBezTo>
                  <a:pt x="33202" y="19903"/>
                  <a:pt x="33155" y="19855"/>
                  <a:pt x="33087" y="19855"/>
                </a:cubicBezTo>
                <a:close/>
                <a:moveTo>
                  <a:pt x="99415" y="17623"/>
                </a:moveTo>
                <a:cubicBezTo>
                  <a:pt x="99375" y="17623"/>
                  <a:pt x="99335" y="17638"/>
                  <a:pt x="99335" y="17669"/>
                </a:cubicBezTo>
                <a:cubicBezTo>
                  <a:pt x="99458" y="18452"/>
                  <a:pt x="99042" y="19040"/>
                  <a:pt x="98552" y="19762"/>
                </a:cubicBezTo>
                <a:cubicBezTo>
                  <a:pt x="98148" y="20375"/>
                  <a:pt x="98613" y="21024"/>
                  <a:pt x="98417" y="21660"/>
                </a:cubicBezTo>
                <a:cubicBezTo>
                  <a:pt x="98410" y="21688"/>
                  <a:pt x="98454" y="21704"/>
                  <a:pt x="98497" y="21704"/>
                </a:cubicBezTo>
                <a:cubicBezTo>
                  <a:pt x="98531" y="21704"/>
                  <a:pt x="98566" y="21694"/>
                  <a:pt x="98576" y="21673"/>
                </a:cubicBezTo>
                <a:cubicBezTo>
                  <a:pt x="98662" y="21403"/>
                  <a:pt x="98699" y="21109"/>
                  <a:pt x="98662" y="20815"/>
                </a:cubicBezTo>
                <a:cubicBezTo>
                  <a:pt x="98625" y="20656"/>
                  <a:pt x="98552" y="20497"/>
                  <a:pt x="98540" y="20338"/>
                </a:cubicBezTo>
                <a:cubicBezTo>
                  <a:pt x="98515" y="19971"/>
                  <a:pt x="98760" y="19762"/>
                  <a:pt x="99005" y="19444"/>
                </a:cubicBezTo>
                <a:cubicBezTo>
                  <a:pt x="99409" y="18942"/>
                  <a:pt x="99580" y="18293"/>
                  <a:pt x="99495" y="17669"/>
                </a:cubicBezTo>
                <a:cubicBezTo>
                  <a:pt x="99495" y="17638"/>
                  <a:pt x="99455" y="17623"/>
                  <a:pt x="99415" y="17623"/>
                </a:cubicBezTo>
                <a:close/>
                <a:moveTo>
                  <a:pt x="43196" y="16496"/>
                </a:moveTo>
                <a:cubicBezTo>
                  <a:pt x="43125" y="16496"/>
                  <a:pt x="43057" y="16517"/>
                  <a:pt x="43038" y="16567"/>
                </a:cubicBezTo>
                <a:cubicBezTo>
                  <a:pt x="42768" y="17399"/>
                  <a:pt x="43478" y="18171"/>
                  <a:pt x="43466" y="19016"/>
                </a:cubicBezTo>
                <a:cubicBezTo>
                  <a:pt x="43442" y="19983"/>
                  <a:pt x="42609" y="20889"/>
                  <a:pt x="41544" y="21673"/>
                </a:cubicBezTo>
                <a:cubicBezTo>
                  <a:pt x="41451" y="21740"/>
                  <a:pt x="41567" y="21801"/>
                  <a:pt x="41692" y="21801"/>
                </a:cubicBezTo>
                <a:cubicBezTo>
                  <a:pt x="41749" y="21801"/>
                  <a:pt x="41808" y="21789"/>
                  <a:pt x="41850" y="21758"/>
                </a:cubicBezTo>
                <a:cubicBezTo>
                  <a:pt x="42817" y="21048"/>
                  <a:pt x="43576" y="20264"/>
                  <a:pt x="43772" y="19395"/>
                </a:cubicBezTo>
                <a:cubicBezTo>
                  <a:pt x="43980" y="18452"/>
                  <a:pt x="43099" y="17546"/>
                  <a:pt x="43393" y="16616"/>
                </a:cubicBezTo>
                <a:cubicBezTo>
                  <a:pt x="43415" y="16543"/>
                  <a:pt x="43302" y="16496"/>
                  <a:pt x="43196" y="16496"/>
                </a:cubicBezTo>
                <a:close/>
                <a:moveTo>
                  <a:pt x="143977" y="21819"/>
                </a:moveTo>
                <a:cubicBezTo>
                  <a:pt x="143983" y="21820"/>
                  <a:pt x="143988" y="21821"/>
                  <a:pt x="143994" y="21822"/>
                </a:cubicBezTo>
                <a:lnTo>
                  <a:pt x="143994" y="21822"/>
                </a:lnTo>
                <a:cubicBezTo>
                  <a:pt x="143992" y="21821"/>
                  <a:pt x="143991" y="21820"/>
                  <a:pt x="143989" y="21819"/>
                </a:cubicBezTo>
                <a:close/>
                <a:moveTo>
                  <a:pt x="122749" y="18023"/>
                </a:moveTo>
                <a:cubicBezTo>
                  <a:pt x="122690" y="18023"/>
                  <a:pt x="122642" y="18057"/>
                  <a:pt x="122697" y="18085"/>
                </a:cubicBezTo>
                <a:cubicBezTo>
                  <a:pt x="123505" y="18477"/>
                  <a:pt x="123713" y="18979"/>
                  <a:pt x="123383" y="19505"/>
                </a:cubicBezTo>
                <a:cubicBezTo>
                  <a:pt x="123211" y="19775"/>
                  <a:pt x="122819" y="19922"/>
                  <a:pt x="122587" y="20167"/>
                </a:cubicBezTo>
                <a:lnTo>
                  <a:pt x="122587" y="20154"/>
                </a:lnTo>
                <a:cubicBezTo>
                  <a:pt x="122452" y="20264"/>
                  <a:pt x="122403" y="20448"/>
                  <a:pt x="122452" y="20607"/>
                </a:cubicBezTo>
                <a:cubicBezTo>
                  <a:pt x="122513" y="20717"/>
                  <a:pt x="122587" y="20803"/>
                  <a:pt x="122672" y="20877"/>
                </a:cubicBezTo>
                <a:cubicBezTo>
                  <a:pt x="123003" y="21219"/>
                  <a:pt x="123285" y="21477"/>
                  <a:pt x="123370" y="21868"/>
                </a:cubicBezTo>
                <a:cubicBezTo>
                  <a:pt x="123376" y="21893"/>
                  <a:pt x="123416" y="21905"/>
                  <a:pt x="123453" y="21905"/>
                </a:cubicBezTo>
                <a:cubicBezTo>
                  <a:pt x="123490" y="21905"/>
                  <a:pt x="123523" y="21893"/>
                  <a:pt x="123517" y="21868"/>
                </a:cubicBezTo>
                <a:cubicBezTo>
                  <a:pt x="123432" y="21452"/>
                  <a:pt x="123101" y="21207"/>
                  <a:pt x="122807" y="20840"/>
                </a:cubicBezTo>
                <a:cubicBezTo>
                  <a:pt x="122330" y="20228"/>
                  <a:pt x="122807" y="20326"/>
                  <a:pt x="123272" y="19909"/>
                </a:cubicBezTo>
                <a:cubicBezTo>
                  <a:pt x="123346" y="19811"/>
                  <a:pt x="123419" y="19713"/>
                  <a:pt x="123481" y="19603"/>
                </a:cubicBezTo>
                <a:cubicBezTo>
                  <a:pt x="123848" y="19003"/>
                  <a:pt x="123725" y="18477"/>
                  <a:pt x="122807" y="18036"/>
                </a:cubicBezTo>
                <a:cubicBezTo>
                  <a:pt x="122789" y="18027"/>
                  <a:pt x="122768" y="18023"/>
                  <a:pt x="122749" y="18023"/>
                </a:cubicBezTo>
                <a:close/>
                <a:moveTo>
                  <a:pt x="1894" y="21267"/>
                </a:moveTo>
                <a:cubicBezTo>
                  <a:pt x="1812" y="21267"/>
                  <a:pt x="1818" y="21354"/>
                  <a:pt x="1910" y="21354"/>
                </a:cubicBezTo>
                <a:cubicBezTo>
                  <a:pt x="3037" y="21391"/>
                  <a:pt x="4138" y="21648"/>
                  <a:pt x="5167" y="22089"/>
                </a:cubicBezTo>
                <a:cubicBezTo>
                  <a:pt x="5183" y="22097"/>
                  <a:pt x="5201" y="22100"/>
                  <a:pt x="5218" y="22100"/>
                </a:cubicBezTo>
                <a:cubicBezTo>
                  <a:pt x="5280" y="22100"/>
                  <a:pt x="5335" y="22056"/>
                  <a:pt x="5277" y="22028"/>
                </a:cubicBezTo>
                <a:cubicBezTo>
                  <a:pt x="4212" y="21575"/>
                  <a:pt x="3073" y="21317"/>
                  <a:pt x="1910" y="21268"/>
                </a:cubicBezTo>
                <a:cubicBezTo>
                  <a:pt x="1904" y="21268"/>
                  <a:pt x="1899" y="21267"/>
                  <a:pt x="1894" y="21267"/>
                </a:cubicBezTo>
                <a:close/>
                <a:moveTo>
                  <a:pt x="79403" y="19570"/>
                </a:moveTo>
                <a:cubicBezTo>
                  <a:pt x="79350" y="19570"/>
                  <a:pt x="79295" y="19602"/>
                  <a:pt x="79329" y="19628"/>
                </a:cubicBezTo>
                <a:cubicBezTo>
                  <a:pt x="79880" y="20118"/>
                  <a:pt x="79708" y="20828"/>
                  <a:pt x="80627" y="21207"/>
                </a:cubicBezTo>
                <a:cubicBezTo>
                  <a:pt x="81251" y="21452"/>
                  <a:pt x="82022" y="21477"/>
                  <a:pt x="82573" y="21795"/>
                </a:cubicBezTo>
                <a:cubicBezTo>
                  <a:pt x="82916" y="21991"/>
                  <a:pt x="83063" y="22162"/>
                  <a:pt x="83602" y="22211"/>
                </a:cubicBezTo>
                <a:cubicBezTo>
                  <a:pt x="83608" y="22212"/>
                  <a:pt x="83615" y="22212"/>
                  <a:pt x="83621" y="22212"/>
                </a:cubicBezTo>
                <a:cubicBezTo>
                  <a:pt x="83704" y="22212"/>
                  <a:pt x="83730" y="22138"/>
                  <a:pt x="83639" y="22138"/>
                </a:cubicBezTo>
                <a:cubicBezTo>
                  <a:pt x="83002" y="22077"/>
                  <a:pt x="82769" y="21709"/>
                  <a:pt x="82304" y="21538"/>
                </a:cubicBezTo>
                <a:cubicBezTo>
                  <a:pt x="81888" y="21391"/>
                  <a:pt x="81361" y="21354"/>
                  <a:pt x="80933" y="21207"/>
                </a:cubicBezTo>
                <a:cubicBezTo>
                  <a:pt x="79843" y="20852"/>
                  <a:pt x="80063" y="20118"/>
                  <a:pt x="79463" y="19591"/>
                </a:cubicBezTo>
                <a:cubicBezTo>
                  <a:pt x="79449" y="19576"/>
                  <a:pt x="79426" y="19570"/>
                  <a:pt x="79403" y="19570"/>
                </a:cubicBezTo>
                <a:close/>
                <a:moveTo>
                  <a:pt x="120073" y="20452"/>
                </a:moveTo>
                <a:cubicBezTo>
                  <a:pt x="120023" y="20452"/>
                  <a:pt x="119965" y="20484"/>
                  <a:pt x="119991" y="20509"/>
                </a:cubicBezTo>
                <a:cubicBezTo>
                  <a:pt x="120530" y="21060"/>
                  <a:pt x="121473" y="21624"/>
                  <a:pt x="121644" y="22248"/>
                </a:cubicBezTo>
                <a:cubicBezTo>
                  <a:pt x="121649" y="22274"/>
                  <a:pt x="121678" y="22284"/>
                  <a:pt x="121709" y="22284"/>
                </a:cubicBezTo>
                <a:cubicBezTo>
                  <a:pt x="121752" y="22284"/>
                  <a:pt x="121798" y="22264"/>
                  <a:pt x="121791" y="22236"/>
                </a:cubicBezTo>
                <a:lnTo>
                  <a:pt x="121791" y="22223"/>
                </a:lnTo>
                <a:cubicBezTo>
                  <a:pt x="121619" y="21587"/>
                  <a:pt x="120677" y="21036"/>
                  <a:pt x="120126" y="20473"/>
                </a:cubicBezTo>
                <a:cubicBezTo>
                  <a:pt x="120115" y="20458"/>
                  <a:pt x="120095" y="20452"/>
                  <a:pt x="120073" y="20452"/>
                </a:cubicBezTo>
                <a:close/>
                <a:moveTo>
                  <a:pt x="115035" y="13827"/>
                </a:moveTo>
                <a:cubicBezTo>
                  <a:pt x="114995" y="13827"/>
                  <a:pt x="114953" y="13843"/>
                  <a:pt x="114946" y="13873"/>
                </a:cubicBezTo>
                <a:cubicBezTo>
                  <a:pt x="114726" y="14816"/>
                  <a:pt x="115657" y="15661"/>
                  <a:pt x="115179" y="16628"/>
                </a:cubicBezTo>
                <a:cubicBezTo>
                  <a:pt x="115167" y="16640"/>
                  <a:pt x="115179" y="16653"/>
                  <a:pt x="115204" y="16665"/>
                </a:cubicBezTo>
                <a:cubicBezTo>
                  <a:pt x="115093" y="16750"/>
                  <a:pt x="114983" y="16848"/>
                  <a:pt x="114885" y="16946"/>
                </a:cubicBezTo>
                <a:cubicBezTo>
                  <a:pt x="114457" y="17350"/>
                  <a:pt x="113991" y="17718"/>
                  <a:pt x="113514" y="18061"/>
                </a:cubicBezTo>
                <a:cubicBezTo>
                  <a:pt x="113636" y="17473"/>
                  <a:pt x="112718" y="17093"/>
                  <a:pt x="112253" y="16579"/>
                </a:cubicBezTo>
                <a:cubicBezTo>
                  <a:pt x="111555" y="15820"/>
                  <a:pt x="112314" y="15061"/>
                  <a:pt x="111873" y="14302"/>
                </a:cubicBezTo>
                <a:cubicBezTo>
                  <a:pt x="111858" y="14276"/>
                  <a:pt x="111823" y="14265"/>
                  <a:pt x="111789" y="14265"/>
                </a:cubicBezTo>
                <a:cubicBezTo>
                  <a:pt x="111743" y="14265"/>
                  <a:pt x="111700" y="14286"/>
                  <a:pt x="111714" y="14314"/>
                </a:cubicBezTo>
                <a:cubicBezTo>
                  <a:pt x="112069" y="14926"/>
                  <a:pt x="111530" y="15575"/>
                  <a:pt x="111824" y="16199"/>
                </a:cubicBezTo>
                <a:cubicBezTo>
                  <a:pt x="112130" y="16873"/>
                  <a:pt x="113612" y="17412"/>
                  <a:pt x="113330" y="18134"/>
                </a:cubicBezTo>
                <a:cubicBezTo>
                  <a:pt x="113330" y="18144"/>
                  <a:pt x="113330" y="18155"/>
                  <a:pt x="113345" y="18165"/>
                </a:cubicBezTo>
                <a:lnTo>
                  <a:pt x="113345" y="18165"/>
                </a:lnTo>
                <a:cubicBezTo>
                  <a:pt x="113030" y="18395"/>
                  <a:pt x="112690" y="18601"/>
                  <a:pt x="112314" y="18820"/>
                </a:cubicBezTo>
                <a:lnTo>
                  <a:pt x="112086" y="18961"/>
                </a:lnTo>
                <a:lnTo>
                  <a:pt x="112086" y="18961"/>
                </a:lnTo>
                <a:cubicBezTo>
                  <a:pt x="112104" y="18768"/>
                  <a:pt x="111859" y="18626"/>
                  <a:pt x="111824" y="18428"/>
                </a:cubicBezTo>
                <a:cubicBezTo>
                  <a:pt x="111763" y="18146"/>
                  <a:pt x="112241" y="17975"/>
                  <a:pt x="112167" y="17693"/>
                </a:cubicBezTo>
                <a:cubicBezTo>
                  <a:pt x="112162" y="17675"/>
                  <a:pt x="112136" y="17667"/>
                  <a:pt x="112107" y="17667"/>
                </a:cubicBezTo>
                <a:cubicBezTo>
                  <a:pt x="112058" y="17667"/>
                  <a:pt x="112000" y="17687"/>
                  <a:pt x="112008" y="17718"/>
                </a:cubicBezTo>
                <a:cubicBezTo>
                  <a:pt x="112069" y="17950"/>
                  <a:pt x="111653" y="18097"/>
                  <a:pt x="111641" y="18330"/>
                </a:cubicBezTo>
                <a:cubicBezTo>
                  <a:pt x="111628" y="18587"/>
                  <a:pt x="112045" y="18771"/>
                  <a:pt x="111898" y="19040"/>
                </a:cubicBezTo>
                <a:cubicBezTo>
                  <a:pt x="111890" y="19055"/>
                  <a:pt x="111892" y="19065"/>
                  <a:pt x="111899" y="19071"/>
                </a:cubicBezTo>
                <a:lnTo>
                  <a:pt x="111899" y="19071"/>
                </a:lnTo>
                <a:cubicBezTo>
                  <a:pt x="111100" y="19553"/>
                  <a:pt x="110289" y="20023"/>
                  <a:pt x="109467" y="20493"/>
                </a:cubicBezTo>
                <a:lnTo>
                  <a:pt x="109467" y="20493"/>
                </a:lnTo>
                <a:cubicBezTo>
                  <a:pt x="109640" y="20345"/>
                  <a:pt x="109786" y="20162"/>
                  <a:pt x="109914" y="19971"/>
                </a:cubicBezTo>
                <a:cubicBezTo>
                  <a:pt x="110086" y="19665"/>
                  <a:pt x="110012" y="19358"/>
                  <a:pt x="110171" y="19052"/>
                </a:cubicBezTo>
                <a:cubicBezTo>
                  <a:pt x="110453" y="18489"/>
                  <a:pt x="111469" y="18134"/>
                  <a:pt x="111359" y="17510"/>
                </a:cubicBezTo>
                <a:cubicBezTo>
                  <a:pt x="111353" y="17484"/>
                  <a:pt x="111305" y="17468"/>
                  <a:pt x="111264" y="17468"/>
                </a:cubicBezTo>
                <a:cubicBezTo>
                  <a:pt x="111227" y="17468"/>
                  <a:pt x="111194" y="17481"/>
                  <a:pt x="111200" y="17510"/>
                </a:cubicBezTo>
                <a:cubicBezTo>
                  <a:pt x="111322" y="18146"/>
                  <a:pt x="110282" y="18465"/>
                  <a:pt x="109975" y="19016"/>
                </a:cubicBezTo>
                <a:cubicBezTo>
                  <a:pt x="109841" y="19260"/>
                  <a:pt x="109951" y="19530"/>
                  <a:pt x="109853" y="19787"/>
                </a:cubicBezTo>
                <a:cubicBezTo>
                  <a:pt x="109718" y="20130"/>
                  <a:pt x="109351" y="20436"/>
                  <a:pt x="109008" y="20730"/>
                </a:cubicBezTo>
                <a:cubicBezTo>
                  <a:pt x="108996" y="20730"/>
                  <a:pt x="108996" y="20754"/>
                  <a:pt x="109008" y="20766"/>
                </a:cubicBezTo>
                <a:cubicBezTo>
                  <a:pt x="108151" y="21244"/>
                  <a:pt x="107270" y="21697"/>
                  <a:pt x="106327" y="22138"/>
                </a:cubicBezTo>
                <a:cubicBezTo>
                  <a:pt x="106192" y="22205"/>
                  <a:pt x="106322" y="22295"/>
                  <a:pt x="106467" y="22295"/>
                </a:cubicBezTo>
                <a:cubicBezTo>
                  <a:pt x="106506" y="22295"/>
                  <a:pt x="106547" y="22288"/>
                  <a:pt x="106584" y="22272"/>
                </a:cubicBezTo>
                <a:cubicBezTo>
                  <a:pt x="108653" y="21305"/>
                  <a:pt x="110465" y="20203"/>
                  <a:pt x="112302" y="19126"/>
                </a:cubicBezTo>
                <a:cubicBezTo>
                  <a:pt x="113073" y="18661"/>
                  <a:pt x="113906" y="18220"/>
                  <a:pt x="114530" y="17693"/>
                </a:cubicBezTo>
                <a:cubicBezTo>
                  <a:pt x="115265" y="17069"/>
                  <a:pt x="115669" y="16346"/>
                  <a:pt x="117040" y="16004"/>
                </a:cubicBezTo>
                <a:cubicBezTo>
                  <a:pt x="117221" y="15961"/>
                  <a:pt x="117106" y="15835"/>
                  <a:pt x="116936" y="15835"/>
                </a:cubicBezTo>
                <a:cubicBezTo>
                  <a:pt x="116911" y="15835"/>
                  <a:pt x="116884" y="15838"/>
                  <a:pt x="116857" y="15844"/>
                </a:cubicBezTo>
                <a:cubicBezTo>
                  <a:pt x="116320" y="15966"/>
                  <a:pt x="115821" y="16197"/>
                  <a:pt x="115381" y="16513"/>
                </a:cubicBezTo>
                <a:lnTo>
                  <a:pt x="115381" y="16513"/>
                </a:lnTo>
                <a:cubicBezTo>
                  <a:pt x="115720" y="15602"/>
                  <a:pt x="114887" y="14786"/>
                  <a:pt x="115106" y="13873"/>
                </a:cubicBezTo>
                <a:cubicBezTo>
                  <a:pt x="115112" y="13843"/>
                  <a:pt x="115075" y="13827"/>
                  <a:pt x="115035" y="13827"/>
                </a:cubicBezTo>
                <a:close/>
                <a:moveTo>
                  <a:pt x="55932" y="22160"/>
                </a:moveTo>
                <a:cubicBezTo>
                  <a:pt x="55901" y="22160"/>
                  <a:pt x="55871" y="22168"/>
                  <a:pt x="55857" y="22187"/>
                </a:cubicBezTo>
                <a:lnTo>
                  <a:pt x="55820" y="22248"/>
                </a:lnTo>
                <a:cubicBezTo>
                  <a:pt x="55805" y="22278"/>
                  <a:pt x="55856" y="22299"/>
                  <a:pt x="55905" y="22299"/>
                </a:cubicBezTo>
                <a:cubicBezTo>
                  <a:pt x="55935" y="22299"/>
                  <a:pt x="55965" y="22291"/>
                  <a:pt x="55979" y="22272"/>
                </a:cubicBezTo>
                <a:cubicBezTo>
                  <a:pt x="55992" y="22248"/>
                  <a:pt x="56004" y="22236"/>
                  <a:pt x="56016" y="22211"/>
                </a:cubicBezTo>
                <a:cubicBezTo>
                  <a:pt x="56031" y="22181"/>
                  <a:pt x="55981" y="22160"/>
                  <a:pt x="55932" y="22160"/>
                </a:cubicBezTo>
                <a:close/>
                <a:moveTo>
                  <a:pt x="64695" y="21086"/>
                </a:moveTo>
                <a:cubicBezTo>
                  <a:pt x="64634" y="21086"/>
                  <a:pt x="64578" y="21130"/>
                  <a:pt x="64636" y="21158"/>
                </a:cubicBezTo>
                <a:cubicBezTo>
                  <a:pt x="64820" y="21232"/>
                  <a:pt x="65003" y="21330"/>
                  <a:pt x="65162" y="21464"/>
                </a:cubicBezTo>
                <a:cubicBezTo>
                  <a:pt x="65260" y="21562"/>
                  <a:pt x="65224" y="21648"/>
                  <a:pt x="65236" y="21770"/>
                </a:cubicBezTo>
                <a:cubicBezTo>
                  <a:pt x="65260" y="21979"/>
                  <a:pt x="65383" y="22162"/>
                  <a:pt x="65554" y="22285"/>
                </a:cubicBezTo>
                <a:cubicBezTo>
                  <a:pt x="65568" y="22295"/>
                  <a:pt x="65589" y="22300"/>
                  <a:pt x="65610" y="22300"/>
                </a:cubicBezTo>
                <a:cubicBezTo>
                  <a:pt x="65665" y="22300"/>
                  <a:pt x="65724" y="22271"/>
                  <a:pt x="65689" y="22236"/>
                </a:cubicBezTo>
                <a:cubicBezTo>
                  <a:pt x="65554" y="22138"/>
                  <a:pt x="65456" y="22003"/>
                  <a:pt x="65407" y="21832"/>
                </a:cubicBezTo>
                <a:cubicBezTo>
                  <a:pt x="65371" y="21734"/>
                  <a:pt x="65444" y="21624"/>
                  <a:pt x="65407" y="21538"/>
                </a:cubicBezTo>
                <a:lnTo>
                  <a:pt x="65420" y="21538"/>
                </a:lnTo>
                <a:cubicBezTo>
                  <a:pt x="65358" y="21379"/>
                  <a:pt x="64954" y="21195"/>
                  <a:pt x="64746" y="21097"/>
                </a:cubicBezTo>
                <a:cubicBezTo>
                  <a:pt x="64730" y="21089"/>
                  <a:pt x="64713" y="21086"/>
                  <a:pt x="64695" y="21086"/>
                </a:cubicBezTo>
                <a:close/>
                <a:moveTo>
                  <a:pt x="34933" y="19907"/>
                </a:moveTo>
                <a:cubicBezTo>
                  <a:pt x="34903" y="19907"/>
                  <a:pt x="34873" y="19915"/>
                  <a:pt x="34859" y="19934"/>
                </a:cubicBezTo>
                <a:cubicBezTo>
                  <a:pt x="34589" y="20387"/>
                  <a:pt x="33451" y="20656"/>
                  <a:pt x="32924" y="21036"/>
                </a:cubicBezTo>
                <a:cubicBezTo>
                  <a:pt x="32483" y="21379"/>
                  <a:pt x="32104" y="21795"/>
                  <a:pt x="31785" y="22260"/>
                </a:cubicBezTo>
                <a:cubicBezTo>
                  <a:pt x="31772" y="22288"/>
                  <a:pt x="31812" y="22304"/>
                  <a:pt x="31856" y="22304"/>
                </a:cubicBezTo>
                <a:cubicBezTo>
                  <a:pt x="31891" y="22304"/>
                  <a:pt x="31928" y="22294"/>
                  <a:pt x="31945" y="22272"/>
                </a:cubicBezTo>
                <a:lnTo>
                  <a:pt x="31945" y="22285"/>
                </a:lnTo>
                <a:cubicBezTo>
                  <a:pt x="32336" y="21746"/>
                  <a:pt x="32753" y="21171"/>
                  <a:pt x="33561" y="20766"/>
                </a:cubicBezTo>
                <a:cubicBezTo>
                  <a:pt x="34087" y="20497"/>
                  <a:pt x="34785" y="20338"/>
                  <a:pt x="35006" y="19958"/>
                </a:cubicBezTo>
                <a:cubicBezTo>
                  <a:pt x="35028" y="19928"/>
                  <a:pt x="34981" y="19907"/>
                  <a:pt x="34933" y="19907"/>
                </a:cubicBezTo>
                <a:close/>
                <a:moveTo>
                  <a:pt x="41119" y="16834"/>
                </a:moveTo>
                <a:cubicBezTo>
                  <a:pt x="41091" y="16834"/>
                  <a:pt x="41063" y="16842"/>
                  <a:pt x="41054" y="16861"/>
                </a:cubicBezTo>
                <a:cubicBezTo>
                  <a:pt x="40785" y="17485"/>
                  <a:pt x="40540" y="18110"/>
                  <a:pt x="40246" y="18734"/>
                </a:cubicBezTo>
                <a:cubicBezTo>
                  <a:pt x="39891" y="19493"/>
                  <a:pt x="39107" y="19873"/>
                  <a:pt x="37785" y="20203"/>
                </a:cubicBezTo>
                <a:cubicBezTo>
                  <a:pt x="36034" y="20644"/>
                  <a:pt x="35042" y="21403"/>
                  <a:pt x="34075" y="22248"/>
                </a:cubicBezTo>
                <a:cubicBezTo>
                  <a:pt x="34042" y="22281"/>
                  <a:pt x="34091" y="22308"/>
                  <a:pt x="34142" y="22308"/>
                </a:cubicBezTo>
                <a:cubicBezTo>
                  <a:pt x="34168" y="22308"/>
                  <a:pt x="34193" y="22301"/>
                  <a:pt x="34210" y="22285"/>
                </a:cubicBezTo>
                <a:cubicBezTo>
                  <a:pt x="34822" y="21746"/>
                  <a:pt x="35459" y="21195"/>
                  <a:pt x="36365" y="20766"/>
                </a:cubicBezTo>
                <a:cubicBezTo>
                  <a:pt x="37197" y="20387"/>
                  <a:pt x="38287" y="20252"/>
                  <a:pt x="39168" y="19897"/>
                </a:cubicBezTo>
                <a:cubicBezTo>
                  <a:pt x="39658" y="19738"/>
                  <a:pt x="40075" y="19383"/>
                  <a:pt x="40332" y="18918"/>
                </a:cubicBezTo>
                <a:cubicBezTo>
                  <a:pt x="40687" y="18256"/>
                  <a:pt x="40919" y="17559"/>
                  <a:pt x="41201" y="16885"/>
                </a:cubicBezTo>
                <a:cubicBezTo>
                  <a:pt x="41216" y="16855"/>
                  <a:pt x="41166" y="16834"/>
                  <a:pt x="41119" y="16834"/>
                </a:cubicBezTo>
                <a:close/>
                <a:moveTo>
                  <a:pt x="7066" y="20859"/>
                </a:moveTo>
                <a:cubicBezTo>
                  <a:pt x="6995" y="20859"/>
                  <a:pt x="6944" y="20917"/>
                  <a:pt x="7028" y="20938"/>
                </a:cubicBezTo>
                <a:cubicBezTo>
                  <a:pt x="8387" y="21244"/>
                  <a:pt x="9758" y="21342"/>
                  <a:pt x="11154" y="21562"/>
                </a:cubicBezTo>
                <a:cubicBezTo>
                  <a:pt x="11901" y="21673"/>
                  <a:pt x="12268" y="21991"/>
                  <a:pt x="12930" y="22175"/>
                </a:cubicBezTo>
                <a:cubicBezTo>
                  <a:pt x="13456" y="22272"/>
                  <a:pt x="13995" y="22334"/>
                  <a:pt x="14546" y="22346"/>
                </a:cubicBezTo>
                <a:cubicBezTo>
                  <a:pt x="14552" y="22347"/>
                  <a:pt x="14558" y="22347"/>
                  <a:pt x="14564" y="22347"/>
                </a:cubicBezTo>
                <a:cubicBezTo>
                  <a:pt x="14643" y="22347"/>
                  <a:pt x="14637" y="22272"/>
                  <a:pt x="14546" y="22272"/>
                </a:cubicBezTo>
                <a:cubicBezTo>
                  <a:pt x="13750" y="22236"/>
                  <a:pt x="12979" y="22077"/>
                  <a:pt x="12244" y="21783"/>
                </a:cubicBezTo>
                <a:cubicBezTo>
                  <a:pt x="11913" y="21624"/>
                  <a:pt x="11558" y="21526"/>
                  <a:pt x="11203" y="21477"/>
                </a:cubicBezTo>
                <a:cubicBezTo>
                  <a:pt x="9795" y="21293"/>
                  <a:pt x="8448" y="21158"/>
                  <a:pt x="7102" y="20864"/>
                </a:cubicBezTo>
                <a:cubicBezTo>
                  <a:pt x="7090" y="20861"/>
                  <a:pt x="7078" y="20859"/>
                  <a:pt x="7066" y="20859"/>
                </a:cubicBezTo>
                <a:close/>
                <a:moveTo>
                  <a:pt x="119587" y="18012"/>
                </a:moveTo>
                <a:cubicBezTo>
                  <a:pt x="119550" y="18012"/>
                  <a:pt x="119513" y="18024"/>
                  <a:pt x="119513" y="18048"/>
                </a:cubicBezTo>
                <a:cubicBezTo>
                  <a:pt x="119599" y="18869"/>
                  <a:pt x="118705" y="19591"/>
                  <a:pt x="118865" y="20399"/>
                </a:cubicBezTo>
                <a:lnTo>
                  <a:pt x="118877" y="20399"/>
                </a:lnTo>
                <a:cubicBezTo>
                  <a:pt x="119024" y="21073"/>
                  <a:pt x="119734" y="21673"/>
                  <a:pt x="120089" y="22321"/>
                </a:cubicBezTo>
                <a:cubicBezTo>
                  <a:pt x="120099" y="22342"/>
                  <a:pt x="120133" y="22352"/>
                  <a:pt x="120167" y="22352"/>
                </a:cubicBezTo>
                <a:cubicBezTo>
                  <a:pt x="120214" y="22352"/>
                  <a:pt x="120262" y="22333"/>
                  <a:pt x="120248" y="22297"/>
                </a:cubicBezTo>
                <a:cubicBezTo>
                  <a:pt x="119856" y="21624"/>
                  <a:pt x="119036" y="20950"/>
                  <a:pt x="119011" y="20228"/>
                </a:cubicBezTo>
                <a:cubicBezTo>
                  <a:pt x="118999" y="19811"/>
                  <a:pt x="119318" y="19456"/>
                  <a:pt x="119501" y="19077"/>
                </a:cubicBezTo>
                <a:cubicBezTo>
                  <a:pt x="119660" y="18758"/>
                  <a:pt x="119709" y="18403"/>
                  <a:pt x="119660" y="18048"/>
                </a:cubicBezTo>
                <a:cubicBezTo>
                  <a:pt x="119660" y="18024"/>
                  <a:pt x="119624" y="18012"/>
                  <a:pt x="119587" y="18012"/>
                </a:cubicBezTo>
                <a:close/>
                <a:moveTo>
                  <a:pt x="136677" y="17103"/>
                </a:moveTo>
                <a:cubicBezTo>
                  <a:pt x="136646" y="17103"/>
                  <a:pt x="136613" y="17111"/>
                  <a:pt x="136594" y="17130"/>
                </a:cubicBezTo>
                <a:cubicBezTo>
                  <a:pt x="136496" y="17289"/>
                  <a:pt x="136545" y="17363"/>
                  <a:pt x="136533" y="17534"/>
                </a:cubicBezTo>
                <a:cubicBezTo>
                  <a:pt x="136520" y="17779"/>
                  <a:pt x="136214" y="17950"/>
                  <a:pt x="136141" y="18171"/>
                </a:cubicBezTo>
                <a:cubicBezTo>
                  <a:pt x="136055" y="18391"/>
                  <a:pt x="136129" y="18563"/>
                  <a:pt x="136361" y="18734"/>
                </a:cubicBezTo>
                <a:cubicBezTo>
                  <a:pt x="136790" y="19065"/>
                  <a:pt x="137598" y="19187"/>
                  <a:pt x="138112" y="19469"/>
                </a:cubicBezTo>
                <a:cubicBezTo>
                  <a:pt x="138394" y="19640"/>
                  <a:pt x="138663" y="19848"/>
                  <a:pt x="138896" y="20081"/>
                </a:cubicBezTo>
                <a:cubicBezTo>
                  <a:pt x="138296" y="19799"/>
                  <a:pt x="137500" y="19665"/>
                  <a:pt x="136753" y="19493"/>
                </a:cubicBezTo>
                <a:lnTo>
                  <a:pt x="136765" y="19493"/>
                </a:lnTo>
                <a:cubicBezTo>
                  <a:pt x="136753" y="19490"/>
                  <a:pt x="136741" y="19488"/>
                  <a:pt x="136730" y="19488"/>
                </a:cubicBezTo>
                <a:cubicBezTo>
                  <a:pt x="136662" y="19488"/>
                  <a:pt x="136618" y="19544"/>
                  <a:pt x="136692" y="19554"/>
                </a:cubicBezTo>
                <a:cubicBezTo>
                  <a:pt x="137365" y="19713"/>
                  <a:pt x="138247" y="19848"/>
                  <a:pt x="138786" y="20130"/>
                </a:cubicBezTo>
                <a:cubicBezTo>
                  <a:pt x="138971" y="20222"/>
                  <a:pt x="139130" y="20341"/>
                  <a:pt x="139271" y="20478"/>
                </a:cubicBezTo>
                <a:lnTo>
                  <a:pt x="139271" y="20478"/>
                </a:lnTo>
                <a:cubicBezTo>
                  <a:pt x="139150" y="20351"/>
                  <a:pt x="139027" y="20212"/>
                  <a:pt x="138896" y="20081"/>
                </a:cubicBezTo>
                <a:lnTo>
                  <a:pt x="138896" y="20081"/>
                </a:lnTo>
                <a:cubicBezTo>
                  <a:pt x="139055" y="20240"/>
                  <a:pt x="139202" y="20399"/>
                  <a:pt x="139349" y="20558"/>
                </a:cubicBezTo>
                <a:lnTo>
                  <a:pt x="139508" y="20717"/>
                </a:lnTo>
                <a:cubicBezTo>
                  <a:pt x="139508" y="20717"/>
                  <a:pt x="139520" y="20730"/>
                  <a:pt x="139532" y="20730"/>
                </a:cubicBezTo>
                <a:cubicBezTo>
                  <a:pt x="139630" y="20828"/>
                  <a:pt x="139741" y="20926"/>
                  <a:pt x="139863" y="20999"/>
                </a:cubicBezTo>
                <a:cubicBezTo>
                  <a:pt x="140328" y="21268"/>
                  <a:pt x="140830" y="21464"/>
                  <a:pt x="141357" y="21575"/>
                </a:cubicBezTo>
                <a:cubicBezTo>
                  <a:pt x="141502" y="21608"/>
                  <a:pt x="141652" y="21637"/>
                  <a:pt x="141803" y="21663"/>
                </a:cubicBezTo>
                <a:lnTo>
                  <a:pt x="141803" y="21663"/>
                </a:lnTo>
                <a:cubicBezTo>
                  <a:pt x="141647" y="21639"/>
                  <a:pt x="141494" y="21609"/>
                  <a:pt x="141345" y="21575"/>
                </a:cubicBezTo>
                <a:cubicBezTo>
                  <a:pt x="141152" y="21575"/>
                  <a:pt x="140959" y="21576"/>
                  <a:pt x="140767" y="21576"/>
                </a:cubicBezTo>
                <a:cubicBezTo>
                  <a:pt x="140238" y="21576"/>
                  <a:pt x="139710" y="21563"/>
                  <a:pt x="139190" y="21464"/>
                </a:cubicBezTo>
                <a:cubicBezTo>
                  <a:pt x="139173" y="21463"/>
                  <a:pt x="139158" y="21462"/>
                  <a:pt x="139144" y="21462"/>
                </a:cubicBezTo>
                <a:cubicBezTo>
                  <a:pt x="139049" y="21462"/>
                  <a:pt x="138992" y="21495"/>
                  <a:pt x="138981" y="21538"/>
                </a:cubicBezTo>
                <a:cubicBezTo>
                  <a:pt x="138957" y="21587"/>
                  <a:pt x="138994" y="21636"/>
                  <a:pt x="139092" y="21648"/>
                </a:cubicBezTo>
                <a:cubicBezTo>
                  <a:pt x="139153" y="21660"/>
                  <a:pt x="139214" y="21673"/>
                  <a:pt x="139275" y="21685"/>
                </a:cubicBezTo>
                <a:cubicBezTo>
                  <a:pt x="139719" y="21747"/>
                  <a:pt x="140171" y="21759"/>
                  <a:pt x="140625" y="21759"/>
                </a:cubicBezTo>
                <a:cubicBezTo>
                  <a:pt x="140903" y="21759"/>
                  <a:pt x="141182" y="21754"/>
                  <a:pt x="141460" y="21754"/>
                </a:cubicBezTo>
                <a:cubicBezTo>
                  <a:pt x="141893" y="21754"/>
                  <a:pt x="142325" y="21765"/>
                  <a:pt x="142753" y="21819"/>
                </a:cubicBezTo>
                <a:cubicBezTo>
                  <a:pt x="144001" y="21979"/>
                  <a:pt x="145177" y="22260"/>
                  <a:pt x="146438" y="22407"/>
                </a:cubicBezTo>
                <a:cubicBezTo>
                  <a:pt x="146458" y="22410"/>
                  <a:pt x="146477" y="22412"/>
                  <a:pt x="146494" y="22412"/>
                </a:cubicBezTo>
                <a:cubicBezTo>
                  <a:pt x="146673" y="22412"/>
                  <a:pt x="146735" y="22257"/>
                  <a:pt x="146524" y="22223"/>
                </a:cubicBezTo>
                <a:cubicBezTo>
                  <a:pt x="145660" y="22126"/>
                  <a:pt x="144833" y="21968"/>
                  <a:pt x="143994" y="21822"/>
                </a:cubicBezTo>
                <a:lnTo>
                  <a:pt x="143994" y="21822"/>
                </a:lnTo>
                <a:cubicBezTo>
                  <a:pt x="144006" y="21831"/>
                  <a:pt x="144009" y="21841"/>
                  <a:pt x="144006" y="21850"/>
                </a:cubicBezTo>
                <a:lnTo>
                  <a:pt x="144006" y="21850"/>
                </a:lnTo>
                <a:cubicBezTo>
                  <a:pt x="144004" y="21844"/>
                  <a:pt x="143999" y="21837"/>
                  <a:pt x="143989" y="21832"/>
                </a:cubicBezTo>
                <a:cubicBezTo>
                  <a:pt x="143475" y="21513"/>
                  <a:pt x="142985" y="21171"/>
                  <a:pt x="142361" y="20913"/>
                </a:cubicBezTo>
                <a:cubicBezTo>
                  <a:pt x="141871" y="20705"/>
                  <a:pt x="141540" y="20436"/>
                  <a:pt x="141026" y="20240"/>
                </a:cubicBezTo>
                <a:cubicBezTo>
                  <a:pt x="141016" y="20237"/>
                  <a:pt x="141006" y="20235"/>
                  <a:pt x="140996" y="20235"/>
                </a:cubicBezTo>
                <a:cubicBezTo>
                  <a:pt x="140935" y="20235"/>
                  <a:pt x="140889" y="20292"/>
                  <a:pt x="140953" y="20313"/>
                </a:cubicBezTo>
                <a:cubicBezTo>
                  <a:pt x="141222" y="20424"/>
                  <a:pt x="141491" y="20558"/>
                  <a:pt x="141724" y="20717"/>
                </a:cubicBezTo>
                <a:cubicBezTo>
                  <a:pt x="141957" y="20840"/>
                  <a:pt x="142189" y="20938"/>
                  <a:pt x="142422" y="21024"/>
                </a:cubicBezTo>
                <a:cubicBezTo>
                  <a:pt x="142875" y="21244"/>
                  <a:pt x="143304" y="21489"/>
                  <a:pt x="143708" y="21770"/>
                </a:cubicBezTo>
                <a:lnTo>
                  <a:pt x="143891" y="21881"/>
                </a:lnTo>
                <a:cubicBezTo>
                  <a:pt x="143895" y="21884"/>
                  <a:pt x="143899" y="21887"/>
                  <a:pt x="143903" y="21890"/>
                </a:cubicBezTo>
                <a:lnTo>
                  <a:pt x="143903" y="21890"/>
                </a:lnTo>
                <a:cubicBezTo>
                  <a:pt x="143895" y="21888"/>
                  <a:pt x="143887" y="21885"/>
                  <a:pt x="143879" y="21881"/>
                </a:cubicBezTo>
                <a:lnTo>
                  <a:pt x="143695" y="21770"/>
                </a:lnTo>
                <a:cubicBezTo>
                  <a:pt x="143414" y="21721"/>
                  <a:pt x="143132" y="21673"/>
                  <a:pt x="142838" y="21636"/>
                </a:cubicBezTo>
                <a:cubicBezTo>
                  <a:pt x="142483" y="21599"/>
                  <a:pt x="142128" y="21575"/>
                  <a:pt x="141773" y="21575"/>
                </a:cubicBezTo>
                <a:cubicBezTo>
                  <a:pt x="140634" y="21379"/>
                  <a:pt x="140034" y="20938"/>
                  <a:pt x="139385" y="20411"/>
                </a:cubicBezTo>
                <a:cubicBezTo>
                  <a:pt x="138957" y="19958"/>
                  <a:pt x="138504" y="19493"/>
                  <a:pt x="137720" y="19187"/>
                </a:cubicBezTo>
                <a:cubicBezTo>
                  <a:pt x="136667" y="18771"/>
                  <a:pt x="136410" y="18905"/>
                  <a:pt x="136631" y="17938"/>
                </a:cubicBezTo>
                <a:cubicBezTo>
                  <a:pt x="136692" y="17693"/>
                  <a:pt x="136594" y="17375"/>
                  <a:pt x="136753" y="17155"/>
                </a:cubicBezTo>
                <a:cubicBezTo>
                  <a:pt x="136776" y="17124"/>
                  <a:pt x="136728" y="17103"/>
                  <a:pt x="136677" y="17103"/>
                </a:cubicBezTo>
                <a:close/>
                <a:moveTo>
                  <a:pt x="91755" y="22194"/>
                </a:moveTo>
                <a:cubicBezTo>
                  <a:pt x="91684" y="22194"/>
                  <a:pt x="91660" y="22251"/>
                  <a:pt x="91744" y="22272"/>
                </a:cubicBezTo>
                <a:cubicBezTo>
                  <a:pt x="91940" y="22309"/>
                  <a:pt x="92124" y="22370"/>
                  <a:pt x="92295" y="22456"/>
                </a:cubicBezTo>
                <a:cubicBezTo>
                  <a:pt x="92313" y="22465"/>
                  <a:pt x="92334" y="22469"/>
                  <a:pt x="92354" y="22469"/>
                </a:cubicBezTo>
                <a:cubicBezTo>
                  <a:pt x="92412" y="22469"/>
                  <a:pt x="92460" y="22435"/>
                  <a:pt x="92405" y="22407"/>
                </a:cubicBezTo>
                <a:cubicBezTo>
                  <a:pt x="92209" y="22309"/>
                  <a:pt x="92001" y="22236"/>
                  <a:pt x="91793" y="22199"/>
                </a:cubicBezTo>
                <a:cubicBezTo>
                  <a:pt x="91779" y="22196"/>
                  <a:pt x="91767" y="22194"/>
                  <a:pt x="91755" y="22194"/>
                </a:cubicBezTo>
                <a:close/>
                <a:moveTo>
                  <a:pt x="60236" y="18892"/>
                </a:moveTo>
                <a:cubicBezTo>
                  <a:pt x="60072" y="18892"/>
                  <a:pt x="59967" y="19023"/>
                  <a:pt x="60155" y="19065"/>
                </a:cubicBezTo>
                <a:lnTo>
                  <a:pt x="61550" y="19383"/>
                </a:lnTo>
                <a:lnTo>
                  <a:pt x="61587" y="19383"/>
                </a:lnTo>
                <a:cubicBezTo>
                  <a:pt x="60693" y="19493"/>
                  <a:pt x="59640" y="19554"/>
                  <a:pt x="58845" y="19787"/>
                </a:cubicBezTo>
                <a:cubicBezTo>
                  <a:pt x="58661" y="19824"/>
                  <a:pt x="58489" y="19909"/>
                  <a:pt x="58343" y="20020"/>
                </a:cubicBezTo>
                <a:cubicBezTo>
                  <a:pt x="57902" y="20362"/>
                  <a:pt x="57424" y="20632"/>
                  <a:pt x="56898" y="20815"/>
                </a:cubicBezTo>
                <a:cubicBezTo>
                  <a:pt x="56839" y="20835"/>
                  <a:pt x="56875" y="20887"/>
                  <a:pt x="56936" y="20887"/>
                </a:cubicBezTo>
                <a:cubicBezTo>
                  <a:pt x="56951" y="20887"/>
                  <a:pt x="56967" y="20884"/>
                  <a:pt x="56983" y="20877"/>
                </a:cubicBezTo>
                <a:cubicBezTo>
                  <a:pt x="57485" y="20693"/>
                  <a:pt x="57963" y="20448"/>
                  <a:pt x="58392" y="20130"/>
                </a:cubicBezTo>
                <a:cubicBezTo>
                  <a:pt x="59114" y="19628"/>
                  <a:pt x="60779" y="19579"/>
                  <a:pt x="61869" y="19432"/>
                </a:cubicBezTo>
                <a:cubicBezTo>
                  <a:pt x="62150" y="19481"/>
                  <a:pt x="62395" y="19554"/>
                  <a:pt x="62236" y="19738"/>
                </a:cubicBezTo>
                <a:cubicBezTo>
                  <a:pt x="62163" y="19836"/>
                  <a:pt x="61563" y="20032"/>
                  <a:pt x="61404" y="20105"/>
                </a:cubicBezTo>
                <a:cubicBezTo>
                  <a:pt x="61262" y="20164"/>
                  <a:pt x="61087" y="20246"/>
                  <a:pt x="60922" y="20328"/>
                </a:cubicBezTo>
                <a:lnTo>
                  <a:pt x="60922" y="20328"/>
                </a:lnTo>
                <a:cubicBezTo>
                  <a:pt x="60911" y="20331"/>
                  <a:pt x="60900" y="20335"/>
                  <a:pt x="60889" y="20338"/>
                </a:cubicBezTo>
                <a:cubicBezTo>
                  <a:pt x="60461" y="20497"/>
                  <a:pt x="60008" y="20620"/>
                  <a:pt x="59542" y="20693"/>
                </a:cubicBezTo>
                <a:cubicBezTo>
                  <a:pt x="59065" y="20754"/>
                  <a:pt x="58587" y="20766"/>
                  <a:pt x="58122" y="20864"/>
                </a:cubicBezTo>
                <a:cubicBezTo>
                  <a:pt x="57290" y="21048"/>
                  <a:pt x="56702" y="21391"/>
                  <a:pt x="56359" y="21819"/>
                </a:cubicBezTo>
                <a:cubicBezTo>
                  <a:pt x="56335" y="21852"/>
                  <a:pt x="56386" y="21879"/>
                  <a:pt x="56434" y="21879"/>
                </a:cubicBezTo>
                <a:cubicBezTo>
                  <a:pt x="56458" y="21879"/>
                  <a:pt x="56481" y="21873"/>
                  <a:pt x="56494" y="21856"/>
                </a:cubicBezTo>
                <a:cubicBezTo>
                  <a:pt x="56983" y="21244"/>
                  <a:pt x="57926" y="20926"/>
                  <a:pt x="59151" y="20815"/>
                </a:cubicBezTo>
                <a:cubicBezTo>
                  <a:pt x="59567" y="20766"/>
                  <a:pt x="59971" y="20693"/>
                  <a:pt x="60375" y="20571"/>
                </a:cubicBezTo>
                <a:cubicBezTo>
                  <a:pt x="60706" y="20473"/>
                  <a:pt x="61036" y="20375"/>
                  <a:pt x="61428" y="20264"/>
                </a:cubicBezTo>
                <a:cubicBezTo>
                  <a:pt x="61499" y="20244"/>
                  <a:pt x="61461" y="20199"/>
                  <a:pt x="61397" y="20198"/>
                </a:cubicBezTo>
                <a:lnTo>
                  <a:pt x="61397" y="20198"/>
                </a:lnTo>
                <a:cubicBezTo>
                  <a:pt x="61398" y="20198"/>
                  <a:pt x="61399" y="20198"/>
                  <a:pt x="61400" y="20198"/>
                </a:cubicBezTo>
                <a:cubicBezTo>
                  <a:pt x="61472" y="20198"/>
                  <a:pt x="61512" y="20244"/>
                  <a:pt x="61440" y="20264"/>
                </a:cubicBezTo>
                <a:cubicBezTo>
                  <a:pt x="61061" y="20362"/>
                  <a:pt x="60730" y="20473"/>
                  <a:pt x="60387" y="20571"/>
                </a:cubicBezTo>
                <a:cubicBezTo>
                  <a:pt x="59212" y="21134"/>
                  <a:pt x="58085" y="21770"/>
                  <a:pt x="56996" y="22493"/>
                </a:cubicBezTo>
                <a:cubicBezTo>
                  <a:pt x="56894" y="22567"/>
                  <a:pt x="57016" y="22662"/>
                  <a:pt x="57139" y="22662"/>
                </a:cubicBezTo>
                <a:cubicBezTo>
                  <a:pt x="57179" y="22662"/>
                  <a:pt x="57220" y="22652"/>
                  <a:pt x="57253" y="22628"/>
                </a:cubicBezTo>
                <a:cubicBezTo>
                  <a:pt x="58220" y="21991"/>
                  <a:pt x="59224" y="21403"/>
                  <a:pt x="60265" y="20889"/>
                </a:cubicBezTo>
                <a:cubicBezTo>
                  <a:pt x="61073" y="20485"/>
                  <a:pt x="62432" y="20105"/>
                  <a:pt x="62861" y="19567"/>
                </a:cubicBezTo>
                <a:cubicBezTo>
                  <a:pt x="62885" y="19530"/>
                  <a:pt x="62848" y="19469"/>
                  <a:pt x="62775" y="19456"/>
                </a:cubicBezTo>
                <a:lnTo>
                  <a:pt x="60326" y="18905"/>
                </a:lnTo>
                <a:cubicBezTo>
                  <a:pt x="60295" y="18896"/>
                  <a:pt x="60265" y="18892"/>
                  <a:pt x="60236" y="18892"/>
                </a:cubicBezTo>
                <a:close/>
                <a:moveTo>
                  <a:pt x="64271" y="21849"/>
                </a:moveTo>
                <a:cubicBezTo>
                  <a:pt x="64236" y="21849"/>
                  <a:pt x="64199" y="21859"/>
                  <a:pt x="64183" y="21881"/>
                </a:cubicBezTo>
                <a:cubicBezTo>
                  <a:pt x="64048" y="22052"/>
                  <a:pt x="63889" y="22199"/>
                  <a:pt x="63718" y="22334"/>
                </a:cubicBezTo>
                <a:cubicBezTo>
                  <a:pt x="63559" y="22468"/>
                  <a:pt x="63693" y="22566"/>
                  <a:pt x="63620" y="22713"/>
                </a:cubicBezTo>
                <a:cubicBezTo>
                  <a:pt x="63605" y="22744"/>
                  <a:pt x="63655" y="22764"/>
                  <a:pt x="63704" y="22764"/>
                </a:cubicBezTo>
                <a:cubicBezTo>
                  <a:pt x="63735" y="22764"/>
                  <a:pt x="63765" y="22756"/>
                  <a:pt x="63779" y="22738"/>
                </a:cubicBezTo>
                <a:cubicBezTo>
                  <a:pt x="63791" y="22689"/>
                  <a:pt x="63803" y="22640"/>
                  <a:pt x="63791" y="22591"/>
                </a:cubicBezTo>
                <a:cubicBezTo>
                  <a:pt x="63779" y="22468"/>
                  <a:pt x="63816" y="22407"/>
                  <a:pt x="63950" y="22297"/>
                </a:cubicBezTo>
                <a:cubicBezTo>
                  <a:pt x="64109" y="22187"/>
                  <a:pt x="64232" y="22052"/>
                  <a:pt x="64342" y="21893"/>
                </a:cubicBezTo>
                <a:cubicBezTo>
                  <a:pt x="64356" y="21865"/>
                  <a:pt x="64316" y="21849"/>
                  <a:pt x="64271" y="21849"/>
                </a:cubicBezTo>
                <a:close/>
                <a:moveTo>
                  <a:pt x="113515" y="19515"/>
                </a:moveTo>
                <a:cubicBezTo>
                  <a:pt x="113485" y="19515"/>
                  <a:pt x="113455" y="19523"/>
                  <a:pt x="113440" y="19542"/>
                </a:cubicBezTo>
                <a:cubicBezTo>
                  <a:pt x="113208" y="19995"/>
                  <a:pt x="113122" y="20448"/>
                  <a:pt x="112290" y="20717"/>
                </a:cubicBezTo>
                <a:cubicBezTo>
                  <a:pt x="111824" y="20864"/>
                  <a:pt x="111310" y="20962"/>
                  <a:pt x="110881" y="21146"/>
                </a:cubicBezTo>
                <a:cubicBezTo>
                  <a:pt x="109522" y="21721"/>
                  <a:pt x="108580" y="22603"/>
                  <a:pt x="106670" y="22713"/>
                </a:cubicBezTo>
                <a:cubicBezTo>
                  <a:pt x="106574" y="22713"/>
                  <a:pt x="106572" y="22783"/>
                  <a:pt x="106673" y="22787"/>
                </a:cubicBezTo>
                <a:lnTo>
                  <a:pt x="106673" y="22787"/>
                </a:lnTo>
                <a:cubicBezTo>
                  <a:pt x="108422" y="22688"/>
                  <a:pt x="109413" y="21966"/>
                  <a:pt x="110612" y="21379"/>
                </a:cubicBezTo>
                <a:cubicBezTo>
                  <a:pt x="111077" y="21146"/>
                  <a:pt x="111567" y="20975"/>
                  <a:pt x="112069" y="20852"/>
                </a:cubicBezTo>
                <a:cubicBezTo>
                  <a:pt x="112351" y="20791"/>
                  <a:pt x="112681" y="20742"/>
                  <a:pt x="112889" y="20632"/>
                </a:cubicBezTo>
                <a:cubicBezTo>
                  <a:pt x="113355" y="20362"/>
                  <a:pt x="113428" y="19897"/>
                  <a:pt x="113600" y="19567"/>
                </a:cubicBezTo>
                <a:cubicBezTo>
                  <a:pt x="113615" y="19536"/>
                  <a:pt x="113564" y="19515"/>
                  <a:pt x="113515" y="19515"/>
                </a:cubicBezTo>
                <a:close/>
                <a:moveTo>
                  <a:pt x="106673" y="22787"/>
                </a:moveTo>
                <a:cubicBezTo>
                  <a:pt x="106672" y="22787"/>
                  <a:pt x="106671" y="22787"/>
                  <a:pt x="106670" y="22787"/>
                </a:cubicBezTo>
                <a:lnTo>
                  <a:pt x="106682" y="22787"/>
                </a:lnTo>
                <a:cubicBezTo>
                  <a:pt x="106679" y="22787"/>
                  <a:pt x="106676" y="22787"/>
                  <a:pt x="106673" y="22787"/>
                </a:cubicBezTo>
                <a:close/>
                <a:moveTo>
                  <a:pt x="51486" y="21661"/>
                </a:moveTo>
                <a:cubicBezTo>
                  <a:pt x="51455" y="21661"/>
                  <a:pt x="51423" y="21671"/>
                  <a:pt x="51412" y="21697"/>
                </a:cubicBezTo>
                <a:cubicBezTo>
                  <a:pt x="51266" y="22028"/>
                  <a:pt x="50641" y="22175"/>
                  <a:pt x="50274" y="22419"/>
                </a:cubicBezTo>
                <a:cubicBezTo>
                  <a:pt x="50017" y="22591"/>
                  <a:pt x="49674" y="22713"/>
                  <a:pt x="49441" y="22909"/>
                </a:cubicBezTo>
                <a:cubicBezTo>
                  <a:pt x="49407" y="22935"/>
                  <a:pt x="49462" y="22966"/>
                  <a:pt x="49516" y="22966"/>
                </a:cubicBezTo>
                <a:cubicBezTo>
                  <a:pt x="49539" y="22966"/>
                  <a:pt x="49561" y="22961"/>
                  <a:pt x="49576" y="22946"/>
                </a:cubicBezTo>
                <a:cubicBezTo>
                  <a:pt x="49760" y="22823"/>
                  <a:pt x="49955" y="22726"/>
                  <a:pt x="50164" y="22652"/>
                </a:cubicBezTo>
                <a:cubicBezTo>
                  <a:pt x="50347" y="22542"/>
                  <a:pt x="50470" y="22419"/>
                  <a:pt x="50678" y="22321"/>
                </a:cubicBezTo>
                <a:cubicBezTo>
                  <a:pt x="51057" y="22138"/>
                  <a:pt x="51449" y="21991"/>
                  <a:pt x="51559" y="21709"/>
                </a:cubicBezTo>
                <a:cubicBezTo>
                  <a:pt x="51574" y="21681"/>
                  <a:pt x="51530" y="21661"/>
                  <a:pt x="51486" y="21661"/>
                </a:cubicBezTo>
                <a:close/>
                <a:moveTo>
                  <a:pt x="62173" y="16718"/>
                </a:moveTo>
                <a:cubicBezTo>
                  <a:pt x="62123" y="16718"/>
                  <a:pt x="62063" y="16753"/>
                  <a:pt x="62089" y="16787"/>
                </a:cubicBezTo>
                <a:cubicBezTo>
                  <a:pt x="62457" y="17216"/>
                  <a:pt x="62750" y="17718"/>
                  <a:pt x="63314" y="18097"/>
                </a:cubicBezTo>
                <a:cubicBezTo>
                  <a:pt x="63742" y="18379"/>
                  <a:pt x="64134" y="18599"/>
                  <a:pt x="64452" y="18930"/>
                </a:cubicBezTo>
                <a:cubicBezTo>
                  <a:pt x="64771" y="19260"/>
                  <a:pt x="65407" y="19358"/>
                  <a:pt x="65738" y="19677"/>
                </a:cubicBezTo>
                <a:cubicBezTo>
                  <a:pt x="66020" y="19971"/>
                  <a:pt x="66154" y="20228"/>
                  <a:pt x="66558" y="20485"/>
                </a:cubicBezTo>
                <a:cubicBezTo>
                  <a:pt x="65775" y="20215"/>
                  <a:pt x="64967" y="19995"/>
                  <a:pt x="64146" y="19848"/>
                </a:cubicBezTo>
                <a:cubicBezTo>
                  <a:pt x="64122" y="19842"/>
                  <a:pt x="64099" y="19840"/>
                  <a:pt x="64078" y="19840"/>
                </a:cubicBezTo>
                <a:cubicBezTo>
                  <a:pt x="63919" y="19840"/>
                  <a:pt x="63864" y="19987"/>
                  <a:pt x="64048" y="20020"/>
                </a:cubicBezTo>
                <a:cubicBezTo>
                  <a:pt x="64783" y="20167"/>
                  <a:pt x="65505" y="20350"/>
                  <a:pt x="66215" y="20595"/>
                </a:cubicBezTo>
                <a:cubicBezTo>
                  <a:pt x="66950" y="20864"/>
                  <a:pt x="67268" y="21207"/>
                  <a:pt x="67697" y="21599"/>
                </a:cubicBezTo>
                <a:cubicBezTo>
                  <a:pt x="68370" y="22211"/>
                  <a:pt x="69815" y="22383"/>
                  <a:pt x="70538" y="22958"/>
                </a:cubicBezTo>
                <a:cubicBezTo>
                  <a:pt x="70580" y="22993"/>
                  <a:pt x="70639" y="23007"/>
                  <a:pt x="70697" y="23007"/>
                </a:cubicBezTo>
                <a:cubicBezTo>
                  <a:pt x="70822" y="23007"/>
                  <a:pt x="70940" y="22940"/>
                  <a:pt x="70856" y="22872"/>
                </a:cubicBezTo>
                <a:cubicBezTo>
                  <a:pt x="70452" y="22591"/>
                  <a:pt x="70011" y="22370"/>
                  <a:pt x="69546" y="22223"/>
                </a:cubicBezTo>
                <a:cubicBezTo>
                  <a:pt x="69154" y="22101"/>
                  <a:pt x="68787" y="21954"/>
                  <a:pt x="68419" y="21783"/>
                </a:cubicBezTo>
                <a:cubicBezTo>
                  <a:pt x="68028" y="21575"/>
                  <a:pt x="67881" y="21317"/>
                  <a:pt x="67599" y="21085"/>
                </a:cubicBezTo>
                <a:cubicBezTo>
                  <a:pt x="67330" y="20852"/>
                  <a:pt x="67011" y="20669"/>
                  <a:pt x="66681" y="20534"/>
                </a:cubicBezTo>
                <a:cubicBezTo>
                  <a:pt x="66730" y="20534"/>
                  <a:pt x="66766" y="20497"/>
                  <a:pt x="66730" y="20473"/>
                </a:cubicBezTo>
                <a:cubicBezTo>
                  <a:pt x="66166" y="20142"/>
                  <a:pt x="66093" y="19713"/>
                  <a:pt x="65579" y="19383"/>
                </a:cubicBezTo>
                <a:cubicBezTo>
                  <a:pt x="65493" y="19346"/>
                  <a:pt x="65395" y="19309"/>
                  <a:pt x="65297" y="19285"/>
                </a:cubicBezTo>
                <a:cubicBezTo>
                  <a:pt x="64758" y="19016"/>
                  <a:pt x="64709" y="18979"/>
                  <a:pt x="64428" y="18685"/>
                </a:cubicBezTo>
                <a:cubicBezTo>
                  <a:pt x="64134" y="18391"/>
                  <a:pt x="63607" y="18195"/>
                  <a:pt x="63252" y="17901"/>
                </a:cubicBezTo>
                <a:cubicBezTo>
                  <a:pt x="62824" y="17546"/>
                  <a:pt x="62542" y="17118"/>
                  <a:pt x="62224" y="16738"/>
                </a:cubicBezTo>
                <a:cubicBezTo>
                  <a:pt x="62213" y="16724"/>
                  <a:pt x="62194" y="16718"/>
                  <a:pt x="62173" y="16718"/>
                </a:cubicBezTo>
                <a:close/>
                <a:moveTo>
                  <a:pt x="8646" y="22121"/>
                </a:moveTo>
                <a:cubicBezTo>
                  <a:pt x="8575" y="22121"/>
                  <a:pt x="8523" y="22178"/>
                  <a:pt x="8608" y="22199"/>
                </a:cubicBezTo>
                <a:cubicBezTo>
                  <a:pt x="9330" y="22370"/>
                  <a:pt x="9648" y="22811"/>
                  <a:pt x="10469" y="22872"/>
                </a:cubicBezTo>
                <a:cubicBezTo>
                  <a:pt x="10616" y="22889"/>
                  <a:pt x="10764" y="22894"/>
                  <a:pt x="10913" y="22894"/>
                </a:cubicBezTo>
                <a:cubicBezTo>
                  <a:pt x="11210" y="22894"/>
                  <a:pt x="11509" y="22872"/>
                  <a:pt x="11803" y="22872"/>
                </a:cubicBezTo>
                <a:cubicBezTo>
                  <a:pt x="12501" y="22897"/>
                  <a:pt x="13211" y="22946"/>
                  <a:pt x="13909" y="23044"/>
                </a:cubicBezTo>
                <a:cubicBezTo>
                  <a:pt x="13921" y="23047"/>
                  <a:pt x="13932" y="23048"/>
                  <a:pt x="13943" y="23048"/>
                </a:cubicBezTo>
                <a:cubicBezTo>
                  <a:pt x="14014" y="23048"/>
                  <a:pt x="14032" y="22981"/>
                  <a:pt x="13946" y="22970"/>
                </a:cubicBezTo>
                <a:cubicBezTo>
                  <a:pt x="13064" y="22860"/>
                  <a:pt x="12158" y="22799"/>
                  <a:pt x="11264" y="22799"/>
                </a:cubicBezTo>
                <a:cubicBezTo>
                  <a:pt x="10383" y="22787"/>
                  <a:pt x="10040" y="22701"/>
                  <a:pt x="9428" y="22407"/>
                </a:cubicBezTo>
                <a:cubicBezTo>
                  <a:pt x="9195" y="22285"/>
                  <a:pt x="8950" y="22187"/>
                  <a:pt x="8681" y="22126"/>
                </a:cubicBezTo>
                <a:cubicBezTo>
                  <a:pt x="8669" y="22122"/>
                  <a:pt x="8657" y="22121"/>
                  <a:pt x="8646" y="22121"/>
                </a:cubicBezTo>
                <a:close/>
                <a:moveTo>
                  <a:pt x="97038" y="15654"/>
                </a:moveTo>
                <a:cubicBezTo>
                  <a:pt x="97005" y="15654"/>
                  <a:pt x="96971" y="15664"/>
                  <a:pt x="96960" y="15685"/>
                </a:cubicBezTo>
                <a:cubicBezTo>
                  <a:pt x="96789" y="16175"/>
                  <a:pt x="96458" y="16591"/>
                  <a:pt x="96005" y="16848"/>
                </a:cubicBezTo>
                <a:cubicBezTo>
                  <a:pt x="95625" y="17057"/>
                  <a:pt x="95283" y="17301"/>
                  <a:pt x="94964" y="17583"/>
                </a:cubicBezTo>
                <a:cubicBezTo>
                  <a:pt x="94389" y="18146"/>
                  <a:pt x="93887" y="18771"/>
                  <a:pt x="93458" y="19444"/>
                </a:cubicBezTo>
                <a:cubicBezTo>
                  <a:pt x="93066" y="20032"/>
                  <a:pt x="93115" y="20301"/>
                  <a:pt x="93740" y="20815"/>
                </a:cubicBezTo>
                <a:cubicBezTo>
                  <a:pt x="94524" y="21464"/>
                  <a:pt x="94695" y="22358"/>
                  <a:pt x="95038" y="23093"/>
                </a:cubicBezTo>
                <a:cubicBezTo>
                  <a:pt x="95047" y="23112"/>
                  <a:pt x="95074" y="23120"/>
                  <a:pt x="95103" y="23120"/>
                </a:cubicBezTo>
                <a:cubicBezTo>
                  <a:pt x="95149" y="23120"/>
                  <a:pt x="95200" y="23099"/>
                  <a:pt x="95185" y="23068"/>
                </a:cubicBezTo>
                <a:cubicBezTo>
                  <a:pt x="94879" y="22419"/>
                  <a:pt x="94707" y="21697"/>
                  <a:pt x="94193" y="21073"/>
                </a:cubicBezTo>
                <a:cubicBezTo>
                  <a:pt x="94022" y="20864"/>
                  <a:pt x="93691" y="20705"/>
                  <a:pt x="93507" y="20497"/>
                </a:cubicBezTo>
                <a:cubicBezTo>
                  <a:pt x="93103" y="20032"/>
                  <a:pt x="93544" y="19542"/>
                  <a:pt x="93862" y="19114"/>
                </a:cubicBezTo>
                <a:cubicBezTo>
                  <a:pt x="94377" y="18391"/>
                  <a:pt x="94915" y="17608"/>
                  <a:pt x="95895" y="17020"/>
                </a:cubicBezTo>
                <a:cubicBezTo>
                  <a:pt x="96593" y="16616"/>
                  <a:pt x="96887" y="16248"/>
                  <a:pt x="97107" y="15697"/>
                </a:cubicBezTo>
                <a:cubicBezTo>
                  <a:pt x="97121" y="15670"/>
                  <a:pt x="97080" y="15654"/>
                  <a:pt x="97038" y="15654"/>
                </a:cubicBezTo>
                <a:close/>
                <a:moveTo>
                  <a:pt x="47354" y="21507"/>
                </a:moveTo>
                <a:cubicBezTo>
                  <a:pt x="47340" y="21507"/>
                  <a:pt x="47324" y="21509"/>
                  <a:pt x="47311" y="21513"/>
                </a:cubicBezTo>
                <a:lnTo>
                  <a:pt x="46246" y="22028"/>
                </a:lnTo>
                <a:cubicBezTo>
                  <a:pt x="45682" y="22297"/>
                  <a:pt x="45193" y="22346"/>
                  <a:pt x="44519" y="22468"/>
                </a:cubicBezTo>
                <a:cubicBezTo>
                  <a:pt x="43882" y="22603"/>
                  <a:pt x="43270" y="22823"/>
                  <a:pt x="42683" y="23130"/>
                </a:cubicBezTo>
                <a:cubicBezTo>
                  <a:pt x="42621" y="23150"/>
                  <a:pt x="42688" y="23196"/>
                  <a:pt x="42755" y="23196"/>
                </a:cubicBezTo>
                <a:cubicBezTo>
                  <a:pt x="42768" y="23196"/>
                  <a:pt x="42781" y="23195"/>
                  <a:pt x="42793" y="23191"/>
                </a:cubicBezTo>
                <a:cubicBezTo>
                  <a:pt x="43197" y="22983"/>
                  <a:pt x="43625" y="22811"/>
                  <a:pt x="44054" y="22677"/>
                </a:cubicBezTo>
                <a:cubicBezTo>
                  <a:pt x="44580" y="22517"/>
                  <a:pt x="45046" y="22554"/>
                  <a:pt x="45560" y="22444"/>
                </a:cubicBezTo>
                <a:cubicBezTo>
                  <a:pt x="46221" y="22285"/>
                  <a:pt x="46894" y="21832"/>
                  <a:pt x="47421" y="21575"/>
                </a:cubicBezTo>
                <a:cubicBezTo>
                  <a:pt x="47481" y="21545"/>
                  <a:pt x="47419" y="21507"/>
                  <a:pt x="47354" y="21507"/>
                </a:cubicBezTo>
                <a:close/>
                <a:moveTo>
                  <a:pt x="89999" y="22117"/>
                </a:moveTo>
                <a:cubicBezTo>
                  <a:pt x="89942" y="22117"/>
                  <a:pt x="89889" y="22149"/>
                  <a:pt x="89932" y="22175"/>
                </a:cubicBezTo>
                <a:cubicBezTo>
                  <a:pt x="90263" y="22456"/>
                  <a:pt x="90691" y="22603"/>
                  <a:pt x="91242" y="22762"/>
                </a:cubicBezTo>
                <a:cubicBezTo>
                  <a:pt x="91548" y="22860"/>
                  <a:pt x="91524" y="22897"/>
                  <a:pt x="91744" y="23056"/>
                </a:cubicBezTo>
                <a:cubicBezTo>
                  <a:pt x="91769" y="23081"/>
                  <a:pt x="91781" y="23105"/>
                  <a:pt x="91818" y="23130"/>
                </a:cubicBezTo>
                <a:cubicBezTo>
                  <a:pt x="92099" y="23228"/>
                  <a:pt x="92430" y="23166"/>
                  <a:pt x="92687" y="23325"/>
                </a:cubicBezTo>
                <a:cubicBezTo>
                  <a:pt x="92702" y="23334"/>
                  <a:pt x="92720" y="23338"/>
                  <a:pt x="92737" y="23338"/>
                </a:cubicBezTo>
                <a:cubicBezTo>
                  <a:pt x="92792" y="23338"/>
                  <a:pt x="92843" y="23301"/>
                  <a:pt x="92797" y="23264"/>
                </a:cubicBezTo>
                <a:cubicBezTo>
                  <a:pt x="92601" y="23154"/>
                  <a:pt x="92454" y="23142"/>
                  <a:pt x="92197" y="23093"/>
                </a:cubicBezTo>
                <a:cubicBezTo>
                  <a:pt x="91891" y="23032"/>
                  <a:pt x="91891" y="22934"/>
                  <a:pt x="91695" y="22836"/>
                </a:cubicBezTo>
                <a:cubicBezTo>
                  <a:pt x="91487" y="22738"/>
                  <a:pt x="91267" y="22664"/>
                  <a:pt x="91046" y="22628"/>
                </a:cubicBezTo>
                <a:cubicBezTo>
                  <a:pt x="90691" y="22530"/>
                  <a:pt x="90348" y="22358"/>
                  <a:pt x="90067" y="22126"/>
                </a:cubicBezTo>
                <a:lnTo>
                  <a:pt x="90067" y="22138"/>
                </a:lnTo>
                <a:cubicBezTo>
                  <a:pt x="90048" y="22123"/>
                  <a:pt x="90023" y="22117"/>
                  <a:pt x="89999" y="22117"/>
                </a:cubicBezTo>
                <a:close/>
                <a:moveTo>
                  <a:pt x="58460" y="19535"/>
                </a:moveTo>
                <a:cubicBezTo>
                  <a:pt x="58445" y="19535"/>
                  <a:pt x="58430" y="19537"/>
                  <a:pt x="58416" y="19542"/>
                </a:cubicBezTo>
                <a:cubicBezTo>
                  <a:pt x="57522" y="19971"/>
                  <a:pt x="56579" y="20313"/>
                  <a:pt x="55624" y="20571"/>
                </a:cubicBezTo>
                <a:cubicBezTo>
                  <a:pt x="54865" y="20779"/>
                  <a:pt x="54045" y="20975"/>
                  <a:pt x="53457" y="21305"/>
                </a:cubicBezTo>
                <a:cubicBezTo>
                  <a:pt x="52723" y="21734"/>
                  <a:pt x="52735" y="22432"/>
                  <a:pt x="51706" y="22701"/>
                </a:cubicBezTo>
                <a:cubicBezTo>
                  <a:pt x="50959" y="22909"/>
                  <a:pt x="50262" y="23007"/>
                  <a:pt x="49686" y="23350"/>
                </a:cubicBezTo>
                <a:cubicBezTo>
                  <a:pt x="49638" y="23379"/>
                  <a:pt x="49695" y="23422"/>
                  <a:pt x="49752" y="23422"/>
                </a:cubicBezTo>
                <a:cubicBezTo>
                  <a:pt x="49767" y="23422"/>
                  <a:pt x="49783" y="23419"/>
                  <a:pt x="49796" y="23411"/>
                </a:cubicBezTo>
                <a:cubicBezTo>
                  <a:pt x="50274" y="23154"/>
                  <a:pt x="50776" y="22970"/>
                  <a:pt x="51315" y="22872"/>
                </a:cubicBezTo>
                <a:cubicBezTo>
                  <a:pt x="51621" y="22799"/>
                  <a:pt x="52061" y="22762"/>
                  <a:pt x="52331" y="22640"/>
                </a:cubicBezTo>
                <a:cubicBezTo>
                  <a:pt x="52980" y="22358"/>
                  <a:pt x="52943" y="21770"/>
                  <a:pt x="53482" y="21415"/>
                </a:cubicBezTo>
                <a:cubicBezTo>
                  <a:pt x="54167" y="20987"/>
                  <a:pt x="55208" y="20779"/>
                  <a:pt x="56126" y="20509"/>
                </a:cubicBezTo>
                <a:cubicBezTo>
                  <a:pt x="56947" y="20277"/>
                  <a:pt x="57755" y="19971"/>
                  <a:pt x="58526" y="19603"/>
                </a:cubicBezTo>
                <a:cubicBezTo>
                  <a:pt x="58586" y="19573"/>
                  <a:pt x="58524" y="19535"/>
                  <a:pt x="58460" y="19535"/>
                </a:cubicBezTo>
                <a:close/>
                <a:moveTo>
                  <a:pt x="48728" y="21659"/>
                </a:moveTo>
                <a:cubicBezTo>
                  <a:pt x="48721" y="21659"/>
                  <a:pt x="48714" y="21659"/>
                  <a:pt x="48707" y="21660"/>
                </a:cubicBezTo>
                <a:cubicBezTo>
                  <a:pt x="48413" y="21673"/>
                  <a:pt x="48119" y="21734"/>
                  <a:pt x="47849" y="21819"/>
                </a:cubicBezTo>
                <a:cubicBezTo>
                  <a:pt x="47739" y="21868"/>
                  <a:pt x="47654" y="21905"/>
                  <a:pt x="47556" y="21954"/>
                </a:cubicBezTo>
                <a:cubicBezTo>
                  <a:pt x="47372" y="22028"/>
                  <a:pt x="47164" y="22064"/>
                  <a:pt x="46968" y="22126"/>
                </a:cubicBezTo>
                <a:cubicBezTo>
                  <a:pt x="46796" y="22187"/>
                  <a:pt x="46625" y="22285"/>
                  <a:pt x="46503" y="22432"/>
                </a:cubicBezTo>
                <a:cubicBezTo>
                  <a:pt x="46221" y="22689"/>
                  <a:pt x="45903" y="22909"/>
                  <a:pt x="45560" y="23081"/>
                </a:cubicBezTo>
                <a:cubicBezTo>
                  <a:pt x="45523" y="23093"/>
                  <a:pt x="45535" y="23130"/>
                  <a:pt x="45572" y="23142"/>
                </a:cubicBezTo>
                <a:lnTo>
                  <a:pt x="46552" y="23423"/>
                </a:lnTo>
                <a:cubicBezTo>
                  <a:pt x="46568" y="23431"/>
                  <a:pt x="46584" y="23434"/>
                  <a:pt x="46599" y="23434"/>
                </a:cubicBezTo>
                <a:cubicBezTo>
                  <a:pt x="46660" y="23434"/>
                  <a:pt x="46694" y="23382"/>
                  <a:pt x="46625" y="23362"/>
                </a:cubicBezTo>
                <a:cubicBezTo>
                  <a:pt x="46441" y="23301"/>
                  <a:pt x="46221" y="23252"/>
                  <a:pt x="46050" y="23191"/>
                </a:cubicBezTo>
                <a:cubicBezTo>
                  <a:pt x="45780" y="23081"/>
                  <a:pt x="45780" y="23105"/>
                  <a:pt x="45976" y="22970"/>
                </a:cubicBezTo>
                <a:cubicBezTo>
                  <a:pt x="46184" y="22811"/>
                  <a:pt x="46405" y="22677"/>
                  <a:pt x="46588" y="22505"/>
                </a:cubicBezTo>
                <a:lnTo>
                  <a:pt x="46588" y="22517"/>
                </a:lnTo>
                <a:cubicBezTo>
                  <a:pt x="46821" y="22309"/>
                  <a:pt x="47213" y="22223"/>
                  <a:pt x="47556" y="22077"/>
                </a:cubicBezTo>
                <a:cubicBezTo>
                  <a:pt x="47947" y="21917"/>
                  <a:pt x="48192" y="21770"/>
                  <a:pt x="48743" y="21734"/>
                </a:cubicBezTo>
                <a:cubicBezTo>
                  <a:pt x="48834" y="21722"/>
                  <a:pt x="48809" y="21659"/>
                  <a:pt x="48728" y="21659"/>
                </a:cubicBezTo>
                <a:close/>
                <a:moveTo>
                  <a:pt x="112402" y="22800"/>
                </a:moveTo>
                <a:cubicBezTo>
                  <a:pt x="112385" y="22800"/>
                  <a:pt x="112367" y="22803"/>
                  <a:pt x="112351" y="22811"/>
                </a:cubicBezTo>
                <a:lnTo>
                  <a:pt x="111126" y="23448"/>
                </a:lnTo>
                <a:cubicBezTo>
                  <a:pt x="111080" y="23475"/>
                  <a:pt x="111131" y="23510"/>
                  <a:pt x="111185" y="23510"/>
                </a:cubicBezTo>
                <a:cubicBezTo>
                  <a:pt x="111203" y="23510"/>
                  <a:pt x="111221" y="23506"/>
                  <a:pt x="111237" y="23497"/>
                </a:cubicBezTo>
                <a:lnTo>
                  <a:pt x="112461" y="22860"/>
                </a:lnTo>
                <a:cubicBezTo>
                  <a:pt x="112518" y="22841"/>
                  <a:pt x="112464" y="22800"/>
                  <a:pt x="112402" y="22800"/>
                </a:cubicBezTo>
                <a:close/>
                <a:moveTo>
                  <a:pt x="55939" y="21116"/>
                </a:moveTo>
                <a:cubicBezTo>
                  <a:pt x="55925" y="21116"/>
                  <a:pt x="55910" y="21118"/>
                  <a:pt x="55894" y="21122"/>
                </a:cubicBezTo>
                <a:lnTo>
                  <a:pt x="55906" y="21122"/>
                </a:lnTo>
                <a:cubicBezTo>
                  <a:pt x="55477" y="21219"/>
                  <a:pt x="55073" y="21391"/>
                  <a:pt x="54694" y="21624"/>
                </a:cubicBezTo>
                <a:cubicBezTo>
                  <a:pt x="54363" y="21856"/>
                  <a:pt x="54302" y="22089"/>
                  <a:pt x="54069" y="22346"/>
                </a:cubicBezTo>
                <a:cubicBezTo>
                  <a:pt x="53653" y="22787"/>
                  <a:pt x="52674" y="23019"/>
                  <a:pt x="52355" y="23485"/>
                </a:cubicBezTo>
                <a:cubicBezTo>
                  <a:pt x="52333" y="23515"/>
                  <a:pt x="52380" y="23536"/>
                  <a:pt x="52428" y="23536"/>
                </a:cubicBezTo>
                <a:cubicBezTo>
                  <a:pt x="52458" y="23536"/>
                  <a:pt x="52488" y="23528"/>
                  <a:pt x="52502" y="23509"/>
                </a:cubicBezTo>
                <a:cubicBezTo>
                  <a:pt x="52894" y="22946"/>
                  <a:pt x="53053" y="23252"/>
                  <a:pt x="53384" y="23007"/>
                </a:cubicBezTo>
                <a:cubicBezTo>
                  <a:pt x="53543" y="22897"/>
                  <a:pt x="53616" y="22738"/>
                  <a:pt x="53800" y="22628"/>
                </a:cubicBezTo>
                <a:cubicBezTo>
                  <a:pt x="53922" y="22591"/>
                  <a:pt x="54045" y="22530"/>
                  <a:pt x="54155" y="22468"/>
                </a:cubicBezTo>
                <a:cubicBezTo>
                  <a:pt x="54363" y="22309"/>
                  <a:pt x="54363" y="22064"/>
                  <a:pt x="54559" y="21881"/>
                </a:cubicBezTo>
                <a:cubicBezTo>
                  <a:pt x="54975" y="21538"/>
                  <a:pt x="55453" y="21305"/>
                  <a:pt x="55979" y="21183"/>
                </a:cubicBezTo>
                <a:cubicBezTo>
                  <a:pt x="56051" y="21162"/>
                  <a:pt x="56011" y="21116"/>
                  <a:pt x="55939" y="21116"/>
                </a:cubicBezTo>
                <a:close/>
                <a:moveTo>
                  <a:pt x="126482" y="20779"/>
                </a:moveTo>
                <a:cubicBezTo>
                  <a:pt x="126441" y="20779"/>
                  <a:pt x="126401" y="20791"/>
                  <a:pt x="126407" y="20815"/>
                </a:cubicBezTo>
                <a:cubicBezTo>
                  <a:pt x="126529" y="21807"/>
                  <a:pt x="127154" y="22726"/>
                  <a:pt x="128280" y="23521"/>
                </a:cubicBezTo>
                <a:cubicBezTo>
                  <a:pt x="128295" y="23536"/>
                  <a:pt x="128317" y="23542"/>
                  <a:pt x="128340" y="23542"/>
                </a:cubicBezTo>
                <a:cubicBezTo>
                  <a:pt x="128394" y="23542"/>
                  <a:pt x="128449" y="23510"/>
                  <a:pt x="128415" y="23485"/>
                </a:cubicBezTo>
                <a:cubicBezTo>
                  <a:pt x="127301" y="22701"/>
                  <a:pt x="126676" y="21807"/>
                  <a:pt x="126566" y="20828"/>
                </a:cubicBezTo>
                <a:lnTo>
                  <a:pt x="126566" y="20815"/>
                </a:lnTo>
                <a:cubicBezTo>
                  <a:pt x="126566" y="20791"/>
                  <a:pt x="126523" y="20779"/>
                  <a:pt x="126482" y="20779"/>
                </a:cubicBezTo>
                <a:close/>
                <a:moveTo>
                  <a:pt x="63664" y="23086"/>
                </a:moveTo>
                <a:cubicBezTo>
                  <a:pt x="63632" y="23086"/>
                  <a:pt x="63601" y="23096"/>
                  <a:pt x="63595" y="23117"/>
                </a:cubicBezTo>
                <a:cubicBezTo>
                  <a:pt x="63559" y="23252"/>
                  <a:pt x="63522" y="23387"/>
                  <a:pt x="63485" y="23521"/>
                </a:cubicBezTo>
                <a:cubicBezTo>
                  <a:pt x="63477" y="23552"/>
                  <a:pt x="63531" y="23573"/>
                  <a:pt x="63575" y="23573"/>
                </a:cubicBezTo>
                <a:cubicBezTo>
                  <a:pt x="63603" y="23573"/>
                  <a:pt x="63627" y="23565"/>
                  <a:pt x="63632" y="23546"/>
                </a:cubicBezTo>
                <a:cubicBezTo>
                  <a:pt x="63669" y="23411"/>
                  <a:pt x="63705" y="23276"/>
                  <a:pt x="63742" y="23130"/>
                </a:cubicBezTo>
                <a:cubicBezTo>
                  <a:pt x="63749" y="23102"/>
                  <a:pt x="63706" y="23086"/>
                  <a:pt x="63664" y="23086"/>
                </a:cubicBezTo>
                <a:close/>
                <a:moveTo>
                  <a:pt x="61846" y="21416"/>
                </a:moveTo>
                <a:cubicBezTo>
                  <a:pt x="61829" y="21416"/>
                  <a:pt x="61811" y="21420"/>
                  <a:pt x="61795" y="21428"/>
                </a:cubicBezTo>
                <a:cubicBezTo>
                  <a:pt x="61208" y="21795"/>
                  <a:pt x="61220" y="21991"/>
                  <a:pt x="61134" y="22432"/>
                </a:cubicBezTo>
                <a:cubicBezTo>
                  <a:pt x="61073" y="22823"/>
                  <a:pt x="60559" y="22860"/>
                  <a:pt x="60106" y="23056"/>
                </a:cubicBezTo>
                <a:cubicBezTo>
                  <a:pt x="59812" y="23179"/>
                  <a:pt x="59555" y="23350"/>
                  <a:pt x="59334" y="23570"/>
                </a:cubicBezTo>
                <a:cubicBezTo>
                  <a:pt x="59302" y="23603"/>
                  <a:pt x="59351" y="23630"/>
                  <a:pt x="59398" y="23630"/>
                </a:cubicBezTo>
                <a:cubicBezTo>
                  <a:pt x="59421" y="23630"/>
                  <a:pt x="59445" y="23623"/>
                  <a:pt x="59457" y="23607"/>
                </a:cubicBezTo>
                <a:lnTo>
                  <a:pt x="59469" y="23607"/>
                </a:lnTo>
                <a:cubicBezTo>
                  <a:pt x="59787" y="23313"/>
                  <a:pt x="60179" y="23093"/>
                  <a:pt x="60608" y="22983"/>
                </a:cubicBezTo>
                <a:cubicBezTo>
                  <a:pt x="60791" y="22934"/>
                  <a:pt x="60975" y="22860"/>
                  <a:pt x="61146" y="22762"/>
                </a:cubicBezTo>
                <a:cubicBezTo>
                  <a:pt x="61244" y="22677"/>
                  <a:pt x="61306" y="22554"/>
                  <a:pt x="61293" y="22432"/>
                </a:cubicBezTo>
                <a:cubicBezTo>
                  <a:pt x="61306" y="22052"/>
                  <a:pt x="61416" y="21795"/>
                  <a:pt x="61918" y="21489"/>
                </a:cubicBezTo>
                <a:cubicBezTo>
                  <a:pt x="61966" y="21460"/>
                  <a:pt x="61909" y="21416"/>
                  <a:pt x="61846" y="21416"/>
                </a:cubicBezTo>
                <a:close/>
                <a:moveTo>
                  <a:pt x="56345" y="22748"/>
                </a:moveTo>
                <a:cubicBezTo>
                  <a:pt x="56338" y="22748"/>
                  <a:pt x="56330" y="22749"/>
                  <a:pt x="56322" y="22750"/>
                </a:cubicBezTo>
                <a:cubicBezTo>
                  <a:pt x="56126" y="22799"/>
                  <a:pt x="55931" y="22860"/>
                  <a:pt x="55747" y="22921"/>
                </a:cubicBezTo>
                <a:cubicBezTo>
                  <a:pt x="55514" y="23019"/>
                  <a:pt x="55392" y="23154"/>
                  <a:pt x="55147" y="23240"/>
                </a:cubicBezTo>
                <a:cubicBezTo>
                  <a:pt x="54878" y="23338"/>
                  <a:pt x="54559" y="23325"/>
                  <a:pt x="54241" y="23374"/>
                </a:cubicBezTo>
                <a:cubicBezTo>
                  <a:pt x="53947" y="23411"/>
                  <a:pt x="53665" y="23472"/>
                  <a:pt x="53396" y="23570"/>
                </a:cubicBezTo>
                <a:cubicBezTo>
                  <a:pt x="53322" y="23591"/>
                  <a:pt x="53366" y="23649"/>
                  <a:pt x="53435" y="23649"/>
                </a:cubicBezTo>
                <a:cubicBezTo>
                  <a:pt x="53446" y="23649"/>
                  <a:pt x="53457" y="23647"/>
                  <a:pt x="53469" y="23644"/>
                </a:cubicBezTo>
                <a:lnTo>
                  <a:pt x="53469" y="23632"/>
                </a:lnTo>
                <a:cubicBezTo>
                  <a:pt x="53886" y="23509"/>
                  <a:pt x="54314" y="23423"/>
                  <a:pt x="54755" y="23399"/>
                </a:cubicBezTo>
                <a:cubicBezTo>
                  <a:pt x="54801" y="23402"/>
                  <a:pt x="54846" y="23404"/>
                  <a:pt x="54891" y="23404"/>
                </a:cubicBezTo>
                <a:cubicBezTo>
                  <a:pt x="55025" y="23404"/>
                  <a:pt x="55156" y="23390"/>
                  <a:pt x="55294" y="23362"/>
                </a:cubicBezTo>
                <a:cubicBezTo>
                  <a:pt x="55416" y="23313"/>
                  <a:pt x="55465" y="23215"/>
                  <a:pt x="55551" y="23154"/>
                </a:cubicBezTo>
                <a:cubicBezTo>
                  <a:pt x="55808" y="22995"/>
                  <a:pt x="56090" y="22885"/>
                  <a:pt x="56396" y="22823"/>
                </a:cubicBezTo>
                <a:cubicBezTo>
                  <a:pt x="56474" y="22801"/>
                  <a:pt x="56420" y="22748"/>
                  <a:pt x="56345" y="22748"/>
                </a:cubicBezTo>
                <a:close/>
                <a:moveTo>
                  <a:pt x="118559" y="18887"/>
                </a:moveTo>
                <a:cubicBezTo>
                  <a:pt x="118527" y="18887"/>
                  <a:pt x="118495" y="18897"/>
                  <a:pt x="118485" y="18918"/>
                </a:cubicBezTo>
                <a:lnTo>
                  <a:pt x="118497" y="18918"/>
                </a:lnTo>
                <a:cubicBezTo>
                  <a:pt x="118216" y="19652"/>
                  <a:pt x="117114" y="20350"/>
                  <a:pt x="117273" y="21134"/>
                </a:cubicBezTo>
                <a:cubicBezTo>
                  <a:pt x="117334" y="21501"/>
                  <a:pt x="117714" y="21819"/>
                  <a:pt x="117910" y="22162"/>
                </a:cubicBezTo>
                <a:cubicBezTo>
                  <a:pt x="118179" y="22640"/>
                  <a:pt x="118277" y="23130"/>
                  <a:pt x="118375" y="23632"/>
                </a:cubicBezTo>
                <a:cubicBezTo>
                  <a:pt x="118381" y="23656"/>
                  <a:pt x="118421" y="23668"/>
                  <a:pt x="118457" y="23668"/>
                </a:cubicBezTo>
                <a:cubicBezTo>
                  <a:pt x="118494" y="23668"/>
                  <a:pt x="118528" y="23656"/>
                  <a:pt x="118522" y="23632"/>
                </a:cubicBezTo>
                <a:cubicBezTo>
                  <a:pt x="118461" y="23276"/>
                  <a:pt x="118375" y="22934"/>
                  <a:pt x="118265" y="22591"/>
                </a:cubicBezTo>
                <a:cubicBezTo>
                  <a:pt x="118105" y="22187"/>
                  <a:pt x="117799" y="21844"/>
                  <a:pt x="117567" y="21464"/>
                </a:cubicBezTo>
                <a:cubicBezTo>
                  <a:pt x="117040" y="20558"/>
                  <a:pt x="118314" y="19799"/>
                  <a:pt x="118644" y="18942"/>
                </a:cubicBezTo>
                <a:cubicBezTo>
                  <a:pt x="118651" y="18906"/>
                  <a:pt x="118604" y="18887"/>
                  <a:pt x="118559" y="18887"/>
                </a:cubicBezTo>
                <a:close/>
                <a:moveTo>
                  <a:pt x="63575" y="20532"/>
                </a:moveTo>
                <a:cubicBezTo>
                  <a:pt x="63546" y="20532"/>
                  <a:pt x="63519" y="20540"/>
                  <a:pt x="63510" y="20558"/>
                </a:cubicBezTo>
                <a:cubicBezTo>
                  <a:pt x="63399" y="20852"/>
                  <a:pt x="63338" y="21158"/>
                  <a:pt x="63338" y="21477"/>
                </a:cubicBezTo>
                <a:cubicBezTo>
                  <a:pt x="63350" y="21709"/>
                  <a:pt x="63375" y="21807"/>
                  <a:pt x="63191" y="22040"/>
                </a:cubicBezTo>
                <a:cubicBezTo>
                  <a:pt x="63081" y="22199"/>
                  <a:pt x="62848" y="22334"/>
                  <a:pt x="62763" y="22468"/>
                </a:cubicBezTo>
                <a:cubicBezTo>
                  <a:pt x="62652" y="22652"/>
                  <a:pt x="62677" y="22848"/>
                  <a:pt x="62567" y="23044"/>
                </a:cubicBezTo>
                <a:cubicBezTo>
                  <a:pt x="62420" y="23301"/>
                  <a:pt x="62248" y="23399"/>
                  <a:pt x="62297" y="23693"/>
                </a:cubicBezTo>
                <a:cubicBezTo>
                  <a:pt x="62303" y="23717"/>
                  <a:pt x="62343" y="23730"/>
                  <a:pt x="62380" y="23730"/>
                </a:cubicBezTo>
                <a:cubicBezTo>
                  <a:pt x="62417" y="23730"/>
                  <a:pt x="62450" y="23717"/>
                  <a:pt x="62444" y="23693"/>
                </a:cubicBezTo>
                <a:cubicBezTo>
                  <a:pt x="62395" y="23362"/>
                  <a:pt x="63093" y="22444"/>
                  <a:pt x="63387" y="22162"/>
                </a:cubicBezTo>
                <a:cubicBezTo>
                  <a:pt x="63497" y="22052"/>
                  <a:pt x="63546" y="21893"/>
                  <a:pt x="63522" y="21734"/>
                </a:cubicBezTo>
                <a:cubicBezTo>
                  <a:pt x="63522" y="21342"/>
                  <a:pt x="63522" y="20987"/>
                  <a:pt x="63669" y="20583"/>
                </a:cubicBezTo>
                <a:cubicBezTo>
                  <a:pt x="63676" y="20553"/>
                  <a:pt x="63623" y="20532"/>
                  <a:pt x="63575" y="20532"/>
                </a:cubicBezTo>
                <a:close/>
                <a:moveTo>
                  <a:pt x="104042" y="21869"/>
                </a:moveTo>
                <a:cubicBezTo>
                  <a:pt x="103985" y="21869"/>
                  <a:pt x="103928" y="21913"/>
                  <a:pt x="103976" y="21942"/>
                </a:cubicBezTo>
                <a:lnTo>
                  <a:pt x="104613" y="22334"/>
                </a:lnTo>
                <a:cubicBezTo>
                  <a:pt x="104711" y="22395"/>
                  <a:pt x="104821" y="22468"/>
                  <a:pt x="104931" y="22530"/>
                </a:cubicBezTo>
                <a:cubicBezTo>
                  <a:pt x="105164" y="22689"/>
                  <a:pt x="105164" y="22823"/>
                  <a:pt x="105225" y="23032"/>
                </a:cubicBezTo>
                <a:cubicBezTo>
                  <a:pt x="105310" y="23338"/>
                  <a:pt x="105678" y="23546"/>
                  <a:pt x="105849" y="23840"/>
                </a:cubicBezTo>
                <a:cubicBezTo>
                  <a:pt x="105859" y="23854"/>
                  <a:pt x="105888" y="23861"/>
                  <a:pt x="105917" y="23861"/>
                </a:cubicBezTo>
                <a:cubicBezTo>
                  <a:pt x="105963" y="23861"/>
                  <a:pt x="106011" y="23845"/>
                  <a:pt x="105996" y="23815"/>
                </a:cubicBezTo>
                <a:cubicBezTo>
                  <a:pt x="105886" y="23656"/>
                  <a:pt x="105751" y="23509"/>
                  <a:pt x="105604" y="23387"/>
                </a:cubicBezTo>
                <a:cubicBezTo>
                  <a:pt x="105359" y="23154"/>
                  <a:pt x="105482" y="22946"/>
                  <a:pt x="105335" y="22713"/>
                </a:cubicBezTo>
                <a:cubicBezTo>
                  <a:pt x="105139" y="22407"/>
                  <a:pt x="104478" y="22126"/>
                  <a:pt x="104086" y="21881"/>
                </a:cubicBezTo>
                <a:cubicBezTo>
                  <a:pt x="104073" y="21873"/>
                  <a:pt x="104057" y="21869"/>
                  <a:pt x="104042" y="21869"/>
                </a:cubicBezTo>
                <a:close/>
                <a:moveTo>
                  <a:pt x="68705" y="22775"/>
                </a:moveTo>
                <a:cubicBezTo>
                  <a:pt x="68649" y="22775"/>
                  <a:pt x="68592" y="22819"/>
                  <a:pt x="68640" y="22848"/>
                </a:cubicBezTo>
                <a:cubicBezTo>
                  <a:pt x="69142" y="23130"/>
                  <a:pt x="69521" y="23252"/>
                  <a:pt x="70207" y="23374"/>
                </a:cubicBezTo>
                <a:lnTo>
                  <a:pt x="70219" y="23374"/>
                </a:lnTo>
                <a:cubicBezTo>
                  <a:pt x="70929" y="23497"/>
                  <a:pt x="71346" y="23852"/>
                  <a:pt x="72129" y="23889"/>
                </a:cubicBezTo>
                <a:cubicBezTo>
                  <a:pt x="72227" y="23889"/>
                  <a:pt x="72227" y="23815"/>
                  <a:pt x="72129" y="23803"/>
                </a:cubicBezTo>
                <a:cubicBezTo>
                  <a:pt x="71407" y="23778"/>
                  <a:pt x="71064" y="23472"/>
                  <a:pt x="70464" y="23338"/>
                </a:cubicBezTo>
                <a:cubicBezTo>
                  <a:pt x="70158" y="23264"/>
                  <a:pt x="69827" y="23264"/>
                  <a:pt x="69534" y="23166"/>
                </a:cubicBezTo>
                <a:cubicBezTo>
                  <a:pt x="69252" y="23068"/>
                  <a:pt x="68995" y="22946"/>
                  <a:pt x="68750" y="22787"/>
                </a:cubicBezTo>
                <a:cubicBezTo>
                  <a:pt x="68737" y="22779"/>
                  <a:pt x="68721" y="22775"/>
                  <a:pt x="68705" y="22775"/>
                </a:cubicBezTo>
                <a:close/>
                <a:moveTo>
                  <a:pt x="117669" y="18103"/>
                </a:moveTo>
                <a:cubicBezTo>
                  <a:pt x="117616" y="18103"/>
                  <a:pt x="117564" y="18116"/>
                  <a:pt x="117530" y="18146"/>
                </a:cubicBezTo>
                <a:cubicBezTo>
                  <a:pt x="117138" y="18526"/>
                  <a:pt x="117310" y="18967"/>
                  <a:pt x="117016" y="19358"/>
                </a:cubicBezTo>
                <a:cubicBezTo>
                  <a:pt x="116685" y="19799"/>
                  <a:pt x="116061" y="20142"/>
                  <a:pt x="115926" y="20620"/>
                </a:cubicBezTo>
                <a:cubicBezTo>
                  <a:pt x="115804" y="21073"/>
                  <a:pt x="116073" y="21513"/>
                  <a:pt x="116269" y="21942"/>
                </a:cubicBezTo>
                <a:cubicBezTo>
                  <a:pt x="116563" y="22542"/>
                  <a:pt x="116685" y="23228"/>
                  <a:pt x="116599" y="23901"/>
                </a:cubicBezTo>
                <a:cubicBezTo>
                  <a:pt x="116587" y="23962"/>
                  <a:pt x="116673" y="23993"/>
                  <a:pt x="116763" y="23993"/>
                </a:cubicBezTo>
                <a:cubicBezTo>
                  <a:pt x="116853" y="23993"/>
                  <a:pt x="116948" y="23962"/>
                  <a:pt x="116954" y="23901"/>
                </a:cubicBezTo>
                <a:cubicBezTo>
                  <a:pt x="117028" y="23423"/>
                  <a:pt x="116991" y="22934"/>
                  <a:pt x="116857" y="22468"/>
                </a:cubicBezTo>
                <a:cubicBezTo>
                  <a:pt x="116697" y="21954"/>
                  <a:pt x="116269" y="21440"/>
                  <a:pt x="116269" y="20913"/>
                </a:cubicBezTo>
                <a:cubicBezTo>
                  <a:pt x="116269" y="20313"/>
                  <a:pt x="116942" y="19958"/>
                  <a:pt x="117346" y="19444"/>
                </a:cubicBezTo>
                <a:cubicBezTo>
                  <a:pt x="117652" y="19065"/>
                  <a:pt x="117457" y="18612"/>
                  <a:pt x="117836" y="18244"/>
                </a:cubicBezTo>
                <a:cubicBezTo>
                  <a:pt x="117912" y="18168"/>
                  <a:pt x="117789" y="18103"/>
                  <a:pt x="117669" y="18103"/>
                </a:cubicBezTo>
                <a:close/>
                <a:moveTo>
                  <a:pt x="137362" y="20683"/>
                </a:moveTo>
                <a:cubicBezTo>
                  <a:pt x="137232" y="20683"/>
                  <a:pt x="137120" y="20778"/>
                  <a:pt x="137231" y="20852"/>
                </a:cubicBezTo>
                <a:cubicBezTo>
                  <a:pt x="138124" y="21428"/>
                  <a:pt x="139398" y="22223"/>
                  <a:pt x="140830" y="22444"/>
                </a:cubicBezTo>
                <a:cubicBezTo>
                  <a:pt x="141234" y="22517"/>
                  <a:pt x="141651" y="22493"/>
                  <a:pt x="142055" y="22554"/>
                </a:cubicBezTo>
                <a:cubicBezTo>
                  <a:pt x="142569" y="22640"/>
                  <a:pt x="143059" y="22811"/>
                  <a:pt x="143524" y="23044"/>
                </a:cubicBezTo>
                <a:cubicBezTo>
                  <a:pt x="144246" y="23362"/>
                  <a:pt x="144981" y="23693"/>
                  <a:pt x="145703" y="24011"/>
                </a:cubicBezTo>
                <a:cubicBezTo>
                  <a:pt x="145742" y="24030"/>
                  <a:pt x="145785" y="24039"/>
                  <a:pt x="145827" y="24039"/>
                </a:cubicBezTo>
                <a:cubicBezTo>
                  <a:pt x="145969" y="24039"/>
                  <a:pt x="146093" y="23943"/>
                  <a:pt x="145960" y="23876"/>
                </a:cubicBezTo>
                <a:cubicBezTo>
                  <a:pt x="144908" y="23411"/>
                  <a:pt x="143659" y="22628"/>
                  <a:pt x="142312" y="22395"/>
                </a:cubicBezTo>
                <a:cubicBezTo>
                  <a:pt x="141908" y="22334"/>
                  <a:pt x="141504" y="22346"/>
                  <a:pt x="141087" y="22297"/>
                </a:cubicBezTo>
                <a:cubicBezTo>
                  <a:pt x="140524" y="22199"/>
                  <a:pt x="139985" y="22028"/>
                  <a:pt x="139471" y="21783"/>
                </a:cubicBezTo>
                <a:cubicBezTo>
                  <a:pt x="139398" y="21746"/>
                  <a:pt x="139336" y="21721"/>
                  <a:pt x="139263" y="21685"/>
                </a:cubicBezTo>
                <a:cubicBezTo>
                  <a:pt x="139202" y="21685"/>
                  <a:pt x="139141" y="21673"/>
                  <a:pt x="139079" y="21660"/>
                </a:cubicBezTo>
                <a:cubicBezTo>
                  <a:pt x="138994" y="21636"/>
                  <a:pt x="138957" y="21587"/>
                  <a:pt x="138969" y="21550"/>
                </a:cubicBezTo>
                <a:cubicBezTo>
                  <a:pt x="138455" y="21305"/>
                  <a:pt x="137965" y="21024"/>
                  <a:pt x="137488" y="20717"/>
                </a:cubicBezTo>
                <a:cubicBezTo>
                  <a:pt x="137449" y="20693"/>
                  <a:pt x="137404" y="20683"/>
                  <a:pt x="137362" y="20683"/>
                </a:cubicBezTo>
                <a:close/>
                <a:moveTo>
                  <a:pt x="2090" y="21888"/>
                </a:moveTo>
                <a:cubicBezTo>
                  <a:pt x="1384" y="21888"/>
                  <a:pt x="683" y="21992"/>
                  <a:pt x="0" y="22199"/>
                </a:cubicBezTo>
                <a:lnTo>
                  <a:pt x="0" y="22297"/>
                </a:lnTo>
                <a:cubicBezTo>
                  <a:pt x="695" y="22079"/>
                  <a:pt x="1418" y="21968"/>
                  <a:pt x="2141" y="21968"/>
                </a:cubicBezTo>
                <a:cubicBezTo>
                  <a:pt x="2756" y="21968"/>
                  <a:pt x="3370" y="22048"/>
                  <a:pt x="3967" y="22211"/>
                </a:cubicBezTo>
                <a:cubicBezTo>
                  <a:pt x="4797" y="22457"/>
                  <a:pt x="5013" y="22814"/>
                  <a:pt x="5915" y="22814"/>
                </a:cubicBezTo>
                <a:cubicBezTo>
                  <a:pt x="5958" y="22814"/>
                  <a:pt x="6002" y="22813"/>
                  <a:pt x="6049" y="22811"/>
                </a:cubicBezTo>
                <a:cubicBezTo>
                  <a:pt x="6454" y="22793"/>
                  <a:pt x="6773" y="22727"/>
                  <a:pt x="7085" y="22727"/>
                </a:cubicBezTo>
                <a:cubicBezTo>
                  <a:pt x="7404" y="22727"/>
                  <a:pt x="7716" y="22796"/>
                  <a:pt x="8106" y="23056"/>
                </a:cubicBezTo>
                <a:cubicBezTo>
                  <a:pt x="8252" y="23166"/>
                  <a:pt x="8301" y="23313"/>
                  <a:pt x="8473" y="23423"/>
                </a:cubicBezTo>
                <a:cubicBezTo>
                  <a:pt x="8608" y="23509"/>
                  <a:pt x="8754" y="23570"/>
                  <a:pt x="8914" y="23595"/>
                </a:cubicBezTo>
                <a:cubicBezTo>
                  <a:pt x="8977" y="23605"/>
                  <a:pt x="9034" y="23608"/>
                  <a:pt x="9088" y="23608"/>
                </a:cubicBezTo>
                <a:cubicBezTo>
                  <a:pt x="9232" y="23608"/>
                  <a:pt x="9353" y="23583"/>
                  <a:pt x="9514" y="23583"/>
                </a:cubicBezTo>
                <a:cubicBezTo>
                  <a:pt x="10016" y="23595"/>
                  <a:pt x="10456" y="23742"/>
                  <a:pt x="10885" y="23791"/>
                </a:cubicBezTo>
                <a:cubicBezTo>
                  <a:pt x="11301" y="23852"/>
                  <a:pt x="12550" y="23876"/>
                  <a:pt x="12501" y="24170"/>
                </a:cubicBezTo>
                <a:cubicBezTo>
                  <a:pt x="12495" y="24195"/>
                  <a:pt x="12532" y="24207"/>
                  <a:pt x="12570" y="24207"/>
                </a:cubicBezTo>
                <a:cubicBezTo>
                  <a:pt x="12608" y="24207"/>
                  <a:pt x="12648" y="24195"/>
                  <a:pt x="12648" y="24170"/>
                </a:cubicBezTo>
                <a:cubicBezTo>
                  <a:pt x="12685" y="23974"/>
                  <a:pt x="12513" y="23864"/>
                  <a:pt x="12122" y="23803"/>
                </a:cubicBezTo>
                <a:cubicBezTo>
                  <a:pt x="11779" y="23742"/>
                  <a:pt x="11460" y="23791"/>
                  <a:pt x="11105" y="23717"/>
                </a:cubicBezTo>
                <a:cubicBezTo>
                  <a:pt x="10799" y="23656"/>
                  <a:pt x="10665" y="23546"/>
                  <a:pt x="10383" y="23485"/>
                </a:cubicBezTo>
                <a:cubicBezTo>
                  <a:pt x="10298" y="23463"/>
                  <a:pt x="10230" y="23457"/>
                  <a:pt x="10166" y="23457"/>
                </a:cubicBezTo>
                <a:cubicBezTo>
                  <a:pt x="10062" y="23457"/>
                  <a:pt x="9970" y="23474"/>
                  <a:pt x="9841" y="23474"/>
                </a:cubicBezTo>
                <a:cubicBezTo>
                  <a:pt x="9818" y="23474"/>
                  <a:pt x="9795" y="23474"/>
                  <a:pt x="9771" y="23472"/>
                </a:cubicBezTo>
                <a:cubicBezTo>
                  <a:pt x="9354" y="23460"/>
                  <a:pt x="8828" y="23448"/>
                  <a:pt x="8473" y="23264"/>
                </a:cubicBezTo>
                <a:cubicBezTo>
                  <a:pt x="8363" y="23215"/>
                  <a:pt x="8326" y="23093"/>
                  <a:pt x="8240" y="23019"/>
                </a:cubicBezTo>
                <a:cubicBezTo>
                  <a:pt x="7959" y="22799"/>
                  <a:pt x="7616" y="22689"/>
                  <a:pt x="7102" y="22652"/>
                </a:cubicBezTo>
                <a:cubicBezTo>
                  <a:pt x="6795" y="22652"/>
                  <a:pt x="6477" y="22677"/>
                  <a:pt x="6159" y="22713"/>
                </a:cubicBezTo>
                <a:cubicBezTo>
                  <a:pt x="6110" y="22715"/>
                  <a:pt x="6064" y="22716"/>
                  <a:pt x="6019" y="22716"/>
                </a:cubicBezTo>
                <a:cubicBezTo>
                  <a:pt x="5404" y="22716"/>
                  <a:pt x="5097" y="22564"/>
                  <a:pt x="4640" y="22358"/>
                </a:cubicBezTo>
                <a:cubicBezTo>
                  <a:pt x="4114" y="22138"/>
                  <a:pt x="3551" y="21991"/>
                  <a:pt x="2975" y="21942"/>
                </a:cubicBezTo>
                <a:cubicBezTo>
                  <a:pt x="2680" y="21906"/>
                  <a:pt x="2385" y="21888"/>
                  <a:pt x="2090" y="21888"/>
                </a:cubicBezTo>
                <a:close/>
                <a:moveTo>
                  <a:pt x="57807" y="22940"/>
                </a:moveTo>
                <a:cubicBezTo>
                  <a:pt x="57738" y="22940"/>
                  <a:pt x="57664" y="22946"/>
                  <a:pt x="57583" y="22958"/>
                </a:cubicBezTo>
                <a:cubicBezTo>
                  <a:pt x="57492" y="22970"/>
                  <a:pt x="57518" y="23045"/>
                  <a:pt x="57602" y="23045"/>
                </a:cubicBezTo>
                <a:cubicBezTo>
                  <a:pt x="57607" y="23045"/>
                  <a:pt x="57614" y="23045"/>
                  <a:pt x="57620" y="23044"/>
                </a:cubicBezTo>
                <a:cubicBezTo>
                  <a:pt x="57684" y="23032"/>
                  <a:pt x="57742" y="23026"/>
                  <a:pt x="57794" y="23026"/>
                </a:cubicBezTo>
                <a:cubicBezTo>
                  <a:pt x="58274" y="23026"/>
                  <a:pt x="58305" y="23492"/>
                  <a:pt x="58526" y="23668"/>
                </a:cubicBezTo>
                <a:cubicBezTo>
                  <a:pt x="58783" y="23876"/>
                  <a:pt x="59126" y="24011"/>
                  <a:pt x="59396" y="24195"/>
                </a:cubicBezTo>
                <a:cubicBezTo>
                  <a:pt x="59414" y="24210"/>
                  <a:pt x="59439" y="24215"/>
                  <a:pt x="59463" y="24215"/>
                </a:cubicBezTo>
                <a:cubicBezTo>
                  <a:pt x="59520" y="24215"/>
                  <a:pt x="59573" y="24184"/>
                  <a:pt x="59530" y="24158"/>
                </a:cubicBezTo>
                <a:cubicBezTo>
                  <a:pt x="59334" y="24023"/>
                  <a:pt x="59102" y="23913"/>
                  <a:pt x="58894" y="23778"/>
                </a:cubicBezTo>
                <a:cubicBezTo>
                  <a:pt x="58673" y="23681"/>
                  <a:pt x="58502" y="23497"/>
                  <a:pt x="58416" y="23264"/>
                </a:cubicBezTo>
                <a:cubicBezTo>
                  <a:pt x="58345" y="23081"/>
                  <a:pt x="58146" y="22940"/>
                  <a:pt x="57807" y="22940"/>
                </a:cubicBezTo>
                <a:close/>
                <a:moveTo>
                  <a:pt x="68502" y="12882"/>
                </a:moveTo>
                <a:cubicBezTo>
                  <a:pt x="68446" y="12882"/>
                  <a:pt x="68392" y="12896"/>
                  <a:pt x="68358" y="12930"/>
                </a:cubicBezTo>
                <a:cubicBezTo>
                  <a:pt x="68052" y="13212"/>
                  <a:pt x="67734" y="13518"/>
                  <a:pt x="67636" y="13849"/>
                </a:cubicBezTo>
                <a:cubicBezTo>
                  <a:pt x="67538" y="14179"/>
                  <a:pt x="67783" y="14363"/>
                  <a:pt x="67856" y="14657"/>
                </a:cubicBezTo>
                <a:cubicBezTo>
                  <a:pt x="67930" y="15000"/>
                  <a:pt x="67648" y="15306"/>
                  <a:pt x="67709" y="15648"/>
                </a:cubicBezTo>
                <a:cubicBezTo>
                  <a:pt x="67758" y="16004"/>
                  <a:pt x="68113" y="16371"/>
                  <a:pt x="68358" y="16714"/>
                </a:cubicBezTo>
                <a:cubicBezTo>
                  <a:pt x="68934" y="17461"/>
                  <a:pt x="69558" y="18195"/>
                  <a:pt x="70146" y="18942"/>
                </a:cubicBezTo>
                <a:cubicBezTo>
                  <a:pt x="69485" y="18661"/>
                  <a:pt x="68493" y="18636"/>
                  <a:pt x="67856" y="18305"/>
                </a:cubicBezTo>
                <a:cubicBezTo>
                  <a:pt x="67843" y="18297"/>
                  <a:pt x="67827" y="18294"/>
                  <a:pt x="67812" y="18294"/>
                </a:cubicBezTo>
                <a:cubicBezTo>
                  <a:pt x="67755" y="18294"/>
                  <a:pt x="67698" y="18338"/>
                  <a:pt x="67746" y="18367"/>
                </a:cubicBezTo>
                <a:cubicBezTo>
                  <a:pt x="68468" y="18734"/>
                  <a:pt x="69668" y="18709"/>
                  <a:pt x="70293" y="19126"/>
                </a:cubicBezTo>
                <a:cubicBezTo>
                  <a:pt x="70293" y="19126"/>
                  <a:pt x="70293" y="19126"/>
                  <a:pt x="70293" y="19126"/>
                </a:cubicBezTo>
                <a:lnTo>
                  <a:pt x="70293" y="19126"/>
                </a:lnTo>
                <a:cubicBezTo>
                  <a:pt x="70329" y="19150"/>
                  <a:pt x="70354" y="19175"/>
                  <a:pt x="70378" y="19199"/>
                </a:cubicBezTo>
                <a:cubicBezTo>
                  <a:pt x="70354" y="19175"/>
                  <a:pt x="70317" y="19150"/>
                  <a:pt x="70293" y="19126"/>
                </a:cubicBezTo>
                <a:lnTo>
                  <a:pt x="70293" y="19126"/>
                </a:lnTo>
                <a:cubicBezTo>
                  <a:pt x="70819" y="19787"/>
                  <a:pt x="71297" y="20497"/>
                  <a:pt x="71701" y="21244"/>
                </a:cubicBezTo>
                <a:cubicBezTo>
                  <a:pt x="71725" y="21287"/>
                  <a:pt x="71795" y="21306"/>
                  <a:pt x="71866" y="21306"/>
                </a:cubicBezTo>
                <a:cubicBezTo>
                  <a:pt x="71975" y="21306"/>
                  <a:pt x="72088" y="21262"/>
                  <a:pt x="72044" y="21195"/>
                </a:cubicBezTo>
                <a:cubicBezTo>
                  <a:pt x="71872" y="20852"/>
                  <a:pt x="71676" y="20522"/>
                  <a:pt x="71456" y="20203"/>
                </a:cubicBezTo>
                <a:cubicBezTo>
                  <a:pt x="71297" y="20118"/>
                  <a:pt x="71150" y="20020"/>
                  <a:pt x="71027" y="19897"/>
                </a:cubicBezTo>
                <a:cubicBezTo>
                  <a:pt x="71018" y="19887"/>
                  <a:pt x="71015" y="19878"/>
                  <a:pt x="71018" y="19870"/>
                </a:cubicBezTo>
                <a:lnTo>
                  <a:pt x="71018" y="19870"/>
                </a:lnTo>
                <a:cubicBezTo>
                  <a:pt x="71019" y="19875"/>
                  <a:pt x="71022" y="19880"/>
                  <a:pt x="71027" y="19885"/>
                </a:cubicBezTo>
                <a:cubicBezTo>
                  <a:pt x="71150" y="20007"/>
                  <a:pt x="71297" y="20118"/>
                  <a:pt x="71456" y="20191"/>
                </a:cubicBezTo>
                <a:cubicBezTo>
                  <a:pt x="71823" y="20375"/>
                  <a:pt x="72203" y="20522"/>
                  <a:pt x="72607" y="20632"/>
                </a:cubicBezTo>
                <a:cubicBezTo>
                  <a:pt x="73060" y="20779"/>
                  <a:pt x="73537" y="20913"/>
                  <a:pt x="73868" y="21134"/>
                </a:cubicBezTo>
                <a:cubicBezTo>
                  <a:pt x="74125" y="21305"/>
                  <a:pt x="74174" y="21550"/>
                  <a:pt x="74456" y="21709"/>
                </a:cubicBezTo>
                <a:cubicBezTo>
                  <a:pt x="74835" y="21930"/>
                  <a:pt x="75337" y="22040"/>
                  <a:pt x="75668" y="22309"/>
                </a:cubicBezTo>
                <a:cubicBezTo>
                  <a:pt x="75925" y="22517"/>
                  <a:pt x="76084" y="22762"/>
                  <a:pt x="76353" y="22983"/>
                </a:cubicBezTo>
                <a:cubicBezTo>
                  <a:pt x="76929" y="23460"/>
                  <a:pt x="78166" y="23668"/>
                  <a:pt x="78496" y="24207"/>
                </a:cubicBezTo>
                <a:cubicBezTo>
                  <a:pt x="78510" y="24226"/>
                  <a:pt x="78540" y="24234"/>
                  <a:pt x="78571" y="24234"/>
                </a:cubicBezTo>
                <a:cubicBezTo>
                  <a:pt x="78620" y="24234"/>
                  <a:pt x="78670" y="24213"/>
                  <a:pt x="78655" y="24183"/>
                </a:cubicBezTo>
                <a:cubicBezTo>
                  <a:pt x="78386" y="23742"/>
                  <a:pt x="77627" y="23570"/>
                  <a:pt x="77027" y="23264"/>
                </a:cubicBezTo>
                <a:cubicBezTo>
                  <a:pt x="76243" y="22885"/>
                  <a:pt x="76011" y="22309"/>
                  <a:pt x="75276" y="21893"/>
                </a:cubicBezTo>
                <a:cubicBezTo>
                  <a:pt x="74921" y="21734"/>
                  <a:pt x="74578" y="21526"/>
                  <a:pt x="74272" y="21293"/>
                </a:cubicBezTo>
                <a:cubicBezTo>
                  <a:pt x="74039" y="21085"/>
                  <a:pt x="73758" y="20926"/>
                  <a:pt x="73464" y="20803"/>
                </a:cubicBezTo>
                <a:cubicBezTo>
                  <a:pt x="72729" y="20522"/>
                  <a:pt x="71811" y="20362"/>
                  <a:pt x="71297" y="19946"/>
                </a:cubicBezTo>
                <a:cubicBezTo>
                  <a:pt x="71283" y="19936"/>
                  <a:pt x="71269" y="19925"/>
                  <a:pt x="71257" y="19914"/>
                </a:cubicBezTo>
                <a:lnTo>
                  <a:pt x="71257" y="19914"/>
                </a:lnTo>
                <a:cubicBezTo>
                  <a:pt x="70692" y="19114"/>
                  <a:pt x="70057" y="18336"/>
                  <a:pt x="69423" y="17559"/>
                </a:cubicBezTo>
                <a:cubicBezTo>
                  <a:pt x="69350" y="17510"/>
                  <a:pt x="69264" y="17473"/>
                  <a:pt x="69191" y="17436"/>
                </a:cubicBezTo>
                <a:cubicBezTo>
                  <a:pt x="69175" y="17426"/>
                  <a:pt x="69167" y="17416"/>
                  <a:pt x="69164" y="17407"/>
                </a:cubicBezTo>
                <a:lnTo>
                  <a:pt x="69164" y="17407"/>
                </a:lnTo>
                <a:cubicBezTo>
                  <a:pt x="69167" y="17413"/>
                  <a:pt x="69171" y="17418"/>
                  <a:pt x="69178" y="17424"/>
                </a:cubicBezTo>
                <a:lnTo>
                  <a:pt x="69191" y="17424"/>
                </a:lnTo>
                <a:cubicBezTo>
                  <a:pt x="69276" y="17461"/>
                  <a:pt x="69350" y="17497"/>
                  <a:pt x="69423" y="17546"/>
                </a:cubicBezTo>
                <a:cubicBezTo>
                  <a:pt x="69778" y="17730"/>
                  <a:pt x="70097" y="17975"/>
                  <a:pt x="70378" y="18269"/>
                </a:cubicBezTo>
                <a:cubicBezTo>
                  <a:pt x="70415" y="18342"/>
                  <a:pt x="70464" y="18416"/>
                  <a:pt x="70525" y="18465"/>
                </a:cubicBezTo>
                <a:cubicBezTo>
                  <a:pt x="70574" y="18497"/>
                  <a:pt x="70618" y="18525"/>
                  <a:pt x="70663" y="18550"/>
                </a:cubicBezTo>
                <a:lnTo>
                  <a:pt x="70663" y="18550"/>
                </a:lnTo>
                <a:cubicBezTo>
                  <a:pt x="70665" y="18554"/>
                  <a:pt x="70668" y="18558"/>
                  <a:pt x="70672" y="18563"/>
                </a:cubicBezTo>
                <a:lnTo>
                  <a:pt x="70677" y="18558"/>
                </a:lnTo>
                <a:lnTo>
                  <a:pt x="70677" y="18558"/>
                </a:lnTo>
                <a:cubicBezTo>
                  <a:pt x="70695" y="18568"/>
                  <a:pt x="70714" y="18577"/>
                  <a:pt x="70733" y="18587"/>
                </a:cubicBezTo>
                <a:cubicBezTo>
                  <a:pt x="71089" y="18869"/>
                  <a:pt x="71211" y="19187"/>
                  <a:pt x="71542" y="19456"/>
                </a:cubicBezTo>
                <a:cubicBezTo>
                  <a:pt x="71848" y="19713"/>
                  <a:pt x="72423" y="19836"/>
                  <a:pt x="72656" y="20118"/>
                </a:cubicBezTo>
                <a:cubicBezTo>
                  <a:pt x="72670" y="20136"/>
                  <a:pt x="72700" y="20144"/>
                  <a:pt x="72730" y="20144"/>
                </a:cubicBezTo>
                <a:cubicBezTo>
                  <a:pt x="72778" y="20144"/>
                  <a:pt x="72825" y="20123"/>
                  <a:pt x="72803" y="20093"/>
                </a:cubicBezTo>
                <a:cubicBezTo>
                  <a:pt x="72619" y="19848"/>
                  <a:pt x="72203" y="19738"/>
                  <a:pt x="71872" y="19554"/>
                </a:cubicBezTo>
                <a:cubicBezTo>
                  <a:pt x="71505" y="19334"/>
                  <a:pt x="71346" y="19040"/>
                  <a:pt x="71101" y="18771"/>
                </a:cubicBezTo>
                <a:lnTo>
                  <a:pt x="71101" y="18771"/>
                </a:lnTo>
                <a:cubicBezTo>
                  <a:pt x="71187" y="18807"/>
                  <a:pt x="71272" y="18844"/>
                  <a:pt x="71346" y="18893"/>
                </a:cubicBezTo>
                <a:cubicBezTo>
                  <a:pt x="71505" y="18991"/>
                  <a:pt x="71627" y="19114"/>
                  <a:pt x="71811" y="19199"/>
                </a:cubicBezTo>
                <a:cubicBezTo>
                  <a:pt x="72362" y="19469"/>
                  <a:pt x="73182" y="19407"/>
                  <a:pt x="73476" y="19860"/>
                </a:cubicBezTo>
                <a:cubicBezTo>
                  <a:pt x="73709" y="20228"/>
                  <a:pt x="73782" y="20632"/>
                  <a:pt x="73917" y="21011"/>
                </a:cubicBezTo>
                <a:cubicBezTo>
                  <a:pt x="73922" y="21030"/>
                  <a:pt x="73946" y="21038"/>
                  <a:pt x="73974" y="21038"/>
                </a:cubicBezTo>
                <a:cubicBezTo>
                  <a:pt x="74018" y="21038"/>
                  <a:pt x="74071" y="21017"/>
                  <a:pt x="74064" y="20987"/>
                </a:cubicBezTo>
                <a:cubicBezTo>
                  <a:pt x="73843" y="20375"/>
                  <a:pt x="73892" y="19567"/>
                  <a:pt x="72656" y="19309"/>
                </a:cubicBezTo>
                <a:cubicBezTo>
                  <a:pt x="72239" y="19236"/>
                  <a:pt x="71835" y="19077"/>
                  <a:pt x="71480" y="18844"/>
                </a:cubicBezTo>
                <a:cubicBezTo>
                  <a:pt x="71211" y="18685"/>
                  <a:pt x="70905" y="18575"/>
                  <a:pt x="70684" y="18391"/>
                </a:cubicBezTo>
                <a:cubicBezTo>
                  <a:pt x="70244" y="17999"/>
                  <a:pt x="69950" y="17693"/>
                  <a:pt x="69313" y="17363"/>
                </a:cubicBezTo>
                <a:cubicBezTo>
                  <a:pt x="69301" y="17350"/>
                  <a:pt x="69289" y="17350"/>
                  <a:pt x="69276" y="17350"/>
                </a:cubicBezTo>
                <a:cubicBezTo>
                  <a:pt x="69268" y="17349"/>
                  <a:pt x="69260" y="17349"/>
                  <a:pt x="69253" y="17349"/>
                </a:cubicBezTo>
                <a:lnTo>
                  <a:pt x="69253" y="17349"/>
                </a:lnTo>
                <a:lnTo>
                  <a:pt x="69166" y="17240"/>
                </a:lnTo>
                <a:cubicBezTo>
                  <a:pt x="68958" y="16983"/>
                  <a:pt x="68750" y="16750"/>
                  <a:pt x="68579" y="16506"/>
                </a:cubicBezTo>
                <a:cubicBezTo>
                  <a:pt x="68565" y="16515"/>
                  <a:pt x="68545" y="16519"/>
                  <a:pt x="68526" y="16519"/>
                </a:cubicBezTo>
                <a:cubicBezTo>
                  <a:pt x="68495" y="16519"/>
                  <a:pt x="68464" y="16508"/>
                  <a:pt x="68456" y="16493"/>
                </a:cubicBezTo>
                <a:cubicBezTo>
                  <a:pt x="68454" y="16489"/>
                  <a:pt x="68452" y="16485"/>
                  <a:pt x="68449" y="16481"/>
                </a:cubicBezTo>
                <a:lnTo>
                  <a:pt x="68456" y="16481"/>
                </a:lnTo>
                <a:cubicBezTo>
                  <a:pt x="68463" y="16501"/>
                  <a:pt x="68488" y="16510"/>
                  <a:pt x="68516" y="16510"/>
                </a:cubicBezTo>
                <a:cubicBezTo>
                  <a:pt x="68538" y="16510"/>
                  <a:pt x="68562" y="16504"/>
                  <a:pt x="68579" y="16493"/>
                </a:cubicBezTo>
                <a:cubicBezTo>
                  <a:pt x="68615" y="16481"/>
                  <a:pt x="68615" y="16481"/>
                  <a:pt x="68603" y="16457"/>
                </a:cubicBezTo>
                <a:cubicBezTo>
                  <a:pt x="68321" y="15955"/>
                  <a:pt x="68787" y="15600"/>
                  <a:pt x="69019" y="15146"/>
                </a:cubicBezTo>
                <a:cubicBezTo>
                  <a:pt x="69191" y="14816"/>
                  <a:pt x="69276" y="14449"/>
                  <a:pt x="69264" y="14081"/>
                </a:cubicBezTo>
                <a:cubicBezTo>
                  <a:pt x="69264" y="14057"/>
                  <a:pt x="69227" y="14045"/>
                  <a:pt x="69191" y="14045"/>
                </a:cubicBezTo>
                <a:cubicBezTo>
                  <a:pt x="69154" y="14045"/>
                  <a:pt x="69117" y="14057"/>
                  <a:pt x="69117" y="14081"/>
                </a:cubicBezTo>
                <a:cubicBezTo>
                  <a:pt x="69117" y="14632"/>
                  <a:pt x="68897" y="15098"/>
                  <a:pt x="68554" y="15600"/>
                </a:cubicBezTo>
                <a:cubicBezTo>
                  <a:pt x="68432" y="15759"/>
                  <a:pt x="68358" y="15942"/>
                  <a:pt x="68346" y="16138"/>
                </a:cubicBezTo>
                <a:cubicBezTo>
                  <a:pt x="68350" y="16176"/>
                  <a:pt x="68355" y="16213"/>
                  <a:pt x="68362" y="16249"/>
                </a:cubicBezTo>
                <a:lnTo>
                  <a:pt x="68362" y="16249"/>
                </a:lnTo>
                <a:cubicBezTo>
                  <a:pt x="68354" y="16217"/>
                  <a:pt x="68349" y="16184"/>
                  <a:pt x="68346" y="16150"/>
                </a:cubicBezTo>
                <a:cubicBezTo>
                  <a:pt x="68150" y="15832"/>
                  <a:pt x="68101" y="15440"/>
                  <a:pt x="68211" y="15085"/>
                </a:cubicBezTo>
                <a:cubicBezTo>
                  <a:pt x="68285" y="14877"/>
                  <a:pt x="68236" y="14730"/>
                  <a:pt x="68150" y="14522"/>
                </a:cubicBezTo>
                <a:cubicBezTo>
                  <a:pt x="67905" y="13922"/>
                  <a:pt x="68113" y="13567"/>
                  <a:pt x="68676" y="13028"/>
                </a:cubicBezTo>
                <a:cubicBezTo>
                  <a:pt x="68753" y="12952"/>
                  <a:pt x="68624" y="12882"/>
                  <a:pt x="68502" y="12882"/>
                </a:cubicBezTo>
                <a:close/>
                <a:moveTo>
                  <a:pt x="124287" y="19702"/>
                </a:moveTo>
                <a:cubicBezTo>
                  <a:pt x="124242" y="19702"/>
                  <a:pt x="124196" y="19722"/>
                  <a:pt x="124203" y="19750"/>
                </a:cubicBezTo>
                <a:cubicBezTo>
                  <a:pt x="124448" y="20534"/>
                  <a:pt x="124534" y="21403"/>
                  <a:pt x="125011" y="22162"/>
                </a:cubicBezTo>
                <a:cubicBezTo>
                  <a:pt x="125195" y="22432"/>
                  <a:pt x="125489" y="22664"/>
                  <a:pt x="125770" y="22921"/>
                </a:cubicBezTo>
                <a:cubicBezTo>
                  <a:pt x="126186" y="23289"/>
                  <a:pt x="126517" y="23742"/>
                  <a:pt x="126725" y="24244"/>
                </a:cubicBezTo>
                <a:cubicBezTo>
                  <a:pt x="126735" y="24262"/>
                  <a:pt x="126762" y="24270"/>
                  <a:pt x="126791" y="24270"/>
                </a:cubicBezTo>
                <a:cubicBezTo>
                  <a:pt x="126839" y="24270"/>
                  <a:pt x="126892" y="24250"/>
                  <a:pt x="126884" y="24219"/>
                </a:cubicBezTo>
                <a:cubicBezTo>
                  <a:pt x="126566" y="23472"/>
                  <a:pt x="125746" y="22921"/>
                  <a:pt x="125231" y="22211"/>
                </a:cubicBezTo>
                <a:cubicBezTo>
                  <a:pt x="124656" y="21440"/>
                  <a:pt x="124583" y="20522"/>
                  <a:pt x="124338" y="19726"/>
                </a:cubicBezTo>
                <a:lnTo>
                  <a:pt x="124338" y="19726"/>
                </a:lnTo>
                <a:lnTo>
                  <a:pt x="124362" y="19738"/>
                </a:lnTo>
                <a:cubicBezTo>
                  <a:pt x="124352" y="19712"/>
                  <a:pt x="124320" y="19702"/>
                  <a:pt x="124287" y="19702"/>
                </a:cubicBezTo>
                <a:close/>
                <a:moveTo>
                  <a:pt x="115020" y="20296"/>
                </a:moveTo>
                <a:cubicBezTo>
                  <a:pt x="115009" y="20296"/>
                  <a:pt x="114997" y="20298"/>
                  <a:pt x="114983" y="20301"/>
                </a:cubicBezTo>
                <a:cubicBezTo>
                  <a:pt x="114396" y="20424"/>
                  <a:pt x="113930" y="20620"/>
                  <a:pt x="113685" y="20938"/>
                </a:cubicBezTo>
                <a:cubicBezTo>
                  <a:pt x="113404" y="21317"/>
                  <a:pt x="113367" y="21636"/>
                  <a:pt x="112706" y="21905"/>
                </a:cubicBezTo>
                <a:cubicBezTo>
                  <a:pt x="112094" y="22150"/>
                  <a:pt x="111310" y="22236"/>
                  <a:pt x="110563" y="22334"/>
                </a:cubicBezTo>
                <a:cubicBezTo>
                  <a:pt x="108445" y="22603"/>
                  <a:pt x="107367" y="23289"/>
                  <a:pt x="106266" y="24219"/>
                </a:cubicBezTo>
                <a:cubicBezTo>
                  <a:pt x="106222" y="24254"/>
                  <a:pt x="106278" y="24283"/>
                  <a:pt x="106332" y="24283"/>
                </a:cubicBezTo>
                <a:cubicBezTo>
                  <a:pt x="106353" y="24283"/>
                  <a:pt x="106374" y="24279"/>
                  <a:pt x="106388" y="24268"/>
                </a:cubicBezTo>
                <a:lnTo>
                  <a:pt x="106400" y="24268"/>
                </a:lnTo>
                <a:cubicBezTo>
                  <a:pt x="106939" y="23803"/>
                  <a:pt x="107490" y="23338"/>
                  <a:pt x="108261" y="22983"/>
                </a:cubicBezTo>
                <a:cubicBezTo>
                  <a:pt x="109253" y="22517"/>
                  <a:pt x="110453" y="22468"/>
                  <a:pt x="111653" y="22272"/>
                </a:cubicBezTo>
                <a:cubicBezTo>
                  <a:pt x="112265" y="22162"/>
                  <a:pt x="112877" y="22003"/>
                  <a:pt x="113281" y="21734"/>
                </a:cubicBezTo>
                <a:cubicBezTo>
                  <a:pt x="114016" y="21244"/>
                  <a:pt x="113661" y="20669"/>
                  <a:pt x="115020" y="20375"/>
                </a:cubicBezTo>
                <a:cubicBezTo>
                  <a:pt x="115104" y="20354"/>
                  <a:pt x="115089" y="20296"/>
                  <a:pt x="115020" y="20296"/>
                </a:cubicBezTo>
                <a:close/>
                <a:moveTo>
                  <a:pt x="98752" y="23001"/>
                </a:moveTo>
                <a:cubicBezTo>
                  <a:pt x="98739" y="23001"/>
                  <a:pt x="98725" y="23003"/>
                  <a:pt x="98711" y="23007"/>
                </a:cubicBezTo>
                <a:cubicBezTo>
                  <a:pt x="97964" y="23203"/>
                  <a:pt x="97180" y="23362"/>
                  <a:pt x="96605" y="23681"/>
                </a:cubicBezTo>
                <a:cubicBezTo>
                  <a:pt x="95919" y="24060"/>
                  <a:pt x="95026" y="24048"/>
                  <a:pt x="94242" y="24329"/>
                </a:cubicBezTo>
                <a:cubicBezTo>
                  <a:pt x="94179" y="24351"/>
                  <a:pt x="94224" y="24408"/>
                  <a:pt x="94293" y="24408"/>
                </a:cubicBezTo>
                <a:cubicBezTo>
                  <a:pt x="94304" y="24408"/>
                  <a:pt x="94316" y="24406"/>
                  <a:pt x="94328" y="24403"/>
                </a:cubicBezTo>
                <a:cubicBezTo>
                  <a:pt x="94952" y="24170"/>
                  <a:pt x="95785" y="24183"/>
                  <a:pt x="96385" y="23925"/>
                </a:cubicBezTo>
                <a:cubicBezTo>
                  <a:pt x="96740" y="23778"/>
                  <a:pt x="96911" y="23595"/>
                  <a:pt x="97315" y="23472"/>
                </a:cubicBezTo>
                <a:cubicBezTo>
                  <a:pt x="97793" y="23313"/>
                  <a:pt x="98307" y="23203"/>
                  <a:pt x="98797" y="23068"/>
                </a:cubicBezTo>
                <a:cubicBezTo>
                  <a:pt x="98869" y="23048"/>
                  <a:pt x="98820" y="23001"/>
                  <a:pt x="98752" y="23001"/>
                </a:cubicBezTo>
                <a:close/>
                <a:moveTo>
                  <a:pt x="4632" y="23068"/>
                </a:moveTo>
                <a:cubicBezTo>
                  <a:pt x="4573" y="23068"/>
                  <a:pt x="4524" y="23105"/>
                  <a:pt x="4579" y="23142"/>
                </a:cubicBezTo>
                <a:cubicBezTo>
                  <a:pt x="5644" y="23791"/>
                  <a:pt x="7028" y="24232"/>
                  <a:pt x="8632" y="24415"/>
                </a:cubicBezTo>
                <a:cubicBezTo>
                  <a:pt x="8646" y="24418"/>
                  <a:pt x="8658" y="24420"/>
                  <a:pt x="8669" y="24420"/>
                </a:cubicBezTo>
                <a:cubicBezTo>
                  <a:pt x="8749" y="24420"/>
                  <a:pt x="8767" y="24352"/>
                  <a:pt x="8681" y="24342"/>
                </a:cubicBezTo>
                <a:cubicBezTo>
                  <a:pt x="7102" y="24158"/>
                  <a:pt x="5730" y="23730"/>
                  <a:pt x="4689" y="23081"/>
                </a:cubicBezTo>
                <a:cubicBezTo>
                  <a:pt x="4672" y="23072"/>
                  <a:pt x="4651" y="23068"/>
                  <a:pt x="4632" y="23068"/>
                </a:cubicBezTo>
                <a:close/>
                <a:moveTo>
                  <a:pt x="48353" y="23642"/>
                </a:moveTo>
                <a:cubicBezTo>
                  <a:pt x="48278" y="23642"/>
                  <a:pt x="48224" y="23695"/>
                  <a:pt x="48303" y="23717"/>
                </a:cubicBezTo>
                <a:lnTo>
                  <a:pt x="48303" y="23730"/>
                </a:lnTo>
                <a:cubicBezTo>
                  <a:pt x="48838" y="23879"/>
                  <a:pt x="49402" y="23954"/>
                  <a:pt x="49961" y="23954"/>
                </a:cubicBezTo>
                <a:cubicBezTo>
                  <a:pt x="50041" y="23954"/>
                  <a:pt x="50121" y="23953"/>
                  <a:pt x="50200" y="23950"/>
                </a:cubicBezTo>
                <a:cubicBezTo>
                  <a:pt x="50293" y="23947"/>
                  <a:pt x="50385" y="23945"/>
                  <a:pt x="50477" y="23945"/>
                </a:cubicBezTo>
                <a:cubicBezTo>
                  <a:pt x="51423" y="23945"/>
                  <a:pt x="52356" y="24116"/>
                  <a:pt x="53249" y="24440"/>
                </a:cubicBezTo>
                <a:cubicBezTo>
                  <a:pt x="53263" y="24444"/>
                  <a:pt x="53276" y="24445"/>
                  <a:pt x="53289" y="24445"/>
                </a:cubicBezTo>
                <a:cubicBezTo>
                  <a:pt x="53354" y="24445"/>
                  <a:pt x="53397" y="24397"/>
                  <a:pt x="53335" y="24366"/>
                </a:cubicBezTo>
                <a:cubicBezTo>
                  <a:pt x="52637" y="24109"/>
                  <a:pt x="51914" y="23938"/>
                  <a:pt x="51192" y="23864"/>
                </a:cubicBezTo>
                <a:cubicBezTo>
                  <a:pt x="50164" y="23778"/>
                  <a:pt x="49355" y="23925"/>
                  <a:pt x="48376" y="23644"/>
                </a:cubicBezTo>
                <a:cubicBezTo>
                  <a:pt x="48368" y="23643"/>
                  <a:pt x="48361" y="23642"/>
                  <a:pt x="48353" y="23642"/>
                </a:cubicBezTo>
                <a:close/>
                <a:moveTo>
                  <a:pt x="86456" y="19999"/>
                </a:moveTo>
                <a:cubicBezTo>
                  <a:pt x="86403" y="19999"/>
                  <a:pt x="86347" y="20031"/>
                  <a:pt x="86381" y="20056"/>
                </a:cubicBezTo>
                <a:cubicBezTo>
                  <a:pt x="87042" y="20669"/>
                  <a:pt x="87728" y="21256"/>
                  <a:pt x="88095" y="21930"/>
                </a:cubicBezTo>
                <a:cubicBezTo>
                  <a:pt x="88414" y="22505"/>
                  <a:pt x="89308" y="22370"/>
                  <a:pt x="89920" y="22848"/>
                </a:cubicBezTo>
                <a:cubicBezTo>
                  <a:pt x="90116" y="23007"/>
                  <a:pt x="90152" y="23215"/>
                  <a:pt x="90385" y="23350"/>
                </a:cubicBezTo>
                <a:cubicBezTo>
                  <a:pt x="90618" y="23497"/>
                  <a:pt x="90948" y="23534"/>
                  <a:pt x="91242" y="23607"/>
                </a:cubicBezTo>
                <a:cubicBezTo>
                  <a:pt x="92075" y="23840"/>
                  <a:pt x="92467" y="24354"/>
                  <a:pt x="93336" y="24525"/>
                </a:cubicBezTo>
                <a:cubicBezTo>
                  <a:pt x="93348" y="24528"/>
                  <a:pt x="93359" y="24530"/>
                  <a:pt x="93369" y="24530"/>
                </a:cubicBezTo>
                <a:cubicBezTo>
                  <a:pt x="93441" y="24530"/>
                  <a:pt x="93460" y="24463"/>
                  <a:pt x="93385" y="24452"/>
                </a:cubicBezTo>
                <a:cubicBezTo>
                  <a:pt x="92650" y="24317"/>
                  <a:pt x="92148" y="23803"/>
                  <a:pt x="91463" y="23583"/>
                </a:cubicBezTo>
                <a:cubicBezTo>
                  <a:pt x="91010" y="23436"/>
                  <a:pt x="90581" y="23228"/>
                  <a:pt x="90189" y="22946"/>
                </a:cubicBezTo>
                <a:cubicBezTo>
                  <a:pt x="90030" y="22799"/>
                  <a:pt x="89846" y="22664"/>
                  <a:pt x="89650" y="22566"/>
                </a:cubicBezTo>
                <a:cubicBezTo>
                  <a:pt x="89344" y="22444"/>
                  <a:pt x="89026" y="22358"/>
                  <a:pt x="88720" y="22223"/>
                </a:cubicBezTo>
                <a:cubicBezTo>
                  <a:pt x="88169" y="21991"/>
                  <a:pt x="88230" y="21734"/>
                  <a:pt x="87961" y="21403"/>
                </a:cubicBezTo>
                <a:cubicBezTo>
                  <a:pt x="87581" y="20913"/>
                  <a:pt x="87006" y="20473"/>
                  <a:pt x="86516" y="20020"/>
                </a:cubicBezTo>
                <a:cubicBezTo>
                  <a:pt x="86501" y="20005"/>
                  <a:pt x="86479" y="19999"/>
                  <a:pt x="86456" y="19999"/>
                </a:cubicBezTo>
                <a:close/>
                <a:moveTo>
                  <a:pt x="86197" y="23478"/>
                </a:moveTo>
                <a:cubicBezTo>
                  <a:pt x="86085" y="23478"/>
                  <a:pt x="85974" y="23493"/>
                  <a:pt x="85867" y="23521"/>
                </a:cubicBezTo>
                <a:cubicBezTo>
                  <a:pt x="85778" y="23544"/>
                  <a:pt x="85841" y="23596"/>
                  <a:pt x="85918" y="23596"/>
                </a:cubicBezTo>
                <a:cubicBezTo>
                  <a:pt x="85925" y="23596"/>
                  <a:pt x="85933" y="23596"/>
                  <a:pt x="85940" y="23595"/>
                </a:cubicBezTo>
                <a:cubicBezTo>
                  <a:pt x="86160" y="23541"/>
                  <a:pt x="86296" y="23520"/>
                  <a:pt x="86382" y="23520"/>
                </a:cubicBezTo>
                <a:cubicBezTo>
                  <a:pt x="86627" y="23520"/>
                  <a:pt x="86477" y="23684"/>
                  <a:pt x="86749" y="23693"/>
                </a:cubicBezTo>
                <a:cubicBezTo>
                  <a:pt x="86855" y="23699"/>
                  <a:pt x="86945" y="23701"/>
                  <a:pt x="87025" y="23701"/>
                </a:cubicBezTo>
                <a:cubicBezTo>
                  <a:pt x="87086" y="23701"/>
                  <a:pt x="87141" y="23700"/>
                  <a:pt x="87192" y="23700"/>
                </a:cubicBezTo>
                <a:cubicBezTo>
                  <a:pt x="87443" y="23700"/>
                  <a:pt x="87602" y="23720"/>
                  <a:pt x="87961" y="23962"/>
                </a:cubicBezTo>
                <a:cubicBezTo>
                  <a:pt x="88059" y="24023"/>
                  <a:pt x="88108" y="24109"/>
                  <a:pt x="88193" y="24170"/>
                </a:cubicBezTo>
                <a:cubicBezTo>
                  <a:pt x="88708" y="24538"/>
                  <a:pt x="89393" y="24219"/>
                  <a:pt x="89969" y="24538"/>
                </a:cubicBezTo>
                <a:cubicBezTo>
                  <a:pt x="89987" y="24547"/>
                  <a:pt x="90008" y="24551"/>
                  <a:pt x="90027" y="24551"/>
                </a:cubicBezTo>
                <a:cubicBezTo>
                  <a:pt x="90086" y="24551"/>
                  <a:pt x="90134" y="24516"/>
                  <a:pt x="90079" y="24489"/>
                </a:cubicBezTo>
                <a:cubicBezTo>
                  <a:pt x="89785" y="24317"/>
                  <a:pt x="89589" y="24329"/>
                  <a:pt x="89197" y="24293"/>
                </a:cubicBezTo>
                <a:cubicBezTo>
                  <a:pt x="89122" y="24307"/>
                  <a:pt x="89046" y="24314"/>
                  <a:pt x="88970" y="24314"/>
                </a:cubicBezTo>
                <a:cubicBezTo>
                  <a:pt x="88785" y="24314"/>
                  <a:pt x="88599" y="24273"/>
                  <a:pt x="88426" y="24195"/>
                </a:cubicBezTo>
                <a:cubicBezTo>
                  <a:pt x="88304" y="24121"/>
                  <a:pt x="88193" y="24023"/>
                  <a:pt x="88095" y="23925"/>
                </a:cubicBezTo>
                <a:cubicBezTo>
                  <a:pt x="87997" y="23840"/>
                  <a:pt x="87887" y="23766"/>
                  <a:pt x="87777" y="23717"/>
                </a:cubicBezTo>
                <a:cubicBezTo>
                  <a:pt x="87422" y="23583"/>
                  <a:pt x="86981" y="23619"/>
                  <a:pt x="86589" y="23546"/>
                </a:cubicBezTo>
                <a:cubicBezTo>
                  <a:pt x="86463" y="23499"/>
                  <a:pt x="86330" y="23478"/>
                  <a:pt x="86197" y="23478"/>
                </a:cubicBezTo>
                <a:close/>
                <a:moveTo>
                  <a:pt x="0" y="24011"/>
                </a:moveTo>
                <a:lnTo>
                  <a:pt x="0" y="24097"/>
                </a:lnTo>
                <a:cubicBezTo>
                  <a:pt x="600" y="24232"/>
                  <a:pt x="1200" y="24378"/>
                  <a:pt x="1788" y="24550"/>
                </a:cubicBezTo>
                <a:lnTo>
                  <a:pt x="1788" y="24562"/>
                </a:lnTo>
                <a:cubicBezTo>
                  <a:pt x="1800" y="24566"/>
                  <a:pt x="1811" y="24567"/>
                  <a:pt x="1822" y="24567"/>
                </a:cubicBezTo>
                <a:cubicBezTo>
                  <a:pt x="1891" y="24567"/>
                  <a:pt x="1935" y="24510"/>
                  <a:pt x="1861" y="24489"/>
                </a:cubicBezTo>
                <a:cubicBezTo>
                  <a:pt x="1249" y="24317"/>
                  <a:pt x="624" y="24158"/>
                  <a:pt x="0" y="24011"/>
                </a:cubicBezTo>
                <a:close/>
                <a:moveTo>
                  <a:pt x="64977" y="23974"/>
                </a:moveTo>
                <a:cubicBezTo>
                  <a:pt x="64832" y="23974"/>
                  <a:pt x="64685" y="23987"/>
                  <a:pt x="64538" y="24011"/>
                </a:cubicBezTo>
                <a:cubicBezTo>
                  <a:pt x="64448" y="24034"/>
                  <a:pt x="64482" y="24098"/>
                  <a:pt x="64556" y="24098"/>
                </a:cubicBezTo>
                <a:cubicBezTo>
                  <a:pt x="64562" y="24098"/>
                  <a:pt x="64568" y="24098"/>
                  <a:pt x="64575" y="24097"/>
                </a:cubicBezTo>
                <a:cubicBezTo>
                  <a:pt x="64714" y="24077"/>
                  <a:pt x="64835" y="24069"/>
                  <a:pt x="64943" y="24069"/>
                </a:cubicBezTo>
                <a:cubicBezTo>
                  <a:pt x="65553" y="24069"/>
                  <a:pt x="65736" y="24332"/>
                  <a:pt x="66272" y="24332"/>
                </a:cubicBezTo>
                <a:cubicBezTo>
                  <a:pt x="66301" y="24332"/>
                  <a:pt x="66331" y="24331"/>
                  <a:pt x="66362" y="24329"/>
                </a:cubicBezTo>
                <a:cubicBezTo>
                  <a:pt x="66926" y="24310"/>
                  <a:pt x="67243" y="24159"/>
                  <a:pt x="67754" y="24159"/>
                </a:cubicBezTo>
                <a:cubicBezTo>
                  <a:pt x="67887" y="24159"/>
                  <a:pt x="68032" y="24170"/>
                  <a:pt x="68199" y="24195"/>
                </a:cubicBezTo>
                <a:cubicBezTo>
                  <a:pt x="68750" y="24293"/>
                  <a:pt x="69289" y="24427"/>
                  <a:pt x="69827" y="24587"/>
                </a:cubicBezTo>
                <a:cubicBezTo>
                  <a:pt x="69841" y="24590"/>
                  <a:pt x="69854" y="24592"/>
                  <a:pt x="69867" y="24592"/>
                </a:cubicBezTo>
                <a:cubicBezTo>
                  <a:pt x="69932" y="24592"/>
                  <a:pt x="69973" y="24544"/>
                  <a:pt x="69901" y="24513"/>
                </a:cubicBezTo>
                <a:cubicBezTo>
                  <a:pt x="69216" y="24319"/>
                  <a:pt x="68394" y="24065"/>
                  <a:pt x="67578" y="24065"/>
                </a:cubicBezTo>
                <a:cubicBezTo>
                  <a:pt x="67417" y="24065"/>
                  <a:pt x="67256" y="24075"/>
                  <a:pt x="67097" y="24097"/>
                </a:cubicBezTo>
                <a:cubicBezTo>
                  <a:pt x="66804" y="24141"/>
                  <a:pt x="66530" y="24199"/>
                  <a:pt x="66233" y="24199"/>
                </a:cubicBezTo>
                <a:cubicBezTo>
                  <a:pt x="66121" y="24199"/>
                  <a:pt x="66006" y="24190"/>
                  <a:pt x="65885" y="24170"/>
                </a:cubicBezTo>
                <a:cubicBezTo>
                  <a:pt x="65909" y="24170"/>
                  <a:pt x="65407" y="24011"/>
                  <a:pt x="65407" y="24011"/>
                </a:cubicBezTo>
                <a:cubicBezTo>
                  <a:pt x="65267" y="23987"/>
                  <a:pt x="65123" y="23974"/>
                  <a:pt x="64977" y="23974"/>
                </a:cubicBezTo>
                <a:close/>
                <a:moveTo>
                  <a:pt x="124002" y="22591"/>
                </a:moveTo>
                <a:cubicBezTo>
                  <a:pt x="123964" y="22591"/>
                  <a:pt x="123927" y="22603"/>
                  <a:pt x="123934" y="22628"/>
                </a:cubicBezTo>
                <a:lnTo>
                  <a:pt x="123946" y="22628"/>
                </a:lnTo>
                <a:cubicBezTo>
                  <a:pt x="123995" y="22921"/>
                  <a:pt x="124117" y="23130"/>
                  <a:pt x="124521" y="23350"/>
                </a:cubicBezTo>
                <a:cubicBezTo>
                  <a:pt x="125036" y="23619"/>
                  <a:pt x="125440" y="24072"/>
                  <a:pt x="125660" y="24623"/>
                </a:cubicBezTo>
                <a:cubicBezTo>
                  <a:pt x="125665" y="24642"/>
                  <a:pt x="125691" y="24650"/>
                  <a:pt x="125720" y="24650"/>
                </a:cubicBezTo>
                <a:cubicBezTo>
                  <a:pt x="125767" y="24650"/>
                  <a:pt x="125822" y="24629"/>
                  <a:pt x="125807" y="24599"/>
                </a:cubicBezTo>
                <a:cubicBezTo>
                  <a:pt x="125672" y="24256"/>
                  <a:pt x="125476" y="23938"/>
                  <a:pt x="125207" y="23668"/>
                </a:cubicBezTo>
                <a:cubicBezTo>
                  <a:pt x="125072" y="23558"/>
                  <a:pt x="124925" y="23448"/>
                  <a:pt x="124766" y="23362"/>
                </a:cubicBezTo>
                <a:cubicBezTo>
                  <a:pt x="124338" y="23130"/>
                  <a:pt x="124142" y="22958"/>
                  <a:pt x="124080" y="22628"/>
                </a:cubicBezTo>
                <a:cubicBezTo>
                  <a:pt x="124080" y="22603"/>
                  <a:pt x="124041" y="22591"/>
                  <a:pt x="124002" y="22591"/>
                </a:cubicBezTo>
                <a:close/>
                <a:moveTo>
                  <a:pt x="119902" y="16436"/>
                </a:moveTo>
                <a:cubicBezTo>
                  <a:pt x="119852" y="16436"/>
                  <a:pt x="119794" y="16468"/>
                  <a:pt x="119820" y="16493"/>
                </a:cubicBezTo>
                <a:cubicBezTo>
                  <a:pt x="120224" y="16946"/>
                  <a:pt x="120787" y="17424"/>
                  <a:pt x="120517" y="17950"/>
                </a:cubicBezTo>
                <a:cubicBezTo>
                  <a:pt x="120358" y="18256"/>
                  <a:pt x="120028" y="18514"/>
                  <a:pt x="119930" y="18832"/>
                </a:cubicBezTo>
                <a:cubicBezTo>
                  <a:pt x="119709" y="19493"/>
                  <a:pt x="120481" y="20056"/>
                  <a:pt x="121203" y="20583"/>
                </a:cubicBezTo>
                <a:cubicBezTo>
                  <a:pt x="121558" y="20840"/>
                  <a:pt x="122036" y="21036"/>
                  <a:pt x="122330" y="21317"/>
                </a:cubicBezTo>
                <a:cubicBezTo>
                  <a:pt x="122795" y="21746"/>
                  <a:pt x="122832" y="22260"/>
                  <a:pt x="122942" y="22738"/>
                </a:cubicBezTo>
                <a:cubicBezTo>
                  <a:pt x="122991" y="23019"/>
                  <a:pt x="123101" y="23289"/>
                  <a:pt x="123260" y="23521"/>
                </a:cubicBezTo>
                <a:cubicBezTo>
                  <a:pt x="123554" y="23913"/>
                  <a:pt x="124032" y="24219"/>
                  <a:pt x="124203" y="24636"/>
                </a:cubicBezTo>
                <a:cubicBezTo>
                  <a:pt x="124208" y="24657"/>
                  <a:pt x="124242" y="24667"/>
                  <a:pt x="124276" y="24667"/>
                </a:cubicBezTo>
                <a:cubicBezTo>
                  <a:pt x="124319" y="24667"/>
                  <a:pt x="124364" y="24651"/>
                  <a:pt x="124350" y="24623"/>
                </a:cubicBezTo>
                <a:cubicBezTo>
                  <a:pt x="124215" y="24280"/>
                  <a:pt x="123909" y="24023"/>
                  <a:pt x="123627" y="23730"/>
                </a:cubicBezTo>
                <a:cubicBezTo>
                  <a:pt x="123162" y="23240"/>
                  <a:pt x="123138" y="22762"/>
                  <a:pt x="122991" y="22236"/>
                </a:cubicBezTo>
                <a:cubicBezTo>
                  <a:pt x="122819" y="21599"/>
                  <a:pt x="122428" y="21219"/>
                  <a:pt x="121632" y="20730"/>
                </a:cubicBezTo>
                <a:cubicBezTo>
                  <a:pt x="121093" y="20399"/>
                  <a:pt x="120469" y="19946"/>
                  <a:pt x="120199" y="19542"/>
                </a:cubicBezTo>
                <a:cubicBezTo>
                  <a:pt x="119856" y="19028"/>
                  <a:pt x="120224" y="18612"/>
                  <a:pt x="120554" y="18146"/>
                </a:cubicBezTo>
                <a:cubicBezTo>
                  <a:pt x="120995" y="17497"/>
                  <a:pt x="120469" y="17044"/>
                  <a:pt x="119954" y="16457"/>
                </a:cubicBezTo>
                <a:cubicBezTo>
                  <a:pt x="119943" y="16442"/>
                  <a:pt x="119923" y="16436"/>
                  <a:pt x="119902" y="16436"/>
                </a:cubicBezTo>
                <a:close/>
                <a:moveTo>
                  <a:pt x="108581" y="13691"/>
                </a:moveTo>
                <a:cubicBezTo>
                  <a:pt x="108533" y="13691"/>
                  <a:pt x="108482" y="13718"/>
                  <a:pt x="108506" y="13751"/>
                </a:cubicBezTo>
                <a:cubicBezTo>
                  <a:pt x="108984" y="14314"/>
                  <a:pt x="109229" y="14804"/>
                  <a:pt x="109094" y="15428"/>
                </a:cubicBezTo>
                <a:cubicBezTo>
                  <a:pt x="109033" y="15710"/>
                  <a:pt x="109033" y="15991"/>
                  <a:pt x="109094" y="16273"/>
                </a:cubicBezTo>
                <a:cubicBezTo>
                  <a:pt x="109265" y="17093"/>
                  <a:pt x="109278" y="17828"/>
                  <a:pt x="108727" y="18624"/>
                </a:cubicBezTo>
                <a:cubicBezTo>
                  <a:pt x="108702" y="18636"/>
                  <a:pt x="108690" y="18661"/>
                  <a:pt x="108678" y="18673"/>
                </a:cubicBezTo>
                <a:cubicBezTo>
                  <a:pt x="108648" y="18703"/>
                  <a:pt x="108691" y="18723"/>
                  <a:pt x="108740" y="18724"/>
                </a:cubicBezTo>
                <a:lnTo>
                  <a:pt x="108740" y="18724"/>
                </a:lnTo>
                <a:cubicBezTo>
                  <a:pt x="108739" y="18724"/>
                  <a:pt x="108739" y="18724"/>
                  <a:pt x="108738" y="18724"/>
                </a:cubicBezTo>
                <a:cubicBezTo>
                  <a:pt x="108690" y="18724"/>
                  <a:pt x="108643" y="18703"/>
                  <a:pt x="108665" y="18673"/>
                </a:cubicBezTo>
                <a:cubicBezTo>
                  <a:pt x="108678" y="18661"/>
                  <a:pt x="108690" y="18636"/>
                  <a:pt x="108702" y="18624"/>
                </a:cubicBezTo>
                <a:lnTo>
                  <a:pt x="108702" y="18624"/>
                </a:lnTo>
                <a:cubicBezTo>
                  <a:pt x="107992" y="19126"/>
                  <a:pt x="107208" y="19518"/>
                  <a:pt x="106376" y="19775"/>
                </a:cubicBezTo>
                <a:lnTo>
                  <a:pt x="106290" y="19799"/>
                </a:lnTo>
                <a:cubicBezTo>
                  <a:pt x="106290" y="19811"/>
                  <a:pt x="106290" y="19811"/>
                  <a:pt x="106290" y="19824"/>
                </a:cubicBezTo>
                <a:cubicBezTo>
                  <a:pt x="106290" y="19847"/>
                  <a:pt x="106244" y="19861"/>
                  <a:pt x="106202" y="19861"/>
                </a:cubicBezTo>
                <a:cubicBezTo>
                  <a:pt x="106201" y="19861"/>
                  <a:pt x="106200" y="19861"/>
                  <a:pt x="106200" y="19861"/>
                </a:cubicBezTo>
                <a:lnTo>
                  <a:pt x="106200" y="19861"/>
                </a:lnTo>
                <a:cubicBezTo>
                  <a:pt x="106238" y="19861"/>
                  <a:pt x="106278" y="19847"/>
                  <a:pt x="106278" y="19824"/>
                </a:cubicBezTo>
                <a:cubicBezTo>
                  <a:pt x="106278" y="19811"/>
                  <a:pt x="106278" y="19799"/>
                  <a:pt x="106278" y="19799"/>
                </a:cubicBezTo>
                <a:cubicBezTo>
                  <a:pt x="106302" y="19518"/>
                  <a:pt x="106180" y="19297"/>
                  <a:pt x="106008" y="19028"/>
                </a:cubicBezTo>
                <a:cubicBezTo>
                  <a:pt x="105886" y="18856"/>
                  <a:pt x="105715" y="18624"/>
                  <a:pt x="105751" y="18440"/>
                </a:cubicBezTo>
                <a:cubicBezTo>
                  <a:pt x="105825" y="17950"/>
                  <a:pt x="106057" y="18134"/>
                  <a:pt x="106241" y="17877"/>
                </a:cubicBezTo>
                <a:cubicBezTo>
                  <a:pt x="106645" y="17326"/>
                  <a:pt x="106547" y="16653"/>
                  <a:pt x="106474" y="16065"/>
                </a:cubicBezTo>
                <a:cubicBezTo>
                  <a:pt x="106474" y="16040"/>
                  <a:pt x="106434" y="16028"/>
                  <a:pt x="106396" y="16028"/>
                </a:cubicBezTo>
                <a:cubicBezTo>
                  <a:pt x="106357" y="16028"/>
                  <a:pt x="106321" y="16040"/>
                  <a:pt x="106327" y="16065"/>
                </a:cubicBezTo>
                <a:cubicBezTo>
                  <a:pt x="106376" y="16432"/>
                  <a:pt x="106376" y="16812"/>
                  <a:pt x="106327" y="17179"/>
                </a:cubicBezTo>
                <a:cubicBezTo>
                  <a:pt x="106327" y="17363"/>
                  <a:pt x="106278" y="17559"/>
                  <a:pt x="106192" y="17730"/>
                </a:cubicBezTo>
                <a:cubicBezTo>
                  <a:pt x="106082" y="17889"/>
                  <a:pt x="105874" y="17963"/>
                  <a:pt x="105764" y="18097"/>
                </a:cubicBezTo>
                <a:cubicBezTo>
                  <a:pt x="105286" y="18685"/>
                  <a:pt x="106192" y="19211"/>
                  <a:pt x="106131" y="19824"/>
                </a:cubicBezTo>
                <a:cubicBezTo>
                  <a:pt x="106131" y="19824"/>
                  <a:pt x="106131" y="19836"/>
                  <a:pt x="106143" y="19848"/>
                </a:cubicBezTo>
                <a:cubicBezTo>
                  <a:pt x="105580" y="20007"/>
                  <a:pt x="104955" y="20130"/>
                  <a:pt x="104343" y="20264"/>
                </a:cubicBezTo>
                <a:lnTo>
                  <a:pt x="104294" y="20313"/>
                </a:lnTo>
                <a:cubicBezTo>
                  <a:pt x="104278" y="20324"/>
                  <a:pt x="104256" y="20331"/>
                  <a:pt x="104234" y="20331"/>
                </a:cubicBezTo>
                <a:cubicBezTo>
                  <a:pt x="104207" y="20331"/>
                  <a:pt x="104180" y="20321"/>
                  <a:pt x="104160" y="20301"/>
                </a:cubicBezTo>
                <a:cubicBezTo>
                  <a:pt x="103682" y="20399"/>
                  <a:pt x="103205" y="20534"/>
                  <a:pt x="102751" y="20717"/>
                </a:cubicBezTo>
                <a:cubicBezTo>
                  <a:pt x="102311" y="20913"/>
                  <a:pt x="102029" y="21171"/>
                  <a:pt x="101711" y="21415"/>
                </a:cubicBezTo>
                <a:cubicBezTo>
                  <a:pt x="101123" y="21856"/>
                  <a:pt x="100499" y="22236"/>
                  <a:pt x="99850" y="22542"/>
                </a:cubicBezTo>
                <a:cubicBezTo>
                  <a:pt x="99717" y="22608"/>
                  <a:pt x="99841" y="22704"/>
                  <a:pt x="99984" y="22704"/>
                </a:cubicBezTo>
                <a:cubicBezTo>
                  <a:pt x="100025" y="22704"/>
                  <a:pt x="100068" y="22696"/>
                  <a:pt x="100107" y="22677"/>
                </a:cubicBezTo>
                <a:cubicBezTo>
                  <a:pt x="100621" y="22432"/>
                  <a:pt x="101123" y="22138"/>
                  <a:pt x="101601" y="21819"/>
                </a:cubicBezTo>
                <a:cubicBezTo>
                  <a:pt x="102115" y="21464"/>
                  <a:pt x="102494" y="21073"/>
                  <a:pt x="103180" y="20803"/>
                </a:cubicBezTo>
                <a:lnTo>
                  <a:pt x="103180" y="20803"/>
                </a:lnTo>
                <a:cubicBezTo>
                  <a:pt x="103070" y="20864"/>
                  <a:pt x="102984" y="20950"/>
                  <a:pt x="102911" y="21060"/>
                </a:cubicBezTo>
                <a:cubicBezTo>
                  <a:pt x="102776" y="21293"/>
                  <a:pt x="102874" y="21526"/>
                  <a:pt x="102960" y="21746"/>
                </a:cubicBezTo>
                <a:cubicBezTo>
                  <a:pt x="102935" y="21758"/>
                  <a:pt x="102923" y="21770"/>
                  <a:pt x="102935" y="21795"/>
                </a:cubicBezTo>
                <a:cubicBezTo>
                  <a:pt x="103192" y="22126"/>
                  <a:pt x="102225" y="22309"/>
                  <a:pt x="101833" y="22468"/>
                </a:cubicBezTo>
                <a:cubicBezTo>
                  <a:pt x="101490" y="22615"/>
                  <a:pt x="101331" y="22848"/>
                  <a:pt x="100976" y="22983"/>
                </a:cubicBezTo>
                <a:cubicBezTo>
                  <a:pt x="100907" y="23002"/>
                  <a:pt x="100949" y="23054"/>
                  <a:pt x="101007" y="23054"/>
                </a:cubicBezTo>
                <a:cubicBezTo>
                  <a:pt x="101021" y="23054"/>
                  <a:pt x="101035" y="23051"/>
                  <a:pt x="101050" y="23044"/>
                </a:cubicBezTo>
                <a:cubicBezTo>
                  <a:pt x="101209" y="22983"/>
                  <a:pt x="101356" y="22897"/>
                  <a:pt x="101490" y="22787"/>
                </a:cubicBezTo>
                <a:cubicBezTo>
                  <a:pt x="101796" y="22591"/>
                  <a:pt x="102127" y="22444"/>
                  <a:pt x="102470" y="22346"/>
                </a:cubicBezTo>
                <a:cubicBezTo>
                  <a:pt x="102678" y="22297"/>
                  <a:pt x="102874" y="22199"/>
                  <a:pt x="103045" y="22077"/>
                </a:cubicBezTo>
                <a:cubicBezTo>
                  <a:pt x="103143" y="22003"/>
                  <a:pt x="103168" y="21857"/>
                  <a:pt x="103083" y="21772"/>
                </a:cubicBezTo>
                <a:lnTo>
                  <a:pt x="103083" y="21772"/>
                </a:lnTo>
                <a:cubicBezTo>
                  <a:pt x="103168" y="21858"/>
                  <a:pt x="103155" y="22016"/>
                  <a:pt x="103045" y="22077"/>
                </a:cubicBezTo>
                <a:cubicBezTo>
                  <a:pt x="103045" y="22113"/>
                  <a:pt x="103045" y="22150"/>
                  <a:pt x="103045" y="22199"/>
                </a:cubicBezTo>
                <a:cubicBezTo>
                  <a:pt x="102972" y="22811"/>
                  <a:pt x="101858" y="22872"/>
                  <a:pt x="101319" y="23350"/>
                </a:cubicBezTo>
                <a:cubicBezTo>
                  <a:pt x="101270" y="23399"/>
                  <a:pt x="101221" y="23472"/>
                  <a:pt x="101196" y="23534"/>
                </a:cubicBezTo>
                <a:cubicBezTo>
                  <a:pt x="101160" y="23705"/>
                  <a:pt x="101123" y="23876"/>
                  <a:pt x="101074" y="24048"/>
                </a:cubicBezTo>
                <a:cubicBezTo>
                  <a:pt x="100927" y="24293"/>
                  <a:pt x="100707" y="24489"/>
                  <a:pt x="100437" y="24599"/>
                </a:cubicBezTo>
                <a:cubicBezTo>
                  <a:pt x="100380" y="24628"/>
                  <a:pt x="100435" y="24671"/>
                  <a:pt x="100497" y="24671"/>
                </a:cubicBezTo>
                <a:cubicBezTo>
                  <a:pt x="100514" y="24671"/>
                  <a:pt x="100532" y="24668"/>
                  <a:pt x="100548" y="24660"/>
                </a:cubicBezTo>
                <a:cubicBezTo>
                  <a:pt x="100878" y="24501"/>
                  <a:pt x="101135" y="24232"/>
                  <a:pt x="101282" y="23889"/>
                </a:cubicBezTo>
                <a:cubicBezTo>
                  <a:pt x="101405" y="23632"/>
                  <a:pt x="101441" y="23423"/>
                  <a:pt x="101796" y="23203"/>
                </a:cubicBezTo>
                <a:cubicBezTo>
                  <a:pt x="102066" y="23044"/>
                  <a:pt x="102458" y="22934"/>
                  <a:pt x="102751" y="22774"/>
                </a:cubicBezTo>
                <a:cubicBezTo>
                  <a:pt x="103033" y="22628"/>
                  <a:pt x="103290" y="22444"/>
                  <a:pt x="103327" y="22211"/>
                </a:cubicBezTo>
                <a:cubicBezTo>
                  <a:pt x="103351" y="22040"/>
                  <a:pt x="103205" y="21893"/>
                  <a:pt x="103143" y="21721"/>
                </a:cubicBezTo>
                <a:cubicBezTo>
                  <a:pt x="102960" y="21195"/>
                  <a:pt x="103119" y="20877"/>
                  <a:pt x="103878" y="20595"/>
                </a:cubicBezTo>
                <a:cubicBezTo>
                  <a:pt x="103886" y="20592"/>
                  <a:pt x="103894" y="20589"/>
                  <a:pt x="103902" y="20586"/>
                </a:cubicBezTo>
                <a:lnTo>
                  <a:pt x="103902" y="20586"/>
                </a:lnTo>
                <a:cubicBezTo>
                  <a:pt x="105029" y="20297"/>
                  <a:pt x="106178" y="20101"/>
                  <a:pt x="107208" y="19701"/>
                </a:cubicBezTo>
                <a:lnTo>
                  <a:pt x="107208" y="19701"/>
                </a:lnTo>
                <a:cubicBezTo>
                  <a:pt x="106988" y="19934"/>
                  <a:pt x="106914" y="20179"/>
                  <a:pt x="106768" y="20436"/>
                </a:cubicBezTo>
                <a:cubicBezTo>
                  <a:pt x="106474" y="20950"/>
                  <a:pt x="105666" y="21256"/>
                  <a:pt x="105200" y="21709"/>
                </a:cubicBezTo>
                <a:cubicBezTo>
                  <a:pt x="105168" y="21742"/>
                  <a:pt x="105217" y="21769"/>
                  <a:pt x="105267" y="21769"/>
                </a:cubicBezTo>
                <a:cubicBezTo>
                  <a:pt x="105293" y="21769"/>
                  <a:pt x="105319" y="21762"/>
                  <a:pt x="105335" y="21746"/>
                </a:cubicBezTo>
                <a:cubicBezTo>
                  <a:pt x="105715" y="21366"/>
                  <a:pt x="106412" y="21097"/>
                  <a:pt x="106755" y="20705"/>
                </a:cubicBezTo>
                <a:cubicBezTo>
                  <a:pt x="107086" y="20301"/>
                  <a:pt x="107061" y="19897"/>
                  <a:pt x="107563" y="19554"/>
                </a:cubicBezTo>
                <a:cubicBezTo>
                  <a:pt x="108445" y="19163"/>
                  <a:pt x="109180" y="18685"/>
                  <a:pt x="109633" y="18134"/>
                </a:cubicBezTo>
                <a:cubicBezTo>
                  <a:pt x="109939" y="17754"/>
                  <a:pt x="109890" y="17350"/>
                  <a:pt x="110147" y="16971"/>
                </a:cubicBezTo>
                <a:cubicBezTo>
                  <a:pt x="110404" y="16628"/>
                  <a:pt x="111114" y="16395"/>
                  <a:pt x="111445" y="16053"/>
                </a:cubicBezTo>
                <a:cubicBezTo>
                  <a:pt x="111512" y="15985"/>
                  <a:pt x="111389" y="15918"/>
                  <a:pt x="111273" y="15918"/>
                </a:cubicBezTo>
                <a:cubicBezTo>
                  <a:pt x="111221" y="15918"/>
                  <a:pt x="111169" y="15932"/>
                  <a:pt x="111139" y="15967"/>
                </a:cubicBezTo>
                <a:cubicBezTo>
                  <a:pt x="110833" y="16285"/>
                  <a:pt x="110269" y="16457"/>
                  <a:pt x="109951" y="16763"/>
                </a:cubicBezTo>
                <a:cubicBezTo>
                  <a:pt x="109620" y="17057"/>
                  <a:pt x="109706" y="17448"/>
                  <a:pt x="109510" y="17767"/>
                </a:cubicBezTo>
                <a:cubicBezTo>
                  <a:pt x="109381" y="17966"/>
                  <a:pt x="109241" y="18143"/>
                  <a:pt x="109067" y="18298"/>
                </a:cubicBezTo>
                <a:lnTo>
                  <a:pt x="109067" y="18298"/>
                </a:lnTo>
                <a:cubicBezTo>
                  <a:pt x="109447" y="17559"/>
                  <a:pt x="109313" y="16890"/>
                  <a:pt x="109204" y="16089"/>
                </a:cubicBezTo>
                <a:cubicBezTo>
                  <a:pt x="109143" y="15648"/>
                  <a:pt x="109400" y="15208"/>
                  <a:pt x="109302" y="14767"/>
                </a:cubicBezTo>
                <a:cubicBezTo>
                  <a:pt x="109216" y="14400"/>
                  <a:pt x="108922" y="14045"/>
                  <a:pt x="108641" y="13714"/>
                </a:cubicBezTo>
                <a:cubicBezTo>
                  <a:pt x="108629" y="13698"/>
                  <a:pt x="108605" y="13691"/>
                  <a:pt x="108581" y="13691"/>
                </a:cubicBezTo>
                <a:close/>
                <a:moveTo>
                  <a:pt x="127151" y="23568"/>
                </a:moveTo>
                <a:cubicBezTo>
                  <a:pt x="127093" y="23568"/>
                  <a:pt x="127036" y="23596"/>
                  <a:pt x="127080" y="23632"/>
                </a:cubicBezTo>
                <a:cubicBezTo>
                  <a:pt x="127619" y="24011"/>
                  <a:pt x="127692" y="24427"/>
                  <a:pt x="127852" y="24893"/>
                </a:cubicBezTo>
                <a:cubicBezTo>
                  <a:pt x="127852" y="24905"/>
                  <a:pt x="127869" y="24910"/>
                  <a:pt x="127892" y="24910"/>
                </a:cubicBezTo>
                <a:cubicBezTo>
                  <a:pt x="127937" y="24910"/>
                  <a:pt x="128003" y="24889"/>
                  <a:pt x="127986" y="24856"/>
                </a:cubicBezTo>
                <a:lnTo>
                  <a:pt x="127986" y="24856"/>
                </a:lnTo>
                <a:lnTo>
                  <a:pt x="127999" y="24868"/>
                </a:lnTo>
                <a:cubicBezTo>
                  <a:pt x="127839" y="24391"/>
                  <a:pt x="127754" y="23974"/>
                  <a:pt x="127215" y="23583"/>
                </a:cubicBezTo>
                <a:cubicBezTo>
                  <a:pt x="127198" y="23572"/>
                  <a:pt x="127174" y="23568"/>
                  <a:pt x="127151" y="23568"/>
                </a:cubicBezTo>
                <a:close/>
                <a:moveTo>
                  <a:pt x="125893" y="25102"/>
                </a:moveTo>
                <a:lnTo>
                  <a:pt x="125893" y="25102"/>
                </a:lnTo>
                <a:cubicBezTo>
                  <a:pt x="125892" y="25105"/>
                  <a:pt x="125892" y="25109"/>
                  <a:pt x="125893" y="25113"/>
                </a:cubicBezTo>
                <a:lnTo>
                  <a:pt x="125893" y="25102"/>
                </a:lnTo>
                <a:close/>
                <a:moveTo>
                  <a:pt x="65967" y="22840"/>
                </a:moveTo>
                <a:cubicBezTo>
                  <a:pt x="65917" y="22840"/>
                  <a:pt x="65859" y="22871"/>
                  <a:pt x="65885" y="22897"/>
                </a:cubicBezTo>
                <a:cubicBezTo>
                  <a:pt x="66007" y="23019"/>
                  <a:pt x="66007" y="22958"/>
                  <a:pt x="66142" y="23032"/>
                </a:cubicBezTo>
                <a:cubicBezTo>
                  <a:pt x="66350" y="23154"/>
                  <a:pt x="66571" y="23350"/>
                  <a:pt x="66791" y="23460"/>
                </a:cubicBezTo>
                <a:cubicBezTo>
                  <a:pt x="66913" y="23521"/>
                  <a:pt x="67048" y="23558"/>
                  <a:pt x="67170" y="23583"/>
                </a:cubicBezTo>
                <a:cubicBezTo>
                  <a:pt x="67268" y="23607"/>
                  <a:pt x="67366" y="23607"/>
                  <a:pt x="67464" y="23607"/>
                </a:cubicBezTo>
                <a:cubicBezTo>
                  <a:pt x="68003" y="23644"/>
                  <a:pt x="68199" y="23644"/>
                  <a:pt x="68872" y="23730"/>
                </a:cubicBezTo>
                <a:cubicBezTo>
                  <a:pt x="69154" y="23754"/>
                  <a:pt x="69264" y="23778"/>
                  <a:pt x="69570" y="23791"/>
                </a:cubicBezTo>
                <a:cubicBezTo>
                  <a:pt x="70587" y="23864"/>
                  <a:pt x="70342" y="24023"/>
                  <a:pt x="70929" y="24134"/>
                </a:cubicBezTo>
                <a:cubicBezTo>
                  <a:pt x="71370" y="24219"/>
                  <a:pt x="71860" y="24134"/>
                  <a:pt x="72350" y="24268"/>
                </a:cubicBezTo>
                <a:cubicBezTo>
                  <a:pt x="73048" y="24464"/>
                  <a:pt x="73476" y="24844"/>
                  <a:pt x="73868" y="25187"/>
                </a:cubicBezTo>
                <a:cubicBezTo>
                  <a:pt x="73886" y="25201"/>
                  <a:pt x="73911" y="25207"/>
                  <a:pt x="73936" y="25207"/>
                </a:cubicBezTo>
                <a:cubicBezTo>
                  <a:pt x="73992" y="25207"/>
                  <a:pt x="74045" y="25175"/>
                  <a:pt x="74003" y="25150"/>
                </a:cubicBezTo>
                <a:cubicBezTo>
                  <a:pt x="73550" y="24746"/>
                  <a:pt x="73035" y="24305"/>
                  <a:pt x="72154" y="24134"/>
                </a:cubicBezTo>
                <a:cubicBezTo>
                  <a:pt x="71811" y="24060"/>
                  <a:pt x="71578" y="24097"/>
                  <a:pt x="71248" y="24060"/>
                </a:cubicBezTo>
                <a:cubicBezTo>
                  <a:pt x="70819" y="24011"/>
                  <a:pt x="70538" y="23840"/>
                  <a:pt x="70146" y="23766"/>
                </a:cubicBezTo>
                <a:cubicBezTo>
                  <a:pt x="69374" y="23607"/>
                  <a:pt x="68566" y="23595"/>
                  <a:pt x="67770" y="23534"/>
                </a:cubicBezTo>
                <a:cubicBezTo>
                  <a:pt x="67330" y="23497"/>
                  <a:pt x="67354" y="23485"/>
                  <a:pt x="66815" y="23203"/>
                </a:cubicBezTo>
                <a:lnTo>
                  <a:pt x="66815" y="23203"/>
                </a:lnTo>
                <a:cubicBezTo>
                  <a:pt x="66859" y="23225"/>
                  <a:pt x="66884" y="23234"/>
                  <a:pt x="66896" y="23234"/>
                </a:cubicBezTo>
                <a:cubicBezTo>
                  <a:pt x="66942" y="23234"/>
                  <a:pt x="66774" y="23093"/>
                  <a:pt x="66754" y="23093"/>
                </a:cubicBezTo>
                <a:cubicBezTo>
                  <a:pt x="66534" y="23019"/>
                  <a:pt x="66142" y="22970"/>
                  <a:pt x="66020" y="22860"/>
                </a:cubicBezTo>
                <a:cubicBezTo>
                  <a:pt x="66008" y="22845"/>
                  <a:pt x="65989" y="22840"/>
                  <a:pt x="65967" y="22840"/>
                </a:cubicBezTo>
                <a:close/>
                <a:moveTo>
                  <a:pt x="104267" y="23764"/>
                </a:moveTo>
                <a:cubicBezTo>
                  <a:pt x="104236" y="23764"/>
                  <a:pt x="104203" y="23772"/>
                  <a:pt x="104184" y="23791"/>
                </a:cubicBezTo>
                <a:cubicBezTo>
                  <a:pt x="103988" y="24060"/>
                  <a:pt x="103988" y="24305"/>
                  <a:pt x="103902" y="24587"/>
                </a:cubicBezTo>
                <a:cubicBezTo>
                  <a:pt x="103829" y="24819"/>
                  <a:pt x="103633" y="24929"/>
                  <a:pt x="103315" y="25064"/>
                </a:cubicBezTo>
                <a:cubicBezTo>
                  <a:pt x="103107" y="25150"/>
                  <a:pt x="102911" y="25248"/>
                  <a:pt x="102727" y="25370"/>
                </a:cubicBezTo>
                <a:cubicBezTo>
                  <a:pt x="102673" y="25397"/>
                  <a:pt x="102718" y="25437"/>
                  <a:pt x="102775" y="25437"/>
                </a:cubicBezTo>
                <a:cubicBezTo>
                  <a:pt x="102796" y="25437"/>
                  <a:pt x="102818" y="25432"/>
                  <a:pt x="102837" y="25419"/>
                </a:cubicBezTo>
                <a:cubicBezTo>
                  <a:pt x="103119" y="25260"/>
                  <a:pt x="103413" y="25125"/>
                  <a:pt x="103731" y="25003"/>
                </a:cubicBezTo>
                <a:cubicBezTo>
                  <a:pt x="103829" y="24978"/>
                  <a:pt x="103927" y="24929"/>
                  <a:pt x="104013" y="24856"/>
                </a:cubicBezTo>
                <a:cubicBezTo>
                  <a:pt x="104111" y="24758"/>
                  <a:pt x="104049" y="24587"/>
                  <a:pt x="104074" y="24476"/>
                </a:cubicBezTo>
                <a:cubicBezTo>
                  <a:pt x="104098" y="24244"/>
                  <a:pt x="104196" y="24011"/>
                  <a:pt x="104343" y="23815"/>
                </a:cubicBezTo>
                <a:cubicBezTo>
                  <a:pt x="104366" y="23785"/>
                  <a:pt x="104318" y="23764"/>
                  <a:pt x="104267" y="23764"/>
                </a:cubicBezTo>
                <a:close/>
                <a:moveTo>
                  <a:pt x="105230" y="24572"/>
                </a:moveTo>
                <a:cubicBezTo>
                  <a:pt x="105187" y="24572"/>
                  <a:pt x="105136" y="24593"/>
                  <a:pt x="105151" y="24623"/>
                </a:cubicBezTo>
                <a:lnTo>
                  <a:pt x="105139" y="24623"/>
                </a:lnTo>
                <a:cubicBezTo>
                  <a:pt x="105213" y="24880"/>
                  <a:pt x="105274" y="25150"/>
                  <a:pt x="105310" y="25419"/>
                </a:cubicBezTo>
                <a:cubicBezTo>
                  <a:pt x="105310" y="25444"/>
                  <a:pt x="105350" y="25456"/>
                  <a:pt x="105389" y="25456"/>
                </a:cubicBezTo>
                <a:cubicBezTo>
                  <a:pt x="105427" y="25456"/>
                  <a:pt x="105464" y="25444"/>
                  <a:pt x="105457" y="25419"/>
                </a:cubicBezTo>
                <a:cubicBezTo>
                  <a:pt x="105421" y="25150"/>
                  <a:pt x="105372" y="24868"/>
                  <a:pt x="105286" y="24599"/>
                </a:cubicBezTo>
                <a:cubicBezTo>
                  <a:pt x="105281" y="24580"/>
                  <a:pt x="105257" y="24572"/>
                  <a:pt x="105230" y="24572"/>
                </a:cubicBezTo>
                <a:close/>
                <a:moveTo>
                  <a:pt x="88330" y="24976"/>
                </a:moveTo>
                <a:cubicBezTo>
                  <a:pt x="88085" y="24976"/>
                  <a:pt x="87864" y="25058"/>
                  <a:pt x="87613" y="25058"/>
                </a:cubicBezTo>
                <a:cubicBezTo>
                  <a:pt x="87533" y="25058"/>
                  <a:pt x="87449" y="25049"/>
                  <a:pt x="87361" y="25027"/>
                </a:cubicBezTo>
                <a:cubicBezTo>
                  <a:pt x="87353" y="25026"/>
                  <a:pt x="87345" y="25026"/>
                  <a:pt x="87338" y="25026"/>
                </a:cubicBezTo>
                <a:cubicBezTo>
                  <a:pt x="87261" y="25026"/>
                  <a:pt x="87198" y="25079"/>
                  <a:pt x="87287" y="25101"/>
                </a:cubicBezTo>
                <a:cubicBezTo>
                  <a:pt x="87410" y="25138"/>
                  <a:pt x="87544" y="25150"/>
                  <a:pt x="87679" y="25150"/>
                </a:cubicBezTo>
                <a:cubicBezTo>
                  <a:pt x="87802" y="25150"/>
                  <a:pt x="87924" y="25089"/>
                  <a:pt x="88046" y="25089"/>
                </a:cubicBezTo>
                <a:cubicBezTo>
                  <a:pt x="88316" y="25089"/>
                  <a:pt x="88597" y="25125"/>
                  <a:pt x="88867" y="25187"/>
                </a:cubicBezTo>
                <a:cubicBezTo>
                  <a:pt x="88965" y="25199"/>
                  <a:pt x="89063" y="25211"/>
                  <a:pt x="89161" y="25211"/>
                </a:cubicBezTo>
                <a:cubicBezTo>
                  <a:pt x="89289" y="25211"/>
                  <a:pt x="89432" y="25190"/>
                  <a:pt x="89567" y="25190"/>
                </a:cubicBezTo>
                <a:cubicBezTo>
                  <a:pt x="89612" y="25190"/>
                  <a:pt x="89657" y="25193"/>
                  <a:pt x="89699" y="25199"/>
                </a:cubicBezTo>
                <a:cubicBezTo>
                  <a:pt x="89969" y="25236"/>
                  <a:pt x="90226" y="25333"/>
                  <a:pt x="90459" y="25493"/>
                </a:cubicBezTo>
                <a:cubicBezTo>
                  <a:pt x="90472" y="25501"/>
                  <a:pt x="90487" y="25504"/>
                  <a:pt x="90503" y="25504"/>
                </a:cubicBezTo>
                <a:cubicBezTo>
                  <a:pt x="90559" y="25504"/>
                  <a:pt x="90617" y="25460"/>
                  <a:pt x="90569" y="25431"/>
                </a:cubicBezTo>
                <a:cubicBezTo>
                  <a:pt x="90224" y="25220"/>
                  <a:pt x="89828" y="25110"/>
                  <a:pt x="89428" y="25110"/>
                </a:cubicBezTo>
                <a:cubicBezTo>
                  <a:pt x="89388" y="25110"/>
                  <a:pt x="89348" y="25111"/>
                  <a:pt x="89308" y="25113"/>
                </a:cubicBezTo>
                <a:cubicBezTo>
                  <a:pt x="88904" y="25113"/>
                  <a:pt x="88757" y="25003"/>
                  <a:pt x="88402" y="24978"/>
                </a:cubicBezTo>
                <a:cubicBezTo>
                  <a:pt x="88377" y="24977"/>
                  <a:pt x="88354" y="24976"/>
                  <a:pt x="88330" y="24976"/>
                </a:cubicBezTo>
                <a:close/>
                <a:moveTo>
                  <a:pt x="105066" y="11847"/>
                </a:moveTo>
                <a:cubicBezTo>
                  <a:pt x="104916" y="11847"/>
                  <a:pt x="104818" y="11974"/>
                  <a:pt x="104980" y="12024"/>
                </a:cubicBezTo>
                <a:cubicBezTo>
                  <a:pt x="105433" y="12159"/>
                  <a:pt x="105861" y="12367"/>
                  <a:pt x="106253" y="12636"/>
                </a:cubicBezTo>
                <a:cubicBezTo>
                  <a:pt x="106272" y="12624"/>
                  <a:pt x="106293" y="12618"/>
                  <a:pt x="106314" y="12618"/>
                </a:cubicBezTo>
                <a:cubicBezTo>
                  <a:pt x="106327" y="12618"/>
                  <a:pt x="106339" y="12620"/>
                  <a:pt x="106350" y="12624"/>
                </a:cubicBezTo>
                <a:lnTo>
                  <a:pt x="106350" y="12624"/>
                </a:lnTo>
                <a:cubicBezTo>
                  <a:pt x="106343" y="12622"/>
                  <a:pt x="106335" y="12621"/>
                  <a:pt x="106327" y="12621"/>
                </a:cubicBezTo>
                <a:cubicBezTo>
                  <a:pt x="106302" y="12621"/>
                  <a:pt x="106278" y="12630"/>
                  <a:pt x="106253" y="12649"/>
                </a:cubicBezTo>
                <a:lnTo>
                  <a:pt x="106266" y="12649"/>
                </a:lnTo>
                <a:cubicBezTo>
                  <a:pt x="106253" y="12649"/>
                  <a:pt x="106241" y="12673"/>
                  <a:pt x="106266" y="12685"/>
                </a:cubicBezTo>
                <a:cubicBezTo>
                  <a:pt x="106510" y="12918"/>
                  <a:pt x="106755" y="13151"/>
                  <a:pt x="106865" y="13420"/>
                </a:cubicBezTo>
                <a:cubicBezTo>
                  <a:pt x="106951" y="13628"/>
                  <a:pt x="106951" y="13861"/>
                  <a:pt x="107049" y="14069"/>
                </a:cubicBezTo>
                <a:cubicBezTo>
                  <a:pt x="107184" y="14375"/>
                  <a:pt x="107490" y="14632"/>
                  <a:pt x="107918" y="14853"/>
                </a:cubicBezTo>
                <a:cubicBezTo>
                  <a:pt x="107934" y="14862"/>
                  <a:pt x="107952" y="14866"/>
                  <a:pt x="107970" y="14866"/>
                </a:cubicBezTo>
                <a:cubicBezTo>
                  <a:pt x="108024" y="14866"/>
                  <a:pt x="108075" y="14831"/>
                  <a:pt x="108029" y="14804"/>
                </a:cubicBezTo>
                <a:cubicBezTo>
                  <a:pt x="107355" y="14449"/>
                  <a:pt x="107221" y="14081"/>
                  <a:pt x="107074" y="13604"/>
                </a:cubicBezTo>
                <a:cubicBezTo>
                  <a:pt x="107018" y="13413"/>
                  <a:pt x="106921" y="13233"/>
                  <a:pt x="106801" y="13073"/>
                </a:cubicBezTo>
                <a:lnTo>
                  <a:pt x="106801" y="13073"/>
                </a:lnTo>
                <a:cubicBezTo>
                  <a:pt x="106923" y="13158"/>
                  <a:pt x="107061" y="13215"/>
                  <a:pt x="107208" y="13236"/>
                </a:cubicBezTo>
                <a:cubicBezTo>
                  <a:pt x="107245" y="13249"/>
                  <a:pt x="107270" y="13261"/>
                  <a:pt x="107306" y="13261"/>
                </a:cubicBezTo>
                <a:cubicBezTo>
                  <a:pt x="107313" y="13240"/>
                  <a:pt x="107349" y="13227"/>
                  <a:pt x="107386" y="13227"/>
                </a:cubicBezTo>
                <a:cubicBezTo>
                  <a:pt x="107412" y="13227"/>
                  <a:pt x="107438" y="13233"/>
                  <a:pt x="107453" y="13249"/>
                </a:cubicBezTo>
                <a:cubicBezTo>
                  <a:pt x="107490" y="13285"/>
                  <a:pt x="107478" y="13273"/>
                  <a:pt x="107490" y="13285"/>
                </a:cubicBezTo>
                <a:cubicBezTo>
                  <a:pt x="107869" y="13334"/>
                  <a:pt x="108298" y="13334"/>
                  <a:pt x="108665" y="13383"/>
                </a:cubicBezTo>
                <a:cubicBezTo>
                  <a:pt x="108922" y="13420"/>
                  <a:pt x="109180" y="13457"/>
                  <a:pt x="109437" y="13481"/>
                </a:cubicBezTo>
                <a:cubicBezTo>
                  <a:pt x="109400" y="13454"/>
                  <a:pt x="109446" y="13419"/>
                  <a:pt x="109502" y="13419"/>
                </a:cubicBezTo>
                <a:cubicBezTo>
                  <a:pt x="109521" y="13419"/>
                  <a:pt x="109541" y="13423"/>
                  <a:pt x="109559" y="13432"/>
                </a:cubicBezTo>
                <a:cubicBezTo>
                  <a:pt x="109627" y="13455"/>
                  <a:pt x="109664" y="13478"/>
                  <a:pt x="109708" y="13501"/>
                </a:cubicBezTo>
                <a:lnTo>
                  <a:pt x="109708" y="13501"/>
                </a:lnTo>
                <a:cubicBezTo>
                  <a:pt x="109657" y="13487"/>
                  <a:pt x="109613" y="13466"/>
                  <a:pt x="109559" y="13445"/>
                </a:cubicBezTo>
                <a:lnTo>
                  <a:pt x="109571" y="13445"/>
                </a:lnTo>
                <a:cubicBezTo>
                  <a:pt x="109553" y="13435"/>
                  <a:pt x="109533" y="13432"/>
                  <a:pt x="109514" y="13432"/>
                </a:cubicBezTo>
                <a:cubicBezTo>
                  <a:pt x="109458" y="13432"/>
                  <a:pt x="109412" y="13466"/>
                  <a:pt x="109449" y="13494"/>
                </a:cubicBezTo>
                <a:cubicBezTo>
                  <a:pt x="110294" y="13836"/>
                  <a:pt x="110453" y="14608"/>
                  <a:pt x="110514" y="15122"/>
                </a:cubicBezTo>
                <a:cubicBezTo>
                  <a:pt x="110514" y="15146"/>
                  <a:pt x="110554" y="15159"/>
                  <a:pt x="110592" y="15159"/>
                </a:cubicBezTo>
                <a:cubicBezTo>
                  <a:pt x="110630" y="15159"/>
                  <a:pt x="110667" y="15146"/>
                  <a:pt x="110661" y="15122"/>
                </a:cubicBezTo>
                <a:cubicBezTo>
                  <a:pt x="110600" y="14608"/>
                  <a:pt x="110465" y="13898"/>
                  <a:pt x="109732" y="13506"/>
                </a:cubicBezTo>
                <a:lnTo>
                  <a:pt x="109732" y="13506"/>
                </a:lnTo>
                <a:cubicBezTo>
                  <a:pt x="109972" y="13518"/>
                  <a:pt x="110213" y="13530"/>
                  <a:pt x="110453" y="13530"/>
                </a:cubicBezTo>
                <a:cubicBezTo>
                  <a:pt x="111139" y="13506"/>
                  <a:pt x="111824" y="13408"/>
                  <a:pt x="112522" y="13322"/>
                </a:cubicBezTo>
                <a:cubicBezTo>
                  <a:pt x="112545" y="13307"/>
                  <a:pt x="112572" y="13297"/>
                  <a:pt x="112599" y="13297"/>
                </a:cubicBezTo>
                <a:cubicBezTo>
                  <a:pt x="112615" y="13297"/>
                  <a:pt x="112631" y="13301"/>
                  <a:pt x="112645" y="13310"/>
                </a:cubicBezTo>
                <a:cubicBezTo>
                  <a:pt x="112988" y="13265"/>
                  <a:pt x="113328" y="13244"/>
                  <a:pt x="113668" y="13244"/>
                </a:cubicBezTo>
                <a:cubicBezTo>
                  <a:pt x="113983" y="13244"/>
                  <a:pt x="114298" y="13262"/>
                  <a:pt x="114616" y="13298"/>
                </a:cubicBezTo>
                <a:cubicBezTo>
                  <a:pt x="115008" y="13371"/>
                  <a:pt x="115387" y="13469"/>
                  <a:pt x="115767" y="13592"/>
                </a:cubicBezTo>
                <a:cubicBezTo>
                  <a:pt x="115718" y="13567"/>
                  <a:pt x="115767" y="13543"/>
                  <a:pt x="115816" y="13543"/>
                </a:cubicBezTo>
                <a:cubicBezTo>
                  <a:pt x="115818" y="13543"/>
                  <a:pt x="115819" y="13543"/>
                  <a:pt x="115821" y="13543"/>
                </a:cubicBezTo>
                <a:lnTo>
                  <a:pt x="115821" y="13543"/>
                </a:lnTo>
                <a:cubicBezTo>
                  <a:pt x="115775" y="13545"/>
                  <a:pt x="115732" y="13568"/>
                  <a:pt x="115767" y="13592"/>
                </a:cubicBezTo>
                <a:cubicBezTo>
                  <a:pt x="116342" y="14020"/>
                  <a:pt x="116477" y="14657"/>
                  <a:pt x="116563" y="15146"/>
                </a:cubicBezTo>
                <a:cubicBezTo>
                  <a:pt x="116569" y="15177"/>
                  <a:pt x="116609" y="15192"/>
                  <a:pt x="116647" y="15192"/>
                </a:cubicBezTo>
                <a:cubicBezTo>
                  <a:pt x="116685" y="15192"/>
                  <a:pt x="116722" y="15177"/>
                  <a:pt x="116722" y="15146"/>
                </a:cubicBezTo>
                <a:cubicBezTo>
                  <a:pt x="116637" y="14676"/>
                  <a:pt x="116517" y="14110"/>
                  <a:pt x="116057" y="13684"/>
                </a:cubicBezTo>
                <a:lnTo>
                  <a:pt x="116057" y="13684"/>
                </a:lnTo>
                <a:cubicBezTo>
                  <a:pt x="116168" y="13706"/>
                  <a:pt x="116280" y="13728"/>
                  <a:pt x="116391" y="13751"/>
                </a:cubicBezTo>
                <a:cubicBezTo>
                  <a:pt x="116587" y="13787"/>
                  <a:pt x="116771" y="13812"/>
                  <a:pt x="116967" y="13824"/>
                </a:cubicBezTo>
                <a:lnTo>
                  <a:pt x="116967" y="13800"/>
                </a:lnTo>
                <a:cubicBezTo>
                  <a:pt x="116966" y="13795"/>
                  <a:pt x="116966" y="13791"/>
                  <a:pt x="116967" y="13787"/>
                </a:cubicBezTo>
                <a:lnTo>
                  <a:pt x="116979" y="13787"/>
                </a:lnTo>
                <a:lnTo>
                  <a:pt x="116979" y="13824"/>
                </a:lnTo>
                <a:cubicBezTo>
                  <a:pt x="117052" y="14216"/>
                  <a:pt x="117089" y="14632"/>
                  <a:pt x="117065" y="15049"/>
                </a:cubicBezTo>
                <a:cubicBezTo>
                  <a:pt x="117065" y="15073"/>
                  <a:pt x="117101" y="15085"/>
                  <a:pt x="117138" y="15085"/>
                </a:cubicBezTo>
                <a:cubicBezTo>
                  <a:pt x="117175" y="15085"/>
                  <a:pt x="117212" y="15073"/>
                  <a:pt x="117212" y="15049"/>
                </a:cubicBezTo>
                <a:cubicBezTo>
                  <a:pt x="117236" y="14633"/>
                  <a:pt x="117212" y="14229"/>
                  <a:pt x="117126" y="13837"/>
                </a:cubicBezTo>
                <a:lnTo>
                  <a:pt x="117126" y="13837"/>
                </a:lnTo>
                <a:cubicBezTo>
                  <a:pt x="117330" y="13851"/>
                  <a:pt x="117538" y="13857"/>
                  <a:pt x="117745" y="13857"/>
                </a:cubicBezTo>
                <a:cubicBezTo>
                  <a:pt x="117895" y="13857"/>
                  <a:pt x="118044" y="13854"/>
                  <a:pt x="118191" y="13849"/>
                </a:cubicBezTo>
                <a:cubicBezTo>
                  <a:pt x="118416" y="13837"/>
                  <a:pt x="118424" y="13664"/>
                  <a:pt x="118213" y="13664"/>
                </a:cubicBezTo>
                <a:cubicBezTo>
                  <a:pt x="118206" y="13664"/>
                  <a:pt x="118199" y="13665"/>
                  <a:pt x="118191" y="13665"/>
                </a:cubicBezTo>
                <a:cubicBezTo>
                  <a:pt x="118079" y="13670"/>
                  <a:pt x="117966" y="13672"/>
                  <a:pt x="117854" y="13672"/>
                </a:cubicBezTo>
                <a:cubicBezTo>
                  <a:pt x="117430" y="13672"/>
                  <a:pt x="117008" y="13638"/>
                  <a:pt x="116593" y="13574"/>
                </a:cubicBezTo>
                <a:lnTo>
                  <a:pt x="116593" y="13574"/>
                </a:lnTo>
                <a:cubicBezTo>
                  <a:pt x="117051" y="13513"/>
                  <a:pt x="117501" y="13463"/>
                  <a:pt x="117946" y="13463"/>
                </a:cubicBezTo>
                <a:cubicBezTo>
                  <a:pt x="118378" y="13463"/>
                  <a:pt x="118805" y="13510"/>
                  <a:pt x="119232" y="13640"/>
                </a:cubicBezTo>
                <a:cubicBezTo>
                  <a:pt x="119228" y="13635"/>
                  <a:pt x="119227" y="13628"/>
                  <a:pt x="119229" y="13622"/>
                </a:cubicBezTo>
                <a:lnTo>
                  <a:pt x="119229" y="13622"/>
                </a:lnTo>
                <a:cubicBezTo>
                  <a:pt x="119230" y="13624"/>
                  <a:pt x="119231" y="13626"/>
                  <a:pt x="119232" y="13628"/>
                </a:cubicBezTo>
                <a:lnTo>
                  <a:pt x="119244" y="13628"/>
                </a:lnTo>
                <a:cubicBezTo>
                  <a:pt x="119256" y="13628"/>
                  <a:pt x="119256" y="13640"/>
                  <a:pt x="119269" y="13640"/>
                </a:cubicBezTo>
                <a:cubicBezTo>
                  <a:pt x="119967" y="14069"/>
                  <a:pt x="119832" y="14449"/>
                  <a:pt x="120175" y="14926"/>
                </a:cubicBezTo>
                <a:cubicBezTo>
                  <a:pt x="120371" y="15220"/>
                  <a:pt x="120873" y="15367"/>
                  <a:pt x="121252" y="15587"/>
                </a:cubicBezTo>
                <a:cubicBezTo>
                  <a:pt x="121619" y="15783"/>
                  <a:pt x="121730" y="16077"/>
                  <a:pt x="122170" y="16236"/>
                </a:cubicBezTo>
                <a:cubicBezTo>
                  <a:pt x="123150" y="16555"/>
                  <a:pt x="124399" y="16346"/>
                  <a:pt x="124803" y="17106"/>
                </a:cubicBezTo>
                <a:cubicBezTo>
                  <a:pt x="124819" y="17127"/>
                  <a:pt x="124856" y="17137"/>
                  <a:pt x="124891" y="17137"/>
                </a:cubicBezTo>
                <a:cubicBezTo>
                  <a:pt x="124936" y="17137"/>
                  <a:pt x="124976" y="17121"/>
                  <a:pt x="124962" y="17093"/>
                </a:cubicBezTo>
                <a:cubicBezTo>
                  <a:pt x="124791" y="16763"/>
                  <a:pt x="124399" y="16555"/>
                  <a:pt x="123811" y="16420"/>
                </a:cubicBezTo>
                <a:cubicBezTo>
                  <a:pt x="123468" y="16334"/>
                  <a:pt x="123089" y="16310"/>
                  <a:pt x="122746" y="16236"/>
                </a:cubicBezTo>
                <a:cubicBezTo>
                  <a:pt x="122244" y="16138"/>
                  <a:pt x="122048" y="15955"/>
                  <a:pt x="121730" y="15746"/>
                </a:cubicBezTo>
                <a:cubicBezTo>
                  <a:pt x="121522" y="15612"/>
                  <a:pt x="121289" y="15502"/>
                  <a:pt x="121056" y="15379"/>
                </a:cubicBezTo>
                <a:cubicBezTo>
                  <a:pt x="120505" y="15098"/>
                  <a:pt x="120346" y="14865"/>
                  <a:pt x="120187" y="14473"/>
                </a:cubicBezTo>
                <a:cubicBezTo>
                  <a:pt x="120084" y="14210"/>
                  <a:pt x="119906" y="13979"/>
                  <a:pt x="119684" y="13800"/>
                </a:cubicBezTo>
                <a:lnTo>
                  <a:pt x="119684" y="13800"/>
                </a:lnTo>
                <a:cubicBezTo>
                  <a:pt x="120426" y="14115"/>
                  <a:pt x="120776" y="14509"/>
                  <a:pt x="121277" y="14951"/>
                </a:cubicBezTo>
                <a:cubicBezTo>
                  <a:pt x="121632" y="15269"/>
                  <a:pt x="122048" y="15514"/>
                  <a:pt x="122513" y="15636"/>
                </a:cubicBezTo>
                <a:cubicBezTo>
                  <a:pt x="122734" y="15685"/>
                  <a:pt x="122954" y="15722"/>
                  <a:pt x="123174" y="15746"/>
                </a:cubicBezTo>
                <a:cubicBezTo>
                  <a:pt x="123701" y="15783"/>
                  <a:pt x="124227" y="15869"/>
                  <a:pt x="124742" y="15979"/>
                </a:cubicBezTo>
                <a:cubicBezTo>
                  <a:pt x="124974" y="16040"/>
                  <a:pt x="125085" y="16065"/>
                  <a:pt x="125342" y="16102"/>
                </a:cubicBezTo>
                <a:cubicBezTo>
                  <a:pt x="125905" y="16187"/>
                  <a:pt x="125795" y="16028"/>
                  <a:pt x="126137" y="16457"/>
                </a:cubicBezTo>
                <a:cubicBezTo>
                  <a:pt x="126395" y="16787"/>
                  <a:pt x="126566" y="17118"/>
                  <a:pt x="127056" y="17387"/>
                </a:cubicBezTo>
                <a:cubicBezTo>
                  <a:pt x="127741" y="17754"/>
                  <a:pt x="128439" y="17791"/>
                  <a:pt x="128978" y="18293"/>
                </a:cubicBezTo>
                <a:cubicBezTo>
                  <a:pt x="129063" y="18390"/>
                  <a:pt x="129160" y="18488"/>
                  <a:pt x="129281" y="18573"/>
                </a:cubicBezTo>
                <a:lnTo>
                  <a:pt x="129281" y="18573"/>
                </a:lnTo>
                <a:cubicBezTo>
                  <a:pt x="129016" y="18538"/>
                  <a:pt x="128728" y="18526"/>
                  <a:pt x="128452" y="18514"/>
                </a:cubicBezTo>
                <a:lnTo>
                  <a:pt x="128452" y="18501"/>
                </a:lnTo>
                <a:cubicBezTo>
                  <a:pt x="127901" y="18367"/>
                  <a:pt x="127607" y="18085"/>
                  <a:pt x="127227" y="17840"/>
                </a:cubicBezTo>
                <a:cubicBezTo>
                  <a:pt x="126860" y="17583"/>
                  <a:pt x="126321" y="17387"/>
                  <a:pt x="126089" y="17069"/>
                </a:cubicBezTo>
                <a:cubicBezTo>
                  <a:pt x="126074" y="17050"/>
                  <a:pt x="126044" y="17042"/>
                  <a:pt x="126015" y="17042"/>
                </a:cubicBezTo>
                <a:cubicBezTo>
                  <a:pt x="125966" y="17042"/>
                  <a:pt x="125919" y="17063"/>
                  <a:pt x="125942" y="17093"/>
                </a:cubicBezTo>
                <a:cubicBezTo>
                  <a:pt x="126199" y="17436"/>
                  <a:pt x="126799" y="17657"/>
                  <a:pt x="127215" y="17950"/>
                </a:cubicBezTo>
                <a:cubicBezTo>
                  <a:pt x="127484" y="18171"/>
                  <a:pt x="127790" y="18354"/>
                  <a:pt x="128109" y="18489"/>
                </a:cubicBezTo>
                <a:cubicBezTo>
                  <a:pt x="127680" y="18477"/>
                  <a:pt x="127252" y="18465"/>
                  <a:pt x="126811" y="18465"/>
                </a:cubicBezTo>
                <a:cubicBezTo>
                  <a:pt x="126592" y="18465"/>
                  <a:pt x="126372" y="18465"/>
                  <a:pt x="126153" y="18440"/>
                </a:cubicBezTo>
                <a:lnTo>
                  <a:pt x="126153" y="18440"/>
                </a:lnTo>
                <a:cubicBezTo>
                  <a:pt x="125807" y="18245"/>
                  <a:pt x="125521" y="17968"/>
                  <a:pt x="125317" y="17644"/>
                </a:cubicBezTo>
                <a:cubicBezTo>
                  <a:pt x="125302" y="17619"/>
                  <a:pt x="125267" y="17608"/>
                  <a:pt x="125233" y="17608"/>
                </a:cubicBezTo>
                <a:cubicBezTo>
                  <a:pt x="125187" y="17608"/>
                  <a:pt x="125144" y="17628"/>
                  <a:pt x="125158" y="17657"/>
                </a:cubicBezTo>
                <a:cubicBezTo>
                  <a:pt x="125362" y="17968"/>
                  <a:pt x="125624" y="18232"/>
                  <a:pt x="125933" y="18427"/>
                </a:cubicBezTo>
                <a:lnTo>
                  <a:pt x="125933" y="18427"/>
                </a:lnTo>
                <a:cubicBezTo>
                  <a:pt x="125605" y="18403"/>
                  <a:pt x="125278" y="18354"/>
                  <a:pt x="124974" y="18269"/>
                </a:cubicBezTo>
                <a:cubicBezTo>
                  <a:pt x="124325" y="18073"/>
                  <a:pt x="124178" y="17767"/>
                  <a:pt x="123848" y="17461"/>
                </a:cubicBezTo>
                <a:cubicBezTo>
                  <a:pt x="123456" y="17081"/>
                  <a:pt x="122881" y="16799"/>
                  <a:pt x="122244" y="16542"/>
                </a:cubicBezTo>
                <a:cubicBezTo>
                  <a:pt x="121803" y="16359"/>
                  <a:pt x="121387" y="16175"/>
                  <a:pt x="120799" y="16150"/>
                </a:cubicBezTo>
                <a:cubicBezTo>
                  <a:pt x="120756" y="16147"/>
                  <a:pt x="120714" y="16145"/>
                  <a:pt x="120673" y="16145"/>
                </a:cubicBezTo>
                <a:cubicBezTo>
                  <a:pt x="120572" y="16145"/>
                  <a:pt x="120474" y="16154"/>
                  <a:pt x="120371" y="16163"/>
                </a:cubicBezTo>
                <a:cubicBezTo>
                  <a:pt x="120371" y="16163"/>
                  <a:pt x="120371" y="16163"/>
                  <a:pt x="120371" y="16163"/>
                </a:cubicBezTo>
                <a:lnTo>
                  <a:pt x="120371" y="16163"/>
                </a:lnTo>
                <a:cubicBezTo>
                  <a:pt x="120367" y="16163"/>
                  <a:pt x="120363" y="16163"/>
                  <a:pt x="120358" y="16163"/>
                </a:cubicBezTo>
                <a:cubicBezTo>
                  <a:pt x="119587" y="15906"/>
                  <a:pt x="119550" y="15453"/>
                  <a:pt x="119379" y="15036"/>
                </a:cubicBezTo>
                <a:cubicBezTo>
                  <a:pt x="119232" y="14730"/>
                  <a:pt x="119036" y="14449"/>
                  <a:pt x="118791" y="14204"/>
                </a:cubicBezTo>
                <a:cubicBezTo>
                  <a:pt x="118780" y="14189"/>
                  <a:pt x="118760" y="14183"/>
                  <a:pt x="118739" y="14183"/>
                </a:cubicBezTo>
                <a:cubicBezTo>
                  <a:pt x="118689" y="14183"/>
                  <a:pt x="118631" y="14215"/>
                  <a:pt x="118656" y="14240"/>
                </a:cubicBezTo>
                <a:cubicBezTo>
                  <a:pt x="119085" y="14681"/>
                  <a:pt x="119183" y="15110"/>
                  <a:pt x="119428" y="15575"/>
                </a:cubicBezTo>
                <a:cubicBezTo>
                  <a:pt x="119587" y="15869"/>
                  <a:pt x="119869" y="16089"/>
                  <a:pt x="120187" y="16187"/>
                </a:cubicBezTo>
                <a:lnTo>
                  <a:pt x="120285" y="16224"/>
                </a:lnTo>
                <a:cubicBezTo>
                  <a:pt x="120289" y="16227"/>
                  <a:pt x="120294" y="16229"/>
                  <a:pt x="120298" y="16231"/>
                </a:cubicBezTo>
                <a:lnTo>
                  <a:pt x="120298" y="16231"/>
                </a:lnTo>
                <a:cubicBezTo>
                  <a:pt x="120286" y="16230"/>
                  <a:pt x="120273" y="16228"/>
                  <a:pt x="120260" y="16224"/>
                </a:cubicBezTo>
                <a:lnTo>
                  <a:pt x="120162" y="16187"/>
                </a:lnTo>
                <a:cubicBezTo>
                  <a:pt x="119628" y="16256"/>
                  <a:pt x="119074" y="16391"/>
                  <a:pt x="118558" y="16391"/>
                </a:cubicBezTo>
                <a:cubicBezTo>
                  <a:pt x="118246" y="16391"/>
                  <a:pt x="117949" y="16342"/>
                  <a:pt x="117677" y="16199"/>
                </a:cubicBezTo>
                <a:cubicBezTo>
                  <a:pt x="117634" y="16175"/>
                  <a:pt x="117587" y="16165"/>
                  <a:pt x="117543" y="16165"/>
                </a:cubicBezTo>
                <a:cubicBezTo>
                  <a:pt x="117409" y="16165"/>
                  <a:pt x="117300" y="16257"/>
                  <a:pt x="117420" y="16322"/>
                </a:cubicBezTo>
                <a:cubicBezTo>
                  <a:pt x="117730" y="16483"/>
                  <a:pt x="118061" y="16568"/>
                  <a:pt x="118404" y="16568"/>
                </a:cubicBezTo>
                <a:cubicBezTo>
                  <a:pt x="118427" y="16568"/>
                  <a:pt x="118450" y="16568"/>
                  <a:pt x="118473" y="16567"/>
                </a:cubicBezTo>
                <a:lnTo>
                  <a:pt x="118473" y="16555"/>
                </a:lnTo>
                <a:lnTo>
                  <a:pt x="118485" y="16555"/>
                </a:lnTo>
                <a:lnTo>
                  <a:pt x="118485" y="16579"/>
                </a:lnTo>
                <a:cubicBezTo>
                  <a:pt x="118583" y="17167"/>
                  <a:pt x="118791" y="17779"/>
                  <a:pt x="118632" y="18354"/>
                </a:cubicBezTo>
                <a:cubicBezTo>
                  <a:pt x="118624" y="18385"/>
                  <a:pt x="118678" y="18406"/>
                  <a:pt x="118725" y="18406"/>
                </a:cubicBezTo>
                <a:cubicBezTo>
                  <a:pt x="118755" y="18406"/>
                  <a:pt x="118782" y="18398"/>
                  <a:pt x="118791" y="18379"/>
                </a:cubicBezTo>
                <a:cubicBezTo>
                  <a:pt x="118950" y="17791"/>
                  <a:pt x="118742" y="17167"/>
                  <a:pt x="118632" y="16579"/>
                </a:cubicBezTo>
                <a:lnTo>
                  <a:pt x="118632" y="16567"/>
                </a:lnTo>
                <a:lnTo>
                  <a:pt x="118767" y="16567"/>
                </a:lnTo>
                <a:cubicBezTo>
                  <a:pt x="119171" y="16555"/>
                  <a:pt x="119538" y="16457"/>
                  <a:pt x="119918" y="16420"/>
                </a:cubicBezTo>
                <a:cubicBezTo>
                  <a:pt x="120151" y="16396"/>
                  <a:pt x="120359" y="16385"/>
                  <a:pt x="120550" y="16385"/>
                </a:cubicBezTo>
                <a:cubicBezTo>
                  <a:pt x="121158" y="16385"/>
                  <a:pt x="121590" y="16502"/>
                  <a:pt x="122121" y="16726"/>
                </a:cubicBezTo>
                <a:lnTo>
                  <a:pt x="122134" y="16726"/>
                </a:lnTo>
                <a:cubicBezTo>
                  <a:pt x="122147" y="16706"/>
                  <a:pt x="122181" y="16694"/>
                  <a:pt x="122214" y="16694"/>
                </a:cubicBezTo>
                <a:cubicBezTo>
                  <a:pt x="122242" y="16694"/>
                  <a:pt x="122269" y="16703"/>
                  <a:pt x="122281" y="16726"/>
                </a:cubicBezTo>
                <a:cubicBezTo>
                  <a:pt x="122281" y="16727"/>
                  <a:pt x="122282" y="16729"/>
                  <a:pt x="122283" y="16730"/>
                </a:cubicBezTo>
                <a:lnTo>
                  <a:pt x="122283" y="16730"/>
                </a:lnTo>
                <a:cubicBezTo>
                  <a:pt x="122265" y="16720"/>
                  <a:pt x="122239" y="16715"/>
                  <a:pt x="122214" y="16715"/>
                </a:cubicBezTo>
                <a:cubicBezTo>
                  <a:pt x="122177" y="16715"/>
                  <a:pt x="122140" y="16725"/>
                  <a:pt x="122134" y="16738"/>
                </a:cubicBezTo>
                <a:cubicBezTo>
                  <a:pt x="122134" y="16750"/>
                  <a:pt x="122134" y="16763"/>
                  <a:pt x="122134" y="16763"/>
                </a:cubicBezTo>
                <a:cubicBezTo>
                  <a:pt x="122366" y="17265"/>
                  <a:pt x="122085" y="17657"/>
                  <a:pt x="121779" y="18122"/>
                </a:cubicBezTo>
                <a:cubicBezTo>
                  <a:pt x="121763" y="18152"/>
                  <a:pt x="121814" y="18173"/>
                  <a:pt x="121863" y="18173"/>
                </a:cubicBezTo>
                <a:cubicBezTo>
                  <a:pt x="121894" y="18173"/>
                  <a:pt x="121924" y="18165"/>
                  <a:pt x="121938" y="18146"/>
                </a:cubicBezTo>
                <a:cubicBezTo>
                  <a:pt x="122244" y="17681"/>
                  <a:pt x="122489" y="17289"/>
                  <a:pt x="122317" y="16824"/>
                </a:cubicBezTo>
                <a:cubicBezTo>
                  <a:pt x="122307" y="16804"/>
                  <a:pt x="122297" y="16776"/>
                  <a:pt x="122294" y="16753"/>
                </a:cubicBezTo>
                <a:lnTo>
                  <a:pt x="122294" y="16753"/>
                </a:lnTo>
                <a:cubicBezTo>
                  <a:pt x="122302" y="16768"/>
                  <a:pt x="122310" y="16784"/>
                  <a:pt x="122317" y="16799"/>
                </a:cubicBezTo>
                <a:cubicBezTo>
                  <a:pt x="122623" y="16922"/>
                  <a:pt x="122917" y="17081"/>
                  <a:pt x="123199" y="17252"/>
                </a:cubicBezTo>
                <a:cubicBezTo>
                  <a:pt x="123530" y="17485"/>
                  <a:pt x="123676" y="17742"/>
                  <a:pt x="123958" y="17975"/>
                </a:cubicBezTo>
                <a:cubicBezTo>
                  <a:pt x="124206" y="18166"/>
                  <a:pt x="124485" y="18317"/>
                  <a:pt x="124776" y="18397"/>
                </a:cubicBezTo>
                <a:lnTo>
                  <a:pt x="124776" y="18397"/>
                </a:lnTo>
                <a:lnTo>
                  <a:pt x="124840" y="18440"/>
                </a:lnTo>
                <a:cubicBezTo>
                  <a:pt x="125562" y="18893"/>
                  <a:pt x="126370" y="19358"/>
                  <a:pt x="126921" y="19860"/>
                </a:cubicBezTo>
                <a:cubicBezTo>
                  <a:pt x="127448" y="20338"/>
                  <a:pt x="127448" y="20852"/>
                  <a:pt x="127546" y="21366"/>
                </a:cubicBezTo>
                <a:cubicBezTo>
                  <a:pt x="127558" y="21221"/>
                  <a:pt x="127582" y="21075"/>
                  <a:pt x="127630" y="20929"/>
                </a:cubicBezTo>
                <a:lnTo>
                  <a:pt x="127630" y="20929"/>
                </a:lnTo>
                <a:cubicBezTo>
                  <a:pt x="127630" y="20932"/>
                  <a:pt x="127631" y="20935"/>
                  <a:pt x="127631" y="20938"/>
                </a:cubicBezTo>
                <a:cubicBezTo>
                  <a:pt x="127872" y="20203"/>
                  <a:pt x="128457" y="19322"/>
                  <a:pt x="127769" y="18811"/>
                </a:cubicBezTo>
                <a:lnTo>
                  <a:pt x="127769" y="18811"/>
                </a:lnTo>
                <a:cubicBezTo>
                  <a:pt x="128476" y="19311"/>
                  <a:pt x="127886" y="20199"/>
                  <a:pt x="127643" y="20938"/>
                </a:cubicBezTo>
                <a:cubicBezTo>
                  <a:pt x="127595" y="21085"/>
                  <a:pt x="127570" y="21232"/>
                  <a:pt x="127558" y="21379"/>
                </a:cubicBezTo>
                <a:cubicBezTo>
                  <a:pt x="127546" y="21477"/>
                  <a:pt x="127558" y="21575"/>
                  <a:pt x="127595" y="21673"/>
                </a:cubicBezTo>
                <a:cubicBezTo>
                  <a:pt x="127603" y="21681"/>
                  <a:pt x="127611" y="21683"/>
                  <a:pt x="127619" y="21688"/>
                </a:cubicBezTo>
                <a:lnTo>
                  <a:pt x="127619" y="21688"/>
                </a:lnTo>
                <a:cubicBezTo>
                  <a:pt x="127619" y="21690"/>
                  <a:pt x="127619" y="21693"/>
                  <a:pt x="127619" y="21697"/>
                </a:cubicBezTo>
                <a:cubicBezTo>
                  <a:pt x="127741" y="22064"/>
                  <a:pt x="127999" y="22383"/>
                  <a:pt x="128464" y="22664"/>
                </a:cubicBezTo>
                <a:cubicBezTo>
                  <a:pt x="129321" y="23203"/>
                  <a:pt x="130080" y="23668"/>
                  <a:pt x="130447" y="24354"/>
                </a:cubicBezTo>
                <a:cubicBezTo>
                  <a:pt x="130461" y="24373"/>
                  <a:pt x="130492" y="24381"/>
                  <a:pt x="130522" y="24381"/>
                </a:cubicBezTo>
                <a:cubicBezTo>
                  <a:pt x="130571" y="24381"/>
                  <a:pt x="130622" y="24360"/>
                  <a:pt x="130607" y="24329"/>
                </a:cubicBezTo>
                <a:cubicBezTo>
                  <a:pt x="130288" y="23778"/>
                  <a:pt x="129823" y="23313"/>
                  <a:pt x="129272" y="23007"/>
                </a:cubicBezTo>
                <a:cubicBezTo>
                  <a:pt x="128831" y="22738"/>
                  <a:pt x="128341" y="22505"/>
                  <a:pt x="128048" y="22175"/>
                </a:cubicBezTo>
                <a:cubicBezTo>
                  <a:pt x="127869" y="21965"/>
                  <a:pt x="127754" y="21710"/>
                  <a:pt x="127701" y="21441"/>
                </a:cubicBezTo>
                <a:lnTo>
                  <a:pt x="127701" y="21441"/>
                </a:lnTo>
                <a:cubicBezTo>
                  <a:pt x="127699" y="21400"/>
                  <a:pt x="127700" y="21359"/>
                  <a:pt x="127705" y="21317"/>
                </a:cubicBezTo>
                <a:cubicBezTo>
                  <a:pt x="127778" y="20473"/>
                  <a:pt x="128905" y="19260"/>
                  <a:pt x="127705" y="18661"/>
                </a:cubicBezTo>
                <a:cubicBezTo>
                  <a:pt x="127619" y="18612"/>
                  <a:pt x="127533" y="18575"/>
                  <a:pt x="127435" y="18550"/>
                </a:cubicBezTo>
                <a:cubicBezTo>
                  <a:pt x="127414" y="18542"/>
                  <a:pt x="127394" y="18539"/>
                  <a:pt x="127376" y="18539"/>
                </a:cubicBezTo>
                <a:cubicBezTo>
                  <a:pt x="127355" y="18539"/>
                  <a:pt x="127338" y="18544"/>
                  <a:pt x="127326" y="18552"/>
                </a:cubicBezTo>
                <a:lnTo>
                  <a:pt x="127326" y="18552"/>
                </a:lnTo>
                <a:cubicBezTo>
                  <a:pt x="127325" y="18529"/>
                  <a:pt x="127360" y="18508"/>
                  <a:pt x="127400" y="18508"/>
                </a:cubicBezTo>
                <a:cubicBezTo>
                  <a:pt x="127412" y="18508"/>
                  <a:pt x="127424" y="18510"/>
                  <a:pt x="127435" y="18514"/>
                </a:cubicBezTo>
                <a:cubicBezTo>
                  <a:pt x="127533" y="18538"/>
                  <a:pt x="127631" y="18575"/>
                  <a:pt x="127717" y="18624"/>
                </a:cubicBezTo>
                <a:lnTo>
                  <a:pt x="127925" y="18624"/>
                </a:lnTo>
                <a:cubicBezTo>
                  <a:pt x="128741" y="18636"/>
                  <a:pt x="129556" y="18721"/>
                  <a:pt x="130359" y="18902"/>
                </a:cubicBezTo>
                <a:lnTo>
                  <a:pt x="130359" y="18902"/>
                </a:lnTo>
                <a:cubicBezTo>
                  <a:pt x="130355" y="18895"/>
                  <a:pt x="130355" y="18888"/>
                  <a:pt x="130356" y="18882"/>
                </a:cubicBezTo>
                <a:lnTo>
                  <a:pt x="130356" y="18882"/>
                </a:lnTo>
                <a:cubicBezTo>
                  <a:pt x="130355" y="18888"/>
                  <a:pt x="130356" y="18895"/>
                  <a:pt x="130360" y="18902"/>
                </a:cubicBezTo>
                <a:lnTo>
                  <a:pt x="130360" y="18902"/>
                </a:lnTo>
                <a:cubicBezTo>
                  <a:pt x="130360" y="18902"/>
                  <a:pt x="130361" y="18902"/>
                  <a:pt x="130362" y="18903"/>
                </a:cubicBezTo>
                <a:lnTo>
                  <a:pt x="130362" y="18903"/>
                </a:lnTo>
                <a:lnTo>
                  <a:pt x="130362" y="18893"/>
                </a:lnTo>
                <a:lnTo>
                  <a:pt x="130374" y="18893"/>
                </a:lnTo>
                <a:cubicBezTo>
                  <a:pt x="131243" y="19775"/>
                  <a:pt x="130986" y="20730"/>
                  <a:pt x="131243" y="21685"/>
                </a:cubicBezTo>
                <a:cubicBezTo>
                  <a:pt x="131353" y="22089"/>
                  <a:pt x="131549" y="22456"/>
                  <a:pt x="131819" y="22774"/>
                </a:cubicBezTo>
                <a:cubicBezTo>
                  <a:pt x="132149" y="23166"/>
                  <a:pt x="132664" y="23497"/>
                  <a:pt x="132786" y="23925"/>
                </a:cubicBezTo>
                <a:cubicBezTo>
                  <a:pt x="132791" y="23946"/>
                  <a:pt x="132822" y="23956"/>
                  <a:pt x="132855" y="23956"/>
                </a:cubicBezTo>
                <a:cubicBezTo>
                  <a:pt x="132901" y="23956"/>
                  <a:pt x="132952" y="23937"/>
                  <a:pt x="132945" y="23901"/>
                </a:cubicBezTo>
                <a:cubicBezTo>
                  <a:pt x="132835" y="23534"/>
                  <a:pt x="132443" y="23252"/>
                  <a:pt x="132125" y="22909"/>
                </a:cubicBezTo>
                <a:cubicBezTo>
                  <a:pt x="131672" y="22456"/>
                  <a:pt x="131390" y="21856"/>
                  <a:pt x="131317" y="21219"/>
                </a:cubicBezTo>
                <a:cubicBezTo>
                  <a:pt x="131219" y="20436"/>
                  <a:pt x="131243" y="19677"/>
                  <a:pt x="130594" y="18954"/>
                </a:cubicBezTo>
                <a:lnTo>
                  <a:pt x="130594" y="18954"/>
                </a:lnTo>
                <a:cubicBezTo>
                  <a:pt x="130766" y="19003"/>
                  <a:pt x="130949" y="19040"/>
                  <a:pt x="131121" y="19089"/>
                </a:cubicBezTo>
                <a:cubicBezTo>
                  <a:pt x="131806" y="19297"/>
                  <a:pt x="132284" y="19481"/>
                  <a:pt x="132957" y="19591"/>
                </a:cubicBezTo>
                <a:lnTo>
                  <a:pt x="132970" y="19591"/>
                </a:lnTo>
                <a:cubicBezTo>
                  <a:pt x="134145" y="20240"/>
                  <a:pt x="134035" y="21158"/>
                  <a:pt x="134586" y="21966"/>
                </a:cubicBezTo>
                <a:cubicBezTo>
                  <a:pt x="135100" y="22701"/>
                  <a:pt x="135920" y="23374"/>
                  <a:pt x="136288" y="24146"/>
                </a:cubicBezTo>
                <a:cubicBezTo>
                  <a:pt x="136297" y="24165"/>
                  <a:pt x="136324" y="24172"/>
                  <a:pt x="136353" y="24172"/>
                </a:cubicBezTo>
                <a:cubicBezTo>
                  <a:pt x="136399" y="24172"/>
                  <a:pt x="136450" y="24152"/>
                  <a:pt x="136435" y="24121"/>
                </a:cubicBezTo>
                <a:cubicBezTo>
                  <a:pt x="136006" y="23228"/>
                  <a:pt x="134978" y="22468"/>
                  <a:pt x="134525" y="21587"/>
                </a:cubicBezTo>
                <a:cubicBezTo>
                  <a:pt x="134184" y="20894"/>
                  <a:pt x="134122" y="20190"/>
                  <a:pt x="133247" y="19629"/>
                </a:cubicBezTo>
                <a:lnTo>
                  <a:pt x="133247" y="19629"/>
                </a:lnTo>
                <a:cubicBezTo>
                  <a:pt x="133302" y="19633"/>
                  <a:pt x="133357" y="19652"/>
                  <a:pt x="133423" y="19652"/>
                </a:cubicBezTo>
                <a:cubicBezTo>
                  <a:pt x="133814" y="19689"/>
                  <a:pt x="134194" y="19750"/>
                  <a:pt x="134561" y="19824"/>
                </a:cubicBezTo>
                <a:cubicBezTo>
                  <a:pt x="134500" y="19824"/>
                  <a:pt x="134451" y="19860"/>
                  <a:pt x="134500" y="19897"/>
                </a:cubicBezTo>
                <a:lnTo>
                  <a:pt x="134500" y="19885"/>
                </a:lnTo>
                <a:cubicBezTo>
                  <a:pt x="135345" y="20375"/>
                  <a:pt x="136092" y="21024"/>
                  <a:pt x="136680" y="21795"/>
                </a:cubicBezTo>
                <a:cubicBezTo>
                  <a:pt x="137035" y="22223"/>
                  <a:pt x="137500" y="22407"/>
                  <a:pt x="138149" y="22713"/>
                </a:cubicBezTo>
                <a:cubicBezTo>
                  <a:pt x="138932" y="23081"/>
                  <a:pt x="139239" y="23681"/>
                  <a:pt x="139900" y="24121"/>
                </a:cubicBezTo>
                <a:cubicBezTo>
                  <a:pt x="140610" y="24587"/>
                  <a:pt x="141406" y="25003"/>
                  <a:pt x="141895" y="25554"/>
                </a:cubicBezTo>
                <a:cubicBezTo>
                  <a:pt x="141906" y="25564"/>
                  <a:pt x="141924" y="25569"/>
                  <a:pt x="141944" y="25569"/>
                </a:cubicBezTo>
                <a:cubicBezTo>
                  <a:pt x="141995" y="25569"/>
                  <a:pt x="142056" y="25540"/>
                  <a:pt x="142030" y="25505"/>
                </a:cubicBezTo>
                <a:cubicBezTo>
                  <a:pt x="141626" y="25052"/>
                  <a:pt x="141026" y="24697"/>
                  <a:pt x="140414" y="24317"/>
                </a:cubicBezTo>
                <a:cubicBezTo>
                  <a:pt x="140034" y="24097"/>
                  <a:pt x="139667" y="23827"/>
                  <a:pt x="139336" y="23534"/>
                </a:cubicBezTo>
                <a:cubicBezTo>
                  <a:pt x="139092" y="23301"/>
                  <a:pt x="138969" y="23032"/>
                  <a:pt x="138614" y="22823"/>
                </a:cubicBezTo>
                <a:cubicBezTo>
                  <a:pt x="138235" y="22579"/>
                  <a:pt x="137659" y="22456"/>
                  <a:pt x="137292" y="22211"/>
                </a:cubicBezTo>
                <a:cubicBezTo>
                  <a:pt x="136937" y="21954"/>
                  <a:pt x="136765" y="21636"/>
                  <a:pt x="136508" y="21330"/>
                </a:cubicBezTo>
                <a:cubicBezTo>
                  <a:pt x="135973" y="20734"/>
                  <a:pt x="135341" y="20222"/>
                  <a:pt x="134637" y="19831"/>
                </a:cubicBezTo>
                <a:lnTo>
                  <a:pt x="134637" y="19831"/>
                </a:lnTo>
                <a:cubicBezTo>
                  <a:pt x="135235" y="19953"/>
                  <a:pt x="135823" y="20122"/>
                  <a:pt x="136398" y="20338"/>
                </a:cubicBezTo>
                <a:cubicBezTo>
                  <a:pt x="136431" y="20351"/>
                  <a:pt x="136464" y="20357"/>
                  <a:pt x="136495" y="20357"/>
                </a:cubicBezTo>
                <a:cubicBezTo>
                  <a:pt x="136636" y="20357"/>
                  <a:pt x="136732" y="20239"/>
                  <a:pt x="136582" y="20179"/>
                </a:cubicBezTo>
                <a:cubicBezTo>
                  <a:pt x="135859" y="19909"/>
                  <a:pt x="135125" y="19701"/>
                  <a:pt x="134365" y="19579"/>
                </a:cubicBezTo>
                <a:cubicBezTo>
                  <a:pt x="133912" y="19505"/>
                  <a:pt x="133447" y="19481"/>
                  <a:pt x="132994" y="19420"/>
                </a:cubicBezTo>
                <a:cubicBezTo>
                  <a:pt x="132419" y="19346"/>
                  <a:pt x="132088" y="19187"/>
                  <a:pt x="131598" y="19028"/>
                </a:cubicBezTo>
                <a:cubicBezTo>
                  <a:pt x="131072" y="18856"/>
                  <a:pt x="130521" y="18722"/>
                  <a:pt x="129970" y="18648"/>
                </a:cubicBezTo>
                <a:cubicBezTo>
                  <a:pt x="129967" y="18648"/>
                  <a:pt x="129965" y="18647"/>
                  <a:pt x="129963" y="18647"/>
                </a:cubicBezTo>
                <a:lnTo>
                  <a:pt x="129963" y="18647"/>
                </a:lnTo>
                <a:cubicBezTo>
                  <a:pt x="129975" y="18603"/>
                  <a:pt x="129935" y="18561"/>
                  <a:pt x="129835" y="18550"/>
                </a:cubicBezTo>
                <a:cubicBezTo>
                  <a:pt x="129186" y="18440"/>
                  <a:pt x="129345" y="18061"/>
                  <a:pt x="129052" y="17840"/>
                </a:cubicBezTo>
                <a:cubicBezTo>
                  <a:pt x="128843" y="17681"/>
                  <a:pt x="128562" y="17644"/>
                  <a:pt x="128243" y="17571"/>
                </a:cubicBezTo>
                <a:cubicBezTo>
                  <a:pt x="126811" y="17228"/>
                  <a:pt x="126774" y="16530"/>
                  <a:pt x="126003" y="15918"/>
                </a:cubicBezTo>
                <a:cubicBezTo>
                  <a:pt x="125952" y="15888"/>
                  <a:pt x="125894" y="15866"/>
                  <a:pt x="125834" y="15866"/>
                </a:cubicBezTo>
                <a:cubicBezTo>
                  <a:pt x="125821" y="15866"/>
                  <a:pt x="125808" y="15867"/>
                  <a:pt x="125795" y="15869"/>
                </a:cubicBezTo>
                <a:cubicBezTo>
                  <a:pt x="125705" y="15887"/>
                  <a:pt x="125615" y="15898"/>
                  <a:pt x="125531" y="15898"/>
                </a:cubicBezTo>
                <a:cubicBezTo>
                  <a:pt x="125500" y="15898"/>
                  <a:pt x="125469" y="15897"/>
                  <a:pt x="125440" y="15893"/>
                </a:cubicBezTo>
                <a:cubicBezTo>
                  <a:pt x="125700" y="15786"/>
                  <a:pt x="125930" y="15745"/>
                  <a:pt x="126141" y="15745"/>
                </a:cubicBezTo>
                <a:cubicBezTo>
                  <a:pt x="126705" y="15745"/>
                  <a:pt x="127141" y="16038"/>
                  <a:pt x="127692" y="16163"/>
                </a:cubicBezTo>
                <a:cubicBezTo>
                  <a:pt x="127484" y="16040"/>
                  <a:pt x="127276" y="15942"/>
                  <a:pt x="127044" y="15869"/>
                </a:cubicBezTo>
                <a:cubicBezTo>
                  <a:pt x="126982" y="15838"/>
                  <a:pt x="127024" y="15790"/>
                  <a:pt x="127090" y="15790"/>
                </a:cubicBezTo>
                <a:cubicBezTo>
                  <a:pt x="127091" y="15790"/>
                  <a:pt x="127092" y="15790"/>
                  <a:pt x="127092" y="15790"/>
                </a:cubicBezTo>
                <a:lnTo>
                  <a:pt x="127092" y="15790"/>
                </a:lnTo>
                <a:cubicBezTo>
                  <a:pt x="127035" y="15791"/>
                  <a:pt x="126995" y="15838"/>
                  <a:pt x="127056" y="15869"/>
                </a:cubicBezTo>
                <a:cubicBezTo>
                  <a:pt x="127276" y="15942"/>
                  <a:pt x="127497" y="16040"/>
                  <a:pt x="127692" y="16163"/>
                </a:cubicBezTo>
                <a:cubicBezTo>
                  <a:pt x="127803" y="16224"/>
                  <a:pt x="127901" y="16310"/>
                  <a:pt x="127999" y="16408"/>
                </a:cubicBezTo>
                <a:cubicBezTo>
                  <a:pt x="128060" y="16481"/>
                  <a:pt x="128084" y="16579"/>
                  <a:pt x="128158" y="16653"/>
                </a:cubicBezTo>
                <a:cubicBezTo>
                  <a:pt x="128305" y="16787"/>
                  <a:pt x="128476" y="16897"/>
                  <a:pt x="128660" y="16983"/>
                </a:cubicBezTo>
                <a:cubicBezTo>
                  <a:pt x="129235" y="17265"/>
                  <a:pt x="129554" y="17681"/>
                  <a:pt x="130190" y="17926"/>
                </a:cubicBezTo>
                <a:cubicBezTo>
                  <a:pt x="130594" y="18061"/>
                  <a:pt x="131011" y="18171"/>
                  <a:pt x="131427" y="18256"/>
                </a:cubicBezTo>
                <a:cubicBezTo>
                  <a:pt x="131917" y="18379"/>
                  <a:pt x="132394" y="18575"/>
                  <a:pt x="132835" y="18844"/>
                </a:cubicBezTo>
                <a:cubicBezTo>
                  <a:pt x="133447" y="19211"/>
                  <a:pt x="134512" y="19126"/>
                  <a:pt x="135051" y="19493"/>
                </a:cubicBezTo>
                <a:cubicBezTo>
                  <a:pt x="135069" y="19504"/>
                  <a:pt x="135093" y="19508"/>
                  <a:pt x="135117" y="19508"/>
                </a:cubicBezTo>
                <a:cubicBezTo>
                  <a:pt x="135174" y="19508"/>
                  <a:pt x="135229" y="19482"/>
                  <a:pt x="135186" y="19456"/>
                </a:cubicBezTo>
                <a:cubicBezTo>
                  <a:pt x="134647" y="19077"/>
                  <a:pt x="133692" y="19163"/>
                  <a:pt x="133043" y="18856"/>
                </a:cubicBezTo>
                <a:cubicBezTo>
                  <a:pt x="132713" y="18697"/>
                  <a:pt x="132504" y="18501"/>
                  <a:pt x="132125" y="18367"/>
                </a:cubicBezTo>
                <a:cubicBezTo>
                  <a:pt x="131672" y="18195"/>
                  <a:pt x="131133" y="18122"/>
                  <a:pt x="130656" y="17975"/>
                </a:cubicBezTo>
                <a:cubicBezTo>
                  <a:pt x="130019" y="17791"/>
                  <a:pt x="129798" y="17497"/>
                  <a:pt x="129370" y="17216"/>
                </a:cubicBezTo>
                <a:cubicBezTo>
                  <a:pt x="129174" y="17081"/>
                  <a:pt x="128892" y="17008"/>
                  <a:pt x="128684" y="16873"/>
                </a:cubicBezTo>
                <a:cubicBezTo>
                  <a:pt x="128342" y="16677"/>
                  <a:pt x="128268" y="16433"/>
                  <a:pt x="128000" y="16213"/>
                </a:cubicBezTo>
                <a:lnTo>
                  <a:pt x="128000" y="16213"/>
                </a:lnTo>
                <a:cubicBezTo>
                  <a:pt x="128051" y="16218"/>
                  <a:pt x="128105" y="16221"/>
                  <a:pt x="128158" y="16221"/>
                </a:cubicBezTo>
                <a:cubicBezTo>
                  <a:pt x="128216" y="16221"/>
                  <a:pt x="128274" y="16218"/>
                  <a:pt x="128329" y="16212"/>
                </a:cubicBezTo>
                <a:cubicBezTo>
                  <a:pt x="128733" y="16175"/>
                  <a:pt x="129101" y="16004"/>
                  <a:pt x="129443" y="15906"/>
                </a:cubicBezTo>
                <a:cubicBezTo>
                  <a:pt x="129930" y="15758"/>
                  <a:pt x="130269" y="15653"/>
                  <a:pt x="130683" y="15653"/>
                </a:cubicBezTo>
                <a:cubicBezTo>
                  <a:pt x="130852" y="15653"/>
                  <a:pt x="131034" y="15671"/>
                  <a:pt x="131243" y="15710"/>
                </a:cubicBezTo>
                <a:cubicBezTo>
                  <a:pt x="131385" y="15733"/>
                  <a:pt x="131526" y="15744"/>
                  <a:pt x="131667" y="15744"/>
                </a:cubicBezTo>
                <a:cubicBezTo>
                  <a:pt x="132404" y="15744"/>
                  <a:pt x="133130" y="15462"/>
                  <a:pt x="133839" y="15318"/>
                </a:cubicBezTo>
                <a:cubicBezTo>
                  <a:pt x="134365" y="15220"/>
                  <a:pt x="135112" y="15012"/>
                  <a:pt x="135676" y="15012"/>
                </a:cubicBezTo>
                <a:cubicBezTo>
                  <a:pt x="135761" y="14975"/>
                  <a:pt x="135847" y="14951"/>
                  <a:pt x="135933" y="14914"/>
                </a:cubicBezTo>
                <a:cubicBezTo>
                  <a:pt x="135945" y="14910"/>
                  <a:pt x="135956" y="14909"/>
                  <a:pt x="135967" y="14909"/>
                </a:cubicBezTo>
                <a:cubicBezTo>
                  <a:pt x="135995" y="14909"/>
                  <a:pt x="136018" y="14918"/>
                  <a:pt x="136032" y="14931"/>
                </a:cubicBezTo>
                <a:lnTo>
                  <a:pt x="136032" y="14931"/>
                </a:lnTo>
                <a:cubicBezTo>
                  <a:pt x="136019" y="14924"/>
                  <a:pt x="136003" y="14920"/>
                  <a:pt x="135984" y="14920"/>
                </a:cubicBezTo>
                <a:cubicBezTo>
                  <a:pt x="135972" y="14920"/>
                  <a:pt x="135959" y="14922"/>
                  <a:pt x="135945" y="14926"/>
                </a:cubicBezTo>
                <a:cubicBezTo>
                  <a:pt x="135859" y="14951"/>
                  <a:pt x="135773" y="14987"/>
                  <a:pt x="135688" y="15024"/>
                </a:cubicBezTo>
                <a:cubicBezTo>
                  <a:pt x="135443" y="15159"/>
                  <a:pt x="135198" y="15306"/>
                  <a:pt x="134965" y="15465"/>
                </a:cubicBezTo>
                <a:cubicBezTo>
                  <a:pt x="134439" y="15771"/>
                  <a:pt x="133533" y="15759"/>
                  <a:pt x="132847" y="15930"/>
                </a:cubicBezTo>
                <a:cubicBezTo>
                  <a:pt x="132051" y="16114"/>
                  <a:pt x="131574" y="16481"/>
                  <a:pt x="130753" y="16640"/>
                </a:cubicBezTo>
                <a:cubicBezTo>
                  <a:pt x="130313" y="16714"/>
                  <a:pt x="130019" y="16763"/>
                  <a:pt x="129823" y="17008"/>
                </a:cubicBezTo>
                <a:cubicBezTo>
                  <a:pt x="129798" y="17040"/>
                  <a:pt x="129850" y="17067"/>
                  <a:pt x="129898" y="17067"/>
                </a:cubicBezTo>
                <a:cubicBezTo>
                  <a:pt x="129922" y="17067"/>
                  <a:pt x="129945" y="17061"/>
                  <a:pt x="129958" y="17044"/>
                </a:cubicBezTo>
                <a:cubicBezTo>
                  <a:pt x="130190" y="16763"/>
                  <a:pt x="131182" y="16689"/>
                  <a:pt x="131647" y="16506"/>
                </a:cubicBezTo>
                <a:cubicBezTo>
                  <a:pt x="132345" y="16224"/>
                  <a:pt x="132810" y="15991"/>
                  <a:pt x="133717" y="15857"/>
                </a:cubicBezTo>
                <a:lnTo>
                  <a:pt x="133799" y="15849"/>
                </a:lnTo>
                <a:lnTo>
                  <a:pt x="133799" y="15849"/>
                </a:lnTo>
                <a:cubicBezTo>
                  <a:pt x="133623" y="15909"/>
                  <a:pt x="133457" y="15989"/>
                  <a:pt x="133312" y="16089"/>
                </a:cubicBezTo>
                <a:cubicBezTo>
                  <a:pt x="132994" y="16285"/>
                  <a:pt x="132896" y="16555"/>
                  <a:pt x="132553" y="16750"/>
                </a:cubicBezTo>
                <a:cubicBezTo>
                  <a:pt x="132088" y="17032"/>
                  <a:pt x="131464" y="17191"/>
                  <a:pt x="131243" y="17571"/>
                </a:cubicBezTo>
                <a:cubicBezTo>
                  <a:pt x="131229" y="17598"/>
                  <a:pt x="131270" y="17614"/>
                  <a:pt x="131312" y="17614"/>
                </a:cubicBezTo>
                <a:cubicBezTo>
                  <a:pt x="131345" y="17614"/>
                  <a:pt x="131379" y="17605"/>
                  <a:pt x="131390" y="17583"/>
                </a:cubicBezTo>
                <a:cubicBezTo>
                  <a:pt x="131635" y="17191"/>
                  <a:pt x="132357" y="17044"/>
                  <a:pt x="132798" y="16726"/>
                </a:cubicBezTo>
                <a:cubicBezTo>
                  <a:pt x="133239" y="16420"/>
                  <a:pt x="133337" y="16089"/>
                  <a:pt x="134059" y="15869"/>
                </a:cubicBezTo>
                <a:cubicBezTo>
                  <a:pt x="134108" y="15857"/>
                  <a:pt x="134108" y="15832"/>
                  <a:pt x="134084" y="15820"/>
                </a:cubicBezTo>
                <a:cubicBezTo>
                  <a:pt x="134083" y="15820"/>
                  <a:pt x="134083" y="15819"/>
                  <a:pt x="134082" y="15819"/>
                </a:cubicBezTo>
                <a:lnTo>
                  <a:pt x="134082" y="15819"/>
                </a:lnTo>
                <a:cubicBezTo>
                  <a:pt x="134373" y="15794"/>
                  <a:pt x="134663" y="15733"/>
                  <a:pt x="134941" y="15624"/>
                </a:cubicBezTo>
                <a:cubicBezTo>
                  <a:pt x="135320" y="15440"/>
                  <a:pt x="135480" y="15208"/>
                  <a:pt x="135920" y="15036"/>
                </a:cubicBezTo>
                <a:cubicBezTo>
                  <a:pt x="135933" y="15032"/>
                  <a:pt x="135944" y="15028"/>
                  <a:pt x="135954" y="15024"/>
                </a:cubicBezTo>
                <a:lnTo>
                  <a:pt x="135969" y="15024"/>
                </a:lnTo>
                <a:lnTo>
                  <a:pt x="135994" y="15012"/>
                </a:lnTo>
                <a:cubicBezTo>
                  <a:pt x="135996" y="15010"/>
                  <a:pt x="135999" y="15007"/>
                  <a:pt x="136001" y="15006"/>
                </a:cubicBezTo>
                <a:lnTo>
                  <a:pt x="136001" y="15006"/>
                </a:lnTo>
                <a:cubicBezTo>
                  <a:pt x="136007" y="15004"/>
                  <a:pt x="136012" y="15002"/>
                  <a:pt x="136018" y="15000"/>
                </a:cubicBezTo>
                <a:cubicBezTo>
                  <a:pt x="136023" y="14998"/>
                  <a:pt x="136027" y="14996"/>
                  <a:pt x="136031" y="14993"/>
                </a:cubicBezTo>
                <a:lnTo>
                  <a:pt x="136031" y="14993"/>
                </a:lnTo>
                <a:cubicBezTo>
                  <a:pt x="136038" y="14992"/>
                  <a:pt x="136046" y="14991"/>
                  <a:pt x="136054" y="14991"/>
                </a:cubicBezTo>
                <a:cubicBezTo>
                  <a:pt x="136075" y="14991"/>
                  <a:pt x="136096" y="14996"/>
                  <a:pt x="136112" y="15004"/>
                </a:cubicBezTo>
                <a:lnTo>
                  <a:pt x="136112" y="15004"/>
                </a:lnTo>
                <a:cubicBezTo>
                  <a:pt x="136103" y="15002"/>
                  <a:pt x="136093" y="15000"/>
                  <a:pt x="136082" y="15000"/>
                </a:cubicBezTo>
                <a:cubicBezTo>
                  <a:pt x="136056" y="15000"/>
                  <a:pt x="136027" y="15007"/>
                  <a:pt x="136006" y="15024"/>
                </a:cubicBezTo>
                <a:lnTo>
                  <a:pt x="136006" y="15012"/>
                </a:lnTo>
                <a:lnTo>
                  <a:pt x="135994" y="15036"/>
                </a:lnTo>
                <a:cubicBezTo>
                  <a:pt x="135859" y="15146"/>
                  <a:pt x="135810" y="15330"/>
                  <a:pt x="135871" y="15489"/>
                </a:cubicBezTo>
                <a:cubicBezTo>
                  <a:pt x="135994" y="15967"/>
                  <a:pt x="135492" y="16236"/>
                  <a:pt x="135100" y="16604"/>
                </a:cubicBezTo>
                <a:cubicBezTo>
                  <a:pt x="135051" y="16640"/>
                  <a:pt x="135076" y="16689"/>
                  <a:pt x="135051" y="16726"/>
                </a:cubicBezTo>
                <a:cubicBezTo>
                  <a:pt x="134537" y="17485"/>
                  <a:pt x="134941" y="17265"/>
                  <a:pt x="134280" y="17669"/>
                </a:cubicBezTo>
                <a:cubicBezTo>
                  <a:pt x="133974" y="17852"/>
                  <a:pt x="133790" y="18012"/>
                  <a:pt x="133778" y="18269"/>
                </a:cubicBezTo>
                <a:cubicBezTo>
                  <a:pt x="133778" y="18293"/>
                  <a:pt x="133814" y="18305"/>
                  <a:pt x="133851" y="18305"/>
                </a:cubicBezTo>
                <a:cubicBezTo>
                  <a:pt x="133888" y="18305"/>
                  <a:pt x="133925" y="18293"/>
                  <a:pt x="133925" y="18269"/>
                </a:cubicBezTo>
                <a:cubicBezTo>
                  <a:pt x="133949" y="17730"/>
                  <a:pt x="134916" y="17620"/>
                  <a:pt x="135210" y="17203"/>
                </a:cubicBezTo>
                <a:cubicBezTo>
                  <a:pt x="135480" y="16824"/>
                  <a:pt x="135137" y="16836"/>
                  <a:pt x="135773" y="16359"/>
                </a:cubicBezTo>
                <a:cubicBezTo>
                  <a:pt x="135994" y="16212"/>
                  <a:pt x="136129" y="16187"/>
                  <a:pt x="136178" y="15991"/>
                </a:cubicBezTo>
                <a:cubicBezTo>
                  <a:pt x="136239" y="15661"/>
                  <a:pt x="135776" y="15380"/>
                  <a:pt x="136138" y="15051"/>
                </a:cubicBezTo>
                <a:lnTo>
                  <a:pt x="136138" y="15051"/>
                </a:lnTo>
                <a:cubicBezTo>
                  <a:pt x="136523" y="15138"/>
                  <a:pt x="136706" y="15344"/>
                  <a:pt x="136986" y="15526"/>
                </a:cubicBezTo>
                <a:lnTo>
                  <a:pt x="136986" y="15526"/>
                </a:lnTo>
                <a:cubicBezTo>
                  <a:pt x="136973" y="15477"/>
                  <a:pt x="136949" y="15428"/>
                  <a:pt x="136924" y="15391"/>
                </a:cubicBezTo>
                <a:cubicBezTo>
                  <a:pt x="136909" y="15361"/>
                  <a:pt x="136960" y="15340"/>
                  <a:pt x="137009" y="15340"/>
                </a:cubicBezTo>
                <a:cubicBezTo>
                  <a:pt x="137037" y="15340"/>
                  <a:pt x="137065" y="15347"/>
                  <a:pt x="137080" y="15363"/>
                </a:cubicBezTo>
                <a:lnTo>
                  <a:pt x="137080" y="15363"/>
                </a:lnTo>
                <a:cubicBezTo>
                  <a:pt x="137065" y="15353"/>
                  <a:pt x="137044" y="15349"/>
                  <a:pt x="137023" y="15349"/>
                </a:cubicBezTo>
                <a:cubicBezTo>
                  <a:pt x="136979" y="15349"/>
                  <a:pt x="136935" y="15368"/>
                  <a:pt x="136949" y="15404"/>
                </a:cubicBezTo>
                <a:cubicBezTo>
                  <a:pt x="136973" y="15440"/>
                  <a:pt x="136986" y="15489"/>
                  <a:pt x="137010" y="15538"/>
                </a:cubicBezTo>
                <a:cubicBezTo>
                  <a:pt x="137182" y="15942"/>
                  <a:pt x="137120" y="16408"/>
                  <a:pt x="136851" y="16763"/>
                </a:cubicBezTo>
                <a:cubicBezTo>
                  <a:pt x="136828" y="16793"/>
                  <a:pt x="136880" y="16814"/>
                  <a:pt x="136932" y="16814"/>
                </a:cubicBezTo>
                <a:cubicBezTo>
                  <a:pt x="136964" y="16814"/>
                  <a:pt x="136996" y="16806"/>
                  <a:pt x="137010" y="16787"/>
                </a:cubicBezTo>
                <a:cubicBezTo>
                  <a:pt x="137231" y="16493"/>
                  <a:pt x="137316" y="16114"/>
                  <a:pt x="137243" y="15759"/>
                </a:cubicBezTo>
                <a:cubicBezTo>
                  <a:pt x="137231" y="15685"/>
                  <a:pt x="137194" y="15624"/>
                  <a:pt x="137169" y="15563"/>
                </a:cubicBezTo>
                <a:cubicBezTo>
                  <a:pt x="137173" y="15559"/>
                  <a:pt x="137178" y="15558"/>
                  <a:pt x="137183" y="15558"/>
                </a:cubicBezTo>
                <a:cubicBezTo>
                  <a:pt x="137183" y="15558"/>
                  <a:pt x="137184" y="15558"/>
                  <a:pt x="137184" y="15558"/>
                </a:cubicBezTo>
                <a:lnTo>
                  <a:pt x="137184" y="15558"/>
                </a:lnTo>
                <a:cubicBezTo>
                  <a:pt x="137184" y="15557"/>
                  <a:pt x="137183" y="15556"/>
                  <a:pt x="137183" y="15554"/>
                </a:cubicBezTo>
                <a:lnTo>
                  <a:pt x="137183" y="15554"/>
                </a:lnTo>
                <a:cubicBezTo>
                  <a:pt x="137185" y="15556"/>
                  <a:pt x="137187" y="15557"/>
                  <a:pt x="137189" y="15558"/>
                </a:cubicBezTo>
                <a:lnTo>
                  <a:pt x="137189" y="15558"/>
                </a:lnTo>
                <a:cubicBezTo>
                  <a:pt x="137187" y="15558"/>
                  <a:pt x="137186" y="15558"/>
                  <a:pt x="137184" y="15558"/>
                </a:cubicBezTo>
                <a:lnTo>
                  <a:pt x="137184" y="15558"/>
                </a:lnTo>
                <a:cubicBezTo>
                  <a:pt x="137208" y="15628"/>
                  <a:pt x="137231" y="15687"/>
                  <a:pt x="137243" y="15746"/>
                </a:cubicBezTo>
                <a:cubicBezTo>
                  <a:pt x="137635" y="16102"/>
                  <a:pt x="138039" y="16432"/>
                  <a:pt x="138149" y="16848"/>
                </a:cubicBezTo>
                <a:cubicBezTo>
                  <a:pt x="138259" y="17240"/>
                  <a:pt x="138039" y="17522"/>
                  <a:pt x="137990" y="17901"/>
                </a:cubicBezTo>
                <a:cubicBezTo>
                  <a:pt x="137965" y="18134"/>
                  <a:pt x="137892" y="18354"/>
                  <a:pt x="138320" y="18477"/>
                </a:cubicBezTo>
                <a:cubicBezTo>
                  <a:pt x="138651" y="18563"/>
                  <a:pt x="138896" y="18501"/>
                  <a:pt x="139275" y="18624"/>
                </a:cubicBezTo>
                <a:cubicBezTo>
                  <a:pt x="139594" y="18734"/>
                  <a:pt x="139875" y="18881"/>
                  <a:pt x="140145" y="19065"/>
                </a:cubicBezTo>
                <a:cubicBezTo>
                  <a:pt x="140487" y="19285"/>
                  <a:pt x="140732" y="19591"/>
                  <a:pt x="141136" y="19775"/>
                </a:cubicBezTo>
                <a:cubicBezTo>
                  <a:pt x="141357" y="19860"/>
                  <a:pt x="141577" y="19922"/>
                  <a:pt x="141810" y="19958"/>
                </a:cubicBezTo>
                <a:cubicBezTo>
                  <a:pt x="142385" y="20105"/>
                  <a:pt x="142557" y="20326"/>
                  <a:pt x="143034" y="20497"/>
                </a:cubicBezTo>
                <a:cubicBezTo>
                  <a:pt x="143046" y="20501"/>
                  <a:pt x="143058" y="20502"/>
                  <a:pt x="143069" y="20502"/>
                </a:cubicBezTo>
                <a:cubicBezTo>
                  <a:pt x="143137" y="20502"/>
                  <a:pt x="143181" y="20445"/>
                  <a:pt x="143108" y="20424"/>
                </a:cubicBezTo>
                <a:cubicBezTo>
                  <a:pt x="142740" y="20301"/>
                  <a:pt x="142630" y="20081"/>
                  <a:pt x="142287" y="19971"/>
                </a:cubicBezTo>
                <a:cubicBezTo>
                  <a:pt x="141773" y="19787"/>
                  <a:pt x="141296" y="19775"/>
                  <a:pt x="140891" y="19481"/>
                </a:cubicBezTo>
                <a:cubicBezTo>
                  <a:pt x="140377" y="19114"/>
                  <a:pt x="139924" y="18673"/>
                  <a:pt x="139079" y="18477"/>
                </a:cubicBezTo>
                <a:cubicBezTo>
                  <a:pt x="138516" y="18354"/>
                  <a:pt x="138198" y="18452"/>
                  <a:pt x="138137" y="17987"/>
                </a:cubicBezTo>
                <a:cubicBezTo>
                  <a:pt x="138100" y="17657"/>
                  <a:pt x="138418" y="17350"/>
                  <a:pt x="138443" y="17032"/>
                </a:cubicBezTo>
                <a:cubicBezTo>
                  <a:pt x="138479" y="16567"/>
                  <a:pt x="137867" y="16126"/>
                  <a:pt x="137402" y="15722"/>
                </a:cubicBezTo>
                <a:cubicBezTo>
                  <a:pt x="137400" y="15720"/>
                  <a:pt x="137397" y="15719"/>
                  <a:pt x="137395" y="15717"/>
                </a:cubicBezTo>
                <a:lnTo>
                  <a:pt x="137395" y="15717"/>
                </a:lnTo>
                <a:cubicBezTo>
                  <a:pt x="137754" y="15872"/>
                  <a:pt x="138124" y="16004"/>
                  <a:pt x="138471" y="16135"/>
                </a:cubicBezTo>
                <a:lnTo>
                  <a:pt x="138471" y="16135"/>
                </a:lnTo>
                <a:cubicBezTo>
                  <a:pt x="138482" y="16144"/>
                  <a:pt x="138493" y="16153"/>
                  <a:pt x="138504" y="16163"/>
                </a:cubicBezTo>
                <a:cubicBezTo>
                  <a:pt x="138773" y="16346"/>
                  <a:pt x="139006" y="16579"/>
                  <a:pt x="139190" y="16848"/>
                </a:cubicBezTo>
                <a:cubicBezTo>
                  <a:pt x="139398" y="17203"/>
                  <a:pt x="139153" y="17583"/>
                  <a:pt x="139214" y="17950"/>
                </a:cubicBezTo>
                <a:cubicBezTo>
                  <a:pt x="139214" y="17975"/>
                  <a:pt x="139254" y="17987"/>
                  <a:pt x="139292" y="17987"/>
                </a:cubicBezTo>
                <a:cubicBezTo>
                  <a:pt x="139330" y="17987"/>
                  <a:pt x="139367" y="17975"/>
                  <a:pt x="139361" y="17950"/>
                </a:cubicBezTo>
                <a:cubicBezTo>
                  <a:pt x="139300" y="17571"/>
                  <a:pt x="139557" y="17191"/>
                  <a:pt x="139336" y="16824"/>
                </a:cubicBezTo>
                <a:cubicBezTo>
                  <a:pt x="139214" y="16628"/>
                  <a:pt x="139055" y="16457"/>
                  <a:pt x="138883" y="16322"/>
                </a:cubicBezTo>
                <a:cubicBezTo>
                  <a:pt x="138724" y="16175"/>
                  <a:pt x="138541" y="16053"/>
                  <a:pt x="138369" y="15930"/>
                </a:cubicBezTo>
                <a:cubicBezTo>
                  <a:pt x="138351" y="15919"/>
                  <a:pt x="138327" y="15915"/>
                  <a:pt x="138303" y="15915"/>
                </a:cubicBezTo>
                <a:cubicBezTo>
                  <a:pt x="138261" y="15915"/>
                  <a:pt x="138220" y="15928"/>
                  <a:pt x="138213" y="15945"/>
                </a:cubicBezTo>
                <a:lnTo>
                  <a:pt x="138213" y="15945"/>
                </a:lnTo>
                <a:cubicBezTo>
                  <a:pt x="138189" y="15915"/>
                  <a:pt x="138240" y="15891"/>
                  <a:pt x="138293" y="15891"/>
                </a:cubicBezTo>
                <a:cubicBezTo>
                  <a:pt x="138316" y="15891"/>
                  <a:pt x="138340" y="15895"/>
                  <a:pt x="138357" y="15906"/>
                </a:cubicBezTo>
                <a:cubicBezTo>
                  <a:pt x="138528" y="16028"/>
                  <a:pt x="138700" y="16163"/>
                  <a:pt x="138859" y="16297"/>
                </a:cubicBezTo>
                <a:cubicBezTo>
                  <a:pt x="139214" y="16444"/>
                  <a:pt x="139532" y="16653"/>
                  <a:pt x="139814" y="16910"/>
                </a:cubicBezTo>
                <a:cubicBezTo>
                  <a:pt x="140120" y="17179"/>
                  <a:pt x="140304" y="17571"/>
                  <a:pt x="140341" y="17987"/>
                </a:cubicBezTo>
                <a:cubicBezTo>
                  <a:pt x="140341" y="18195"/>
                  <a:pt x="140243" y="18416"/>
                  <a:pt x="140451" y="18612"/>
                </a:cubicBezTo>
                <a:cubicBezTo>
                  <a:pt x="140634" y="18783"/>
                  <a:pt x="140965" y="18856"/>
                  <a:pt x="141259" y="18979"/>
                </a:cubicBezTo>
                <a:cubicBezTo>
                  <a:pt x="141724" y="19163"/>
                  <a:pt x="142006" y="19420"/>
                  <a:pt x="142373" y="19640"/>
                </a:cubicBezTo>
                <a:cubicBezTo>
                  <a:pt x="143071" y="20069"/>
                  <a:pt x="143952" y="20350"/>
                  <a:pt x="144956" y="20546"/>
                </a:cubicBezTo>
                <a:cubicBezTo>
                  <a:pt x="144976" y="20549"/>
                  <a:pt x="144995" y="20551"/>
                  <a:pt x="145013" y="20551"/>
                </a:cubicBezTo>
                <a:cubicBezTo>
                  <a:pt x="145192" y="20551"/>
                  <a:pt x="145255" y="20396"/>
                  <a:pt x="145054" y="20362"/>
                </a:cubicBezTo>
                <a:cubicBezTo>
                  <a:pt x="144540" y="20264"/>
                  <a:pt x="144038" y="20130"/>
                  <a:pt x="143548" y="19946"/>
                </a:cubicBezTo>
                <a:cubicBezTo>
                  <a:pt x="143548" y="19946"/>
                  <a:pt x="143536" y="19946"/>
                  <a:pt x="143536" y="19934"/>
                </a:cubicBezTo>
                <a:cubicBezTo>
                  <a:pt x="143034" y="19616"/>
                  <a:pt x="142569" y="19285"/>
                  <a:pt x="142373" y="18881"/>
                </a:cubicBezTo>
                <a:cubicBezTo>
                  <a:pt x="142238" y="18599"/>
                  <a:pt x="142238" y="18305"/>
                  <a:pt x="142140" y="18024"/>
                </a:cubicBezTo>
                <a:cubicBezTo>
                  <a:pt x="141969" y="17534"/>
                  <a:pt x="141614" y="17081"/>
                  <a:pt x="141136" y="16640"/>
                </a:cubicBezTo>
                <a:cubicBezTo>
                  <a:pt x="141122" y="16626"/>
                  <a:pt x="141099" y="16620"/>
                  <a:pt x="141076" y="16620"/>
                </a:cubicBezTo>
                <a:cubicBezTo>
                  <a:pt x="141023" y="16620"/>
                  <a:pt x="140967" y="16651"/>
                  <a:pt x="141002" y="16677"/>
                </a:cubicBezTo>
                <a:cubicBezTo>
                  <a:pt x="141700" y="17314"/>
                  <a:pt x="141920" y="17901"/>
                  <a:pt x="142128" y="18612"/>
                </a:cubicBezTo>
                <a:cubicBezTo>
                  <a:pt x="142251" y="19052"/>
                  <a:pt x="142581" y="19395"/>
                  <a:pt x="143059" y="19738"/>
                </a:cubicBezTo>
                <a:cubicBezTo>
                  <a:pt x="142985" y="19713"/>
                  <a:pt x="142924" y="19677"/>
                  <a:pt x="142863" y="19640"/>
                </a:cubicBezTo>
                <a:cubicBezTo>
                  <a:pt x="142471" y="19432"/>
                  <a:pt x="142214" y="19163"/>
                  <a:pt x="141810" y="18967"/>
                </a:cubicBezTo>
                <a:cubicBezTo>
                  <a:pt x="141700" y="18905"/>
                  <a:pt x="141553" y="18869"/>
                  <a:pt x="141442" y="18807"/>
                </a:cubicBezTo>
                <a:cubicBezTo>
                  <a:pt x="141075" y="18661"/>
                  <a:pt x="140806" y="18354"/>
                  <a:pt x="140708" y="17987"/>
                </a:cubicBezTo>
                <a:cubicBezTo>
                  <a:pt x="140622" y="17718"/>
                  <a:pt x="140622" y="17473"/>
                  <a:pt x="140451" y="17216"/>
                </a:cubicBezTo>
                <a:cubicBezTo>
                  <a:pt x="140169" y="16763"/>
                  <a:pt x="139643" y="16346"/>
                  <a:pt x="138920" y="16040"/>
                </a:cubicBezTo>
                <a:cubicBezTo>
                  <a:pt x="138896" y="16040"/>
                  <a:pt x="138871" y="16040"/>
                  <a:pt x="138834" y="16028"/>
                </a:cubicBezTo>
                <a:cubicBezTo>
                  <a:pt x="138842" y="16026"/>
                  <a:pt x="138848" y="16024"/>
                  <a:pt x="138854" y="16023"/>
                </a:cubicBezTo>
                <a:lnTo>
                  <a:pt x="138854" y="16023"/>
                </a:lnTo>
                <a:cubicBezTo>
                  <a:pt x="138881" y="16032"/>
                  <a:pt x="138903" y="16040"/>
                  <a:pt x="138932" y="16040"/>
                </a:cubicBezTo>
                <a:cubicBezTo>
                  <a:pt x="138949" y="16044"/>
                  <a:pt x="138964" y="16045"/>
                  <a:pt x="138979" y="16045"/>
                </a:cubicBezTo>
                <a:cubicBezTo>
                  <a:pt x="139020" y="16045"/>
                  <a:pt x="139056" y="16034"/>
                  <a:pt x="139092" y="16016"/>
                </a:cubicBezTo>
                <a:cubicBezTo>
                  <a:pt x="139347" y="15877"/>
                  <a:pt x="139449" y="15834"/>
                  <a:pt x="139532" y="15834"/>
                </a:cubicBezTo>
                <a:cubicBezTo>
                  <a:pt x="139632" y="15834"/>
                  <a:pt x="139704" y="15897"/>
                  <a:pt x="139985" y="15930"/>
                </a:cubicBezTo>
                <a:cubicBezTo>
                  <a:pt x="140083" y="15938"/>
                  <a:pt x="140183" y="15942"/>
                  <a:pt x="140282" y="15942"/>
                </a:cubicBezTo>
                <a:cubicBezTo>
                  <a:pt x="140482" y="15942"/>
                  <a:pt x="140683" y="15926"/>
                  <a:pt x="140879" y="15893"/>
                </a:cubicBezTo>
                <a:cubicBezTo>
                  <a:pt x="141022" y="15879"/>
                  <a:pt x="141161" y="15874"/>
                  <a:pt x="141296" y="15874"/>
                </a:cubicBezTo>
                <a:cubicBezTo>
                  <a:pt x="141637" y="15874"/>
                  <a:pt x="141955" y="15906"/>
                  <a:pt x="142263" y="15906"/>
                </a:cubicBezTo>
                <a:cubicBezTo>
                  <a:pt x="142360" y="15906"/>
                  <a:pt x="142456" y="15903"/>
                  <a:pt x="142551" y="15895"/>
                </a:cubicBezTo>
                <a:lnTo>
                  <a:pt x="142551" y="15895"/>
                </a:lnTo>
                <a:cubicBezTo>
                  <a:pt x="142505" y="15909"/>
                  <a:pt x="142473" y="15943"/>
                  <a:pt x="142520" y="15967"/>
                </a:cubicBezTo>
                <a:cubicBezTo>
                  <a:pt x="143255" y="16359"/>
                  <a:pt x="142997" y="16959"/>
                  <a:pt x="143573" y="17412"/>
                </a:cubicBezTo>
                <a:cubicBezTo>
                  <a:pt x="144283" y="17950"/>
                  <a:pt x="144822" y="18354"/>
                  <a:pt x="144785" y="19052"/>
                </a:cubicBezTo>
                <a:cubicBezTo>
                  <a:pt x="144785" y="19077"/>
                  <a:pt x="144822" y="19089"/>
                  <a:pt x="144859" y="19089"/>
                </a:cubicBezTo>
                <a:cubicBezTo>
                  <a:pt x="144895" y="19089"/>
                  <a:pt x="144932" y="19077"/>
                  <a:pt x="144932" y="19052"/>
                </a:cubicBezTo>
                <a:cubicBezTo>
                  <a:pt x="144969" y="18477"/>
                  <a:pt x="144650" y="18024"/>
                  <a:pt x="144001" y="17559"/>
                </a:cubicBezTo>
                <a:cubicBezTo>
                  <a:pt x="143622" y="17314"/>
                  <a:pt x="143340" y="16946"/>
                  <a:pt x="143206" y="16506"/>
                </a:cubicBezTo>
                <a:cubicBezTo>
                  <a:pt x="143095" y="16236"/>
                  <a:pt x="142899" y="16016"/>
                  <a:pt x="142630" y="15893"/>
                </a:cubicBezTo>
                <a:lnTo>
                  <a:pt x="142593" y="15893"/>
                </a:lnTo>
                <a:cubicBezTo>
                  <a:pt x="142716" y="15881"/>
                  <a:pt x="142851" y="15857"/>
                  <a:pt x="142973" y="15832"/>
                </a:cubicBezTo>
                <a:cubicBezTo>
                  <a:pt x="143034" y="15808"/>
                  <a:pt x="143034" y="15746"/>
                  <a:pt x="143083" y="15722"/>
                </a:cubicBezTo>
                <a:cubicBezTo>
                  <a:pt x="143659" y="15428"/>
                  <a:pt x="143904" y="15416"/>
                  <a:pt x="144540" y="15355"/>
                </a:cubicBezTo>
                <a:cubicBezTo>
                  <a:pt x="144944" y="15318"/>
                  <a:pt x="145361" y="15244"/>
                  <a:pt x="145752" y="15122"/>
                </a:cubicBezTo>
                <a:cubicBezTo>
                  <a:pt x="146303" y="14926"/>
                  <a:pt x="146597" y="14620"/>
                  <a:pt x="146940" y="14338"/>
                </a:cubicBezTo>
                <a:lnTo>
                  <a:pt x="146940" y="14008"/>
                </a:lnTo>
                <a:cubicBezTo>
                  <a:pt x="146842" y="14081"/>
                  <a:pt x="146756" y="14142"/>
                  <a:pt x="146671" y="14204"/>
                </a:cubicBezTo>
                <a:cubicBezTo>
                  <a:pt x="146365" y="14449"/>
                  <a:pt x="146107" y="14730"/>
                  <a:pt x="145654" y="14914"/>
                </a:cubicBezTo>
                <a:cubicBezTo>
                  <a:pt x="145103" y="15146"/>
                  <a:pt x="144442" y="15134"/>
                  <a:pt x="143793" y="15257"/>
                </a:cubicBezTo>
                <a:cubicBezTo>
                  <a:pt x="143622" y="15281"/>
                  <a:pt x="143450" y="15342"/>
                  <a:pt x="143291" y="15416"/>
                </a:cubicBezTo>
                <a:cubicBezTo>
                  <a:pt x="143326" y="15431"/>
                  <a:pt x="143340" y="15454"/>
                  <a:pt x="143337" y="15477"/>
                </a:cubicBezTo>
                <a:lnTo>
                  <a:pt x="143337" y="15477"/>
                </a:lnTo>
                <a:cubicBezTo>
                  <a:pt x="143334" y="15458"/>
                  <a:pt x="143320" y="15441"/>
                  <a:pt x="143291" y="15428"/>
                </a:cubicBezTo>
                <a:cubicBezTo>
                  <a:pt x="143267" y="15416"/>
                  <a:pt x="143230" y="15404"/>
                  <a:pt x="143206" y="15404"/>
                </a:cubicBezTo>
                <a:cubicBezTo>
                  <a:pt x="142763" y="15370"/>
                  <a:pt x="142440" y="15227"/>
                  <a:pt x="142011" y="15227"/>
                </a:cubicBezTo>
                <a:cubicBezTo>
                  <a:pt x="141966" y="15227"/>
                  <a:pt x="141919" y="15229"/>
                  <a:pt x="141871" y="15232"/>
                </a:cubicBezTo>
                <a:cubicBezTo>
                  <a:pt x="141651" y="15269"/>
                  <a:pt x="141430" y="15330"/>
                  <a:pt x="141222" y="15391"/>
                </a:cubicBezTo>
                <a:cubicBezTo>
                  <a:pt x="141011" y="15431"/>
                  <a:pt x="140840" y="15449"/>
                  <a:pt x="140689" y="15449"/>
                </a:cubicBezTo>
                <a:cubicBezTo>
                  <a:pt x="140376" y="15449"/>
                  <a:pt x="140148" y="15372"/>
                  <a:pt x="139826" y="15257"/>
                </a:cubicBezTo>
                <a:cubicBezTo>
                  <a:pt x="139177" y="15049"/>
                  <a:pt x="138639" y="15110"/>
                  <a:pt x="137941" y="14951"/>
                </a:cubicBezTo>
                <a:cubicBezTo>
                  <a:pt x="137588" y="14860"/>
                  <a:pt x="137389" y="14763"/>
                  <a:pt x="137091" y="14763"/>
                </a:cubicBezTo>
                <a:cubicBezTo>
                  <a:pt x="136986" y="14763"/>
                  <a:pt x="136869" y="14775"/>
                  <a:pt x="136729" y="14804"/>
                </a:cubicBezTo>
                <a:cubicBezTo>
                  <a:pt x="136643" y="14828"/>
                  <a:pt x="136606" y="14865"/>
                  <a:pt x="136618" y="14902"/>
                </a:cubicBezTo>
                <a:cubicBezTo>
                  <a:pt x="136533" y="14853"/>
                  <a:pt x="136447" y="14816"/>
                  <a:pt x="136361" y="14791"/>
                </a:cubicBezTo>
                <a:cubicBezTo>
                  <a:pt x="136307" y="14779"/>
                  <a:pt x="136245" y="14773"/>
                  <a:pt x="136177" y="14773"/>
                </a:cubicBezTo>
                <a:cubicBezTo>
                  <a:pt x="135923" y="14773"/>
                  <a:pt x="135602" y="14848"/>
                  <a:pt x="135418" y="14877"/>
                </a:cubicBezTo>
                <a:cubicBezTo>
                  <a:pt x="135088" y="14926"/>
                  <a:pt x="134757" y="14975"/>
                  <a:pt x="134427" y="15024"/>
                </a:cubicBezTo>
                <a:cubicBezTo>
                  <a:pt x="134482" y="15089"/>
                  <a:pt x="134371" y="15160"/>
                  <a:pt x="134250" y="15160"/>
                </a:cubicBezTo>
                <a:cubicBezTo>
                  <a:pt x="134210" y="15160"/>
                  <a:pt x="134169" y="15152"/>
                  <a:pt x="134133" y="15134"/>
                </a:cubicBezTo>
                <a:cubicBezTo>
                  <a:pt x="134096" y="15122"/>
                  <a:pt x="134072" y="15110"/>
                  <a:pt x="134035" y="15098"/>
                </a:cubicBezTo>
                <a:cubicBezTo>
                  <a:pt x="133734" y="15001"/>
                  <a:pt x="133196" y="14932"/>
                  <a:pt x="132704" y="14900"/>
                </a:cubicBezTo>
                <a:lnTo>
                  <a:pt x="132704" y="14900"/>
                </a:lnTo>
                <a:cubicBezTo>
                  <a:pt x="133201" y="14930"/>
                  <a:pt x="133734" y="14989"/>
                  <a:pt x="134023" y="15085"/>
                </a:cubicBezTo>
                <a:cubicBezTo>
                  <a:pt x="134059" y="15098"/>
                  <a:pt x="134096" y="15110"/>
                  <a:pt x="134121" y="15122"/>
                </a:cubicBezTo>
                <a:cubicBezTo>
                  <a:pt x="134157" y="15140"/>
                  <a:pt x="134199" y="15148"/>
                  <a:pt x="134241" y="15148"/>
                </a:cubicBezTo>
                <a:cubicBezTo>
                  <a:pt x="134364" y="15148"/>
                  <a:pt x="134479" y="15079"/>
                  <a:pt x="134414" y="15024"/>
                </a:cubicBezTo>
                <a:cubicBezTo>
                  <a:pt x="134402" y="15012"/>
                  <a:pt x="134390" y="15000"/>
                  <a:pt x="134378" y="14987"/>
                </a:cubicBezTo>
                <a:cubicBezTo>
                  <a:pt x="134047" y="14840"/>
                  <a:pt x="133680" y="14755"/>
                  <a:pt x="133312" y="14742"/>
                </a:cubicBezTo>
                <a:cubicBezTo>
                  <a:pt x="132774" y="14718"/>
                  <a:pt x="132223" y="14681"/>
                  <a:pt x="131684" y="14632"/>
                </a:cubicBezTo>
                <a:cubicBezTo>
                  <a:pt x="131580" y="14624"/>
                  <a:pt x="131470" y="14615"/>
                  <a:pt x="131363" y="14615"/>
                </a:cubicBezTo>
                <a:cubicBezTo>
                  <a:pt x="131318" y="14615"/>
                  <a:pt x="131274" y="14616"/>
                  <a:pt x="131231" y="14620"/>
                </a:cubicBezTo>
                <a:cubicBezTo>
                  <a:pt x="130827" y="14644"/>
                  <a:pt x="130692" y="14816"/>
                  <a:pt x="130460" y="14975"/>
                </a:cubicBezTo>
                <a:cubicBezTo>
                  <a:pt x="130080" y="15220"/>
                  <a:pt x="129664" y="15404"/>
                  <a:pt x="129223" y="15514"/>
                </a:cubicBezTo>
                <a:cubicBezTo>
                  <a:pt x="128733" y="15636"/>
                  <a:pt x="128182" y="15722"/>
                  <a:pt x="127680" y="15808"/>
                </a:cubicBezTo>
                <a:lnTo>
                  <a:pt x="127668" y="15808"/>
                </a:lnTo>
                <a:cubicBezTo>
                  <a:pt x="127654" y="15812"/>
                  <a:pt x="127642" y="15817"/>
                  <a:pt x="127631" y="15822"/>
                </a:cubicBezTo>
                <a:lnTo>
                  <a:pt x="127631" y="15822"/>
                </a:lnTo>
                <a:cubicBezTo>
                  <a:pt x="127422" y="15763"/>
                  <a:pt x="127202" y="15694"/>
                  <a:pt x="126982" y="15636"/>
                </a:cubicBezTo>
                <a:cubicBezTo>
                  <a:pt x="126752" y="15581"/>
                  <a:pt x="126519" y="15554"/>
                  <a:pt x="126286" y="15554"/>
                </a:cubicBezTo>
                <a:cubicBezTo>
                  <a:pt x="125852" y="15554"/>
                  <a:pt x="125422" y="15649"/>
                  <a:pt x="125023" y="15832"/>
                </a:cubicBezTo>
                <a:lnTo>
                  <a:pt x="125011" y="15832"/>
                </a:lnTo>
                <a:cubicBezTo>
                  <a:pt x="125007" y="15834"/>
                  <a:pt x="125003" y="15836"/>
                  <a:pt x="124999" y="15839"/>
                </a:cubicBezTo>
                <a:lnTo>
                  <a:pt x="124999" y="15839"/>
                </a:lnTo>
                <a:cubicBezTo>
                  <a:pt x="124701" y="15765"/>
                  <a:pt x="124404" y="15660"/>
                  <a:pt x="124129" y="15624"/>
                </a:cubicBezTo>
                <a:cubicBezTo>
                  <a:pt x="123444" y="15526"/>
                  <a:pt x="122868" y="15587"/>
                  <a:pt x="122268" y="15318"/>
                </a:cubicBezTo>
                <a:cubicBezTo>
                  <a:pt x="121509" y="14963"/>
                  <a:pt x="121252" y="14412"/>
                  <a:pt x="120628" y="13996"/>
                </a:cubicBezTo>
                <a:cubicBezTo>
                  <a:pt x="120015" y="13628"/>
                  <a:pt x="119342" y="13383"/>
                  <a:pt x="118644" y="13261"/>
                </a:cubicBezTo>
                <a:cubicBezTo>
                  <a:pt x="118465" y="13232"/>
                  <a:pt x="118277" y="13220"/>
                  <a:pt x="118083" y="13220"/>
                </a:cubicBezTo>
                <a:cubicBezTo>
                  <a:pt x="117375" y="13220"/>
                  <a:pt x="116597" y="13380"/>
                  <a:pt x="115963" y="13457"/>
                </a:cubicBezTo>
                <a:lnTo>
                  <a:pt x="115755" y="13396"/>
                </a:lnTo>
                <a:cubicBezTo>
                  <a:pt x="115302" y="13236"/>
                  <a:pt x="114849" y="13138"/>
                  <a:pt x="114371" y="13090"/>
                </a:cubicBezTo>
                <a:cubicBezTo>
                  <a:pt x="114175" y="13071"/>
                  <a:pt x="113978" y="13063"/>
                  <a:pt x="113782" y="13063"/>
                </a:cubicBezTo>
                <a:cubicBezTo>
                  <a:pt x="112950" y="13063"/>
                  <a:pt x="112120" y="13206"/>
                  <a:pt x="111298" y="13285"/>
                </a:cubicBezTo>
                <a:cubicBezTo>
                  <a:pt x="110975" y="13315"/>
                  <a:pt x="110651" y="13331"/>
                  <a:pt x="110325" y="13331"/>
                </a:cubicBezTo>
                <a:cubicBezTo>
                  <a:pt x="109847" y="13331"/>
                  <a:pt x="109366" y="13297"/>
                  <a:pt x="108886" y="13224"/>
                </a:cubicBezTo>
                <a:cubicBezTo>
                  <a:pt x="108408" y="13163"/>
                  <a:pt x="107380" y="13114"/>
                  <a:pt x="107049" y="12943"/>
                </a:cubicBezTo>
                <a:cubicBezTo>
                  <a:pt x="106792" y="12796"/>
                  <a:pt x="106645" y="12563"/>
                  <a:pt x="106400" y="12404"/>
                </a:cubicBezTo>
                <a:cubicBezTo>
                  <a:pt x="106008" y="12171"/>
                  <a:pt x="105592" y="11988"/>
                  <a:pt x="105164" y="11865"/>
                </a:cubicBezTo>
                <a:cubicBezTo>
                  <a:pt x="105130" y="11853"/>
                  <a:pt x="105097" y="11847"/>
                  <a:pt x="105066" y="11847"/>
                </a:cubicBezTo>
                <a:close/>
                <a:moveTo>
                  <a:pt x="128449" y="24976"/>
                </a:moveTo>
                <a:cubicBezTo>
                  <a:pt x="128391" y="24976"/>
                  <a:pt x="128334" y="25005"/>
                  <a:pt x="128378" y="25040"/>
                </a:cubicBezTo>
                <a:lnTo>
                  <a:pt x="128378" y="25027"/>
                </a:lnTo>
                <a:cubicBezTo>
                  <a:pt x="128611" y="25211"/>
                  <a:pt x="128819" y="25407"/>
                  <a:pt x="129027" y="25615"/>
                </a:cubicBezTo>
                <a:cubicBezTo>
                  <a:pt x="129038" y="25630"/>
                  <a:pt x="129058" y="25636"/>
                  <a:pt x="129079" y="25636"/>
                </a:cubicBezTo>
                <a:cubicBezTo>
                  <a:pt x="129128" y="25636"/>
                  <a:pt x="129184" y="25604"/>
                  <a:pt x="129150" y="25578"/>
                </a:cubicBezTo>
                <a:cubicBezTo>
                  <a:pt x="128954" y="25358"/>
                  <a:pt x="128745" y="25162"/>
                  <a:pt x="128513" y="24991"/>
                </a:cubicBezTo>
                <a:cubicBezTo>
                  <a:pt x="128495" y="24980"/>
                  <a:pt x="128472" y="24976"/>
                  <a:pt x="128449" y="24976"/>
                </a:cubicBezTo>
                <a:close/>
                <a:moveTo>
                  <a:pt x="15165" y="24902"/>
                </a:moveTo>
                <a:cubicBezTo>
                  <a:pt x="15070" y="24902"/>
                  <a:pt x="14970" y="24910"/>
                  <a:pt x="14864" y="24929"/>
                </a:cubicBezTo>
                <a:cubicBezTo>
                  <a:pt x="14774" y="24952"/>
                  <a:pt x="14798" y="25016"/>
                  <a:pt x="14880" y="25016"/>
                </a:cubicBezTo>
                <a:cubicBezTo>
                  <a:pt x="14886" y="25016"/>
                  <a:pt x="14893" y="25016"/>
                  <a:pt x="14901" y="25015"/>
                </a:cubicBezTo>
                <a:cubicBezTo>
                  <a:pt x="14986" y="24999"/>
                  <a:pt x="15063" y="24992"/>
                  <a:pt x="15135" y="24992"/>
                </a:cubicBezTo>
                <a:cubicBezTo>
                  <a:pt x="15613" y="24992"/>
                  <a:pt x="15842" y="25302"/>
                  <a:pt x="16321" y="25333"/>
                </a:cubicBezTo>
                <a:cubicBezTo>
                  <a:pt x="16493" y="25333"/>
                  <a:pt x="16652" y="25333"/>
                  <a:pt x="16823" y="25309"/>
                </a:cubicBezTo>
                <a:cubicBezTo>
                  <a:pt x="16975" y="25294"/>
                  <a:pt x="17124" y="25285"/>
                  <a:pt x="17267" y="25285"/>
                </a:cubicBezTo>
                <a:cubicBezTo>
                  <a:pt x="17702" y="25285"/>
                  <a:pt x="18081" y="25369"/>
                  <a:pt x="18293" y="25627"/>
                </a:cubicBezTo>
                <a:cubicBezTo>
                  <a:pt x="18303" y="25638"/>
                  <a:pt x="18321" y="25642"/>
                  <a:pt x="18341" y="25642"/>
                </a:cubicBezTo>
                <a:cubicBezTo>
                  <a:pt x="18392" y="25642"/>
                  <a:pt x="18454" y="25613"/>
                  <a:pt x="18427" y="25578"/>
                </a:cubicBezTo>
                <a:cubicBezTo>
                  <a:pt x="18202" y="25313"/>
                  <a:pt x="17790" y="25184"/>
                  <a:pt x="17290" y="25184"/>
                </a:cubicBezTo>
                <a:cubicBezTo>
                  <a:pt x="17191" y="25184"/>
                  <a:pt x="17088" y="25189"/>
                  <a:pt x="16982" y="25199"/>
                </a:cubicBezTo>
                <a:cubicBezTo>
                  <a:pt x="16914" y="25206"/>
                  <a:pt x="16849" y="25209"/>
                  <a:pt x="16785" y="25209"/>
                </a:cubicBezTo>
                <a:cubicBezTo>
                  <a:pt x="16155" y="25209"/>
                  <a:pt x="15747" y="24902"/>
                  <a:pt x="15165" y="24902"/>
                </a:cubicBezTo>
                <a:close/>
                <a:moveTo>
                  <a:pt x="72785" y="21930"/>
                </a:moveTo>
                <a:cubicBezTo>
                  <a:pt x="72738" y="21930"/>
                  <a:pt x="72691" y="21950"/>
                  <a:pt x="72705" y="21979"/>
                </a:cubicBezTo>
                <a:cubicBezTo>
                  <a:pt x="72913" y="22456"/>
                  <a:pt x="73023" y="22872"/>
                  <a:pt x="73611" y="23252"/>
                </a:cubicBezTo>
                <a:cubicBezTo>
                  <a:pt x="74039" y="23521"/>
                  <a:pt x="74554" y="23778"/>
                  <a:pt x="74921" y="24072"/>
                </a:cubicBezTo>
                <a:cubicBezTo>
                  <a:pt x="75117" y="24232"/>
                  <a:pt x="75264" y="24427"/>
                  <a:pt x="75349" y="24648"/>
                </a:cubicBezTo>
                <a:lnTo>
                  <a:pt x="75349" y="24660"/>
                </a:lnTo>
                <a:cubicBezTo>
                  <a:pt x="75411" y="24770"/>
                  <a:pt x="75349" y="24868"/>
                  <a:pt x="75472" y="24978"/>
                </a:cubicBezTo>
                <a:cubicBezTo>
                  <a:pt x="75778" y="25248"/>
                  <a:pt x="76647" y="25493"/>
                  <a:pt x="77137" y="25652"/>
                </a:cubicBezTo>
                <a:cubicBezTo>
                  <a:pt x="77296" y="25713"/>
                  <a:pt x="77468" y="25738"/>
                  <a:pt x="77639" y="25750"/>
                </a:cubicBezTo>
                <a:cubicBezTo>
                  <a:pt x="77651" y="25750"/>
                  <a:pt x="77664" y="25751"/>
                  <a:pt x="77677" y="25751"/>
                </a:cubicBezTo>
                <a:cubicBezTo>
                  <a:pt x="77958" y="25751"/>
                  <a:pt x="78363" y="25627"/>
                  <a:pt x="78655" y="25627"/>
                </a:cubicBezTo>
                <a:cubicBezTo>
                  <a:pt x="78707" y="25626"/>
                  <a:pt x="78760" y="25625"/>
                  <a:pt x="78812" y="25625"/>
                </a:cubicBezTo>
                <a:cubicBezTo>
                  <a:pt x="79179" y="25625"/>
                  <a:pt x="79552" y="25663"/>
                  <a:pt x="79916" y="25738"/>
                </a:cubicBezTo>
                <a:cubicBezTo>
                  <a:pt x="79923" y="25738"/>
                  <a:pt x="79929" y="25739"/>
                  <a:pt x="79935" y="25739"/>
                </a:cubicBezTo>
                <a:cubicBezTo>
                  <a:pt x="80009" y="25739"/>
                  <a:pt x="80044" y="25674"/>
                  <a:pt x="79953" y="25652"/>
                </a:cubicBezTo>
                <a:cubicBezTo>
                  <a:pt x="79591" y="25589"/>
                  <a:pt x="79272" y="25566"/>
                  <a:pt x="78956" y="25566"/>
                </a:cubicBezTo>
                <a:cubicBezTo>
                  <a:pt x="78598" y="25566"/>
                  <a:pt x="78244" y="25595"/>
                  <a:pt x="77835" y="25627"/>
                </a:cubicBezTo>
                <a:cubicBezTo>
                  <a:pt x="77778" y="25632"/>
                  <a:pt x="77723" y="25635"/>
                  <a:pt x="77670" y="25635"/>
                </a:cubicBezTo>
                <a:cubicBezTo>
                  <a:pt x="77197" y="25635"/>
                  <a:pt x="76860" y="25451"/>
                  <a:pt x="76464" y="25297"/>
                </a:cubicBezTo>
                <a:cubicBezTo>
                  <a:pt x="76243" y="25211"/>
                  <a:pt x="75876" y="25125"/>
                  <a:pt x="75729" y="25015"/>
                </a:cubicBezTo>
                <a:cubicBezTo>
                  <a:pt x="75570" y="24905"/>
                  <a:pt x="75570" y="24697"/>
                  <a:pt x="75509" y="24550"/>
                </a:cubicBezTo>
                <a:cubicBezTo>
                  <a:pt x="75325" y="24183"/>
                  <a:pt x="74909" y="23913"/>
                  <a:pt x="74431" y="23619"/>
                </a:cubicBezTo>
                <a:cubicBezTo>
                  <a:pt x="74015" y="23362"/>
                  <a:pt x="73501" y="23105"/>
                  <a:pt x="73231" y="22787"/>
                </a:cubicBezTo>
                <a:cubicBezTo>
                  <a:pt x="73035" y="22542"/>
                  <a:pt x="72974" y="22223"/>
                  <a:pt x="72864" y="21966"/>
                </a:cubicBezTo>
                <a:cubicBezTo>
                  <a:pt x="72854" y="21941"/>
                  <a:pt x="72820" y="21930"/>
                  <a:pt x="72785" y="21930"/>
                </a:cubicBezTo>
                <a:close/>
                <a:moveTo>
                  <a:pt x="122170" y="25762"/>
                </a:moveTo>
                <a:cubicBezTo>
                  <a:pt x="122184" y="25763"/>
                  <a:pt x="122198" y="25764"/>
                  <a:pt x="122212" y="25766"/>
                </a:cubicBezTo>
                <a:lnTo>
                  <a:pt x="122212" y="25766"/>
                </a:lnTo>
                <a:cubicBezTo>
                  <a:pt x="122207" y="25764"/>
                  <a:pt x="122201" y="25763"/>
                  <a:pt x="122195" y="25762"/>
                </a:cubicBezTo>
                <a:close/>
                <a:moveTo>
                  <a:pt x="375" y="25006"/>
                </a:moveTo>
                <a:cubicBezTo>
                  <a:pt x="250" y="25006"/>
                  <a:pt x="125" y="25013"/>
                  <a:pt x="0" y="25027"/>
                </a:cubicBezTo>
                <a:lnTo>
                  <a:pt x="0" y="25101"/>
                </a:lnTo>
                <a:cubicBezTo>
                  <a:pt x="147" y="25082"/>
                  <a:pt x="294" y="25073"/>
                  <a:pt x="441" y="25073"/>
                </a:cubicBezTo>
                <a:cubicBezTo>
                  <a:pt x="588" y="25073"/>
                  <a:pt x="735" y="25082"/>
                  <a:pt x="882" y="25101"/>
                </a:cubicBezTo>
                <a:cubicBezTo>
                  <a:pt x="1530" y="25187"/>
                  <a:pt x="1335" y="25309"/>
                  <a:pt x="1739" y="25444"/>
                </a:cubicBezTo>
                <a:cubicBezTo>
                  <a:pt x="1850" y="25484"/>
                  <a:pt x="1970" y="25508"/>
                  <a:pt x="2092" y="25508"/>
                </a:cubicBezTo>
                <a:cubicBezTo>
                  <a:pt x="2117" y="25508"/>
                  <a:pt x="2142" y="25507"/>
                  <a:pt x="2167" y="25505"/>
                </a:cubicBezTo>
                <a:cubicBezTo>
                  <a:pt x="2877" y="25529"/>
                  <a:pt x="3306" y="25468"/>
                  <a:pt x="3759" y="25848"/>
                </a:cubicBezTo>
                <a:cubicBezTo>
                  <a:pt x="3773" y="25858"/>
                  <a:pt x="3794" y="25863"/>
                  <a:pt x="3815" y="25863"/>
                </a:cubicBezTo>
                <a:cubicBezTo>
                  <a:pt x="3869" y="25863"/>
                  <a:pt x="3929" y="25834"/>
                  <a:pt x="3894" y="25799"/>
                </a:cubicBezTo>
                <a:cubicBezTo>
                  <a:pt x="3673" y="25615"/>
                  <a:pt x="3416" y="25493"/>
                  <a:pt x="3134" y="25444"/>
                </a:cubicBezTo>
                <a:cubicBezTo>
                  <a:pt x="2596" y="25333"/>
                  <a:pt x="2130" y="25456"/>
                  <a:pt x="1616" y="25248"/>
                </a:cubicBezTo>
                <a:cubicBezTo>
                  <a:pt x="1219" y="25087"/>
                  <a:pt x="800" y="25006"/>
                  <a:pt x="375" y="25006"/>
                </a:cubicBezTo>
                <a:close/>
                <a:moveTo>
                  <a:pt x="10228" y="25863"/>
                </a:moveTo>
                <a:cubicBezTo>
                  <a:pt x="10218" y="25863"/>
                  <a:pt x="10218" y="25866"/>
                  <a:pt x="10224" y="25872"/>
                </a:cubicBezTo>
                <a:lnTo>
                  <a:pt x="10297" y="25872"/>
                </a:lnTo>
                <a:cubicBezTo>
                  <a:pt x="10260" y="25866"/>
                  <a:pt x="10239" y="25863"/>
                  <a:pt x="10228" y="25863"/>
                </a:cubicBezTo>
                <a:close/>
                <a:moveTo>
                  <a:pt x="95891" y="24908"/>
                </a:moveTo>
                <a:cubicBezTo>
                  <a:pt x="95651" y="24908"/>
                  <a:pt x="95405" y="24933"/>
                  <a:pt x="95160" y="24978"/>
                </a:cubicBezTo>
                <a:cubicBezTo>
                  <a:pt x="94793" y="25064"/>
                  <a:pt x="94646" y="25236"/>
                  <a:pt x="94242" y="25309"/>
                </a:cubicBezTo>
                <a:cubicBezTo>
                  <a:pt x="94009" y="25333"/>
                  <a:pt x="93777" y="25395"/>
                  <a:pt x="93544" y="25468"/>
                </a:cubicBezTo>
                <a:cubicBezTo>
                  <a:pt x="93287" y="25578"/>
                  <a:pt x="93042" y="25725"/>
                  <a:pt x="92846" y="25921"/>
                </a:cubicBezTo>
                <a:cubicBezTo>
                  <a:pt x="92811" y="25956"/>
                  <a:pt x="92870" y="25985"/>
                  <a:pt x="92925" y="25985"/>
                </a:cubicBezTo>
                <a:cubicBezTo>
                  <a:pt x="92946" y="25985"/>
                  <a:pt x="92967" y="25981"/>
                  <a:pt x="92981" y="25970"/>
                </a:cubicBezTo>
                <a:cubicBezTo>
                  <a:pt x="93201" y="25738"/>
                  <a:pt x="93471" y="25578"/>
                  <a:pt x="93764" y="25468"/>
                </a:cubicBezTo>
                <a:cubicBezTo>
                  <a:pt x="94034" y="25395"/>
                  <a:pt x="94352" y="25431"/>
                  <a:pt x="94609" y="25358"/>
                </a:cubicBezTo>
                <a:cubicBezTo>
                  <a:pt x="94719" y="25333"/>
                  <a:pt x="94756" y="25260"/>
                  <a:pt x="94842" y="25223"/>
                </a:cubicBezTo>
                <a:cubicBezTo>
                  <a:pt x="95209" y="25027"/>
                  <a:pt x="95638" y="24991"/>
                  <a:pt x="96140" y="24991"/>
                </a:cubicBezTo>
                <a:cubicBezTo>
                  <a:pt x="96250" y="24991"/>
                  <a:pt x="96250" y="24917"/>
                  <a:pt x="96140" y="24917"/>
                </a:cubicBezTo>
                <a:cubicBezTo>
                  <a:pt x="96057" y="24911"/>
                  <a:pt x="95974" y="24908"/>
                  <a:pt x="95891" y="24908"/>
                </a:cubicBezTo>
                <a:close/>
                <a:moveTo>
                  <a:pt x="104806" y="24967"/>
                </a:moveTo>
                <a:cubicBezTo>
                  <a:pt x="104775" y="24967"/>
                  <a:pt x="104745" y="24978"/>
                  <a:pt x="104735" y="25003"/>
                </a:cubicBezTo>
                <a:cubicBezTo>
                  <a:pt x="104588" y="25309"/>
                  <a:pt x="104613" y="25689"/>
                  <a:pt x="104821" y="25970"/>
                </a:cubicBezTo>
                <a:cubicBezTo>
                  <a:pt x="104835" y="25989"/>
                  <a:pt x="104865" y="25997"/>
                  <a:pt x="104895" y="25997"/>
                </a:cubicBezTo>
                <a:cubicBezTo>
                  <a:pt x="104945" y="25997"/>
                  <a:pt x="104995" y="25976"/>
                  <a:pt x="104980" y="25946"/>
                </a:cubicBezTo>
                <a:cubicBezTo>
                  <a:pt x="104784" y="25676"/>
                  <a:pt x="104747" y="25321"/>
                  <a:pt x="104894" y="25027"/>
                </a:cubicBezTo>
                <a:cubicBezTo>
                  <a:pt x="104901" y="24991"/>
                  <a:pt x="104852" y="24967"/>
                  <a:pt x="104806" y="24967"/>
                </a:cubicBezTo>
                <a:close/>
                <a:moveTo>
                  <a:pt x="30705" y="23840"/>
                </a:moveTo>
                <a:cubicBezTo>
                  <a:pt x="30644" y="23840"/>
                  <a:pt x="30589" y="23882"/>
                  <a:pt x="30647" y="23901"/>
                </a:cubicBezTo>
                <a:cubicBezTo>
                  <a:pt x="31173" y="24121"/>
                  <a:pt x="31675" y="24391"/>
                  <a:pt x="32140" y="24709"/>
                </a:cubicBezTo>
                <a:cubicBezTo>
                  <a:pt x="32373" y="24868"/>
                  <a:pt x="32545" y="25064"/>
                  <a:pt x="32851" y="25199"/>
                </a:cubicBezTo>
                <a:cubicBezTo>
                  <a:pt x="33267" y="25382"/>
                  <a:pt x="33904" y="25480"/>
                  <a:pt x="34393" y="25603"/>
                </a:cubicBezTo>
                <a:lnTo>
                  <a:pt x="36487" y="26093"/>
                </a:lnTo>
                <a:cubicBezTo>
                  <a:pt x="36501" y="26096"/>
                  <a:pt x="36514" y="26098"/>
                  <a:pt x="36526" y="26098"/>
                </a:cubicBezTo>
                <a:cubicBezTo>
                  <a:pt x="36602" y="26098"/>
                  <a:pt x="36645" y="26040"/>
                  <a:pt x="36561" y="26019"/>
                </a:cubicBezTo>
                <a:cubicBezTo>
                  <a:pt x="35410" y="25750"/>
                  <a:pt x="33842" y="25529"/>
                  <a:pt x="32924" y="25089"/>
                </a:cubicBezTo>
                <a:cubicBezTo>
                  <a:pt x="32128" y="24697"/>
                  <a:pt x="31626" y="24219"/>
                  <a:pt x="30757" y="23852"/>
                </a:cubicBezTo>
                <a:cubicBezTo>
                  <a:pt x="30741" y="23844"/>
                  <a:pt x="30723" y="23840"/>
                  <a:pt x="30705" y="23840"/>
                </a:cubicBezTo>
                <a:close/>
                <a:moveTo>
                  <a:pt x="114965" y="23278"/>
                </a:moveTo>
                <a:cubicBezTo>
                  <a:pt x="114940" y="23278"/>
                  <a:pt x="114914" y="23285"/>
                  <a:pt x="114898" y="23301"/>
                </a:cubicBezTo>
                <a:cubicBezTo>
                  <a:pt x="114481" y="23693"/>
                  <a:pt x="113600" y="24023"/>
                  <a:pt x="113343" y="24452"/>
                </a:cubicBezTo>
                <a:cubicBezTo>
                  <a:pt x="113257" y="24611"/>
                  <a:pt x="113318" y="24770"/>
                  <a:pt x="113343" y="24929"/>
                </a:cubicBezTo>
                <a:cubicBezTo>
                  <a:pt x="113404" y="25321"/>
                  <a:pt x="113343" y="25725"/>
                  <a:pt x="113171" y="26080"/>
                </a:cubicBezTo>
                <a:cubicBezTo>
                  <a:pt x="113156" y="26111"/>
                  <a:pt x="113206" y="26132"/>
                  <a:pt x="113253" y="26132"/>
                </a:cubicBezTo>
                <a:cubicBezTo>
                  <a:pt x="113281" y="26132"/>
                  <a:pt x="113309" y="26124"/>
                  <a:pt x="113318" y="26105"/>
                </a:cubicBezTo>
                <a:cubicBezTo>
                  <a:pt x="113538" y="25652"/>
                  <a:pt x="113440" y="25236"/>
                  <a:pt x="113477" y="24770"/>
                </a:cubicBezTo>
                <a:cubicBezTo>
                  <a:pt x="113502" y="24244"/>
                  <a:pt x="114530" y="23803"/>
                  <a:pt x="115032" y="23338"/>
                </a:cubicBezTo>
                <a:cubicBezTo>
                  <a:pt x="115065" y="23305"/>
                  <a:pt x="115016" y="23278"/>
                  <a:pt x="114965" y="23278"/>
                </a:cubicBezTo>
                <a:close/>
                <a:moveTo>
                  <a:pt x="60461" y="24207"/>
                </a:moveTo>
                <a:cubicBezTo>
                  <a:pt x="60363" y="24207"/>
                  <a:pt x="60363" y="24293"/>
                  <a:pt x="60461" y="24293"/>
                </a:cubicBezTo>
                <a:cubicBezTo>
                  <a:pt x="60828" y="24329"/>
                  <a:pt x="61171" y="24476"/>
                  <a:pt x="61465" y="24709"/>
                </a:cubicBezTo>
                <a:cubicBezTo>
                  <a:pt x="61538" y="24782"/>
                  <a:pt x="61599" y="24844"/>
                  <a:pt x="61685" y="24917"/>
                </a:cubicBezTo>
                <a:cubicBezTo>
                  <a:pt x="61820" y="25027"/>
                  <a:pt x="61991" y="25125"/>
                  <a:pt x="62163" y="25174"/>
                </a:cubicBezTo>
                <a:cubicBezTo>
                  <a:pt x="62591" y="25309"/>
                  <a:pt x="63142" y="25297"/>
                  <a:pt x="63632" y="25346"/>
                </a:cubicBezTo>
                <a:cubicBezTo>
                  <a:pt x="63633" y="25346"/>
                  <a:pt x="63634" y="25346"/>
                  <a:pt x="63635" y="25346"/>
                </a:cubicBezTo>
                <a:lnTo>
                  <a:pt x="63635" y="25346"/>
                </a:lnTo>
                <a:cubicBezTo>
                  <a:pt x="63417" y="25359"/>
                  <a:pt x="63187" y="25395"/>
                  <a:pt x="62897" y="25407"/>
                </a:cubicBezTo>
                <a:cubicBezTo>
                  <a:pt x="62803" y="25413"/>
                  <a:pt x="62712" y="25416"/>
                  <a:pt x="62624" y="25416"/>
                </a:cubicBezTo>
                <a:cubicBezTo>
                  <a:pt x="61631" y="25416"/>
                  <a:pt x="60969" y="25060"/>
                  <a:pt x="60081" y="24880"/>
                </a:cubicBezTo>
                <a:cubicBezTo>
                  <a:pt x="59354" y="24744"/>
                  <a:pt x="58616" y="24671"/>
                  <a:pt x="57877" y="24671"/>
                </a:cubicBezTo>
                <a:cubicBezTo>
                  <a:pt x="57820" y="24671"/>
                  <a:pt x="57763" y="24671"/>
                  <a:pt x="57706" y="24672"/>
                </a:cubicBezTo>
                <a:cubicBezTo>
                  <a:pt x="57596" y="24672"/>
                  <a:pt x="57596" y="24746"/>
                  <a:pt x="57706" y="24746"/>
                </a:cubicBezTo>
                <a:cubicBezTo>
                  <a:pt x="58685" y="24746"/>
                  <a:pt x="59677" y="24856"/>
                  <a:pt x="60644" y="25113"/>
                </a:cubicBezTo>
                <a:cubicBezTo>
                  <a:pt x="61134" y="25248"/>
                  <a:pt x="61624" y="25505"/>
                  <a:pt x="62199" y="25542"/>
                </a:cubicBezTo>
                <a:cubicBezTo>
                  <a:pt x="62444" y="25542"/>
                  <a:pt x="62689" y="25529"/>
                  <a:pt x="62934" y="25493"/>
                </a:cubicBezTo>
                <a:cubicBezTo>
                  <a:pt x="63325" y="25468"/>
                  <a:pt x="63652" y="25448"/>
                  <a:pt x="63958" y="25448"/>
                </a:cubicBezTo>
                <a:cubicBezTo>
                  <a:pt x="64427" y="25448"/>
                  <a:pt x="64849" y="25496"/>
                  <a:pt x="65383" y="25652"/>
                </a:cubicBezTo>
                <a:cubicBezTo>
                  <a:pt x="65946" y="25811"/>
                  <a:pt x="66460" y="26007"/>
                  <a:pt x="67073" y="26129"/>
                </a:cubicBezTo>
                <a:cubicBezTo>
                  <a:pt x="67083" y="26132"/>
                  <a:pt x="67093" y="26134"/>
                  <a:pt x="67102" y="26134"/>
                </a:cubicBezTo>
                <a:cubicBezTo>
                  <a:pt x="67168" y="26134"/>
                  <a:pt x="67195" y="26067"/>
                  <a:pt x="67109" y="26056"/>
                </a:cubicBezTo>
                <a:cubicBezTo>
                  <a:pt x="66277" y="25884"/>
                  <a:pt x="65603" y="25554"/>
                  <a:pt x="64771" y="25395"/>
                </a:cubicBezTo>
                <a:cubicBezTo>
                  <a:pt x="64526" y="25346"/>
                  <a:pt x="64281" y="25321"/>
                  <a:pt x="64036" y="25321"/>
                </a:cubicBezTo>
                <a:cubicBezTo>
                  <a:pt x="64061" y="25328"/>
                  <a:pt x="64075" y="25339"/>
                  <a:pt x="64081" y="25351"/>
                </a:cubicBezTo>
                <a:lnTo>
                  <a:pt x="64081" y="25351"/>
                </a:lnTo>
                <a:cubicBezTo>
                  <a:pt x="64073" y="25343"/>
                  <a:pt x="64058" y="25336"/>
                  <a:pt x="64036" y="25333"/>
                </a:cubicBezTo>
                <a:cubicBezTo>
                  <a:pt x="63730" y="25260"/>
                  <a:pt x="63412" y="25211"/>
                  <a:pt x="63093" y="25199"/>
                </a:cubicBezTo>
                <a:cubicBezTo>
                  <a:pt x="62665" y="25162"/>
                  <a:pt x="62371" y="25199"/>
                  <a:pt x="62004" y="25003"/>
                </a:cubicBezTo>
                <a:cubicBezTo>
                  <a:pt x="61844" y="24917"/>
                  <a:pt x="61710" y="24795"/>
                  <a:pt x="61599" y="24672"/>
                </a:cubicBezTo>
                <a:cubicBezTo>
                  <a:pt x="61293" y="24366"/>
                  <a:pt x="60889" y="24207"/>
                  <a:pt x="60461" y="24207"/>
                </a:cubicBezTo>
                <a:close/>
                <a:moveTo>
                  <a:pt x="16344" y="22389"/>
                </a:moveTo>
                <a:cubicBezTo>
                  <a:pt x="16281" y="22389"/>
                  <a:pt x="16247" y="22437"/>
                  <a:pt x="16309" y="22468"/>
                </a:cubicBezTo>
                <a:cubicBezTo>
                  <a:pt x="17448" y="22872"/>
                  <a:pt x="17227" y="23595"/>
                  <a:pt x="18623" y="23791"/>
                </a:cubicBezTo>
                <a:cubicBezTo>
                  <a:pt x="19407" y="23901"/>
                  <a:pt x="20056" y="23987"/>
                  <a:pt x="20741" y="24232"/>
                </a:cubicBezTo>
                <a:cubicBezTo>
                  <a:pt x="21256" y="24415"/>
                  <a:pt x="21721" y="24636"/>
                  <a:pt x="22296" y="24758"/>
                </a:cubicBezTo>
                <a:cubicBezTo>
                  <a:pt x="22586" y="24821"/>
                  <a:pt x="22882" y="24858"/>
                  <a:pt x="23180" y="24858"/>
                </a:cubicBezTo>
                <a:cubicBezTo>
                  <a:pt x="23285" y="24858"/>
                  <a:pt x="23391" y="24853"/>
                  <a:pt x="23496" y="24844"/>
                </a:cubicBezTo>
                <a:cubicBezTo>
                  <a:pt x="23974" y="24807"/>
                  <a:pt x="24341" y="24660"/>
                  <a:pt x="24843" y="24660"/>
                </a:cubicBezTo>
                <a:cubicBezTo>
                  <a:pt x="25272" y="24660"/>
                  <a:pt x="25676" y="24709"/>
                  <a:pt x="26092" y="24807"/>
                </a:cubicBezTo>
                <a:cubicBezTo>
                  <a:pt x="27745" y="25113"/>
                  <a:pt x="29386" y="25566"/>
                  <a:pt x="30953" y="26178"/>
                </a:cubicBezTo>
                <a:cubicBezTo>
                  <a:pt x="30969" y="26185"/>
                  <a:pt x="30986" y="26188"/>
                  <a:pt x="31000" y="26188"/>
                </a:cubicBezTo>
                <a:cubicBezTo>
                  <a:pt x="31061" y="26188"/>
                  <a:pt x="31098" y="26137"/>
                  <a:pt x="31038" y="26117"/>
                </a:cubicBezTo>
                <a:cubicBezTo>
                  <a:pt x="29667" y="25591"/>
                  <a:pt x="28259" y="25174"/>
                  <a:pt x="26827" y="24868"/>
                </a:cubicBezTo>
                <a:cubicBezTo>
                  <a:pt x="26235" y="24738"/>
                  <a:pt x="25575" y="24574"/>
                  <a:pt x="24913" y="24574"/>
                </a:cubicBezTo>
                <a:cubicBezTo>
                  <a:pt x="24890" y="24574"/>
                  <a:pt x="24866" y="24574"/>
                  <a:pt x="24843" y="24574"/>
                </a:cubicBezTo>
                <a:cubicBezTo>
                  <a:pt x="24183" y="24584"/>
                  <a:pt x="23658" y="24758"/>
                  <a:pt x="23040" y="24758"/>
                </a:cubicBezTo>
                <a:cubicBezTo>
                  <a:pt x="22866" y="24758"/>
                  <a:pt x="22686" y="24744"/>
                  <a:pt x="22492" y="24709"/>
                </a:cubicBezTo>
                <a:cubicBezTo>
                  <a:pt x="21305" y="24489"/>
                  <a:pt x="20509" y="23938"/>
                  <a:pt x="19260" y="23766"/>
                </a:cubicBezTo>
                <a:cubicBezTo>
                  <a:pt x="18978" y="23730"/>
                  <a:pt x="18648" y="23730"/>
                  <a:pt x="18378" y="23668"/>
                </a:cubicBezTo>
                <a:cubicBezTo>
                  <a:pt x="17533" y="23472"/>
                  <a:pt x="17644" y="23240"/>
                  <a:pt x="17350" y="22946"/>
                </a:cubicBezTo>
                <a:cubicBezTo>
                  <a:pt x="17080" y="22689"/>
                  <a:pt x="16750" y="22505"/>
                  <a:pt x="16382" y="22395"/>
                </a:cubicBezTo>
                <a:cubicBezTo>
                  <a:pt x="16369" y="22391"/>
                  <a:pt x="16356" y="22389"/>
                  <a:pt x="16344" y="22389"/>
                </a:cubicBezTo>
                <a:close/>
                <a:moveTo>
                  <a:pt x="129691" y="19652"/>
                </a:moveTo>
                <a:cubicBezTo>
                  <a:pt x="129632" y="19652"/>
                  <a:pt x="129584" y="19686"/>
                  <a:pt x="129639" y="19713"/>
                </a:cubicBezTo>
                <a:cubicBezTo>
                  <a:pt x="131096" y="20632"/>
                  <a:pt x="129847" y="21954"/>
                  <a:pt x="130521" y="23007"/>
                </a:cubicBezTo>
                <a:lnTo>
                  <a:pt x="130521" y="22995"/>
                </a:lnTo>
                <a:cubicBezTo>
                  <a:pt x="130802" y="23460"/>
                  <a:pt x="131402" y="23791"/>
                  <a:pt x="131806" y="24219"/>
                </a:cubicBezTo>
                <a:cubicBezTo>
                  <a:pt x="132345" y="24807"/>
                  <a:pt x="132149" y="25566"/>
                  <a:pt x="132100" y="26203"/>
                </a:cubicBezTo>
                <a:cubicBezTo>
                  <a:pt x="132100" y="26227"/>
                  <a:pt x="132137" y="26240"/>
                  <a:pt x="132174" y="26240"/>
                </a:cubicBezTo>
                <a:cubicBezTo>
                  <a:pt x="132211" y="26240"/>
                  <a:pt x="132247" y="26227"/>
                  <a:pt x="132247" y="26203"/>
                </a:cubicBezTo>
                <a:cubicBezTo>
                  <a:pt x="132296" y="25615"/>
                  <a:pt x="132468" y="24929"/>
                  <a:pt x="132100" y="24354"/>
                </a:cubicBezTo>
                <a:cubicBezTo>
                  <a:pt x="131721" y="23778"/>
                  <a:pt x="130851" y="23399"/>
                  <a:pt x="130558" y="22799"/>
                </a:cubicBezTo>
                <a:cubicBezTo>
                  <a:pt x="130056" y="21770"/>
                  <a:pt x="131182" y="20546"/>
                  <a:pt x="129749" y="19665"/>
                </a:cubicBezTo>
                <a:cubicBezTo>
                  <a:pt x="129731" y="19655"/>
                  <a:pt x="129710" y="19652"/>
                  <a:pt x="129691" y="19652"/>
                </a:cubicBezTo>
                <a:close/>
                <a:moveTo>
                  <a:pt x="133174" y="24584"/>
                </a:moveTo>
                <a:cubicBezTo>
                  <a:pt x="133127" y="24584"/>
                  <a:pt x="133077" y="24605"/>
                  <a:pt x="133092" y="24636"/>
                </a:cubicBezTo>
                <a:cubicBezTo>
                  <a:pt x="133423" y="25174"/>
                  <a:pt x="133361" y="25750"/>
                  <a:pt x="133790" y="26264"/>
                </a:cubicBezTo>
                <a:cubicBezTo>
                  <a:pt x="133806" y="26280"/>
                  <a:pt x="133832" y="26287"/>
                  <a:pt x="133858" y="26287"/>
                </a:cubicBezTo>
                <a:cubicBezTo>
                  <a:pt x="133908" y="26287"/>
                  <a:pt x="133957" y="26260"/>
                  <a:pt x="133925" y="26227"/>
                </a:cubicBezTo>
                <a:cubicBezTo>
                  <a:pt x="133496" y="25713"/>
                  <a:pt x="133582" y="25138"/>
                  <a:pt x="133239" y="24611"/>
                </a:cubicBezTo>
                <a:cubicBezTo>
                  <a:pt x="133230" y="24592"/>
                  <a:pt x="133202" y="24584"/>
                  <a:pt x="133174" y="24584"/>
                </a:cubicBezTo>
                <a:close/>
                <a:moveTo>
                  <a:pt x="125997" y="25059"/>
                </a:moveTo>
                <a:cubicBezTo>
                  <a:pt x="125953" y="25059"/>
                  <a:pt x="125900" y="25075"/>
                  <a:pt x="125893" y="25101"/>
                </a:cubicBezTo>
                <a:lnTo>
                  <a:pt x="125893" y="25101"/>
                </a:lnTo>
                <a:cubicBezTo>
                  <a:pt x="125893" y="25101"/>
                  <a:pt x="125893" y="25101"/>
                  <a:pt x="125893" y="25101"/>
                </a:cubicBezTo>
                <a:lnTo>
                  <a:pt x="125893" y="25102"/>
                </a:lnTo>
                <a:lnTo>
                  <a:pt x="125893" y="25102"/>
                </a:lnTo>
                <a:cubicBezTo>
                  <a:pt x="125893" y="25102"/>
                  <a:pt x="125893" y="25101"/>
                  <a:pt x="125893" y="25101"/>
                </a:cubicBezTo>
                <a:lnTo>
                  <a:pt x="125893" y="25101"/>
                </a:lnTo>
                <a:cubicBezTo>
                  <a:pt x="126040" y="25566"/>
                  <a:pt x="126432" y="25958"/>
                  <a:pt x="127044" y="26288"/>
                </a:cubicBezTo>
                <a:cubicBezTo>
                  <a:pt x="127059" y="26298"/>
                  <a:pt x="127077" y="26302"/>
                  <a:pt x="127095" y="26302"/>
                </a:cubicBezTo>
                <a:cubicBezTo>
                  <a:pt x="127149" y="26302"/>
                  <a:pt x="127200" y="26267"/>
                  <a:pt x="127154" y="26240"/>
                </a:cubicBezTo>
                <a:cubicBezTo>
                  <a:pt x="126554" y="25909"/>
                  <a:pt x="126186" y="25517"/>
                  <a:pt x="126052" y="25076"/>
                </a:cubicBezTo>
                <a:cubicBezTo>
                  <a:pt x="126044" y="25064"/>
                  <a:pt x="126022" y="25059"/>
                  <a:pt x="125997" y="25059"/>
                </a:cubicBezTo>
                <a:close/>
                <a:moveTo>
                  <a:pt x="5130" y="24648"/>
                </a:moveTo>
                <a:cubicBezTo>
                  <a:pt x="5032" y="24648"/>
                  <a:pt x="5032" y="24721"/>
                  <a:pt x="5130" y="24721"/>
                </a:cubicBezTo>
                <a:cubicBezTo>
                  <a:pt x="6110" y="24746"/>
                  <a:pt x="6183" y="25113"/>
                  <a:pt x="6881" y="25260"/>
                </a:cubicBezTo>
                <a:cubicBezTo>
                  <a:pt x="7150" y="25321"/>
                  <a:pt x="7640" y="25297"/>
                  <a:pt x="7885" y="25321"/>
                </a:cubicBezTo>
                <a:cubicBezTo>
                  <a:pt x="8314" y="25358"/>
                  <a:pt x="8742" y="25431"/>
                  <a:pt x="9158" y="25554"/>
                </a:cubicBezTo>
                <a:cubicBezTo>
                  <a:pt x="9489" y="25652"/>
                  <a:pt x="9832" y="25823"/>
                  <a:pt x="10224" y="25860"/>
                </a:cubicBezTo>
                <a:cubicBezTo>
                  <a:pt x="10248" y="25860"/>
                  <a:pt x="10403" y="25855"/>
                  <a:pt x="10515" y="25855"/>
                </a:cubicBezTo>
                <a:cubicBezTo>
                  <a:pt x="10571" y="25855"/>
                  <a:pt x="10616" y="25856"/>
                  <a:pt x="10628" y="25860"/>
                </a:cubicBezTo>
                <a:cubicBezTo>
                  <a:pt x="10819" y="25802"/>
                  <a:pt x="11007" y="25773"/>
                  <a:pt x="11193" y="25773"/>
                </a:cubicBezTo>
                <a:cubicBezTo>
                  <a:pt x="11636" y="25773"/>
                  <a:pt x="12066" y="25939"/>
                  <a:pt x="12489" y="26276"/>
                </a:cubicBezTo>
                <a:cubicBezTo>
                  <a:pt x="12550" y="26386"/>
                  <a:pt x="12599" y="26509"/>
                  <a:pt x="12636" y="26631"/>
                </a:cubicBezTo>
                <a:cubicBezTo>
                  <a:pt x="12646" y="26652"/>
                  <a:pt x="12678" y="26662"/>
                  <a:pt x="12710" y="26662"/>
                </a:cubicBezTo>
                <a:cubicBezTo>
                  <a:pt x="12755" y="26662"/>
                  <a:pt x="12802" y="26643"/>
                  <a:pt x="12795" y="26607"/>
                </a:cubicBezTo>
                <a:cubicBezTo>
                  <a:pt x="12673" y="26276"/>
                  <a:pt x="12513" y="25884"/>
                  <a:pt x="11877" y="25701"/>
                </a:cubicBezTo>
                <a:cubicBezTo>
                  <a:pt x="11681" y="25652"/>
                  <a:pt x="11485" y="25627"/>
                  <a:pt x="11289" y="25627"/>
                </a:cubicBezTo>
                <a:cubicBezTo>
                  <a:pt x="11142" y="25627"/>
                  <a:pt x="11032" y="25689"/>
                  <a:pt x="10897" y="25701"/>
                </a:cubicBezTo>
                <a:cubicBezTo>
                  <a:pt x="10794" y="25709"/>
                  <a:pt x="10692" y="25713"/>
                  <a:pt x="10590" y="25713"/>
                </a:cubicBezTo>
                <a:cubicBezTo>
                  <a:pt x="10232" y="25713"/>
                  <a:pt x="9881" y="25664"/>
                  <a:pt x="9538" y="25578"/>
                </a:cubicBezTo>
                <a:cubicBezTo>
                  <a:pt x="9158" y="25480"/>
                  <a:pt x="8828" y="25370"/>
                  <a:pt x="8424" y="25309"/>
                </a:cubicBezTo>
                <a:cubicBezTo>
                  <a:pt x="8020" y="25236"/>
                  <a:pt x="7591" y="25260"/>
                  <a:pt x="7212" y="25199"/>
                </a:cubicBezTo>
                <a:cubicBezTo>
                  <a:pt x="6367" y="25064"/>
                  <a:pt x="6110" y="24660"/>
                  <a:pt x="5130" y="24648"/>
                </a:cubicBezTo>
                <a:close/>
                <a:moveTo>
                  <a:pt x="134251" y="25915"/>
                </a:moveTo>
                <a:cubicBezTo>
                  <a:pt x="134203" y="25915"/>
                  <a:pt x="134155" y="25934"/>
                  <a:pt x="134170" y="25970"/>
                </a:cubicBezTo>
                <a:cubicBezTo>
                  <a:pt x="134304" y="26215"/>
                  <a:pt x="134476" y="26448"/>
                  <a:pt x="134672" y="26656"/>
                </a:cubicBezTo>
                <a:cubicBezTo>
                  <a:pt x="134684" y="26672"/>
                  <a:pt x="134707" y="26679"/>
                  <a:pt x="134731" y="26679"/>
                </a:cubicBezTo>
                <a:cubicBezTo>
                  <a:pt x="134779" y="26679"/>
                  <a:pt x="134831" y="26652"/>
                  <a:pt x="134806" y="26619"/>
                </a:cubicBezTo>
                <a:cubicBezTo>
                  <a:pt x="134623" y="26411"/>
                  <a:pt x="134463" y="26191"/>
                  <a:pt x="134329" y="25946"/>
                </a:cubicBezTo>
                <a:cubicBezTo>
                  <a:pt x="134318" y="25925"/>
                  <a:pt x="134285" y="25915"/>
                  <a:pt x="134251" y="25915"/>
                </a:cubicBezTo>
                <a:close/>
                <a:moveTo>
                  <a:pt x="116126" y="24489"/>
                </a:moveTo>
                <a:cubicBezTo>
                  <a:pt x="116088" y="24489"/>
                  <a:pt x="116048" y="24501"/>
                  <a:pt x="116048" y="24525"/>
                </a:cubicBezTo>
                <a:cubicBezTo>
                  <a:pt x="115987" y="24954"/>
                  <a:pt x="116526" y="25248"/>
                  <a:pt x="117261" y="25407"/>
                </a:cubicBezTo>
                <a:cubicBezTo>
                  <a:pt x="117983" y="25566"/>
                  <a:pt x="118718" y="25603"/>
                  <a:pt x="119379" y="25823"/>
                </a:cubicBezTo>
                <a:cubicBezTo>
                  <a:pt x="120101" y="26056"/>
                  <a:pt x="120640" y="26435"/>
                  <a:pt x="121154" y="26778"/>
                </a:cubicBezTo>
                <a:cubicBezTo>
                  <a:pt x="121169" y="26789"/>
                  <a:pt x="121190" y="26793"/>
                  <a:pt x="121212" y="26793"/>
                </a:cubicBezTo>
                <a:cubicBezTo>
                  <a:pt x="121265" y="26793"/>
                  <a:pt x="121320" y="26767"/>
                  <a:pt x="121277" y="26742"/>
                </a:cubicBezTo>
                <a:cubicBezTo>
                  <a:pt x="120750" y="26374"/>
                  <a:pt x="120211" y="25995"/>
                  <a:pt x="119452" y="25750"/>
                </a:cubicBezTo>
                <a:cubicBezTo>
                  <a:pt x="119195" y="25676"/>
                  <a:pt x="118938" y="25615"/>
                  <a:pt x="118669" y="25566"/>
                </a:cubicBezTo>
                <a:cubicBezTo>
                  <a:pt x="118669" y="25598"/>
                  <a:pt x="118641" y="25630"/>
                  <a:pt x="118586" y="25630"/>
                </a:cubicBezTo>
                <a:cubicBezTo>
                  <a:pt x="118577" y="25630"/>
                  <a:pt x="118568" y="25629"/>
                  <a:pt x="118558" y="25627"/>
                </a:cubicBezTo>
                <a:lnTo>
                  <a:pt x="118571" y="25627"/>
                </a:lnTo>
                <a:cubicBezTo>
                  <a:pt x="118388" y="25591"/>
                  <a:pt x="118206" y="25542"/>
                  <a:pt x="118036" y="25470"/>
                </a:cubicBezTo>
                <a:lnTo>
                  <a:pt x="118036" y="25470"/>
                </a:lnTo>
                <a:cubicBezTo>
                  <a:pt x="118206" y="25542"/>
                  <a:pt x="118388" y="25591"/>
                  <a:pt x="118571" y="25615"/>
                </a:cubicBezTo>
                <a:cubicBezTo>
                  <a:pt x="118585" y="25621"/>
                  <a:pt x="118597" y="25623"/>
                  <a:pt x="118608" y="25623"/>
                </a:cubicBezTo>
                <a:cubicBezTo>
                  <a:pt x="118646" y="25623"/>
                  <a:pt x="118666" y="25595"/>
                  <a:pt x="118656" y="25566"/>
                </a:cubicBezTo>
                <a:cubicBezTo>
                  <a:pt x="118644" y="25554"/>
                  <a:pt x="118632" y="25542"/>
                  <a:pt x="118607" y="25542"/>
                </a:cubicBezTo>
                <a:cubicBezTo>
                  <a:pt x="117787" y="25395"/>
                  <a:pt x="117493" y="24954"/>
                  <a:pt x="117273" y="24562"/>
                </a:cubicBezTo>
                <a:cubicBezTo>
                  <a:pt x="117259" y="24543"/>
                  <a:pt x="117229" y="24535"/>
                  <a:pt x="117198" y="24535"/>
                </a:cubicBezTo>
                <a:cubicBezTo>
                  <a:pt x="117149" y="24535"/>
                  <a:pt x="117099" y="24556"/>
                  <a:pt x="117114" y="24587"/>
                </a:cubicBezTo>
                <a:cubicBezTo>
                  <a:pt x="117310" y="24978"/>
                  <a:pt x="117640" y="25284"/>
                  <a:pt x="118032" y="25468"/>
                </a:cubicBezTo>
                <a:cubicBezTo>
                  <a:pt x="117065" y="25321"/>
                  <a:pt x="116110" y="25113"/>
                  <a:pt x="116195" y="24525"/>
                </a:cubicBezTo>
                <a:cubicBezTo>
                  <a:pt x="116201" y="24501"/>
                  <a:pt x="116165" y="24489"/>
                  <a:pt x="116126" y="24489"/>
                </a:cubicBezTo>
                <a:close/>
                <a:moveTo>
                  <a:pt x="37519" y="24760"/>
                </a:moveTo>
                <a:cubicBezTo>
                  <a:pt x="37480" y="24760"/>
                  <a:pt x="37458" y="24777"/>
                  <a:pt x="37467" y="24795"/>
                </a:cubicBezTo>
                <a:lnTo>
                  <a:pt x="37454" y="24807"/>
                </a:lnTo>
                <a:cubicBezTo>
                  <a:pt x="37467" y="24819"/>
                  <a:pt x="37479" y="24831"/>
                  <a:pt x="37491" y="24831"/>
                </a:cubicBezTo>
                <a:cubicBezTo>
                  <a:pt x="38985" y="25346"/>
                  <a:pt x="40748" y="25333"/>
                  <a:pt x="42462" y="25480"/>
                </a:cubicBezTo>
                <a:cubicBezTo>
                  <a:pt x="44433" y="25627"/>
                  <a:pt x="46356" y="26093"/>
                  <a:pt x="48180" y="26852"/>
                </a:cubicBezTo>
                <a:cubicBezTo>
                  <a:pt x="48196" y="26860"/>
                  <a:pt x="48214" y="26863"/>
                  <a:pt x="48232" y="26863"/>
                </a:cubicBezTo>
                <a:cubicBezTo>
                  <a:pt x="48293" y="26863"/>
                  <a:pt x="48347" y="26822"/>
                  <a:pt x="48290" y="26803"/>
                </a:cubicBezTo>
                <a:cubicBezTo>
                  <a:pt x="46772" y="26154"/>
                  <a:pt x="45180" y="25725"/>
                  <a:pt x="43552" y="25517"/>
                </a:cubicBezTo>
                <a:cubicBezTo>
                  <a:pt x="41642" y="25260"/>
                  <a:pt x="39524" y="25370"/>
                  <a:pt x="37785" y="24831"/>
                </a:cubicBezTo>
                <a:cubicBezTo>
                  <a:pt x="37711" y="24807"/>
                  <a:pt x="37638" y="24795"/>
                  <a:pt x="37577" y="24770"/>
                </a:cubicBezTo>
                <a:cubicBezTo>
                  <a:pt x="37555" y="24763"/>
                  <a:pt x="37536" y="24760"/>
                  <a:pt x="37519" y="24760"/>
                </a:cubicBezTo>
                <a:close/>
                <a:moveTo>
                  <a:pt x="99844" y="23048"/>
                </a:moveTo>
                <a:cubicBezTo>
                  <a:pt x="99820" y="23048"/>
                  <a:pt x="99795" y="23054"/>
                  <a:pt x="99776" y="23068"/>
                </a:cubicBezTo>
                <a:cubicBezTo>
                  <a:pt x="99311" y="23399"/>
                  <a:pt x="99188" y="23766"/>
                  <a:pt x="99029" y="24158"/>
                </a:cubicBezTo>
                <a:cubicBezTo>
                  <a:pt x="98870" y="24562"/>
                  <a:pt x="98601" y="24807"/>
                  <a:pt x="97842" y="24978"/>
                </a:cubicBezTo>
                <a:cubicBezTo>
                  <a:pt x="97536" y="25040"/>
                  <a:pt x="97254" y="25113"/>
                  <a:pt x="96972" y="25199"/>
                </a:cubicBezTo>
                <a:cubicBezTo>
                  <a:pt x="95760" y="25566"/>
                  <a:pt x="94891" y="26142"/>
                  <a:pt x="94389" y="26827"/>
                </a:cubicBezTo>
                <a:cubicBezTo>
                  <a:pt x="94366" y="26857"/>
                  <a:pt x="94414" y="26878"/>
                  <a:pt x="94462" y="26878"/>
                </a:cubicBezTo>
                <a:cubicBezTo>
                  <a:pt x="94492" y="26878"/>
                  <a:pt x="94522" y="26870"/>
                  <a:pt x="94536" y="26852"/>
                </a:cubicBezTo>
                <a:cubicBezTo>
                  <a:pt x="94940" y="26325"/>
                  <a:pt x="95466" y="25921"/>
                  <a:pt x="96066" y="25652"/>
                </a:cubicBezTo>
                <a:cubicBezTo>
                  <a:pt x="96752" y="25321"/>
                  <a:pt x="97511" y="25187"/>
                  <a:pt x="98319" y="24966"/>
                </a:cubicBezTo>
                <a:cubicBezTo>
                  <a:pt x="99519" y="24636"/>
                  <a:pt x="99188" y="23644"/>
                  <a:pt x="99911" y="23105"/>
                </a:cubicBezTo>
                <a:cubicBezTo>
                  <a:pt x="99954" y="23079"/>
                  <a:pt x="99901" y="23048"/>
                  <a:pt x="99844" y="23048"/>
                </a:cubicBezTo>
                <a:close/>
                <a:moveTo>
                  <a:pt x="24931" y="25691"/>
                </a:moveTo>
                <a:cubicBezTo>
                  <a:pt x="24869" y="25691"/>
                  <a:pt x="24833" y="25745"/>
                  <a:pt x="24892" y="25774"/>
                </a:cubicBezTo>
                <a:cubicBezTo>
                  <a:pt x="25602" y="26031"/>
                  <a:pt x="26325" y="26227"/>
                  <a:pt x="27059" y="26386"/>
                </a:cubicBezTo>
                <a:cubicBezTo>
                  <a:pt x="27733" y="26521"/>
                  <a:pt x="28418" y="26656"/>
                  <a:pt x="28945" y="26888"/>
                </a:cubicBezTo>
                <a:lnTo>
                  <a:pt x="29165" y="26888"/>
                </a:lnTo>
                <a:cubicBezTo>
                  <a:pt x="28737" y="26693"/>
                  <a:pt x="28284" y="26546"/>
                  <a:pt x="27831" y="26460"/>
                </a:cubicBezTo>
                <a:cubicBezTo>
                  <a:pt x="26827" y="26252"/>
                  <a:pt x="25872" y="26031"/>
                  <a:pt x="24978" y="25701"/>
                </a:cubicBezTo>
                <a:cubicBezTo>
                  <a:pt x="24961" y="25694"/>
                  <a:pt x="24945" y="25691"/>
                  <a:pt x="24931" y="25691"/>
                </a:cubicBezTo>
                <a:close/>
                <a:moveTo>
                  <a:pt x="77593" y="21954"/>
                </a:moveTo>
                <a:cubicBezTo>
                  <a:pt x="77556" y="21954"/>
                  <a:pt x="77523" y="21966"/>
                  <a:pt x="77529" y="21991"/>
                </a:cubicBezTo>
                <a:cubicBezTo>
                  <a:pt x="77651" y="22456"/>
                  <a:pt x="77810" y="22921"/>
                  <a:pt x="78643" y="23179"/>
                </a:cubicBezTo>
                <a:cubicBezTo>
                  <a:pt x="79402" y="23423"/>
                  <a:pt x="79880" y="23595"/>
                  <a:pt x="80394" y="23987"/>
                </a:cubicBezTo>
                <a:cubicBezTo>
                  <a:pt x="80700" y="24207"/>
                  <a:pt x="80908" y="24672"/>
                  <a:pt x="81288" y="24831"/>
                </a:cubicBezTo>
                <a:cubicBezTo>
                  <a:pt x="81398" y="24856"/>
                  <a:pt x="81520" y="24868"/>
                  <a:pt x="81631" y="24880"/>
                </a:cubicBezTo>
                <a:cubicBezTo>
                  <a:pt x="82010" y="24954"/>
                  <a:pt x="82561" y="24917"/>
                  <a:pt x="82977" y="24991"/>
                </a:cubicBezTo>
                <a:cubicBezTo>
                  <a:pt x="83443" y="25064"/>
                  <a:pt x="83896" y="25174"/>
                  <a:pt x="84324" y="25272"/>
                </a:cubicBezTo>
                <a:cubicBezTo>
                  <a:pt x="85843" y="25627"/>
                  <a:pt x="87251" y="26105"/>
                  <a:pt x="87985" y="26888"/>
                </a:cubicBezTo>
                <a:lnTo>
                  <a:pt x="88157" y="26888"/>
                </a:lnTo>
                <a:cubicBezTo>
                  <a:pt x="87177" y="25823"/>
                  <a:pt x="84826" y="25162"/>
                  <a:pt x="82684" y="24868"/>
                </a:cubicBezTo>
                <a:cubicBezTo>
                  <a:pt x="82439" y="24831"/>
                  <a:pt x="82218" y="24831"/>
                  <a:pt x="81973" y="24807"/>
                </a:cubicBezTo>
                <a:cubicBezTo>
                  <a:pt x="81508" y="24758"/>
                  <a:pt x="81496" y="24782"/>
                  <a:pt x="81202" y="24562"/>
                </a:cubicBezTo>
                <a:cubicBezTo>
                  <a:pt x="80871" y="24317"/>
                  <a:pt x="80663" y="24036"/>
                  <a:pt x="80321" y="23803"/>
                </a:cubicBezTo>
                <a:cubicBezTo>
                  <a:pt x="80027" y="23583"/>
                  <a:pt x="79721" y="23411"/>
                  <a:pt x="79390" y="23276"/>
                </a:cubicBezTo>
                <a:cubicBezTo>
                  <a:pt x="79035" y="23166"/>
                  <a:pt x="78900" y="23130"/>
                  <a:pt x="78533" y="22970"/>
                </a:cubicBezTo>
                <a:cubicBezTo>
                  <a:pt x="77872" y="22689"/>
                  <a:pt x="77786" y="22419"/>
                  <a:pt x="77676" y="21991"/>
                </a:cubicBezTo>
                <a:cubicBezTo>
                  <a:pt x="77670" y="21966"/>
                  <a:pt x="77630" y="21954"/>
                  <a:pt x="77593" y="21954"/>
                </a:cubicBezTo>
                <a:close/>
                <a:moveTo>
                  <a:pt x="119587" y="22851"/>
                </a:moveTo>
                <a:cubicBezTo>
                  <a:pt x="119550" y="22851"/>
                  <a:pt x="119513" y="22866"/>
                  <a:pt x="119513" y="22897"/>
                </a:cubicBezTo>
                <a:cubicBezTo>
                  <a:pt x="119575" y="23546"/>
                  <a:pt x="119967" y="24146"/>
                  <a:pt x="120469" y="24758"/>
                </a:cubicBezTo>
                <a:cubicBezTo>
                  <a:pt x="120677" y="25015"/>
                  <a:pt x="120885" y="25444"/>
                  <a:pt x="121264" y="25652"/>
                </a:cubicBezTo>
                <a:cubicBezTo>
                  <a:pt x="121314" y="25672"/>
                  <a:pt x="121364" y="25692"/>
                  <a:pt x="121408" y="25712"/>
                </a:cubicBezTo>
                <a:lnTo>
                  <a:pt x="121408" y="25712"/>
                </a:lnTo>
                <a:cubicBezTo>
                  <a:pt x="120853" y="25687"/>
                  <a:pt x="120289" y="25649"/>
                  <a:pt x="119820" y="25505"/>
                </a:cubicBezTo>
                <a:lnTo>
                  <a:pt x="119820" y="25493"/>
                </a:lnTo>
                <a:cubicBezTo>
                  <a:pt x="119808" y="25489"/>
                  <a:pt x="119796" y="25488"/>
                  <a:pt x="119785" y="25488"/>
                </a:cubicBezTo>
                <a:cubicBezTo>
                  <a:pt x="119716" y="25488"/>
                  <a:pt x="119672" y="25545"/>
                  <a:pt x="119746" y="25566"/>
                </a:cubicBezTo>
                <a:cubicBezTo>
                  <a:pt x="120420" y="25786"/>
                  <a:pt x="121228" y="25750"/>
                  <a:pt x="121987" y="25823"/>
                </a:cubicBezTo>
                <a:cubicBezTo>
                  <a:pt x="122048" y="25835"/>
                  <a:pt x="122109" y="25848"/>
                  <a:pt x="122158" y="25860"/>
                </a:cubicBezTo>
                <a:lnTo>
                  <a:pt x="122219" y="25860"/>
                </a:lnTo>
                <a:cubicBezTo>
                  <a:pt x="122228" y="25854"/>
                  <a:pt x="122236" y="25847"/>
                  <a:pt x="122241" y="25839"/>
                </a:cubicBezTo>
                <a:lnTo>
                  <a:pt x="122241" y="25839"/>
                </a:lnTo>
                <a:lnTo>
                  <a:pt x="122293" y="25848"/>
                </a:lnTo>
                <a:cubicBezTo>
                  <a:pt x="123321" y="25995"/>
                  <a:pt x="124007" y="26460"/>
                  <a:pt x="124656" y="26888"/>
                </a:cubicBezTo>
                <a:lnTo>
                  <a:pt x="124864" y="26888"/>
                </a:lnTo>
                <a:cubicBezTo>
                  <a:pt x="124301" y="26558"/>
                  <a:pt x="123738" y="26142"/>
                  <a:pt x="122979" y="25921"/>
                </a:cubicBezTo>
                <a:lnTo>
                  <a:pt x="122979" y="25909"/>
                </a:lnTo>
                <a:cubicBezTo>
                  <a:pt x="122734" y="25839"/>
                  <a:pt x="122478" y="25791"/>
                  <a:pt x="122212" y="25766"/>
                </a:cubicBezTo>
                <a:lnTo>
                  <a:pt x="122212" y="25766"/>
                </a:lnTo>
                <a:cubicBezTo>
                  <a:pt x="122251" y="25777"/>
                  <a:pt x="122261" y="25801"/>
                  <a:pt x="122249" y="25818"/>
                </a:cubicBezTo>
                <a:lnTo>
                  <a:pt x="122249" y="25818"/>
                </a:lnTo>
                <a:cubicBezTo>
                  <a:pt x="122250" y="25799"/>
                  <a:pt x="122236" y="25781"/>
                  <a:pt x="122195" y="25774"/>
                </a:cubicBezTo>
                <a:lnTo>
                  <a:pt x="122170" y="25774"/>
                </a:lnTo>
                <a:cubicBezTo>
                  <a:pt x="121081" y="25542"/>
                  <a:pt x="120787" y="24978"/>
                  <a:pt x="120371" y="24440"/>
                </a:cubicBezTo>
                <a:cubicBezTo>
                  <a:pt x="119991" y="23938"/>
                  <a:pt x="119709" y="23436"/>
                  <a:pt x="119660" y="22897"/>
                </a:cubicBezTo>
                <a:cubicBezTo>
                  <a:pt x="119660" y="22866"/>
                  <a:pt x="119624" y="22851"/>
                  <a:pt x="119587" y="22851"/>
                </a:cubicBezTo>
                <a:close/>
                <a:moveTo>
                  <a:pt x="10420" y="24697"/>
                </a:moveTo>
                <a:cubicBezTo>
                  <a:pt x="10322" y="24697"/>
                  <a:pt x="10285" y="24770"/>
                  <a:pt x="10383" y="24782"/>
                </a:cubicBezTo>
                <a:cubicBezTo>
                  <a:pt x="11093" y="24831"/>
                  <a:pt x="11546" y="25089"/>
                  <a:pt x="12146" y="25260"/>
                </a:cubicBezTo>
                <a:cubicBezTo>
                  <a:pt x="12611" y="25370"/>
                  <a:pt x="13089" y="25456"/>
                  <a:pt x="13566" y="25505"/>
                </a:cubicBezTo>
                <a:cubicBezTo>
                  <a:pt x="14925" y="25701"/>
                  <a:pt x="15893" y="26203"/>
                  <a:pt x="16248" y="26901"/>
                </a:cubicBezTo>
                <a:lnTo>
                  <a:pt x="16395" y="26901"/>
                </a:lnTo>
                <a:cubicBezTo>
                  <a:pt x="16138" y="26337"/>
                  <a:pt x="15476" y="25860"/>
                  <a:pt x="14472" y="25591"/>
                </a:cubicBezTo>
                <a:cubicBezTo>
                  <a:pt x="13897" y="25431"/>
                  <a:pt x="13260" y="25419"/>
                  <a:pt x="12648" y="25297"/>
                </a:cubicBezTo>
                <a:cubicBezTo>
                  <a:pt x="11840" y="25138"/>
                  <a:pt x="11301" y="24770"/>
                  <a:pt x="10420" y="24697"/>
                </a:cubicBezTo>
                <a:close/>
                <a:moveTo>
                  <a:pt x="21394" y="25315"/>
                </a:moveTo>
                <a:cubicBezTo>
                  <a:pt x="21356" y="25315"/>
                  <a:pt x="21318" y="25317"/>
                  <a:pt x="21280" y="25321"/>
                </a:cubicBezTo>
                <a:cubicBezTo>
                  <a:pt x="21189" y="25321"/>
                  <a:pt x="21183" y="25396"/>
                  <a:pt x="21262" y="25396"/>
                </a:cubicBezTo>
                <a:cubicBezTo>
                  <a:pt x="21267" y="25396"/>
                  <a:pt x="21274" y="25396"/>
                  <a:pt x="21280" y="25395"/>
                </a:cubicBezTo>
                <a:cubicBezTo>
                  <a:pt x="21293" y="25394"/>
                  <a:pt x="21305" y="25394"/>
                  <a:pt x="21317" y="25394"/>
                </a:cubicBezTo>
                <a:cubicBezTo>
                  <a:pt x="21955" y="25394"/>
                  <a:pt x="21995" y="25704"/>
                  <a:pt x="22260" y="25897"/>
                </a:cubicBezTo>
                <a:cubicBezTo>
                  <a:pt x="22455" y="26031"/>
                  <a:pt x="22664" y="26117"/>
                  <a:pt x="22896" y="26154"/>
                </a:cubicBezTo>
                <a:cubicBezTo>
                  <a:pt x="23753" y="26337"/>
                  <a:pt x="24439" y="26509"/>
                  <a:pt x="24929" y="26901"/>
                </a:cubicBezTo>
                <a:lnTo>
                  <a:pt x="25112" y="26901"/>
                </a:lnTo>
                <a:cubicBezTo>
                  <a:pt x="24733" y="26570"/>
                  <a:pt x="24182" y="26313"/>
                  <a:pt x="23472" y="26166"/>
                </a:cubicBezTo>
                <a:lnTo>
                  <a:pt x="23459" y="26166"/>
                </a:lnTo>
                <a:cubicBezTo>
                  <a:pt x="23153" y="26105"/>
                  <a:pt x="22749" y="26056"/>
                  <a:pt x="22504" y="25933"/>
                </a:cubicBezTo>
                <a:cubicBezTo>
                  <a:pt x="22260" y="25811"/>
                  <a:pt x="22198" y="25591"/>
                  <a:pt x="21941" y="25444"/>
                </a:cubicBezTo>
                <a:cubicBezTo>
                  <a:pt x="21769" y="25363"/>
                  <a:pt x="21580" y="25315"/>
                  <a:pt x="21394" y="25315"/>
                </a:cubicBezTo>
                <a:close/>
                <a:moveTo>
                  <a:pt x="26912" y="7072"/>
                </a:moveTo>
                <a:cubicBezTo>
                  <a:pt x="26820" y="7072"/>
                  <a:pt x="26729" y="7102"/>
                  <a:pt x="26729" y="7163"/>
                </a:cubicBezTo>
                <a:cubicBezTo>
                  <a:pt x="26716" y="7555"/>
                  <a:pt x="27243" y="7776"/>
                  <a:pt x="27267" y="8155"/>
                </a:cubicBezTo>
                <a:cubicBezTo>
                  <a:pt x="27292" y="8608"/>
                  <a:pt x="26986" y="9049"/>
                  <a:pt x="27353" y="9502"/>
                </a:cubicBezTo>
                <a:cubicBezTo>
                  <a:pt x="27733" y="9943"/>
                  <a:pt x="28614" y="10322"/>
                  <a:pt x="29165" y="10739"/>
                </a:cubicBezTo>
                <a:cubicBezTo>
                  <a:pt x="29937" y="11314"/>
                  <a:pt x="30439" y="11939"/>
                  <a:pt x="30316" y="12649"/>
                </a:cubicBezTo>
                <a:cubicBezTo>
                  <a:pt x="30316" y="12673"/>
                  <a:pt x="30328" y="12698"/>
                  <a:pt x="30365" y="12710"/>
                </a:cubicBezTo>
                <a:cubicBezTo>
                  <a:pt x="30381" y="12721"/>
                  <a:pt x="30405" y="12729"/>
                  <a:pt x="30432" y="12733"/>
                </a:cubicBezTo>
                <a:lnTo>
                  <a:pt x="30432" y="12733"/>
                </a:lnTo>
                <a:cubicBezTo>
                  <a:pt x="30398" y="12730"/>
                  <a:pt x="30366" y="12722"/>
                  <a:pt x="30341" y="12710"/>
                </a:cubicBezTo>
                <a:cubicBezTo>
                  <a:pt x="30108" y="12992"/>
                  <a:pt x="29765" y="13236"/>
                  <a:pt x="29165" y="13420"/>
                </a:cubicBezTo>
                <a:lnTo>
                  <a:pt x="28922" y="13501"/>
                </a:lnTo>
                <a:lnTo>
                  <a:pt x="28922" y="13501"/>
                </a:lnTo>
                <a:cubicBezTo>
                  <a:pt x="29066" y="13136"/>
                  <a:pt x="28969" y="12831"/>
                  <a:pt x="28810" y="12453"/>
                </a:cubicBezTo>
                <a:cubicBezTo>
                  <a:pt x="28577" y="11926"/>
                  <a:pt x="28626" y="11388"/>
                  <a:pt x="28431" y="10849"/>
                </a:cubicBezTo>
                <a:cubicBezTo>
                  <a:pt x="28421" y="10830"/>
                  <a:pt x="28394" y="10822"/>
                  <a:pt x="28365" y="10822"/>
                </a:cubicBezTo>
                <a:cubicBezTo>
                  <a:pt x="28317" y="10822"/>
                  <a:pt x="28264" y="10843"/>
                  <a:pt x="28271" y="10873"/>
                </a:cubicBezTo>
                <a:cubicBezTo>
                  <a:pt x="28431" y="11277"/>
                  <a:pt x="28382" y="11694"/>
                  <a:pt x="28504" y="12098"/>
                </a:cubicBezTo>
                <a:cubicBezTo>
                  <a:pt x="28651" y="12624"/>
                  <a:pt x="28994" y="13016"/>
                  <a:pt x="28724" y="13555"/>
                </a:cubicBezTo>
                <a:lnTo>
                  <a:pt x="28724" y="13579"/>
                </a:lnTo>
                <a:cubicBezTo>
                  <a:pt x="28719" y="13592"/>
                  <a:pt x="28722" y="13603"/>
                  <a:pt x="28728" y="13612"/>
                </a:cubicBezTo>
                <a:lnTo>
                  <a:pt x="28728" y="13612"/>
                </a:lnTo>
                <a:cubicBezTo>
                  <a:pt x="28713" y="13604"/>
                  <a:pt x="28705" y="13593"/>
                  <a:pt x="28712" y="13579"/>
                </a:cubicBezTo>
                <a:lnTo>
                  <a:pt x="28724" y="13567"/>
                </a:lnTo>
                <a:lnTo>
                  <a:pt x="28724" y="13567"/>
                </a:lnTo>
                <a:cubicBezTo>
                  <a:pt x="27929" y="13812"/>
                  <a:pt x="27463" y="13971"/>
                  <a:pt x="27022" y="14510"/>
                </a:cubicBezTo>
                <a:cubicBezTo>
                  <a:pt x="26765" y="14791"/>
                  <a:pt x="26557" y="15110"/>
                  <a:pt x="26202" y="15367"/>
                </a:cubicBezTo>
                <a:cubicBezTo>
                  <a:pt x="25639" y="15783"/>
                  <a:pt x="24794" y="15967"/>
                  <a:pt x="23912" y="16138"/>
                </a:cubicBezTo>
                <a:cubicBezTo>
                  <a:pt x="22847" y="16334"/>
                  <a:pt x="21917" y="16567"/>
                  <a:pt x="21072" y="16971"/>
                </a:cubicBezTo>
                <a:cubicBezTo>
                  <a:pt x="20092" y="17461"/>
                  <a:pt x="19333" y="18061"/>
                  <a:pt x="18354" y="18550"/>
                </a:cubicBezTo>
                <a:cubicBezTo>
                  <a:pt x="17644" y="18918"/>
                  <a:pt x="16860" y="19138"/>
                  <a:pt x="16052" y="19187"/>
                </a:cubicBezTo>
                <a:cubicBezTo>
                  <a:pt x="15378" y="19236"/>
                  <a:pt x="14742" y="19224"/>
                  <a:pt x="14093" y="19334"/>
                </a:cubicBezTo>
                <a:cubicBezTo>
                  <a:pt x="13609" y="19419"/>
                  <a:pt x="13137" y="19539"/>
                  <a:pt x="12677" y="19696"/>
                </a:cubicBezTo>
                <a:lnTo>
                  <a:pt x="12677" y="19696"/>
                </a:lnTo>
                <a:cubicBezTo>
                  <a:pt x="12907" y="19391"/>
                  <a:pt x="13066" y="19063"/>
                  <a:pt x="13407" y="18783"/>
                </a:cubicBezTo>
                <a:cubicBezTo>
                  <a:pt x="13897" y="18391"/>
                  <a:pt x="14681" y="18159"/>
                  <a:pt x="15366" y="17865"/>
                </a:cubicBezTo>
                <a:cubicBezTo>
                  <a:pt x="16627" y="17326"/>
                  <a:pt x="17264" y="16457"/>
                  <a:pt x="18035" y="15722"/>
                </a:cubicBezTo>
                <a:cubicBezTo>
                  <a:pt x="18070" y="15696"/>
                  <a:pt x="18014" y="15665"/>
                  <a:pt x="17961" y="15665"/>
                </a:cubicBezTo>
                <a:cubicBezTo>
                  <a:pt x="17938" y="15665"/>
                  <a:pt x="17915" y="15670"/>
                  <a:pt x="17901" y="15685"/>
                </a:cubicBezTo>
                <a:cubicBezTo>
                  <a:pt x="17423" y="16138"/>
                  <a:pt x="16958" y="16591"/>
                  <a:pt x="16468" y="17032"/>
                </a:cubicBezTo>
                <a:cubicBezTo>
                  <a:pt x="15978" y="17485"/>
                  <a:pt x="15317" y="17779"/>
                  <a:pt x="14509" y="18110"/>
                </a:cubicBezTo>
                <a:cubicBezTo>
                  <a:pt x="14105" y="18256"/>
                  <a:pt x="13726" y="18440"/>
                  <a:pt x="13358" y="18685"/>
                </a:cubicBezTo>
                <a:cubicBezTo>
                  <a:pt x="12917" y="19016"/>
                  <a:pt x="12758" y="19420"/>
                  <a:pt x="12440" y="19787"/>
                </a:cubicBezTo>
                <a:cubicBezTo>
                  <a:pt x="12403" y="19848"/>
                  <a:pt x="12354" y="19897"/>
                  <a:pt x="12305" y="19946"/>
                </a:cubicBezTo>
                <a:cubicBezTo>
                  <a:pt x="12301" y="19951"/>
                  <a:pt x="12298" y="19955"/>
                  <a:pt x="12297" y="19958"/>
                </a:cubicBezTo>
                <a:lnTo>
                  <a:pt x="12297" y="19958"/>
                </a:lnTo>
                <a:cubicBezTo>
                  <a:pt x="12293" y="19950"/>
                  <a:pt x="12295" y="19942"/>
                  <a:pt x="12305" y="19934"/>
                </a:cubicBezTo>
                <a:cubicBezTo>
                  <a:pt x="12354" y="19885"/>
                  <a:pt x="12403" y="19836"/>
                  <a:pt x="12440" y="19775"/>
                </a:cubicBezTo>
                <a:lnTo>
                  <a:pt x="12440" y="19775"/>
                </a:lnTo>
                <a:cubicBezTo>
                  <a:pt x="11938" y="19958"/>
                  <a:pt x="11460" y="20154"/>
                  <a:pt x="10995" y="20350"/>
                </a:cubicBezTo>
                <a:lnTo>
                  <a:pt x="11424" y="20411"/>
                </a:lnTo>
                <a:lnTo>
                  <a:pt x="11424" y="20411"/>
                </a:lnTo>
                <a:lnTo>
                  <a:pt x="10983" y="20350"/>
                </a:lnTo>
                <a:lnTo>
                  <a:pt x="10065" y="20240"/>
                </a:lnTo>
                <a:cubicBezTo>
                  <a:pt x="8510" y="20032"/>
                  <a:pt x="6955" y="19824"/>
                  <a:pt x="5412" y="19603"/>
                </a:cubicBezTo>
                <a:cubicBezTo>
                  <a:pt x="5338" y="19652"/>
                  <a:pt x="5265" y="19701"/>
                  <a:pt x="5191" y="19750"/>
                </a:cubicBezTo>
                <a:lnTo>
                  <a:pt x="5191" y="19750"/>
                </a:lnTo>
                <a:cubicBezTo>
                  <a:pt x="5265" y="19701"/>
                  <a:pt x="5338" y="19652"/>
                  <a:pt x="5412" y="19591"/>
                </a:cubicBezTo>
                <a:cubicBezTo>
                  <a:pt x="5984" y="19220"/>
                  <a:pt x="6655" y="18906"/>
                  <a:pt x="7388" y="18633"/>
                </a:cubicBezTo>
                <a:lnTo>
                  <a:pt x="7388" y="18633"/>
                </a:lnTo>
                <a:cubicBezTo>
                  <a:pt x="7430" y="18618"/>
                  <a:pt x="7471" y="18603"/>
                  <a:pt x="7512" y="18588"/>
                </a:cubicBezTo>
                <a:lnTo>
                  <a:pt x="7512" y="18588"/>
                </a:lnTo>
                <a:cubicBezTo>
                  <a:pt x="8440" y="18251"/>
                  <a:pt x="9462" y="17976"/>
                  <a:pt x="10505" y="17730"/>
                </a:cubicBezTo>
                <a:cubicBezTo>
                  <a:pt x="12036" y="17363"/>
                  <a:pt x="13774" y="17069"/>
                  <a:pt x="14583" y="16236"/>
                </a:cubicBezTo>
                <a:cubicBezTo>
                  <a:pt x="14607" y="16204"/>
                  <a:pt x="14555" y="16176"/>
                  <a:pt x="14507" y="16176"/>
                </a:cubicBezTo>
                <a:cubicBezTo>
                  <a:pt x="14483" y="16176"/>
                  <a:pt x="14460" y="16183"/>
                  <a:pt x="14448" y="16199"/>
                </a:cubicBezTo>
                <a:cubicBezTo>
                  <a:pt x="13481" y="17203"/>
                  <a:pt x="11007" y="17485"/>
                  <a:pt x="9232" y="17950"/>
                </a:cubicBezTo>
                <a:cubicBezTo>
                  <a:pt x="8945" y="18031"/>
                  <a:pt x="8668" y="18111"/>
                  <a:pt x="8392" y="18192"/>
                </a:cubicBezTo>
                <a:lnTo>
                  <a:pt x="8392" y="18192"/>
                </a:lnTo>
                <a:cubicBezTo>
                  <a:pt x="8799" y="17979"/>
                  <a:pt x="9163" y="17744"/>
                  <a:pt x="9538" y="17510"/>
                </a:cubicBezTo>
                <a:cubicBezTo>
                  <a:pt x="10518" y="16897"/>
                  <a:pt x="11571" y="16432"/>
                  <a:pt x="12660" y="16089"/>
                </a:cubicBezTo>
                <a:cubicBezTo>
                  <a:pt x="12734" y="16068"/>
                  <a:pt x="12681" y="16011"/>
                  <a:pt x="12618" y="16011"/>
                </a:cubicBezTo>
                <a:cubicBezTo>
                  <a:pt x="12608" y="16011"/>
                  <a:pt x="12597" y="16012"/>
                  <a:pt x="12587" y="16016"/>
                </a:cubicBezTo>
                <a:cubicBezTo>
                  <a:pt x="11644" y="16310"/>
                  <a:pt x="10726" y="16701"/>
                  <a:pt x="9869" y="17179"/>
                </a:cubicBezTo>
                <a:cubicBezTo>
                  <a:pt x="9024" y="17669"/>
                  <a:pt x="8350" y="18220"/>
                  <a:pt x="7261" y="18575"/>
                </a:cubicBezTo>
                <a:cubicBezTo>
                  <a:pt x="7248" y="18575"/>
                  <a:pt x="7248" y="18587"/>
                  <a:pt x="7236" y="18599"/>
                </a:cubicBezTo>
                <a:cubicBezTo>
                  <a:pt x="6538" y="18844"/>
                  <a:pt x="5877" y="19175"/>
                  <a:pt x="5265" y="19579"/>
                </a:cubicBezTo>
                <a:cubicBezTo>
                  <a:pt x="5191" y="19628"/>
                  <a:pt x="5118" y="19665"/>
                  <a:pt x="5057" y="19713"/>
                </a:cubicBezTo>
                <a:cubicBezTo>
                  <a:pt x="5118" y="19665"/>
                  <a:pt x="5191" y="19628"/>
                  <a:pt x="5253" y="19579"/>
                </a:cubicBezTo>
                <a:cubicBezTo>
                  <a:pt x="3502" y="19322"/>
                  <a:pt x="1751" y="19052"/>
                  <a:pt x="0" y="18758"/>
                </a:cubicBezTo>
                <a:lnTo>
                  <a:pt x="0" y="18954"/>
                </a:lnTo>
                <a:cubicBezTo>
                  <a:pt x="1677" y="19236"/>
                  <a:pt x="3355" y="19493"/>
                  <a:pt x="5057" y="19750"/>
                </a:cubicBezTo>
                <a:cubicBezTo>
                  <a:pt x="5045" y="19738"/>
                  <a:pt x="5045" y="19726"/>
                  <a:pt x="5057" y="19713"/>
                </a:cubicBezTo>
                <a:cubicBezTo>
                  <a:pt x="5057" y="19722"/>
                  <a:pt x="5057" y="19730"/>
                  <a:pt x="5057" y="19738"/>
                </a:cubicBezTo>
                <a:cubicBezTo>
                  <a:pt x="5075" y="19756"/>
                  <a:pt x="5106" y="19767"/>
                  <a:pt x="5136" y="19767"/>
                </a:cubicBezTo>
                <a:cubicBezTo>
                  <a:pt x="5146" y="19767"/>
                  <a:pt x="5157" y="19766"/>
                  <a:pt x="5167" y="19762"/>
                </a:cubicBezTo>
                <a:cubicBezTo>
                  <a:pt x="7089" y="20044"/>
                  <a:pt x="9024" y="20301"/>
                  <a:pt x="10971" y="20546"/>
                </a:cubicBezTo>
                <a:cubicBezTo>
                  <a:pt x="13040" y="20803"/>
                  <a:pt x="15048" y="21048"/>
                  <a:pt x="16946" y="21575"/>
                </a:cubicBezTo>
                <a:cubicBezTo>
                  <a:pt x="18758" y="22089"/>
                  <a:pt x="20117" y="22811"/>
                  <a:pt x="21721" y="23460"/>
                </a:cubicBezTo>
                <a:cubicBezTo>
                  <a:pt x="23043" y="23999"/>
                  <a:pt x="24782" y="24085"/>
                  <a:pt x="26325" y="24378"/>
                </a:cubicBezTo>
                <a:cubicBezTo>
                  <a:pt x="27243" y="24538"/>
                  <a:pt x="28137" y="24782"/>
                  <a:pt x="29018" y="25089"/>
                </a:cubicBezTo>
                <a:cubicBezTo>
                  <a:pt x="29900" y="25419"/>
                  <a:pt x="30512" y="25872"/>
                  <a:pt x="31320" y="26240"/>
                </a:cubicBezTo>
                <a:cubicBezTo>
                  <a:pt x="32091" y="26558"/>
                  <a:pt x="32887" y="26778"/>
                  <a:pt x="33708" y="26901"/>
                </a:cubicBezTo>
                <a:lnTo>
                  <a:pt x="34834" y="26901"/>
                </a:lnTo>
                <a:lnTo>
                  <a:pt x="34063" y="26766"/>
                </a:lnTo>
                <a:cubicBezTo>
                  <a:pt x="33157" y="26619"/>
                  <a:pt x="32300" y="26423"/>
                  <a:pt x="31577" y="26105"/>
                </a:cubicBezTo>
                <a:cubicBezTo>
                  <a:pt x="30977" y="25823"/>
                  <a:pt x="30488" y="25493"/>
                  <a:pt x="29888" y="25211"/>
                </a:cubicBezTo>
                <a:cubicBezTo>
                  <a:pt x="28933" y="24770"/>
                  <a:pt x="27782" y="24464"/>
                  <a:pt x="26582" y="24232"/>
                </a:cubicBezTo>
                <a:cubicBezTo>
                  <a:pt x="25161" y="23962"/>
                  <a:pt x="23472" y="23876"/>
                  <a:pt x="22211" y="23423"/>
                </a:cubicBezTo>
                <a:cubicBezTo>
                  <a:pt x="20949" y="22983"/>
                  <a:pt x="19933" y="22358"/>
                  <a:pt x="18660" y="21893"/>
                </a:cubicBezTo>
                <a:cubicBezTo>
                  <a:pt x="16407" y="21097"/>
                  <a:pt x="13970" y="20742"/>
                  <a:pt x="11424" y="20411"/>
                </a:cubicBezTo>
                <a:cubicBezTo>
                  <a:pt x="12758" y="19860"/>
                  <a:pt x="13958" y="19493"/>
                  <a:pt x="15709" y="19395"/>
                </a:cubicBezTo>
                <a:cubicBezTo>
                  <a:pt x="16835" y="19346"/>
                  <a:pt x="17668" y="19150"/>
                  <a:pt x="18501" y="18746"/>
                </a:cubicBezTo>
                <a:cubicBezTo>
                  <a:pt x="19456" y="18281"/>
                  <a:pt x="20190" y="17718"/>
                  <a:pt x="21096" y="17240"/>
                </a:cubicBezTo>
                <a:cubicBezTo>
                  <a:pt x="22174" y="16665"/>
                  <a:pt x="23398" y="16481"/>
                  <a:pt x="24757" y="16163"/>
                </a:cubicBezTo>
                <a:cubicBezTo>
                  <a:pt x="25688" y="15955"/>
                  <a:pt x="26361" y="15661"/>
                  <a:pt x="26827" y="15195"/>
                </a:cubicBezTo>
                <a:cubicBezTo>
                  <a:pt x="27120" y="14914"/>
                  <a:pt x="27280" y="14583"/>
                  <a:pt x="27598" y="14314"/>
                </a:cubicBezTo>
                <a:cubicBezTo>
                  <a:pt x="28039" y="13922"/>
                  <a:pt x="28651" y="13812"/>
                  <a:pt x="29361" y="13592"/>
                </a:cubicBezTo>
                <a:cubicBezTo>
                  <a:pt x="30353" y="13285"/>
                  <a:pt x="30634" y="12869"/>
                  <a:pt x="30990" y="12343"/>
                </a:cubicBezTo>
                <a:cubicBezTo>
                  <a:pt x="31296" y="11877"/>
                  <a:pt x="31724" y="11816"/>
                  <a:pt x="32214" y="11510"/>
                </a:cubicBezTo>
                <a:cubicBezTo>
                  <a:pt x="32679" y="11241"/>
                  <a:pt x="32826" y="10788"/>
                  <a:pt x="33438" y="10580"/>
                </a:cubicBezTo>
                <a:cubicBezTo>
                  <a:pt x="33601" y="10529"/>
                  <a:pt x="33502" y="10402"/>
                  <a:pt x="33352" y="10402"/>
                </a:cubicBezTo>
                <a:cubicBezTo>
                  <a:pt x="33321" y="10402"/>
                  <a:pt x="33288" y="10408"/>
                  <a:pt x="33255" y="10420"/>
                </a:cubicBezTo>
                <a:cubicBezTo>
                  <a:pt x="33108" y="10457"/>
                  <a:pt x="32973" y="10531"/>
                  <a:pt x="32851" y="10616"/>
                </a:cubicBezTo>
                <a:cubicBezTo>
                  <a:pt x="32851" y="10641"/>
                  <a:pt x="32851" y="10665"/>
                  <a:pt x="32863" y="10690"/>
                </a:cubicBezTo>
                <a:cubicBezTo>
                  <a:pt x="32870" y="10720"/>
                  <a:pt x="32822" y="10741"/>
                  <a:pt x="32775" y="10741"/>
                </a:cubicBezTo>
                <a:cubicBezTo>
                  <a:pt x="32773" y="10741"/>
                  <a:pt x="32772" y="10741"/>
                  <a:pt x="32770" y="10741"/>
                </a:cubicBezTo>
                <a:lnTo>
                  <a:pt x="32770" y="10741"/>
                </a:lnTo>
                <a:cubicBezTo>
                  <a:pt x="32813" y="10739"/>
                  <a:pt x="32858" y="10719"/>
                  <a:pt x="32851" y="10690"/>
                </a:cubicBezTo>
                <a:cubicBezTo>
                  <a:pt x="32838" y="10665"/>
                  <a:pt x="32838" y="10641"/>
                  <a:pt x="32838" y="10616"/>
                </a:cubicBezTo>
                <a:cubicBezTo>
                  <a:pt x="32789" y="10310"/>
                  <a:pt x="32961" y="10029"/>
                  <a:pt x="32961" y="9735"/>
                </a:cubicBezTo>
                <a:cubicBezTo>
                  <a:pt x="32961" y="9502"/>
                  <a:pt x="32802" y="9318"/>
                  <a:pt x="32691" y="9098"/>
                </a:cubicBezTo>
                <a:cubicBezTo>
                  <a:pt x="32569" y="8878"/>
                  <a:pt x="32557" y="8633"/>
                  <a:pt x="32483" y="8400"/>
                </a:cubicBezTo>
                <a:cubicBezTo>
                  <a:pt x="32373" y="8094"/>
                  <a:pt x="31957" y="7800"/>
                  <a:pt x="31896" y="7482"/>
                </a:cubicBezTo>
                <a:cubicBezTo>
                  <a:pt x="31889" y="7457"/>
                  <a:pt x="31847" y="7445"/>
                  <a:pt x="31807" y="7445"/>
                </a:cubicBezTo>
                <a:cubicBezTo>
                  <a:pt x="31767" y="7445"/>
                  <a:pt x="31730" y="7457"/>
                  <a:pt x="31736" y="7482"/>
                </a:cubicBezTo>
                <a:cubicBezTo>
                  <a:pt x="31798" y="7665"/>
                  <a:pt x="31896" y="7837"/>
                  <a:pt x="32042" y="7959"/>
                </a:cubicBezTo>
                <a:cubicBezTo>
                  <a:pt x="32324" y="8290"/>
                  <a:pt x="32300" y="8608"/>
                  <a:pt x="32447" y="8939"/>
                </a:cubicBezTo>
                <a:cubicBezTo>
                  <a:pt x="32618" y="9306"/>
                  <a:pt x="32826" y="9600"/>
                  <a:pt x="32765" y="9992"/>
                </a:cubicBezTo>
                <a:cubicBezTo>
                  <a:pt x="32716" y="10249"/>
                  <a:pt x="32630" y="10445"/>
                  <a:pt x="32704" y="10714"/>
                </a:cubicBezTo>
                <a:cubicBezTo>
                  <a:pt x="32642" y="10775"/>
                  <a:pt x="32581" y="10837"/>
                  <a:pt x="32508" y="10910"/>
                </a:cubicBezTo>
                <a:cubicBezTo>
                  <a:pt x="32324" y="11118"/>
                  <a:pt x="32104" y="11302"/>
                  <a:pt x="31859" y="11449"/>
                </a:cubicBezTo>
                <a:cubicBezTo>
                  <a:pt x="31614" y="11571"/>
                  <a:pt x="31308" y="11645"/>
                  <a:pt x="31087" y="11767"/>
                </a:cubicBezTo>
                <a:cubicBezTo>
                  <a:pt x="30813" y="11910"/>
                  <a:pt x="30759" y="11984"/>
                  <a:pt x="30666" y="12169"/>
                </a:cubicBezTo>
                <a:lnTo>
                  <a:pt x="30666" y="12169"/>
                </a:lnTo>
                <a:cubicBezTo>
                  <a:pt x="30504" y="11360"/>
                  <a:pt x="29595" y="10658"/>
                  <a:pt x="28565" y="10041"/>
                </a:cubicBezTo>
                <a:cubicBezTo>
                  <a:pt x="28051" y="9735"/>
                  <a:pt x="27586" y="9478"/>
                  <a:pt x="27512" y="9049"/>
                </a:cubicBezTo>
                <a:cubicBezTo>
                  <a:pt x="27475" y="8780"/>
                  <a:pt x="27586" y="8510"/>
                  <a:pt x="27622" y="8253"/>
                </a:cubicBezTo>
                <a:cubicBezTo>
                  <a:pt x="27659" y="8094"/>
                  <a:pt x="27647" y="7935"/>
                  <a:pt x="27573" y="7788"/>
                </a:cubicBezTo>
                <a:cubicBezTo>
                  <a:pt x="27414" y="7567"/>
                  <a:pt x="27084" y="7421"/>
                  <a:pt x="27096" y="7163"/>
                </a:cubicBezTo>
                <a:cubicBezTo>
                  <a:pt x="27096" y="7102"/>
                  <a:pt x="27004" y="7072"/>
                  <a:pt x="26912" y="7072"/>
                </a:cubicBezTo>
                <a:close/>
                <a:moveTo>
                  <a:pt x="26329" y="22331"/>
                </a:moveTo>
                <a:cubicBezTo>
                  <a:pt x="26129" y="22331"/>
                  <a:pt x="26058" y="22483"/>
                  <a:pt x="26276" y="22517"/>
                </a:cubicBezTo>
                <a:cubicBezTo>
                  <a:pt x="28945" y="22799"/>
                  <a:pt x="31467" y="23130"/>
                  <a:pt x="33757" y="23925"/>
                </a:cubicBezTo>
                <a:cubicBezTo>
                  <a:pt x="34810" y="24293"/>
                  <a:pt x="35826" y="24623"/>
                  <a:pt x="37075" y="24758"/>
                </a:cubicBezTo>
                <a:lnTo>
                  <a:pt x="37454" y="24795"/>
                </a:lnTo>
                <a:cubicBezTo>
                  <a:pt x="37454" y="24776"/>
                  <a:pt x="37490" y="24750"/>
                  <a:pt x="37535" y="24750"/>
                </a:cubicBezTo>
                <a:cubicBezTo>
                  <a:pt x="37548" y="24750"/>
                  <a:pt x="37563" y="24752"/>
                  <a:pt x="37577" y="24758"/>
                </a:cubicBezTo>
                <a:cubicBezTo>
                  <a:pt x="37638" y="24782"/>
                  <a:pt x="37711" y="24807"/>
                  <a:pt x="37785" y="24819"/>
                </a:cubicBezTo>
                <a:cubicBezTo>
                  <a:pt x="38752" y="24893"/>
                  <a:pt x="39732" y="24893"/>
                  <a:pt x="40699" y="24929"/>
                </a:cubicBezTo>
                <a:cubicBezTo>
                  <a:pt x="45131" y="25089"/>
                  <a:pt x="49539" y="25750"/>
                  <a:pt x="53837" y="26901"/>
                </a:cubicBezTo>
                <a:lnTo>
                  <a:pt x="54608" y="26901"/>
                </a:lnTo>
                <a:cubicBezTo>
                  <a:pt x="50421" y="25738"/>
                  <a:pt x="46123" y="25027"/>
                  <a:pt x="41789" y="24795"/>
                </a:cubicBezTo>
                <a:cubicBezTo>
                  <a:pt x="40381" y="24721"/>
                  <a:pt x="38936" y="24734"/>
                  <a:pt x="37540" y="24611"/>
                </a:cubicBezTo>
                <a:cubicBezTo>
                  <a:pt x="37442" y="24611"/>
                  <a:pt x="37344" y="24599"/>
                  <a:pt x="37246" y="24587"/>
                </a:cubicBezTo>
                <a:cubicBezTo>
                  <a:pt x="38336" y="24036"/>
                  <a:pt x="39964" y="23436"/>
                  <a:pt x="40124" y="22579"/>
                </a:cubicBezTo>
                <a:cubicBezTo>
                  <a:pt x="40130" y="22554"/>
                  <a:pt x="40093" y="22542"/>
                  <a:pt x="40055" y="22542"/>
                </a:cubicBezTo>
                <a:cubicBezTo>
                  <a:pt x="40016" y="22542"/>
                  <a:pt x="39977" y="22554"/>
                  <a:pt x="39977" y="22579"/>
                </a:cubicBezTo>
                <a:cubicBezTo>
                  <a:pt x="39817" y="23399"/>
                  <a:pt x="38189" y="23999"/>
                  <a:pt x="37136" y="24525"/>
                </a:cubicBezTo>
                <a:cubicBezTo>
                  <a:pt x="37112" y="24538"/>
                  <a:pt x="37112" y="24562"/>
                  <a:pt x="37124" y="24574"/>
                </a:cubicBezTo>
                <a:cubicBezTo>
                  <a:pt x="37145" y="24589"/>
                  <a:pt x="37171" y="24599"/>
                  <a:pt x="37196" y="24600"/>
                </a:cubicBezTo>
                <a:lnTo>
                  <a:pt x="37196" y="24600"/>
                </a:lnTo>
                <a:cubicBezTo>
                  <a:pt x="37194" y="24600"/>
                  <a:pt x="37192" y="24600"/>
                  <a:pt x="37191" y="24600"/>
                </a:cubicBezTo>
                <a:cubicBezTo>
                  <a:pt x="37162" y="24600"/>
                  <a:pt x="37134" y="24589"/>
                  <a:pt x="37112" y="24574"/>
                </a:cubicBezTo>
                <a:cubicBezTo>
                  <a:pt x="35814" y="24415"/>
                  <a:pt x="34773" y="24036"/>
                  <a:pt x="33646" y="23656"/>
                </a:cubicBezTo>
                <a:cubicBezTo>
                  <a:pt x="31443" y="22897"/>
                  <a:pt x="28920" y="22603"/>
                  <a:pt x="26374" y="22334"/>
                </a:cubicBezTo>
                <a:cubicBezTo>
                  <a:pt x="26358" y="22332"/>
                  <a:pt x="26343" y="22331"/>
                  <a:pt x="26329" y="22331"/>
                </a:cubicBezTo>
                <a:close/>
                <a:moveTo>
                  <a:pt x="110328" y="23998"/>
                </a:moveTo>
                <a:cubicBezTo>
                  <a:pt x="110308" y="23998"/>
                  <a:pt x="110288" y="24002"/>
                  <a:pt x="110269" y="24011"/>
                </a:cubicBezTo>
                <a:cubicBezTo>
                  <a:pt x="109204" y="24513"/>
                  <a:pt x="109082" y="25407"/>
                  <a:pt x="107967" y="25848"/>
                </a:cubicBezTo>
                <a:cubicBezTo>
                  <a:pt x="107465" y="26044"/>
                  <a:pt x="106878" y="26142"/>
                  <a:pt x="106437" y="26374"/>
                </a:cubicBezTo>
                <a:cubicBezTo>
                  <a:pt x="106155" y="26521"/>
                  <a:pt x="105898" y="26693"/>
                  <a:pt x="105666" y="26901"/>
                </a:cubicBezTo>
                <a:lnTo>
                  <a:pt x="105849" y="26901"/>
                </a:lnTo>
                <a:cubicBezTo>
                  <a:pt x="106192" y="26607"/>
                  <a:pt x="106572" y="26386"/>
                  <a:pt x="106988" y="26227"/>
                </a:cubicBezTo>
                <a:cubicBezTo>
                  <a:pt x="107465" y="26056"/>
                  <a:pt x="108004" y="25995"/>
                  <a:pt x="108396" y="25762"/>
                </a:cubicBezTo>
                <a:cubicBezTo>
                  <a:pt x="109241" y="25248"/>
                  <a:pt x="109363" y="24538"/>
                  <a:pt x="110379" y="24060"/>
                </a:cubicBezTo>
                <a:cubicBezTo>
                  <a:pt x="110435" y="24033"/>
                  <a:pt x="110386" y="23998"/>
                  <a:pt x="110328" y="23998"/>
                </a:cubicBezTo>
                <a:close/>
                <a:moveTo>
                  <a:pt x="114629" y="21964"/>
                </a:moveTo>
                <a:cubicBezTo>
                  <a:pt x="114599" y="21964"/>
                  <a:pt x="114569" y="21972"/>
                  <a:pt x="114555" y="21991"/>
                </a:cubicBezTo>
                <a:cubicBezTo>
                  <a:pt x="114163" y="22579"/>
                  <a:pt x="113894" y="23301"/>
                  <a:pt x="113122" y="23791"/>
                </a:cubicBezTo>
                <a:cubicBezTo>
                  <a:pt x="112571" y="24121"/>
                  <a:pt x="111837" y="24366"/>
                  <a:pt x="111335" y="24721"/>
                </a:cubicBezTo>
                <a:cubicBezTo>
                  <a:pt x="110282" y="25456"/>
                  <a:pt x="111237" y="26105"/>
                  <a:pt x="111347" y="26901"/>
                </a:cubicBezTo>
                <a:lnTo>
                  <a:pt x="111494" y="26901"/>
                </a:lnTo>
                <a:cubicBezTo>
                  <a:pt x="111432" y="26423"/>
                  <a:pt x="110943" y="25995"/>
                  <a:pt x="110930" y="25517"/>
                </a:cubicBezTo>
                <a:cubicBezTo>
                  <a:pt x="110930" y="24929"/>
                  <a:pt x="111800" y="24562"/>
                  <a:pt x="112559" y="24195"/>
                </a:cubicBezTo>
                <a:cubicBezTo>
                  <a:pt x="113820" y="23583"/>
                  <a:pt x="114163" y="22848"/>
                  <a:pt x="114702" y="22015"/>
                </a:cubicBezTo>
                <a:cubicBezTo>
                  <a:pt x="114724" y="21985"/>
                  <a:pt x="114677" y="21964"/>
                  <a:pt x="114629" y="21964"/>
                </a:cubicBezTo>
                <a:close/>
                <a:moveTo>
                  <a:pt x="121785" y="22615"/>
                </a:moveTo>
                <a:cubicBezTo>
                  <a:pt x="121745" y="22615"/>
                  <a:pt x="121705" y="22628"/>
                  <a:pt x="121705" y="22652"/>
                </a:cubicBezTo>
                <a:cubicBezTo>
                  <a:pt x="121754" y="23154"/>
                  <a:pt x="121828" y="23656"/>
                  <a:pt x="121950" y="24146"/>
                </a:cubicBezTo>
                <a:cubicBezTo>
                  <a:pt x="122011" y="24378"/>
                  <a:pt x="122011" y="24636"/>
                  <a:pt x="122281" y="24831"/>
                </a:cubicBezTo>
                <a:cubicBezTo>
                  <a:pt x="122330" y="24844"/>
                  <a:pt x="122391" y="24868"/>
                  <a:pt x="122452" y="24880"/>
                </a:cubicBezTo>
                <a:cubicBezTo>
                  <a:pt x="122685" y="24929"/>
                  <a:pt x="122905" y="25003"/>
                  <a:pt x="123138" y="25089"/>
                </a:cubicBezTo>
                <a:cubicBezTo>
                  <a:pt x="123419" y="25236"/>
                  <a:pt x="123689" y="25407"/>
                  <a:pt x="123958" y="25591"/>
                </a:cubicBezTo>
                <a:cubicBezTo>
                  <a:pt x="124619" y="26019"/>
                  <a:pt x="125085" y="26374"/>
                  <a:pt x="125354" y="26901"/>
                </a:cubicBezTo>
                <a:lnTo>
                  <a:pt x="125513" y="26901"/>
                </a:lnTo>
                <a:cubicBezTo>
                  <a:pt x="125170" y="26191"/>
                  <a:pt x="124448" y="25676"/>
                  <a:pt x="123468" y="25150"/>
                </a:cubicBezTo>
                <a:cubicBezTo>
                  <a:pt x="122917" y="24856"/>
                  <a:pt x="122415" y="24807"/>
                  <a:pt x="122170" y="24354"/>
                </a:cubicBezTo>
                <a:lnTo>
                  <a:pt x="122170" y="24342"/>
                </a:lnTo>
                <a:cubicBezTo>
                  <a:pt x="121889" y="23815"/>
                  <a:pt x="121913" y="23191"/>
                  <a:pt x="121864" y="22652"/>
                </a:cubicBezTo>
                <a:cubicBezTo>
                  <a:pt x="121864" y="22628"/>
                  <a:pt x="121825" y="22615"/>
                  <a:pt x="121785" y="22615"/>
                </a:cubicBezTo>
                <a:close/>
                <a:moveTo>
                  <a:pt x="129039" y="24156"/>
                </a:moveTo>
                <a:cubicBezTo>
                  <a:pt x="128991" y="24156"/>
                  <a:pt x="128943" y="24177"/>
                  <a:pt x="128966" y="24207"/>
                </a:cubicBezTo>
                <a:cubicBezTo>
                  <a:pt x="129284" y="24660"/>
                  <a:pt x="129615" y="25125"/>
                  <a:pt x="130166" y="25529"/>
                </a:cubicBezTo>
                <a:cubicBezTo>
                  <a:pt x="130509" y="25774"/>
                  <a:pt x="130974" y="25970"/>
                  <a:pt x="131243" y="26240"/>
                </a:cubicBezTo>
                <a:cubicBezTo>
                  <a:pt x="131427" y="26423"/>
                  <a:pt x="131562" y="26644"/>
                  <a:pt x="131635" y="26901"/>
                </a:cubicBezTo>
                <a:lnTo>
                  <a:pt x="131794" y="26901"/>
                </a:lnTo>
                <a:cubicBezTo>
                  <a:pt x="131672" y="26521"/>
                  <a:pt x="131427" y="26191"/>
                  <a:pt x="131096" y="25970"/>
                </a:cubicBezTo>
                <a:cubicBezTo>
                  <a:pt x="130227" y="25370"/>
                  <a:pt x="129615" y="24893"/>
                  <a:pt x="129113" y="24183"/>
                </a:cubicBezTo>
                <a:cubicBezTo>
                  <a:pt x="129099" y="24164"/>
                  <a:pt x="129069" y="24156"/>
                  <a:pt x="129039" y="24156"/>
                </a:cubicBezTo>
                <a:close/>
                <a:moveTo>
                  <a:pt x="132226" y="26688"/>
                </a:moveTo>
                <a:cubicBezTo>
                  <a:pt x="132184" y="26688"/>
                  <a:pt x="132143" y="26703"/>
                  <a:pt x="132149" y="26729"/>
                </a:cubicBezTo>
                <a:cubicBezTo>
                  <a:pt x="132162" y="26778"/>
                  <a:pt x="132186" y="26839"/>
                  <a:pt x="132198" y="26901"/>
                </a:cubicBezTo>
                <a:lnTo>
                  <a:pt x="132345" y="26901"/>
                </a:lnTo>
                <a:cubicBezTo>
                  <a:pt x="132333" y="26839"/>
                  <a:pt x="132308" y="26778"/>
                  <a:pt x="132308" y="26729"/>
                </a:cubicBezTo>
                <a:cubicBezTo>
                  <a:pt x="132303" y="26700"/>
                  <a:pt x="132264" y="26688"/>
                  <a:pt x="132226" y="26688"/>
                </a:cubicBezTo>
                <a:close/>
                <a:moveTo>
                  <a:pt x="132247" y="20228"/>
                </a:moveTo>
                <a:cubicBezTo>
                  <a:pt x="132203" y="20228"/>
                  <a:pt x="132160" y="20248"/>
                  <a:pt x="132174" y="20277"/>
                </a:cubicBezTo>
                <a:cubicBezTo>
                  <a:pt x="132321" y="20595"/>
                  <a:pt x="132664" y="20877"/>
                  <a:pt x="132835" y="21183"/>
                </a:cubicBezTo>
                <a:cubicBezTo>
                  <a:pt x="133019" y="21489"/>
                  <a:pt x="133006" y="21819"/>
                  <a:pt x="133129" y="22138"/>
                </a:cubicBezTo>
                <a:cubicBezTo>
                  <a:pt x="133349" y="22750"/>
                  <a:pt x="133839" y="23387"/>
                  <a:pt x="134390" y="23938"/>
                </a:cubicBezTo>
                <a:cubicBezTo>
                  <a:pt x="134904" y="24464"/>
                  <a:pt x="135786" y="24795"/>
                  <a:pt x="136594" y="25174"/>
                </a:cubicBezTo>
                <a:cubicBezTo>
                  <a:pt x="137537" y="25615"/>
                  <a:pt x="138418" y="26203"/>
                  <a:pt x="139190" y="26901"/>
                </a:cubicBezTo>
                <a:lnTo>
                  <a:pt x="139373" y="26901"/>
                </a:lnTo>
                <a:cubicBezTo>
                  <a:pt x="138786" y="26350"/>
                  <a:pt x="138124" y="25872"/>
                  <a:pt x="137414" y="25480"/>
                </a:cubicBezTo>
                <a:cubicBezTo>
                  <a:pt x="137414" y="25468"/>
                  <a:pt x="137414" y="25468"/>
                  <a:pt x="137414" y="25468"/>
                </a:cubicBezTo>
                <a:cubicBezTo>
                  <a:pt x="137145" y="25174"/>
                  <a:pt x="136863" y="24893"/>
                  <a:pt x="136594" y="24611"/>
                </a:cubicBezTo>
                <a:cubicBezTo>
                  <a:pt x="136579" y="24596"/>
                  <a:pt x="136557" y="24590"/>
                  <a:pt x="136534" y="24590"/>
                </a:cubicBezTo>
                <a:cubicBezTo>
                  <a:pt x="136480" y="24590"/>
                  <a:pt x="136425" y="24622"/>
                  <a:pt x="136459" y="24648"/>
                </a:cubicBezTo>
                <a:lnTo>
                  <a:pt x="137096" y="25309"/>
                </a:lnTo>
                <a:lnTo>
                  <a:pt x="137107" y="25320"/>
                </a:lnTo>
                <a:lnTo>
                  <a:pt x="137107" y="25320"/>
                </a:lnTo>
                <a:cubicBezTo>
                  <a:pt x="136287" y="24905"/>
                  <a:pt x="135283" y="24562"/>
                  <a:pt x="134696" y="24048"/>
                </a:cubicBezTo>
                <a:cubicBezTo>
                  <a:pt x="134072" y="23534"/>
                  <a:pt x="133582" y="22860"/>
                  <a:pt x="133276" y="22113"/>
                </a:cubicBezTo>
                <a:cubicBezTo>
                  <a:pt x="133166" y="21807"/>
                  <a:pt x="133166" y="21464"/>
                  <a:pt x="132994" y="21158"/>
                </a:cubicBezTo>
                <a:cubicBezTo>
                  <a:pt x="132823" y="20852"/>
                  <a:pt x="132480" y="20571"/>
                  <a:pt x="132321" y="20264"/>
                </a:cubicBezTo>
                <a:cubicBezTo>
                  <a:pt x="132310" y="20239"/>
                  <a:pt x="132278" y="20228"/>
                  <a:pt x="132247" y="20228"/>
                </a:cubicBezTo>
                <a:close/>
              </a:path>
            </a:pathLst>
          </a:custGeom>
          <a:solidFill>
            <a:srgbClr val="1C2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3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Google Shape;3128;p24"/>
          <p:cNvSpPr txBox="1">
            <a:spLocks noGrp="1"/>
          </p:cNvSpPr>
          <p:nvPr>
            <p:ph type="subTitle" idx="1"/>
          </p:nvPr>
        </p:nvSpPr>
        <p:spPr>
          <a:xfrm>
            <a:off x="2704835" y="3205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9" name="Google Shape;3129;p24"/>
          <p:cNvSpPr txBox="1">
            <a:spLocks noGrp="1"/>
          </p:cNvSpPr>
          <p:nvPr>
            <p:ph type="subTitle" idx="2"/>
          </p:nvPr>
        </p:nvSpPr>
        <p:spPr>
          <a:xfrm>
            <a:off x="2704835" y="2780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0" name="Google Shape;3130;p24"/>
          <p:cNvSpPr txBox="1">
            <a:spLocks noGrp="1"/>
          </p:cNvSpPr>
          <p:nvPr>
            <p:ph type="subTitle" idx="3"/>
          </p:nvPr>
        </p:nvSpPr>
        <p:spPr>
          <a:xfrm>
            <a:off x="4696452" y="3205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31" name="Google Shape;3131;p24"/>
          <p:cNvSpPr txBox="1">
            <a:spLocks noGrp="1"/>
          </p:cNvSpPr>
          <p:nvPr>
            <p:ph type="subTitle" idx="4"/>
          </p:nvPr>
        </p:nvSpPr>
        <p:spPr>
          <a:xfrm>
            <a:off x="4696452" y="2780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2" name="Google Shape;3132;p24"/>
          <p:cNvSpPr txBox="1">
            <a:spLocks noGrp="1"/>
          </p:cNvSpPr>
          <p:nvPr>
            <p:ph type="subTitle" idx="5"/>
          </p:nvPr>
        </p:nvSpPr>
        <p:spPr>
          <a:xfrm>
            <a:off x="6688069" y="3205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33" name="Google Shape;3133;p24"/>
          <p:cNvSpPr txBox="1">
            <a:spLocks noGrp="1"/>
          </p:cNvSpPr>
          <p:nvPr>
            <p:ph type="subTitle" idx="6"/>
          </p:nvPr>
        </p:nvSpPr>
        <p:spPr>
          <a:xfrm>
            <a:off x="6688069" y="2780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4" name="Google Shape;3134;p24"/>
          <p:cNvSpPr txBox="1">
            <a:spLocks noGrp="1"/>
          </p:cNvSpPr>
          <p:nvPr>
            <p:ph type="subTitle" idx="7"/>
          </p:nvPr>
        </p:nvSpPr>
        <p:spPr>
          <a:xfrm>
            <a:off x="713219" y="3205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35" name="Google Shape;3135;p24"/>
          <p:cNvSpPr txBox="1">
            <a:spLocks noGrp="1"/>
          </p:cNvSpPr>
          <p:nvPr>
            <p:ph type="subTitle" idx="8"/>
          </p:nvPr>
        </p:nvSpPr>
        <p:spPr>
          <a:xfrm>
            <a:off x="713219" y="2780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6" name="Google Shape;3136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grpSp>
        <p:nvGrpSpPr>
          <p:cNvPr id="3137" name="Google Shape;3137;p24"/>
          <p:cNvGrpSpPr/>
          <p:nvPr/>
        </p:nvGrpSpPr>
        <p:grpSpPr>
          <a:xfrm>
            <a:off x="0" y="0"/>
            <a:ext cx="911041" cy="1546775"/>
            <a:chOff x="0" y="0"/>
            <a:chExt cx="911041" cy="1546775"/>
          </a:xfrm>
        </p:grpSpPr>
        <p:sp>
          <p:nvSpPr>
            <p:cNvPr id="3138" name="Google Shape;3138;p24"/>
            <p:cNvSpPr/>
            <p:nvPr/>
          </p:nvSpPr>
          <p:spPr>
            <a:xfrm>
              <a:off x="327965" y="0"/>
              <a:ext cx="554119" cy="342935"/>
            </a:xfrm>
            <a:custGeom>
              <a:avLst/>
              <a:gdLst/>
              <a:ahLst/>
              <a:cxnLst/>
              <a:rect l="l" t="t" r="r" b="b"/>
              <a:pathLst>
                <a:path w="18026" h="11156" extrusionOk="0">
                  <a:moveTo>
                    <a:pt x="15533" y="0"/>
                  </a:moveTo>
                  <a:cubicBezTo>
                    <a:pt x="14469" y="426"/>
                    <a:pt x="13435" y="851"/>
                    <a:pt x="12402" y="1368"/>
                  </a:cubicBezTo>
                  <a:cubicBezTo>
                    <a:pt x="10001" y="2553"/>
                    <a:pt x="7691" y="3951"/>
                    <a:pt x="5533" y="5532"/>
                  </a:cubicBezTo>
                  <a:cubicBezTo>
                    <a:pt x="3678" y="6839"/>
                    <a:pt x="1885" y="8268"/>
                    <a:pt x="213" y="9757"/>
                  </a:cubicBezTo>
                  <a:lnTo>
                    <a:pt x="61" y="9879"/>
                  </a:lnTo>
                  <a:cubicBezTo>
                    <a:pt x="61" y="10213"/>
                    <a:pt x="31" y="10517"/>
                    <a:pt x="0" y="10851"/>
                  </a:cubicBezTo>
                  <a:lnTo>
                    <a:pt x="0" y="11094"/>
                  </a:lnTo>
                  <a:cubicBezTo>
                    <a:pt x="0" y="11094"/>
                    <a:pt x="0" y="11125"/>
                    <a:pt x="31" y="11155"/>
                  </a:cubicBezTo>
                  <a:lnTo>
                    <a:pt x="183" y="11125"/>
                  </a:lnTo>
                  <a:cubicBezTo>
                    <a:pt x="487" y="10851"/>
                    <a:pt x="791" y="10578"/>
                    <a:pt x="1095" y="10334"/>
                  </a:cubicBezTo>
                  <a:cubicBezTo>
                    <a:pt x="4469" y="7325"/>
                    <a:pt x="8177" y="4711"/>
                    <a:pt x="12128" y="2553"/>
                  </a:cubicBezTo>
                  <a:cubicBezTo>
                    <a:pt x="14043" y="1550"/>
                    <a:pt x="16019" y="699"/>
                    <a:pt x="18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333560" y="0"/>
              <a:ext cx="577482" cy="341983"/>
            </a:xfrm>
            <a:custGeom>
              <a:avLst/>
              <a:gdLst/>
              <a:ahLst/>
              <a:cxnLst/>
              <a:rect l="l" t="t" r="r" b="b"/>
              <a:pathLst>
                <a:path w="18786" h="11125" extrusionOk="0">
                  <a:moveTo>
                    <a:pt x="17843" y="0"/>
                  </a:moveTo>
                  <a:cubicBezTo>
                    <a:pt x="15837" y="699"/>
                    <a:pt x="13861" y="1550"/>
                    <a:pt x="11946" y="2553"/>
                  </a:cubicBezTo>
                  <a:cubicBezTo>
                    <a:pt x="7995" y="4711"/>
                    <a:pt x="4287" y="7325"/>
                    <a:pt x="913" y="10334"/>
                  </a:cubicBezTo>
                  <a:cubicBezTo>
                    <a:pt x="609" y="10578"/>
                    <a:pt x="305" y="10851"/>
                    <a:pt x="1" y="11125"/>
                  </a:cubicBezTo>
                  <a:lnTo>
                    <a:pt x="274" y="11094"/>
                  </a:lnTo>
                  <a:cubicBezTo>
                    <a:pt x="335" y="11094"/>
                    <a:pt x="426" y="11094"/>
                    <a:pt x="487" y="11064"/>
                  </a:cubicBezTo>
                  <a:cubicBezTo>
                    <a:pt x="2980" y="8845"/>
                    <a:pt x="5654" y="6809"/>
                    <a:pt x="8420" y="4985"/>
                  </a:cubicBezTo>
                  <a:cubicBezTo>
                    <a:pt x="11642" y="2857"/>
                    <a:pt x="15138" y="1185"/>
                    <a:pt x="18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329840" y="0"/>
              <a:ext cx="475609" cy="303680"/>
            </a:xfrm>
            <a:custGeom>
              <a:avLst/>
              <a:gdLst/>
              <a:ahLst/>
              <a:cxnLst/>
              <a:rect l="l" t="t" r="r" b="b"/>
              <a:pathLst>
                <a:path w="15472" h="9879" extrusionOk="0">
                  <a:moveTo>
                    <a:pt x="14681" y="0"/>
                  </a:moveTo>
                  <a:cubicBezTo>
                    <a:pt x="14377" y="122"/>
                    <a:pt x="14073" y="243"/>
                    <a:pt x="13770" y="395"/>
                  </a:cubicBezTo>
                  <a:cubicBezTo>
                    <a:pt x="11064" y="1581"/>
                    <a:pt x="8450" y="3040"/>
                    <a:pt x="6019" y="4772"/>
                  </a:cubicBezTo>
                  <a:cubicBezTo>
                    <a:pt x="4013" y="6140"/>
                    <a:pt x="2098" y="7660"/>
                    <a:pt x="274" y="9240"/>
                  </a:cubicBezTo>
                  <a:lnTo>
                    <a:pt x="0" y="9483"/>
                  </a:lnTo>
                  <a:lnTo>
                    <a:pt x="0" y="9879"/>
                  </a:lnTo>
                  <a:lnTo>
                    <a:pt x="152" y="9757"/>
                  </a:lnTo>
                  <a:cubicBezTo>
                    <a:pt x="1854" y="8237"/>
                    <a:pt x="3617" y="6839"/>
                    <a:pt x="5472" y="5532"/>
                  </a:cubicBezTo>
                  <a:cubicBezTo>
                    <a:pt x="7630" y="3921"/>
                    <a:pt x="9940" y="2523"/>
                    <a:pt x="12371" y="1337"/>
                  </a:cubicBezTo>
                  <a:cubicBezTo>
                    <a:pt x="13374" y="851"/>
                    <a:pt x="14408" y="395"/>
                    <a:pt x="15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953" y="618520"/>
              <a:ext cx="8423" cy="11251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274" y="1"/>
                  </a:moveTo>
                  <a:lnTo>
                    <a:pt x="0" y="122"/>
                  </a:lnTo>
                  <a:lnTo>
                    <a:pt x="0" y="366"/>
                  </a:lnTo>
                  <a:cubicBezTo>
                    <a:pt x="91" y="244"/>
                    <a:pt x="182" y="122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4"/>
            <p:cNvSpPr/>
            <p:nvPr/>
          </p:nvSpPr>
          <p:spPr>
            <a:xfrm>
              <a:off x="953" y="612003"/>
              <a:ext cx="24315" cy="30863"/>
            </a:xfrm>
            <a:custGeom>
              <a:avLst/>
              <a:gdLst/>
              <a:ahLst/>
              <a:cxnLst/>
              <a:rect l="l" t="t" r="r" b="b"/>
              <a:pathLst>
                <a:path w="791" h="1004" extrusionOk="0">
                  <a:moveTo>
                    <a:pt x="790" y="0"/>
                  </a:moveTo>
                  <a:lnTo>
                    <a:pt x="274" y="243"/>
                  </a:lnTo>
                  <a:cubicBezTo>
                    <a:pt x="182" y="334"/>
                    <a:pt x="91" y="456"/>
                    <a:pt x="0" y="578"/>
                  </a:cubicBezTo>
                  <a:lnTo>
                    <a:pt x="0" y="1003"/>
                  </a:lnTo>
                  <a:cubicBezTo>
                    <a:pt x="152" y="790"/>
                    <a:pt x="304" y="608"/>
                    <a:pt x="426" y="426"/>
                  </a:cubicBezTo>
                  <a:cubicBezTo>
                    <a:pt x="578" y="243"/>
                    <a:pt x="669" y="122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4"/>
            <p:cNvSpPr/>
            <p:nvPr/>
          </p:nvSpPr>
          <p:spPr>
            <a:xfrm>
              <a:off x="953" y="683934"/>
              <a:ext cx="17768" cy="22471"/>
            </a:xfrm>
            <a:custGeom>
              <a:avLst/>
              <a:gdLst/>
              <a:ahLst/>
              <a:cxnLst/>
              <a:rect l="l" t="t" r="r" b="b"/>
              <a:pathLst>
                <a:path w="578" h="731" extrusionOk="0">
                  <a:moveTo>
                    <a:pt x="578" y="1"/>
                  </a:moveTo>
                  <a:lnTo>
                    <a:pt x="0" y="426"/>
                  </a:lnTo>
                  <a:lnTo>
                    <a:pt x="0" y="730"/>
                  </a:lnTo>
                  <a:cubicBezTo>
                    <a:pt x="182" y="487"/>
                    <a:pt x="395" y="244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4"/>
            <p:cNvSpPr/>
            <p:nvPr/>
          </p:nvSpPr>
          <p:spPr>
            <a:xfrm>
              <a:off x="953" y="158834"/>
              <a:ext cx="296211" cy="166334"/>
            </a:xfrm>
            <a:custGeom>
              <a:avLst/>
              <a:gdLst/>
              <a:ahLst/>
              <a:cxnLst/>
              <a:rect l="l" t="t" r="r" b="b"/>
              <a:pathLst>
                <a:path w="9636" h="5411" extrusionOk="0">
                  <a:moveTo>
                    <a:pt x="0" y="0"/>
                  </a:moveTo>
                  <a:lnTo>
                    <a:pt x="0" y="183"/>
                  </a:lnTo>
                  <a:cubicBezTo>
                    <a:pt x="456" y="395"/>
                    <a:pt x="881" y="608"/>
                    <a:pt x="1307" y="882"/>
                  </a:cubicBezTo>
                  <a:cubicBezTo>
                    <a:pt x="2128" y="1368"/>
                    <a:pt x="2918" y="1885"/>
                    <a:pt x="3708" y="2462"/>
                  </a:cubicBezTo>
                  <a:cubicBezTo>
                    <a:pt x="5198" y="3587"/>
                    <a:pt x="6839" y="4468"/>
                    <a:pt x="8602" y="5137"/>
                  </a:cubicBezTo>
                  <a:cubicBezTo>
                    <a:pt x="8876" y="5259"/>
                    <a:pt x="9180" y="5350"/>
                    <a:pt x="9483" y="5411"/>
                  </a:cubicBezTo>
                  <a:lnTo>
                    <a:pt x="9635" y="5259"/>
                  </a:lnTo>
                  <a:cubicBezTo>
                    <a:pt x="9271" y="5198"/>
                    <a:pt x="8936" y="5107"/>
                    <a:pt x="8602" y="4985"/>
                  </a:cubicBezTo>
                  <a:cubicBezTo>
                    <a:pt x="7021" y="4377"/>
                    <a:pt x="5532" y="3557"/>
                    <a:pt x="4164" y="2584"/>
                  </a:cubicBezTo>
                  <a:cubicBezTo>
                    <a:pt x="3283" y="1946"/>
                    <a:pt x="2401" y="1307"/>
                    <a:pt x="1489" y="760"/>
                  </a:cubicBezTo>
                  <a:cubicBezTo>
                    <a:pt x="1003" y="487"/>
                    <a:pt x="517" y="21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4"/>
            <p:cNvSpPr/>
            <p:nvPr/>
          </p:nvSpPr>
          <p:spPr>
            <a:xfrm>
              <a:off x="953" y="412961"/>
              <a:ext cx="197166" cy="29941"/>
            </a:xfrm>
            <a:custGeom>
              <a:avLst/>
              <a:gdLst/>
              <a:ahLst/>
              <a:cxnLst/>
              <a:rect l="l" t="t" r="r" b="b"/>
              <a:pathLst>
                <a:path w="6414" h="974" extrusionOk="0">
                  <a:moveTo>
                    <a:pt x="6413" y="1"/>
                  </a:moveTo>
                  <a:cubicBezTo>
                    <a:pt x="5897" y="153"/>
                    <a:pt x="5350" y="305"/>
                    <a:pt x="4803" y="457"/>
                  </a:cubicBezTo>
                  <a:cubicBezTo>
                    <a:pt x="3732" y="695"/>
                    <a:pt x="2644" y="821"/>
                    <a:pt x="1551" y="821"/>
                  </a:cubicBezTo>
                  <a:cubicBezTo>
                    <a:pt x="1247" y="821"/>
                    <a:pt x="943" y="811"/>
                    <a:pt x="638" y="791"/>
                  </a:cubicBezTo>
                  <a:lnTo>
                    <a:pt x="0" y="791"/>
                  </a:lnTo>
                  <a:lnTo>
                    <a:pt x="0" y="943"/>
                  </a:lnTo>
                  <a:lnTo>
                    <a:pt x="426" y="943"/>
                  </a:lnTo>
                  <a:cubicBezTo>
                    <a:pt x="770" y="963"/>
                    <a:pt x="1121" y="974"/>
                    <a:pt x="1475" y="974"/>
                  </a:cubicBezTo>
                  <a:cubicBezTo>
                    <a:pt x="2182" y="974"/>
                    <a:pt x="2898" y="933"/>
                    <a:pt x="3587" y="852"/>
                  </a:cubicBezTo>
                  <a:cubicBezTo>
                    <a:pt x="4468" y="700"/>
                    <a:pt x="5350" y="518"/>
                    <a:pt x="6201" y="214"/>
                  </a:cubicBezTo>
                  <a:lnTo>
                    <a:pt x="64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4"/>
            <p:cNvSpPr/>
            <p:nvPr/>
          </p:nvSpPr>
          <p:spPr>
            <a:xfrm>
              <a:off x="953" y="257878"/>
              <a:ext cx="269098" cy="94218"/>
            </a:xfrm>
            <a:custGeom>
              <a:avLst/>
              <a:gdLst/>
              <a:ahLst/>
              <a:cxnLst/>
              <a:rect l="l" t="t" r="r" b="b"/>
              <a:pathLst>
                <a:path w="8754" h="3065" extrusionOk="0">
                  <a:moveTo>
                    <a:pt x="0" y="0"/>
                  </a:moveTo>
                  <a:lnTo>
                    <a:pt x="0" y="183"/>
                  </a:lnTo>
                  <a:cubicBezTo>
                    <a:pt x="395" y="365"/>
                    <a:pt x="760" y="578"/>
                    <a:pt x="1155" y="760"/>
                  </a:cubicBezTo>
                  <a:cubicBezTo>
                    <a:pt x="2188" y="1338"/>
                    <a:pt x="3313" y="1824"/>
                    <a:pt x="4468" y="2219"/>
                  </a:cubicBezTo>
                  <a:cubicBezTo>
                    <a:pt x="4833" y="2341"/>
                    <a:pt x="5167" y="2432"/>
                    <a:pt x="5532" y="2523"/>
                  </a:cubicBezTo>
                  <a:cubicBezTo>
                    <a:pt x="5623" y="2553"/>
                    <a:pt x="5684" y="2584"/>
                    <a:pt x="5745" y="2645"/>
                  </a:cubicBezTo>
                  <a:cubicBezTo>
                    <a:pt x="5684" y="2645"/>
                    <a:pt x="5593" y="2645"/>
                    <a:pt x="5502" y="2614"/>
                  </a:cubicBezTo>
                  <a:lnTo>
                    <a:pt x="1793" y="1976"/>
                  </a:lnTo>
                  <a:cubicBezTo>
                    <a:pt x="1216" y="1885"/>
                    <a:pt x="608" y="1794"/>
                    <a:pt x="0" y="1733"/>
                  </a:cubicBezTo>
                  <a:lnTo>
                    <a:pt x="0" y="1885"/>
                  </a:lnTo>
                  <a:cubicBezTo>
                    <a:pt x="790" y="1976"/>
                    <a:pt x="1550" y="2097"/>
                    <a:pt x="2340" y="2219"/>
                  </a:cubicBezTo>
                  <a:cubicBezTo>
                    <a:pt x="3739" y="2493"/>
                    <a:pt x="5137" y="2705"/>
                    <a:pt x="6535" y="2949"/>
                  </a:cubicBezTo>
                  <a:cubicBezTo>
                    <a:pt x="7017" y="3014"/>
                    <a:pt x="7499" y="3064"/>
                    <a:pt x="7981" y="3064"/>
                  </a:cubicBezTo>
                  <a:cubicBezTo>
                    <a:pt x="8168" y="3064"/>
                    <a:pt x="8354" y="3057"/>
                    <a:pt x="8541" y="3040"/>
                  </a:cubicBezTo>
                  <a:lnTo>
                    <a:pt x="8754" y="2857"/>
                  </a:lnTo>
                  <a:lnTo>
                    <a:pt x="8116" y="2857"/>
                  </a:lnTo>
                  <a:cubicBezTo>
                    <a:pt x="7082" y="2766"/>
                    <a:pt x="6049" y="2553"/>
                    <a:pt x="5015" y="2249"/>
                  </a:cubicBezTo>
                  <a:cubicBezTo>
                    <a:pt x="3769" y="1854"/>
                    <a:pt x="2584" y="1338"/>
                    <a:pt x="1429" y="730"/>
                  </a:cubicBezTo>
                  <a:cubicBezTo>
                    <a:pt x="942" y="487"/>
                    <a:pt x="486" y="24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4"/>
            <p:cNvSpPr/>
            <p:nvPr/>
          </p:nvSpPr>
          <p:spPr>
            <a:xfrm>
              <a:off x="953" y="42022"/>
              <a:ext cx="308353" cy="271926"/>
            </a:xfrm>
            <a:custGeom>
              <a:avLst/>
              <a:gdLst/>
              <a:ahLst/>
              <a:cxnLst/>
              <a:rect l="l" t="t" r="r" b="b"/>
              <a:pathLst>
                <a:path w="10031" h="8846" extrusionOk="0">
                  <a:moveTo>
                    <a:pt x="0" y="1"/>
                  </a:moveTo>
                  <a:lnTo>
                    <a:pt x="0" y="214"/>
                  </a:lnTo>
                  <a:cubicBezTo>
                    <a:pt x="669" y="578"/>
                    <a:pt x="1307" y="1004"/>
                    <a:pt x="1915" y="1460"/>
                  </a:cubicBezTo>
                  <a:cubicBezTo>
                    <a:pt x="2796" y="2159"/>
                    <a:pt x="3617" y="2919"/>
                    <a:pt x="4377" y="3770"/>
                  </a:cubicBezTo>
                  <a:cubicBezTo>
                    <a:pt x="4985" y="4499"/>
                    <a:pt x="5593" y="5198"/>
                    <a:pt x="6231" y="5898"/>
                  </a:cubicBezTo>
                  <a:cubicBezTo>
                    <a:pt x="6687" y="6505"/>
                    <a:pt x="7234" y="7022"/>
                    <a:pt x="7842" y="7509"/>
                  </a:cubicBezTo>
                  <a:cubicBezTo>
                    <a:pt x="8450" y="7934"/>
                    <a:pt x="9058" y="8329"/>
                    <a:pt x="9696" y="8724"/>
                  </a:cubicBezTo>
                  <a:cubicBezTo>
                    <a:pt x="9757" y="8755"/>
                    <a:pt x="9818" y="8816"/>
                    <a:pt x="9909" y="8846"/>
                  </a:cubicBezTo>
                  <a:lnTo>
                    <a:pt x="10031" y="8724"/>
                  </a:lnTo>
                  <a:cubicBezTo>
                    <a:pt x="9939" y="8664"/>
                    <a:pt x="9818" y="8633"/>
                    <a:pt x="9727" y="8572"/>
                  </a:cubicBezTo>
                  <a:cubicBezTo>
                    <a:pt x="8784" y="8056"/>
                    <a:pt x="7933" y="7417"/>
                    <a:pt x="7173" y="6688"/>
                  </a:cubicBezTo>
                  <a:cubicBezTo>
                    <a:pt x="6717" y="6232"/>
                    <a:pt x="6322" y="5746"/>
                    <a:pt x="5897" y="5259"/>
                  </a:cubicBezTo>
                  <a:cubicBezTo>
                    <a:pt x="5380" y="4712"/>
                    <a:pt x="4924" y="4135"/>
                    <a:pt x="4407" y="3587"/>
                  </a:cubicBezTo>
                  <a:cubicBezTo>
                    <a:pt x="3891" y="3040"/>
                    <a:pt x="3374" y="2524"/>
                    <a:pt x="2827" y="2068"/>
                  </a:cubicBezTo>
                  <a:cubicBezTo>
                    <a:pt x="1945" y="1277"/>
                    <a:pt x="1003" y="57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4"/>
            <p:cNvSpPr/>
            <p:nvPr/>
          </p:nvSpPr>
          <p:spPr>
            <a:xfrm>
              <a:off x="249486" y="0"/>
              <a:ext cx="82260" cy="299930"/>
            </a:xfrm>
            <a:custGeom>
              <a:avLst/>
              <a:gdLst/>
              <a:ahLst/>
              <a:cxnLst/>
              <a:rect l="l" t="t" r="r" b="b"/>
              <a:pathLst>
                <a:path w="2676" h="9757" extrusionOk="0">
                  <a:moveTo>
                    <a:pt x="0" y="0"/>
                  </a:moveTo>
                  <a:cubicBezTo>
                    <a:pt x="1216" y="2067"/>
                    <a:pt x="1946" y="4347"/>
                    <a:pt x="2219" y="6717"/>
                  </a:cubicBezTo>
                  <a:cubicBezTo>
                    <a:pt x="2310" y="7690"/>
                    <a:pt x="2371" y="8663"/>
                    <a:pt x="2310" y="9666"/>
                  </a:cubicBezTo>
                  <a:lnTo>
                    <a:pt x="2310" y="9757"/>
                  </a:lnTo>
                  <a:lnTo>
                    <a:pt x="2645" y="9483"/>
                  </a:lnTo>
                  <a:cubicBezTo>
                    <a:pt x="2675" y="8754"/>
                    <a:pt x="2645" y="7994"/>
                    <a:pt x="2584" y="7265"/>
                  </a:cubicBezTo>
                  <a:cubicBezTo>
                    <a:pt x="2402" y="4711"/>
                    <a:pt x="1642" y="2219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4"/>
            <p:cNvSpPr/>
            <p:nvPr/>
          </p:nvSpPr>
          <p:spPr>
            <a:xfrm>
              <a:off x="123329" y="0"/>
              <a:ext cx="193447" cy="307431"/>
            </a:xfrm>
            <a:custGeom>
              <a:avLst/>
              <a:gdLst/>
              <a:ahLst/>
              <a:cxnLst/>
              <a:rect l="l" t="t" r="r" b="b"/>
              <a:pathLst>
                <a:path w="6293" h="10001" extrusionOk="0">
                  <a:moveTo>
                    <a:pt x="1" y="0"/>
                  </a:moveTo>
                  <a:cubicBezTo>
                    <a:pt x="548" y="729"/>
                    <a:pt x="1065" y="1520"/>
                    <a:pt x="1521" y="2310"/>
                  </a:cubicBezTo>
                  <a:cubicBezTo>
                    <a:pt x="2250" y="3556"/>
                    <a:pt x="2888" y="4863"/>
                    <a:pt x="3527" y="6140"/>
                  </a:cubicBezTo>
                  <a:cubicBezTo>
                    <a:pt x="3861" y="6778"/>
                    <a:pt x="4135" y="7386"/>
                    <a:pt x="4469" y="7994"/>
                  </a:cubicBezTo>
                  <a:cubicBezTo>
                    <a:pt x="4864" y="8724"/>
                    <a:pt x="5381" y="9362"/>
                    <a:pt x="5989" y="9879"/>
                  </a:cubicBezTo>
                  <a:lnTo>
                    <a:pt x="6141" y="10000"/>
                  </a:lnTo>
                  <a:lnTo>
                    <a:pt x="6293" y="9879"/>
                  </a:lnTo>
                  <a:cubicBezTo>
                    <a:pt x="6080" y="9696"/>
                    <a:pt x="5867" y="9544"/>
                    <a:pt x="5685" y="9362"/>
                  </a:cubicBezTo>
                  <a:cubicBezTo>
                    <a:pt x="5107" y="8754"/>
                    <a:pt x="4651" y="8024"/>
                    <a:pt x="4287" y="7265"/>
                  </a:cubicBezTo>
                  <a:cubicBezTo>
                    <a:pt x="3527" y="5745"/>
                    <a:pt x="2797" y="4225"/>
                    <a:pt x="1977" y="2736"/>
                  </a:cubicBezTo>
                  <a:cubicBezTo>
                    <a:pt x="1429" y="1793"/>
                    <a:pt x="852" y="881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4"/>
            <p:cNvSpPr/>
            <p:nvPr/>
          </p:nvSpPr>
          <p:spPr>
            <a:xfrm>
              <a:off x="953" y="611050"/>
              <a:ext cx="14970" cy="11251"/>
            </a:xfrm>
            <a:custGeom>
              <a:avLst/>
              <a:gdLst/>
              <a:ahLst/>
              <a:cxnLst/>
              <a:rect l="l" t="t" r="r" b="b"/>
              <a:pathLst>
                <a:path w="487" h="366" extrusionOk="0">
                  <a:moveTo>
                    <a:pt x="486" y="1"/>
                  </a:moveTo>
                  <a:lnTo>
                    <a:pt x="0" y="213"/>
                  </a:lnTo>
                  <a:lnTo>
                    <a:pt x="0" y="365"/>
                  </a:lnTo>
                  <a:lnTo>
                    <a:pt x="274" y="274"/>
                  </a:lnTo>
                  <a:cubicBezTo>
                    <a:pt x="365" y="153"/>
                    <a:pt x="426" y="6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4"/>
            <p:cNvSpPr/>
            <p:nvPr/>
          </p:nvSpPr>
          <p:spPr>
            <a:xfrm>
              <a:off x="953" y="374659"/>
              <a:ext cx="309275" cy="428915"/>
            </a:xfrm>
            <a:custGeom>
              <a:avLst/>
              <a:gdLst/>
              <a:ahLst/>
              <a:cxnLst/>
              <a:rect l="l" t="t" r="r" b="b"/>
              <a:pathLst>
                <a:path w="10061" h="13953" extrusionOk="0">
                  <a:moveTo>
                    <a:pt x="10061" y="1"/>
                  </a:moveTo>
                  <a:lnTo>
                    <a:pt x="9970" y="92"/>
                  </a:lnTo>
                  <a:lnTo>
                    <a:pt x="9149" y="852"/>
                  </a:lnTo>
                  <a:cubicBezTo>
                    <a:pt x="9088" y="943"/>
                    <a:pt x="9028" y="1004"/>
                    <a:pt x="8967" y="1095"/>
                  </a:cubicBezTo>
                  <a:cubicBezTo>
                    <a:pt x="8420" y="1764"/>
                    <a:pt x="7812" y="2402"/>
                    <a:pt x="7173" y="3010"/>
                  </a:cubicBezTo>
                  <a:cubicBezTo>
                    <a:pt x="6535" y="3618"/>
                    <a:pt x="5866" y="4195"/>
                    <a:pt x="5198" y="4742"/>
                  </a:cubicBezTo>
                  <a:cubicBezTo>
                    <a:pt x="4955" y="4986"/>
                    <a:pt x="4742" y="5198"/>
                    <a:pt x="4529" y="5441"/>
                  </a:cubicBezTo>
                  <a:cubicBezTo>
                    <a:pt x="5015" y="5077"/>
                    <a:pt x="5471" y="4712"/>
                    <a:pt x="5927" y="4317"/>
                  </a:cubicBezTo>
                  <a:cubicBezTo>
                    <a:pt x="6809" y="3587"/>
                    <a:pt x="7660" y="2767"/>
                    <a:pt x="8450" y="1916"/>
                  </a:cubicBezTo>
                  <a:cubicBezTo>
                    <a:pt x="8784" y="1520"/>
                    <a:pt x="9119" y="1125"/>
                    <a:pt x="9423" y="730"/>
                  </a:cubicBezTo>
                  <a:cubicBezTo>
                    <a:pt x="9483" y="700"/>
                    <a:pt x="9514" y="639"/>
                    <a:pt x="9544" y="609"/>
                  </a:cubicBezTo>
                  <a:lnTo>
                    <a:pt x="9605" y="639"/>
                  </a:lnTo>
                  <a:cubicBezTo>
                    <a:pt x="9453" y="943"/>
                    <a:pt x="9331" y="1277"/>
                    <a:pt x="9149" y="1612"/>
                  </a:cubicBezTo>
                  <a:cubicBezTo>
                    <a:pt x="8845" y="2159"/>
                    <a:pt x="8572" y="2736"/>
                    <a:pt x="8237" y="3283"/>
                  </a:cubicBezTo>
                  <a:cubicBezTo>
                    <a:pt x="7629" y="4195"/>
                    <a:pt x="6900" y="5016"/>
                    <a:pt x="6079" y="5745"/>
                  </a:cubicBezTo>
                  <a:cubicBezTo>
                    <a:pt x="4985" y="6688"/>
                    <a:pt x="3799" y="7508"/>
                    <a:pt x="2675" y="8390"/>
                  </a:cubicBezTo>
                  <a:cubicBezTo>
                    <a:pt x="2097" y="8815"/>
                    <a:pt x="1520" y="9210"/>
                    <a:pt x="942" y="9636"/>
                  </a:cubicBezTo>
                  <a:lnTo>
                    <a:pt x="760" y="9849"/>
                  </a:lnTo>
                  <a:lnTo>
                    <a:pt x="578" y="10062"/>
                  </a:lnTo>
                  <a:cubicBezTo>
                    <a:pt x="1216" y="9606"/>
                    <a:pt x="1824" y="9180"/>
                    <a:pt x="2492" y="8724"/>
                  </a:cubicBezTo>
                  <a:cubicBezTo>
                    <a:pt x="3617" y="7903"/>
                    <a:pt x="4772" y="7022"/>
                    <a:pt x="5866" y="6171"/>
                  </a:cubicBezTo>
                  <a:cubicBezTo>
                    <a:pt x="6626" y="5563"/>
                    <a:pt x="7325" y="4864"/>
                    <a:pt x="7872" y="4074"/>
                  </a:cubicBezTo>
                  <a:cubicBezTo>
                    <a:pt x="8146" y="3709"/>
                    <a:pt x="8359" y="3375"/>
                    <a:pt x="8632" y="3010"/>
                  </a:cubicBezTo>
                  <a:cubicBezTo>
                    <a:pt x="8632" y="3010"/>
                    <a:pt x="8663" y="2979"/>
                    <a:pt x="8663" y="2979"/>
                  </a:cubicBezTo>
                  <a:lnTo>
                    <a:pt x="8693" y="2979"/>
                  </a:lnTo>
                  <a:cubicBezTo>
                    <a:pt x="8511" y="3314"/>
                    <a:pt x="8328" y="3648"/>
                    <a:pt x="8116" y="3982"/>
                  </a:cubicBezTo>
                  <a:cubicBezTo>
                    <a:pt x="7538" y="4925"/>
                    <a:pt x="6900" y="5867"/>
                    <a:pt x="6201" y="6748"/>
                  </a:cubicBezTo>
                  <a:cubicBezTo>
                    <a:pt x="5076" y="8147"/>
                    <a:pt x="3860" y="9514"/>
                    <a:pt x="2584" y="10821"/>
                  </a:cubicBezTo>
                  <a:cubicBezTo>
                    <a:pt x="1885" y="11581"/>
                    <a:pt x="1185" y="12311"/>
                    <a:pt x="517" y="13071"/>
                  </a:cubicBezTo>
                  <a:cubicBezTo>
                    <a:pt x="334" y="13283"/>
                    <a:pt x="182" y="13496"/>
                    <a:pt x="0" y="13709"/>
                  </a:cubicBezTo>
                  <a:lnTo>
                    <a:pt x="0" y="13952"/>
                  </a:lnTo>
                  <a:cubicBezTo>
                    <a:pt x="517" y="13283"/>
                    <a:pt x="1094" y="12645"/>
                    <a:pt x="1672" y="12007"/>
                  </a:cubicBezTo>
                  <a:cubicBezTo>
                    <a:pt x="2097" y="11581"/>
                    <a:pt x="2523" y="11125"/>
                    <a:pt x="2948" y="10669"/>
                  </a:cubicBezTo>
                  <a:cubicBezTo>
                    <a:pt x="4012" y="9575"/>
                    <a:pt x="5015" y="8451"/>
                    <a:pt x="5988" y="7265"/>
                  </a:cubicBezTo>
                  <a:cubicBezTo>
                    <a:pt x="7082" y="5958"/>
                    <a:pt x="8024" y="4530"/>
                    <a:pt x="8815" y="3010"/>
                  </a:cubicBezTo>
                  <a:cubicBezTo>
                    <a:pt x="9210" y="2280"/>
                    <a:pt x="9483" y="1490"/>
                    <a:pt x="9787" y="730"/>
                  </a:cubicBezTo>
                  <a:cubicBezTo>
                    <a:pt x="9879" y="487"/>
                    <a:pt x="9970" y="244"/>
                    <a:pt x="10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4"/>
            <p:cNvSpPr/>
            <p:nvPr/>
          </p:nvSpPr>
          <p:spPr>
            <a:xfrm>
              <a:off x="0" y="336357"/>
              <a:ext cx="854049" cy="1210418"/>
            </a:xfrm>
            <a:custGeom>
              <a:avLst/>
              <a:gdLst/>
              <a:ahLst/>
              <a:cxnLst/>
              <a:rect l="l" t="t" r="r" b="b"/>
              <a:pathLst>
                <a:path w="27783" h="39376" extrusionOk="0">
                  <a:moveTo>
                    <a:pt x="14712" y="365"/>
                  </a:moveTo>
                  <a:cubicBezTo>
                    <a:pt x="16779" y="548"/>
                    <a:pt x="18785" y="1186"/>
                    <a:pt x="20578" y="2189"/>
                  </a:cubicBezTo>
                  <a:cubicBezTo>
                    <a:pt x="21825" y="2858"/>
                    <a:pt x="22949" y="3709"/>
                    <a:pt x="23922" y="4712"/>
                  </a:cubicBezTo>
                  <a:cubicBezTo>
                    <a:pt x="26323" y="7265"/>
                    <a:pt x="27539" y="10274"/>
                    <a:pt x="27326" y="13830"/>
                  </a:cubicBezTo>
                  <a:cubicBezTo>
                    <a:pt x="27326" y="13952"/>
                    <a:pt x="27296" y="14074"/>
                    <a:pt x="27296" y="14195"/>
                  </a:cubicBezTo>
                  <a:lnTo>
                    <a:pt x="27235" y="14195"/>
                  </a:lnTo>
                  <a:cubicBezTo>
                    <a:pt x="27174" y="13982"/>
                    <a:pt x="27144" y="13739"/>
                    <a:pt x="27083" y="13496"/>
                  </a:cubicBezTo>
                  <a:cubicBezTo>
                    <a:pt x="26992" y="13101"/>
                    <a:pt x="26901" y="12736"/>
                    <a:pt x="26810" y="12341"/>
                  </a:cubicBezTo>
                  <a:cubicBezTo>
                    <a:pt x="26475" y="11308"/>
                    <a:pt x="25898" y="10396"/>
                    <a:pt x="25077" y="9666"/>
                  </a:cubicBezTo>
                  <a:cubicBezTo>
                    <a:pt x="24591" y="9210"/>
                    <a:pt x="24044" y="8815"/>
                    <a:pt x="23496" y="8420"/>
                  </a:cubicBezTo>
                  <a:cubicBezTo>
                    <a:pt x="23071" y="8116"/>
                    <a:pt x="22615" y="7782"/>
                    <a:pt x="22159" y="7447"/>
                  </a:cubicBezTo>
                  <a:cubicBezTo>
                    <a:pt x="21703" y="7052"/>
                    <a:pt x="21308" y="6566"/>
                    <a:pt x="20974" y="6049"/>
                  </a:cubicBezTo>
                  <a:cubicBezTo>
                    <a:pt x="20609" y="5502"/>
                    <a:pt x="20214" y="4924"/>
                    <a:pt x="19849" y="4408"/>
                  </a:cubicBezTo>
                  <a:cubicBezTo>
                    <a:pt x="19271" y="3648"/>
                    <a:pt x="18633" y="2979"/>
                    <a:pt x="17934" y="2371"/>
                  </a:cubicBezTo>
                  <a:cubicBezTo>
                    <a:pt x="16931" y="1520"/>
                    <a:pt x="15776" y="882"/>
                    <a:pt x="14530" y="456"/>
                  </a:cubicBezTo>
                  <a:cubicBezTo>
                    <a:pt x="14499" y="456"/>
                    <a:pt x="14469" y="426"/>
                    <a:pt x="14439" y="365"/>
                  </a:cubicBezTo>
                  <a:close/>
                  <a:moveTo>
                    <a:pt x="12697" y="314"/>
                  </a:moveTo>
                  <a:cubicBezTo>
                    <a:pt x="13657" y="314"/>
                    <a:pt x="14619" y="534"/>
                    <a:pt x="15472" y="973"/>
                  </a:cubicBezTo>
                  <a:cubicBezTo>
                    <a:pt x="16779" y="1581"/>
                    <a:pt x="17904" y="2432"/>
                    <a:pt x="18876" y="3496"/>
                  </a:cubicBezTo>
                  <a:cubicBezTo>
                    <a:pt x="19606" y="4256"/>
                    <a:pt x="20244" y="5107"/>
                    <a:pt x="20791" y="6019"/>
                  </a:cubicBezTo>
                  <a:cubicBezTo>
                    <a:pt x="21156" y="6657"/>
                    <a:pt x="21673" y="7204"/>
                    <a:pt x="22250" y="7690"/>
                  </a:cubicBezTo>
                  <a:cubicBezTo>
                    <a:pt x="22585" y="7934"/>
                    <a:pt x="22949" y="8177"/>
                    <a:pt x="23284" y="8450"/>
                  </a:cubicBezTo>
                  <a:cubicBezTo>
                    <a:pt x="23922" y="8876"/>
                    <a:pt x="24530" y="9362"/>
                    <a:pt x="25107" y="9879"/>
                  </a:cubicBezTo>
                  <a:cubicBezTo>
                    <a:pt x="25776" y="10517"/>
                    <a:pt x="26293" y="11308"/>
                    <a:pt x="26597" y="12189"/>
                  </a:cubicBezTo>
                  <a:cubicBezTo>
                    <a:pt x="26870" y="13010"/>
                    <a:pt x="27053" y="13830"/>
                    <a:pt x="27174" y="14681"/>
                  </a:cubicBezTo>
                  <a:cubicBezTo>
                    <a:pt x="27174" y="14833"/>
                    <a:pt x="27174" y="15016"/>
                    <a:pt x="27144" y="15168"/>
                  </a:cubicBezTo>
                  <a:cubicBezTo>
                    <a:pt x="26870" y="16657"/>
                    <a:pt x="26354" y="18086"/>
                    <a:pt x="25624" y="19393"/>
                  </a:cubicBezTo>
                  <a:cubicBezTo>
                    <a:pt x="25229" y="20092"/>
                    <a:pt x="24803" y="20761"/>
                    <a:pt x="24378" y="21429"/>
                  </a:cubicBezTo>
                  <a:cubicBezTo>
                    <a:pt x="24348" y="21460"/>
                    <a:pt x="24317" y="21490"/>
                    <a:pt x="24287" y="21490"/>
                  </a:cubicBezTo>
                  <a:lnTo>
                    <a:pt x="24408" y="21156"/>
                  </a:lnTo>
                  <a:cubicBezTo>
                    <a:pt x="24925" y="19879"/>
                    <a:pt x="25168" y="18511"/>
                    <a:pt x="25138" y="17113"/>
                  </a:cubicBezTo>
                  <a:cubicBezTo>
                    <a:pt x="25107" y="15745"/>
                    <a:pt x="24682" y="14408"/>
                    <a:pt x="23922" y="13283"/>
                  </a:cubicBezTo>
                  <a:cubicBezTo>
                    <a:pt x="23466" y="12645"/>
                    <a:pt x="22949" y="12098"/>
                    <a:pt x="22311" y="11642"/>
                  </a:cubicBezTo>
                  <a:cubicBezTo>
                    <a:pt x="21734" y="11186"/>
                    <a:pt x="21095" y="10760"/>
                    <a:pt x="20518" y="10305"/>
                  </a:cubicBezTo>
                  <a:cubicBezTo>
                    <a:pt x="19697" y="9727"/>
                    <a:pt x="19089" y="8876"/>
                    <a:pt x="18785" y="7903"/>
                  </a:cubicBezTo>
                  <a:cubicBezTo>
                    <a:pt x="18694" y="7508"/>
                    <a:pt x="18572" y="7083"/>
                    <a:pt x="18451" y="6657"/>
                  </a:cubicBezTo>
                  <a:cubicBezTo>
                    <a:pt x="18268" y="5897"/>
                    <a:pt x="17995" y="5168"/>
                    <a:pt x="17661" y="4469"/>
                  </a:cubicBezTo>
                  <a:cubicBezTo>
                    <a:pt x="17144" y="3466"/>
                    <a:pt x="16414" y="2554"/>
                    <a:pt x="15533" y="1824"/>
                  </a:cubicBezTo>
                  <a:cubicBezTo>
                    <a:pt x="14803" y="1216"/>
                    <a:pt x="13891" y="791"/>
                    <a:pt x="12949" y="608"/>
                  </a:cubicBezTo>
                  <a:cubicBezTo>
                    <a:pt x="12676" y="548"/>
                    <a:pt x="12402" y="487"/>
                    <a:pt x="12128" y="456"/>
                  </a:cubicBezTo>
                  <a:lnTo>
                    <a:pt x="11946" y="426"/>
                  </a:lnTo>
                  <a:lnTo>
                    <a:pt x="11977" y="365"/>
                  </a:lnTo>
                  <a:lnTo>
                    <a:pt x="12189" y="335"/>
                  </a:lnTo>
                  <a:cubicBezTo>
                    <a:pt x="12358" y="321"/>
                    <a:pt x="12527" y="314"/>
                    <a:pt x="12697" y="314"/>
                  </a:cubicBezTo>
                  <a:close/>
                  <a:moveTo>
                    <a:pt x="11444" y="570"/>
                  </a:moveTo>
                  <a:cubicBezTo>
                    <a:pt x="12492" y="570"/>
                    <a:pt x="13531" y="838"/>
                    <a:pt x="14469" y="1307"/>
                  </a:cubicBezTo>
                  <a:cubicBezTo>
                    <a:pt x="15229" y="1733"/>
                    <a:pt x="15928" y="2310"/>
                    <a:pt x="16475" y="2979"/>
                  </a:cubicBezTo>
                  <a:cubicBezTo>
                    <a:pt x="17326" y="4013"/>
                    <a:pt x="17934" y="5198"/>
                    <a:pt x="18238" y="6505"/>
                  </a:cubicBezTo>
                  <a:cubicBezTo>
                    <a:pt x="18390" y="7083"/>
                    <a:pt x="18572" y="7630"/>
                    <a:pt x="18755" y="8207"/>
                  </a:cubicBezTo>
                  <a:cubicBezTo>
                    <a:pt x="19059" y="9089"/>
                    <a:pt x="19606" y="9849"/>
                    <a:pt x="20366" y="10396"/>
                  </a:cubicBezTo>
                  <a:cubicBezTo>
                    <a:pt x="20913" y="10821"/>
                    <a:pt x="21490" y="11216"/>
                    <a:pt x="22068" y="11642"/>
                  </a:cubicBezTo>
                  <a:cubicBezTo>
                    <a:pt x="23861" y="12827"/>
                    <a:pt x="24955" y="14833"/>
                    <a:pt x="25016" y="17022"/>
                  </a:cubicBezTo>
                  <a:cubicBezTo>
                    <a:pt x="25077" y="18815"/>
                    <a:pt x="24652" y="20609"/>
                    <a:pt x="23800" y="22189"/>
                  </a:cubicBezTo>
                  <a:cubicBezTo>
                    <a:pt x="23709" y="22402"/>
                    <a:pt x="23588" y="22584"/>
                    <a:pt x="23436" y="22767"/>
                  </a:cubicBezTo>
                  <a:cubicBezTo>
                    <a:pt x="22767" y="23618"/>
                    <a:pt x="22007" y="24378"/>
                    <a:pt x="21217" y="25077"/>
                  </a:cubicBezTo>
                  <a:lnTo>
                    <a:pt x="21095" y="25138"/>
                  </a:lnTo>
                  <a:lnTo>
                    <a:pt x="21095" y="24925"/>
                  </a:lnTo>
                  <a:cubicBezTo>
                    <a:pt x="21369" y="22493"/>
                    <a:pt x="20943" y="20001"/>
                    <a:pt x="19849" y="17812"/>
                  </a:cubicBezTo>
                  <a:cubicBezTo>
                    <a:pt x="19393" y="16900"/>
                    <a:pt x="18876" y="16019"/>
                    <a:pt x="18299" y="15137"/>
                  </a:cubicBezTo>
                  <a:cubicBezTo>
                    <a:pt x="17600" y="14074"/>
                    <a:pt x="16992" y="12919"/>
                    <a:pt x="16505" y="11703"/>
                  </a:cubicBezTo>
                  <a:cubicBezTo>
                    <a:pt x="16141" y="10700"/>
                    <a:pt x="15837" y="9666"/>
                    <a:pt x="15654" y="8633"/>
                  </a:cubicBezTo>
                  <a:cubicBezTo>
                    <a:pt x="15594" y="8146"/>
                    <a:pt x="15502" y="7690"/>
                    <a:pt x="15411" y="7204"/>
                  </a:cubicBezTo>
                  <a:cubicBezTo>
                    <a:pt x="15168" y="5806"/>
                    <a:pt x="14621" y="4469"/>
                    <a:pt x="13831" y="3283"/>
                  </a:cubicBezTo>
                  <a:cubicBezTo>
                    <a:pt x="13344" y="2584"/>
                    <a:pt x="12767" y="1946"/>
                    <a:pt x="12098" y="1399"/>
                  </a:cubicBezTo>
                  <a:cubicBezTo>
                    <a:pt x="11885" y="1216"/>
                    <a:pt x="11642" y="1095"/>
                    <a:pt x="11399" y="943"/>
                  </a:cubicBezTo>
                  <a:cubicBezTo>
                    <a:pt x="11247" y="851"/>
                    <a:pt x="11125" y="730"/>
                    <a:pt x="10973" y="639"/>
                  </a:cubicBezTo>
                  <a:cubicBezTo>
                    <a:pt x="11004" y="608"/>
                    <a:pt x="11065" y="578"/>
                    <a:pt x="11125" y="578"/>
                  </a:cubicBezTo>
                  <a:cubicBezTo>
                    <a:pt x="11232" y="572"/>
                    <a:pt x="11338" y="570"/>
                    <a:pt x="11444" y="570"/>
                  </a:cubicBezTo>
                  <a:close/>
                  <a:moveTo>
                    <a:pt x="15168" y="6900"/>
                  </a:moveTo>
                  <a:cubicBezTo>
                    <a:pt x="15168" y="6991"/>
                    <a:pt x="15198" y="7083"/>
                    <a:pt x="15229" y="7174"/>
                  </a:cubicBezTo>
                  <a:cubicBezTo>
                    <a:pt x="15350" y="7873"/>
                    <a:pt x="15472" y="8572"/>
                    <a:pt x="15594" y="9301"/>
                  </a:cubicBezTo>
                  <a:cubicBezTo>
                    <a:pt x="15989" y="11156"/>
                    <a:pt x="16718" y="12919"/>
                    <a:pt x="17721" y="14560"/>
                  </a:cubicBezTo>
                  <a:cubicBezTo>
                    <a:pt x="18268" y="15441"/>
                    <a:pt x="18816" y="16323"/>
                    <a:pt x="19332" y="17235"/>
                  </a:cubicBezTo>
                  <a:cubicBezTo>
                    <a:pt x="20548" y="19362"/>
                    <a:pt x="21126" y="21794"/>
                    <a:pt x="21004" y="24226"/>
                  </a:cubicBezTo>
                  <a:cubicBezTo>
                    <a:pt x="21004" y="24530"/>
                    <a:pt x="20943" y="24834"/>
                    <a:pt x="20913" y="25138"/>
                  </a:cubicBezTo>
                  <a:cubicBezTo>
                    <a:pt x="20913" y="25259"/>
                    <a:pt x="20852" y="25381"/>
                    <a:pt x="20730" y="25472"/>
                  </a:cubicBezTo>
                  <a:cubicBezTo>
                    <a:pt x="19727" y="26262"/>
                    <a:pt x="18664" y="27022"/>
                    <a:pt x="17569" y="27721"/>
                  </a:cubicBezTo>
                  <a:cubicBezTo>
                    <a:pt x="17509" y="27721"/>
                    <a:pt x="17448" y="27752"/>
                    <a:pt x="17387" y="27782"/>
                  </a:cubicBezTo>
                  <a:cubicBezTo>
                    <a:pt x="17387" y="27660"/>
                    <a:pt x="17417" y="27600"/>
                    <a:pt x="17417" y="27508"/>
                  </a:cubicBezTo>
                  <a:cubicBezTo>
                    <a:pt x="17661" y="26171"/>
                    <a:pt x="17691" y="24773"/>
                    <a:pt x="17509" y="23435"/>
                  </a:cubicBezTo>
                  <a:cubicBezTo>
                    <a:pt x="17387" y="22524"/>
                    <a:pt x="17174" y="21642"/>
                    <a:pt x="16870" y="20761"/>
                  </a:cubicBezTo>
                  <a:cubicBezTo>
                    <a:pt x="16505" y="19545"/>
                    <a:pt x="16080" y="18329"/>
                    <a:pt x="15685" y="17113"/>
                  </a:cubicBezTo>
                  <a:cubicBezTo>
                    <a:pt x="15290" y="15928"/>
                    <a:pt x="15016" y="14681"/>
                    <a:pt x="14864" y="13435"/>
                  </a:cubicBezTo>
                  <a:cubicBezTo>
                    <a:pt x="14743" y="12584"/>
                    <a:pt x="14743" y="11733"/>
                    <a:pt x="14864" y="10882"/>
                  </a:cubicBezTo>
                  <a:cubicBezTo>
                    <a:pt x="14955" y="10183"/>
                    <a:pt x="15046" y="9484"/>
                    <a:pt x="15138" y="8785"/>
                  </a:cubicBezTo>
                  <a:cubicBezTo>
                    <a:pt x="15198" y="8207"/>
                    <a:pt x="15198" y="7630"/>
                    <a:pt x="15107" y="7052"/>
                  </a:cubicBezTo>
                  <a:lnTo>
                    <a:pt x="15107" y="6900"/>
                  </a:lnTo>
                  <a:close/>
                  <a:moveTo>
                    <a:pt x="11581" y="1216"/>
                  </a:moveTo>
                  <a:cubicBezTo>
                    <a:pt x="11703" y="1307"/>
                    <a:pt x="11825" y="1368"/>
                    <a:pt x="11916" y="1459"/>
                  </a:cubicBezTo>
                  <a:cubicBezTo>
                    <a:pt x="12311" y="1733"/>
                    <a:pt x="12645" y="2037"/>
                    <a:pt x="12949" y="2402"/>
                  </a:cubicBezTo>
                  <a:cubicBezTo>
                    <a:pt x="13466" y="2979"/>
                    <a:pt x="13891" y="3617"/>
                    <a:pt x="14226" y="4286"/>
                  </a:cubicBezTo>
                  <a:cubicBezTo>
                    <a:pt x="14469" y="4773"/>
                    <a:pt x="14651" y="5289"/>
                    <a:pt x="14773" y="5806"/>
                  </a:cubicBezTo>
                  <a:cubicBezTo>
                    <a:pt x="15077" y="6931"/>
                    <a:pt x="15138" y="8116"/>
                    <a:pt x="14955" y="9301"/>
                  </a:cubicBezTo>
                  <a:cubicBezTo>
                    <a:pt x="14894" y="9727"/>
                    <a:pt x="14834" y="10183"/>
                    <a:pt x="14773" y="10608"/>
                  </a:cubicBezTo>
                  <a:cubicBezTo>
                    <a:pt x="14530" y="11855"/>
                    <a:pt x="14560" y="13131"/>
                    <a:pt x="14834" y="14378"/>
                  </a:cubicBezTo>
                  <a:cubicBezTo>
                    <a:pt x="15107" y="15776"/>
                    <a:pt x="15502" y="17144"/>
                    <a:pt x="15958" y="18481"/>
                  </a:cubicBezTo>
                  <a:cubicBezTo>
                    <a:pt x="16323" y="19575"/>
                    <a:pt x="16688" y="20700"/>
                    <a:pt x="17022" y="21794"/>
                  </a:cubicBezTo>
                  <a:cubicBezTo>
                    <a:pt x="17539" y="23739"/>
                    <a:pt x="17630" y="25776"/>
                    <a:pt x="17235" y="27752"/>
                  </a:cubicBezTo>
                  <a:cubicBezTo>
                    <a:pt x="17205" y="27904"/>
                    <a:pt x="17113" y="28025"/>
                    <a:pt x="16992" y="28086"/>
                  </a:cubicBezTo>
                  <a:cubicBezTo>
                    <a:pt x="16262" y="28572"/>
                    <a:pt x="15533" y="29028"/>
                    <a:pt x="14834" y="29545"/>
                  </a:cubicBezTo>
                  <a:cubicBezTo>
                    <a:pt x="14043" y="30092"/>
                    <a:pt x="13314" y="30730"/>
                    <a:pt x="12645" y="31429"/>
                  </a:cubicBezTo>
                  <a:lnTo>
                    <a:pt x="12493" y="31612"/>
                  </a:lnTo>
                  <a:lnTo>
                    <a:pt x="12432" y="31581"/>
                  </a:lnTo>
                  <a:cubicBezTo>
                    <a:pt x="12463" y="31521"/>
                    <a:pt x="12493" y="31429"/>
                    <a:pt x="12493" y="31369"/>
                  </a:cubicBezTo>
                  <a:cubicBezTo>
                    <a:pt x="12858" y="30214"/>
                    <a:pt x="13162" y="29059"/>
                    <a:pt x="13344" y="27904"/>
                  </a:cubicBezTo>
                  <a:cubicBezTo>
                    <a:pt x="13679" y="25928"/>
                    <a:pt x="13618" y="23891"/>
                    <a:pt x="13162" y="21946"/>
                  </a:cubicBezTo>
                  <a:cubicBezTo>
                    <a:pt x="12858" y="20730"/>
                    <a:pt x="12615" y="19514"/>
                    <a:pt x="12372" y="18299"/>
                  </a:cubicBezTo>
                  <a:cubicBezTo>
                    <a:pt x="12068" y="16688"/>
                    <a:pt x="12098" y="15077"/>
                    <a:pt x="12463" y="13496"/>
                  </a:cubicBezTo>
                  <a:cubicBezTo>
                    <a:pt x="12706" y="12371"/>
                    <a:pt x="12949" y="11216"/>
                    <a:pt x="13162" y="10092"/>
                  </a:cubicBezTo>
                  <a:cubicBezTo>
                    <a:pt x="13557" y="8238"/>
                    <a:pt x="13496" y="6353"/>
                    <a:pt x="13040" y="4560"/>
                  </a:cubicBezTo>
                  <a:cubicBezTo>
                    <a:pt x="12767" y="3466"/>
                    <a:pt x="12311" y="2432"/>
                    <a:pt x="11703" y="1520"/>
                  </a:cubicBezTo>
                  <a:cubicBezTo>
                    <a:pt x="11642" y="1429"/>
                    <a:pt x="11612" y="1338"/>
                    <a:pt x="11551" y="1277"/>
                  </a:cubicBezTo>
                  <a:lnTo>
                    <a:pt x="11581" y="1216"/>
                  </a:lnTo>
                  <a:close/>
                  <a:moveTo>
                    <a:pt x="10852" y="791"/>
                  </a:moveTo>
                  <a:cubicBezTo>
                    <a:pt x="11004" y="882"/>
                    <a:pt x="11125" y="1003"/>
                    <a:pt x="11217" y="1155"/>
                  </a:cubicBezTo>
                  <a:cubicBezTo>
                    <a:pt x="12007" y="2189"/>
                    <a:pt x="12584" y="3374"/>
                    <a:pt x="12888" y="4651"/>
                  </a:cubicBezTo>
                  <a:cubicBezTo>
                    <a:pt x="13344" y="6383"/>
                    <a:pt x="13375" y="8207"/>
                    <a:pt x="13010" y="9970"/>
                  </a:cubicBezTo>
                  <a:cubicBezTo>
                    <a:pt x="12797" y="11095"/>
                    <a:pt x="12584" y="12250"/>
                    <a:pt x="12311" y="13344"/>
                  </a:cubicBezTo>
                  <a:cubicBezTo>
                    <a:pt x="12007" y="14651"/>
                    <a:pt x="11916" y="15958"/>
                    <a:pt x="12068" y="17295"/>
                  </a:cubicBezTo>
                  <a:cubicBezTo>
                    <a:pt x="12159" y="18025"/>
                    <a:pt x="12280" y="18724"/>
                    <a:pt x="12402" y="19454"/>
                  </a:cubicBezTo>
                  <a:cubicBezTo>
                    <a:pt x="12554" y="20153"/>
                    <a:pt x="12706" y="20882"/>
                    <a:pt x="12888" y="21612"/>
                  </a:cubicBezTo>
                  <a:cubicBezTo>
                    <a:pt x="13496" y="23922"/>
                    <a:pt x="13557" y="26353"/>
                    <a:pt x="13040" y="28694"/>
                  </a:cubicBezTo>
                  <a:cubicBezTo>
                    <a:pt x="12828" y="29727"/>
                    <a:pt x="12554" y="30761"/>
                    <a:pt x="12189" y="31764"/>
                  </a:cubicBezTo>
                  <a:cubicBezTo>
                    <a:pt x="12128" y="31916"/>
                    <a:pt x="12068" y="32068"/>
                    <a:pt x="11946" y="32189"/>
                  </a:cubicBezTo>
                  <a:cubicBezTo>
                    <a:pt x="11247" y="33010"/>
                    <a:pt x="10578" y="33831"/>
                    <a:pt x="9879" y="34651"/>
                  </a:cubicBezTo>
                  <a:cubicBezTo>
                    <a:pt x="8694" y="36080"/>
                    <a:pt x="7204" y="37235"/>
                    <a:pt x="5502" y="37995"/>
                  </a:cubicBezTo>
                  <a:cubicBezTo>
                    <a:pt x="5107" y="38177"/>
                    <a:pt x="4712" y="38299"/>
                    <a:pt x="4317" y="38451"/>
                  </a:cubicBezTo>
                  <a:lnTo>
                    <a:pt x="4286" y="38420"/>
                  </a:lnTo>
                  <a:cubicBezTo>
                    <a:pt x="4317" y="38390"/>
                    <a:pt x="4347" y="38329"/>
                    <a:pt x="4378" y="38299"/>
                  </a:cubicBezTo>
                  <a:lnTo>
                    <a:pt x="4925" y="37752"/>
                  </a:lnTo>
                  <a:cubicBezTo>
                    <a:pt x="5806" y="36779"/>
                    <a:pt x="6505" y="35685"/>
                    <a:pt x="6992" y="34499"/>
                  </a:cubicBezTo>
                  <a:cubicBezTo>
                    <a:pt x="8147" y="31673"/>
                    <a:pt x="8542" y="28572"/>
                    <a:pt x="8086" y="25533"/>
                  </a:cubicBezTo>
                  <a:cubicBezTo>
                    <a:pt x="7873" y="24013"/>
                    <a:pt x="7691" y="22493"/>
                    <a:pt x="7539" y="20973"/>
                  </a:cubicBezTo>
                  <a:cubicBezTo>
                    <a:pt x="7417" y="20092"/>
                    <a:pt x="7478" y="19180"/>
                    <a:pt x="7660" y="18329"/>
                  </a:cubicBezTo>
                  <a:cubicBezTo>
                    <a:pt x="8025" y="16627"/>
                    <a:pt x="8542" y="14955"/>
                    <a:pt x="9271" y="13374"/>
                  </a:cubicBezTo>
                  <a:cubicBezTo>
                    <a:pt x="9758" y="12250"/>
                    <a:pt x="10274" y="11095"/>
                    <a:pt x="10669" y="9909"/>
                  </a:cubicBezTo>
                  <a:cubicBezTo>
                    <a:pt x="11277" y="8177"/>
                    <a:pt x="11581" y="6353"/>
                    <a:pt x="11581" y="4529"/>
                  </a:cubicBezTo>
                  <a:cubicBezTo>
                    <a:pt x="11612" y="3314"/>
                    <a:pt x="11369" y="2098"/>
                    <a:pt x="10913" y="1003"/>
                  </a:cubicBezTo>
                  <a:cubicBezTo>
                    <a:pt x="10882" y="943"/>
                    <a:pt x="10852" y="882"/>
                    <a:pt x="10852" y="851"/>
                  </a:cubicBezTo>
                  <a:lnTo>
                    <a:pt x="10852" y="791"/>
                  </a:lnTo>
                  <a:close/>
                  <a:moveTo>
                    <a:pt x="13307" y="0"/>
                  </a:moveTo>
                  <a:cubicBezTo>
                    <a:pt x="12649" y="0"/>
                    <a:pt x="11991" y="42"/>
                    <a:pt x="11338" y="122"/>
                  </a:cubicBezTo>
                  <a:cubicBezTo>
                    <a:pt x="10973" y="426"/>
                    <a:pt x="10639" y="760"/>
                    <a:pt x="10274" y="1064"/>
                  </a:cubicBezTo>
                  <a:cubicBezTo>
                    <a:pt x="10244" y="1216"/>
                    <a:pt x="10214" y="1368"/>
                    <a:pt x="10153" y="1520"/>
                  </a:cubicBezTo>
                  <a:cubicBezTo>
                    <a:pt x="9879" y="2280"/>
                    <a:pt x="9606" y="3070"/>
                    <a:pt x="9362" y="3861"/>
                  </a:cubicBezTo>
                  <a:cubicBezTo>
                    <a:pt x="8755" y="5593"/>
                    <a:pt x="7995" y="7265"/>
                    <a:pt x="7083" y="8846"/>
                  </a:cubicBezTo>
                  <a:cubicBezTo>
                    <a:pt x="6657" y="9575"/>
                    <a:pt x="6171" y="10244"/>
                    <a:pt x="5654" y="10882"/>
                  </a:cubicBezTo>
                  <a:cubicBezTo>
                    <a:pt x="4864" y="11885"/>
                    <a:pt x="4104" y="12858"/>
                    <a:pt x="3344" y="13830"/>
                  </a:cubicBezTo>
                  <a:cubicBezTo>
                    <a:pt x="2463" y="15016"/>
                    <a:pt x="1733" y="16262"/>
                    <a:pt x="1095" y="17599"/>
                  </a:cubicBezTo>
                  <a:cubicBezTo>
                    <a:pt x="760" y="18329"/>
                    <a:pt x="396" y="19058"/>
                    <a:pt x="31" y="19788"/>
                  </a:cubicBezTo>
                  <a:lnTo>
                    <a:pt x="31" y="20153"/>
                  </a:lnTo>
                  <a:lnTo>
                    <a:pt x="639" y="18906"/>
                  </a:lnTo>
                  <a:cubicBezTo>
                    <a:pt x="1247" y="17599"/>
                    <a:pt x="1916" y="16323"/>
                    <a:pt x="2675" y="15107"/>
                  </a:cubicBezTo>
                  <a:cubicBezTo>
                    <a:pt x="3071" y="14469"/>
                    <a:pt x="3557" y="13830"/>
                    <a:pt x="4013" y="13222"/>
                  </a:cubicBezTo>
                  <a:cubicBezTo>
                    <a:pt x="4347" y="12736"/>
                    <a:pt x="4712" y="12311"/>
                    <a:pt x="5077" y="11855"/>
                  </a:cubicBezTo>
                  <a:cubicBezTo>
                    <a:pt x="5381" y="11490"/>
                    <a:pt x="5654" y="11125"/>
                    <a:pt x="5928" y="10760"/>
                  </a:cubicBezTo>
                  <a:cubicBezTo>
                    <a:pt x="6657" y="9849"/>
                    <a:pt x="7296" y="8876"/>
                    <a:pt x="7812" y="7842"/>
                  </a:cubicBezTo>
                  <a:cubicBezTo>
                    <a:pt x="8511" y="6505"/>
                    <a:pt x="9119" y="5076"/>
                    <a:pt x="9575" y="3648"/>
                  </a:cubicBezTo>
                  <a:cubicBezTo>
                    <a:pt x="9818" y="2949"/>
                    <a:pt x="10062" y="2280"/>
                    <a:pt x="10274" y="1611"/>
                  </a:cubicBezTo>
                  <a:cubicBezTo>
                    <a:pt x="10366" y="1368"/>
                    <a:pt x="10426" y="1125"/>
                    <a:pt x="10518" y="882"/>
                  </a:cubicBezTo>
                  <a:lnTo>
                    <a:pt x="10518" y="1155"/>
                  </a:lnTo>
                  <a:cubicBezTo>
                    <a:pt x="10457" y="1855"/>
                    <a:pt x="10396" y="2584"/>
                    <a:pt x="10274" y="3314"/>
                  </a:cubicBezTo>
                  <a:cubicBezTo>
                    <a:pt x="10122" y="4560"/>
                    <a:pt x="9818" y="5806"/>
                    <a:pt x="9393" y="6991"/>
                  </a:cubicBezTo>
                  <a:cubicBezTo>
                    <a:pt x="8967" y="8177"/>
                    <a:pt x="8390" y="9332"/>
                    <a:pt x="7721" y="10396"/>
                  </a:cubicBezTo>
                  <a:cubicBezTo>
                    <a:pt x="7174" y="11216"/>
                    <a:pt x="6627" y="12037"/>
                    <a:pt x="6080" y="12858"/>
                  </a:cubicBezTo>
                  <a:cubicBezTo>
                    <a:pt x="5229" y="14165"/>
                    <a:pt x="4560" y="15563"/>
                    <a:pt x="4074" y="17052"/>
                  </a:cubicBezTo>
                  <a:cubicBezTo>
                    <a:pt x="3557" y="18603"/>
                    <a:pt x="3223" y="20183"/>
                    <a:pt x="3071" y="21824"/>
                  </a:cubicBezTo>
                  <a:cubicBezTo>
                    <a:pt x="2919" y="23040"/>
                    <a:pt x="2767" y="24286"/>
                    <a:pt x="2584" y="25502"/>
                  </a:cubicBezTo>
                  <a:cubicBezTo>
                    <a:pt x="2402" y="26688"/>
                    <a:pt x="1976" y="27843"/>
                    <a:pt x="1308" y="28876"/>
                  </a:cubicBezTo>
                  <a:cubicBezTo>
                    <a:pt x="973" y="29423"/>
                    <a:pt x="517" y="29940"/>
                    <a:pt x="31" y="30366"/>
                  </a:cubicBezTo>
                  <a:lnTo>
                    <a:pt x="31" y="30609"/>
                  </a:lnTo>
                  <a:cubicBezTo>
                    <a:pt x="1156" y="29575"/>
                    <a:pt x="2007" y="28268"/>
                    <a:pt x="2432" y="26809"/>
                  </a:cubicBezTo>
                  <a:cubicBezTo>
                    <a:pt x="2675" y="25897"/>
                    <a:pt x="2858" y="24955"/>
                    <a:pt x="2949" y="24043"/>
                  </a:cubicBezTo>
                  <a:cubicBezTo>
                    <a:pt x="3131" y="22615"/>
                    <a:pt x="3314" y="21186"/>
                    <a:pt x="3527" y="19758"/>
                  </a:cubicBezTo>
                  <a:cubicBezTo>
                    <a:pt x="3952" y="17417"/>
                    <a:pt x="4803" y="15168"/>
                    <a:pt x="6080" y="13162"/>
                  </a:cubicBezTo>
                  <a:cubicBezTo>
                    <a:pt x="6505" y="12493"/>
                    <a:pt x="6961" y="11855"/>
                    <a:pt x="7417" y="11186"/>
                  </a:cubicBezTo>
                  <a:cubicBezTo>
                    <a:pt x="8268" y="9909"/>
                    <a:pt x="8998" y="8542"/>
                    <a:pt x="9545" y="7113"/>
                  </a:cubicBezTo>
                  <a:cubicBezTo>
                    <a:pt x="9879" y="6110"/>
                    <a:pt x="10153" y="5076"/>
                    <a:pt x="10335" y="4043"/>
                  </a:cubicBezTo>
                  <a:cubicBezTo>
                    <a:pt x="10366" y="3709"/>
                    <a:pt x="10457" y="3374"/>
                    <a:pt x="10548" y="3040"/>
                  </a:cubicBezTo>
                  <a:lnTo>
                    <a:pt x="10548" y="3040"/>
                  </a:lnTo>
                  <a:cubicBezTo>
                    <a:pt x="10548" y="3162"/>
                    <a:pt x="10548" y="3283"/>
                    <a:pt x="10518" y="3405"/>
                  </a:cubicBezTo>
                  <a:cubicBezTo>
                    <a:pt x="10366" y="5593"/>
                    <a:pt x="9940" y="7721"/>
                    <a:pt x="9271" y="9788"/>
                  </a:cubicBezTo>
                  <a:cubicBezTo>
                    <a:pt x="8815" y="11216"/>
                    <a:pt x="8268" y="12645"/>
                    <a:pt x="7630" y="14013"/>
                  </a:cubicBezTo>
                  <a:cubicBezTo>
                    <a:pt x="6748" y="16049"/>
                    <a:pt x="6262" y="18268"/>
                    <a:pt x="6232" y="20487"/>
                  </a:cubicBezTo>
                  <a:cubicBezTo>
                    <a:pt x="6171" y="22280"/>
                    <a:pt x="6110" y="24074"/>
                    <a:pt x="6019" y="25867"/>
                  </a:cubicBezTo>
                  <a:cubicBezTo>
                    <a:pt x="5928" y="27448"/>
                    <a:pt x="5533" y="28998"/>
                    <a:pt x="4864" y="30426"/>
                  </a:cubicBezTo>
                  <a:cubicBezTo>
                    <a:pt x="4438" y="31369"/>
                    <a:pt x="3861" y="32220"/>
                    <a:pt x="3101" y="32888"/>
                  </a:cubicBezTo>
                  <a:cubicBezTo>
                    <a:pt x="2371" y="33557"/>
                    <a:pt x="1551" y="34104"/>
                    <a:pt x="669" y="34499"/>
                  </a:cubicBezTo>
                  <a:cubicBezTo>
                    <a:pt x="457" y="34591"/>
                    <a:pt x="213" y="34682"/>
                    <a:pt x="1" y="34773"/>
                  </a:cubicBezTo>
                  <a:lnTo>
                    <a:pt x="1" y="34955"/>
                  </a:lnTo>
                  <a:cubicBezTo>
                    <a:pt x="548" y="34743"/>
                    <a:pt x="1064" y="34499"/>
                    <a:pt x="1581" y="34195"/>
                  </a:cubicBezTo>
                  <a:cubicBezTo>
                    <a:pt x="2311" y="33800"/>
                    <a:pt x="3010" y="33253"/>
                    <a:pt x="3587" y="32645"/>
                  </a:cubicBezTo>
                  <a:cubicBezTo>
                    <a:pt x="4317" y="31855"/>
                    <a:pt x="4864" y="30943"/>
                    <a:pt x="5259" y="29970"/>
                  </a:cubicBezTo>
                  <a:cubicBezTo>
                    <a:pt x="5411" y="29575"/>
                    <a:pt x="5533" y="29150"/>
                    <a:pt x="5685" y="28755"/>
                  </a:cubicBezTo>
                  <a:cubicBezTo>
                    <a:pt x="5685" y="28694"/>
                    <a:pt x="5715" y="28603"/>
                    <a:pt x="5745" y="28542"/>
                  </a:cubicBezTo>
                  <a:lnTo>
                    <a:pt x="5776" y="28542"/>
                  </a:lnTo>
                  <a:cubicBezTo>
                    <a:pt x="5776" y="28633"/>
                    <a:pt x="5776" y="28724"/>
                    <a:pt x="5745" y="28815"/>
                  </a:cubicBezTo>
                  <a:cubicBezTo>
                    <a:pt x="5441" y="30822"/>
                    <a:pt x="4712" y="32736"/>
                    <a:pt x="3587" y="34408"/>
                  </a:cubicBezTo>
                  <a:cubicBezTo>
                    <a:pt x="2706" y="35837"/>
                    <a:pt x="1460" y="37022"/>
                    <a:pt x="1" y="37843"/>
                  </a:cubicBezTo>
                  <a:lnTo>
                    <a:pt x="1" y="38025"/>
                  </a:lnTo>
                  <a:cubicBezTo>
                    <a:pt x="426" y="37782"/>
                    <a:pt x="821" y="37509"/>
                    <a:pt x="1216" y="37235"/>
                  </a:cubicBezTo>
                  <a:cubicBezTo>
                    <a:pt x="2827" y="35958"/>
                    <a:pt x="4104" y="34287"/>
                    <a:pt x="4894" y="32372"/>
                  </a:cubicBezTo>
                  <a:cubicBezTo>
                    <a:pt x="5593" y="30730"/>
                    <a:pt x="6019" y="28967"/>
                    <a:pt x="6110" y="27204"/>
                  </a:cubicBezTo>
                  <a:cubicBezTo>
                    <a:pt x="6232" y="25290"/>
                    <a:pt x="6323" y="23375"/>
                    <a:pt x="6384" y="21460"/>
                  </a:cubicBezTo>
                  <a:cubicBezTo>
                    <a:pt x="6444" y="20426"/>
                    <a:pt x="6475" y="19393"/>
                    <a:pt x="6596" y="18359"/>
                  </a:cubicBezTo>
                  <a:cubicBezTo>
                    <a:pt x="6809" y="16779"/>
                    <a:pt x="7235" y="15259"/>
                    <a:pt x="7934" y="13800"/>
                  </a:cubicBezTo>
                  <a:cubicBezTo>
                    <a:pt x="8876" y="11733"/>
                    <a:pt x="9606" y="9575"/>
                    <a:pt x="10122" y="7387"/>
                  </a:cubicBezTo>
                  <a:cubicBezTo>
                    <a:pt x="10487" y="5836"/>
                    <a:pt x="10669" y="4256"/>
                    <a:pt x="10730" y="2675"/>
                  </a:cubicBezTo>
                  <a:lnTo>
                    <a:pt x="10791" y="1307"/>
                  </a:lnTo>
                  <a:cubicBezTo>
                    <a:pt x="10791" y="1277"/>
                    <a:pt x="10791" y="1247"/>
                    <a:pt x="10821" y="1216"/>
                  </a:cubicBezTo>
                  <a:lnTo>
                    <a:pt x="10943" y="1429"/>
                  </a:lnTo>
                  <a:cubicBezTo>
                    <a:pt x="11247" y="2371"/>
                    <a:pt x="11429" y="3344"/>
                    <a:pt x="11429" y="4347"/>
                  </a:cubicBezTo>
                  <a:cubicBezTo>
                    <a:pt x="11429" y="5684"/>
                    <a:pt x="11308" y="7022"/>
                    <a:pt x="10973" y="8329"/>
                  </a:cubicBezTo>
                  <a:cubicBezTo>
                    <a:pt x="10639" y="9666"/>
                    <a:pt x="10183" y="11004"/>
                    <a:pt x="9606" y="12250"/>
                  </a:cubicBezTo>
                  <a:cubicBezTo>
                    <a:pt x="9028" y="13526"/>
                    <a:pt x="8511" y="14803"/>
                    <a:pt x="8086" y="16140"/>
                  </a:cubicBezTo>
                  <a:cubicBezTo>
                    <a:pt x="7812" y="16961"/>
                    <a:pt x="7600" y="17782"/>
                    <a:pt x="7478" y="18633"/>
                  </a:cubicBezTo>
                  <a:cubicBezTo>
                    <a:pt x="7326" y="19454"/>
                    <a:pt x="7296" y="20305"/>
                    <a:pt x="7387" y="21125"/>
                  </a:cubicBezTo>
                  <a:cubicBezTo>
                    <a:pt x="7569" y="22645"/>
                    <a:pt x="7782" y="24165"/>
                    <a:pt x="7964" y="25685"/>
                  </a:cubicBezTo>
                  <a:cubicBezTo>
                    <a:pt x="8420" y="28846"/>
                    <a:pt x="7934" y="32068"/>
                    <a:pt x="6596" y="34986"/>
                  </a:cubicBezTo>
                  <a:cubicBezTo>
                    <a:pt x="5989" y="36293"/>
                    <a:pt x="5107" y="37478"/>
                    <a:pt x="4013" y="38451"/>
                  </a:cubicBezTo>
                  <a:cubicBezTo>
                    <a:pt x="3891" y="38542"/>
                    <a:pt x="3770" y="38603"/>
                    <a:pt x="3618" y="38664"/>
                  </a:cubicBezTo>
                  <a:cubicBezTo>
                    <a:pt x="2560" y="38914"/>
                    <a:pt x="1452" y="39063"/>
                    <a:pt x="339" y="39063"/>
                  </a:cubicBezTo>
                  <a:cubicBezTo>
                    <a:pt x="237" y="39063"/>
                    <a:pt x="134" y="39061"/>
                    <a:pt x="31" y="39059"/>
                  </a:cubicBezTo>
                  <a:lnTo>
                    <a:pt x="31" y="39363"/>
                  </a:lnTo>
                  <a:cubicBezTo>
                    <a:pt x="173" y="39372"/>
                    <a:pt x="318" y="39375"/>
                    <a:pt x="465" y="39375"/>
                  </a:cubicBezTo>
                  <a:cubicBezTo>
                    <a:pt x="817" y="39375"/>
                    <a:pt x="1177" y="39354"/>
                    <a:pt x="1520" y="39332"/>
                  </a:cubicBezTo>
                  <a:cubicBezTo>
                    <a:pt x="3496" y="39150"/>
                    <a:pt x="5411" y="38542"/>
                    <a:pt x="7113" y="37509"/>
                  </a:cubicBezTo>
                  <a:cubicBezTo>
                    <a:pt x="7964" y="36961"/>
                    <a:pt x="8755" y="36293"/>
                    <a:pt x="9454" y="35533"/>
                  </a:cubicBezTo>
                  <a:cubicBezTo>
                    <a:pt x="10366" y="34499"/>
                    <a:pt x="11277" y="33466"/>
                    <a:pt x="12159" y="32432"/>
                  </a:cubicBezTo>
                  <a:cubicBezTo>
                    <a:pt x="13192" y="31247"/>
                    <a:pt x="14378" y="30183"/>
                    <a:pt x="15685" y="29302"/>
                  </a:cubicBezTo>
                  <a:cubicBezTo>
                    <a:pt x="16749" y="28572"/>
                    <a:pt x="17812" y="27904"/>
                    <a:pt x="18876" y="27204"/>
                  </a:cubicBezTo>
                  <a:cubicBezTo>
                    <a:pt x="20001" y="26475"/>
                    <a:pt x="21034" y="25654"/>
                    <a:pt x="22007" y="24742"/>
                  </a:cubicBezTo>
                  <a:cubicBezTo>
                    <a:pt x="23405" y="23375"/>
                    <a:pt x="24621" y="21824"/>
                    <a:pt x="25594" y="20122"/>
                  </a:cubicBezTo>
                  <a:cubicBezTo>
                    <a:pt x="26475" y="18572"/>
                    <a:pt x="27114" y="16900"/>
                    <a:pt x="27448" y="15137"/>
                  </a:cubicBezTo>
                  <a:cubicBezTo>
                    <a:pt x="27782" y="13314"/>
                    <a:pt x="27691" y="11429"/>
                    <a:pt x="27174" y="9666"/>
                  </a:cubicBezTo>
                  <a:cubicBezTo>
                    <a:pt x="26384" y="6991"/>
                    <a:pt x="24743" y="4681"/>
                    <a:pt x="22493" y="3040"/>
                  </a:cubicBezTo>
                  <a:cubicBezTo>
                    <a:pt x="21126" y="2037"/>
                    <a:pt x="19575" y="1247"/>
                    <a:pt x="17964" y="730"/>
                  </a:cubicBezTo>
                  <a:cubicBezTo>
                    <a:pt x="16463" y="236"/>
                    <a:pt x="14885" y="0"/>
                    <a:pt x="1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4"/>
            <p:cNvSpPr/>
            <p:nvPr/>
          </p:nvSpPr>
          <p:spPr>
            <a:xfrm>
              <a:off x="953" y="433526"/>
              <a:ext cx="175679" cy="52350"/>
            </a:xfrm>
            <a:custGeom>
              <a:avLst/>
              <a:gdLst/>
              <a:ahLst/>
              <a:cxnLst/>
              <a:rect l="l" t="t" r="r" b="b"/>
              <a:pathLst>
                <a:path w="5715" h="1703" extrusionOk="0">
                  <a:moveTo>
                    <a:pt x="5714" y="1"/>
                  </a:moveTo>
                  <a:cubicBezTo>
                    <a:pt x="5441" y="122"/>
                    <a:pt x="5167" y="213"/>
                    <a:pt x="4863" y="335"/>
                  </a:cubicBezTo>
                  <a:cubicBezTo>
                    <a:pt x="3617" y="730"/>
                    <a:pt x="2340" y="1064"/>
                    <a:pt x="1033" y="1338"/>
                  </a:cubicBezTo>
                  <a:lnTo>
                    <a:pt x="0" y="1551"/>
                  </a:lnTo>
                  <a:lnTo>
                    <a:pt x="0" y="1703"/>
                  </a:lnTo>
                  <a:lnTo>
                    <a:pt x="1064" y="1490"/>
                  </a:lnTo>
                  <a:cubicBezTo>
                    <a:pt x="2462" y="1216"/>
                    <a:pt x="3860" y="852"/>
                    <a:pt x="5198" y="365"/>
                  </a:cubicBezTo>
                  <a:lnTo>
                    <a:pt x="5441" y="305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4"/>
            <p:cNvSpPr/>
            <p:nvPr/>
          </p:nvSpPr>
          <p:spPr>
            <a:xfrm>
              <a:off x="953" y="686732"/>
              <a:ext cx="6548" cy="8453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3" y="1"/>
                  </a:moveTo>
                  <a:lnTo>
                    <a:pt x="0" y="153"/>
                  </a:lnTo>
                  <a:lnTo>
                    <a:pt x="0" y="274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4"/>
            <p:cNvSpPr/>
            <p:nvPr/>
          </p:nvSpPr>
          <p:spPr>
            <a:xfrm>
              <a:off x="25238" y="550307"/>
              <a:ext cx="96278" cy="61726"/>
            </a:xfrm>
            <a:custGeom>
              <a:avLst/>
              <a:gdLst/>
              <a:ahLst/>
              <a:cxnLst/>
              <a:rect l="l" t="t" r="r" b="b"/>
              <a:pathLst>
                <a:path w="3132" h="2008" extrusionOk="0">
                  <a:moveTo>
                    <a:pt x="3131" y="1"/>
                  </a:moveTo>
                  <a:lnTo>
                    <a:pt x="3131" y="1"/>
                  </a:lnTo>
                  <a:cubicBezTo>
                    <a:pt x="2462" y="487"/>
                    <a:pt x="1763" y="913"/>
                    <a:pt x="1034" y="1338"/>
                  </a:cubicBezTo>
                  <a:cubicBezTo>
                    <a:pt x="760" y="1460"/>
                    <a:pt x="487" y="1612"/>
                    <a:pt x="213" y="1734"/>
                  </a:cubicBezTo>
                  <a:cubicBezTo>
                    <a:pt x="152" y="1825"/>
                    <a:pt x="61" y="1916"/>
                    <a:pt x="0" y="2007"/>
                  </a:cubicBezTo>
                  <a:cubicBezTo>
                    <a:pt x="943" y="1582"/>
                    <a:pt x="1854" y="1065"/>
                    <a:pt x="2706" y="487"/>
                  </a:cubicBezTo>
                  <a:cubicBezTo>
                    <a:pt x="2857" y="335"/>
                    <a:pt x="2979" y="153"/>
                    <a:pt x="3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4"/>
            <p:cNvSpPr/>
            <p:nvPr/>
          </p:nvSpPr>
          <p:spPr>
            <a:xfrm>
              <a:off x="187821" y="303650"/>
              <a:ext cx="145769" cy="130829"/>
            </a:xfrm>
            <a:custGeom>
              <a:avLst/>
              <a:gdLst/>
              <a:ahLst/>
              <a:cxnLst/>
              <a:rect l="l" t="t" r="r" b="b"/>
              <a:pathLst>
                <a:path w="4742" h="4256" extrusionOk="0">
                  <a:moveTo>
                    <a:pt x="4590" y="1"/>
                  </a:moveTo>
                  <a:lnTo>
                    <a:pt x="4104" y="456"/>
                  </a:lnTo>
                  <a:lnTo>
                    <a:pt x="4286" y="517"/>
                  </a:lnTo>
                  <a:lnTo>
                    <a:pt x="4286" y="578"/>
                  </a:lnTo>
                  <a:lnTo>
                    <a:pt x="3982" y="578"/>
                  </a:lnTo>
                  <a:lnTo>
                    <a:pt x="3800" y="760"/>
                  </a:lnTo>
                  <a:cubicBezTo>
                    <a:pt x="3921" y="760"/>
                    <a:pt x="4012" y="791"/>
                    <a:pt x="4134" y="791"/>
                  </a:cubicBezTo>
                  <a:lnTo>
                    <a:pt x="4256" y="791"/>
                  </a:lnTo>
                  <a:cubicBezTo>
                    <a:pt x="4286" y="943"/>
                    <a:pt x="4164" y="973"/>
                    <a:pt x="4073" y="1004"/>
                  </a:cubicBezTo>
                  <a:cubicBezTo>
                    <a:pt x="3800" y="1125"/>
                    <a:pt x="3496" y="1216"/>
                    <a:pt x="3192" y="1277"/>
                  </a:cubicBezTo>
                  <a:lnTo>
                    <a:pt x="2979" y="1490"/>
                  </a:lnTo>
                  <a:lnTo>
                    <a:pt x="3161" y="1460"/>
                  </a:lnTo>
                  <a:cubicBezTo>
                    <a:pt x="3526" y="1399"/>
                    <a:pt x="3860" y="1277"/>
                    <a:pt x="4225" y="1186"/>
                  </a:cubicBezTo>
                  <a:lnTo>
                    <a:pt x="4225" y="1186"/>
                  </a:lnTo>
                  <a:cubicBezTo>
                    <a:pt x="4256" y="1277"/>
                    <a:pt x="4164" y="1368"/>
                    <a:pt x="4104" y="1429"/>
                  </a:cubicBezTo>
                  <a:cubicBezTo>
                    <a:pt x="3678" y="1885"/>
                    <a:pt x="3161" y="2280"/>
                    <a:pt x="2614" y="2584"/>
                  </a:cubicBezTo>
                  <a:cubicBezTo>
                    <a:pt x="2067" y="2858"/>
                    <a:pt x="1550" y="3101"/>
                    <a:pt x="973" y="3314"/>
                  </a:cubicBezTo>
                  <a:lnTo>
                    <a:pt x="730" y="3557"/>
                  </a:lnTo>
                  <a:cubicBezTo>
                    <a:pt x="882" y="3496"/>
                    <a:pt x="1003" y="3435"/>
                    <a:pt x="1155" y="3405"/>
                  </a:cubicBezTo>
                  <a:cubicBezTo>
                    <a:pt x="1246" y="3344"/>
                    <a:pt x="1368" y="3314"/>
                    <a:pt x="1490" y="3314"/>
                  </a:cubicBezTo>
                  <a:cubicBezTo>
                    <a:pt x="1429" y="3344"/>
                    <a:pt x="1398" y="3374"/>
                    <a:pt x="1338" y="3405"/>
                  </a:cubicBezTo>
                  <a:cubicBezTo>
                    <a:pt x="1034" y="3587"/>
                    <a:pt x="699" y="3770"/>
                    <a:pt x="334" y="3922"/>
                  </a:cubicBezTo>
                  <a:lnTo>
                    <a:pt x="0" y="4256"/>
                  </a:lnTo>
                  <a:cubicBezTo>
                    <a:pt x="1094" y="3770"/>
                    <a:pt x="2128" y="3162"/>
                    <a:pt x="3101" y="2463"/>
                  </a:cubicBezTo>
                  <a:cubicBezTo>
                    <a:pt x="3374" y="2280"/>
                    <a:pt x="3617" y="2098"/>
                    <a:pt x="3921" y="1855"/>
                  </a:cubicBezTo>
                  <a:lnTo>
                    <a:pt x="3921" y="1855"/>
                  </a:lnTo>
                  <a:cubicBezTo>
                    <a:pt x="3891" y="1915"/>
                    <a:pt x="3891" y="1976"/>
                    <a:pt x="3860" y="2037"/>
                  </a:cubicBezTo>
                  <a:lnTo>
                    <a:pt x="4742" y="1247"/>
                  </a:lnTo>
                  <a:lnTo>
                    <a:pt x="4559" y="1277"/>
                  </a:lnTo>
                  <a:cubicBezTo>
                    <a:pt x="4559" y="1247"/>
                    <a:pt x="4559" y="1216"/>
                    <a:pt x="4529" y="1216"/>
                  </a:cubicBezTo>
                  <a:lnTo>
                    <a:pt x="4529" y="973"/>
                  </a:lnTo>
                  <a:cubicBezTo>
                    <a:pt x="4559" y="639"/>
                    <a:pt x="4590" y="335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4"/>
            <p:cNvSpPr/>
            <p:nvPr/>
          </p:nvSpPr>
          <p:spPr>
            <a:xfrm>
              <a:off x="168179" y="424181"/>
              <a:ext cx="29941" cy="18721"/>
            </a:xfrm>
            <a:custGeom>
              <a:avLst/>
              <a:gdLst/>
              <a:ahLst/>
              <a:cxnLst/>
              <a:rect l="l" t="t" r="r" b="b"/>
              <a:pathLst>
                <a:path w="974" h="609" extrusionOk="0">
                  <a:moveTo>
                    <a:pt x="973" y="1"/>
                  </a:moveTo>
                  <a:cubicBezTo>
                    <a:pt x="761" y="122"/>
                    <a:pt x="518" y="213"/>
                    <a:pt x="305" y="305"/>
                  </a:cubicBezTo>
                  <a:lnTo>
                    <a:pt x="1" y="609"/>
                  </a:lnTo>
                  <a:cubicBezTo>
                    <a:pt x="214" y="517"/>
                    <a:pt x="426" y="426"/>
                    <a:pt x="639" y="33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4"/>
            <p:cNvSpPr/>
            <p:nvPr/>
          </p:nvSpPr>
          <p:spPr>
            <a:xfrm>
              <a:off x="283115" y="340077"/>
              <a:ext cx="65445" cy="59851"/>
            </a:xfrm>
            <a:custGeom>
              <a:avLst/>
              <a:gdLst/>
              <a:ahLst/>
              <a:cxnLst/>
              <a:rect l="l" t="t" r="r" b="b"/>
              <a:pathLst>
                <a:path w="2129" h="1947" extrusionOk="0">
                  <a:moveTo>
                    <a:pt x="2128" y="1"/>
                  </a:moveTo>
                  <a:cubicBezTo>
                    <a:pt x="2067" y="1"/>
                    <a:pt x="1976" y="1"/>
                    <a:pt x="1915" y="31"/>
                  </a:cubicBezTo>
                  <a:lnTo>
                    <a:pt x="1642" y="62"/>
                  </a:lnTo>
                  <a:lnTo>
                    <a:pt x="760" y="852"/>
                  </a:lnTo>
                  <a:cubicBezTo>
                    <a:pt x="487" y="1247"/>
                    <a:pt x="244" y="1582"/>
                    <a:pt x="1" y="1946"/>
                  </a:cubicBezTo>
                  <a:lnTo>
                    <a:pt x="821" y="1186"/>
                  </a:lnTo>
                  <a:lnTo>
                    <a:pt x="882" y="1095"/>
                  </a:lnTo>
                  <a:cubicBezTo>
                    <a:pt x="943" y="943"/>
                    <a:pt x="1004" y="791"/>
                    <a:pt x="1064" y="639"/>
                  </a:cubicBezTo>
                  <a:lnTo>
                    <a:pt x="1156" y="639"/>
                  </a:lnTo>
                  <a:cubicBezTo>
                    <a:pt x="1125" y="730"/>
                    <a:pt x="1095" y="852"/>
                    <a:pt x="1064" y="943"/>
                  </a:cubicBezTo>
                  <a:cubicBezTo>
                    <a:pt x="1429" y="609"/>
                    <a:pt x="1763" y="305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4"/>
            <p:cNvSpPr/>
            <p:nvPr/>
          </p:nvSpPr>
          <p:spPr>
            <a:xfrm>
              <a:off x="953" y="670870"/>
              <a:ext cx="28988" cy="26190"/>
            </a:xfrm>
            <a:custGeom>
              <a:avLst/>
              <a:gdLst/>
              <a:ahLst/>
              <a:cxnLst/>
              <a:rect l="l" t="t" r="r" b="b"/>
              <a:pathLst>
                <a:path w="943" h="852" extrusionOk="0">
                  <a:moveTo>
                    <a:pt x="942" y="0"/>
                  </a:moveTo>
                  <a:lnTo>
                    <a:pt x="942" y="0"/>
                  </a:lnTo>
                  <a:cubicBezTo>
                    <a:pt x="699" y="152"/>
                    <a:pt x="456" y="334"/>
                    <a:pt x="243" y="517"/>
                  </a:cubicBezTo>
                  <a:lnTo>
                    <a:pt x="0" y="790"/>
                  </a:lnTo>
                  <a:lnTo>
                    <a:pt x="0" y="851"/>
                  </a:lnTo>
                  <a:lnTo>
                    <a:pt x="578" y="426"/>
                  </a:lnTo>
                  <a:lnTo>
                    <a:pt x="760" y="21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4"/>
            <p:cNvSpPr/>
            <p:nvPr/>
          </p:nvSpPr>
          <p:spPr>
            <a:xfrm>
              <a:off x="9345" y="603580"/>
              <a:ext cx="22471" cy="14970"/>
            </a:xfrm>
            <a:custGeom>
              <a:avLst/>
              <a:gdLst/>
              <a:ahLst/>
              <a:cxnLst/>
              <a:rect l="l" t="t" r="r" b="b"/>
              <a:pathLst>
                <a:path w="731" h="487" extrusionOk="0">
                  <a:moveTo>
                    <a:pt x="730" y="1"/>
                  </a:moveTo>
                  <a:cubicBezTo>
                    <a:pt x="578" y="92"/>
                    <a:pt x="396" y="153"/>
                    <a:pt x="213" y="244"/>
                  </a:cubicBezTo>
                  <a:cubicBezTo>
                    <a:pt x="153" y="304"/>
                    <a:pt x="92" y="396"/>
                    <a:pt x="1" y="487"/>
                  </a:cubicBezTo>
                  <a:lnTo>
                    <a:pt x="517" y="274"/>
                  </a:lnTo>
                  <a:cubicBezTo>
                    <a:pt x="578" y="183"/>
                    <a:pt x="669" y="92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4"/>
            <p:cNvSpPr/>
            <p:nvPr/>
          </p:nvSpPr>
          <p:spPr>
            <a:xfrm>
              <a:off x="108389" y="520428"/>
              <a:ext cx="52350" cy="44880"/>
            </a:xfrm>
            <a:custGeom>
              <a:avLst/>
              <a:gdLst/>
              <a:ahLst/>
              <a:cxnLst/>
              <a:rect l="l" t="t" r="r" b="b"/>
              <a:pathLst>
                <a:path w="1703" h="1460" extrusionOk="0">
                  <a:moveTo>
                    <a:pt x="1703" y="0"/>
                  </a:moveTo>
                  <a:lnTo>
                    <a:pt x="1703" y="0"/>
                  </a:lnTo>
                  <a:cubicBezTo>
                    <a:pt x="1277" y="335"/>
                    <a:pt x="852" y="639"/>
                    <a:pt x="426" y="973"/>
                  </a:cubicBezTo>
                  <a:cubicBezTo>
                    <a:pt x="304" y="1125"/>
                    <a:pt x="152" y="1277"/>
                    <a:pt x="1" y="1459"/>
                  </a:cubicBezTo>
                  <a:lnTo>
                    <a:pt x="92" y="1368"/>
                  </a:lnTo>
                  <a:cubicBezTo>
                    <a:pt x="426" y="1155"/>
                    <a:pt x="730" y="912"/>
                    <a:pt x="1034" y="699"/>
                  </a:cubicBezTo>
                  <a:cubicBezTo>
                    <a:pt x="1247" y="456"/>
                    <a:pt x="1460" y="244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4"/>
            <p:cNvSpPr/>
            <p:nvPr/>
          </p:nvSpPr>
          <p:spPr>
            <a:xfrm>
              <a:off x="191541" y="405491"/>
              <a:ext cx="26190" cy="14048"/>
            </a:xfrm>
            <a:custGeom>
              <a:avLst/>
              <a:gdLst/>
              <a:ahLst/>
              <a:cxnLst/>
              <a:rect l="l" t="t" r="r" b="b"/>
              <a:pathLst>
                <a:path w="852" h="457" extrusionOk="0">
                  <a:moveTo>
                    <a:pt x="852" y="1"/>
                  </a:moveTo>
                  <a:lnTo>
                    <a:pt x="852" y="1"/>
                  </a:lnTo>
                  <a:cubicBezTo>
                    <a:pt x="639" y="92"/>
                    <a:pt x="426" y="153"/>
                    <a:pt x="213" y="244"/>
                  </a:cubicBezTo>
                  <a:lnTo>
                    <a:pt x="1" y="457"/>
                  </a:lnTo>
                  <a:lnTo>
                    <a:pt x="609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4"/>
            <p:cNvSpPr/>
            <p:nvPr/>
          </p:nvSpPr>
          <p:spPr>
            <a:xfrm>
              <a:off x="305556" y="292430"/>
              <a:ext cx="24315" cy="25268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0" y="1"/>
                  </a:moveTo>
                  <a:lnTo>
                    <a:pt x="456" y="274"/>
                  </a:lnTo>
                  <a:lnTo>
                    <a:pt x="456" y="366"/>
                  </a:lnTo>
                  <a:cubicBezTo>
                    <a:pt x="456" y="396"/>
                    <a:pt x="456" y="396"/>
                    <a:pt x="395" y="457"/>
                  </a:cubicBezTo>
                  <a:lnTo>
                    <a:pt x="365" y="366"/>
                  </a:lnTo>
                  <a:lnTo>
                    <a:pt x="243" y="457"/>
                  </a:lnTo>
                  <a:lnTo>
                    <a:pt x="274" y="487"/>
                  </a:lnTo>
                  <a:lnTo>
                    <a:pt x="426" y="609"/>
                  </a:lnTo>
                  <a:lnTo>
                    <a:pt x="395" y="670"/>
                  </a:lnTo>
                  <a:lnTo>
                    <a:pt x="152" y="548"/>
                  </a:lnTo>
                  <a:lnTo>
                    <a:pt x="0" y="670"/>
                  </a:lnTo>
                  <a:cubicBezTo>
                    <a:pt x="91" y="700"/>
                    <a:pt x="182" y="730"/>
                    <a:pt x="274" y="791"/>
                  </a:cubicBezTo>
                  <a:lnTo>
                    <a:pt x="304" y="821"/>
                  </a:lnTo>
                  <a:lnTo>
                    <a:pt x="790" y="366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4"/>
            <p:cNvSpPr/>
            <p:nvPr/>
          </p:nvSpPr>
          <p:spPr>
            <a:xfrm>
              <a:off x="263503" y="342905"/>
              <a:ext cx="22440" cy="8423"/>
            </a:xfrm>
            <a:custGeom>
              <a:avLst/>
              <a:gdLst/>
              <a:ahLst/>
              <a:cxnLst/>
              <a:rect l="l" t="t" r="r" b="b"/>
              <a:pathLst>
                <a:path w="730" h="274" extrusionOk="0">
                  <a:moveTo>
                    <a:pt x="730" y="0"/>
                  </a:moveTo>
                  <a:cubicBezTo>
                    <a:pt x="547" y="31"/>
                    <a:pt x="395" y="61"/>
                    <a:pt x="213" y="91"/>
                  </a:cubicBezTo>
                  <a:lnTo>
                    <a:pt x="0" y="274"/>
                  </a:lnTo>
                  <a:cubicBezTo>
                    <a:pt x="183" y="274"/>
                    <a:pt x="335" y="243"/>
                    <a:pt x="517" y="213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4"/>
            <p:cNvSpPr/>
            <p:nvPr/>
          </p:nvSpPr>
          <p:spPr>
            <a:xfrm>
              <a:off x="293383" y="320464"/>
              <a:ext cx="15923" cy="6578"/>
            </a:xfrm>
            <a:custGeom>
              <a:avLst/>
              <a:gdLst/>
              <a:ahLst/>
              <a:cxnLst/>
              <a:rect l="l" t="t" r="r" b="b"/>
              <a:pathLst>
                <a:path w="518" h="214" extrusionOk="0">
                  <a:moveTo>
                    <a:pt x="153" y="1"/>
                  </a:moveTo>
                  <a:lnTo>
                    <a:pt x="1" y="153"/>
                  </a:lnTo>
                  <a:cubicBezTo>
                    <a:pt x="122" y="183"/>
                    <a:pt x="244" y="183"/>
                    <a:pt x="366" y="213"/>
                  </a:cubicBezTo>
                  <a:lnTo>
                    <a:pt x="518" y="61"/>
                  </a:lnTo>
                  <a:cubicBezTo>
                    <a:pt x="396" y="31"/>
                    <a:pt x="274" y="3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24"/>
          <p:cNvGrpSpPr/>
          <p:nvPr/>
        </p:nvGrpSpPr>
        <p:grpSpPr>
          <a:xfrm flipH="1">
            <a:off x="8232950" y="0"/>
            <a:ext cx="911041" cy="1546775"/>
            <a:chOff x="0" y="0"/>
            <a:chExt cx="911041" cy="1546775"/>
          </a:xfrm>
        </p:grpSpPr>
        <p:sp>
          <p:nvSpPr>
            <p:cNvPr id="3167" name="Google Shape;3167;p24"/>
            <p:cNvSpPr/>
            <p:nvPr/>
          </p:nvSpPr>
          <p:spPr>
            <a:xfrm>
              <a:off x="327965" y="0"/>
              <a:ext cx="554119" cy="342935"/>
            </a:xfrm>
            <a:custGeom>
              <a:avLst/>
              <a:gdLst/>
              <a:ahLst/>
              <a:cxnLst/>
              <a:rect l="l" t="t" r="r" b="b"/>
              <a:pathLst>
                <a:path w="18026" h="11156" extrusionOk="0">
                  <a:moveTo>
                    <a:pt x="15533" y="0"/>
                  </a:moveTo>
                  <a:cubicBezTo>
                    <a:pt x="14469" y="426"/>
                    <a:pt x="13435" y="851"/>
                    <a:pt x="12402" y="1368"/>
                  </a:cubicBezTo>
                  <a:cubicBezTo>
                    <a:pt x="10001" y="2553"/>
                    <a:pt x="7691" y="3951"/>
                    <a:pt x="5533" y="5532"/>
                  </a:cubicBezTo>
                  <a:cubicBezTo>
                    <a:pt x="3678" y="6839"/>
                    <a:pt x="1885" y="8268"/>
                    <a:pt x="213" y="9757"/>
                  </a:cubicBezTo>
                  <a:lnTo>
                    <a:pt x="61" y="9879"/>
                  </a:lnTo>
                  <a:cubicBezTo>
                    <a:pt x="61" y="10213"/>
                    <a:pt x="31" y="10517"/>
                    <a:pt x="0" y="10851"/>
                  </a:cubicBezTo>
                  <a:lnTo>
                    <a:pt x="0" y="11094"/>
                  </a:lnTo>
                  <a:cubicBezTo>
                    <a:pt x="0" y="11094"/>
                    <a:pt x="0" y="11125"/>
                    <a:pt x="31" y="11155"/>
                  </a:cubicBezTo>
                  <a:lnTo>
                    <a:pt x="183" y="11125"/>
                  </a:lnTo>
                  <a:cubicBezTo>
                    <a:pt x="487" y="10851"/>
                    <a:pt x="791" y="10578"/>
                    <a:pt x="1095" y="10334"/>
                  </a:cubicBezTo>
                  <a:cubicBezTo>
                    <a:pt x="4469" y="7325"/>
                    <a:pt x="8177" y="4711"/>
                    <a:pt x="12128" y="2553"/>
                  </a:cubicBezTo>
                  <a:cubicBezTo>
                    <a:pt x="14043" y="1550"/>
                    <a:pt x="16019" y="699"/>
                    <a:pt x="18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4"/>
            <p:cNvSpPr/>
            <p:nvPr/>
          </p:nvSpPr>
          <p:spPr>
            <a:xfrm>
              <a:off x="333560" y="0"/>
              <a:ext cx="577482" cy="341983"/>
            </a:xfrm>
            <a:custGeom>
              <a:avLst/>
              <a:gdLst/>
              <a:ahLst/>
              <a:cxnLst/>
              <a:rect l="l" t="t" r="r" b="b"/>
              <a:pathLst>
                <a:path w="18786" h="11125" extrusionOk="0">
                  <a:moveTo>
                    <a:pt x="17843" y="0"/>
                  </a:moveTo>
                  <a:cubicBezTo>
                    <a:pt x="15837" y="699"/>
                    <a:pt x="13861" y="1550"/>
                    <a:pt x="11946" y="2553"/>
                  </a:cubicBezTo>
                  <a:cubicBezTo>
                    <a:pt x="7995" y="4711"/>
                    <a:pt x="4287" y="7325"/>
                    <a:pt x="913" y="10334"/>
                  </a:cubicBezTo>
                  <a:cubicBezTo>
                    <a:pt x="609" y="10578"/>
                    <a:pt x="305" y="10851"/>
                    <a:pt x="1" y="11125"/>
                  </a:cubicBezTo>
                  <a:lnTo>
                    <a:pt x="274" y="11094"/>
                  </a:lnTo>
                  <a:cubicBezTo>
                    <a:pt x="335" y="11094"/>
                    <a:pt x="426" y="11094"/>
                    <a:pt x="487" y="11064"/>
                  </a:cubicBezTo>
                  <a:cubicBezTo>
                    <a:pt x="2980" y="8845"/>
                    <a:pt x="5654" y="6809"/>
                    <a:pt x="8420" y="4985"/>
                  </a:cubicBezTo>
                  <a:cubicBezTo>
                    <a:pt x="11642" y="2857"/>
                    <a:pt x="15138" y="1185"/>
                    <a:pt x="18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4"/>
            <p:cNvSpPr/>
            <p:nvPr/>
          </p:nvSpPr>
          <p:spPr>
            <a:xfrm>
              <a:off x="329840" y="0"/>
              <a:ext cx="475609" cy="303680"/>
            </a:xfrm>
            <a:custGeom>
              <a:avLst/>
              <a:gdLst/>
              <a:ahLst/>
              <a:cxnLst/>
              <a:rect l="l" t="t" r="r" b="b"/>
              <a:pathLst>
                <a:path w="15472" h="9879" extrusionOk="0">
                  <a:moveTo>
                    <a:pt x="14681" y="0"/>
                  </a:moveTo>
                  <a:cubicBezTo>
                    <a:pt x="14377" y="122"/>
                    <a:pt x="14073" y="243"/>
                    <a:pt x="13770" y="395"/>
                  </a:cubicBezTo>
                  <a:cubicBezTo>
                    <a:pt x="11064" y="1581"/>
                    <a:pt x="8450" y="3040"/>
                    <a:pt x="6019" y="4772"/>
                  </a:cubicBezTo>
                  <a:cubicBezTo>
                    <a:pt x="4013" y="6140"/>
                    <a:pt x="2098" y="7660"/>
                    <a:pt x="274" y="9240"/>
                  </a:cubicBezTo>
                  <a:lnTo>
                    <a:pt x="0" y="9483"/>
                  </a:lnTo>
                  <a:lnTo>
                    <a:pt x="0" y="9879"/>
                  </a:lnTo>
                  <a:lnTo>
                    <a:pt x="152" y="9757"/>
                  </a:lnTo>
                  <a:cubicBezTo>
                    <a:pt x="1854" y="8237"/>
                    <a:pt x="3617" y="6839"/>
                    <a:pt x="5472" y="5532"/>
                  </a:cubicBezTo>
                  <a:cubicBezTo>
                    <a:pt x="7630" y="3921"/>
                    <a:pt x="9940" y="2523"/>
                    <a:pt x="12371" y="1337"/>
                  </a:cubicBezTo>
                  <a:cubicBezTo>
                    <a:pt x="13374" y="851"/>
                    <a:pt x="14408" y="395"/>
                    <a:pt x="15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4"/>
            <p:cNvSpPr/>
            <p:nvPr/>
          </p:nvSpPr>
          <p:spPr>
            <a:xfrm>
              <a:off x="953" y="618520"/>
              <a:ext cx="8423" cy="11251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274" y="1"/>
                  </a:moveTo>
                  <a:lnTo>
                    <a:pt x="0" y="122"/>
                  </a:lnTo>
                  <a:lnTo>
                    <a:pt x="0" y="366"/>
                  </a:lnTo>
                  <a:cubicBezTo>
                    <a:pt x="91" y="244"/>
                    <a:pt x="182" y="122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4"/>
            <p:cNvSpPr/>
            <p:nvPr/>
          </p:nvSpPr>
          <p:spPr>
            <a:xfrm>
              <a:off x="953" y="612003"/>
              <a:ext cx="24315" cy="30863"/>
            </a:xfrm>
            <a:custGeom>
              <a:avLst/>
              <a:gdLst/>
              <a:ahLst/>
              <a:cxnLst/>
              <a:rect l="l" t="t" r="r" b="b"/>
              <a:pathLst>
                <a:path w="791" h="1004" extrusionOk="0">
                  <a:moveTo>
                    <a:pt x="790" y="0"/>
                  </a:moveTo>
                  <a:lnTo>
                    <a:pt x="274" y="243"/>
                  </a:lnTo>
                  <a:cubicBezTo>
                    <a:pt x="182" y="334"/>
                    <a:pt x="91" y="456"/>
                    <a:pt x="0" y="578"/>
                  </a:cubicBezTo>
                  <a:lnTo>
                    <a:pt x="0" y="1003"/>
                  </a:lnTo>
                  <a:cubicBezTo>
                    <a:pt x="152" y="790"/>
                    <a:pt x="304" y="608"/>
                    <a:pt x="426" y="426"/>
                  </a:cubicBezTo>
                  <a:cubicBezTo>
                    <a:pt x="578" y="243"/>
                    <a:pt x="669" y="122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4"/>
            <p:cNvSpPr/>
            <p:nvPr/>
          </p:nvSpPr>
          <p:spPr>
            <a:xfrm>
              <a:off x="953" y="683934"/>
              <a:ext cx="17768" cy="22471"/>
            </a:xfrm>
            <a:custGeom>
              <a:avLst/>
              <a:gdLst/>
              <a:ahLst/>
              <a:cxnLst/>
              <a:rect l="l" t="t" r="r" b="b"/>
              <a:pathLst>
                <a:path w="578" h="731" extrusionOk="0">
                  <a:moveTo>
                    <a:pt x="578" y="1"/>
                  </a:moveTo>
                  <a:lnTo>
                    <a:pt x="0" y="426"/>
                  </a:lnTo>
                  <a:lnTo>
                    <a:pt x="0" y="730"/>
                  </a:lnTo>
                  <a:cubicBezTo>
                    <a:pt x="182" y="487"/>
                    <a:pt x="395" y="244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4"/>
            <p:cNvSpPr/>
            <p:nvPr/>
          </p:nvSpPr>
          <p:spPr>
            <a:xfrm>
              <a:off x="953" y="158834"/>
              <a:ext cx="296211" cy="166334"/>
            </a:xfrm>
            <a:custGeom>
              <a:avLst/>
              <a:gdLst/>
              <a:ahLst/>
              <a:cxnLst/>
              <a:rect l="l" t="t" r="r" b="b"/>
              <a:pathLst>
                <a:path w="9636" h="5411" extrusionOk="0">
                  <a:moveTo>
                    <a:pt x="0" y="0"/>
                  </a:moveTo>
                  <a:lnTo>
                    <a:pt x="0" y="183"/>
                  </a:lnTo>
                  <a:cubicBezTo>
                    <a:pt x="456" y="395"/>
                    <a:pt x="881" y="608"/>
                    <a:pt x="1307" y="882"/>
                  </a:cubicBezTo>
                  <a:cubicBezTo>
                    <a:pt x="2128" y="1368"/>
                    <a:pt x="2918" y="1885"/>
                    <a:pt x="3708" y="2462"/>
                  </a:cubicBezTo>
                  <a:cubicBezTo>
                    <a:pt x="5198" y="3587"/>
                    <a:pt x="6839" y="4468"/>
                    <a:pt x="8602" y="5137"/>
                  </a:cubicBezTo>
                  <a:cubicBezTo>
                    <a:pt x="8876" y="5259"/>
                    <a:pt x="9180" y="5350"/>
                    <a:pt x="9483" y="5411"/>
                  </a:cubicBezTo>
                  <a:lnTo>
                    <a:pt x="9635" y="5259"/>
                  </a:lnTo>
                  <a:cubicBezTo>
                    <a:pt x="9271" y="5198"/>
                    <a:pt x="8936" y="5107"/>
                    <a:pt x="8602" y="4985"/>
                  </a:cubicBezTo>
                  <a:cubicBezTo>
                    <a:pt x="7021" y="4377"/>
                    <a:pt x="5532" y="3557"/>
                    <a:pt x="4164" y="2584"/>
                  </a:cubicBezTo>
                  <a:cubicBezTo>
                    <a:pt x="3283" y="1946"/>
                    <a:pt x="2401" y="1307"/>
                    <a:pt x="1489" y="760"/>
                  </a:cubicBezTo>
                  <a:cubicBezTo>
                    <a:pt x="1003" y="487"/>
                    <a:pt x="517" y="21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4"/>
            <p:cNvSpPr/>
            <p:nvPr/>
          </p:nvSpPr>
          <p:spPr>
            <a:xfrm>
              <a:off x="953" y="412961"/>
              <a:ext cx="197166" cy="29941"/>
            </a:xfrm>
            <a:custGeom>
              <a:avLst/>
              <a:gdLst/>
              <a:ahLst/>
              <a:cxnLst/>
              <a:rect l="l" t="t" r="r" b="b"/>
              <a:pathLst>
                <a:path w="6414" h="974" extrusionOk="0">
                  <a:moveTo>
                    <a:pt x="6413" y="1"/>
                  </a:moveTo>
                  <a:cubicBezTo>
                    <a:pt x="5897" y="153"/>
                    <a:pt x="5350" y="305"/>
                    <a:pt x="4803" y="457"/>
                  </a:cubicBezTo>
                  <a:cubicBezTo>
                    <a:pt x="3732" y="695"/>
                    <a:pt x="2644" y="821"/>
                    <a:pt x="1551" y="821"/>
                  </a:cubicBezTo>
                  <a:cubicBezTo>
                    <a:pt x="1247" y="821"/>
                    <a:pt x="943" y="811"/>
                    <a:pt x="638" y="791"/>
                  </a:cubicBezTo>
                  <a:lnTo>
                    <a:pt x="0" y="791"/>
                  </a:lnTo>
                  <a:lnTo>
                    <a:pt x="0" y="943"/>
                  </a:lnTo>
                  <a:lnTo>
                    <a:pt x="426" y="943"/>
                  </a:lnTo>
                  <a:cubicBezTo>
                    <a:pt x="770" y="963"/>
                    <a:pt x="1121" y="974"/>
                    <a:pt x="1475" y="974"/>
                  </a:cubicBezTo>
                  <a:cubicBezTo>
                    <a:pt x="2182" y="974"/>
                    <a:pt x="2898" y="933"/>
                    <a:pt x="3587" y="852"/>
                  </a:cubicBezTo>
                  <a:cubicBezTo>
                    <a:pt x="4468" y="700"/>
                    <a:pt x="5350" y="518"/>
                    <a:pt x="6201" y="214"/>
                  </a:cubicBezTo>
                  <a:lnTo>
                    <a:pt x="64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4"/>
            <p:cNvSpPr/>
            <p:nvPr/>
          </p:nvSpPr>
          <p:spPr>
            <a:xfrm>
              <a:off x="953" y="257878"/>
              <a:ext cx="269098" cy="94218"/>
            </a:xfrm>
            <a:custGeom>
              <a:avLst/>
              <a:gdLst/>
              <a:ahLst/>
              <a:cxnLst/>
              <a:rect l="l" t="t" r="r" b="b"/>
              <a:pathLst>
                <a:path w="8754" h="3065" extrusionOk="0">
                  <a:moveTo>
                    <a:pt x="0" y="0"/>
                  </a:moveTo>
                  <a:lnTo>
                    <a:pt x="0" y="183"/>
                  </a:lnTo>
                  <a:cubicBezTo>
                    <a:pt x="395" y="365"/>
                    <a:pt x="760" y="578"/>
                    <a:pt x="1155" y="760"/>
                  </a:cubicBezTo>
                  <a:cubicBezTo>
                    <a:pt x="2188" y="1338"/>
                    <a:pt x="3313" y="1824"/>
                    <a:pt x="4468" y="2219"/>
                  </a:cubicBezTo>
                  <a:cubicBezTo>
                    <a:pt x="4833" y="2341"/>
                    <a:pt x="5167" y="2432"/>
                    <a:pt x="5532" y="2523"/>
                  </a:cubicBezTo>
                  <a:cubicBezTo>
                    <a:pt x="5623" y="2553"/>
                    <a:pt x="5684" y="2584"/>
                    <a:pt x="5745" y="2645"/>
                  </a:cubicBezTo>
                  <a:cubicBezTo>
                    <a:pt x="5684" y="2645"/>
                    <a:pt x="5593" y="2645"/>
                    <a:pt x="5502" y="2614"/>
                  </a:cubicBezTo>
                  <a:lnTo>
                    <a:pt x="1793" y="1976"/>
                  </a:lnTo>
                  <a:cubicBezTo>
                    <a:pt x="1216" y="1885"/>
                    <a:pt x="608" y="1794"/>
                    <a:pt x="0" y="1733"/>
                  </a:cubicBezTo>
                  <a:lnTo>
                    <a:pt x="0" y="1885"/>
                  </a:lnTo>
                  <a:cubicBezTo>
                    <a:pt x="790" y="1976"/>
                    <a:pt x="1550" y="2097"/>
                    <a:pt x="2340" y="2219"/>
                  </a:cubicBezTo>
                  <a:cubicBezTo>
                    <a:pt x="3739" y="2493"/>
                    <a:pt x="5137" y="2705"/>
                    <a:pt x="6535" y="2949"/>
                  </a:cubicBezTo>
                  <a:cubicBezTo>
                    <a:pt x="7017" y="3014"/>
                    <a:pt x="7499" y="3064"/>
                    <a:pt x="7981" y="3064"/>
                  </a:cubicBezTo>
                  <a:cubicBezTo>
                    <a:pt x="8168" y="3064"/>
                    <a:pt x="8354" y="3057"/>
                    <a:pt x="8541" y="3040"/>
                  </a:cubicBezTo>
                  <a:lnTo>
                    <a:pt x="8754" y="2857"/>
                  </a:lnTo>
                  <a:lnTo>
                    <a:pt x="8116" y="2857"/>
                  </a:lnTo>
                  <a:cubicBezTo>
                    <a:pt x="7082" y="2766"/>
                    <a:pt x="6049" y="2553"/>
                    <a:pt x="5015" y="2249"/>
                  </a:cubicBezTo>
                  <a:cubicBezTo>
                    <a:pt x="3769" y="1854"/>
                    <a:pt x="2584" y="1338"/>
                    <a:pt x="1429" y="730"/>
                  </a:cubicBezTo>
                  <a:cubicBezTo>
                    <a:pt x="942" y="487"/>
                    <a:pt x="486" y="24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953" y="42022"/>
              <a:ext cx="308353" cy="271926"/>
            </a:xfrm>
            <a:custGeom>
              <a:avLst/>
              <a:gdLst/>
              <a:ahLst/>
              <a:cxnLst/>
              <a:rect l="l" t="t" r="r" b="b"/>
              <a:pathLst>
                <a:path w="10031" h="8846" extrusionOk="0">
                  <a:moveTo>
                    <a:pt x="0" y="1"/>
                  </a:moveTo>
                  <a:lnTo>
                    <a:pt x="0" y="214"/>
                  </a:lnTo>
                  <a:cubicBezTo>
                    <a:pt x="669" y="578"/>
                    <a:pt x="1307" y="1004"/>
                    <a:pt x="1915" y="1460"/>
                  </a:cubicBezTo>
                  <a:cubicBezTo>
                    <a:pt x="2796" y="2159"/>
                    <a:pt x="3617" y="2919"/>
                    <a:pt x="4377" y="3770"/>
                  </a:cubicBezTo>
                  <a:cubicBezTo>
                    <a:pt x="4985" y="4499"/>
                    <a:pt x="5593" y="5198"/>
                    <a:pt x="6231" y="5898"/>
                  </a:cubicBezTo>
                  <a:cubicBezTo>
                    <a:pt x="6687" y="6505"/>
                    <a:pt x="7234" y="7022"/>
                    <a:pt x="7842" y="7509"/>
                  </a:cubicBezTo>
                  <a:cubicBezTo>
                    <a:pt x="8450" y="7934"/>
                    <a:pt x="9058" y="8329"/>
                    <a:pt x="9696" y="8724"/>
                  </a:cubicBezTo>
                  <a:cubicBezTo>
                    <a:pt x="9757" y="8755"/>
                    <a:pt x="9818" y="8816"/>
                    <a:pt x="9909" y="8846"/>
                  </a:cubicBezTo>
                  <a:lnTo>
                    <a:pt x="10031" y="8724"/>
                  </a:lnTo>
                  <a:cubicBezTo>
                    <a:pt x="9939" y="8664"/>
                    <a:pt x="9818" y="8633"/>
                    <a:pt x="9727" y="8572"/>
                  </a:cubicBezTo>
                  <a:cubicBezTo>
                    <a:pt x="8784" y="8056"/>
                    <a:pt x="7933" y="7417"/>
                    <a:pt x="7173" y="6688"/>
                  </a:cubicBezTo>
                  <a:cubicBezTo>
                    <a:pt x="6717" y="6232"/>
                    <a:pt x="6322" y="5746"/>
                    <a:pt x="5897" y="5259"/>
                  </a:cubicBezTo>
                  <a:cubicBezTo>
                    <a:pt x="5380" y="4712"/>
                    <a:pt x="4924" y="4135"/>
                    <a:pt x="4407" y="3587"/>
                  </a:cubicBezTo>
                  <a:cubicBezTo>
                    <a:pt x="3891" y="3040"/>
                    <a:pt x="3374" y="2524"/>
                    <a:pt x="2827" y="2068"/>
                  </a:cubicBezTo>
                  <a:cubicBezTo>
                    <a:pt x="1945" y="1277"/>
                    <a:pt x="1003" y="57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249486" y="0"/>
              <a:ext cx="82260" cy="299930"/>
            </a:xfrm>
            <a:custGeom>
              <a:avLst/>
              <a:gdLst/>
              <a:ahLst/>
              <a:cxnLst/>
              <a:rect l="l" t="t" r="r" b="b"/>
              <a:pathLst>
                <a:path w="2676" h="9757" extrusionOk="0">
                  <a:moveTo>
                    <a:pt x="0" y="0"/>
                  </a:moveTo>
                  <a:cubicBezTo>
                    <a:pt x="1216" y="2067"/>
                    <a:pt x="1946" y="4347"/>
                    <a:pt x="2219" y="6717"/>
                  </a:cubicBezTo>
                  <a:cubicBezTo>
                    <a:pt x="2310" y="7690"/>
                    <a:pt x="2371" y="8663"/>
                    <a:pt x="2310" y="9666"/>
                  </a:cubicBezTo>
                  <a:lnTo>
                    <a:pt x="2310" y="9757"/>
                  </a:lnTo>
                  <a:lnTo>
                    <a:pt x="2645" y="9483"/>
                  </a:lnTo>
                  <a:cubicBezTo>
                    <a:pt x="2675" y="8754"/>
                    <a:pt x="2645" y="7994"/>
                    <a:pt x="2584" y="7265"/>
                  </a:cubicBezTo>
                  <a:cubicBezTo>
                    <a:pt x="2402" y="4711"/>
                    <a:pt x="1642" y="2219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23329" y="0"/>
              <a:ext cx="193447" cy="307431"/>
            </a:xfrm>
            <a:custGeom>
              <a:avLst/>
              <a:gdLst/>
              <a:ahLst/>
              <a:cxnLst/>
              <a:rect l="l" t="t" r="r" b="b"/>
              <a:pathLst>
                <a:path w="6293" h="10001" extrusionOk="0">
                  <a:moveTo>
                    <a:pt x="1" y="0"/>
                  </a:moveTo>
                  <a:cubicBezTo>
                    <a:pt x="548" y="729"/>
                    <a:pt x="1065" y="1520"/>
                    <a:pt x="1521" y="2310"/>
                  </a:cubicBezTo>
                  <a:cubicBezTo>
                    <a:pt x="2250" y="3556"/>
                    <a:pt x="2888" y="4863"/>
                    <a:pt x="3527" y="6140"/>
                  </a:cubicBezTo>
                  <a:cubicBezTo>
                    <a:pt x="3861" y="6778"/>
                    <a:pt x="4135" y="7386"/>
                    <a:pt x="4469" y="7994"/>
                  </a:cubicBezTo>
                  <a:cubicBezTo>
                    <a:pt x="4864" y="8724"/>
                    <a:pt x="5381" y="9362"/>
                    <a:pt x="5989" y="9879"/>
                  </a:cubicBezTo>
                  <a:lnTo>
                    <a:pt x="6141" y="10000"/>
                  </a:lnTo>
                  <a:lnTo>
                    <a:pt x="6293" y="9879"/>
                  </a:lnTo>
                  <a:cubicBezTo>
                    <a:pt x="6080" y="9696"/>
                    <a:pt x="5867" y="9544"/>
                    <a:pt x="5685" y="9362"/>
                  </a:cubicBezTo>
                  <a:cubicBezTo>
                    <a:pt x="5107" y="8754"/>
                    <a:pt x="4651" y="8024"/>
                    <a:pt x="4287" y="7265"/>
                  </a:cubicBezTo>
                  <a:cubicBezTo>
                    <a:pt x="3527" y="5745"/>
                    <a:pt x="2797" y="4225"/>
                    <a:pt x="1977" y="2736"/>
                  </a:cubicBezTo>
                  <a:cubicBezTo>
                    <a:pt x="1429" y="1793"/>
                    <a:pt x="852" y="881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953" y="611050"/>
              <a:ext cx="14970" cy="11251"/>
            </a:xfrm>
            <a:custGeom>
              <a:avLst/>
              <a:gdLst/>
              <a:ahLst/>
              <a:cxnLst/>
              <a:rect l="l" t="t" r="r" b="b"/>
              <a:pathLst>
                <a:path w="487" h="366" extrusionOk="0">
                  <a:moveTo>
                    <a:pt x="486" y="1"/>
                  </a:moveTo>
                  <a:lnTo>
                    <a:pt x="0" y="213"/>
                  </a:lnTo>
                  <a:lnTo>
                    <a:pt x="0" y="365"/>
                  </a:lnTo>
                  <a:lnTo>
                    <a:pt x="274" y="274"/>
                  </a:lnTo>
                  <a:cubicBezTo>
                    <a:pt x="365" y="153"/>
                    <a:pt x="426" y="6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953" y="374659"/>
              <a:ext cx="309275" cy="428915"/>
            </a:xfrm>
            <a:custGeom>
              <a:avLst/>
              <a:gdLst/>
              <a:ahLst/>
              <a:cxnLst/>
              <a:rect l="l" t="t" r="r" b="b"/>
              <a:pathLst>
                <a:path w="10061" h="13953" extrusionOk="0">
                  <a:moveTo>
                    <a:pt x="10061" y="1"/>
                  </a:moveTo>
                  <a:lnTo>
                    <a:pt x="9970" y="92"/>
                  </a:lnTo>
                  <a:lnTo>
                    <a:pt x="9149" y="852"/>
                  </a:lnTo>
                  <a:cubicBezTo>
                    <a:pt x="9088" y="943"/>
                    <a:pt x="9028" y="1004"/>
                    <a:pt x="8967" y="1095"/>
                  </a:cubicBezTo>
                  <a:cubicBezTo>
                    <a:pt x="8420" y="1764"/>
                    <a:pt x="7812" y="2402"/>
                    <a:pt x="7173" y="3010"/>
                  </a:cubicBezTo>
                  <a:cubicBezTo>
                    <a:pt x="6535" y="3618"/>
                    <a:pt x="5866" y="4195"/>
                    <a:pt x="5198" y="4742"/>
                  </a:cubicBezTo>
                  <a:cubicBezTo>
                    <a:pt x="4955" y="4986"/>
                    <a:pt x="4742" y="5198"/>
                    <a:pt x="4529" y="5441"/>
                  </a:cubicBezTo>
                  <a:cubicBezTo>
                    <a:pt x="5015" y="5077"/>
                    <a:pt x="5471" y="4712"/>
                    <a:pt x="5927" y="4317"/>
                  </a:cubicBezTo>
                  <a:cubicBezTo>
                    <a:pt x="6809" y="3587"/>
                    <a:pt x="7660" y="2767"/>
                    <a:pt x="8450" y="1916"/>
                  </a:cubicBezTo>
                  <a:cubicBezTo>
                    <a:pt x="8784" y="1520"/>
                    <a:pt x="9119" y="1125"/>
                    <a:pt x="9423" y="730"/>
                  </a:cubicBezTo>
                  <a:cubicBezTo>
                    <a:pt x="9483" y="700"/>
                    <a:pt x="9514" y="639"/>
                    <a:pt x="9544" y="609"/>
                  </a:cubicBezTo>
                  <a:lnTo>
                    <a:pt x="9605" y="639"/>
                  </a:lnTo>
                  <a:cubicBezTo>
                    <a:pt x="9453" y="943"/>
                    <a:pt x="9331" y="1277"/>
                    <a:pt x="9149" y="1612"/>
                  </a:cubicBezTo>
                  <a:cubicBezTo>
                    <a:pt x="8845" y="2159"/>
                    <a:pt x="8572" y="2736"/>
                    <a:pt x="8237" y="3283"/>
                  </a:cubicBezTo>
                  <a:cubicBezTo>
                    <a:pt x="7629" y="4195"/>
                    <a:pt x="6900" y="5016"/>
                    <a:pt x="6079" y="5745"/>
                  </a:cubicBezTo>
                  <a:cubicBezTo>
                    <a:pt x="4985" y="6688"/>
                    <a:pt x="3799" y="7508"/>
                    <a:pt x="2675" y="8390"/>
                  </a:cubicBezTo>
                  <a:cubicBezTo>
                    <a:pt x="2097" y="8815"/>
                    <a:pt x="1520" y="9210"/>
                    <a:pt x="942" y="9636"/>
                  </a:cubicBezTo>
                  <a:lnTo>
                    <a:pt x="760" y="9849"/>
                  </a:lnTo>
                  <a:lnTo>
                    <a:pt x="578" y="10062"/>
                  </a:lnTo>
                  <a:cubicBezTo>
                    <a:pt x="1216" y="9606"/>
                    <a:pt x="1824" y="9180"/>
                    <a:pt x="2492" y="8724"/>
                  </a:cubicBezTo>
                  <a:cubicBezTo>
                    <a:pt x="3617" y="7903"/>
                    <a:pt x="4772" y="7022"/>
                    <a:pt x="5866" y="6171"/>
                  </a:cubicBezTo>
                  <a:cubicBezTo>
                    <a:pt x="6626" y="5563"/>
                    <a:pt x="7325" y="4864"/>
                    <a:pt x="7872" y="4074"/>
                  </a:cubicBezTo>
                  <a:cubicBezTo>
                    <a:pt x="8146" y="3709"/>
                    <a:pt x="8359" y="3375"/>
                    <a:pt x="8632" y="3010"/>
                  </a:cubicBezTo>
                  <a:cubicBezTo>
                    <a:pt x="8632" y="3010"/>
                    <a:pt x="8663" y="2979"/>
                    <a:pt x="8663" y="2979"/>
                  </a:cubicBezTo>
                  <a:lnTo>
                    <a:pt x="8693" y="2979"/>
                  </a:lnTo>
                  <a:cubicBezTo>
                    <a:pt x="8511" y="3314"/>
                    <a:pt x="8328" y="3648"/>
                    <a:pt x="8116" y="3982"/>
                  </a:cubicBezTo>
                  <a:cubicBezTo>
                    <a:pt x="7538" y="4925"/>
                    <a:pt x="6900" y="5867"/>
                    <a:pt x="6201" y="6748"/>
                  </a:cubicBezTo>
                  <a:cubicBezTo>
                    <a:pt x="5076" y="8147"/>
                    <a:pt x="3860" y="9514"/>
                    <a:pt x="2584" y="10821"/>
                  </a:cubicBezTo>
                  <a:cubicBezTo>
                    <a:pt x="1885" y="11581"/>
                    <a:pt x="1185" y="12311"/>
                    <a:pt x="517" y="13071"/>
                  </a:cubicBezTo>
                  <a:cubicBezTo>
                    <a:pt x="334" y="13283"/>
                    <a:pt x="182" y="13496"/>
                    <a:pt x="0" y="13709"/>
                  </a:cubicBezTo>
                  <a:lnTo>
                    <a:pt x="0" y="13952"/>
                  </a:lnTo>
                  <a:cubicBezTo>
                    <a:pt x="517" y="13283"/>
                    <a:pt x="1094" y="12645"/>
                    <a:pt x="1672" y="12007"/>
                  </a:cubicBezTo>
                  <a:cubicBezTo>
                    <a:pt x="2097" y="11581"/>
                    <a:pt x="2523" y="11125"/>
                    <a:pt x="2948" y="10669"/>
                  </a:cubicBezTo>
                  <a:cubicBezTo>
                    <a:pt x="4012" y="9575"/>
                    <a:pt x="5015" y="8451"/>
                    <a:pt x="5988" y="7265"/>
                  </a:cubicBezTo>
                  <a:cubicBezTo>
                    <a:pt x="7082" y="5958"/>
                    <a:pt x="8024" y="4530"/>
                    <a:pt x="8815" y="3010"/>
                  </a:cubicBezTo>
                  <a:cubicBezTo>
                    <a:pt x="9210" y="2280"/>
                    <a:pt x="9483" y="1490"/>
                    <a:pt x="9787" y="730"/>
                  </a:cubicBezTo>
                  <a:cubicBezTo>
                    <a:pt x="9879" y="487"/>
                    <a:pt x="9970" y="244"/>
                    <a:pt x="10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0" y="336357"/>
              <a:ext cx="854049" cy="1210418"/>
            </a:xfrm>
            <a:custGeom>
              <a:avLst/>
              <a:gdLst/>
              <a:ahLst/>
              <a:cxnLst/>
              <a:rect l="l" t="t" r="r" b="b"/>
              <a:pathLst>
                <a:path w="27783" h="39376" extrusionOk="0">
                  <a:moveTo>
                    <a:pt x="14712" y="365"/>
                  </a:moveTo>
                  <a:cubicBezTo>
                    <a:pt x="16779" y="548"/>
                    <a:pt x="18785" y="1186"/>
                    <a:pt x="20578" y="2189"/>
                  </a:cubicBezTo>
                  <a:cubicBezTo>
                    <a:pt x="21825" y="2858"/>
                    <a:pt x="22949" y="3709"/>
                    <a:pt x="23922" y="4712"/>
                  </a:cubicBezTo>
                  <a:cubicBezTo>
                    <a:pt x="26323" y="7265"/>
                    <a:pt x="27539" y="10274"/>
                    <a:pt x="27326" y="13830"/>
                  </a:cubicBezTo>
                  <a:cubicBezTo>
                    <a:pt x="27326" y="13952"/>
                    <a:pt x="27296" y="14074"/>
                    <a:pt x="27296" y="14195"/>
                  </a:cubicBezTo>
                  <a:lnTo>
                    <a:pt x="27235" y="14195"/>
                  </a:lnTo>
                  <a:cubicBezTo>
                    <a:pt x="27174" y="13982"/>
                    <a:pt x="27144" y="13739"/>
                    <a:pt x="27083" y="13496"/>
                  </a:cubicBezTo>
                  <a:cubicBezTo>
                    <a:pt x="26992" y="13101"/>
                    <a:pt x="26901" y="12736"/>
                    <a:pt x="26810" y="12341"/>
                  </a:cubicBezTo>
                  <a:cubicBezTo>
                    <a:pt x="26475" y="11308"/>
                    <a:pt x="25898" y="10396"/>
                    <a:pt x="25077" y="9666"/>
                  </a:cubicBezTo>
                  <a:cubicBezTo>
                    <a:pt x="24591" y="9210"/>
                    <a:pt x="24044" y="8815"/>
                    <a:pt x="23496" y="8420"/>
                  </a:cubicBezTo>
                  <a:cubicBezTo>
                    <a:pt x="23071" y="8116"/>
                    <a:pt x="22615" y="7782"/>
                    <a:pt x="22159" y="7447"/>
                  </a:cubicBezTo>
                  <a:cubicBezTo>
                    <a:pt x="21703" y="7052"/>
                    <a:pt x="21308" y="6566"/>
                    <a:pt x="20974" y="6049"/>
                  </a:cubicBezTo>
                  <a:cubicBezTo>
                    <a:pt x="20609" y="5502"/>
                    <a:pt x="20214" y="4924"/>
                    <a:pt x="19849" y="4408"/>
                  </a:cubicBezTo>
                  <a:cubicBezTo>
                    <a:pt x="19271" y="3648"/>
                    <a:pt x="18633" y="2979"/>
                    <a:pt x="17934" y="2371"/>
                  </a:cubicBezTo>
                  <a:cubicBezTo>
                    <a:pt x="16931" y="1520"/>
                    <a:pt x="15776" y="882"/>
                    <a:pt x="14530" y="456"/>
                  </a:cubicBezTo>
                  <a:cubicBezTo>
                    <a:pt x="14499" y="456"/>
                    <a:pt x="14469" y="426"/>
                    <a:pt x="14439" y="365"/>
                  </a:cubicBezTo>
                  <a:close/>
                  <a:moveTo>
                    <a:pt x="12697" y="314"/>
                  </a:moveTo>
                  <a:cubicBezTo>
                    <a:pt x="13657" y="314"/>
                    <a:pt x="14619" y="534"/>
                    <a:pt x="15472" y="973"/>
                  </a:cubicBezTo>
                  <a:cubicBezTo>
                    <a:pt x="16779" y="1581"/>
                    <a:pt x="17904" y="2432"/>
                    <a:pt x="18876" y="3496"/>
                  </a:cubicBezTo>
                  <a:cubicBezTo>
                    <a:pt x="19606" y="4256"/>
                    <a:pt x="20244" y="5107"/>
                    <a:pt x="20791" y="6019"/>
                  </a:cubicBezTo>
                  <a:cubicBezTo>
                    <a:pt x="21156" y="6657"/>
                    <a:pt x="21673" y="7204"/>
                    <a:pt x="22250" y="7690"/>
                  </a:cubicBezTo>
                  <a:cubicBezTo>
                    <a:pt x="22585" y="7934"/>
                    <a:pt x="22949" y="8177"/>
                    <a:pt x="23284" y="8450"/>
                  </a:cubicBezTo>
                  <a:cubicBezTo>
                    <a:pt x="23922" y="8876"/>
                    <a:pt x="24530" y="9362"/>
                    <a:pt x="25107" y="9879"/>
                  </a:cubicBezTo>
                  <a:cubicBezTo>
                    <a:pt x="25776" y="10517"/>
                    <a:pt x="26293" y="11308"/>
                    <a:pt x="26597" y="12189"/>
                  </a:cubicBezTo>
                  <a:cubicBezTo>
                    <a:pt x="26870" y="13010"/>
                    <a:pt x="27053" y="13830"/>
                    <a:pt x="27174" y="14681"/>
                  </a:cubicBezTo>
                  <a:cubicBezTo>
                    <a:pt x="27174" y="14833"/>
                    <a:pt x="27174" y="15016"/>
                    <a:pt x="27144" y="15168"/>
                  </a:cubicBezTo>
                  <a:cubicBezTo>
                    <a:pt x="26870" y="16657"/>
                    <a:pt x="26354" y="18086"/>
                    <a:pt x="25624" y="19393"/>
                  </a:cubicBezTo>
                  <a:cubicBezTo>
                    <a:pt x="25229" y="20092"/>
                    <a:pt x="24803" y="20761"/>
                    <a:pt x="24378" y="21429"/>
                  </a:cubicBezTo>
                  <a:cubicBezTo>
                    <a:pt x="24348" y="21460"/>
                    <a:pt x="24317" y="21490"/>
                    <a:pt x="24287" y="21490"/>
                  </a:cubicBezTo>
                  <a:lnTo>
                    <a:pt x="24408" y="21156"/>
                  </a:lnTo>
                  <a:cubicBezTo>
                    <a:pt x="24925" y="19879"/>
                    <a:pt x="25168" y="18511"/>
                    <a:pt x="25138" y="17113"/>
                  </a:cubicBezTo>
                  <a:cubicBezTo>
                    <a:pt x="25107" y="15745"/>
                    <a:pt x="24682" y="14408"/>
                    <a:pt x="23922" y="13283"/>
                  </a:cubicBezTo>
                  <a:cubicBezTo>
                    <a:pt x="23466" y="12645"/>
                    <a:pt x="22949" y="12098"/>
                    <a:pt x="22311" y="11642"/>
                  </a:cubicBezTo>
                  <a:cubicBezTo>
                    <a:pt x="21734" y="11186"/>
                    <a:pt x="21095" y="10760"/>
                    <a:pt x="20518" y="10305"/>
                  </a:cubicBezTo>
                  <a:cubicBezTo>
                    <a:pt x="19697" y="9727"/>
                    <a:pt x="19089" y="8876"/>
                    <a:pt x="18785" y="7903"/>
                  </a:cubicBezTo>
                  <a:cubicBezTo>
                    <a:pt x="18694" y="7508"/>
                    <a:pt x="18572" y="7083"/>
                    <a:pt x="18451" y="6657"/>
                  </a:cubicBezTo>
                  <a:cubicBezTo>
                    <a:pt x="18268" y="5897"/>
                    <a:pt x="17995" y="5168"/>
                    <a:pt x="17661" y="4469"/>
                  </a:cubicBezTo>
                  <a:cubicBezTo>
                    <a:pt x="17144" y="3466"/>
                    <a:pt x="16414" y="2554"/>
                    <a:pt x="15533" y="1824"/>
                  </a:cubicBezTo>
                  <a:cubicBezTo>
                    <a:pt x="14803" y="1216"/>
                    <a:pt x="13891" y="791"/>
                    <a:pt x="12949" y="608"/>
                  </a:cubicBezTo>
                  <a:cubicBezTo>
                    <a:pt x="12676" y="548"/>
                    <a:pt x="12402" y="487"/>
                    <a:pt x="12128" y="456"/>
                  </a:cubicBezTo>
                  <a:lnTo>
                    <a:pt x="11946" y="426"/>
                  </a:lnTo>
                  <a:lnTo>
                    <a:pt x="11977" y="365"/>
                  </a:lnTo>
                  <a:lnTo>
                    <a:pt x="12189" y="335"/>
                  </a:lnTo>
                  <a:cubicBezTo>
                    <a:pt x="12358" y="321"/>
                    <a:pt x="12527" y="314"/>
                    <a:pt x="12697" y="314"/>
                  </a:cubicBezTo>
                  <a:close/>
                  <a:moveTo>
                    <a:pt x="11444" y="570"/>
                  </a:moveTo>
                  <a:cubicBezTo>
                    <a:pt x="12492" y="570"/>
                    <a:pt x="13531" y="838"/>
                    <a:pt x="14469" y="1307"/>
                  </a:cubicBezTo>
                  <a:cubicBezTo>
                    <a:pt x="15229" y="1733"/>
                    <a:pt x="15928" y="2310"/>
                    <a:pt x="16475" y="2979"/>
                  </a:cubicBezTo>
                  <a:cubicBezTo>
                    <a:pt x="17326" y="4013"/>
                    <a:pt x="17934" y="5198"/>
                    <a:pt x="18238" y="6505"/>
                  </a:cubicBezTo>
                  <a:cubicBezTo>
                    <a:pt x="18390" y="7083"/>
                    <a:pt x="18572" y="7630"/>
                    <a:pt x="18755" y="8207"/>
                  </a:cubicBezTo>
                  <a:cubicBezTo>
                    <a:pt x="19059" y="9089"/>
                    <a:pt x="19606" y="9849"/>
                    <a:pt x="20366" y="10396"/>
                  </a:cubicBezTo>
                  <a:cubicBezTo>
                    <a:pt x="20913" y="10821"/>
                    <a:pt x="21490" y="11216"/>
                    <a:pt x="22068" y="11642"/>
                  </a:cubicBezTo>
                  <a:cubicBezTo>
                    <a:pt x="23861" y="12827"/>
                    <a:pt x="24955" y="14833"/>
                    <a:pt x="25016" y="17022"/>
                  </a:cubicBezTo>
                  <a:cubicBezTo>
                    <a:pt x="25077" y="18815"/>
                    <a:pt x="24652" y="20609"/>
                    <a:pt x="23800" y="22189"/>
                  </a:cubicBezTo>
                  <a:cubicBezTo>
                    <a:pt x="23709" y="22402"/>
                    <a:pt x="23588" y="22584"/>
                    <a:pt x="23436" y="22767"/>
                  </a:cubicBezTo>
                  <a:cubicBezTo>
                    <a:pt x="22767" y="23618"/>
                    <a:pt x="22007" y="24378"/>
                    <a:pt x="21217" y="25077"/>
                  </a:cubicBezTo>
                  <a:lnTo>
                    <a:pt x="21095" y="25138"/>
                  </a:lnTo>
                  <a:lnTo>
                    <a:pt x="21095" y="24925"/>
                  </a:lnTo>
                  <a:cubicBezTo>
                    <a:pt x="21369" y="22493"/>
                    <a:pt x="20943" y="20001"/>
                    <a:pt x="19849" y="17812"/>
                  </a:cubicBezTo>
                  <a:cubicBezTo>
                    <a:pt x="19393" y="16900"/>
                    <a:pt x="18876" y="16019"/>
                    <a:pt x="18299" y="15137"/>
                  </a:cubicBezTo>
                  <a:cubicBezTo>
                    <a:pt x="17600" y="14074"/>
                    <a:pt x="16992" y="12919"/>
                    <a:pt x="16505" y="11703"/>
                  </a:cubicBezTo>
                  <a:cubicBezTo>
                    <a:pt x="16141" y="10700"/>
                    <a:pt x="15837" y="9666"/>
                    <a:pt x="15654" y="8633"/>
                  </a:cubicBezTo>
                  <a:cubicBezTo>
                    <a:pt x="15594" y="8146"/>
                    <a:pt x="15502" y="7690"/>
                    <a:pt x="15411" y="7204"/>
                  </a:cubicBezTo>
                  <a:cubicBezTo>
                    <a:pt x="15168" y="5806"/>
                    <a:pt x="14621" y="4469"/>
                    <a:pt x="13831" y="3283"/>
                  </a:cubicBezTo>
                  <a:cubicBezTo>
                    <a:pt x="13344" y="2584"/>
                    <a:pt x="12767" y="1946"/>
                    <a:pt x="12098" y="1399"/>
                  </a:cubicBezTo>
                  <a:cubicBezTo>
                    <a:pt x="11885" y="1216"/>
                    <a:pt x="11642" y="1095"/>
                    <a:pt x="11399" y="943"/>
                  </a:cubicBezTo>
                  <a:cubicBezTo>
                    <a:pt x="11247" y="851"/>
                    <a:pt x="11125" y="730"/>
                    <a:pt x="10973" y="639"/>
                  </a:cubicBezTo>
                  <a:cubicBezTo>
                    <a:pt x="11004" y="608"/>
                    <a:pt x="11065" y="578"/>
                    <a:pt x="11125" y="578"/>
                  </a:cubicBezTo>
                  <a:cubicBezTo>
                    <a:pt x="11232" y="572"/>
                    <a:pt x="11338" y="570"/>
                    <a:pt x="11444" y="570"/>
                  </a:cubicBezTo>
                  <a:close/>
                  <a:moveTo>
                    <a:pt x="15168" y="6900"/>
                  </a:moveTo>
                  <a:cubicBezTo>
                    <a:pt x="15168" y="6991"/>
                    <a:pt x="15198" y="7083"/>
                    <a:pt x="15229" y="7174"/>
                  </a:cubicBezTo>
                  <a:cubicBezTo>
                    <a:pt x="15350" y="7873"/>
                    <a:pt x="15472" y="8572"/>
                    <a:pt x="15594" y="9301"/>
                  </a:cubicBezTo>
                  <a:cubicBezTo>
                    <a:pt x="15989" y="11156"/>
                    <a:pt x="16718" y="12919"/>
                    <a:pt x="17721" y="14560"/>
                  </a:cubicBezTo>
                  <a:cubicBezTo>
                    <a:pt x="18268" y="15441"/>
                    <a:pt x="18816" y="16323"/>
                    <a:pt x="19332" y="17235"/>
                  </a:cubicBezTo>
                  <a:cubicBezTo>
                    <a:pt x="20548" y="19362"/>
                    <a:pt x="21126" y="21794"/>
                    <a:pt x="21004" y="24226"/>
                  </a:cubicBezTo>
                  <a:cubicBezTo>
                    <a:pt x="21004" y="24530"/>
                    <a:pt x="20943" y="24834"/>
                    <a:pt x="20913" y="25138"/>
                  </a:cubicBezTo>
                  <a:cubicBezTo>
                    <a:pt x="20913" y="25259"/>
                    <a:pt x="20852" y="25381"/>
                    <a:pt x="20730" y="25472"/>
                  </a:cubicBezTo>
                  <a:cubicBezTo>
                    <a:pt x="19727" y="26262"/>
                    <a:pt x="18664" y="27022"/>
                    <a:pt x="17569" y="27721"/>
                  </a:cubicBezTo>
                  <a:cubicBezTo>
                    <a:pt x="17509" y="27721"/>
                    <a:pt x="17448" y="27752"/>
                    <a:pt x="17387" y="27782"/>
                  </a:cubicBezTo>
                  <a:cubicBezTo>
                    <a:pt x="17387" y="27660"/>
                    <a:pt x="17417" y="27600"/>
                    <a:pt x="17417" y="27508"/>
                  </a:cubicBezTo>
                  <a:cubicBezTo>
                    <a:pt x="17661" y="26171"/>
                    <a:pt x="17691" y="24773"/>
                    <a:pt x="17509" y="23435"/>
                  </a:cubicBezTo>
                  <a:cubicBezTo>
                    <a:pt x="17387" y="22524"/>
                    <a:pt x="17174" y="21642"/>
                    <a:pt x="16870" y="20761"/>
                  </a:cubicBezTo>
                  <a:cubicBezTo>
                    <a:pt x="16505" y="19545"/>
                    <a:pt x="16080" y="18329"/>
                    <a:pt x="15685" y="17113"/>
                  </a:cubicBezTo>
                  <a:cubicBezTo>
                    <a:pt x="15290" y="15928"/>
                    <a:pt x="15016" y="14681"/>
                    <a:pt x="14864" y="13435"/>
                  </a:cubicBezTo>
                  <a:cubicBezTo>
                    <a:pt x="14743" y="12584"/>
                    <a:pt x="14743" y="11733"/>
                    <a:pt x="14864" y="10882"/>
                  </a:cubicBezTo>
                  <a:cubicBezTo>
                    <a:pt x="14955" y="10183"/>
                    <a:pt x="15046" y="9484"/>
                    <a:pt x="15138" y="8785"/>
                  </a:cubicBezTo>
                  <a:cubicBezTo>
                    <a:pt x="15198" y="8207"/>
                    <a:pt x="15198" y="7630"/>
                    <a:pt x="15107" y="7052"/>
                  </a:cubicBezTo>
                  <a:lnTo>
                    <a:pt x="15107" y="6900"/>
                  </a:lnTo>
                  <a:close/>
                  <a:moveTo>
                    <a:pt x="11581" y="1216"/>
                  </a:moveTo>
                  <a:cubicBezTo>
                    <a:pt x="11703" y="1307"/>
                    <a:pt x="11825" y="1368"/>
                    <a:pt x="11916" y="1459"/>
                  </a:cubicBezTo>
                  <a:cubicBezTo>
                    <a:pt x="12311" y="1733"/>
                    <a:pt x="12645" y="2037"/>
                    <a:pt x="12949" y="2402"/>
                  </a:cubicBezTo>
                  <a:cubicBezTo>
                    <a:pt x="13466" y="2979"/>
                    <a:pt x="13891" y="3617"/>
                    <a:pt x="14226" y="4286"/>
                  </a:cubicBezTo>
                  <a:cubicBezTo>
                    <a:pt x="14469" y="4773"/>
                    <a:pt x="14651" y="5289"/>
                    <a:pt x="14773" y="5806"/>
                  </a:cubicBezTo>
                  <a:cubicBezTo>
                    <a:pt x="15077" y="6931"/>
                    <a:pt x="15138" y="8116"/>
                    <a:pt x="14955" y="9301"/>
                  </a:cubicBezTo>
                  <a:cubicBezTo>
                    <a:pt x="14894" y="9727"/>
                    <a:pt x="14834" y="10183"/>
                    <a:pt x="14773" y="10608"/>
                  </a:cubicBezTo>
                  <a:cubicBezTo>
                    <a:pt x="14530" y="11855"/>
                    <a:pt x="14560" y="13131"/>
                    <a:pt x="14834" y="14378"/>
                  </a:cubicBezTo>
                  <a:cubicBezTo>
                    <a:pt x="15107" y="15776"/>
                    <a:pt x="15502" y="17144"/>
                    <a:pt x="15958" y="18481"/>
                  </a:cubicBezTo>
                  <a:cubicBezTo>
                    <a:pt x="16323" y="19575"/>
                    <a:pt x="16688" y="20700"/>
                    <a:pt x="17022" y="21794"/>
                  </a:cubicBezTo>
                  <a:cubicBezTo>
                    <a:pt x="17539" y="23739"/>
                    <a:pt x="17630" y="25776"/>
                    <a:pt x="17235" y="27752"/>
                  </a:cubicBezTo>
                  <a:cubicBezTo>
                    <a:pt x="17205" y="27904"/>
                    <a:pt x="17113" y="28025"/>
                    <a:pt x="16992" y="28086"/>
                  </a:cubicBezTo>
                  <a:cubicBezTo>
                    <a:pt x="16262" y="28572"/>
                    <a:pt x="15533" y="29028"/>
                    <a:pt x="14834" y="29545"/>
                  </a:cubicBezTo>
                  <a:cubicBezTo>
                    <a:pt x="14043" y="30092"/>
                    <a:pt x="13314" y="30730"/>
                    <a:pt x="12645" y="31429"/>
                  </a:cubicBezTo>
                  <a:lnTo>
                    <a:pt x="12493" y="31612"/>
                  </a:lnTo>
                  <a:lnTo>
                    <a:pt x="12432" y="31581"/>
                  </a:lnTo>
                  <a:cubicBezTo>
                    <a:pt x="12463" y="31521"/>
                    <a:pt x="12493" y="31429"/>
                    <a:pt x="12493" y="31369"/>
                  </a:cubicBezTo>
                  <a:cubicBezTo>
                    <a:pt x="12858" y="30214"/>
                    <a:pt x="13162" y="29059"/>
                    <a:pt x="13344" y="27904"/>
                  </a:cubicBezTo>
                  <a:cubicBezTo>
                    <a:pt x="13679" y="25928"/>
                    <a:pt x="13618" y="23891"/>
                    <a:pt x="13162" y="21946"/>
                  </a:cubicBezTo>
                  <a:cubicBezTo>
                    <a:pt x="12858" y="20730"/>
                    <a:pt x="12615" y="19514"/>
                    <a:pt x="12372" y="18299"/>
                  </a:cubicBezTo>
                  <a:cubicBezTo>
                    <a:pt x="12068" y="16688"/>
                    <a:pt x="12098" y="15077"/>
                    <a:pt x="12463" y="13496"/>
                  </a:cubicBezTo>
                  <a:cubicBezTo>
                    <a:pt x="12706" y="12371"/>
                    <a:pt x="12949" y="11216"/>
                    <a:pt x="13162" y="10092"/>
                  </a:cubicBezTo>
                  <a:cubicBezTo>
                    <a:pt x="13557" y="8238"/>
                    <a:pt x="13496" y="6353"/>
                    <a:pt x="13040" y="4560"/>
                  </a:cubicBezTo>
                  <a:cubicBezTo>
                    <a:pt x="12767" y="3466"/>
                    <a:pt x="12311" y="2432"/>
                    <a:pt x="11703" y="1520"/>
                  </a:cubicBezTo>
                  <a:cubicBezTo>
                    <a:pt x="11642" y="1429"/>
                    <a:pt x="11612" y="1338"/>
                    <a:pt x="11551" y="1277"/>
                  </a:cubicBezTo>
                  <a:lnTo>
                    <a:pt x="11581" y="1216"/>
                  </a:lnTo>
                  <a:close/>
                  <a:moveTo>
                    <a:pt x="10852" y="791"/>
                  </a:moveTo>
                  <a:cubicBezTo>
                    <a:pt x="11004" y="882"/>
                    <a:pt x="11125" y="1003"/>
                    <a:pt x="11217" y="1155"/>
                  </a:cubicBezTo>
                  <a:cubicBezTo>
                    <a:pt x="12007" y="2189"/>
                    <a:pt x="12584" y="3374"/>
                    <a:pt x="12888" y="4651"/>
                  </a:cubicBezTo>
                  <a:cubicBezTo>
                    <a:pt x="13344" y="6383"/>
                    <a:pt x="13375" y="8207"/>
                    <a:pt x="13010" y="9970"/>
                  </a:cubicBezTo>
                  <a:cubicBezTo>
                    <a:pt x="12797" y="11095"/>
                    <a:pt x="12584" y="12250"/>
                    <a:pt x="12311" y="13344"/>
                  </a:cubicBezTo>
                  <a:cubicBezTo>
                    <a:pt x="12007" y="14651"/>
                    <a:pt x="11916" y="15958"/>
                    <a:pt x="12068" y="17295"/>
                  </a:cubicBezTo>
                  <a:cubicBezTo>
                    <a:pt x="12159" y="18025"/>
                    <a:pt x="12280" y="18724"/>
                    <a:pt x="12402" y="19454"/>
                  </a:cubicBezTo>
                  <a:cubicBezTo>
                    <a:pt x="12554" y="20153"/>
                    <a:pt x="12706" y="20882"/>
                    <a:pt x="12888" y="21612"/>
                  </a:cubicBezTo>
                  <a:cubicBezTo>
                    <a:pt x="13496" y="23922"/>
                    <a:pt x="13557" y="26353"/>
                    <a:pt x="13040" y="28694"/>
                  </a:cubicBezTo>
                  <a:cubicBezTo>
                    <a:pt x="12828" y="29727"/>
                    <a:pt x="12554" y="30761"/>
                    <a:pt x="12189" y="31764"/>
                  </a:cubicBezTo>
                  <a:cubicBezTo>
                    <a:pt x="12128" y="31916"/>
                    <a:pt x="12068" y="32068"/>
                    <a:pt x="11946" y="32189"/>
                  </a:cubicBezTo>
                  <a:cubicBezTo>
                    <a:pt x="11247" y="33010"/>
                    <a:pt x="10578" y="33831"/>
                    <a:pt x="9879" y="34651"/>
                  </a:cubicBezTo>
                  <a:cubicBezTo>
                    <a:pt x="8694" y="36080"/>
                    <a:pt x="7204" y="37235"/>
                    <a:pt x="5502" y="37995"/>
                  </a:cubicBezTo>
                  <a:cubicBezTo>
                    <a:pt x="5107" y="38177"/>
                    <a:pt x="4712" y="38299"/>
                    <a:pt x="4317" y="38451"/>
                  </a:cubicBezTo>
                  <a:lnTo>
                    <a:pt x="4286" y="38420"/>
                  </a:lnTo>
                  <a:cubicBezTo>
                    <a:pt x="4317" y="38390"/>
                    <a:pt x="4347" y="38329"/>
                    <a:pt x="4378" y="38299"/>
                  </a:cubicBezTo>
                  <a:lnTo>
                    <a:pt x="4925" y="37752"/>
                  </a:lnTo>
                  <a:cubicBezTo>
                    <a:pt x="5806" y="36779"/>
                    <a:pt x="6505" y="35685"/>
                    <a:pt x="6992" y="34499"/>
                  </a:cubicBezTo>
                  <a:cubicBezTo>
                    <a:pt x="8147" y="31673"/>
                    <a:pt x="8542" y="28572"/>
                    <a:pt x="8086" y="25533"/>
                  </a:cubicBezTo>
                  <a:cubicBezTo>
                    <a:pt x="7873" y="24013"/>
                    <a:pt x="7691" y="22493"/>
                    <a:pt x="7539" y="20973"/>
                  </a:cubicBezTo>
                  <a:cubicBezTo>
                    <a:pt x="7417" y="20092"/>
                    <a:pt x="7478" y="19180"/>
                    <a:pt x="7660" y="18329"/>
                  </a:cubicBezTo>
                  <a:cubicBezTo>
                    <a:pt x="8025" y="16627"/>
                    <a:pt x="8542" y="14955"/>
                    <a:pt x="9271" y="13374"/>
                  </a:cubicBezTo>
                  <a:cubicBezTo>
                    <a:pt x="9758" y="12250"/>
                    <a:pt x="10274" y="11095"/>
                    <a:pt x="10669" y="9909"/>
                  </a:cubicBezTo>
                  <a:cubicBezTo>
                    <a:pt x="11277" y="8177"/>
                    <a:pt x="11581" y="6353"/>
                    <a:pt x="11581" y="4529"/>
                  </a:cubicBezTo>
                  <a:cubicBezTo>
                    <a:pt x="11612" y="3314"/>
                    <a:pt x="11369" y="2098"/>
                    <a:pt x="10913" y="1003"/>
                  </a:cubicBezTo>
                  <a:cubicBezTo>
                    <a:pt x="10882" y="943"/>
                    <a:pt x="10852" y="882"/>
                    <a:pt x="10852" y="851"/>
                  </a:cubicBezTo>
                  <a:lnTo>
                    <a:pt x="10852" y="791"/>
                  </a:lnTo>
                  <a:close/>
                  <a:moveTo>
                    <a:pt x="13307" y="0"/>
                  </a:moveTo>
                  <a:cubicBezTo>
                    <a:pt x="12649" y="0"/>
                    <a:pt x="11991" y="42"/>
                    <a:pt x="11338" y="122"/>
                  </a:cubicBezTo>
                  <a:cubicBezTo>
                    <a:pt x="10973" y="426"/>
                    <a:pt x="10639" y="760"/>
                    <a:pt x="10274" y="1064"/>
                  </a:cubicBezTo>
                  <a:cubicBezTo>
                    <a:pt x="10244" y="1216"/>
                    <a:pt x="10214" y="1368"/>
                    <a:pt x="10153" y="1520"/>
                  </a:cubicBezTo>
                  <a:cubicBezTo>
                    <a:pt x="9879" y="2280"/>
                    <a:pt x="9606" y="3070"/>
                    <a:pt x="9362" y="3861"/>
                  </a:cubicBezTo>
                  <a:cubicBezTo>
                    <a:pt x="8755" y="5593"/>
                    <a:pt x="7995" y="7265"/>
                    <a:pt x="7083" y="8846"/>
                  </a:cubicBezTo>
                  <a:cubicBezTo>
                    <a:pt x="6657" y="9575"/>
                    <a:pt x="6171" y="10244"/>
                    <a:pt x="5654" y="10882"/>
                  </a:cubicBezTo>
                  <a:cubicBezTo>
                    <a:pt x="4864" y="11885"/>
                    <a:pt x="4104" y="12858"/>
                    <a:pt x="3344" y="13830"/>
                  </a:cubicBezTo>
                  <a:cubicBezTo>
                    <a:pt x="2463" y="15016"/>
                    <a:pt x="1733" y="16262"/>
                    <a:pt x="1095" y="17599"/>
                  </a:cubicBezTo>
                  <a:cubicBezTo>
                    <a:pt x="760" y="18329"/>
                    <a:pt x="396" y="19058"/>
                    <a:pt x="31" y="19788"/>
                  </a:cubicBezTo>
                  <a:lnTo>
                    <a:pt x="31" y="20153"/>
                  </a:lnTo>
                  <a:lnTo>
                    <a:pt x="639" y="18906"/>
                  </a:lnTo>
                  <a:cubicBezTo>
                    <a:pt x="1247" y="17599"/>
                    <a:pt x="1916" y="16323"/>
                    <a:pt x="2675" y="15107"/>
                  </a:cubicBezTo>
                  <a:cubicBezTo>
                    <a:pt x="3071" y="14469"/>
                    <a:pt x="3557" y="13830"/>
                    <a:pt x="4013" y="13222"/>
                  </a:cubicBezTo>
                  <a:cubicBezTo>
                    <a:pt x="4347" y="12736"/>
                    <a:pt x="4712" y="12311"/>
                    <a:pt x="5077" y="11855"/>
                  </a:cubicBezTo>
                  <a:cubicBezTo>
                    <a:pt x="5381" y="11490"/>
                    <a:pt x="5654" y="11125"/>
                    <a:pt x="5928" y="10760"/>
                  </a:cubicBezTo>
                  <a:cubicBezTo>
                    <a:pt x="6657" y="9849"/>
                    <a:pt x="7296" y="8876"/>
                    <a:pt x="7812" y="7842"/>
                  </a:cubicBezTo>
                  <a:cubicBezTo>
                    <a:pt x="8511" y="6505"/>
                    <a:pt x="9119" y="5076"/>
                    <a:pt x="9575" y="3648"/>
                  </a:cubicBezTo>
                  <a:cubicBezTo>
                    <a:pt x="9818" y="2949"/>
                    <a:pt x="10062" y="2280"/>
                    <a:pt x="10274" y="1611"/>
                  </a:cubicBezTo>
                  <a:cubicBezTo>
                    <a:pt x="10366" y="1368"/>
                    <a:pt x="10426" y="1125"/>
                    <a:pt x="10518" y="882"/>
                  </a:cubicBezTo>
                  <a:lnTo>
                    <a:pt x="10518" y="1155"/>
                  </a:lnTo>
                  <a:cubicBezTo>
                    <a:pt x="10457" y="1855"/>
                    <a:pt x="10396" y="2584"/>
                    <a:pt x="10274" y="3314"/>
                  </a:cubicBezTo>
                  <a:cubicBezTo>
                    <a:pt x="10122" y="4560"/>
                    <a:pt x="9818" y="5806"/>
                    <a:pt x="9393" y="6991"/>
                  </a:cubicBezTo>
                  <a:cubicBezTo>
                    <a:pt x="8967" y="8177"/>
                    <a:pt x="8390" y="9332"/>
                    <a:pt x="7721" y="10396"/>
                  </a:cubicBezTo>
                  <a:cubicBezTo>
                    <a:pt x="7174" y="11216"/>
                    <a:pt x="6627" y="12037"/>
                    <a:pt x="6080" y="12858"/>
                  </a:cubicBezTo>
                  <a:cubicBezTo>
                    <a:pt x="5229" y="14165"/>
                    <a:pt x="4560" y="15563"/>
                    <a:pt x="4074" y="17052"/>
                  </a:cubicBezTo>
                  <a:cubicBezTo>
                    <a:pt x="3557" y="18603"/>
                    <a:pt x="3223" y="20183"/>
                    <a:pt x="3071" y="21824"/>
                  </a:cubicBezTo>
                  <a:cubicBezTo>
                    <a:pt x="2919" y="23040"/>
                    <a:pt x="2767" y="24286"/>
                    <a:pt x="2584" y="25502"/>
                  </a:cubicBezTo>
                  <a:cubicBezTo>
                    <a:pt x="2402" y="26688"/>
                    <a:pt x="1976" y="27843"/>
                    <a:pt x="1308" y="28876"/>
                  </a:cubicBezTo>
                  <a:cubicBezTo>
                    <a:pt x="973" y="29423"/>
                    <a:pt x="517" y="29940"/>
                    <a:pt x="31" y="30366"/>
                  </a:cubicBezTo>
                  <a:lnTo>
                    <a:pt x="31" y="30609"/>
                  </a:lnTo>
                  <a:cubicBezTo>
                    <a:pt x="1156" y="29575"/>
                    <a:pt x="2007" y="28268"/>
                    <a:pt x="2432" y="26809"/>
                  </a:cubicBezTo>
                  <a:cubicBezTo>
                    <a:pt x="2675" y="25897"/>
                    <a:pt x="2858" y="24955"/>
                    <a:pt x="2949" y="24043"/>
                  </a:cubicBezTo>
                  <a:cubicBezTo>
                    <a:pt x="3131" y="22615"/>
                    <a:pt x="3314" y="21186"/>
                    <a:pt x="3527" y="19758"/>
                  </a:cubicBezTo>
                  <a:cubicBezTo>
                    <a:pt x="3952" y="17417"/>
                    <a:pt x="4803" y="15168"/>
                    <a:pt x="6080" y="13162"/>
                  </a:cubicBezTo>
                  <a:cubicBezTo>
                    <a:pt x="6505" y="12493"/>
                    <a:pt x="6961" y="11855"/>
                    <a:pt x="7417" y="11186"/>
                  </a:cubicBezTo>
                  <a:cubicBezTo>
                    <a:pt x="8268" y="9909"/>
                    <a:pt x="8998" y="8542"/>
                    <a:pt x="9545" y="7113"/>
                  </a:cubicBezTo>
                  <a:cubicBezTo>
                    <a:pt x="9879" y="6110"/>
                    <a:pt x="10153" y="5076"/>
                    <a:pt x="10335" y="4043"/>
                  </a:cubicBezTo>
                  <a:cubicBezTo>
                    <a:pt x="10366" y="3709"/>
                    <a:pt x="10457" y="3374"/>
                    <a:pt x="10548" y="3040"/>
                  </a:cubicBezTo>
                  <a:lnTo>
                    <a:pt x="10548" y="3040"/>
                  </a:lnTo>
                  <a:cubicBezTo>
                    <a:pt x="10548" y="3162"/>
                    <a:pt x="10548" y="3283"/>
                    <a:pt x="10518" y="3405"/>
                  </a:cubicBezTo>
                  <a:cubicBezTo>
                    <a:pt x="10366" y="5593"/>
                    <a:pt x="9940" y="7721"/>
                    <a:pt x="9271" y="9788"/>
                  </a:cubicBezTo>
                  <a:cubicBezTo>
                    <a:pt x="8815" y="11216"/>
                    <a:pt x="8268" y="12645"/>
                    <a:pt x="7630" y="14013"/>
                  </a:cubicBezTo>
                  <a:cubicBezTo>
                    <a:pt x="6748" y="16049"/>
                    <a:pt x="6262" y="18268"/>
                    <a:pt x="6232" y="20487"/>
                  </a:cubicBezTo>
                  <a:cubicBezTo>
                    <a:pt x="6171" y="22280"/>
                    <a:pt x="6110" y="24074"/>
                    <a:pt x="6019" y="25867"/>
                  </a:cubicBezTo>
                  <a:cubicBezTo>
                    <a:pt x="5928" y="27448"/>
                    <a:pt x="5533" y="28998"/>
                    <a:pt x="4864" y="30426"/>
                  </a:cubicBezTo>
                  <a:cubicBezTo>
                    <a:pt x="4438" y="31369"/>
                    <a:pt x="3861" y="32220"/>
                    <a:pt x="3101" y="32888"/>
                  </a:cubicBezTo>
                  <a:cubicBezTo>
                    <a:pt x="2371" y="33557"/>
                    <a:pt x="1551" y="34104"/>
                    <a:pt x="669" y="34499"/>
                  </a:cubicBezTo>
                  <a:cubicBezTo>
                    <a:pt x="457" y="34591"/>
                    <a:pt x="213" y="34682"/>
                    <a:pt x="1" y="34773"/>
                  </a:cubicBezTo>
                  <a:lnTo>
                    <a:pt x="1" y="34955"/>
                  </a:lnTo>
                  <a:cubicBezTo>
                    <a:pt x="548" y="34743"/>
                    <a:pt x="1064" y="34499"/>
                    <a:pt x="1581" y="34195"/>
                  </a:cubicBezTo>
                  <a:cubicBezTo>
                    <a:pt x="2311" y="33800"/>
                    <a:pt x="3010" y="33253"/>
                    <a:pt x="3587" y="32645"/>
                  </a:cubicBezTo>
                  <a:cubicBezTo>
                    <a:pt x="4317" y="31855"/>
                    <a:pt x="4864" y="30943"/>
                    <a:pt x="5259" y="29970"/>
                  </a:cubicBezTo>
                  <a:cubicBezTo>
                    <a:pt x="5411" y="29575"/>
                    <a:pt x="5533" y="29150"/>
                    <a:pt x="5685" y="28755"/>
                  </a:cubicBezTo>
                  <a:cubicBezTo>
                    <a:pt x="5685" y="28694"/>
                    <a:pt x="5715" y="28603"/>
                    <a:pt x="5745" y="28542"/>
                  </a:cubicBezTo>
                  <a:lnTo>
                    <a:pt x="5776" y="28542"/>
                  </a:lnTo>
                  <a:cubicBezTo>
                    <a:pt x="5776" y="28633"/>
                    <a:pt x="5776" y="28724"/>
                    <a:pt x="5745" y="28815"/>
                  </a:cubicBezTo>
                  <a:cubicBezTo>
                    <a:pt x="5441" y="30822"/>
                    <a:pt x="4712" y="32736"/>
                    <a:pt x="3587" y="34408"/>
                  </a:cubicBezTo>
                  <a:cubicBezTo>
                    <a:pt x="2706" y="35837"/>
                    <a:pt x="1460" y="37022"/>
                    <a:pt x="1" y="37843"/>
                  </a:cubicBezTo>
                  <a:lnTo>
                    <a:pt x="1" y="38025"/>
                  </a:lnTo>
                  <a:cubicBezTo>
                    <a:pt x="426" y="37782"/>
                    <a:pt x="821" y="37509"/>
                    <a:pt x="1216" y="37235"/>
                  </a:cubicBezTo>
                  <a:cubicBezTo>
                    <a:pt x="2827" y="35958"/>
                    <a:pt x="4104" y="34287"/>
                    <a:pt x="4894" y="32372"/>
                  </a:cubicBezTo>
                  <a:cubicBezTo>
                    <a:pt x="5593" y="30730"/>
                    <a:pt x="6019" y="28967"/>
                    <a:pt x="6110" y="27204"/>
                  </a:cubicBezTo>
                  <a:cubicBezTo>
                    <a:pt x="6232" y="25290"/>
                    <a:pt x="6323" y="23375"/>
                    <a:pt x="6384" y="21460"/>
                  </a:cubicBezTo>
                  <a:cubicBezTo>
                    <a:pt x="6444" y="20426"/>
                    <a:pt x="6475" y="19393"/>
                    <a:pt x="6596" y="18359"/>
                  </a:cubicBezTo>
                  <a:cubicBezTo>
                    <a:pt x="6809" y="16779"/>
                    <a:pt x="7235" y="15259"/>
                    <a:pt x="7934" y="13800"/>
                  </a:cubicBezTo>
                  <a:cubicBezTo>
                    <a:pt x="8876" y="11733"/>
                    <a:pt x="9606" y="9575"/>
                    <a:pt x="10122" y="7387"/>
                  </a:cubicBezTo>
                  <a:cubicBezTo>
                    <a:pt x="10487" y="5836"/>
                    <a:pt x="10669" y="4256"/>
                    <a:pt x="10730" y="2675"/>
                  </a:cubicBezTo>
                  <a:lnTo>
                    <a:pt x="10791" y="1307"/>
                  </a:lnTo>
                  <a:cubicBezTo>
                    <a:pt x="10791" y="1277"/>
                    <a:pt x="10791" y="1247"/>
                    <a:pt x="10821" y="1216"/>
                  </a:cubicBezTo>
                  <a:lnTo>
                    <a:pt x="10943" y="1429"/>
                  </a:lnTo>
                  <a:cubicBezTo>
                    <a:pt x="11247" y="2371"/>
                    <a:pt x="11429" y="3344"/>
                    <a:pt x="11429" y="4347"/>
                  </a:cubicBezTo>
                  <a:cubicBezTo>
                    <a:pt x="11429" y="5684"/>
                    <a:pt x="11308" y="7022"/>
                    <a:pt x="10973" y="8329"/>
                  </a:cubicBezTo>
                  <a:cubicBezTo>
                    <a:pt x="10639" y="9666"/>
                    <a:pt x="10183" y="11004"/>
                    <a:pt x="9606" y="12250"/>
                  </a:cubicBezTo>
                  <a:cubicBezTo>
                    <a:pt x="9028" y="13526"/>
                    <a:pt x="8511" y="14803"/>
                    <a:pt x="8086" y="16140"/>
                  </a:cubicBezTo>
                  <a:cubicBezTo>
                    <a:pt x="7812" y="16961"/>
                    <a:pt x="7600" y="17782"/>
                    <a:pt x="7478" y="18633"/>
                  </a:cubicBezTo>
                  <a:cubicBezTo>
                    <a:pt x="7326" y="19454"/>
                    <a:pt x="7296" y="20305"/>
                    <a:pt x="7387" y="21125"/>
                  </a:cubicBezTo>
                  <a:cubicBezTo>
                    <a:pt x="7569" y="22645"/>
                    <a:pt x="7782" y="24165"/>
                    <a:pt x="7964" y="25685"/>
                  </a:cubicBezTo>
                  <a:cubicBezTo>
                    <a:pt x="8420" y="28846"/>
                    <a:pt x="7934" y="32068"/>
                    <a:pt x="6596" y="34986"/>
                  </a:cubicBezTo>
                  <a:cubicBezTo>
                    <a:pt x="5989" y="36293"/>
                    <a:pt x="5107" y="37478"/>
                    <a:pt x="4013" y="38451"/>
                  </a:cubicBezTo>
                  <a:cubicBezTo>
                    <a:pt x="3891" y="38542"/>
                    <a:pt x="3770" y="38603"/>
                    <a:pt x="3618" y="38664"/>
                  </a:cubicBezTo>
                  <a:cubicBezTo>
                    <a:pt x="2560" y="38914"/>
                    <a:pt x="1452" y="39063"/>
                    <a:pt x="339" y="39063"/>
                  </a:cubicBezTo>
                  <a:cubicBezTo>
                    <a:pt x="237" y="39063"/>
                    <a:pt x="134" y="39061"/>
                    <a:pt x="31" y="39059"/>
                  </a:cubicBezTo>
                  <a:lnTo>
                    <a:pt x="31" y="39363"/>
                  </a:lnTo>
                  <a:cubicBezTo>
                    <a:pt x="173" y="39372"/>
                    <a:pt x="318" y="39375"/>
                    <a:pt x="465" y="39375"/>
                  </a:cubicBezTo>
                  <a:cubicBezTo>
                    <a:pt x="817" y="39375"/>
                    <a:pt x="1177" y="39354"/>
                    <a:pt x="1520" y="39332"/>
                  </a:cubicBezTo>
                  <a:cubicBezTo>
                    <a:pt x="3496" y="39150"/>
                    <a:pt x="5411" y="38542"/>
                    <a:pt x="7113" y="37509"/>
                  </a:cubicBezTo>
                  <a:cubicBezTo>
                    <a:pt x="7964" y="36961"/>
                    <a:pt x="8755" y="36293"/>
                    <a:pt x="9454" y="35533"/>
                  </a:cubicBezTo>
                  <a:cubicBezTo>
                    <a:pt x="10366" y="34499"/>
                    <a:pt x="11277" y="33466"/>
                    <a:pt x="12159" y="32432"/>
                  </a:cubicBezTo>
                  <a:cubicBezTo>
                    <a:pt x="13192" y="31247"/>
                    <a:pt x="14378" y="30183"/>
                    <a:pt x="15685" y="29302"/>
                  </a:cubicBezTo>
                  <a:cubicBezTo>
                    <a:pt x="16749" y="28572"/>
                    <a:pt x="17812" y="27904"/>
                    <a:pt x="18876" y="27204"/>
                  </a:cubicBezTo>
                  <a:cubicBezTo>
                    <a:pt x="20001" y="26475"/>
                    <a:pt x="21034" y="25654"/>
                    <a:pt x="22007" y="24742"/>
                  </a:cubicBezTo>
                  <a:cubicBezTo>
                    <a:pt x="23405" y="23375"/>
                    <a:pt x="24621" y="21824"/>
                    <a:pt x="25594" y="20122"/>
                  </a:cubicBezTo>
                  <a:cubicBezTo>
                    <a:pt x="26475" y="18572"/>
                    <a:pt x="27114" y="16900"/>
                    <a:pt x="27448" y="15137"/>
                  </a:cubicBezTo>
                  <a:cubicBezTo>
                    <a:pt x="27782" y="13314"/>
                    <a:pt x="27691" y="11429"/>
                    <a:pt x="27174" y="9666"/>
                  </a:cubicBezTo>
                  <a:cubicBezTo>
                    <a:pt x="26384" y="6991"/>
                    <a:pt x="24743" y="4681"/>
                    <a:pt x="22493" y="3040"/>
                  </a:cubicBezTo>
                  <a:cubicBezTo>
                    <a:pt x="21126" y="2037"/>
                    <a:pt x="19575" y="1247"/>
                    <a:pt x="17964" y="730"/>
                  </a:cubicBezTo>
                  <a:cubicBezTo>
                    <a:pt x="16463" y="236"/>
                    <a:pt x="14885" y="0"/>
                    <a:pt x="1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953" y="433526"/>
              <a:ext cx="175679" cy="52350"/>
            </a:xfrm>
            <a:custGeom>
              <a:avLst/>
              <a:gdLst/>
              <a:ahLst/>
              <a:cxnLst/>
              <a:rect l="l" t="t" r="r" b="b"/>
              <a:pathLst>
                <a:path w="5715" h="1703" extrusionOk="0">
                  <a:moveTo>
                    <a:pt x="5714" y="1"/>
                  </a:moveTo>
                  <a:cubicBezTo>
                    <a:pt x="5441" y="122"/>
                    <a:pt x="5167" y="213"/>
                    <a:pt x="4863" y="335"/>
                  </a:cubicBezTo>
                  <a:cubicBezTo>
                    <a:pt x="3617" y="730"/>
                    <a:pt x="2340" y="1064"/>
                    <a:pt x="1033" y="1338"/>
                  </a:cubicBezTo>
                  <a:lnTo>
                    <a:pt x="0" y="1551"/>
                  </a:lnTo>
                  <a:lnTo>
                    <a:pt x="0" y="1703"/>
                  </a:lnTo>
                  <a:lnTo>
                    <a:pt x="1064" y="1490"/>
                  </a:lnTo>
                  <a:cubicBezTo>
                    <a:pt x="2462" y="1216"/>
                    <a:pt x="3860" y="852"/>
                    <a:pt x="5198" y="365"/>
                  </a:cubicBezTo>
                  <a:lnTo>
                    <a:pt x="5441" y="305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953" y="686732"/>
              <a:ext cx="6548" cy="8453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3" y="1"/>
                  </a:moveTo>
                  <a:lnTo>
                    <a:pt x="0" y="153"/>
                  </a:lnTo>
                  <a:lnTo>
                    <a:pt x="0" y="274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25238" y="550307"/>
              <a:ext cx="96278" cy="61726"/>
            </a:xfrm>
            <a:custGeom>
              <a:avLst/>
              <a:gdLst/>
              <a:ahLst/>
              <a:cxnLst/>
              <a:rect l="l" t="t" r="r" b="b"/>
              <a:pathLst>
                <a:path w="3132" h="2008" extrusionOk="0">
                  <a:moveTo>
                    <a:pt x="3131" y="1"/>
                  </a:moveTo>
                  <a:lnTo>
                    <a:pt x="3131" y="1"/>
                  </a:lnTo>
                  <a:cubicBezTo>
                    <a:pt x="2462" y="487"/>
                    <a:pt x="1763" y="913"/>
                    <a:pt x="1034" y="1338"/>
                  </a:cubicBezTo>
                  <a:cubicBezTo>
                    <a:pt x="760" y="1460"/>
                    <a:pt x="487" y="1612"/>
                    <a:pt x="213" y="1734"/>
                  </a:cubicBezTo>
                  <a:cubicBezTo>
                    <a:pt x="152" y="1825"/>
                    <a:pt x="61" y="1916"/>
                    <a:pt x="0" y="2007"/>
                  </a:cubicBezTo>
                  <a:cubicBezTo>
                    <a:pt x="943" y="1582"/>
                    <a:pt x="1854" y="1065"/>
                    <a:pt x="2706" y="487"/>
                  </a:cubicBezTo>
                  <a:cubicBezTo>
                    <a:pt x="2857" y="335"/>
                    <a:pt x="2979" y="153"/>
                    <a:pt x="3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187821" y="303650"/>
              <a:ext cx="145769" cy="130829"/>
            </a:xfrm>
            <a:custGeom>
              <a:avLst/>
              <a:gdLst/>
              <a:ahLst/>
              <a:cxnLst/>
              <a:rect l="l" t="t" r="r" b="b"/>
              <a:pathLst>
                <a:path w="4742" h="4256" extrusionOk="0">
                  <a:moveTo>
                    <a:pt x="4590" y="1"/>
                  </a:moveTo>
                  <a:lnTo>
                    <a:pt x="4104" y="456"/>
                  </a:lnTo>
                  <a:lnTo>
                    <a:pt x="4286" y="517"/>
                  </a:lnTo>
                  <a:lnTo>
                    <a:pt x="4286" y="578"/>
                  </a:lnTo>
                  <a:lnTo>
                    <a:pt x="3982" y="578"/>
                  </a:lnTo>
                  <a:lnTo>
                    <a:pt x="3800" y="760"/>
                  </a:lnTo>
                  <a:cubicBezTo>
                    <a:pt x="3921" y="760"/>
                    <a:pt x="4012" y="791"/>
                    <a:pt x="4134" y="791"/>
                  </a:cubicBezTo>
                  <a:lnTo>
                    <a:pt x="4256" y="791"/>
                  </a:lnTo>
                  <a:cubicBezTo>
                    <a:pt x="4286" y="943"/>
                    <a:pt x="4164" y="973"/>
                    <a:pt x="4073" y="1004"/>
                  </a:cubicBezTo>
                  <a:cubicBezTo>
                    <a:pt x="3800" y="1125"/>
                    <a:pt x="3496" y="1216"/>
                    <a:pt x="3192" y="1277"/>
                  </a:cubicBezTo>
                  <a:lnTo>
                    <a:pt x="2979" y="1490"/>
                  </a:lnTo>
                  <a:lnTo>
                    <a:pt x="3161" y="1460"/>
                  </a:lnTo>
                  <a:cubicBezTo>
                    <a:pt x="3526" y="1399"/>
                    <a:pt x="3860" y="1277"/>
                    <a:pt x="4225" y="1186"/>
                  </a:cubicBezTo>
                  <a:lnTo>
                    <a:pt x="4225" y="1186"/>
                  </a:lnTo>
                  <a:cubicBezTo>
                    <a:pt x="4256" y="1277"/>
                    <a:pt x="4164" y="1368"/>
                    <a:pt x="4104" y="1429"/>
                  </a:cubicBezTo>
                  <a:cubicBezTo>
                    <a:pt x="3678" y="1885"/>
                    <a:pt x="3161" y="2280"/>
                    <a:pt x="2614" y="2584"/>
                  </a:cubicBezTo>
                  <a:cubicBezTo>
                    <a:pt x="2067" y="2858"/>
                    <a:pt x="1550" y="3101"/>
                    <a:pt x="973" y="3314"/>
                  </a:cubicBezTo>
                  <a:lnTo>
                    <a:pt x="730" y="3557"/>
                  </a:lnTo>
                  <a:cubicBezTo>
                    <a:pt x="882" y="3496"/>
                    <a:pt x="1003" y="3435"/>
                    <a:pt x="1155" y="3405"/>
                  </a:cubicBezTo>
                  <a:cubicBezTo>
                    <a:pt x="1246" y="3344"/>
                    <a:pt x="1368" y="3314"/>
                    <a:pt x="1490" y="3314"/>
                  </a:cubicBezTo>
                  <a:cubicBezTo>
                    <a:pt x="1429" y="3344"/>
                    <a:pt x="1398" y="3374"/>
                    <a:pt x="1338" y="3405"/>
                  </a:cubicBezTo>
                  <a:cubicBezTo>
                    <a:pt x="1034" y="3587"/>
                    <a:pt x="699" y="3770"/>
                    <a:pt x="334" y="3922"/>
                  </a:cubicBezTo>
                  <a:lnTo>
                    <a:pt x="0" y="4256"/>
                  </a:lnTo>
                  <a:cubicBezTo>
                    <a:pt x="1094" y="3770"/>
                    <a:pt x="2128" y="3162"/>
                    <a:pt x="3101" y="2463"/>
                  </a:cubicBezTo>
                  <a:cubicBezTo>
                    <a:pt x="3374" y="2280"/>
                    <a:pt x="3617" y="2098"/>
                    <a:pt x="3921" y="1855"/>
                  </a:cubicBezTo>
                  <a:lnTo>
                    <a:pt x="3921" y="1855"/>
                  </a:lnTo>
                  <a:cubicBezTo>
                    <a:pt x="3891" y="1915"/>
                    <a:pt x="3891" y="1976"/>
                    <a:pt x="3860" y="2037"/>
                  </a:cubicBezTo>
                  <a:lnTo>
                    <a:pt x="4742" y="1247"/>
                  </a:lnTo>
                  <a:lnTo>
                    <a:pt x="4559" y="1277"/>
                  </a:lnTo>
                  <a:cubicBezTo>
                    <a:pt x="4559" y="1247"/>
                    <a:pt x="4559" y="1216"/>
                    <a:pt x="4529" y="1216"/>
                  </a:cubicBezTo>
                  <a:lnTo>
                    <a:pt x="4529" y="973"/>
                  </a:lnTo>
                  <a:cubicBezTo>
                    <a:pt x="4559" y="639"/>
                    <a:pt x="4590" y="335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168179" y="424181"/>
              <a:ext cx="29941" cy="18721"/>
            </a:xfrm>
            <a:custGeom>
              <a:avLst/>
              <a:gdLst/>
              <a:ahLst/>
              <a:cxnLst/>
              <a:rect l="l" t="t" r="r" b="b"/>
              <a:pathLst>
                <a:path w="974" h="609" extrusionOk="0">
                  <a:moveTo>
                    <a:pt x="973" y="1"/>
                  </a:moveTo>
                  <a:cubicBezTo>
                    <a:pt x="761" y="122"/>
                    <a:pt x="518" y="213"/>
                    <a:pt x="305" y="305"/>
                  </a:cubicBezTo>
                  <a:lnTo>
                    <a:pt x="1" y="609"/>
                  </a:lnTo>
                  <a:cubicBezTo>
                    <a:pt x="214" y="517"/>
                    <a:pt x="426" y="426"/>
                    <a:pt x="639" y="33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4"/>
            <p:cNvSpPr/>
            <p:nvPr/>
          </p:nvSpPr>
          <p:spPr>
            <a:xfrm>
              <a:off x="283115" y="340077"/>
              <a:ext cx="65445" cy="59851"/>
            </a:xfrm>
            <a:custGeom>
              <a:avLst/>
              <a:gdLst/>
              <a:ahLst/>
              <a:cxnLst/>
              <a:rect l="l" t="t" r="r" b="b"/>
              <a:pathLst>
                <a:path w="2129" h="1947" extrusionOk="0">
                  <a:moveTo>
                    <a:pt x="2128" y="1"/>
                  </a:moveTo>
                  <a:cubicBezTo>
                    <a:pt x="2067" y="1"/>
                    <a:pt x="1976" y="1"/>
                    <a:pt x="1915" y="31"/>
                  </a:cubicBezTo>
                  <a:lnTo>
                    <a:pt x="1642" y="62"/>
                  </a:lnTo>
                  <a:lnTo>
                    <a:pt x="760" y="852"/>
                  </a:lnTo>
                  <a:cubicBezTo>
                    <a:pt x="487" y="1247"/>
                    <a:pt x="244" y="1582"/>
                    <a:pt x="1" y="1946"/>
                  </a:cubicBezTo>
                  <a:lnTo>
                    <a:pt x="821" y="1186"/>
                  </a:lnTo>
                  <a:lnTo>
                    <a:pt x="882" y="1095"/>
                  </a:lnTo>
                  <a:cubicBezTo>
                    <a:pt x="943" y="943"/>
                    <a:pt x="1004" y="791"/>
                    <a:pt x="1064" y="639"/>
                  </a:cubicBezTo>
                  <a:lnTo>
                    <a:pt x="1156" y="639"/>
                  </a:lnTo>
                  <a:cubicBezTo>
                    <a:pt x="1125" y="730"/>
                    <a:pt x="1095" y="852"/>
                    <a:pt x="1064" y="943"/>
                  </a:cubicBezTo>
                  <a:cubicBezTo>
                    <a:pt x="1429" y="609"/>
                    <a:pt x="1763" y="305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4"/>
            <p:cNvSpPr/>
            <p:nvPr/>
          </p:nvSpPr>
          <p:spPr>
            <a:xfrm>
              <a:off x="953" y="670870"/>
              <a:ext cx="28988" cy="26190"/>
            </a:xfrm>
            <a:custGeom>
              <a:avLst/>
              <a:gdLst/>
              <a:ahLst/>
              <a:cxnLst/>
              <a:rect l="l" t="t" r="r" b="b"/>
              <a:pathLst>
                <a:path w="943" h="852" extrusionOk="0">
                  <a:moveTo>
                    <a:pt x="942" y="0"/>
                  </a:moveTo>
                  <a:lnTo>
                    <a:pt x="942" y="0"/>
                  </a:lnTo>
                  <a:cubicBezTo>
                    <a:pt x="699" y="152"/>
                    <a:pt x="456" y="334"/>
                    <a:pt x="243" y="517"/>
                  </a:cubicBezTo>
                  <a:lnTo>
                    <a:pt x="0" y="790"/>
                  </a:lnTo>
                  <a:lnTo>
                    <a:pt x="0" y="851"/>
                  </a:lnTo>
                  <a:lnTo>
                    <a:pt x="578" y="426"/>
                  </a:lnTo>
                  <a:lnTo>
                    <a:pt x="760" y="21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4"/>
            <p:cNvSpPr/>
            <p:nvPr/>
          </p:nvSpPr>
          <p:spPr>
            <a:xfrm>
              <a:off x="9345" y="603580"/>
              <a:ext cx="22471" cy="14970"/>
            </a:xfrm>
            <a:custGeom>
              <a:avLst/>
              <a:gdLst/>
              <a:ahLst/>
              <a:cxnLst/>
              <a:rect l="l" t="t" r="r" b="b"/>
              <a:pathLst>
                <a:path w="731" h="487" extrusionOk="0">
                  <a:moveTo>
                    <a:pt x="730" y="1"/>
                  </a:moveTo>
                  <a:cubicBezTo>
                    <a:pt x="578" y="92"/>
                    <a:pt x="396" y="153"/>
                    <a:pt x="213" y="244"/>
                  </a:cubicBezTo>
                  <a:cubicBezTo>
                    <a:pt x="153" y="304"/>
                    <a:pt x="92" y="396"/>
                    <a:pt x="1" y="487"/>
                  </a:cubicBezTo>
                  <a:lnTo>
                    <a:pt x="517" y="274"/>
                  </a:lnTo>
                  <a:cubicBezTo>
                    <a:pt x="578" y="183"/>
                    <a:pt x="669" y="92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108389" y="520428"/>
              <a:ext cx="52350" cy="44880"/>
            </a:xfrm>
            <a:custGeom>
              <a:avLst/>
              <a:gdLst/>
              <a:ahLst/>
              <a:cxnLst/>
              <a:rect l="l" t="t" r="r" b="b"/>
              <a:pathLst>
                <a:path w="1703" h="1460" extrusionOk="0">
                  <a:moveTo>
                    <a:pt x="1703" y="0"/>
                  </a:moveTo>
                  <a:lnTo>
                    <a:pt x="1703" y="0"/>
                  </a:lnTo>
                  <a:cubicBezTo>
                    <a:pt x="1277" y="335"/>
                    <a:pt x="852" y="639"/>
                    <a:pt x="426" y="973"/>
                  </a:cubicBezTo>
                  <a:cubicBezTo>
                    <a:pt x="304" y="1125"/>
                    <a:pt x="152" y="1277"/>
                    <a:pt x="1" y="1459"/>
                  </a:cubicBezTo>
                  <a:lnTo>
                    <a:pt x="92" y="1368"/>
                  </a:lnTo>
                  <a:cubicBezTo>
                    <a:pt x="426" y="1155"/>
                    <a:pt x="730" y="912"/>
                    <a:pt x="1034" y="699"/>
                  </a:cubicBezTo>
                  <a:cubicBezTo>
                    <a:pt x="1247" y="456"/>
                    <a:pt x="1460" y="244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191541" y="405491"/>
              <a:ext cx="26190" cy="14048"/>
            </a:xfrm>
            <a:custGeom>
              <a:avLst/>
              <a:gdLst/>
              <a:ahLst/>
              <a:cxnLst/>
              <a:rect l="l" t="t" r="r" b="b"/>
              <a:pathLst>
                <a:path w="852" h="457" extrusionOk="0">
                  <a:moveTo>
                    <a:pt x="852" y="1"/>
                  </a:moveTo>
                  <a:lnTo>
                    <a:pt x="852" y="1"/>
                  </a:lnTo>
                  <a:cubicBezTo>
                    <a:pt x="639" y="92"/>
                    <a:pt x="426" y="153"/>
                    <a:pt x="213" y="244"/>
                  </a:cubicBezTo>
                  <a:lnTo>
                    <a:pt x="1" y="457"/>
                  </a:lnTo>
                  <a:lnTo>
                    <a:pt x="609" y="24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305556" y="292430"/>
              <a:ext cx="24315" cy="25268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0" y="1"/>
                  </a:moveTo>
                  <a:lnTo>
                    <a:pt x="456" y="274"/>
                  </a:lnTo>
                  <a:lnTo>
                    <a:pt x="456" y="366"/>
                  </a:lnTo>
                  <a:cubicBezTo>
                    <a:pt x="456" y="396"/>
                    <a:pt x="456" y="396"/>
                    <a:pt x="395" y="457"/>
                  </a:cubicBezTo>
                  <a:lnTo>
                    <a:pt x="365" y="366"/>
                  </a:lnTo>
                  <a:lnTo>
                    <a:pt x="243" y="457"/>
                  </a:lnTo>
                  <a:lnTo>
                    <a:pt x="274" y="487"/>
                  </a:lnTo>
                  <a:lnTo>
                    <a:pt x="426" y="609"/>
                  </a:lnTo>
                  <a:lnTo>
                    <a:pt x="395" y="670"/>
                  </a:lnTo>
                  <a:lnTo>
                    <a:pt x="152" y="548"/>
                  </a:lnTo>
                  <a:lnTo>
                    <a:pt x="0" y="670"/>
                  </a:lnTo>
                  <a:cubicBezTo>
                    <a:pt x="91" y="700"/>
                    <a:pt x="182" y="730"/>
                    <a:pt x="274" y="791"/>
                  </a:cubicBezTo>
                  <a:lnTo>
                    <a:pt x="304" y="821"/>
                  </a:lnTo>
                  <a:lnTo>
                    <a:pt x="790" y="366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263503" y="342905"/>
              <a:ext cx="22440" cy="8423"/>
            </a:xfrm>
            <a:custGeom>
              <a:avLst/>
              <a:gdLst/>
              <a:ahLst/>
              <a:cxnLst/>
              <a:rect l="l" t="t" r="r" b="b"/>
              <a:pathLst>
                <a:path w="730" h="274" extrusionOk="0">
                  <a:moveTo>
                    <a:pt x="730" y="0"/>
                  </a:moveTo>
                  <a:cubicBezTo>
                    <a:pt x="547" y="31"/>
                    <a:pt x="395" y="61"/>
                    <a:pt x="213" y="91"/>
                  </a:cubicBezTo>
                  <a:lnTo>
                    <a:pt x="0" y="274"/>
                  </a:lnTo>
                  <a:cubicBezTo>
                    <a:pt x="183" y="274"/>
                    <a:pt x="335" y="243"/>
                    <a:pt x="517" y="213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93383" y="320464"/>
              <a:ext cx="15923" cy="6578"/>
            </a:xfrm>
            <a:custGeom>
              <a:avLst/>
              <a:gdLst/>
              <a:ahLst/>
              <a:cxnLst/>
              <a:rect l="l" t="t" r="r" b="b"/>
              <a:pathLst>
                <a:path w="518" h="214" extrusionOk="0">
                  <a:moveTo>
                    <a:pt x="153" y="1"/>
                  </a:moveTo>
                  <a:lnTo>
                    <a:pt x="1" y="153"/>
                  </a:lnTo>
                  <a:cubicBezTo>
                    <a:pt x="122" y="183"/>
                    <a:pt x="244" y="183"/>
                    <a:pt x="366" y="213"/>
                  </a:cubicBezTo>
                  <a:lnTo>
                    <a:pt x="518" y="61"/>
                  </a:lnTo>
                  <a:cubicBezTo>
                    <a:pt x="396" y="31"/>
                    <a:pt x="274" y="3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7"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p25"/>
          <p:cNvSpPr txBox="1">
            <a:spLocks noGrp="1"/>
          </p:cNvSpPr>
          <p:nvPr>
            <p:ph type="subTitle" idx="1"/>
          </p:nvPr>
        </p:nvSpPr>
        <p:spPr>
          <a:xfrm>
            <a:off x="6687998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97" name="Google Shape;3197;p25"/>
          <p:cNvSpPr txBox="1">
            <a:spLocks noGrp="1"/>
          </p:cNvSpPr>
          <p:nvPr>
            <p:ph type="subTitle" idx="2"/>
          </p:nvPr>
        </p:nvSpPr>
        <p:spPr>
          <a:xfrm>
            <a:off x="6688010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98" name="Google Shape;3198;p25"/>
          <p:cNvSpPr txBox="1">
            <a:spLocks noGrp="1"/>
          </p:cNvSpPr>
          <p:nvPr>
            <p:ph type="subTitle" idx="3"/>
          </p:nvPr>
        </p:nvSpPr>
        <p:spPr>
          <a:xfrm>
            <a:off x="4812740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99" name="Google Shape;3199;p25"/>
          <p:cNvSpPr txBox="1">
            <a:spLocks noGrp="1"/>
          </p:cNvSpPr>
          <p:nvPr>
            <p:ph type="subTitle" idx="4"/>
          </p:nvPr>
        </p:nvSpPr>
        <p:spPr>
          <a:xfrm>
            <a:off x="4812752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00" name="Google Shape;3200;p25"/>
          <p:cNvSpPr txBox="1">
            <a:spLocks noGrp="1"/>
          </p:cNvSpPr>
          <p:nvPr>
            <p:ph type="subTitle" idx="5"/>
          </p:nvPr>
        </p:nvSpPr>
        <p:spPr>
          <a:xfrm>
            <a:off x="6688006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01" name="Google Shape;3201;p25"/>
          <p:cNvSpPr txBox="1">
            <a:spLocks noGrp="1"/>
          </p:cNvSpPr>
          <p:nvPr>
            <p:ph type="subTitle" idx="6"/>
          </p:nvPr>
        </p:nvSpPr>
        <p:spPr>
          <a:xfrm>
            <a:off x="6688019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02" name="Google Shape;3202;p25"/>
          <p:cNvSpPr txBox="1">
            <a:spLocks noGrp="1"/>
          </p:cNvSpPr>
          <p:nvPr>
            <p:ph type="subTitle" idx="7"/>
          </p:nvPr>
        </p:nvSpPr>
        <p:spPr>
          <a:xfrm>
            <a:off x="4812731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03" name="Google Shape;3203;p25"/>
          <p:cNvSpPr txBox="1">
            <a:spLocks noGrp="1"/>
          </p:cNvSpPr>
          <p:nvPr>
            <p:ph type="subTitle" idx="8"/>
          </p:nvPr>
        </p:nvSpPr>
        <p:spPr>
          <a:xfrm>
            <a:off x="4812744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04" name="Google Shape;3204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grpSp>
        <p:nvGrpSpPr>
          <p:cNvPr id="3205" name="Google Shape;3205;p25"/>
          <p:cNvGrpSpPr/>
          <p:nvPr/>
        </p:nvGrpSpPr>
        <p:grpSpPr>
          <a:xfrm flipH="1">
            <a:off x="0" y="3247300"/>
            <a:ext cx="5801612" cy="1896198"/>
            <a:chOff x="3342400" y="3247300"/>
            <a:chExt cx="5801612" cy="1896198"/>
          </a:xfrm>
        </p:grpSpPr>
        <p:sp>
          <p:nvSpPr>
            <p:cNvPr id="3206" name="Google Shape;3206;p25"/>
            <p:cNvSpPr/>
            <p:nvPr/>
          </p:nvSpPr>
          <p:spPr>
            <a:xfrm>
              <a:off x="3342400" y="3247300"/>
              <a:ext cx="5801458" cy="1896172"/>
            </a:xfrm>
            <a:custGeom>
              <a:avLst/>
              <a:gdLst/>
              <a:ahLst/>
              <a:cxnLst/>
              <a:rect l="l" t="t" r="r" b="b"/>
              <a:pathLst>
                <a:path w="284839" h="91492" extrusionOk="0">
                  <a:moveTo>
                    <a:pt x="233378" y="1"/>
                  </a:moveTo>
                  <a:cubicBezTo>
                    <a:pt x="232679" y="1"/>
                    <a:pt x="232011" y="31"/>
                    <a:pt x="231311" y="31"/>
                  </a:cubicBezTo>
                  <a:lnTo>
                    <a:pt x="230430" y="31"/>
                  </a:lnTo>
                  <a:cubicBezTo>
                    <a:pt x="229184" y="31"/>
                    <a:pt x="227968" y="61"/>
                    <a:pt x="226722" y="92"/>
                  </a:cubicBezTo>
                  <a:cubicBezTo>
                    <a:pt x="221372" y="153"/>
                    <a:pt x="216053" y="943"/>
                    <a:pt x="210886" y="2371"/>
                  </a:cubicBezTo>
                  <a:cubicBezTo>
                    <a:pt x="205384" y="3982"/>
                    <a:pt x="199852" y="5533"/>
                    <a:pt x="194290" y="7052"/>
                  </a:cubicBezTo>
                  <a:cubicBezTo>
                    <a:pt x="183985" y="9879"/>
                    <a:pt x="173560" y="12280"/>
                    <a:pt x="163286" y="15320"/>
                  </a:cubicBezTo>
                  <a:cubicBezTo>
                    <a:pt x="162891" y="15442"/>
                    <a:pt x="162465" y="15563"/>
                    <a:pt x="162040" y="15685"/>
                  </a:cubicBezTo>
                  <a:lnTo>
                    <a:pt x="161249" y="15928"/>
                  </a:lnTo>
                  <a:lnTo>
                    <a:pt x="160520" y="16171"/>
                  </a:lnTo>
                  <a:cubicBezTo>
                    <a:pt x="159851" y="16384"/>
                    <a:pt x="159213" y="16597"/>
                    <a:pt x="158544" y="16809"/>
                  </a:cubicBezTo>
                  <a:lnTo>
                    <a:pt x="158483" y="16809"/>
                  </a:lnTo>
                  <a:cubicBezTo>
                    <a:pt x="152830" y="18694"/>
                    <a:pt x="147298" y="21034"/>
                    <a:pt x="142343" y="24287"/>
                  </a:cubicBezTo>
                  <a:cubicBezTo>
                    <a:pt x="141857" y="24621"/>
                    <a:pt x="141371" y="24955"/>
                    <a:pt x="140884" y="25290"/>
                  </a:cubicBezTo>
                  <a:cubicBezTo>
                    <a:pt x="139790" y="26080"/>
                    <a:pt x="138726" y="26901"/>
                    <a:pt x="137723" y="27782"/>
                  </a:cubicBezTo>
                  <a:cubicBezTo>
                    <a:pt x="136112" y="29180"/>
                    <a:pt x="134592" y="30731"/>
                    <a:pt x="133194" y="32342"/>
                  </a:cubicBezTo>
                  <a:cubicBezTo>
                    <a:pt x="132921" y="32645"/>
                    <a:pt x="132677" y="32949"/>
                    <a:pt x="132404" y="33253"/>
                  </a:cubicBezTo>
                  <a:cubicBezTo>
                    <a:pt x="131310" y="34560"/>
                    <a:pt x="130215" y="35898"/>
                    <a:pt x="129152" y="37235"/>
                  </a:cubicBezTo>
                  <a:cubicBezTo>
                    <a:pt x="125808" y="41369"/>
                    <a:pt x="122464" y="45442"/>
                    <a:pt x="117935" y="48390"/>
                  </a:cubicBezTo>
                  <a:cubicBezTo>
                    <a:pt x="115960" y="49637"/>
                    <a:pt x="113802" y="50579"/>
                    <a:pt x="111552" y="51187"/>
                  </a:cubicBezTo>
                  <a:cubicBezTo>
                    <a:pt x="110397" y="51521"/>
                    <a:pt x="109182" y="51734"/>
                    <a:pt x="107996" y="51977"/>
                  </a:cubicBezTo>
                  <a:cubicBezTo>
                    <a:pt x="106963" y="52190"/>
                    <a:pt x="105929" y="52463"/>
                    <a:pt x="104957" y="52798"/>
                  </a:cubicBezTo>
                  <a:cubicBezTo>
                    <a:pt x="100671" y="54318"/>
                    <a:pt x="97449" y="57631"/>
                    <a:pt x="93771" y="60154"/>
                  </a:cubicBezTo>
                  <a:cubicBezTo>
                    <a:pt x="85473" y="65807"/>
                    <a:pt x="75746" y="68634"/>
                    <a:pt x="66263" y="71613"/>
                  </a:cubicBezTo>
                  <a:cubicBezTo>
                    <a:pt x="55655" y="74926"/>
                    <a:pt x="45077" y="78361"/>
                    <a:pt x="34378" y="81400"/>
                  </a:cubicBezTo>
                  <a:cubicBezTo>
                    <a:pt x="28937" y="82950"/>
                    <a:pt x="23466" y="84561"/>
                    <a:pt x="17964" y="85929"/>
                  </a:cubicBezTo>
                  <a:cubicBezTo>
                    <a:pt x="13070" y="87145"/>
                    <a:pt x="8085" y="88118"/>
                    <a:pt x="3222" y="89607"/>
                  </a:cubicBezTo>
                  <a:lnTo>
                    <a:pt x="3192" y="89607"/>
                  </a:lnTo>
                  <a:cubicBezTo>
                    <a:pt x="2097" y="89941"/>
                    <a:pt x="1034" y="90276"/>
                    <a:pt x="0" y="90701"/>
                  </a:cubicBezTo>
                  <a:lnTo>
                    <a:pt x="0" y="91491"/>
                  </a:lnTo>
                  <a:cubicBezTo>
                    <a:pt x="3739" y="90215"/>
                    <a:pt x="7538" y="89151"/>
                    <a:pt x="11399" y="88300"/>
                  </a:cubicBezTo>
                  <a:lnTo>
                    <a:pt x="11794" y="88209"/>
                  </a:lnTo>
                  <a:lnTo>
                    <a:pt x="12098" y="88148"/>
                  </a:lnTo>
                  <a:cubicBezTo>
                    <a:pt x="12979" y="87935"/>
                    <a:pt x="13891" y="87722"/>
                    <a:pt x="14772" y="87479"/>
                  </a:cubicBezTo>
                  <a:cubicBezTo>
                    <a:pt x="18815" y="86507"/>
                    <a:pt x="22827" y="85443"/>
                    <a:pt x="26840" y="84318"/>
                  </a:cubicBezTo>
                  <a:lnTo>
                    <a:pt x="30031" y="83437"/>
                  </a:lnTo>
                  <a:lnTo>
                    <a:pt x="31004" y="83163"/>
                  </a:lnTo>
                  <a:cubicBezTo>
                    <a:pt x="40487" y="80519"/>
                    <a:pt x="49910" y="77783"/>
                    <a:pt x="59241" y="74713"/>
                  </a:cubicBezTo>
                  <a:cubicBezTo>
                    <a:pt x="68482" y="71673"/>
                    <a:pt x="77965" y="69090"/>
                    <a:pt x="86689" y="64774"/>
                  </a:cubicBezTo>
                  <a:cubicBezTo>
                    <a:pt x="90184" y="63011"/>
                    <a:pt x="93528" y="60944"/>
                    <a:pt x="96659" y="58603"/>
                  </a:cubicBezTo>
                  <a:lnTo>
                    <a:pt x="96659" y="58573"/>
                  </a:lnTo>
                  <a:cubicBezTo>
                    <a:pt x="97297" y="58087"/>
                    <a:pt x="97935" y="57631"/>
                    <a:pt x="98573" y="57144"/>
                  </a:cubicBezTo>
                  <a:cubicBezTo>
                    <a:pt x="98817" y="56962"/>
                    <a:pt x="99060" y="56749"/>
                    <a:pt x="99303" y="56567"/>
                  </a:cubicBezTo>
                  <a:lnTo>
                    <a:pt x="99728" y="56263"/>
                  </a:lnTo>
                  <a:cubicBezTo>
                    <a:pt x="99820" y="56202"/>
                    <a:pt x="99911" y="56111"/>
                    <a:pt x="100032" y="56050"/>
                  </a:cubicBezTo>
                  <a:cubicBezTo>
                    <a:pt x="101522" y="54895"/>
                    <a:pt x="103194" y="54014"/>
                    <a:pt x="104987" y="53436"/>
                  </a:cubicBezTo>
                  <a:cubicBezTo>
                    <a:pt x="107145" y="52828"/>
                    <a:pt x="109394" y="52615"/>
                    <a:pt x="111552" y="52008"/>
                  </a:cubicBezTo>
                  <a:cubicBezTo>
                    <a:pt x="120276" y="49515"/>
                    <a:pt x="125869" y="42463"/>
                    <a:pt x="131310" y="35624"/>
                  </a:cubicBezTo>
                  <a:cubicBezTo>
                    <a:pt x="131948" y="34834"/>
                    <a:pt x="132586" y="34044"/>
                    <a:pt x="133255" y="33284"/>
                  </a:cubicBezTo>
                  <a:lnTo>
                    <a:pt x="133285" y="33253"/>
                  </a:lnTo>
                  <a:cubicBezTo>
                    <a:pt x="135747" y="30335"/>
                    <a:pt x="138574" y="27721"/>
                    <a:pt x="141675" y="25503"/>
                  </a:cubicBezTo>
                  <a:cubicBezTo>
                    <a:pt x="141887" y="25351"/>
                    <a:pt x="142130" y="25199"/>
                    <a:pt x="142343" y="25077"/>
                  </a:cubicBezTo>
                  <a:cubicBezTo>
                    <a:pt x="144441" y="23648"/>
                    <a:pt x="146659" y="22433"/>
                    <a:pt x="148970" y="21369"/>
                  </a:cubicBezTo>
                  <a:lnTo>
                    <a:pt x="149821" y="20974"/>
                  </a:lnTo>
                  <a:cubicBezTo>
                    <a:pt x="151523" y="20214"/>
                    <a:pt x="153255" y="19515"/>
                    <a:pt x="155018" y="18846"/>
                  </a:cubicBezTo>
                  <a:cubicBezTo>
                    <a:pt x="156568" y="18268"/>
                    <a:pt x="158149" y="17721"/>
                    <a:pt x="159730" y="17205"/>
                  </a:cubicBezTo>
                  <a:lnTo>
                    <a:pt x="161280" y="16840"/>
                  </a:lnTo>
                  <a:lnTo>
                    <a:pt x="161584" y="16749"/>
                  </a:lnTo>
                  <a:lnTo>
                    <a:pt x="161948" y="16627"/>
                  </a:lnTo>
                  <a:cubicBezTo>
                    <a:pt x="167389" y="14925"/>
                    <a:pt x="172982" y="13527"/>
                    <a:pt x="178514" y="12159"/>
                  </a:cubicBezTo>
                  <a:cubicBezTo>
                    <a:pt x="180855" y="11551"/>
                    <a:pt x="183195" y="10973"/>
                    <a:pt x="185536" y="10365"/>
                  </a:cubicBezTo>
                  <a:cubicBezTo>
                    <a:pt x="191037" y="8907"/>
                    <a:pt x="196508" y="7417"/>
                    <a:pt x="201980" y="5867"/>
                  </a:cubicBezTo>
                  <a:cubicBezTo>
                    <a:pt x="206357" y="4621"/>
                    <a:pt x="210703" y="3162"/>
                    <a:pt x="215141" y="2250"/>
                  </a:cubicBezTo>
                  <a:lnTo>
                    <a:pt x="215263" y="2250"/>
                  </a:lnTo>
                  <a:cubicBezTo>
                    <a:pt x="216235" y="2037"/>
                    <a:pt x="217238" y="1855"/>
                    <a:pt x="218241" y="1703"/>
                  </a:cubicBezTo>
                  <a:cubicBezTo>
                    <a:pt x="218819" y="1642"/>
                    <a:pt x="219396" y="1551"/>
                    <a:pt x="220004" y="1490"/>
                  </a:cubicBezTo>
                  <a:cubicBezTo>
                    <a:pt x="222907" y="1216"/>
                    <a:pt x="225810" y="1090"/>
                    <a:pt x="228735" y="1090"/>
                  </a:cubicBezTo>
                  <a:cubicBezTo>
                    <a:pt x="229057" y="1090"/>
                    <a:pt x="229378" y="1092"/>
                    <a:pt x="229700" y="1095"/>
                  </a:cubicBezTo>
                  <a:lnTo>
                    <a:pt x="241008" y="1095"/>
                  </a:lnTo>
                  <a:cubicBezTo>
                    <a:pt x="242506" y="1082"/>
                    <a:pt x="244004" y="1075"/>
                    <a:pt x="245500" y="1075"/>
                  </a:cubicBezTo>
                  <a:cubicBezTo>
                    <a:pt x="247616" y="1075"/>
                    <a:pt x="249728" y="1090"/>
                    <a:pt x="251829" y="1125"/>
                  </a:cubicBezTo>
                  <a:cubicBezTo>
                    <a:pt x="255203" y="1186"/>
                    <a:pt x="258576" y="1247"/>
                    <a:pt x="261950" y="1338"/>
                  </a:cubicBezTo>
                  <a:lnTo>
                    <a:pt x="263105" y="1368"/>
                  </a:lnTo>
                  <a:lnTo>
                    <a:pt x="263835" y="1368"/>
                  </a:lnTo>
                  <a:cubicBezTo>
                    <a:pt x="264321" y="1399"/>
                    <a:pt x="264777" y="1429"/>
                    <a:pt x="265263" y="1429"/>
                  </a:cubicBezTo>
                  <a:cubicBezTo>
                    <a:pt x="269610" y="1551"/>
                    <a:pt x="273926" y="1672"/>
                    <a:pt x="278273" y="1794"/>
                  </a:cubicBezTo>
                  <a:lnTo>
                    <a:pt x="278790" y="1794"/>
                  </a:lnTo>
                  <a:lnTo>
                    <a:pt x="281221" y="1885"/>
                  </a:lnTo>
                  <a:lnTo>
                    <a:pt x="282376" y="1885"/>
                  </a:lnTo>
                  <a:cubicBezTo>
                    <a:pt x="283197" y="1885"/>
                    <a:pt x="284018" y="1946"/>
                    <a:pt x="284838" y="1946"/>
                  </a:cubicBezTo>
                  <a:lnTo>
                    <a:pt x="284838" y="943"/>
                  </a:lnTo>
                  <a:cubicBezTo>
                    <a:pt x="283896" y="943"/>
                    <a:pt x="282923" y="912"/>
                    <a:pt x="281981" y="882"/>
                  </a:cubicBezTo>
                  <a:lnTo>
                    <a:pt x="280856" y="882"/>
                  </a:lnTo>
                  <a:cubicBezTo>
                    <a:pt x="280036" y="852"/>
                    <a:pt x="279185" y="852"/>
                    <a:pt x="278334" y="821"/>
                  </a:cubicBezTo>
                  <a:lnTo>
                    <a:pt x="277543" y="821"/>
                  </a:lnTo>
                  <a:cubicBezTo>
                    <a:pt x="275203" y="760"/>
                    <a:pt x="272893" y="700"/>
                    <a:pt x="270583" y="608"/>
                  </a:cubicBezTo>
                  <a:cubicBezTo>
                    <a:pt x="268121" y="548"/>
                    <a:pt x="265628" y="457"/>
                    <a:pt x="263166" y="396"/>
                  </a:cubicBezTo>
                  <a:lnTo>
                    <a:pt x="262285" y="365"/>
                  </a:lnTo>
                  <a:lnTo>
                    <a:pt x="262102" y="365"/>
                  </a:lnTo>
                  <a:lnTo>
                    <a:pt x="260309" y="335"/>
                  </a:lnTo>
                  <a:lnTo>
                    <a:pt x="260187" y="335"/>
                  </a:lnTo>
                  <a:cubicBezTo>
                    <a:pt x="256905" y="244"/>
                    <a:pt x="253592" y="153"/>
                    <a:pt x="250278" y="122"/>
                  </a:cubicBezTo>
                  <a:lnTo>
                    <a:pt x="249914" y="122"/>
                  </a:lnTo>
                  <a:cubicBezTo>
                    <a:pt x="248576" y="92"/>
                    <a:pt x="247208" y="61"/>
                    <a:pt x="245841" y="61"/>
                  </a:cubicBezTo>
                  <a:lnTo>
                    <a:pt x="245597" y="61"/>
                  </a:lnTo>
                  <a:cubicBezTo>
                    <a:pt x="243257" y="1"/>
                    <a:pt x="240947" y="1"/>
                    <a:pt x="2386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5"/>
            <p:cNvSpPr/>
            <p:nvPr/>
          </p:nvSpPr>
          <p:spPr>
            <a:xfrm>
              <a:off x="5096897" y="4625472"/>
              <a:ext cx="445730" cy="137541"/>
            </a:xfrm>
            <a:custGeom>
              <a:avLst/>
              <a:gdLst/>
              <a:ahLst/>
              <a:cxnLst/>
              <a:rect l="l" t="t" r="r" b="b"/>
              <a:pathLst>
                <a:path w="22646" h="6988" extrusionOk="0">
                  <a:moveTo>
                    <a:pt x="19763" y="1"/>
                  </a:moveTo>
                  <a:cubicBezTo>
                    <a:pt x="19465" y="1"/>
                    <a:pt x="19168" y="25"/>
                    <a:pt x="18877" y="76"/>
                  </a:cubicBezTo>
                  <a:cubicBezTo>
                    <a:pt x="17296" y="258"/>
                    <a:pt x="15776" y="805"/>
                    <a:pt x="14287" y="1292"/>
                  </a:cubicBezTo>
                  <a:cubicBezTo>
                    <a:pt x="12767" y="1748"/>
                    <a:pt x="11217" y="2021"/>
                    <a:pt x="9636" y="2325"/>
                  </a:cubicBezTo>
                  <a:cubicBezTo>
                    <a:pt x="7995" y="2660"/>
                    <a:pt x="6384" y="3146"/>
                    <a:pt x="4834" y="3784"/>
                  </a:cubicBezTo>
                  <a:cubicBezTo>
                    <a:pt x="3952" y="4149"/>
                    <a:pt x="3132" y="4605"/>
                    <a:pt x="2311" y="5122"/>
                  </a:cubicBezTo>
                  <a:cubicBezTo>
                    <a:pt x="1885" y="5395"/>
                    <a:pt x="1460" y="5699"/>
                    <a:pt x="1065" y="6033"/>
                  </a:cubicBezTo>
                  <a:cubicBezTo>
                    <a:pt x="973" y="6125"/>
                    <a:pt x="913" y="6185"/>
                    <a:pt x="852" y="6277"/>
                  </a:cubicBezTo>
                  <a:lnTo>
                    <a:pt x="821" y="6307"/>
                  </a:lnTo>
                  <a:lnTo>
                    <a:pt x="821" y="6307"/>
                  </a:lnTo>
                  <a:cubicBezTo>
                    <a:pt x="821" y="6253"/>
                    <a:pt x="821" y="6189"/>
                    <a:pt x="821" y="6125"/>
                  </a:cubicBezTo>
                  <a:cubicBezTo>
                    <a:pt x="821" y="6116"/>
                    <a:pt x="814" y="6112"/>
                    <a:pt x="803" y="6112"/>
                  </a:cubicBezTo>
                  <a:cubicBezTo>
                    <a:pt x="776" y="6112"/>
                    <a:pt x="730" y="6134"/>
                    <a:pt x="730" y="6155"/>
                  </a:cubicBezTo>
                  <a:cubicBezTo>
                    <a:pt x="578" y="6459"/>
                    <a:pt x="1" y="6733"/>
                    <a:pt x="548" y="6976"/>
                  </a:cubicBezTo>
                  <a:cubicBezTo>
                    <a:pt x="581" y="6984"/>
                    <a:pt x="613" y="6988"/>
                    <a:pt x="644" y="6988"/>
                  </a:cubicBezTo>
                  <a:cubicBezTo>
                    <a:pt x="730" y="6988"/>
                    <a:pt x="807" y="6959"/>
                    <a:pt x="852" y="6915"/>
                  </a:cubicBezTo>
                  <a:cubicBezTo>
                    <a:pt x="2129" y="5942"/>
                    <a:pt x="3527" y="5152"/>
                    <a:pt x="4986" y="4544"/>
                  </a:cubicBezTo>
                  <a:cubicBezTo>
                    <a:pt x="6445" y="3967"/>
                    <a:pt x="7964" y="3511"/>
                    <a:pt x="9515" y="3237"/>
                  </a:cubicBezTo>
                  <a:cubicBezTo>
                    <a:pt x="10913" y="2933"/>
                    <a:pt x="12341" y="2720"/>
                    <a:pt x="13740" y="2295"/>
                  </a:cubicBezTo>
                  <a:cubicBezTo>
                    <a:pt x="15077" y="1808"/>
                    <a:pt x="16475" y="1413"/>
                    <a:pt x="17873" y="1079"/>
                  </a:cubicBezTo>
                  <a:cubicBezTo>
                    <a:pt x="18329" y="984"/>
                    <a:pt x="18797" y="936"/>
                    <a:pt x="19262" y="936"/>
                  </a:cubicBezTo>
                  <a:cubicBezTo>
                    <a:pt x="19541" y="936"/>
                    <a:pt x="19819" y="954"/>
                    <a:pt x="20092" y="988"/>
                  </a:cubicBezTo>
                  <a:cubicBezTo>
                    <a:pt x="20457" y="1018"/>
                    <a:pt x="20822" y="1140"/>
                    <a:pt x="21156" y="1292"/>
                  </a:cubicBezTo>
                  <a:cubicBezTo>
                    <a:pt x="21460" y="1474"/>
                    <a:pt x="21795" y="1596"/>
                    <a:pt x="22159" y="1656"/>
                  </a:cubicBezTo>
                  <a:cubicBezTo>
                    <a:pt x="22433" y="1656"/>
                    <a:pt x="22646" y="1413"/>
                    <a:pt x="22615" y="1140"/>
                  </a:cubicBezTo>
                  <a:cubicBezTo>
                    <a:pt x="22433" y="501"/>
                    <a:pt x="21582" y="258"/>
                    <a:pt x="21004" y="137"/>
                  </a:cubicBezTo>
                  <a:cubicBezTo>
                    <a:pt x="20597" y="48"/>
                    <a:pt x="20179" y="1"/>
                    <a:pt x="19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5"/>
            <p:cNvSpPr/>
            <p:nvPr/>
          </p:nvSpPr>
          <p:spPr>
            <a:xfrm>
              <a:off x="5469326" y="4644467"/>
              <a:ext cx="197967" cy="59481"/>
            </a:xfrm>
            <a:custGeom>
              <a:avLst/>
              <a:gdLst/>
              <a:ahLst/>
              <a:cxnLst/>
              <a:rect l="l" t="t" r="r" b="b"/>
              <a:pathLst>
                <a:path w="10058" h="3022" extrusionOk="0">
                  <a:moveTo>
                    <a:pt x="5821" y="1"/>
                  </a:moveTo>
                  <a:cubicBezTo>
                    <a:pt x="5488" y="1"/>
                    <a:pt x="5153" y="28"/>
                    <a:pt x="4819" y="84"/>
                  </a:cubicBezTo>
                  <a:cubicBezTo>
                    <a:pt x="3907" y="236"/>
                    <a:pt x="3026" y="540"/>
                    <a:pt x="2205" y="1026"/>
                  </a:cubicBezTo>
                  <a:cubicBezTo>
                    <a:pt x="1384" y="1512"/>
                    <a:pt x="655" y="2150"/>
                    <a:pt x="47" y="2910"/>
                  </a:cubicBezTo>
                  <a:cubicBezTo>
                    <a:pt x="0" y="2957"/>
                    <a:pt x="25" y="3022"/>
                    <a:pt x="80" y="3022"/>
                  </a:cubicBezTo>
                  <a:cubicBezTo>
                    <a:pt x="97" y="3022"/>
                    <a:pt x="117" y="3016"/>
                    <a:pt x="138" y="3002"/>
                  </a:cubicBezTo>
                  <a:lnTo>
                    <a:pt x="108" y="3002"/>
                  </a:lnTo>
                  <a:cubicBezTo>
                    <a:pt x="776" y="2485"/>
                    <a:pt x="1475" y="2059"/>
                    <a:pt x="2235" y="1725"/>
                  </a:cubicBezTo>
                  <a:cubicBezTo>
                    <a:pt x="2965" y="1360"/>
                    <a:pt x="3755" y="1087"/>
                    <a:pt x="4576" y="965"/>
                  </a:cubicBezTo>
                  <a:cubicBezTo>
                    <a:pt x="4847" y="923"/>
                    <a:pt x="5118" y="903"/>
                    <a:pt x="5388" y="903"/>
                  </a:cubicBezTo>
                  <a:cubicBezTo>
                    <a:pt x="5905" y="903"/>
                    <a:pt x="6417" y="977"/>
                    <a:pt x="6916" y="1117"/>
                  </a:cubicBezTo>
                  <a:cubicBezTo>
                    <a:pt x="7311" y="1208"/>
                    <a:pt x="7706" y="1391"/>
                    <a:pt x="8071" y="1573"/>
                  </a:cubicBezTo>
                  <a:cubicBezTo>
                    <a:pt x="8436" y="1847"/>
                    <a:pt x="8801" y="2090"/>
                    <a:pt x="9196" y="2333"/>
                  </a:cubicBezTo>
                  <a:cubicBezTo>
                    <a:pt x="9228" y="2346"/>
                    <a:pt x="9264" y="2352"/>
                    <a:pt x="9302" y="2352"/>
                  </a:cubicBezTo>
                  <a:cubicBezTo>
                    <a:pt x="9615" y="2352"/>
                    <a:pt x="10058" y="1932"/>
                    <a:pt x="9895" y="1634"/>
                  </a:cubicBezTo>
                  <a:cubicBezTo>
                    <a:pt x="9469" y="904"/>
                    <a:pt x="8314" y="448"/>
                    <a:pt x="7524" y="236"/>
                  </a:cubicBezTo>
                  <a:cubicBezTo>
                    <a:pt x="6966" y="82"/>
                    <a:pt x="6395" y="1"/>
                    <a:pt x="58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5"/>
            <p:cNvSpPr/>
            <p:nvPr/>
          </p:nvSpPr>
          <p:spPr>
            <a:xfrm>
              <a:off x="5608861" y="4683420"/>
              <a:ext cx="104298" cy="34523"/>
            </a:xfrm>
            <a:custGeom>
              <a:avLst/>
              <a:gdLst/>
              <a:ahLst/>
              <a:cxnLst/>
              <a:rect l="l" t="t" r="r" b="b"/>
              <a:pathLst>
                <a:path w="5299" h="1754" extrusionOk="0">
                  <a:moveTo>
                    <a:pt x="3744" y="1"/>
                  </a:moveTo>
                  <a:cubicBezTo>
                    <a:pt x="3316" y="1"/>
                    <a:pt x="2878" y="81"/>
                    <a:pt x="2502" y="171"/>
                  </a:cubicBezTo>
                  <a:cubicBezTo>
                    <a:pt x="1560" y="415"/>
                    <a:pt x="709" y="931"/>
                    <a:pt x="40" y="1661"/>
                  </a:cubicBezTo>
                  <a:cubicBezTo>
                    <a:pt x="1" y="1720"/>
                    <a:pt x="12" y="1753"/>
                    <a:pt x="42" y="1753"/>
                  </a:cubicBezTo>
                  <a:cubicBezTo>
                    <a:pt x="58" y="1753"/>
                    <a:pt x="79" y="1743"/>
                    <a:pt x="101" y="1722"/>
                  </a:cubicBezTo>
                  <a:lnTo>
                    <a:pt x="131" y="1752"/>
                  </a:lnTo>
                  <a:cubicBezTo>
                    <a:pt x="709" y="1235"/>
                    <a:pt x="1681" y="1023"/>
                    <a:pt x="2411" y="871"/>
                  </a:cubicBezTo>
                  <a:cubicBezTo>
                    <a:pt x="2951" y="777"/>
                    <a:pt x="3502" y="741"/>
                    <a:pt x="4051" y="741"/>
                  </a:cubicBezTo>
                  <a:cubicBezTo>
                    <a:pt x="4398" y="741"/>
                    <a:pt x="4744" y="756"/>
                    <a:pt x="5086" y="779"/>
                  </a:cubicBezTo>
                  <a:cubicBezTo>
                    <a:pt x="5177" y="779"/>
                    <a:pt x="5298" y="688"/>
                    <a:pt x="5238" y="597"/>
                  </a:cubicBezTo>
                  <a:cubicBezTo>
                    <a:pt x="4872" y="144"/>
                    <a:pt x="4317" y="1"/>
                    <a:pt x="37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5"/>
            <p:cNvSpPr/>
            <p:nvPr/>
          </p:nvSpPr>
          <p:spPr>
            <a:xfrm>
              <a:off x="5335184" y="4704225"/>
              <a:ext cx="63870" cy="23973"/>
            </a:xfrm>
            <a:custGeom>
              <a:avLst/>
              <a:gdLst/>
              <a:ahLst/>
              <a:cxnLst/>
              <a:rect l="l" t="t" r="r" b="b"/>
              <a:pathLst>
                <a:path w="3245" h="1218" extrusionOk="0">
                  <a:moveTo>
                    <a:pt x="2851" y="0"/>
                  </a:moveTo>
                  <a:cubicBezTo>
                    <a:pt x="2422" y="0"/>
                    <a:pt x="1899" y="212"/>
                    <a:pt x="1542" y="330"/>
                  </a:cubicBezTo>
                  <a:cubicBezTo>
                    <a:pt x="1026" y="482"/>
                    <a:pt x="509" y="756"/>
                    <a:pt x="53" y="1121"/>
                  </a:cubicBezTo>
                  <a:cubicBezTo>
                    <a:pt x="27" y="1147"/>
                    <a:pt x="1" y="1218"/>
                    <a:pt x="33" y="1218"/>
                  </a:cubicBezTo>
                  <a:cubicBezTo>
                    <a:pt x="38" y="1218"/>
                    <a:pt x="45" y="1216"/>
                    <a:pt x="53" y="1212"/>
                  </a:cubicBezTo>
                  <a:lnTo>
                    <a:pt x="83" y="1212"/>
                  </a:lnTo>
                  <a:cubicBezTo>
                    <a:pt x="570" y="999"/>
                    <a:pt x="1117" y="817"/>
                    <a:pt x="1664" y="725"/>
                  </a:cubicBezTo>
                  <a:cubicBezTo>
                    <a:pt x="2181" y="634"/>
                    <a:pt x="2667" y="482"/>
                    <a:pt x="3123" y="209"/>
                  </a:cubicBezTo>
                  <a:cubicBezTo>
                    <a:pt x="3184" y="178"/>
                    <a:pt x="3245" y="87"/>
                    <a:pt x="3184" y="57"/>
                  </a:cubicBezTo>
                  <a:cubicBezTo>
                    <a:pt x="3084" y="17"/>
                    <a:pt x="2971" y="0"/>
                    <a:pt x="28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5"/>
            <p:cNvSpPr/>
            <p:nvPr/>
          </p:nvSpPr>
          <p:spPr>
            <a:xfrm>
              <a:off x="5259895" y="4741230"/>
              <a:ext cx="31472" cy="9684"/>
            </a:xfrm>
            <a:custGeom>
              <a:avLst/>
              <a:gdLst/>
              <a:ahLst/>
              <a:cxnLst/>
              <a:rect l="l" t="t" r="r" b="b"/>
              <a:pathLst>
                <a:path w="1599" h="492" extrusionOk="0">
                  <a:moveTo>
                    <a:pt x="1477" y="0"/>
                  </a:moveTo>
                  <a:lnTo>
                    <a:pt x="1477" y="31"/>
                  </a:lnTo>
                  <a:cubicBezTo>
                    <a:pt x="1383" y="10"/>
                    <a:pt x="1295" y="1"/>
                    <a:pt x="1209" y="1"/>
                  </a:cubicBezTo>
                  <a:cubicBezTo>
                    <a:pt x="793" y="1"/>
                    <a:pt x="457" y="219"/>
                    <a:pt x="79" y="396"/>
                  </a:cubicBezTo>
                  <a:cubicBezTo>
                    <a:pt x="52" y="396"/>
                    <a:pt x="1" y="492"/>
                    <a:pt x="54" y="492"/>
                  </a:cubicBezTo>
                  <a:cubicBezTo>
                    <a:pt x="60" y="492"/>
                    <a:pt x="68" y="490"/>
                    <a:pt x="79" y="487"/>
                  </a:cubicBezTo>
                  <a:cubicBezTo>
                    <a:pt x="474" y="365"/>
                    <a:pt x="930" y="274"/>
                    <a:pt x="1355" y="213"/>
                  </a:cubicBezTo>
                  <a:cubicBezTo>
                    <a:pt x="1416" y="213"/>
                    <a:pt x="1598" y="31"/>
                    <a:pt x="14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5"/>
            <p:cNvSpPr/>
            <p:nvPr/>
          </p:nvSpPr>
          <p:spPr>
            <a:xfrm>
              <a:off x="4427426" y="4957944"/>
              <a:ext cx="620688" cy="98590"/>
            </a:xfrm>
            <a:custGeom>
              <a:avLst/>
              <a:gdLst/>
              <a:ahLst/>
              <a:cxnLst/>
              <a:rect l="l" t="t" r="r" b="b"/>
              <a:pathLst>
                <a:path w="31535" h="5009" extrusionOk="0">
                  <a:moveTo>
                    <a:pt x="28940" y="1"/>
                  </a:moveTo>
                  <a:cubicBezTo>
                    <a:pt x="28332" y="1"/>
                    <a:pt x="27729" y="63"/>
                    <a:pt x="27143" y="176"/>
                  </a:cubicBezTo>
                  <a:cubicBezTo>
                    <a:pt x="25836" y="328"/>
                    <a:pt x="24529" y="602"/>
                    <a:pt x="23222" y="662"/>
                  </a:cubicBezTo>
                  <a:cubicBezTo>
                    <a:pt x="22736" y="662"/>
                    <a:pt x="22219" y="662"/>
                    <a:pt x="21733" y="571"/>
                  </a:cubicBezTo>
                  <a:cubicBezTo>
                    <a:pt x="21164" y="512"/>
                    <a:pt x="20595" y="479"/>
                    <a:pt x="20025" y="479"/>
                  </a:cubicBezTo>
                  <a:cubicBezTo>
                    <a:pt x="19713" y="479"/>
                    <a:pt x="19401" y="489"/>
                    <a:pt x="19089" y="510"/>
                  </a:cubicBezTo>
                  <a:cubicBezTo>
                    <a:pt x="18237" y="571"/>
                    <a:pt x="17447" y="754"/>
                    <a:pt x="16626" y="906"/>
                  </a:cubicBezTo>
                  <a:cubicBezTo>
                    <a:pt x="16201" y="997"/>
                    <a:pt x="15775" y="1058"/>
                    <a:pt x="15350" y="1118"/>
                  </a:cubicBezTo>
                  <a:cubicBezTo>
                    <a:pt x="15044" y="1162"/>
                    <a:pt x="14628" y="1269"/>
                    <a:pt x="14283" y="1269"/>
                  </a:cubicBezTo>
                  <a:cubicBezTo>
                    <a:pt x="14205" y="1269"/>
                    <a:pt x="14130" y="1263"/>
                    <a:pt x="14062" y="1250"/>
                  </a:cubicBezTo>
                  <a:lnTo>
                    <a:pt x="14062" y="1250"/>
                  </a:lnTo>
                  <a:cubicBezTo>
                    <a:pt x="14085" y="1198"/>
                    <a:pt x="14106" y="1143"/>
                    <a:pt x="14134" y="1088"/>
                  </a:cubicBezTo>
                  <a:cubicBezTo>
                    <a:pt x="14134" y="997"/>
                    <a:pt x="14134" y="845"/>
                    <a:pt x="14012" y="814"/>
                  </a:cubicBezTo>
                  <a:cubicBezTo>
                    <a:pt x="13816" y="772"/>
                    <a:pt x="13610" y="755"/>
                    <a:pt x="13399" y="755"/>
                  </a:cubicBezTo>
                  <a:cubicBezTo>
                    <a:pt x="12859" y="755"/>
                    <a:pt x="12288" y="862"/>
                    <a:pt x="11763" y="906"/>
                  </a:cubicBezTo>
                  <a:cubicBezTo>
                    <a:pt x="11034" y="997"/>
                    <a:pt x="10304" y="1088"/>
                    <a:pt x="9575" y="1179"/>
                  </a:cubicBezTo>
                  <a:cubicBezTo>
                    <a:pt x="8055" y="1331"/>
                    <a:pt x="6565" y="1605"/>
                    <a:pt x="5137" y="2061"/>
                  </a:cubicBezTo>
                  <a:cubicBezTo>
                    <a:pt x="4134" y="2425"/>
                    <a:pt x="3161" y="2881"/>
                    <a:pt x="2280" y="3459"/>
                  </a:cubicBezTo>
                  <a:cubicBezTo>
                    <a:pt x="1824" y="3702"/>
                    <a:pt x="1398" y="4006"/>
                    <a:pt x="942" y="4279"/>
                  </a:cubicBezTo>
                  <a:cubicBezTo>
                    <a:pt x="638" y="4462"/>
                    <a:pt x="365" y="4735"/>
                    <a:pt x="61" y="4948"/>
                  </a:cubicBezTo>
                  <a:cubicBezTo>
                    <a:pt x="61" y="4948"/>
                    <a:pt x="0" y="5009"/>
                    <a:pt x="61" y="5009"/>
                  </a:cubicBezTo>
                  <a:cubicBezTo>
                    <a:pt x="790" y="5009"/>
                    <a:pt x="1459" y="4644"/>
                    <a:pt x="2067" y="4340"/>
                  </a:cubicBezTo>
                  <a:cubicBezTo>
                    <a:pt x="2979" y="3824"/>
                    <a:pt x="3921" y="3337"/>
                    <a:pt x="4894" y="2942"/>
                  </a:cubicBezTo>
                  <a:cubicBezTo>
                    <a:pt x="6231" y="2456"/>
                    <a:pt x="7781" y="2273"/>
                    <a:pt x="9180" y="2091"/>
                  </a:cubicBezTo>
                  <a:cubicBezTo>
                    <a:pt x="9939" y="2000"/>
                    <a:pt x="10730" y="1909"/>
                    <a:pt x="11490" y="1817"/>
                  </a:cubicBezTo>
                  <a:cubicBezTo>
                    <a:pt x="12185" y="1817"/>
                    <a:pt x="12855" y="1741"/>
                    <a:pt x="13499" y="1588"/>
                  </a:cubicBezTo>
                  <a:lnTo>
                    <a:pt x="13499" y="1588"/>
                  </a:lnTo>
                  <a:cubicBezTo>
                    <a:pt x="13516" y="1606"/>
                    <a:pt x="13536" y="1621"/>
                    <a:pt x="13556" y="1635"/>
                  </a:cubicBezTo>
                  <a:cubicBezTo>
                    <a:pt x="13617" y="1665"/>
                    <a:pt x="13648" y="1665"/>
                    <a:pt x="13708" y="1665"/>
                  </a:cubicBezTo>
                  <a:cubicBezTo>
                    <a:pt x="14134" y="1574"/>
                    <a:pt x="14560" y="1513"/>
                    <a:pt x="14955" y="1513"/>
                  </a:cubicBezTo>
                  <a:cubicBezTo>
                    <a:pt x="15380" y="1453"/>
                    <a:pt x="15806" y="1392"/>
                    <a:pt x="16231" y="1301"/>
                  </a:cubicBezTo>
                  <a:cubicBezTo>
                    <a:pt x="17052" y="1149"/>
                    <a:pt x="17903" y="966"/>
                    <a:pt x="18754" y="875"/>
                  </a:cubicBezTo>
                  <a:cubicBezTo>
                    <a:pt x="19074" y="840"/>
                    <a:pt x="19393" y="826"/>
                    <a:pt x="19712" y="826"/>
                  </a:cubicBezTo>
                  <a:cubicBezTo>
                    <a:pt x="20791" y="826"/>
                    <a:pt x="21870" y="987"/>
                    <a:pt x="22949" y="1058"/>
                  </a:cubicBezTo>
                  <a:cubicBezTo>
                    <a:pt x="23061" y="1064"/>
                    <a:pt x="23173" y="1066"/>
                    <a:pt x="23287" y="1066"/>
                  </a:cubicBezTo>
                  <a:cubicBezTo>
                    <a:pt x="24315" y="1066"/>
                    <a:pt x="25404" y="842"/>
                    <a:pt x="26444" y="814"/>
                  </a:cubicBezTo>
                  <a:cubicBezTo>
                    <a:pt x="26648" y="806"/>
                    <a:pt x="26851" y="802"/>
                    <a:pt x="27055" y="802"/>
                  </a:cubicBezTo>
                  <a:cubicBezTo>
                    <a:pt x="27611" y="802"/>
                    <a:pt x="28168" y="831"/>
                    <a:pt x="28724" y="875"/>
                  </a:cubicBezTo>
                  <a:cubicBezTo>
                    <a:pt x="29393" y="966"/>
                    <a:pt x="30061" y="1088"/>
                    <a:pt x="30730" y="1270"/>
                  </a:cubicBezTo>
                  <a:cubicBezTo>
                    <a:pt x="30748" y="1274"/>
                    <a:pt x="30767" y="1276"/>
                    <a:pt x="30787" y="1276"/>
                  </a:cubicBezTo>
                  <a:cubicBezTo>
                    <a:pt x="31072" y="1276"/>
                    <a:pt x="31535" y="886"/>
                    <a:pt x="31308" y="602"/>
                  </a:cubicBezTo>
                  <a:cubicBezTo>
                    <a:pt x="30882" y="146"/>
                    <a:pt x="30153" y="85"/>
                    <a:pt x="29575" y="24"/>
                  </a:cubicBezTo>
                  <a:cubicBezTo>
                    <a:pt x="29363" y="8"/>
                    <a:pt x="29151" y="1"/>
                    <a:pt x="28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5"/>
            <p:cNvSpPr/>
            <p:nvPr/>
          </p:nvSpPr>
          <p:spPr>
            <a:xfrm>
              <a:off x="4981119" y="4966290"/>
              <a:ext cx="158267" cy="40999"/>
            </a:xfrm>
            <a:custGeom>
              <a:avLst/>
              <a:gdLst/>
              <a:ahLst/>
              <a:cxnLst/>
              <a:rect l="l" t="t" r="r" b="b"/>
              <a:pathLst>
                <a:path w="8041" h="2083" extrusionOk="0">
                  <a:moveTo>
                    <a:pt x="4744" y="1"/>
                  </a:moveTo>
                  <a:cubicBezTo>
                    <a:pt x="4432" y="1"/>
                    <a:pt x="4121" y="18"/>
                    <a:pt x="3816" y="56"/>
                  </a:cubicBezTo>
                  <a:cubicBezTo>
                    <a:pt x="2357" y="178"/>
                    <a:pt x="989" y="877"/>
                    <a:pt x="47" y="2001"/>
                  </a:cubicBezTo>
                  <a:cubicBezTo>
                    <a:pt x="1" y="2024"/>
                    <a:pt x="7" y="2083"/>
                    <a:pt x="53" y="2083"/>
                  </a:cubicBezTo>
                  <a:cubicBezTo>
                    <a:pt x="67" y="2083"/>
                    <a:pt x="86" y="2077"/>
                    <a:pt x="108" y="2062"/>
                  </a:cubicBezTo>
                  <a:cubicBezTo>
                    <a:pt x="1202" y="1363"/>
                    <a:pt x="2478" y="938"/>
                    <a:pt x="3816" y="907"/>
                  </a:cubicBezTo>
                  <a:cubicBezTo>
                    <a:pt x="4454" y="907"/>
                    <a:pt x="5093" y="938"/>
                    <a:pt x="5731" y="1029"/>
                  </a:cubicBezTo>
                  <a:cubicBezTo>
                    <a:pt x="6047" y="1081"/>
                    <a:pt x="6357" y="1094"/>
                    <a:pt x="6666" y="1094"/>
                  </a:cubicBezTo>
                  <a:cubicBezTo>
                    <a:pt x="6957" y="1094"/>
                    <a:pt x="7247" y="1083"/>
                    <a:pt x="7540" y="1083"/>
                  </a:cubicBezTo>
                  <a:cubicBezTo>
                    <a:pt x="7656" y="1083"/>
                    <a:pt x="7772" y="1085"/>
                    <a:pt x="7889" y="1089"/>
                  </a:cubicBezTo>
                  <a:cubicBezTo>
                    <a:pt x="7950" y="1089"/>
                    <a:pt x="8041" y="968"/>
                    <a:pt x="7980" y="938"/>
                  </a:cubicBezTo>
                  <a:cubicBezTo>
                    <a:pt x="7676" y="694"/>
                    <a:pt x="7342" y="512"/>
                    <a:pt x="7007" y="330"/>
                  </a:cubicBezTo>
                  <a:cubicBezTo>
                    <a:pt x="6673" y="208"/>
                    <a:pt x="6369" y="117"/>
                    <a:pt x="6035" y="86"/>
                  </a:cubicBezTo>
                  <a:cubicBezTo>
                    <a:pt x="5611" y="33"/>
                    <a:pt x="5177" y="1"/>
                    <a:pt x="47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5"/>
            <p:cNvSpPr/>
            <p:nvPr/>
          </p:nvSpPr>
          <p:spPr>
            <a:xfrm>
              <a:off x="4592668" y="4955740"/>
              <a:ext cx="104002" cy="33204"/>
            </a:xfrm>
            <a:custGeom>
              <a:avLst/>
              <a:gdLst/>
              <a:ahLst/>
              <a:cxnLst/>
              <a:rect l="l" t="t" r="r" b="b"/>
              <a:pathLst>
                <a:path w="5284" h="1687" extrusionOk="0">
                  <a:moveTo>
                    <a:pt x="2358" y="1"/>
                  </a:moveTo>
                  <a:cubicBezTo>
                    <a:pt x="1546" y="1"/>
                    <a:pt x="741" y="254"/>
                    <a:pt x="55" y="744"/>
                  </a:cubicBezTo>
                  <a:cubicBezTo>
                    <a:pt x="28" y="744"/>
                    <a:pt x="1" y="840"/>
                    <a:pt x="38" y="840"/>
                  </a:cubicBezTo>
                  <a:cubicBezTo>
                    <a:pt x="43" y="840"/>
                    <a:pt x="48" y="839"/>
                    <a:pt x="55" y="835"/>
                  </a:cubicBezTo>
                  <a:lnTo>
                    <a:pt x="85" y="835"/>
                  </a:lnTo>
                  <a:cubicBezTo>
                    <a:pt x="450" y="744"/>
                    <a:pt x="845" y="683"/>
                    <a:pt x="1240" y="683"/>
                  </a:cubicBezTo>
                  <a:cubicBezTo>
                    <a:pt x="1696" y="683"/>
                    <a:pt x="2152" y="683"/>
                    <a:pt x="2608" y="774"/>
                  </a:cubicBezTo>
                  <a:cubicBezTo>
                    <a:pt x="3064" y="835"/>
                    <a:pt x="3490" y="987"/>
                    <a:pt x="3885" y="1170"/>
                  </a:cubicBezTo>
                  <a:cubicBezTo>
                    <a:pt x="4310" y="1382"/>
                    <a:pt x="4584" y="1686"/>
                    <a:pt x="5070" y="1686"/>
                  </a:cubicBezTo>
                  <a:cubicBezTo>
                    <a:pt x="5161" y="1686"/>
                    <a:pt x="5253" y="1595"/>
                    <a:pt x="5283" y="1474"/>
                  </a:cubicBezTo>
                  <a:cubicBezTo>
                    <a:pt x="5253" y="531"/>
                    <a:pt x="3672" y="166"/>
                    <a:pt x="2943" y="45"/>
                  </a:cubicBezTo>
                  <a:cubicBezTo>
                    <a:pt x="2748" y="15"/>
                    <a:pt x="2553" y="1"/>
                    <a:pt x="2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5"/>
            <p:cNvSpPr/>
            <p:nvPr/>
          </p:nvSpPr>
          <p:spPr>
            <a:xfrm>
              <a:off x="3867218" y="5092913"/>
              <a:ext cx="122878" cy="26827"/>
            </a:xfrm>
            <a:custGeom>
              <a:avLst/>
              <a:gdLst/>
              <a:ahLst/>
              <a:cxnLst/>
              <a:rect l="l" t="t" r="r" b="b"/>
              <a:pathLst>
                <a:path w="6243" h="1363" extrusionOk="0">
                  <a:moveTo>
                    <a:pt x="3830" y="1"/>
                  </a:moveTo>
                  <a:cubicBezTo>
                    <a:pt x="3737" y="1"/>
                    <a:pt x="3658" y="3"/>
                    <a:pt x="3597" y="6"/>
                  </a:cubicBezTo>
                  <a:cubicBezTo>
                    <a:pt x="2381" y="67"/>
                    <a:pt x="1226" y="401"/>
                    <a:pt x="193" y="1009"/>
                  </a:cubicBezTo>
                  <a:cubicBezTo>
                    <a:pt x="85" y="1063"/>
                    <a:pt x="1" y="1262"/>
                    <a:pt x="134" y="1262"/>
                  </a:cubicBezTo>
                  <a:cubicBezTo>
                    <a:pt x="150" y="1262"/>
                    <a:pt x="170" y="1259"/>
                    <a:pt x="193" y="1252"/>
                  </a:cubicBezTo>
                  <a:lnTo>
                    <a:pt x="193" y="1283"/>
                  </a:lnTo>
                  <a:cubicBezTo>
                    <a:pt x="679" y="1100"/>
                    <a:pt x="1196" y="979"/>
                    <a:pt x="1743" y="888"/>
                  </a:cubicBezTo>
                  <a:cubicBezTo>
                    <a:pt x="2321" y="766"/>
                    <a:pt x="2929" y="736"/>
                    <a:pt x="3537" y="736"/>
                  </a:cubicBezTo>
                  <a:cubicBezTo>
                    <a:pt x="3583" y="733"/>
                    <a:pt x="3629" y="732"/>
                    <a:pt x="3675" y="732"/>
                  </a:cubicBezTo>
                  <a:cubicBezTo>
                    <a:pt x="4175" y="732"/>
                    <a:pt x="4669" y="880"/>
                    <a:pt x="5087" y="1131"/>
                  </a:cubicBezTo>
                  <a:cubicBezTo>
                    <a:pt x="5256" y="1233"/>
                    <a:pt x="5473" y="1363"/>
                    <a:pt x="5659" y="1363"/>
                  </a:cubicBezTo>
                  <a:cubicBezTo>
                    <a:pt x="5805" y="1363"/>
                    <a:pt x="5931" y="1281"/>
                    <a:pt x="5999" y="1040"/>
                  </a:cubicBezTo>
                  <a:cubicBezTo>
                    <a:pt x="6242" y="147"/>
                    <a:pt x="4584" y="1"/>
                    <a:pt x="38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5"/>
            <p:cNvSpPr/>
            <p:nvPr/>
          </p:nvSpPr>
          <p:spPr>
            <a:xfrm>
              <a:off x="3962544" y="5098188"/>
              <a:ext cx="100538" cy="45309"/>
            </a:xfrm>
            <a:custGeom>
              <a:avLst/>
              <a:gdLst/>
              <a:ahLst/>
              <a:cxnLst/>
              <a:rect l="l" t="t" r="r" b="b"/>
              <a:pathLst>
                <a:path w="5108" h="2302" extrusionOk="0">
                  <a:moveTo>
                    <a:pt x="3348" y="0"/>
                  </a:moveTo>
                  <a:cubicBezTo>
                    <a:pt x="2940" y="0"/>
                    <a:pt x="2527" y="68"/>
                    <a:pt x="2128" y="194"/>
                  </a:cubicBezTo>
                  <a:cubicBezTo>
                    <a:pt x="1125" y="528"/>
                    <a:pt x="244" y="1197"/>
                    <a:pt x="1" y="2261"/>
                  </a:cubicBezTo>
                  <a:cubicBezTo>
                    <a:pt x="1" y="2291"/>
                    <a:pt x="14" y="2301"/>
                    <a:pt x="32" y="2301"/>
                  </a:cubicBezTo>
                  <a:cubicBezTo>
                    <a:pt x="68" y="2301"/>
                    <a:pt x="122" y="2261"/>
                    <a:pt x="122" y="2261"/>
                  </a:cubicBezTo>
                  <a:lnTo>
                    <a:pt x="122" y="2200"/>
                  </a:lnTo>
                  <a:cubicBezTo>
                    <a:pt x="608" y="1471"/>
                    <a:pt x="1399" y="1015"/>
                    <a:pt x="2280" y="893"/>
                  </a:cubicBezTo>
                  <a:cubicBezTo>
                    <a:pt x="2493" y="863"/>
                    <a:pt x="2713" y="848"/>
                    <a:pt x="2934" y="848"/>
                  </a:cubicBezTo>
                  <a:cubicBezTo>
                    <a:pt x="3154" y="848"/>
                    <a:pt x="3374" y="863"/>
                    <a:pt x="3587" y="893"/>
                  </a:cubicBezTo>
                  <a:cubicBezTo>
                    <a:pt x="3876" y="951"/>
                    <a:pt x="4178" y="972"/>
                    <a:pt x="4476" y="972"/>
                  </a:cubicBezTo>
                  <a:cubicBezTo>
                    <a:pt x="4648" y="972"/>
                    <a:pt x="4819" y="965"/>
                    <a:pt x="4985" y="954"/>
                  </a:cubicBezTo>
                  <a:cubicBezTo>
                    <a:pt x="5077" y="924"/>
                    <a:pt x="5107" y="863"/>
                    <a:pt x="5107" y="802"/>
                  </a:cubicBezTo>
                  <a:cubicBezTo>
                    <a:pt x="4985" y="316"/>
                    <a:pt x="4317" y="72"/>
                    <a:pt x="3891" y="42"/>
                  </a:cubicBezTo>
                  <a:cubicBezTo>
                    <a:pt x="3712" y="14"/>
                    <a:pt x="3531" y="0"/>
                    <a:pt x="3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5"/>
            <p:cNvSpPr/>
            <p:nvPr/>
          </p:nvSpPr>
          <p:spPr>
            <a:xfrm>
              <a:off x="7548106" y="3578591"/>
              <a:ext cx="131637" cy="36668"/>
            </a:xfrm>
            <a:custGeom>
              <a:avLst/>
              <a:gdLst/>
              <a:ahLst/>
              <a:cxnLst/>
              <a:rect l="l" t="t" r="r" b="b"/>
              <a:pathLst>
                <a:path w="6688" h="1863" extrusionOk="0">
                  <a:moveTo>
                    <a:pt x="5169" y="1"/>
                  </a:moveTo>
                  <a:cubicBezTo>
                    <a:pt x="5108" y="1"/>
                    <a:pt x="5046" y="3"/>
                    <a:pt x="4985" y="9"/>
                  </a:cubicBezTo>
                  <a:cubicBezTo>
                    <a:pt x="4377" y="9"/>
                    <a:pt x="3739" y="130"/>
                    <a:pt x="3161" y="313"/>
                  </a:cubicBezTo>
                  <a:cubicBezTo>
                    <a:pt x="2614" y="495"/>
                    <a:pt x="2067" y="708"/>
                    <a:pt x="1520" y="951"/>
                  </a:cubicBezTo>
                  <a:cubicBezTo>
                    <a:pt x="1307" y="1073"/>
                    <a:pt x="1064" y="1164"/>
                    <a:pt x="851" y="1255"/>
                  </a:cubicBezTo>
                  <a:lnTo>
                    <a:pt x="456" y="1407"/>
                  </a:lnTo>
                  <a:cubicBezTo>
                    <a:pt x="395" y="1407"/>
                    <a:pt x="152" y="1529"/>
                    <a:pt x="122" y="1529"/>
                  </a:cubicBezTo>
                  <a:cubicBezTo>
                    <a:pt x="122" y="1529"/>
                    <a:pt x="0" y="1650"/>
                    <a:pt x="61" y="1650"/>
                  </a:cubicBezTo>
                  <a:lnTo>
                    <a:pt x="122" y="1711"/>
                  </a:lnTo>
                  <a:cubicBezTo>
                    <a:pt x="122" y="1772"/>
                    <a:pt x="122" y="1802"/>
                    <a:pt x="182" y="1833"/>
                  </a:cubicBezTo>
                  <a:cubicBezTo>
                    <a:pt x="308" y="1853"/>
                    <a:pt x="431" y="1863"/>
                    <a:pt x="553" y="1863"/>
                  </a:cubicBezTo>
                  <a:cubicBezTo>
                    <a:pt x="1320" y="1863"/>
                    <a:pt x="2028" y="1491"/>
                    <a:pt x="2736" y="1255"/>
                  </a:cubicBezTo>
                  <a:cubicBezTo>
                    <a:pt x="3313" y="1042"/>
                    <a:pt x="3891" y="951"/>
                    <a:pt x="4468" y="921"/>
                  </a:cubicBezTo>
                  <a:cubicBezTo>
                    <a:pt x="4803" y="921"/>
                    <a:pt x="5106" y="951"/>
                    <a:pt x="5410" y="1012"/>
                  </a:cubicBezTo>
                  <a:cubicBezTo>
                    <a:pt x="5562" y="1073"/>
                    <a:pt x="5714" y="1103"/>
                    <a:pt x="5866" y="1133"/>
                  </a:cubicBezTo>
                  <a:cubicBezTo>
                    <a:pt x="6049" y="1133"/>
                    <a:pt x="6231" y="1103"/>
                    <a:pt x="6383" y="1042"/>
                  </a:cubicBezTo>
                  <a:cubicBezTo>
                    <a:pt x="6505" y="1012"/>
                    <a:pt x="6687" y="829"/>
                    <a:pt x="6626" y="708"/>
                  </a:cubicBezTo>
                  <a:cubicBezTo>
                    <a:pt x="6565" y="495"/>
                    <a:pt x="6626" y="434"/>
                    <a:pt x="6474" y="282"/>
                  </a:cubicBezTo>
                  <a:cubicBezTo>
                    <a:pt x="6322" y="191"/>
                    <a:pt x="6170" y="130"/>
                    <a:pt x="5988" y="100"/>
                  </a:cubicBezTo>
                  <a:cubicBezTo>
                    <a:pt x="5715" y="50"/>
                    <a:pt x="5442" y="1"/>
                    <a:pt x="5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5"/>
            <p:cNvSpPr/>
            <p:nvPr/>
          </p:nvSpPr>
          <p:spPr>
            <a:xfrm>
              <a:off x="7638748" y="3576544"/>
              <a:ext cx="122878" cy="39444"/>
            </a:xfrm>
            <a:custGeom>
              <a:avLst/>
              <a:gdLst/>
              <a:ahLst/>
              <a:cxnLst/>
              <a:rect l="l" t="t" r="r" b="b"/>
              <a:pathLst>
                <a:path w="6243" h="2004" extrusionOk="0">
                  <a:moveTo>
                    <a:pt x="4124" y="1"/>
                  </a:moveTo>
                  <a:cubicBezTo>
                    <a:pt x="3796" y="1"/>
                    <a:pt x="3480" y="48"/>
                    <a:pt x="3176" y="143"/>
                  </a:cubicBezTo>
                  <a:cubicBezTo>
                    <a:pt x="1991" y="478"/>
                    <a:pt x="1018" y="1207"/>
                    <a:pt x="46" y="1937"/>
                  </a:cubicBezTo>
                  <a:cubicBezTo>
                    <a:pt x="46" y="1937"/>
                    <a:pt x="1" y="2003"/>
                    <a:pt x="26" y="2003"/>
                  </a:cubicBezTo>
                  <a:cubicBezTo>
                    <a:pt x="31" y="2003"/>
                    <a:pt x="37" y="2002"/>
                    <a:pt x="46" y="1997"/>
                  </a:cubicBezTo>
                  <a:cubicBezTo>
                    <a:pt x="1018" y="1754"/>
                    <a:pt x="1839" y="1237"/>
                    <a:pt x="2781" y="933"/>
                  </a:cubicBezTo>
                  <a:cubicBezTo>
                    <a:pt x="3176" y="837"/>
                    <a:pt x="3574" y="790"/>
                    <a:pt x="3970" y="790"/>
                  </a:cubicBezTo>
                  <a:cubicBezTo>
                    <a:pt x="4701" y="790"/>
                    <a:pt x="5423" y="952"/>
                    <a:pt x="6094" y="1268"/>
                  </a:cubicBezTo>
                  <a:cubicBezTo>
                    <a:pt x="6101" y="1271"/>
                    <a:pt x="6108" y="1273"/>
                    <a:pt x="6115" y="1273"/>
                  </a:cubicBezTo>
                  <a:cubicBezTo>
                    <a:pt x="6174" y="1273"/>
                    <a:pt x="6243" y="1173"/>
                    <a:pt x="6216" y="1146"/>
                  </a:cubicBezTo>
                  <a:cubicBezTo>
                    <a:pt x="5790" y="629"/>
                    <a:pt x="5365" y="174"/>
                    <a:pt x="4726" y="52"/>
                  </a:cubicBezTo>
                  <a:cubicBezTo>
                    <a:pt x="4521" y="18"/>
                    <a:pt x="4320" y="1"/>
                    <a:pt x="4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5"/>
            <p:cNvSpPr/>
            <p:nvPr/>
          </p:nvSpPr>
          <p:spPr>
            <a:xfrm>
              <a:off x="6499967" y="3925806"/>
              <a:ext cx="95677" cy="41727"/>
            </a:xfrm>
            <a:custGeom>
              <a:avLst/>
              <a:gdLst/>
              <a:ahLst/>
              <a:cxnLst/>
              <a:rect l="l" t="t" r="r" b="b"/>
              <a:pathLst>
                <a:path w="4861" h="2120" extrusionOk="0">
                  <a:moveTo>
                    <a:pt x="3615" y="0"/>
                  </a:moveTo>
                  <a:cubicBezTo>
                    <a:pt x="3151" y="0"/>
                    <a:pt x="2662" y="112"/>
                    <a:pt x="2337" y="211"/>
                  </a:cubicBezTo>
                  <a:cubicBezTo>
                    <a:pt x="1395" y="485"/>
                    <a:pt x="605" y="1092"/>
                    <a:pt x="58" y="1913"/>
                  </a:cubicBezTo>
                  <a:cubicBezTo>
                    <a:pt x="1" y="2046"/>
                    <a:pt x="38" y="2119"/>
                    <a:pt x="111" y="2119"/>
                  </a:cubicBezTo>
                  <a:cubicBezTo>
                    <a:pt x="156" y="2119"/>
                    <a:pt x="213" y="2092"/>
                    <a:pt x="270" y="2035"/>
                  </a:cubicBezTo>
                  <a:lnTo>
                    <a:pt x="240" y="2035"/>
                  </a:lnTo>
                  <a:cubicBezTo>
                    <a:pt x="848" y="1488"/>
                    <a:pt x="1577" y="1092"/>
                    <a:pt x="2368" y="910"/>
                  </a:cubicBezTo>
                  <a:cubicBezTo>
                    <a:pt x="2639" y="837"/>
                    <a:pt x="2907" y="818"/>
                    <a:pt x="3173" y="818"/>
                  </a:cubicBezTo>
                  <a:cubicBezTo>
                    <a:pt x="3472" y="818"/>
                    <a:pt x="3769" y="842"/>
                    <a:pt x="4069" y="842"/>
                  </a:cubicBezTo>
                  <a:cubicBezTo>
                    <a:pt x="4280" y="842"/>
                    <a:pt x="4493" y="830"/>
                    <a:pt x="4708" y="789"/>
                  </a:cubicBezTo>
                  <a:cubicBezTo>
                    <a:pt x="4769" y="789"/>
                    <a:pt x="4860" y="697"/>
                    <a:pt x="4830" y="637"/>
                  </a:cubicBezTo>
                  <a:cubicBezTo>
                    <a:pt x="4651" y="149"/>
                    <a:pt x="4150" y="0"/>
                    <a:pt x="3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5"/>
            <p:cNvSpPr/>
            <p:nvPr/>
          </p:nvSpPr>
          <p:spPr>
            <a:xfrm>
              <a:off x="6541341" y="3869236"/>
              <a:ext cx="63870" cy="26256"/>
            </a:xfrm>
            <a:custGeom>
              <a:avLst/>
              <a:gdLst/>
              <a:ahLst/>
              <a:cxnLst/>
              <a:rect l="l" t="t" r="r" b="b"/>
              <a:pathLst>
                <a:path w="3245" h="1334" extrusionOk="0">
                  <a:moveTo>
                    <a:pt x="2393" y="1"/>
                  </a:moveTo>
                  <a:cubicBezTo>
                    <a:pt x="2099" y="1"/>
                    <a:pt x="1790" y="69"/>
                    <a:pt x="1573" y="137"/>
                  </a:cubicBezTo>
                  <a:cubicBezTo>
                    <a:pt x="965" y="319"/>
                    <a:pt x="418" y="714"/>
                    <a:pt x="22" y="1261"/>
                  </a:cubicBezTo>
                  <a:cubicBezTo>
                    <a:pt x="0" y="1306"/>
                    <a:pt x="11" y="1334"/>
                    <a:pt x="53" y="1334"/>
                  </a:cubicBezTo>
                  <a:cubicBezTo>
                    <a:pt x="69" y="1334"/>
                    <a:pt x="89" y="1330"/>
                    <a:pt x="114" y="1322"/>
                  </a:cubicBezTo>
                  <a:cubicBezTo>
                    <a:pt x="570" y="1018"/>
                    <a:pt x="1056" y="805"/>
                    <a:pt x="1573" y="653"/>
                  </a:cubicBezTo>
                  <a:cubicBezTo>
                    <a:pt x="1737" y="615"/>
                    <a:pt x="1901" y="604"/>
                    <a:pt x="2064" y="604"/>
                  </a:cubicBezTo>
                  <a:cubicBezTo>
                    <a:pt x="2281" y="604"/>
                    <a:pt x="2498" y="623"/>
                    <a:pt x="2710" y="623"/>
                  </a:cubicBezTo>
                  <a:cubicBezTo>
                    <a:pt x="2839" y="623"/>
                    <a:pt x="2967" y="616"/>
                    <a:pt x="3092" y="593"/>
                  </a:cubicBezTo>
                  <a:cubicBezTo>
                    <a:pt x="3153" y="593"/>
                    <a:pt x="3244" y="501"/>
                    <a:pt x="3214" y="441"/>
                  </a:cubicBezTo>
                  <a:cubicBezTo>
                    <a:pt x="3096" y="105"/>
                    <a:pt x="2756" y="1"/>
                    <a:pt x="2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5"/>
            <p:cNvSpPr/>
            <p:nvPr/>
          </p:nvSpPr>
          <p:spPr>
            <a:xfrm>
              <a:off x="6607005" y="3844986"/>
              <a:ext cx="32299" cy="15746"/>
            </a:xfrm>
            <a:custGeom>
              <a:avLst/>
              <a:gdLst/>
              <a:ahLst/>
              <a:cxnLst/>
              <a:rect l="l" t="t" r="r" b="b"/>
              <a:pathLst>
                <a:path w="1641" h="800" extrusionOk="0">
                  <a:moveTo>
                    <a:pt x="881" y="1"/>
                  </a:moveTo>
                  <a:cubicBezTo>
                    <a:pt x="547" y="31"/>
                    <a:pt x="243" y="183"/>
                    <a:pt x="30" y="457"/>
                  </a:cubicBezTo>
                  <a:cubicBezTo>
                    <a:pt x="5" y="481"/>
                    <a:pt x="1" y="526"/>
                    <a:pt x="32" y="526"/>
                  </a:cubicBezTo>
                  <a:cubicBezTo>
                    <a:pt x="39" y="526"/>
                    <a:pt x="49" y="523"/>
                    <a:pt x="60" y="518"/>
                  </a:cubicBezTo>
                  <a:cubicBezTo>
                    <a:pt x="172" y="422"/>
                    <a:pt x="299" y="377"/>
                    <a:pt x="431" y="377"/>
                  </a:cubicBezTo>
                  <a:cubicBezTo>
                    <a:pt x="551" y="377"/>
                    <a:pt x="674" y="415"/>
                    <a:pt x="790" y="487"/>
                  </a:cubicBezTo>
                  <a:cubicBezTo>
                    <a:pt x="1003" y="609"/>
                    <a:pt x="1246" y="730"/>
                    <a:pt x="1519" y="791"/>
                  </a:cubicBezTo>
                  <a:cubicBezTo>
                    <a:pt x="1531" y="797"/>
                    <a:pt x="1542" y="799"/>
                    <a:pt x="1552" y="799"/>
                  </a:cubicBezTo>
                  <a:cubicBezTo>
                    <a:pt x="1600" y="799"/>
                    <a:pt x="1641" y="750"/>
                    <a:pt x="1641" y="700"/>
                  </a:cubicBezTo>
                  <a:cubicBezTo>
                    <a:pt x="1580" y="305"/>
                    <a:pt x="1246" y="31"/>
                    <a:pt x="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5"/>
            <p:cNvSpPr/>
            <p:nvPr/>
          </p:nvSpPr>
          <p:spPr>
            <a:xfrm>
              <a:off x="5841086" y="4442377"/>
              <a:ext cx="101207" cy="33342"/>
            </a:xfrm>
            <a:custGeom>
              <a:avLst/>
              <a:gdLst/>
              <a:ahLst/>
              <a:cxnLst/>
              <a:rect l="l" t="t" r="r" b="b"/>
              <a:pathLst>
                <a:path w="5142" h="1694" extrusionOk="0">
                  <a:moveTo>
                    <a:pt x="3415" y="1"/>
                  </a:moveTo>
                  <a:cubicBezTo>
                    <a:pt x="3075" y="1"/>
                    <a:pt x="2734" y="55"/>
                    <a:pt x="2406" y="168"/>
                  </a:cubicBezTo>
                  <a:cubicBezTo>
                    <a:pt x="1555" y="381"/>
                    <a:pt x="765" y="837"/>
                    <a:pt x="96" y="1445"/>
                  </a:cubicBezTo>
                  <a:cubicBezTo>
                    <a:pt x="0" y="1541"/>
                    <a:pt x="37" y="1694"/>
                    <a:pt x="132" y="1694"/>
                  </a:cubicBezTo>
                  <a:cubicBezTo>
                    <a:pt x="157" y="1694"/>
                    <a:pt x="186" y="1683"/>
                    <a:pt x="218" y="1657"/>
                  </a:cubicBezTo>
                  <a:lnTo>
                    <a:pt x="248" y="1657"/>
                  </a:lnTo>
                  <a:cubicBezTo>
                    <a:pt x="1463" y="820"/>
                    <a:pt x="2990" y="583"/>
                    <a:pt x="4445" y="583"/>
                  </a:cubicBezTo>
                  <a:cubicBezTo>
                    <a:pt x="4628" y="583"/>
                    <a:pt x="4810" y="587"/>
                    <a:pt x="4990" y="594"/>
                  </a:cubicBezTo>
                  <a:cubicBezTo>
                    <a:pt x="5051" y="594"/>
                    <a:pt x="5142" y="502"/>
                    <a:pt x="5081" y="442"/>
                  </a:cubicBezTo>
                  <a:cubicBezTo>
                    <a:pt x="4566" y="155"/>
                    <a:pt x="3990" y="1"/>
                    <a:pt x="3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5"/>
            <p:cNvSpPr/>
            <p:nvPr/>
          </p:nvSpPr>
          <p:spPr>
            <a:xfrm>
              <a:off x="5787822" y="4428953"/>
              <a:ext cx="59953" cy="25312"/>
            </a:xfrm>
            <a:custGeom>
              <a:avLst/>
              <a:gdLst/>
              <a:ahLst/>
              <a:cxnLst/>
              <a:rect l="l" t="t" r="r" b="b"/>
              <a:pathLst>
                <a:path w="3046" h="1286" extrusionOk="0">
                  <a:moveTo>
                    <a:pt x="2162" y="1"/>
                  </a:moveTo>
                  <a:cubicBezTo>
                    <a:pt x="1824" y="1"/>
                    <a:pt x="1483" y="63"/>
                    <a:pt x="1161" y="181"/>
                  </a:cubicBezTo>
                  <a:cubicBezTo>
                    <a:pt x="675" y="364"/>
                    <a:pt x="279" y="728"/>
                    <a:pt x="36" y="1184"/>
                  </a:cubicBezTo>
                  <a:cubicBezTo>
                    <a:pt x="1" y="1256"/>
                    <a:pt x="38" y="1285"/>
                    <a:pt x="87" y="1285"/>
                  </a:cubicBezTo>
                  <a:cubicBezTo>
                    <a:pt x="122" y="1285"/>
                    <a:pt x="163" y="1270"/>
                    <a:pt x="188" y="1245"/>
                  </a:cubicBezTo>
                  <a:cubicBezTo>
                    <a:pt x="492" y="941"/>
                    <a:pt x="918" y="728"/>
                    <a:pt x="1343" y="637"/>
                  </a:cubicBezTo>
                  <a:cubicBezTo>
                    <a:pt x="1860" y="485"/>
                    <a:pt x="2377" y="364"/>
                    <a:pt x="2893" y="242"/>
                  </a:cubicBezTo>
                  <a:cubicBezTo>
                    <a:pt x="2924" y="242"/>
                    <a:pt x="3045" y="121"/>
                    <a:pt x="2954" y="121"/>
                  </a:cubicBezTo>
                  <a:cubicBezTo>
                    <a:pt x="2699" y="40"/>
                    <a:pt x="2431" y="1"/>
                    <a:pt x="2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5"/>
            <p:cNvSpPr/>
            <p:nvPr/>
          </p:nvSpPr>
          <p:spPr>
            <a:xfrm>
              <a:off x="5918618" y="4390315"/>
              <a:ext cx="57788" cy="14093"/>
            </a:xfrm>
            <a:custGeom>
              <a:avLst/>
              <a:gdLst/>
              <a:ahLst/>
              <a:cxnLst/>
              <a:rect l="l" t="t" r="r" b="b"/>
              <a:pathLst>
                <a:path w="2936" h="716" extrusionOk="0">
                  <a:moveTo>
                    <a:pt x="1822" y="1"/>
                  </a:moveTo>
                  <a:cubicBezTo>
                    <a:pt x="1223" y="1"/>
                    <a:pt x="561" y="308"/>
                    <a:pt x="78" y="594"/>
                  </a:cubicBezTo>
                  <a:cubicBezTo>
                    <a:pt x="51" y="594"/>
                    <a:pt x="0" y="690"/>
                    <a:pt x="53" y="690"/>
                  </a:cubicBezTo>
                  <a:cubicBezTo>
                    <a:pt x="60" y="690"/>
                    <a:pt x="68" y="689"/>
                    <a:pt x="78" y="685"/>
                  </a:cubicBezTo>
                  <a:lnTo>
                    <a:pt x="48" y="685"/>
                  </a:lnTo>
                  <a:cubicBezTo>
                    <a:pt x="418" y="550"/>
                    <a:pt x="793" y="499"/>
                    <a:pt x="1169" y="499"/>
                  </a:cubicBezTo>
                  <a:cubicBezTo>
                    <a:pt x="1720" y="499"/>
                    <a:pt x="2272" y="607"/>
                    <a:pt x="2814" y="716"/>
                  </a:cubicBezTo>
                  <a:cubicBezTo>
                    <a:pt x="2875" y="716"/>
                    <a:pt x="2935" y="625"/>
                    <a:pt x="2905" y="564"/>
                  </a:cubicBezTo>
                  <a:cubicBezTo>
                    <a:pt x="2630" y="151"/>
                    <a:pt x="2241" y="1"/>
                    <a:pt x="1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5"/>
            <p:cNvSpPr/>
            <p:nvPr/>
          </p:nvSpPr>
          <p:spPr>
            <a:xfrm>
              <a:off x="5009759" y="4754300"/>
              <a:ext cx="175036" cy="44482"/>
            </a:xfrm>
            <a:custGeom>
              <a:avLst/>
              <a:gdLst/>
              <a:ahLst/>
              <a:cxnLst/>
              <a:rect l="l" t="t" r="r" b="b"/>
              <a:pathLst>
                <a:path w="8893" h="2260" extrusionOk="0">
                  <a:moveTo>
                    <a:pt x="4396" y="0"/>
                  </a:moveTo>
                  <a:cubicBezTo>
                    <a:pt x="2853" y="0"/>
                    <a:pt x="1374" y="480"/>
                    <a:pt x="112" y="1312"/>
                  </a:cubicBezTo>
                  <a:cubicBezTo>
                    <a:pt x="56" y="1368"/>
                    <a:pt x="1" y="1499"/>
                    <a:pt x="83" y="1499"/>
                  </a:cubicBezTo>
                  <a:cubicBezTo>
                    <a:pt x="91" y="1499"/>
                    <a:pt x="101" y="1497"/>
                    <a:pt x="112" y="1495"/>
                  </a:cubicBezTo>
                  <a:cubicBezTo>
                    <a:pt x="811" y="1373"/>
                    <a:pt x="1479" y="1130"/>
                    <a:pt x="2179" y="1008"/>
                  </a:cubicBezTo>
                  <a:cubicBezTo>
                    <a:pt x="2689" y="915"/>
                    <a:pt x="3218" y="876"/>
                    <a:pt x="3737" y="876"/>
                  </a:cubicBezTo>
                  <a:cubicBezTo>
                    <a:pt x="3898" y="876"/>
                    <a:pt x="4057" y="879"/>
                    <a:pt x="4215" y="887"/>
                  </a:cubicBezTo>
                  <a:cubicBezTo>
                    <a:pt x="4945" y="917"/>
                    <a:pt x="5644" y="1069"/>
                    <a:pt x="6312" y="1343"/>
                  </a:cubicBezTo>
                  <a:cubicBezTo>
                    <a:pt x="6647" y="1464"/>
                    <a:pt x="6981" y="1647"/>
                    <a:pt x="7315" y="1799"/>
                  </a:cubicBezTo>
                  <a:cubicBezTo>
                    <a:pt x="7528" y="1890"/>
                    <a:pt x="7741" y="1981"/>
                    <a:pt x="7984" y="2011"/>
                  </a:cubicBezTo>
                  <a:cubicBezTo>
                    <a:pt x="8227" y="2072"/>
                    <a:pt x="8440" y="2194"/>
                    <a:pt x="8683" y="2254"/>
                  </a:cubicBezTo>
                  <a:cubicBezTo>
                    <a:pt x="8690" y="2258"/>
                    <a:pt x="8697" y="2259"/>
                    <a:pt x="8705" y="2259"/>
                  </a:cubicBezTo>
                  <a:cubicBezTo>
                    <a:pt x="8774" y="2259"/>
                    <a:pt x="8893" y="2154"/>
                    <a:pt x="8866" y="2072"/>
                  </a:cubicBezTo>
                  <a:cubicBezTo>
                    <a:pt x="8501" y="1312"/>
                    <a:pt x="7832" y="735"/>
                    <a:pt x="7011" y="492"/>
                  </a:cubicBezTo>
                  <a:cubicBezTo>
                    <a:pt x="6252" y="188"/>
                    <a:pt x="5461" y="5"/>
                    <a:pt x="4671" y="5"/>
                  </a:cubicBezTo>
                  <a:cubicBezTo>
                    <a:pt x="4579" y="2"/>
                    <a:pt x="4487" y="0"/>
                    <a:pt x="4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5"/>
            <p:cNvSpPr/>
            <p:nvPr/>
          </p:nvSpPr>
          <p:spPr>
            <a:xfrm>
              <a:off x="6241642" y="4519969"/>
              <a:ext cx="2222194" cy="492436"/>
            </a:xfrm>
            <a:custGeom>
              <a:avLst/>
              <a:gdLst/>
              <a:ahLst/>
              <a:cxnLst/>
              <a:rect l="l" t="t" r="r" b="b"/>
              <a:pathLst>
                <a:path w="112902" h="25019" extrusionOk="0">
                  <a:moveTo>
                    <a:pt x="109988" y="1"/>
                  </a:moveTo>
                  <a:cubicBezTo>
                    <a:pt x="109157" y="1"/>
                    <a:pt x="108319" y="110"/>
                    <a:pt x="107521" y="226"/>
                  </a:cubicBezTo>
                  <a:cubicBezTo>
                    <a:pt x="105759" y="499"/>
                    <a:pt x="104026" y="955"/>
                    <a:pt x="102202" y="1077"/>
                  </a:cubicBezTo>
                  <a:cubicBezTo>
                    <a:pt x="101686" y="1100"/>
                    <a:pt x="101169" y="1111"/>
                    <a:pt x="100653" y="1111"/>
                  </a:cubicBezTo>
                  <a:cubicBezTo>
                    <a:pt x="99104" y="1111"/>
                    <a:pt x="97559" y="1008"/>
                    <a:pt x="96032" y="803"/>
                  </a:cubicBezTo>
                  <a:cubicBezTo>
                    <a:pt x="95059" y="667"/>
                    <a:pt x="94071" y="598"/>
                    <a:pt x="93084" y="598"/>
                  </a:cubicBezTo>
                  <a:cubicBezTo>
                    <a:pt x="92096" y="598"/>
                    <a:pt x="91108" y="667"/>
                    <a:pt x="90135" y="803"/>
                  </a:cubicBezTo>
                  <a:cubicBezTo>
                    <a:pt x="86700" y="1320"/>
                    <a:pt x="83326" y="2262"/>
                    <a:pt x="79922" y="2961"/>
                  </a:cubicBezTo>
                  <a:cubicBezTo>
                    <a:pt x="78257" y="3328"/>
                    <a:pt x="76565" y="3512"/>
                    <a:pt x="74872" y="3512"/>
                  </a:cubicBezTo>
                  <a:cubicBezTo>
                    <a:pt x="74742" y="3512"/>
                    <a:pt x="74612" y="3511"/>
                    <a:pt x="74481" y="3509"/>
                  </a:cubicBezTo>
                  <a:cubicBezTo>
                    <a:pt x="72445" y="3417"/>
                    <a:pt x="70469" y="2931"/>
                    <a:pt x="68463" y="2505"/>
                  </a:cubicBezTo>
                  <a:cubicBezTo>
                    <a:pt x="67221" y="2241"/>
                    <a:pt x="65937" y="2017"/>
                    <a:pt x="64659" y="2017"/>
                  </a:cubicBezTo>
                  <a:cubicBezTo>
                    <a:pt x="64029" y="2017"/>
                    <a:pt x="63401" y="2071"/>
                    <a:pt x="62779" y="2201"/>
                  </a:cubicBezTo>
                  <a:cubicBezTo>
                    <a:pt x="61138" y="2597"/>
                    <a:pt x="59648" y="3296"/>
                    <a:pt x="58068" y="3812"/>
                  </a:cubicBezTo>
                  <a:cubicBezTo>
                    <a:pt x="56183" y="4420"/>
                    <a:pt x="54177" y="4481"/>
                    <a:pt x="52232" y="4664"/>
                  </a:cubicBezTo>
                  <a:cubicBezTo>
                    <a:pt x="50286" y="4846"/>
                    <a:pt x="48402" y="5059"/>
                    <a:pt x="46487" y="5332"/>
                  </a:cubicBezTo>
                  <a:cubicBezTo>
                    <a:pt x="38766" y="6366"/>
                    <a:pt x="31167" y="8189"/>
                    <a:pt x="24024" y="11351"/>
                  </a:cubicBezTo>
                  <a:cubicBezTo>
                    <a:pt x="16517" y="14573"/>
                    <a:pt x="9313" y="18463"/>
                    <a:pt x="2504" y="22931"/>
                  </a:cubicBezTo>
                  <a:cubicBezTo>
                    <a:pt x="1653" y="23478"/>
                    <a:pt x="863" y="24086"/>
                    <a:pt x="103" y="24755"/>
                  </a:cubicBezTo>
                  <a:cubicBezTo>
                    <a:pt x="0" y="24832"/>
                    <a:pt x="6" y="25018"/>
                    <a:pt x="121" y="25018"/>
                  </a:cubicBezTo>
                  <a:cubicBezTo>
                    <a:pt x="142" y="25018"/>
                    <a:pt x="166" y="25012"/>
                    <a:pt x="194" y="24998"/>
                  </a:cubicBezTo>
                  <a:lnTo>
                    <a:pt x="225" y="24998"/>
                  </a:lnTo>
                  <a:cubicBezTo>
                    <a:pt x="1957" y="24086"/>
                    <a:pt x="3599" y="22992"/>
                    <a:pt x="5270" y="21959"/>
                  </a:cubicBezTo>
                  <a:cubicBezTo>
                    <a:pt x="7003" y="20895"/>
                    <a:pt x="8766" y="19861"/>
                    <a:pt x="10529" y="18858"/>
                  </a:cubicBezTo>
                  <a:cubicBezTo>
                    <a:pt x="14085" y="16883"/>
                    <a:pt x="17672" y="15028"/>
                    <a:pt x="21380" y="13357"/>
                  </a:cubicBezTo>
                  <a:cubicBezTo>
                    <a:pt x="24967" y="11655"/>
                    <a:pt x="28705" y="10196"/>
                    <a:pt x="32535" y="9041"/>
                  </a:cubicBezTo>
                  <a:cubicBezTo>
                    <a:pt x="36183" y="7977"/>
                    <a:pt x="39921" y="7156"/>
                    <a:pt x="43691" y="6578"/>
                  </a:cubicBezTo>
                  <a:cubicBezTo>
                    <a:pt x="47551" y="5971"/>
                    <a:pt x="51472" y="5697"/>
                    <a:pt x="55362" y="5241"/>
                  </a:cubicBezTo>
                  <a:cubicBezTo>
                    <a:pt x="57004" y="4998"/>
                    <a:pt x="58584" y="4512"/>
                    <a:pt x="60104" y="3843"/>
                  </a:cubicBezTo>
                  <a:cubicBezTo>
                    <a:pt x="60986" y="3478"/>
                    <a:pt x="61806" y="2992"/>
                    <a:pt x="62749" y="2779"/>
                  </a:cubicBezTo>
                  <a:cubicBezTo>
                    <a:pt x="63332" y="2670"/>
                    <a:pt x="63927" y="2615"/>
                    <a:pt x="64526" y="2615"/>
                  </a:cubicBezTo>
                  <a:cubicBezTo>
                    <a:pt x="64925" y="2615"/>
                    <a:pt x="65326" y="2639"/>
                    <a:pt x="65727" y="2688"/>
                  </a:cubicBezTo>
                  <a:cubicBezTo>
                    <a:pt x="67764" y="2901"/>
                    <a:pt x="69709" y="3509"/>
                    <a:pt x="71715" y="3812"/>
                  </a:cubicBezTo>
                  <a:cubicBezTo>
                    <a:pt x="72814" y="3996"/>
                    <a:pt x="73912" y="4090"/>
                    <a:pt x="75017" y="4090"/>
                  </a:cubicBezTo>
                  <a:cubicBezTo>
                    <a:pt x="75747" y="4090"/>
                    <a:pt x="76480" y="4049"/>
                    <a:pt x="77217" y="3964"/>
                  </a:cubicBezTo>
                  <a:cubicBezTo>
                    <a:pt x="80682" y="3569"/>
                    <a:pt x="83904" y="2141"/>
                    <a:pt x="87308" y="1381"/>
                  </a:cubicBezTo>
                  <a:cubicBezTo>
                    <a:pt x="88582" y="1095"/>
                    <a:pt x="89887" y="953"/>
                    <a:pt x="91189" y="953"/>
                  </a:cubicBezTo>
                  <a:cubicBezTo>
                    <a:pt x="91690" y="953"/>
                    <a:pt x="92190" y="974"/>
                    <a:pt x="92688" y="1016"/>
                  </a:cubicBezTo>
                  <a:cubicBezTo>
                    <a:pt x="94786" y="1229"/>
                    <a:pt x="96792" y="1746"/>
                    <a:pt x="98859" y="1958"/>
                  </a:cubicBezTo>
                  <a:cubicBezTo>
                    <a:pt x="99361" y="1992"/>
                    <a:pt x="99863" y="2010"/>
                    <a:pt x="100365" y="2010"/>
                  </a:cubicBezTo>
                  <a:cubicBezTo>
                    <a:pt x="101654" y="2010"/>
                    <a:pt x="102939" y="1895"/>
                    <a:pt x="104208" y="1654"/>
                  </a:cubicBezTo>
                  <a:cubicBezTo>
                    <a:pt x="106032" y="1350"/>
                    <a:pt x="107825" y="955"/>
                    <a:pt x="109680" y="925"/>
                  </a:cubicBezTo>
                  <a:cubicBezTo>
                    <a:pt x="110561" y="925"/>
                    <a:pt x="111443" y="955"/>
                    <a:pt x="112294" y="1046"/>
                  </a:cubicBezTo>
                  <a:cubicBezTo>
                    <a:pt x="112506" y="1046"/>
                    <a:pt x="112902" y="651"/>
                    <a:pt x="112628" y="530"/>
                  </a:cubicBezTo>
                  <a:cubicBezTo>
                    <a:pt x="111801" y="132"/>
                    <a:pt x="110899" y="1"/>
                    <a:pt x="109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5"/>
            <p:cNvSpPr/>
            <p:nvPr/>
          </p:nvSpPr>
          <p:spPr>
            <a:xfrm>
              <a:off x="8383744" y="4418363"/>
              <a:ext cx="698197" cy="168364"/>
            </a:xfrm>
            <a:custGeom>
              <a:avLst/>
              <a:gdLst/>
              <a:ahLst/>
              <a:cxnLst/>
              <a:rect l="l" t="t" r="r" b="b"/>
              <a:pathLst>
                <a:path w="35473" h="8554" extrusionOk="0">
                  <a:moveTo>
                    <a:pt x="28375" y="0"/>
                  </a:moveTo>
                  <a:cubicBezTo>
                    <a:pt x="27638" y="0"/>
                    <a:pt x="26901" y="53"/>
                    <a:pt x="26171" y="160"/>
                  </a:cubicBezTo>
                  <a:cubicBezTo>
                    <a:pt x="23588" y="585"/>
                    <a:pt x="21186" y="1771"/>
                    <a:pt x="18724" y="2622"/>
                  </a:cubicBezTo>
                  <a:cubicBezTo>
                    <a:pt x="17478" y="3078"/>
                    <a:pt x="16141" y="3382"/>
                    <a:pt x="14834" y="3473"/>
                  </a:cubicBezTo>
                  <a:cubicBezTo>
                    <a:pt x="14518" y="3491"/>
                    <a:pt x="14204" y="3496"/>
                    <a:pt x="13892" y="3496"/>
                  </a:cubicBezTo>
                  <a:cubicBezTo>
                    <a:pt x="13561" y="3496"/>
                    <a:pt x="13231" y="3490"/>
                    <a:pt x="12901" y="3490"/>
                  </a:cubicBezTo>
                  <a:cubicBezTo>
                    <a:pt x="12493" y="3490"/>
                    <a:pt x="12085" y="3498"/>
                    <a:pt x="11672" y="3534"/>
                  </a:cubicBezTo>
                  <a:cubicBezTo>
                    <a:pt x="9393" y="3716"/>
                    <a:pt x="7143" y="4233"/>
                    <a:pt x="4985" y="5023"/>
                  </a:cubicBezTo>
                  <a:cubicBezTo>
                    <a:pt x="3830" y="5418"/>
                    <a:pt x="2736" y="5935"/>
                    <a:pt x="1703" y="6573"/>
                  </a:cubicBezTo>
                  <a:cubicBezTo>
                    <a:pt x="1034" y="7029"/>
                    <a:pt x="92" y="7667"/>
                    <a:pt x="0" y="8519"/>
                  </a:cubicBezTo>
                  <a:cubicBezTo>
                    <a:pt x="0" y="8544"/>
                    <a:pt x="11" y="8554"/>
                    <a:pt x="24" y="8554"/>
                  </a:cubicBezTo>
                  <a:cubicBezTo>
                    <a:pt x="41" y="8554"/>
                    <a:pt x="61" y="8536"/>
                    <a:pt x="61" y="8519"/>
                  </a:cubicBezTo>
                  <a:cubicBezTo>
                    <a:pt x="669" y="8063"/>
                    <a:pt x="1277" y="7607"/>
                    <a:pt x="1915" y="7212"/>
                  </a:cubicBezTo>
                  <a:cubicBezTo>
                    <a:pt x="2797" y="6664"/>
                    <a:pt x="3739" y="6239"/>
                    <a:pt x="4712" y="5905"/>
                  </a:cubicBezTo>
                  <a:cubicBezTo>
                    <a:pt x="6779" y="5114"/>
                    <a:pt x="8937" y="4628"/>
                    <a:pt x="11125" y="4415"/>
                  </a:cubicBezTo>
                  <a:cubicBezTo>
                    <a:pt x="11471" y="4383"/>
                    <a:pt x="11820" y="4373"/>
                    <a:pt x="12170" y="4373"/>
                  </a:cubicBezTo>
                  <a:cubicBezTo>
                    <a:pt x="12653" y="4373"/>
                    <a:pt x="13139" y="4391"/>
                    <a:pt x="13619" y="4391"/>
                  </a:cubicBezTo>
                  <a:cubicBezTo>
                    <a:pt x="13771" y="4391"/>
                    <a:pt x="13923" y="4389"/>
                    <a:pt x="14074" y="4385"/>
                  </a:cubicBezTo>
                  <a:cubicBezTo>
                    <a:pt x="15350" y="4324"/>
                    <a:pt x="16627" y="4111"/>
                    <a:pt x="17843" y="3716"/>
                  </a:cubicBezTo>
                  <a:cubicBezTo>
                    <a:pt x="20214" y="2956"/>
                    <a:pt x="22433" y="1710"/>
                    <a:pt x="24864" y="1102"/>
                  </a:cubicBezTo>
                  <a:cubicBezTo>
                    <a:pt x="25898" y="859"/>
                    <a:pt x="26945" y="737"/>
                    <a:pt x="27996" y="737"/>
                  </a:cubicBezTo>
                  <a:cubicBezTo>
                    <a:pt x="28522" y="737"/>
                    <a:pt x="29049" y="768"/>
                    <a:pt x="29576" y="828"/>
                  </a:cubicBezTo>
                  <a:cubicBezTo>
                    <a:pt x="30518" y="920"/>
                    <a:pt x="31460" y="1132"/>
                    <a:pt x="32372" y="1315"/>
                  </a:cubicBezTo>
                  <a:cubicBezTo>
                    <a:pt x="32797" y="1376"/>
                    <a:pt x="33223" y="1467"/>
                    <a:pt x="33649" y="1497"/>
                  </a:cubicBezTo>
                  <a:cubicBezTo>
                    <a:pt x="33907" y="1512"/>
                    <a:pt x="34165" y="1520"/>
                    <a:pt x="34424" y="1520"/>
                  </a:cubicBezTo>
                  <a:cubicBezTo>
                    <a:pt x="34682" y="1520"/>
                    <a:pt x="34940" y="1512"/>
                    <a:pt x="35199" y="1497"/>
                  </a:cubicBezTo>
                  <a:cubicBezTo>
                    <a:pt x="35290" y="1497"/>
                    <a:pt x="35472" y="1315"/>
                    <a:pt x="35351" y="1284"/>
                  </a:cubicBezTo>
                  <a:cubicBezTo>
                    <a:pt x="34956" y="1163"/>
                    <a:pt x="34621" y="1011"/>
                    <a:pt x="34226" y="889"/>
                  </a:cubicBezTo>
                  <a:cubicBezTo>
                    <a:pt x="33831" y="798"/>
                    <a:pt x="33405" y="676"/>
                    <a:pt x="33010" y="616"/>
                  </a:cubicBezTo>
                  <a:cubicBezTo>
                    <a:pt x="32190" y="433"/>
                    <a:pt x="31399" y="281"/>
                    <a:pt x="30579" y="160"/>
                  </a:cubicBezTo>
                  <a:cubicBezTo>
                    <a:pt x="29849" y="53"/>
                    <a:pt x="29112" y="0"/>
                    <a:pt x="28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5"/>
            <p:cNvSpPr/>
            <p:nvPr/>
          </p:nvSpPr>
          <p:spPr>
            <a:xfrm>
              <a:off x="8172620" y="3950302"/>
              <a:ext cx="486689" cy="89418"/>
            </a:xfrm>
            <a:custGeom>
              <a:avLst/>
              <a:gdLst/>
              <a:ahLst/>
              <a:cxnLst/>
              <a:rect l="l" t="t" r="r" b="b"/>
              <a:pathLst>
                <a:path w="24727" h="4543" extrusionOk="0">
                  <a:moveTo>
                    <a:pt x="21827" y="1"/>
                  </a:moveTo>
                  <a:cubicBezTo>
                    <a:pt x="21671" y="1"/>
                    <a:pt x="21513" y="4"/>
                    <a:pt x="21356" y="11"/>
                  </a:cubicBezTo>
                  <a:cubicBezTo>
                    <a:pt x="19776" y="163"/>
                    <a:pt x="18165" y="406"/>
                    <a:pt x="16615" y="741"/>
                  </a:cubicBezTo>
                  <a:cubicBezTo>
                    <a:pt x="15885" y="862"/>
                    <a:pt x="15156" y="1014"/>
                    <a:pt x="14426" y="1075"/>
                  </a:cubicBezTo>
                  <a:cubicBezTo>
                    <a:pt x="14153" y="1095"/>
                    <a:pt x="13879" y="1102"/>
                    <a:pt x="13607" y="1102"/>
                  </a:cubicBezTo>
                  <a:cubicBezTo>
                    <a:pt x="13062" y="1102"/>
                    <a:pt x="12521" y="1075"/>
                    <a:pt x="11994" y="1075"/>
                  </a:cubicBezTo>
                  <a:cubicBezTo>
                    <a:pt x="11277" y="1051"/>
                    <a:pt x="10555" y="1022"/>
                    <a:pt x="9835" y="1022"/>
                  </a:cubicBezTo>
                  <a:cubicBezTo>
                    <a:pt x="8726" y="1022"/>
                    <a:pt x="7623" y="1090"/>
                    <a:pt x="6554" y="1349"/>
                  </a:cubicBezTo>
                  <a:cubicBezTo>
                    <a:pt x="5429" y="1653"/>
                    <a:pt x="4365" y="2048"/>
                    <a:pt x="3332" y="2534"/>
                  </a:cubicBezTo>
                  <a:cubicBezTo>
                    <a:pt x="2268" y="2960"/>
                    <a:pt x="1052" y="3415"/>
                    <a:pt x="201" y="4236"/>
                  </a:cubicBezTo>
                  <a:cubicBezTo>
                    <a:pt x="115" y="4294"/>
                    <a:pt x="1" y="4542"/>
                    <a:pt x="170" y="4542"/>
                  </a:cubicBezTo>
                  <a:cubicBezTo>
                    <a:pt x="180" y="4542"/>
                    <a:pt x="190" y="4542"/>
                    <a:pt x="201" y="4540"/>
                  </a:cubicBezTo>
                  <a:cubicBezTo>
                    <a:pt x="1082" y="4449"/>
                    <a:pt x="1964" y="3902"/>
                    <a:pt x="2785" y="3567"/>
                  </a:cubicBezTo>
                  <a:cubicBezTo>
                    <a:pt x="3727" y="3081"/>
                    <a:pt x="4699" y="2716"/>
                    <a:pt x="5703" y="2382"/>
                  </a:cubicBezTo>
                  <a:cubicBezTo>
                    <a:pt x="6992" y="2014"/>
                    <a:pt x="8316" y="1942"/>
                    <a:pt x="9649" y="1942"/>
                  </a:cubicBezTo>
                  <a:cubicBezTo>
                    <a:pt x="10075" y="1942"/>
                    <a:pt x="10503" y="1949"/>
                    <a:pt x="10931" y="1956"/>
                  </a:cubicBezTo>
                  <a:cubicBezTo>
                    <a:pt x="11452" y="1998"/>
                    <a:pt x="11974" y="2018"/>
                    <a:pt x="12495" y="2018"/>
                  </a:cubicBezTo>
                  <a:cubicBezTo>
                    <a:pt x="13493" y="2018"/>
                    <a:pt x="14492" y="1944"/>
                    <a:pt x="15490" y="1804"/>
                  </a:cubicBezTo>
                  <a:cubicBezTo>
                    <a:pt x="17040" y="1531"/>
                    <a:pt x="18530" y="1075"/>
                    <a:pt x="20080" y="862"/>
                  </a:cubicBezTo>
                  <a:cubicBezTo>
                    <a:pt x="20503" y="797"/>
                    <a:pt x="20935" y="767"/>
                    <a:pt x="21367" y="767"/>
                  </a:cubicBezTo>
                  <a:cubicBezTo>
                    <a:pt x="21741" y="767"/>
                    <a:pt x="22114" y="789"/>
                    <a:pt x="22481" y="832"/>
                  </a:cubicBezTo>
                  <a:cubicBezTo>
                    <a:pt x="22846" y="862"/>
                    <a:pt x="23180" y="953"/>
                    <a:pt x="23514" y="1105"/>
                  </a:cubicBezTo>
                  <a:cubicBezTo>
                    <a:pt x="23849" y="1227"/>
                    <a:pt x="24183" y="1318"/>
                    <a:pt x="24548" y="1379"/>
                  </a:cubicBezTo>
                  <a:cubicBezTo>
                    <a:pt x="24554" y="1382"/>
                    <a:pt x="24562" y="1384"/>
                    <a:pt x="24569" y="1384"/>
                  </a:cubicBezTo>
                  <a:cubicBezTo>
                    <a:pt x="24633" y="1384"/>
                    <a:pt x="24727" y="1281"/>
                    <a:pt x="24700" y="1227"/>
                  </a:cubicBezTo>
                  <a:cubicBezTo>
                    <a:pt x="24639" y="923"/>
                    <a:pt x="24487" y="680"/>
                    <a:pt x="24274" y="497"/>
                  </a:cubicBezTo>
                  <a:cubicBezTo>
                    <a:pt x="24001" y="315"/>
                    <a:pt x="23727" y="224"/>
                    <a:pt x="23423" y="163"/>
                  </a:cubicBezTo>
                  <a:cubicBezTo>
                    <a:pt x="22905" y="45"/>
                    <a:pt x="22368" y="1"/>
                    <a:pt x="218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5"/>
            <p:cNvSpPr/>
            <p:nvPr/>
          </p:nvSpPr>
          <p:spPr>
            <a:xfrm>
              <a:off x="8586640" y="3959101"/>
              <a:ext cx="188224" cy="71999"/>
            </a:xfrm>
            <a:custGeom>
              <a:avLst/>
              <a:gdLst/>
              <a:ahLst/>
              <a:cxnLst/>
              <a:rect l="l" t="t" r="r" b="b"/>
              <a:pathLst>
                <a:path w="9563" h="3658" extrusionOk="0">
                  <a:moveTo>
                    <a:pt x="7587" y="0"/>
                  </a:moveTo>
                  <a:cubicBezTo>
                    <a:pt x="7392" y="0"/>
                    <a:pt x="7198" y="7"/>
                    <a:pt x="7009" y="20"/>
                  </a:cubicBezTo>
                  <a:cubicBezTo>
                    <a:pt x="6067" y="111"/>
                    <a:pt x="5125" y="294"/>
                    <a:pt x="4213" y="567"/>
                  </a:cubicBezTo>
                  <a:cubicBezTo>
                    <a:pt x="3362" y="841"/>
                    <a:pt x="2541" y="1236"/>
                    <a:pt x="1781" y="1753"/>
                  </a:cubicBezTo>
                  <a:cubicBezTo>
                    <a:pt x="1082" y="2239"/>
                    <a:pt x="474" y="2877"/>
                    <a:pt x="18" y="3607"/>
                  </a:cubicBezTo>
                  <a:cubicBezTo>
                    <a:pt x="1" y="3642"/>
                    <a:pt x="4" y="3657"/>
                    <a:pt x="15" y="3657"/>
                  </a:cubicBezTo>
                  <a:cubicBezTo>
                    <a:pt x="24" y="3657"/>
                    <a:pt x="36" y="3650"/>
                    <a:pt x="49" y="3637"/>
                  </a:cubicBezTo>
                  <a:cubicBezTo>
                    <a:pt x="1143" y="2513"/>
                    <a:pt x="2815" y="1783"/>
                    <a:pt x="4274" y="1357"/>
                  </a:cubicBezTo>
                  <a:cubicBezTo>
                    <a:pt x="5064" y="1145"/>
                    <a:pt x="5854" y="993"/>
                    <a:pt x="6675" y="962"/>
                  </a:cubicBezTo>
                  <a:cubicBezTo>
                    <a:pt x="7101" y="932"/>
                    <a:pt x="7526" y="932"/>
                    <a:pt x="7952" y="871"/>
                  </a:cubicBezTo>
                  <a:cubicBezTo>
                    <a:pt x="8438" y="841"/>
                    <a:pt x="8894" y="658"/>
                    <a:pt x="9380" y="658"/>
                  </a:cubicBezTo>
                  <a:cubicBezTo>
                    <a:pt x="9411" y="658"/>
                    <a:pt x="9563" y="537"/>
                    <a:pt x="9471" y="506"/>
                  </a:cubicBezTo>
                  <a:cubicBezTo>
                    <a:pt x="9137" y="324"/>
                    <a:pt x="8772" y="172"/>
                    <a:pt x="8408" y="50"/>
                  </a:cubicBezTo>
                  <a:cubicBezTo>
                    <a:pt x="8141" y="15"/>
                    <a:pt x="7863" y="0"/>
                    <a:pt x="7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5"/>
            <p:cNvSpPr/>
            <p:nvPr/>
          </p:nvSpPr>
          <p:spPr>
            <a:xfrm>
              <a:off x="8024601" y="3976855"/>
              <a:ext cx="248295" cy="31709"/>
            </a:xfrm>
            <a:custGeom>
              <a:avLst/>
              <a:gdLst/>
              <a:ahLst/>
              <a:cxnLst/>
              <a:rect l="l" t="t" r="r" b="b"/>
              <a:pathLst>
                <a:path w="12615" h="1611" extrusionOk="0">
                  <a:moveTo>
                    <a:pt x="7673" y="1"/>
                  </a:moveTo>
                  <a:cubicBezTo>
                    <a:pt x="7323" y="1"/>
                    <a:pt x="6973" y="11"/>
                    <a:pt x="6627" y="30"/>
                  </a:cubicBezTo>
                  <a:cubicBezTo>
                    <a:pt x="5563" y="60"/>
                    <a:pt x="4499" y="182"/>
                    <a:pt x="3466" y="395"/>
                  </a:cubicBezTo>
                  <a:cubicBezTo>
                    <a:pt x="2341" y="547"/>
                    <a:pt x="1247" y="881"/>
                    <a:pt x="244" y="1367"/>
                  </a:cubicBezTo>
                  <a:cubicBezTo>
                    <a:pt x="183" y="1398"/>
                    <a:pt x="0" y="1611"/>
                    <a:pt x="183" y="1611"/>
                  </a:cubicBezTo>
                  <a:lnTo>
                    <a:pt x="152" y="1580"/>
                  </a:lnTo>
                  <a:lnTo>
                    <a:pt x="152" y="1580"/>
                  </a:lnTo>
                  <a:cubicBezTo>
                    <a:pt x="254" y="1587"/>
                    <a:pt x="355" y="1590"/>
                    <a:pt x="457" y="1590"/>
                  </a:cubicBezTo>
                  <a:cubicBezTo>
                    <a:pt x="1303" y="1590"/>
                    <a:pt x="2165" y="1381"/>
                    <a:pt x="2979" y="1246"/>
                  </a:cubicBezTo>
                  <a:cubicBezTo>
                    <a:pt x="4043" y="1094"/>
                    <a:pt x="5107" y="972"/>
                    <a:pt x="6171" y="942"/>
                  </a:cubicBezTo>
                  <a:cubicBezTo>
                    <a:pt x="6505" y="922"/>
                    <a:pt x="6843" y="911"/>
                    <a:pt x="7182" y="911"/>
                  </a:cubicBezTo>
                  <a:cubicBezTo>
                    <a:pt x="7859" y="911"/>
                    <a:pt x="8542" y="952"/>
                    <a:pt x="9210" y="1033"/>
                  </a:cubicBezTo>
                  <a:cubicBezTo>
                    <a:pt x="9757" y="1094"/>
                    <a:pt x="10274" y="1185"/>
                    <a:pt x="10821" y="1307"/>
                  </a:cubicBezTo>
                  <a:cubicBezTo>
                    <a:pt x="11064" y="1367"/>
                    <a:pt x="11308" y="1459"/>
                    <a:pt x="11551" y="1489"/>
                  </a:cubicBezTo>
                  <a:cubicBezTo>
                    <a:pt x="11594" y="1494"/>
                    <a:pt x="11639" y="1497"/>
                    <a:pt x="11685" y="1497"/>
                  </a:cubicBezTo>
                  <a:cubicBezTo>
                    <a:pt x="11900" y="1497"/>
                    <a:pt x="12141" y="1442"/>
                    <a:pt x="12341" y="1367"/>
                  </a:cubicBezTo>
                  <a:cubicBezTo>
                    <a:pt x="12432" y="1337"/>
                    <a:pt x="12615" y="1215"/>
                    <a:pt x="12554" y="1094"/>
                  </a:cubicBezTo>
                  <a:cubicBezTo>
                    <a:pt x="12311" y="607"/>
                    <a:pt x="11976" y="547"/>
                    <a:pt x="11460" y="425"/>
                  </a:cubicBezTo>
                  <a:cubicBezTo>
                    <a:pt x="10943" y="304"/>
                    <a:pt x="10426" y="212"/>
                    <a:pt x="9940" y="152"/>
                  </a:cubicBezTo>
                  <a:cubicBezTo>
                    <a:pt x="9192" y="48"/>
                    <a:pt x="8430" y="1"/>
                    <a:pt x="76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5"/>
            <p:cNvSpPr/>
            <p:nvPr/>
          </p:nvSpPr>
          <p:spPr>
            <a:xfrm>
              <a:off x="5917497" y="4778176"/>
              <a:ext cx="710263" cy="94043"/>
            </a:xfrm>
            <a:custGeom>
              <a:avLst/>
              <a:gdLst/>
              <a:ahLst/>
              <a:cxnLst/>
              <a:rect l="l" t="t" r="r" b="b"/>
              <a:pathLst>
                <a:path w="36086" h="4778" extrusionOk="0">
                  <a:moveTo>
                    <a:pt x="23293" y="0"/>
                  </a:moveTo>
                  <a:cubicBezTo>
                    <a:pt x="23174" y="0"/>
                    <a:pt x="23051" y="8"/>
                    <a:pt x="22924" y="26"/>
                  </a:cubicBezTo>
                  <a:cubicBezTo>
                    <a:pt x="21830" y="208"/>
                    <a:pt x="20948" y="877"/>
                    <a:pt x="19915" y="1272"/>
                  </a:cubicBezTo>
                  <a:cubicBezTo>
                    <a:pt x="19490" y="1451"/>
                    <a:pt x="19040" y="1515"/>
                    <a:pt x="18581" y="1515"/>
                  </a:cubicBezTo>
                  <a:cubicBezTo>
                    <a:pt x="17792" y="1515"/>
                    <a:pt x="16975" y="1327"/>
                    <a:pt x="16206" y="1211"/>
                  </a:cubicBezTo>
                  <a:cubicBezTo>
                    <a:pt x="14475" y="955"/>
                    <a:pt x="12743" y="578"/>
                    <a:pt x="11000" y="578"/>
                  </a:cubicBezTo>
                  <a:cubicBezTo>
                    <a:pt x="10266" y="578"/>
                    <a:pt x="9529" y="645"/>
                    <a:pt x="8790" y="816"/>
                  </a:cubicBezTo>
                  <a:cubicBezTo>
                    <a:pt x="7270" y="1181"/>
                    <a:pt x="5811" y="1667"/>
                    <a:pt x="4413" y="2275"/>
                  </a:cubicBezTo>
                  <a:cubicBezTo>
                    <a:pt x="2923" y="2853"/>
                    <a:pt x="1495" y="3613"/>
                    <a:pt x="157" y="4524"/>
                  </a:cubicBezTo>
                  <a:cubicBezTo>
                    <a:pt x="103" y="4579"/>
                    <a:pt x="1" y="4777"/>
                    <a:pt x="108" y="4777"/>
                  </a:cubicBezTo>
                  <a:cubicBezTo>
                    <a:pt x="121" y="4777"/>
                    <a:pt x="137" y="4774"/>
                    <a:pt x="157" y="4768"/>
                  </a:cubicBezTo>
                  <a:lnTo>
                    <a:pt x="188" y="4768"/>
                  </a:lnTo>
                  <a:cubicBezTo>
                    <a:pt x="1404" y="4372"/>
                    <a:pt x="2589" y="3917"/>
                    <a:pt x="3774" y="3369"/>
                  </a:cubicBezTo>
                  <a:cubicBezTo>
                    <a:pt x="5051" y="2822"/>
                    <a:pt x="6358" y="2336"/>
                    <a:pt x="7696" y="1910"/>
                  </a:cubicBezTo>
                  <a:cubicBezTo>
                    <a:pt x="8679" y="1623"/>
                    <a:pt x="9700" y="1486"/>
                    <a:pt x="10729" y="1486"/>
                  </a:cubicBezTo>
                  <a:cubicBezTo>
                    <a:pt x="11004" y="1486"/>
                    <a:pt x="11280" y="1496"/>
                    <a:pt x="11556" y="1515"/>
                  </a:cubicBezTo>
                  <a:cubicBezTo>
                    <a:pt x="12772" y="1606"/>
                    <a:pt x="13957" y="1850"/>
                    <a:pt x="15142" y="2032"/>
                  </a:cubicBezTo>
                  <a:cubicBezTo>
                    <a:pt x="15912" y="2186"/>
                    <a:pt x="16682" y="2267"/>
                    <a:pt x="17452" y="2267"/>
                  </a:cubicBezTo>
                  <a:cubicBezTo>
                    <a:pt x="17898" y="2267"/>
                    <a:pt x="18344" y="2240"/>
                    <a:pt x="18790" y="2184"/>
                  </a:cubicBezTo>
                  <a:cubicBezTo>
                    <a:pt x="19884" y="2002"/>
                    <a:pt x="20796" y="1363"/>
                    <a:pt x="21769" y="968"/>
                  </a:cubicBezTo>
                  <a:cubicBezTo>
                    <a:pt x="22195" y="755"/>
                    <a:pt x="22692" y="659"/>
                    <a:pt x="23176" y="659"/>
                  </a:cubicBezTo>
                  <a:cubicBezTo>
                    <a:pt x="23245" y="659"/>
                    <a:pt x="23312" y="660"/>
                    <a:pt x="23380" y="664"/>
                  </a:cubicBezTo>
                  <a:cubicBezTo>
                    <a:pt x="23896" y="786"/>
                    <a:pt x="24383" y="999"/>
                    <a:pt x="24839" y="1303"/>
                  </a:cubicBezTo>
                  <a:cubicBezTo>
                    <a:pt x="25173" y="1576"/>
                    <a:pt x="25568" y="1728"/>
                    <a:pt x="25994" y="1819"/>
                  </a:cubicBezTo>
                  <a:cubicBezTo>
                    <a:pt x="26075" y="1824"/>
                    <a:pt x="26157" y="1827"/>
                    <a:pt x="26239" y="1827"/>
                  </a:cubicBezTo>
                  <a:cubicBezTo>
                    <a:pt x="26651" y="1827"/>
                    <a:pt x="27078" y="1764"/>
                    <a:pt x="27483" y="1637"/>
                  </a:cubicBezTo>
                  <a:cubicBezTo>
                    <a:pt x="28729" y="1363"/>
                    <a:pt x="29854" y="695"/>
                    <a:pt x="31161" y="573"/>
                  </a:cubicBezTo>
                  <a:cubicBezTo>
                    <a:pt x="31276" y="568"/>
                    <a:pt x="31393" y="566"/>
                    <a:pt x="31509" y="566"/>
                  </a:cubicBezTo>
                  <a:cubicBezTo>
                    <a:pt x="32130" y="566"/>
                    <a:pt x="32761" y="637"/>
                    <a:pt x="33349" y="816"/>
                  </a:cubicBezTo>
                  <a:cubicBezTo>
                    <a:pt x="33684" y="907"/>
                    <a:pt x="34018" y="1059"/>
                    <a:pt x="34322" y="1151"/>
                  </a:cubicBezTo>
                  <a:lnTo>
                    <a:pt x="34839" y="1333"/>
                  </a:lnTo>
                  <a:cubicBezTo>
                    <a:pt x="34981" y="1369"/>
                    <a:pt x="35124" y="1383"/>
                    <a:pt x="35260" y="1383"/>
                  </a:cubicBezTo>
                  <a:cubicBezTo>
                    <a:pt x="35357" y="1383"/>
                    <a:pt x="35450" y="1376"/>
                    <a:pt x="35538" y="1363"/>
                  </a:cubicBezTo>
                  <a:cubicBezTo>
                    <a:pt x="35751" y="1333"/>
                    <a:pt x="36085" y="1059"/>
                    <a:pt x="35933" y="847"/>
                  </a:cubicBezTo>
                  <a:cubicBezTo>
                    <a:pt x="35751" y="573"/>
                    <a:pt x="35447" y="391"/>
                    <a:pt x="35143" y="330"/>
                  </a:cubicBezTo>
                  <a:cubicBezTo>
                    <a:pt x="34808" y="239"/>
                    <a:pt x="34474" y="178"/>
                    <a:pt x="34140" y="148"/>
                  </a:cubicBezTo>
                  <a:cubicBezTo>
                    <a:pt x="33628" y="103"/>
                    <a:pt x="33100" y="75"/>
                    <a:pt x="32579" y="75"/>
                  </a:cubicBezTo>
                  <a:cubicBezTo>
                    <a:pt x="32389" y="75"/>
                    <a:pt x="32199" y="79"/>
                    <a:pt x="32012" y="87"/>
                  </a:cubicBezTo>
                  <a:cubicBezTo>
                    <a:pt x="30827" y="148"/>
                    <a:pt x="29793" y="573"/>
                    <a:pt x="28699" y="968"/>
                  </a:cubicBezTo>
                  <a:cubicBezTo>
                    <a:pt x="28182" y="1181"/>
                    <a:pt x="27635" y="1333"/>
                    <a:pt x="27058" y="1394"/>
                  </a:cubicBezTo>
                  <a:cubicBezTo>
                    <a:pt x="26602" y="1333"/>
                    <a:pt x="26146" y="1181"/>
                    <a:pt x="25751" y="907"/>
                  </a:cubicBezTo>
                  <a:cubicBezTo>
                    <a:pt x="24918" y="477"/>
                    <a:pt x="24203" y="0"/>
                    <a:pt x="23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5"/>
            <p:cNvSpPr/>
            <p:nvPr/>
          </p:nvSpPr>
          <p:spPr>
            <a:xfrm>
              <a:off x="8530995" y="4739026"/>
              <a:ext cx="265359" cy="37869"/>
            </a:xfrm>
            <a:custGeom>
              <a:avLst/>
              <a:gdLst/>
              <a:ahLst/>
              <a:cxnLst/>
              <a:rect l="l" t="t" r="r" b="b"/>
              <a:pathLst>
                <a:path w="13482" h="1924" extrusionOk="0">
                  <a:moveTo>
                    <a:pt x="9219" y="0"/>
                  </a:moveTo>
                  <a:cubicBezTo>
                    <a:pt x="9103" y="0"/>
                    <a:pt x="8988" y="3"/>
                    <a:pt x="8872" y="9"/>
                  </a:cubicBezTo>
                  <a:cubicBezTo>
                    <a:pt x="8295" y="39"/>
                    <a:pt x="7717" y="130"/>
                    <a:pt x="7140" y="191"/>
                  </a:cubicBezTo>
                  <a:cubicBezTo>
                    <a:pt x="6106" y="313"/>
                    <a:pt x="5073" y="404"/>
                    <a:pt x="4009" y="404"/>
                  </a:cubicBezTo>
                  <a:cubicBezTo>
                    <a:pt x="3898" y="399"/>
                    <a:pt x="3786" y="396"/>
                    <a:pt x="3675" y="396"/>
                  </a:cubicBezTo>
                  <a:cubicBezTo>
                    <a:pt x="3118" y="396"/>
                    <a:pt x="2565" y="460"/>
                    <a:pt x="2033" y="586"/>
                  </a:cubicBezTo>
                  <a:cubicBezTo>
                    <a:pt x="1304" y="799"/>
                    <a:pt x="635" y="1194"/>
                    <a:pt x="88" y="1711"/>
                  </a:cubicBezTo>
                  <a:cubicBezTo>
                    <a:pt x="14" y="1785"/>
                    <a:pt x="0" y="1918"/>
                    <a:pt x="78" y="1918"/>
                  </a:cubicBezTo>
                  <a:cubicBezTo>
                    <a:pt x="96" y="1918"/>
                    <a:pt x="120" y="1911"/>
                    <a:pt x="149" y="1893"/>
                  </a:cubicBezTo>
                  <a:lnTo>
                    <a:pt x="179" y="1924"/>
                  </a:lnTo>
                  <a:cubicBezTo>
                    <a:pt x="818" y="1529"/>
                    <a:pt x="1517" y="1285"/>
                    <a:pt x="2277" y="1225"/>
                  </a:cubicBezTo>
                  <a:cubicBezTo>
                    <a:pt x="2359" y="1220"/>
                    <a:pt x="2441" y="1218"/>
                    <a:pt x="2522" y="1218"/>
                  </a:cubicBezTo>
                  <a:cubicBezTo>
                    <a:pt x="3012" y="1218"/>
                    <a:pt x="3488" y="1285"/>
                    <a:pt x="4009" y="1285"/>
                  </a:cubicBezTo>
                  <a:cubicBezTo>
                    <a:pt x="4951" y="1285"/>
                    <a:pt x="5863" y="1225"/>
                    <a:pt x="6805" y="1103"/>
                  </a:cubicBezTo>
                  <a:cubicBezTo>
                    <a:pt x="7900" y="951"/>
                    <a:pt x="9024" y="829"/>
                    <a:pt x="10119" y="769"/>
                  </a:cubicBezTo>
                  <a:cubicBezTo>
                    <a:pt x="10635" y="769"/>
                    <a:pt x="11152" y="799"/>
                    <a:pt x="11638" y="890"/>
                  </a:cubicBezTo>
                  <a:cubicBezTo>
                    <a:pt x="12094" y="981"/>
                    <a:pt x="12459" y="1194"/>
                    <a:pt x="12854" y="1316"/>
                  </a:cubicBezTo>
                  <a:cubicBezTo>
                    <a:pt x="12873" y="1321"/>
                    <a:pt x="12893" y="1324"/>
                    <a:pt x="12915" y="1324"/>
                  </a:cubicBezTo>
                  <a:cubicBezTo>
                    <a:pt x="13138" y="1324"/>
                    <a:pt x="13482" y="1051"/>
                    <a:pt x="13371" y="829"/>
                  </a:cubicBezTo>
                  <a:cubicBezTo>
                    <a:pt x="12945" y="39"/>
                    <a:pt x="11365" y="39"/>
                    <a:pt x="10575" y="39"/>
                  </a:cubicBezTo>
                  <a:cubicBezTo>
                    <a:pt x="10137" y="39"/>
                    <a:pt x="9680" y="0"/>
                    <a:pt x="9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5"/>
            <p:cNvSpPr/>
            <p:nvPr/>
          </p:nvSpPr>
          <p:spPr>
            <a:xfrm>
              <a:off x="8758279" y="4746643"/>
              <a:ext cx="137620" cy="53674"/>
            </a:xfrm>
            <a:custGeom>
              <a:avLst/>
              <a:gdLst/>
              <a:ahLst/>
              <a:cxnLst/>
              <a:rect l="l" t="t" r="r" b="b"/>
              <a:pathLst>
                <a:path w="6992" h="2727" extrusionOk="0">
                  <a:moveTo>
                    <a:pt x="3878" y="0"/>
                  </a:moveTo>
                  <a:cubicBezTo>
                    <a:pt x="3558" y="0"/>
                    <a:pt x="3238" y="24"/>
                    <a:pt x="2918" y="78"/>
                  </a:cubicBezTo>
                  <a:cubicBezTo>
                    <a:pt x="1581" y="321"/>
                    <a:pt x="274" y="1324"/>
                    <a:pt x="0" y="2692"/>
                  </a:cubicBezTo>
                  <a:cubicBezTo>
                    <a:pt x="0" y="2717"/>
                    <a:pt x="6" y="2727"/>
                    <a:pt x="12" y="2727"/>
                  </a:cubicBezTo>
                  <a:cubicBezTo>
                    <a:pt x="20" y="2727"/>
                    <a:pt x="31" y="2709"/>
                    <a:pt x="31" y="2692"/>
                  </a:cubicBezTo>
                  <a:lnTo>
                    <a:pt x="61" y="2692"/>
                  </a:lnTo>
                  <a:cubicBezTo>
                    <a:pt x="395" y="2145"/>
                    <a:pt x="851" y="1689"/>
                    <a:pt x="1398" y="1354"/>
                  </a:cubicBezTo>
                  <a:cubicBezTo>
                    <a:pt x="1915" y="1111"/>
                    <a:pt x="2462" y="959"/>
                    <a:pt x="3040" y="929"/>
                  </a:cubicBezTo>
                  <a:cubicBezTo>
                    <a:pt x="3176" y="922"/>
                    <a:pt x="3314" y="918"/>
                    <a:pt x="3453" y="918"/>
                  </a:cubicBezTo>
                  <a:cubicBezTo>
                    <a:pt x="3903" y="918"/>
                    <a:pt x="4362" y="958"/>
                    <a:pt x="4803" y="1050"/>
                  </a:cubicBezTo>
                  <a:cubicBezTo>
                    <a:pt x="5471" y="1172"/>
                    <a:pt x="6140" y="1142"/>
                    <a:pt x="6809" y="1263"/>
                  </a:cubicBezTo>
                  <a:cubicBezTo>
                    <a:pt x="6870" y="1263"/>
                    <a:pt x="6991" y="1142"/>
                    <a:pt x="6930" y="1081"/>
                  </a:cubicBezTo>
                  <a:cubicBezTo>
                    <a:pt x="6414" y="625"/>
                    <a:pt x="5775" y="291"/>
                    <a:pt x="5107" y="108"/>
                  </a:cubicBezTo>
                  <a:cubicBezTo>
                    <a:pt x="4697" y="40"/>
                    <a:pt x="4287" y="0"/>
                    <a:pt x="3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5"/>
            <p:cNvSpPr/>
            <p:nvPr/>
          </p:nvSpPr>
          <p:spPr>
            <a:xfrm>
              <a:off x="7520746" y="4766031"/>
              <a:ext cx="211803" cy="54481"/>
            </a:xfrm>
            <a:custGeom>
              <a:avLst/>
              <a:gdLst/>
              <a:ahLst/>
              <a:cxnLst/>
              <a:rect l="l" t="t" r="r" b="b"/>
              <a:pathLst>
                <a:path w="10761" h="2768" extrusionOk="0">
                  <a:moveTo>
                    <a:pt x="9089" y="0"/>
                  </a:moveTo>
                  <a:cubicBezTo>
                    <a:pt x="8214" y="0"/>
                    <a:pt x="7293" y="505"/>
                    <a:pt x="6691" y="1165"/>
                  </a:cubicBezTo>
                  <a:lnTo>
                    <a:pt x="6691" y="1165"/>
                  </a:lnTo>
                  <a:cubicBezTo>
                    <a:pt x="5836" y="641"/>
                    <a:pt x="4869" y="368"/>
                    <a:pt x="3876" y="368"/>
                  </a:cubicBezTo>
                  <a:cubicBezTo>
                    <a:pt x="3603" y="368"/>
                    <a:pt x="3328" y="388"/>
                    <a:pt x="3053" y="430"/>
                  </a:cubicBezTo>
                  <a:cubicBezTo>
                    <a:pt x="2385" y="552"/>
                    <a:pt x="1777" y="825"/>
                    <a:pt x="1230" y="1190"/>
                  </a:cubicBezTo>
                  <a:cubicBezTo>
                    <a:pt x="683" y="1585"/>
                    <a:pt x="257" y="2102"/>
                    <a:pt x="14" y="2710"/>
                  </a:cubicBezTo>
                  <a:cubicBezTo>
                    <a:pt x="0" y="2751"/>
                    <a:pt x="11" y="2767"/>
                    <a:pt x="30" y="2767"/>
                  </a:cubicBezTo>
                  <a:cubicBezTo>
                    <a:pt x="53" y="2767"/>
                    <a:pt x="88" y="2743"/>
                    <a:pt x="105" y="2710"/>
                  </a:cubicBezTo>
                  <a:lnTo>
                    <a:pt x="105" y="2740"/>
                  </a:lnTo>
                  <a:cubicBezTo>
                    <a:pt x="864" y="1627"/>
                    <a:pt x="2139" y="1122"/>
                    <a:pt x="3434" y="1122"/>
                  </a:cubicBezTo>
                  <a:cubicBezTo>
                    <a:pt x="4473" y="1122"/>
                    <a:pt x="5525" y="1446"/>
                    <a:pt x="6336" y="2041"/>
                  </a:cubicBezTo>
                  <a:cubicBezTo>
                    <a:pt x="6380" y="2077"/>
                    <a:pt x="6430" y="2093"/>
                    <a:pt x="6484" y="2093"/>
                  </a:cubicBezTo>
                  <a:cubicBezTo>
                    <a:pt x="6654" y="2093"/>
                    <a:pt x="6852" y="1937"/>
                    <a:pt x="6944" y="1798"/>
                  </a:cubicBezTo>
                  <a:cubicBezTo>
                    <a:pt x="7295" y="1152"/>
                    <a:pt x="7959" y="809"/>
                    <a:pt x="8638" y="809"/>
                  </a:cubicBezTo>
                  <a:cubicBezTo>
                    <a:pt x="9077" y="809"/>
                    <a:pt x="9522" y="952"/>
                    <a:pt x="9892" y="1251"/>
                  </a:cubicBezTo>
                  <a:cubicBezTo>
                    <a:pt x="9937" y="1290"/>
                    <a:pt x="9990" y="1307"/>
                    <a:pt x="10048" y="1307"/>
                  </a:cubicBezTo>
                  <a:cubicBezTo>
                    <a:pt x="10348" y="1307"/>
                    <a:pt x="10760" y="842"/>
                    <a:pt x="10531" y="613"/>
                  </a:cubicBezTo>
                  <a:cubicBezTo>
                    <a:pt x="10118" y="180"/>
                    <a:pt x="9612" y="0"/>
                    <a:pt x="90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5"/>
            <p:cNvSpPr/>
            <p:nvPr/>
          </p:nvSpPr>
          <p:spPr>
            <a:xfrm>
              <a:off x="7693310" y="4737530"/>
              <a:ext cx="70621" cy="38873"/>
            </a:xfrm>
            <a:custGeom>
              <a:avLst/>
              <a:gdLst/>
              <a:ahLst/>
              <a:cxnLst/>
              <a:rect l="l" t="t" r="r" b="b"/>
              <a:pathLst>
                <a:path w="3588" h="1975" extrusionOk="0">
                  <a:moveTo>
                    <a:pt x="2400" y="1"/>
                  </a:moveTo>
                  <a:cubicBezTo>
                    <a:pt x="2107" y="1"/>
                    <a:pt x="1814" y="63"/>
                    <a:pt x="1521" y="176"/>
                  </a:cubicBezTo>
                  <a:cubicBezTo>
                    <a:pt x="913" y="450"/>
                    <a:pt x="1" y="1179"/>
                    <a:pt x="92" y="1939"/>
                  </a:cubicBezTo>
                  <a:cubicBezTo>
                    <a:pt x="92" y="1965"/>
                    <a:pt x="108" y="1974"/>
                    <a:pt x="129" y="1974"/>
                  </a:cubicBezTo>
                  <a:cubicBezTo>
                    <a:pt x="158" y="1974"/>
                    <a:pt x="196" y="1956"/>
                    <a:pt x="214" y="1939"/>
                  </a:cubicBezTo>
                  <a:lnTo>
                    <a:pt x="214" y="1909"/>
                  </a:lnTo>
                  <a:cubicBezTo>
                    <a:pt x="639" y="1483"/>
                    <a:pt x="943" y="1027"/>
                    <a:pt x="1551" y="875"/>
                  </a:cubicBezTo>
                  <a:cubicBezTo>
                    <a:pt x="1794" y="826"/>
                    <a:pt x="2042" y="802"/>
                    <a:pt x="2291" y="802"/>
                  </a:cubicBezTo>
                  <a:cubicBezTo>
                    <a:pt x="2665" y="802"/>
                    <a:pt x="3040" y="857"/>
                    <a:pt x="3405" y="966"/>
                  </a:cubicBezTo>
                  <a:cubicBezTo>
                    <a:pt x="3466" y="966"/>
                    <a:pt x="3588" y="875"/>
                    <a:pt x="3557" y="784"/>
                  </a:cubicBezTo>
                  <a:cubicBezTo>
                    <a:pt x="3405" y="419"/>
                    <a:pt x="3101" y="146"/>
                    <a:pt x="2706" y="24"/>
                  </a:cubicBezTo>
                  <a:cubicBezTo>
                    <a:pt x="2604" y="8"/>
                    <a:pt x="2502" y="1"/>
                    <a:pt x="2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5"/>
            <p:cNvSpPr/>
            <p:nvPr/>
          </p:nvSpPr>
          <p:spPr>
            <a:xfrm>
              <a:off x="7045314" y="4416316"/>
              <a:ext cx="162203" cy="41628"/>
            </a:xfrm>
            <a:custGeom>
              <a:avLst/>
              <a:gdLst/>
              <a:ahLst/>
              <a:cxnLst/>
              <a:rect l="l" t="t" r="r" b="b"/>
              <a:pathLst>
                <a:path w="8241" h="2115" extrusionOk="0">
                  <a:moveTo>
                    <a:pt x="5521" y="0"/>
                  </a:moveTo>
                  <a:cubicBezTo>
                    <a:pt x="4860" y="0"/>
                    <a:pt x="4234" y="265"/>
                    <a:pt x="3761" y="730"/>
                  </a:cubicBezTo>
                  <a:lnTo>
                    <a:pt x="3761" y="730"/>
                  </a:lnTo>
                  <a:cubicBezTo>
                    <a:pt x="3392" y="514"/>
                    <a:pt x="2976" y="403"/>
                    <a:pt x="2554" y="403"/>
                  </a:cubicBezTo>
                  <a:cubicBezTo>
                    <a:pt x="2259" y="403"/>
                    <a:pt x="1961" y="458"/>
                    <a:pt x="1675" y="568"/>
                  </a:cubicBezTo>
                  <a:cubicBezTo>
                    <a:pt x="1006" y="811"/>
                    <a:pt x="277" y="1328"/>
                    <a:pt x="34" y="2027"/>
                  </a:cubicBezTo>
                  <a:cubicBezTo>
                    <a:pt x="0" y="2094"/>
                    <a:pt x="32" y="2115"/>
                    <a:pt x="77" y="2115"/>
                  </a:cubicBezTo>
                  <a:cubicBezTo>
                    <a:pt x="113" y="2115"/>
                    <a:pt x="158" y="2101"/>
                    <a:pt x="186" y="2087"/>
                  </a:cubicBezTo>
                  <a:lnTo>
                    <a:pt x="216" y="2087"/>
                  </a:lnTo>
                  <a:cubicBezTo>
                    <a:pt x="611" y="1723"/>
                    <a:pt x="1098" y="1419"/>
                    <a:pt x="1614" y="1206"/>
                  </a:cubicBezTo>
                  <a:cubicBezTo>
                    <a:pt x="1811" y="1137"/>
                    <a:pt x="2013" y="1103"/>
                    <a:pt x="2215" y="1103"/>
                  </a:cubicBezTo>
                  <a:cubicBezTo>
                    <a:pt x="2638" y="1103"/>
                    <a:pt x="3058" y="1252"/>
                    <a:pt x="3408" y="1540"/>
                  </a:cubicBezTo>
                  <a:cubicBezTo>
                    <a:pt x="3452" y="1577"/>
                    <a:pt x="3502" y="1593"/>
                    <a:pt x="3553" y="1593"/>
                  </a:cubicBezTo>
                  <a:cubicBezTo>
                    <a:pt x="3714" y="1593"/>
                    <a:pt x="3893" y="1443"/>
                    <a:pt x="3985" y="1328"/>
                  </a:cubicBezTo>
                  <a:cubicBezTo>
                    <a:pt x="4285" y="888"/>
                    <a:pt x="4715" y="738"/>
                    <a:pt x="5182" y="738"/>
                  </a:cubicBezTo>
                  <a:cubicBezTo>
                    <a:pt x="5426" y="738"/>
                    <a:pt x="5680" y="779"/>
                    <a:pt x="5930" y="841"/>
                  </a:cubicBezTo>
                  <a:cubicBezTo>
                    <a:pt x="6265" y="963"/>
                    <a:pt x="6599" y="1115"/>
                    <a:pt x="6934" y="1267"/>
                  </a:cubicBezTo>
                  <a:cubicBezTo>
                    <a:pt x="7207" y="1510"/>
                    <a:pt x="7541" y="1662"/>
                    <a:pt x="7906" y="1692"/>
                  </a:cubicBezTo>
                  <a:cubicBezTo>
                    <a:pt x="8089" y="1692"/>
                    <a:pt x="8241" y="1510"/>
                    <a:pt x="8241" y="1328"/>
                  </a:cubicBezTo>
                  <a:cubicBezTo>
                    <a:pt x="8149" y="841"/>
                    <a:pt x="7602" y="628"/>
                    <a:pt x="7207" y="446"/>
                  </a:cubicBezTo>
                  <a:cubicBezTo>
                    <a:pt x="6782" y="203"/>
                    <a:pt x="6295" y="81"/>
                    <a:pt x="5839" y="21"/>
                  </a:cubicBezTo>
                  <a:cubicBezTo>
                    <a:pt x="5733" y="7"/>
                    <a:pt x="5626" y="0"/>
                    <a:pt x="5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5"/>
            <p:cNvSpPr/>
            <p:nvPr/>
          </p:nvSpPr>
          <p:spPr>
            <a:xfrm>
              <a:off x="7161151" y="4433736"/>
              <a:ext cx="129531" cy="48261"/>
            </a:xfrm>
            <a:custGeom>
              <a:avLst/>
              <a:gdLst/>
              <a:ahLst/>
              <a:cxnLst/>
              <a:rect l="l" t="t" r="r" b="b"/>
              <a:pathLst>
                <a:path w="6581" h="2452" extrusionOk="0">
                  <a:moveTo>
                    <a:pt x="4409" y="0"/>
                  </a:moveTo>
                  <a:cubicBezTo>
                    <a:pt x="3970" y="0"/>
                    <a:pt x="3530" y="75"/>
                    <a:pt x="3146" y="199"/>
                  </a:cubicBezTo>
                  <a:cubicBezTo>
                    <a:pt x="1869" y="595"/>
                    <a:pt x="1018" y="1476"/>
                    <a:pt x="45" y="2327"/>
                  </a:cubicBezTo>
                  <a:cubicBezTo>
                    <a:pt x="0" y="2372"/>
                    <a:pt x="5" y="2451"/>
                    <a:pt x="61" y="2451"/>
                  </a:cubicBezTo>
                  <a:cubicBezTo>
                    <a:pt x="80" y="2451"/>
                    <a:pt x="105" y="2442"/>
                    <a:pt x="137" y="2418"/>
                  </a:cubicBezTo>
                  <a:cubicBezTo>
                    <a:pt x="957" y="1750"/>
                    <a:pt x="1930" y="1233"/>
                    <a:pt x="2963" y="959"/>
                  </a:cubicBezTo>
                  <a:cubicBezTo>
                    <a:pt x="3286" y="864"/>
                    <a:pt x="3633" y="817"/>
                    <a:pt x="3981" y="817"/>
                  </a:cubicBezTo>
                  <a:cubicBezTo>
                    <a:pt x="4190" y="817"/>
                    <a:pt x="4400" y="834"/>
                    <a:pt x="4605" y="868"/>
                  </a:cubicBezTo>
                  <a:cubicBezTo>
                    <a:pt x="5182" y="1020"/>
                    <a:pt x="5790" y="1142"/>
                    <a:pt x="6368" y="1202"/>
                  </a:cubicBezTo>
                  <a:cubicBezTo>
                    <a:pt x="6459" y="1202"/>
                    <a:pt x="6581" y="1111"/>
                    <a:pt x="6520" y="1020"/>
                  </a:cubicBezTo>
                  <a:cubicBezTo>
                    <a:pt x="6099" y="279"/>
                    <a:pt x="5257" y="0"/>
                    <a:pt x="44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5"/>
            <p:cNvSpPr/>
            <p:nvPr/>
          </p:nvSpPr>
          <p:spPr>
            <a:xfrm>
              <a:off x="7321354" y="4340516"/>
              <a:ext cx="81643" cy="31453"/>
            </a:xfrm>
            <a:custGeom>
              <a:avLst/>
              <a:gdLst/>
              <a:ahLst/>
              <a:cxnLst/>
              <a:rect l="l" t="t" r="r" b="b"/>
              <a:pathLst>
                <a:path w="4148" h="1598" extrusionOk="0">
                  <a:moveTo>
                    <a:pt x="3056" y="1"/>
                  </a:moveTo>
                  <a:cubicBezTo>
                    <a:pt x="2812" y="1"/>
                    <a:pt x="2578" y="33"/>
                    <a:pt x="2423" y="72"/>
                  </a:cubicBezTo>
                  <a:cubicBezTo>
                    <a:pt x="1512" y="315"/>
                    <a:pt x="752" y="923"/>
                    <a:pt x="53" y="1501"/>
                  </a:cubicBezTo>
                  <a:cubicBezTo>
                    <a:pt x="26" y="1527"/>
                    <a:pt x="0" y="1598"/>
                    <a:pt x="32" y="1598"/>
                  </a:cubicBezTo>
                  <a:cubicBezTo>
                    <a:pt x="37" y="1598"/>
                    <a:pt x="44" y="1596"/>
                    <a:pt x="53" y="1592"/>
                  </a:cubicBezTo>
                  <a:lnTo>
                    <a:pt x="83" y="1592"/>
                  </a:lnTo>
                  <a:cubicBezTo>
                    <a:pt x="721" y="1258"/>
                    <a:pt x="1390" y="1014"/>
                    <a:pt x="2059" y="802"/>
                  </a:cubicBezTo>
                  <a:cubicBezTo>
                    <a:pt x="2222" y="736"/>
                    <a:pt x="2402" y="706"/>
                    <a:pt x="2586" y="706"/>
                  </a:cubicBezTo>
                  <a:cubicBezTo>
                    <a:pt x="2745" y="706"/>
                    <a:pt x="2907" y="729"/>
                    <a:pt x="3062" y="771"/>
                  </a:cubicBezTo>
                  <a:cubicBezTo>
                    <a:pt x="3297" y="850"/>
                    <a:pt x="3443" y="996"/>
                    <a:pt x="3693" y="996"/>
                  </a:cubicBezTo>
                  <a:cubicBezTo>
                    <a:pt x="3733" y="996"/>
                    <a:pt x="3775" y="992"/>
                    <a:pt x="3822" y="984"/>
                  </a:cubicBezTo>
                  <a:cubicBezTo>
                    <a:pt x="3943" y="923"/>
                    <a:pt x="4034" y="832"/>
                    <a:pt x="4065" y="710"/>
                  </a:cubicBezTo>
                  <a:cubicBezTo>
                    <a:pt x="4148" y="151"/>
                    <a:pt x="3580" y="1"/>
                    <a:pt x="30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5"/>
            <p:cNvSpPr/>
            <p:nvPr/>
          </p:nvSpPr>
          <p:spPr>
            <a:xfrm>
              <a:off x="8117507" y="3702665"/>
              <a:ext cx="83611" cy="34523"/>
            </a:xfrm>
            <a:custGeom>
              <a:avLst/>
              <a:gdLst/>
              <a:ahLst/>
              <a:cxnLst/>
              <a:rect l="l" t="t" r="r" b="b"/>
              <a:pathLst>
                <a:path w="4248" h="1754" extrusionOk="0">
                  <a:moveTo>
                    <a:pt x="3171" y="1"/>
                  </a:moveTo>
                  <a:cubicBezTo>
                    <a:pt x="2576" y="1"/>
                    <a:pt x="1962" y="214"/>
                    <a:pt x="1481" y="464"/>
                  </a:cubicBezTo>
                  <a:cubicBezTo>
                    <a:pt x="904" y="768"/>
                    <a:pt x="417" y="1194"/>
                    <a:pt x="22" y="1710"/>
                  </a:cubicBezTo>
                  <a:cubicBezTo>
                    <a:pt x="1" y="1732"/>
                    <a:pt x="10" y="1753"/>
                    <a:pt x="38" y="1753"/>
                  </a:cubicBezTo>
                  <a:cubicBezTo>
                    <a:pt x="50" y="1753"/>
                    <a:pt x="65" y="1750"/>
                    <a:pt x="83" y="1741"/>
                  </a:cubicBezTo>
                  <a:cubicBezTo>
                    <a:pt x="235" y="1650"/>
                    <a:pt x="417" y="1528"/>
                    <a:pt x="600" y="1467"/>
                  </a:cubicBezTo>
                  <a:cubicBezTo>
                    <a:pt x="934" y="1285"/>
                    <a:pt x="1268" y="1103"/>
                    <a:pt x="1603" y="951"/>
                  </a:cubicBezTo>
                  <a:cubicBezTo>
                    <a:pt x="1998" y="799"/>
                    <a:pt x="2393" y="707"/>
                    <a:pt x="2819" y="707"/>
                  </a:cubicBezTo>
                  <a:cubicBezTo>
                    <a:pt x="3062" y="707"/>
                    <a:pt x="3274" y="768"/>
                    <a:pt x="3457" y="829"/>
                  </a:cubicBezTo>
                  <a:cubicBezTo>
                    <a:pt x="3563" y="875"/>
                    <a:pt x="3670" y="897"/>
                    <a:pt x="3772" y="897"/>
                  </a:cubicBezTo>
                  <a:cubicBezTo>
                    <a:pt x="3875" y="897"/>
                    <a:pt x="3974" y="875"/>
                    <a:pt x="4065" y="829"/>
                  </a:cubicBezTo>
                  <a:cubicBezTo>
                    <a:pt x="4156" y="829"/>
                    <a:pt x="4247" y="707"/>
                    <a:pt x="4247" y="647"/>
                  </a:cubicBezTo>
                  <a:cubicBezTo>
                    <a:pt x="4247" y="555"/>
                    <a:pt x="4247" y="495"/>
                    <a:pt x="4247" y="403"/>
                  </a:cubicBezTo>
                  <a:cubicBezTo>
                    <a:pt x="4247" y="343"/>
                    <a:pt x="4217" y="282"/>
                    <a:pt x="4156" y="252"/>
                  </a:cubicBezTo>
                  <a:cubicBezTo>
                    <a:pt x="3854" y="73"/>
                    <a:pt x="3516" y="1"/>
                    <a:pt x="31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5"/>
            <p:cNvSpPr/>
            <p:nvPr/>
          </p:nvSpPr>
          <p:spPr>
            <a:xfrm>
              <a:off x="8221710" y="3675896"/>
              <a:ext cx="60169" cy="21789"/>
            </a:xfrm>
            <a:custGeom>
              <a:avLst/>
              <a:gdLst/>
              <a:ahLst/>
              <a:cxnLst/>
              <a:rect l="l" t="t" r="r" b="b"/>
              <a:pathLst>
                <a:path w="3057" h="1107" extrusionOk="0">
                  <a:moveTo>
                    <a:pt x="1879" y="1"/>
                  </a:moveTo>
                  <a:cubicBezTo>
                    <a:pt x="1763" y="1"/>
                    <a:pt x="1648" y="11"/>
                    <a:pt x="1537" y="31"/>
                  </a:cubicBezTo>
                  <a:cubicBezTo>
                    <a:pt x="898" y="122"/>
                    <a:pt x="351" y="487"/>
                    <a:pt x="17" y="1034"/>
                  </a:cubicBezTo>
                  <a:cubicBezTo>
                    <a:pt x="0" y="1084"/>
                    <a:pt x="20" y="1107"/>
                    <a:pt x="52" y="1107"/>
                  </a:cubicBezTo>
                  <a:cubicBezTo>
                    <a:pt x="78" y="1107"/>
                    <a:pt x="111" y="1092"/>
                    <a:pt x="139" y="1064"/>
                  </a:cubicBezTo>
                  <a:cubicBezTo>
                    <a:pt x="450" y="805"/>
                    <a:pt x="873" y="656"/>
                    <a:pt x="1311" y="656"/>
                  </a:cubicBezTo>
                  <a:cubicBezTo>
                    <a:pt x="1386" y="656"/>
                    <a:pt x="1461" y="660"/>
                    <a:pt x="1537" y="669"/>
                  </a:cubicBezTo>
                  <a:cubicBezTo>
                    <a:pt x="1780" y="669"/>
                    <a:pt x="2023" y="760"/>
                    <a:pt x="2236" y="852"/>
                  </a:cubicBezTo>
                  <a:cubicBezTo>
                    <a:pt x="2343" y="923"/>
                    <a:pt x="2460" y="952"/>
                    <a:pt x="2582" y="952"/>
                  </a:cubicBezTo>
                  <a:cubicBezTo>
                    <a:pt x="2668" y="952"/>
                    <a:pt x="2756" y="938"/>
                    <a:pt x="2844" y="912"/>
                  </a:cubicBezTo>
                  <a:cubicBezTo>
                    <a:pt x="2905" y="882"/>
                    <a:pt x="2965" y="821"/>
                    <a:pt x="2996" y="760"/>
                  </a:cubicBezTo>
                  <a:cubicBezTo>
                    <a:pt x="3057" y="365"/>
                    <a:pt x="2935" y="244"/>
                    <a:pt x="2570" y="122"/>
                  </a:cubicBezTo>
                  <a:cubicBezTo>
                    <a:pt x="2347" y="41"/>
                    <a:pt x="2111" y="1"/>
                    <a:pt x="1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5"/>
            <p:cNvSpPr/>
            <p:nvPr/>
          </p:nvSpPr>
          <p:spPr>
            <a:xfrm>
              <a:off x="8271864" y="3717763"/>
              <a:ext cx="55721" cy="25056"/>
            </a:xfrm>
            <a:custGeom>
              <a:avLst/>
              <a:gdLst/>
              <a:ahLst/>
              <a:cxnLst/>
              <a:rect l="l" t="t" r="r" b="b"/>
              <a:pathLst>
                <a:path w="2831" h="1273" extrusionOk="0">
                  <a:moveTo>
                    <a:pt x="1974" y="0"/>
                  </a:moveTo>
                  <a:cubicBezTo>
                    <a:pt x="1795" y="0"/>
                    <a:pt x="1618" y="26"/>
                    <a:pt x="1481" y="62"/>
                  </a:cubicBezTo>
                  <a:cubicBezTo>
                    <a:pt x="904" y="275"/>
                    <a:pt x="387" y="670"/>
                    <a:pt x="22" y="1187"/>
                  </a:cubicBezTo>
                  <a:cubicBezTo>
                    <a:pt x="1" y="1230"/>
                    <a:pt x="10" y="1273"/>
                    <a:pt x="38" y="1273"/>
                  </a:cubicBezTo>
                  <a:cubicBezTo>
                    <a:pt x="50" y="1273"/>
                    <a:pt x="65" y="1265"/>
                    <a:pt x="83" y="1247"/>
                  </a:cubicBezTo>
                  <a:cubicBezTo>
                    <a:pt x="478" y="913"/>
                    <a:pt x="934" y="700"/>
                    <a:pt x="1451" y="640"/>
                  </a:cubicBezTo>
                  <a:cubicBezTo>
                    <a:pt x="1471" y="638"/>
                    <a:pt x="1491" y="637"/>
                    <a:pt x="1511" y="637"/>
                  </a:cubicBezTo>
                  <a:cubicBezTo>
                    <a:pt x="1865" y="637"/>
                    <a:pt x="2118" y="860"/>
                    <a:pt x="2462" y="860"/>
                  </a:cubicBezTo>
                  <a:cubicBezTo>
                    <a:pt x="2499" y="860"/>
                    <a:pt x="2537" y="858"/>
                    <a:pt x="2575" y="852"/>
                  </a:cubicBezTo>
                  <a:cubicBezTo>
                    <a:pt x="2667" y="822"/>
                    <a:pt x="2758" y="731"/>
                    <a:pt x="2788" y="609"/>
                  </a:cubicBezTo>
                  <a:cubicBezTo>
                    <a:pt x="2831" y="140"/>
                    <a:pt x="2395" y="0"/>
                    <a:pt x="19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5"/>
            <p:cNvSpPr/>
            <p:nvPr/>
          </p:nvSpPr>
          <p:spPr>
            <a:xfrm>
              <a:off x="9052919" y="3750654"/>
              <a:ext cx="91091" cy="32988"/>
            </a:xfrm>
            <a:custGeom>
              <a:avLst/>
              <a:gdLst/>
              <a:ahLst/>
              <a:cxnLst/>
              <a:rect l="l" t="t" r="r" b="b"/>
              <a:pathLst>
                <a:path w="4628" h="1676" extrusionOk="0">
                  <a:moveTo>
                    <a:pt x="3029" y="0"/>
                  </a:moveTo>
                  <a:cubicBezTo>
                    <a:pt x="2795" y="0"/>
                    <a:pt x="2568" y="25"/>
                    <a:pt x="2379" y="63"/>
                  </a:cubicBezTo>
                  <a:cubicBezTo>
                    <a:pt x="1467" y="276"/>
                    <a:pt x="646" y="792"/>
                    <a:pt x="68" y="1522"/>
                  </a:cubicBezTo>
                  <a:cubicBezTo>
                    <a:pt x="0" y="1590"/>
                    <a:pt x="34" y="1676"/>
                    <a:pt x="107" y="1676"/>
                  </a:cubicBezTo>
                  <a:cubicBezTo>
                    <a:pt x="131" y="1676"/>
                    <a:pt x="160" y="1666"/>
                    <a:pt x="190" y="1643"/>
                  </a:cubicBezTo>
                  <a:cubicBezTo>
                    <a:pt x="798" y="1187"/>
                    <a:pt x="1467" y="914"/>
                    <a:pt x="2196" y="792"/>
                  </a:cubicBezTo>
                  <a:cubicBezTo>
                    <a:pt x="2336" y="771"/>
                    <a:pt x="2472" y="761"/>
                    <a:pt x="2606" y="761"/>
                  </a:cubicBezTo>
                  <a:cubicBezTo>
                    <a:pt x="2850" y="761"/>
                    <a:pt x="3085" y="794"/>
                    <a:pt x="3321" y="853"/>
                  </a:cubicBezTo>
                  <a:cubicBezTo>
                    <a:pt x="3655" y="1005"/>
                    <a:pt x="4020" y="1127"/>
                    <a:pt x="4385" y="1187"/>
                  </a:cubicBezTo>
                  <a:cubicBezTo>
                    <a:pt x="4506" y="1187"/>
                    <a:pt x="4597" y="1096"/>
                    <a:pt x="4628" y="975"/>
                  </a:cubicBezTo>
                  <a:cubicBezTo>
                    <a:pt x="4514" y="222"/>
                    <a:pt x="3733" y="0"/>
                    <a:pt x="3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5"/>
            <p:cNvSpPr/>
            <p:nvPr/>
          </p:nvSpPr>
          <p:spPr>
            <a:xfrm>
              <a:off x="7513404" y="4440310"/>
              <a:ext cx="49462" cy="21100"/>
            </a:xfrm>
            <a:custGeom>
              <a:avLst/>
              <a:gdLst/>
              <a:ahLst/>
              <a:cxnLst/>
              <a:rect l="l" t="t" r="r" b="b"/>
              <a:pathLst>
                <a:path w="2513" h="1072" extrusionOk="0">
                  <a:moveTo>
                    <a:pt x="2430" y="1"/>
                  </a:moveTo>
                  <a:cubicBezTo>
                    <a:pt x="2422" y="1"/>
                    <a:pt x="2412" y="2"/>
                    <a:pt x="2401" y="5"/>
                  </a:cubicBezTo>
                  <a:cubicBezTo>
                    <a:pt x="2067" y="96"/>
                    <a:pt x="1702" y="157"/>
                    <a:pt x="1337" y="248"/>
                  </a:cubicBezTo>
                  <a:cubicBezTo>
                    <a:pt x="1155" y="309"/>
                    <a:pt x="973" y="370"/>
                    <a:pt x="730" y="430"/>
                  </a:cubicBezTo>
                  <a:cubicBezTo>
                    <a:pt x="547" y="522"/>
                    <a:pt x="334" y="552"/>
                    <a:pt x="122" y="552"/>
                  </a:cubicBezTo>
                  <a:cubicBezTo>
                    <a:pt x="91" y="552"/>
                    <a:pt x="0" y="643"/>
                    <a:pt x="61" y="674"/>
                  </a:cubicBezTo>
                  <a:cubicBezTo>
                    <a:pt x="274" y="765"/>
                    <a:pt x="304" y="947"/>
                    <a:pt x="517" y="1008"/>
                  </a:cubicBezTo>
                  <a:cubicBezTo>
                    <a:pt x="648" y="1045"/>
                    <a:pt x="780" y="1071"/>
                    <a:pt x="911" y="1071"/>
                  </a:cubicBezTo>
                  <a:cubicBezTo>
                    <a:pt x="993" y="1071"/>
                    <a:pt x="1074" y="1062"/>
                    <a:pt x="1155" y="1038"/>
                  </a:cubicBezTo>
                  <a:cubicBezTo>
                    <a:pt x="1641" y="886"/>
                    <a:pt x="2097" y="582"/>
                    <a:pt x="2432" y="157"/>
                  </a:cubicBezTo>
                  <a:cubicBezTo>
                    <a:pt x="2459" y="129"/>
                    <a:pt x="2512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5"/>
            <p:cNvSpPr/>
            <p:nvPr/>
          </p:nvSpPr>
          <p:spPr>
            <a:xfrm>
              <a:off x="7548697" y="4411514"/>
              <a:ext cx="28028" cy="9822"/>
            </a:xfrm>
            <a:custGeom>
              <a:avLst/>
              <a:gdLst/>
              <a:ahLst/>
              <a:cxnLst/>
              <a:rect l="l" t="t" r="r" b="b"/>
              <a:pathLst>
                <a:path w="1424" h="499" extrusionOk="0">
                  <a:moveTo>
                    <a:pt x="1369" y="1"/>
                  </a:moveTo>
                  <a:cubicBezTo>
                    <a:pt x="1360" y="1"/>
                    <a:pt x="1349" y="3"/>
                    <a:pt x="1338" y="9"/>
                  </a:cubicBezTo>
                  <a:cubicBezTo>
                    <a:pt x="1213" y="92"/>
                    <a:pt x="1076" y="112"/>
                    <a:pt x="934" y="112"/>
                  </a:cubicBezTo>
                  <a:cubicBezTo>
                    <a:pt x="804" y="112"/>
                    <a:pt x="670" y="95"/>
                    <a:pt x="539" y="95"/>
                  </a:cubicBezTo>
                  <a:cubicBezTo>
                    <a:pt x="501" y="95"/>
                    <a:pt x="463" y="96"/>
                    <a:pt x="426" y="100"/>
                  </a:cubicBezTo>
                  <a:cubicBezTo>
                    <a:pt x="304" y="130"/>
                    <a:pt x="0" y="465"/>
                    <a:pt x="244" y="495"/>
                  </a:cubicBezTo>
                  <a:cubicBezTo>
                    <a:pt x="279" y="498"/>
                    <a:pt x="315" y="499"/>
                    <a:pt x="351" y="499"/>
                  </a:cubicBezTo>
                  <a:cubicBezTo>
                    <a:pt x="740" y="499"/>
                    <a:pt x="1120" y="348"/>
                    <a:pt x="1399" y="70"/>
                  </a:cubicBezTo>
                  <a:cubicBezTo>
                    <a:pt x="1423" y="45"/>
                    <a:pt x="1408" y="1"/>
                    <a:pt x="1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5"/>
            <p:cNvSpPr/>
            <p:nvPr/>
          </p:nvSpPr>
          <p:spPr>
            <a:xfrm>
              <a:off x="6675936" y="4557919"/>
              <a:ext cx="51155" cy="14427"/>
            </a:xfrm>
            <a:custGeom>
              <a:avLst/>
              <a:gdLst/>
              <a:ahLst/>
              <a:cxnLst/>
              <a:rect l="l" t="t" r="r" b="b"/>
              <a:pathLst>
                <a:path w="2599" h="733" extrusionOk="0">
                  <a:moveTo>
                    <a:pt x="2077" y="1"/>
                  </a:moveTo>
                  <a:cubicBezTo>
                    <a:pt x="1414" y="1"/>
                    <a:pt x="801" y="238"/>
                    <a:pt x="167" y="517"/>
                  </a:cubicBezTo>
                  <a:cubicBezTo>
                    <a:pt x="110" y="545"/>
                    <a:pt x="1" y="732"/>
                    <a:pt x="110" y="732"/>
                  </a:cubicBezTo>
                  <a:cubicBezTo>
                    <a:pt x="118" y="732"/>
                    <a:pt x="127" y="731"/>
                    <a:pt x="137" y="729"/>
                  </a:cubicBezTo>
                  <a:lnTo>
                    <a:pt x="167" y="729"/>
                  </a:lnTo>
                  <a:cubicBezTo>
                    <a:pt x="562" y="638"/>
                    <a:pt x="988" y="699"/>
                    <a:pt x="1413" y="638"/>
                  </a:cubicBezTo>
                  <a:cubicBezTo>
                    <a:pt x="1809" y="577"/>
                    <a:pt x="2173" y="425"/>
                    <a:pt x="2477" y="182"/>
                  </a:cubicBezTo>
                  <a:cubicBezTo>
                    <a:pt x="2538" y="152"/>
                    <a:pt x="2599" y="30"/>
                    <a:pt x="2477" y="30"/>
                  </a:cubicBezTo>
                  <a:cubicBezTo>
                    <a:pt x="2341" y="10"/>
                    <a:pt x="2208" y="1"/>
                    <a:pt x="2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5"/>
            <p:cNvSpPr/>
            <p:nvPr/>
          </p:nvSpPr>
          <p:spPr>
            <a:xfrm>
              <a:off x="6713925" y="4530382"/>
              <a:ext cx="29917" cy="9822"/>
            </a:xfrm>
            <a:custGeom>
              <a:avLst/>
              <a:gdLst/>
              <a:ahLst/>
              <a:cxnLst/>
              <a:rect l="l" t="t" r="r" b="b"/>
              <a:pathLst>
                <a:path w="1520" h="499" extrusionOk="0">
                  <a:moveTo>
                    <a:pt x="912" y="1"/>
                  </a:moveTo>
                  <a:cubicBezTo>
                    <a:pt x="760" y="1"/>
                    <a:pt x="517" y="62"/>
                    <a:pt x="334" y="92"/>
                  </a:cubicBezTo>
                  <a:cubicBezTo>
                    <a:pt x="243" y="92"/>
                    <a:pt x="0" y="365"/>
                    <a:pt x="182" y="396"/>
                  </a:cubicBezTo>
                  <a:cubicBezTo>
                    <a:pt x="334" y="426"/>
                    <a:pt x="517" y="457"/>
                    <a:pt x="669" y="487"/>
                  </a:cubicBezTo>
                  <a:cubicBezTo>
                    <a:pt x="722" y="495"/>
                    <a:pt x="773" y="498"/>
                    <a:pt x="823" y="498"/>
                  </a:cubicBezTo>
                  <a:cubicBezTo>
                    <a:pt x="973" y="498"/>
                    <a:pt x="1110" y="464"/>
                    <a:pt x="1246" y="396"/>
                  </a:cubicBezTo>
                  <a:cubicBezTo>
                    <a:pt x="1337" y="365"/>
                    <a:pt x="1520" y="183"/>
                    <a:pt x="1398" y="92"/>
                  </a:cubicBezTo>
                  <a:cubicBezTo>
                    <a:pt x="1307" y="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5"/>
            <p:cNvSpPr/>
            <p:nvPr/>
          </p:nvSpPr>
          <p:spPr>
            <a:xfrm>
              <a:off x="6607005" y="4548057"/>
              <a:ext cx="24367" cy="14427"/>
            </a:xfrm>
            <a:custGeom>
              <a:avLst/>
              <a:gdLst/>
              <a:ahLst/>
              <a:cxnLst/>
              <a:rect l="l" t="t" r="r" b="b"/>
              <a:pathLst>
                <a:path w="1238" h="733" extrusionOk="0">
                  <a:moveTo>
                    <a:pt x="187" y="1"/>
                  </a:moveTo>
                  <a:cubicBezTo>
                    <a:pt x="100" y="1"/>
                    <a:pt x="1" y="120"/>
                    <a:pt x="52" y="197"/>
                  </a:cubicBezTo>
                  <a:cubicBezTo>
                    <a:pt x="143" y="288"/>
                    <a:pt x="174" y="410"/>
                    <a:pt x="265" y="501"/>
                  </a:cubicBezTo>
                  <a:cubicBezTo>
                    <a:pt x="385" y="645"/>
                    <a:pt x="562" y="732"/>
                    <a:pt x="752" y="732"/>
                  </a:cubicBezTo>
                  <a:cubicBezTo>
                    <a:pt x="802" y="732"/>
                    <a:pt x="852" y="726"/>
                    <a:pt x="903" y="714"/>
                  </a:cubicBezTo>
                  <a:cubicBezTo>
                    <a:pt x="994" y="714"/>
                    <a:pt x="1086" y="714"/>
                    <a:pt x="1146" y="683"/>
                  </a:cubicBezTo>
                  <a:cubicBezTo>
                    <a:pt x="1177" y="683"/>
                    <a:pt x="1237" y="592"/>
                    <a:pt x="1207" y="562"/>
                  </a:cubicBezTo>
                  <a:cubicBezTo>
                    <a:pt x="1177" y="531"/>
                    <a:pt x="1086" y="501"/>
                    <a:pt x="1025" y="440"/>
                  </a:cubicBezTo>
                  <a:cubicBezTo>
                    <a:pt x="994" y="410"/>
                    <a:pt x="964" y="319"/>
                    <a:pt x="873" y="288"/>
                  </a:cubicBezTo>
                  <a:cubicBezTo>
                    <a:pt x="782" y="227"/>
                    <a:pt x="690" y="197"/>
                    <a:pt x="599" y="167"/>
                  </a:cubicBezTo>
                  <a:cubicBezTo>
                    <a:pt x="478" y="136"/>
                    <a:pt x="356" y="75"/>
                    <a:pt x="234" y="15"/>
                  </a:cubicBezTo>
                  <a:cubicBezTo>
                    <a:pt x="220" y="5"/>
                    <a:pt x="204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5"/>
            <p:cNvSpPr/>
            <p:nvPr/>
          </p:nvSpPr>
          <p:spPr>
            <a:xfrm>
              <a:off x="6581692" y="4612048"/>
              <a:ext cx="20371" cy="25469"/>
            </a:xfrm>
            <a:custGeom>
              <a:avLst/>
              <a:gdLst/>
              <a:ahLst/>
              <a:cxnLst/>
              <a:rect l="l" t="t" r="r" b="b"/>
              <a:pathLst>
                <a:path w="1035" h="1294" extrusionOk="0">
                  <a:moveTo>
                    <a:pt x="246" y="0"/>
                  </a:moveTo>
                  <a:cubicBezTo>
                    <a:pt x="166" y="0"/>
                    <a:pt x="31" y="122"/>
                    <a:pt x="31" y="229"/>
                  </a:cubicBezTo>
                  <a:cubicBezTo>
                    <a:pt x="1" y="502"/>
                    <a:pt x="61" y="806"/>
                    <a:pt x="213" y="1080"/>
                  </a:cubicBezTo>
                  <a:cubicBezTo>
                    <a:pt x="313" y="1220"/>
                    <a:pt x="479" y="1294"/>
                    <a:pt x="649" y="1294"/>
                  </a:cubicBezTo>
                  <a:cubicBezTo>
                    <a:pt x="738" y="1294"/>
                    <a:pt x="829" y="1273"/>
                    <a:pt x="913" y="1232"/>
                  </a:cubicBezTo>
                  <a:cubicBezTo>
                    <a:pt x="943" y="1232"/>
                    <a:pt x="1034" y="1141"/>
                    <a:pt x="1004" y="1110"/>
                  </a:cubicBezTo>
                  <a:cubicBezTo>
                    <a:pt x="973" y="1049"/>
                    <a:pt x="882" y="989"/>
                    <a:pt x="791" y="958"/>
                  </a:cubicBezTo>
                  <a:cubicBezTo>
                    <a:pt x="730" y="867"/>
                    <a:pt x="639" y="806"/>
                    <a:pt x="578" y="715"/>
                  </a:cubicBezTo>
                  <a:cubicBezTo>
                    <a:pt x="396" y="533"/>
                    <a:pt x="305" y="320"/>
                    <a:pt x="305" y="77"/>
                  </a:cubicBezTo>
                  <a:cubicBezTo>
                    <a:pt x="305" y="22"/>
                    <a:pt x="280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5"/>
            <p:cNvSpPr/>
            <p:nvPr/>
          </p:nvSpPr>
          <p:spPr>
            <a:xfrm>
              <a:off x="5189645" y="5114467"/>
              <a:ext cx="63889" cy="17458"/>
            </a:xfrm>
            <a:custGeom>
              <a:avLst/>
              <a:gdLst/>
              <a:ahLst/>
              <a:cxnLst/>
              <a:rect l="l" t="t" r="r" b="b"/>
              <a:pathLst>
                <a:path w="3246" h="887" extrusionOk="0">
                  <a:moveTo>
                    <a:pt x="3209" y="1"/>
                  </a:moveTo>
                  <a:cubicBezTo>
                    <a:pt x="3204" y="1"/>
                    <a:pt x="3198" y="2"/>
                    <a:pt x="3192" y="5"/>
                  </a:cubicBezTo>
                  <a:cubicBezTo>
                    <a:pt x="2705" y="157"/>
                    <a:pt x="2219" y="249"/>
                    <a:pt x="1763" y="340"/>
                  </a:cubicBezTo>
                  <a:cubicBezTo>
                    <a:pt x="1358" y="483"/>
                    <a:pt x="933" y="532"/>
                    <a:pt x="520" y="532"/>
                  </a:cubicBezTo>
                  <a:cubicBezTo>
                    <a:pt x="406" y="532"/>
                    <a:pt x="294" y="529"/>
                    <a:pt x="183" y="522"/>
                  </a:cubicBezTo>
                  <a:cubicBezTo>
                    <a:pt x="122" y="522"/>
                    <a:pt x="0" y="613"/>
                    <a:pt x="91" y="644"/>
                  </a:cubicBezTo>
                  <a:cubicBezTo>
                    <a:pt x="375" y="806"/>
                    <a:pt x="686" y="887"/>
                    <a:pt x="1005" y="887"/>
                  </a:cubicBezTo>
                  <a:cubicBezTo>
                    <a:pt x="1165" y="887"/>
                    <a:pt x="1327" y="867"/>
                    <a:pt x="1490" y="826"/>
                  </a:cubicBezTo>
                  <a:cubicBezTo>
                    <a:pt x="2097" y="704"/>
                    <a:pt x="2675" y="461"/>
                    <a:pt x="3192" y="127"/>
                  </a:cubicBezTo>
                  <a:cubicBezTo>
                    <a:pt x="3219" y="100"/>
                    <a:pt x="3246" y="1"/>
                    <a:pt x="32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5"/>
            <p:cNvSpPr/>
            <p:nvPr/>
          </p:nvSpPr>
          <p:spPr>
            <a:xfrm>
              <a:off x="5235232" y="5067581"/>
              <a:ext cx="33992" cy="14782"/>
            </a:xfrm>
            <a:custGeom>
              <a:avLst/>
              <a:gdLst/>
              <a:ahLst/>
              <a:cxnLst/>
              <a:rect l="l" t="t" r="r" b="b"/>
              <a:pathLst>
                <a:path w="1727" h="751" extrusionOk="0">
                  <a:moveTo>
                    <a:pt x="1358" y="1"/>
                  </a:moveTo>
                  <a:cubicBezTo>
                    <a:pt x="919" y="1"/>
                    <a:pt x="344" y="456"/>
                    <a:pt x="55" y="624"/>
                  </a:cubicBezTo>
                  <a:cubicBezTo>
                    <a:pt x="28" y="651"/>
                    <a:pt x="1" y="751"/>
                    <a:pt x="38" y="751"/>
                  </a:cubicBezTo>
                  <a:cubicBezTo>
                    <a:pt x="43" y="751"/>
                    <a:pt x="48" y="749"/>
                    <a:pt x="55" y="746"/>
                  </a:cubicBezTo>
                  <a:cubicBezTo>
                    <a:pt x="602" y="594"/>
                    <a:pt x="1119" y="442"/>
                    <a:pt x="1605" y="229"/>
                  </a:cubicBezTo>
                  <a:cubicBezTo>
                    <a:pt x="1636" y="229"/>
                    <a:pt x="1727" y="138"/>
                    <a:pt x="1666" y="108"/>
                  </a:cubicBezTo>
                  <a:cubicBezTo>
                    <a:pt x="1578" y="32"/>
                    <a:pt x="1472" y="1"/>
                    <a:pt x="1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5"/>
            <p:cNvSpPr/>
            <p:nvPr/>
          </p:nvSpPr>
          <p:spPr>
            <a:xfrm>
              <a:off x="5339888" y="5069077"/>
              <a:ext cx="23265" cy="8523"/>
            </a:xfrm>
            <a:custGeom>
              <a:avLst/>
              <a:gdLst/>
              <a:ahLst/>
              <a:cxnLst/>
              <a:rect l="l" t="t" r="r" b="b"/>
              <a:pathLst>
                <a:path w="1182" h="433" extrusionOk="0">
                  <a:moveTo>
                    <a:pt x="1076" y="1"/>
                  </a:moveTo>
                  <a:cubicBezTo>
                    <a:pt x="990" y="1"/>
                    <a:pt x="874" y="43"/>
                    <a:pt x="817" y="62"/>
                  </a:cubicBezTo>
                  <a:cubicBezTo>
                    <a:pt x="726" y="92"/>
                    <a:pt x="604" y="123"/>
                    <a:pt x="483" y="153"/>
                  </a:cubicBezTo>
                  <a:cubicBezTo>
                    <a:pt x="461" y="159"/>
                    <a:pt x="440" y="161"/>
                    <a:pt x="418" y="161"/>
                  </a:cubicBezTo>
                  <a:cubicBezTo>
                    <a:pt x="319" y="161"/>
                    <a:pt x="223" y="107"/>
                    <a:pt x="148" y="32"/>
                  </a:cubicBezTo>
                  <a:cubicBezTo>
                    <a:pt x="140" y="28"/>
                    <a:pt x="131" y="26"/>
                    <a:pt x="122" y="26"/>
                  </a:cubicBezTo>
                  <a:cubicBezTo>
                    <a:pt x="65" y="26"/>
                    <a:pt x="1" y="101"/>
                    <a:pt x="27" y="153"/>
                  </a:cubicBezTo>
                  <a:cubicBezTo>
                    <a:pt x="118" y="275"/>
                    <a:pt x="270" y="366"/>
                    <a:pt x="422" y="427"/>
                  </a:cubicBezTo>
                  <a:cubicBezTo>
                    <a:pt x="454" y="431"/>
                    <a:pt x="486" y="433"/>
                    <a:pt x="518" y="433"/>
                  </a:cubicBezTo>
                  <a:cubicBezTo>
                    <a:pt x="728" y="433"/>
                    <a:pt x="928" y="350"/>
                    <a:pt x="1060" y="244"/>
                  </a:cubicBezTo>
                  <a:cubicBezTo>
                    <a:pt x="1121" y="184"/>
                    <a:pt x="1182" y="123"/>
                    <a:pt x="1182" y="62"/>
                  </a:cubicBezTo>
                  <a:cubicBezTo>
                    <a:pt x="1170" y="16"/>
                    <a:pt x="1129" y="1"/>
                    <a:pt x="10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5"/>
            <p:cNvSpPr/>
            <p:nvPr/>
          </p:nvSpPr>
          <p:spPr>
            <a:xfrm>
              <a:off x="5860907" y="4775223"/>
              <a:ext cx="23796" cy="15392"/>
            </a:xfrm>
            <a:custGeom>
              <a:avLst/>
              <a:gdLst/>
              <a:ahLst/>
              <a:cxnLst/>
              <a:rect l="l" t="t" r="r" b="b"/>
              <a:pathLst>
                <a:path w="1209" h="782" extrusionOk="0">
                  <a:moveTo>
                    <a:pt x="327" y="626"/>
                  </a:moveTo>
                  <a:lnTo>
                    <a:pt x="298" y="634"/>
                  </a:lnTo>
                  <a:lnTo>
                    <a:pt x="298" y="634"/>
                  </a:lnTo>
                  <a:cubicBezTo>
                    <a:pt x="308" y="630"/>
                    <a:pt x="318" y="626"/>
                    <a:pt x="327" y="626"/>
                  </a:cubicBezTo>
                  <a:close/>
                  <a:moveTo>
                    <a:pt x="957" y="0"/>
                  </a:moveTo>
                  <a:cubicBezTo>
                    <a:pt x="927" y="0"/>
                    <a:pt x="897" y="7"/>
                    <a:pt x="874" y="19"/>
                  </a:cubicBezTo>
                  <a:cubicBezTo>
                    <a:pt x="722" y="49"/>
                    <a:pt x="570" y="110"/>
                    <a:pt x="418" y="201"/>
                  </a:cubicBezTo>
                  <a:cubicBezTo>
                    <a:pt x="358" y="231"/>
                    <a:pt x="297" y="292"/>
                    <a:pt x="236" y="353"/>
                  </a:cubicBezTo>
                  <a:cubicBezTo>
                    <a:pt x="206" y="383"/>
                    <a:pt x="175" y="475"/>
                    <a:pt x="145" y="505"/>
                  </a:cubicBezTo>
                  <a:cubicBezTo>
                    <a:pt x="95" y="555"/>
                    <a:pt x="66" y="604"/>
                    <a:pt x="73" y="637"/>
                  </a:cubicBezTo>
                  <a:lnTo>
                    <a:pt x="73" y="637"/>
                  </a:lnTo>
                  <a:cubicBezTo>
                    <a:pt x="57" y="654"/>
                    <a:pt x="40" y="671"/>
                    <a:pt x="23" y="687"/>
                  </a:cubicBezTo>
                  <a:cubicBezTo>
                    <a:pt x="1" y="710"/>
                    <a:pt x="11" y="781"/>
                    <a:pt x="43" y="781"/>
                  </a:cubicBezTo>
                  <a:cubicBezTo>
                    <a:pt x="54" y="781"/>
                    <a:pt x="68" y="772"/>
                    <a:pt x="84" y="748"/>
                  </a:cubicBezTo>
                  <a:lnTo>
                    <a:pt x="84" y="778"/>
                  </a:lnTo>
                  <a:lnTo>
                    <a:pt x="155" y="707"/>
                  </a:lnTo>
                  <a:lnTo>
                    <a:pt x="155" y="707"/>
                  </a:lnTo>
                  <a:cubicBezTo>
                    <a:pt x="156" y="707"/>
                    <a:pt x="157" y="707"/>
                    <a:pt x="157" y="707"/>
                  </a:cubicBezTo>
                  <a:cubicBezTo>
                    <a:pt x="190" y="707"/>
                    <a:pt x="218" y="693"/>
                    <a:pt x="236" y="657"/>
                  </a:cubicBezTo>
                  <a:cubicBezTo>
                    <a:pt x="242" y="657"/>
                    <a:pt x="248" y="656"/>
                    <a:pt x="254" y="654"/>
                  </a:cubicBezTo>
                  <a:lnTo>
                    <a:pt x="254" y="654"/>
                  </a:lnTo>
                  <a:cubicBezTo>
                    <a:pt x="378" y="637"/>
                    <a:pt x="462" y="562"/>
                    <a:pt x="570" y="535"/>
                  </a:cubicBezTo>
                  <a:cubicBezTo>
                    <a:pt x="692" y="515"/>
                    <a:pt x="800" y="468"/>
                    <a:pt x="886" y="402"/>
                  </a:cubicBezTo>
                  <a:lnTo>
                    <a:pt x="886" y="402"/>
                  </a:lnTo>
                  <a:lnTo>
                    <a:pt x="874" y="414"/>
                  </a:lnTo>
                  <a:cubicBezTo>
                    <a:pt x="935" y="383"/>
                    <a:pt x="996" y="353"/>
                    <a:pt x="1087" y="292"/>
                  </a:cubicBezTo>
                  <a:cubicBezTo>
                    <a:pt x="1148" y="262"/>
                    <a:pt x="1209" y="201"/>
                    <a:pt x="1148" y="140"/>
                  </a:cubicBezTo>
                  <a:cubicBezTo>
                    <a:pt x="1148" y="140"/>
                    <a:pt x="1072" y="64"/>
                    <a:pt x="1055" y="62"/>
                  </a:cubicBezTo>
                  <a:lnTo>
                    <a:pt x="1055" y="62"/>
                  </a:lnTo>
                  <a:cubicBezTo>
                    <a:pt x="1046" y="17"/>
                    <a:pt x="1002" y="0"/>
                    <a:pt x="9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5"/>
            <p:cNvSpPr/>
            <p:nvPr/>
          </p:nvSpPr>
          <p:spPr>
            <a:xfrm>
              <a:off x="5879901" y="4798686"/>
              <a:ext cx="23186" cy="12203"/>
            </a:xfrm>
            <a:custGeom>
              <a:avLst/>
              <a:gdLst/>
              <a:ahLst/>
              <a:cxnLst/>
              <a:rect l="l" t="t" r="r" b="b"/>
              <a:pathLst>
                <a:path w="1178" h="620" extrusionOk="0">
                  <a:moveTo>
                    <a:pt x="1136" y="0"/>
                  </a:moveTo>
                  <a:cubicBezTo>
                    <a:pt x="1125" y="0"/>
                    <a:pt x="1111" y="4"/>
                    <a:pt x="1095" y="12"/>
                  </a:cubicBezTo>
                  <a:cubicBezTo>
                    <a:pt x="943" y="134"/>
                    <a:pt x="791" y="225"/>
                    <a:pt x="608" y="316"/>
                  </a:cubicBezTo>
                  <a:cubicBezTo>
                    <a:pt x="456" y="377"/>
                    <a:pt x="274" y="468"/>
                    <a:pt x="122" y="498"/>
                  </a:cubicBezTo>
                  <a:cubicBezTo>
                    <a:pt x="61" y="498"/>
                    <a:pt x="0" y="620"/>
                    <a:pt x="61" y="620"/>
                  </a:cubicBezTo>
                  <a:cubicBezTo>
                    <a:pt x="487" y="620"/>
                    <a:pt x="912" y="407"/>
                    <a:pt x="1156" y="73"/>
                  </a:cubicBezTo>
                  <a:cubicBezTo>
                    <a:pt x="1178" y="28"/>
                    <a:pt x="1167" y="0"/>
                    <a:pt x="1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5"/>
            <p:cNvSpPr/>
            <p:nvPr/>
          </p:nvSpPr>
          <p:spPr>
            <a:xfrm>
              <a:off x="4711004" y="4830278"/>
              <a:ext cx="33854" cy="12912"/>
            </a:xfrm>
            <a:custGeom>
              <a:avLst/>
              <a:gdLst/>
              <a:ahLst/>
              <a:cxnLst/>
              <a:rect l="l" t="t" r="r" b="b"/>
              <a:pathLst>
                <a:path w="1720" h="656" extrusionOk="0">
                  <a:moveTo>
                    <a:pt x="1667" y="1"/>
                  </a:moveTo>
                  <a:cubicBezTo>
                    <a:pt x="1660" y="1"/>
                    <a:pt x="1652" y="2"/>
                    <a:pt x="1642" y="5"/>
                  </a:cubicBezTo>
                  <a:cubicBezTo>
                    <a:pt x="1429" y="66"/>
                    <a:pt x="1216" y="127"/>
                    <a:pt x="973" y="218"/>
                  </a:cubicBezTo>
                  <a:cubicBezTo>
                    <a:pt x="700" y="340"/>
                    <a:pt x="426" y="431"/>
                    <a:pt x="153" y="492"/>
                  </a:cubicBezTo>
                  <a:cubicBezTo>
                    <a:pt x="92" y="492"/>
                    <a:pt x="1" y="644"/>
                    <a:pt x="92" y="644"/>
                  </a:cubicBezTo>
                  <a:cubicBezTo>
                    <a:pt x="165" y="652"/>
                    <a:pt x="238" y="656"/>
                    <a:pt x="311" y="656"/>
                  </a:cubicBezTo>
                  <a:cubicBezTo>
                    <a:pt x="510" y="656"/>
                    <a:pt x="704" y="627"/>
                    <a:pt x="882" y="583"/>
                  </a:cubicBezTo>
                  <a:cubicBezTo>
                    <a:pt x="1156" y="431"/>
                    <a:pt x="1429" y="279"/>
                    <a:pt x="1642" y="97"/>
                  </a:cubicBezTo>
                  <a:cubicBezTo>
                    <a:pt x="1669" y="97"/>
                    <a:pt x="1720" y="1"/>
                    <a:pt x="1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5"/>
            <p:cNvSpPr/>
            <p:nvPr/>
          </p:nvSpPr>
          <p:spPr>
            <a:xfrm>
              <a:off x="4715197" y="4804650"/>
              <a:ext cx="29937" cy="10786"/>
            </a:xfrm>
            <a:custGeom>
              <a:avLst/>
              <a:gdLst/>
              <a:ahLst/>
              <a:cxnLst/>
              <a:rect l="l" t="t" r="r" b="b"/>
              <a:pathLst>
                <a:path w="1521" h="548" extrusionOk="0">
                  <a:moveTo>
                    <a:pt x="1368" y="0"/>
                  </a:moveTo>
                  <a:cubicBezTo>
                    <a:pt x="1216" y="31"/>
                    <a:pt x="1034" y="92"/>
                    <a:pt x="851" y="152"/>
                  </a:cubicBezTo>
                  <a:cubicBezTo>
                    <a:pt x="760" y="152"/>
                    <a:pt x="669" y="183"/>
                    <a:pt x="608" y="183"/>
                  </a:cubicBezTo>
                  <a:cubicBezTo>
                    <a:pt x="517" y="183"/>
                    <a:pt x="335" y="274"/>
                    <a:pt x="213" y="274"/>
                  </a:cubicBezTo>
                  <a:cubicBezTo>
                    <a:pt x="152" y="274"/>
                    <a:pt x="0" y="426"/>
                    <a:pt x="122" y="456"/>
                  </a:cubicBezTo>
                  <a:lnTo>
                    <a:pt x="122" y="426"/>
                  </a:lnTo>
                  <a:cubicBezTo>
                    <a:pt x="213" y="426"/>
                    <a:pt x="244" y="487"/>
                    <a:pt x="335" y="517"/>
                  </a:cubicBezTo>
                  <a:cubicBezTo>
                    <a:pt x="395" y="517"/>
                    <a:pt x="456" y="517"/>
                    <a:pt x="547" y="548"/>
                  </a:cubicBezTo>
                  <a:cubicBezTo>
                    <a:pt x="639" y="517"/>
                    <a:pt x="760" y="517"/>
                    <a:pt x="882" y="487"/>
                  </a:cubicBezTo>
                  <a:cubicBezTo>
                    <a:pt x="1125" y="456"/>
                    <a:pt x="1368" y="304"/>
                    <a:pt x="1490" y="122"/>
                  </a:cubicBezTo>
                  <a:cubicBezTo>
                    <a:pt x="1490" y="92"/>
                    <a:pt x="1520" y="61"/>
                    <a:pt x="1490" y="31"/>
                  </a:cubicBezTo>
                  <a:cubicBezTo>
                    <a:pt x="1459" y="0"/>
                    <a:pt x="1399" y="0"/>
                    <a:pt x="1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5"/>
            <p:cNvSpPr/>
            <p:nvPr/>
          </p:nvSpPr>
          <p:spPr>
            <a:xfrm>
              <a:off x="4167783" y="4968534"/>
              <a:ext cx="40999" cy="19879"/>
            </a:xfrm>
            <a:custGeom>
              <a:avLst/>
              <a:gdLst/>
              <a:ahLst/>
              <a:cxnLst/>
              <a:rect l="l" t="t" r="r" b="b"/>
              <a:pathLst>
                <a:path w="2083" h="1010" extrusionOk="0">
                  <a:moveTo>
                    <a:pt x="1885" y="1"/>
                  </a:moveTo>
                  <a:cubicBezTo>
                    <a:pt x="1876" y="1"/>
                    <a:pt x="1865" y="1"/>
                    <a:pt x="1853" y="3"/>
                  </a:cubicBezTo>
                  <a:cubicBezTo>
                    <a:pt x="1215" y="185"/>
                    <a:pt x="638" y="459"/>
                    <a:pt x="90" y="824"/>
                  </a:cubicBezTo>
                  <a:cubicBezTo>
                    <a:pt x="7" y="879"/>
                    <a:pt x="0" y="1010"/>
                    <a:pt x="91" y="1010"/>
                  </a:cubicBezTo>
                  <a:cubicBezTo>
                    <a:pt x="100" y="1010"/>
                    <a:pt x="110" y="1009"/>
                    <a:pt x="121" y="1006"/>
                  </a:cubicBezTo>
                  <a:lnTo>
                    <a:pt x="121" y="975"/>
                  </a:lnTo>
                  <a:cubicBezTo>
                    <a:pt x="425" y="854"/>
                    <a:pt x="729" y="824"/>
                    <a:pt x="1033" y="732"/>
                  </a:cubicBezTo>
                  <a:cubicBezTo>
                    <a:pt x="1337" y="641"/>
                    <a:pt x="1610" y="489"/>
                    <a:pt x="1853" y="337"/>
                  </a:cubicBezTo>
                  <a:cubicBezTo>
                    <a:pt x="1940" y="279"/>
                    <a:pt x="2082" y="1"/>
                    <a:pt x="18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5"/>
            <p:cNvSpPr/>
            <p:nvPr/>
          </p:nvSpPr>
          <p:spPr>
            <a:xfrm>
              <a:off x="4178884" y="4993886"/>
              <a:ext cx="27772" cy="8109"/>
            </a:xfrm>
            <a:custGeom>
              <a:avLst/>
              <a:gdLst/>
              <a:ahLst/>
              <a:cxnLst/>
              <a:rect l="l" t="t" r="r" b="b"/>
              <a:pathLst>
                <a:path w="1411" h="412" extrusionOk="0">
                  <a:moveTo>
                    <a:pt x="950" y="0"/>
                  </a:moveTo>
                  <a:cubicBezTo>
                    <a:pt x="614" y="0"/>
                    <a:pt x="282" y="109"/>
                    <a:pt x="43" y="326"/>
                  </a:cubicBezTo>
                  <a:cubicBezTo>
                    <a:pt x="0" y="369"/>
                    <a:pt x="18" y="412"/>
                    <a:pt x="43" y="412"/>
                  </a:cubicBezTo>
                  <a:cubicBezTo>
                    <a:pt x="53" y="412"/>
                    <a:pt x="65" y="404"/>
                    <a:pt x="74" y="387"/>
                  </a:cubicBezTo>
                  <a:cubicBezTo>
                    <a:pt x="256" y="295"/>
                    <a:pt x="438" y="235"/>
                    <a:pt x="651" y="235"/>
                  </a:cubicBezTo>
                  <a:lnTo>
                    <a:pt x="1320" y="143"/>
                  </a:lnTo>
                  <a:cubicBezTo>
                    <a:pt x="1350" y="143"/>
                    <a:pt x="1411" y="83"/>
                    <a:pt x="1350" y="52"/>
                  </a:cubicBezTo>
                  <a:cubicBezTo>
                    <a:pt x="1220" y="17"/>
                    <a:pt x="1085" y="0"/>
                    <a:pt x="9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5"/>
            <p:cNvSpPr/>
            <p:nvPr/>
          </p:nvSpPr>
          <p:spPr>
            <a:xfrm>
              <a:off x="6540574" y="4142107"/>
              <a:ext cx="39345" cy="23836"/>
            </a:xfrm>
            <a:custGeom>
              <a:avLst/>
              <a:gdLst/>
              <a:ahLst/>
              <a:cxnLst/>
              <a:rect l="l" t="t" r="r" b="b"/>
              <a:pathLst>
                <a:path w="1999" h="1211" extrusionOk="0">
                  <a:moveTo>
                    <a:pt x="1957" y="1"/>
                  </a:moveTo>
                  <a:cubicBezTo>
                    <a:pt x="1946" y="1"/>
                    <a:pt x="1932" y="4"/>
                    <a:pt x="1916" y="12"/>
                  </a:cubicBezTo>
                  <a:cubicBezTo>
                    <a:pt x="1308" y="286"/>
                    <a:pt x="821" y="894"/>
                    <a:pt x="153" y="1016"/>
                  </a:cubicBezTo>
                  <a:cubicBezTo>
                    <a:pt x="92" y="1016"/>
                    <a:pt x="1" y="1167"/>
                    <a:pt x="92" y="1167"/>
                  </a:cubicBezTo>
                  <a:cubicBezTo>
                    <a:pt x="221" y="1189"/>
                    <a:pt x="350" y="1210"/>
                    <a:pt x="489" y="1210"/>
                  </a:cubicBezTo>
                  <a:cubicBezTo>
                    <a:pt x="547" y="1210"/>
                    <a:pt x="607" y="1207"/>
                    <a:pt x="669" y="1198"/>
                  </a:cubicBezTo>
                  <a:cubicBezTo>
                    <a:pt x="852" y="1137"/>
                    <a:pt x="1034" y="1076"/>
                    <a:pt x="1186" y="955"/>
                  </a:cubicBezTo>
                  <a:cubicBezTo>
                    <a:pt x="1520" y="742"/>
                    <a:pt x="1794" y="438"/>
                    <a:pt x="1976" y="73"/>
                  </a:cubicBezTo>
                  <a:cubicBezTo>
                    <a:pt x="1999" y="29"/>
                    <a:pt x="1988" y="1"/>
                    <a:pt x="19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5"/>
            <p:cNvSpPr/>
            <p:nvPr/>
          </p:nvSpPr>
          <p:spPr>
            <a:xfrm>
              <a:off x="6510478" y="4141950"/>
              <a:ext cx="24741" cy="14368"/>
            </a:xfrm>
            <a:custGeom>
              <a:avLst/>
              <a:gdLst/>
              <a:ahLst/>
              <a:cxnLst/>
              <a:rect l="l" t="t" r="r" b="b"/>
              <a:pathLst>
                <a:path w="1257" h="730" extrusionOk="0">
                  <a:moveTo>
                    <a:pt x="1082" y="0"/>
                  </a:moveTo>
                  <a:cubicBezTo>
                    <a:pt x="1029" y="0"/>
                    <a:pt x="975" y="15"/>
                    <a:pt x="922" y="51"/>
                  </a:cubicBezTo>
                  <a:cubicBezTo>
                    <a:pt x="800" y="51"/>
                    <a:pt x="679" y="112"/>
                    <a:pt x="587" y="142"/>
                  </a:cubicBezTo>
                  <a:cubicBezTo>
                    <a:pt x="375" y="233"/>
                    <a:pt x="223" y="355"/>
                    <a:pt x="71" y="507"/>
                  </a:cubicBezTo>
                  <a:cubicBezTo>
                    <a:pt x="1" y="600"/>
                    <a:pt x="20" y="729"/>
                    <a:pt x="102" y="729"/>
                  </a:cubicBezTo>
                  <a:cubicBezTo>
                    <a:pt x="127" y="729"/>
                    <a:pt x="157" y="717"/>
                    <a:pt x="192" y="689"/>
                  </a:cubicBezTo>
                  <a:cubicBezTo>
                    <a:pt x="314" y="598"/>
                    <a:pt x="496" y="507"/>
                    <a:pt x="648" y="476"/>
                  </a:cubicBezTo>
                  <a:cubicBezTo>
                    <a:pt x="861" y="385"/>
                    <a:pt x="1043" y="264"/>
                    <a:pt x="1195" y="81"/>
                  </a:cubicBezTo>
                  <a:cubicBezTo>
                    <a:pt x="1195" y="81"/>
                    <a:pt x="1256" y="20"/>
                    <a:pt x="1195" y="20"/>
                  </a:cubicBezTo>
                  <a:cubicBezTo>
                    <a:pt x="1158" y="8"/>
                    <a:pt x="1120" y="0"/>
                    <a:pt x="10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5"/>
            <p:cNvSpPr/>
            <p:nvPr/>
          </p:nvSpPr>
          <p:spPr>
            <a:xfrm>
              <a:off x="6520556" y="4087801"/>
              <a:ext cx="53891" cy="27713"/>
            </a:xfrm>
            <a:custGeom>
              <a:avLst/>
              <a:gdLst/>
              <a:ahLst/>
              <a:cxnLst/>
              <a:rect l="l" t="t" r="r" b="b"/>
              <a:pathLst>
                <a:path w="2738" h="1408" extrusionOk="0">
                  <a:moveTo>
                    <a:pt x="2684" y="1"/>
                  </a:moveTo>
                  <a:cubicBezTo>
                    <a:pt x="2677" y="1"/>
                    <a:pt x="2669" y="2"/>
                    <a:pt x="2659" y="5"/>
                  </a:cubicBezTo>
                  <a:cubicBezTo>
                    <a:pt x="1747" y="218"/>
                    <a:pt x="957" y="796"/>
                    <a:pt x="136" y="1252"/>
                  </a:cubicBezTo>
                  <a:cubicBezTo>
                    <a:pt x="81" y="1279"/>
                    <a:pt x="0" y="1408"/>
                    <a:pt x="78" y="1408"/>
                  </a:cubicBezTo>
                  <a:cubicBezTo>
                    <a:pt x="86" y="1408"/>
                    <a:pt x="95" y="1406"/>
                    <a:pt x="106" y="1404"/>
                  </a:cubicBezTo>
                  <a:cubicBezTo>
                    <a:pt x="1078" y="1221"/>
                    <a:pt x="1808" y="522"/>
                    <a:pt x="2659" y="97"/>
                  </a:cubicBezTo>
                  <a:cubicBezTo>
                    <a:pt x="2686" y="97"/>
                    <a:pt x="2737" y="1"/>
                    <a:pt x="2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5"/>
            <p:cNvSpPr/>
            <p:nvPr/>
          </p:nvSpPr>
          <p:spPr>
            <a:xfrm>
              <a:off x="5578372" y="4430784"/>
              <a:ext cx="39660" cy="13935"/>
            </a:xfrm>
            <a:custGeom>
              <a:avLst/>
              <a:gdLst/>
              <a:ahLst/>
              <a:cxnLst/>
              <a:rect l="l" t="t" r="r" b="b"/>
              <a:pathLst>
                <a:path w="2015" h="708" extrusionOk="0">
                  <a:moveTo>
                    <a:pt x="1674" y="0"/>
                  </a:moveTo>
                  <a:cubicBezTo>
                    <a:pt x="1147" y="0"/>
                    <a:pt x="541" y="257"/>
                    <a:pt x="130" y="514"/>
                  </a:cubicBezTo>
                  <a:cubicBezTo>
                    <a:pt x="77" y="541"/>
                    <a:pt x="0" y="707"/>
                    <a:pt x="64" y="707"/>
                  </a:cubicBezTo>
                  <a:cubicBezTo>
                    <a:pt x="73" y="707"/>
                    <a:pt x="84" y="704"/>
                    <a:pt x="100" y="696"/>
                  </a:cubicBezTo>
                  <a:cubicBezTo>
                    <a:pt x="707" y="483"/>
                    <a:pt x="1376" y="544"/>
                    <a:pt x="1923" y="149"/>
                  </a:cubicBezTo>
                  <a:cubicBezTo>
                    <a:pt x="1954" y="149"/>
                    <a:pt x="2014" y="28"/>
                    <a:pt x="1954" y="28"/>
                  </a:cubicBezTo>
                  <a:cubicBezTo>
                    <a:pt x="1864" y="9"/>
                    <a:pt x="1770" y="0"/>
                    <a:pt x="1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5"/>
            <p:cNvSpPr/>
            <p:nvPr/>
          </p:nvSpPr>
          <p:spPr>
            <a:xfrm>
              <a:off x="5613684" y="4445605"/>
              <a:ext cx="19309" cy="9093"/>
            </a:xfrm>
            <a:custGeom>
              <a:avLst/>
              <a:gdLst/>
              <a:ahLst/>
              <a:cxnLst/>
              <a:rect l="l" t="t" r="r" b="b"/>
              <a:pathLst>
                <a:path w="981" h="462" extrusionOk="0">
                  <a:moveTo>
                    <a:pt x="671" y="0"/>
                  </a:moveTo>
                  <a:cubicBezTo>
                    <a:pt x="428" y="0"/>
                    <a:pt x="205" y="103"/>
                    <a:pt x="68" y="308"/>
                  </a:cubicBezTo>
                  <a:cubicBezTo>
                    <a:pt x="0" y="376"/>
                    <a:pt x="17" y="462"/>
                    <a:pt x="68" y="462"/>
                  </a:cubicBezTo>
                  <a:cubicBezTo>
                    <a:pt x="86" y="462"/>
                    <a:pt x="106" y="452"/>
                    <a:pt x="129" y="430"/>
                  </a:cubicBezTo>
                  <a:cubicBezTo>
                    <a:pt x="342" y="278"/>
                    <a:pt x="585" y="186"/>
                    <a:pt x="859" y="156"/>
                  </a:cubicBezTo>
                  <a:cubicBezTo>
                    <a:pt x="889" y="156"/>
                    <a:pt x="980" y="65"/>
                    <a:pt x="920" y="34"/>
                  </a:cubicBezTo>
                  <a:cubicBezTo>
                    <a:pt x="836" y="12"/>
                    <a:pt x="752" y="0"/>
                    <a:pt x="6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5"/>
            <p:cNvSpPr/>
            <p:nvPr/>
          </p:nvSpPr>
          <p:spPr>
            <a:xfrm>
              <a:off x="7697385" y="4002827"/>
              <a:ext cx="43971" cy="22950"/>
            </a:xfrm>
            <a:custGeom>
              <a:avLst/>
              <a:gdLst/>
              <a:ahLst/>
              <a:cxnLst/>
              <a:rect l="l" t="t" r="r" b="b"/>
              <a:pathLst>
                <a:path w="2234" h="1166" extrusionOk="0">
                  <a:moveTo>
                    <a:pt x="2176" y="0"/>
                  </a:moveTo>
                  <a:cubicBezTo>
                    <a:pt x="2166" y="0"/>
                    <a:pt x="2155" y="2"/>
                    <a:pt x="2143" y="6"/>
                  </a:cubicBezTo>
                  <a:cubicBezTo>
                    <a:pt x="1444" y="310"/>
                    <a:pt x="775" y="645"/>
                    <a:pt x="137" y="1009"/>
                  </a:cubicBezTo>
                  <a:cubicBezTo>
                    <a:pt x="81" y="1037"/>
                    <a:pt x="1" y="1165"/>
                    <a:pt x="101" y="1165"/>
                  </a:cubicBezTo>
                  <a:cubicBezTo>
                    <a:pt x="111" y="1165"/>
                    <a:pt x="123" y="1164"/>
                    <a:pt x="137" y="1161"/>
                  </a:cubicBezTo>
                  <a:lnTo>
                    <a:pt x="106" y="1161"/>
                  </a:lnTo>
                  <a:cubicBezTo>
                    <a:pt x="896" y="1040"/>
                    <a:pt x="1626" y="675"/>
                    <a:pt x="2203" y="97"/>
                  </a:cubicBezTo>
                  <a:cubicBezTo>
                    <a:pt x="2230" y="71"/>
                    <a:pt x="2233" y="0"/>
                    <a:pt x="2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5"/>
            <p:cNvSpPr/>
            <p:nvPr/>
          </p:nvSpPr>
          <p:spPr>
            <a:xfrm>
              <a:off x="7718603" y="3972436"/>
              <a:ext cx="32929" cy="18561"/>
            </a:xfrm>
            <a:custGeom>
              <a:avLst/>
              <a:gdLst/>
              <a:ahLst/>
              <a:cxnLst/>
              <a:rect l="l" t="t" r="r" b="b"/>
              <a:pathLst>
                <a:path w="1673" h="943" extrusionOk="0">
                  <a:moveTo>
                    <a:pt x="1623" y="0"/>
                  </a:moveTo>
                  <a:cubicBezTo>
                    <a:pt x="1597" y="0"/>
                    <a:pt x="1566" y="15"/>
                    <a:pt x="1551" y="30"/>
                  </a:cubicBezTo>
                  <a:cubicBezTo>
                    <a:pt x="1429" y="122"/>
                    <a:pt x="1338" y="182"/>
                    <a:pt x="1247" y="243"/>
                  </a:cubicBezTo>
                  <a:cubicBezTo>
                    <a:pt x="1125" y="365"/>
                    <a:pt x="973" y="426"/>
                    <a:pt x="852" y="486"/>
                  </a:cubicBezTo>
                  <a:cubicBezTo>
                    <a:pt x="609" y="638"/>
                    <a:pt x="366" y="730"/>
                    <a:pt x="92" y="790"/>
                  </a:cubicBezTo>
                  <a:cubicBezTo>
                    <a:pt x="62" y="790"/>
                    <a:pt x="1" y="882"/>
                    <a:pt x="62" y="882"/>
                  </a:cubicBezTo>
                  <a:lnTo>
                    <a:pt x="31" y="882"/>
                  </a:lnTo>
                  <a:cubicBezTo>
                    <a:pt x="183" y="912"/>
                    <a:pt x="335" y="912"/>
                    <a:pt x="487" y="942"/>
                  </a:cubicBezTo>
                  <a:cubicBezTo>
                    <a:pt x="639" y="912"/>
                    <a:pt x="821" y="882"/>
                    <a:pt x="943" y="821"/>
                  </a:cubicBezTo>
                  <a:cubicBezTo>
                    <a:pt x="1308" y="699"/>
                    <a:pt x="1581" y="426"/>
                    <a:pt x="1673" y="61"/>
                  </a:cubicBezTo>
                  <a:cubicBezTo>
                    <a:pt x="1673" y="15"/>
                    <a:pt x="1650" y="0"/>
                    <a:pt x="1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5"/>
            <p:cNvSpPr/>
            <p:nvPr/>
          </p:nvSpPr>
          <p:spPr>
            <a:xfrm>
              <a:off x="7637252" y="3968126"/>
              <a:ext cx="38715" cy="18088"/>
            </a:xfrm>
            <a:custGeom>
              <a:avLst/>
              <a:gdLst/>
              <a:ahLst/>
              <a:cxnLst/>
              <a:rect l="l" t="t" r="r" b="b"/>
              <a:pathLst>
                <a:path w="1967" h="919" extrusionOk="0">
                  <a:moveTo>
                    <a:pt x="1936" y="0"/>
                  </a:moveTo>
                  <a:cubicBezTo>
                    <a:pt x="1930" y="0"/>
                    <a:pt x="1924" y="2"/>
                    <a:pt x="1915" y="6"/>
                  </a:cubicBezTo>
                  <a:cubicBezTo>
                    <a:pt x="1307" y="189"/>
                    <a:pt x="729" y="432"/>
                    <a:pt x="152" y="705"/>
                  </a:cubicBezTo>
                  <a:cubicBezTo>
                    <a:pt x="76" y="756"/>
                    <a:pt x="1" y="910"/>
                    <a:pt x="81" y="910"/>
                  </a:cubicBezTo>
                  <a:cubicBezTo>
                    <a:pt x="97" y="910"/>
                    <a:pt x="121" y="904"/>
                    <a:pt x="152" y="888"/>
                  </a:cubicBezTo>
                  <a:lnTo>
                    <a:pt x="152" y="918"/>
                  </a:lnTo>
                  <a:cubicBezTo>
                    <a:pt x="760" y="675"/>
                    <a:pt x="1337" y="401"/>
                    <a:pt x="1915" y="67"/>
                  </a:cubicBezTo>
                  <a:cubicBezTo>
                    <a:pt x="1941" y="67"/>
                    <a:pt x="1967" y="0"/>
                    <a:pt x="19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5"/>
            <p:cNvSpPr/>
            <p:nvPr/>
          </p:nvSpPr>
          <p:spPr>
            <a:xfrm>
              <a:off x="7790999" y="3992435"/>
              <a:ext cx="55229" cy="19151"/>
            </a:xfrm>
            <a:custGeom>
              <a:avLst/>
              <a:gdLst/>
              <a:ahLst/>
              <a:cxnLst/>
              <a:rect l="l" t="t" r="r" b="b"/>
              <a:pathLst>
                <a:path w="2806" h="973" extrusionOk="0">
                  <a:moveTo>
                    <a:pt x="2757" y="1"/>
                  </a:moveTo>
                  <a:cubicBezTo>
                    <a:pt x="2746" y="1"/>
                    <a:pt x="2729" y="6"/>
                    <a:pt x="2706" y="18"/>
                  </a:cubicBezTo>
                  <a:cubicBezTo>
                    <a:pt x="2280" y="200"/>
                    <a:pt x="1824" y="352"/>
                    <a:pt x="1338" y="443"/>
                  </a:cubicBezTo>
                  <a:cubicBezTo>
                    <a:pt x="973" y="504"/>
                    <a:pt x="578" y="656"/>
                    <a:pt x="213" y="747"/>
                  </a:cubicBezTo>
                  <a:cubicBezTo>
                    <a:pt x="153" y="747"/>
                    <a:pt x="1" y="899"/>
                    <a:pt x="122" y="929"/>
                  </a:cubicBezTo>
                  <a:cubicBezTo>
                    <a:pt x="268" y="959"/>
                    <a:pt x="416" y="972"/>
                    <a:pt x="564" y="972"/>
                  </a:cubicBezTo>
                  <a:cubicBezTo>
                    <a:pt x="1340" y="972"/>
                    <a:pt x="2124" y="599"/>
                    <a:pt x="2736" y="139"/>
                  </a:cubicBezTo>
                  <a:cubicBezTo>
                    <a:pt x="2761" y="90"/>
                    <a:pt x="2805" y="1"/>
                    <a:pt x="2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5"/>
            <p:cNvSpPr/>
            <p:nvPr/>
          </p:nvSpPr>
          <p:spPr>
            <a:xfrm>
              <a:off x="8720408" y="3729297"/>
              <a:ext cx="28736" cy="13620"/>
            </a:xfrm>
            <a:custGeom>
              <a:avLst/>
              <a:gdLst/>
              <a:ahLst/>
              <a:cxnLst/>
              <a:rect l="l" t="t" r="r" b="b"/>
              <a:pathLst>
                <a:path w="1460" h="692" extrusionOk="0">
                  <a:moveTo>
                    <a:pt x="1251" y="0"/>
                  </a:moveTo>
                  <a:cubicBezTo>
                    <a:pt x="1194" y="0"/>
                    <a:pt x="1140" y="8"/>
                    <a:pt x="1095" y="23"/>
                  </a:cubicBezTo>
                  <a:cubicBezTo>
                    <a:pt x="882" y="84"/>
                    <a:pt x="700" y="145"/>
                    <a:pt x="517" y="236"/>
                  </a:cubicBezTo>
                  <a:cubicBezTo>
                    <a:pt x="365" y="297"/>
                    <a:pt x="213" y="388"/>
                    <a:pt x="92" y="509"/>
                  </a:cubicBezTo>
                  <a:cubicBezTo>
                    <a:pt x="31" y="540"/>
                    <a:pt x="1" y="570"/>
                    <a:pt x="1" y="631"/>
                  </a:cubicBezTo>
                  <a:cubicBezTo>
                    <a:pt x="1" y="661"/>
                    <a:pt x="1" y="661"/>
                    <a:pt x="1" y="661"/>
                  </a:cubicBezTo>
                  <a:cubicBezTo>
                    <a:pt x="16" y="677"/>
                    <a:pt x="31" y="684"/>
                    <a:pt x="42" y="684"/>
                  </a:cubicBezTo>
                  <a:cubicBezTo>
                    <a:pt x="54" y="684"/>
                    <a:pt x="61" y="677"/>
                    <a:pt x="61" y="661"/>
                  </a:cubicBezTo>
                  <a:cubicBezTo>
                    <a:pt x="67" y="661"/>
                    <a:pt x="74" y="660"/>
                    <a:pt x="81" y="658"/>
                  </a:cubicBezTo>
                  <a:lnTo>
                    <a:pt x="81" y="658"/>
                  </a:lnTo>
                  <a:cubicBezTo>
                    <a:pt x="88" y="673"/>
                    <a:pt x="101" y="685"/>
                    <a:pt x="122" y="692"/>
                  </a:cubicBezTo>
                  <a:cubicBezTo>
                    <a:pt x="183" y="692"/>
                    <a:pt x="213" y="692"/>
                    <a:pt x="274" y="661"/>
                  </a:cubicBezTo>
                  <a:cubicBezTo>
                    <a:pt x="426" y="661"/>
                    <a:pt x="548" y="601"/>
                    <a:pt x="700" y="570"/>
                  </a:cubicBezTo>
                  <a:cubicBezTo>
                    <a:pt x="973" y="509"/>
                    <a:pt x="1216" y="327"/>
                    <a:pt x="1429" y="114"/>
                  </a:cubicBezTo>
                  <a:cubicBezTo>
                    <a:pt x="1429" y="114"/>
                    <a:pt x="1460" y="54"/>
                    <a:pt x="1429" y="23"/>
                  </a:cubicBezTo>
                  <a:cubicBezTo>
                    <a:pt x="1368" y="8"/>
                    <a:pt x="1308" y="0"/>
                    <a:pt x="1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5"/>
            <p:cNvSpPr/>
            <p:nvPr/>
          </p:nvSpPr>
          <p:spPr>
            <a:xfrm>
              <a:off x="8719601" y="3695481"/>
              <a:ext cx="28323" cy="13305"/>
            </a:xfrm>
            <a:custGeom>
              <a:avLst/>
              <a:gdLst/>
              <a:ahLst/>
              <a:cxnLst/>
              <a:rect l="l" t="t" r="r" b="b"/>
              <a:pathLst>
                <a:path w="1439" h="676" extrusionOk="0">
                  <a:moveTo>
                    <a:pt x="1407" y="0"/>
                  </a:moveTo>
                  <a:cubicBezTo>
                    <a:pt x="1400" y="0"/>
                    <a:pt x="1391" y="3"/>
                    <a:pt x="1379" y="9"/>
                  </a:cubicBezTo>
                  <a:cubicBezTo>
                    <a:pt x="1166" y="161"/>
                    <a:pt x="893" y="130"/>
                    <a:pt x="650" y="191"/>
                  </a:cubicBezTo>
                  <a:cubicBezTo>
                    <a:pt x="437" y="221"/>
                    <a:pt x="224" y="343"/>
                    <a:pt x="72" y="495"/>
                  </a:cubicBezTo>
                  <a:cubicBezTo>
                    <a:pt x="1" y="566"/>
                    <a:pt x="4" y="675"/>
                    <a:pt x="81" y="675"/>
                  </a:cubicBezTo>
                  <a:cubicBezTo>
                    <a:pt x="103" y="675"/>
                    <a:pt x="130" y="667"/>
                    <a:pt x="163" y="647"/>
                  </a:cubicBezTo>
                  <a:cubicBezTo>
                    <a:pt x="376" y="525"/>
                    <a:pt x="619" y="465"/>
                    <a:pt x="893" y="404"/>
                  </a:cubicBezTo>
                  <a:cubicBezTo>
                    <a:pt x="1075" y="313"/>
                    <a:pt x="1257" y="221"/>
                    <a:pt x="1409" y="69"/>
                  </a:cubicBezTo>
                  <a:cubicBezTo>
                    <a:pt x="1434" y="45"/>
                    <a:pt x="1439" y="0"/>
                    <a:pt x="1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5"/>
            <p:cNvSpPr/>
            <p:nvPr/>
          </p:nvSpPr>
          <p:spPr>
            <a:xfrm>
              <a:off x="8834808" y="3755141"/>
              <a:ext cx="23501" cy="7361"/>
            </a:xfrm>
            <a:custGeom>
              <a:avLst/>
              <a:gdLst/>
              <a:ahLst/>
              <a:cxnLst/>
              <a:rect l="l" t="t" r="r" b="b"/>
              <a:pathLst>
                <a:path w="1194" h="374" extrusionOk="0">
                  <a:moveTo>
                    <a:pt x="109" y="1"/>
                  </a:moveTo>
                  <a:cubicBezTo>
                    <a:pt x="55" y="1"/>
                    <a:pt x="0" y="90"/>
                    <a:pt x="25" y="139"/>
                  </a:cubicBezTo>
                  <a:lnTo>
                    <a:pt x="25" y="108"/>
                  </a:lnTo>
                  <a:cubicBezTo>
                    <a:pt x="161" y="299"/>
                    <a:pt x="327" y="374"/>
                    <a:pt x="499" y="374"/>
                  </a:cubicBezTo>
                  <a:cubicBezTo>
                    <a:pt x="712" y="374"/>
                    <a:pt x="934" y="260"/>
                    <a:pt x="1119" y="108"/>
                  </a:cubicBezTo>
                  <a:cubicBezTo>
                    <a:pt x="1145" y="82"/>
                    <a:pt x="1194" y="11"/>
                    <a:pt x="1149" y="11"/>
                  </a:cubicBezTo>
                  <a:cubicBezTo>
                    <a:pt x="1141" y="11"/>
                    <a:pt x="1132" y="13"/>
                    <a:pt x="1119" y="17"/>
                  </a:cubicBezTo>
                  <a:cubicBezTo>
                    <a:pt x="906" y="37"/>
                    <a:pt x="705" y="105"/>
                    <a:pt x="500" y="105"/>
                  </a:cubicBezTo>
                  <a:cubicBezTo>
                    <a:pt x="384" y="105"/>
                    <a:pt x="267" y="83"/>
                    <a:pt x="146" y="17"/>
                  </a:cubicBezTo>
                  <a:cubicBezTo>
                    <a:pt x="135" y="6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5"/>
            <p:cNvSpPr/>
            <p:nvPr/>
          </p:nvSpPr>
          <p:spPr>
            <a:xfrm>
              <a:off x="8195886" y="4673382"/>
              <a:ext cx="56253" cy="19151"/>
            </a:xfrm>
            <a:custGeom>
              <a:avLst/>
              <a:gdLst/>
              <a:ahLst/>
              <a:cxnLst/>
              <a:rect l="l" t="t" r="r" b="b"/>
              <a:pathLst>
                <a:path w="2858" h="973" extrusionOk="0">
                  <a:moveTo>
                    <a:pt x="2766" y="0"/>
                  </a:moveTo>
                  <a:cubicBezTo>
                    <a:pt x="1885" y="91"/>
                    <a:pt x="1003" y="335"/>
                    <a:pt x="213" y="699"/>
                  </a:cubicBezTo>
                  <a:cubicBezTo>
                    <a:pt x="122" y="760"/>
                    <a:pt x="0" y="973"/>
                    <a:pt x="183" y="973"/>
                  </a:cubicBezTo>
                  <a:cubicBezTo>
                    <a:pt x="1064" y="760"/>
                    <a:pt x="1946" y="487"/>
                    <a:pt x="2766" y="122"/>
                  </a:cubicBezTo>
                  <a:cubicBezTo>
                    <a:pt x="2797" y="122"/>
                    <a:pt x="2857" y="0"/>
                    <a:pt x="2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5"/>
            <p:cNvSpPr/>
            <p:nvPr/>
          </p:nvSpPr>
          <p:spPr>
            <a:xfrm>
              <a:off x="8222813" y="4703300"/>
              <a:ext cx="23934" cy="8680"/>
            </a:xfrm>
            <a:custGeom>
              <a:avLst/>
              <a:gdLst/>
              <a:ahLst/>
              <a:cxnLst/>
              <a:rect l="l" t="t" r="r" b="b"/>
              <a:pathLst>
                <a:path w="1216" h="441" extrusionOk="0">
                  <a:moveTo>
                    <a:pt x="1155" y="0"/>
                  </a:moveTo>
                  <a:cubicBezTo>
                    <a:pt x="1034" y="0"/>
                    <a:pt x="912" y="91"/>
                    <a:pt x="790" y="122"/>
                  </a:cubicBezTo>
                  <a:cubicBezTo>
                    <a:pt x="578" y="152"/>
                    <a:pt x="365" y="213"/>
                    <a:pt x="152" y="243"/>
                  </a:cubicBezTo>
                  <a:cubicBezTo>
                    <a:pt x="91" y="243"/>
                    <a:pt x="0" y="365"/>
                    <a:pt x="91" y="395"/>
                  </a:cubicBezTo>
                  <a:cubicBezTo>
                    <a:pt x="198" y="426"/>
                    <a:pt x="312" y="441"/>
                    <a:pt x="429" y="441"/>
                  </a:cubicBezTo>
                  <a:cubicBezTo>
                    <a:pt x="547" y="441"/>
                    <a:pt x="669" y="426"/>
                    <a:pt x="790" y="395"/>
                  </a:cubicBezTo>
                  <a:cubicBezTo>
                    <a:pt x="942" y="334"/>
                    <a:pt x="1185" y="213"/>
                    <a:pt x="1216" y="30"/>
                  </a:cubicBezTo>
                  <a:cubicBezTo>
                    <a:pt x="1216" y="30"/>
                    <a:pt x="1216" y="0"/>
                    <a:pt x="1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5"/>
            <p:cNvSpPr/>
            <p:nvPr/>
          </p:nvSpPr>
          <p:spPr>
            <a:xfrm>
              <a:off x="8111523" y="4723397"/>
              <a:ext cx="25430" cy="9526"/>
            </a:xfrm>
            <a:custGeom>
              <a:avLst/>
              <a:gdLst/>
              <a:ahLst/>
              <a:cxnLst/>
              <a:rect l="l" t="t" r="r" b="b"/>
              <a:pathLst>
                <a:path w="1292" h="484" extrusionOk="0">
                  <a:moveTo>
                    <a:pt x="1232" y="1"/>
                  </a:moveTo>
                  <a:cubicBezTo>
                    <a:pt x="1218" y="1"/>
                    <a:pt x="1202" y="4"/>
                    <a:pt x="1186" y="13"/>
                  </a:cubicBezTo>
                  <a:cubicBezTo>
                    <a:pt x="1064" y="104"/>
                    <a:pt x="943" y="134"/>
                    <a:pt x="791" y="134"/>
                  </a:cubicBezTo>
                  <a:cubicBezTo>
                    <a:pt x="608" y="164"/>
                    <a:pt x="426" y="195"/>
                    <a:pt x="244" y="195"/>
                  </a:cubicBezTo>
                  <a:cubicBezTo>
                    <a:pt x="152" y="195"/>
                    <a:pt x="0" y="408"/>
                    <a:pt x="152" y="438"/>
                  </a:cubicBezTo>
                  <a:cubicBezTo>
                    <a:pt x="259" y="468"/>
                    <a:pt x="373" y="484"/>
                    <a:pt x="487" y="484"/>
                  </a:cubicBezTo>
                  <a:cubicBezTo>
                    <a:pt x="601" y="484"/>
                    <a:pt x="715" y="468"/>
                    <a:pt x="821" y="438"/>
                  </a:cubicBezTo>
                  <a:cubicBezTo>
                    <a:pt x="1004" y="347"/>
                    <a:pt x="1155" y="225"/>
                    <a:pt x="1247" y="73"/>
                  </a:cubicBezTo>
                  <a:cubicBezTo>
                    <a:pt x="1291" y="29"/>
                    <a:pt x="1271" y="1"/>
                    <a:pt x="1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5"/>
            <p:cNvSpPr/>
            <p:nvPr/>
          </p:nvSpPr>
          <p:spPr>
            <a:xfrm>
              <a:off x="8172778" y="4762626"/>
              <a:ext cx="28973" cy="9487"/>
            </a:xfrm>
            <a:custGeom>
              <a:avLst/>
              <a:gdLst/>
              <a:ahLst/>
              <a:cxnLst/>
              <a:rect l="l" t="t" r="r" b="b"/>
              <a:pathLst>
                <a:path w="1472" h="482" extrusionOk="0">
                  <a:moveTo>
                    <a:pt x="135" y="1"/>
                  </a:moveTo>
                  <a:cubicBezTo>
                    <a:pt x="50" y="1"/>
                    <a:pt x="1" y="129"/>
                    <a:pt x="50" y="178"/>
                  </a:cubicBezTo>
                  <a:cubicBezTo>
                    <a:pt x="141" y="269"/>
                    <a:pt x="171" y="360"/>
                    <a:pt x="262" y="421"/>
                  </a:cubicBezTo>
                  <a:cubicBezTo>
                    <a:pt x="354" y="451"/>
                    <a:pt x="475" y="482"/>
                    <a:pt x="597" y="482"/>
                  </a:cubicBezTo>
                  <a:cubicBezTo>
                    <a:pt x="870" y="421"/>
                    <a:pt x="1174" y="299"/>
                    <a:pt x="1417" y="147"/>
                  </a:cubicBezTo>
                  <a:cubicBezTo>
                    <a:pt x="1444" y="147"/>
                    <a:pt x="1471" y="51"/>
                    <a:pt x="1434" y="51"/>
                  </a:cubicBezTo>
                  <a:cubicBezTo>
                    <a:pt x="1430" y="51"/>
                    <a:pt x="1424" y="53"/>
                    <a:pt x="1417" y="56"/>
                  </a:cubicBezTo>
                  <a:cubicBezTo>
                    <a:pt x="1205" y="117"/>
                    <a:pt x="992" y="117"/>
                    <a:pt x="749" y="117"/>
                  </a:cubicBezTo>
                  <a:cubicBezTo>
                    <a:pt x="597" y="117"/>
                    <a:pt x="323" y="117"/>
                    <a:pt x="202" y="26"/>
                  </a:cubicBezTo>
                  <a:cubicBezTo>
                    <a:pt x="178" y="8"/>
                    <a:pt x="156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5"/>
            <p:cNvSpPr/>
            <p:nvPr/>
          </p:nvSpPr>
          <p:spPr>
            <a:xfrm>
              <a:off x="7079465" y="4788254"/>
              <a:ext cx="45486" cy="14250"/>
            </a:xfrm>
            <a:custGeom>
              <a:avLst/>
              <a:gdLst/>
              <a:ahLst/>
              <a:cxnLst/>
              <a:rect l="l" t="t" r="r" b="b"/>
              <a:pathLst>
                <a:path w="2311" h="724" extrusionOk="0">
                  <a:moveTo>
                    <a:pt x="2220" y="0"/>
                  </a:moveTo>
                  <a:cubicBezTo>
                    <a:pt x="1916" y="61"/>
                    <a:pt x="1581" y="122"/>
                    <a:pt x="1247" y="183"/>
                  </a:cubicBezTo>
                  <a:cubicBezTo>
                    <a:pt x="943" y="274"/>
                    <a:pt x="578" y="395"/>
                    <a:pt x="214" y="456"/>
                  </a:cubicBezTo>
                  <a:cubicBezTo>
                    <a:pt x="153" y="456"/>
                    <a:pt x="1" y="669"/>
                    <a:pt x="153" y="669"/>
                  </a:cubicBezTo>
                  <a:cubicBezTo>
                    <a:pt x="293" y="707"/>
                    <a:pt x="433" y="724"/>
                    <a:pt x="573" y="724"/>
                  </a:cubicBezTo>
                  <a:cubicBezTo>
                    <a:pt x="767" y="724"/>
                    <a:pt x="962" y="692"/>
                    <a:pt x="1156" y="639"/>
                  </a:cubicBezTo>
                  <a:cubicBezTo>
                    <a:pt x="1521" y="487"/>
                    <a:pt x="1885" y="304"/>
                    <a:pt x="2220" y="122"/>
                  </a:cubicBezTo>
                  <a:cubicBezTo>
                    <a:pt x="2281" y="91"/>
                    <a:pt x="2311" y="0"/>
                    <a:pt x="2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5"/>
            <p:cNvSpPr/>
            <p:nvPr/>
          </p:nvSpPr>
          <p:spPr>
            <a:xfrm>
              <a:off x="7175795" y="4747253"/>
              <a:ext cx="13778" cy="4271"/>
            </a:xfrm>
            <a:custGeom>
              <a:avLst/>
              <a:gdLst/>
              <a:ahLst/>
              <a:cxnLst/>
              <a:rect l="l" t="t" r="r" b="b"/>
              <a:pathLst>
                <a:path w="700" h="217" extrusionOk="0">
                  <a:moveTo>
                    <a:pt x="514" y="1"/>
                  </a:moveTo>
                  <a:cubicBezTo>
                    <a:pt x="397" y="1"/>
                    <a:pt x="246" y="47"/>
                    <a:pt x="153" y="47"/>
                  </a:cubicBezTo>
                  <a:cubicBezTo>
                    <a:pt x="92" y="47"/>
                    <a:pt x="1" y="168"/>
                    <a:pt x="92" y="168"/>
                  </a:cubicBezTo>
                  <a:cubicBezTo>
                    <a:pt x="203" y="187"/>
                    <a:pt x="325" y="216"/>
                    <a:pt x="437" y="216"/>
                  </a:cubicBezTo>
                  <a:cubicBezTo>
                    <a:pt x="510" y="216"/>
                    <a:pt x="579" y="204"/>
                    <a:pt x="639" y="168"/>
                  </a:cubicBezTo>
                  <a:cubicBezTo>
                    <a:pt x="669" y="168"/>
                    <a:pt x="700" y="108"/>
                    <a:pt x="669" y="77"/>
                  </a:cubicBezTo>
                  <a:cubicBezTo>
                    <a:pt x="646" y="19"/>
                    <a:pt x="587" y="1"/>
                    <a:pt x="5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5"/>
            <p:cNvSpPr/>
            <p:nvPr/>
          </p:nvSpPr>
          <p:spPr>
            <a:xfrm>
              <a:off x="7091511" y="4748631"/>
              <a:ext cx="33283" cy="10904"/>
            </a:xfrm>
            <a:custGeom>
              <a:avLst/>
              <a:gdLst/>
              <a:ahLst/>
              <a:cxnLst/>
              <a:rect l="l" t="t" r="r" b="b"/>
              <a:pathLst>
                <a:path w="1691" h="554" extrusionOk="0">
                  <a:moveTo>
                    <a:pt x="1659" y="1"/>
                  </a:moveTo>
                  <a:cubicBezTo>
                    <a:pt x="1654" y="1"/>
                    <a:pt x="1647" y="3"/>
                    <a:pt x="1638" y="7"/>
                  </a:cubicBezTo>
                  <a:cubicBezTo>
                    <a:pt x="1395" y="98"/>
                    <a:pt x="1121" y="159"/>
                    <a:pt x="878" y="220"/>
                  </a:cubicBezTo>
                  <a:cubicBezTo>
                    <a:pt x="746" y="239"/>
                    <a:pt x="566" y="281"/>
                    <a:pt x="405" y="281"/>
                  </a:cubicBezTo>
                  <a:cubicBezTo>
                    <a:pt x="308" y="281"/>
                    <a:pt x="218" y="266"/>
                    <a:pt x="149" y="220"/>
                  </a:cubicBezTo>
                  <a:cubicBezTo>
                    <a:pt x="142" y="217"/>
                    <a:pt x="135" y="215"/>
                    <a:pt x="128" y="215"/>
                  </a:cubicBezTo>
                  <a:cubicBezTo>
                    <a:pt x="70" y="215"/>
                    <a:pt x="0" y="318"/>
                    <a:pt x="27" y="372"/>
                  </a:cubicBezTo>
                  <a:cubicBezTo>
                    <a:pt x="141" y="503"/>
                    <a:pt x="289" y="554"/>
                    <a:pt x="453" y="554"/>
                  </a:cubicBezTo>
                  <a:cubicBezTo>
                    <a:pt x="859" y="554"/>
                    <a:pt x="1356" y="241"/>
                    <a:pt x="1638" y="68"/>
                  </a:cubicBezTo>
                  <a:cubicBezTo>
                    <a:pt x="1664" y="68"/>
                    <a:pt x="1690" y="1"/>
                    <a:pt x="1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5"/>
            <p:cNvSpPr/>
            <p:nvPr/>
          </p:nvSpPr>
          <p:spPr>
            <a:xfrm>
              <a:off x="9051443" y="4593211"/>
              <a:ext cx="43675" cy="15589"/>
            </a:xfrm>
            <a:custGeom>
              <a:avLst/>
              <a:gdLst/>
              <a:ahLst/>
              <a:cxnLst/>
              <a:rect l="l" t="t" r="r" b="b"/>
              <a:pathLst>
                <a:path w="2219" h="792" extrusionOk="0">
                  <a:moveTo>
                    <a:pt x="2128" y="0"/>
                  </a:moveTo>
                  <a:cubicBezTo>
                    <a:pt x="1520" y="91"/>
                    <a:pt x="942" y="243"/>
                    <a:pt x="365" y="426"/>
                  </a:cubicBezTo>
                  <a:cubicBezTo>
                    <a:pt x="274" y="426"/>
                    <a:pt x="0" y="730"/>
                    <a:pt x="182" y="760"/>
                  </a:cubicBezTo>
                  <a:lnTo>
                    <a:pt x="213" y="760"/>
                  </a:lnTo>
                  <a:cubicBezTo>
                    <a:pt x="313" y="782"/>
                    <a:pt x="412" y="792"/>
                    <a:pt x="510" y="792"/>
                  </a:cubicBezTo>
                  <a:cubicBezTo>
                    <a:pt x="1094" y="792"/>
                    <a:pt x="1633" y="439"/>
                    <a:pt x="2128" y="152"/>
                  </a:cubicBezTo>
                  <a:cubicBezTo>
                    <a:pt x="2158" y="122"/>
                    <a:pt x="2219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5"/>
            <p:cNvSpPr/>
            <p:nvPr/>
          </p:nvSpPr>
          <p:spPr>
            <a:xfrm>
              <a:off x="9101085" y="4618819"/>
              <a:ext cx="42928" cy="12557"/>
            </a:xfrm>
            <a:custGeom>
              <a:avLst/>
              <a:gdLst/>
              <a:ahLst/>
              <a:cxnLst/>
              <a:rect l="l" t="t" r="r" b="b"/>
              <a:pathLst>
                <a:path w="2181" h="638" extrusionOk="0">
                  <a:moveTo>
                    <a:pt x="2149" y="0"/>
                  </a:moveTo>
                  <a:cubicBezTo>
                    <a:pt x="2144" y="0"/>
                    <a:pt x="2137" y="2"/>
                    <a:pt x="2129" y="6"/>
                  </a:cubicBezTo>
                  <a:cubicBezTo>
                    <a:pt x="1460" y="219"/>
                    <a:pt x="791" y="401"/>
                    <a:pt x="92" y="523"/>
                  </a:cubicBezTo>
                  <a:cubicBezTo>
                    <a:pt x="62" y="523"/>
                    <a:pt x="1" y="614"/>
                    <a:pt x="62" y="614"/>
                  </a:cubicBezTo>
                  <a:cubicBezTo>
                    <a:pt x="184" y="630"/>
                    <a:pt x="307" y="637"/>
                    <a:pt x="429" y="637"/>
                  </a:cubicBezTo>
                  <a:cubicBezTo>
                    <a:pt x="1033" y="637"/>
                    <a:pt x="1623" y="451"/>
                    <a:pt x="2129" y="97"/>
                  </a:cubicBezTo>
                  <a:cubicBezTo>
                    <a:pt x="2155" y="71"/>
                    <a:pt x="2181" y="0"/>
                    <a:pt x="2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5"/>
            <p:cNvSpPr/>
            <p:nvPr/>
          </p:nvSpPr>
          <p:spPr>
            <a:xfrm>
              <a:off x="9050833" y="4638758"/>
              <a:ext cx="18383" cy="12951"/>
            </a:xfrm>
            <a:custGeom>
              <a:avLst/>
              <a:gdLst/>
              <a:ahLst/>
              <a:cxnLst/>
              <a:rect l="l" t="t" r="r" b="b"/>
              <a:pathLst>
                <a:path w="934" h="658" extrusionOk="0">
                  <a:moveTo>
                    <a:pt x="899" y="1"/>
                  </a:moveTo>
                  <a:cubicBezTo>
                    <a:pt x="887" y="1"/>
                    <a:pt x="871" y="8"/>
                    <a:pt x="852" y="27"/>
                  </a:cubicBezTo>
                  <a:cubicBezTo>
                    <a:pt x="730" y="88"/>
                    <a:pt x="578" y="179"/>
                    <a:pt x="457" y="240"/>
                  </a:cubicBezTo>
                  <a:cubicBezTo>
                    <a:pt x="446" y="244"/>
                    <a:pt x="435" y="249"/>
                    <a:pt x="424" y="253"/>
                  </a:cubicBezTo>
                  <a:lnTo>
                    <a:pt x="424" y="253"/>
                  </a:lnTo>
                  <a:cubicBezTo>
                    <a:pt x="415" y="240"/>
                    <a:pt x="399" y="232"/>
                    <a:pt x="380" y="232"/>
                  </a:cubicBezTo>
                  <a:cubicBezTo>
                    <a:pt x="358" y="232"/>
                    <a:pt x="331" y="243"/>
                    <a:pt x="305" y="270"/>
                  </a:cubicBezTo>
                  <a:cubicBezTo>
                    <a:pt x="213" y="361"/>
                    <a:pt x="1" y="513"/>
                    <a:pt x="122" y="635"/>
                  </a:cubicBezTo>
                  <a:cubicBezTo>
                    <a:pt x="137" y="650"/>
                    <a:pt x="160" y="657"/>
                    <a:pt x="187" y="657"/>
                  </a:cubicBezTo>
                  <a:cubicBezTo>
                    <a:pt x="213" y="657"/>
                    <a:pt x="244" y="650"/>
                    <a:pt x="274" y="635"/>
                  </a:cubicBezTo>
                  <a:cubicBezTo>
                    <a:pt x="517" y="513"/>
                    <a:pt x="730" y="300"/>
                    <a:pt x="913" y="57"/>
                  </a:cubicBezTo>
                  <a:cubicBezTo>
                    <a:pt x="934" y="36"/>
                    <a:pt x="926" y="1"/>
                    <a:pt x="8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5"/>
            <p:cNvSpPr/>
            <p:nvPr/>
          </p:nvSpPr>
          <p:spPr>
            <a:xfrm>
              <a:off x="7788007" y="3434568"/>
              <a:ext cx="23363" cy="10412"/>
            </a:xfrm>
            <a:custGeom>
              <a:avLst/>
              <a:gdLst/>
              <a:ahLst/>
              <a:cxnLst/>
              <a:rect l="l" t="t" r="r" b="b"/>
              <a:pathLst>
                <a:path w="1187" h="529" extrusionOk="0">
                  <a:moveTo>
                    <a:pt x="1156" y="0"/>
                  </a:moveTo>
                  <a:cubicBezTo>
                    <a:pt x="973" y="31"/>
                    <a:pt x="791" y="61"/>
                    <a:pt x="639" y="152"/>
                  </a:cubicBezTo>
                  <a:cubicBezTo>
                    <a:pt x="571" y="175"/>
                    <a:pt x="370" y="298"/>
                    <a:pt x="258" y="298"/>
                  </a:cubicBezTo>
                  <a:cubicBezTo>
                    <a:pt x="219" y="298"/>
                    <a:pt x="191" y="283"/>
                    <a:pt x="183" y="244"/>
                  </a:cubicBezTo>
                  <a:cubicBezTo>
                    <a:pt x="175" y="211"/>
                    <a:pt x="160" y="198"/>
                    <a:pt x="142" y="198"/>
                  </a:cubicBezTo>
                  <a:cubicBezTo>
                    <a:pt x="96" y="198"/>
                    <a:pt x="31" y="290"/>
                    <a:pt x="31" y="335"/>
                  </a:cubicBezTo>
                  <a:lnTo>
                    <a:pt x="1" y="335"/>
                  </a:lnTo>
                  <a:cubicBezTo>
                    <a:pt x="1" y="476"/>
                    <a:pt x="76" y="529"/>
                    <a:pt x="188" y="529"/>
                  </a:cubicBezTo>
                  <a:cubicBezTo>
                    <a:pt x="486" y="529"/>
                    <a:pt x="1045" y="158"/>
                    <a:pt x="1156" y="92"/>
                  </a:cubicBezTo>
                  <a:cubicBezTo>
                    <a:pt x="1156" y="92"/>
                    <a:pt x="1186" y="0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5"/>
            <p:cNvSpPr/>
            <p:nvPr/>
          </p:nvSpPr>
          <p:spPr>
            <a:xfrm>
              <a:off x="7782968" y="3409905"/>
              <a:ext cx="42573" cy="16907"/>
            </a:xfrm>
            <a:custGeom>
              <a:avLst/>
              <a:gdLst/>
              <a:ahLst/>
              <a:cxnLst/>
              <a:rect l="l" t="t" r="r" b="b"/>
              <a:pathLst>
                <a:path w="2163" h="859" extrusionOk="0">
                  <a:moveTo>
                    <a:pt x="2132" y="1"/>
                  </a:moveTo>
                  <a:cubicBezTo>
                    <a:pt x="2126" y="1"/>
                    <a:pt x="2119" y="3"/>
                    <a:pt x="2111" y="7"/>
                  </a:cubicBezTo>
                  <a:cubicBezTo>
                    <a:pt x="1381" y="159"/>
                    <a:pt x="561" y="190"/>
                    <a:pt x="44" y="767"/>
                  </a:cubicBezTo>
                  <a:cubicBezTo>
                    <a:pt x="1" y="810"/>
                    <a:pt x="4" y="853"/>
                    <a:pt x="30" y="853"/>
                  </a:cubicBezTo>
                  <a:cubicBezTo>
                    <a:pt x="41" y="853"/>
                    <a:pt x="56" y="846"/>
                    <a:pt x="74" y="828"/>
                  </a:cubicBezTo>
                  <a:lnTo>
                    <a:pt x="105" y="858"/>
                  </a:lnTo>
                  <a:cubicBezTo>
                    <a:pt x="348" y="706"/>
                    <a:pt x="621" y="615"/>
                    <a:pt x="895" y="554"/>
                  </a:cubicBezTo>
                  <a:cubicBezTo>
                    <a:pt x="1321" y="402"/>
                    <a:pt x="1716" y="250"/>
                    <a:pt x="2111" y="68"/>
                  </a:cubicBezTo>
                  <a:cubicBezTo>
                    <a:pt x="2137" y="68"/>
                    <a:pt x="2163" y="1"/>
                    <a:pt x="2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5"/>
            <p:cNvSpPr/>
            <p:nvPr/>
          </p:nvSpPr>
          <p:spPr>
            <a:xfrm>
              <a:off x="7725788" y="3448838"/>
              <a:ext cx="25745" cy="9074"/>
            </a:xfrm>
            <a:custGeom>
              <a:avLst/>
              <a:gdLst/>
              <a:ahLst/>
              <a:cxnLst/>
              <a:rect l="l" t="t" r="r" b="b"/>
              <a:pathLst>
                <a:path w="1308" h="461" extrusionOk="0">
                  <a:moveTo>
                    <a:pt x="1054" y="0"/>
                  </a:moveTo>
                  <a:cubicBezTo>
                    <a:pt x="966" y="0"/>
                    <a:pt x="879" y="18"/>
                    <a:pt x="791" y="35"/>
                  </a:cubicBezTo>
                  <a:cubicBezTo>
                    <a:pt x="608" y="126"/>
                    <a:pt x="426" y="187"/>
                    <a:pt x="213" y="218"/>
                  </a:cubicBezTo>
                  <a:cubicBezTo>
                    <a:pt x="153" y="218"/>
                    <a:pt x="1" y="430"/>
                    <a:pt x="153" y="461"/>
                  </a:cubicBezTo>
                  <a:cubicBezTo>
                    <a:pt x="517" y="430"/>
                    <a:pt x="882" y="309"/>
                    <a:pt x="1216" y="126"/>
                  </a:cubicBezTo>
                  <a:cubicBezTo>
                    <a:pt x="1247" y="126"/>
                    <a:pt x="1308" y="35"/>
                    <a:pt x="1247" y="35"/>
                  </a:cubicBezTo>
                  <a:cubicBezTo>
                    <a:pt x="1183" y="10"/>
                    <a:pt x="1118" y="0"/>
                    <a:pt x="10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5"/>
            <p:cNvSpPr/>
            <p:nvPr/>
          </p:nvSpPr>
          <p:spPr>
            <a:xfrm>
              <a:off x="7124756" y="3797569"/>
              <a:ext cx="28382" cy="18128"/>
            </a:xfrm>
            <a:custGeom>
              <a:avLst/>
              <a:gdLst/>
              <a:ahLst/>
              <a:cxnLst/>
              <a:rect l="l" t="t" r="r" b="b"/>
              <a:pathLst>
                <a:path w="1442" h="921" extrusionOk="0">
                  <a:moveTo>
                    <a:pt x="1387" y="0"/>
                  </a:moveTo>
                  <a:cubicBezTo>
                    <a:pt x="1378" y="0"/>
                    <a:pt x="1367" y="3"/>
                    <a:pt x="1356" y="9"/>
                  </a:cubicBezTo>
                  <a:cubicBezTo>
                    <a:pt x="1082" y="130"/>
                    <a:pt x="778" y="282"/>
                    <a:pt x="535" y="465"/>
                  </a:cubicBezTo>
                  <a:cubicBezTo>
                    <a:pt x="353" y="556"/>
                    <a:pt x="261" y="708"/>
                    <a:pt x="79" y="799"/>
                  </a:cubicBezTo>
                  <a:cubicBezTo>
                    <a:pt x="52" y="799"/>
                    <a:pt x="1" y="895"/>
                    <a:pt x="54" y="895"/>
                  </a:cubicBezTo>
                  <a:cubicBezTo>
                    <a:pt x="61" y="895"/>
                    <a:pt x="69" y="893"/>
                    <a:pt x="79" y="890"/>
                  </a:cubicBezTo>
                  <a:lnTo>
                    <a:pt x="79" y="920"/>
                  </a:lnTo>
                  <a:cubicBezTo>
                    <a:pt x="109" y="890"/>
                    <a:pt x="170" y="890"/>
                    <a:pt x="231" y="890"/>
                  </a:cubicBezTo>
                  <a:cubicBezTo>
                    <a:pt x="353" y="890"/>
                    <a:pt x="474" y="890"/>
                    <a:pt x="596" y="829"/>
                  </a:cubicBezTo>
                  <a:cubicBezTo>
                    <a:pt x="961" y="708"/>
                    <a:pt x="1234" y="434"/>
                    <a:pt x="1416" y="69"/>
                  </a:cubicBezTo>
                  <a:cubicBezTo>
                    <a:pt x="1441" y="45"/>
                    <a:pt x="1426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5"/>
            <p:cNvSpPr/>
            <p:nvPr/>
          </p:nvSpPr>
          <p:spPr>
            <a:xfrm>
              <a:off x="7119855" y="3773693"/>
              <a:ext cx="43301" cy="12183"/>
            </a:xfrm>
            <a:custGeom>
              <a:avLst/>
              <a:gdLst/>
              <a:ahLst/>
              <a:cxnLst/>
              <a:rect l="l" t="t" r="r" b="b"/>
              <a:pathLst>
                <a:path w="2200" h="619" extrusionOk="0">
                  <a:moveTo>
                    <a:pt x="2146" y="1"/>
                  </a:moveTo>
                  <a:cubicBezTo>
                    <a:pt x="2140" y="1"/>
                    <a:pt x="2132" y="2"/>
                    <a:pt x="2121" y="6"/>
                  </a:cubicBezTo>
                  <a:cubicBezTo>
                    <a:pt x="1757" y="67"/>
                    <a:pt x="1361" y="97"/>
                    <a:pt x="997" y="158"/>
                  </a:cubicBezTo>
                  <a:cubicBezTo>
                    <a:pt x="662" y="219"/>
                    <a:pt x="389" y="340"/>
                    <a:pt x="85" y="492"/>
                  </a:cubicBezTo>
                  <a:cubicBezTo>
                    <a:pt x="31" y="519"/>
                    <a:pt x="1" y="618"/>
                    <a:pt x="59" y="618"/>
                  </a:cubicBezTo>
                  <a:cubicBezTo>
                    <a:pt x="66" y="618"/>
                    <a:pt x="75" y="617"/>
                    <a:pt x="85" y="614"/>
                  </a:cubicBezTo>
                  <a:lnTo>
                    <a:pt x="115" y="614"/>
                  </a:lnTo>
                  <a:cubicBezTo>
                    <a:pt x="419" y="522"/>
                    <a:pt x="723" y="462"/>
                    <a:pt x="1058" y="431"/>
                  </a:cubicBezTo>
                  <a:cubicBezTo>
                    <a:pt x="1422" y="340"/>
                    <a:pt x="1787" y="249"/>
                    <a:pt x="2121" y="97"/>
                  </a:cubicBezTo>
                  <a:cubicBezTo>
                    <a:pt x="2148" y="97"/>
                    <a:pt x="2199" y="1"/>
                    <a:pt x="21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5"/>
            <p:cNvSpPr/>
            <p:nvPr/>
          </p:nvSpPr>
          <p:spPr>
            <a:xfrm>
              <a:off x="7099109" y="3916831"/>
              <a:ext cx="39168" cy="9034"/>
            </a:xfrm>
            <a:custGeom>
              <a:avLst/>
              <a:gdLst/>
              <a:ahLst/>
              <a:cxnLst/>
              <a:rect l="l" t="t" r="r" b="b"/>
              <a:pathLst>
                <a:path w="1990" h="459" extrusionOk="0">
                  <a:moveTo>
                    <a:pt x="1346" y="0"/>
                  </a:moveTo>
                  <a:cubicBezTo>
                    <a:pt x="926" y="0"/>
                    <a:pt x="510" y="95"/>
                    <a:pt x="136" y="302"/>
                  </a:cubicBezTo>
                  <a:cubicBezTo>
                    <a:pt x="80" y="330"/>
                    <a:pt x="0" y="458"/>
                    <a:pt x="78" y="458"/>
                  </a:cubicBezTo>
                  <a:cubicBezTo>
                    <a:pt x="85" y="458"/>
                    <a:pt x="94" y="457"/>
                    <a:pt x="105" y="454"/>
                  </a:cubicBezTo>
                  <a:cubicBezTo>
                    <a:pt x="683" y="302"/>
                    <a:pt x="1291" y="181"/>
                    <a:pt x="1868" y="150"/>
                  </a:cubicBezTo>
                  <a:cubicBezTo>
                    <a:pt x="1899" y="150"/>
                    <a:pt x="1990" y="89"/>
                    <a:pt x="1929" y="59"/>
                  </a:cubicBezTo>
                  <a:cubicBezTo>
                    <a:pt x="1737" y="21"/>
                    <a:pt x="1541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5"/>
            <p:cNvSpPr/>
            <p:nvPr/>
          </p:nvSpPr>
          <p:spPr>
            <a:xfrm>
              <a:off x="7621092" y="3823335"/>
              <a:ext cx="35153" cy="8818"/>
            </a:xfrm>
            <a:custGeom>
              <a:avLst/>
              <a:gdLst/>
              <a:ahLst/>
              <a:cxnLst/>
              <a:rect l="l" t="t" r="r" b="b"/>
              <a:pathLst>
                <a:path w="1786" h="448" extrusionOk="0">
                  <a:moveTo>
                    <a:pt x="1753" y="0"/>
                  </a:moveTo>
                  <a:cubicBezTo>
                    <a:pt x="1748" y="0"/>
                    <a:pt x="1741" y="2"/>
                    <a:pt x="1733" y="7"/>
                  </a:cubicBezTo>
                  <a:cubicBezTo>
                    <a:pt x="1490" y="67"/>
                    <a:pt x="1246" y="128"/>
                    <a:pt x="973" y="128"/>
                  </a:cubicBezTo>
                  <a:cubicBezTo>
                    <a:pt x="730" y="128"/>
                    <a:pt x="487" y="159"/>
                    <a:pt x="243" y="189"/>
                  </a:cubicBezTo>
                  <a:cubicBezTo>
                    <a:pt x="183" y="189"/>
                    <a:pt x="0" y="402"/>
                    <a:pt x="152" y="402"/>
                  </a:cubicBezTo>
                  <a:cubicBezTo>
                    <a:pt x="289" y="432"/>
                    <a:pt x="426" y="447"/>
                    <a:pt x="563" y="447"/>
                  </a:cubicBezTo>
                  <a:cubicBezTo>
                    <a:pt x="699" y="447"/>
                    <a:pt x="836" y="432"/>
                    <a:pt x="973" y="402"/>
                  </a:cubicBezTo>
                  <a:cubicBezTo>
                    <a:pt x="1246" y="341"/>
                    <a:pt x="1520" y="250"/>
                    <a:pt x="1733" y="98"/>
                  </a:cubicBezTo>
                  <a:cubicBezTo>
                    <a:pt x="1759" y="72"/>
                    <a:pt x="1785" y="0"/>
                    <a:pt x="17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5"/>
            <p:cNvSpPr/>
            <p:nvPr/>
          </p:nvSpPr>
          <p:spPr>
            <a:xfrm>
              <a:off x="6231269" y="3952891"/>
              <a:ext cx="34110" cy="17754"/>
            </a:xfrm>
            <a:custGeom>
              <a:avLst/>
              <a:gdLst/>
              <a:ahLst/>
              <a:cxnLst/>
              <a:rect l="l" t="t" r="r" b="b"/>
              <a:pathLst>
                <a:path w="1733" h="902" extrusionOk="0">
                  <a:moveTo>
                    <a:pt x="1688" y="0"/>
                  </a:moveTo>
                  <a:cubicBezTo>
                    <a:pt x="1672" y="0"/>
                    <a:pt x="1654" y="8"/>
                    <a:pt x="1641" y="20"/>
                  </a:cubicBezTo>
                  <a:cubicBezTo>
                    <a:pt x="1459" y="203"/>
                    <a:pt x="1246" y="355"/>
                    <a:pt x="1003" y="446"/>
                  </a:cubicBezTo>
                  <a:cubicBezTo>
                    <a:pt x="730" y="598"/>
                    <a:pt x="456" y="689"/>
                    <a:pt x="182" y="750"/>
                  </a:cubicBezTo>
                  <a:cubicBezTo>
                    <a:pt x="122" y="750"/>
                    <a:pt x="0" y="902"/>
                    <a:pt x="122" y="902"/>
                  </a:cubicBezTo>
                  <a:lnTo>
                    <a:pt x="608" y="902"/>
                  </a:lnTo>
                  <a:cubicBezTo>
                    <a:pt x="790" y="872"/>
                    <a:pt x="942" y="841"/>
                    <a:pt x="1125" y="750"/>
                  </a:cubicBezTo>
                  <a:cubicBezTo>
                    <a:pt x="1398" y="628"/>
                    <a:pt x="1641" y="355"/>
                    <a:pt x="1733" y="51"/>
                  </a:cubicBezTo>
                  <a:cubicBezTo>
                    <a:pt x="1733" y="15"/>
                    <a:pt x="1712" y="0"/>
                    <a:pt x="16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5"/>
            <p:cNvSpPr/>
            <p:nvPr/>
          </p:nvSpPr>
          <p:spPr>
            <a:xfrm>
              <a:off x="6254594" y="3987868"/>
              <a:ext cx="30823" cy="13443"/>
            </a:xfrm>
            <a:custGeom>
              <a:avLst/>
              <a:gdLst/>
              <a:ahLst/>
              <a:cxnLst/>
              <a:rect l="l" t="t" r="r" b="b"/>
              <a:pathLst>
                <a:path w="1566" h="683" extrusionOk="0">
                  <a:moveTo>
                    <a:pt x="1539" y="0"/>
                  </a:moveTo>
                  <a:cubicBezTo>
                    <a:pt x="1535" y="0"/>
                    <a:pt x="1529" y="2"/>
                    <a:pt x="1520" y="6"/>
                  </a:cubicBezTo>
                  <a:cubicBezTo>
                    <a:pt x="1095" y="189"/>
                    <a:pt x="700" y="310"/>
                    <a:pt x="274" y="432"/>
                  </a:cubicBezTo>
                  <a:cubicBezTo>
                    <a:pt x="183" y="432"/>
                    <a:pt x="0" y="675"/>
                    <a:pt x="152" y="675"/>
                  </a:cubicBezTo>
                  <a:cubicBezTo>
                    <a:pt x="199" y="680"/>
                    <a:pt x="244" y="682"/>
                    <a:pt x="288" y="682"/>
                  </a:cubicBezTo>
                  <a:cubicBezTo>
                    <a:pt x="789" y="682"/>
                    <a:pt x="1129" y="377"/>
                    <a:pt x="1520" y="98"/>
                  </a:cubicBezTo>
                  <a:cubicBezTo>
                    <a:pt x="1520" y="71"/>
                    <a:pt x="1565" y="0"/>
                    <a:pt x="1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5"/>
            <p:cNvSpPr/>
            <p:nvPr/>
          </p:nvSpPr>
          <p:spPr>
            <a:xfrm>
              <a:off x="6247213" y="4221746"/>
              <a:ext cx="38519" cy="27989"/>
            </a:xfrm>
            <a:custGeom>
              <a:avLst/>
              <a:gdLst/>
              <a:ahLst/>
              <a:cxnLst/>
              <a:rect l="l" t="t" r="r" b="b"/>
              <a:pathLst>
                <a:path w="1957" h="1422" extrusionOk="0">
                  <a:moveTo>
                    <a:pt x="1924" y="1"/>
                  </a:moveTo>
                  <a:cubicBezTo>
                    <a:pt x="1916" y="1"/>
                    <a:pt x="1907" y="3"/>
                    <a:pt x="1895" y="9"/>
                  </a:cubicBezTo>
                  <a:cubicBezTo>
                    <a:pt x="1622" y="100"/>
                    <a:pt x="1348" y="252"/>
                    <a:pt x="1105" y="465"/>
                  </a:cubicBezTo>
                  <a:cubicBezTo>
                    <a:pt x="801" y="769"/>
                    <a:pt x="467" y="1043"/>
                    <a:pt x="102" y="1286"/>
                  </a:cubicBezTo>
                  <a:cubicBezTo>
                    <a:pt x="51" y="1311"/>
                    <a:pt x="0" y="1421"/>
                    <a:pt x="56" y="1421"/>
                  </a:cubicBezTo>
                  <a:cubicBezTo>
                    <a:pt x="67" y="1421"/>
                    <a:pt x="82" y="1417"/>
                    <a:pt x="102" y="1407"/>
                  </a:cubicBezTo>
                  <a:cubicBezTo>
                    <a:pt x="254" y="1346"/>
                    <a:pt x="436" y="1316"/>
                    <a:pt x="619" y="1255"/>
                  </a:cubicBezTo>
                  <a:cubicBezTo>
                    <a:pt x="801" y="1134"/>
                    <a:pt x="1014" y="1043"/>
                    <a:pt x="1196" y="891"/>
                  </a:cubicBezTo>
                  <a:cubicBezTo>
                    <a:pt x="1531" y="708"/>
                    <a:pt x="1804" y="435"/>
                    <a:pt x="1956" y="70"/>
                  </a:cubicBezTo>
                  <a:cubicBezTo>
                    <a:pt x="1956" y="45"/>
                    <a:pt x="1956" y="1"/>
                    <a:pt x="1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5"/>
            <p:cNvSpPr/>
            <p:nvPr/>
          </p:nvSpPr>
          <p:spPr>
            <a:xfrm>
              <a:off x="6236466" y="4197260"/>
              <a:ext cx="33677" cy="18305"/>
            </a:xfrm>
            <a:custGeom>
              <a:avLst/>
              <a:gdLst/>
              <a:ahLst/>
              <a:cxnLst/>
              <a:rect l="l" t="t" r="r" b="b"/>
              <a:pathLst>
                <a:path w="1711" h="930" extrusionOk="0">
                  <a:moveTo>
                    <a:pt x="1673" y="1"/>
                  </a:moveTo>
                  <a:cubicBezTo>
                    <a:pt x="1667" y="1"/>
                    <a:pt x="1659" y="3"/>
                    <a:pt x="1651" y="7"/>
                  </a:cubicBezTo>
                  <a:cubicBezTo>
                    <a:pt x="1134" y="189"/>
                    <a:pt x="587" y="432"/>
                    <a:pt x="101" y="736"/>
                  </a:cubicBezTo>
                  <a:cubicBezTo>
                    <a:pt x="74" y="763"/>
                    <a:pt x="1" y="930"/>
                    <a:pt x="65" y="930"/>
                  </a:cubicBezTo>
                  <a:cubicBezTo>
                    <a:pt x="74" y="930"/>
                    <a:pt x="86" y="926"/>
                    <a:pt x="101" y="919"/>
                  </a:cubicBezTo>
                  <a:cubicBezTo>
                    <a:pt x="648" y="706"/>
                    <a:pt x="1165" y="432"/>
                    <a:pt x="1651" y="98"/>
                  </a:cubicBezTo>
                  <a:cubicBezTo>
                    <a:pt x="1703" y="72"/>
                    <a:pt x="1711" y="1"/>
                    <a:pt x="16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1" name="Google Shape;3291;p25"/>
          <p:cNvSpPr/>
          <p:nvPr/>
        </p:nvSpPr>
        <p:spPr>
          <a:xfrm rot="-5400000" flipH="1">
            <a:off x="88966" y="1277356"/>
            <a:ext cx="688310" cy="866243"/>
          </a:xfrm>
          <a:custGeom>
            <a:avLst/>
            <a:gdLst/>
            <a:ahLst/>
            <a:cxnLst/>
            <a:rect l="l" t="t" r="r" b="b"/>
            <a:pathLst>
              <a:path w="13284" h="16718" extrusionOk="0">
                <a:moveTo>
                  <a:pt x="12067" y="0"/>
                </a:moveTo>
                <a:cubicBezTo>
                  <a:pt x="11824" y="243"/>
                  <a:pt x="11551" y="486"/>
                  <a:pt x="11277" y="729"/>
                </a:cubicBezTo>
                <a:cubicBezTo>
                  <a:pt x="9788" y="2188"/>
                  <a:pt x="8420" y="3739"/>
                  <a:pt x="7143" y="5410"/>
                </a:cubicBezTo>
                <a:cubicBezTo>
                  <a:pt x="4955" y="8298"/>
                  <a:pt x="2949" y="11307"/>
                  <a:pt x="1155" y="14468"/>
                </a:cubicBezTo>
                <a:cubicBezTo>
                  <a:pt x="790" y="15076"/>
                  <a:pt x="456" y="15715"/>
                  <a:pt x="122" y="16353"/>
                </a:cubicBezTo>
                <a:cubicBezTo>
                  <a:pt x="61" y="16444"/>
                  <a:pt x="0" y="16596"/>
                  <a:pt x="0" y="16718"/>
                </a:cubicBezTo>
                <a:cubicBezTo>
                  <a:pt x="61" y="16626"/>
                  <a:pt x="122" y="16535"/>
                  <a:pt x="183" y="16444"/>
                </a:cubicBezTo>
                <a:cubicBezTo>
                  <a:pt x="2249" y="13252"/>
                  <a:pt x="4468" y="10183"/>
                  <a:pt x="6870" y="7234"/>
                </a:cubicBezTo>
                <a:cubicBezTo>
                  <a:pt x="7569" y="6322"/>
                  <a:pt x="8268" y="5380"/>
                  <a:pt x="8997" y="4499"/>
                </a:cubicBezTo>
                <a:cubicBezTo>
                  <a:pt x="10304" y="2888"/>
                  <a:pt x="11733" y="1368"/>
                  <a:pt x="13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2" name="Google Shape;3292;p25"/>
          <p:cNvSpPr/>
          <p:nvPr/>
        </p:nvSpPr>
        <p:spPr>
          <a:xfrm rot="-5400000" flipH="1">
            <a:off x="-263039" y="1166288"/>
            <a:ext cx="1800260" cy="1274183"/>
          </a:xfrm>
          <a:custGeom>
            <a:avLst/>
            <a:gdLst/>
            <a:ahLst/>
            <a:cxnLst/>
            <a:rect l="l" t="t" r="r" b="b"/>
            <a:pathLst>
              <a:path w="34744" h="24591" extrusionOk="0">
                <a:moveTo>
                  <a:pt x="12585" y="274"/>
                </a:moveTo>
                <a:cubicBezTo>
                  <a:pt x="14104" y="274"/>
                  <a:pt x="15624" y="608"/>
                  <a:pt x="16992" y="1246"/>
                </a:cubicBezTo>
                <a:cubicBezTo>
                  <a:pt x="17387" y="1429"/>
                  <a:pt x="17782" y="1641"/>
                  <a:pt x="18147" y="1915"/>
                </a:cubicBezTo>
                <a:cubicBezTo>
                  <a:pt x="18238" y="1976"/>
                  <a:pt x="18299" y="2067"/>
                  <a:pt x="18421" y="2188"/>
                </a:cubicBezTo>
                <a:cubicBezTo>
                  <a:pt x="18117" y="2584"/>
                  <a:pt x="17782" y="2948"/>
                  <a:pt x="17448" y="3313"/>
                </a:cubicBezTo>
                <a:lnTo>
                  <a:pt x="17266" y="3313"/>
                </a:lnTo>
                <a:cubicBezTo>
                  <a:pt x="17266" y="3404"/>
                  <a:pt x="17266" y="3465"/>
                  <a:pt x="17235" y="3556"/>
                </a:cubicBezTo>
                <a:cubicBezTo>
                  <a:pt x="17083" y="3769"/>
                  <a:pt x="16901" y="3982"/>
                  <a:pt x="16718" y="4134"/>
                </a:cubicBezTo>
                <a:lnTo>
                  <a:pt x="16354" y="4043"/>
                </a:lnTo>
                <a:cubicBezTo>
                  <a:pt x="15746" y="3860"/>
                  <a:pt x="15138" y="3647"/>
                  <a:pt x="14530" y="3526"/>
                </a:cubicBezTo>
                <a:cubicBezTo>
                  <a:pt x="12804" y="3148"/>
                  <a:pt x="11052" y="2957"/>
                  <a:pt x="9297" y="2957"/>
                </a:cubicBezTo>
                <a:cubicBezTo>
                  <a:pt x="7807" y="2957"/>
                  <a:pt x="6314" y="3095"/>
                  <a:pt x="4834" y="3374"/>
                </a:cubicBezTo>
                <a:cubicBezTo>
                  <a:pt x="3679" y="3587"/>
                  <a:pt x="2524" y="3860"/>
                  <a:pt x="1429" y="4195"/>
                </a:cubicBezTo>
                <a:cubicBezTo>
                  <a:pt x="1277" y="4255"/>
                  <a:pt x="1125" y="4286"/>
                  <a:pt x="973" y="4286"/>
                </a:cubicBezTo>
                <a:cubicBezTo>
                  <a:pt x="973" y="4164"/>
                  <a:pt x="1034" y="4043"/>
                  <a:pt x="1125" y="3951"/>
                </a:cubicBezTo>
                <a:cubicBezTo>
                  <a:pt x="1551" y="3404"/>
                  <a:pt x="2037" y="2948"/>
                  <a:pt x="2584" y="2523"/>
                </a:cubicBezTo>
                <a:cubicBezTo>
                  <a:pt x="3040" y="2492"/>
                  <a:pt x="3436" y="2492"/>
                  <a:pt x="3861" y="2432"/>
                </a:cubicBezTo>
                <a:cubicBezTo>
                  <a:pt x="5107" y="2280"/>
                  <a:pt x="6384" y="2128"/>
                  <a:pt x="7661" y="1945"/>
                </a:cubicBezTo>
                <a:cubicBezTo>
                  <a:pt x="8755" y="1793"/>
                  <a:pt x="9879" y="1702"/>
                  <a:pt x="11004" y="1641"/>
                </a:cubicBezTo>
                <a:cubicBezTo>
                  <a:pt x="11103" y="1639"/>
                  <a:pt x="11202" y="1638"/>
                  <a:pt x="11300" y="1638"/>
                </a:cubicBezTo>
                <a:cubicBezTo>
                  <a:pt x="12387" y="1638"/>
                  <a:pt x="13471" y="1791"/>
                  <a:pt x="14530" y="2097"/>
                </a:cubicBezTo>
                <a:cubicBezTo>
                  <a:pt x="15320" y="2371"/>
                  <a:pt x="16111" y="2705"/>
                  <a:pt x="16870" y="3131"/>
                </a:cubicBezTo>
                <a:cubicBezTo>
                  <a:pt x="16992" y="3222"/>
                  <a:pt x="17144" y="3283"/>
                  <a:pt x="17266" y="3313"/>
                </a:cubicBezTo>
                <a:cubicBezTo>
                  <a:pt x="17174" y="3222"/>
                  <a:pt x="17053" y="3161"/>
                  <a:pt x="16931" y="3070"/>
                </a:cubicBezTo>
                <a:cubicBezTo>
                  <a:pt x="15290" y="2067"/>
                  <a:pt x="13405" y="1520"/>
                  <a:pt x="11460" y="1520"/>
                </a:cubicBezTo>
                <a:cubicBezTo>
                  <a:pt x="10700" y="1520"/>
                  <a:pt x="9940" y="1581"/>
                  <a:pt x="9180" y="1641"/>
                </a:cubicBezTo>
                <a:cubicBezTo>
                  <a:pt x="8086" y="1763"/>
                  <a:pt x="7022" y="1945"/>
                  <a:pt x="5928" y="2067"/>
                </a:cubicBezTo>
                <a:cubicBezTo>
                  <a:pt x="5016" y="2158"/>
                  <a:pt x="4104" y="2249"/>
                  <a:pt x="3192" y="2340"/>
                </a:cubicBezTo>
                <a:cubicBezTo>
                  <a:pt x="3147" y="2340"/>
                  <a:pt x="3101" y="2356"/>
                  <a:pt x="3056" y="2356"/>
                </a:cubicBezTo>
                <a:cubicBezTo>
                  <a:pt x="3010" y="2356"/>
                  <a:pt x="2964" y="2340"/>
                  <a:pt x="2919" y="2280"/>
                </a:cubicBezTo>
                <a:lnTo>
                  <a:pt x="4834" y="486"/>
                </a:lnTo>
                <a:cubicBezTo>
                  <a:pt x="5016" y="486"/>
                  <a:pt x="5168" y="486"/>
                  <a:pt x="5290" y="517"/>
                </a:cubicBezTo>
                <a:cubicBezTo>
                  <a:pt x="5837" y="547"/>
                  <a:pt x="6384" y="562"/>
                  <a:pt x="6931" y="562"/>
                </a:cubicBezTo>
                <a:cubicBezTo>
                  <a:pt x="7478" y="562"/>
                  <a:pt x="8025" y="547"/>
                  <a:pt x="8572" y="517"/>
                </a:cubicBezTo>
                <a:cubicBezTo>
                  <a:pt x="9180" y="456"/>
                  <a:pt x="9758" y="395"/>
                  <a:pt x="10366" y="365"/>
                </a:cubicBezTo>
                <a:cubicBezTo>
                  <a:pt x="11126" y="334"/>
                  <a:pt x="11855" y="274"/>
                  <a:pt x="12585" y="274"/>
                </a:cubicBezTo>
                <a:close/>
                <a:moveTo>
                  <a:pt x="9346" y="3090"/>
                </a:moveTo>
                <a:cubicBezTo>
                  <a:pt x="10375" y="3090"/>
                  <a:pt x="11405" y="3154"/>
                  <a:pt x="12433" y="3283"/>
                </a:cubicBezTo>
                <a:cubicBezTo>
                  <a:pt x="13740" y="3435"/>
                  <a:pt x="15016" y="3739"/>
                  <a:pt x="16263" y="4134"/>
                </a:cubicBezTo>
                <a:cubicBezTo>
                  <a:pt x="16384" y="4164"/>
                  <a:pt x="16536" y="4164"/>
                  <a:pt x="16597" y="4347"/>
                </a:cubicBezTo>
                <a:cubicBezTo>
                  <a:pt x="16384" y="4620"/>
                  <a:pt x="16171" y="4894"/>
                  <a:pt x="15928" y="5198"/>
                </a:cubicBezTo>
                <a:cubicBezTo>
                  <a:pt x="15746" y="5167"/>
                  <a:pt x="15594" y="5137"/>
                  <a:pt x="15472" y="5106"/>
                </a:cubicBezTo>
                <a:cubicBezTo>
                  <a:pt x="13861" y="4772"/>
                  <a:pt x="12189" y="4620"/>
                  <a:pt x="10518" y="4620"/>
                </a:cubicBezTo>
                <a:cubicBezTo>
                  <a:pt x="8177" y="4681"/>
                  <a:pt x="5867" y="4985"/>
                  <a:pt x="3588" y="5562"/>
                </a:cubicBezTo>
                <a:cubicBezTo>
                  <a:pt x="2554" y="5806"/>
                  <a:pt x="1551" y="6140"/>
                  <a:pt x="548" y="6474"/>
                </a:cubicBezTo>
                <a:cubicBezTo>
                  <a:pt x="487" y="6505"/>
                  <a:pt x="396" y="6505"/>
                  <a:pt x="335" y="6505"/>
                </a:cubicBezTo>
                <a:cubicBezTo>
                  <a:pt x="305" y="5836"/>
                  <a:pt x="487" y="5167"/>
                  <a:pt x="822" y="4559"/>
                </a:cubicBezTo>
                <a:cubicBezTo>
                  <a:pt x="913" y="4529"/>
                  <a:pt x="1034" y="4468"/>
                  <a:pt x="1156" y="4438"/>
                </a:cubicBezTo>
                <a:cubicBezTo>
                  <a:pt x="1764" y="4255"/>
                  <a:pt x="2402" y="4073"/>
                  <a:pt x="3010" y="3921"/>
                </a:cubicBezTo>
                <a:cubicBezTo>
                  <a:pt x="5082" y="3367"/>
                  <a:pt x="7210" y="3090"/>
                  <a:pt x="9346" y="3090"/>
                </a:cubicBezTo>
                <a:close/>
                <a:moveTo>
                  <a:pt x="22007" y="608"/>
                </a:moveTo>
                <a:cubicBezTo>
                  <a:pt x="22038" y="669"/>
                  <a:pt x="22068" y="760"/>
                  <a:pt x="22068" y="851"/>
                </a:cubicBezTo>
                <a:cubicBezTo>
                  <a:pt x="22129" y="1277"/>
                  <a:pt x="22190" y="1672"/>
                  <a:pt x="22342" y="2097"/>
                </a:cubicBezTo>
                <a:cubicBezTo>
                  <a:pt x="22524" y="2675"/>
                  <a:pt x="22767" y="3283"/>
                  <a:pt x="23071" y="3830"/>
                </a:cubicBezTo>
                <a:cubicBezTo>
                  <a:pt x="23406" y="4499"/>
                  <a:pt x="23770" y="5137"/>
                  <a:pt x="24105" y="5806"/>
                </a:cubicBezTo>
                <a:cubicBezTo>
                  <a:pt x="24287" y="6170"/>
                  <a:pt x="24439" y="6565"/>
                  <a:pt x="24591" y="6930"/>
                </a:cubicBezTo>
                <a:cubicBezTo>
                  <a:pt x="24500" y="7234"/>
                  <a:pt x="24378" y="7508"/>
                  <a:pt x="24317" y="7781"/>
                </a:cubicBezTo>
                <a:cubicBezTo>
                  <a:pt x="24226" y="8055"/>
                  <a:pt x="24135" y="8328"/>
                  <a:pt x="24044" y="8632"/>
                </a:cubicBezTo>
                <a:lnTo>
                  <a:pt x="23953" y="8632"/>
                </a:lnTo>
                <a:lnTo>
                  <a:pt x="23679" y="8176"/>
                </a:lnTo>
                <a:cubicBezTo>
                  <a:pt x="23345" y="7599"/>
                  <a:pt x="23010" y="6991"/>
                  <a:pt x="22676" y="6444"/>
                </a:cubicBezTo>
                <a:cubicBezTo>
                  <a:pt x="22342" y="5866"/>
                  <a:pt x="21916" y="5258"/>
                  <a:pt x="21551" y="4651"/>
                </a:cubicBezTo>
                <a:cubicBezTo>
                  <a:pt x="21217" y="4103"/>
                  <a:pt x="20913" y="3495"/>
                  <a:pt x="20731" y="2857"/>
                </a:cubicBezTo>
                <a:cubicBezTo>
                  <a:pt x="20609" y="2584"/>
                  <a:pt x="20548" y="2280"/>
                  <a:pt x="20548" y="1976"/>
                </a:cubicBezTo>
                <a:cubicBezTo>
                  <a:pt x="20974" y="1459"/>
                  <a:pt x="21460" y="1003"/>
                  <a:pt x="22007" y="608"/>
                </a:cubicBezTo>
                <a:close/>
                <a:moveTo>
                  <a:pt x="10759" y="4741"/>
                </a:moveTo>
                <a:cubicBezTo>
                  <a:pt x="12302" y="4741"/>
                  <a:pt x="13847" y="4891"/>
                  <a:pt x="15381" y="5198"/>
                </a:cubicBezTo>
                <a:cubicBezTo>
                  <a:pt x="15503" y="5228"/>
                  <a:pt x="15655" y="5258"/>
                  <a:pt x="15807" y="5289"/>
                </a:cubicBezTo>
                <a:cubicBezTo>
                  <a:pt x="15624" y="5623"/>
                  <a:pt x="15411" y="5927"/>
                  <a:pt x="15168" y="6201"/>
                </a:cubicBezTo>
                <a:cubicBezTo>
                  <a:pt x="15107" y="6292"/>
                  <a:pt x="15047" y="6353"/>
                  <a:pt x="14956" y="6413"/>
                </a:cubicBezTo>
                <a:cubicBezTo>
                  <a:pt x="14925" y="6444"/>
                  <a:pt x="14864" y="6474"/>
                  <a:pt x="14804" y="6474"/>
                </a:cubicBezTo>
                <a:lnTo>
                  <a:pt x="14804" y="6492"/>
                </a:lnTo>
                <a:lnTo>
                  <a:pt x="14804" y="6492"/>
                </a:lnTo>
                <a:cubicBezTo>
                  <a:pt x="14753" y="6474"/>
                  <a:pt x="14702" y="6474"/>
                  <a:pt x="14652" y="6474"/>
                </a:cubicBezTo>
                <a:cubicBezTo>
                  <a:pt x="14307" y="6485"/>
                  <a:pt x="13966" y="6492"/>
                  <a:pt x="13626" y="6492"/>
                </a:cubicBezTo>
                <a:cubicBezTo>
                  <a:pt x="13038" y="6492"/>
                  <a:pt x="12453" y="6471"/>
                  <a:pt x="11855" y="6413"/>
                </a:cubicBezTo>
                <a:cubicBezTo>
                  <a:pt x="11318" y="6392"/>
                  <a:pt x="10780" y="6370"/>
                  <a:pt x="10232" y="6370"/>
                </a:cubicBezTo>
                <a:cubicBezTo>
                  <a:pt x="10005" y="6370"/>
                  <a:pt x="9777" y="6374"/>
                  <a:pt x="9545" y="6383"/>
                </a:cubicBezTo>
                <a:cubicBezTo>
                  <a:pt x="8177" y="6383"/>
                  <a:pt x="6809" y="6596"/>
                  <a:pt x="5472" y="6991"/>
                </a:cubicBezTo>
                <a:cubicBezTo>
                  <a:pt x="4104" y="7386"/>
                  <a:pt x="2797" y="7933"/>
                  <a:pt x="1551" y="8602"/>
                </a:cubicBezTo>
                <a:cubicBezTo>
                  <a:pt x="1308" y="8754"/>
                  <a:pt x="1004" y="8876"/>
                  <a:pt x="730" y="8967"/>
                </a:cubicBezTo>
                <a:cubicBezTo>
                  <a:pt x="426" y="8268"/>
                  <a:pt x="305" y="7477"/>
                  <a:pt x="396" y="6687"/>
                </a:cubicBezTo>
                <a:cubicBezTo>
                  <a:pt x="518" y="6657"/>
                  <a:pt x="670" y="6596"/>
                  <a:pt x="822" y="6535"/>
                </a:cubicBezTo>
                <a:cubicBezTo>
                  <a:pt x="3162" y="5714"/>
                  <a:pt x="5594" y="5167"/>
                  <a:pt x="8056" y="4894"/>
                </a:cubicBezTo>
                <a:cubicBezTo>
                  <a:pt x="8954" y="4793"/>
                  <a:pt x="9856" y="4741"/>
                  <a:pt x="10759" y="4741"/>
                </a:cubicBezTo>
                <a:close/>
                <a:moveTo>
                  <a:pt x="9940" y="6474"/>
                </a:moveTo>
                <a:cubicBezTo>
                  <a:pt x="10791" y="6474"/>
                  <a:pt x="11642" y="6535"/>
                  <a:pt x="12524" y="6565"/>
                </a:cubicBezTo>
                <a:lnTo>
                  <a:pt x="14378" y="6565"/>
                </a:lnTo>
                <a:cubicBezTo>
                  <a:pt x="14520" y="6565"/>
                  <a:pt x="14662" y="6539"/>
                  <a:pt x="14804" y="6511"/>
                </a:cubicBezTo>
                <a:lnTo>
                  <a:pt x="14804" y="6511"/>
                </a:lnTo>
                <a:lnTo>
                  <a:pt x="14804" y="6687"/>
                </a:lnTo>
                <a:cubicBezTo>
                  <a:pt x="14560" y="7052"/>
                  <a:pt x="14287" y="7417"/>
                  <a:pt x="14044" y="7751"/>
                </a:cubicBezTo>
                <a:cubicBezTo>
                  <a:pt x="13466" y="7903"/>
                  <a:pt x="12889" y="8024"/>
                  <a:pt x="12311" y="8146"/>
                </a:cubicBezTo>
                <a:cubicBezTo>
                  <a:pt x="11126" y="8389"/>
                  <a:pt x="9910" y="8602"/>
                  <a:pt x="8724" y="8876"/>
                </a:cubicBezTo>
                <a:cubicBezTo>
                  <a:pt x="6354" y="9362"/>
                  <a:pt x="4074" y="10213"/>
                  <a:pt x="1946" y="11368"/>
                </a:cubicBezTo>
                <a:cubicBezTo>
                  <a:pt x="1855" y="11429"/>
                  <a:pt x="1733" y="11490"/>
                  <a:pt x="1581" y="11520"/>
                </a:cubicBezTo>
                <a:cubicBezTo>
                  <a:pt x="1399" y="11155"/>
                  <a:pt x="1247" y="10760"/>
                  <a:pt x="1125" y="10365"/>
                </a:cubicBezTo>
                <a:cubicBezTo>
                  <a:pt x="943" y="9970"/>
                  <a:pt x="852" y="9575"/>
                  <a:pt x="761" y="9179"/>
                </a:cubicBezTo>
                <a:cubicBezTo>
                  <a:pt x="913" y="9088"/>
                  <a:pt x="1034" y="8997"/>
                  <a:pt x="1156" y="8936"/>
                </a:cubicBezTo>
                <a:cubicBezTo>
                  <a:pt x="1946" y="8511"/>
                  <a:pt x="2767" y="8116"/>
                  <a:pt x="3618" y="7751"/>
                </a:cubicBezTo>
                <a:cubicBezTo>
                  <a:pt x="5624" y="6900"/>
                  <a:pt x="7782" y="6474"/>
                  <a:pt x="9940" y="6474"/>
                </a:cubicBezTo>
                <a:close/>
                <a:moveTo>
                  <a:pt x="20427" y="2158"/>
                </a:moveTo>
                <a:cubicBezTo>
                  <a:pt x="20457" y="2340"/>
                  <a:pt x="20488" y="2462"/>
                  <a:pt x="20518" y="2584"/>
                </a:cubicBezTo>
                <a:cubicBezTo>
                  <a:pt x="20640" y="3100"/>
                  <a:pt x="20822" y="3587"/>
                  <a:pt x="21065" y="4043"/>
                </a:cubicBezTo>
                <a:cubicBezTo>
                  <a:pt x="21460" y="4681"/>
                  <a:pt x="21825" y="5350"/>
                  <a:pt x="22250" y="5988"/>
                </a:cubicBezTo>
                <a:cubicBezTo>
                  <a:pt x="22798" y="6900"/>
                  <a:pt x="23375" y="7781"/>
                  <a:pt x="23831" y="8754"/>
                </a:cubicBezTo>
                <a:cubicBezTo>
                  <a:pt x="23922" y="8906"/>
                  <a:pt x="23953" y="9088"/>
                  <a:pt x="23953" y="9240"/>
                </a:cubicBezTo>
                <a:cubicBezTo>
                  <a:pt x="23892" y="10000"/>
                  <a:pt x="23831" y="10730"/>
                  <a:pt x="23740" y="11459"/>
                </a:cubicBezTo>
                <a:cubicBezTo>
                  <a:pt x="23740" y="11520"/>
                  <a:pt x="23709" y="11581"/>
                  <a:pt x="23679" y="11672"/>
                </a:cubicBezTo>
                <a:cubicBezTo>
                  <a:pt x="23649" y="11581"/>
                  <a:pt x="23588" y="11520"/>
                  <a:pt x="23588" y="11490"/>
                </a:cubicBezTo>
                <a:cubicBezTo>
                  <a:pt x="23223" y="10760"/>
                  <a:pt x="22858" y="10091"/>
                  <a:pt x="22402" y="9423"/>
                </a:cubicBezTo>
                <a:cubicBezTo>
                  <a:pt x="21977" y="8784"/>
                  <a:pt x="21551" y="8116"/>
                  <a:pt x="21126" y="7447"/>
                </a:cubicBezTo>
                <a:cubicBezTo>
                  <a:pt x="20579" y="6596"/>
                  <a:pt x="20092" y="5684"/>
                  <a:pt x="19758" y="4711"/>
                </a:cubicBezTo>
                <a:cubicBezTo>
                  <a:pt x="19576" y="4225"/>
                  <a:pt x="19424" y="3739"/>
                  <a:pt x="19302" y="3252"/>
                </a:cubicBezTo>
                <a:cubicBezTo>
                  <a:pt x="19606" y="2918"/>
                  <a:pt x="19910" y="2584"/>
                  <a:pt x="20244" y="2249"/>
                </a:cubicBezTo>
                <a:cubicBezTo>
                  <a:pt x="20275" y="2219"/>
                  <a:pt x="20336" y="2188"/>
                  <a:pt x="20427" y="2158"/>
                </a:cubicBezTo>
                <a:close/>
                <a:moveTo>
                  <a:pt x="13861" y="7964"/>
                </a:moveTo>
                <a:cubicBezTo>
                  <a:pt x="13831" y="8024"/>
                  <a:pt x="13800" y="8085"/>
                  <a:pt x="13770" y="8146"/>
                </a:cubicBezTo>
                <a:cubicBezTo>
                  <a:pt x="13466" y="8602"/>
                  <a:pt x="13193" y="9027"/>
                  <a:pt x="12889" y="9453"/>
                </a:cubicBezTo>
                <a:cubicBezTo>
                  <a:pt x="12767" y="9575"/>
                  <a:pt x="12676" y="9696"/>
                  <a:pt x="12554" y="9787"/>
                </a:cubicBezTo>
                <a:cubicBezTo>
                  <a:pt x="12038" y="10122"/>
                  <a:pt x="11490" y="10365"/>
                  <a:pt x="10882" y="10456"/>
                </a:cubicBezTo>
                <a:cubicBezTo>
                  <a:pt x="10305" y="10547"/>
                  <a:pt x="9758" y="10638"/>
                  <a:pt x="9150" y="10730"/>
                </a:cubicBezTo>
                <a:cubicBezTo>
                  <a:pt x="8208" y="10882"/>
                  <a:pt x="7265" y="11003"/>
                  <a:pt x="6354" y="11246"/>
                </a:cubicBezTo>
                <a:cubicBezTo>
                  <a:pt x="4955" y="11581"/>
                  <a:pt x="3618" y="12037"/>
                  <a:pt x="2311" y="12614"/>
                </a:cubicBezTo>
                <a:cubicBezTo>
                  <a:pt x="2220" y="12645"/>
                  <a:pt x="2098" y="12675"/>
                  <a:pt x="2007" y="12705"/>
                </a:cubicBezTo>
                <a:cubicBezTo>
                  <a:pt x="1946" y="12523"/>
                  <a:pt x="1855" y="12371"/>
                  <a:pt x="1794" y="12219"/>
                </a:cubicBezTo>
                <a:cubicBezTo>
                  <a:pt x="1703" y="12037"/>
                  <a:pt x="1673" y="11854"/>
                  <a:pt x="1673" y="11642"/>
                </a:cubicBezTo>
                <a:cubicBezTo>
                  <a:pt x="1916" y="11520"/>
                  <a:pt x="2159" y="11368"/>
                  <a:pt x="2432" y="11246"/>
                </a:cubicBezTo>
                <a:cubicBezTo>
                  <a:pt x="3162" y="10912"/>
                  <a:pt x="3861" y="10547"/>
                  <a:pt x="4591" y="10274"/>
                </a:cubicBezTo>
                <a:cubicBezTo>
                  <a:pt x="6050" y="9666"/>
                  <a:pt x="7569" y="9210"/>
                  <a:pt x="9120" y="8906"/>
                </a:cubicBezTo>
                <a:cubicBezTo>
                  <a:pt x="10639" y="8572"/>
                  <a:pt x="12129" y="8268"/>
                  <a:pt x="13648" y="7964"/>
                </a:cubicBezTo>
                <a:close/>
                <a:moveTo>
                  <a:pt x="12361" y="10043"/>
                </a:moveTo>
                <a:cubicBezTo>
                  <a:pt x="12385" y="10043"/>
                  <a:pt x="12409" y="10056"/>
                  <a:pt x="12433" y="10091"/>
                </a:cubicBezTo>
                <a:lnTo>
                  <a:pt x="12311" y="10365"/>
                </a:lnTo>
                <a:cubicBezTo>
                  <a:pt x="12129" y="10638"/>
                  <a:pt x="11916" y="10912"/>
                  <a:pt x="11794" y="11186"/>
                </a:cubicBezTo>
                <a:cubicBezTo>
                  <a:pt x="11551" y="11581"/>
                  <a:pt x="11186" y="11885"/>
                  <a:pt x="10761" y="12067"/>
                </a:cubicBezTo>
                <a:cubicBezTo>
                  <a:pt x="10244" y="12280"/>
                  <a:pt x="9727" y="12432"/>
                  <a:pt x="9180" y="12553"/>
                </a:cubicBezTo>
                <a:cubicBezTo>
                  <a:pt x="8481" y="12675"/>
                  <a:pt x="7813" y="12797"/>
                  <a:pt x="7144" y="12918"/>
                </a:cubicBezTo>
                <a:cubicBezTo>
                  <a:pt x="5654" y="13161"/>
                  <a:pt x="4165" y="13587"/>
                  <a:pt x="2767" y="14195"/>
                </a:cubicBezTo>
                <a:cubicBezTo>
                  <a:pt x="2706" y="14195"/>
                  <a:pt x="2615" y="14225"/>
                  <a:pt x="2554" y="14225"/>
                </a:cubicBezTo>
                <a:lnTo>
                  <a:pt x="2098" y="12918"/>
                </a:lnTo>
                <a:cubicBezTo>
                  <a:pt x="2129" y="12857"/>
                  <a:pt x="2159" y="12827"/>
                  <a:pt x="2189" y="12797"/>
                </a:cubicBezTo>
                <a:cubicBezTo>
                  <a:pt x="2280" y="12736"/>
                  <a:pt x="2402" y="12675"/>
                  <a:pt x="2524" y="12614"/>
                </a:cubicBezTo>
                <a:cubicBezTo>
                  <a:pt x="4013" y="11976"/>
                  <a:pt x="5563" y="11490"/>
                  <a:pt x="7174" y="11155"/>
                </a:cubicBezTo>
                <a:cubicBezTo>
                  <a:pt x="8086" y="11003"/>
                  <a:pt x="8998" y="10882"/>
                  <a:pt x="9910" y="10730"/>
                </a:cubicBezTo>
                <a:cubicBezTo>
                  <a:pt x="10700" y="10638"/>
                  <a:pt x="11490" y="10426"/>
                  <a:pt x="12250" y="10091"/>
                </a:cubicBezTo>
                <a:cubicBezTo>
                  <a:pt x="12287" y="10073"/>
                  <a:pt x="12324" y="10043"/>
                  <a:pt x="12361" y="10043"/>
                </a:cubicBezTo>
                <a:close/>
                <a:moveTo>
                  <a:pt x="19211" y="3435"/>
                </a:moveTo>
                <a:cubicBezTo>
                  <a:pt x="19272" y="3587"/>
                  <a:pt x="19302" y="3708"/>
                  <a:pt x="19332" y="3830"/>
                </a:cubicBezTo>
                <a:cubicBezTo>
                  <a:pt x="19667" y="4985"/>
                  <a:pt x="20153" y="6110"/>
                  <a:pt x="20791" y="7143"/>
                </a:cubicBezTo>
                <a:cubicBezTo>
                  <a:pt x="21430" y="8176"/>
                  <a:pt x="22098" y="9210"/>
                  <a:pt x="22767" y="10243"/>
                </a:cubicBezTo>
                <a:cubicBezTo>
                  <a:pt x="23041" y="10699"/>
                  <a:pt x="23254" y="11155"/>
                  <a:pt x="23497" y="11611"/>
                </a:cubicBezTo>
                <a:cubicBezTo>
                  <a:pt x="23649" y="11915"/>
                  <a:pt x="23740" y="12280"/>
                  <a:pt x="23709" y="12645"/>
                </a:cubicBezTo>
                <a:cubicBezTo>
                  <a:pt x="23649" y="13100"/>
                  <a:pt x="23649" y="13556"/>
                  <a:pt x="23618" y="14012"/>
                </a:cubicBezTo>
                <a:cubicBezTo>
                  <a:pt x="23588" y="14286"/>
                  <a:pt x="23557" y="14559"/>
                  <a:pt x="23527" y="14803"/>
                </a:cubicBezTo>
                <a:cubicBezTo>
                  <a:pt x="23527" y="14863"/>
                  <a:pt x="23527" y="14955"/>
                  <a:pt x="23406" y="14955"/>
                </a:cubicBezTo>
                <a:cubicBezTo>
                  <a:pt x="23375" y="14924"/>
                  <a:pt x="23345" y="14894"/>
                  <a:pt x="23314" y="14833"/>
                </a:cubicBezTo>
                <a:cubicBezTo>
                  <a:pt x="22950" y="13891"/>
                  <a:pt x="22524" y="12979"/>
                  <a:pt x="21977" y="12128"/>
                </a:cubicBezTo>
                <a:cubicBezTo>
                  <a:pt x="21278" y="10882"/>
                  <a:pt x="20488" y="9696"/>
                  <a:pt x="19849" y="8420"/>
                </a:cubicBezTo>
                <a:cubicBezTo>
                  <a:pt x="19272" y="7356"/>
                  <a:pt x="18877" y="6231"/>
                  <a:pt x="18603" y="5046"/>
                </a:cubicBezTo>
                <a:cubicBezTo>
                  <a:pt x="18573" y="4894"/>
                  <a:pt x="18512" y="4743"/>
                  <a:pt x="18452" y="4561"/>
                </a:cubicBezTo>
                <a:lnTo>
                  <a:pt x="18452" y="4561"/>
                </a:lnTo>
                <a:cubicBezTo>
                  <a:pt x="18456" y="4449"/>
                  <a:pt x="18484" y="4335"/>
                  <a:pt x="18512" y="4195"/>
                </a:cubicBezTo>
                <a:cubicBezTo>
                  <a:pt x="18694" y="3891"/>
                  <a:pt x="18937" y="3647"/>
                  <a:pt x="19211" y="3435"/>
                </a:cubicBezTo>
                <a:close/>
                <a:moveTo>
                  <a:pt x="11278" y="11945"/>
                </a:moveTo>
                <a:lnTo>
                  <a:pt x="11278" y="11945"/>
                </a:lnTo>
                <a:cubicBezTo>
                  <a:pt x="11065" y="12341"/>
                  <a:pt x="10852" y="12736"/>
                  <a:pt x="10609" y="13070"/>
                </a:cubicBezTo>
                <a:cubicBezTo>
                  <a:pt x="10548" y="13131"/>
                  <a:pt x="10518" y="13161"/>
                  <a:pt x="10487" y="13192"/>
                </a:cubicBezTo>
                <a:cubicBezTo>
                  <a:pt x="9910" y="13708"/>
                  <a:pt x="9272" y="14073"/>
                  <a:pt x="8572" y="14347"/>
                </a:cubicBezTo>
                <a:cubicBezTo>
                  <a:pt x="7964" y="14559"/>
                  <a:pt x="7326" y="14742"/>
                  <a:pt x="6688" y="14924"/>
                </a:cubicBezTo>
                <a:cubicBezTo>
                  <a:pt x="5594" y="15228"/>
                  <a:pt x="4530" y="15654"/>
                  <a:pt x="3527" y="16201"/>
                </a:cubicBezTo>
                <a:cubicBezTo>
                  <a:pt x="3466" y="16231"/>
                  <a:pt x="3375" y="16262"/>
                  <a:pt x="3314" y="16262"/>
                </a:cubicBezTo>
                <a:cubicBezTo>
                  <a:pt x="3010" y="15654"/>
                  <a:pt x="2828" y="15015"/>
                  <a:pt x="2676" y="14377"/>
                </a:cubicBezTo>
                <a:cubicBezTo>
                  <a:pt x="2888" y="14286"/>
                  <a:pt x="3101" y="14195"/>
                  <a:pt x="3314" y="14104"/>
                </a:cubicBezTo>
                <a:cubicBezTo>
                  <a:pt x="4287" y="13708"/>
                  <a:pt x="5290" y="13435"/>
                  <a:pt x="6323" y="13222"/>
                </a:cubicBezTo>
                <a:cubicBezTo>
                  <a:pt x="7296" y="13009"/>
                  <a:pt x="8268" y="12827"/>
                  <a:pt x="9241" y="12645"/>
                </a:cubicBezTo>
                <a:cubicBezTo>
                  <a:pt x="9879" y="12523"/>
                  <a:pt x="10487" y="12341"/>
                  <a:pt x="11065" y="12006"/>
                </a:cubicBezTo>
                <a:cubicBezTo>
                  <a:pt x="11126" y="12006"/>
                  <a:pt x="11186" y="11976"/>
                  <a:pt x="11278" y="11945"/>
                </a:cubicBezTo>
                <a:close/>
                <a:moveTo>
                  <a:pt x="18360" y="4438"/>
                </a:moveTo>
                <a:lnTo>
                  <a:pt x="18451" y="4590"/>
                </a:lnTo>
                <a:cubicBezTo>
                  <a:pt x="18451" y="4701"/>
                  <a:pt x="18451" y="4810"/>
                  <a:pt x="18451" y="4894"/>
                </a:cubicBezTo>
                <a:cubicBezTo>
                  <a:pt x="18542" y="5350"/>
                  <a:pt x="18664" y="5775"/>
                  <a:pt x="18785" y="6231"/>
                </a:cubicBezTo>
                <a:cubicBezTo>
                  <a:pt x="19211" y="7538"/>
                  <a:pt x="19819" y="8815"/>
                  <a:pt x="20548" y="9970"/>
                </a:cubicBezTo>
                <a:cubicBezTo>
                  <a:pt x="21278" y="11186"/>
                  <a:pt x="22038" y="12371"/>
                  <a:pt x="22646" y="13648"/>
                </a:cubicBezTo>
                <a:cubicBezTo>
                  <a:pt x="22889" y="14134"/>
                  <a:pt x="23071" y="14651"/>
                  <a:pt x="23284" y="15137"/>
                </a:cubicBezTo>
                <a:cubicBezTo>
                  <a:pt x="23345" y="15319"/>
                  <a:pt x="23345" y="15471"/>
                  <a:pt x="23284" y="15654"/>
                </a:cubicBezTo>
                <a:cubicBezTo>
                  <a:pt x="23132" y="16049"/>
                  <a:pt x="22919" y="16444"/>
                  <a:pt x="22676" y="16809"/>
                </a:cubicBezTo>
                <a:cubicBezTo>
                  <a:pt x="22646" y="16900"/>
                  <a:pt x="22585" y="16930"/>
                  <a:pt x="22524" y="16991"/>
                </a:cubicBezTo>
                <a:cubicBezTo>
                  <a:pt x="22463" y="16870"/>
                  <a:pt x="22402" y="16748"/>
                  <a:pt x="22372" y="16657"/>
                </a:cubicBezTo>
                <a:cubicBezTo>
                  <a:pt x="21855" y="15076"/>
                  <a:pt x="21217" y="13526"/>
                  <a:pt x="20427" y="12067"/>
                </a:cubicBezTo>
                <a:cubicBezTo>
                  <a:pt x="19849" y="10973"/>
                  <a:pt x="19241" y="9909"/>
                  <a:pt x="18694" y="8815"/>
                </a:cubicBezTo>
                <a:cubicBezTo>
                  <a:pt x="18238" y="7933"/>
                  <a:pt x="17934" y="6991"/>
                  <a:pt x="17752" y="6049"/>
                </a:cubicBezTo>
                <a:cubicBezTo>
                  <a:pt x="17722" y="5775"/>
                  <a:pt x="17691" y="5502"/>
                  <a:pt x="17661" y="5289"/>
                </a:cubicBezTo>
                <a:cubicBezTo>
                  <a:pt x="17813" y="4954"/>
                  <a:pt x="18056" y="4651"/>
                  <a:pt x="18360" y="4438"/>
                </a:cubicBezTo>
                <a:close/>
                <a:moveTo>
                  <a:pt x="10214" y="13526"/>
                </a:moveTo>
                <a:lnTo>
                  <a:pt x="10275" y="13587"/>
                </a:lnTo>
                <a:cubicBezTo>
                  <a:pt x="10183" y="13891"/>
                  <a:pt x="10001" y="14104"/>
                  <a:pt x="9879" y="14377"/>
                </a:cubicBezTo>
                <a:cubicBezTo>
                  <a:pt x="9636" y="14803"/>
                  <a:pt x="9332" y="15167"/>
                  <a:pt x="8998" y="15471"/>
                </a:cubicBezTo>
                <a:cubicBezTo>
                  <a:pt x="8390" y="15958"/>
                  <a:pt x="7752" y="16383"/>
                  <a:pt x="7053" y="16718"/>
                </a:cubicBezTo>
                <a:cubicBezTo>
                  <a:pt x="6050" y="17204"/>
                  <a:pt x="5077" y="17751"/>
                  <a:pt x="4165" y="18389"/>
                </a:cubicBezTo>
                <a:cubicBezTo>
                  <a:pt x="4104" y="18420"/>
                  <a:pt x="4013" y="18450"/>
                  <a:pt x="3952" y="18481"/>
                </a:cubicBezTo>
                <a:cubicBezTo>
                  <a:pt x="3709" y="17812"/>
                  <a:pt x="3496" y="17143"/>
                  <a:pt x="3344" y="16444"/>
                </a:cubicBezTo>
                <a:cubicBezTo>
                  <a:pt x="3466" y="16353"/>
                  <a:pt x="3557" y="16292"/>
                  <a:pt x="3648" y="16231"/>
                </a:cubicBezTo>
                <a:cubicBezTo>
                  <a:pt x="4287" y="15897"/>
                  <a:pt x="4925" y="15593"/>
                  <a:pt x="5594" y="15380"/>
                </a:cubicBezTo>
                <a:cubicBezTo>
                  <a:pt x="6293" y="15167"/>
                  <a:pt x="6992" y="14955"/>
                  <a:pt x="7691" y="14742"/>
                </a:cubicBezTo>
                <a:cubicBezTo>
                  <a:pt x="8481" y="14529"/>
                  <a:pt x="9211" y="14195"/>
                  <a:pt x="9879" y="13739"/>
                </a:cubicBezTo>
                <a:cubicBezTo>
                  <a:pt x="10001" y="13678"/>
                  <a:pt x="10092" y="13587"/>
                  <a:pt x="10214" y="13526"/>
                </a:cubicBezTo>
                <a:close/>
                <a:moveTo>
                  <a:pt x="17509" y="5471"/>
                </a:moveTo>
                <a:cubicBezTo>
                  <a:pt x="17539" y="5593"/>
                  <a:pt x="17570" y="5714"/>
                  <a:pt x="17570" y="5806"/>
                </a:cubicBezTo>
                <a:cubicBezTo>
                  <a:pt x="17722" y="6748"/>
                  <a:pt x="17965" y="7629"/>
                  <a:pt x="18390" y="8480"/>
                </a:cubicBezTo>
                <a:cubicBezTo>
                  <a:pt x="18785" y="9331"/>
                  <a:pt x="19211" y="10152"/>
                  <a:pt x="19667" y="10973"/>
                </a:cubicBezTo>
                <a:cubicBezTo>
                  <a:pt x="20153" y="11885"/>
                  <a:pt x="20640" y="12797"/>
                  <a:pt x="21065" y="13708"/>
                </a:cubicBezTo>
                <a:cubicBezTo>
                  <a:pt x="21551" y="14711"/>
                  <a:pt x="21977" y="15745"/>
                  <a:pt x="22311" y="16809"/>
                </a:cubicBezTo>
                <a:cubicBezTo>
                  <a:pt x="22342" y="16930"/>
                  <a:pt x="22372" y="17082"/>
                  <a:pt x="22402" y="17204"/>
                </a:cubicBezTo>
                <a:cubicBezTo>
                  <a:pt x="22129" y="17599"/>
                  <a:pt x="21795" y="17933"/>
                  <a:pt x="21399" y="18207"/>
                </a:cubicBezTo>
                <a:cubicBezTo>
                  <a:pt x="21308" y="18237"/>
                  <a:pt x="21217" y="18298"/>
                  <a:pt x="21126" y="18329"/>
                </a:cubicBezTo>
                <a:cubicBezTo>
                  <a:pt x="21065" y="18237"/>
                  <a:pt x="21035" y="18177"/>
                  <a:pt x="21004" y="18085"/>
                </a:cubicBezTo>
                <a:cubicBezTo>
                  <a:pt x="20457" y="16535"/>
                  <a:pt x="19819" y="15046"/>
                  <a:pt x="19059" y="13617"/>
                </a:cubicBezTo>
                <a:cubicBezTo>
                  <a:pt x="18633" y="12736"/>
                  <a:pt x="18208" y="11854"/>
                  <a:pt x="17813" y="10942"/>
                </a:cubicBezTo>
                <a:cubicBezTo>
                  <a:pt x="17266" y="9757"/>
                  <a:pt x="16931" y="8511"/>
                  <a:pt x="16779" y="7234"/>
                </a:cubicBezTo>
                <a:cubicBezTo>
                  <a:pt x="16779" y="7082"/>
                  <a:pt x="16749" y="6961"/>
                  <a:pt x="16718" y="6809"/>
                </a:cubicBezTo>
                <a:cubicBezTo>
                  <a:pt x="16718" y="6930"/>
                  <a:pt x="16718" y="7082"/>
                  <a:pt x="16718" y="7234"/>
                </a:cubicBezTo>
                <a:cubicBezTo>
                  <a:pt x="16779" y="7751"/>
                  <a:pt x="16870" y="8268"/>
                  <a:pt x="16962" y="8784"/>
                </a:cubicBezTo>
                <a:cubicBezTo>
                  <a:pt x="17266" y="9970"/>
                  <a:pt x="17691" y="11125"/>
                  <a:pt x="18238" y="12189"/>
                </a:cubicBezTo>
                <a:cubicBezTo>
                  <a:pt x="18816" y="13404"/>
                  <a:pt x="19424" y="14620"/>
                  <a:pt x="20001" y="15806"/>
                </a:cubicBezTo>
                <a:cubicBezTo>
                  <a:pt x="20366" y="16596"/>
                  <a:pt x="20670" y="17386"/>
                  <a:pt x="20913" y="18207"/>
                </a:cubicBezTo>
                <a:cubicBezTo>
                  <a:pt x="20943" y="18298"/>
                  <a:pt x="20943" y="18359"/>
                  <a:pt x="20943" y="18450"/>
                </a:cubicBezTo>
                <a:cubicBezTo>
                  <a:pt x="20488" y="18815"/>
                  <a:pt x="19880" y="18997"/>
                  <a:pt x="19272" y="18997"/>
                </a:cubicBezTo>
                <a:lnTo>
                  <a:pt x="19181" y="18663"/>
                </a:lnTo>
                <a:cubicBezTo>
                  <a:pt x="18998" y="18146"/>
                  <a:pt x="18846" y="17599"/>
                  <a:pt x="18633" y="17052"/>
                </a:cubicBezTo>
                <a:cubicBezTo>
                  <a:pt x="18056" y="15593"/>
                  <a:pt x="17448" y="14104"/>
                  <a:pt x="16870" y="12645"/>
                </a:cubicBezTo>
                <a:cubicBezTo>
                  <a:pt x="16506" y="11763"/>
                  <a:pt x="16202" y="10851"/>
                  <a:pt x="15959" y="9939"/>
                </a:cubicBezTo>
                <a:cubicBezTo>
                  <a:pt x="15776" y="9271"/>
                  <a:pt x="15715" y="8572"/>
                  <a:pt x="15746" y="7903"/>
                </a:cubicBezTo>
                <a:cubicBezTo>
                  <a:pt x="15746" y="7720"/>
                  <a:pt x="15807" y="7538"/>
                  <a:pt x="15928" y="7386"/>
                </a:cubicBezTo>
                <a:cubicBezTo>
                  <a:pt x="16111" y="7173"/>
                  <a:pt x="16293" y="6930"/>
                  <a:pt x="16475" y="6687"/>
                </a:cubicBezTo>
                <a:cubicBezTo>
                  <a:pt x="16506" y="6626"/>
                  <a:pt x="16566" y="6596"/>
                  <a:pt x="16627" y="6565"/>
                </a:cubicBezTo>
                <a:cubicBezTo>
                  <a:pt x="16658" y="6657"/>
                  <a:pt x="16688" y="6748"/>
                  <a:pt x="16718" y="6809"/>
                </a:cubicBezTo>
                <a:cubicBezTo>
                  <a:pt x="16749" y="6657"/>
                  <a:pt x="16779" y="6474"/>
                  <a:pt x="16810" y="6322"/>
                </a:cubicBezTo>
                <a:cubicBezTo>
                  <a:pt x="16901" y="6170"/>
                  <a:pt x="17022" y="6018"/>
                  <a:pt x="17114" y="5897"/>
                </a:cubicBezTo>
                <a:cubicBezTo>
                  <a:pt x="17235" y="5714"/>
                  <a:pt x="17357" y="5562"/>
                  <a:pt x="17509" y="5471"/>
                </a:cubicBezTo>
                <a:close/>
                <a:moveTo>
                  <a:pt x="15624" y="7903"/>
                </a:moveTo>
                <a:lnTo>
                  <a:pt x="15624" y="8207"/>
                </a:lnTo>
                <a:cubicBezTo>
                  <a:pt x="15624" y="8845"/>
                  <a:pt x="15685" y="9514"/>
                  <a:pt x="15867" y="10152"/>
                </a:cubicBezTo>
                <a:cubicBezTo>
                  <a:pt x="16050" y="10912"/>
                  <a:pt x="16323" y="11672"/>
                  <a:pt x="16627" y="12432"/>
                </a:cubicBezTo>
                <a:cubicBezTo>
                  <a:pt x="17174" y="13769"/>
                  <a:pt x="17722" y="15107"/>
                  <a:pt x="18269" y="16444"/>
                </a:cubicBezTo>
                <a:cubicBezTo>
                  <a:pt x="18542" y="17174"/>
                  <a:pt x="18755" y="17873"/>
                  <a:pt x="18998" y="18602"/>
                </a:cubicBezTo>
                <a:cubicBezTo>
                  <a:pt x="19059" y="18724"/>
                  <a:pt x="19089" y="18906"/>
                  <a:pt x="19059" y="19058"/>
                </a:cubicBezTo>
                <a:cubicBezTo>
                  <a:pt x="18846" y="19119"/>
                  <a:pt x="18603" y="19149"/>
                  <a:pt x="18390" y="19240"/>
                </a:cubicBezTo>
                <a:cubicBezTo>
                  <a:pt x="18177" y="19301"/>
                  <a:pt x="17965" y="19423"/>
                  <a:pt x="17722" y="19544"/>
                </a:cubicBezTo>
                <a:cubicBezTo>
                  <a:pt x="17661" y="19423"/>
                  <a:pt x="17630" y="19301"/>
                  <a:pt x="17600" y="19210"/>
                </a:cubicBezTo>
                <a:cubicBezTo>
                  <a:pt x="17357" y="18572"/>
                  <a:pt x="17144" y="17903"/>
                  <a:pt x="16901" y="17265"/>
                </a:cubicBezTo>
                <a:cubicBezTo>
                  <a:pt x="16475" y="16140"/>
                  <a:pt x="16019" y="15015"/>
                  <a:pt x="15594" y="13891"/>
                </a:cubicBezTo>
                <a:cubicBezTo>
                  <a:pt x="15199" y="12827"/>
                  <a:pt x="14925" y="11763"/>
                  <a:pt x="14804" y="10638"/>
                </a:cubicBezTo>
                <a:cubicBezTo>
                  <a:pt x="14712" y="10152"/>
                  <a:pt x="14712" y="9666"/>
                  <a:pt x="14743" y="9210"/>
                </a:cubicBezTo>
                <a:cubicBezTo>
                  <a:pt x="14743" y="8997"/>
                  <a:pt x="14834" y="8815"/>
                  <a:pt x="14956" y="8663"/>
                </a:cubicBezTo>
                <a:cubicBezTo>
                  <a:pt x="15107" y="8450"/>
                  <a:pt x="15259" y="8237"/>
                  <a:pt x="15411" y="8055"/>
                </a:cubicBezTo>
                <a:cubicBezTo>
                  <a:pt x="15472" y="7994"/>
                  <a:pt x="15533" y="7933"/>
                  <a:pt x="15624" y="7903"/>
                </a:cubicBezTo>
                <a:close/>
                <a:moveTo>
                  <a:pt x="14591" y="9179"/>
                </a:moveTo>
                <a:cubicBezTo>
                  <a:pt x="14621" y="9271"/>
                  <a:pt x="14621" y="9331"/>
                  <a:pt x="14621" y="9392"/>
                </a:cubicBezTo>
                <a:cubicBezTo>
                  <a:pt x="14621" y="10547"/>
                  <a:pt x="14773" y="11672"/>
                  <a:pt x="15138" y="12766"/>
                </a:cubicBezTo>
                <a:cubicBezTo>
                  <a:pt x="15472" y="13921"/>
                  <a:pt x="15898" y="15046"/>
                  <a:pt x="16354" y="16140"/>
                </a:cubicBezTo>
                <a:cubicBezTo>
                  <a:pt x="16749" y="17052"/>
                  <a:pt x="17114" y="17964"/>
                  <a:pt x="17387" y="18906"/>
                </a:cubicBezTo>
                <a:cubicBezTo>
                  <a:pt x="17478" y="19149"/>
                  <a:pt x="17539" y="19392"/>
                  <a:pt x="17600" y="19605"/>
                </a:cubicBezTo>
                <a:cubicBezTo>
                  <a:pt x="17083" y="20122"/>
                  <a:pt x="16445" y="20517"/>
                  <a:pt x="15746" y="20760"/>
                </a:cubicBezTo>
                <a:cubicBezTo>
                  <a:pt x="15746" y="20669"/>
                  <a:pt x="15715" y="20608"/>
                  <a:pt x="15685" y="20517"/>
                </a:cubicBezTo>
                <a:cubicBezTo>
                  <a:pt x="15472" y="19119"/>
                  <a:pt x="15138" y="17751"/>
                  <a:pt x="14712" y="16414"/>
                </a:cubicBezTo>
                <a:cubicBezTo>
                  <a:pt x="14439" y="15563"/>
                  <a:pt x="14196" y="14681"/>
                  <a:pt x="13952" y="13800"/>
                </a:cubicBezTo>
                <a:cubicBezTo>
                  <a:pt x="13679" y="12857"/>
                  <a:pt x="13557" y="11885"/>
                  <a:pt x="13588" y="10912"/>
                </a:cubicBezTo>
                <a:lnTo>
                  <a:pt x="13618" y="10912"/>
                </a:lnTo>
                <a:cubicBezTo>
                  <a:pt x="13588" y="10578"/>
                  <a:pt x="13709" y="10243"/>
                  <a:pt x="13952" y="10000"/>
                </a:cubicBezTo>
                <a:cubicBezTo>
                  <a:pt x="14104" y="9818"/>
                  <a:pt x="14226" y="9605"/>
                  <a:pt x="14378" y="9453"/>
                </a:cubicBezTo>
                <a:cubicBezTo>
                  <a:pt x="14408" y="9362"/>
                  <a:pt x="14500" y="9301"/>
                  <a:pt x="14591" y="9179"/>
                </a:cubicBezTo>
                <a:close/>
                <a:moveTo>
                  <a:pt x="9120" y="15563"/>
                </a:moveTo>
                <a:lnTo>
                  <a:pt x="9120" y="15654"/>
                </a:lnTo>
                <a:cubicBezTo>
                  <a:pt x="8816" y="16383"/>
                  <a:pt x="8390" y="17052"/>
                  <a:pt x="7873" y="17660"/>
                </a:cubicBezTo>
                <a:cubicBezTo>
                  <a:pt x="7569" y="17994"/>
                  <a:pt x="7235" y="18298"/>
                  <a:pt x="6901" y="18602"/>
                </a:cubicBezTo>
                <a:cubicBezTo>
                  <a:pt x="6080" y="19362"/>
                  <a:pt x="5198" y="20031"/>
                  <a:pt x="4439" y="20851"/>
                </a:cubicBezTo>
                <a:cubicBezTo>
                  <a:pt x="4347" y="20882"/>
                  <a:pt x="4287" y="20912"/>
                  <a:pt x="4226" y="20943"/>
                </a:cubicBezTo>
                <a:cubicBezTo>
                  <a:pt x="4195" y="20578"/>
                  <a:pt x="4165" y="20183"/>
                  <a:pt x="4135" y="19848"/>
                </a:cubicBezTo>
                <a:cubicBezTo>
                  <a:pt x="4074" y="19514"/>
                  <a:pt x="4013" y="19119"/>
                  <a:pt x="3952" y="18724"/>
                </a:cubicBezTo>
                <a:cubicBezTo>
                  <a:pt x="4043" y="18663"/>
                  <a:pt x="4074" y="18602"/>
                  <a:pt x="4104" y="18572"/>
                </a:cubicBezTo>
                <a:cubicBezTo>
                  <a:pt x="4834" y="18085"/>
                  <a:pt x="5563" y="17629"/>
                  <a:pt x="6354" y="17234"/>
                </a:cubicBezTo>
                <a:cubicBezTo>
                  <a:pt x="6809" y="16991"/>
                  <a:pt x="7265" y="16778"/>
                  <a:pt x="7721" y="16505"/>
                </a:cubicBezTo>
                <a:cubicBezTo>
                  <a:pt x="8116" y="16292"/>
                  <a:pt x="8512" y="16018"/>
                  <a:pt x="8846" y="15715"/>
                </a:cubicBezTo>
                <a:cubicBezTo>
                  <a:pt x="8907" y="15623"/>
                  <a:pt x="9028" y="15593"/>
                  <a:pt x="9120" y="15563"/>
                </a:cubicBezTo>
                <a:close/>
                <a:moveTo>
                  <a:pt x="13438" y="10752"/>
                </a:moveTo>
                <a:cubicBezTo>
                  <a:pt x="13455" y="10752"/>
                  <a:pt x="13474" y="10754"/>
                  <a:pt x="13497" y="10760"/>
                </a:cubicBezTo>
                <a:lnTo>
                  <a:pt x="13497" y="10912"/>
                </a:lnTo>
                <a:cubicBezTo>
                  <a:pt x="13436" y="11885"/>
                  <a:pt x="13527" y="12857"/>
                  <a:pt x="13800" y="13800"/>
                </a:cubicBezTo>
                <a:cubicBezTo>
                  <a:pt x="14044" y="14681"/>
                  <a:pt x="14317" y="15532"/>
                  <a:pt x="14560" y="16383"/>
                </a:cubicBezTo>
                <a:cubicBezTo>
                  <a:pt x="14986" y="17690"/>
                  <a:pt x="15290" y="19028"/>
                  <a:pt x="15533" y="20365"/>
                </a:cubicBezTo>
                <a:cubicBezTo>
                  <a:pt x="15563" y="20517"/>
                  <a:pt x="15563" y="20699"/>
                  <a:pt x="15594" y="20882"/>
                </a:cubicBezTo>
                <a:cubicBezTo>
                  <a:pt x="15199" y="21064"/>
                  <a:pt x="14773" y="21247"/>
                  <a:pt x="14348" y="21338"/>
                </a:cubicBezTo>
                <a:cubicBezTo>
                  <a:pt x="14256" y="20943"/>
                  <a:pt x="14196" y="20639"/>
                  <a:pt x="14104" y="20335"/>
                </a:cubicBezTo>
                <a:cubicBezTo>
                  <a:pt x="13831" y="19149"/>
                  <a:pt x="13405" y="18025"/>
                  <a:pt x="13041" y="16870"/>
                </a:cubicBezTo>
                <a:cubicBezTo>
                  <a:pt x="12706" y="15927"/>
                  <a:pt x="12433" y="14955"/>
                  <a:pt x="12250" y="13982"/>
                </a:cubicBezTo>
                <a:cubicBezTo>
                  <a:pt x="12159" y="13587"/>
                  <a:pt x="12129" y="13161"/>
                  <a:pt x="12129" y="12736"/>
                </a:cubicBezTo>
                <a:cubicBezTo>
                  <a:pt x="12129" y="12553"/>
                  <a:pt x="12189" y="12371"/>
                  <a:pt x="12281" y="12249"/>
                </a:cubicBezTo>
                <a:lnTo>
                  <a:pt x="12311" y="12249"/>
                </a:lnTo>
                <a:cubicBezTo>
                  <a:pt x="12645" y="11763"/>
                  <a:pt x="12980" y="11307"/>
                  <a:pt x="13314" y="10851"/>
                </a:cubicBezTo>
                <a:cubicBezTo>
                  <a:pt x="13339" y="10802"/>
                  <a:pt x="13364" y="10752"/>
                  <a:pt x="13438" y="10752"/>
                </a:cubicBezTo>
                <a:close/>
                <a:moveTo>
                  <a:pt x="11946" y="12797"/>
                </a:moveTo>
                <a:cubicBezTo>
                  <a:pt x="11977" y="12827"/>
                  <a:pt x="11977" y="12888"/>
                  <a:pt x="12007" y="12949"/>
                </a:cubicBezTo>
                <a:cubicBezTo>
                  <a:pt x="12038" y="13617"/>
                  <a:pt x="12129" y="14286"/>
                  <a:pt x="12311" y="14924"/>
                </a:cubicBezTo>
                <a:cubicBezTo>
                  <a:pt x="12585" y="15988"/>
                  <a:pt x="12949" y="16991"/>
                  <a:pt x="13284" y="18025"/>
                </a:cubicBezTo>
                <a:cubicBezTo>
                  <a:pt x="13618" y="18967"/>
                  <a:pt x="13861" y="19939"/>
                  <a:pt x="14104" y="20912"/>
                </a:cubicBezTo>
                <a:cubicBezTo>
                  <a:pt x="14135" y="21034"/>
                  <a:pt x="14165" y="21186"/>
                  <a:pt x="14135" y="21368"/>
                </a:cubicBezTo>
                <a:cubicBezTo>
                  <a:pt x="13328" y="21591"/>
                  <a:pt x="12522" y="21737"/>
                  <a:pt x="11692" y="21737"/>
                </a:cubicBezTo>
                <a:cubicBezTo>
                  <a:pt x="11615" y="21737"/>
                  <a:pt x="11538" y="21735"/>
                  <a:pt x="11460" y="21733"/>
                </a:cubicBezTo>
                <a:cubicBezTo>
                  <a:pt x="11460" y="21672"/>
                  <a:pt x="11460" y="21611"/>
                  <a:pt x="11460" y="21550"/>
                </a:cubicBezTo>
                <a:cubicBezTo>
                  <a:pt x="11430" y="20365"/>
                  <a:pt x="11308" y="19210"/>
                  <a:pt x="11126" y="18055"/>
                </a:cubicBezTo>
                <a:cubicBezTo>
                  <a:pt x="11034" y="17386"/>
                  <a:pt x="10974" y="16748"/>
                  <a:pt x="10913" y="16079"/>
                </a:cubicBezTo>
                <a:cubicBezTo>
                  <a:pt x="10882" y="15380"/>
                  <a:pt x="10943" y="14681"/>
                  <a:pt x="11156" y="14012"/>
                </a:cubicBezTo>
                <a:cubicBezTo>
                  <a:pt x="11217" y="13830"/>
                  <a:pt x="11308" y="13648"/>
                  <a:pt x="11399" y="13496"/>
                </a:cubicBezTo>
                <a:lnTo>
                  <a:pt x="11430" y="13496"/>
                </a:lnTo>
                <a:cubicBezTo>
                  <a:pt x="11521" y="13283"/>
                  <a:pt x="11673" y="13100"/>
                  <a:pt x="11794" y="12918"/>
                </a:cubicBezTo>
                <a:cubicBezTo>
                  <a:pt x="11855" y="12857"/>
                  <a:pt x="11886" y="12827"/>
                  <a:pt x="11946" y="12797"/>
                </a:cubicBezTo>
                <a:close/>
                <a:moveTo>
                  <a:pt x="10943" y="14225"/>
                </a:moveTo>
                <a:cubicBezTo>
                  <a:pt x="10974" y="14286"/>
                  <a:pt x="10974" y="14286"/>
                  <a:pt x="10974" y="14316"/>
                </a:cubicBezTo>
                <a:cubicBezTo>
                  <a:pt x="10974" y="14347"/>
                  <a:pt x="10974" y="14408"/>
                  <a:pt x="10974" y="14438"/>
                </a:cubicBezTo>
                <a:cubicBezTo>
                  <a:pt x="10791" y="15289"/>
                  <a:pt x="10761" y="16170"/>
                  <a:pt x="10882" y="17022"/>
                </a:cubicBezTo>
                <a:cubicBezTo>
                  <a:pt x="10974" y="17660"/>
                  <a:pt x="11065" y="18298"/>
                  <a:pt x="11156" y="18936"/>
                </a:cubicBezTo>
                <a:cubicBezTo>
                  <a:pt x="11247" y="19727"/>
                  <a:pt x="11338" y="20547"/>
                  <a:pt x="11338" y="21368"/>
                </a:cubicBezTo>
                <a:cubicBezTo>
                  <a:pt x="11338" y="21490"/>
                  <a:pt x="11338" y="21642"/>
                  <a:pt x="11308" y="21763"/>
                </a:cubicBezTo>
                <a:cubicBezTo>
                  <a:pt x="10905" y="21864"/>
                  <a:pt x="10481" y="21923"/>
                  <a:pt x="10037" y="21923"/>
                </a:cubicBezTo>
                <a:cubicBezTo>
                  <a:pt x="9945" y="21923"/>
                  <a:pt x="9852" y="21920"/>
                  <a:pt x="9758" y="21915"/>
                </a:cubicBezTo>
                <a:cubicBezTo>
                  <a:pt x="9758" y="21854"/>
                  <a:pt x="9758" y="21794"/>
                  <a:pt x="9758" y="21733"/>
                </a:cubicBezTo>
                <a:cubicBezTo>
                  <a:pt x="9849" y="20882"/>
                  <a:pt x="9879" y="20000"/>
                  <a:pt x="9819" y="19149"/>
                </a:cubicBezTo>
                <a:cubicBezTo>
                  <a:pt x="9788" y="18602"/>
                  <a:pt x="9758" y="18055"/>
                  <a:pt x="9758" y="17508"/>
                </a:cubicBezTo>
                <a:cubicBezTo>
                  <a:pt x="9727" y="16991"/>
                  <a:pt x="9758" y="16474"/>
                  <a:pt x="9879" y="15958"/>
                </a:cubicBezTo>
                <a:lnTo>
                  <a:pt x="9910" y="15988"/>
                </a:lnTo>
                <a:cubicBezTo>
                  <a:pt x="9940" y="15775"/>
                  <a:pt x="10031" y="15593"/>
                  <a:pt x="10123" y="15441"/>
                </a:cubicBezTo>
                <a:cubicBezTo>
                  <a:pt x="10335" y="15076"/>
                  <a:pt x="10548" y="14772"/>
                  <a:pt x="10791" y="14438"/>
                </a:cubicBezTo>
                <a:cubicBezTo>
                  <a:pt x="10822" y="14347"/>
                  <a:pt x="10882" y="14316"/>
                  <a:pt x="10943" y="14225"/>
                </a:cubicBezTo>
                <a:close/>
                <a:moveTo>
                  <a:pt x="9636" y="16170"/>
                </a:moveTo>
                <a:lnTo>
                  <a:pt x="9727" y="16201"/>
                </a:lnTo>
                <a:lnTo>
                  <a:pt x="9727" y="16414"/>
                </a:lnTo>
                <a:cubicBezTo>
                  <a:pt x="9697" y="16900"/>
                  <a:pt x="9667" y="17386"/>
                  <a:pt x="9667" y="17873"/>
                </a:cubicBezTo>
                <a:cubicBezTo>
                  <a:pt x="9667" y="18359"/>
                  <a:pt x="9697" y="18876"/>
                  <a:pt x="9727" y="19362"/>
                </a:cubicBezTo>
                <a:cubicBezTo>
                  <a:pt x="9758" y="20061"/>
                  <a:pt x="9727" y="20760"/>
                  <a:pt x="9697" y="21459"/>
                </a:cubicBezTo>
                <a:cubicBezTo>
                  <a:pt x="9667" y="21642"/>
                  <a:pt x="9636" y="21824"/>
                  <a:pt x="9606" y="21976"/>
                </a:cubicBezTo>
                <a:cubicBezTo>
                  <a:pt x="9454" y="22067"/>
                  <a:pt x="9272" y="22128"/>
                  <a:pt x="9089" y="22128"/>
                </a:cubicBezTo>
                <a:cubicBezTo>
                  <a:pt x="8937" y="22189"/>
                  <a:pt x="8785" y="22219"/>
                  <a:pt x="8633" y="22250"/>
                </a:cubicBezTo>
                <a:cubicBezTo>
                  <a:pt x="8518" y="22273"/>
                  <a:pt x="8402" y="22331"/>
                  <a:pt x="8274" y="22331"/>
                </a:cubicBezTo>
                <a:cubicBezTo>
                  <a:pt x="8233" y="22331"/>
                  <a:pt x="8191" y="22325"/>
                  <a:pt x="8147" y="22310"/>
                </a:cubicBezTo>
                <a:cubicBezTo>
                  <a:pt x="8147" y="22280"/>
                  <a:pt x="8147" y="22250"/>
                  <a:pt x="8147" y="22219"/>
                </a:cubicBezTo>
                <a:cubicBezTo>
                  <a:pt x="8329" y="21338"/>
                  <a:pt x="8420" y="20456"/>
                  <a:pt x="8542" y="19605"/>
                </a:cubicBezTo>
                <a:cubicBezTo>
                  <a:pt x="8603" y="18876"/>
                  <a:pt x="8724" y="18177"/>
                  <a:pt x="8907" y="17477"/>
                </a:cubicBezTo>
                <a:cubicBezTo>
                  <a:pt x="9089" y="17022"/>
                  <a:pt x="9332" y="16566"/>
                  <a:pt x="9636" y="16170"/>
                </a:cubicBezTo>
                <a:close/>
                <a:moveTo>
                  <a:pt x="8694" y="17781"/>
                </a:moveTo>
                <a:cubicBezTo>
                  <a:pt x="8694" y="17933"/>
                  <a:pt x="8664" y="17994"/>
                  <a:pt x="8633" y="18085"/>
                </a:cubicBezTo>
                <a:cubicBezTo>
                  <a:pt x="8451" y="18784"/>
                  <a:pt x="8329" y="19514"/>
                  <a:pt x="8268" y="20243"/>
                </a:cubicBezTo>
                <a:cubicBezTo>
                  <a:pt x="8208" y="20760"/>
                  <a:pt x="8116" y="21307"/>
                  <a:pt x="8056" y="21854"/>
                </a:cubicBezTo>
                <a:cubicBezTo>
                  <a:pt x="8025" y="22037"/>
                  <a:pt x="7964" y="22219"/>
                  <a:pt x="7904" y="22432"/>
                </a:cubicBezTo>
                <a:cubicBezTo>
                  <a:pt x="7569" y="22554"/>
                  <a:pt x="7265" y="22645"/>
                  <a:pt x="6961" y="22797"/>
                </a:cubicBezTo>
                <a:cubicBezTo>
                  <a:pt x="5989" y="23222"/>
                  <a:pt x="5077" y="23709"/>
                  <a:pt x="4195" y="24286"/>
                </a:cubicBezTo>
                <a:cubicBezTo>
                  <a:pt x="4104" y="24316"/>
                  <a:pt x="4043" y="24347"/>
                  <a:pt x="3952" y="24377"/>
                </a:cubicBezTo>
                <a:cubicBezTo>
                  <a:pt x="4043" y="23830"/>
                  <a:pt x="4104" y="23313"/>
                  <a:pt x="4135" y="22797"/>
                </a:cubicBezTo>
                <a:cubicBezTo>
                  <a:pt x="4165" y="22310"/>
                  <a:pt x="4195" y="21794"/>
                  <a:pt x="4226" y="21247"/>
                </a:cubicBezTo>
                <a:cubicBezTo>
                  <a:pt x="4287" y="21186"/>
                  <a:pt x="4317" y="21125"/>
                  <a:pt x="4378" y="21064"/>
                </a:cubicBezTo>
                <a:cubicBezTo>
                  <a:pt x="4743" y="20669"/>
                  <a:pt x="5168" y="20274"/>
                  <a:pt x="5563" y="19909"/>
                </a:cubicBezTo>
                <a:cubicBezTo>
                  <a:pt x="6293" y="19271"/>
                  <a:pt x="7083" y="18663"/>
                  <a:pt x="7752" y="17933"/>
                </a:cubicBezTo>
                <a:cubicBezTo>
                  <a:pt x="7843" y="17903"/>
                  <a:pt x="7904" y="17842"/>
                  <a:pt x="7995" y="17812"/>
                </a:cubicBezTo>
                <a:lnTo>
                  <a:pt x="7995" y="17812"/>
                </a:lnTo>
                <a:cubicBezTo>
                  <a:pt x="7964" y="17903"/>
                  <a:pt x="7934" y="17994"/>
                  <a:pt x="7904" y="18085"/>
                </a:cubicBezTo>
                <a:cubicBezTo>
                  <a:pt x="7752" y="18359"/>
                  <a:pt x="7600" y="18602"/>
                  <a:pt x="7478" y="18876"/>
                </a:cubicBezTo>
                <a:cubicBezTo>
                  <a:pt x="7113" y="19514"/>
                  <a:pt x="6779" y="20183"/>
                  <a:pt x="6414" y="20851"/>
                </a:cubicBezTo>
                <a:cubicBezTo>
                  <a:pt x="6323" y="20943"/>
                  <a:pt x="6293" y="21095"/>
                  <a:pt x="6293" y="21277"/>
                </a:cubicBezTo>
                <a:cubicBezTo>
                  <a:pt x="6475" y="21125"/>
                  <a:pt x="6627" y="20912"/>
                  <a:pt x="6749" y="20699"/>
                </a:cubicBezTo>
                <a:cubicBezTo>
                  <a:pt x="6870" y="20517"/>
                  <a:pt x="6961" y="20335"/>
                  <a:pt x="7113" y="20122"/>
                </a:cubicBezTo>
                <a:cubicBezTo>
                  <a:pt x="7265" y="19939"/>
                  <a:pt x="7357" y="19757"/>
                  <a:pt x="7509" y="19544"/>
                </a:cubicBezTo>
                <a:cubicBezTo>
                  <a:pt x="7630" y="19362"/>
                  <a:pt x="7752" y="19149"/>
                  <a:pt x="7873" y="18936"/>
                </a:cubicBezTo>
                <a:cubicBezTo>
                  <a:pt x="7995" y="18754"/>
                  <a:pt x="8116" y="18572"/>
                  <a:pt x="8268" y="18359"/>
                </a:cubicBezTo>
                <a:cubicBezTo>
                  <a:pt x="8360" y="18146"/>
                  <a:pt x="8512" y="17933"/>
                  <a:pt x="8694" y="17781"/>
                </a:cubicBezTo>
                <a:close/>
                <a:moveTo>
                  <a:pt x="4864" y="0"/>
                </a:moveTo>
                <a:cubicBezTo>
                  <a:pt x="4621" y="334"/>
                  <a:pt x="4317" y="638"/>
                  <a:pt x="4013" y="912"/>
                </a:cubicBezTo>
                <a:cubicBezTo>
                  <a:pt x="3466" y="1459"/>
                  <a:pt x="2888" y="1945"/>
                  <a:pt x="2341" y="2432"/>
                </a:cubicBezTo>
                <a:cubicBezTo>
                  <a:pt x="2037" y="2705"/>
                  <a:pt x="1733" y="2948"/>
                  <a:pt x="1460" y="3192"/>
                </a:cubicBezTo>
                <a:cubicBezTo>
                  <a:pt x="670" y="3951"/>
                  <a:pt x="153" y="4985"/>
                  <a:pt x="92" y="6079"/>
                </a:cubicBezTo>
                <a:cubicBezTo>
                  <a:pt x="1" y="7052"/>
                  <a:pt x="92" y="8024"/>
                  <a:pt x="366" y="8967"/>
                </a:cubicBezTo>
                <a:cubicBezTo>
                  <a:pt x="639" y="9939"/>
                  <a:pt x="973" y="10882"/>
                  <a:pt x="1369" y="11824"/>
                </a:cubicBezTo>
                <a:cubicBezTo>
                  <a:pt x="2159" y="13830"/>
                  <a:pt x="2888" y="15836"/>
                  <a:pt x="3466" y="17903"/>
                </a:cubicBezTo>
                <a:cubicBezTo>
                  <a:pt x="3861" y="19362"/>
                  <a:pt x="4043" y="20851"/>
                  <a:pt x="3952" y="22341"/>
                </a:cubicBezTo>
                <a:cubicBezTo>
                  <a:pt x="3952" y="22888"/>
                  <a:pt x="3891" y="23405"/>
                  <a:pt x="3861" y="23921"/>
                </a:cubicBezTo>
                <a:cubicBezTo>
                  <a:pt x="3831" y="24164"/>
                  <a:pt x="3831" y="24377"/>
                  <a:pt x="3861" y="24590"/>
                </a:cubicBezTo>
                <a:cubicBezTo>
                  <a:pt x="4043" y="24590"/>
                  <a:pt x="4226" y="24560"/>
                  <a:pt x="4347" y="24438"/>
                </a:cubicBezTo>
                <a:cubicBezTo>
                  <a:pt x="4986" y="24104"/>
                  <a:pt x="5624" y="23769"/>
                  <a:pt x="6262" y="23435"/>
                </a:cubicBezTo>
                <a:cubicBezTo>
                  <a:pt x="7448" y="22827"/>
                  <a:pt x="8724" y="22432"/>
                  <a:pt x="10062" y="22250"/>
                </a:cubicBezTo>
                <a:cubicBezTo>
                  <a:pt x="10639" y="22158"/>
                  <a:pt x="11217" y="22098"/>
                  <a:pt x="11794" y="22067"/>
                </a:cubicBezTo>
                <a:cubicBezTo>
                  <a:pt x="12554" y="22006"/>
                  <a:pt x="13284" y="21885"/>
                  <a:pt x="14044" y="21702"/>
                </a:cubicBezTo>
                <a:cubicBezTo>
                  <a:pt x="15168" y="21459"/>
                  <a:pt x="16263" y="20973"/>
                  <a:pt x="17235" y="20304"/>
                </a:cubicBezTo>
                <a:cubicBezTo>
                  <a:pt x="17509" y="20091"/>
                  <a:pt x="17813" y="19879"/>
                  <a:pt x="18117" y="19696"/>
                </a:cubicBezTo>
                <a:cubicBezTo>
                  <a:pt x="18390" y="19514"/>
                  <a:pt x="18694" y="19392"/>
                  <a:pt x="19029" y="19362"/>
                </a:cubicBezTo>
                <a:cubicBezTo>
                  <a:pt x="20609" y="19240"/>
                  <a:pt x="22038" y="18389"/>
                  <a:pt x="22889" y="17052"/>
                </a:cubicBezTo>
                <a:cubicBezTo>
                  <a:pt x="23406" y="16322"/>
                  <a:pt x="23740" y="15471"/>
                  <a:pt x="23831" y="14559"/>
                </a:cubicBezTo>
                <a:cubicBezTo>
                  <a:pt x="23892" y="14104"/>
                  <a:pt x="23922" y="13617"/>
                  <a:pt x="23953" y="13131"/>
                </a:cubicBezTo>
                <a:cubicBezTo>
                  <a:pt x="23983" y="12280"/>
                  <a:pt x="24013" y="11398"/>
                  <a:pt x="24074" y="10547"/>
                </a:cubicBezTo>
                <a:cubicBezTo>
                  <a:pt x="24105" y="9696"/>
                  <a:pt x="24257" y="8815"/>
                  <a:pt x="24500" y="7994"/>
                </a:cubicBezTo>
                <a:cubicBezTo>
                  <a:pt x="24865" y="6717"/>
                  <a:pt x="25564" y="5593"/>
                  <a:pt x="26506" y="4711"/>
                </a:cubicBezTo>
                <a:cubicBezTo>
                  <a:pt x="26658" y="4590"/>
                  <a:pt x="26810" y="4468"/>
                  <a:pt x="26962" y="4347"/>
                </a:cubicBezTo>
                <a:cubicBezTo>
                  <a:pt x="27185" y="4190"/>
                  <a:pt x="27436" y="4116"/>
                  <a:pt x="27685" y="4116"/>
                </a:cubicBezTo>
                <a:cubicBezTo>
                  <a:pt x="28115" y="4116"/>
                  <a:pt x="28535" y="4338"/>
                  <a:pt x="28786" y="4742"/>
                </a:cubicBezTo>
                <a:cubicBezTo>
                  <a:pt x="29029" y="5046"/>
                  <a:pt x="29150" y="5410"/>
                  <a:pt x="29211" y="5806"/>
                </a:cubicBezTo>
                <a:cubicBezTo>
                  <a:pt x="29272" y="6292"/>
                  <a:pt x="29272" y="6778"/>
                  <a:pt x="29211" y="7234"/>
                </a:cubicBezTo>
                <a:cubicBezTo>
                  <a:pt x="29090" y="8116"/>
                  <a:pt x="28877" y="8967"/>
                  <a:pt x="28603" y="9787"/>
                </a:cubicBezTo>
                <a:cubicBezTo>
                  <a:pt x="28117" y="11307"/>
                  <a:pt x="27509" y="12766"/>
                  <a:pt x="26779" y="14164"/>
                </a:cubicBezTo>
                <a:cubicBezTo>
                  <a:pt x="26293" y="15107"/>
                  <a:pt x="25716" y="15958"/>
                  <a:pt x="25047" y="16778"/>
                </a:cubicBezTo>
                <a:cubicBezTo>
                  <a:pt x="24895" y="16930"/>
                  <a:pt x="24743" y="17113"/>
                  <a:pt x="24621" y="17295"/>
                </a:cubicBezTo>
                <a:cubicBezTo>
                  <a:pt x="24500" y="17417"/>
                  <a:pt x="24439" y="17569"/>
                  <a:pt x="24469" y="17721"/>
                </a:cubicBezTo>
                <a:cubicBezTo>
                  <a:pt x="24530" y="17873"/>
                  <a:pt x="24652" y="17933"/>
                  <a:pt x="24804" y="17933"/>
                </a:cubicBezTo>
                <a:lnTo>
                  <a:pt x="25199" y="17933"/>
                </a:lnTo>
                <a:cubicBezTo>
                  <a:pt x="25386" y="17918"/>
                  <a:pt x="25575" y="17911"/>
                  <a:pt x="25763" y="17911"/>
                </a:cubicBezTo>
                <a:cubicBezTo>
                  <a:pt x="26706" y="17911"/>
                  <a:pt x="27656" y="18101"/>
                  <a:pt x="28542" y="18481"/>
                </a:cubicBezTo>
                <a:cubicBezTo>
                  <a:pt x="28862" y="18632"/>
                  <a:pt x="29203" y="18708"/>
                  <a:pt x="29545" y="18708"/>
                </a:cubicBezTo>
                <a:cubicBezTo>
                  <a:pt x="29887" y="18708"/>
                  <a:pt x="30229" y="18632"/>
                  <a:pt x="30549" y="18481"/>
                </a:cubicBezTo>
                <a:cubicBezTo>
                  <a:pt x="31369" y="18177"/>
                  <a:pt x="32159" y="17721"/>
                  <a:pt x="32828" y="17204"/>
                </a:cubicBezTo>
                <a:cubicBezTo>
                  <a:pt x="33375" y="16778"/>
                  <a:pt x="33801" y="16231"/>
                  <a:pt x="34044" y="15593"/>
                </a:cubicBezTo>
                <a:cubicBezTo>
                  <a:pt x="34226" y="15076"/>
                  <a:pt x="34348" y="14590"/>
                  <a:pt x="34439" y="14073"/>
                </a:cubicBezTo>
                <a:cubicBezTo>
                  <a:pt x="34682" y="12705"/>
                  <a:pt x="34743" y="11307"/>
                  <a:pt x="34652" y="9909"/>
                </a:cubicBezTo>
                <a:cubicBezTo>
                  <a:pt x="34561" y="8693"/>
                  <a:pt x="34409" y="7477"/>
                  <a:pt x="34196" y="6261"/>
                </a:cubicBezTo>
                <a:cubicBezTo>
                  <a:pt x="33983" y="5076"/>
                  <a:pt x="33831" y="3830"/>
                  <a:pt x="33740" y="2614"/>
                </a:cubicBezTo>
                <a:cubicBezTo>
                  <a:pt x="33679" y="1733"/>
                  <a:pt x="33710" y="851"/>
                  <a:pt x="33892" y="0"/>
                </a:cubicBezTo>
                <a:lnTo>
                  <a:pt x="33588" y="0"/>
                </a:lnTo>
                <a:lnTo>
                  <a:pt x="33588" y="30"/>
                </a:lnTo>
                <a:lnTo>
                  <a:pt x="33558" y="0"/>
                </a:lnTo>
                <a:lnTo>
                  <a:pt x="33406" y="0"/>
                </a:lnTo>
                <a:cubicBezTo>
                  <a:pt x="33406" y="61"/>
                  <a:pt x="33436" y="152"/>
                  <a:pt x="33466" y="213"/>
                </a:cubicBezTo>
                <a:cubicBezTo>
                  <a:pt x="33527" y="426"/>
                  <a:pt x="33527" y="638"/>
                  <a:pt x="33527" y="851"/>
                </a:cubicBezTo>
                <a:cubicBezTo>
                  <a:pt x="33466" y="1520"/>
                  <a:pt x="33466" y="2219"/>
                  <a:pt x="33527" y="2888"/>
                </a:cubicBezTo>
                <a:cubicBezTo>
                  <a:pt x="33618" y="4103"/>
                  <a:pt x="33770" y="5319"/>
                  <a:pt x="33983" y="6505"/>
                </a:cubicBezTo>
                <a:cubicBezTo>
                  <a:pt x="34196" y="7660"/>
                  <a:pt x="34348" y="8876"/>
                  <a:pt x="34409" y="10061"/>
                </a:cubicBezTo>
                <a:cubicBezTo>
                  <a:pt x="34500" y="11398"/>
                  <a:pt x="34439" y="12705"/>
                  <a:pt x="34196" y="14043"/>
                </a:cubicBezTo>
                <a:cubicBezTo>
                  <a:pt x="34105" y="14559"/>
                  <a:pt x="33983" y="15046"/>
                  <a:pt x="33770" y="15563"/>
                </a:cubicBezTo>
                <a:cubicBezTo>
                  <a:pt x="33558" y="16170"/>
                  <a:pt x="33132" y="16687"/>
                  <a:pt x="32585" y="17082"/>
                </a:cubicBezTo>
                <a:cubicBezTo>
                  <a:pt x="32099" y="17386"/>
                  <a:pt x="31612" y="17690"/>
                  <a:pt x="31126" y="17964"/>
                </a:cubicBezTo>
                <a:cubicBezTo>
                  <a:pt x="30700" y="18207"/>
                  <a:pt x="30245" y="18359"/>
                  <a:pt x="29758" y="18450"/>
                </a:cubicBezTo>
                <a:lnTo>
                  <a:pt x="29515" y="18450"/>
                </a:lnTo>
                <a:cubicBezTo>
                  <a:pt x="29545" y="18389"/>
                  <a:pt x="29545" y="18359"/>
                  <a:pt x="29576" y="18329"/>
                </a:cubicBezTo>
                <a:cubicBezTo>
                  <a:pt x="29606" y="18268"/>
                  <a:pt x="29667" y="18237"/>
                  <a:pt x="29697" y="18177"/>
                </a:cubicBezTo>
                <a:cubicBezTo>
                  <a:pt x="30731" y="17174"/>
                  <a:pt x="31491" y="15958"/>
                  <a:pt x="31916" y="14620"/>
                </a:cubicBezTo>
                <a:cubicBezTo>
                  <a:pt x="32463" y="13100"/>
                  <a:pt x="32767" y="11490"/>
                  <a:pt x="32798" y="9879"/>
                </a:cubicBezTo>
                <a:cubicBezTo>
                  <a:pt x="32859" y="8632"/>
                  <a:pt x="32798" y="7356"/>
                  <a:pt x="32676" y="6110"/>
                </a:cubicBezTo>
                <a:cubicBezTo>
                  <a:pt x="32494" y="4043"/>
                  <a:pt x="32190" y="2037"/>
                  <a:pt x="31825" y="0"/>
                </a:cubicBezTo>
                <a:lnTo>
                  <a:pt x="31673" y="0"/>
                </a:lnTo>
                <a:cubicBezTo>
                  <a:pt x="32007" y="1824"/>
                  <a:pt x="32311" y="3647"/>
                  <a:pt x="32494" y="5471"/>
                </a:cubicBezTo>
                <a:cubicBezTo>
                  <a:pt x="32676" y="6930"/>
                  <a:pt x="32737" y="8420"/>
                  <a:pt x="32707" y="9909"/>
                </a:cubicBezTo>
                <a:cubicBezTo>
                  <a:pt x="32615" y="11611"/>
                  <a:pt x="32281" y="13283"/>
                  <a:pt x="31704" y="14894"/>
                </a:cubicBezTo>
                <a:cubicBezTo>
                  <a:pt x="31217" y="16170"/>
                  <a:pt x="30427" y="17356"/>
                  <a:pt x="29424" y="18298"/>
                </a:cubicBezTo>
                <a:cubicBezTo>
                  <a:pt x="29363" y="18359"/>
                  <a:pt x="29302" y="18389"/>
                  <a:pt x="29241" y="18450"/>
                </a:cubicBezTo>
                <a:lnTo>
                  <a:pt x="28603" y="18207"/>
                </a:lnTo>
                <a:lnTo>
                  <a:pt x="27995" y="17994"/>
                </a:lnTo>
                <a:cubicBezTo>
                  <a:pt x="27752" y="17933"/>
                  <a:pt x="27539" y="17873"/>
                  <a:pt x="27327" y="17781"/>
                </a:cubicBezTo>
                <a:cubicBezTo>
                  <a:pt x="27387" y="17660"/>
                  <a:pt x="27448" y="17569"/>
                  <a:pt x="27539" y="17477"/>
                </a:cubicBezTo>
                <a:cubicBezTo>
                  <a:pt x="28026" y="16809"/>
                  <a:pt x="28451" y="16110"/>
                  <a:pt x="28816" y="15350"/>
                </a:cubicBezTo>
                <a:cubicBezTo>
                  <a:pt x="30761" y="11459"/>
                  <a:pt x="31369" y="7021"/>
                  <a:pt x="30549" y="2736"/>
                </a:cubicBezTo>
                <a:cubicBezTo>
                  <a:pt x="30366" y="1824"/>
                  <a:pt x="30153" y="912"/>
                  <a:pt x="29910" y="0"/>
                </a:cubicBezTo>
                <a:lnTo>
                  <a:pt x="29789" y="0"/>
                </a:lnTo>
                <a:lnTo>
                  <a:pt x="29880" y="365"/>
                </a:lnTo>
                <a:cubicBezTo>
                  <a:pt x="30184" y="1550"/>
                  <a:pt x="30427" y="2766"/>
                  <a:pt x="30609" y="4012"/>
                </a:cubicBezTo>
                <a:cubicBezTo>
                  <a:pt x="31065" y="7720"/>
                  <a:pt x="30457" y="11459"/>
                  <a:pt x="28877" y="14863"/>
                </a:cubicBezTo>
                <a:cubicBezTo>
                  <a:pt x="28512" y="15715"/>
                  <a:pt x="28026" y="16535"/>
                  <a:pt x="27479" y="17295"/>
                </a:cubicBezTo>
                <a:cubicBezTo>
                  <a:pt x="27357" y="17447"/>
                  <a:pt x="27235" y="17599"/>
                  <a:pt x="27083" y="17751"/>
                </a:cubicBezTo>
                <a:lnTo>
                  <a:pt x="26658" y="17721"/>
                </a:lnTo>
                <a:cubicBezTo>
                  <a:pt x="26311" y="17663"/>
                  <a:pt x="25952" y="17642"/>
                  <a:pt x="25596" y="17642"/>
                </a:cubicBezTo>
                <a:cubicBezTo>
                  <a:pt x="25391" y="17642"/>
                  <a:pt x="25186" y="17649"/>
                  <a:pt x="24986" y="17660"/>
                </a:cubicBezTo>
                <a:cubicBezTo>
                  <a:pt x="24946" y="17660"/>
                  <a:pt x="24899" y="17672"/>
                  <a:pt x="24857" y="17672"/>
                </a:cubicBezTo>
                <a:cubicBezTo>
                  <a:pt x="24805" y="17672"/>
                  <a:pt x="24760" y="17653"/>
                  <a:pt x="24743" y="17569"/>
                </a:cubicBezTo>
                <a:cubicBezTo>
                  <a:pt x="24865" y="17325"/>
                  <a:pt x="25016" y="17113"/>
                  <a:pt x="25199" y="16930"/>
                </a:cubicBezTo>
                <a:cubicBezTo>
                  <a:pt x="25898" y="16110"/>
                  <a:pt x="26506" y="15228"/>
                  <a:pt x="26992" y="14256"/>
                </a:cubicBezTo>
                <a:cubicBezTo>
                  <a:pt x="27722" y="12857"/>
                  <a:pt x="28330" y="11398"/>
                  <a:pt x="28846" y="9879"/>
                </a:cubicBezTo>
                <a:cubicBezTo>
                  <a:pt x="29120" y="9027"/>
                  <a:pt x="29333" y="8116"/>
                  <a:pt x="29454" y="7234"/>
                </a:cubicBezTo>
                <a:cubicBezTo>
                  <a:pt x="29515" y="6748"/>
                  <a:pt x="29515" y="6261"/>
                  <a:pt x="29454" y="5775"/>
                </a:cubicBezTo>
                <a:cubicBezTo>
                  <a:pt x="29393" y="5289"/>
                  <a:pt x="29211" y="4863"/>
                  <a:pt x="28907" y="4499"/>
                </a:cubicBezTo>
                <a:cubicBezTo>
                  <a:pt x="28786" y="4316"/>
                  <a:pt x="28634" y="4164"/>
                  <a:pt x="28451" y="4043"/>
                </a:cubicBezTo>
                <a:cubicBezTo>
                  <a:pt x="28451" y="4012"/>
                  <a:pt x="28451" y="3982"/>
                  <a:pt x="28421" y="3951"/>
                </a:cubicBezTo>
                <a:cubicBezTo>
                  <a:pt x="28086" y="2675"/>
                  <a:pt x="27813" y="1337"/>
                  <a:pt x="27631" y="0"/>
                </a:cubicBezTo>
                <a:lnTo>
                  <a:pt x="27509" y="0"/>
                </a:lnTo>
                <a:cubicBezTo>
                  <a:pt x="27509" y="122"/>
                  <a:pt x="27539" y="243"/>
                  <a:pt x="27539" y="395"/>
                </a:cubicBezTo>
                <a:cubicBezTo>
                  <a:pt x="27691" y="1398"/>
                  <a:pt x="27904" y="2432"/>
                  <a:pt x="28147" y="3435"/>
                </a:cubicBezTo>
                <a:cubicBezTo>
                  <a:pt x="28238" y="3587"/>
                  <a:pt x="28269" y="3739"/>
                  <a:pt x="28238" y="3921"/>
                </a:cubicBezTo>
                <a:cubicBezTo>
                  <a:pt x="27995" y="3891"/>
                  <a:pt x="27752" y="3891"/>
                  <a:pt x="27509" y="3891"/>
                </a:cubicBezTo>
                <a:cubicBezTo>
                  <a:pt x="27235" y="3921"/>
                  <a:pt x="26992" y="4012"/>
                  <a:pt x="26749" y="4103"/>
                </a:cubicBezTo>
                <a:cubicBezTo>
                  <a:pt x="26263" y="2766"/>
                  <a:pt x="25928" y="1398"/>
                  <a:pt x="25776" y="0"/>
                </a:cubicBezTo>
                <a:lnTo>
                  <a:pt x="25655" y="0"/>
                </a:lnTo>
                <a:cubicBezTo>
                  <a:pt x="25716" y="456"/>
                  <a:pt x="25776" y="881"/>
                  <a:pt x="25868" y="1337"/>
                </a:cubicBezTo>
                <a:cubicBezTo>
                  <a:pt x="26050" y="2219"/>
                  <a:pt x="26293" y="3070"/>
                  <a:pt x="26567" y="3921"/>
                </a:cubicBezTo>
                <a:cubicBezTo>
                  <a:pt x="26597" y="4043"/>
                  <a:pt x="26627" y="4134"/>
                  <a:pt x="26627" y="4225"/>
                </a:cubicBezTo>
                <a:lnTo>
                  <a:pt x="25503" y="5410"/>
                </a:lnTo>
                <a:cubicBezTo>
                  <a:pt x="25442" y="5319"/>
                  <a:pt x="25381" y="5258"/>
                  <a:pt x="25351" y="5198"/>
                </a:cubicBezTo>
                <a:cubicBezTo>
                  <a:pt x="24956" y="4347"/>
                  <a:pt x="24621" y="3495"/>
                  <a:pt x="24317" y="2614"/>
                </a:cubicBezTo>
                <a:cubicBezTo>
                  <a:pt x="24013" y="1763"/>
                  <a:pt x="23801" y="881"/>
                  <a:pt x="23649" y="0"/>
                </a:cubicBezTo>
                <a:lnTo>
                  <a:pt x="23557" y="0"/>
                </a:lnTo>
                <a:cubicBezTo>
                  <a:pt x="23618" y="426"/>
                  <a:pt x="23679" y="821"/>
                  <a:pt x="23770" y="1216"/>
                </a:cubicBezTo>
                <a:cubicBezTo>
                  <a:pt x="24135" y="2584"/>
                  <a:pt x="24621" y="3921"/>
                  <a:pt x="25229" y="5198"/>
                </a:cubicBezTo>
                <a:cubicBezTo>
                  <a:pt x="25290" y="5319"/>
                  <a:pt x="25351" y="5471"/>
                  <a:pt x="25381" y="5562"/>
                </a:cubicBezTo>
                <a:cubicBezTo>
                  <a:pt x="25138" y="5958"/>
                  <a:pt x="24925" y="6322"/>
                  <a:pt x="24682" y="6717"/>
                </a:cubicBezTo>
                <a:cubicBezTo>
                  <a:pt x="24621" y="6626"/>
                  <a:pt x="24561" y="6505"/>
                  <a:pt x="24500" y="6413"/>
                </a:cubicBezTo>
                <a:cubicBezTo>
                  <a:pt x="24287" y="6018"/>
                  <a:pt x="24105" y="5623"/>
                  <a:pt x="23922" y="5228"/>
                </a:cubicBezTo>
                <a:lnTo>
                  <a:pt x="22767" y="2948"/>
                </a:lnTo>
                <a:cubicBezTo>
                  <a:pt x="22494" y="2340"/>
                  <a:pt x="22311" y="1733"/>
                  <a:pt x="22220" y="1094"/>
                </a:cubicBezTo>
                <a:cubicBezTo>
                  <a:pt x="22159" y="851"/>
                  <a:pt x="22159" y="608"/>
                  <a:pt x="22220" y="365"/>
                </a:cubicBezTo>
                <a:lnTo>
                  <a:pt x="22585" y="0"/>
                </a:lnTo>
                <a:lnTo>
                  <a:pt x="22220" y="0"/>
                </a:lnTo>
                <a:cubicBezTo>
                  <a:pt x="20670" y="1368"/>
                  <a:pt x="19241" y="2857"/>
                  <a:pt x="17934" y="4468"/>
                </a:cubicBezTo>
                <a:cubicBezTo>
                  <a:pt x="17205" y="5380"/>
                  <a:pt x="16506" y="6292"/>
                  <a:pt x="15807" y="7204"/>
                </a:cubicBezTo>
                <a:cubicBezTo>
                  <a:pt x="13405" y="10183"/>
                  <a:pt x="11186" y="13283"/>
                  <a:pt x="9120" y="16474"/>
                </a:cubicBezTo>
                <a:cubicBezTo>
                  <a:pt x="9059" y="16566"/>
                  <a:pt x="8998" y="16657"/>
                  <a:pt x="8937" y="16748"/>
                </a:cubicBezTo>
                <a:cubicBezTo>
                  <a:pt x="8937" y="16596"/>
                  <a:pt x="8998" y="16474"/>
                  <a:pt x="9059" y="16353"/>
                </a:cubicBezTo>
                <a:cubicBezTo>
                  <a:pt x="9393" y="15745"/>
                  <a:pt x="9758" y="15107"/>
                  <a:pt x="10092" y="14499"/>
                </a:cubicBezTo>
                <a:cubicBezTo>
                  <a:pt x="11886" y="11338"/>
                  <a:pt x="13892" y="8298"/>
                  <a:pt x="16080" y="5441"/>
                </a:cubicBezTo>
                <a:cubicBezTo>
                  <a:pt x="17357" y="3769"/>
                  <a:pt x="18725" y="2188"/>
                  <a:pt x="20214" y="729"/>
                </a:cubicBezTo>
                <a:cubicBezTo>
                  <a:pt x="20488" y="486"/>
                  <a:pt x="20761" y="243"/>
                  <a:pt x="21004" y="0"/>
                </a:cubicBezTo>
                <a:lnTo>
                  <a:pt x="20640" y="0"/>
                </a:lnTo>
                <a:lnTo>
                  <a:pt x="20001" y="608"/>
                </a:lnTo>
                <a:lnTo>
                  <a:pt x="19667" y="395"/>
                </a:lnTo>
                <a:cubicBezTo>
                  <a:pt x="19454" y="243"/>
                  <a:pt x="19241" y="122"/>
                  <a:pt x="19029" y="0"/>
                </a:cubicBezTo>
                <a:lnTo>
                  <a:pt x="18785" y="0"/>
                </a:lnTo>
                <a:cubicBezTo>
                  <a:pt x="19059" y="152"/>
                  <a:pt x="19332" y="304"/>
                  <a:pt x="19606" y="486"/>
                </a:cubicBezTo>
                <a:cubicBezTo>
                  <a:pt x="19636" y="486"/>
                  <a:pt x="19667" y="517"/>
                  <a:pt x="19697" y="547"/>
                </a:cubicBezTo>
                <a:lnTo>
                  <a:pt x="19880" y="729"/>
                </a:lnTo>
                <a:cubicBezTo>
                  <a:pt x="19636" y="973"/>
                  <a:pt x="19424" y="1185"/>
                  <a:pt x="19181" y="1398"/>
                </a:cubicBezTo>
                <a:cubicBezTo>
                  <a:pt x="18998" y="1641"/>
                  <a:pt x="18755" y="1885"/>
                  <a:pt x="18512" y="2067"/>
                </a:cubicBezTo>
                <a:cubicBezTo>
                  <a:pt x="18086" y="1702"/>
                  <a:pt x="17570" y="1368"/>
                  <a:pt x="17053" y="1155"/>
                </a:cubicBezTo>
                <a:cubicBezTo>
                  <a:pt x="16384" y="851"/>
                  <a:pt x="15685" y="608"/>
                  <a:pt x="14986" y="426"/>
                </a:cubicBezTo>
                <a:cubicBezTo>
                  <a:pt x="14103" y="244"/>
                  <a:pt x="13204" y="148"/>
                  <a:pt x="12300" y="148"/>
                </a:cubicBezTo>
                <a:cubicBezTo>
                  <a:pt x="11990" y="148"/>
                  <a:pt x="11679" y="159"/>
                  <a:pt x="11369" y="182"/>
                </a:cubicBezTo>
                <a:cubicBezTo>
                  <a:pt x="10579" y="243"/>
                  <a:pt x="9788" y="304"/>
                  <a:pt x="8968" y="365"/>
                </a:cubicBezTo>
                <a:cubicBezTo>
                  <a:pt x="8315" y="415"/>
                  <a:pt x="7662" y="438"/>
                  <a:pt x="7005" y="438"/>
                </a:cubicBezTo>
                <a:cubicBezTo>
                  <a:pt x="6468" y="438"/>
                  <a:pt x="5927" y="422"/>
                  <a:pt x="5381" y="395"/>
                </a:cubicBezTo>
                <a:cubicBezTo>
                  <a:pt x="5259" y="395"/>
                  <a:pt x="5138" y="395"/>
                  <a:pt x="5047" y="304"/>
                </a:cubicBezTo>
                <a:lnTo>
                  <a:pt x="5047" y="243"/>
                </a:lnTo>
                <a:lnTo>
                  <a:pt x="522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eucha"/>
              <a:buNone/>
              <a:defRPr sz="48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●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○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Work Sans"/>
              <a:buChar char="■"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A2808-9911-EB61-9164-7EDED342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E237-F557-4F32-F378-261D010F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C60C-2BC1-B939-D996-7020997DB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9125-DDC8-4E12-8833-E4595F10ACA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10EB-6D66-3C86-AE22-D122F149F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FCCBF-BF4D-293B-6D8F-672B9043A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6C50-7681-4866-A994-25D1CC54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2FB15B-CFFE-B021-192F-9CB72699E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166" y="70374"/>
            <a:ext cx="4417200" cy="415800"/>
          </a:xfrm>
        </p:spPr>
        <p:txBody>
          <a:bodyPr/>
          <a:lstStyle/>
          <a:p>
            <a:pPr algn="ctr"/>
            <a:r>
              <a:rPr lang="en-US" sz="1200" b="1" dirty="0" err="1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CHÂN</a:t>
            </a:r>
            <a:r>
              <a:rPr lang="en-US" sz="1200" b="1" dirty="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 </a:t>
            </a:r>
            <a:r>
              <a:rPr lang="en-US" sz="1200" b="1" dirty="0" err="1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TRỜI</a:t>
            </a:r>
            <a:r>
              <a:rPr lang="en-US" sz="1200" b="1" dirty="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 </a:t>
            </a:r>
            <a:r>
              <a:rPr lang="en-US" sz="1200" b="1" dirty="0" err="1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SÁNG</a:t>
            </a:r>
            <a:r>
              <a:rPr lang="en-US" sz="1200" b="1" dirty="0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 </a:t>
            </a:r>
            <a:r>
              <a:rPr lang="en-US" sz="1200" b="1" dirty="0" err="1"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TẠO</a:t>
            </a:r>
            <a:endParaRPr lang="en-US" sz="1200" b="1" dirty="0"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32C04-3052-A508-4215-0479A61570A9}"/>
              </a:ext>
            </a:extLst>
          </p:cNvPr>
          <p:cNvSpPr txBox="1"/>
          <p:nvPr/>
        </p:nvSpPr>
        <p:spPr>
          <a:xfrm>
            <a:off x="2878461" y="1847858"/>
            <a:ext cx="609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US" sz="24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 </a:t>
            </a:r>
          </a:p>
          <a:p>
            <a:pPr algn="ctr"/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TIẾT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6. 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ĐỌC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MỞ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RỘNG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THEO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THỂ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LOẠI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</a:p>
          <a:p>
            <a:pPr algn="ctr"/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CUỘC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TU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BỔ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LẠI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CÁC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GIỐNG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VẬT</a:t>
            </a:r>
            <a:r>
              <a:rPr lang="en-US" sz="4000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</a:p>
          <a:p>
            <a:pPr algn="ctr"/>
            <a:endParaRPr lang="en-US" sz="4000"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grpSp>
        <p:nvGrpSpPr>
          <p:cNvPr id="686" name="Google Shape;4500;p36">
            <a:extLst>
              <a:ext uri="{FF2B5EF4-FFF2-40B4-BE49-F238E27FC236}">
                <a16:creationId xmlns:a16="http://schemas.microsoft.com/office/drawing/2014/main" id="{9401D820-AD98-553E-44D8-57C87901A0D3}"/>
              </a:ext>
            </a:extLst>
          </p:cNvPr>
          <p:cNvGrpSpPr/>
          <p:nvPr/>
        </p:nvGrpSpPr>
        <p:grpSpPr>
          <a:xfrm>
            <a:off x="156529" y="1566133"/>
            <a:ext cx="2720796" cy="3261059"/>
            <a:chOff x="5934625" y="789700"/>
            <a:chExt cx="747225" cy="895600"/>
          </a:xfrm>
        </p:grpSpPr>
        <p:sp>
          <p:nvSpPr>
            <p:cNvPr id="687" name="Google Shape;4501;p36">
              <a:extLst>
                <a:ext uri="{FF2B5EF4-FFF2-40B4-BE49-F238E27FC236}">
                  <a16:creationId xmlns:a16="http://schemas.microsoft.com/office/drawing/2014/main" id="{8E1429B9-188F-0EA6-9FBF-09334883B949}"/>
                </a:ext>
              </a:extLst>
            </p:cNvPr>
            <p:cNvSpPr/>
            <p:nvPr/>
          </p:nvSpPr>
          <p:spPr>
            <a:xfrm>
              <a:off x="6054925" y="137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4502;p36">
              <a:extLst>
                <a:ext uri="{FF2B5EF4-FFF2-40B4-BE49-F238E27FC236}">
                  <a16:creationId xmlns:a16="http://schemas.microsoft.com/office/drawing/2014/main" id="{F2D3E24E-DB65-F7E0-01E0-87A201B347BD}"/>
                </a:ext>
              </a:extLst>
            </p:cNvPr>
            <p:cNvSpPr/>
            <p:nvPr/>
          </p:nvSpPr>
          <p:spPr>
            <a:xfrm>
              <a:off x="6636825" y="14104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4503;p36">
              <a:extLst>
                <a:ext uri="{FF2B5EF4-FFF2-40B4-BE49-F238E27FC236}">
                  <a16:creationId xmlns:a16="http://schemas.microsoft.com/office/drawing/2014/main" id="{7658820E-0BD5-C1A9-BC45-4C7CF2EDFA3D}"/>
                </a:ext>
              </a:extLst>
            </p:cNvPr>
            <p:cNvSpPr/>
            <p:nvPr/>
          </p:nvSpPr>
          <p:spPr>
            <a:xfrm>
              <a:off x="6070525" y="167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4504;p36">
              <a:extLst>
                <a:ext uri="{FF2B5EF4-FFF2-40B4-BE49-F238E27FC236}">
                  <a16:creationId xmlns:a16="http://schemas.microsoft.com/office/drawing/2014/main" id="{4A51ED3C-8E5A-52E3-150D-E990916DBA6E}"/>
                </a:ext>
              </a:extLst>
            </p:cNvPr>
            <p:cNvSpPr/>
            <p:nvPr/>
          </p:nvSpPr>
          <p:spPr>
            <a:xfrm>
              <a:off x="6151650" y="121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4505;p36">
              <a:extLst>
                <a:ext uri="{FF2B5EF4-FFF2-40B4-BE49-F238E27FC236}">
                  <a16:creationId xmlns:a16="http://schemas.microsoft.com/office/drawing/2014/main" id="{00FC6D4E-FB03-6E14-8F27-98EF50CCD113}"/>
                </a:ext>
              </a:extLst>
            </p:cNvPr>
            <p:cNvSpPr/>
            <p:nvPr/>
          </p:nvSpPr>
          <p:spPr>
            <a:xfrm>
              <a:off x="6571300" y="836275"/>
              <a:ext cx="22375" cy="30150"/>
            </a:xfrm>
            <a:custGeom>
              <a:avLst/>
              <a:gdLst/>
              <a:ahLst/>
              <a:cxnLst/>
              <a:rect l="l" t="t" r="r" b="b"/>
              <a:pathLst>
                <a:path w="895" h="1206" extrusionOk="0">
                  <a:moveTo>
                    <a:pt x="589" y="0"/>
                  </a:moveTo>
                  <a:cubicBezTo>
                    <a:pt x="537" y="0"/>
                    <a:pt x="517" y="35"/>
                    <a:pt x="491" y="70"/>
                  </a:cubicBezTo>
                  <a:cubicBezTo>
                    <a:pt x="344" y="192"/>
                    <a:pt x="307" y="412"/>
                    <a:pt x="87" y="486"/>
                  </a:cubicBezTo>
                  <a:cubicBezTo>
                    <a:pt x="1" y="523"/>
                    <a:pt x="62" y="608"/>
                    <a:pt x="148" y="645"/>
                  </a:cubicBezTo>
                  <a:cubicBezTo>
                    <a:pt x="270" y="694"/>
                    <a:pt x="344" y="816"/>
                    <a:pt x="307" y="951"/>
                  </a:cubicBezTo>
                  <a:cubicBezTo>
                    <a:pt x="246" y="1074"/>
                    <a:pt x="307" y="1098"/>
                    <a:pt x="356" y="1123"/>
                  </a:cubicBezTo>
                  <a:cubicBezTo>
                    <a:pt x="434" y="1149"/>
                    <a:pt x="544" y="1206"/>
                    <a:pt x="622" y="1206"/>
                  </a:cubicBezTo>
                  <a:cubicBezTo>
                    <a:pt x="654" y="1206"/>
                    <a:pt x="681" y="1196"/>
                    <a:pt x="699" y="1172"/>
                  </a:cubicBezTo>
                  <a:cubicBezTo>
                    <a:pt x="809" y="1074"/>
                    <a:pt x="883" y="927"/>
                    <a:pt x="895" y="780"/>
                  </a:cubicBezTo>
                  <a:cubicBezTo>
                    <a:pt x="895" y="584"/>
                    <a:pt x="797" y="351"/>
                    <a:pt x="834" y="216"/>
                  </a:cubicBezTo>
                  <a:cubicBezTo>
                    <a:pt x="891" y="45"/>
                    <a:pt x="840" y="15"/>
                    <a:pt x="780" y="15"/>
                  </a:cubicBezTo>
                  <a:cubicBezTo>
                    <a:pt x="748" y="15"/>
                    <a:pt x="713" y="24"/>
                    <a:pt x="691" y="24"/>
                  </a:cubicBezTo>
                  <a:cubicBezTo>
                    <a:pt x="684" y="24"/>
                    <a:pt x="678" y="23"/>
                    <a:pt x="674" y="21"/>
                  </a:cubicBezTo>
                  <a:cubicBezTo>
                    <a:pt x="639" y="6"/>
                    <a:pt x="611" y="0"/>
                    <a:pt x="5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4506;p36">
              <a:extLst>
                <a:ext uri="{FF2B5EF4-FFF2-40B4-BE49-F238E27FC236}">
                  <a16:creationId xmlns:a16="http://schemas.microsoft.com/office/drawing/2014/main" id="{AF9BE2A8-07B5-0927-EB64-B78F2B2EA7B5}"/>
                </a:ext>
              </a:extLst>
            </p:cNvPr>
            <p:cNvSpPr/>
            <p:nvPr/>
          </p:nvSpPr>
          <p:spPr>
            <a:xfrm>
              <a:off x="6528150" y="1151750"/>
              <a:ext cx="86950" cy="203275"/>
            </a:xfrm>
            <a:custGeom>
              <a:avLst/>
              <a:gdLst/>
              <a:ahLst/>
              <a:cxnLst/>
              <a:rect l="l" t="t" r="r" b="b"/>
              <a:pathLst>
                <a:path w="3478" h="8131" extrusionOk="0">
                  <a:moveTo>
                    <a:pt x="2621" y="343"/>
                  </a:moveTo>
                  <a:lnTo>
                    <a:pt x="2609" y="392"/>
                  </a:lnTo>
                  <a:cubicBezTo>
                    <a:pt x="2596" y="380"/>
                    <a:pt x="2609" y="356"/>
                    <a:pt x="2621" y="343"/>
                  </a:cubicBezTo>
                  <a:close/>
                  <a:moveTo>
                    <a:pt x="2706" y="2229"/>
                  </a:moveTo>
                  <a:cubicBezTo>
                    <a:pt x="2706" y="2290"/>
                    <a:pt x="2743" y="2351"/>
                    <a:pt x="2780" y="2400"/>
                  </a:cubicBezTo>
                  <a:cubicBezTo>
                    <a:pt x="2878" y="2523"/>
                    <a:pt x="2964" y="2645"/>
                    <a:pt x="3025" y="2792"/>
                  </a:cubicBezTo>
                  <a:cubicBezTo>
                    <a:pt x="3025" y="2804"/>
                    <a:pt x="3049" y="2829"/>
                    <a:pt x="3062" y="2841"/>
                  </a:cubicBezTo>
                  <a:cubicBezTo>
                    <a:pt x="3037" y="2841"/>
                    <a:pt x="3013" y="2866"/>
                    <a:pt x="3013" y="2890"/>
                  </a:cubicBezTo>
                  <a:cubicBezTo>
                    <a:pt x="2988" y="2890"/>
                    <a:pt x="2964" y="2902"/>
                    <a:pt x="2951" y="2915"/>
                  </a:cubicBezTo>
                  <a:cubicBezTo>
                    <a:pt x="2915" y="2951"/>
                    <a:pt x="2878" y="2976"/>
                    <a:pt x="2841" y="3000"/>
                  </a:cubicBezTo>
                  <a:cubicBezTo>
                    <a:pt x="2817" y="3013"/>
                    <a:pt x="2792" y="3025"/>
                    <a:pt x="2768" y="3037"/>
                  </a:cubicBezTo>
                  <a:cubicBezTo>
                    <a:pt x="2670" y="3037"/>
                    <a:pt x="2719" y="2964"/>
                    <a:pt x="2706" y="2915"/>
                  </a:cubicBezTo>
                  <a:cubicBezTo>
                    <a:pt x="2682" y="2841"/>
                    <a:pt x="2657" y="2780"/>
                    <a:pt x="2609" y="2780"/>
                  </a:cubicBezTo>
                  <a:cubicBezTo>
                    <a:pt x="2621" y="2768"/>
                    <a:pt x="2633" y="2731"/>
                    <a:pt x="2633" y="2707"/>
                  </a:cubicBezTo>
                  <a:cubicBezTo>
                    <a:pt x="2645" y="2547"/>
                    <a:pt x="2670" y="2388"/>
                    <a:pt x="2706" y="2229"/>
                  </a:cubicBezTo>
                  <a:close/>
                  <a:moveTo>
                    <a:pt x="2523" y="1"/>
                  </a:moveTo>
                  <a:lnTo>
                    <a:pt x="2523" y="1"/>
                  </a:lnTo>
                  <a:cubicBezTo>
                    <a:pt x="2511" y="160"/>
                    <a:pt x="2523" y="331"/>
                    <a:pt x="2572" y="490"/>
                  </a:cubicBezTo>
                  <a:cubicBezTo>
                    <a:pt x="2572" y="515"/>
                    <a:pt x="2572" y="539"/>
                    <a:pt x="2584" y="564"/>
                  </a:cubicBezTo>
                  <a:lnTo>
                    <a:pt x="2596" y="527"/>
                  </a:lnTo>
                  <a:lnTo>
                    <a:pt x="2596" y="527"/>
                  </a:lnTo>
                  <a:cubicBezTo>
                    <a:pt x="2596" y="539"/>
                    <a:pt x="2596" y="552"/>
                    <a:pt x="2584" y="564"/>
                  </a:cubicBezTo>
                  <a:cubicBezTo>
                    <a:pt x="2572" y="613"/>
                    <a:pt x="2584" y="662"/>
                    <a:pt x="2621" y="698"/>
                  </a:cubicBezTo>
                  <a:lnTo>
                    <a:pt x="2670" y="821"/>
                  </a:lnTo>
                  <a:cubicBezTo>
                    <a:pt x="2523" y="931"/>
                    <a:pt x="2560" y="1103"/>
                    <a:pt x="2523" y="1262"/>
                  </a:cubicBezTo>
                  <a:cubicBezTo>
                    <a:pt x="2547" y="1311"/>
                    <a:pt x="2498" y="1335"/>
                    <a:pt x="2486" y="1384"/>
                  </a:cubicBezTo>
                  <a:cubicBezTo>
                    <a:pt x="2376" y="1507"/>
                    <a:pt x="2290" y="1654"/>
                    <a:pt x="2229" y="1813"/>
                  </a:cubicBezTo>
                  <a:cubicBezTo>
                    <a:pt x="2180" y="1837"/>
                    <a:pt x="2155" y="1898"/>
                    <a:pt x="2168" y="1947"/>
                  </a:cubicBezTo>
                  <a:cubicBezTo>
                    <a:pt x="2176" y="1951"/>
                    <a:pt x="2183" y="1953"/>
                    <a:pt x="2189" y="1953"/>
                  </a:cubicBezTo>
                  <a:cubicBezTo>
                    <a:pt x="2222" y="1953"/>
                    <a:pt x="2237" y="1909"/>
                    <a:pt x="2278" y="1898"/>
                  </a:cubicBezTo>
                  <a:lnTo>
                    <a:pt x="2278" y="1874"/>
                  </a:lnTo>
                  <a:cubicBezTo>
                    <a:pt x="2302" y="1862"/>
                    <a:pt x="2339" y="1849"/>
                    <a:pt x="2364" y="1825"/>
                  </a:cubicBezTo>
                  <a:lnTo>
                    <a:pt x="2364" y="1825"/>
                  </a:lnTo>
                  <a:cubicBezTo>
                    <a:pt x="2339" y="1862"/>
                    <a:pt x="2327" y="1911"/>
                    <a:pt x="2315" y="1947"/>
                  </a:cubicBezTo>
                  <a:cubicBezTo>
                    <a:pt x="2253" y="2045"/>
                    <a:pt x="2168" y="2119"/>
                    <a:pt x="2168" y="2278"/>
                  </a:cubicBezTo>
                  <a:cubicBezTo>
                    <a:pt x="2351" y="2168"/>
                    <a:pt x="2400" y="1960"/>
                    <a:pt x="2572" y="1837"/>
                  </a:cubicBezTo>
                  <a:lnTo>
                    <a:pt x="2572" y="1837"/>
                  </a:lnTo>
                  <a:cubicBezTo>
                    <a:pt x="2572" y="1984"/>
                    <a:pt x="2486" y="2082"/>
                    <a:pt x="2474" y="2205"/>
                  </a:cubicBezTo>
                  <a:cubicBezTo>
                    <a:pt x="2437" y="2376"/>
                    <a:pt x="2315" y="2621"/>
                    <a:pt x="2376" y="2707"/>
                  </a:cubicBezTo>
                  <a:cubicBezTo>
                    <a:pt x="2535" y="2902"/>
                    <a:pt x="2462" y="3098"/>
                    <a:pt x="2462" y="3282"/>
                  </a:cubicBezTo>
                  <a:cubicBezTo>
                    <a:pt x="2131" y="3453"/>
                    <a:pt x="1837" y="3711"/>
                    <a:pt x="1617" y="4017"/>
                  </a:cubicBezTo>
                  <a:cubicBezTo>
                    <a:pt x="1396" y="4335"/>
                    <a:pt x="1151" y="4641"/>
                    <a:pt x="882" y="4923"/>
                  </a:cubicBezTo>
                  <a:cubicBezTo>
                    <a:pt x="772" y="5021"/>
                    <a:pt x="674" y="5155"/>
                    <a:pt x="613" y="5290"/>
                  </a:cubicBezTo>
                  <a:cubicBezTo>
                    <a:pt x="619" y="5291"/>
                    <a:pt x="624" y="5291"/>
                    <a:pt x="630" y="5291"/>
                  </a:cubicBezTo>
                  <a:cubicBezTo>
                    <a:pt x="720" y="5291"/>
                    <a:pt x="749" y="5203"/>
                    <a:pt x="820" y="5203"/>
                  </a:cubicBezTo>
                  <a:cubicBezTo>
                    <a:pt x="824" y="5203"/>
                    <a:pt x="829" y="5204"/>
                    <a:pt x="833" y="5204"/>
                  </a:cubicBezTo>
                  <a:cubicBezTo>
                    <a:pt x="845" y="5265"/>
                    <a:pt x="809" y="5314"/>
                    <a:pt x="784" y="5363"/>
                  </a:cubicBezTo>
                  <a:cubicBezTo>
                    <a:pt x="662" y="5449"/>
                    <a:pt x="552" y="5572"/>
                    <a:pt x="478" y="5719"/>
                  </a:cubicBezTo>
                  <a:cubicBezTo>
                    <a:pt x="392" y="5780"/>
                    <a:pt x="307" y="5829"/>
                    <a:pt x="221" y="5890"/>
                  </a:cubicBezTo>
                  <a:cubicBezTo>
                    <a:pt x="99" y="5963"/>
                    <a:pt x="74" y="6110"/>
                    <a:pt x="1" y="6221"/>
                  </a:cubicBezTo>
                  <a:cubicBezTo>
                    <a:pt x="1" y="6221"/>
                    <a:pt x="86" y="6282"/>
                    <a:pt x="135" y="6318"/>
                  </a:cubicBezTo>
                  <a:cubicBezTo>
                    <a:pt x="392" y="6196"/>
                    <a:pt x="613" y="6012"/>
                    <a:pt x="760" y="5780"/>
                  </a:cubicBezTo>
                  <a:cubicBezTo>
                    <a:pt x="818" y="5701"/>
                    <a:pt x="768" y="5678"/>
                    <a:pt x="701" y="5678"/>
                  </a:cubicBezTo>
                  <a:cubicBezTo>
                    <a:pt x="684" y="5678"/>
                    <a:pt x="667" y="5679"/>
                    <a:pt x="649" y="5682"/>
                  </a:cubicBezTo>
                  <a:cubicBezTo>
                    <a:pt x="649" y="5559"/>
                    <a:pt x="809" y="5535"/>
                    <a:pt x="833" y="5412"/>
                  </a:cubicBezTo>
                  <a:lnTo>
                    <a:pt x="919" y="5241"/>
                  </a:lnTo>
                  <a:cubicBezTo>
                    <a:pt x="1139" y="5057"/>
                    <a:pt x="1262" y="4788"/>
                    <a:pt x="1482" y="4592"/>
                  </a:cubicBezTo>
                  <a:cubicBezTo>
                    <a:pt x="1507" y="4568"/>
                    <a:pt x="1519" y="4531"/>
                    <a:pt x="1519" y="4506"/>
                  </a:cubicBezTo>
                  <a:cubicBezTo>
                    <a:pt x="1507" y="4347"/>
                    <a:pt x="1617" y="4286"/>
                    <a:pt x="1702" y="4200"/>
                  </a:cubicBezTo>
                  <a:cubicBezTo>
                    <a:pt x="1837" y="4139"/>
                    <a:pt x="1923" y="4029"/>
                    <a:pt x="1960" y="3894"/>
                  </a:cubicBezTo>
                  <a:cubicBezTo>
                    <a:pt x="2131" y="3808"/>
                    <a:pt x="2339" y="3747"/>
                    <a:pt x="2462" y="3625"/>
                  </a:cubicBezTo>
                  <a:cubicBezTo>
                    <a:pt x="2670" y="3417"/>
                    <a:pt x="2890" y="3233"/>
                    <a:pt x="3135" y="3074"/>
                  </a:cubicBezTo>
                  <a:lnTo>
                    <a:pt x="3306" y="3025"/>
                  </a:lnTo>
                  <a:lnTo>
                    <a:pt x="3306" y="3025"/>
                  </a:lnTo>
                  <a:cubicBezTo>
                    <a:pt x="3429" y="3172"/>
                    <a:pt x="3306" y="3282"/>
                    <a:pt x="3257" y="3404"/>
                  </a:cubicBezTo>
                  <a:cubicBezTo>
                    <a:pt x="3184" y="3490"/>
                    <a:pt x="3147" y="3588"/>
                    <a:pt x="3123" y="3686"/>
                  </a:cubicBezTo>
                  <a:cubicBezTo>
                    <a:pt x="3062" y="3894"/>
                    <a:pt x="3196" y="4115"/>
                    <a:pt x="3086" y="4323"/>
                  </a:cubicBezTo>
                  <a:cubicBezTo>
                    <a:pt x="2866" y="4666"/>
                    <a:pt x="2817" y="5070"/>
                    <a:pt x="2560" y="5412"/>
                  </a:cubicBezTo>
                  <a:cubicBezTo>
                    <a:pt x="2327" y="5706"/>
                    <a:pt x="2155" y="6037"/>
                    <a:pt x="1874" y="6294"/>
                  </a:cubicBezTo>
                  <a:cubicBezTo>
                    <a:pt x="1739" y="6380"/>
                    <a:pt x="1702" y="6576"/>
                    <a:pt x="1800" y="6710"/>
                  </a:cubicBezTo>
                  <a:cubicBezTo>
                    <a:pt x="1837" y="6796"/>
                    <a:pt x="1898" y="6771"/>
                    <a:pt x="1984" y="6784"/>
                  </a:cubicBezTo>
                  <a:cubicBezTo>
                    <a:pt x="2192" y="6784"/>
                    <a:pt x="2351" y="6625"/>
                    <a:pt x="2596" y="6576"/>
                  </a:cubicBezTo>
                  <a:lnTo>
                    <a:pt x="2596" y="6576"/>
                  </a:lnTo>
                  <a:cubicBezTo>
                    <a:pt x="2425" y="6955"/>
                    <a:pt x="2474" y="7347"/>
                    <a:pt x="2364" y="7702"/>
                  </a:cubicBezTo>
                  <a:cubicBezTo>
                    <a:pt x="2070" y="7849"/>
                    <a:pt x="2058" y="7910"/>
                    <a:pt x="2229" y="8131"/>
                  </a:cubicBezTo>
                  <a:cubicBezTo>
                    <a:pt x="2192" y="7947"/>
                    <a:pt x="2339" y="7873"/>
                    <a:pt x="2400" y="7751"/>
                  </a:cubicBezTo>
                  <a:cubicBezTo>
                    <a:pt x="2486" y="7629"/>
                    <a:pt x="2523" y="7494"/>
                    <a:pt x="2535" y="7347"/>
                  </a:cubicBezTo>
                  <a:cubicBezTo>
                    <a:pt x="2560" y="7127"/>
                    <a:pt x="2596" y="6906"/>
                    <a:pt x="2645" y="6686"/>
                  </a:cubicBezTo>
                  <a:cubicBezTo>
                    <a:pt x="2694" y="6465"/>
                    <a:pt x="2768" y="6245"/>
                    <a:pt x="2853" y="6025"/>
                  </a:cubicBezTo>
                  <a:lnTo>
                    <a:pt x="2853" y="6025"/>
                  </a:lnTo>
                  <a:cubicBezTo>
                    <a:pt x="2706" y="6074"/>
                    <a:pt x="2682" y="6184"/>
                    <a:pt x="2645" y="6269"/>
                  </a:cubicBezTo>
                  <a:cubicBezTo>
                    <a:pt x="2511" y="6539"/>
                    <a:pt x="2266" y="6625"/>
                    <a:pt x="1996" y="6674"/>
                  </a:cubicBezTo>
                  <a:cubicBezTo>
                    <a:pt x="1988" y="6675"/>
                    <a:pt x="1980" y="6675"/>
                    <a:pt x="1972" y="6675"/>
                  </a:cubicBezTo>
                  <a:cubicBezTo>
                    <a:pt x="1894" y="6675"/>
                    <a:pt x="1872" y="6619"/>
                    <a:pt x="1849" y="6563"/>
                  </a:cubicBezTo>
                  <a:cubicBezTo>
                    <a:pt x="1849" y="6502"/>
                    <a:pt x="1874" y="6453"/>
                    <a:pt x="1911" y="6404"/>
                  </a:cubicBezTo>
                  <a:cubicBezTo>
                    <a:pt x="2229" y="6123"/>
                    <a:pt x="2425" y="5755"/>
                    <a:pt x="2670" y="5412"/>
                  </a:cubicBezTo>
                  <a:cubicBezTo>
                    <a:pt x="2915" y="5082"/>
                    <a:pt x="3013" y="4702"/>
                    <a:pt x="3135" y="4335"/>
                  </a:cubicBezTo>
                  <a:cubicBezTo>
                    <a:pt x="3208" y="4237"/>
                    <a:pt x="3245" y="4102"/>
                    <a:pt x="3221" y="3980"/>
                  </a:cubicBezTo>
                  <a:cubicBezTo>
                    <a:pt x="3196" y="3808"/>
                    <a:pt x="3221" y="3625"/>
                    <a:pt x="3306" y="3466"/>
                  </a:cubicBezTo>
                  <a:cubicBezTo>
                    <a:pt x="3392" y="3368"/>
                    <a:pt x="3478" y="3270"/>
                    <a:pt x="3453" y="3123"/>
                  </a:cubicBezTo>
                  <a:cubicBezTo>
                    <a:pt x="3417" y="2951"/>
                    <a:pt x="3355" y="2780"/>
                    <a:pt x="3257" y="2633"/>
                  </a:cubicBezTo>
                  <a:cubicBezTo>
                    <a:pt x="3147" y="2449"/>
                    <a:pt x="2988" y="2290"/>
                    <a:pt x="2878" y="2094"/>
                  </a:cubicBezTo>
                  <a:cubicBezTo>
                    <a:pt x="2817" y="1972"/>
                    <a:pt x="2878" y="1837"/>
                    <a:pt x="2792" y="1727"/>
                  </a:cubicBezTo>
                  <a:cubicBezTo>
                    <a:pt x="2780" y="1690"/>
                    <a:pt x="2768" y="1666"/>
                    <a:pt x="2743" y="1629"/>
                  </a:cubicBezTo>
                  <a:cubicBezTo>
                    <a:pt x="2743" y="1543"/>
                    <a:pt x="2572" y="1556"/>
                    <a:pt x="2621" y="1433"/>
                  </a:cubicBezTo>
                  <a:cubicBezTo>
                    <a:pt x="2645" y="1360"/>
                    <a:pt x="2670" y="1298"/>
                    <a:pt x="2682" y="1225"/>
                  </a:cubicBezTo>
                  <a:cubicBezTo>
                    <a:pt x="2694" y="1029"/>
                    <a:pt x="2866" y="833"/>
                    <a:pt x="2682" y="637"/>
                  </a:cubicBezTo>
                  <a:cubicBezTo>
                    <a:pt x="2657" y="576"/>
                    <a:pt x="2682" y="515"/>
                    <a:pt x="2633" y="466"/>
                  </a:cubicBezTo>
                  <a:cubicBezTo>
                    <a:pt x="2633" y="429"/>
                    <a:pt x="2633" y="380"/>
                    <a:pt x="2621" y="343"/>
                  </a:cubicBezTo>
                  <a:cubicBezTo>
                    <a:pt x="2560" y="233"/>
                    <a:pt x="2633" y="99"/>
                    <a:pt x="252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4507;p36">
              <a:extLst>
                <a:ext uri="{FF2B5EF4-FFF2-40B4-BE49-F238E27FC236}">
                  <a16:creationId xmlns:a16="http://schemas.microsoft.com/office/drawing/2014/main" id="{437B3E81-F6AB-13ED-495E-BBB472D94BF3}"/>
                </a:ext>
              </a:extLst>
            </p:cNvPr>
            <p:cNvSpPr/>
            <p:nvPr/>
          </p:nvSpPr>
          <p:spPr>
            <a:xfrm>
              <a:off x="6194500" y="1162750"/>
              <a:ext cx="66750" cy="63375"/>
            </a:xfrm>
            <a:custGeom>
              <a:avLst/>
              <a:gdLst/>
              <a:ahLst/>
              <a:cxnLst/>
              <a:rect l="l" t="t" r="r" b="b"/>
              <a:pathLst>
                <a:path w="2670" h="2535" extrusionOk="0">
                  <a:moveTo>
                    <a:pt x="29" y="0"/>
                  </a:moveTo>
                  <a:cubicBezTo>
                    <a:pt x="20" y="0"/>
                    <a:pt x="11" y="0"/>
                    <a:pt x="1" y="1"/>
                  </a:cubicBezTo>
                  <a:lnTo>
                    <a:pt x="160" y="173"/>
                  </a:lnTo>
                  <a:cubicBezTo>
                    <a:pt x="148" y="185"/>
                    <a:pt x="148" y="185"/>
                    <a:pt x="148" y="197"/>
                  </a:cubicBezTo>
                  <a:cubicBezTo>
                    <a:pt x="148" y="320"/>
                    <a:pt x="233" y="381"/>
                    <a:pt x="331" y="405"/>
                  </a:cubicBezTo>
                  <a:cubicBezTo>
                    <a:pt x="699" y="846"/>
                    <a:pt x="1103" y="1238"/>
                    <a:pt x="1543" y="1593"/>
                  </a:cubicBezTo>
                  <a:cubicBezTo>
                    <a:pt x="1898" y="1850"/>
                    <a:pt x="2229" y="2132"/>
                    <a:pt x="2523" y="2462"/>
                  </a:cubicBezTo>
                  <a:cubicBezTo>
                    <a:pt x="2542" y="2491"/>
                    <a:pt x="2569" y="2535"/>
                    <a:pt x="2597" y="2535"/>
                  </a:cubicBezTo>
                  <a:cubicBezTo>
                    <a:pt x="2605" y="2535"/>
                    <a:pt x="2613" y="2532"/>
                    <a:pt x="2621" y="2524"/>
                  </a:cubicBezTo>
                  <a:cubicBezTo>
                    <a:pt x="2670" y="2487"/>
                    <a:pt x="2621" y="2438"/>
                    <a:pt x="2572" y="2401"/>
                  </a:cubicBezTo>
                  <a:cubicBezTo>
                    <a:pt x="2462" y="2254"/>
                    <a:pt x="2327" y="2107"/>
                    <a:pt x="2180" y="1985"/>
                  </a:cubicBezTo>
                  <a:cubicBezTo>
                    <a:pt x="1813" y="1654"/>
                    <a:pt x="1396" y="1385"/>
                    <a:pt x="1054" y="1030"/>
                  </a:cubicBezTo>
                  <a:cubicBezTo>
                    <a:pt x="1017" y="944"/>
                    <a:pt x="956" y="883"/>
                    <a:pt x="870" y="858"/>
                  </a:cubicBezTo>
                  <a:cubicBezTo>
                    <a:pt x="858" y="748"/>
                    <a:pt x="772" y="699"/>
                    <a:pt x="699" y="638"/>
                  </a:cubicBezTo>
                  <a:cubicBezTo>
                    <a:pt x="686" y="577"/>
                    <a:pt x="637" y="516"/>
                    <a:pt x="576" y="503"/>
                  </a:cubicBezTo>
                  <a:lnTo>
                    <a:pt x="539" y="467"/>
                  </a:lnTo>
                  <a:cubicBezTo>
                    <a:pt x="515" y="295"/>
                    <a:pt x="380" y="161"/>
                    <a:pt x="221" y="124"/>
                  </a:cubicBezTo>
                  <a:cubicBezTo>
                    <a:pt x="176" y="67"/>
                    <a:pt x="141" y="0"/>
                    <a:pt x="2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4508;p36">
              <a:extLst>
                <a:ext uri="{FF2B5EF4-FFF2-40B4-BE49-F238E27FC236}">
                  <a16:creationId xmlns:a16="http://schemas.microsoft.com/office/drawing/2014/main" id="{7348FE27-1CF1-6DE5-38D0-7C4B2DE161E3}"/>
                </a:ext>
              </a:extLst>
            </p:cNvPr>
            <p:cNvSpPr/>
            <p:nvPr/>
          </p:nvSpPr>
          <p:spPr>
            <a:xfrm>
              <a:off x="6425000" y="948800"/>
              <a:ext cx="52975" cy="63100"/>
            </a:xfrm>
            <a:custGeom>
              <a:avLst/>
              <a:gdLst/>
              <a:ahLst/>
              <a:cxnLst/>
              <a:rect l="l" t="t" r="r" b="b"/>
              <a:pathLst>
                <a:path w="2119" h="2524" extrusionOk="0">
                  <a:moveTo>
                    <a:pt x="86" y="1"/>
                  </a:moveTo>
                  <a:cubicBezTo>
                    <a:pt x="0" y="209"/>
                    <a:pt x="13" y="442"/>
                    <a:pt x="123" y="638"/>
                  </a:cubicBezTo>
                  <a:cubicBezTo>
                    <a:pt x="221" y="833"/>
                    <a:pt x="392" y="993"/>
                    <a:pt x="502" y="1176"/>
                  </a:cubicBezTo>
                  <a:cubicBezTo>
                    <a:pt x="490" y="1225"/>
                    <a:pt x="478" y="1274"/>
                    <a:pt x="466" y="1323"/>
                  </a:cubicBezTo>
                  <a:cubicBezTo>
                    <a:pt x="478" y="1397"/>
                    <a:pt x="551" y="1458"/>
                    <a:pt x="625" y="1482"/>
                  </a:cubicBezTo>
                  <a:cubicBezTo>
                    <a:pt x="723" y="1605"/>
                    <a:pt x="845" y="1715"/>
                    <a:pt x="980" y="1788"/>
                  </a:cubicBezTo>
                  <a:cubicBezTo>
                    <a:pt x="992" y="1793"/>
                    <a:pt x="1002" y="1795"/>
                    <a:pt x="1011" y="1795"/>
                  </a:cubicBezTo>
                  <a:cubicBezTo>
                    <a:pt x="1051" y="1795"/>
                    <a:pt x="1075" y="1759"/>
                    <a:pt x="1115" y="1739"/>
                  </a:cubicBezTo>
                  <a:cubicBezTo>
                    <a:pt x="1237" y="1874"/>
                    <a:pt x="1396" y="1960"/>
                    <a:pt x="1580" y="1972"/>
                  </a:cubicBezTo>
                  <a:cubicBezTo>
                    <a:pt x="1592" y="2009"/>
                    <a:pt x="1617" y="2033"/>
                    <a:pt x="1580" y="2058"/>
                  </a:cubicBezTo>
                  <a:cubicBezTo>
                    <a:pt x="1531" y="2082"/>
                    <a:pt x="1482" y="2107"/>
                    <a:pt x="1555" y="2144"/>
                  </a:cubicBezTo>
                  <a:cubicBezTo>
                    <a:pt x="1641" y="2180"/>
                    <a:pt x="1714" y="2205"/>
                    <a:pt x="1800" y="2229"/>
                  </a:cubicBezTo>
                  <a:cubicBezTo>
                    <a:pt x="1886" y="2266"/>
                    <a:pt x="1935" y="2303"/>
                    <a:pt x="1910" y="2364"/>
                  </a:cubicBezTo>
                  <a:cubicBezTo>
                    <a:pt x="1901" y="2393"/>
                    <a:pt x="1884" y="2401"/>
                    <a:pt x="1864" y="2401"/>
                  </a:cubicBezTo>
                  <a:cubicBezTo>
                    <a:pt x="1837" y="2401"/>
                    <a:pt x="1805" y="2387"/>
                    <a:pt x="1778" y="2387"/>
                  </a:cubicBezTo>
                  <a:cubicBezTo>
                    <a:pt x="1773" y="2387"/>
                    <a:pt x="1768" y="2387"/>
                    <a:pt x="1763" y="2388"/>
                  </a:cubicBezTo>
                  <a:cubicBezTo>
                    <a:pt x="1731" y="2362"/>
                    <a:pt x="1691" y="2350"/>
                    <a:pt x="1651" y="2350"/>
                  </a:cubicBezTo>
                  <a:cubicBezTo>
                    <a:pt x="1617" y="2350"/>
                    <a:pt x="1584" y="2359"/>
                    <a:pt x="1555" y="2376"/>
                  </a:cubicBezTo>
                  <a:cubicBezTo>
                    <a:pt x="1596" y="2417"/>
                    <a:pt x="1653" y="2441"/>
                    <a:pt x="1714" y="2441"/>
                  </a:cubicBezTo>
                  <a:cubicBezTo>
                    <a:pt x="1726" y="2441"/>
                    <a:pt x="1739" y="2440"/>
                    <a:pt x="1751" y="2437"/>
                  </a:cubicBezTo>
                  <a:cubicBezTo>
                    <a:pt x="1861" y="2499"/>
                    <a:pt x="1996" y="2523"/>
                    <a:pt x="2119" y="2523"/>
                  </a:cubicBezTo>
                  <a:cubicBezTo>
                    <a:pt x="2045" y="2339"/>
                    <a:pt x="2033" y="2144"/>
                    <a:pt x="1849" y="2046"/>
                  </a:cubicBezTo>
                  <a:lnTo>
                    <a:pt x="1629" y="1923"/>
                  </a:lnTo>
                  <a:cubicBezTo>
                    <a:pt x="1519" y="1837"/>
                    <a:pt x="1531" y="1788"/>
                    <a:pt x="1666" y="1739"/>
                  </a:cubicBezTo>
                  <a:cubicBezTo>
                    <a:pt x="1812" y="1691"/>
                    <a:pt x="1812" y="1678"/>
                    <a:pt x="1763" y="1568"/>
                  </a:cubicBezTo>
                  <a:cubicBezTo>
                    <a:pt x="1727" y="1531"/>
                    <a:pt x="1702" y="1470"/>
                    <a:pt x="1641" y="1470"/>
                  </a:cubicBezTo>
                  <a:cubicBezTo>
                    <a:pt x="1592" y="1544"/>
                    <a:pt x="1690" y="1593"/>
                    <a:pt x="1653" y="1654"/>
                  </a:cubicBezTo>
                  <a:lnTo>
                    <a:pt x="1678" y="1642"/>
                  </a:lnTo>
                  <a:lnTo>
                    <a:pt x="1678" y="1642"/>
                  </a:lnTo>
                  <a:cubicBezTo>
                    <a:pt x="1678" y="1654"/>
                    <a:pt x="1666" y="1654"/>
                    <a:pt x="1653" y="1654"/>
                  </a:cubicBezTo>
                  <a:cubicBezTo>
                    <a:pt x="1633" y="1668"/>
                    <a:pt x="1613" y="1673"/>
                    <a:pt x="1592" y="1673"/>
                  </a:cubicBezTo>
                  <a:cubicBezTo>
                    <a:pt x="1518" y="1673"/>
                    <a:pt x="1441" y="1604"/>
                    <a:pt x="1363" y="1604"/>
                  </a:cubicBezTo>
                  <a:cubicBezTo>
                    <a:pt x="1329" y="1604"/>
                    <a:pt x="1295" y="1617"/>
                    <a:pt x="1261" y="1654"/>
                  </a:cubicBezTo>
                  <a:cubicBezTo>
                    <a:pt x="1260" y="1655"/>
                    <a:pt x="1259" y="1655"/>
                    <a:pt x="1257" y="1655"/>
                  </a:cubicBezTo>
                  <a:cubicBezTo>
                    <a:pt x="1237" y="1655"/>
                    <a:pt x="1174" y="1599"/>
                    <a:pt x="1151" y="1544"/>
                  </a:cubicBezTo>
                  <a:cubicBezTo>
                    <a:pt x="1129" y="1500"/>
                    <a:pt x="1137" y="1456"/>
                    <a:pt x="1077" y="1456"/>
                  </a:cubicBezTo>
                  <a:cubicBezTo>
                    <a:pt x="1070" y="1456"/>
                    <a:pt x="1062" y="1457"/>
                    <a:pt x="1053" y="1458"/>
                  </a:cubicBezTo>
                  <a:lnTo>
                    <a:pt x="968" y="1507"/>
                  </a:lnTo>
                  <a:cubicBezTo>
                    <a:pt x="772" y="1286"/>
                    <a:pt x="600" y="1042"/>
                    <a:pt x="429" y="809"/>
                  </a:cubicBezTo>
                  <a:cubicBezTo>
                    <a:pt x="319" y="674"/>
                    <a:pt x="172" y="515"/>
                    <a:pt x="184" y="307"/>
                  </a:cubicBezTo>
                  <a:cubicBezTo>
                    <a:pt x="196" y="197"/>
                    <a:pt x="159" y="87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4509;p36">
              <a:extLst>
                <a:ext uri="{FF2B5EF4-FFF2-40B4-BE49-F238E27FC236}">
                  <a16:creationId xmlns:a16="http://schemas.microsoft.com/office/drawing/2014/main" id="{27E9F3FD-DB41-8C7B-BC7E-34C3C3C94AF1}"/>
                </a:ext>
              </a:extLst>
            </p:cNvPr>
            <p:cNvSpPr/>
            <p:nvPr/>
          </p:nvSpPr>
          <p:spPr>
            <a:xfrm>
              <a:off x="6438775" y="921575"/>
              <a:ext cx="19000" cy="20525"/>
            </a:xfrm>
            <a:custGeom>
              <a:avLst/>
              <a:gdLst/>
              <a:ahLst/>
              <a:cxnLst/>
              <a:rect l="l" t="t" r="r" b="b"/>
              <a:pathLst>
                <a:path w="760" h="821" extrusionOk="0">
                  <a:moveTo>
                    <a:pt x="417" y="0"/>
                  </a:moveTo>
                  <a:cubicBezTo>
                    <a:pt x="453" y="208"/>
                    <a:pt x="343" y="404"/>
                    <a:pt x="147" y="478"/>
                  </a:cubicBezTo>
                  <a:cubicBezTo>
                    <a:pt x="123" y="490"/>
                    <a:pt x="98" y="514"/>
                    <a:pt x="86" y="551"/>
                  </a:cubicBezTo>
                  <a:cubicBezTo>
                    <a:pt x="37" y="625"/>
                    <a:pt x="0" y="698"/>
                    <a:pt x="86" y="784"/>
                  </a:cubicBezTo>
                  <a:cubicBezTo>
                    <a:pt x="109" y="811"/>
                    <a:pt x="131" y="821"/>
                    <a:pt x="152" y="821"/>
                  </a:cubicBezTo>
                  <a:cubicBezTo>
                    <a:pt x="198" y="821"/>
                    <a:pt x="240" y="772"/>
                    <a:pt x="282" y="747"/>
                  </a:cubicBezTo>
                  <a:cubicBezTo>
                    <a:pt x="429" y="661"/>
                    <a:pt x="466" y="490"/>
                    <a:pt x="588" y="404"/>
                  </a:cubicBezTo>
                  <a:cubicBezTo>
                    <a:pt x="710" y="331"/>
                    <a:pt x="759" y="221"/>
                    <a:pt x="613" y="123"/>
                  </a:cubicBezTo>
                  <a:cubicBezTo>
                    <a:pt x="551" y="74"/>
                    <a:pt x="490" y="25"/>
                    <a:pt x="41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4510;p36">
              <a:extLst>
                <a:ext uri="{FF2B5EF4-FFF2-40B4-BE49-F238E27FC236}">
                  <a16:creationId xmlns:a16="http://schemas.microsoft.com/office/drawing/2014/main" id="{98C8D520-C41B-8F52-CF5A-2392DAFDCEA7}"/>
                </a:ext>
              </a:extLst>
            </p:cNvPr>
            <p:cNvSpPr/>
            <p:nvPr/>
          </p:nvSpPr>
          <p:spPr>
            <a:xfrm>
              <a:off x="6232450" y="1240525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" y="13"/>
                  </a:move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4511;p36">
              <a:extLst>
                <a:ext uri="{FF2B5EF4-FFF2-40B4-BE49-F238E27FC236}">
                  <a16:creationId xmlns:a16="http://schemas.microsoft.com/office/drawing/2014/main" id="{D861AFF5-80EE-7DBA-935E-EF69A154CA7B}"/>
                </a:ext>
              </a:extLst>
            </p:cNvPr>
            <p:cNvSpPr/>
            <p:nvPr/>
          </p:nvSpPr>
          <p:spPr>
            <a:xfrm>
              <a:off x="6277750" y="1253075"/>
              <a:ext cx="32475" cy="30750"/>
            </a:xfrm>
            <a:custGeom>
              <a:avLst/>
              <a:gdLst/>
              <a:ahLst/>
              <a:cxnLst/>
              <a:rect l="l" t="t" r="r" b="b"/>
              <a:pathLst>
                <a:path w="1299" h="1230" extrusionOk="0">
                  <a:moveTo>
                    <a:pt x="74" y="0"/>
                  </a:moveTo>
                  <a:cubicBezTo>
                    <a:pt x="13" y="0"/>
                    <a:pt x="1" y="49"/>
                    <a:pt x="13" y="111"/>
                  </a:cubicBezTo>
                  <a:lnTo>
                    <a:pt x="111" y="208"/>
                  </a:lnTo>
                  <a:cubicBezTo>
                    <a:pt x="148" y="270"/>
                    <a:pt x="148" y="355"/>
                    <a:pt x="246" y="368"/>
                  </a:cubicBezTo>
                  <a:cubicBezTo>
                    <a:pt x="283" y="429"/>
                    <a:pt x="332" y="490"/>
                    <a:pt x="393" y="539"/>
                  </a:cubicBezTo>
                  <a:lnTo>
                    <a:pt x="454" y="588"/>
                  </a:lnTo>
                  <a:cubicBezTo>
                    <a:pt x="478" y="674"/>
                    <a:pt x="540" y="723"/>
                    <a:pt x="625" y="759"/>
                  </a:cubicBezTo>
                  <a:lnTo>
                    <a:pt x="674" y="796"/>
                  </a:lnTo>
                  <a:cubicBezTo>
                    <a:pt x="772" y="857"/>
                    <a:pt x="834" y="955"/>
                    <a:pt x="932" y="1017"/>
                  </a:cubicBezTo>
                  <a:lnTo>
                    <a:pt x="1017" y="1066"/>
                  </a:lnTo>
                  <a:cubicBezTo>
                    <a:pt x="1029" y="1139"/>
                    <a:pt x="1103" y="1151"/>
                    <a:pt x="1152" y="1188"/>
                  </a:cubicBezTo>
                  <a:cubicBezTo>
                    <a:pt x="1179" y="1188"/>
                    <a:pt x="1207" y="1229"/>
                    <a:pt x="1250" y="1229"/>
                  </a:cubicBezTo>
                  <a:cubicBezTo>
                    <a:pt x="1264" y="1229"/>
                    <a:pt x="1280" y="1225"/>
                    <a:pt x="1299" y="1212"/>
                  </a:cubicBezTo>
                  <a:cubicBezTo>
                    <a:pt x="1029" y="906"/>
                    <a:pt x="662" y="698"/>
                    <a:pt x="405" y="380"/>
                  </a:cubicBezTo>
                  <a:cubicBezTo>
                    <a:pt x="393" y="282"/>
                    <a:pt x="319" y="233"/>
                    <a:pt x="246" y="196"/>
                  </a:cubicBezTo>
                  <a:cubicBezTo>
                    <a:pt x="234" y="196"/>
                    <a:pt x="234" y="184"/>
                    <a:pt x="234" y="172"/>
                  </a:cubicBezTo>
                  <a:cubicBezTo>
                    <a:pt x="221" y="74"/>
                    <a:pt x="185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4512;p36">
              <a:extLst>
                <a:ext uri="{FF2B5EF4-FFF2-40B4-BE49-F238E27FC236}">
                  <a16:creationId xmlns:a16="http://schemas.microsoft.com/office/drawing/2014/main" id="{171C91DF-EE35-D3AC-67EE-E0009E57E5A5}"/>
                </a:ext>
              </a:extLst>
            </p:cNvPr>
            <p:cNvSpPr/>
            <p:nvPr/>
          </p:nvSpPr>
          <p:spPr>
            <a:xfrm>
              <a:off x="6632525" y="1108275"/>
              <a:ext cx="23300" cy="41050"/>
            </a:xfrm>
            <a:custGeom>
              <a:avLst/>
              <a:gdLst/>
              <a:ahLst/>
              <a:cxnLst/>
              <a:rect l="l" t="t" r="r" b="b"/>
              <a:pathLst>
                <a:path w="932" h="1642" extrusionOk="0">
                  <a:moveTo>
                    <a:pt x="77" y="1"/>
                  </a:moveTo>
                  <a:cubicBezTo>
                    <a:pt x="59" y="1"/>
                    <a:pt x="37" y="13"/>
                    <a:pt x="1" y="38"/>
                  </a:cubicBezTo>
                  <a:cubicBezTo>
                    <a:pt x="442" y="478"/>
                    <a:pt x="650" y="1054"/>
                    <a:pt x="895" y="1642"/>
                  </a:cubicBezTo>
                  <a:cubicBezTo>
                    <a:pt x="931" y="1262"/>
                    <a:pt x="380" y="258"/>
                    <a:pt x="135" y="38"/>
                  </a:cubicBezTo>
                  <a:cubicBezTo>
                    <a:pt x="111" y="13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4513;p36">
              <a:extLst>
                <a:ext uri="{FF2B5EF4-FFF2-40B4-BE49-F238E27FC236}">
                  <a16:creationId xmlns:a16="http://schemas.microsoft.com/office/drawing/2014/main" id="{963F3C3F-58DA-419F-1CC8-E219823A8B32}"/>
                </a:ext>
              </a:extLst>
            </p:cNvPr>
            <p:cNvSpPr/>
            <p:nvPr/>
          </p:nvSpPr>
          <p:spPr>
            <a:xfrm>
              <a:off x="6507950" y="1219100"/>
              <a:ext cx="28800" cy="138075"/>
            </a:xfrm>
            <a:custGeom>
              <a:avLst/>
              <a:gdLst/>
              <a:ahLst/>
              <a:cxnLst/>
              <a:rect l="l" t="t" r="r" b="b"/>
              <a:pathLst>
                <a:path w="1152" h="5523" extrusionOk="0">
                  <a:moveTo>
                    <a:pt x="515" y="4665"/>
                  </a:moveTo>
                  <a:lnTo>
                    <a:pt x="502" y="4702"/>
                  </a:lnTo>
                  <a:cubicBezTo>
                    <a:pt x="502" y="4690"/>
                    <a:pt x="502" y="4677"/>
                    <a:pt x="515" y="4665"/>
                  </a:cubicBezTo>
                  <a:close/>
                  <a:moveTo>
                    <a:pt x="135" y="0"/>
                  </a:moveTo>
                  <a:cubicBezTo>
                    <a:pt x="62" y="159"/>
                    <a:pt x="147" y="270"/>
                    <a:pt x="160" y="404"/>
                  </a:cubicBezTo>
                  <a:cubicBezTo>
                    <a:pt x="196" y="539"/>
                    <a:pt x="209" y="674"/>
                    <a:pt x="209" y="808"/>
                  </a:cubicBezTo>
                  <a:cubicBezTo>
                    <a:pt x="138" y="785"/>
                    <a:pt x="147" y="648"/>
                    <a:pt x="17" y="648"/>
                  </a:cubicBezTo>
                  <a:cubicBezTo>
                    <a:pt x="12" y="648"/>
                    <a:pt x="6" y="649"/>
                    <a:pt x="0" y="649"/>
                  </a:cubicBezTo>
                  <a:cubicBezTo>
                    <a:pt x="62" y="759"/>
                    <a:pt x="111" y="857"/>
                    <a:pt x="172" y="955"/>
                  </a:cubicBezTo>
                  <a:lnTo>
                    <a:pt x="270" y="1249"/>
                  </a:lnTo>
                  <a:cubicBezTo>
                    <a:pt x="270" y="1335"/>
                    <a:pt x="184" y="1408"/>
                    <a:pt x="258" y="1482"/>
                  </a:cubicBezTo>
                  <a:lnTo>
                    <a:pt x="258" y="1494"/>
                  </a:lnTo>
                  <a:cubicBezTo>
                    <a:pt x="98" y="1567"/>
                    <a:pt x="135" y="1665"/>
                    <a:pt x="209" y="1776"/>
                  </a:cubicBezTo>
                  <a:cubicBezTo>
                    <a:pt x="209" y="1886"/>
                    <a:pt x="233" y="2008"/>
                    <a:pt x="270" y="2118"/>
                  </a:cubicBezTo>
                  <a:lnTo>
                    <a:pt x="270" y="2376"/>
                  </a:lnTo>
                  <a:lnTo>
                    <a:pt x="221" y="2547"/>
                  </a:lnTo>
                  <a:cubicBezTo>
                    <a:pt x="210" y="2502"/>
                    <a:pt x="209" y="2447"/>
                    <a:pt x="134" y="2447"/>
                  </a:cubicBezTo>
                  <a:cubicBezTo>
                    <a:pt x="127" y="2447"/>
                    <a:pt x="119" y="2448"/>
                    <a:pt x="111" y="2449"/>
                  </a:cubicBezTo>
                  <a:cubicBezTo>
                    <a:pt x="172" y="2694"/>
                    <a:pt x="245" y="2939"/>
                    <a:pt x="343" y="3171"/>
                  </a:cubicBezTo>
                  <a:cubicBezTo>
                    <a:pt x="233" y="3331"/>
                    <a:pt x="404" y="3490"/>
                    <a:pt x="343" y="3661"/>
                  </a:cubicBezTo>
                  <a:cubicBezTo>
                    <a:pt x="282" y="3967"/>
                    <a:pt x="147" y="4261"/>
                    <a:pt x="343" y="4555"/>
                  </a:cubicBezTo>
                  <a:cubicBezTo>
                    <a:pt x="368" y="4653"/>
                    <a:pt x="404" y="4751"/>
                    <a:pt x="429" y="4849"/>
                  </a:cubicBezTo>
                  <a:cubicBezTo>
                    <a:pt x="417" y="4935"/>
                    <a:pt x="478" y="4996"/>
                    <a:pt x="490" y="5069"/>
                  </a:cubicBezTo>
                  <a:cubicBezTo>
                    <a:pt x="484" y="5070"/>
                    <a:pt x="478" y="5070"/>
                    <a:pt x="472" y="5070"/>
                  </a:cubicBezTo>
                  <a:cubicBezTo>
                    <a:pt x="312" y="5070"/>
                    <a:pt x="228" y="4920"/>
                    <a:pt x="86" y="4849"/>
                  </a:cubicBezTo>
                  <a:lnTo>
                    <a:pt x="86" y="4849"/>
                  </a:lnTo>
                  <a:cubicBezTo>
                    <a:pt x="171" y="5150"/>
                    <a:pt x="753" y="5523"/>
                    <a:pt x="1133" y="5523"/>
                  </a:cubicBezTo>
                  <a:cubicBezTo>
                    <a:pt x="1139" y="5523"/>
                    <a:pt x="1145" y="5522"/>
                    <a:pt x="1151" y="5522"/>
                  </a:cubicBezTo>
                  <a:cubicBezTo>
                    <a:pt x="1029" y="5339"/>
                    <a:pt x="809" y="5326"/>
                    <a:pt x="662" y="5192"/>
                  </a:cubicBezTo>
                  <a:cubicBezTo>
                    <a:pt x="711" y="5179"/>
                    <a:pt x="809" y="5167"/>
                    <a:pt x="698" y="5106"/>
                  </a:cubicBezTo>
                  <a:cubicBezTo>
                    <a:pt x="527" y="5008"/>
                    <a:pt x="515" y="4837"/>
                    <a:pt x="515" y="4665"/>
                  </a:cubicBezTo>
                  <a:cubicBezTo>
                    <a:pt x="490" y="4494"/>
                    <a:pt x="515" y="4322"/>
                    <a:pt x="564" y="4151"/>
                  </a:cubicBezTo>
                  <a:cubicBezTo>
                    <a:pt x="649" y="4041"/>
                    <a:pt x="539" y="4065"/>
                    <a:pt x="490" y="4041"/>
                  </a:cubicBezTo>
                  <a:lnTo>
                    <a:pt x="490" y="4041"/>
                  </a:lnTo>
                  <a:lnTo>
                    <a:pt x="502" y="4053"/>
                  </a:lnTo>
                  <a:cubicBezTo>
                    <a:pt x="490" y="4053"/>
                    <a:pt x="478" y="4041"/>
                    <a:pt x="478" y="4029"/>
                  </a:cubicBezTo>
                  <a:lnTo>
                    <a:pt x="478" y="4029"/>
                  </a:lnTo>
                  <a:cubicBezTo>
                    <a:pt x="478" y="4029"/>
                    <a:pt x="490" y="4041"/>
                    <a:pt x="490" y="4041"/>
                  </a:cubicBezTo>
                  <a:lnTo>
                    <a:pt x="478" y="4016"/>
                  </a:lnTo>
                  <a:lnTo>
                    <a:pt x="478" y="3796"/>
                  </a:lnTo>
                  <a:cubicBezTo>
                    <a:pt x="600" y="3796"/>
                    <a:pt x="564" y="3735"/>
                    <a:pt x="527" y="3673"/>
                  </a:cubicBezTo>
                  <a:lnTo>
                    <a:pt x="404" y="3147"/>
                  </a:lnTo>
                  <a:lnTo>
                    <a:pt x="392" y="3110"/>
                  </a:lnTo>
                  <a:cubicBezTo>
                    <a:pt x="466" y="2853"/>
                    <a:pt x="551" y="2596"/>
                    <a:pt x="429" y="2327"/>
                  </a:cubicBezTo>
                  <a:cubicBezTo>
                    <a:pt x="429" y="2290"/>
                    <a:pt x="429" y="2253"/>
                    <a:pt x="392" y="2241"/>
                  </a:cubicBezTo>
                  <a:cubicBezTo>
                    <a:pt x="380" y="2094"/>
                    <a:pt x="356" y="1947"/>
                    <a:pt x="343" y="1812"/>
                  </a:cubicBezTo>
                  <a:cubicBezTo>
                    <a:pt x="368" y="1714"/>
                    <a:pt x="331" y="1616"/>
                    <a:pt x="343" y="1531"/>
                  </a:cubicBezTo>
                  <a:lnTo>
                    <a:pt x="343" y="1531"/>
                  </a:lnTo>
                  <a:cubicBezTo>
                    <a:pt x="441" y="1800"/>
                    <a:pt x="417" y="2106"/>
                    <a:pt x="539" y="2376"/>
                  </a:cubicBezTo>
                  <a:cubicBezTo>
                    <a:pt x="551" y="2388"/>
                    <a:pt x="551" y="2388"/>
                    <a:pt x="564" y="2388"/>
                  </a:cubicBezTo>
                  <a:cubicBezTo>
                    <a:pt x="551" y="2547"/>
                    <a:pt x="551" y="2547"/>
                    <a:pt x="649" y="2547"/>
                  </a:cubicBezTo>
                  <a:lnTo>
                    <a:pt x="649" y="2376"/>
                  </a:lnTo>
                  <a:lnTo>
                    <a:pt x="649" y="2290"/>
                  </a:lnTo>
                  <a:cubicBezTo>
                    <a:pt x="662" y="2180"/>
                    <a:pt x="649" y="2069"/>
                    <a:pt x="613" y="1959"/>
                  </a:cubicBezTo>
                  <a:cubicBezTo>
                    <a:pt x="539" y="1286"/>
                    <a:pt x="307" y="661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4514;p36">
              <a:extLst>
                <a:ext uri="{FF2B5EF4-FFF2-40B4-BE49-F238E27FC236}">
                  <a16:creationId xmlns:a16="http://schemas.microsoft.com/office/drawing/2014/main" id="{4B288479-D30C-C496-0BA3-62FD0BD81216}"/>
                </a:ext>
              </a:extLst>
            </p:cNvPr>
            <p:cNvSpPr/>
            <p:nvPr/>
          </p:nvSpPr>
          <p:spPr>
            <a:xfrm>
              <a:off x="6600075" y="987075"/>
              <a:ext cx="30650" cy="22375"/>
            </a:xfrm>
            <a:custGeom>
              <a:avLst/>
              <a:gdLst/>
              <a:ahLst/>
              <a:cxnLst/>
              <a:rect l="l" t="t" r="r" b="b"/>
              <a:pathLst>
                <a:path w="1226" h="895" extrusionOk="0">
                  <a:moveTo>
                    <a:pt x="1" y="0"/>
                  </a:moveTo>
                  <a:lnTo>
                    <a:pt x="1" y="0"/>
                  </a:lnTo>
                  <a:cubicBezTo>
                    <a:pt x="442" y="245"/>
                    <a:pt x="821" y="600"/>
                    <a:pt x="1225" y="894"/>
                  </a:cubicBezTo>
                  <a:cubicBezTo>
                    <a:pt x="919" y="478"/>
                    <a:pt x="491" y="172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4515;p36">
              <a:extLst>
                <a:ext uri="{FF2B5EF4-FFF2-40B4-BE49-F238E27FC236}">
                  <a16:creationId xmlns:a16="http://schemas.microsoft.com/office/drawing/2014/main" id="{640B6F39-52FD-6873-699F-E5A2B6EF5EBA}"/>
                </a:ext>
              </a:extLst>
            </p:cNvPr>
            <p:cNvSpPr/>
            <p:nvPr/>
          </p:nvSpPr>
          <p:spPr>
            <a:xfrm>
              <a:off x="6558450" y="912675"/>
              <a:ext cx="26650" cy="6300"/>
            </a:xfrm>
            <a:custGeom>
              <a:avLst/>
              <a:gdLst/>
              <a:ahLst/>
              <a:cxnLst/>
              <a:rect l="l" t="t" r="r" b="b"/>
              <a:pathLst>
                <a:path w="1066" h="252" extrusionOk="0">
                  <a:moveTo>
                    <a:pt x="203" y="1"/>
                  </a:moveTo>
                  <a:cubicBezTo>
                    <a:pt x="137" y="1"/>
                    <a:pt x="70" y="8"/>
                    <a:pt x="1" y="26"/>
                  </a:cubicBezTo>
                  <a:cubicBezTo>
                    <a:pt x="163" y="152"/>
                    <a:pt x="570" y="251"/>
                    <a:pt x="842" y="251"/>
                  </a:cubicBezTo>
                  <a:cubicBezTo>
                    <a:pt x="940" y="251"/>
                    <a:pt x="1021" y="238"/>
                    <a:pt x="1066" y="209"/>
                  </a:cubicBezTo>
                  <a:cubicBezTo>
                    <a:pt x="774" y="159"/>
                    <a:pt x="507" y="1"/>
                    <a:pt x="20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4516;p36">
              <a:extLst>
                <a:ext uri="{FF2B5EF4-FFF2-40B4-BE49-F238E27FC236}">
                  <a16:creationId xmlns:a16="http://schemas.microsoft.com/office/drawing/2014/main" id="{462C3765-94CB-D7B5-8EF6-4A27C3E2C9FF}"/>
                </a:ext>
              </a:extLst>
            </p:cNvPr>
            <p:cNvSpPr/>
            <p:nvPr/>
          </p:nvSpPr>
          <p:spPr>
            <a:xfrm>
              <a:off x="6204900" y="1186025"/>
              <a:ext cx="61250" cy="56850"/>
            </a:xfrm>
            <a:custGeom>
              <a:avLst/>
              <a:gdLst/>
              <a:ahLst/>
              <a:cxnLst/>
              <a:rect l="l" t="t" r="r" b="b"/>
              <a:pathLst>
                <a:path w="2450" h="2274" extrusionOk="0">
                  <a:moveTo>
                    <a:pt x="1" y="1"/>
                  </a:moveTo>
                  <a:lnTo>
                    <a:pt x="74" y="148"/>
                  </a:lnTo>
                  <a:lnTo>
                    <a:pt x="258" y="319"/>
                  </a:lnTo>
                  <a:lnTo>
                    <a:pt x="307" y="356"/>
                  </a:lnTo>
                  <a:cubicBezTo>
                    <a:pt x="283" y="527"/>
                    <a:pt x="442" y="540"/>
                    <a:pt x="552" y="613"/>
                  </a:cubicBezTo>
                  <a:lnTo>
                    <a:pt x="944" y="1005"/>
                  </a:lnTo>
                  <a:cubicBezTo>
                    <a:pt x="1029" y="1042"/>
                    <a:pt x="1054" y="1127"/>
                    <a:pt x="1127" y="1164"/>
                  </a:cubicBezTo>
                  <a:cubicBezTo>
                    <a:pt x="1176" y="1213"/>
                    <a:pt x="1176" y="1287"/>
                    <a:pt x="1262" y="1299"/>
                  </a:cubicBezTo>
                  <a:cubicBezTo>
                    <a:pt x="1273" y="1341"/>
                    <a:pt x="1293" y="1375"/>
                    <a:pt x="1330" y="1375"/>
                  </a:cubicBezTo>
                  <a:cubicBezTo>
                    <a:pt x="1335" y="1375"/>
                    <a:pt x="1341" y="1374"/>
                    <a:pt x="1348" y="1372"/>
                  </a:cubicBezTo>
                  <a:lnTo>
                    <a:pt x="1458" y="1531"/>
                  </a:lnTo>
                  <a:lnTo>
                    <a:pt x="1507" y="1568"/>
                  </a:lnTo>
                  <a:cubicBezTo>
                    <a:pt x="1519" y="1617"/>
                    <a:pt x="1556" y="1642"/>
                    <a:pt x="1593" y="1654"/>
                  </a:cubicBezTo>
                  <a:lnTo>
                    <a:pt x="1727" y="1752"/>
                  </a:lnTo>
                  <a:cubicBezTo>
                    <a:pt x="1740" y="1825"/>
                    <a:pt x="1801" y="1838"/>
                    <a:pt x="1850" y="1874"/>
                  </a:cubicBezTo>
                  <a:cubicBezTo>
                    <a:pt x="1886" y="1911"/>
                    <a:pt x="1972" y="1923"/>
                    <a:pt x="1984" y="1997"/>
                  </a:cubicBezTo>
                  <a:lnTo>
                    <a:pt x="2193" y="2144"/>
                  </a:lnTo>
                  <a:cubicBezTo>
                    <a:pt x="2245" y="2186"/>
                    <a:pt x="2280" y="2273"/>
                    <a:pt x="2343" y="2273"/>
                  </a:cubicBezTo>
                  <a:cubicBezTo>
                    <a:pt x="2353" y="2273"/>
                    <a:pt x="2364" y="2271"/>
                    <a:pt x="2376" y="2266"/>
                  </a:cubicBezTo>
                  <a:cubicBezTo>
                    <a:pt x="2450" y="2229"/>
                    <a:pt x="2340" y="2180"/>
                    <a:pt x="2327" y="2131"/>
                  </a:cubicBezTo>
                  <a:lnTo>
                    <a:pt x="2254" y="2107"/>
                  </a:lnTo>
                  <a:cubicBezTo>
                    <a:pt x="2254" y="2033"/>
                    <a:pt x="2193" y="2033"/>
                    <a:pt x="2156" y="2009"/>
                  </a:cubicBezTo>
                  <a:cubicBezTo>
                    <a:pt x="2107" y="1972"/>
                    <a:pt x="2058" y="1935"/>
                    <a:pt x="2033" y="1874"/>
                  </a:cubicBezTo>
                  <a:lnTo>
                    <a:pt x="1654" y="1568"/>
                  </a:lnTo>
                  <a:lnTo>
                    <a:pt x="1556" y="1482"/>
                  </a:lnTo>
                  <a:lnTo>
                    <a:pt x="1384" y="1299"/>
                  </a:lnTo>
                  <a:cubicBezTo>
                    <a:pt x="1078" y="944"/>
                    <a:pt x="723" y="638"/>
                    <a:pt x="380" y="319"/>
                  </a:cubicBezTo>
                  <a:cubicBezTo>
                    <a:pt x="295" y="172"/>
                    <a:pt x="160" y="62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4517;p36">
              <a:extLst>
                <a:ext uri="{FF2B5EF4-FFF2-40B4-BE49-F238E27FC236}">
                  <a16:creationId xmlns:a16="http://schemas.microsoft.com/office/drawing/2014/main" id="{E2767A85-394B-0932-85A3-2178A6C362C2}"/>
                </a:ext>
              </a:extLst>
            </p:cNvPr>
            <p:cNvSpPr/>
            <p:nvPr/>
          </p:nvSpPr>
          <p:spPr>
            <a:xfrm>
              <a:off x="6471225" y="970700"/>
              <a:ext cx="16850" cy="18300"/>
            </a:xfrm>
            <a:custGeom>
              <a:avLst/>
              <a:gdLst/>
              <a:ahLst/>
              <a:cxnLst/>
              <a:rect l="l" t="t" r="r" b="b"/>
              <a:pathLst>
                <a:path w="674" h="732" extrusionOk="0">
                  <a:moveTo>
                    <a:pt x="534" y="0"/>
                  </a:moveTo>
                  <a:cubicBezTo>
                    <a:pt x="490" y="0"/>
                    <a:pt x="463" y="46"/>
                    <a:pt x="453" y="117"/>
                  </a:cubicBezTo>
                  <a:cubicBezTo>
                    <a:pt x="429" y="264"/>
                    <a:pt x="221" y="325"/>
                    <a:pt x="233" y="508"/>
                  </a:cubicBezTo>
                  <a:lnTo>
                    <a:pt x="184" y="508"/>
                  </a:lnTo>
                  <a:cubicBezTo>
                    <a:pt x="164" y="500"/>
                    <a:pt x="149" y="497"/>
                    <a:pt x="139" y="497"/>
                  </a:cubicBezTo>
                  <a:cubicBezTo>
                    <a:pt x="86" y="497"/>
                    <a:pt x="141" y="586"/>
                    <a:pt x="110" y="606"/>
                  </a:cubicBezTo>
                  <a:cubicBezTo>
                    <a:pt x="37" y="606"/>
                    <a:pt x="0" y="643"/>
                    <a:pt x="37" y="704"/>
                  </a:cubicBezTo>
                  <a:cubicBezTo>
                    <a:pt x="45" y="724"/>
                    <a:pt x="57" y="731"/>
                    <a:pt x="70" y="731"/>
                  </a:cubicBezTo>
                  <a:cubicBezTo>
                    <a:pt x="100" y="731"/>
                    <a:pt x="138" y="700"/>
                    <a:pt x="172" y="692"/>
                  </a:cubicBezTo>
                  <a:lnTo>
                    <a:pt x="294" y="692"/>
                  </a:lnTo>
                  <a:cubicBezTo>
                    <a:pt x="380" y="668"/>
                    <a:pt x="380" y="594"/>
                    <a:pt x="392" y="533"/>
                  </a:cubicBezTo>
                  <a:cubicBezTo>
                    <a:pt x="527" y="447"/>
                    <a:pt x="514" y="276"/>
                    <a:pt x="625" y="178"/>
                  </a:cubicBezTo>
                  <a:cubicBezTo>
                    <a:pt x="674" y="129"/>
                    <a:pt x="625" y="19"/>
                    <a:pt x="563" y="6"/>
                  </a:cubicBezTo>
                  <a:cubicBezTo>
                    <a:pt x="553" y="2"/>
                    <a:pt x="543" y="0"/>
                    <a:pt x="53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4518;p36">
              <a:extLst>
                <a:ext uri="{FF2B5EF4-FFF2-40B4-BE49-F238E27FC236}">
                  <a16:creationId xmlns:a16="http://schemas.microsoft.com/office/drawing/2014/main" id="{A2DCF7A1-8874-186D-B282-9724742B66E4}"/>
                </a:ext>
              </a:extLst>
            </p:cNvPr>
            <p:cNvSpPr/>
            <p:nvPr/>
          </p:nvSpPr>
          <p:spPr>
            <a:xfrm>
              <a:off x="6189300" y="1200325"/>
              <a:ext cx="63700" cy="57950"/>
            </a:xfrm>
            <a:custGeom>
              <a:avLst/>
              <a:gdLst/>
              <a:ahLst/>
              <a:cxnLst/>
              <a:rect l="l" t="t" r="r" b="b"/>
              <a:pathLst>
                <a:path w="2548" h="2318" extrusionOk="0">
                  <a:moveTo>
                    <a:pt x="40" y="1"/>
                  </a:moveTo>
                  <a:cubicBezTo>
                    <a:pt x="17" y="1"/>
                    <a:pt x="9" y="36"/>
                    <a:pt x="0" y="78"/>
                  </a:cubicBezTo>
                  <a:lnTo>
                    <a:pt x="147" y="200"/>
                  </a:lnTo>
                  <a:cubicBezTo>
                    <a:pt x="147" y="323"/>
                    <a:pt x="258" y="335"/>
                    <a:pt x="294" y="396"/>
                  </a:cubicBezTo>
                  <a:cubicBezTo>
                    <a:pt x="294" y="408"/>
                    <a:pt x="307" y="421"/>
                    <a:pt x="307" y="433"/>
                  </a:cubicBezTo>
                  <a:lnTo>
                    <a:pt x="356" y="445"/>
                  </a:lnTo>
                  <a:cubicBezTo>
                    <a:pt x="502" y="617"/>
                    <a:pt x="649" y="764"/>
                    <a:pt x="821" y="910"/>
                  </a:cubicBezTo>
                  <a:cubicBezTo>
                    <a:pt x="894" y="1045"/>
                    <a:pt x="1017" y="1155"/>
                    <a:pt x="1151" y="1217"/>
                  </a:cubicBezTo>
                  <a:cubicBezTo>
                    <a:pt x="1151" y="1229"/>
                    <a:pt x="1164" y="1241"/>
                    <a:pt x="1164" y="1253"/>
                  </a:cubicBezTo>
                  <a:cubicBezTo>
                    <a:pt x="1262" y="1400"/>
                    <a:pt x="1384" y="1510"/>
                    <a:pt x="1519" y="1596"/>
                  </a:cubicBezTo>
                  <a:cubicBezTo>
                    <a:pt x="1530" y="1674"/>
                    <a:pt x="1592" y="1732"/>
                    <a:pt x="1668" y="1732"/>
                  </a:cubicBezTo>
                  <a:cubicBezTo>
                    <a:pt x="1676" y="1732"/>
                    <a:pt x="1683" y="1732"/>
                    <a:pt x="1690" y="1731"/>
                  </a:cubicBezTo>
                  <a:cubicBezTo>
                    <a:pt x="1727" y="1780"/>
                    <a:pt x="1764" y="1829"/>
                    <a:pt x="1813" y="1865"/>
                  </a:cubicBezTo>
                  <a:lnTo>
                    <a:pt x="2033" y="2037"/>
                  </a:lnTo>
                  <a:cubicBezTo>
                    <a:pt x="2045" y="2110"/>
                    <a:pt x="2119" y="2086"/>
                    <a:pt x="2155" y="2123"/>
                  </a:cubicBezTo>
                  <a:cubicBezTo>
                    <a:pt x="2229" y="2196"/>
                    <a:pt x="2327" y="2257"/>
                    <a:pt x="2425" y="2294"/>
                  </a:cubicBezTo>
                  <a:cubicBezTo>
                    <a:pt x="2453" y="2294"/>
                    <a:pt x="2489" y="2318"/>
                    <a:pt x="2514" y="2318"/>
                  </a:cubicBezTo>
                  <a:cubicBezTo>
                    <a:pt x="2534" y="2318"/>
                    <a:pt x="2547" y="2304"/>
                    <a:pt x="2547" y="2257"/>
                  </a:cubicBezTo>
                  <a:lnTo>
                    <a:pt x="2510" y="2221"/>
                  </a:lnTo>
                  <a:cubicBezTo>
                    <a:pt x="2462" y="2159"/>
                    <a:pt x="2400" y="2110"/>
                    <a:pt x="2327" y="2086"/>
                  </a:cubicBezTo>
                  <a:cubicBezTo>
                    <a:pt x="2229" y="1976"/>
                    <a:pt x="2094" y="1914"/>
                    <a:pt x="1996" y="1792"/>
                  </a:cubicBezTo>
                  <a:cubicBezTo>
                    <a:pt x="1923" y="1706"/>
                    <a:pt x="1825" y="1645"/>
                    <a:pt x="1727" y="1608"/>
                  </a:cubicBezTo>
                  <a:cubicBezTo>
                    <a:pt x="1592" y="1461"/>
                    <a:pt x="1519" y="1253"/>
                    <a:pt x="1298" y="1217"/>
                  </a:cubicBezTo>
                  <a:cubicBezTo>
                    <a:pt x="1277" y="1185"/>
                    <a:pt x="1265" y="1153"/>
                    <a:pt x="1230" y="1153"/>
                  </a:cubicBezTo>
                  <a:cubicBezTo>
                    <a:pt x="1225" y="1153"/>
                    <a:pt x="1219" y="1154"/>
                    <a:pt x="1213" y="1155"/>
                  </a:cubicBezTo>
                  <a:cubicBezTo>
                    <a:pt x="1213" y="1143"/>
                    <a:pt x="1188" y="1131"/>
                    <a:pt x="1176" y="1119"/>
                  </a:cubicBezTo>
                  <a:cubicBezTo>
                    <a:pt x="1176" y="1106"/>
                    <a:pt x="1164" y="1094"/>
                    <a:pt x="1164" y="1082"/>
                  </a:cubicBezTo>
                  <a:cubicBezTo>
                    <a:pt x="1164" y="1033"/>
                    <a:pt x="1127" y="996"/>
                    <a:pt x="1078" y="996"/>
                  </a:cubicBezTo>
                  <a:lnTo>
                    <a:pt x="1041" y="959"/>
                  </a:lnTo>
                  <a:cubicBezTo>
                    <a:pt x="1017" y="825"/>
                    <a:pt x="894" y="800"/>
                    <a:pt x="809" y="739"/>
                  </a:cubicBezTo>
                  <a:lnTo>
                    <a:pt x="772" y="702"/>
                  </a:lnTo>
                  <a:cubicBezTo>
                    <a:pt x="760" y="555"/>
                    <a:pt x="649" y="445"/>
                    <a:pt x="502" y="433"/>
                  </a:cubicBezTo>
                  <a:lnTo>
                    <a:pt x="478" y="396"/>
                  </a:lnTo>
                  <a:lnTo>
                    <a:pt x="221" y="164"/>
                  </a:lnTo>
                  <a:cubicBezTo>
                    <a:pt x="184" y="115"/>
                    <a:pt x="135" y="66"/>
                    <a:pt x="86" y="29"/>
                  </a:cubicBezTo>
                  <a:cubicBezTo>
                    <a:pt x="66" y="9"/>
                    <a:pt x="52" y="1"/>
                    <a:pt x="4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4519;p36">
              <a:extLst>
                <a:ext uri="{FF2B5EF4-FFF2-40B4-BE49-F238E27FC236}">
                  <a16:creationId xmlns:a16="http://schemas.microsoft.com/office/drawing/2014/main" id="{3A5602DB-775C-99FD-9891-DAB0C13B6017}"/>
                </a:ext>
              </a:extLst>
            </p:cNvPr>
            <p:cNvSpPr/>
            <p:nvPr/>
          </p:nvSpPr>
          <p:spPr>
            <a:xfrm>
              <a:off x="6196950" y="121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4520;p36">
              <a:extLst>
                <a:ext uri="{FF2B5EF4-FFF2-40B4-BE49-F238E27FC236}">
                  <a16:creationId xmlns:a16="http://schemas.microsoft.com/office/drawing/2014/main" id="{F4388D75-0A8A-0AD1-E738-613CD6D0049F}"/>
                </a:ext>
              </a:extLst>
            </p:cNvPr>
            <p:cNvSpPr/>
            <p:nvPr/>
          </p:nvSpPr>
          <p:spPr>
            <a:xfrm>
              <a:off x="6408150" y="1198575"/>
              <a:ext cx="40125" cy="50550"/>
            </a:xfrm>
            <a:custGeom>
              <a:avLst/>
              <a:gdLst/>
              <a:ahLst/>
              <a:cxnLst/>
              <a:rect l="l" t="t" r="r" b="b"/>
              <a:pathLst>
                <a:path w="1605" h="2022" extrusionOk="0">
                  <a:moveTo>
                    <a:pt x="1" y="1"/>
                  </a:moveTo>
                  <a:cubicBezTo>
                    <a:pt x="1" y="258"/>
                    <a:pt x="185" y="380"/>
                    <a:pt x="344" y="515"/>
                  </a:cubicBezTo>
                  <a:lnTo>
                    <a:pt x="515" y="601"/>
                  </a:lnTo>
                  <a:cubicBezTo>
                    <a:pt x="576" y="638"/>
                    <a:pt x="589" y="711"/>
                    <a:pt x="638" y="772"/>
                  </a:cubicBezTo>
                  <a:lnTo>
                    <a:pt x="772" y="895"/>
                  </a:lnTo>
                  <a:cubicBezTo>
                    <a:pt x="1078" y="1262"/>
                    <a:pt x="1348" y="1629"/>
                    <a:pt x="1605" y="2021"/>
                  </a:cubicBezTo>
                  <a:cubicBezTo>
                    <a:pt x="1433" y="1580"/>
                    <a:pt x="1164" y="1189"/>
                    <a:pt x="833" y="846"/>
                  </a:cubicBezTo>
                  <a:cubicBezTo>
                    <a:pt x="809" y="797"/>
                    <a:pt x="772" y="760"/>
                    <a:pt x="711" y="760"/>
                  </a:cubicBezTo>
                  <a:cubicBezTo>
                    <a:pt x="748" y="638"/>
                    <a:pt x="674" y="576"/>
                    <a:pt x="564" y="552"/>
                  </a:cubicBezTo>
                  <a:cubicBezTo>
                    <a:pt x="503" y="503"/>
                    <a:pt x="429" y="466"/>
                    <a:pt x="356" y="454"/>
                  </a:cubicBezTo>
                  <a:cubicBezTo>
                    <a:pt x="270" y="283"/>
                    <a:pt x="74" y="185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4521;p36">
              <a:extLst>
                <a:ext uri="{FF2B5EF4-FFF2-40B4-BE49-F238E27FC236}">
                  <a16:creationId xmlns:a16="http://schemas.microsoft.com/office/drawing/2014/main" id="{A4254BC6-C5B7-F416-DA54-8AA8842644E9}"/>
                </a:ext>
              </a:extLst>
            </p:cNvPr>
            <p:cNvSpPr/>
            <p:nvPr/>
          </p:nvSpPr>
          <p:spPr>
            <a:xfrm>
              <a:off x="6491725" y="989250"/>
              <a:ext cx="21750" cy="5575"/>
            </a:xfrm>
            <a:custGeom>
              <a:avLst/>
              <a:gdLst/>
              <a:ahLst/>
              <a:cxnLst/>
              <a:rect l="l" t="t" r="r" b="b"/>
              <a:pathLst>
                <a:path w="870" h="223" extrusionOk="0">
                  <a:moveTo>
                    <a:pt x="519" y="0"/>
                  </a:moveTo>
                  <a:cubicBezTo>
                    <a:pt x="360" y="0"/>
                    <a:pt x="201" y="43"/>
                    <a:pt x="62" y="134"/>
                  </a:cubicBezTo>
                  <a:cubicBezTo>
                    <a:pt x="25" y="146"/>
                    <a:pt x="1" y="183"/>
                    <a:pt x="1" y="219"/>
                  </a:cubicBezTo>
                  <a:cubicBezTo>
                    <a:pt x="26" y="221"/>
                    <a:pt x="51" y="222"/>
                    <a:pt x="75" y="222"/>
                  </a:cubicBezTo>
                  <a:cubicBezTo>
                    <a:pt x="351" y="222"/>
                    <a:pt x="600" y="106"/>
                    <a:pt x="870" y="73"/>
                  </a:cubicBezTo>
                  <a:cubicBezTo>
                    <a:pt x="759" y="25"/>
                    <a:pt x="639" y="0"/>
                    <a:pt x="51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4522;p36">
              <a:extLst>
                <a:ext uri="{FF2B5EF4-FFF2-40B4-BE49-F238E27FC236}">
                  <a16:creationId xmlns:a16="http://schemas.microsoft.com/office/drawing/2014/main" id="{29AE777A-6E6D-C8AD-3C37-AC47285BCB50}"/>
                </a:ext>
              </a:extLst>
            </p:cNvPr>
            <p:cNvSpPr/>
            <p:nvPr/>
          </p:nvSpPr>
          <p:spPr>
            <a:xfrm>
              <a:off x="6492350" y="923025"/>
              <a:ext cx="30000" cy="17550"/>
            </a:xfrm>
            <a:custGeom>
              <a:avLst/>
              <a:gdLst/>
              <a:ahLst/>
              <a:cxnLst/>
              <a:rect l="l" t="t" r="r" b="b"/>
              <a:pathLst>
                <a:path w="1200" h="702" extrusionOk="0">
                  <a:moveTo>
                    <a:pt x="120" y="0"/>
                  </a:moveTo>
                  <a:cubicBezTo>
                    <a:pt x="80" y="0"/>
                    <a:pt x="40" y="10"/>
                    <a:pt x="24" y="65"/>
                  </a:cubicBezTo>
                  <a:cubicBezTo>
                    <a:pt x="0" y="138"/>
                    <a:pt x="98" y="150"/>
                    <a:pt x="135" y="199"/>
                  </a:cubicBezTo>
                  <a:cubicBezTo>
                    <a:pt x="147" y="224"/>
                    <a:pt x="196" y="212"/>
                    <a:pt x="233" y="224"/>
                  </a:cubicBezTo>
                  <a:cubicBezTo>
                    <a:pt x="233" y="236"/>
                    <a:pt x="233" y="273"/>
                    <a:pt x="245" y="285"/>
                  </a:cubicBezTo>
                  <a:cubicBezTo>
                    <a:pt x="441" y="322"/>
                    <a:pt x="637" y="358"/>
                    <a:pt x="845" y="395"/>
                  </a:cubicBezTo>
                  <a:cubicBezTo>
                    <a:pt x="845" y="395"/>
                    <a:pt x="869" y="371"/>
                    <a:pt x="882" y="358"/>
                  </a:cubicBezTo>
                  <a:cubicBezTo>
                    <a:pt x="906" y="481"/>
                    <a:pt x="955" y="591"/>
                    <a:pt x="1028" y="701"/>
                  </a:cubicBezTo>
                  <a:cubicBezTo>
                    <a:pt x="1041" y="603"/>
                    <a:pt x="1200" y="542"/>
                    <a:pt x="1126" y="481"/>
                  </a:cubicBezTo>
                  <a:cubicBezTo>
                    <a:pt x="1053" y="432"/>
                    <a:pt x="1004" y="309"/>
                    <a:pt x="894" y="309"/>
                  </a:cubicBezTo>
                  <a:cubicBezTo>
                    <a:pt x="710" y="212"/>
                    <a:pt x="490" y="175"/>
                    <a:pt x="331" y="40"/>
                  </a:cubicBezTo>
                  <a:cubicBezTo>
                    <a:pt x="306" y="7"/>
                    <a:pt x="271" y="2"/>
                    <a:pt x="235" y="2"/>
                  </a:cubicBezTo>
                  <a:cubicBezTo>
                    <a:pt x="218" y="2"/>
                    <a:pt x="200" y="3"/>
                    <a:pt x="184" y="3"/>
                  </a:cubicBezTo>
                  <a:cubicBezTo>
                    <a:pt x="166" y="3"/>
                    <a:pt x="143" y="0"/>
                    <a:pt x="12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4523;p36">
              <a:extLst>
                <a:ext uri="{FF2B5EF4-FFF2-40B4-BE49-F238E27FC236}">
                  <a16:creationId xmlns:a16="http://schemas.microsoft.com/office/drawing/2014/main" id="{8F5DDAE0-53A8-1DFD-2DF5-CC6F8550144A}"/>
                </a:ext>
              </a:extLst>
            </p:cNvPr>
            <p:cNvSpPr/>
            <p:nvPr/>
          </p:nvSpPr>
          <p:spPr>
            <a:xfrm>
              <a:off x="6488050" y="1219025"/>
              <a:ext cx="11050" cy="26425"/>
            </a:xfrm>
            <a:custGeom>
              <a:avLst/>
              <a:gdLst/>
              <a:ahLst/>
              <a:cxnLst/>
              <a:rect l="l" t="t" r="r" b="b"/>
              <a:pathLst>
                <a:path w="442" h="1057" extrusionOk="0">
                  <a:moveTo>
                    <a:pt x="72" y="1"/>
                  </a:moveTo>
                  <a:cubicBezTo>
                    <a:pt x="65" y="1"/>
                    <a:pt x="58" y="2"/>
                    <a:pt x="50" y="3"/>
                  </a:cubicBezTo>
                  <a:cubicBezTo>
                    <a:pt x="13" y="16"/>
                    <a:pt x="1" y="64"/>
                    <a:pt x="37" y="89"/>
                  </a:cubicBezTo>
                  <a:cubicBezTo>
                    <a:pt x="258" y="371"/>
                    <a:pt x="307" y="726"/>
                    <a:pt x="429" y="1056"/>
                  </a:cubicBezTo>
                  <a:cubicBezTo>
                    <a:pt x="441" y="701"/>
                    <a:pt x="343" y="358"/>
                    <a:pt x="160" y="64"/>
                  </a:cubicBezTo>
                  <a:cubicBezTo>
                    <a:pt x="139" y="33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4524;p36">
              <a:extLst>
                <a:ext uri="{FF2B5EF4-FFF2-40B4-BE49-F238E27FC236}">
                  <a16:creationId xmlns:a16="http://schemas.microsoft.com/office/drawing/2014/main" id="{0ACBCF78-68A7-AA0A-B941-EC3CC080F8B9}"/>
                </a:ext>
              </a:extLst>
            </p:cNvPr>
            <p:cNvSpPr/>
            <p:nvPr/>
          </p:nvSpPr>
          <p:spPr>
            <a:xfrm>
              <a:off x="6463875" y="1051125"/>
              <a:ext cx="23600" cy="16875"/>
            </a:xfrm>
            <a:custGeom>
              <a:avLst/>
              <a:gdLst/>
              <a:ahLst/>
              <a:cxnLst/>
              <a:rect l="l" t="t" r="r" b="b"/>
              <a:pathLst>
                <a:path w="944" h="675" extrusionOk="0">
                  <a:moveTo>
                    <a:pt x="862" y="0"/>
                  </a:moveTo>
                  <a:cubicBezTo>
                    <a:pt x="842" y="0"/>
                    <a:pt x="821" y="10"/>
                    <a:pt x="796" y="22"/>
                  </a:cubicBezTo>
                  <a:cubicBezTo>
                    <a:pt x="502" y="181"/>
                    <a:pt x="233" y="401"/>
                    <a:pt x="0" y="659"/>
                  </a:cubicBezTo>
                  <a:cubicBezTo>
                    <a:pt x="30" y="670"/>
                    <a:pt x="53" y="674"/>
                    <a:pt x="71" y="674"/>
                  </a:cubicBezTo>
                  <a:cubicBezTo>
                    <a:pt x="113" y="674"/>
                    <a:pt x="130" y="651"/>
                    <a:pt x="147" y="634"/>
                  </a:cubicBezTo>
                  <a:cubicBezTo>
                    <a:pt x="368" y="438"/>
                    <a:pt x="576" y="205"/>
                    <a:pt x="870" y="108"/>
                  </a:cubicBezTo>
                  <a:cubicBezTo>
                    <a:pt x="906" y="108"/>
                    <a:pt x="943" y="71"/>
                    <a:pt x="919" y="34"/>
                  </a:cubicBezTo>
                  <a:cubicBezTo>
                    <a:pt x="900" y="10"/>
                    <a:pt x="882" y="0"/>
                    <a:pt x="8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4525;p36">
              <a:extLst>
                <a:ext uri="{FF2B5EF4-FFF2-40B4-BE49-F238E27FC236}">
                  <a16:creationId xmlns:a16="http://schemas.microsoft.com/office/drawing/2014/main" id="{7E5F80D7-129B-6C9D-8737-DC7D5138CB4C}"/>
                </a:ext>
              </a:extLst>
            </p:cNvPr>
            <p:cNvSpPr/>
            <p:nvPr/>
          </p:nvSpPr>
          <p:spPr>
            <a:xfrm>
              <a:off x="6386425" y="1169200"/>
              <a:ext cx="20225" cy="17775"/>
            </a:xfrm>
            <a:custGeom>
              <a:avLst/>
              <a:gdLst/>
              <a:ahLst/>
              <a:cxnLst/>
              <a:rect l="l" t="t" r="r" b="b"/>
              <a:pathLst>
                <a:path w="809" h="711" extrusionOk="0">
                  <a:moveTo>
                    <a:pt x="1" y="0"/>
                  </a:moveTo>
                  <a:lnTo>
                    <a:pt x="1" y="0"/>
                  </a:lnTo>
                  <a:cubicBezTo>
                    <a:pt x="294" y="209"/>
                    <a:pt x="564" y="454"/>
                    <a:pt x="809" y="711"/>
                  </a:cubicBezTo>
                  <a:cubicBezTo>
                    <a:pt x="650" y="368"/>
                    <a:pt x="356" y="11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4526;p36">
              <a:extLst>
                <a:ext uri="{FF2B5EF4-FFF2-40B4-BE49-F238E27FC236}">
                  <a16:creationId xmlns:a16="http://schemas.microsoft.com/office/drawing/2014/main" id="{14185794-65C6-305C-2FE6-119031DB64AF}"/>
                </a:ext>
              </a:extLst>
            </p:cNvPr>
            <p:cNvSpPr/>
            <p:nvPr/>
          </p:nvSpPr>
          <p:spPr>
            <a:xfrm>
              <a:off x="6505800" y="982775"/>
              <a:ext cx="19925" cy="5850"/>
            </a:xfrm>
            <a:custGeom>
              <a:avLst/>
              <a:gdLst/>
              <a:ahLst/>
              <a:cxnLst/>
              <a:rect l="l" t="t" r="r" b="b"/>
              <a:pathLst>
                <a:path w="797" h="234" extrusionOk="0">
                  <a:moveTo>
                    <a:pt x="135" y="1"/>
                  </a:moveTo>
                  <a:cubicBezTo>
                    <a:pt x="86" y="1"/>
                    <a:pt x="1" y="13"/>
                    <a:pt x="25" y="99"/>
                  </a:cubicBezTo>
                  <a:cubicBezTo>
                    <a:pt x="45" y="157"/>
                    <a:pt x="111" y="223"/>
                    <a:pt x="161" y="223"/>
                  </a:cubicBezTo>
                  <a:cubicBezTo>
                    <a:pt x="175" y="223"/>
                    <a:pt x="187" y="219"/>
                    <a:pt x="197" y="209"/>
                  </a:cubicBezTo>
                  <a:cubicBezTo>
                    <a:pt x="238" y="163"/>
                    <a:pt x="276" y="148"/>
                    <a:pt x="312" y="148"/>
                  </a:cubicBezTo>
                  <a:cubicBezTo>
                    <a:pt x="371" y="148"/>
                    <a:pt x="425" y="189"/>
                    <a:pt x="478" y="197"/>
                  </a:cubicBezTo>
                  <a:cubicBezTo>
                    <a:pt x="547" y="197"/>
                    <a:pt x="604" y="233"/>
                    <a:pt x="684" y="233"/>
                  </a:cubicBezTo>
                  <a:cubicBezTo>
                    <a:pt x="717" y="233"/>
                    <a:pt x="753" y="227"/>
                    <a:pt x="797" y="209"/>
                  </a:cubicBezTo>
                  <a:cubicBezTo>
                    <a:pt x="552" y="111"/>
                    <a:pt x="368" y="1"/>
                    <a:pt x="1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4527;p36">
              <a:extLst>
                <a:ext uri="{FF2B5EF4-FFF2-40B4-BE49-F238E27FC236}">
                  <a16:creationId xmlns:a16="http://schemas.microsoft.com/office/drawing/2014/main" id="{93C1E5C8-09D1-D774-99AE-CDD3A8429693}"/>
                </a:ext>
              </a:extLst>
            </p:cNvPr>
            <p:cNvSpPr/>
            <p:nvPr/>
          </p:nvSpPr>
          <p:spPr>
            <a:xfrm>
              <a:off x="6576525" y="1124200"/>
              <a:ext cx="4000" cy="28500"/>
            </a:xfrm>
            <a:custGeom>
              <a:avLst/>
              <a:gdLst/>
              <a:ahLst/>
              <a:cxnLst/>
              <a:rect l="l" t="t" r="r" b="b"/>
              <a:pathLst>
                <a:path w="160" h="1140" extrusionOk="0">
                  <a:moveTo>
                    <a:pt x="98" y="1"/>
                  </a:moveTo>
                  <a:cubicBezTo>
                    <a:pt x="0" y="368"/>
                    <a:pt x="25" y="760"/>
                    <a:pt x="0" y="1139"/>
                  </a:cubicBezTo>
                  <a:cubicBezTo>
                    <a:pt x="159" y="772"/>
                    <a:pt x="98" y="380"/>
                    <a:pt x="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4528;p36">
              <a:extLst>
                <a:ext uri="{FF2B5EF4-FFF2-40B4-BE49-F238E27FC236}">
                  <a16:creationId xmlns:a16="http://schemas.microsoft.com/office/drawing/2014/main" id="{32E22ECD-A998-0878-44CF-039C85A0E4EE}"/>
                </a:ext>
              </a:extLst>
            </p:cNvPr>
            <p:cNvSpPr/>
            <p:nvPr/>
          </p:nvSpPr>
          <p:spPr>
            <a:xfrm>
              <a:off x="6501525" y="966725"/>
              <a:ext cx="27875" cy="15800"/>
            </a:xfrm>
            <a:custGeom>
              <a:avLst/>
              <a:gdLst/>
              <a:ahLst/>
              <a:cxnLst/>
              <a:rect l="l" t="t" r="r" b="b"/>
              <a:pathLst>
                <a:path w="1115" h="632" extrusionOk="0">
                  <a:moveTo>
                    <a:pt x="139" y="0"/>
                  </a:moveTo>
                  <a:cubicBezTo>
                    <a:pt x="110" y="0"/>
                    <a:pt x="66" y="13"/>
                    <a:pt x="0" y="43"/>
                  </a:cubicBezTo>
                  <a:cubicBezTo>
                    <a:pt x="25" y="129"/>
                    <a:pt x="37" y="214"/>
                    <a:pt x="62" y="288"/>
                  </a:cubicBezTo>
                  <a:cubicBezTo>
                    <a:pt x="84" y="370"/>
                    <a:pt x="116" y="411"/>
                    <a:pt x="162" y="411"/>
                  </a:cubicBezTo>
                  <a:cubicBezTo>
                    <a:pt x="191" y="411"/>
                    <a:pt x="227" y="395"/>
                    <a:pt x="270" y="361"/>
                  </a:cubicBezTo>
                  <a:cubicBezTo>
                    <a:pt x="306" y="325"/>
                    <a:pt x="343" y="288"/>
                    <a:pt x="392" y="251"/>
                  </a:cubicBezTo>
                  <a:cubicBezTo>
                    <a:pt x="405" y="246"/>
                    <a:pt x="417" y="244"/>
                    <a:pt x="428" y="244"/>
                  </a:cubicBezTo>
                  <a:cubicBezTo>
                    <a:pt x="504" y="244"/>
                    <a:pt x="552" y="337"/>
                    <a:pt x="637" y="337"/>
                  </a:cubicBezTo>
                  <a:cubicBezTo>
                    <a:pt x="637" y="349"/>
                    <a:pt x="649" y="361"/>
                    <a:pt x="649" y="374"/>
                  </a:cubicBezTo>
                  <a:cubicBezTo>
                    <a:pt x="576" y="435"/>
                    <a:pt x="515" y="496"/>
                    <a:pt x="600" y="594"/>
                  </a:cubicBezTo>
                  <a:cubicBezTo>
                    <a:pt x="588" y="594"/>
                    <a:pt x="588" y="606"/>
                    <a:pt x="588" y="606"/>
                  </a:cubicBezTo>
                  <a:cubicBezTo>
                    <a:pt x="588" y="618"/>
                    <a:pt x="588" y="618"/>
                    <a:pt x="588" y="631"/>
                  </a:cubicBezTo>
                  <a:cubicBezTo>
                    <a:pt x="600" y="631"/>
                    <a:pt x="612" y="632"/>
                    <a:pt x="623" y="632"/>
                  </a:cubicBezTo>
                  <a:cubicBezTo>
                    <a:pt x="789" y="632"/>
                    <a:pt x="920" y="552"/>
                    <a:pt x="1115" y="484"/>
                  </a:cubicBezTo>
                  <a:cubicBezTo>
                    <a:pt x="1066" y="462"/>
                    <a:pt x="1018" y="453"/>
                    <a:pt x="970" y="453"/>
                  </a:cubicBezTo>
                  <a:cubicBezTo>
                    <a:pt x="908" y="453"/>
                    <a:pt x="846" y="469"/>
                    <a:pt x="784" y="496"/>
                  </a:cubicBezTo>
                  <a:cubicBezTo>
                    <a:pt x="784" y="459"/>
                    <a:pt x="772" y="423"/>
                    <a:pt x="772" y="386"/>
                  </a:cubicBezTo>
                  <a:cubicBezTo>
                    <a:pt x="894" y="374"/>
                    <a:pt x="870" y="239"/>
                    <a:pt x="980" y="165"/>
                  </a:cubicBezTo>
                  <a:lnTo>
                    <a:pt x="980" y="165"/>
                  </a:lnTo>
                  <a:cubicBezTo>
                    <a:pt x="974" y="166"/>
                    <a:pt x="968" y="166"/>
                    <a:pt x="962" y="166"/>
                  </a:cubicBezTo>
                  <a:cubicBezTo>
                    <a:pt x="884" y="166"/>
                    <a:pt x="818" y="121"/>
                    <a:pt x="763" y="121"/>
                  </a:cubicBezTo>
                  <a:cubicBezTo>
                    <a:pt x="730" y="121"/>
                    <a:pt x="700" y="137"/>
                    <a:pt x="674" y="190"/>
                  </a:cubicBezTo>
                  <a:cubicBezTo>
                    <a:pt x="665" y="194"/>
                    <a:pt x="656" y="196"/>
                    <a:pt x="649" y="196"/>
                  </a:cubicBezTo>
                  <a:cubicBezTo>
                    <a:pt x="593" y="196"/>
                    <a:pt x="573" y="88"/>
                    <a:pt x="519" y="88"/>
                  </a:cubicBezTo>
                  <a:cubicBezTo>
                    <a:pt x="501" y="88"/>
                    <a:pt x="480" y="99"/>
                    <a:pt x="453" y="129"/>
                  </a:cubicBezTo>
                  <a:cubicBezTo>
                    <a:pt x="413" y="93"/>
                    <a:pt x="383" y="79"/>
                    <a:pt x="359" y="79"/>
                  </a:cubicBezTo>
                  <a:cubicBezTo>
                    <a:pt x="274" y="79"/>
                    <a:pt x="278" y="265"/>
                    <a:pt x="186" y="265"/>
                  </a:cubicBezTo>
                  <a:cubicBezTo>
                    <a:pt x="181" y="265"/>
                    <a:pt x="177" y="264"/>
                    <a:pt x="172" y="263"/>
                  </a:cubicBezTo>
                  <a:cubicBezTo>
                    <a:pt x="112" y="224"/>
                    <a:pt x="261" y="0"/>
                    <a:pt x="13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4529;p36">
              <a:extLst>
                <a:ext uri="{FF2B5EF4-FFF2-40B4-BE49-F238E27FC236}">
                  <a16:creationId xmlns:a16="http://schemas.microsoft.com/office/drawing/2014/main" id="{FFC294D1-3529-7A72-D783-8F86F25C2619}"/>
                </a:ext>
              </a:extLst>
            </p:cNvPr>
            <p:cNvSpPr/>
            <p:nvPr/>
          </p:nvSpPr>
          <p:spPr>
            <a:xfrm>
              <a:off x="6289100" y="1281550"/>
              <a:ext cx="19800" cy="14625"/>
            </a:xfrm>
            <a:custGeom>
              <a:avLst/>
              <a:gdLst/>
              <a:ahLst/>
              <a:cxnLst/>
              <a:rect l="l" t="t" r="r" b="b"/>
              <a:pathLst>
                <a:path w="792" h="585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86"/>
                    <a:pt x="147" y="159"/>
                    <a:pt x="208" y="220"/>
                  </a:cubicBezTo>
                  <a:cubicBezTo>
                    <a:pt x="269" y="282"/>
                    <a:pt x="306" y="306"/>
                    <a:pt x="355" y="355"/>
                  </a:cubicBezTo>
                  <a:cubicBezTo>
                    <a:pt x="490" y="380"/>
                    <a:pt x="563" y="490"/>
                    <a:pt x="661" y="551"/>
                  </a:cubicBezTo>
                  <a:lnTo>
                    <a:pt x="698" y="575"/>
                  </a:lnTo>
                  <a:cubicBezTo>
                    <a:pt x="716" y="580"/>
                    <a:pt x="735" y="585"/>
                    <a:pt x="750" y="585"/>
                  </a:cubicBezTo>
                  <a:cubicBezTo>
                    <a:pt x="775" y="585"/>
                    <a:pt x="791" y="572"/>
                    <a:pt x="784" y="527"/>
                  </a:cubicBezTo>
                  <a:lnTo>
                    <a:pt x="441" y="257"/>
                  </a:lnTo>
                  <a:cubicBezTo>
                    <a:pt x="282" y="184"/>
                    <a:pt x="208" y="12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4530;p36">
              <a:extLst>
                <a:ext uri="{FF2B5EF4-FFF2-40B4-BE49-F238E27FC236}">
                  <a16:creationId xmlns:a16="http://schemas.microsoft.com/office/drawing/2014/main" id="{D9D5348B-BD06-AEE2-6038-279F6B45ABB0}"/>
                </a:ext>
              </a:extLst>
            </p:cNvPr>
            <p:cNvSpPr/>
            <p:nvPr/>
          </p:nvSpPr>
          <p:spPr>
            <a:xfrm>
              <a:off x="6564275" y="828200"/>
              <a:ext cx="15025" cy="17475"/>
            </a:xfrm>
            <a:custGeom>
              <a:avLst/>
              <a:gdLst/>
              <a:ahLst/>
              <a:cxnLst/>
              <a:rect l="l" t="t" r="r" b="b"/>
              <a:pathLst>
                <a:path w="601" h="699" extrusionOk="0">
                  <a:moveTo>
                    <a:pt x="600" y="1"/>
                  </a:moveTo>
                  <a:lnTo>
                    <a:pt x="600" y="1"/>
                  </a:lnTo>
                  <a:cubicBezTo>
                    <a:pt x="270" y="25"/>
                    <a:pt x="0" y="454"/>
                    <a:pt x="160" y="699"/>
                  </a:cubicBezTo>
                  <a:cubicBezTo>
                    <a:pt x="98" y="344"/>
                    <a:pt x="466" y="246"/>
                    <a:pt x="60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4531;p36">
              <a:extLst>
                <a:ext uri="{FF2B5EF4-FFF2-40B4-BE49-F238E27FC236}">
                  <a16:creationId xmlns:a16="http://schemas.microsoft.com/office/drawing/2014/main" id="{8F09C6A6-4044-E97A-0A37-51C16E4FB188}"/>
                </a:ext>
              </a:extLst>
            </p:cNvPr>
            <p:cNvSpPr/>
            <p:nvPr/>
          </p:nvSpPr>
          <p:spPr>
            <a:xfrm>
              <a:off x="6400175" y="1156625"/>
              <a:ext cx="20550" cy="23925"/>
            </a:xfrm>
            <a:custGeom>
              <a:avLst/>
              <a:gdLst/>
              <a:ahLst/>
              <a:cxnLst/>
              <a:rect l="l" t="t" r="r" b="b"/>
              <a:pathLst>
                <a:path w="822" h="957" extrusionOk="0">
                  <a:moveTo>
                    <a:pt x="93" y="1"/>
                  </a:moveTo>
                  <a:cubicBezTo>
                    <a:pt x="66" y="1"/>
                    <a:pt x="42" y="14"/>
                    <a:pt x="26" y="50"/>
                  </a:cubicBezTo>
                  <a:cubicBezTo>
                    <a:pt x="0" y="118"/>
                    <a:pt x="16" y="133"/>
                    <a:pt x="47" y="133"/>
                  </a:cubicBezTo>
                  <a:cubicBezTo>
                    <a:pt x="70" y="133"/>
                    <a:pt x="102" y="125"/>
                    <a:pt x="130" y="125"/>
                  </a:cubicBezTo>
                  <a:cubicBezTo>
                    <a:pt x="152" y="125"/>
                    <a:pt x="173" y="130"/>
                    <a:pt x="185" y="148"/>
                  </a:cubicBezTo>
                  <a:cubicBezTo>
                    <a:pt x="222" y="222"/>
                    <a:pt x="308" y="246"/>
                    <a:pt x="357" y="308"/>
                  </a:cubicBezTo>
                  <a:cubicBezTo>
                    <a:pt x="455" y="418"/>
                    <a:pt x="540" y="552"/>
                    <a:pt x="626" y="663"/>
                  </a:cubicBezTo>
                  <a:lnTo>
                    <a:pt x="724" y="834"/>
                  </a:lnTo>
                  <a:cubicBezTo>
                    <a:pt x="724" y="883"/>
                    <a:pt x="736" y="932"/>
                    <a:pt x="797" y="957"/>
                  </a:cubicBezTo>
                  <a:cubicBezTo>
                    <a:pt x="822" y="895"/>
                    <a:pt x="810" y="822"/>
                    <a:pt x="761" y="785"/>
                  </a:cubicBezTo>
                  <a:cubicBezTo>
                    <a:pt x="761" y="724"/>
                    <a:pt x="724" y="650"/>
                    <a:pt x="675" y="614"/>
                  </a:cubicBezTo>
                  <a:cubicBezTo>
                    <a:pt x="589" y="406"/>
                    <a:pt x="442" y="222"/>
                    <a:pt x="259" y="99"/>
                  </a:cubicBezTo>
                  <a:cubicBezTo>
                    <a:pt x="218" y="58"/>
                    <a:pt x="149" y="1"/>
                    <a:pt x="9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4532;p36">
              <a:extLst>
                <a:ext uri="{FF2B5EF4-FFF2-40B4-BE49-F238E27FC236}">
                  <a16:creationId xmlns:a16="http://schemas.microsoft.com/office/drawing/2014/main" id="{04B7C760-7BDC-379B-31F7-FA470C51A375}"/>
                </a:ext>
              </a:extLst>
            </p:cNvPr>
            <p:cNvSpPr/>
            <p:nvPr/>
          </p:nvSpPr>
          <p:spPr>
            <a:xfrm>
              <a:off x="6278075" y="1289625"/>
              <a:ext cx="21450" cy="16375"/>
            </a:xfrm>
            <a:custGeom>
              <a:avLst/>
              <a:gdLst/>
              <a:ahLst/>
              <a:cxnLst/>
              <a:rect l="l" t="t" r="r" b="b"/>
              <a:pathLst>
                <a:path w="858" h="655" extrusionOk="0">
                  <a:moveTo>
                    <a:pt x="61" y="1"/>
                  </a:moveTo>
                  <a:cubicBezTo>
                    <a:pt x="52" y="1"/>
                    <a:pt x="44" y="6"/>
                    <a:pt x="37" y="20"/>
                  </a:cubicBezTo>
                  <a:cubicBezTo>
                    <a:pt x="0" y="69"/>
                    <a:pt x="49" y="81"/>
                    <a:pt x="74" y="106"/>
                  </a:cubicBezTo>
                  <a:cubicBezTo>
                    <a:pt x="49" y="252"/>
                    <a:pt x="196" y="228"/>
                    <a:pt x="257" y="289"/>
                  </a:cubicBezTo>
                  <a:lnTo>
                    <a:pt x="490" y="461"/>
                  </a:lnTo>
                  <a:cubicBezTo>
                    <a:pt x="514" y="497"/>
                    <a:pt x="563" y="534"/>
                    <a:pt x="612" y="546"/>
                  </a:cubicBezTo>
                  <a:cubicBezTo>
                    <a:pt x="637" y="583"/>
                    <a:pt x="674" y="620"/>
                    <a:pt x="723" y="644"/>
                  </a:cubicBezTo>
                  <a:cubicBezTo>
                    <a:pt x="743" y="649"/>
                    <a:pt x="763" y="654"/>
                    <a:pt x="781" y="654"/>
                  </a:cubicBezTo>
                  <a:cubicBezTo>
                    <a:pt x="807" y="654"/>
                    <a:pt x="831" y="644"/>
                    <a:pt x="845" y="608"/>
                  </a:cubicBezTo>
                  <a:cubicBezTo>
                    <a:pt x="857" y="546"/>
                    <a:pt x="833" y="510"/>
                    <a:pt x="772" y="510"/>
                  </a:cubicBezTo>
                  <a:lnTo>
                    <a:pt x="661" y="424"/>
                  </a:lnTo>
                  <a:cubicBezTo>
                    <a:pt x="539" y="363"/>
                    <a:pt x="441" y="289"/>
                    <a:pt x="355" y="204"/>
                  </a:cubicBezTo>
                  <a:lnTo>
                    <a:pt x="306" y="167"/>
                  </a:lnTo>
                  <a:cubicBezTo>
                    <a:pt x="282" y="106"/>
                    <a:pt x="221" y="106"/>
                    <a:pt x="172" y="69"/>
                  </a:cubicBezTo>
                  <a:lnTo>
                    <a:pt x="147" y="69"/>
                  </a:lnTo>
                  <a:cubicBezTo>
                    <a:pt x="135" y="57"/>
                    <a:pt x="135" y="44"/>
                    <a:pt x="147" y="32"/>
                  </a:cubicBezTo>
                  <a:cubicBezTo>
                    <a:pt x="112" y="3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4533;p36">
              <a:extLst>
                <a:ext uri="{FF2B5EF4-FFF2-40B4-BE49-F238E27FC236}">
                  <a16:creationId xmlns:a16="http://schemas.microsoft.com/office/drawing/2014/main" id="{5AA37A2C-0271-EC4F-9D05-7EA8394E99CC}"/>
                </a:ext>
              </a:extLst>
            </p:cNvPr>
            <p:cNvSpPr/>
            <p:nvPr/>
          </p:nvSpPr>
          <p:spPr>
            <a:xfrm>
              <a:off x="6510400" y="1059925"/>
              <a:ext cx="11350" cy="26050"/>
            </a:xfrm>
            <a:custGeom>
              <a:avLst/>
              <a:gdLst/>
              <a:ahLst/>
              <a:cxnLst/>
              <a:rect l="l" t="t" r="r" b="b"/>
              <a:pathLst>
                <a:path w="454" h="1042" extrusionOk="0">
                  <a:moveTo>
                    <a:pt x="453" y="0"/>
                  </a:moveTo>
                  <a:cubicBezTo>
                    <a:pt x="196" y="221"/>
                    <a:pt x="160" y="539"/>
                    <a:pt x="74" y="845"/>
                  </a:cubicBezTo>
                  <a:cubicBezTo>
                    <a:pt x="37" y="906"/>
                    <a:pt x="0" y="968"/>
                    <a:pt x="49" y="1041"/>
                  </a:cubicBezTo>
                  <a:cubicBezTo>
                    <a:pt x="98" y="1017"/>
                    <a:pt x="98" y="980"/>
                    <a:pt x="111" y="931"/>
                  </a:cubicBezTo>
                  <a:cubicBezTo>
                    <a:pt x="233" y="625"/>
                    <a:pt x="294" y="294"/>
                    <a:pt x="45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4534;p36">
              <a:extLst>
                <a:ext uri="{FF2B5EF4-FFF2-40B4-BE49-F238E27FC236}">
                  <a16:creationId xmlns:a16="http://schemas.microsoft.com/office/drawing/2014/main" id="{47F6D37A-0953-21AC-56C7-7456CD5FD630}"/>
                </a:ext>
              </a:extLst>
            </p:cNvPr>
            <p:cNvSpPr/>
            <p:nvPr/>
          </p:nvSpPr>
          <p:spPr>
            <a:xfrm>
              <a:off x="6544075" y="923100"/>
              <a:ext cx="17150" cy="7975"/>
            </a:xfrm>
            <a:custGeom>
              <a:avLst/>
              <a:gdLst/>
              <a:ahLst/>
              <a:cxnLst/>
              <a:rect l="l" t="t" r="r" b="b"/>
              <a:pathLst>
                <a:path w="686" h="319" extrusionOk="0">
                  <a:moveTo>
                    <a:pt x="233" y="13"/>
                  </a:moveTo>
                  <a:cubicBezTo>
                    <a:pt x="172" y="37"/>
                    <a:pt x="74" y="0"/>
                    <a:pt x="25" y="86"/>
                  </a:cubicBezTo>
                  <a:cubicBezTo>
                    <a:pt x="0" y="135"/>
                    <a:pt x="25" y="196"/>
                    <a:pt x="74" y="221"/>
                  </a:cubicBezTo>
                  <a:cubicBezTo>
                    <a:pt x="204" y="286"/>
                    <a:pt x="340" y="319"/>
                    <a:pt x="478" y="319"/>
                  </a:cubicBezTo>
                  <a:cubicBezTo>
                    <a:pt x="547" y="319"/>
                    <a:pt x="617" y="311"/>
                    <a:pt x="686" y="294"/>
                  </a:cubicBezTo>
                  <a:cubicBezTo>
                    <a:pt x="576" y="123"/>
                    <a:pt x="270" y="319"/>
                    <a:pt x="233" y="1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4535;p36">
              <a:extLst>
                <a:ext uri="{FF2B5EF4-FFF2-40B4-BE49-F238E27FC236}">
                  <a16:creationId xmlns:a16="http://schemas.microsoft.com/office/drawing/2014/main" id="{D591C3DC-5135-C1E4-6FC5-D3156DB405E3}"/>
                </a:ext>
              </a:extLst>
            </p:cNvPr>
            <p:cNvSpPr/>
            <p:nvPr/>
          </p:nvSpPr>
          <p:spPr>
            <a:xfrm>
              <a:off x="6422550" y="1256750"/>
              <a:ext cx="12875" cy="26050"/>
            </a:xfrm>
            <a:custGeom>
              <a:avLst/>
              <a:gdLst/>
              <a:ahLst/>
              <a:cxnLst/>
              <a:rect l="l" t="t" r="r" b="b"/>
              <a:pathLst>
                <a:path w="515" h="1042" extrusionOk="0">
                  <a:moveTo>
                    <a:pt x="25" y="0"/>
                  </a:moveTo>
                  <a:cubicBezTo>
                    <a:pt x="0" y="319"/>
                    <a:pt x="111" y="637"/>
                    <a:pt x="331" y="870"/>
                  </a:cubicBezTo>
                  <a:cubicBezTo>
                    <a:pt x="380" y="943"/>
                    <a:pt x="441" y="1004"/>
                    <a:pt x="515" y="1041"/>
                  </a:cubicBezTo>
                  <a:cubicBezTo>
                    <a:pt x="502" y="955"/>
                    <a:pt x="453" y="870"/>
                    <a:pt x="380" y="821"/>
                  </a:cubicBezTo>
                  <a:cubicBezTo>
                    <a:pt x="209" y="576"/>
                    <a:pt x="86" y="294"/>
                    <a:pt x="2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4536;p36">
              <a:extLst>
                <a:ext uri="{FF2B5EF4-FFF2-40B4-BE49-F238E27FC236}">
                  <a16:creationId xmlns:a16="http://schemas.microsoft.com/office/drawing/2014/main" id="{AA36E214-0BA1-5756-4D20-58EDB7DFD06D}"/>
                </a:ext>
              </a:extLst>
            </p:cNvPr>
            <p:cNvSpPr/>
            <p:nvPr/>
          </p:nvSpPr>
          <p:spPr>
            <a:xfrm>
              <a:off x="6432950" y="1188800"/>
              <a:ext cx="16250" cy="14700"/>
            </a:xfrm>
            <a:custGeom>
              <a:avLst/>
              <a:gdLst/>
              <a:ahLst/>
              <a:cxnLst/>
              <a:rect l="l" t="t" r="r" b="b"/>
              <a:pathLst>
                <a:path w="650" h="588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221"/>
                    <a:pt x="368" y="367"/>
                    <a:pt x="564" y="588"/>
                  </a:cubicBezTo>
                  <a:lnTo>
                    <a:pt x="650" y="5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4537;p36">
              <a:extLst>
                <a:ext uri="{FF2B5EF4-FFF2-40B4-BE49-F238E27FC236}">
                  <a16:creationId xmlns:a16="http://schemas.microsoft.com/office/drawing/2014/main" id="{E795516E-C653-FE29-EEFC-12BA4C079FE6}"/>
                </a:ext>
              </a:extLst>
            </p:cNvPr>
            <p:cNvSpPr/>
            <p:nvPr/>
          </p:nvSpPr>
          <p:spPr>
            <a:xfrm>
              <a:off x="6556625" y="867375"/>
              <a:ext cx="20525" cy="12475"/>
            </a:xfrm>
            <a:custGeom>
              <a:avLst/>
              <a:gdLst/>
              <a:ahLst/>
              <a:cxnLst/>
              <a:rect l="l" t="t" r="r" b="b"/>
              <a:pathLst>
                <a:path w="821" h="499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21"/>
                    <a:pt x="392" y="381"/>
                    <a:pt x="649" y="454"/>
                  </a:cubicBezTo>
                  <a:cubicBezTo>
                    <a:pt x="679" y="476"/>
                    <a:pt x="709" y="499"/>
                    <a:pt x="739" y="499"/>
                  </a:cubicBezTo>
                  <a:cubicBezTo>
                    <a:pt x="758" y="499"/>
                    <a:pt x="777" y="490"/>
                    <a:pt x="796" y="466"/>
                  </a:cubicBezTo>
                  <a:cubicBezTo>
                    <a:pt x="821" y="442"/>
                    <a:pt x="772" y="430"/>
                    <a:pt x="735" y="417"/>
                  </a:cubicBezTo>
                  <a:cubicBezTo>
                    <a:pt x="478" y="295"/>
                    <a:pt x="233" y="148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4538;p36">
              <a:extLst>
                <a:ext uri="{FF2B5EF4-FFF2-40B4-BE49-F238E27FC236}">
                  <a16:creationId xmlns:a16="http://schemas.microsoft.com/office/drawing/2014/main" id="{075B933E-AA62-D454-6273-CEA8EB5459EC}"/>
                </a:ext>
              </a:extLst>
            </p:cNvPr>
            <p:cNvSpPr/>
            <p:nvPr/>
          </p:nvSpPr>
          <p:spPr>
            <a:xfrm>
              <a:off x="6593350" y="1126350"/>
              <a:ext cx="14725" cy="28800"/>
            </a:xfrm>
            <a:custGeom>
              <a:avLst/>
              <a:gdLst/>
              <a:ahLst/>
              <a:cxnLst/>
              <a:rect l="l" t="t" r="r" b="b"/>
              <a:pathLst>
                <a:path w="589" h="1152" extrusionOk="0">
                  <a:moveTo>
                    <a:pt x="49" y="0"/>
                  </a:moveTo>
                  <a:lnTo>
                    <a:pt x="1" y="25"/>
                  </a:lnTo>
                  <a:cubicBezTo>
                    <a:pt x="98" y="331"/>
                    <a:pt x="233" y="613"/>
                    <a:pt x="405" y="882"/>
                  </a:cubicBezTo>
                  <a:cubicBezTo>
                    <a:pt x="441" y="992"/>
                    <a:pt x="503" y="1078"/>
                    <a:pt x="588" y="1151"/>
                  </a:cubicBezTo>
                  <a:cubicBezTo>
                    <a:pt x="576" y="1029"/>
                    <a:pt x="527" y="919"/>
                    <a:pt x="454" y="821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4539;p36">
              <a:extLst>
                <a:ext uri="{FF2B5EF4-FFF2-40B4-BE49-F238E27FC236}">
                  <a16:creationId xmlns:a16="http://schemas.microsoft.com/office/drawing/2014/main" id="{27521DF3-2FF5-3919-5B63-096685EB5FB0}"/>
                </a:ext>
              </a:extLst>
            </p:cNvPr>
            <p:cNvSpPr/>
            <p:nvPr/>
          </p:nvSpPr>
          <p:spPr>
            <a:xfrm>
              <a:off x="6450100" y="1258275"/>
              <a:ext cx="11350" cy="18400"/>
            </a:xfrm>
            <a:custGeom>
              <a:avLst/>
              <a:gdLst/>
              <a:ahLst/>
              <a:cxnLst/>
              <a:rect l="l" t="t" r="r" b="b"/>
              <a:pathLst>
                <a:path w="454" h="736" extrusionOk="0">
                  <a:moveTo>
                    <a:pt x="123" y="0"/>
                  </a:moveTo>
                  <a:lnTo>
                    <a:pt x="123" y="0"/>
                  </a:lnTo>
                  <a:cubicBezTo>
                    <a:pt x="0" y="245"/>
                    <a:pt x="147" y="588"/>
                    <a:pt x="453" y="735"/>
                  </a:cubicBezTo>
                  <a:cubicBezTo>
                    <a:pt x="294" y="502"/>
                    <a:pt x="98" y="307"/>
                    <a:pt x="12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4540;p36">
              <a:extLst>
                <a:ext uri="{FF2B5EF4-FFF2-40B4-BE49-F238E27FC236}">
                  <a16:creationId xmlns:a16="http://schemas.microsoft.com/office/drawing/2014/main" id="{B88A0A9C-0089-6BF7-FFB9-60215DF808BA}"/>
                </a:ext>
              </a:extLst>
            </p:cNvPr>
            <p:cNvSpPr/>
            <p:nvPr/>
          </p:nvSpPr>
          <p:spPr>
            <a:xfrm>
              <a:off x="6405400" y="1259200"/>
              <a:ext cx="13800" cy="19000"/>
            </a:xfrm>
            <a:custGeom>
              <a:avLst/>
              <a:gdLst/>
              <a:ahLst/>
              <a:cxnLst/>
              <a:rect l="l" t="t" r="r" b="b"/>
              <a:pathLst>
                <a:path w="552" h="760" extrusionOk="0">
                  <a:moveTo>
                    <a:pt x="62" y="0"/>
                  </a:moveTo>
                  <a:cubicBezTo>
                    <a:pt x="1" y="270"/>
                    <a:pt x="246" y="661"/>
                    <a:pt x="552" y="759"/>
                  </a:cubicBezTo>
                  <a:cubicBezTo>
                    <a:pt x="331" y="551"/>
                    <a:pt x="160" y="282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4541;p36">
              <a:extLst>
                <a:ext uri="{FF2B5EF4-FFF2-40B4-BE49-F238E27FC236}">
                  <a16:creationId xmlns:a16="http://schemas.microsoft.com/office/drawing/2014/main" id="{0029FAE2-889D-315F-2487-E5DC6320BFBD}"/>
                </a:ext>
              </a:extLst>
            </p:cNvPr>
            <p:cNvSpPr/>
            <p:nvPr/>
          </p:nvSpPr>
          <p:spPr>
            <a:xfrm>
              <a:off x="6443975" y="1332350"/>
              <a:ext cx="15025" cy="12275"/>
            </a:xfrm>
            <a:custGeom>
              <a:avLst/>
              <a:gdLst/>
              <a:ahLst/>
              <a:cxnLst/>
              <a:rect l="l" t="t" r="r" b="b"/>
              <a:pathLst>
                <a:path w="601" h="491" extrusionOk="0">
                  <a:moveTo>
                    <a:pt x="0" y="1"/>
                  </a:moveTo>
                  <a:cubicBezTo>
                    <a:pt x="62" y="282"/>
                    <a:pt x="319" y="478"/>
                    <a:pt x="600" y="490"/>
                  </a:cubicBezTo>
                  <a:cubicBezTo>
                    <a:pt x="368" y="368"/>
                    <a:pt x="172" y="209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4542;p36">
              <a:extLst>
                <a:ext uri="{FF2B5EF4-FFF2-40B4-BE49-F238E27FC236}">
                  <a16:creationId xmlns:a16="http://schemas.microsoft.com/office/drawing/2014/main" id="{D6430EF3-C864-0ADE-2853-CB8BC758E9D4}"/>
                </a:ext>
              </a:extLst>
            </p:cNvPr>
            <p:cNvSpPr/>
            <p:nvPr/>
          </p:nvSpPr>
          <p:spPr>
            <a:xfrm>
              <a:off x="6489275" y="1266850"/>
              <a:ext cx="3700" cy="32775"/>
            </a:xfrm>
            <a:custGeom>
              <a:avLst/>
              <a:gdLst/>
              <a:ahLst/>
              <a:cxnLst/>
              <a:rect l="l" t="t" r="r" b="b"/>
              <a:pathLst>
                <a:path w="148" h="1311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343"/>
                    <a:pt x="37" y="613"/>
                    <a:pt x="62" y="894"/>
                  </a:cubicBezTo>
                  <a:cubicBezTo>
                    <a:pt x="37" y="992"/>
                    <a:pt x="50" y="1090"/>
                    <a:pt x="86" y="1176"/>
                  </a:cubicBezTo>
                  <a:cubicBezTo>
                    <a:pt x="74" y="1225"/>
                    <a:pt x="99" y="1286"/>
                    <a:pt x="135" y="1310"/>
                  </a:cubicBezTo>
                  <a:lnTo>
                    <a:pt x="135" y="759"/>
                  </a:lnTo>
                  <a:cubicBezTo>
                    <a:pt x="147" y="637"/>
                    <a:pt x="135" y="515"/>
                    <a:pt x="99" y="392"/>
                  </a:cubicBezTo>
                  <a:cubicBezTo>
                    <a:pt x="123" y="257"/>
                    <a:pt x="86" y="11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4543;p36">
              <a:extLst>
                <a:ext uri="{FF2B5EF4-FFF2-40B4-BE49-F238E27FC236}">
                  <a16:creationId xmlns:a16="http://schemas.microsoft.com/office/drawing/2014/main" id="{91806915-41C0-B666-7350-2FEBD030D9E3}"/>
                </a:ext>
              </a:extLst>
            </p:cNvPr>
            <p:cNvSpPr/>
            <p:nvPr/>
          </p:nvSpPr>
          <p:spPr>
            <a:xfrm>
              <a:off x="6568550" y="921575"/>
              <a:ext cx="11975" cy="7175"/>
            </a:xfrm>
            <a:custGeom>
              <a:avLst/>
              <a:gdLst/>
              <a:ahLst/>
              <a:cxnLst/>
              <a:rect l="l" t="t" r="r" b="b"/>
              <a:pathLst>
                <a:path w="479" h="287" extrusionOk="0">
                  <a:moveTo>
                    <a:pt x="184" y="0"/>
                  </a:moveTo>
                  <a:lnTo>
                    <a:pt x="1" y="123"/>
                  </a:lnTo>
                  <a:cubicBezTo>
                    <a:pt x="111" y="208"/>
                    <a:pt x="246" y="257"/>
                    <a:pt x="380" y="282"/>
                  </a:cubicBezTo>
                  <a:cubicBezTo>
                    <a:pt x="390" y="285"/>
                    <a:pt x="399" y="286"/>
                    <a:pt x="407" y="286"/>
                  </a:cubicBezTo>
                  <a:cubicBezTo>
                    <a:pt x="434" y="286"/>
                    <a:pt x="457" y="273"/>
                    <a:pt x="466" y="245"/>
                  </a:cubicBezTo>
                  <a:cubicBezTo>
                    <a:pt x="478" y="233"/>
                    <a:pt x="478" y="208"/>
                    <a:pt x="466" y="184"/>
                  </a:cubicBezTo>
                  <a:cubicBezTo>
                    <a:pt x="393" y="110"/>
                    <a:pt x="233" y="135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4544;p36">
              <a:extLst>
                <a:ext uri="{FF2B5EF4-FFF2-40B4-BE49-F238E27FC236}">
                  <a16:creationId xmlns:a16="http://schemas.microsoft.com/office/drawing/2014/main" id="{BB20A913-BCED-B0C2-2A6F-6E92408D9C68}"/>
                </a:ext>
              </a:extLst>
            </p:cNvPr>
            <p:cNvSpPr/>
            <p:nvPr/>
          </p:nvSpPr>
          <p:spPr>
            <a:xfrm>
              <a:off x="6660700" y="135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4545;p36">
              <a:extLst>
                <a:ext uri="{FF2B5EF4-FFF2-40B4-BE49-F238E27FC236}">
                  <a16:creationId xmlns:a16="http://schemas.microsoft.com/office/drawing/2014/main" id="{6BC03803-75EE-1A77-10A8-80503976C694}"/>
                </a:ext>
              </a:extLst>
            </p:cNvPr>
            <p:cNvSpPr/>
            <p:nvPr/>
          </p:nvSpPr>
          <p:spPr>
            <a:xfrm>
              <a:off x="6577425" y="1404275"/>
              <a:ext cx="8600" cy="14125"/>
            </a:xfrm>
            <a:custGeom>
              <a:avLst/>
              <a:gdLst/>
              <a:ahLst/>
              <a:cxnLst/>
              <a:rect l="l" t="t" r="r" b="b"/>
              <a:pathLst>
                <a:path w="344" h="565" extrusionOk="0">
                  <a:moveTo>
                    <a:pt x="1" y="1"/>
                  </a:moveTo>
                  <a:lnTo>
                    <a:pt x="1" y="1"/>
                  </a:lnTo>
                  <a:cubicBezTo>
                    <a:pt x="221" y="136"/>
                    <a:pt x="148" y="368"/>
                    <a:pt x="172" y="564"/>
                  </a:cubicBezTo>
                  <a:cubicBezTo>
                    <a:pt x="344" y="258"/>
                    <a:pt x="282" y="74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4546;p36">
              <a:extLst>
                <a:ext uri="{FF2B5EF4-FFF2-40B4-BE49-F238E27FC236}">
                  <a16:creationId xmlns:a16="http://schemas.microsoft.com/office/drawing/2014/main" id="{D3713DF8-B283-D81D-D827-56714D941ABA}"/>
                </a:ext>
              </a:extLst>
            </p:cNvPr>
            <p:cNvSpPr/>
            <p:nvPr/>
          </p:nvSpPr>
          <p:spPr>
            <a:xfrm>
              <a:off x="6458675" y="1012450"/>
              <a:ext cx="15925" cy="3175"/>
            </a:xfrm>
            <a:custGeom>
              <a:avLst/>
              <a:gdLst/>
              <a:ahLst/>
              <a:cxnLst/>
              <a:rect l="l" t="t" r="r" b="b"/>
              <a:pathLst>
                <a:path w="637" h="127" extrusionOk="0">
                  <a:moveTo>
                    <a:pt x="160" y="0"/>
                  </a:moveTo>
                  <a:cubicBezTo>
                    <a:pt x="106" y="0"/>
                    <a:pt x="52" y="5"/>
                    <a:pt x="0" y="14"/>
                  </a:cubicBezTo>
                  <a:cubicBezTo>
                    <a:pt x="172" y="89"/>
                    <a:pt x="362" y="126"/>
                    <a:pt x="554" y="126"/>
                  </a:cubicBezTo>
                  <a:cubicBezTo>
                    <a:pt x="582" y="126"/>
                    <a:pt x="609" y="126"/>
                    <a:pt x="637" y="124"/>
                  </a:cubicBezTo>
                  <a:cubicBezTo>
                    <a:pt x="490" y="41"/>
                    <a:pt x="322" y="0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4547;p36">
              <a:extLst>
                <a:ext uri="{FF2B5EF4-FFF2-40B4-BE49-F238E27FC236}">
                  <a16:creationId xmlns:a16="http://schemas.microsoft.com/office/drawing/2014/main" id="{6D80C413-09C1-ACEF-C431-ED095CD4962F}"/>
                </a:ext>
              </a:extLst>
            </p:cNvPr>
            <p:cNvSpPr/>
            <p:nvPr/>
          </p:nvSpPr>
          <p:spPr>
            <a:xfrm>
              <a:off x="6533975" y="933700"/>
              <a:ext cx="11650" cy="7475"/>
            </a:xfrm>
            <a:custGeom>
              <a:avLst/>
              <a:gdLst/>
              <a:ahLst/>
              <a:cxnLst/>
              <a:rect l="l" t="t" r="r" b="b"/>
              <a:pathLst>
                <a:path w="466" h="299" extrusionOk="0">
                  <a:moveTo>
                    <a:pt x="104" y="0"/>
                  </a:moveTo>
                  <a:cubicBezTo>
                    <a:pt x="73" y="0"/>
                    <a:pt x="45" y="8"/>
                    <a:pt x="25" y="42"/>
                  </a:cubicBezTo>
                  <a:cubicBezTo>
                    <a:pt x="0" y="78"/>
                    <a:pt x="25" y="103"/>
                    <a:pt x="49" y="115"/>
                  </a:cubicBezTo>
                  <a:cubicBezTo>
                    <a:pt x="147" y="225"/>
                    <a:pt x="306" y="287"/>
                    <a:pt x="453" y="299"/>
                  </a:cubicBezTo>
                  <a:cubicBezTo>
                    <a:pt x="465" y="238"/>
                    <a:pt x="416" y="225"/>
                    <a:pt x="392" y="213"/>
                  </a:cubicBezTo>
                  <a:cubicBezTo>
                    <a:pt x="343" y="152"/>
                    <a:pt x="172" y="201"/>
                    <a:pt x="270" y="29"/>
                  </a:cubicBezTo>
                  <a:cubicBezTo>
                    <a:pt x="277" y="7"/>
                    <a:pt x="253" y="3"/>
                    <a:pt x="228" y="3"/>
                  </a:cubicBezTo>
                  <a:cubicBezTo>
                    <a:pt x="211" y="3"/>
                    <a:pt x="194" y="5"/>
                    <a:pt x="184" y="5"/>
                  </a:cubicBezTo>
                  <a:cubicBezTo>
                    <a:pt x="157" y="5"/>
                    <a:pt x="129" y="0"/>
                    <a:pt x="1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4548;p36">
              <a:extLst>
                <a:ext uri="{FF2B5EF4-FFF2-40B4-BE49-F238E27FC236}">
                  <a16:creationId xmlns:a16="http://schemas.microsoft.com/office/drawing/2014/main" id="{FD4AD5A1-036E-EB22-B1A7-7319CE1C01C2}"/>
                </a:ext>
              </a:extLst>
            </p:cNvPr>
            <p:cNvSpPr/>
            <p:nvPr/>
          </p:nvSpPr>
          <p:spPr>
            <a:xfrm>
              <a:off x="6417950" y="906875"/>
              <a:ext cx="25750" cy="34600"/>
            </a:xfrm>
            <a:custGeom>
              <a:avLst/>
              <a:gdLst/>
              <a:ahLst/>
              <a:cxnLst/>
              <a:rect l="l" t="t" r="r" b="b"/>
              <a:pathLst>
                <a:path w="1030" h="1384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" y="356"/>
                    <a:pt x="1" y="356"/>
                    <a:pt x="258" y="478"/>
                  </a:cubicBezTo>
                  <a:cubicBezTo>
                    <a:pt x="246" y="564"/>
                    <a:pt x="380" y="674"/>
                    <a:pt x="221" y="735"/>
                  </a:cubicBezTo>
                  <a:lnTo>
                    <a:pt x="135" y="858"/>
                  </a:lnTo>
                  <a:lnTo>
                    <a:pt x="233" y="858"/>
                  </a:lnTo>
                  <a:cubicBezTo>
                    <a:pt x="282" y="931"/>
                    <a:pt x="258" y="1004"/>
                    <a:pt x="270" y="1078"/>
                  </a:cubicBezTo>
                  <a:cubicBezTo>
                    <a:pt x="233" y="1176"/>
                    <a:pt x="197" y="1274"/>
                    <a:pt x="295" y="1384"/>
                  </a:cubicBezTo>
                  <a:cubicBezTo>
                    <a:pt x="319" y="1286"/>
                    <a:pt x="380" y="1200"/>
                    <a:pt x="356" y="1102"/>
                  </a:cubicBezTo>
                  <a:cubicBezTo>
                    <a:pt x="417" y="1053"/>
                    <a:pt x="454" y="1029"/>
                    <a:pt x="405" y="931"/>
                  </a:cubicBezTo>
                  <a:cubicBezTo>
                    <a:pt x="356" y="845"/>
                    <a:pt x="405" y="772"/>
                    <a:pt x="527" y="772"/>
                  </a:cubicBezTo>
                  <a:cubicBezTo>
                    <a:pt x="538" y="773"/>
                    <a:pt x="549" y="774"/>
                    <a:pt x="560" y="774"/>
                  </a:cubicBezTo>
                  <a:cubicBezTo>
                    <a:pt x="635" y="774"/>
                    <a:pt x="708" y="739"/>
                    <a:pt x="772" y="686"/>
                  </a:cubicBezTo>
                  <a:cubicBezTo>
                    <a:pt x="833" y="625"/>
                    <a:pt x="907" y="564"/>
                    <a:pt x="968" y="490"/>
                  </a:cubicBezTo>
                  <a:cubicBezTo>
                    <a:pt x="1005" y="453"/>
                    <a:pt x="1029" y="404"/>
                    <a:pt x="944" y="392"/>
                  </a:cubicBezTo>
                  <a:cubicBezTo>
                    <a:pt x="939" y="391"/>
                    <a:pt x="933" y="390"/>
                    <a:pt x="927" y="390"/>
                  </a:cubicBezTo>
                  <a:cubicBezTo>
                    <a:pt x="839" y="390"/>
                    <a:pt x="624" y="546"/>
                    <a:pt x="601" y="649"/>
                  </a:cubicBezTo>
                  <a:lnTo>
                    <a:pt x="527" y="698"/>
                  </a:lnTo>
                  <a:cubicBezTo>
                    <a:pt x="368" y="674"/>
                    <a:pt x="417" y="490"/>
                    <a:pt x="307" y="429"/>
                  </a:cubicBezTo>
                  <a:cubicBezTo>
                    <a:pt x="197" y="319"/>
                    <a:pt x="233" y="147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4549;p36">
              <a:extLst>
                <a:ext uri="{FF2B5EF4-FFF2-40B4-BE49-F238E27FC236}">
                  <a16:creationId xmlns:a16="http://schemas.microsoft.com/office/drawing/2014/main" id="{1FCC0620-B3DE-1A21-454E-1DD7E056C2E1}"/>
                </a:ext>
              </a:extLst>
            </p:cNvPr>
            <p:cNvSpPr/>
            <p:nvPr/>
          </p:nvSpPr>
          <p:spPr>
            <a:xfrm>
              <a:off x="6488675" y="1246325"/>
              <a:ext cx="6450" cy="17475"/>
            </a:xfrm>
            <a:custGeom>
              <a:avLst/>
              <a:gdLst/>
              <a:ahLst/>
              <a:cxnLst/>
              <a:rect l="l" t="t" r="r" b="b"/>
              <a:pathLst>
                <a:path w="258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35" y="197"/>
                    <a:pt x="74" y="442"/>
                    <a:pt x="159" y="699"/>
                  </a:cubicBezTo>
                  <a:cubicBezTo>
                    <a:pt x="257" y="344"/>
                    <a:pt x="171" y="13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550;p36">
              <a:extLst>
                <a:ext uri="{FF2B5EF4-FFF2-40B4-BE49-F238E27FC236}">
                  <a16:creationId xmlns:a16="http://schemas.microsoft.com/office/drawing/2014/main" id="{BD31670D-D669-ECE9-FCA7-BE5878DCAEDF}"/>
                </a:ext>
              </a:extLst>
            </p:cNvPr>
            <p:cNvSpPr/>
            <p:nvPr/>
          </p:nvSpPr>
          <p:spPr>
            <a:xfrm>
              <a:off x="6473350" y="860475"/>
              <a:ext cx="11000" cy="8650"/>
            </a:xfrm>
            <a:custGeom>
              <a:avLst/>
              <a:gdLst/>
              <a:ahLst/>
              <a:cxnLst/>
              <a:rect l="l" t="t" r="r" b="b"/>
              <a:pathLst>
                <a:path w="440" h="346" extrusionOk="0">
                  <a:moveTo>
                    <a:pt x="202" y="1"/>
                  </a:moveTo>
                  <a:cubicBezTo>
                    <a:pt x="147" y="1"/>
                    <a:pt x="91" y="52"/>
                    <a:pt x="62" y="81"/>
                  </a:cubicBezTo>
                  <a:cubicBezTo>
                    <a:pt x="1" y="167"/>
                    <a:pt x="99" y="216"/>
                    <a:pt x="160" y="252"/>
                  </a:cubicBezTo>
                  <a:cubicBezTo>
                    <a:pt x="185" y="314"/>
                    <a:pt x="246" y="338"/>
                    <a:pt x="295" y="338"/>
                  </a:cubicBezTo>
                  <a:cubicBezTo>
                    <a:pt x="321" y="342"/>
                    <a:pt x="345" y="346"/>
                    <a:pt x="366" y="346"/>
                  </a:cubicBezTo>
                  <a:cubicBezTo>
                    <a:pt x="414" y="346"/>
                    <a:pt x="439" y="326"/>
                    <a:pt x="405" y="240"/>
                  </a:cubicBezTo>
                  <a:cubicBezTo>
                    <a:pt x="380" y="179"/>
                    <a:pt x="331" y="142"/>
                    <a:pt x="307" y="93"/>
                  </a:cubicBezTo>
                  <a:cubicBezTo>
                    <a:pt x="277" y="24"/>
                    <a:pt x="240" y="1"/>
                    <a:pt x="20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551;p36">
              <a:extLst>
                <a:ext uri="{FF2B5EF4-FFF2-40B4-BE49-F238E27FC236}">
                  <a16:creationId xmlns:a16="http://schemas.microsoft.com/office/drawing/2014/main" id="{E43BAAF6-02FC-E9BB-116F-D1171F707DA9}"/>
                </a:ext>
              </a:extLst>
            </p:cNvPr>
            <p:cNvSpPr/>
            <p:nvPr/>
          </p:nvSpPr>
          <p:spPr>
            <a:xfrm>
              <a:off x="6384600" y="1207450"/>
              <a:ext cx="11650" cy="15025"/>
            </a:xfrm>
            <a:custGeom>
              <a:avLst/>
              <a:gdLst/>
              <a:ahLst/>
              <a:cxnLst/>
              <a:rect l="l" t="t" r="r" b="b"/>
              <a:pathLst>
                <a:path w="466" h="601" extrusionOk="0">
                  <a:moveTo>
                    <a:pt x="0" y="1"/>
                  </a:moveTo>
                  <a:lnTo>
                    <a:pt x="465" y="601"/>
                  </a:lnTo>
                  <a:cubicBezTo>
                    <a:pt x="429" y="332"/>
                    <a:pt x="159" y="1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552;p36">
              <a:extLst>
                <a:ext uri="{FF2B5EF4-FFF2-40B4-BE49-F238E27FC236}">
                  <a16:creationId xmlns:a16="http://schemas.microsoft.com/office/drawing/2014/main" id="{E3A5C791-9F7C-7AA8-C3A8-0220C49DB34A}"/>
                </a:ext>
              </a:extLst>
            </p:cNvPr>
            <p:cNvSpPr/>
            <p:nvPr/>
          </p:nvSpPr>
          <p:spPr>
            <a:xfrm>
              <a:off x="6595800" y="1067225"/>
              <a:ext cx="9825" cy="20275"/>
            </a:xfrm>
            <a:custGeom>
              <a:avLst/>
              <a:gdLst/>
              <a:ahLst/>
              <a:cxnLst/>
              <a:rect l="l" t="t" r="r" b="b"/>
              <a:pathLst>
                <a:path w="393" h="811" extrusionOk="0">
                  <a:moveTo>
                    <a:pt x="25" y="1"/>
                  </a:moveTo>
                  <a:cubicBezTo>
                    <a:pt x="17" y="1"/>
                    <a:pt x="9" y="1"/>
                    <a:pt x="0" y="2"/>
                  </a:cubicBezTo>
                  <a:cubicBezTo>
                    <a:pt x="13" y="88"/>
                    <a:pt x="74" y="137"/>
                    <a:pt x="123" y="186"/>
                  </a:cubicBezTo>
                  <a:lnTo>
                    <a:pt x="392" y="810"/>
                  </a:lnTo>
                  <a:cubicBezTo>
                    <a:pt x="392" y="565"/>
                    <a:pt x="319" y="321"/>
                    <a:pt x="172" y="125"/>
                  </a:cubicBezTo>
                  <a:cubicBezTo>
                    <a:pt x="138" y="58"/>
                    <a:pt x="105" y="1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553;p36">
              <a:extLst>
                <a:ext uri="{FF2B5EF4-FFF2-40B4-BE49-F238E27FC236}">
                  <a16:creationId xmlns:a16="http://schemas.microsoft.com/office/drawing/2014/main" id="{4DC09380-BFE1-AAA8-C2C2-1F2BCBC6210A}"/>
                </a:ext>
              </a:extLst>
            </p:cNvPr>
            <p:cNvSpPr/>
            <p:nvPr/>
          </p:nvSpPr>
          <p:spPr>
            <a:xfrm>
              <a:off x="6411825" y="1132725"/>
              <a:ext cx="18400" cy="10175"/>
            </a:xfrm>
            <a:custGeom>
              <a:avLst/>
              <a:gdLst/>
              <a:ahLst/>
              <a:cxnLst/>
              <a:rect l="l" t="t" r="r" b="b"/>
              <a:pathLst>
                <a:path w="736" h="407" extrusionOk="0">
                  <a:moveTo>
                    <a:pt x="156" y="0"/>
                  </a:moveTo>
                  <a:cubicBezTo>
                    <a:pt x="107" y="0"/>
                    <a:pt x="56" y="9"/>
                    <a:pt x="1" y="27"/>
                  </a:cubicBezTo>
                  <a:cubicBezTo>
                    <a:pt x="209" y="39"/>
                    <a:pt x="368" y="186"/>
                    <a:pt x="540" y="284"/>
                  </a:cubicBezTo>
                  <a:cubicBezTo>
                    <a:pt x="589" y="358"/>
                    <a:pt x="650" y="394"/>
                    <a:pt x="735" y="407"/>
                  </a:cubicBezTo>
                  <a:cubicBezTo>
                    <a:pt x="711" y="333"/>
                    <a:pt x="662" y="272"/>
                    <a:pt x="601" y="235"/>
                  </a:cubicBezTo>
                  <a:cubicBezTo>
                    <a:pt x="466" y="110"/>
                    <a:pt x="332" y="0"/>
                    <a:pt x="1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554;p36">
              <a:extLst>
                <a:ext uri="{FF2B5EF4-FFF2-40B4-BE49-F238E27FC236}">
                  <a16:creationId xmlns:a16="http://schemas.microsoft.com/office/drawing/2014/main" id="{48000B9B-931B-6C31-C517-EE53496633C3}"/>
                </a:ext>
              </a:extLst>
            </p:cNvPr>
            <p:cNvSpPr/>
            <p:nvPr/>
          </p:nvSpPr>
          <p:spPr>
            <a:xfrm>
              <a:off x="6594875" y="1402750"/>
              <a:ext cx="9225" cy="12575"/>
            </a:xfrm>
            <a:custGeom>
              <a:avLst/>
              <a:gdLst/>
              <a:ahLst/>
              <a:cxnLst/>
              <a:rect l="l" t="t" r="r" b="b"/>
              <a:pathLst>
                <a:path w="369" h="503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97"/>
                    <a:pt x="295" y="282"/>
                    <a:pt x="221" y="503"/>
                  </a:cubicBezTo>
                  <a:cubicBezTo>
                    <a:pt x="368" y="270"/>
                    <a:pt x="331" y="184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4555;p36">
              <a:extLst>
                <a:ext uri="{FF2B5EF4-FFF2-40B4-BE49-F238E27FC236}">
                  <a16:creationId xmlns:a16="http://schemas.microsoft.com/office/drawing/2014/main" id="{7351A77A-CCCC-2E91-2275-505DC0644418}"/>
                </a:ext>
              </a:extLst>
            </p:cNvPr>
            <p:cNvSpPr/>
            <p:nvPr/>
          </p:nvSpPr>
          <p:spPr>
            <a:xfrm>
              <a:off x="6480100" y="1021050"/>
              <a:ext cx="15925" cy="7075"/>
            </a:xfrm>
            <a:custGeom>
              <a:avLst/>
              <a:gdLst/>
              <a:ahLst/>
              <a:cxnLst/>
              <a:rect l="l" t="t" r="r" b="b"/>
              <a:pathLst>
                <a:path w="637" h="283" extrusionOk="0">
                  <a:moveTo>
                    <a:pt x="125" y="0"/>
                  </a:moveTo>
                  <a:cubicBezTo>
                    <a:pt x="83" y="0"/>
                    <a:pt x="42" y="4"/>
                    <a:pt x="0" y="13"/>
                  </a:cubicBezTo>
                  <a:cubicBezTo>
                    <a:pt x="245" y="62"/>
                    <a:pt x="404" y="221"/>
                    <a:pt x="637" y="282"/>
                  </a:cubicBezTo>
                  <a:cubicBezTo>
                    <a:pt x="525" y="99"/>
                    <a:pt x="329" y="0"/>
                    <a:pt x="12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4556;p36">
              <a:extLst>
                <a:ext uri="{FF2B5EF4-FFF2-40B4-BE49-F238E27FC236}">
                  <a16:creationId xmlns:a16="http://schemas.microsoft.com/office/drawing/2014/main" id="{CB5D3D97-78A6-D5AC-759E-E5088A5CB61D}"/>
                </a:ext>
              </a:extLst>
            </p:cNvPr>
            <p:cNvSpPr/>
            <p:nvPr/>
          </p:nvSpPr>
          <p:spPr>
            <a:xfrm>
              <a:off x="6603450" y="1434600"/>
              <a:ext cx="4300" cy="17150"/>
            </a:xfrm>
            <a:custGeom>
              <a:avLst/>
              <a:gdLst/>
              <a:ahLst/>
              <a:cxnLst/>
              <a:rect l="l" t="t" r="r" b="b"/>
              <a:pathLst>
                <a:path w="172" h="686" extrusionOk="0">
                  <a:moveTo>
                    <a:pt x="37" y="0"/>
                  </a:moveTo>
                  <a:cubicBezTo>
                    <a:pt x="1" y="233"/>
                    <a:pt x="50" y="478"/>
                    <a:pt x="172" y="686"/>
                  </a:cubicBezTo>
                  <a:cubicBezTo>
                    <a:pt x="148" y="453"/>
                    <a:pt x="123" y="220"/>
                    <a:pt x="9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557;p36">
              <a:extLst>
                <a:ext uri="{FF2B5EF4-FFF2-40B4-BE49-F238E27FC236}">
                  <a16:creationId xmlns:a16="http://schemas.microsoft.com/office/drawing/2014/main" id="{55643519-2378-C9E5-5A8A-CBE4B59BC3BC}"/>
                </a:ext>
              </a:extLst>
            </p:cNvPr>
            <p:cNvSpPr/>
            <p:nvPr/>
          </p:nvSpPr>
          <p:spPr>
            <a:xfrm>
              <a:off x="6581425" y="939325"/>
              <a:ext cx="15625" cy="5375"/>
            </a:xfrm>
            <a:custGeom>
              <a:avLst/>
              <a:gdLst/>
              <a:ahLst/>
              <a:cxnLst/>
              <a:rect l="l" t="t" r="r" b="b"/>
              <a:pathLst>
                <a:path w="625" h="215" extrusionOk="0">
                  <a:moveTo>
                    <a:pt x="0" y="0"/>
                  </a:moveTo>
                  <a:lnTo>
                    <a:pt x="0" y="0"/>
                  </a:lnTo>
                  <a:cubicBezTo>
                    <a:pt x="94" y="138"/>
                    <a:pt x="249" y="215"/>
                    <a:pt x="414" y="215"/>
                  </a:cubicBezTo>
                  <a:cubicBezTo>
                    <a:pt x="483" y="215"/>
                    <a:pt x="555" y="201"/>
                    <a:pt x="624" y="172"/>
                  </a:cubicBezTo>
                  <a:cubicBezTo>
                    <a:pt x="526" y="98"/>
                    <a:pt x="416" y="135"/>
                    <a:pt x="331" y="110"/>
                  </a:cubicBezTo>
                  <a:cubicBezTo>
                    <a:pt x="233" y="74"/>
                    <a:pt x="135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558;p36">
              <a:extLst>
                <a:ext uri="{FF2B5EF4-FFF2-40B4-BE49-F238E27FC236}">
                  <a16:creationId xmlns:a16="http://schemas.microsoft.com/office/drawing/2014/main" id="{561C4D1D-CE08-3593-DA81-713B4DBF2B70}"/>
                </a:ext>
              </a:extLst>
            </p:cNvPr>
            <p:cNvSpPr/>
            <p:nvPr/>
          </p:nvSpPr>
          <p:spPr>
            <a:xfrm>
              <a:off x="6598550" y="1339075"/>
              <a:ext cx="5225" cy="15950"/>
            </a:xfrm>
            <a:custGeom>
              <a:avLst/>
              <a:gdLst/>
              <a:ahLst/>
              <a:cxnLst/>
              <a:rect l="l" t="t" r="r" b="b"/>
              <a:pathLst>
                <a:path w="209" h="638" extrusionOk="0">
                  <a:moveTo>
                    <a:pt x="197" y="1"/>
                  </a:moveTo>
                  <a:cubicBezTo>
                    <a:pt x="1" y="185"/>
                    <a:pt x="62" y="417"/>
                    <a:pt x="62" y="638"/>
                  </a:cubicBezTo>
                  <a:cubicBezTo>
                    <a:pt x="209" y="442"/>
                    <a:pt x="111" y="209"/>
                    <a:pt x="19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559;p36">
              <a:extLst>
                <a:ext uri="{FF2B5EF4-FFF2-40B4-BE49-F238E27FC236}">
                  <a16:creationId xmlns:a16="http://schemas.microsoft.com/office/drawing/2014/main" id="{61338E4A-0CE6-87EC-9EF8-0C23DDE2565B}"/>
                </a:ext>
              </a:extLst>
            </p:cNvPr>
            <p:cNvSpPr/>
            <p:nvPr/>
          </p:nvSpPr>
          <p:spPr>
            <a:xfrm>
              <a:off x="6600075" y="1355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560;p36">
              <a:extLst>
                <a:ext uri="{FF2B5EF4-FFF2-40B4-BE49-F238E27FC236}">
                  <a16:creationId xmlns:a16="http://schemas.microsoft.com/office/drawing/2014/main" id="{88EF666D-F8B0-FFC6-AFAD-88F80426D008}"/>
                </a:ext>
              </a:extLst>
            </p:cNvPr>
            <p:cNvSpPr/>
            <p:nvPr/>
          </p:nvSpPr>
          <p:spPr>
            <a:xfrm>
              <a:off x="6567675" y="960075"/>
              <a:ext cx="11000" cy="5375"/>
            </a:xfrm>
            <a:custGeom>
              <a:avLst/>
              <a:gdLst/>
              <a:ahLst/>
              <a:cxnLst/>
              <a:rect l="l" t="t" r="r" b="b"/>
              <a:pathLst>
                <a:path w="440" h="215" extrusionOk="0">
                  <a:moveTo>
                    <a:pt x="294" y="0"/>
                  </a:moveTo>
                  <a:cubicBezTo>
                    <a:pt x="293" y="0"/>
                    <a:pt x="293" y="1"/>
                    <a:pt x="293" y="3"/>
                  </a:cubicBezTo>
                  <a:cubicBezTo>
                    <a:pt x="283" y="88"/>
                    <a:pt x="261" y="114"/>
                    <a:pt x="235" y="114"/>
                  </a:cubicBezTo>
                  <a:cubicBezTo>
                    <a:pt x="197" y="114"/>
                    <a:pt x="150" y="59"/>
                    <a:pt x="121" y="52"/>
                  </a:cubicBezTo>
                  <a:cubicBezTo>
                    <a:pt x="60" y="52"/>
                    <a:pt x="36" y="52"/>
                    <a:pt x="11" y="101"/>
                  </a:cubicBezTo>
                  <a:cubicBezTo>
                    <a:pt x="0" y="157"/>
                    <a:pt x="20" y="213"/>
                    <a:pt x="70" y="213"/>
                  </a:cubicBezTo>
                  <a:cubicBezTo>
                    <a:pt x="74" y="213"/>
                    <a:pt x="79" y="212"/>
                    <a:pt x="85" y="211"/>
                  </a:cubicBezTo>
                  <a:cubicBezTo>
                    <a:pt x="105" y="207"/>
                    <a:pt x="126" y="205"/>
                    <a:pt x="147" y="205"/>
                  </a:cubicBezTo>
                  <a:cubicBezTo>
                    <a:pt x="199" y="205"/>
                    <a:pt x="253" y="215"/>
                    <a:pt x="308" y="215"/>
                  </a:cubicBezTo>
                  <a:cubicBezTo>
                    <a:pt x="352" y="215"/>
                    <a:pt x="396" y="209"/>
                    <a:pt x="440" y="187"/>
                  </a:cubicBezTo>
                  <a:cubicBezTo>
                    <a:pt x="383" y="130"/>
                    <a:pt x="306" y="0"/>
                    <a:pt x="29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561;p36">
              <a:extLst>
                <a:ext uri="{FF2B5EF4-FFF2-40B4-BE49-F238E27FC236}">
                  <a16:creationId xmlns:a16="http://schemas.microsoft.com/office/drawing/2014/main" id="{7F6DE84F-0FD9-273D-B8B9-5709150ED240}"/>
                </a:ext>
              </a:extLst>
            </p:cNvPr>
            <p:cNvSpPr/>
            <p:nvPr/>
          </p:nvSpPr>
          <p:spPr>
            <a:xfrm>
              <a:off x="6379075" y="1122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562;p36">
              <a:extLst>
                <a:ext uri="{FF2B5EF4-FFF2-40B4-BE49-F238E27FC236}">
                  <a16:creationId xmlns:a16="http://schemas.microsoft.com/office/drawing/2014/main" id="{13C65847-827D-A22E-B1F0-148FF4411891}"/>
                </a:ext>
              </a:extLst>
            </p:cNvPr>
            <p:cNvSpPr/>
            <p:nvPr/>
          </p:nvSpPr>
          <p:spPr>
            <a:xfrm>
              <a:off x="6364400" y="1122675"/>
              <a:ext cx="14400" cy="10125"/>
            </a:xfrm>
            <a:custGeom>
              <a:avLst/>
              <a:gdLst/>
              <a:ahLst/>
              <a:cxnLst/>
              <a:rect l="l" t="t" r="r" b="b"/>
              <a:pathLst>
                <a:path w="576" h="405" extrusionOk="0">
                  <a:moveTo>
                    <a:pt x="575" y="0"/>
                  </a:moveTo>
                  <a:lnTo>
                    <a:pt x="575" y="0"/>
                  </a:lnTo>
                  <a:cubicBezTo>
                    <a:pt x="331" y="62"/>
                    <a:pt x="184" y="270"/>
                    <a:pt x="0" y="404"/>
                  </a:cubicBezTo>
                  <a:cubicBezTo>
                    <a:pt x="220" y="307"/>
                    <a:pt x="441" y="209"/>
                    <a:pt x="57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563;p36">
              <a:extLst>
                <a:ext uri="{FF2B5EF4-FFF2-40B4-BE49-F238E27FC236}">
                  <a16:creationId xmlns:a16="http://schemas.microsoft.com/office/drawing/2014/main" id="{636F36FC-195D-30AF-EBF3-3C0D91D36E76}"/>
                </a:ext>
              </a:extLst>
            </p:cNvPr>
            <p:cNvSpPr/>
            <p:nvPr/>
          </p:nvSpPr>
          <p:spPr>
            <a:xfrm>
              <a:off x="6428675" y="935950"/>
              <a:ext cx="8275" cy="7675"/>
            </a:xfrm>
            <a:custGeom>
              <a:avLst/>
              <a:gdLst/>
              <a:ahLst/>
              <a:cxnLst/>
              <a:rect l="l" t="t" r="r" b="b"/>
              <a:pathLst>
                <a:path w="331" h="307" extrusionOk="0">
                  <a:moveTo>
                    <a:pt x="74" y="1"/>
                  </a:moveTo>
                  <a:cubicBezTo>
                    <a:pt x="37" y="1"/>
                    <a:pt x="0" y="25"/>
                    <a:pt x="12" y="62"/>
                  </a:cubicBezTo>
                  <a:cubicBezTo>
                    <a:pt x="61" y="148"/>
                    <a:pt x="135" y="233"/>
                    <a:pt x="221" y="307"/>
                  </a:cubicBezTo>
                  <a:cubicBezTo>
                    <a:pt x="282" y="282"/>
                    <a:pt x="331" y="233"/>
                    <a:pt x="306" y="184"/>
                  </a:cubicBezTo>
                  <a:cubicBezTo>
                    <a:pt x="270" y="86"/>
                    <a:pt x="184" y="13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564;p36">
              <a:extLst>
                <a:ext uri="{FF2B5EF4-FFF2-40B4-BE49-F238E27FC236}">
                  <a16:creationId xmlns:a16="http://schemas.microsoft.com/office/drawing/2014/main" id="{21CC4D9E-3EE9-8074-F1C4-467193EF9670}"/>
                </a:ext>
              </a:extLst>
            </p:cNvPr>
            <p:cNvSpPr/>
            <p:nvPr/>
          </p:nvSpPr>
          <p:spPr>
            <a:xfrm>
              <a:off x="6556625" y="877175"/>
              <a:ext cx="12575" cy="9550"/>
            </a:xfrm>
            <a:custGeom>
              <a:avLst/>
              <a:gdLst/>
              <a:ahLst/>
              <a:cxnLst/>
              <a:rect l="l" t="t" r="r" b="b"/>
              <a:pathLst>
                <a:path w="503" h="382" extrusionOk="0">
                  <a:moveTo>
                    <a:pt x="0" y="1"/>
                  </a:moveTo>
                  <a:cubicBezTo>
                    <a:pt x="174" y="279"/>
                    <a:pt x="315" y="381"/>
                    <a:pt x="474" y="381"/>
                  </a:cubicBezTo>
                  <a:cubicBezTo>
                    <a:pt x="484" y="381"/>
                    <a:pt x="493" y="381"/>
                    <a:pt x="502" y="3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565;p36">
              <a:extLst>
                <a:ext uri="{FF2B5EF4-FFF2-40B4-BE49-F238E27FC236}">
                  <a16:creationId xmlns:a16="http://schemas.microsoft.com/office/drawing/2014/main" id="{23E53059-ECFB-4191-7BAF-F47ACA8C3AE0}"/>
                </a:ext>
              </a:extLst>
            </p:cNvPr>
            <p:cNvSpPr/>
            <p:nvPr/>
          </p:nvSpPr>
          <p:spPr>
            <a:xfrm>
              <a:off x="6443050" y="1014000"/>
              <a:ext cx="11350" cy="11675"/>
            </a:xfrm>
            <a:custGeom>
              <a:avLst/>
              <a:gdLst/>
              <a:ahLst/>
              <a:cxnLst/>
              <a:rect l="l" t="t" r="r" b="b"/>
              <a:pathLst>
                <a:path w="454" h="46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258" y="99"/>
                    <a:pt x="99" y="258"/>
                    <a:pt x="1" y="466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566;p36">
              <a:extLst>
                <a:ext uri="{FF2B5EF4-FFF2-40B4-BE49-F238E27FC236}">
                  <a16:creationId xmlns:a16="http://schemas.microsoft.com/office/drawing/2014/main" id="{518AEE8B-2543-BDF6-644F-305E3C199A35}"/>
                </a:ext>
              </a:extLst>
            </p:cNvPr>
            <p:cNvSpPr/>
            <p:nvPr/>
          </p:nvSpPr>
          <p:spPr>
            <a:xfrm>
              <a:off x="6294900" y="1166625"/>
              <a:ext cx="19625" cy="3825"/>
            </a:xfrm>
            <a:custGeom>
              <a:avLst/>
              <a:gdLst/>
              <a:ahLst/>
              <a:cxnLst/>
              <a:rect l="l" t="t" r="r" b="b"/>
              <a:pathLst>
                <a:path w="785" h="153" extrusionOk="0">
                  <a:moveTo>
                    <a:pt x="537" y="0"/>
                  </a:moveTo>
                  <a:cubicBezTo>
                    <a:pt x="355" y="0"/>
                    <a:pt x="178" y="57"/>
                    <a:pt x="1" y="91"/>
                  </a:cubicBezTo>
                  <a:lnTo>
                    <a:pt x="1" y="152"/>
                  </a:lnTo>
                  <a:lnTo>
                    <a:pt x="588" y="91"/>
                  </a:lnTo>
                  <a:cubicBezTo>
                    <a:pt x="637" y="91"/>
                    <a:pt x="699" y="79"/>
                    <a:pt x="748" y="67"/>
                  </a:cubicBezTo>
                  <a:cubicBezTo>
                    <a:pt x="760" y="67"/>
                    <a:pt x="772" y="55"/>
                    <a:pt x="784" y="42"/>
                  </a:cubicBezTo>
                  <a:cubicBezTo>
                    <a:pt x="701" y="12"/>
                    <a:pt x="618" y="0"/>
                    <a:pt x="5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567;p36">
              <a:extLst>
                <a:ext uri="{FF2B5EF4-FFF2-40B4-BE49-F238E27FC236}">
                  <a16:creationId xmlns:a16="http://schemas.microsoft.com/office/drawing/2014/main" id="{470BC5D5-A2C7-85D4-CDB2-E9DD75516434}"/>
                </a:ext>
              </a:extLst>
            </p:cNvPr>
            <p:cNvSpPr/>
            <p:nvPr/>
          </p:nvSpPr>
          <p:spPr>
            <a:xfrm>
              <a:off x="6556000" y="843200"/>
              <a:ext cx="15650" cy="11525"/>
            </a:xfrm>
            <a:custGeom>
              <a:avLst/>
              <a:gdLst/>
              <a:ahLst/>
              <a:cxnLst/>
              <a:rect l="l" t="t" r="r" b="b"/>
              <a:pathLst>
                <a:path w="626" h="461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209"/>
                    <a:pt x="135" y="233"/>
                    <a:pt x="442" y="380"/>
                  </a:cubicBezTo>
                  <a:cubicBezTo>
                    <a:pt x="482" y="420"/>
                    <a:pt x="530" y="460"/>
                    <a:pt x="586" y="460"/>
                  </a:cubicBezTo>
                  <a:cubicBezTo>
                    <a:pt x="599" y="460"/>
                    <a:pt x="612" y="458"/>
                    <a:pt x="625" y="454"/>
                  </a:cubicBezTo>
                  <a:cubicBezTo>
                    <a:pt x="625" y="368"/>
                    <a:pt x="552" y="368"/>
                    <a:pt x="503" y="33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568;p36">
              <a:extLst>
                <a:ext uri="{FF2B5EF4-FFF2-40B4-BE49-F238E27FC236}">
                  <a16:creationId xmlns:a16="http://schemas.microsoft.com/office/drawing/2014/main" id="{57AE737A-36B3-A292-6853-A2AF4789CD4C}"/>
                </a:ext>
              </a:extLst>
            </p:cNvPr>
            <p:cNvSpPr/>
            <p:nvPr/>
          </p:nvSpPr>
          <p:spPr>
            <a:xfrm>
              <a:off x="6578350" y="951875"/>
              <a:ext cx="13200" cy="6450"/>
            </a:xfrm>
            <a:custGeom>
              <a:avLst/>
              <a:gdLst/>
              <a:ahLst/>
              <a:cxnLst/>
              <a:rect l="l" t="t" r="r" b="b"/>
              <a:pathLst>
                <a:path w="528" h="258" extrusionOk="0">
                  <a:moveTo>
                    <a:pt x="1" y="0"/>
                  </a:moveTo>
                  <a:cubicBezTo>
                    <a:pt x="147" y="147"/>
                    <a:pt x="331" y="233"/>
                    <a:pt x="527" y="257"/>
                  </a:cubicBezTo>
                  <a:cubicBezTo>
                    <a:pt x="380" y="123"/>
                    <a:pt x="196" y="37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569;p36">
              <a:extLst>
                <a:ext uri="{FF2B5EF4-FFF2-40B4-BE49-F238E27FC236}">
                  <a16:creationId xmlns:a16="http://schemas.microsoft.com/office/drawing/2014/main" id="{479CB3EC-AEAE-2CDF-91DD-1552CB8C9055}"/>
                </a:ext>
              </a:extLst>
            </p:cNvPr>
            <p:cNvSpPr/>
            <p:nvPr/>
          </p:nvSpPr>
          <p:spPr>
            <a:xfrm>
              <a:off x="6571000" y="1351025"/>
              <a:ext cx="9225" cy="9825"/>
            </a:xfrm>
            <a:custGeom>
              <a:avLst/>
              <a:gdLst/>
              <a:ahLst/>
              <a:cxnLst/>
              <a:rect l="l" t="t" r="r" b="b"/>
              <a:pathLst>
                <a:path w="369" h="393" extrusionOk="0">
                  <a:moveTo>
                    <a:pt x="160" y="0"/>
                  </a:moveTo>
                  <a:lnTo>
                    <a:pt x="160" y="0"/>
                  </a:lnTo>
                  <a:cubicBezTo>
                    <a:pt x="209" y="135"/>
                    <a:pt x="1" y="258"/>
                    <a:pt x="197" y="392"/>
                  </a:cubicBezTo>
                  <a:cubicBezTo>
                    <a:pt x="197" y="258"/>
                    <a:pt x="307" y="184"/>
                    <a:pt x="368" y="98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570;p36">
              <a:extLst>
                <a:ext uri="{FF2B5EF4-FFF2-40B4-BE49-F238E27FC236}">
                  <a16:creationId xmlns:a16="http://schemas.microsoft.com/office/drawing/2014/main" id="{8DDEDD68-244D-0048-B0A5-31AD493BAAA2}"/>
                </a:ext>
              </a:extLst>
            </p:cNvPr>
            <p:cNvSpPr/>
            <p:nvPr/>
          </p:nvSpPr>
          <p:spPr>
            <a:xfrm>
              <a:off x="6493875" y="863625"/>
              <a:ext cx="12875" cy="10900"/>
            </a:xfrm>
            <a:custGeom>
              <a:avLst/>
              <a:gdLst/>
              <a:ahLst/>
              <a:cxnLst/>
              <a:rect l="l" t="t" r="r" b="b"/>
              <a:pathLst>
                <a:path w="515" h="436" extrusionOk="0">
                  <a:moveTo>
                    <a:pt x="230" y="1"/>
                  </a:moveTo>
                  <a:cubicBezTo>
                    <a:pt x="143" y="1"/>
                    <a:pt x="67" y="100"/>
                    <a:pt x="0" y="200"/>
                  </a:cubicBezTo>
                  <a:cubicBezTo>
                    <a:pt x="74" y="200"/>
                    <a:pt x="159" y="224"/>
                    <a:pt x="221" y="286"/>
                  </a:cubicBezTo>
                  <a:cubicBezTo>
                    <a:pt x="270" y="298"/>
                    <a:pt x="319" y="335"/>
                    <a:pt x="355" y="384"/>
                  </a:cubicBezTo>
                  <a:cubicBezTo>
                    <a:pt x="355" y="384"/>
                    <a:pt x="355" y="384"/>
                    <a:pt x="368" y="396"/>
                  </a:cubicBezTo>
                  <a:cubicBezTo>
                    <a:pt x="394" y="422"/>
                    <a:pt x="411" y="435"/>
                    <a:pt x="428" y="435"/>
                  </a:cubicBezTo>
                  <a:cubicBezTo>
                    <a:pt x="451" y="435"/>
                    <a:pt x="473" y="413"/>
                    <a:pt x="514" y="371"/>
                  </a:cubicBezTo>
                  <a:lnTo>
                    <a:pt x="392" y="371"/>
                  </a:lnTo>
                  <a:cubicBezTo>
                    <a:pt x="476" y="245"/>
                    <a:pt x="398" y="236"/>
                    <a:pt x="312" y="236"/>
                  </a:cubicBezTo>
                  <a:cubicBezTo>
                    <a:pt x="298" y="236"/>
                    <a:pt x="284" y="237"/>
                    <a:pt x="270" y="237"/>
                  </a:cubicBezTo>
                  <a:cubicBezTo>
                    <a:pt x="221" y="163"/>
                    <a:pt x="343" y="29"/>
                    <a:pt x="257" y="4"/>
                  </a:cubicBezTo>
                  <a:cubicBezTo>
                    <a:pt x="248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571;p36">
              <a:extLst>
                <a:ext uri="{FF2B5EF4-FFF2-40B4-BE49-F238E27FC236}">
                  <a16:creationId xmlns:a16="http://schemas.microsoft.com/office/drawing/2014/main" id="{5798BA6E-AB35-3080-4640-DCF379333AA0}"/>
                </a:ext>
              </a:extLst>
            </p:cNvPr>
            <p:cNvSpPr/>
            <p:nvPr/>
          </p:nvSpPr>
          <p:spPr>
            <a:xfrm>
              <a:off x="6402950" y="90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572;p36">
              <a:extLst>
                <a:ext uri="{FF2B5EF4-FFF2-40B4-BE49-F238E27FC236}">
                  <a16:creationId xmlns:a16="http://schemas.microsoft.com/office/drawing/2014/main" id="{D7F769E6-361F-9381-6102-673CC834E0BA}"/>
                </a:ext>
              </a:extLst>
            </p:cNvPr>
            <p:cNvSpPr/>
            <p:nvPr/>
          </p:nvSpPr>
          <p:spPr>
            <a:xfrm>
              <a:off x="6564575" y="901375"/>
              <a:ext cx="13800" cy="4150"/>
            </a:xfrm>
            <a:custGeom>
              <a:avLst/>
              <a:gdLst/>
              <a:ahLst/>
              <a:cxnLst/>
              <a:rect l="l" t="t" r="r" b="b"/>
              <a:pathLst>
                <a:path w="552" h="166" extrusionOk="0">
                  <a:moveTo>
                    <a:pt x="1" y="0"/>
                  </a:moveTo>
                  <a:cubicBezTo>
                    <a:pt x="97" y="105"/>
                    <a:pt x="236" y="166"/>
                    <a:pt x="379" y="166"/>
                  </a:cubicBezTo>
                  <a:cubicBezTo>
                    <a:pt x="437" y="166"/>
                    <a:pt x="495" y="156"/>
                    <a:pt x="552" y="135"/>
                  </a:cubicBezTo>
                  <a:cubicBezTo>
                    <a:pt x="368" y="74"/>
                    <a:pt x="184" y="25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573;p36">
              <a:extLst>
                <a:ext uri="{FF2B5EF4-FFF2-40B4-BE49-F238E27FC236}">
                  <a16:creationId xmlns:a16="http://schemas.microsoft.com/office/drawing/2014/main" id="{1FDA9AB1-F68B-087A-61D4-72DF4E6E6320}"/>
                </a:ext>
              </a:extLst>
            </p:cNvPr>
            <p:cNvSpPr/>
            <p:nvPr/>
          </p:nvSpPr>
          <p:spPr>
            <a:xfrm>
              <a:off x="6431725" y="832175"/>
              <a:ext cx="8900" cy="8500"/>
            </a:xfrm>
            <a:custGeom>
              <a:avLst/>
              <a:gdLst/>
              <a:ahLst/>
              <a:cxnLst/>
              <a:rect l="l" t="t" r="r" b="b"/>
              <a:pathLst>
                <a:path w="356" h="340" extrusionOk="0">
                  <a:moveTo>
                    <a:pt x="324" y="0"/>
                  </a:moveTo>
                  <a:cubicBezTo>
                    <a:pt x="314" y="0"/>
                    <a:pt x="300" y="4"/>
                    <a:pt x="282" y="13"/>
                  </a:cubicBezTo>
                  <a:cubicBezTo>
                    <a:pt x="233" y="50"/>
                    <a:pt x="184" y="74"/>
                    <a:pt x="148" y="111"/>
                  </a:cubicBezTo>
                  <a:lnTo>
                    <a:pt x="25" y="221"/>
                  </a:lnTo>
                  <a:cubicBezTo>
                    <a:pt x="25" y="258"/>
                    <a:pt x="1" y="307"/>
                    <a:pt x="50" y="331"/>
                  </a:cubicBezTo>
                  <a:cubicBezTo>
                    <a:pt x="58" y="337"/>
                    <a:pt x="66" y="339"/>
                    <a:pt x="74" y="339"/>
                  </a:cubicBezTo>
                  <a:cubicBezTo>
                    <a:pt x="102" y="339"/>
                    <a:pt x="129" y="311"/>
                    <a:pt x="148" y="283"/>
                  </a:cubicBezTo>
                  <a:lnTo>
                    <a:pt x="356" y="74"/>
                  </a:lnTo>
                  <a:cubicBezTo>
                    <a:pt x="356" y="37"/>
                    <a:pt x="356" y="0"/>
                    <a:pt x="32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574;p36">
              <a:extLst>
                <a:ext uri="{FF2B5EF4-FFF2-40B4-BE49-F238E27FC236}">
                  <a16:creationId xmlns:a16="http://schemas.microsoft.com/office/drawing/2014/main" id="{ACF4F830-92D1-A61F-A83A-35BF6EAD16E9}"/>
                </a:ext>
              </a:extLst>
            </p:cNvPr>
            <p:cNvSpPr/>
            <p:nvPr/>
          </p:nvSpPr>
          <p:spPr>
            <a:xfrm>
              <a:off x="6432350" y="83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575;p36">
              <a:extLst>
                <a:ext uri="{FF2B5EF4-FFF2-40B4-BE49-F238E27FC236}">
                  <a16:creationId xmlns:a16="http://schemas.microsoft.com/office/drawing/2014/main" id="{3E1AB663-8AA9-F853-D8E6-71A1C5B39B10}"/>
                </a:ext>
              </a:extLst>
            </p:cNvPr>
            <p:cNvSpPr/>
            <p:nvPr/>
          </p:nvSpPr>
          <p:spPr>
            <a:xfrm>
              <a:off x="6551425" y="832800"/>
              <a:ext cx="11950" cy="6150"/>
            </a:xfrm>
            <a:custGeom>
              <a:avLst/>
              <a:gdLst/>
              <a:ahLst/>
              <a:cxnLst/>
              <a:rect l="l" t="t" r="r" b="b"/>
              <a:pathLst>
                <a:path w="478" h="246" extrusionOk="0">
                  <a:moveTo>
                    <a:pt x="0" y="0"/>
                  </a:moveTo>
                  <a:lnTo>
                    <a:pt x="0" y="0"/>
                  </a:lnTo>
                  <a:cubicBezTo>
                    <a:pt x="110" y="147"/>
                    <a:pt x="282" y="245"/>
                    <a:pt x="478" y="245"/>
                  </a:cubicBezTo>
                  <a:cubicBezTo>
                    <a:pt x="331" y="123"/>
                    <a:pt x="172" y="49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576;p36">
              <a:extLst>
                <a:ext uri="{FF2B5EF4-FFF2-40B4-BE49-F238E27FC236}">
                  <a16:creationId xmlns:a16="http://schemas.microsoft.com/office/drawing/2014/main" id="{11AAEC39-54CA-04D5-43FB-59A7ECEAB96A}"/>
                </a:ext>
              </a:extLst>
            </p:cNvPr>
            <p:cNvSpPr/>
            <p:nvPr/>
          </p:nvSpPr>
          <p:spPr>
            <a:xfrm>
              <a:off x="6478575" y="894000"/>
              <a:ext cx="9800" cy="5450"/>
            </a:xfrm>
            <a:custGeom>
              <a:avLst/>
              <a:gdLst/>
              <a:ahLst/>
              <a:cxnLst/>
              <a:rect l="l" t="t" r="r" b="b"/>
              <a:pathLst>
                <a:path w="392" h="218" extrusionOk="0">
                  <a:moveTo>
                    <a:pt x="366" y="0"/>
                  </a:moveTo>
                  <a:cubicBezTo>
                    <a:pt x="210" y="0"/>
                    <a:pt x="116" y="105"/>
                    <a:pt x="0" y="209"/>
                  </a:cubicBezTo>
                  <a:cubicBezTo>
                    <a:pt x="25" y="215"/>
                    <a:pt x="50" y="218"/>
                    <a:pt x="74" y="218"/>
                  </a:cubicBezTo>
                  <a:cubicBezTo>
                    <a:pt x="210" y="218"/>
                    <a:pt x="340" y="136"/>
                    <a:pt x="392" y="1"/>
                  </a:cubicBezTo>
                  <a:cubicBezTo>
                    <a:pt x="383" y="1"/>
                    <a:pt x="374" y="0"/>
                    <a:pt x="36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577;p36">
              <a:extLst>
                <a:ext uri="{FF2B5EF4-FFF2-40B4-BE49-F238E27FC236}">
                  <a16:creationId xmlns:a16="http://schemas.microsoft.com/office/drawing/2014/main" id="{190EB0B2-22CC-2467-FCAC-E27CCFDDF601}"/>
                </a:ext>
              </a:extLst>
            </p:cNvPr>
            <p:cNvSpPr/>
            <p:nvPr/>
          </p:nvSpPr>
          <p:spPr>
            <a:xfrm>
              <a:off x="6525100" y="1207775"/>
              <a:ext cx="4000" cy="11950"/>
            </a:xfrm>
            <a:custGeom>
              <a:avLst/>
              <a:gdLst/>
              <a:ahLst/>
              <a:cxnLst/>
              <a:rect l="l" t="t" r="r" b="b"/>
              <a:pathLst>
                <a:path w="160" h="478" extrusionOk="0">
                  <a:moveTo>
                    <a:pt x="37" y="0"/>
                  </a:moveTo>
                  <a:lnTo>
                    <a:pt x="37" y="0"/>
                  </a:lnTo>
                  <a:cubicBezTo>
                    <a:pt x="0" y="159"/>
                    <a:pt x="25" y="331"/>
                    <a:pt x="98" y="478"/>
                  </a:cubicBezTo>
                  <a:cubicBezTo>
                    <a:pt x="159" y="319"/>
                    <a:pt x="135" y="147"/>
                    <a:pt x="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578;p36">
              <a:extLst>
                <a:ext uri="{FF2B5EF4-FFF2-40B4-BE49-F238E27FC236}">
                  <a16:creationId xmlns:a16="http://schemas.microsoft.com/office/drawing/2014/main" id="{42112EFA-1AE8-341D-3901-19452003B776}"/>
                </a:ext>
              </a:extLst>
            </p:cNvPr>
            <p:cNvSpPr/>
            <p:nvPr/>
          </p:nvSpPr>
          <p:spPr>
            <a:xfrm>
              <a:off x="6510100" y="1188800"/>
              <a:ext cx="5225" cy="10425"/>
            </a:xfrm>
            <a:custGeom>
              <a:avLst/>
              <a:gdLst/>
              <a:ahLst/>
              <a:cxnLst/>
              <a:rect l="l" t="t" r="r" b="b"/>
              <a:pathLst>
                <a:path w="209" h="417" extrusionOk="0">
                  <a:moveTo>
                    <a:pt x="0" y="0"/>
                  </a:moveTo>
                  <a:cubicBezTo>
                    <a:pt x="12" y="159"/>
                    <a:pt x="86" y="306"/>
                    <a:pt x="196" y="416"/>
                  </a:cubicBezTo>
                  <a:cubicBezTo>
                    <a:pt x="208" y="257"/>
                    <a:pt x="135" y="98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579;p36">
              <a:extLst>
                <a:ext uri="{FF2B5EF4-FFF2-40B4-BE49-F238E27FC236}">
                  <a16:creationId xmlns:a16="http://schemas.microsoft.com/office/drawing/2014/main" id="{6BBA2A85-7870-E1E2-7BDD-253FC6F4FE06}"/>
                </a:ext>
              </a:extLst>
            </p:cNvPr>
            <p:cNvSpPr/>
            <p:nvPr/>
          </p:nvSpPr>
          <p:spPr>
            <a:xfrm>
              <a:off x="6532425" y="830925"/>
              <a:ext cx="11975" cy="4050"/>
            </a:xfrm>
            <a:custGeom>
              <a:avLst/>
              <a:gdLst/>
              <a:ahLst/>
              <a:cxnLst/>
              <a:rect l="l" t="t" r="r" b="b"/>
              <a:pathLst>
                <a:path w="479" h="162" extrusionOk="0">
                  <a:moveTo>
                    <a:pt x="427" y="0"/>
                  </a:moveTo>
                  <a:cubicBezTo>
                    <a:pt x="271" y="0"/>
                    <a:pt x="111" y="51"/>
                    <a:pt x="1" y="161"/>
                  </a:cubicBezTo>
                  <a:lnTo>
                    <a:pt x="478" y="63"/>
                  </a:lnTo>
                  <a:lnTo>
                    <a:pt x="478" y="2"/>
                  </a:lnTo>
                  <a:cubicBezTo>
                    <a:pt x="462" y="1"/>
                    <a:pt x="444" y="0"/>
                    <a:pt x="42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580;p36">
              <a:extLst>
                <a:ext uri="{FF2B5EF4-FFF2-40B4-BE49-F238E27FC236}">
                  <a16:creationId xmlns:a16="http://schemas.microsoft.com/office/drawing/2014/main" id="{70542212-105C-3767-4236-174112E17A90}"/>
                </a:ext>
              </a:extLst>
            </p:cNvPr>
            <p:cNvSpPr/>
            <p:nvPr/>
          </p:nvSpPr>
          <p:spPr>
            <a:xfrm>
              <a:off x="6586925" y="930450"/>
              <a:ext cx="10425" cy="6150"/>
            </a:xfrm>
            <a:custGeom>
              <a:avLst/>
              <a:gdLst/>
              <a:ahLst/>
              <a:cxnLst/>
              <a:rect l="l" t="t" r="r" b="b"/>
              <a:pathLst>
                <a:path w="417" h="246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147"/>
                    <a:pt x="245" y="233"/>
                    <a:pt x="417" y="245"/>
                  </a:cubicBezTo>
                  <a:cubicBezTo>
                    <a:pt x="306" y="123"/>
                    <a:pt x="160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581;p36">
              <a:extLst>
                <a:ext uri="{FF2B5EF4-FFF2-40B4-BE49-F238E27FC236}">
                  <a16:creationId xmlns:a16="http://schemas.microsoft.com/office/drawing/2014/main" id="{A42514B3-4FFD-9D55-10DD-5EAF9D712E34}"/>
                </a:ext>
              </a:extLst>
            </p:cNvPr>
            <p:cNvSpPr/>
            <p:nvPr/>
          </p:nvSpPr>
          <p:spPr>
            <a:xfrm>
              <a:off x="6529075" y="846700"/>
              <a:ext cx="14400" cy="4800"/>
            </a:xfrm>
            <a:custGeom>
              <a:avLst/>
              <a:gdLst/>
              <a:ahLst/>
              <a:cxnLst/>
              <a:rect l="l" t="t" r="r" b="b"/>
              <a:pathLst>
                <a:path w="576" h="192" extrusionOk="0">
                  <a:moveTo>
                    <a:pt x="236" y="1"/>
                  </a:moveTo>
                  <a:cubicBezTo>
                    <a:pt x="66" y="1"/>
                    <a:pt x="0" y="61"/>
                    <a:pt x="0" y="191"/>
                  </a:cubicBezTo>
                  <a:cubicBezTo>
                    <a:pt x="147" y="44"/>
                    <a:pt x="355" y="106"/>
                    <a:pt x="576" y="44"/>
                  </a:cubicBezTo>
                  <a:cubicBezTo>
                    <a:pt x="433" y="16"/>
                    <a:pt x="321" y="1"/>
                    <a:pt x="2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582;p36">
              <a:extLst>
                <a:ext uri="{FF2B5EF4-FFF2-40B4-BE49-F238E27FC236}">
                  <a16:creationId xmlns:a16="http://schemas.microsoft.com/office/drawing/2014/main" id="{0FFFB154-294C-E7B3-043C-B502CCA23217}"/>
                </a:ext>
              </a:extLst>
            </p:cNvPr>
            <p:cNvSpPr/>
            <p:nvPr/>
          </p:nvSpPr>
          <p:spPr>
            <a:xfrm>
              <a:off x="6369275" y="1182050"/>
              <a:ext cx="6775" cy="11050"/>
            </a:xfrm>
            <a:custGeom>
              <a:avLst/>
              <a:gdLst/>
              <a:ahLst/>
              <a:cxnLst/>
              <a:rect l="l" t="t" r="r" b="b"/>
              <a:pathLst>
                <a:path w="271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344"/>
                    <a:pt x="123" y="393"/>
                    <a:pt x="270" y="442"/>
                  </a:cubicBezTo>
                  <a:cubicBezTo>
                    <a:pt x="160" y="295"/>
                    <a:pt x="136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583;p36">
              <a:extLst>
                <a:ext uri="{FF2B5EF4-FFF2-40B4-BE49-F238E27FC236}">
                  <a16:creationId xmlns:a16="http://schemas.microsoft.com/office/drawing/2014/main" id="{14F2526E-F4B8-CFB7-85CC-6CFC49F04CB5}"/>
                </a:ext>
              </a:extLst>
            </p:cNvPr>
            <p:cNvSpPr/>
            <p:nvPr/>
          </p:nvSpPr>
          <p:spPr>
            <a:xfrm>
              <a:off x="6509475" y="827900"/>
              <a:ext cx="9525" cy="67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380" y="0"/>
                  </a:moveTo>
                  <a:lnTo>
                    <a:pt x="380" y="0"/>
                  </a:lnTo>
                  <a:cubicBezTo>
                    <a:pt x="221" y="49"/>
                    <a:pt x="86" y="135"/>
                    <a:pt x="1" y="270"/>
                  </a:cubicBezTo>
                  <a:cubicBezTo>
                    <a:pt x="160" y="233"/>
                    <a:pt x="295" y="135"/>
                    <a:pt x="3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584;p36">
              <a:extLst>
                <a:ext uri="{FF2B5EF4-FFF2-40B4-BE49-F238E27FC236}">
                  <a16:creationId xmlns:a16="http://schemas.microsoft.com/office/drawing/2014/main" id="{A29F89E2-8E48-60FD-AF7B-017F1ABBEC57}"/>
                </a:ext>
              </a:extLst>
            </p:cNvPr>
            <p:cNvSpPr/>
            <p:nvPr/>
          </p:nvSpPr>
          <p:spPr>
            <a:xfrm>
              <a:off x="6582950" y="956375"/>
              <a:ext cx="30025" cy="14825"/>
            </a:xfrm>
            <a:custGeom>
              <a:avLst/>
              <a:gdLst/>
              <a:ahLst/>
              <a:cxnLst/>
              <a:rect l="l" t="t" r="r" b="b"/>
              <a:pathLst>
                <a:path w="1201" h="593" extrusionOk="0">
                  <a:moveTo>
                    <a:pt x="965" y="0"/>
                  </a:moveTo>
                  <a:cubicBezTo>
                    <a:pt x="833" y="0"/>
                    <a:pt x="703" y="28"/>
                    <a:pt x="588" y="90"/>
                  </a:cubicBezTo>
                  <a:cubicBezTo>
                    <a:pt x="392" y="151"/>
                    <a:pt x="233" y="273"/>
                    <a:pt x="110" y="432"/>
                  </a:cubicBezTo>
                  <a:cubicBezTo>
                    <a:pt x="74" y="469"/>
                    <a:pt x="0" y="530"/>
                    <a:pt x="61" y="579"/>
                  </a:cubicBezTo>
                  <a:cubicBezTo>
                    <a:pt x="73" y="589"/>
                    <a:pt x="83" y="593"/>
                    <a:pt x="92" y="593"/>
                  </a:cubicBezTo>
                  <a:cubicBezTo>
                    <a:pt x="128" y="593"/>
                    <a:pt x="142" y="523"/>
                    <a:pt x="172" y="494"/>
                  </a:cubicBezTo>
                  <a:cubicBezTo>
                    <a:pt x="306" y="347"/>
                    <a:pt x="465" y="237"/>
                    <a:pt x="637" y="139"/>
                  </a:cubicBezTo>
                  <a:cubicBezTo>
                    <a:pt x="821" y="90"/>
                    <a:pt x="1004" y="53"/>
                    <a:pt x="1200" y="28"/>
                  </a:cubicBezTo>
                  <a:cubicBezTo>
                    <a:pt x="1123" y="10"/>
                    <a:pt x="1043" y="0"/>
                    <a:pt x="96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585;p36">
              <a:extLst>
                <a:ext uri="{FF2B5EF4-FFF2-40B4-BE49-F238E27FC236}">
                  <a16:creationId xmlns:a16="http://schemas.microsoft.com/office/drawing/2014/main" id="{CB76A18C-DB54-FDA5-3E91-D0D626576828}"/>
                </a:ext>
              </a:extLst>
            </p:cNvPr>
            <p:cNvSpPr/>
            <p:nvPr/>
          </p:nvSpPr>
          <p:spPr>
            <a:xfrm>
              <a:off x="6459900" y="1219500"/>
              <a:ext cx="7975" cy="17375"/>
            </a:xfrm>
            <a:custGeom>
              <a:avLst/>
              <a:gdLst/>
              <a:ahLst/>
              <a:cxnLst/>
              <a:rect l="l" t="t" r="r" b="b"/>
              <a:pathLst>
                <a:path w="319" h="695" extrusionOk="0">
                  <a:moveTo>
                    <a:pt x="71" y="1"/>
                  </a:moveTo>
                  <a:cubicBezTo>
                    <a:pt x="64" y="1"/>
                    <a:pt x="57" y="3"/>
                    <a:pt x="49" y="9"/>
                  </a:cubicBezTo>
                  <a:cubicBezTo>
                    <a:pt x="0" y="45"/>
                    <a:pt x="49" y="82"/>
                    <a:pt x="61" y="107"/>
                  </a:cubicBezTo>
                  <a:cubicBezTo>
                    <a:pt x="74" y="131"/>
                    <a:pt x="98" y="192"/>
                    <a:pt x="110" y="229"/>
                  </a:cubicBezTo>
                  <a:cubicBezTo>
                    <a:pt x="147" y="388"/>
                    <a:pt x="221" y="547"/>
                    <a:pt x="318" y="694"/>
                  </a:cubicBezTo>
                  <a:cubicBezTo>
                    <a:pt x="306" y="511"/>
                    <a:pt x="257" y="327"/>
                    <a:pt x="159" y="180"/>
                  </a:cubicBezTo>
                  <a:cubicBezTo>
                    <a:pt x="147" y="131"/>
                    <a:pt x="123" y="94"/>
                    <a:pt x="110" y="58"/>
                  </a:cubicBezTo>
                  <a:cubicBezTo>
                    <a:pt x="101" y="29"/>
                    <a:pt x="91" y="1"/>
                    <a:pt x="7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586;p36">
              <a:extLst>
                <a:ext uri="{FF2B5EF4-FFF2-40B4-BE49-F238E27FC236}">
                  <a16:creationId xmlns:a16="http://schemas.microsoft.com/office/drawing/2014/main" id="{B14C6BD4-48D9-AA60-FCCA-ADB1D1743AD1}"/>
                </a:ext>
              </a:extLst>
            </p:cNvPr>
            <p:cNvSpPr/>
            <p:nvPr/>
          </p:nvSpPr>
          <p:spPr>
            <a:xfrm>
              <a:off x="6407250" y="876100"/>
              <a:ext cx="11650" cy="2900"/>
            </a:xfrm>
            <a:custGeom>
              <a:avLst/>
              <a:gdLst/>
              <a:ahLst/>
              <a:cxnLst/>
              <a:rect l="l" t="t" r="r" b="b"/>
              <a:pathLst>
                <a:path w="466" h="116" extrusionOk="0">
                  <a:moveTo>
                    <a:pt x="263" y="0"/>
                  </a:moveTo>
                  <a:cubicBezTo>
                    <a:pt x="177" y="0"/>
                    <a:pt x="89" y="19"/>
                    <a:pt x="0" y="19"/>
                  </a:cubicBezTo>
                  <a:cubicBezTo>
                    <a:pt x="91" y="72"/>
                    <a:pt x="186" y="115"/>
                    <a:pt x="282" y="115"/>
                  </a:cubicBezTo>
                  <a:cubicBezTo>
                    <a:pt x="343" y="115"/>
                    <a:pt x="404" y="98"/>
                    <a:pt x="465" y="56"/>
                  </a:cubicBezTo>
                  <a:cubicBezTo>
                    <a:pt x="400" y="12"/>
                    <a:pt x="332" y="0"/>
                    <a:pt x="26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587;p36">
              <a:extLst>
                <a:ext uri="{FF2B5EF4-FFF2-40B4-BE49-F238E27FC236}">
                  <a16:creationId xmlns:a16="http://schemas.microsoft.com/office/drawing/2014/main" id="{DD24779D-B2E0-7B8B-6FB5-46FCD698B161}"/>
                </a:ext>
              </a:extLst>
            </p:cNvPr>
            <p:cNvSpPr/>
            <p:nvPr/>
          </p:nvSpPr>
          <p:spPr>
            <a:xfrm>
              <a:off x="6354600" y="10871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661" y="0"/>
                  </a:moveTo>
                  <a:cubicBezTo>
                    <a:pt x="588" y="0"/>
                    <a:pt x="563" y="61"/>
                    <a:pt x="551" y="110"/>
                  </a:cubicBezTo>
                  <a:lnTo>
                    <a:pt x="159" y="502"/>
                  </a:lnTo>
                  <a:cubicBezTo>
                    <a:pt x="86" y="539"/>
                    <a:pt x="12" y="563"/>
                    <a:pt x="0" y="674"/>
                  </a:cubicBezTo>
                  <a:cubicBezTo>
                    <a:pt x="86" y="661"/>
                    <a:pt x="147" y="612"/>
                    <a:pt x="208" y="539"/>
                  </a:cubicBezTo>
                  <a:cubicBezTo>
                    <a:pt x="355" y="429"/>
                    <a:pt x="478" y="306"/>
                    <a:pt x="588" y="159"/>
                  </a:cubicBezTo>
                  <a:cubicBezTo>
                    <a:pt x="637" y="123"/>
                    <a:pt x="686" y="86"/>
                    <a:pt x="66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588;p36">
              <a:extLst>
                <a:ext uri="{FF2B5EF4-FFF2-40B4-BE49-F238E27FC236}">
                  <a16:creationId xmlns:a16="http://schemas.microsoft.com/office/drawing/2014/main" id="{1559C543-C55A-DFB8-63AF-42B7F3F50977}"/>
                </a:ext>
              </a:extLst>
            </p:cNvPr>
            <p:cNvSpPr/>
            <p:nvPr/>
          </p:nvSpPr>
          <p:spPr>
            <a:xfrm>
              <a:off x="6462025" y="1285825"/>
              <a:ext cx="6150" cy="21750"/>
            </a:xfrm>
            <a:custGeom>
              <a:avLst/>
              <a:gdLst/>
              <a:ahLst/>
              <a:cxnLst/>
              <a:rect l="l" t="t" r="r" b="b"/>
              <a:pathLst>
                <a:path w="246" h="870" extrusionOk="0">
                  <a:moveTo>
                    <a:pt x="185" y="392"/>
                  </a:moveTo>
                  <a:lnTo>
                    <a:pt x="172" y="429"/>
                  </a:lnTo>
                  <a:cubicBezTo>
                    <a:pt x="172" y="417"/>
                    <a:pt x="172" y="404"/>
                    <a:pt x="185" y="39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50" y="160"/>
                    <a:pt x="87" y="331"/>
                    <a:pt x="136" y="490"/>
                  </a:cubicBezTo>
                  <a:cubicBezTo>
                    <a:pt x="136" y="625"/>
                    <a:pt x="160" y="760"/>
                    <a:pt x="221" y="870"/>
                  </a:cubicBezTo>
                  <a:cubicBezTo>
                    <a:pt x="246" y="711"/>
                    <a:pt x="233" y="551"/>
                    <a:pt x="185" y="392"/>
                  </a:cubicBezTo>
                  <a:cubicBezTo>
                    <a:pt x="172" y="245"/>
                    <a:pt x="111" y="98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589;p36">
              <a:extLst>
                <a:ext uri="{FF2B5EF4-FFF2-40B4-BE49-F238E27FC236}">
                  <a16:creationId xmlns:a16="http://schemas.microsoft.com/office/drawing/2014/main" id="{FC5C4C1A-DE92-8209-7891-034C55029501}"/>
                </a:ext>
              </a:extLst>
            </p:cNvPr>
            <p:cNvSpPr/>
            <p:nvPr/>
          </p:nvSpPr>
          <p:spPr>
            <a:xfrm>
              <a:off x="6621825" y="1311225"/>
              <a:ext cx="4600" cy="10425"/>
            </a:xfrm>
            <a:custGeom>
              <a:avLst/>
              <a:gdLst/>
              <a:ahLst/>
              <a:cxnLst/>
              <a:rect l="l" t="t" r="r" b="b"/>
              <a:pathLst>
                <a:path w="184" h="417" extrusionOk="0">
                  <a:moveTo>
                    <a:pt x="184" y="1"/>
                  </a:moveTo>
                  <a:cubicBezTo>
                    <a:pt x="98" y="135"/>
                    <a:pt x="0" y="258"/>
                    <a:pt x="74" y="417"/>
                  </a:cubicBezTo>
                  <a:cubicBezTo>
                    <a:pt x="147" y="282"/>
                    <a:pt x="184" y="148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590;p36">
              <a:extLst>
                <a:ext uri="{FF2B5EF4-FFF2-40B4-BE49-F238E27FC236}">
                  <a16:creationId xmlns:a16="http://schemas.microsoft.com/office/drawing/2014/main" id="{6DE0C68E-1E40-BAB2-A866-00A1C422CA9B}"/>
                </a:ext>
              </a:extLst>
            </p:cNvPr>
            <p:cNvSpPr/>
            <p:nvPr/>
          </p:nvSpPr>
          <p:spPr>
            <a:xfrm>
              <a:off x="6623650" y="132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591;p36">
              <a:extLst>
                <a:ext uri="{FF2B5EF4-FFF2-40B4-BE49-F238E27FC236}">
                  <a16:creationId xmlns:a16="http://schemas.microsoft.com/office/drawing/2014/main" id="{1229981B-BE6A-281B-4197-BC6A2CA4D3A0}"/>
                </a:ext>
              </a:extLst>
            </p:cNvPr>
            <p:cNvSpPr/>
            <p:nvPr/>
          </p:nvSpPr>
          <p:spPr>
            <a:xfrm>
              <a:off x="6510700" y="907175"/>
              <a:ext cx="9825" cy="4225"/>
            </a:xfrm>
            <a:custGeom>
              <a:avLst/>
              <a:gdLst/>
              <a:ahLst/>
              <a:cxnLst/>
              <a:rect l="l" t="t" r="r" b="b"/>
              <a:pathLst>
                <a:path w="393" h="169" extrusionOk="0">
                  <a:moveTo>
                    <a:pt x="1" y="1"/>
                  </a:moveTo>
                  <a:lnTo>
                    <a:pt x="1" y="1"/>
                  </a:lnTo>
                  <a:cubicBezTo>
                    <a:pt x="65" y="122"/>
                    <a:pt x="130" y="168"/>
                    <a:pt x="223" y="168"/>
                  </a:cubicBezTo>
                  <a:cubicBezTo>
                    <a:pt x="271" y="168"/>
                    <a:pt x="326" y="156"/>
                    <a:pt x="392" y="1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592;p36">
              <a:extLst>
                <a:ext uri="{FF2B5EF4-FFF2-40B4-BE49-F238E27FC236}">
                  <a16:creationId xmlns:a16="http://schemas.microsoft.com/office/drawing/2014/main" id="{44256E8F-C5BB-0E0B-1B78-DF32A2A2792C}"/>
                </a:ext>
              </a:extLst>
            </p:cNvPr>
            <p:cNvSpPr/>
            <p:nvPr/>
          </p:nvSpPr>
          <p:spPr>
            <a:xfrm>
              <a:off x="6543750" y="963200"/>
              <a:ext cx="5250" cy="7225"/>
            </a:xfrm>
            <a:custGeom>
              <a:avLst/>
              <a:gdLst/>
              <a:ahLst/>
              <a:cxnLst/>
              <a:rect l="l" t="t" r="r" b="b"/>
              <a:pathLst>
                <a:path w="210" h="289" extrusionOk="0">
                  <a:moveTo>
                    <a:pt x="123" y="0"/>
                  </a:moveTo>
                  <a:cubicBezTo>
                    <a:pt x="62" y="37"/>
                    <a:pt x="87" y="123"/>
                    <a:pt x="50" y="172"/>
                  </a:cubicBezTo>
                  <a:cubicBezTo>
                    <a:pt x="25" y="221"/>
                    <a:pt x="1" y="257"/>
                    <a:pt x="74" y="282"/>
                  </a:cubicBezTo>
                  <a:cubicBezTo>
                    <a:pt x="88" y="286"/>
                    <a:pt x="99" y="288"/>
                    <a:pt x="109" y="288"/>
                  </a:cubicBezTo>
                  <a:cubicBezTo>
                    <a:pt x="156" y="288"/>
                    <a:pt x="170" y="246"/>
                    <a:pt x="160" y="196"/>
                  </a:cubicBezTo>
                  <a:cubicBezTo>
                    <a:pt x="160" y="135"/>
                    <a:pt x="209" y="62"/>
                    <a:pt x="12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593;p36">
              <a:extLst>
                <a:ext uri="{FF2B5EF4-FFF2-40B4-BE49-F238E27FC236}">
                  <a16:creationId xmlns:a16="http://schemas.microsoft.com/office/drawing/2014/main" id="{83AD7F88-F254-B375-9FA2-C9607631EBAB}"/>
                </a:ext>
              </a:extLst>
            </p:cNvPr>
            <p:cNvSpPr/>
            <p:nvPr/>
          </p:nvSpPr>
          <p:spPr>
            <a:xfrm>
              <a:off x="6498150" y="843200"/>
              <a:ext cx="10425" cy="4925"/>
            </a:xfrm>
            <a:custGeom>
              <a:avLst/>
              <a:gdLst/>
              <a:ahLst/>
              <a:cxnLst/>
              <a:rect l="l" t="t" r="r" b="b"/>
              <a:pathLst>
                <a:path w="417" h="197" extrusionOk="0">
                  <a:moveTo>
                    <a:pt x="417" y="1"/>
                  </a:moveTo>
                  <a:cubicBezTo>
                    <a:pt x="258" y="1"/>
                    <a:pt x="99" y="74"/>
                    <a:pt x="1" y="197"/>
                  </a:cubicBezTo>
                  <a:cubicBezTo>
                    <a:pt x="148" y="184"/>
                    <a:pt x="307" y="111"/>
                    <a:pt x="41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594;p36">
              <a:extLst>
                <a:ext uri="{FF2B5EF4-FFF2-40B4-BE49-F238E27FC236}">
                  <a16:creationId xmlns:a16="http://schemas.microsoft.com/office/drawing/2014/main" id="{5592D4D6-80E4-AA71-FB5D-66750894478D}"/>
                </a:ext>
              </a:extLst>
            </p:cNvPr>
            <p:cNvSpPr/>
            <p:nvPr/>
          </p:nvSpPr>
          <p:spPr>
            <a:xfrm>
              <a:off x="6523250" y="917900"/>
              <a:ext cx="9200" cy="3650"/>
            </a:xfrm>
            <a:custGeom>
              <a:avLst/>
              <a:gdLst/>
              <a:ahLst/>
              <a:cxnLst/>
              <a:rect l="l" t="t" r="r" b="b"/>
              <a:pathLst>
                <a:path w="368" h="146" extrusionOk="0">
                  <a:moveTo>
                    <a:pt x="1" y="0"/>
                  </a:moveTo>
                  <a:cubicBezTo>
                    <a:pt x="103" y="103"/>
                    <a:pt x="164" y="146"/>
                    <a:pt x="245" y="146"/>
                  </a:cubicBezTo>
                  <a:cubicBezTo>
                    <a:pt x="281" y="146"/>
                    <a:pt x="320" y="137"/>
                    <a:pt x="368" y="123"/>
                  </a:cubicBezTo>
                  <a:cubicBezTo>
                    <a:pt x="258" y="49"/>
                    <a:pt x="135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595;p36">
              <a:extLst>
                <a:ext uri="{FF2B5EF4-FFF2-40B4-BE49-F238E27FC236}">
                  <a16:creationId xmlns:a16="http://schemas.microsoft.com/office/drawing/2014/main" id="{510F9DF6-4218-BB3B-0EF3-F1E80017932C}"/>
                </a:ext>
              </a:extLst>
            </p:cNvPr>
            <p:cNvSpPr/>
            <p:nvPr/>
          </p:nvSpPr>
          <p:spPr>
            <a:xfrm>
              <a:off x="6475200" y="841350"/>
              <a:ext cx="7675" cy="6175"/>
            </a:xfrm>
            <a:custGeom>
              <a:avLst/>
              <a:gdLst/>
              <a:ahLst/>
              <a:cxnLst/>
              <a:rect l="l" t="t" r="r" b="b"/>
              <a:pathLst>
                <a:path w="307" h="247" extrusionOk="0">
                  <a:moveTo>
                    <a:pt x="281" y="0"/>
                  </a:moveTo>
                  <a:cubicBezTo>
                    <a:pt x="156" y="0"/>
                    <a:pt x="46" y="83"/>
                    <a:pt x="0" y="197"/>
                  </a:cubicBezTo>
                  <a:lnTo>
                    <a:pt x="49" y="246"/>
                  </a:lnTo>
                  <a:lnTo>
                    <a:pt x="306" y="1"/>
                  </a:lnTo>
                  <a:cubicBezTo>
                    <a:pt x="298" y="0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596;p36">
              <a:extLst>
                <a:ext uri="{FF2B5EF4-FFF2-40B4-BE49-F238E27FC236}">
                  <a16:creationId xmlns:a16="http://schemas.microsoft.com/office/drawing/2014/main" id="{8B5EF658-5971-560A-7C47-5A022E3195A7}"/>
                </a:ext>
              </a:extLst>
            </p:cNvPr>
            <p:cNvSpPr/>
            <p:nvPr/>
          </p:nvSpPr>
          <p:spPr>
            <a:xfrm>
              <a:off x="6436025" y="1086850"/>
              <a:ext cx="12875" cy="13200"/>
            </a:xfrm>
            <a:custGeom>
              <a:avLst/>
              <a:gdLst/>
              <a:ahLst/>
              <a:cxnLst/>
              <a:rect l="l" t="t" r="r" b="b"/>
              <a:pathLst>
                <a:path w="515" h="528" extrusionOk="0">
                  <a:moveTo>
                    <a:pt x="502" y="1"/>
                  </a:moveTo>
                  <a:lnTo>
                    <a:pt x="502" y="1"/>
                  </a:lnTo>
                  <a:cubicBezTo>
                    <a:pt x="429" y="25"/>
                    <a:pt x="355" y="87"/>
                    <a:pt x="306" y="160"/>
                  </a:cubicBezTo>
                  <a:cubicBezTo>
                    <a:pt x="172" y="246"/>
                    <a:pt x="74" y="380"/>
                    <a:pt x="0" y="527"/>
                  </a:cubicBezTo>
                  <a:cubicBezTo>
                    <a:pt x="147" y="429"/>
                    <a:pt x="269" y="307"/>
                    <a:pt x="380" y="172"/>
                  </a:cubicBezTo>
                  <a:cubicBezTo>
                    <a:pt x="441" y="123"/>
                    <a:pt x="514" y="99"/>
                    <a:pt x="50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597;p36">
              <a:extLst>
                <a:ext uri="{FF2B5EF4-FFF2-40B4-BE49-F238E27FC236}">
                  <a16:creationId xmlns:a16="http://schemas.microsoft.com/office/drawing/2014/main" id="{547294A7-AEA1-537A-7A6E-AB2D34950BEB}"/>
                </a:ext>
              </a:extLst>
            </p:cNvPr>
            <p:cNvSpPr/>
            <p:nvPr/>
          </p:nvSpPr>
          <p:spPr>
            <a:xfrm>
              <a:off x="6378775" y="110387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587" y="1"/>
                  </a:moveTo>
                  <a:cubicBezTo>
                    <a:pt x="560" y="1"/>
                    <a:pt x="548" y="60"/>
                    <a:pt x="527" y="91"/>
                  </a:cubicBezTo>
                  <a:lnTo>
                    <a:pt x="454" y="226"/>
                  </a:lnTo>
                  <a:lnTo>
                    <a:pt x="356" y="348"/>
                  </a:lnTo>
                  <a:lnTo>
                    <a:pt x="86" y="605"/>
                  </a:lnTo>
                  <a:cubicBezTo>
                    <a:pt x="49" y="630"/>
                    <a:pt x="0" y="667"/>
                    <a:pt x="13" y="740"/>
                  </a:cubicBezTo>
                  <a:cubicBezTo>
                    <a:pt x="62" y="740"/>
                    <a:pt x="123" y="716"/>
                    <a:pt x="147" y="667"/>
                  </a:cubicBezTo>
                  <a:cubicBezTo>
                    <a:pt x="245" y="593"/>
                    <a:pt x="331" y="495"/>
                    <a:pt x="405" y="397"/>
                  </a:cubicBezTo>
                  <a:lnTo>
                    <a:pt x="490" y="275"/>
                  </a:lnTo>
                  <a:lnTo>
                    <a:pt x="576" y="140"/>
                  </a:lnTo>
                  <a:cubicBezTo>
                    <a:pt x="625" y="103"/>
                    <a:pt x="649" y="42"/>
                    <a:pt x="600" y="6"/>
                  </a:cubicBezTo>
                  <a:cubicBezTo>
                    <a:pt x="595" y="2"/>
                    <a:pt x="591" y="1"/>
                    <a:pt x="5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598;p36">
              <a:extLst>
                <a:ext uri="{FF2B5EF4-FFF2-40B4-BE49-F238E27FC236}">
                  <a16:creationId xmlns:a16="http://schemas.microsoft.com/office/drawing/2014/main" id="{E8EE70A2-1730-B002-1D92-1CBC62C580B0}"/>
                </a:ext>
              </a:extLst>
            </p:cNvPr>
            <p:cNvSpPr/>
            <p:nvPr/>
          </p:nvSpPr>
          <p:spPr>
            <a:xfrm>
              <a:off x="6444575" y="1289200"/>
              <a:ext cx="4625" cy="7675"/>
            </a:xfrm>
            <a:custGeom>
              <a:avLst/>
              <a:gdLst/>
              <a:ahLst/>
              <a:cxnLst/>
              <a:rect l="l" t="t" r="r" b="b"/>
              <a:pathLst>
                <a:path w="185" h="307" extrusionOk="0">
                  <a:moveTo>
                    <a:pt x="74" y="0"/>
                  </a:moveTo>
                  <a:lnTo>
                    <a:pt x="74" y="0"/>
                  </a:lnTo>
                  <a:cubicBezTo>
                    <a:pt x="1" y="110"/>
                    <a:pt x="74" y="208"/>
                    <a:pt x="99" y="306"/>
                  </a:cubicBezTo>
                  <a:cubicBezTo>
                    <a:pt x="185" y="196"/>
                    <a:pt x="99" y="98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599;p36">
              <a:extLst>
                <a:ext uri="{FF2B5EF4-FFF2-40B4-BE49-F238E27FC236}">
                  <a16:creationId xmlns:a16="http://schemas.microsoft.com/office/drawing/2014/main" id="{98101370-CFF4-CE2B-FFD4-C4EC98BEFBF0}"/>
                </a:ext>
              </a:extLst>
            </p:cNvPr>
            <p:cNvSpPr/>
            <p:nvPr/>
          </p:nvSpPr>
          <p:spPr>
            <a:xfrm>
              <a:off x="6480400" y="914000"/>
              <a:ext cx="10125" cy="6675"/>
            </a:xfrm>
            <a:custGeom>
              <a:avLst/>
              <a:gdLst/>
              <a:ahLst/>
              <a:cxnLst/>
              <a:rect l="l" t="t" r="r" b="b"/>
              <a:pathLst>
                <a:path w="405" h="267" extrusionOk="0">
                  <a:moveTo>
                    <a:pt x="317" y="0"/>
                  </a:moveTo>
                  <a:cubicBezTo>
                    <a:pt x="261" y="0"/>
                    <a:pt x="235" y="67"/>
                    <a:pt x="184" y="107"/>
                  </a:cubicBezTo>
                  <a:cubicBezTo>
                    <a:pt x="173" y="105"/>
                    <a:pt x="164" y="104"/>
                    <a:pt x="155" y="104"/>
                  </a:cubicBezTo>
                  <a:cubicBezTo>
                    <a:pt x="73" y="104"/>
                    <a:pt x="67" y="200"/>
                    <a:pt x="0" y="266"/>
                  </a:cubicBezTo>
                  <a:lnTo>
                    <a:pt x="245" y="230"/>
                  </a:lnTo>
                  <a:cubicBezTo>
                    <a:pt x="331" y="230"/>
                    <a:pt x="368" y="156"/>
                    <a:pt x="392" y="83"/>
                  </a:cubicBezTo>
                  <a:cubicBezTo>
                    <a:pt x="405" y="46"/>
                    <a:pt x="392" y="22"/>
                    <a:pt x="356" y="9"/>
                  </a:cubicBezTo>
                  <a:cubicBezTo>
                    <a:pt x="341" y="3"/>
                    <a:pt x="328" y="0"/>
                    <a:pt x="31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600;p36">
              <a:extLst>
                <a:ext uri="{FF2B5EF4-FFF2-40B4-BE49-F238E27FC236}">
                  <a16:creationId xmlns:a16="http://schemas.microsoft.com/office/drawing/2014/main" id="{512074F9-6ABB-DDD7-6928-0E359E9ECF5F}"/>
                </a:ext>
              </a:extLst>
            </p:cNvPr>
            <p:cNvSpPr/>
            <p:nvPr/>
          </p:nvSpPr>
          <p:spPr>
            <a:xfrm>
              <a:off x="6560900" y="935950"/>
              <a:ext cx="9825" cy="4550"/>
            </a:xfrm>
            <a:custGeom>
              <a:avLst/>
              <a:gdLst/>
              <a:ahLst/>
              <a:cxnLst/>
              <a:rect l="l" t="t" r="r" b="b"/>
              <a:pathLst>
                <a:path w="393" h="182" extrusionOk="0">
                  <a:moveTo>
                    <a:pt x="1" y="1"/>
                  </a:moveTo>
                  <a:cubicBezTo>
                    <a:pt x="72" y="112"/>
                    <a:pt x="184" y="181"/>
                    <a:pt x="311" y="181"/>
                  </a:cubicBezTo>
                  <a:cubicBezTo>
                    <a:pt x="338" y="181"/>
                    <a:pt x="365" y="178"/>
                    <a:pt x="392" y="172"/>
                  </a:cubicBezTo>
                  <a:cubicBezTo>
                    <a:pt x="282" y="50"/>
                    <a:pt x="148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601;p36">
              <a:extLst>
                <a:ext uri="{FF2B5EF4-FFF2-40B4-BE49-F238E27FC236}">
                  <a16:creationId xmlns:a16="http://schemas.microsoft.com/office/drawing/2014/main" id="{1B514D2D-223E-5574-B02D-55415CC1E672}"/>
                </a:ext>
              </a:extLst>
            </p:cNvPr>
            <p:cNvSpPr/>
            <p:nvPr/>
          </p:nvSpPr>
          <p:spPr>
            <a:xfrm>
              <a:off x="6557850" y="960450"/>
              <a:ext cx="4300" cy="8575"/>
            </a:xfrm>
            <a:custGeom>
              <a:avLst/>
              <a:gdLst/>
              <a:ahLst/>
              <a:cxnLst/>
              <a:rect l="l" t="t" r="r" b="b"/>
              <a:pathLst>
                <a:path w="172" h="343" extrusionOk="0">
                  <a:moveTo>
                    <a:pt x="172" y="0"/>
                  </a:moveTo>
                  <a:cubicBezTo>
                    <a:pt x="0" y="98"/>
                    <a:pt x="0" y="135"/>
                    <a:pt x="98" y="343"/>
                  </a:cubicBezTo>
                  <a:cubicBezTo>
                    <a:pt x="123" y="221"/>
                    <a:pt x="147" y="123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602;p36">
              <a:extLst>
                <a:ext uri="{FF2B5EF4-FFF2-40B4-BE49-F238E27FC236}">
                  <a16:creationId xmlns:a16="http://schemas.microsoft.com/office/drawing/2014/main" id="{627A19C8-41D0-7917-5D63-2D3B77FD090E}"/>
                </a:ext>
              </a:extLst>
            </p:cNvPr>
            <p:cNvSpPr/>
            <p:nvPr/>
          </p:nvSpPr>
          <p:spPr>
            <a:xfrm>
              <a:off x="6609875" y="1280625"/>
              <a:ext cx="8600" cy="13825"/>
            </a:xfrm>
            <a:custGeom>
              <a:avLst/>
              <a:gdLst/>
              <a:ahLst/>
              <a:cxnLst/>
              <a:rect l="l" t="t" r="r" b="b"/>
              <a:pathLst>
                <a:path w="344" h="553" extrusionOk="0">
                  <a:moveTo>
                    <a:pt x="344" y="0"/>
                  </a:moveTo>
                  <a:cubicBezTo>
                    <a:pt x="246" y="110"/>
                    <a:pt x="172" y="233"/>
                    <a:pt x="123" y="380"/>
                  </a:cubicBezTo>
                  <a:lnTo>
                    <a:pt x="1" y="551"/>
                  </a:lnTo>
                  <a:cubicBezTo>
                    <a:pt x="10" y="552"/>
                    <a:pt x="18" y="553"/>
                    <a:pt x="26" y="553"/>
                  </a:cubicBezTo>
                  <a:cubicBezTo>
                    <a:pt x="125" y="553"/>
                    <a:pt x="137" y="485"/>
                    <a:pt x="160" y="429"/>
                  </a:cubicBezTo>
                  <a:cubicBezTo>
                    <a:pt x="258" y="294"/>
                    <a:pt x="319" y="159"/>
                    <a:pt x="34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603;p36">
              <a:extLst>
                <a:ext uri="{FF2B5EF4-FFF2-40B4-BE49-F238E27FC236}">
                  <a16:creationId xmlns:a16="http://schemas.microsoft.com/office/drawing/2014/main" id="{03C8BC32-59DE-733A-D6B9-0731FC7D1C02}"/>
                </a:ext>
              </a:extLst>
            </p:cNvPr>
            <p:cNvSpPr/>
            <p:nvPr/>
          </p:nvSpPr>
          <p:spPr>
            <a:xfrm>
              <a:off x="6504575" y="916350"/>
              <a:ext cx="5850" cy="6150"/>
            </a:xfrm>
            <a:custGeom>
              <a:avLst/>
              <a:gdLst/>
              <a:ahLst/>
              <a:cxnLst/>
              <a:rect l="l" t="t" r="r" b="b"/>
              <a:pathLst>
                <a:path w="234" h="246" extrusionOk="0">
                  <a:moveTo>
                    <a:pt x="1" y="1"/>
                  </a:moveTo>
                  <a:cubicBezTo>
                    <a:pt x="1" y="136"/>
                    <a:pt x="99" y="246"/>
                    <a:pt x="233" y="246"/>
                  </a:cubicBezTo>
                  <a:cubicBezTo>
                    <a:pt x="184" y="136"/>
                    <a:pt x="99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604;p36">
              <a:extLst>
                <a:ext uri="{FF2B5EF4-FFF2-40B4-BE49-F238E27FC236}">
                  <a16:creationId xmlns:a16="http://schemas.microsoft.com/office/drawing/2014/main" id="{779F07AD-CD01-BDC8-08B6-4D3FAF837664}"/>
                </a:ext>
              </a:extLst>
            </p:cNvPr>
            <p:cNvSpPr/>
            <p:nvPr/>
          </p:nvSpPr>
          <p:spPr>
            <a:xfrm>
              <a:off x="6642325" y="1101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605;p36">
              <a:extLst>
                <a:ext uri="{FF2B5EF4-FFF2-40B4-BE49-F238E27FC236}">
                  <a16:creationId xmlns:a16="http://schemas.microsoft.com/office/drawing/2014/main" id="{1159480F-2559-EF3D-660C-2B4434FB9FEC}"/>
                </a:ext>
              </a:extLst>
            </p:cNvPr>
            <p:cNvSpPr/>
            <p:nvPr/>
          </p:nvSpPr>
          <p:spPr>
            <a:xfrm>
              <a:off x="6642325" y="1101850"/>
              <a:ext cx="8300" cy="6775"/>
            </a:xfrm>
            <a:custGeom>
              <a:avLst/>
              <a:gdLst/>
              <a:ahLst/>
              <a:cxnLst/>
              <a:rect l="l" t="t" r="r" b="b"/>
              <a:pathLst>
                <a:path w="332" h="271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136"/>
                    <a:pt x="147" y="209"/>
                    <a:pt x="331" y="270"/>
                  </a:cubicBezTo>
                  <a:cubicBezTo>
                    <a:pt x="196" y="148"/>
                    <a:pt x="147" y="25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606;p36">
              <a:extLst>
                <a:ext uri="{FF2B5EF4-FFF2-40B4-BE49-F238E27FC236}">
                  <a16:creationId xmlns:a16="http://schemas.microsoft.com/office/drawing/2014/main" id="{959EB1F6-27F1-7C04-E45F-C82EFCC236FC}"/>
                </a:ext>
              </a:extLst>
            </p:cNvPr>
            <p:cNvSpPr/>
            <p:nvPr/>
          </p:nvSpPr>
          <p:spPr>
            <a:xfrm>
              <a:off x="6550800" y="1080125"/>
              <a:ext cx="5225" cy="23300"/>
            </a:xfrm>
            <a:custGeom>
              <a:avLst/>
              <a:gdLst/>
              <a:ahLst/>
              <a:cxnLst/>
              <a:rect l="l" t="t" r="r" b="b"/>
              <a:pathLst>
                <a:path w="209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258"/>
                    <a:pt x="86" y="503"/>
                    <a:pt x="99" y="760"/>
                  </a:cubicBezTo>
                  <a:cubicBezTo>
                    <a:pt x="111" y="833"/>
                    <a:pt x="74" y="907"/>
                    <a:pt x="184" y="931"/>
                  </a:cubicBezTo>
                  <a:cubicBezTo>
                    <a:pt x="209" y="760"/>
                    <a:pt x="197" y="576"/>
                    <a:pt x="160" y="417"/>
                  </a:cubicBezTo>
                  <a:cubicBezTo>
                    <a:pt x="123" y="270"/>
                    <a:pt x="160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607;p36">
              <a:extLst>
                <a:ext uri="{FF2B5EF4-FFF2-40B4-BE49-F238E27FC236}">
                  <a16:creationId xmlns:a16="http://schemas.microsoft.com/office/drawing/2014/main" id="{BD940B63-282F-AB07-DA7B-6DFC6B3012EA}"/>
                </a:ext>
              </a:extLst>
            </p:cNvPr>
            <p:cNvSpPr/>
            <p:nvPr/>
          </p:nvSpPr>
          <p:spPr>
            <a:xfrm>
              <a:off x="6466325" y="830350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257" y="0"/>
                  </a:moveTo>
                  <a:lnTo>
                    <a:pt x="257" y="0"/>
                  </a:lnTo>
                  <a:cubicBezTo>
                    <a:pt x="147" y="25"/>
                    <a:pt x="37" y="111"/>
                    <a:pt x="0" y="221"/>
                  </a:cubicBezTo>
                  <a:cubicBezTo>
                    <a:pt x="110" y="184"/>
                    <a:pt x="208" y="111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608;p36">
              <a:extLst>
                <a:ext uri="{FF2B5EF4-FFF2-40B4-BE49-F238E27FC236}">
                  <a16:creationId xmlns:a16="http://schemas.microsoft.com/office/drawing/2014/main" id="{A4FAEBBA-E7DE-65AA-62BB-5C8B4365869E}"/>
                </a:ext>
              </a:extLst>
            </p:cNvPr>
            <p:cNvSpPr/>
            <p:nvPr/>
          </p:nvSpPr>
          <p:spPr>
            <a:xfrm>
              <a:off x="6455900" y="842900"/>
              <a:ext cx="4925" cy="8900"/>
            </a:xfrm>
            <a:custGeom>
              <a:avLst/>
              <a:gdLst/>
              <a:ahLst/>
              <a:cxnLst/>
              <a:rect l="l" t="t" r="r" b="b"/>
              <a:pathLst>
                <a:path w="197" h="356" extrusionOk="0">
                  <a:moveTo>
                    <a:pt x="197" y="0"/>
                  </a:moveTo>
                  <a:lnTo>
                    <a:pt x="197" y="0"/>
                  </a:lnTo>
                  <a:cubicBezTo>
                    <a:pt x="74" y="86"/>
                    <a:pt x="1" y="221"/>
                    <a:pt x="1" y="356"/>
                  </a:cubicBezTo>
                  <a:cubicBezTo>
                    <a:pt x="111" y="245"/>
                    <a:pt x="197" y="184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609;p36">
              <a:extLst>
                <a:ext uri="{FF2B5EF4-FFF2-40B4-BE49-F238E27FC236}">
                  <a16:creationId xmlns:a16="http://schemas.microsoft.com/office/drawing/2014/main" id="{1CC9201D-27F5-E027-E019-70CB6E6A6F7F}"/>
                </a:ext>
              </a:extLst>
            </p:cNvPr>
            <p:cNvSpPr/>
            <p:nvPr/>
          </p:nvSpPr>
          <p:spPr>
            <a:xfrm>
              <a:off x="6555100" y="1129100"/>
              <a:ext cx="1225" cy="13500"/>
            </a:xfrm>
            <a:custGeom>
              <a:avLst/>
              <a:gdLst/>
              <a:ahLst/>
              <a:cxnLst/>
              <a:rect l="l" t="t" r="r" b="b"/>
              <a:pathLst>
                <a:path w="49" h="540" extrusionOk="0">
                  <a:moveTo>
                    <a:pt x="49" y="1"/>
                  </a:moveTo>
                  <a:cubicBezTo>
                    <a:pt x="0" y="172"/>
                    <a:pt x="0" y="368"/>
                    <a:pt x="49" y="539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610;p36">
              <a:extLst>
                <a:ext uri="{FF2B5EF4-FFF2-40B4-BE49-F238E27FC236}">
                  <a16:creationId xmlns:a16="http://schemas.microsoft.com/office/drawing/2014/main" id="{B62B5EC0-EBCD-B385-2952-6D84E2A62184}"/>
                </a:ext>
              </a:extLst>
            </p:cNvPr>
            <p:cNvSpPr/>
            <p:nvPr/>
          </p:nvSpPr>
          <p:spPr>
            <a:xfrm>
              <a:off x="6563350" y="930750"/>
              <a:ext cx="6450" cy="3250"/>
            </a:xfrm>
            <a:custGeom>
              <a:avLst/>
              <a:gdLst/>
              <a:ahLst/>
              <a:cxnLst/>
              <a:rect l="l" t="t" r="r" b="b"/>
              <a:pathLst>
                <a:path w="258" h="130" extrusionOk="0">
                  <a:moveTo>
                    <a:pt x="83" y="1"/>
                  </a:moveTo>
                  <a:cubicBezTo>
                    <a:pt x="66" y="1"/>
                    <a:pt x="47" y="8"/>
                    <a:pt x="25" y="25"/>
                  </a:cubicBezTo>
                  <a:cubicBezTo>
                    <a:pt x="13" y="25"/>
                    <a:pt x="1" y="62"/>
                    <a:pt x="13" y="74"/>
                  </a:cubicBezTo>
                  <a:cubicBezTo>
                    <a:pt x="43" y="117"/>
                    <a:pt x="83" y="129"/>
                    <a:pt x="126" y="129"/>
                  </a:cubicBezTo>
                  <a:cubicBezTo>
                    <a:pt x="169" y="129"/>
                    <a:pt x="215" y="117"/>
                    <a:pt x="258" y="111"/>
                  </a:cubicBezTo>
                  <a:cubicBezTo>
                    <a:pt x="189" y="111"/>
                    <a:pt x="152" y="1"/>
                    <a:pt x="8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611;p36">
              <a:extLst>
                <a:ext uri="{FF2B5EF4-FFF2-40B4-BE49-F238E27FC236}">
                  <a16:creationId xmlns:a16="http://schemas.microsoft.com/office/drawing/2014/main" id="{71010A27-B07E-CFBD-CB22-3667E03A68F7}"/>
                </a:ext>
              </a:extLst>
            </p:cNvPr>
            <p:cNvSpPr/>
            <p:nvPr/>
          </p:nvSpPr>
          <p:spPr>
            <a:xfrm>
              <a:off x="6487550" y="960875"/>
              <a:ext cx="8175" cy="7225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226" y="0"/>
                  </a:moveTo>
                  <a:cubicBezTo>
                    <a:pt x="171" y="0"/>
                    <a:pt x="150" y="133"/>
                    <a:pt x="82" y="142"/>
                  </a:cubicBezTo>
                  <a:cubicBezTo>
                    <a:pt x="71" y="140"/>
                    <a:pt x="62" y="139"/>
                    <a:pt x="54" y="139"/>
                  </a:cubicBezTo>
                  <a:cubicBezTo>
                    <a:pt x="14" y="139"/>
                    <a:pt x="0" y="163"/>
                    <a:pt x="21" y="204"/>
                  </a:cubicBezTo>
                  <a:cubicBezTo>
                    <a:pt x="30" y="242"/>
                    <a:pt x="10" y="288"/>
                    <a:pt x="42" y="288"/>
                  </a:cubicBezTo>
                  <a:cubicBezTo>
                    <a:pt x="51" y="288"/>
                    <a:pt x="64" y="285"/>
                    <a:pt x="82" y="277"/>
                  </a:cubicBezTo>
                  <a:cubicBezTo>
                    <a:pt x="106" y="265"/>
                    <a:pt x="119" y="252"/>
                    <a:pt x="143" y="240"/>
                  </a:cubicBezTo>
                  <a:cubicBezTo>
                    <a:pt x="204" y="179"/>
                    <a:pt x="327" y="81"/>
                    <a:pt x="278" y="32"/>
                  </a:cubicBezTo>
                  <a:cubicBezTo>
                    <a:pt x="257" y="9"/>
                    <a:pt x="241" y="0"/>
                    <a:pt x="22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612;p36">
              <a:extLst>
                <a:ext uri="{FF2B5EF4-FFF2-40B4-BE49-F238E27FC236}">
                  <a16:creationId xmlns:a16="http://schemas.microsoft.com/office/drawing/2014/main" id="{F8FCCE30-6293-038C-3411-C2D773D2E91F}"/>
                </a:ext>
              </a:extLst>
            </p:cNvPr>
            <p:cNvSpPr/>
            <p:nvPr/>
          </p:nvSpPr>
          <p:spPr>
            <a:xfrm>
              <a:off x="6609575" y="1312450"/>
              <a:ext cx="7375" cy="11050"/>
            </a:xfrm>
            <a:custGeom>
              <a:avLst/>
              <a:gdLst/>
              <a:ahLst/>
              <a:cxnLst/>
              <a:rect l="l" t="t" r="r" b="b"/>
              <a:pathLst>
                <a:path w="295" h="442" extrusionOk="0">
                  <a:moveTo>
                    <a:pt x="275" y="0"/>
                  </a:moveTo>
                  <a:cubicBezTo>
                    <a:pt x="79" y="0"/>
                    <a:pt x="157" y="187"/>
                    <a:pt x="74" y="282"/>
                  </a:cubicBezTo>
                  <a:cubicBezTo>
                    <a:pt x="49" y="331"/>
                    <a:pt x="0" y="368"/>
                    <a:pt x="25" y="441"/>
                  </a:cubicBezTo>
                  <a:cubicBezTo>
                    <a:pt x="86" y="417"/>
                    <a:pt x="135" y="356"/>
                    <a:pt x="135" y="282"/>
                  </a:cubicBezTo>
                  <a:cubicBezTo>
                    <a:pt x="221" y="209"/>
                    <a:pt x="221" y="86"/>
                    <a:pt x="294" y="1"/>
                  </a:cubicBezTo>
                  <a:cubicBezTo>
                    <a:pt x="288" y="0"/>
                    <a:pt x="281" y="0"/>
                    <a:pt x="27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613;p36">
              <a:extLst>
                <a:ext uri="{FF2B5EF4-FFF2-40B4-BE49-F238E27FC236}">
                  <a16:creationId xmlns:a16="http://schemas.microsoft.com/office/drawing/2014/main" id="{43B004AA-797D-988D-2756-B1B648EA5038}"/>
                </a:ext>
              </a:extLst>
            </p:cNvPr>
            <p:cNvSpPr/>
            <p:nvPr/>
          </p:nvSpPr>
          <p:spPr>
            <a:xfrm>
              <a:off x="6616925" y="1111650"/>
              <a:ext cx="22375" cy="20225"/>
            </a:xfrm>
            <a:custGeom>
              <a:avLst/>
              <a:gdLst/>
              <a:ahLst/>
              <a:cxnLst/>
              <a:rect l="l" t="t" r="r" b="b"/>
              <a:pathLst>
                <a:path w="895" h="809" extrusionOk="0">
                  <a:moveTo>
                    <a:pt x="59" y="0"/>
                  </a:moveTo>
                  <a:cubicBezTo>
                    <a:pt x="41" y="0"/>
                    <a:pt x="21" y="4"/>
                    <a:pt x="0" y="13"/>
                  </a:cubicBezTo>
                  <a:cubicBezTo>
                    <a:pt x="25" y="74"/>
                    <a:pt x="98" y="86"/>
                    <a:pt x="159" y="123"/>
                  </a:cubicBezTo>
                  <a:lnTo>
                    <a:pt x="282" y="209"/>
                  </a:lnTo>
                  <a:lnTo>
                    <a:pt x="625" y="564"/>
                  </a:lnTo>
                  <a:cubicBezTo>
                    <a:pt x="686" y="662"/>
                    <a:pt x="784" y="748"/>
                    <a:pt x="894" y="809"/>
                  </a:cubicBezTo>
                  <a:cubicBezTo>
                    <a:pt x="845" y="686"/>
                    <a:pt x="772" y="588"/>
                    <a:pt x="674" y="515"/>
                  </a:cubicBezTo>
                  <a:cubicBezTo>
                    <a:pt x="576" y="380"/>
                    <a:pt x="453" y="258"/>
                    <a:pt x="331" y="172"/>
                  </a:cubicBezTo>
                  <a:cubicBezTo>
                    <a:pt x="294" y="123"/>
                    <a:pt x="257" y="86"/>
                    <a:pt x="196" y="74"/>
                  </a:cubicBezTo>
                  <a:cubicBezTo>
                    <a:pt x="159" y="37"/>
                    <a:pt x="115" y="0"/>
                    <a:pt x="5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614;p36">
              <a:extLst>
                <a:ext uri="{FF2B5EF4-FFF2-40B4-BE49-F238E27FC236}">
                  <a16:creationId xmlns:a16="http://schemas.microsoft.com/office/drawing/2014/main" id="{8305ABBC-AE5F-92B6-C343-0E01BA26BB3F}"/>
                </a:ext>
              </a:extLst>
            </p:cNvPr>
            <p:cNvSpPr/>
            <p:nvPr/>
          </p:nvSpPr>
          <p:spPr>
            <a:xfrm>
              <a:off x="6528775" y="857850"/>
              <a:ext cx="7675" cy="2000"/>
            </a:xfrm>
            <a:custGeom>
              <a:avLst/>
              <a:gdLst/>
              <a:ahLst/>
              <a:cxnLst/>
              <a:rect l="l" t="t" r="r" b="b"/>
              <a:pathLst>
                <a:path w="307" h="80" extrusionOk="0">
                  <a:moveTo>
                    <a:pt x="164" y="1"/>
                  </a:moveTo>
                  <a:cubicBezTo>
                    <a:pt x="109" y="1"/>
                    <a:pt x="53" y="13"/>
                    <a:pt x="0" y="39"/>
                  </a:cubicBezTo>
                  <a:cubicBezTo>
                    <a:pt x="44" y="67"/>
                    <a:pt x="91" y="79"/>
                    <a:pt x="138" y="79"/>
                  </a:cubicBezTo>
                  <a:cubicBezTo>
                    <a:pt x="195" y="79"/>
                    <a:pt x="252" y="61"/>
                    <a:pt x="306" y="27"/>
                  </a:cubicBezTo>
                  <a:cubicBezTo>
                    <a:pt x="261" y="10"/>
                    <a:pt x="213" y="1"/>
                    <a:pt x="16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615;p36">
              <a:extLst>
                <a:ext uri="{FF2B5EF4-FFF2-40B4-BE49-F238E27FC236}">
                  <a16:creationId xmlns:a16="http://schemas.microsoft.com/office/drawing/2014/main" id="{BEB3BF72-ABFC-D04B-A924-B8029BB80428}"/>
                </a:ext>
              </a:extLst>
            </p:cNvPr>
            <p:cNvSpPr/>
            <p:nvPr/>
          </p:nvSpPr>
          <p:spPr>
            <a:xfrm>
              <a:off x="6508875" y="900700"/>
              <a:ext cx="7975" cy="2450"/>
            </a:xfrm>
            <a:custGeom>
              <a:avLst/>
              <a:gdLst/>
              <a:ahLst/>
              <a:cxnLst/>
              <a:rect l="l" t="t" r="r" b="b"/>
              <a:pathLst>
                <a:path w="319" h="98" extrusionOk="0">
                  <a:moveTo>
                    <a:pt x="184" y="0"/>
                  </a:moveTo>
                  <a:cubicBezTo>
                    <a:pt x="127" y="0"/>
                    <a:pt x="69" y="24"/>
                    <a:pt x="0" y="52"/>
                  </a:cubicBezTo>
                  <a:cubicBezTo>
                    <a:pt x="43" y="82"/>
                    <a:pt x="98" y="97"/>
                    <a:pt x="155" y="97"/>
                  </a:cubicBezTo>
                  <a:cubicBezTo>
                    <a:pt x="211" y="97"/>
                    <a:pt x="270" y="82"/>
                    <a:pt x="319" y="52"/>
                  </a:cubicBezTo>
                  <a:cubicBezTo>
                    <a:pt x="271" y="14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616;p36">
              <a:extLst>
                <a:ext uri="{FF2B5EF4-FFF2-40B4-BE49-F238E27FC236}">
                  <a16:creationId xmlns:a16="http://schemas.microsoft.com/office/drawing/2014/main" id="{2016BF02-0A42-E2D8-AB5E-427727FD83F1}"/>
                </a:ext>
              </a:extLst>
            </p:cNvPr>
            <p:cNvSpPr/>
            <p:nvPr/>
          </p:nvSpPr>
          <p:spPr>
            <a:xfrm>
              <a:off x="6478575" y="904425"/>
              <a:ext cx="6450" cy="4300"/>
            </a:xfrm>
            <a:custGeom>
              <a:avLst/>
              <a:gdLst/>
              <a:ahLst/>
              <a:cxnLst/>
              <a:rect l="l" t="t" r="r" b="b"/>
              <a:pathLst>
                <a:path w="258" h="172" extrusionOk="0">
                  <a:moveTo>
                    <a:pt x="257" y="0"/>
                  </a:moveTo>
                  <a:cubicBezTo>
                    <a:pt x="171" y="37"/>
                    <a:pt x="61" y="49"/>
                    <a:pt x="0" y="172"/>
                  </a:cubicBezTo>
                  <a:cubicBezTo>
                    <a:pt x="110" y="172"/>
                    <a:pt x="208" y="98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617;p36">
              <a:extLst>
                <a:ext uri="{FF2B5EF4-FFF2-40B4-BE49-F238E27FC236}">
                  <a16:creationId xmlns:a16="http://schemas.microsoft.com/office/drawing/2014/main" id="{3D116BD8-D1B8-B544-6E44-AEF6BFEC0484}"/>
                </a:ext>
              </a:extLst>
            </p:cNvPr>
            <p:cNvSpPr/>
            <p:nvPr/>
          </p:nvSpPr>
          <p:spPr>
            <a:xfrm>
              <a:off x="6329800" y="122797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11" y="74"/>
                    <a:pt x="13" y="111"/>
                    <a:pt x="0" y="233"/>
                  </a:cubicBezTo>
                  <a:cubicBezTo>
                    <a:pt x="86" y="184"/>
                    <a:pt x="196" y="160"/>
                    <a:pt x="23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618;p36">
              <a:extLst>
                <a:ext uri="{FF2B5EF4-FFF2-40B4-BE49-F238E27FC236}">
                  <a16:creationId xmlns:a16="http://schemas.microsoft.com/office/drawing/2014/main" id="{F359B2F4-B03B-BAB6-D3EA-408506B5186E}"/>
                </a:ext>
              </a:extLst>
            </p:cNvPr>
            <p:cNvSpPr/>
            <p:nvPr/>
          </p:nvSpPr>
          <p:spPr>
            <a:xfrm>
              <a:off x="6502450" y="1292300"/>
              <a:ext cx="4000" cy="19600"/>
            </a:xfrm>
            <a:custGeom>
              <a:avLst/>
              <a:gdLst/>
              <a:ahLst/>
              <a:cxnLst/>
              <a:rect l="l" t="t" r="r" b="b"/>
              <a:pathLst>
                <a:path w="160" h="784" extrusionOk="0">
                  <a:moveTo>
                    <a:pt x="47" y="0"/>
                  </a:moveTo>
                  <a:cubicBezTo>
                    <a:pt x="33" y="0"/>
                    <a:pt x="18" y="19"/>
                    <a:pt x="12" y="60"/>
                  </a:cubicBezTo>
                  <a:cubicBezTo>
                    <a:pt x="0" y="97"/>
                    <a:pt x="25" y="145"/>
                    <a:pt x="37" y="194"/>
                  </a:cubicBezTo>
                  <a:cubicBezTo>
                    <a:pt x="37" y="280"/>
                    <a:pt x="49" y="378"/>
                    <a:pt x="49" y="476"/>
                  </a:cubicBezTo>
                  <a:lnTo>
                    <a:pt x="49" y="696"/>
                  </a:lnTo>
                  <a:cubicBezTo>
                    <a:pt x="49" y="730"/>
                    <a:pt x="39" y="784"/>
                    <a:pt x="83" y="784"/>
                  </a:cubicBezTo>
                  <a:cubicBezTo>
                    <a:pt x="88" y="784"/>
                    <a:pt x="93" y="783"/>
                    <a:pt x="98" y="782"/>
                  </a:cubicBezTo>
                  <a:cubicBezTo>
                    <a:pt x="159" y="758"/>
                    <a:pt x="135" y="696"/>
                    <a:pt x="122" y="660"/>
                  </a:cubicBezTo>
                  <a:cubicBezTo>
                    <a:pt x="147" y="525"/>
                    <a:pt x="135" y="378"/>
                    <a:pt x="98" y="256"/>
                  </a:cubicBezTo>
                  <a:cubicBezTo>
                    <a:pt x="98" y="182"/>
                    <a:pt x="86" y="121"/>
                    <a:pt x="86" y="60"/>
                  </a:cubicBezTo>
                  <a:cubicBezTo>
                    <a:pt x="79" y="22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619;p36">
              <a:extLst>
                <a:ext uri="{FF2B5EF4-FFF2-40B4-BE49-F238E27FC236}">
                  <a16:creationId xmlns:a16="http://schemas.microsoft.com/office/drawing/2014/main" id="{1A1FBE1F-CAF3-0E7D-9754-11FF1B0CF4F7}"/>
                </a:ext>
              </a:extLst>
            </p:cNvPr>
            <p:cNvSpPr/>
            <p:nvPr/>
          </p:nvSpPr>
          <p:spPr>
            <a:xfrm>
              <a:off x="6428675" y="860450"/>
              <a:ext cx="25650" cy="10800"/>
            </a:xfrm>
            <a:custGeom>
              <a:avLst/>
              <a:gdLst/>
              <a:ahLst/>
              <a:cxnLst/>
              <a:rect l="l" t="t" r="r" b="b"/>
              <a:pathLst>
                <a:path w="1026" h="432" extrusionOk="0">
                  <a:moveTo>
                    <a:pt x="887" y="1"/>
                  </a:moveTo>
                  <a:cubicBezTo>
                    <a:pt x="874" y="1"/>
                    <a:pt x="860" y="3"/>
                    <a:pt x="845" y="9"/>
                  </a:cubicBezTo>
                  <a:cubicBezTo>
                    <a:pt x="710" y="9"/>
                    <a:pt x="563" y="70"/>
                    <a:pt x="466" y="168"/>
                  </a:cubicBezTo>
                  <a:cubicBezTo>
                    <a:pt x="417" y="266"/>
                    <a:pt x="306" y="266"/>
                    <a:pt x="221" y="266"/>
                  </a:cubicBezTo>
                  <a:cubicBezTo>
                    <a:pt x="175" y="266"/>
                    <a:pt x="130" y="247"/>
                    <a:pt x="85" y="247"/>
                  </a:cubicBezTo>
                  <a:cubicBezTo>
                    <a:pt x="57" y="247"/>
                    <a:pt x="29" y="254"/>
                    <a:pt x="0" y="278"/>
                  </a:cubicBezTo>
                  <a:cubicBezTo>
                    <a:pt x="98" y="364"/>
                    <a:pt x="196" y="339"/>
                    <a:pt x="294" y="351"/>
                  </a:cubicBezTo>
                  <a:cubicBezTo>
                    <a:pt x="356" y="402"/>
                    <a:pt x="412" y="432"/>
                    <a:pt x="462" y="432"/>
                  </a:cubicBezTo>
                  <a:cubicBezTo>
                    <a:pt x="522" y="432"/>
                    <a:pt x="573" y="390"/>
                    <a:pt x="612" y="290"/>
                  </a:cubicBezTo>
                  <a:cubicBezTo>
                    <a:pt x="625" y="278"/>
                    <a:pt x="637" y="253"/>
                    <a:pt x="661" y="241"/>
                  </a:cubicBezTo>
                  <a:lnTo>
                    <a:pt x="784" y="241"/>
                  </a:lnTo>
                  <a:cubicBezTo>
                    <a:pt x="825" y="241"/>
                    <a:pt x="868" y="255"/>
                    <a:pt x="907" y="255"/>
                  </a:cubicBezTo>
                  <a:cubicBezTo>
                    <a:pt x="949" y="255"/>
                    <a:pt x="985" y="238"/>
                    <a:pt x="1004" y="168"/>
                  </a:cubicBezTo>
                  <a:cubicBezTo>
                    <a:pt x="1025" y="84"/>
                    <a:pt x="966" y="1"/>
                    <a:pt x="8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620;p36">
              <a:extLst>
                <a:ext uri="{FF2B5EF4-FFF2-40B4-BE49-F238E27FC236}">
                  <a16:creationId xmlns:a16="http://schemas.microsoft.com/office/drawing/2014/main" id="{5FC442AA-9CE6-366A-EB3C-37D969A70C45}"/>
                </a:ext>
              </a:extLst>
            </p:cNvPr>
            <p:cNvSpPr/>
            <p:nvPr/>
          </p:nvSpPr>
          <p:spPr>
            <a:xfrm>
              <a:off x="6560900" y="863600"/>
              <a:ext cx="8300" cy="3800"/>
            </a:xfrm>
            <a:custGeom>
              <a:avLst/>
              <a:gdLst/>
              <a:ahLst/>
              <a:cxnLst/>
              <a:rect l="l" t="t" r="r" b="b"/>
              <a:pathLst>
                <a:path w="332" h="152" extrusionOk="0">
                  <a:moveTo>
                    <a:pt x="56" y="0"/>
                  </a:moveTo>
                  <a:cubicBezTo>
                    <a:pt x="38" y="0"/>
                    <a:pt x="20" y="2"/>
                    <a:pt x="1" y="5"/>
                  </a:cubicBezTo>
                  <a:cubicBezTo>
                    <a:pt x="86" y="103"/>
                    <a:pt x="209" y="152"/>
                    <a:pt x="331" y="152"/>
                  </a:cubicBezTo>
                  <a:cubicBezTo>
                    <a:pt x="246" y="67"/>
                    <a:pt x="170" y="0"/>
                    <a:pt x="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621;p36">
              <a:extLst>
                <a:ext uri="{FF2B5EF4-FFF2-40B4-BE49-F238E27FC236}">
                  <a16:creationId xmlns:a16="http://schemas.microsoft.com/office/drawing/2014/main" id="{0B49DC0C-460C-074E-06CB-A88C7B08AC1A}"/>
                </a:ext>
              </a:extLst>
            </p:cNvPr>
            <p:cNvSpPr/>
            <p:nvPr/>
          </p:nvSpPr>
          <p:spPr>
            <a:xfrm>
              <a:off x="6490200" y="1097275"/>
              <a:ext cx="10125" cy="12575"/>
            </a:xfrm>
            <a:custGeom>
              <a:avLst/>
              <a:gdLst/>
              <a:ahLst/>
              <a:cxnLst/>
              <a:rect l="l" t="t" r="r" b="b"/>
              <a:pathLst>
                <a:path w="405" h="503" extrusionOk="0">
                  <a:moveTo>
                    <a:pt x="404" y="0"/>
                  </a:moveTo>
                  <a:cubicBezTo>
                    <a:pt x="294" y="61"/>
                    <a:pt x="208" y="159"/>
                    <a:pt x="159" y="270"/>
                  </a:cubicBezTo>
                  <a:cubicBezTo>
                    <a:pt x="62" y="319"/>
                    <a:pt x="13" y="404"/>
                    <a:pt x="0" y="502"/>
                  </a:cubicBezTo>
                  <a:cubicBezTo>
                    <a:pt x="86" y="465"/>
                    <a:pt x="147" y="392"/>
                    <a:pt x="184" y="306"/>
                  </a:cubicBezTo>
                  <a:cubicBezTo>
                    <a:pt x="294" y="233"/>
                    <a:pt x="368" y="123"/>
                    <a:pt x="4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622;p36">
              <a:extLst>
                <a:ext uri="{FF2B5EF4-FFF2-40B4-BE49-F238E27FC236}">
                  <a16:creationId xmlns:a16="http://schemas.microsoft.com/office/drawing/2014/main" id="{8D7D26A8-4FD7-F81C-3333-616F11645C33}"/>
                </a:ext>
              </a:extLst>
            </p:cNvPr>
            <p:cNvSpPr/>
            <p:nvPr/>
          </p:nvSpPr>
          <p:spPr>
            <a:xfrm>
              <a:off x="6548050" y="886975"/>
              <a:ext cx="7375" cy="4050"/>
            </a:xfrm>
            <a:custGeom>
              <a:avLst/>
              <a:gdLst/>
              <a:ahLst/>
              <a:cxnLst/>
              <a:rect l="l" t="t" r="r" b="b"/>
              <a:pathLst>
                <a:path w="295" h="162" extrusionOk="0">
                  <a:moveTo>
                    <a:pt x="0" y="1"/>
                  </a:moveTo>
                  <a:cubicBezTo>
                    <a:pt x="101" y="101"/>
                    <a:pt x="171" y="161"/>
                    <a:pt x="267" y="161"/>
                  </a:cubicBezTo>
                  <a:cubicBezTo>
                    <a:pt x="276" y="161"/>
                    <a:pt x="285" y="161"/>
                    <a:pt x="294" y="160"/>
                  </a:cubicBezTo>
                  <a:cubicBezTo>
                    <a:pt x="221" y="62"/>
                    <a:pt x="123" y="1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623;p36">
              <a:extLst>
                <a:ext uri="{FF2B5EF4-FFF2-40B4-BE49-F238E27FC236}">
                  <a16:creationId xmlns:a16="http://schemas.microsoft.com/office/drawing/2014/main" id="{4107B8C8-3FC3-301B-6F14-AB6FF4AC40AE}"/>
                </a:ext>
              </a:extLst>
            </p:cNvPr>
            <p:cNvSpPr/>
            <p:nvPr/>
          </p:nvSpPr>
          <p:spPr>
            <a:xfrm>
              <a:off x="6412750" y="897075"/>
              <a:ext cx="3700" cy="6450"/>
            </a:xfrm>
            <a:custGeom>
              <a:avLst/>
              <a:gdLst/>
              <a:ahLst/>
              <a:cxnLst/>
              <a:rect l="l" t="t" r="r" b="b"/>
              <a:pathLst>
                <a:path w="148" h="258" extrusionOk="0">
                  <a:moveTo>
                    <a:pt x="123" y="1"/>
                  </a:moveTo>
                  <a:lnTo>
                    <a:pt x="37" y="13"/>
                  </a:lnTo>
                  <a:cubicBezTo>
                    <a:pt x="37" y="99"/>
                    <a:pt x="1" y="197"/>
                    <a:pt x="147" y="258"/>
                  </a:cubicBezTo>
                  <a:cubicBezTo>
                    <a:pt x="135" y="160"/>
                    <a:pt x="135" y="74"/>
                    <a:pt x="12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624;p36">
              <a:extLst>
                <a:ext uri="{FF2B5EF4-FFF2-40B4-BE49-F238E27FC236}">
                  <a16:creationId xmlns:a16="http://schemas.microsoft.com/office/drawing/2014/main" id="{A6C6042A-15C8-3ED4-9B16-716CF7FF35D2}"/>
                </a:ext>
              </a:extLst>
            </p:cNvPr>
            <p:cNvSpPr/>
            <p:nvPr/>
          </p:nvSpPr>
          <p:spPr>
            <a:xfrm>
              <a:off x="6468450" y="897000"/>
              <a:ext cx="5550" cy="3250"/>
            </a:xfrm>
            <a:custGeom>
              <a:avLst/>
              <a:gdLst/>
              <a:ahLst/>
              <a:cxnLst/>
              <a:rect l="l" t="t" r="r" b="b"/>
              <a:pathLst>
                <a:path w="222" h="130" extrusionOk="0">
                  <a:moveTo>
                    <a:pt x="106" y="1"/>
                  </a:moveTo>
                  <a:cubicBezTo>
                    <a:pt x="95" y="1"/>
                    <a:pt x="85" y="2"/>
                    <a:pt x="74" y="4"/>
                  </a:cubicBezTo>
                  <a:cubicBezTo>
                    <a:pt x="38" y="4"/>
                    <a:pt x="1" y="28"/>
                    <a:pt x="25" y="77"/>
                  </a:cubicBezTo>
                  <a:cubicBezTo>
                    <a:pt x="46" y="107"/>
                    <a:pt x="91" y="129"/>
                    <a:pt x="133" y="129"/>
                  </a:cubicBezTo>
                  <a:cubicBezTo>
                    <a:pt x="142" y="129"/>
                    <a:pt x="151" y="128"/>
                    <a:pt x="160" y="126"/>
                  </a:cubicBezTo>
                  <a:cubicBezTo>
                    <a:pt x="197" y="126"/>
                    <a:pt x="221" y="114"/>
                    <a:pt x="221" y="65"/>
                  </a:cubicBezTo>
                  <a:cubicBezTo>
                    <a:pt x="201" y="24"/>
                    <a:pt x="156" y="1"/>
                    <a:pt x="10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625;p36">
              <a:extLst>
                <a:ext uri="{FF2B5EF4-FFF2-40B4-BE49-F238E27FC236}">
                  <a16:creationId xmlns:a16="http://schemas.microsoft.com/office/drawing/2014/main" id="{06ECD2B5-6774-A4AC-4EB5-E31F9F695464}"/>
                </a:ext>
              </a:extLst>
            </p:cNvPr>
            <p:cNvSpPr/>
            <p:nvPr/>
          </p:nvSpPr>
          <p:spPr>
            <a:xfrm>
              <a:off x="6594575" y="1465500"/>
              <a:ext cx="7975" cy="2600"/>
            </a:xfrm>
            <a:custGeom>
              <a:avLst/>
              <a:gdLst/>
              <a:ahLst/>
              <a:cxnLst/>
              <a:rect l="l" t="t" r="r" b="b"/>
              <a:pathLst>
                <a:path w="319" h="104" extrusionOk="0">
                  <a:moveTo>
                    <a:pt x="49" y="1"/>
                  </a:moveTo>
                  <a:cubicBezTo>
                    <a:pt x="0" y="25"/>
                    <a:pt x="0" y="62"/>
                    <a:pt x="13" y="99"/>
                  </a:cubicBezTo>
                  <a:cubicBezTo>
                    <a:pt x="49" y="99"/>
                    <a:pt x="86" y="104"/>
                    <a:pt x="124" y="104"/>
                  </a:cubicBezTo>
                  <a:cubicBezTo>
                    <a:pt x="186" y="104"/>
                    <a:pt x="250" y="89"/>
                    <a:pt x="319" y="13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626;p36">
              <a:extLst>
                <a:ext uri="{FF2B5EF4-FFF2-40B4-BE49-F238E27FC236}">
                  <a16:creationId xmlns:a16="http://schemas.microsoft.com/office/drawing/2014/main" id="{5D264B8D-41B4-F12E-1166-9567B130BD74}"/>
                </a:ext>
              </a:extLst>
            </p:cNvPr>
            <p:cNvSpPr/>
            <p:nvPr/>
          </p:nvSpPr>
          <p:spPr>
            <a:xfrm>
              <a:off x="6528450" y="870150"/>
              <a:ext cx="12575" cy="8025"/>
            </a:xfrm>
            <a:custGeom>
              <a:avLst/>
              <a:gdLst/>
              <a:ahLst/>
              <a:cxnLst/>
              <a:rect l="l" t="t" r="r" b="b"/>
              <a:pathLst>
                <a:path w="503" h="321" extrusionOk="0">
                  <a:moveTo>
                    <a:pt x="1" y="0"/>
                  </a:moveTo>
                  <a:cubicBezTo>
                    <a:pt x="50" y="74"/>
                    <a:pt x="123" y="135"/>
                    <a:pt x="221" y="159"/>
                  </a:cubicBezTo>
                  <a:lnTo>
                    <a:pt x="295" y="221"/>
                  </a:lnTo>
                  <a:cubicBezTo>
                    <a:pt x="350" y="265"/>
                    <a:pt x="396" y="320"/>
                    <a:pt x="478" y="320"/>
                  </a:cubicBezTo>
                  <a:cubicBezTo>
                    <a:pt x="486" y="320"/>
                    <a:pt x="494" y="320"/>
                    <a:pt x="503" y="319"/>
                  </a:cubicBezTo>
                  <a:cubicBezTo>
                    <a:pt x="478" y="245"/>
                    <a:pt x="417" y="196"/>
                    <a:pt x="356" y="159"/>
                  </a:cubicBezTo>
                  <a:lnTo>
                    <a:pt x="270" y="123"/>
                  </a:lnTo>
                  <a:cubicBezTo>
                    <a:pt x="197" y="37"/>
                    <a:pt x="99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627;p36">
              <a:extLst>
                <a:ext uri="{FF2B5EF4-FFF2-40B4-BE49-F238E27FC236}">
                  <a16:creationId xmlns:a16="http://schemas.microsoft.com/office/drawing/2014/main" id="{EC610FD8-FEE0-624D-034C-15BD7E476476}"/>
                </a:ext>
              </a:extLst>
            </p:cNvPr>
            <p:cNvSpPr/>
            <p:nvPr/>
          </p:nvSpPr>
          <p:spPr>
            <a:xfrm>
              <a:off x="6642325" y="1101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628;p36">
              <a:extLst>
                <a:ext uri="{FF2B5EF4-FFF2-40B4-BE49-F238E27FC236}">
                  <a16:creationId xmlns:a16="http://schemas.microsoft.com/office/drawing/2014/main" id="{6BE621A5-A36A-80A0-A8EA-2431EFACE21B}"/>
                </a:ext>
              </a:extLst>
            </p:cNvPr>
            <p:cNvSpPr/>
            <p:nvPr/>
          </p:nvSpPr>
          <p:spPr>
            <a:xfrm>
              <a:off x="6636500" y="1096950"/>
              <a:ext cx="5850" cy="4925"/>
            </a:xfrm>
            <a:custGeom>
              <a:avLst/>
              <a:gdLst/>
              <a:ahLst/>
              <a:cxnLst/>
              <a:rect l="l" t="t" r="r" b="b"/>
              <a:pathLst>
                <a:path w="234" h="197" extrusionOk="0">
                  <a:moveTo>
                    <a:pt x="1" y="1"/>
                  </a:moveTo>
                  <a:cubicBezTo>
                    <a:pt x="62" y="87"/>
                    <a:pt x="111" y="185"/>
                    <a:pt x="234" y="197"/>
                  </a:cubicBezTo>
                  <a:cubicBezTo>
                    <a:pt x="209" y="62"/>
                    <a:pt x="111" y="25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629;p36">
              <a:extLst>
                <a:ext uri="{FF2B5EF4-FFF2-40B4-BE49-F238E27FC236}">
                  <a16:creationId xmlns:a16="http://schemas.microsoft.com/office/drawing/2014/main" id="{D0A1FCA8-E578-240E-C744-71C1397410B1}"/>
                </a:ext>
              </a:extLst>
            </p:cNvPr>
            <p:cNvSpPr/>
            <p:nvPr/>
          </p:nvSpPr>
          <p:spPr>
            <a:xfrm>
              <a:off x="6541925" y="1180525"/>
              <a:ext cx="3400" cy="6750"/>
            </a:xfrm>
            <a:custGeom>
              <a:avLst/>
              <a:gdLst/>
              <a:ahLst/>
              <a:cxnLst/>
              <a:rect l="l" t="t" r="r" b="b"/>
              <a:pathLst>
                <a:path w="136" h="270" extrusionOk="0">
                  <a:moveTo>
                    <a:pt x="50" y="1"/>
                  </a:moveTo>
                  <a:cubicBezTo>
                    <a:pt x="25" y="111"/>
                    <a:pt x="1" y="184"/>
                    <a:pt x="74" y="270"/>
                  </a:cubicBezTo>
                  <a:cubicBezTo>
                    <a:pt x="135" y="184"/>
                    <a:pt x="123" y="74"/>
                    <a:pt x="5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630;p36">
              <a:extLst>
                <a:ext uri="{FF2B5EF4-FFF2-40B4-BE49-F238E27FC236}">
                  <a16:creationId xmlns:a16="http://schemas.microsoft.com/office/drawing/2014/main" id="{D869EAD7-3BAA-A26A-9DFC-E97128478DE9}"/>
                </a:ext>
              </a:extLst>
            </p:cNvPr>
            <p:cNvSpPr/>
            <p:nvPr/>
          </p:nvSpPr>
          <p:spPr>
            <a:xfrm>
              <a:off x="6604675" y="1468575"/>
              <a:ext cx="5850" cy="15325"/>
            </a:xfrm>
            <a:custGeom>
              <a:avLst/>
              <a:gdLst/>
              <a:ahLst/>
              <a:cxnLst/>
              <a:rect l="l" t="t" r="r" b="b"/>
              <a:pathLst>
                <a:path w="234" h="613" extrusionOk="0">
                  <a:moveTo>
                    <a:pt x="172" y="0"/>
                  </a:moveTo>
                  <a:lnTo>
                    <a:pt x="123" y="233"/>
                  </a:lnTo>
                  <a:cubicBezTo>
                    <a:pt x="99" y="355"/>
                    <a:pt x="1" y="478"/>
                    <a:pt x="74" y="612"/>
                  </a:cubicBezTo>
                  <a:cubicBezTo>
                    <a:pt x="135" y="539"/>
                    <a:pt x="172" y="441"/>
                    <a:pt x="172" y="343"/>
                  </a:cubicBezTo>
                  <a:cubicBezTo>
                    <a:pt x="233" y="233"/>
                    <a:pt x="233" y="98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631;p36">
              <a:extLst>
                <a:ext uri="{FF2B5EF4-FFF2-40B4-BE49-F238E27FC236}">
                  <a16:creationId xmlns:a16="http://schemas.microsoft.com/office/drawing/2014/main" id="{96823D4A-2FEB-B7A9-F526-3576E97C1AF4}"/>
                </a:ext>
              </a:extLst>
            </p:cNvPr>
            <p:cNvSpPr/>
            <p:nvPr/>
          </p:nvSpPr>
          <p:spPr>
            <a:xfrm>
              <a:off x="6515600" y="808625"/>
              <a:ext cx="7675" cy="1800"/>
            </a:xfrm>
            <a:custGeom>
              <a:avLst/>
              <a:gdLst/>
              <a:ahLst/>
              <a:cxnLst/>
              <a:rect l="l" t="t" r="r" b="b"/>
              <a:pathLst>
                <a:path w="307" h="72" extrusionOk="0">
                  <a:moveTo>
                    <a:pt x="110" y="1"/>
                  </a:moveTo>
                  <a:cubicBezTo>
                    <a:pt x="71" y="1"/>
                    <a:pt x="37" y="13"/>
                    <a:pt x="1" y="49"/>
                  </a:cubicBezTo>
                  <a:cubicBezTo>
                    <a:pt x="42" y="64"/>
                    <a:pt x="85" y="71"/>
                    <a:pt x="128" y="71"/>
                  </a:cubicBezTo>
                  <a:cubicBezTo>
                    <a:pt x="189" y="71"/>
                    <a:pt x="250" y="58"/>
                    <a:pt x="307" y="37"/>
                  </a:cubicBezTo>
                  <a:cubicBezTo>
                    <a:pt x="222" y="23"/>
                    <a:pt x="162" y="1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4632;p36">
              <a:extLst>
                <a:ext uri="{FF2B5EF4-FFF2-40B4-BE49-F238E27FC236}">
                  <a16:creationId xmlns:a16="http://schemas.microsoft.com/office/drawing/2014/main" id="{05549943-B613-992D-64B3-C1A1AEF52900}"/>
                </a:ext>
              </a:extLst>
            </p:cNvPr>
            <p:cNvSpPr/>
            <p:nvPr/>
          </p:nvSpPr>
          <p:spPr>
            <a:xfrm>
              <a:off x="6316025" y="1209000"/>
              <a:ext cx="7675" cy="3450"/>
            </a:xfrm>
            <a:custGeom>
              <a:avLst/>
              <a:gdLst/>
              <a:ahLst/>
              <a:cxnLst/>
              <a:rect l="l" t="t" r="r" b="b"/>
              <a:pathLst>
                <a:path w="307" h="138" extrusionOk="0">
                  <a:moveTo>
                    <a:pt x="307" y="25"/>
                  </a:moveTo>
                  <a:lnTo>
                    <a:pt x="307" y="25"/>
                  </a:lnTo>
                  <a:cubicBezTo>
                    <a:pt x="196" y="37"/>
                    <a:pt x="74" y="0"/>
                    <a:pt x="0" y="135"/>
                  </a:cubicBezTo>
                  <a:cubicBezTo>
                    <a:pt x="14" y="136"/>
                    <a:pt x="28" y="137"/>
                    <a:pt x="42" y="137"/>
                  </a:cubicBezTo>
                  <a:cubicBezTo>
                    <a:pt x="138" y="137"/>
                    <a:pt x="232" y="100"/>
                    <a:pt x="307" y="25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4633;p36">
              <a:extLst>
                <a:ext uri="{FF2B5EF4-FFF2-40B4-BE49-F238E27FC236}">
                  <a16:creationId xmlns:a16="http://schemas.microsoft.com/office/drawing/2014/main" id="{BD41447C-DC70-68B3-7692-8E96E2C85529}"/>
                </a:ext>
              </a:extLst>
            </p:cNvPr>
            <p:cNvSpPr/>
            <p:nvPr/>
          </p:nvSpPr>
          <p:spPr>
            <a:xfrm>
              <a:off x="6323675" y="120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4634;p36">
              <a:extLst>
                <a:ext uri="{FF2B5EF4-FFF2-40B4-BE49-F238E27FC236}">
                  <a16:creationId xmlns:a16="http://schemas.microsoft.com/office/drawing/2014/main" id="{50D54E91-9257-E5CF-1519-D81E788EBBD2}"/>
                </a:ext>
              </a:extLst>
            </p:cNvPr>
            <p:cNvSpPr/>
            <p:nvPr/>
          </p:nvSpPr>
          <p:spPr>
            <a:xfrm>
              <a:off x="6504575" y="955650"/>
              <a:ext cx="6775" cy="4000"/>
            </a:xfrm>
            <a:custGeom>
              <a:avLst/>
              <a:gdLst/>
              <a:ahLst/>
              <a:cxnLst/>
              <a:rect l="l" t="t" r="r" b="b"/>
              <a:pathLst>
                <a:path w="271" h="160" extrusionOk="0">
                  <a:moveTo>
                    <a:pt x="60" y="1"/>
                  </a:moveTo>
                  <a:cubicBezTo>
                    <a:pt x="42" y="1"/>
                    <a:pt x="23" y="3"/>
                    <a:pt x="1" y="8"/>
                  </a:cubicBezTo>
                  <a:cubicBezTo>
                    <a:pt x="66" y="74"/>
                    <a:pt x="103" y="159"/>
                    <a:pt x="223" y="159"/>
                  </a:cubicBezTo>
                  <a:cubicBezTo>
                    <a:pt x="238" y="159"/>
                    <a:pt x="253" y="158"/>
                    <a:pt x="270" y="155"/>
                  </a:cubicBezTo>
                  <a:cubicBezTo>
                    <a:pt x="208" y="82"/>
                    <a:pt x="163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4635;p36">
              <a:extLst>
                <a:ext uri="{FF2B5EF4-FFF2-40B4-BE49-F238E27FC236}">
                  <a16:creationId xmlns:a16="http://schemas.microsoft.com/office/drawing/2014/main" id="{2862DFD1-33BD-E5C3-8D65-3D3710F5CD94}"/>
                </a:ext>
              </a:extLst>
            </p:cNvPr>
            <p:cNvSpPr/>
            <p:nvPr/>
          </p:nvSpPr>
          <p:spPr>
            <a:xfrm>
              <a:off x="6350000" y="1273875"/>
              <a:ext cx="4925" cy="5550"/>
            </a:xfrm>
            <a:custGeom>
              <a:avLst/>
              <a:gdLst/>
              <a:ahLst/>
              <a:cxnLst/>
              <a:rect l="l" t="t" r="r" b="b"/>
              <a:pathLst>
                <a:path w="197" h="2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86" y="62"/>
                    <a:pt x="13" y="99"/>
                    <a:pt x="1" y="221"/>
                  </a:cubicBezTo>
                  <a:cubicBezTo>
                    <a:pt x="111" y="197"/>
                    <a:pt x="196" y="111"/>
                    <a:pt x="19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4636;p36">
              <a:extLst>
                <a:ext uri="{FF2B5EF4-FFF2-40B4-BE49-F238E27FC236}">
                  <a16:creationId xmlns:a16="http://schemas.microsoft.com/office/drawing/2014/main" id="{7298D751-6BB6-463D-5D71-2F80C5E6CEB2}"/>
                </a:ext>
              </a:extLst>
            </p:cNvPr>
            <p:cNvSpPr/>
            <p:nvPr/>
          </p:nvSpPr>
          <p:spPr>
            <a:xfrm>
              <a:off x="6441825" y="836100"/>
              <a:ext cx="7075" cy="8975"/>
            </a:xfrm>
            <a:custGeom>
              <a:avLst/>
              <a:gdLst/>
              <a:ahLst/>
              <a:cxnLst/>
              <a:rect l="l" t="t" r="r" b="b"/>
              <a:pathLst>
                <a:path w="283" h="359" extrusionOk="0">
                  <a:moveTo>
                    <a:pt x="199" y="1"/>
                  </a:moveTo>
                  <a:cubicBezTo>
                    <a:pt x="162" y="1"/>
                    <a:pt x="142" y="60"/>
                    <a:pt x="123" y="89"/>
                  </a:cubicBezTo>
                  <a:lnTo>
                    <a:pt x="1" y="223"/>
                  </a:lnTo>
                  <a:lnTo>
                    <a:pt x="1" y="358"/>
                  </a:lnTo>
                  <a:cubicBezTo>
                    <a:pt x="86" y="309"/>
                    <a:pt x="123" y="211"/>
                    <a:pt x="172" y="138"/>
                  </a:cubicBezTo>
                  <a:cubicBezTo>
                    <a:pt x="209" y="101"/>
                    <a:pt x="282" y="64"/>
                    <a:pt x="233" y="15"/>
                  </a:cubicBezTo>
                  <a:cubicBezTo>
                    <a:pt x="220" y="5"/>
                    <a:pt x="209" y="1"/>
                    <a:pt x="19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4637;p36">
              <a:extLst>
                <a:ext uri="{FF2B5EF4-FFF2-40B4-BE49-F238E27FC236}">
                  <a16:creationId xmlns:a16="http://schemas.microsoft.com/office/drawing/2014/main" id="{0976C06F-4F19-CF05-F3E7-B111D4DCC30F}"/>
                </a:ext>
              </a:extLst>
            </p:cNvPr>
            <p:cNvSpPr/>
            <p:nvPr/>
          </p:nvSpPr>
          <p:spPr>
            <a:xfrm>
              <a:off x="6600075" y="135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4638;p36">
              <a:extLst>
                <a:ext uri="{FF2B5EF4-FFF2-40B4-BE49-F238E27FC236}">
                  <a16:creationId xmlns:a16="http://schemas.microsoft.com/office/drawing/2014/main" id="{BF18FDAF-3551-90EB-8791-CCE10A4D3C3F}"/>
                </a:ext>
              </a:extLst>
            </p:cNvPr>
            <p:cNvSpPr/>
            <p:nvPr/>
          </p:nvSpPr>
          <p:spPr>
            <a:xfrm>
              <a:off x="6383675" y="1051975"/>
              <a:ext cx="19300" cy="13900"/>
            </a:xfrm>
            <a:custGeom>
              <a:avLst/>
              <a:gdLst/>
              <a:ahLst/>
              <a:cxnLst/>
              <a:rect l="l" t="t" r="r" b="b"/>
              <a:pathLst>
                <a:path w="772" h="556" extrusionOk="0">
                  <a:moveTo>
                    <a:pt x="772" y="0"/>
                  </a:moveTo>
                  <a:lnTo>
                    <a:pt x="466" y="257"/>
                  </a:lnTo>
                  <a:lnTo>
                    <a:pt x="245" y="392"/>
                  </a:lnTo>
                  <a:cubicBezTo>
                    <a:pt x="147" y="416"/>
                    <a:pt x="62" y="478"/>
                    <a:pt x="0" y="551"/>
                  </a:cubicBezTo>
                  <a:cubicBezTo>
                    <a:pt x="19" y="554"/>
                    <a:pt x="36" y="556"/>
                    <a:pt x="52" y="556"/>
                  </a:cubicBezTo>
                  <a:cubicBezTo>
                    <a:pt x="155" y="556"/>
                    <a:pt x="222" y="494"/>
                    <a:pt x="306" y="441"/>
                  </a:cubicBezTo>
                  <a:cubicBezTo>
                    <a:pt x="380" y="416"/>
                    <a:pt x="453" y="367"/>
                    <a:pt x="502" y="306"/>
                  </a:cubicBezTo>
                  <a:cubicBezTo>
                    <a:pt x="625" y="233"/>
                    <a:pt x="747" y="171"/>
                    <a:pt x="7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4639;p36">
              <a:extLst>
                <a:ext uri="{FF2B5EF4-FFF2-40B4-BE49-F238E27FC236}">
                  <a16:creationId xmlns:a16="http://schemas.microsoft.com/office/drawing/2014/main" id="{0EC41BBF-B9AA-FC8B-EF1E-5CB859A92FFF}"/>
                </a:ext>
              </a:extLst>
            </p:cNvPr>
            <p:cNvSpPr/>
            <p:nvPr/>
          </p:nvSpPr>
          <p:spPr>
            <a:xfrm>
              <a:off x="6607125" y="1123150"/>
              <a:ext cx="22075" cy="22200"/>
            </a:xfrm>
            <a:custGeom>
              <a:avLst/>
              <a:gdLst/>
              <a:ahLst/>
              <a:cxnLst/>
              <a:rect l="l" t="t" r="r" b="b"/>
              <a:pathLst>
                <a:path w="883" h="888" extrusionOk="0">
                  <a:moveTo>
                    <a:pt x="43" y="0"/>
                  </a:moveTo>
                  <a:cubicBezTo>
                    <a:pt x="30" y="0"/>
                    <a:pt x="16" y="2"/>
                    <a:pt x="1" y="6"/>
                  </a:cubicBezTo>
                  <a:cubicBezTo>
                    <a:pt x="37" y="67"/>
                    <a:pt x="86" y="116"/>
                    <a:pt x="147" y="141"/>
                  </a:cubicBezTo>
                  <a:lnTo>
                    <a:pt x="503" y="496"/>
                  </a:lnTo>
                  <a:lnTo>
                    <a:pt x="674" y="704"/>
                  </a:lnTo>
                  <a:cubicBezTo>
                    <a:pt x="723" y="777"/>
                    <a:pt x="760" y="863"/>
                    <a:pt x="882" y="887"/>
                  </a:cubicBezTo>
                  <a:cubicBezTo>
                    <a:pt x="858" y="802"/>
                    <a:pt x="796" y="716"/>
                    <a:pt x="711" y="655"/>
                  </a:cubicBezTo>
                  <a:lnTo>
                    <a:pt x="539" y="447"/>
                  </a:lnTo>
                  <a:cubicBezTo>
                    <a:pt x="454" y="312"/>
                    <a:pt x="331" y="190"/>
                    <a:pt x="196" y="92"/>
                  </a:cubicBezTo>
                  <a:cubicBezTo>
                    <a:pt x="155" y="50"/>
                    <a:pt x="114" y="0"/>
                    <a:pt x="4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4640;p36">
              <a:extLst>
                <a:ext uri="{FF2B5EF4-FFF2-40B4-BE49-F238E27FC236}">
                  <a16:creationId xmlns:a16="http://schemas.microsoft.com/office/drawing/2014/main" id="{0A1E5DD1-ABBD-FB19-CEBC-73E63CEC79FA}"/>
                </a:ext>
              </a:extLst>
            </p:cNvPr>
            <p:cNvSpPr/>
            <p:nvPr/>
          </p:nvSpPr>
          <p:spPr>
            <a:xfrm>
              <a:off x="6570700" y="1488775"/>
              <a:ext cx="4300" cy="6150"/>
            </a:xfrm>
            <a:custGeom>
              <a:avLst/>
              <a:gdLst/>
              <a:ahLst/>
              <a:cxnLst/>
              <a:rect l="l" t="t" r="r" b="b"/>
              <a:pathLst>
                <a:path w="172" h="246" extrusionOk="0">
                  <a:moveTo>
                    <a:pt x="62" y="0"/>
                  </a:moveTo>
                  <a:cubicBezTo>
                    <a:pt x="49" y="0"/>
                    <a:pt x="13" y="12"/>
                    <a:pt x="13" y="12"/>
                  </a:cubicBezTo>
                  <a:cubicBezTo>
                    <a:pt x="0" y="98"/>
                    <a:pt x="62" y="147"/>
                    <a:pt x="147" y="245"/>
                  </a:cubicBezTo>
                  <a:cubicBezTo>
                    <a:pt x="172" y="98"/>
                    <a:pt x="135" y="37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4641;p36">
              <a:extLst>
                <a:ext uri="{FF2B5EF4-FFF2-40B4-BE49-F238E27FC236}">
                  <a16:creationId xmlns:a16="http://schemas.microsoft.com/office/drawing/2014/main" id="{6D6A31B9-D803-A1AC-195C-B2B7709CBB75}"/>
                </a:ext>
              </a:extLst>
            </p:cNvPr>
            <p:cNvSpPr/>
            <p:nvPr/>
          </p:nvSpPr>
          <p:spPr>
            <a:xfrm>
              <a:off x="6533350" y="901875"/>
              <a:ext cx="7075" cy="2750"/>
            </a:xfrm>
            <a:custGeom>
              <a:avLst/>
              <a:gdLst/>
              <a:ahLst/>
              <a:cxnLst/>
              <a:rect l="l" t="t" r="r" b="b"/>
              <a:pathLst>
                <a:path w="283" h="110" extrusionOk="0">
                  <a:moveTo>
                    <a:pt x="85" y="1"/>
                  </a:moveTo>
                  <a:cubicBezTo>
                    <a:pt x="60" y="1"/>
                    <a:pt x="32" y="5"/>
                    <a:pt x="1" y="17"/>
                  </a:cubicBezTo>
                  <a:cubicBezTo>
                    <a:pt x="71" y="70"/>
                    <a:pt x="136" y="110"/>
                    <a:pt x="203" y="110"/>
                  </a:cubicBezTo>
                  <a:cubicBezTo>
                    <a:pt x="229" y="110"/>
                    <a:pt x="255" y="104"/>
                    <a:pt x="282" y="90"/>
                  </a:cubicBezTo>
                  <a:cubicBezTo>
                    <a:pt x="226" y="53"/>
                    <a:pt x="170" y="1"/>
                    <a:pt x="8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4642;p36">
              <a:extLst>
                <a:ext uri="{FF2B5EF4-FFF2-40B4-BE49-F238E27FC236}">
                  <a16:creationId xmlns:a16="http://schemas.microsoft.com/office/drawing/2014/main" id="{24070EB9-F1A4-4802-CD96-59EBA2FA3EC2}"/>
                </a:ext>
              </a:extLst>
            </p:cNvPr>
            <p:cNvSpPr/>
            <p:nvPr/>
          </p:nvSpPr>
          <p:spPr>
            <a:xfrm>
              <a:off x="6620275" y="1321950"/>
              <a:ext cx="4325" cy="6450"/>
            </a:xfrm>
            <a:custGeom>
              <a:avLst/>
              <a:gdLst/>
              <a:ahLst/>
              <a:cxnLst/>
              <a:rect l="l" t="t" r="r" b="b"/>
              <a:pathLst>
                <a:path w="173" h="258" extrusionOk="0">
                  <a:moveTo>
                    <a:pt x="136" y="0"/>
                  </a:moveTo>
                  <a:lnTo>
                    <a:pt x="136" y="0"/>
                  </a:lnTo>
                  <a:cubicBezTo>
                    <a:pt x="1" y="49"/>
                    <a:pt x="62" y="147"/>
                    <a:pt x="62" y="257"/>
                  </a:cubicBezTo>
                  <a:cubicBezTo>
                    <a:pt x="136" y="196"/>
                    <a:pt x="172" y="86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4643;p36">
              <a:extLst>
                <a:ext uri="{FF2B5EF4-FFF2-40B4-BE49-F238E27FC236}">
                  <a16:creationId xmlns:a16="http://schemas.microsoft.com/office/drawing/2014/main" id="{46D0AA1F-9CC3-F27E-F36E-08CC53AEF8B5}"/>
                </a:ext>
              </a:extLst>
            </p:cNvPr>
            <p:cNvSpPr/>
            <p:nvPr/>
          </p:nvSpPr>
          <p:spPr>
            <a:xfrm>
              <a:off x="6362250" y="1288575"/>
              <a:ext cx="4000" cy="7975"/>
            </a:xfrm>
            <a:custGeom>
              <a:avLst/>
              <a:gdLst/>
              <a:ahLst/>
              <a:cxnLst/>
              <a:rect l="l" t="t" r="r" b="b"/>
              <a:pathLst>
                <a:path w="160" h="319" extrusionOk="0">
                  <a:moveTo>
                    <a:pt x="86" y="1"/>
                  </a:moveTo>
                  <a:lnTo>
                    <a:pt x="86" y="1"/>
                  </a:lnTo>
                  <a:cubicBezTo>
                    <a:pt x="74" y="86"/>
                    <a:pt x="0" y="172"/>
                    <a:pt x="98" y="319"/>
                  </a:cubicBezTo>
                  <a:cubicBezTo>
                    <a:pt x="111" y="172"/>
                    <a:pt x="159" y="99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4644;p36">
              <a:extLst>
                <a:ext uri="{FF2B5EF4-FFF2-40B4-BE49-F238E27FC236}">
                  <a16:creationId xmlns:a16="http://schemas.microsoft.com/office/drawing/2014/main" id="{F19F0C48-A709-AA7D-1333-17D750543520}"/>
                </a:ext>
              </a:extLst>
            </p:cNvPr>
            <p:cNvSpPr/>
            <p:nvPr/>
          </p:nvSpPr>
          <p:spPr>
            <a:xfrm>
              <a:off x="6354600" y="1102925"/>
              <a:ext cx="26350" cy="15675"/>
            </a:xfrm>
            <a:custGeom>
              <a:avLst/>
              <a:gdLst/>
              <a:ahLst/>
              <a:cxnLst/>
              <a:rect l="l" t="t" r="r" b="b"/>
              <a:pathLst>
                <a:path w="1054" h="627" extrusionOk="0">
                  <a:moveTo>
                    <a:pt x="1022" y="0"/>
                  </a:moveTo>
                  <a:cubicBezTo>
                    <a:pt x="982" y="0"/>
                    <a:pt x="961" y="38"/>
                    <a:pt x="931" y="68"/>
                  </a:cubicBezTo>
                  <a:lnTo>
                    <a:pt x="759" y="178"/>
                  </a:lnTo>
                  <a:lnTo>
                    <a:pt x="588" y="301"/>
                  </a:lnTo>
                  <a:lnTo>
                    <a:pt x="453" y="386"/>
                  </a:lnTo>
                  <a:cubicBezTo>
                    <a:pt x="392" y="399"/>
                    <a:pt x="331" y="435"/>
                    <a:pt x="282" y="472"/>
                  </a:cubicBezTo>
                  <a:lnTo>
                    <a:pt x="0" y="619"/>
                  </a:lnTo>
                  <a:cubicBezTo>
                    <a:pt x="21" y="624"/>
                    <a:pt x="42" y="627"/>
                    <a:pt x="63" y="627"/>
                  </a:cubicBezTo>
                  <a:cubicBezTo>
                    <a:pt x="143" y="627"/>
                    <a:pt x="224" y="591"/>
                    <a:pt x="282" y="533"/>
                  </a:cubicBezTo>
                  <a:lnTo>
                    <a:pt x="502" y="423"/>
                  </a:lnTo>
                  <a:lnTo>
                    <a:pt x="625" y="337"/>
                  </a:lnTo>
                  <a:lnTo>
                    <a:pt x="808" y="215"/>
                  </a:lnTo>
                  <a:lnTo>
                    <a:pt x="931" y="117"/>
                  </a:lnTo>
                  <a:cubicBezTo>
                    <a:pt x="992" y="105"/>
                    <a:pt x="1053" y="80"/>
                    <a:pt x="1053" y="7"/>
                  </a:cubicBezTo>
                  <a:cubicBezTo>
                    <a:pt x="1042" y="2"/>
                    <a:pt x="1032" y="0"/>
                    <a:pt x="102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4645;p36">
              <a:extLst>
                <a:ext uri="{FF2B5EF4-FFF2-40B4-BE49-F238E27FC236}">
                  <a16:creationId xmlns:a16="http://schemas.microsoft.com/office/drawing/2014/main" id="{26E01F3E-1E48-4B81-3062-270E391047FC}"/>
                </a:ext>
              </a:extLst>
            </p:cNvPr>
            <p:cNvSpPr/>
            <p:nvPr/>
          </p:nvSpPr>
          <p:spPr>
            <a:xfrm>
              <a:off x="6515600" y="1013100"/>
              <a:ext cx="6150" cy="9200"/>
            </a:xfrm>
            <a:custGeom>
              <a:avLst/>
              <a:gdLst/>
              <a:ahLst/>
              <a:cxnLst/>
              <a:rect l="l" t="t" r="r" b="b"/>
              <a:pathLst>
                <a:path w="246" h="368" extrusionOk="0">
                  <a:moveTo>
                    <a:pt x="245" y="0"/>
                  </a:moveTo>
                  <a:lnTo>
                    <a:pt x="245" y="0"/>
                  </a:lnTo>
                  <a:cubicBezTo>
                    <a:pt x="172" y="37"/>
                    <a:pt x="111" y="110"/>
                    <a:pt x="74" y="196"/>
                  </a:cubicBezTo>
                  <a:cubicBezTo>
                    <a:pt x="25" y="245"/>
                    <a:pt x="1" y="306"/>
                    <a:pt x="13" y="367"/>
                  </a:cubicBezTo>
                  <a:cubicBezTo>
                    <a:pt x="86" y="367"/>
                    <a:pt x="98" y="306"/>
                    <a:pt x="123" y="257"/>
                  </a:cubicBezTo>
                  <a:cubicBezTo>
                    <a:pt x="184" y="184"/>
                    <a:pt x="233" y="98"/>
                    <a:pt x="24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4646;p36">
              <a:extLst>
                <a:ext uri="{FF2B5EF4-FFF2-40B4-BE49-F238E27FC236}">
                  <a16:creationId xmlns:a16="http://schemas.microsoft.com/office/drawing/2014/main" id="{848D0FBF-2BFB-4676-676A-FCD688092F34}"/>
                </a:ext>
              </a:extLst>
            </p:cNvPr>
            <p:cNvSpPr/>
            <p:nvPr/>
          </p:nvSpPr>
          <p:spPr>
            <a:xfrm>
              <a:off x="6196025" y="1178975"/>
              <a:ext cx="5850" cy="4950"/>
            </a:xfrm>
            <a:custGeom>
              <a:avLst/>
              <a:gdLst/>
              <a:ahLst/>
              <a:cxnLst/>
              <a:rect l="l" t="t" r="r" b="b"/>
              <a:pathLst>
                <a:path w="234" h="198" extrusionOk="0">
                  <a:moveTo>
                    <a:pt x="85" y="0"/>
                  </a:moveTo>
                  <a:cubicBezTo>
                    <a:pt x="62" y="0"/>
                    <a:pt x="34" y="8"/>
                    <a:pt x="1" y="26"/>
                  </a:cubicBezTo>
                  <a:lnTo>
                    <a:pt x="87" y="87"/>
                  </a:lnTo>
                  <a:lnTo>
                    <a:pt x="233" y="197"/>
                  </a:lnTo>
                  <a:cubicBezTo>
                    <a:pt x="195" y="110"/>
                    <a:pt x="171" y="0"/>
                    <a:pt x="8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4647;p36">
              <a:extLst>
                <a:ext uri="{FF2B5EF4-FFF2-40B4-BE49-F238E27FC236}">
                  <a16:creationId xmlns:a16="http://schemas.microsoft.com/office/drawing/2014/main" id="{94173999-0215-37E0-BE43-89CBF53EECA6}"/>
                </a:ext>
              </a:extLst>
            </p:cNvPr>
            <p:cNvSpPr/>
            <p:nvPr/>
          </p:nvSpPr>
          <p:spPr>
            <a:xfrm>
              <a:off x="6339600" y="1349550"/>
              <a:ext cx="5825" cy="3025"/>
            </a:xfrm>
            <a:custGeom>
              <a:avLst/>
              <a:gdLst/>
              <a:ahLst/>
              <a:cxnLst/>
              <a:rect l="l" t="t" r="r" b="b"/>
              <a:pathLst>
                <a:path w="233" h="121" extrusionOk="0">
                  <a:moveTo>
                    <a:pt x="118" y="1"/>
                  </a:moveTo>
                  <a:cubicBezTo>
                    <a:pt x="73" y="1"/>
                    <a:pt x="27" y="19"/>
                    <a:pt x="0" y="59"/>
                  </a:cubicBezTo>
                  <a:cubicBezTo>
                    <a:pt x="61" y="96"/>
                    <a:pt x="147" y="121"/>
                    <a:pt x="221" y="121"/>
                  </a:cubicBezTo>
                  <a:cubicBezTo>
                    <a:pt x="221" y="84"/>
                    <a:pt x="233" y="47"/>
                    <a:pt x="221" y="35"/>
                  </a:cubicBezTo>
                  <a:cubicBezTo>
                    <a:pt x="193" y="13"/>
                    <a:pt x="156" y="1"/>
                    <a:pt x="1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4648;p36">
              <a:extLst>
                <a:ext uri="{FF2B5EF4-FFF2-40B4-BE49-F238E27FC236}">
                  <a16:creationId xmlns:a16="http://schemas.microsoft.com/office/drawing/2014/main" id="{589C2244-F4DB-4EBB-4B27-2D864109A7FD}"/>
                </a:ext>
              </a:extLst>
            </p:cNvPr>
            <p:cNvSpPr/>
            <p:nvPr/>
          </p:nvSpPr>
          <p:spPr>
            <a:xfrm>
              <a:off x="6341425" y="1124825"/>
              <a:ext cx="6450" cy="4000"/>
            </a:xfrm>
            <a:custGeom>
              <a:avLst/>
              <a:gdLst/>
              <a:ahLst/>
              <a:cxnLst/>
              <a:rect l="l" t="t" r="r" b="b"/>
              <a:pathLst>
                <a:path w="258" h="160" extrusionOk="0">
                  <a:moveTo>
                    <a:pt x="258" y="0"/>
                  </a:moveTo>
                  <a:cubicBezTo>
                    <a:pt x="111" y="25"/>
                    <a:pt x="13" y="25"/>
                    <a:pt x="1" y="159"/>
                  </a:cubicBezTo>
                  <a:cubicBezTo>
                    <a:pt x="99" y="135"/>
                    <a:pt x="197" y="86"/>
                    <a:pt x="25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4649;p36">
              <a:extLst>
                <a:ext uri="{FF2B5EF4-FFF2-40B4-BE49-F238E27FC236}">
                  <a16:creationId xmlns:a16="http://schemas.microsoft.com/office/drawing/2014/main" id="{38FD2607-4C13-2A1B-A0AB-54372EEF4F8F}"/>
                </a:ext>
              </a:extLst>
            </p:cNvPr>
            <p:cNvSpPr/>
            <p:nvPr/>
          </p:nvSpPr>
          <p:spPr>
            <a:xfrm>
              <a:off x="6341425" y="112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4650;p36">
              <a:extLst>
                <a:ext uri="{FF2B5EF4-FFF2-40B4-BE49-F238E27FC236}">
                  <a16:creationId xmlns:a16="http://schemas.microsoft.com/office/drawing/2014/main" id="{4B094ADA-BB50-1AD4-B754-14E9A3699C55}"/>
                </a:ext>
              </a:extLst>
            </p:cNvPr>
            <p:cNvSpPr/>
            <p:nvPr/>
          </p:nvSpPr>
          <p:spPr>
            <a:xfrm>
              <a:off x="6526925" y="1138900"/>
              <a:ext cx="4925" cy="10125"/>
            </a:xfrm>
            <a:custGeom>
              <a:avLst/>
              <a:gdLst/>
              <a:ahLst/>
              <a:cxnLst/>
              <a:rect l="l" t="t" r="r" b="b"/>
              <a:pathLst>
                <a:path w="197" h="405" extrusionOk="0">
                  <a:moveTo>
                    <a:pt x="99" y="0"/>
                  </a:moveTo>
                  <a:cubicBezTo>
                    <a:pt x="50" y="74"/>
                    <a:pt x="62" y="135"/>
                    <a:pt x="50" y="196"/>
                  </a:cubicBezTo>
                  <a:cubicBezTo>
                    <a:pt x="13" y="257"/>
                    <a:pt x="1" y="343"/>
                    <a:pt x="37" y="404"/>
                  </a:cubicBezTo>
                  <a:cubicBezTo>
                    <a:pt x="99" y="392"/>
                    <a:pt x="99" y="343"/>
                    <a:pt x="111" y="294"/>
                  </a:cubicBezTo>
                  <a:cubicBezTo>
                    <a:pt x="99" y="196"/>
                    <a:pt x="196" y="98"/>
                    <a:pt x="9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4651;p36">
              <a:extLst>
                <a:ext uri="{FF2B5EF4-FFF2-40B4-BE49-F238E27FC236}">
                  <a16:creationId xmlns:a16="http://schemas.microsoft.com/office/drawing/2014/main" id="{DC2925E9-B9E3-AB83-012F-A9ECFA83A55E}"/>
                </a:ext>
              </a:extLst>
            </p:cNvPr>
            <p:cNvSpPr/>
            <p:nvPr/>
          </p:nvSpPr>
          <p:spPr>
            <a:xfrm>
              <a:off x="6323675" y="120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4652;p36">
              <a:extLst>
                <a:ext uri="{FF2B5EF4-FFF2-40B4-BE49-F238E27FC236}">
                  <a16:creationId xmlns:a16="http://schemas.microsoft.com/office/drawing/2014/main" id="{DDCD4D22-A55F-D84A-9D58-F2FD9F3300CA}"/>
                </a:ext>
              </a:extLst>
            </p:cNvPr>
            <p:cNvSpPr/>
            <p:nvPr/>
          </p:nvSpPr>
          <p:spPr>
            <a:xfrm>
              <a:off x="6323675" y="1207850"/>
              <a:ext cx="7375" cy="2200"/>
            </a:xfrm>
            <a:custGeom>
              <a:avLst/>
              <a:gdLst/>
              <a:ahLst/>
              <a:cxnLst/>
              <a:rect l="l" t="t" r="r" b="b"/>
              <a:pathLst>
                <a:path w="295" h="88" extrusionOk="0">
                  <a:moveTo>
                    <a:pt x="143" y="0"/>
                  </a:moveTo>
                  <a:cubicBezTo>
                    <a:pt x="92" y="0"/>
                    <a:pt x="43" y="16"/>
                    <a:pt x="1" y="71"/>
                  </a:cubicBezTo>
                  <a:cubicBezTo>
                    <a:pt x="27" y="82"/>
                    <a:pt x="52" y="87"/>
                    <a:pt x="76" y="87"/>
                  </a:cubicBezTo>
                  <a:cubicBezTo>
                    <a:pt x="153" y="87"/>
                    <a:pt x="220" y="40"/>
                    <a:pt x="294" y="22"/>
                  </a:cubicBezTo>
                  <a:cubicBezTo>
                    <a:pt x="245" y="16"/>
                    <a:pt x="193" y="0"/>
                    <a:pt x="14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4653;p36">
              <a:extLst>
                <a:ext uri="{FF2B5EF4-FFF2-40B4-BE49-F238E27FC236}">
                  <a16:creationId xmlns:a16="http://schemas.microsoft.com/office/drawing/2014/main" id="{97D7066F-088D-E97D-9DB3-B1029AB792E5}"/>
                </a:ext>
              </a:extLst>
            </p:cNvPr>
            <p:cNvSpPr/>
            <p:nvPr/>
          </p:nvSpPr>
          <p:spPr>
            <a:xfrm>
              <a:off x="6575600" y="1181450"/>
              <a:ext cx="3075" cy="5225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74" y="0"/>
                  </a:moveTo>
                  <a:lnTo>
                    <a:pt x="74" y="0"/>
                  </a:lnTo>
                  <a:cubicBezTo>
                    <a:pt x="13" y="49"/>
                    <a:pt x="0" y="147"/>
                    <a:pt x="62" y="208"/>
                  </a:cubicBezTo>
                  <a:cubicBezTo>
                    <a:pt x="123" y="159"/>
                    <a:pt x="123" y="61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4654;p36">
              <a:extLst>
                <a:ext uri="{FF2B5EF4-FFF2-40B4-BE49-F238E27FC236}">
                  <a16:creationId xmlns:a16="http://schemas.microsoft.com/office/drawing/2014/main" id="{086D0D0A-07CD-A53B-79B4-B95D47A87091}"/>
                </a:ext>
              </a:extLst>
            </p:cNvPr>
            <p:cNvSpPr/>
            <p:nvPr/>
          </p:nvSpPr>
          <p:spPr>
            <a:xfrm>
              <a:off x="6485300" y="806975"/>
              <a:ext cx="14100" cy="3900"/>
            </a:xfrm>
            <a:custGeom>
              <a:avLst/>
              <a:gdLst/>
              <a:ahLst/>
              <a:cxnLst/>
              <a:rect l="l" t="t" r="r" b="b"/>
              <a:pathLst>
                <a:path w="564" h="156" extrusionOk="0">
                  <a:moveTo>
                    <a:pt x="481" y="0"/>
                  </a:moveTo>
                  <a:cubicBezTo>
                    <a:pt x="399" y="0"/>
                    <a:pt x="319" y="14"/>
                    <a:pt x="245" y="42"/>
                  </a:cubicBezTo>
                  <a:lnTo>
                    <a:pt x="135" y="66"/>
                  </a:lnTo>
                  <a:cubicBezTo>
                    <a:pt x="86" y="78"/>
                    <a:pt x="13" y="78"/>
                    <a:pt x="0" y="152"/>
                  </a:cubicBezTo>
                  <a:cubicBezTo>
                    <a:pt x="16" y="154"/>
                    <a:pt x="30" y="155"/>
                    <a:pt x="45" y="155"/>
                  </a:cubicBezTo>
                  <a:cubicBezTo>
                    <a:pt x="112" y="155"/>
                    <a:pt x="170" y="133"/>
                    <a:pt x="221" y="103"/>
                  </a:cubicBezTo>
                  <a:lnTo>
                    <a:pt x="331" y="91"/>
                  </a:lnTo>
                  <a:lnTo>
                    <a:pt x="306" y="78"/>
                  </a:lnTo>
                  <a:cubicBezTo>
                    <a:pt x="319" y="78"/>
                    <a:pt x="331" y="78"/>
                    <a:pt x="331" y="91"/>
                  </a:cubicBezTo>
                  <a:cubicBezTo>
                    <a:pt x="342" y="92"/>
                    <a:pt x="353" y="93"/>
                    <a:pt x="364" y="93"/>
                  </a:cubicBezTo>
                  <a:cubicBezTo>
                    <a:pt x="438" y="93"/>
                    <a:pt x="510" y="58"/>
                    <a:pt x="564" y="5"/>
                  </a:cubicBezTo>
                  <a:cubicBezTo>
                    <a:pt x="536" y="2"/>
                    <a:pt x="509" y="0"/>
                    <a:pt x="4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4655;p36">
              <a:extLst>
                <a:ext uri="{FF2B5EF4-FFF2-40B4-BE49-F238E27FC236}">
                  <a16:creationId xmlns:a16="http://schemas.microsoft.com/office/drawing/2014/main" id="{4546105D-8379-9C3C-BCE6-686B37CB4E21}"/>
                </a:ext>
              </a:extLst>
            </p:cNvPr>
            <p:cNvSpPr/>
            <p:nvPr/>
          </p:nvSpPr>
          <p:spPr>
            <a:xfrm>
              <a:off x="6596100" y="1505100"/>
              <a:ext cx="4925" cy="2900"/>
            </a:xfrm>
            <a:custGeom>
              <a:avLst/>
              <a:gdLst/>
              <a:ahLst/>
              <a:cxnLst/>
              <a:rect l="l" t="t" r="r" b="b"/>
              <a:pathLst>
                <a:path w="197" h="116" extrusionOk="0">
                  <a:moveTo>
                    <a:pt x="73" y="1"/>
                  </a:moveTo>
                  <a:cubicBezTo>
                    <a:pt x="59" y="1"/>
                    <a:pt x="43" y="3"/>
                    <a:pt x="25" y="8"/>
                  </a:cubicBezTo>
                  <a:cubicBezTo>
                    <a:pt x="13" y="8"/>
                    <a:pt x="1" y="45"/>
                    <a:pt x="1" y="45"/>
                  </a:cubicBezTo>
                  <a:cubicBezTo>
                    <a:pt x="37" y="90"/>
                    <a:pt x="94" y="116"/>
                    <a:pt x="145" y="116"/>
                  </a:cubicBezTo>
                  <a:cubicBezTo>
                    <a:pt x="163" y="116"/>
                    <a:pt x="181" y="113"/>
                    <a:pt x="197" y="106"/>
                  </a:cubicBezTo>
                  <a:cubicBezTo>
                    <a:pt x="167" y="38"/>
                    <a:pt x="130" y="1"/>
                    <a:pt x="7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4656;p36">
              <a:extLst>
                <a:ext uri="{FF2B5EF4-FFF2-40B4-BE49-F238E27FC236}">
                  <a16:creationId xmlns:a16="http://schemas.microsoft.com/office/drawing/2014/main" id="{330F4FDF-9BFB-CAC8-61C1-63241E006864}"/>
                </a:ext>
              </a:extLst>
            </p:cNvPr>
            <p:cNvSpPr/>
            <p:nvPr/>
          </p:nvSpPr>
          <p:spPr>
            <a:xfrm>
              <a:off x="6323975" y="1339375"/>
              <a:ext cx="3700" cy="5250"/>
            </a:xfrm>
            <a:custGeom>
              <a:avLst/>
              <a:gdLst/>
              <a:ahLst/>
              <a:cxnLst/>
              <a:rect l="l" t="t" r="r" b="b"/>
              <a:pathLst>
                <a:path w="148" h="210" extrusionOk="0">
                  <a:moveTo>
                    <a:pt x="44" y="0"/>
                  </a:moveTo>
                  <a:cubicBezTo>
                    <a:pt x="27" y="0"/>
                    <a:pt x="13" y="10"/>
                    <a:pt x="13" y="26"/>
                  </a:cubicBezTo>
                  <a:cubicBezTo>
                    <a:pt x="1" y="99"/>
                    <a:pt x="38" y="173"/>
                    <a:pt x="99" y="209"/>
                  </a:cubicBezTo>
                  <a:cubicBezTo>
                    <a:pt x="148" y="148"/>
                    <a:pt x="135" y="62"/>
                    <a:pt x="74" y="13"/>
                  </a:cubicBezTo>
                  <a:cubicBezTo>
                    <a:pt x="65" y="4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4657;p36">
              <a:extLst>
                <a:ext uri="{FF2B5EF4-FFF2-40B4-BE49-F238E27FC236}">
                  <a16:creationId xmlns:a16="http://schemas.microsoft.com/office/drawing/2014/main" id="{224188C4-B508-FE82-AD0D-0C0F1132FFCA}"/>
                </a:ext>
              </a:extLst>
            </p:cNvPr>
            <p:cNvSpPr/>
            <p:nvPr/>
          </p:nvSpPr>
          <p:spPr>
            <a:xfrm>
              <a:off x="6570400" y="988550"/>
              <a:ext cx="17150" cy="17675"/>
            </a:xfrm>
            <a:custGeom>
              <a:avLst/>
              <a:gdLst/>
              <a:ahLst/>
              <a:cxnLst/>
              <a:rect l="l" t="t" r="r" b="b"/>
              <a:pathLst>
                <a:path w="686" h="707" extrusionOk="0">
                  <a:moveTo>
                    <a:pt x="47" y="0"/>
                  </a:moveTo>
                  <a:cubicBezTo>
                    <a:pt x="32" y="0"/>
                    <a:pt x="16" y="1"/>
                    <a:pt x="0" y="3"/>
                  </a:cubicBezTo>
                  <a:cubicBezTo>
                    <a:pt x="196" y="88"/>
                    <a:pt x="343" y="235"/>
                    <a:pt x="453" y="407"/>
                  </a:cubicBezTo>
                  <a:lnTo>
                    <a:pt x="576" y="627"/>
                  </a:lnTo>
                  <a:cubicBezTo>
                    <a:pt x="586" y="658"/>
                    <a:pt x="605" y="706"/>
                    <a:pt x="633" y="706"/>
                  </a:cubicBezTo>
                  <a:cubicBezTo>
                    <a:pt x="638" y="706"/>
                    <a:pt x="643" y="704"/>
                    <a:pt x="649" y="700"/>
                  </a:cubicBezTo>
                  <a:cubicBezTo>
                    <a:pt x="686" y="676"/>
                    <a:pt x="649" y="615"/>
                    <a:pt x="625" y="578"/>
                  </a:cubicBezTo>
                  <a:cubicBezTo>
                    <a:pt x="600" y="505"/>
                    <a:pt x="551" y="419"/>
                    <a:pt x="502" y="358"/>
                  </a:cubicBezTo>
                  <a:cubicBezTo>
                    <a:pt x="387" y="185"/>
                    <a:pt x="293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4658;p36">
              <a:extLst>
                <a:ext uri="{FF2B5EF4-FFF2-40B4-BE49-F238E27FC236}">
                  <a16:creationId xmlns:a16="http://schemas.microsoft.com/office/drawing/2014/main" id="{2A6D05DB-1AE8-6EEB-2F71-F6806CD2F4A8}"/>
                </a:ext>
              </a:extLst>
            </p:cNvPr>
            <p:cNvSpPr/>
            <p:nvPr/>
          </p:nvSpPr>
          <p:spPr>
            <a:xfrm>
              <a:off x="6613850" y="1467175"/>
              <a:ext cx="5550" cy="2700"/>
            </a:xfrm>
            <a:custGeom>
              <a:avLst/>
              <a:gdLst/>
              <a:ahLst/>
              <a:cxnLst/>
              <a:rect l="l" t="t" r="r" b="b"/>
              <a:pathLst>
                <a:path w="222" h="108" extrusionOk="0">
                  <a:moveTo>
                    <a:pt x="59" y="1"/>
                  </a:moveTo>
                  <a:cubicBezTo>
                    <a:pt x="41" y="1"/>
                    <a:pt x="22" y="6"/>
                    <a:pt x="1" y="19"/>
                  </a:cubicBezTo>
                  <a:cubicBezTo>
                    <a:pt x="39" y="73"/>
                    <a:pt x="83" y="108"/>
                    <a:pt x="131" y="108"/>
                  </a:cubicBezTo>
                  <a:cubicBezTo>
                    <a:pt x="159" y="108"/>
                    <a:pt x="189" y="96"/>
                    <a:pt x="221" y="68"/>
                  </a:cubicBezTo>
                  <a:cubicBezTo>
                    <a:pt x="164" y="68"/>
                    <a:pt x="121" y="1"/>
                    <a:pt x="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4659;p36">
              <a:extLst>
                <a:ext uri="{FF2B5EF4-FFF2-40B4-BE49-F238E27FC236}">
                  <a16:creationId xmlns:a16="http://schemas.microsoft.com/office/drawing/2014/main" id="{2C6D103D-6945-9300-BA59-205E23AA27A0}"/>
                </a:ext>
              </a:extLst>
            </p:cNvPr>
            <p:cNvSpPr/>
            <p:nvPr/>
          </p:nvSpPr>
          <p:spPr>
            <a:xfrm>
              <a:off x="6321525" y="1234400"/>
              <a:ext cx="6775" cy="3825"/>
            </a:xfrm>
            <a:custGeom>
              <a:avLst/>
              <a:gdLst/>
              <a:ahLst/>
              <a:cxnLst/>
              <a:rect l="l" t="t" r="r" b="b"/>
              <a:pathLst>
                <a:path w="271" h="153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60" y="13"/>
                    <a:pt x="62" y="62"/>
                    <a:pt x="1" y="147"/>
                  </a:cubicBezTo>
                  <a:cubicBezTo>
                    <a:pt x="19" y="151"/>
                    <a:pt x="35" y="152"/>
                    <a:pt x="50" y="152"/>
                  </a:cubicBezTo>
                  <a:cubicBezTo>
                    <a:pt x="149" y="152"/>
                    <a:pt x="196" y="86"/>
                    <a:pt x="27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4660;p36">
              <a:extLst>
                <a:ext uri="{FF2B5EF4-FFF2-40B4-BE49-F238E27FC236}">
                  <a16:creationId xmlns:a16="http://schemas.microsoft.com/office/drawing/2014/main" id="{AF063899-C742-866E-55DA-9E6D6B7DB6DC}"/>
                </a:ext>
              </a:extLst>
            </p:cNvPr>
            <p:cNvSpPr/>
            <p:nvPr/>
          </p:nvSpPr>
          <p:spPr>
            <a:xfrm>
              <a:off x="6585400" y="967650"/>
              <a:ext cx="33075" cy="5975"/>
            </a:xfrm>
            <a:custGeom>
              <a:avLst/>
              <a:gdLst/>
              <a:ahLst/>
              <a:cxnLst/>
              <a:rect l="l" t="t" r="r" b="b"/>
              <a:pathLst>
                <a:path w="1323" h="239" extrusionOk="0">
                  <a:moveTo>
                    <a:pt x="804" y="0"/>
                  </a:moveTo>
                  <a:cubicBezTo>
                    <a:pt x="523" y="0"/>
                    <a:pt x="243" y="83"/>
                    <a:pt x="0" y="239"/>
                  </a:cubicBezTo>
                  <a:cubicBezTo>
                    <a:pt x="306" y="141"/>
                    <a:pt x="625" y="92"/>
                    <a:pt x="955" y="92"/>
                  </a:cubicBezTo>
                  <a:cubicBezTo>
                    <a:pt x="1022" y="121"/>
                    <a:pt x="1098" y="138"/>
                    <a:pt x="1174" y="138"/>
                  </a:cubicBezTo>
                  <a:cubicBezTo>
                    <a:pt x="1224" y="138"/>
                    <a:pt x="1274" y="131"/>
                    <a:pt x="1323" y="116"/>
                  </a:cubicBezTo>
                  <a:cubicBezTo>
                    <a:pt x="1237" y="67"/>
                    <a:pt x="1200" y="43"/>
                    <a:pt x="1151" y="43"/>
                  </a:cubicBezTo>
                  <a:cubicBezTo>
                    <a:pt x="1037" y="14"/>
                    <a:pt x="920" y="0"/>
                    <a:pt x="8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4661;p36">
              <a:extLst>
                <a:ext uri="{FF2B5EF4-FFF2-40B4-BE49-F238E27FC236}">
                  <a16:creationId xmlns:a16="http://schemas.microsoft.com/office/drawing/2014/main" id="{E71FBBA6-CC20-DA1E-AD2A-47250C321701}"/>
                </a:ext>
              </a:extLst>
            </p:cNvPr>
            <p:cNvSpPr/>
            <p:nvPr/>
          </p:nvSpPr>
          <p:spPr>
            <a:xfrm>
              <a:off x="6520200" y="925850"/>
              <a:ext cx="5825" cy="2525"/>
            </a:xfrm>
            <a:custGeom>
              <a:avLst/>
              <a:gdLst/>
              <a:ahLst/>
              <a:cxnLst/>
              <a:rect l="l" t="t" r="r" b="b"/>
              <a:pathLst>
                <a:path w="233" h="101" extrusionOk="0">
                  <a:moveTo>
                    <a:pt x="0" y="1"/>
                  </a:moveTo>
                  <a:cubicBezTo>
                    <a:pt x="36" y="64"/>
                    <a:pt x="99" y="100"/>
                    <a:pt x="164" y="100"/>
                  </a:cubicBezTo>
                  <a:cubicBezTo>
                    <a:pt x="187" y="100"/>
                    <a:pt x="210" y="96"/>
                    <a:pt x="233" y="86"/>
                  </a:cubicBezTo>
                  <a:cubicBezTo>
                    <a:pt x="184" y="1"/>
                    <a:pt x="98" y="1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4662;p36">
              <a:extLst>
                <a:ext uri="{FF2B5EF4-FFF2-40B4-BE49-F238E27FC236}">
                  <a16:creationId xmlns:a16="http://schemas.microsoft.com/office/drawing/2014/main" id="{DE9DA4E0-FB60-441C-F5F9-A9B4182579AE}"/>
                </a:ext>
              </a:extLst>
            </p:cNvPr>
            <p:cNvSpPr/>
            <p:nvPr/>
          </p:nvSpPr>
          <p:spPr>
            <a:xfrm>
              <a:off x="6451325" y="1117050"/>
              <a:ext cx="17775" cy="11475"/>
            </a:xfrm>
            <a:custGeom>
              <a:avLst/>
              <a:gdLst/>
              <a:ahLst/>
              <a:cxnLst/>
              <a:rect l="l" t="t" r="r" b="b"/>
              <a:pathLst>
                <a:path w="711" h="459" extrusionOk="0">
                  <a:moveTo>
                    <a:pt x="93" y="0"/>
                  </a:moveTo>
                  <a:cubicBezTo>
                    <a:pt x="62" y="0"/>
                    <a:pt x="31" y="6"/>
                    <a:pt x="0" y="17"/>
                  </a:cubicBezTo>
                  <a:lnTo>
                    <a:pt x="221" y="127"/>
                  </a:lnTo>
                  <a:lnTo>
                    <a:pt x="404" y="250"/>
                  </a:lnTo>
                  <a:lnTo>
                    <a:pt x="527" y="348"/>
                  </a:lnTo>
                  <a:cubicBezTo>
                    <a:pt x="564" y="409"/>
                    <a:pt x="637" y="446"/>
                    <a:pt x="710" y="458"/>
                  </a:cubicBezTo>
                  <a:cubicBezTo>
                    <a:pt x="698" y="360"/>
                    <a:pt x="637" y="336"/>
                    <a:pt x="576" y="299"/>
                  </a:cubicBezTo>
                  <a:lnTo>
                    <a:pt x="453" y="201"/>
                  </a:lnTo>
                  <a:cubicBezTo>
                    <a:pt x="404" y="152"/>
                    <a:pt x="343" y="103"/>
                    <a:pt x="282" y="78"/>
                  </a:cubicBezTo>
                  <a:cubicBezTo>
                    <a:pt x="231" y="28"/>
                    <a:pt x="163" y="0"/>
                    <a:pt x="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4663;p36">
              <a:extLst>
                <a:ext uri="{FF2B5EF4-FFF2-40B4-BE49-F238E27FC236}">
                  <a16:creationId xmlns:a16="http://schemas.microsoft.com/office/drawing/2014/main" id="{4A3612C4-85C3-7E87-2317-841D84BE72E0}"/>
                </a:ext>
              </a:extLst>
            </p:cNvPr>
            <p:cNvSpPr/>
            <p:nvPr/>
          </p:nvSpPr>
          <p:spPr>
            <a:xfrm>
              <a:off x="6616925" y="131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4664;p36">
              <a:extLst>
                <a:ext uri="{FF2B5EF4-FFF2-40B4-BE49-F238E27FC236}">
                  <a16:creationId xmlns:a16="http://schemas.microsoft.com/office/drawing/2014/main" id="{8A0CA6FD-2419-D76F-9D13-AA3DBE1F9769}"/>
                </a:ext>
              </a:extLst>
            </p:cNvPr>
            <p:cNvSpPr/>
            <p:nvPr/>
          </p:nvSpPr>
          <p:spPr>
            <a:xfrm>
              <a:off x="6614175" y="1304800"/>
              <a:ext cx="4600" cy="7675"/>
            </a:xfrm>
            <a:custGeom>
              <a:avLst/>
              <a:gdLst/>
              <a:ahLst/>
              <a:cxnLst/>
              <a:rect l="l" t="t" r="r" b="b"/>
              <a:pathLst>
                <a:path w="184" h="307" extrusionOk="0">
                  <a:moveTo>
                    <a:pt x="135" y="1"/>
                  </a:moveTo>
                  <a:lnTo>
                    <a:pt x="135" y="1"/>
                  </a:lnTo>
                  <a:cubicBezTo>
                    <a:pt x="61" y="111"/>
                    <a:pt x="0" y="196"/>
                    <a:pt x="110" y="307"/>
                  </a:cubicBezTo>
                  <a:cubicBezTo>
                    <a:pt x="110" y="209"/>
                    <a:pt x="184" y="123"/>
                    <a:pt x="1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4665;p36">
              <a:extLst>
                <a:ext uri="{FF2B5EF4-FFF2-40B4-BE49-F238E27FC236}">
                  <a16:creationId xmlns:a16="http://schemas.microsoft.com/office/drawing/2014/main" id="{9AAF44E9-7730-85BD-4BE9-1501784C99DB}"/>
                </a:ext>
              </a:extLst>
            </p:cNvPr>
            <p:cNvSpPr/>
            <p:nvPr/>
          </p:nvSpPr>
          <p:spPr>
            <a:xfrm>
              <a:off x="6610175" y="1512675"/>
              <a:ext cx="5250" cy="2275"/>
            </a:xfrm>
            <a:custGeom>
              <a:avLst/>
              <a:gdLst/>
              <a:ahLst/>
              <a:cxnLst/>
              <a:rect l="l" t="t" r="r" b="b"/>
              <a:pathLst>
                <a:path w="210" h="91" extrusionOk="0">
                  <a:moveTo>
                    <a:pt x="78" y="1"/>
                  </a:moveTo>
                  <a:cubicBezTo>
                    <a:pt x="51" y="1"/>
                    <a:pt x="26" y="13"/>
                    <a:pt x="1" y="48"/>
                  </a:cubicBezTo>
                  <a:cubicBezTo>
                    <a:pt x="36" y="69"/>
                    <a:pt x="72" y="91"/>
                    <a:pt x="112" y="91"/>
                  </a:cubicBezTo>
                  <a:cubicBezTo>
                    <a:pt x="141" y="91"/>
                    <a:pt x="173" y="79"/>
                    <a:pt x="209" y="48"/>
                  </a:cubicBezTo>
                  <a:cubicBezTo>
                    <a:pt x="159" y="27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4666;p36">
              <a:extLst>
                <a:ext uri="{FF2B5EF4-FFF2-40B4-BE49-F238E27FC236}">
                  <a16:creationId xmlns:a16="http://schemas.microsoft.com/office/drawing/2014/main" id="{7EA51FB4-133D-EBBB-86EA-333182AA3A76}"/>
                </a:ext>
              </a:extLst>
            </p:cNvPr>
            <p:cNvSpPr/>
            <p:nvPr/>
          </p:nvSpPr>
          <p:spPr>
            <a:xfrm>
              <a:off x="6490500" y="828200"/>
              <a:ext cx="5225" cy="3400"/>
            </a:xfrm>
            <a:custGeom>
              <a:avLst/>
              <a:gdLst/>
              <a:ahLst/>
              <a:cxnLst/>
              <a:rect l="l" t="t" r="r" b="b"/>
              <a:pathLst>
                <a:path w="209" h="136" extrusionOk="0">
                  <a:moveTo>
                    <a:pt x="172" y="1"/>
                  </a:moveTo>
                  <a:cubicBezTo>
                    <a:pt x="98" y="1"/>
                    <a:pt x="50" y="50"/>
                    <a:pt x="1" y="135"/>
                  </a:cubicBezTo>
                  <a:cubicBezTo>
                    <a:pt x="86" y="135"/>
                    <a:pt x="160" y="111"/>
                    <a:pt x="209" y="50"/>
                  </a:cubicBezTo>
                  <a:cubicBezTo>
                    <a:pt x="209" y="50"/>
                    <a:pt x="184" y="1"/>
                    <a:pt x="1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4667;p36">
              <a:extLst>
                <a:ext uri="{FF2B5EF4-FFF2-40B4-BE49-F238E27FC236}">
                  <a16:creationId xmlns:a16="http://schemas.microsoft.com/office/drawing/2014/main" id="{1F5A2EBD-3502-2833-B6DE-0877A0C74F7F}"/>
                </a:ext>
              </a:extLst>
            </p:cNvPr>
            <p:cNvSpPr/>
            <p:nvPr/>
          </p:nvSpPr>
          <p:spPr>
            <a:xfrm>
              <a:off x="6439375" y="953600"/>
              <a:ext cx="45325" cy="16100"/>
            </a:xfrm>
            <a:custGeom>
              <a:avLst/>
              <a:gdLst/>
              <a:ahLst/>
              <a:cxnLst/>
              <a:rect l="l" t="t" r="r" b="b"/>
              <a:pathLst>
                <a:path w="1813" h="644" extrusionOk="0">
                  <a:moveTo>
                    <a:pt x="1710" y="0"/>
                  </a:moveTo>
                  <a:cubicBezTo>
                    <a:pt x="1476" y="0"/>
                    <a:pt x="1246" y="72"/>
                    <a:pt x="1054" y="201"/>
                  </a:cubicBezTo>
                  <a:cubicBezTo>
                    <a:pt x="870" y="225"/>
                    <a:pt x="723" y="372"/>
                    <a:pt x="515" y="372"/>
                  </a:cubicBezTo>
                  <a:cubicBezTo>
                    <a:pt x="503" y="369"/>
                    <a:pt x="491" y="368"/>
                    <a:pt x="479" y="368"/>
                  </a:cubicBezTo>
                  <a:cubicBezTo>
                    <a:pt x="439" y="368"/>
                    <a:pt x="396" y="384"/>
                    <a:pt x="368" y="421"/>
                  </a:cubicBezTo>
                  <a:cubicBezTo>
                    <a:pt x="160" y="409"/>
                    <a:pt x="282" y="152"/>
                    <a:pt x="123" y="103"/>
                  </a:cubicBezTo>
                  <a:lnTo>
                    <a:pt x="123" y="103"/>
                  </a:lnTo>
                  <a:cubicBezTo>
                    <a:pt x="1" y="225"/>
                    <a:pt x="99" y="348"/>
                    <a:pt x="160" y="470"/>
                  </a:cubicBezTo>
                  <a:cubicBezTo>
                    <a:pt x="135" y="543"/>
                    <a:pt x="25" y="543"/>
                    <a:pt x="50" y="641"/>
                  </a:cubicBezTo>
                  <a:cubicBezTo>
                    <a:pt x="57" y="643"/>
                    <a:pt x="64" y="643"/>
                    <a:pt x="71" y="643"/>
                  </a:cubicBezTo>
                  <a:cubicBezTo>
                    <a:pt x="142" y="643"/>
                    <a:pt x="174" y="586"/>
                    <a:pt x="197" y="519"/>
                  </a:cubicBezTo>
                  <a:cubicBezTo>
                    <a:pt x="226" y="504"/>
                    <a:pt x="257" y="501"/>
                    <a:pt x="289" y="501"/>
                  </a:cubicBezTo>
                  <a:cubicBezTo>
                    <a:pt x="323" y="501"/>
                    <a:pt x="357" y="505"/>
                    <a:pt x="390" y="505"/>
                  </a:cubicBezTo>
                  <a:cubicBezTo>
                    <a:pt x="431" y="505"/>
                    <a:pt x="470" y="499"/>
                    <a:pt x="503" y="470"/>
                  </a:cubicBezTo>
                  <a:cubicBezTo>
                    <a:pt x="538" y="463"/>
                    <a:pt x="575" y="462"/>
                    <a:pt x="612" y="462"/>
                  </a:cubicBezTo>
                  <a:cubicBezTo>
                    <a:pt x="658" y="462"/>
                    <a:pt x="704" y="464"/>
                    <a:pt x="749" y="464"/>
                  </a:cubicBezTo>
                  <a:cubicBezTo>
                    <a:pt x="869" y="464"/>
                    <a:pt x="981" y="444"/>
                    <a:pt x="1054" y="299"/>
                  </a:cubicBezTo>
                  <a:cubicBezTo>
                    <a:pt x="1323" y="237"/>
                    <a:pt x="1568" y="139"/>
                    <a:pt x="1813" y="5"/>
                  </a:cubicBezTo>
                  <a:cubicBezTo>
                    <a:pt x="1779" y="2"/>
                    <a:pt x="1744" y="0"/>
                    <a:pt x="17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4668;p36">
              <a:extLst>
                <a:ext uri="{FF2B5EF4-FFF2-40B4-BE49-F238E27FC236}">
                  <a16:creationId xmlns:a16="http://schemas.microsoft.com/office/drawing/2014/main" id="{35939E1C-13F1-1C26-735C-9FDE36DECAFD}"/>
                </a:ext>
              </a:extLst>
            </p:cNvPr>
            <p:cNvSpPr/>
            <p:nvPr/>
          </p:nvSpPr>
          <p:spPr>
            <a:xfrm>
              <a:off x="6470300" y="1190025"/>
              <a:ext cx="14100" cy="30300"/>
            </a:xfrm>
            <a:custGeom>
              <a:avLst/>
              <a:gdLst/>
              <a:ahLst/>
              <a:cxnLst/>
              <a:rect l="l" t="t" r="r" b="b"/>
              <a:pathLst>
                <a:path w="564" h="1212" extrusionOk="0">
                  <a:moveTo>
                    <a:pt x="0" y="0"/>
                  </a:moveTo>
                  <a:cubicBezTo>
                    <a:pt x="209" y="367"/>
                    <a:pt x="429" y="722"/>
                    <a:pt x="466" y="1151"/>
                  </a:cubicBezTo>
                  <a:cubicBezTo>
                    <a:pt x="502" y="1194"/>
                    <a:pt x="516" y="1212"/>
                    <a:pt x="525" y="1212"/>
                  </a:cubicBezTo>
                  <a:cubicBezTo>
                    <a:pt x="531" y="1212"/>
                    <a:pt x="534" y="1203"/>
                    <a:pt x="539" y="1188"/>
                  </a:cubicBezTo>
                  <a:cubicBezTo>
                    <a:pt x="564" y="1102"/>
                    <a:pt x="551" y="1004"/>
                    <a:pt x="515" y="918"/>
                  </a:cubicBezTo>
                  <a:cubicBezTo>
                    <a:pt x="453" y="563"/>
                    <a:pt x="270" y="245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4669;p36">
              <a:extLst>
                <a:ext uri="{FF2B5EF4-FFF2-40B4-BE49-F238E27FC236}">
                  <a16:creationId xmlns:a16="http://schemas.microsoft.com/office/drawing/2014/main" id="{91BF3E6E-5840-831A-6AA1-FB844DC9CE79}"/>
                </a:ext>
              </a:extLst>
            </p:cNvPr>
            <p:cNvSpPr/>
            <p:nvPr/>
          </p:nvSpPr>
          <p:spPr>
            <a:xfrm>
              <a:off x="6428050" y="999325"/>
              <a:ext cx="4925" cy="4925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197" y="0"/>
                  </a:moveTo>
                  <a:lnTo>
                    <a:pt x="197" y="0"/>
                  </a:lnTo>
                  <a:cubicBezTo>
                    <a:pt x="86" y="61"/>
                    <a:pt x="25" y="86"/>
                    <a:pt x="1" y="196"/>
                  </a:cubicBezTo>
                  <a:cubicBezTo>
                    <a:pt x="99" y="172"/>
                    <a:pt x="172" y="98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4670;p36">
              <a:extLst>
                <a:ext uri="{FF2B5EF4-FFF2-40B4-BE49-F238E27FC236}">
                  <a16:creationId xmlns:a16="http://schemas.microsoft.com/office/drawing/2014/main" id="{7874520F-D2BA-D666-BE19-E5F5C7B05801}"/>
                </a:ext>
              </a:extLst>
            </p:cNvPr>
            <p:cNvSpPr/>
            <p:nvPr/>
          </p:nvSpPr>
          <p:spPr>
            <a:xfrm>
              <a:off x="6424700" y="878525"/>
              <a:ext cx="4600" cy="1975"/>
            </a:xfrm>
            <a:custGeom>
              <a:avLst/>
              <a:gdLst/>
              <a:ahLst/>
              <a:cxnLst/>
              <a:rect l="l" t="t" r="r" b="b"/>
              <a:pathLst>
                <a:path w="184" h="79" extrusionOk="0">
                  <a:moveTo>
                    <a:pt x="90" y="0"/>
                  </a:moveTo>
                  <a:cubicBezTo>
                    <a:pt x="56" y="0"/>
                    <a:pt x="26" y="12"/>
                    <a:pt x="0" y="45"/>
                  </a:cubicBezTo>
                  <a:cubicBezTo>
                    <a:pt x="22" y="67"/>
                    <a:pt x="54" y="79"/>
                    <a:pt x="86" y="79"/>
                  </a:cubicBezTo>
                  <a:cubicBezTo>
                    <a:pt x="125" y="79"/>
                    <a:pt x="164" y="61"/>
                    <a:pt x="184" y="20"/>
                  </a:cubicBezTo>
                  <a:cubicBezTo>
                    <a:pt x="150" y="9"/>
                    <a:pt x="118" y="0"/>
                    <a:pt x="9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4671;p36">
              <a:extLst>
                <a:ext uri="{FF2B5EF4-FFF2-40B4-BE49-F238E27FC236}">
                  <a16:creationId xmlns:a16="http://schemas.microsoft.com/office/drawing/2014/main" id="{5EBFC873-EC66-5E1E-DD54-CA639DB9B493}"/>
                </a:ext>
              </a:extLst>
            </p:cNvPr>
            <p:cNvSpPr/>
            <p:nvPr/>
          </p:nvSpPr>
          <p:spPr>
            <a:xfrm>
              <a:off x="6538250" y="968700"/>
              <a:ext cx="3100" cy="4000"/>
            </a:xfrm>
            <a:custGeom>
              <a:avLst/>
              <a:gdLst/>
              <a:ahLst/>
              <a:cxnLst/>
              <a:rect l="l" t="t" r="r" b="b"/>
              <a:pathLst>
                <a:path w="124" h="160" extrusionOk="0">
                  <a:moveTo>
                    <a:pt x="74" y="1"/>
                  </a:moveTo>
                  <a:cubicBezTo>
                    <a:pt x="1" y="1"/>
                    <a:pt x="1" y="62"/>
                    <a:pt x="1" y="111"/>
                  </a:cubicBezTo>
                  <a:cubicBezTo>
                    <a:pt x="1" y="160"/>
                    <a:pt x="13" y="160"/>
                    <a:pt x="62" y="160"/>
                  </a:cubicBezTo>
                  <a:cubicBezTo>
                    <a:pt x="99" y="160"/>
                    <a:pt x="86" y="86"/>
                    <a:pt x="111" y="37"/>
                  </a:cubicBezTo>
                  <a:cubicBezTo>
                    <a:pt x="123" y="1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4672;p36">
              <a:extLst>
                <a:ext uri="{FF2B5EF4-FFF2-40B4-BE49-F238E27FC236}">
                  <a16:creationId xmlns:a16="http://schemas.microsoft.com/office/drawing/2014/main" id="{E0410EC1-7352-B046-5C37-776BD3A1D9FE}"/>
                </a:ext>
              </a:extLst>
            </p:cNvPr>
            <p:cNvSpPr/>
            <p:nvPr/>
          </p:nvSpPr>
          <p:spPr>
            <a:xfrm>
              <a:off x="6470300" y="1245100"/>
              <a:ext cx="3075" cy="5550"/>
            </a:xfrm>
            <a:custGeom>
              <a:avLst/>
              <a:gdLst/>
              <a:ahLst/>
              <a:cxnLst/>
              <a:rect l="l" t="t" r="r" b="b"/>
              <a:pathLst>
                <a:path w="123" h="222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74"/>
                    <a:pt x="13" y="160"/>
                    <a:pt x="86" y="221"/>
                  </a:cubicBezTo>
                  <a:cubicBezTo>
                    <a:pt x="123" y="136"/>
                    <a:pt x="98" y="50"/>
                    <a:pt x="3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4673;p36">
              <a:extLst>
                <a:ext uri="{FF2B5EF4-FFF2-40B4-BE49-F238E27FC236}">
                  <a16:creationId xmlns:a16="http://schemas.microsoft.com/office/drawing/2014/main" id="{F033E8F7-114F-9480-7D67-E7FEEF2C6CFA}"/>
                </a:ext>
              </a:extLst>
            </p:cNvPr>
            <p:cNvSpPr/>
            <p:nvPr/>
          </p:nvSpPr>
          <p:spPr>
            <a:xfrm>
              <a:off x="6575950" y="838625"/>
              <a:ext cx="3650" cy="3450"/>
            </a:xfrm>
            <a:custGeom>
              <a:avLst/>
              <a:gdLst/>
              <a:ahLst/>
              <a:cxnLst/>
              <a:rect l="l" t="t" r="r" b="b"/>
              <a:pathLst>
                <a:path w="146" h="138" extrusionOk="0">
                  <a:moveTo>
                    <a:pt x="109" y="0"/>
                  </a:moveTo>
                  <a:cubicBezTo>
                    <a:pt x="60" y="0"/>
                    <a:pt x="11" y="37"/>
                    <a:pt x="11" y="86"/>
                  </a:cubicBezTo>
                  <a:cubicBezTo>
                    <a:pt x="1" y="116"/>
                    <a:pt x="16" y="138"/>
                    <a:pt x="42" y="138"/>
                  </a:cubicBezTo>
                  <a:cubicBezTo>
                    <a:pt x="47" y="138"/>
                    <a:pt x="53" y="137"/>
                    <a:pt x="60" y="135"/>
                  </a:cubicBezTo>
                  <a:cubicBezTo>
                    <a:pt x="97" y="135"/>
                    <a:pt x="133" y="110"/>
                    <a:pt x="146" y="61"/>
                  </a:cubicBezTo>
                  <a:cubicBezTo>
                    <a:pt x="146" y="12"/>
                    <a:pt x="146" y="0"/>
                    <a:pt x="1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4674;p36">
              <a:extLst>
                <a:ext uri="{FF2B5EF4-FFF2-40B4-BE49-F238E27FC236}">
                  <a16:creationId xmlns:a16="http://schemas.microsoft.com/office/drawing/2014/main" id="{5029AA73-D49B-6031-442C-638D6424CCFF}"/>
                </a:ext>
              </a:extLst>
            </p:cNvPr>
            <p:cNvSpPr/>
            <p:nvPr/>
          </p:nvSpPr>
          <p:spPr>
            <a:xfrm>
              <a:off x="6508550" y="1122050"/>
              <a:ext cx="3100" cy="5250"/>
            </a:xfrm>
            <a:custGeom>
              <a:avLst/>
              <a:gdLst/>
              <a:ahLst/>
              <a:cxnLst/>
              <a:rect l="l" t="t" r="r" b="b"/>
              <a:pathLst>
                <a:path w="124" h="210" extrusionOk="0">
                  <a:moveTo>
                    <a:pt x="87" y="1"/>
                  </a:moveTo>
                  <a:lnTo>
                    <a:pt x="87" y="1"/>
                  </a:lnTo>
                  <a:cubicBezTo>
                    <a:pt x="13" y="38"/>
                    <a:pt x="1" y="136"/>
                    <a:pt x="50" y="209"/>
                  </a:cubicBezTo>
                  <a:cubicBezTo>
                    <a:pt x="111" y="148"/>
                    <a:pt x="123" y="62"/>
                    <a:pt x="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4675;p36">
              <a:extLst>
                <a:ext uri="{FF2B5EF4-FFF2-40B4-BE49-F238E27FC236}">
                  <a16:creationId xmlns:a16="http://schemas.microsoft.com/office/drawing/2014/main" id="{40981813-DB01-91A8-947A-B5C2A55C1064}"/>
                </a:ext>
              </a:extLst>
            </p:cNvPr>
            <p:cNvSpPr/>
            <p:nvPr/>
          </p:nvSpPr>
          <p:spPr>
            <a:xfrm>
              <a:off x="6447025" y="1298975"/>
              <a:ext cx="3400" cy="5250"/>
            </a:xfrm>
            <a:custGeom>
              <a:avLst/>
              <a:gdLst/>
              <a:ahLst/>
              <a:cxnLst/>
              <a:rect l="l" t="t" r="r" b="b"/>
              <a:pathLst>
                <a:path w="136" h="210" extrusionOk="0">
                  <a:moveTo>
                    <a:pt x="25" y="1"/>
                  </a:moveTo>
                  <a:cubicBezTo>
                    <a:pt x="1" y="74"/>
                    <a:pt x="25" y="160"/>
                    <a:pt x="87" y="209"/>
                  </a:cubicBezTo>
                  <a:cubicBezTo>
                    <a:pt x="87" y="136"/>
                    <a:pt x="136" y="62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4676;p36">
              <a:extLst>
                <a:ext uri="{FF2B5EF4-FFF2-40B4-BE49-F238E27FC236}">
                  <a16:creationId xmlns:a16="http://schemas.microsoft.com/office/drawing/2014/main" id="{D776382B-8EEC-691B-4170-CD188CD9829A}"/>
                </a:ext>
              </a:extLst>
            </p:cNvPr>
            <p:cNvSpPr/>
            <p:nvPr/>
          </p:nvSpPr>
          <p:spPr>
            <a:xfrm>
              <a:off x="6315725" y="1094500"/>
              <a:ext cx="9825" cy="8000"/>
            </a:xfrm>
            <a:custGeom>
              <a:avLst/>
              <a:gdLst/>
              <a:ahLst/>
              <a:cxnLst/>
              <a:rect l="l" t="t" r="r" b="b"/>
              <a:pathLst>
                <a:path w="393" h="320" extrusionOk="0">
                  <a:moveTo>
                    <a:pt x="392" y="1"/>
                  </a:moveTo>
                  <a:cubicBezTo>
                    <a:pt x="282" y="1"/>
                    <a:pt x="233" y="111"/>
                    <a:pt x="147" y="148"/>
                  </a:cubicBezTo>
                  <a:cubicBezTo>
                    <a:pt x="98" y="209"/>
                    <a:pt x="12" y="221"/>
                    <a:pt x="0" y="319"/>
                  </a:cubicBezTo>
                  <a:cubicBezTo>
                    <a:pt x="86" y="307"/>
                    <a:pt x="147" y="270"/>
                    <a:pt x="196" y="209"/>
                  </a:cubicBezTo>
                  <a:cubicBezTo>
                    <a:pt x="270" y="148"/>
                    <a:pt x="392" y="123"/>
                    <a:pt x="39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4677;p36">
              <a:extLst>
                <a:ext uri="{FF2B5EF4-FFF2-40B4-BE49-F238E27FC236}">
                  <a16:creationId xmlns:a16="http://schemas.microsoft.com/office/drawing/2014/main" id="{941109D2-AE7A-3D66-555C-0BA0ADE0F5DA}"/>
                </a:ext>
              </a:extLst>
            </p:cNvPr>
            <p:cNvSpPr/>
            <p:nvPr/>
          </p:nvSpPr>
          <p:spPr>
            <a:xfrm>
              <a:off x="6460500" y="1087775"/>
              <a:ext cx="7375" cy="9200"/>
            </a:xfrm>
            <a:custGeom>
              <a:avLst/>
              <a:gdLst/>
              <a:ahLst/>
              <a:cxnLst/>
              <a:rect l="l" t="t" r="r" b="b"/>
              <a:pathLst>
                <a:path w="295" h="368" extrusionOk="0">
                  <a:moveTo>
                    <a:pt x="270" y="1"/>
                  </a:moveTo>
                  <a:cubicBezTo>
                    <a:pt x="172" y="37"/>
                    <a:pt x="148" y="111"/>
                    <a:pt x="111" y="172"/>
                  </a:cubicBezTo>
                  <a:cubicBezTo>
                    <a:pt x="50" y="209"/>
                    <a:pt x="13" y="282"/>
                    <a:pt x="1" y="343"/>
                  </a:cubicBezTo>
                  <a:lnTo>
                    <a:pt x="13" y="368"/>
                  </a:lnTo>
                  <a:cubicBezTo>
                    <a:pt x="99" y="343"/>
                    <a:pt x="123" y="282"/>
                    <a:pt x="160" y="221"/>
                  </a:cubicBezTo>
                  <a:cubicBezTo>
                    <a:pt x="197" y="148"/>
                    <a:pt x="294" y="111"/>
                    <a:pt x="2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4678;p36">
              <a:extLst>
                <a:ext uri="{FF2B5EF4-FFF2-40B4-BE49-F238E27FC236}">
                  <a16:creationId xmlns:a16="http://schemas.microsoft.com/office/drawing/2014/main" id="{44858DE5-172D-B6C9-DFBC-F10A8BD69E70}"/>
                </a:ext>
              </a:extLst>
            </p:cNvPr>
            <p:cNvSpPr/>
            <p:nvPr/>
          </p:nvSpPr>
          <p:spPr>
            <a:xfrm>
              <a:off x="6325525" y="1089925"/>
              <a:ext cx="4600" cy="4300"/>
            </a:xfrm>
            <a:custGeom>
              <a:avLst/>
              <a:gdLst/>
              <a:ahLst/>
              <a:cxnLst/>
              <a:rect l="l" t="t" r="r" b="b"/>
              <a:pathLst>
                <a:path w="184" h="172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10" y="25"/>
                    <a:pt x="37" y="86"/>
                    <a:pt x="12" y="171"/>
                  </a:cubicBezTo>
                  <a:lnTo>
                    <a:pt x="12" y="171"/>
                  </a:lnTo>
                  <a:cubicBezTo>
                    <a:pt x="105" y="165"/>
                    <a:pt x="184" y="94"/>
                    <a:pt x="184" y="0"/>
                  </a:cubicBezTo>
                  <a:close/>
                  <a:moveTo>
                    <a:pt x="12" y="171"/>
                  </a:moveTo>
                  <a:cubicBezTo>
                    <a:pt x="8" y="172"/>
                    <a:pt x="4" y="172"/>
                    <a:pt x="0" y="172"/>
                  </a:cubicBezTo>
                  <a:lnTo>
                    <a:pt x="12" y="172"/>
                  </a:lnTo>
                  <a:cubicBezTo>
                    <a:pt x="12" y="172"/>
                    <a:pt x="12" y="171"/>
                    <a:pt x="12" y="17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4679;p36">
              <a:extLst>
                <a:ext uri="{FF2B5EF4-FFF2-40B4-BE49-F238E27FC236}">
                  <a16:creationId xmlns:a16="http://schemas.microsoft.com/office/drawing/2014/main" id="{32F247F1-BEC5-8FE3-F687-820A24ADE4F6}"/>
                </a:ext>
              </a:extLst>
            </p:cNvPr>
            <p:cNvSpPr/>
            <p:nvPr/>
          </p:nvSpPr>
          <p:spPr>
            <a:xfrm>
              <a:off x="6634375" y="1256750"/>
              <a:ext cx="2150" cy="8900"/>
            </a:xfrm>
            <a:custGeom>
              <a:avLst/>
              <a:gdLst/>
              <a:ahLst/>
              <a:cxnLst/>
              <a:rect l="l" t="t" r="r" b="b"/>
              <a:pathLst>
                <a:path w="86" h="356" extrusionOk="0">
                  <a:moveTo>
                    <a:pt x="37" y="0"/>
                  </a:moveTo>
                  <a:lnTo>
                    <a:pt x="37" y="0"/>
                  </a:lnTo>
                  <a:cubicBezTo>
                    <a:pt x="0" y="123"/>
                    <a:pt x="12" y="245"/>
                    <a:pt x="49" y="355"/>
                  </a:cubicBezTo>
                  <a:cubicBezTo>
                    <a:pt x="86" y="245"/>
                    <a:pt x="74" y="123"/>
                    <a:pt x="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4680;p36">
              <a:extLst>
                <a:ext uri="{FF2B5EF4-FFF2-40B4-BE49-F238E27FC236}">
                  <a16:creationId xmlns:a16="http://schemas.microsoft.com/office/drawing/2014/main" id="{C69028CE-B539-3919-A57E-47A899D825EC}"/>
                </a:ext>
              </a:extLst>
            </p:cNvPr>
            <p:cNvSpPr/>
            <p:nvPr/>
          </p:nvSpPr>
          <p:spPr>
            <a:xfrm>
              <a:off x="6467550" y="1238675"/>
              <a:ext cx="3700" cy="5250"/>
            </a:xfrm>
            <a:custGeom>
              <a:avLst/>
              <a:gdLst/>
              <a:ahLst/>
              <a:cxnLst/>
              <a:rect l="l" t="t" r="r" b="b"/>
              <a:pathLst>
                <a:path w="148" h="210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74"/>
                    <a:pt x="49" y="172"/>
                    <a:pt x="123" y="209"/>
                  </a:cubicBezTo>
                  <a:cubicBezTo>
                    <a:pt x="147" y="123"/>
                    <a:pt x="110" y="38"/>
                    <a:pt x="4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4681;p36">
              <a:extLst>
                <a:ext uri="{FF2B5EF4-FFF2-40B4-BE49-F238E27FC236}">
                  <a16:creationId xmlns:a16="http://schemas.microsoft.com/office/drawing/2014/main" id="{725DE4B8-DA0F-30FC-22F6-6AEEE4EA1BCE}"/>
                </a:ext>
              </a:extLst>
            </p:cNvPr>
            <p:cNvSpPr/>
            <p:nvPr/>
          </p:nvSpPr>
          <p:spPr>
            <a:xfrm>
              <a:off x="6341425" y="112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4682;p36">
              <a:extLst>
                <a:ext uri="{FF2B5EF4-FFF2-40B4-BE49-F238E27FC236}">
                  <a16:creationId xmlns:a16="http://schemas.microsoft.com/office/drawing/2014/main" id="{8B48A005-F6C0-BF91-BECC-2000E01F9AC2}"/>
                </a:ext>
              </a:extLst>
            </p:cNvPr>
            <p:cNvSpPr/>
            <p:nvPr/>
          </p:nvSpPr>
          <p:spPr>
            <a:xfrm>
              <a:off x="6329800" y="1128425"/>
              <a:ext cx="11350" cy="4625"/>
            </a:xfrm>
            <a:custGeom>
              <a:avLst/>
              <a:gdLst/>
              <a:ahLst/>
              <a:cxnLst/>
              <a:rect l="l" t="t" r="r" b="b"/>
              <a:pathLst>
                <a:path w="454" h="185" extrusionOk="0">
                  <a:moveTo>
                    <a:pt x="393" y="0"/>
                  </a:moveTo>
                  <a:cubicBezTo>
                    <a:pt x="323" y="0"/>
                    <a:pt x="264" y="57"/>
                    <a:pt x="196" y="77"/>
                  </a:cubicBezTo>
                  <a:lnTo>
                    <a:pt x="62" y="113"/>
                  </a:lnTo>
                  <a:cubicBezTo>
                    <a:pt x="25" y="113"/>
                    <a:pt x="0" y="138"/>
                    <a:pt x="25" y="174"/>
                  </a:cubicBezTo>
                  <a:cubicBezTo>
                    <a:pt x="36" y="182"/>
                    <a:pt x="49" y="185"/>
                    <a:pt x="62" y="185"/>
                  </a:cubicBezTo>
                  <a:cubicBezTo>
                    <a:pt x="91" y="185"/>
                    <a:pt x="122" y="171"/>
                    <a:pt x="147" y="162"/>
                  </a:cubicBezTo>
                  <a:lnTo>
                    <a:pt x="245" y="113"/>
                  </a:lnTo>
                  <a:cubicBezTo>
                    <a:pt x="331" y="113"/>
                    <a:pt x="405" y="77"/>
                    <a:pt x="453" y="15"/>
                  </a:cubicBezTo>
                  <a:cubicBezTo>
                    <a:pt x="432" y="5"/>
                    <a:pt x="412" y="0"/>
                    <a:pt x="3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4683;p36">
              <a:extLst>
                <a:ext uri="{FF2B5EF4-FFF2-40B4-BE49-F238E27FC236}">
                  <a16:creationId xmlns:a16="http://schemas.microsoft.com/office/drawing/2014/main" id="{BF0203D8-06BF-84EF-218A-678E029A1443}"/>
                </a:ext>
              </a:extLst>
            </p:cNvPr>
            <p:cNvSpPr/>
            <p:nvPr/>
          </p:nvSpPr>
          <p:spPr>
            <a:xfrm>
              <a:off x="6340200" y="1289200"/>
              <a:ext cx="4000" cy="4600"/>
            </a:xfrm>
            <a:custGeom>
              <a:avLst/>
              <a:gdLst/>
              <a:ahLst/>
              <a:cxnLst/>
              <a:rect l="l" t="t" r="r" b="b"/>
              <a:pathLst>
                <a:path w="160" h="18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50" y="25"/>
                    <a:pt x="13" y="86"/>
                    <a:pt x="1" y="184"/>
                  </a:cubicBezTo>
                  <a:cubicBezTo>
                    <a:pt x="74" y="159"/>
                    <a:pt x="148" y="86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4684;p36">
              <a:extLst>
                <a:ext uri="{FF2B5EF4-FFF2-40B4-BE49-F238E27FC236}">
                  <a16:creationId xmlns:a16="http://schemas.microsoft.com/office/drawing/2014/main" id="{7653021F-944C-F246-69DB-FE32940C731D}"/>
                </a:ext>
              </a:extLst>
            </p:cNvPr>
            <p:cNvSpPr/>
            <p:nvPr/>
          </p:nvSpPr>
          <p:spPr>
            <a:xfrm>
              <a:off x="6529375" y="897700"/>
              <a:ext cx="3400" cy="3700"/>
            </a:xfrm>
            <a:custGeom>
              <a:avLst/>
              <a:gdLst/>
              <a:ahLst/>
              <a:cxnLst/>
              <a:rect l="l" t="t" r="r" b="b"/>
              <a:pathLst>
                <a:path w="136" h="148" extrusionOk="0">
                  <a:moveTo>
                    <a:pt x="13" y="0"/>
                  </a:moveTo>
                  <a:cubicBezTo>
                    <a:pt x="1" y="98"/>
                    <a:pt x="37" y="135"/>
                    <a:pt x="135" y="147"/>
                  </a:cubicBezTo>
                  <a:cubicBezTo>
                    <a:pt x="135" y="74"/>
                    <a:pt x="86" y="12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4685;p36">
              <a:extLst>
                <a:ext uri="{FF2B5EF4-FFF2-40B4-BE49-F238E27FC236}">
                  <a16:creationId xmlns:a16="http://schemas.microsoft.com/office/drawing/2014/main" id="{0F91E155-C3C7-D66F-3487-9AFA4BB4CEA0}"/>
                </a:ext>
              </a:extLst>
            </p:cNvPr>
            <p:cNvSpPr/>
            <p:nvPr/>
          </p:nvSpPr>
          <p:spPr>
            <a:xfrm>
              <a:off x="6305925" y="1187300"/>
              <a:ext cx="17775" cy="3750"/>
            </a:xfrm>
            <a:custGeom>
              <a:avLst/>
              <a:gdLst/>
              <a:ahLst/>
              <a:cxnLst/>
              <a:rect l="l" t="t" r="r" b="b"/>
              <a:pathLst>
                <a:path w="711" h="150" extrusionOk="0">
                  <a:moveTo>
                    <a:pt x="482" y="0"/>
                  </a:moveTo>
                  <a:cubicBezTo>
                    <a:pt x="411" y="0"/>
                    <a:pt x="339" y="13"/>
                    <a:pt x="270" y="36"/>
                  </a:cubicBezTo>
                  <a:lnTo>
                    <a:pt x="160" y="48"/>
                  </a:lnTo>
                  <a:cubicBezTo>
                    <a:pt x="111" y="72"/>
                    <a:pt x="49" y="60"/>
                    <a:pt x="0" y="146"/>
                  </a:cubicBezTo>
                  <a:cubicBezTo>
                    <a:pt x="13" y="148"/>
                    <a:pt x="26" y="149"/>
                    <a:pt x="39" y="149"/>
                  </a:cubicBezTo>
                  <a:cubicBezTo>
                    <a:pt x="100" y="149"/>
                    <a:pt x="158" y="127"/>
                    <a:pt x="209" y="97"/>
                  </a:cubicBezTo>
                  <a:lnTo>
                    <a:pt x="404" y="85"/>
                  </a:lnTo>
                  <a:lnTo>
                    <a:pt x="368" y="72"/>
                  </a:lnTo>
                  <a:cubicBezTo>
                    <a:pt x="380" y="72"/>
                    <a:pt x="392" y="72"/>
                    <a:pt x="404" y="85"/>
                  </a:cubicBezTo>
                  <a:cubicBezTo>
                    <a:pt x="441" y="93"/>
                    <a:pt x="477" y="97"/>
                    <a:pt x="511" y="97"/>
                  </a:cubicBezTo>
                  <a:cubicBezTo>
                    <a:pt x="580" y="97"/>
                    <a:pt x="645" y="81"/>
                    <a:pt x="711" y="48"/>
                  </a:cubicBezTo>
                  <a:cubicBezTo>
                    <a:pt x="639" y="16"/>
                    <a:pt x="562" y="0"/>
                    <a:pt x="48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4686;p36">
              <a:extLst>
                <a:ext uri="{FF2B5EF4-FFF2-40B4-BE49-F238E27FC236}">
                  <a16:creationId xmlns:a16="http://schemas.microsoft.com/office/drawing/2014/main" id="{4A58F899-FF63-A5F7-2BAA-66B3544DE342}"/>
                </a:ext>
              </a:extLst>
            </p:cNvPr>
            <p:cNvSpPr/>
            <p:nvPr/>
          </p:nvSpPr>
          <p:spPr>
            <a:xfrm>
              <a:off x="6513775" y="1174475"/>
              <a:ext cx="3375" cy="3925"/>
            </a:xfrm>
            <a:custGeom>
              <a:avLst/>
              <a:gdLst/>
              <a:ahLst/>
              <a:cxnLst/>
              <a:rect l="l" t="t" r="r" b="b"/>
              <a:pathLst>
                <a:path w="135" h="157" extrusionOk="0">
                  <a:moveTo>
                    <a:pt x="61" y="1"/>
                  </a:moveTo>
                  <a:cubicBezTo>
                    <a:pt x="52" y="1"/>
                    <a:pt x="43" y="4"/>
                    <a:pt x="37" y="10"/>
                  </a:cubicBezTo>
                  <a:cubicBezTo>
                    <a:pt x="0" y="47"/>
                    <a:pt x="0" y="120"/>
                    <a:pt x="49" y="157"/>
                  </a:cubicBezTo>
                  <a:cubicBezTo>
                    <a:pt x="110" y="132"/>
                    <a:pt x="135" y="59"/>
                    <a:pt x="86" y="10"/>
                  </a:cubicBezTo>
                  <a:cubicBezTo>
                    <a:pt x="80" y="4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4687;p36">
              <a:extLst>
                <a:ext uri="{FF2B5EF4-FFF2-40B4-BE49-F238E27FC236}">
                  <a16:creationId xmlns:a16="http://schemas.microsoft.com/office/drawing/2014/main" id="{23B03256-F80F-FAE6-3857-D685563EA254}"/>
                </a:ext>
              </a:extLst>
            </p:cNvPr>
            <p:cNvSpPr/>
            <p:nvPr/>
          </p:nvSpPr>
          <p:spPr>
            <a:xfrm>
              <a:off x="6508550" y="1129100"/>
              <a:ext cx="1875" cy="8900"/>
            </a:xfrm>
            <a:custGeom>
              <a:avLst/>
              <a:gdLst/>
              <a:ahLst/>
              <a:cxnLst/>
              <a:rect l="l" t="t" r="r" b="b"/>
              <a:pathLst>
                <a:path w="75" h="356" extrusionOk="0">
                  <a:moveTo>
                    <a:pt x="38" y="1"/>
                  </a:moveTo>
                  <a:cubicBezTo>
                    <a:pt x="1" y="123"/>
                    <a:pt x="1" y="233"/>
                    <a:pt x="38" y="356"/>
                  </a:cubicBezTo>
                  <a:cubicBezTo>
                    <a:pt x="74" y="233"/>
                    <a:pt x="74" y="123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4688;p36">
              <a:extLst>
                <a:ext uri="{FF2B5EF4-FFF2-40B4-BE49-F238E27FC236}">
                  <a16:creationId xmlns:a16="http://schemas.microsoft.com/office/drawing/2014/main" id="{B4F40856-9466-9598-8F71-AF15713E9056}"/>
                </a:ext>
              </a:extLst>
            </p:cNvPr>
            <p:cNvSpPr/>
            <p:nvPr/>
          </p:nvSpPr>
          <p:spPr>
            <a:xfrm>
              <a:off x="6644175" y="1282150"/>
              <a:ext cx="2450" cy="12875"/>
            </a:xfrm>
            <a:custGeom>
              <a:avLst/>
              <a:gdLst/>
              <a:ahLst/>
              <a:cxnLst/>
              <a:rect l="l" t="t" r="r" b="b"/>
              <a:pathLst>
                <a:path w="98" h="515" extrusionOk="0">
                  <a:moveTo>
                    <a:pt x="25" y="1"/>
                  </a:moveTo>
                  <a:cubicBezTo>
                    <a:pt x="0" y="111"/>
                    <a:pt x="0" y="221"/>
                    <a:pt x="12" y="319"/>
                  </a:cubicBezTo>
                  <a:lnTo>
                    <a:pt x="37" y="270"/>
                  </a:lnTo>
                  <a:lnTo>
                    <a:pt x="37" y="270"/>
                  </a:lnTo>
                  <a:cubicBezTo>
                    <a:pt x="37" y="294"/>
                    <a:pt x="25" y="307"/>
                    <a:pt x="12" y="319"/>
                  </a:cubicBezTo>
                  <a:cubicBezTo>
                    <a:pt x="0" y="392"/>
                    <a:pt x="12" y="466"/>
                    <a:pt x="61" y="515"/>
                  </a:cubicBezTo>
                  <a:cubicBezTo>
                    <a:pt x="86" y="405"/>
                    <a:pt x="86" y="294"/>
                    <a:pt x="61" y="184"/>
                  </a:cubicBezTo>
                  <a:cubicBezTo>
                    <a:pt x="61" y="123"/>
                    <a:pt x="98" y="49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4689;p36">
              <a:extLst>
                <a:ext uri="{FF2B5EF4-FFF2-40B4-BE49-F238E27FC236}">
                  <a16:creationId xmlns:a16="http://schemas.microsoft.com/office/drawing/2014/main" id="{57DD0AD1-DD29-1BF9-1739-6E3AA0BEBFCE}"/>
                </a:ext>
              </a:extLst>
            </p:cNvPr>
            <p:cNvSpPr/>
            <p:nvPr/>
          </p:nvSpPr>
          <p:spPr>
            <a:xfrm>
              <a:off x="6637725" y="1314300"/>
              <a:ext cx="4625" cy="11950"/>
            </a:xfrm>
            <a:custGeom>
              <a:avLst/>
              <a:gdLst/>
              <a:ahLst/>
              <a:cxnLst/>
              <a:rect l="l" t="t" r="r" b="b"/>
              <a:pathLst>
                <a:path w="185" h="478" extrusionOk="0">
                  <a:moveTo>
                    <a:pt x="99" y="0"/>
                  </a:moveTo>
                  <a:cubicBezTo>
                    <a:pt x="1" y="147"/>
                    <a:pt x="50" y="306"/>
                    <a:pt x="74" y="478"/>
                  </a:cubicBezTo>
                  <a:cubicBezTo>
                    <a:pt x="123" y="453"/>
                    <a:pt x="148" y="392"/>
                    <a:pt x="136" y="331"/>
                  </a:cubicBezTo>
                  <a:cubicBezTo>
                    <a:pt x="123" y="221"/>
                    <a:pt x="185" y="98"/>
                    <a:pt x="9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4690;p36">
              <a:extLst>
                <a:ext uri="{FF2B5EF4-FFF2-40B4-BE49-F238E27FC236}">
                  <a16:creationId xmlns:a16="http://schemas.microsoft.com/office/drawing/2014/main" id="{7BE69DC0-49AB-644A-99F9-324A8A70C125}"/>
                </a:ext>
              </a:extLst>
            </p:cNvPr>
            <p:cNvSpPr/>
            <p:nvPr/>
          </p:nvSpPr>
          <p:spPr>
            <a:xfrm>
              <a:off x="6536425" y="956950"/>
              <a:ext cx="5525" cy="1975"/>
            </a:xfrm>
            <a:custGeom>
              <a:avLst/>
              <a:gdLst/>
              <a:ahLst/>
              <a:cxnLst/>
              <a:rect l="l" t="t" r="r" b="b"/>
              <a:pathLst>
                <a:path w="221" h="79" extrusionOk="0">
                  <a:moveTo>
                    <a:pt x="118" y="1"/>
                  </a:moveTo>
                  <a:cubicBezTo>
                    <a:pt x="74" y="1"/>
                    <a:pt x="37" y="23"/>
                    <a:pt x="0" y="67"/>
                  </a:cubicBezTo>
                  <a:cubicBezTo>
                    <a:pt x="25" y="75"/>
                    <a:pt x="50" y="79"/>
                    <a:pt x="76" y="79"/>
                  </a:cubicBezTo>
                  <a:cubicBezTo>
                    <a:pt x="128" y="79"/>
                    <a:pt x="180" y="63"/>
                    <a:pt x="221" y="30"/>
                  </a:cubicBezTo>
                  <a:cubicBezTo>
                    <a:pt x="181" y="10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4691;p36">
              <a:extLst>
                <a:ext uri="{FF2B5EF4-FFF2-40B4-BE49-F238E27FC236}">
                  <a16:creationId xmlns:a16="http://schemas.microsoft.com/office/drawing/2014/main" id="{62C62C50-D2BE-64DC-50CC-31F520D5C8B9}"/>
                </a:ext>
              </a:extLst>
            </p:cNvPr>
            <p:cNvSpPr/>
            <p:nvPr/>
          </p:nvSpPr>
          <p:spPr>
            <a:xfrm>
              <a:off x="6418250" y="869775"/>
              <a:ext cx="6150" cy="5450"/>
            </a:xfrm>
            <a:custGeom>
              <a:avLst/>
              <a:gdLst/>
              <a:ahLst/>
              <a:cxnLst/>
              <a:rect l="l" t="t" r="r" b="b"/>
              <a:pathLst>
                <a:path w="246" h="218" extrusionOk="0">
                  <a:moveTo>
                    <a:pt x="65" y="1"/>
                  </a:moveTo>
                  <a:cubicBezTo>
                    <a:pt x="20" y="1"/>
                    <a:pt x="6" y="35"/>
                    <a:pt x="38" y="89"/>
                  </a:cubicBezTo>
                  <a:cubicBezTo>
                    <a:pt x="1" y="162"/>
                    <a:pt x="38" y="187"/>
                    <a:pt x="87" y="211"/>
                  </a:cubicBezTo>
                  <a:cubicBezTo>
                    <a:pt x="100" y="216"/>
                    <a:pt x="112" y="218"/>
                    <a:pt x="121" y="218"/>
                  </a:cubicBezTo>
                  <a:cubicBezTo>
                    <a:pt x="165" y="218"/>
                    <a:pt x="177" y="178"/>
                    <a:pt x="197" y="138"/>
                  </a:cubicBezTo>
                  <a:cubicBezTo>
                    <a:pt x="246" y="15"/>
                    <a:pt x="148" y="15"/>
                    <a:pt x="87" y="3"/>
                  </a:cubicBezTo>
                  <a:cubicBezTo>
                    <a:pt x="79" y="1"/>
                    <a:pt x="71" y="1"/>
                    <a:pt x="6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4692;p36">
              <a:extLst>
                <a:ext uri="{FF2B5EF4-FFF2-40B4-BE49-F238E27FC236}">
                  <a16:creationId xmlns:a16="http://schemas.microsoft.com/office/drawing/2014/main" id="{5DD700BE-EBBD-F1BA-0833-55F925E8FACC}"/>
                </a:ext>
              </a:extLst>
            </p:cNvPr>
            <p:cNvSpPr/>
            <p:nvPr/>
          </p:nvSpPr>
          <p:spPr>
            <a:xfrm>
              <a:off x="6440350" y="874625"/>
              <a:ext cx="3350" cy="2650"/>
            </a:xfrm>
            <a:custGeom>
              <a:avLst/>
              <a:gdLst/>
              <a:ahLst/>
              <a:cxnLst/>
              <a:rect l="l" t="t" r="r" b="b"/>
              <a:pathLst>
                <a:path w="134" h="106" extrusionOk="0">
                  <a:moveTo>
                    <a:pt x="90" y="0"/>
                  </a:moveTo>
                  <a:cubicBezTo>
                    <a:pt x="84" y="0"/>
                    <a:pt x="78" y="2"/>
                    <a:pt x="72" y="5"/>
                  </a:cubicBezTo>
                  <a:cubicBezTo>
                    <a:pt x="48" y="17"/>
                    <a:pt x="11" y="29"/>
                    <a:pt x="11" y="54"/>
                  </a:cubicBezTo>
                  <a:cubicBezTo>
                    <a:pt x="0" y="75"/>
                    <a:pt x="17" y="105"/>
                    <a:pt x="45" y="105"/>
                  </a:cubicBezTo>
                  <a:cubicBezTo>
                    <a:pt x="50" y="105"/>
                    <a:pt x="55" y="104"/>
                    <a:pt x="60" y="103"/>
                  </a:cubicBezTo>
                  <a:cubicBezTo>
                    <a:pt x="96" y="103"/>
                    <a:pt x="121" y="78"/>
                    <a:pt x="133" y="42"/>
                  </a:cubicBezTo>
                  <a:cubicBezTo>
                    <a:pt x="124" y="14"/>
                    <a:pt x="108" y="0"/>
                    <a:pt x="9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4693;p36">
              <a:extLst>
                <a:ext uri="{FF2B5EF4-FFF2-40B4-BE49-F238E27FC236}">
                  <a16:creationId xmlns:a16="http://schemas.microsoft.com/office/drawing/2014/main" id="{0250E393-AFD9-D22B-E275-C47E93A84D7F}"/>
                </a:ext>
              </a:extLst>
            </p:cNvPr>
            <p:cNvSpPr/>
            <p:nvPr/>
          </p:nvSpPr>
          <p:spPr>
            <a:xfrm>
              <a:off x="6623950" y="1041175"/>
              <a:ext cx="26975" cy="15700"/>
            </a:xfrm>
            <a:custGeom>
              <a:avLst/>
              <a:gdLst/>
              <a:ahLst/>
              <a:cxnLst/>
              <a:rect l="l" t="t" r="r" b="b"/>
              <a:pathLst>
                <a:path w="1079" h="628" extrusionOk="0">
                  <a:moveTo>
                    <a:pt x="77" y="0"/>
                  </a:moveTo>
                  <a:cubicBezTo>
                    <a:pt x="52" y="0"/>
                    <a:pt x="27" y="1"/>
                    <a:pt x="1" y="4"/>
                  </a:cubicBezTo>
                  <a:cubicBezTo>
                    <a:pt x="356" y="77"/>
                    <a:pt x="613" y="310"/>
                    <a:pt x="895" y="518"/>
                  </a:cubicBezTo>
                  <a:cubicBezTo>
                    <a:pt x="944" y="567"/>
                    <a:pt x="1005" y="616"/>
                    <a:pt x="1078" y="628"/>
                  </a:cubicBezTo>
                  <a:cubicBezTo>
                    <a:pt x="1066" y="555"/>
                    <a:pt x="1017" y="493"/>
                    <a:pt x="956" y="469"/>
                  </a:cubicBezTo>
                  <a:cubicBezTo>
                    <a:pt x="692" y="251"/>
                    <a:pt x="449" y="0"/>
                    <a:pt x="7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4694;p36">
              <a:extLst>
                <a:ext uri="{FF2B5EF4-FFF2-40B4-BE49-F238E27FC236}">
                  <a16:creationId xmlns:a16="http://schemas.microsoft.com/office/drawing/2014/main" id="{B8560D52-C6F0-33B8-2DDD-0F60E7FB36A6}"/>
                </a:ext>
              </a:extLst>
            </p:cNvPr>
            <p:cNvSpPr/>
            <p:nvPr/>
          </p:nvSpPr>
          <p:spPr>
            <a:xfrm>
              <a:off x="6435700" y="997475"/>
              <a:ext cx="4325" cy="2250"/>
            </a:xfrm>
            <a:custGeom>
              <a:avLst/>
              <a:gdLst/>
              <a:ahLst/>
              <a:cxnLst/>
              <a:rect l="l" t="t" r="r" b="b"/>
              <a:pathLst>
                <a:path w="173" h="90" extrusionOk="0">
                  <a:moveTo>
                    <a:pt x="87" y="1"/>
                  </a:moveTo>
                  <a:cubicBezTo>
                    <a:pt x="56" y="1"/>
                    <a:pt x="25" y="13"/>
                    <a:pt x="1" y="37"/>
                  </a:cubicBezTo>
                  <a:cubicBezTo>
                    <a:pt x="1" y="37"/>
                    <a:pt x="1" y="74"/>
                    <a:pt x="25" y="86"/>
                  </a:cubicBezTo>
                  <a:cubicBezTo>
                    <a:pt x="34" y="89"/>
                    <a:pt x="43" y="90"/>
                    <a:pt x="52" y="90"/>
                  </a:cubicBezTo>
                  <a:cubicBezTo>
                    <a:pt x="95" y="90"/>
                    <a:pt x="142" y="68"/>
                    <a:pt x="172" y="37"/>
                  </a:cubicBezTo>
                  <a:cubicBezTo>
                    <a:pt x="148" y="13"/>
                    <a:pt x="117" y="1"/>
                    <a:pt x="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4695;p36">
              <a:extLst>
                <a:ext uri="{FF2B5EF4-FFF2-40B4-BE49-F238E27FC236}">
                  <a16:creationId xmlns:a16="http://schemas.microsoft.com/office/drawing/2014/main" id="{1199EEB6-8BBB-F71A-8C9F-11D09CC86C0A}"/>
                </a:ext>
              </a:extLst>
            </p:cNvPr>
            <p:cNvSpPr/>
            <p:nvPr/>
          </p:nvSpPr>
          <p:spPr>
            <a:xfrm>
              <a:off x="6465400" y="1335100"/>
              <a:ext cx="9525" cy="13525"/>
            </a:xfrm>
            <a:custGeom>
              <a:avLst/>
              <a:gdLst/>
              <a:ahLst/>
              <a:cxnLst/>
              <a:rect l="l" t="t" r="r" b="b"/>
              <a:pathLst>
                <a:path w="381" h="541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148"/>
                    <a:pt x="123" y="295"/>
                    <a:pt x="221" y="417"/>
                  </a:cubicBezTo>
                  <a:cubicBezTo>
                    <a:pt x="267" y="463"/>
                    <a:pt x="280" y="541"/>
                    <a:pt x="362" y="541"/>
                  </a:cubicBezTo>
                  <a:cubicBezTo>
                    <a:pt x="368" y="541"/>
                    <a:pt x="374" y="540"/>
                    <a:pt x="380" y="539"/>
                  </a:cubicBezTo>
                  <a:cubicBezTo>
                    <a:pt x="368" y="466"/>
                    <a:pt x="331" y="405"/>
                    <a:pt x="282" y="368"/>
                  </a:cubicBezTo>
                  <a:cubicBezTo>
                    <a:pt x="184" y="258"/>
                    <a:pt x="184" y="99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4696;p36">
              <a:extLst>
                <a:ext uri="{FF2B5EF4-FFF2-40B4-BE49-F238E27FC236}">
                  <a16:creationId xmlns:a16="http://schemas.microsoft.com/office/drawing/2014/main" id="{529EAE4F-B1E3-7B54-60B9-C28F6550C350}"/>
                </a:ext>
              </a:extLst>
            </p:cNvPr>
            <p:cNvSpPr/>
            <p:nvPr/>
          </p:nvSpPr>
          <p:spPr>
            <a:xfrm>
              <a:off x="6443975" y="883925"/>
              <a:ext cx="5850" cy="3700"/>
            </a:xfrm>
            <a:custGeom>
              <a:avLst/>
              <a:gdLst/>
              <a:ahLst/>
              <a:cxnLst/>
              <a:rect l="l" t="t" r="r" b="b"/>
              <a:pathLst>
                <a:path w="234" h="148" extrusionOk="0">
                  <a:moveTo>
                    <a:pt x="72" y="1"/>
                  </a:moveTo>
                  <a:cubicBezTo>
                    <a:pt x="60" y="1"/>
                    <a:pt x="48" y="4"/>
                    <a:pt x="37" y="12"/>
                  </a:cubicBezTo>
                  <a:cubicBezTo>
                    <a:pt x="0" y="49"/>
                    <a:pt x="62" y="98"/>
                    <a:pt x="86" y="135"/>
                  </a:cubicBezTo>
                  <a:cubicBezTo>
                    <a:pt x="104" y="143"/>
                    <a:pt x="121" y="148"/>
                    <a:pt x="138" y="148"/>
                  </a:cubicBezTo>
                  <a:cubicBezTo>
                    <a:pt x="168" y="148"/>
                    <a:pt x="197" y="134"/>
                    <a:pt x="221" y="110"/>
                  </a:cubicBezTo>
                  <a:cubicBezTo>
                    <a:pt x="233" y="74"/>
                    <a:pt x="221" y="49"/>
                    <a:pt x="184" y="49"/>
                  </a:cubicBezTo>
                  <a:cubicBezTo>
                    <a:pt x="156" y="40"/>
                    <a:pt x="113" y="1"/>
                    <a:pt x="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4697;p36">
              <a:extLst>
                <a:ext uri="{FF2B5EF4-FFF2-40B4-BE49-F238E27FC236}">
                  <a16:creationId xmlns:a16="http://schemas.microsoft.com/office/drawing/2014/main" id="{A2C38908-77C8-78C5-29B9-BDF9869E44B4}"/>
                </a:ext>
              </a:extLst>
            </p:cNvPr>
            <p:cNvSpPr/>
            <p:nvPr/>
          </p:nvSpPr>
          <p:spPr>
            <a:xfrm>
              <a:off x="6454075" y="857825"/>
              <a:ext cx="16200" cy="6550"/>
            </a:xfrm>
            <a:custGeom>
              <a:avLst/>
              <a:gdLst/>
              <a:ahLst/>
              <a:cxnLst/>
              <a:rect l="l" t="t" r="r" b="b"/>
              <a:pathLst>
                <a:path w="648" h="262" extrusionOk="0">
                  <a:moveTo>
                    <a:pt x="516" y="0"/>
                  </a:moveTo>
                  <a:cubicBezTo>
                    <a:pt x="505" y="0"/>
                    <a:pt x="492" y="1"/>
                    <a:pt x="478" y="3"/>
                  </a:cubicBezTo>
                  <a:lnTo>
                    <a:pt x="331" y="101"/>
                  </a:lnTo>
                  <a:lnTo>
                    <a:pt x="282" y="101"/>
                  </a:lnTo>
                  <a:cubicBezTo>
                    <a:pt x="245" y="89"/>
                    <a:pt x="209" y="77"/>
                    <a:pt x="172" y="65"/>
                  </a:cubicBezTo>
                  <a:cubicBezTo>
                    <a:pt x="139" y="48"/>
                    <a:pt x="111" y="3"/>
                    <a:pt x="81" y="3"/>
                  </a:cubicBezTo>
                  <a:cubicBezTo>
                    <a:pt x="67" y="3"/>
                    <a:pt x="53" y="13"/>
                    <a:pt x="37" y="40"/>
                  </a:cubicBezTo>
                  <a:cubicBezTo>
                    <a:pt x="1" y="89"/>
                    <a:pt x="62" y="138"/>
                    <a:pt x="98" y="187"/>
                  </a:cubicBezTo>
                  <a:cubicBezTo>
                    <a:pt x="112" y="201"/>
                    <a:pt x="129" y="206"/>
                    <a:pt x="148" y="206"/>
                  </a:cubicBezTo>
                  <a:cubicBezTo>
                    <a:pt x="180" y="206"/>
                    <a:pt x="219" y="190"/>
                    <a:pt x="258" y="175"/>
                  </a:cubicBezTo>
                  <a:lnTo>
                    <a:pt x="515" y="224"/>
                  </a:lnTo>
                  <a:cubicBezTo>
                    <a:pt x="537" y="231"/>
                    <a:pt x="574" y="262"/>
                    <a:pt x="601" y="262"/>
                  </a:cubicBezTo>
                  <a:cubicBezTo>
                    <a:pt x="618" y="262"/>
                    <a:pt x="632" y="250"/>
                    <a:pt x="637" y="212"/>
                  </a:cubicBezTo>
                  <a:cubicBezTo>
                    <a:pt x="637" y="122"/>
                    <a:pt x="648" y="0"/>
                    <a:pt x="51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4698;p36">
              <a:extLst>
                <a:ext uri="{FF2B5EF4-FFF2-40B4-BE49-F238E27FC236}">
                  <a16:creationId xmlns:a16="http://schemas.microsoft.com/office/drawing/2014/main" id="{1428C7F5-FA59-8F6D-8DBA-F4320108F26E}"/>
                </a:ext>
              </a:extLst>
            </p:cNvPr>
            <p:cNvSpPr/>
            <p:nvPr/>
          </p:nvSpPr>
          <p:spPr>
            <a:xfrm>
              <a:off x="6432025" y="879600"/>
              <a:ext cx="4925" cy="3425"/>
            </a:xfrm>
            <a:custGeom>
              <a:avLst/>
              <a:gdLst/>
              <a:ahLst/>
              <a:cxnLst/>
              <a:rect l="l" t="t" r="r" b="b"/>
              <a:pathLst>
                <a:path w="197" h="137" extrusionOk="0">
                  <a:moveTo>
                    <a:pt x="19" y="1"/>
                  </a:moveTo>
                  <a:cubicBezTo>
                    <a:pt x="13" y="1"/>
                    <a:pt x="7" y="1"/>
                    <a:pt x="1" y="2"/>
                  </a:cubicBezTo>
                  <a:cubicBezTo>
                    <a:pt x="25" y="75"/>
                    <a:pt x="62" y="124"/>
                    <a:pt x="197" y="136"/>
                  </a:cubicBezTo>
                  <a:cubicBezTo>
                    <a:pt x="117" y="79"/>
                    <a:pt x="101" y="1"/>
                    <a:pt x="1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4699;p36">
              <a:extLst>
                <a:ext uri="{FF2B5EF4-FFF2-40B4-BE49-F238E27FC236}">
                  <a16:creationId xmlns:a16="http://schemas.microsoft.com/office/drawing/2014/main" id="{611A9EBB-C215-A107-2B6D-68C28B80FD68}"/>
                </a:ext>
              </a:extLst>
            </p:cNvPr>
            <p:cNvSpPr/>
            <p:nvPr/>
          </p:nvSpPr>
          <p:spPr>
            <a:xfrm>
              <a:off x="6450100" y="815950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331" y="1"/>
                  </a:moveTo>
                  <a:cubicBezTo>
                    <a:pt x="270" y="1"/>
                    <a:pt x="221" y="38"/>
                    <a:pt x="184" y="74"/>
                  </a:cubicBezTo>
                  <a:cubicBezTo>
                    <a:pt x="111" y="136"/>
                    <a:pt x="0" y="185"/>
                    <a:pt x="62" y="344"/>
                  </a:cubicBezTo>
                  <a:lnTo>
                    <a:pt x="245" y="123"/>
                  </a:lnTo>
                  <a:cubicBezTo>
                    <a:pt x="282" y="99"/>
                    <a:pt x="343" y="74"/>
                    <a:pt x="33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4700;p36">
              <a:extLst>
                <a:ext uri="{FF2B5EF4-FFF2-40B4-BE49-F238E27FC236}">
                  <a16:creationId xmlns:a16="http://schemas.microsoft.com/office/drawing/2014/main" id="{E5297742-380A-218D-3531-53D2A56F3928}"/>
                </a:ext>
              </a:extLst>
            </p:cNvPr>
            <p:cNvSpPr/>
            <p:nvPr/>
          </p:nvSpPr>
          <p:spPr>
            <a:xfrm>
              <a:off x="6527850" y="809525"/>
              <a:ext cx="18700" cy="4325"/>
            </a:xfrm>
            <a:custGeom>
              <a:avLst/>
              <a:gdLst/>
              <a:ahLst/>
              <a:cxnLst/>
              <a:rect l="l" t="t" r="r" b="b"/>
              <a:pathLst>
                <a:path w="748" h="173" extrusionOk="0">
                  <a:moveTo>
                    <a:pt x="380" y="1"/>
                  </a:moveTo>
                  <a:cubicBezTo>
                    <a:pt x="294" y="1"/>
                    <a:pt x="208" y="13"/>
                    <a:pt x="123" y="38"/>
                  </a:cubicBezTo>
                  <a:cubicBezTo>
                    <a:pt x="74" y="62"/>
                    <a:pt x="0" y="74"/>
                    <a:pt x="13" y="172"/>
                  </a:cubicBezTo>
                  <a:lnTo>
                    <a:pt x="257" y="74"/>
                  </a:lnTo>
                  <a:lnTo>
                    <a:pt x="539" y="74"/>
                  </a:lnTo>
                  <a:cubicBezTo>
                    <a:pt x="579" y="98"/>
                    <a:pt x="623" y="112"/>
                    <a:pt x="670" y="112"/>
                  </a:cubicBezTo>
                  <a:cubicBezTo>
                    <a:pt x="695" y="112"/>
                    <a:pt x="721" y="107"/>
                    <a:pt x="747" y="99"/>
                  </a:cubicBezTo>
                  <a:cubicBezTo>
                    <a:pt x="735" y="38"/>
                    <a:pt x="686" y="38"/>
                    <a:pt x="637" y="38"/>
                  </a:cubicBezTo>
                  <a:cubicBezTo>
                    <a:pt x="551" y="13"/>
                    <a:pt x="466" y="1"/>
                    <a:pt x="38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4701;p36">
              <a:extLst>
                <a:ext uri="{FF2B5EF4-FFF2-40B4-BE49-F238E27FC236}">
                  <a16:creationId xmlns:a16="http://schemas.microsoft.com/office/drawing/2014/main" id="{5AEE22C0-9A8F-197C-40A6-062C91DB8B7D}"/>
                </a:ext>
              </a:extLst>
            </p:cNvPr>
            <p:cNvSpPr/>
            <p:nvPr/>
          </p:nvSpPr>
          <p:spPr>
            <a:xfrm>
              <a:off x="6639575" y="1066375"/>
              <a:ext cx="15625" cy="10100"/>
            </a:xfrm>
            <a:custGeom>
              <a:avLst/>
              <a:gdLst/>
              <a:ahLst/>
              <a:cxnLst/>
              <a:rect l="l" t="t" r="r" b="b"/>
              <a:pathLst>
                <a:path w="625" h="404" extrusionOk="0">
                  <a:moveTo>
                    <a:pt x="51" y="1"/>
                  </a:moveTo>
                  <a:cubicBezTo>
                    <a:pt x="35" y="1"/>
                    <a:pt x="19" y="4"/>
                    <a:pt x="0" y="12"/>
                  </a:cubicBezTo>
                  <a:cubicBezTo>
                    <a:pt x="25" y="85"/>
                    <a:pt x="98" y="97"/>
                    <a:pt x="147" y="122"/>
                  </a:cubicBezTo>
                  <a:lnTo>
                    <a:pt x="331" y="244"/>
                  </a:lnTo>
                  <a:cubicBezTo>
                    <a:pt x="404" y="293"/>
                    <a:pt x="453" y="404"/>
                    <a:pt x="625" y="404"/>
                  </a:cubicBezTo>
                  <a:lnTo>
                    <a:pt x="380" y="208"/>
                  </a:lnTo>
                  <a:lnTo>
                    <a:pt x="196" y="85"/>
                  </a:lnTo>
                  <a:cubicBezTo>
                    <a:pt x="148" y="47"/>
                    <a:pt x="107" y="1"/>
                    <a:pt x="5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4702;p36">
              <a:extLst>
                <a:ext uri="{FF2B5EF4-FFF2-40B4-BE49-F238E27FC236}">
                  <a16:creationId xmlns:a16="http://schemas.microsoft.com/office/drawing/2014/main" id="{9C2F1E52-B3FA-D6AE-75C6-5E9F38A8A9F7}"/>
                </a:ext>
              </a:extLst>
            </p:cNvPr>
            <p:cNvSpPr/>
            <p:nvPr/>
          </p:nvSpPr>
          <p:spPr>
            <a:xfrm>
              <a:off x="6645075" y="1242050"/>
              <a:ext cx="4325" cy="24200"/>
            </a:xfrm>
            <a:custGeom>
              <a:avLst/>
              <a:gdLst/>
              <a:ahLst/>
              <a:cxnLst/>
              <a:rect l="l" t="t" r="r" b="b"/>
              <a:pathLst>
                <a:path w="173" h="968" extrusionOk="0">
                  <a:moveTo>
                    <a:pt x="25" y="1"/>
                  </a:moveTo>
                  <a:cubicBezTo>
                    <a:pt x="1" y="74"/>
                    <a:pt x="1" y="147"/>
                    <a:pt x="50" y="209"/>
                  </a:cubicBezTo>
                  <a:cubicBezTo>
                    <a:pt x="50" y="282"/>
                    <a:pt x="62" y="343"/>
                    <a:pt x="62" y="405"/>
                  </a:cubicBezTo>
                  <a:lnTo>
                    <a:pt x="74" y="368"/>
                  </a:lnTo>
                  <a:lnTo>
                    <a:pt x="74" y="368"/>
                  </a:lnTo>
                  <a:cubicBezTo>
                    <a:pt x="86" y="380"/>
                    <a:pt x="74" y="392"/>
                    <a:pt x="62" y="405"/>
                  </a:cubicBezTo>
                  <a:lnTo>
                    <a:pt x="62" y="845"/>
                  </a:lnTo>
                  <a:cubicBezTo>
                    <a:pt x="62" y="882"/>
                    <a:pt x="37" y="956"/>
                    <a:pt x="99" y="968"/>
                  </a:cubicBezTo>
                  <a:cubicBezTo>
                    <a:pt x="148" y="968"/>
                    <a:pt x="148" y="919"/>
                    <a:pt x="148" y="882"/>
                  </a:cubicBezTo>
                  <a:cubicBezTo>
                    <a:pt x="172" y="674"/>
                    <a:pt x="160" y="466"/>
                    <a:pt x="111" y="270"/>
                  </a:cubicBezTo>
                  <a:cubicBezTo>
                    <a:pt x="111" y="233"/>
                    <a:pt x="111" y="196"/>
                    <a:pt x="99" y="147"/>
                  </a:cubicBezTo>
                  <a:cubicBezTo>
                    <a:pt x="111" y="86"/>
                    <a:pt x="74" y="25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4703;p36">
              <a:extLst>
                <a:ext uri="{FF2B5EF4-FFF2-40B4-BE49-F238E27FC236}">
                  <a16:creationId xmlns:a16="http://schemas.microsoft.com/office/drawing/2014/main" id="{CCCC25E0-BDE3-C10D-2CF1-9919E568E767}"/>
                </a:ext>
              </a:extLst>
            </p:cNvPr>
            <p:cNvSpPr/>
            <p:nvPr/>
          </p:nvSpPr>
          <p:spPr>
            <a:xfrm>
              <a:off x="6418250" y="97967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01" y="0"/>
                  </a:moveTo>
                  <a:cubicBezTo>
                    <a:pt x="55" y="0"/>
                    <a:pt x="33" y="32"/>
                    <a:pt x="1" y="64"/>
                  </a:cubicBezTo>
                  <a:cubicBezTo>
                    <a:pt x="1" y="64"/>
                    <a:pt x="25" y="100"/>
                    <a:pt x="25" y="100"/>
                  </a:cubicBezTo>
                  <a:cubicBezTo>
                    <a:pt x="87" y="100"/>
                    <a:pt x="123" y="76"/>
                    <a:pt x="123" y="2"/>
                  </a:cubicBezTo>
                  <a:cubicBezTo>
                    <a:pt x="115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4704;p36">
              <a:extLst>
                <a:ext uri="{FF2B5EF4-FFF2-40B4-BE49-F238E27FC236}">
                  <a16:creationId xmlns:a16="http://schemas.microsoft.com/office/drawing/2014/main" id="{C7F45814-5F0E-5E4E-B5B7-017CE75334DD}"/>
                </a:ext>
              </a:extLst>
            </p:cNvPr>
            <p:cNvSpPr/>
            <p:nvPr/>
          </p:nvSpPr>
          <p:spPr>
            <a:xfrm>
              <a:off x="6571925" y="1136300"/>
              <a:ext cx="2175" cy="4150"/>
            </a:xfrm>
            <a:custGeom>
              <a:avLst/>
              <a:gdLst/>
              <a:ahLst/>
              <a:cxnLst/>
              <a:rect l="l" t="t" r="r" b="b"/>
              <a:pathLst>
                <a:path w="87" h="166" extrusionOk="0">
                  <a:moveTo>
                    <a:pt x="57" y="1"/>
                  </a:moveTo>
                  <a:cubicBezTo>
                    <a:pt x="52" y="1"/>
                    <a:pt x="45" y="2"/>
                    <a:pt x="37" y="6"/>
                  </a:cubicBezTo>
                  <a:cubicBezTo>
                    <a:pt x="0" y="31"/>
                    <a:pt x="37" y="92"/>
                    <a:pt x="74" y="166"/>
                  </a:cubicBezTo>
                  <a:cubicBezTo>
                    <a:pt x="74" y="129"/>
                    <a:pt x="86" y="104"/>
                    <a:pt x="86" y="68"/>
                  </a:cubicBezTo>
                  <a:cubicBezTo>
                    <a:pt x="86" y="47"/>
                    <a:pt x="86" y="1"/>
                    <a:pt x="5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4705;p36">
              <a:extLst>
                <a:ext uri="{FF2B5EF4-FFF2-40B4-BE49-F238E27FC236}">
                  <a16:creationId xmlns:a16="http://schemas.microsoft.com/office/drawing/2014/main" id="{06E37743-9071-3459-CAE2-A1E7B89C960C}"/>
                </a:ext>
              </a:extLst>
            </p:cNvPr>
            <p:cNvSpPr/>
            <p:nvPr/>
          </p:nvSpPr>
          <p:spPr>
            <a:xfrm>
              <a:off x="6626725" y="1272650"/>
              <a:ext cx="4000" cy="13800"/>
            </a:xfrm>
            <a:custGeom>
              <a:avLst/>
              <a:gdLst/>
              <a:ahLst/>
              <a:cxnLst/>
              <a:rect l="l" t="t" r="r" b="b"/>
              <a:pathLst>
                <a:path w="160" h="552" extrusionOk="0">
                  <a:moveTo>
                    <a:pt x="61" y="148"/>
                  </a:moveTo>
                  <a:cubicBezTo>
                    <a:pt x="74" y="160"/>
                    <a:pt x="74" y="172"/>
                    <a:pt x="74" y="197"/>
                  </a:cubicBezTo>
                  <a:cubicBezTo>
                    <a:pt x="74" y="172"/>
                    <a:pt x="61" y="160"/>
                    <a:pt x="61" y="148"/>
                  </a:cubicBezTo>
                  <a:close/>
                  <a:moveTo>
                    <a:pt x="123" y="1"/>
                  </a:moveTo>
                  <a:lnTo>
                    <a:pt x="123" y="1"/>
                  </a:lnTo>
                  <a:cubicBezTo>
                    <a:pt x="37" y="38"/>
                    <a:pt x="61" y="99"/>
                    <a:pt x="61" y="148"/>
                  </a:cubicBezTo>
                  <a:lnTo>
                    <a:pt x="49" y="356"/>
                  </a:lnTo>
                  <a:cubicBezTo>
                    <a:pt x="0" y="405"/>
                    <a:pt x="0" y="478"/>
                    <a:pt x="25" y="552"/>
                  </a:cubicBezTo>
                  <a:cubicBezTo>
                    <a:pt x="61" y="491"/>
                    <a:pt x="98" y="429"/>
                    <a:pt x="98" y="356"/>
                  </a:cubicBezTo>
                  <a:lnTo>
                    <a:pt x="110" y="283"/>
                  </a:lnTo>
                  <a:cubicBezTo>
                    <a:pt x="159" y="197"/>
                    <a:pt x="159" y="99"/>
                    <a:pt x="12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4706;p36">
              <a:extLst>
                <a:ext uri="{FF2B5EF4-FFF2-40B4-BE49-F238E27FC236}">
                  <a16:creationId xmlns:a16="http://schemas.microsoft.com/office/drawing/2014/main" id="{A2BF4473-1489-8C61-41D0-72EA153E471B}"/>
                </a:ext>
              </a:extLst>
            </p:cNvPr>
            <p:cNvSpPr/>
            <p:nvPr/>
          </p:nvSpPr>
          <p:spPr>
            <a:xfrm>
              <a:off x="6400200" y="1080425"/>
              <a:ext cx="17475" cy="15325"/>
            </a:xfrm>
            <a:custGeom>
              <a:avLst/>
              <a:gdLst/>
              <a:ahLst/>
              <a:cxnLst/>
              <a:rect l="l" t="t" r="r" b="b"/>
              <a:pathLst>
                <a:path w="699" h="613" extrusionOk="0">
                  <a:moveTo>
                    <a:pt x="698" y="1"/>
                  </a:moveTo>
                  <a:lnTo>
                    <a:pt x="270" y="380"/>
                  </a:lnTo>
                  <a:lnTo>
                    <a:pt x="147" y="466"/>
                  </a:lnTo>
                  <a:cubicBezTo>
                    <a:pt x="86" y="491"/>
                    <a:pt x="25" y="515"/>
                    <a:pt x="1" y="613"/>
                  </a:cubicBezTo>
                  <a:cubicBezTo>
                    <a:pt x="74" y="601"/>
                    <a:pt x="135" y="564"/>
                    <a:pt x="196" y="515"/>
                  </a:cubicBezTo>
                  <a:cubicBezTo>
                    <a:pt x="245" y="491"/>
                    <a:pt x="294" y="442"/>
                    <a:pt x="319" y="380"/>
                  </a:cubicBezTo>
                  <a:cubicBezTo>
                    <a:pt x="503" y="319"/>
                    <a:pt x="637" y="184"/>
                    <a:pt x="6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4707;p36">
              <a:extLst>
                <a:ext uri="{FF2B5EF4-FFF2-40B4-BE49-F238E27FC236}">
                  <a16:creationId xmlns:a16="http://schemas.microsoft.com/office/drawing/2014/main" id="{7C7A75E2-1F27-069F-9041-69C5EE517DFA}"/>
                </a:ext>
              </a:extLst>
            </p:cNvPr>
            <p:cNvSpPr/>
            <p:nvPr/>
          </p:nvSpPr>
          <p:spPr>
            <a:xfrm>
              <a:off x="6455300" y="1096650"/>
              <a:ext cx="6150" cy="7675"/>
            </a:xfrm>
            <a:custGeom>
              <a:avLst/>
              <a:gdLst/>
              <a:ahLst/>
              <a:cxnLst/>
              <a:rect l="l" t="t" r="r" b="b"/>
              <a:pathLst>
                <a:path w="246" h="307" extrusionOk="0">
                  <a:moveTo>
                    <a:pt x="209" y="1"/>
                  </a:moveTo>
                  <a:cubicBezTo>
                    <a:pt x="160" y="25"/>
                    <a:pt x="123" y="62"/>
                    <a:pt x="111" y="123"/>
                  </a:cubicBezTo>
                  <a:cubicBezTo>
                    <a:pt x="49" y="160"/>
                    <a:pt x="13" y="233"/>
                    <a:pt x="0" y="307"/>
                  </a:cubicBezTo>
                  <a:cubicBezTo>
                    <a:pt x="74" y="295"/>
                    <a:pt x="135" y="233"/>
                    <a:pt x="160" y="172"/>
                  </a:cubicBezTo>
                  <a:cubicBezTo>
                    <a:pt x="184" y="123"/>
                    <a:pt x="245" y="86"/>
                    <a:pt x="233" y="13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4708;p36">
              <a:extLst>
                <a:ext uri="{FF2B5EF4-FFF2-40B4-BE49-F238E27FC236}">
                  <a16:creationId xmlns:a16="http://schemas.microsoft.com/office/drawing/2014/main" id="{30C041B5-8EF3-E1BA-138A-3D1FDE880B5C}"/>
                </a:ext>
              </a:extLst>
            </p:cNvPr>
            <p:cNvSpPr/>
            <p:nvPr/>
          </p:nvSpPr>
          <p:spPr>
            <a:xfrm>
              <a:off x="6482225" y="1325300"/>
              <a:ext cx="8000" cy="16575"/>
            </a:xfrm>
            <a:custGeom>
              <a:avLst/>
              <a:gdLst/>
              <a:ahLst/>
              <a:cxnLst/>
              <a:rect l="l" t="t" r="r" b="b"/>
              <a:pathLst>
                <a:path w="320" h="663" extrusionOk="0">
                  <a:moveTo>
                    <a:pt x="1" y="1"/>
                  </a:moveTo>
                  <a:lnTo>
                    <a:pt x="1" y="1"/>
                  </a:lnTo>
                  <a:cubicBezTo>
                    <a:pt x="38" y="197"/>
                    <a:pt x="111" y="380"/>
                    <a:pt x="209" y="552"/>
                  </a:cubicBezTo>
                  <a:cubicBezTo>
                    <a:pt x="221" y="601"/>
                    <a:pt x="234" y="662"/>
                    <a:pt x="307" y="662"/>
                  </a:cubicBezTo>
                  <a:cubicBezTo>
                    <a:pt x="319" y="601"/>
                    <a:pt x="307" y="540"/>
                    <a:pt x="258" y="491"/>
                  </a:cubicBezTo>
                  <a:cubicBezTo>
                    <a:pt x="209" y="307"/>
                    <a:pt x="123" y="148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4709;p36">
              <a:extLst>
                <a:ext uri="{FF2B5EF4-FFF2-40B4-BE49-F238E27FC236}">
                  <a16:creationId xmlns:a16="http://schemas.microsoft.com/office/drawing/2014/main" id="{16C4D3CA-DBA2-4FF1-30C8-845EA7EEA407}"/>
                </a:ext>
              </a:extLst>
            </p:cNvPr>
            <p:cNvSpPr/>
            <p:nvPr/>
          </p:nvSpPr>
          <p:spPr>
            <a:xfrm>
              <a:off x="6542225" y="1220075"/>
              <a:ext cx="2775" cy="7875"/>
            </a:xfrm>
            <a:custGeom>
              <a:avLst/>
              <a:gdLst/>
              <a:ahLst/>
              <a:cxnLst/>
              <a:rect l="l" t="t" r="r" b="b"/>
              <a:pathLst>
                <a:path w="111" h="315" extrusionOk="0">
                  <a:moveTo>
                    <a:pt x="63" y="1"/>
                  </a:moveTo>
                  <a:cubicBezTo>
                    <a:pt x="50" y="1"/>
                    <a:pt x="36" y="14"/>
                    <a:pt x="25" y="47"/>
                  </a:cubicBezTo>
                  <a:cubicBezTo>
                    <a:pt x="13" y="120"/>
                    <a:pt x="1" y="206"/>
                    <a:pt x="13" y="280"/>
                  </a:cubicBezTo>
                  <a:cubicBezTo>
                    <a:pt x="17" y="305"/>
                    <a:pt x="23" y="315"/>
                    <a:pt x="29" y="315"/>
                  </a:cubicBezTo>
                  <a:cubicBezTo>
                    <a:pt x="41" y="315"/>
                    <a:pt x="54" y="283"/>
                    <a:pt x="62" y="267"/>
                  </a:cubicBezTo>
                  <a:cubicBezTo>
                    <a:pt x="99" y="194"/>
                    <a:pt x="111" y="120"/>
                    <a:pt x="99" y="47"/>
                  </a:cubicBezTo>
                  <a:cubicBezTo>
                    <a:pt x="92" y="20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4710;p36">
              <a:extLst>
                <a:ext uri="{FF2B5EF4-FFF2-40B4-BE49-F238E27FC236}">
                  <a16:creationId xmlns:a16="http://schemas.microsoft.com/office/drawing/2014/main" id="{F0DC95DB-42DB-96C5-562F-0B685C02C6F6}"/>
                </a:ext>
              </a:extLst>
            </p:cNvPr>
            <p:cNvSpPr/>
            <p:nvPr/>
          </p:nvSpPr>
          <p:spPr>
            <a:xfrm>
              <a:off x="6608350" y="1352550"/>
              <a:ext cx="4300" cy="7100"/>
            </a:xfrm>
            <a:custGeom>
              <a:avLst/>
              <a:gdLst/>
              <a:ahLst/>
              <a:cxnLst/>
              <a:rect l="l" t="t" r="r" b="b"/>
              <a:pathLst>
                <a:path w="172" h="284" extrusionOk="0">
                  <a:moveTo>
                    <a:pt x="135" y="1"/>
                  </a:moveTo>
                  <a:cubicBezTo>
                    <a:pt x="86" y="1"/>
                    <a:pt x="111" y="74"/>
                    <a:pt x="98" y="99"/>
                  </a:cubicBezTo>
                  <a:cubicBezTo>
                    <a:pt x="86" y="135"/>
                    <a:pt x="0" y="221"/>
                    <a:pt x="74" y="282"/>
                  </a:cubicBezTo>
                  <a:cubicBezTo>
                    <a:pt x="77" y="283"/>
                    <a:pt x="80" y="284"/>
                    <a:pt x="83" y="284"/>
                  </a:cubicBezTo>
                  <a:cubicBezTo>
                    <a:pt x="115" y="284"/>
                    <a:pt x="135" y="230"/>
                    <a:pt x="135" y="197"/>
                  </a:cubicBezTo>
                  <a:cubicBezTo>
                    <a:pt x="135" y="148"/>
                    <a:pt x="147" y="123"/>
                    <a:pt x="160" y="86"/>
                  </a:cubicBezTo>
                  <a:cubicBezTo>
                    <a:pt x="160" y="62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4711;p36">
              <a:extLst>
                <a:ext uri="{FF2B5EF4-FFF2-40B4-BE49-F238E27FC236}">
                  <a16:creationId xmlns:a16="http://schemas.microsoft.com/office/drawing/2014/main" id="{9FE931B4-D16A-1136-7EDF-2D4DF25E01D9}"/>
                </a:ext>
              </a:extLst>
            </p:cNvPr>
            <p:cNvSpPr/>
            <p:nvPr/>
          </p:nvSpPr>
          <p:spPr>
            <a:xfrm>
              <a:off x="6547125" y="949950"/>
              <a:ext cx="5850" cy="1650"/>
            </a:xfrm>
            <a:custGeom>
              <a:avLst/>
              <a:gdLst/>
              <a:ahLst/>
              <a:cxnLst/>
              <a:rect l="l" t="t" r="r" b="b"/>
              <a:pathLst>
                <a:path w="234" h="66" extrusionOk="0">
                  <a:moveTo>
                    <a:pt x="117" y="1"/>
                  </a:moveTo>
                  <a:cubicBezTo>
                    <a:pt x="77" y="1"/>
                    <a:pt x="37" y="10"/>
                    <a:pt x="1" y="28"/>
                  </a:cubicBezTo>
                  <a:cubicBezTo>
                    <a:pt x="37" y="53"/>
                    <a:pt x="80" y="65"/>
                    <a:pt x="122" y="65"/>
                  </a:cubicBezTo>
                  <a:cubicBezTo>
                    <a:pt x="163" y="65"/>
                    <a:pt x="203" y="53"/>
                    <a:pt x="233" y="28"/>
                  </a:cubicBezTo>
                  <a:cubicBezTo>
                    <a:pt x="197" y="10"/>
                    <a:pt x="157" y="1"/>
                    <a:pt x="11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4712;p36">
              <a:extLst>
                <a:ext uri="{FF2B5EF4-FFF2-40B4-BE49-F238E27FC236}">
                  <a16:creationId xmlns:a16="http://schemas.microsoft.com/office/drawing/2014/main" id="{423B303D-22BC-2069-4A36-5DEBA2D57A23}"/>
                </a:ext>
              </a:extLst>
            </p:cNvPr>
            <p:cNvSpPr/>
            <p:nvPr/>
          </p:nvSpPr>
          <p:spPr>
            <a:xfrm>
              <a:off x="6546200" y="944675"/>
              <a:ext cx="3700" cy="1825"/>
            </a:xfrm>
            <a:custGeom>
              <a:avLst/>
              <a:gdLst/>
              <a:ahLst/>
              <a:cxnLst/>
              <a:rect l="l" t="t" r="r" b="b"/>
              <a:pathLst>
                <a:path w="148" h="73" extrusionOk="0">
                  <a:moveTo>
                    <a:pt x="68" y="1"/>
                  </a:moveTo>
                  <a:cubicBezTo>
                    <a:pt x="44" y="1"/>
                    <a:pt x="19" y="7"/>
                    <a:pt x="1" y="19"/>
                  </a:cubicBezTo>
                  <a:cubicBezTo>
                    <a:pt x="20" y="56"/>
                    <a:pt x="60" y="72"/>
                    <a:pt x="100" y="72"/>
                  </a:cubicBezTo>
                  <a:cubicBezTo>
                    <a:pt x="112" y="72"/>
                    <a:pt x="124" y="71"/>
                    <a:pt x="136" y="68"/>
                  </a:cubicBezTo>
                  <a:cubicBezTo>
                    <a:pt x="136" y="68"/>
                    <a:pt x="148" y="19"/>
                    <a:pt x="136" y="19"/>
                  </a:cubicBezTo>
                  <a:cubicBezTo>
                    <a:pt x="117" y="7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4713;p36">
              <a:extLst>
                <a:ext uri="{FF2B5EF4-FFF2-40B4-BE49-F238E27FC236}">
                  <a16:creationId xmlns:a16="http://schemas.microsoft.com/office/drawing/2014/main" id="{273FECF0-C9C2-783A-1B61-692507C3D8A4}"/>
                </a:ext>
              </a:extLst>
            </p:cNvPr>
            <p:cNvSpPr/>
            <p:nvPr/>
          </p:nvSpPr>
          <p:spPr>
            <a:xfrm>
              <a:off x="6367750" y="1159400"/>
              <a:ext cx="14725" cy="22975"/>
            </a:xfrm>
            <a:custGeom>
              <a:avLst/>
              <a:gdLst/>
              <a:ahLst/>
              <a:cxnLst/>
              <a:rect l="l" t="t" r="r" b="b"/>
              <a:pathLst>
                <a:path w="589" h="919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72"/>
                    <a:pt x="123" y="270"/>
                    <a:pt x="197" y="380"/>
                  </a:cubicBezTo>
                  <a:cubicBezTo>
                    <a:pt x="258" y="527"/>
                    <a:pt x="344" y="662"/>
                    <a:pt x="466" y="772"/>
                  </a:cubicBezTo>
                  <a:cubicBezTo>
                    <a:pt x="466" y="833"/>
                    <a:pt x="503" y="895"/>
                    <a:pt x="576" y="919"/>
                  </a:cubicBezTo>
                  <a:cubicBezTo>
                    <a:pt x="588" y="858"/>
                    <a:pt x="552" y="797"/>
                    <a:pt x="503" y="772"/>
                  </a:cubicBezTo>
                  <a:cubicBezTo>
                    <a:pt x="441" y="613"/>
                    <a:pt x="344" y="466"/>
                    <a:pt x="233" y="33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4714;p36">
              <a:extLst>
                <a:ext uri="{FF2B5EF4-FFF2-40B4-BE49-F238E27FC236}">
                  <a16:creationId xmlns:a16="http://schemas.microsoft.com/office/drawing/2014/main" id="{9AE82EC3-BBEB-310E-46AC-BE2A51A878D5}"/>
                </a:ext>
              </a:extLst>
            </p:cNvPr>
            <p:cNvSpPr/>
            <p:nvPr/>
          </p:nvSpPr>
          <p:spPr>
            <a:xfrm>
              <a:off x="6424700" y="1127300"/>
              <a:ext cx="80825" cy="91200"/>
            </a:xfrm>
            <a:custGeom>
              <a:avLst/>
              <a:gdLst/>
              <a:ahLst/>
              <a:cxnLst/>
              <a:rect l="l" t="t" r="r" b="b"/>
              <a:pathLst>
                <a:path w="3233" h="3648" extrusionOk="0">
                  <a:moveTo>
                    <a:pt x="2535" y="2105"/>
                  </a:moveTo>
                  <a:cubicBezTo>
                    <a:pt x="2584" y="2166"/>
                    <a:pt x="2608" y="2227"/>
                    <a:pt x="2657" y="2289"/>
                  </a:cubicBezTo>
                  <a:lnTo>
                    <a:pt x="2665" y="2313"/>
                  </a:lnTo>
                  <a:lnTo>
                    <a:pt x="2608" y="2313"/>
                  </a:lnTo>
                  <a:cubicBezTo>
                    <a:pt x="2608" y="2313"/>
                    <a:pt x="2608" y="2301"/>
                    <a:pt x="2608" y="2289"/>
                  </a:cubicBezTo>
                  <a:cubicBezTo>
                    <a:pt x="2596" y="2227"/>
                    <a:pt x="2571" y="2166"/>
                    <a:pt x="2535" y="2105"/>
                  </a:cubicBezTo>
                  <a:close/>
                  <a:moveTo>
                    <a:pt x="159" y="1"/>
                  </a:moveTo>
                  <a:cubicBezTo>
                    <a:pt x="109" y="1"/>
                    <a:pt x="56" y="8"/>
                    <a:pt x="0" y="24"/>
                  </a:cubicBezTo>
                  <a:cubicBezTo>
                    <a:pt x="257" y="48"/>
                    <a:pt x="465" y="207"/>
                    <a:pt x="686" y="342"/>
                  </a:cubicBezTo>
                  <a:lnTo>
                    <a:pt x="1065" y="721"/>
                  </a:lnTo>
                  <a:cubicBezTo>
                    <a:pt x="1083" y="739"/>
                    <a:pt x="1100" y="756"/>
                    <a:pt x="1122" y="756"/>
                  </a:cubicBezTo>
                  <a:cubicBezTo>
                    <a:pt x="1131" y="756"/>
                    <a:pt x="1140" y="753"/>
                    <a:pt x="1151" y="746"/>
                  </a:cubicBezTo>
                  <a:cubicBezTo>
                    <a:pt x="1178" y="729"/>
                    <a:pt x="1200" y="723"/>
                    <a:pt x="1219" y="723"/>
                  </a:cubicBezTo>
                  <a:cubicBezTo>
                    <a:pt x="1270" y="723"/>
                    <a:pt x="1299" y="771"/>
                    <a:pt x="1335" y="807"/>
                  </a:cubicBezTo>
                  <a:cubicBezTo>
                    <a:pt x="1506" y="979"/>
                    <a:pt x="1653" y="1187"/>
                    <a:pt x="1763" y="1419"/>
                  </a:cubicBezTo>
                  <a:cubicBezTo>
                    <a:pt x="1763" y="1456"/>
                    <a:pt x="1775" y="1493"/>
                    <a:pt x="1812" y="1505"/>
                  </a:cubicBezTo>
                  <a:cubicBezTo>
                    <a:pt x="1984" y="1542"/>
                    <a:pt x="2131" y="1664"/>
                    <a:pt x="2216" y="1823"/>
                  </a:cubicBezTo>
                  <a:cubicBezTo>
                    <a:pt x="2363" y="2081"/>
                    <a:pt x="2473" y="2338"/>
                    <a:pt x="2559" y="2619"/>
                  </a:cubicBezTo>
                  <a:cubicBezTo>
                    <a:pt x="2584" y="2656"/>
                    <a:pt x="2596" y="2705"/>
                    <a:pt x="2608" y="2705"/>
                  </a:cubicBezTo>
                  <a:cubicBezTo>
                    <a:pt x="2657" y="2705"/>
                    <a:pt x="2645" y="2656"/>
                    <a:pt x="2645" y="2632"/>
                  </a:cubicBezTo>
                  <a:cubicBezTo>
                    <a:pt x="2633" y="2583"/>
                    <a:pt x="2620" y="2534"/>
                    <a:pt x="2596" y="2497"/>
                  </a:cubicBezTo>
                  <a:lnTo>
                    <a:pt x="2596" y="2411"/>
                  </a:lnTo>
                  <a:cubicBezTo>
                    <a:pt x="2608" y="2406"/>
                    <a:pt x="2618" y="2404"/>
                    <a:pt x="2627" y="2404"/>
                  </a:cubicBezTo>
                  <a:cubicBezTo>
                    <a:pt x="2682" y="2404"/>
                    <a:pt x="2688" y="2486"/>
                    <a:pt x="2730" y="2497"/>
                  </a:cubicBezTo>
                  <a:lnTo>
                    <a:pt x="2841" y="2681"/>
                  </a:lnTo>
                  <a:cubicBezTo>
                    <a:pt x="2853" y="2729"/>
                    <a:pt x="2865" y="2778"/>
                    <a:pt x="2902" y="2803"/>
                  </a:cubicBezTo>
                  <a:cubicBezTo>
                    <a:pt x="2926" y="2840"/>
                    <a:pt x="2939" y="2889"/>
                    <a:pt x="2951" y="2925"/>
                  </a:cubicBezTo>
                  <a:cubicBezTo>
                    <a:pt x="2951" y="3011"/>
                    <a:pt x="3012" y="3048"/>
                    <a:pt x="3061" y="3097"/>
                  </a:cubicBezTo>
                  <a:cubicBezTo>
                    <a:pt x="3086" y="3195"/>
                    <a:pt x="3098" y="3280"/>
                    <a:pt x="3110" y="3378"/>
                  </a:cubicBezTo>
                  <a:cubicBezTo>
                    <a:pt x="3135" y="3464"/>
                    <a:pt x="3147" y="3562"/>
                    <a:pt x="3159" y="3648"/>
                  </a:cubicBezTo>
                  <a:cubicBezTo>
                    <a:pt x="3220" y="3611"/>
                    <a:pt x="3232" y="3574"/>
                    <a:pt x="3232" y="3550"/>
                  </a:cubicBezTo>
                  <a:cubicBezTo>
                    <a:pt x="3196" y="2987"/>
                    <a:pt x="3000" y="2436"/>
                    <a:pt x="2669" y="1983"/>
                  </a:cubicBezTo>
                  <a:cubicBezTo>
                    <a:pt x="2628" y="1920"/>
                    <a:pt x="2568" y="1840"/>
                    <a:pt x="2476" y="1840"/>
                  </a:cubicBezTo>
                  <a:cubicBezTo>
                    <a:pt x="2460" y="1840"/>
                    <a:pt x="2443" y="1842"/>
                    <a:pt x="2424" y="1848"/>
                  </a:cubicBezTo>
                  <a:cubicBezTo>
                    <a:pt x="2412" y="1860"/>
                    <a:pt x="2400" y="1872"/>
                    <a:pt x="2388" y="1897"/>
                  </a:cubicBezTo>
                  <a:cubicBezTo>
                    <a:pt x="2375" y="1885"/>
                    <a:pt x="2363" y="1860"/>
                    <a:pt x="2339" y="1836"/>
                  </a:cubicBezTo>
                  <a:cubicBezTo>
                    <a:pt x="2216" y="1689"/>
                    <a:pt x="2155" y="1481"/>
                    <a:pt x="1947" y="1407"/>
                  </a:cubicBezTo>
                  <a:cubicBezTo>
                    <a:pt x="1898" y="1334"/>
                    <a:pt x="1886" y="1248"/>
                    <a:pt x="1812" y="1199"/>
                  </a:cubicBezTo>
                  <a:cubicBezTo>
                    <a:pt x="1604" y="746"/>
                    <a:pt x="1212" y="403"/>
                    <a:pt x="735" y="281"/>
                  </a:cubicBezTo>
                  <a:cubicBezTo>
                    <a:pt x="555" y="141"/>
                    <a:pt x="383" y="1"/>
                    <a:pt x="1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4715;p36">
              <a:extLst>
                <a:ext uri="{FF2B5EF4-FFF2-40B4-BE49-F238E27FC236}">
                  <a16:creationId xmlns:a16="http://schemas.microsoft.com/office/drawing/2014/main" id="{7F240C09-A756-10A6-B645-105FCBA29335}"/>
                </a:ext>
              </a:extLst>
            </p:cNvPr>
            <p:cNvSpPr/>
            <p:nvPr/>
          </p:nvSpPr>
          <p:spPr>
            <a:xfrm>
              <a:off x="6498525" y="825450"/>
              <a:ext cx="3325" cy="1950"/>
            </a:xfrm>
            <a:custGeom>
              <a:avLst/>
              <a:gdLst/>
              <a:ahLst/>
              <a:cxnLst/>
              <a:rect l="l" t="t" r="r" b="b"/>
              <a:pathLst>
                <a:path w="133" h="78" extrusionOk="0">
                  <a:moveTo>
                    <a:pt x="84" y="1"/>
                  </a:moveTo>
                  <a:cubicBezTo>
                    <a:pt x="59" y="1"/>
                    <a:pt x="22" y="13"/>
                    <a:pt x="10" y="25"/>
                  </a:cubicBezTo>
                  <a:cubicBezTo>
                    <a:pt x="0" y="55"/>
                    <a:pt x="15" y="77"/>
                    <a:pt x="34" y="77"/>
                  </a:cubicBezTo>
                  <a:cubicBezTo>
                    <a:pt x="38" y="77"/>
                    <a:pt x="43" y="76"/>
                    <a:pt x="47" y="74"/>
                  </a:cubicBezTo>
                  <a:cubicBezTo>
                    <a:pt x="71" y="74"/>
                    <a:pt x="96" y="62"/>
                    <a:pt x="108" y="50"/>
                  </a:cubicBezTo>
                  <a:cubicBezTo>
                    <a:pt x="133" y="13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4716;p36">
              <a:extLst>
                <a:ext uri="{FF2B5EF4-FFF2-40B4-BE49-F238E27FC236}">
                  <a16:creationId xmlns:a16="http://schemas.microsoft.com/office/drawing/2014/main" id="{90F49028-955D-769A-3420-DB1B4710824B}"/>
                </a:ext>
              </a:extLst>
            </p:cNvPr>
            <p:cNvSpPr/>
            <p:nvPr/>
          </p:nvSpPr>
          <p:spPr>
            <a:xfrm>
              <a:off x="6529675" y="1125600"/>
              <a:ext cx="5550" cy="12700"/>
            </a:xfrm>
            <a:custGeom>
              <a:avLst/>
              <a:gdLst/>
              <a:ahLst/>
              <a:cxnLst/>
              <a:rect l="l" t="t" r="r" b="b"/>
              <a:pathLst>
                <a:path w="222" h="508" extrusionOk="0">
                  <a:moveTo>
                    <a:pt x="138" y="1"/>
                  </a:moveTo>
                  <a:cubicBezTo>
                    <a:pt x="117" y="1"/>
                    <a:pt x="97" y="60"/>
                    <a:pt x="86" y="92"/>
                  </a:cubicBezTo>
                  <a:cubicBezTo>
                    <a:pt x="25" y="226"/>
                    <a:pt x="1" y="373"/>
                    <a:pt x="25" y="508"/>
                  </a:cubicBezTo>
                  <a:cubicBezTo>
                    <a:pt x="86" y="410"/>
                    <a:pt x="123" y="300"/>
                    <a:pt x="135" y="177"/>
                  </a:cubicBezTo>
                  <a:cubicBezTo>
                    <a:pt x="160" y="128"/>
                    <a:pt x="221" y="55"/>
                    <a:pt x="148" y="6"/>
                  </a:cubicBezTo>
                  <a:cubicBezTo>
                    <a:pt x="144" y="2"/>
                    <a:pt x="141" y="1"/>
                    <a:pt x="1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4717;p36">
              <a:extLst>
                <a:ext uri="{FF2B5EF4-FFF2-40B4-BE49-F238E27FC236}">
                  <a16:creationId xmlns:a16="http://schemas.microsoft.com/office/drawing/2014/main" id="{4C7E7BD0-90A5-00AF-6A14-99E91C2E3B89}"/>
                </a:ext>
              </a:extLst>
            </p:cNvPr>
            <p:cNvSpPr/>
            <p:nvPr/>
          </p:nvSpPr>
          <p:spPr>
            <a:xfrm>
              <a:off x="6326425" y="1189600"/>
              <a:ext cx="1875" cy="1350"/>
            </a:xfrm>
            <a:custGeom>
              <a:avLst/>
              <a:gdLst/>
              <a:ahLst/>
              <a:cxnLst/>
              <a:rect l="l" t="t" r="r" b="b"/>
              <a:pathLst>
                <a:path w="75" h="54" extrusionOk="0">
                  <a:moveTo>
                    <a:pt x="36" y="0"/>
                  </a:moveTo>
                  <a:cubicBezTo>
                    <a:pt x="20" y="0"/>
                    <a:pt x="1" y="11"/>
                    <a:pt x="1" y="29"/>
                  </a:cubicBezTo>
                  <a:cubicBezTo>
                    <a:pt x="1" y="42"/>
                    <a:pt x="13" y="54"/>
                    <a:pt x="25" y="54"/>
                  </a:cubicBezTo>
                  <a:cubicBezTo>
                    <a:pt x="37" y="54"/>
                    <a:pt x="50" y="42"/>
                    <a:pt x="62" y="29"/>
                  </a:cubicBezTo>
                  <a:cubicBezTo>
                    <a:pt x="74" y="29"/>
                    <a:pt x="50" y="5"/>
                    <a:pt x="50" y="5"/>
                  </a:cubicBezTo>
                  <a:cubicBezTo>
                    <a:pt x="46" y="2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4718;p36">
              <a:extLst>
                <a:ext uri="{FF2B5EF4-FFF2-40B4-BE49-F238E27FC236}">
                  <a16:creationId xmlns:a16="http://schemas.microsoft.com/office/drawing/2014/main" id="{C24810BC-2BFE-54E2-9334-7AEFE965CE1D}"/>
                </a:ext>
              </a:extLst>
            </p:cNvPr>
            <p:cNvSpPr/>
            <p:nvPr/>
          </p:nvSpPr>
          <p:spPr>
            <a:xfrm>
              <a:off x="6425600" y="904600"/>
              <a:ext cx="5550" cy="3025"/>
            </a:xfrm>
            <a:custGeom>
              <a:avLst/>
              <a:gdLst/>
              <a:ahLst/>
              <a:cxnLst/>
              <a:rect l="l" t="t" r="r" b="b"/>
              <a:pathLst>
                <a:path w="222" h="121" extrusionOk="0">
                  <a:moveTo>
                    <a:pt x="128" y="0"/>
                  </a:moveTo>
                  <a:cubicBezTo>
                    <a:pt x="86" y="0"/>
                    <a:pt x="43" y="21"/>
                    <a:pt x="1" y="42"/>
                  </a:cubicBezTo>
                  <a:cubicBezTo>
                    <a:pt x="30" y="100"/>
                    <a:pt x="60" y="120"/>
                    <a:pt x="91" y="120"/>
                  </a:cubicBezTo>
                  <a:cubicBezTo>
                    <a:pt x="138" y="120"/>
                    <a:pt x="184" y="72"/>
                    <a:pt x="221" y="42"/>
                  </a:cubicBezTo>
                  <a:cubicBezTo>
                    <a:pt x="190" y="11"/>
                    <a:pt x="159" y="0"/>
                    <a:pt x="1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4719;p36">
              <a:extLst>
                <a:ext uri="{FF2B5EF4-FFF2-40B4-BE49-F238E27FC236}">
                  <a16:creationId xmlns:a16="http://schemas.microsoft.com/office/drawing/2014/main" id="{FF10F1AB-F9A6-CF86-FB26-C3D4DEBE295E}"/>
                </a:ext>
              </a:extLst>
            </p:cNvPr>
            <p:cNvSpPr/>
            <p:nvPr/>
          </p:nvSpPr>
          <p:spPr>
            <a:xfrm>
              <a:off x="6500600" y="908400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1"/>
                  </a:moveTo>
                  <a:cubicBezTo>
                    <a:pt x="1" y="13"/>
                    <a:pt x="1" y="25"/>
                    <a:pt x="1" y="37"/>
                  </a:cubicBezTo>
                  <a:lnTo>
                    <a:pt x="37" y="37"/>
                  </a:lnTo>
                  <a:cubicBezTo>
                    <a:pt x="37" y="25"/>
                    <a:pt x="25" y="13"/>
                    <a:pt x="25" y="13"/>
                  </a:cubicBezTo>
                  <a:cubicBezTo>
                    <a:pt x="25" y="1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4720;p36">
              <a:extLst>
                <a:ext uri="{FF2B5EF4-FFF2-40B4-BE49-F238E27FC236}">
                  <a16:creationId xmlns:a16="http://schemas.microsoft.com/office/drawing/2014/main" id="{25CA25DD-066D-7302-AD70-AA7459154B73}"/>
                </a:ext>
              </a:extLst>
            </p:cNvPr>
            <p:cNvSpPr/>
            <p:nvPr/>
          </p:nvSpPr>
          <p:spPr>
            <a:xfrm>
              <a:off x="6578350" y="1455975"/>
              <a:ext cx="3700" cy="1525"/>
            </a:xfrm>
            <a:custGeom>
              <a:avLst/>
              <a:gdLst/>
              <a:ahLst/>
              <a:cxnLst/>
              <a:rect l="l" t="t" r="r" b="b"/>
              <a:pathLst>
                <a:path w="148" h="61" extrusionOk="0">
                  <a:moveTo>
                    <a:pt x="94" y="0"/>
                  </a:moveTo>
                  <a:cubicBezTo>
                    <a:pt x="67" y="0"/>
                    <a:pt x="36" y="7"/>
                    <a:pt x="1" y="14"/>
                  </a:cubicBezTo>
                  <a:cubicBezTo>
                    <a:pt x="31" y="45"/>
                    <a:pt x="59" y="60"/>
                    <a:pt x="83" y="60"/>
                  </a:cubicBezTo>
                  <a:cubicBezTo>
                    <a:pt x="108" y="60"/>
                    <a:pt x="129" y="45"/>
                    <a:pt x="147" y="14"/>
                  </a:cubicBezTo>
                  <a:cubicBezTo>
                    <a:pt x="132" y="4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4721;p36">
              <a:extLst>
                <a:ext uri="{FF2B5EF4-FFF2-40B4-BE49-F238E27FC236}">
                  <a16:creationId xmlns:a16="http://schemas.microsoft.com/office/drawing/2014/main" id="{FE306109-761E-B43A-065D-66317388C64E}"/>
                </a:ext>
              </a:extLst>
            </p:cNvPr>
            <p:cNvSpPr/>
            <p:nvPr/>
          </p:nvSpPr>
          <p:spPr>
            <a:xfrm>
              <a:off x="6472125" y="1251550"/>
              <a:ext cx="3700" cy="7975"/>
            </a:xfrm>
            <a:custGeom>
              <a:avLst/>
              <a:gdLst/>
              <a:ahLst/>
              <a:cxnLst/>
              <a:rect l="l" t="t" r="r" b="b"/>
              <a:pathLst>
                <a:path w="148" h="319" extrusionOk="0">
                  <a:moveTo>
                    <a:pt x="13" y="0"/>
                  </a:moveTo>
                  <a:cubicBezTo>
                    <a:pt x="1" y="74"/>
                    <a:pt x="50" y="135"/>
                    <a:pt x="50" y="196"/>
                  </a:cubicBezTo>
                  <a:cubicBezTo>
                    <a:pt x="74" y="245"/>
                    <a:pt x="62" y="294"/>
                    <a:pt x="136" y="318"/>
                  </a:cubicBezTo>
                  <a:cubicBezTo>
                    <a:pt x="148" y="257"/>
                    <a:pt x="136" y="196"/>
                    <a:pt x="99" y="159"/>
                  </a:cubicBezTo>
                  <a:cubicBezTo>
                    <a:pt x="87" y="98"/>
                    <a:pt x="123" y="25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4722;p36">
              <a:extLst>
                <a:ext uri="{FF2B5EF4-FFF2-40B4-BE49-F238E27FC236}">
                  <a16:creationId xmlns:a16="http://schemas.microsoft.com/office/drawing/2014/main" id="{050A973A-ECB8-ED7A-33CD-486EBC661BB1}"/>
                </a:ext>
              </a:extLst>
            </p:cNvPr>
            <p:cNvSpPr/>
            <p:nvPr/>
          </p:nvSpPr>
          <p:spPr>
            <a:xfrm>
              <a:off x="6378775" y="1014625"/>
              <a:ext cx="16850" cy="9275"/>
            </a:xfrm>
            <a:custGeom>
              <a:avLst/>
              <a:gdLst/>
              <a:ahLst/>
              <a:cxnLst/>
              <a:rect l="l" t="t" r="r" b="b"/>
              <a:pathLst>
                <a:path w="674" h="371" extrusionOk="0">
                  <a:moveTo>
                    <a:pt x="674" y="0"/>
                  </a:moveTo>
                  <a:cubicBezTo>
                    <a:pt x="600" y="0"/>
                    <a:pt x="527" y="37"/>
                    <a:pt x="490" y="98"/>
                  </a:cubicBezTo>
                  <a:lnTo>
                    <a:pt x="478" y="98"/>
                  </a:lnTo>
                  <a:lnTo>
                    <a:pt x="368" y="159"/>
                  </a:lnTo>
                  <a:cubicBezTo>
                    <a:pt x="282" y="196"/>
                    <a:pt x="196" y="208"/>
                    <a:pt x="147" y="282"/>
                  </a:cubicBezTo>
                  <a:cubicBezTo>
                    <a:pt x="86" y="282"/>
                    <a:pt x="25" y="282"/>
                    <a:pt x="0" y="355"/>
                  </a:cubicBezTo>
                  <a:cubicBezTo>
                    <a:pt x="18" y="366"/>
                    <a:pt x="34" y="370"/>
                    <a:pt x="49" y="370"/>
                  </a:cubicBezTo>
                  <a:cubicBezTo>
                    <a:pt x="88" y="370"/>
                    <a:pt x="118" y="341"/>
                    <a:pt x="135" y="306"/>
                  </a:cubicBezTo>
                  <a:cubicBezTo>
                    <a:pt x="245" y="306"/>
                    <a:pt x="343" y="270"/>
                    <a:pt x="405" y="196"/>
                  </a:cubicBezTo>
                  <a:lnTo>
                    <a:pt x="527" y="135"/>
                  </a:lnTo>
                  <a:cubicBezTo>
                    <a:pt x="588" y="111"/>
                    <a:pt x="662" y="98"/>
                    <a:pt x="6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4723;p36">
              <a:extLst>
                <a:ext uri="{FF2B5EF4-FFF2-40B4-BE49-F238E27FC236}">
                  <a16:creationId xmlns:a16="http://schemas.microsoft.com/office/drawing/2014/main" id="{4C00280D-D01F-EA46-1324-124C921A35F9}"/>
                </a:ext>
              </a:extLst>
            </p:cNvPr>
            <p:cNvSpPr/>
            <p:nvPr/>
          </p:nvSpPr>
          <p:spPr>
            <a:xfrm>
              <a:off x="6601300" y="1420750"/>
              <a:ext cx="1875" cy="2225"/>
            </a:xfrm>
            <a:custGeom>
              <a:avLst/>
              <a:gdLst/>
              <a:ahLst/>
              <a:cxnLst/>
              <a:rect l="l" t="t" r="r" b="b"/>
              <a:pathLst>
                <a:path w="75" h="89" extrusionOk="0">
                  <a:moveTo>
                    <a:pt x="43" y="1"/>
                  </a:moveTo>
                  <a:cubicBezTo>
                    <a:pt x="38" y="1"/>
                    <a:pt x="32" y="1"/>
                    <a:pt x="25" y="3"/>
                  </a:cubicBezTo>
                  <a:cubicBezTo>
                    <a:pt x="13" y="3"/>
                    <a:pt x="1" y="15"/>
                    <a:pt x="1" y="40"/>
                  </a:cubicBezTo>
                  <a:cubicBezTo>
                    <a:pt x="1" y="64"/>
                    <a:pt x="1" y="89"/>
                    <a:pt x="38" y="89"/>
                  </a:cubicBezTo>
                  <a:cubicBezTo>
                    <a:pt x="74" y="89"/>
                    <a:pt x="62" y="64"/>
                    <a:pt x="74" y="64"/>
                  </a:cubicBezTo>
                  <a:cubicBezTo>
                    <a:pt x="74" y="32"/>
                    <a:pt x="74" y="1"/>
                    <a:pt x="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4724;p36">
              <a:extLst>
                <a:ext uri="{FF2B5EF4-FFF2-40B4-BE49-F238E27FC236}">
                  <a16:creationId xmlns:a16="http://schemas.microsoft.com/office/drawing/2014/main" id="{ABBDEE53-D9FB-C150-728E-6FA76D903B81}"/>
                </a:ext>
              </a:extLst>
            </p:cNvPr>
            <p:cNvSpPr/>
            <p:nvPr/>
          </p:nvSpPr>
          <p:spPr>
            <a:xfrm>
              <a:off x="6546200" y="995600"/>
              <a:ext cx="15950" cy="15075"/>
            </a:xfrm>
            <a:custGeom>
              <a:avLst/>
              <a:gdLst/>
              <a:ahLst/>
              <a:cxnLst/>
              <a:rect l="l" t="t" r="r" b="b"/>
              <a:pathLst>
                <a:path w="638" h="603" extrusionOk="0">
                  <a:moveTo>
                    <a:pt x="35" y="0"/>
                  </a:moveTo>
                  <a:cubicBezTo>
                    <a:pt x="24" y="0"/>
                    <a:pt x="12" y="1"/>
                    <a:pt x="1" y="2"/>
                  </a:cubicBezTo>
                  <a:lnTo>
                    <a:pt x="246" y="174"/>
                  </a:lnTo>
                  <a:lnTo>
                    <a:pt x="381" y="308"/>
                  </a:lnTo>
                  <a:lnTo>
                    <a:pt x="503" y="480"/>
                  </a:lnTo>
                  <a:cubicBezTo>
                    <a:pt x="540" y="529"/>
                    <a:pt x="552" y="590"/>
                    <a:pt x="638" y="602"/>
                  </a:cubicBezTo>
                  <a:cubicBezTo>
                    <a:pt x="638" y="541"/>
                    <a:pt x="601" y="467"/>
                    <a:pt x="552" y="431"/>
                  </a:cubicBezTo>
                  <a:cubicBezTo>
                    <a:pt x="515" y="357"/>
                    <a:pt x="478" y="308"/>
                    <a:pt x="417" y="259"/>
                  </a:cubicBezTo>
                  <a:cubicBezTo>
                    <a:pt x="393" y="198"/>
                    <a:pt x="356" y="149"/>
                    <a:pt x="295" y="125"/>
                  </a:cubicBezTo>
                  <a:cubicBezTo>
                    <a:pt x="240" y="48"/>
                    <a:pt x="135" y="0"/>
                    <a:pt x="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4725;p36">
              <a:extLst>
                <a:ext uri="{FF2B5EF4-FFF2-40B4-BE49-F238E27FC236}">
                  <a16:creationId xmlns:a16="http://schemas.microsoft.com/office/drawing/2014/main" id="{9F4CC876-1DA3-BEF4-8FDE-B009BFFD65FF}"/>
                </a:ext>
              </a:extLst>
            </p:cNvPr>
            <p:cNvSpPr/>
            <p:nvPr/>
          </p:nvSpPr>
          <p:spPr>
            <a:xfrm>
              <a:off x="6651200" y="1235925"/>
              <a:ext cx="2475" cy="3100"/>
            </a:xfrm>
            <a:custGeom>
              <a:avLst/>
              <a:gdLst/>
              <a:ahLst/>
              <a:cxnLst/>
              <a:rect l="l" t="t" r="r" b="b"/>
              <a:pathLst>
                <a:path w="99" h="124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37"/>
                    <a:pt x="13" y="99"/>
                    <a:pt x="62" y="123"/>
                  </a:cubicBezTo>
                  <a:cubicBezTo>
                    <a:pt x="99" y="86"/>
                    <a:pt x="86" y="25"/>
                    <a:pt x="3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4726;p36">
              <a:extLst>
                <a:ext uri="{FF2B5EF4-FFF2-40B4-BE49-F238E27FC236}">
                  <a16:creationId xmlns:a16="http://schemas.microsoft.com/office/drawing/2014/main" id="{03C6C6C6-52C7-D5D4-CF5C-61A7E81A65D2}"/>
                </a:ext>
              </a:extLst>
            </p:cNvPr>
            <p:cNvSpPr/>
            <p:nvPr/>
          </p:nvSpPr>
          <p:spPr>
            <a:xfrm>
              <a:off x="6441525" y="878925"/>
              <a:ext cx="2475" cy="3000"/>
            </a:xfrm>
            <a:custGeom>
              <a:avLst/>
              <a:gdLst/>
              <a:ahLst/>
              <a:cxnLst/>
              <a:rect l="l" t="t" r="r" b="b"/>
              <a:pathLst>
                <a:path w="99" h="120" extrusionOk="0">
                  <a:moveTo>
                    <a:pt x="74" y="1"/>
                  </a:moveTo>
                  <a:cubicBezTo>
                    <a:pt x="70" y="1"/>
                    <a:pt x="66" y="2"/>
                    <a:pt x="62" y="4"/>
                  </a:cubicBezTo>
                  <a:cubicBezTo>
                    <a:pt x="25" y="16"/>
                    <a:pt x="1" y="53"/>
                    <a:pt x="1" y="90"/>
                  </a:cubicBezTo>
                  <a:cubicBezTo>
                    <a:pt x="1" y="108"/>
                    <a:pt x="7" y="119"/>
                    <a:pt x="25" y="119"/>
                  </a:cubicBezTo>
                  <a:cubicBezTo>
                    <a:pt x="32" y="119"/>
                    <a:pt x="40" y="118"/>
                    <a:pt x="49" y="114"/>
                  </a:cubicBezTo>
                  <a:cubicBezTo>
                    <a:pt x="74" y="102"/>
                    <a:pt x="98" y="78"/>
                    <a:pt x="98" y="41"/>
                  </a:cubicBezTo>
                  <a:cubicBezTo>
                    <a:pt x="98" y="21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4727;p36">
              <a:extLst>
                <a:ext uri="{FF2B5EF4-FFF2-40B4-BE49-F238E27FC236}">
                  <a16:creationId xmlns:a16="http://schemas.microsoft.com/office/drawing/2014/main" id="{DEE21AB5-F75F-2D56-FEAD-F65C32154D32}"/>
                </a:ext>
              </a:extLst>
            </p:cNvPr>
            <p:cNvSpPr/>
            <p:nvPr/>
          </p:nvSpPr>
          <p:spPr>
            <a:xfrm>
              <a:off x="6604075" y="1489675"/>
              <a:ext cx="3675" cy="21150"/>
            </a:xfrm>
            <a:custGeom>
              <a:avLst/>
              <a:gdLst/>
              <a:ahLst/>
              <a:cxnLst/>
              <a:rect l="l" t="t" r="r" b="b"/>
              <a:pathLst>
                <a:path w="147" h="846" extrusionOk="0">
                  <a:moveTo>
                    <a:pt x="110" y="1"/>
                  </a:moveTo>
                  <a:lnTo>
                    <a:pt x="98" y="74"/>
                  </a:lnTo>
                  <a:cubicBezTo>
                    <a:pt x="25" y="319"/>
                    <a:pt x="0" y="589"/>
                    <a:pt x="49" y="846"/>
                  </a:cubicBezTo>
                  <a:cubicBezTo>
                    <a:pt x="110" y="638"/>
                    <a:pt x="135" y="417"/>
                    <a:pt x="135" y="209"/>
                  </a:cubicBezTo>
                  <a:cubicBezTo>
                    <a:pt x="123" y="197"/>
                    <a:pt x="123" y="172"/>
                    <a:pt x="123" y="160"/>
                  </a:cubicBezTo>
                  <a:lnTo>
                    <a:pt x="123" y="160"/>
                  </a:lnTo>
                  <a:cubicBezTo>
                    <a:pt x="123" y="172"/>
                    <a:pt x="135" y="197"/>
                    <a:pt x="135" y="209"/>
                  </a:cubicBezTo>
                  <a:cubicBezTo>
                    <a:pt x="135" y="148"/>
                    <a:pt x="147" y="87"/>
                    <a:pt x="147" y="25"/>
                  </a:cubicBezTo>
                  <a:cubicBezTo>
                    <a:pt x="147" y="13"/>
                    <a:pt x="123" y="13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4728;p36">
              <a:extLst>
                <a:ext uri="{FF2B5EF4-FFF2-40B4-BE49-F238E27FC236}">
                  <a16:creationId xmlns:a16="http://schemas.microsoft.com/office/drawing/2014/main" id="{752F75A8-5765-9036-4DDB-C47DCC4838E8}"/>
                </a:ext>
              </a:extLst>
            </p:cNvPr>
            <p:cNvSpPr/>
            <p:nvPr/>
          </p:nvSpPr>
          <p:spPr>
            <a:xfrm>
              <a:off x="6483150" y="855925"/>
              <a:ext cx="8600" cy="12925"/>
            </a:xfrm>
            <a:custGeom>
              <a:avLst/>
              <a:gdLst/>
              <a:ahLst/>
              <a:cxnLst/>
              <a:rect l="l" t="t" r="r" b="b"/>
              <a:pathLst>
                <a:path w="344" h="517" extrusionOk="0">
                  <a:moveTo>
                    <a:pt x="66" y="0"/>
                  </a:moveTo>
                  <a:cubicBezTo>
                    <a:pt x="61" y="0"/>
                    <a:pt x="55" y="2"/>
                    <a:pt x="50" y="6"/>
                  </a:cubicBezTo>
                  <a:cubicBezTo>
                    <a:pt x="1" y="55"/>
                    <a:pt x="25" y="128"/>
                    <a:pt x="74" y="177"/>
                  </a:cubicBezTo>
                  <a:cubicBezTo>
                    <a:pt x="99" y="288"/>
                    <a:pt x="148" y="386"/>
                    <a:pt x="221" y="471"/>
                  </a:cubicBezTo>
                  <a:cubicBezTo>
                    <a:pt x="230" y="490"/>
                    <a:pt x="247" y="516"/>
                    <a:pt x="276" y="516"/>
                  </a:cubicBezTo>
                  <a:cubicBezTo>
                    <a:pt x="285" y="516"/>
                    <a:pt x="295" y="514"/>
                    <a:pt x="307" y="508"/>
                  </a:cubicBezTo>
                  <a:cubicBezTo>
                    <a:pt x="344" y="483"/>
                    <a:pt x="331" y="434"/>
                    <a:pt x="307" y="398"/>
                  </a:cubicBezTo>
                  <a:cubicBezTo>
                    <a:pt x="221" y="300"/>
                    <a:pt x="160" y="202"/>
                    <a:pt x="111" y="92"/>
                  </a:cubicBezTo>
                  <a:cubicBezTo>
                    <a:pt x="111" y="50"/>
                    <a:pt x="93" y="0"/>
                    <a:pt x="6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4729;p36">
              <a:extLst>
                <a:ext uri="{FF2B5EF4-FFF2-40B4-BE49-F238E27FC236}">
                  <a16:creationId xmlns:a16="http://schemas.microsoft.com/office/drawing/2014/main" id="{11731337-1599-054A-BAE2-6B567C74083F}"/>
                </a:ext>
              </a:extLst>
            </p:cNvPr>
            <p:cNvSpPr/>
            <p:nvPr/>
          </p:nvSpPr>
          <p:spPr>
            <a:xfrm>
              <a:off x="6595800" y="1370525"/>
              <a:ext cx="2775" cy="2550"/>
            </a:xfrm>
            <a:custGeom>
              <a:avLst/>
              <a:gdLst/>
              <a:ahLst/>
              <a:cxnLst/>
              <a:rect l="l" t="t" r="r" b="b"/>
              <a:pathLst>
                <a:path w="111" h="102" extrusionOk="0">
                  <a:moveTo>
                    <a:pt x="55" y="1"/>
                  </a:moveTo>
                  <a:cubicBezTo>
                    <a:pt x="25" y="1"/>
                    <a:pt x="0" y="23"/>
                    <a:pt x="0" y="53"/>
                  </a:cubicBezTo>
                  <a:cubicBezTo>
                    <a:pt x="0" y="65"/>
                    <a:pt x="13" y="102"/>
                    <a:pt x="25" y="102"/>
                  </a:cubicBezTo>
                  <a:cubicBezTo>
                    <a:pt x="62" y="102"/>
                    <a:pt x="86" y="77"/>
                    <a:pt x="98" y="41"/>
                  </a:cubicBezTo>
                  <a:cubicBezTo>
                    <a:pt x="111" y="16"/>
                    <a:pt x="98" y="4"/>
                    <a:pt x="74" y="4"/>
                  </a:cubicBezTo>
                  <a:cubicBezTo>
                    <a:pt x="67" y="2"/>
                    <a:pt x="61" y="1"/>
                    <a:pt x="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4730;p36">
              <a:extLst>
                <a:ext uri="{FF2B5EF4-FFF2-40B4-BE49-F238E27FC236}">
                  <a16:creationId xmlns:a16="http://schemas.microsoft.com/office/drawing/2014/main" id="{EEAAE22B-DEB6-B6F7-586E-18C941B6DCDA}"/>
                </a:ext>
              </a:extLst>
            </p:cNvPr>
            <p:cNvSpPr/>
            <p:nvPr/>
          </p:nvSpPr>
          <p:spPr>
            <a:xfrm>
              <a:off x="6429900" y="1145200"/>
              <a:ext cx="34300" cy="33875"/>
            </a:xfrm>
            <a:custGeom>
              <a:avLst/>
              <a:gdLst/>
              <a:ahLst/>
              <a:cxnLst/>
              <a:rect l="l" t="t" r="r" b="b"/>
              <a:pathLst>
                <a:path w="1372" h="1355" extrusionOk="0">
                  <a:moveTo>
                    <a:pt x="157" y="0"/>
                  </a:moveTo>
                  <a:cubicBezTo>
                    <a:pt x="111" y="0"/>
                    <a:pt x="84" y="23"/>
                    <a:pt x="0" y="116"/>
                  </a:cubicBezTo>
                  <a:cubicBezTo>
                    <a:pt x="39" y="109"/>
                    <a:pt x="77" y="106"/>
                    <a:pt x="112" y="106"/>
                  </a:cubicBezTo>
                  <a:cubicBezTo>
                    <a:pt x="343" y="106"/>
                    <a:pt x="502" y="235"/>
                    <a:pt x="661" y="373"/>
                  </a:cubicBezTo>
                  <a:cubicBezTo>
                    <a:pt x="931" y="630"/>
                    <a:pt x="1139" y="936"/>
                    <a:pt x="1261" y="1291"/>
                  </a:cubicBezTo>
                  <a:cubicBezTo>
                    <a:pt x="1261" y="1323"/>
                    <a:pt x="1280" y="1355"/>
                    <a:pt x="1301" y="1355"/>
                  </a:cubicBezTo>
                  <a:cubicBezTo>
                    <a:pt x="1304" y="1355"/>
                    <a:pt x="1307" y="1354"/>
                    <a:pt x="1310" y="1352"/>
                  </a:cubicBezTo>
                  <a:cubicBezTo>
                    <a:pt x="1372" y="1303"/>
                    <a:pt x="1335" y="1254"/>
                    <a:pt x="1310" y="1193"/>
                  </a:cubicBezTo>
                  <a:cubicBezTo>
                    <a:pt x="1176" y="801"/>
                    <a:pt x="943" y="458"/>
                    <a:pt x="612" y="201"/>
                  </a:cubicBezTo>
                  <a:cubicBezTo>
                    <a:pt x="502" y="103"/>
                    <a:pt x="355" y="30"/>
                    <a:pt x="208" y="5"/>
                  </a:cubicBezTo>
                  <a:cubicBezTo>
                    <a:pt x="188" y="3"/>
                    <a:pt x="171" y="0"/>
                    <a:pt x="1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4731;p36">
              <a:extLst>
                <a:ext uri="{FF2B5EF4-FFF2-40B4-BE49-F238E27FC236}">
                  <a16:creationId xmlns:a16="http://schemas.microsoft.com/office/drawing/2014/main" id="{4F38673A-B616-CD5E-2980-E0CFA4A456D5}"/>
                </a:ext>
              </a:extLst>
            </p:cNvPr>
            <p:cNvSpPr/>
            <p:nvPr/>
          </p:nvSpPr>
          <p:spPr>
            <a:xfrm>
              <a:off x="6492025" y="961975"/>
              <a:ext cx="8600" cy="11100"/>
            </a:xfrm>
            <a:custGeom>
              <a:avLst/>
              <a:gdLst/>
              <a:ahLst/>
              <a:cxnLst/>
              <a:rect l="l" t="t" r="r" b="b"/>
              <a:pathLst>
                <a:path w="344" h="444" extrusionOk="0">
                  <a:moveTo>
                    <a:pt x="148" y="0"/>
                  </a:moveTo>
                  <a:cubicBezTo>
                    <a:pt x="184" y="98"/>
                    <a:pt x="172" y="208"/>
                    <a:pt x="111" y="294"/>
                  </a:cubicBezTo>
                  <a:cubicBezTo>
                    <a:pt x="74" y="331"/>
                    <a:pt x="1" y="380"/>
                    <a:pt x="62" y="429"/>
                  </a:cubicBezTo>
                  <a:cubicBezTo>
                    <a:pt x="75" y="439"/>
                    <a:pt x="86" y="444"/>
                    <a:pt x="96" y="444"/>
                  </a:cubicBezTo>
                  <a:cubicBezTo>
                    <a:pt x="134" y="444"/>
                    <a:pt x="153" y="384"/>
                    <a:pt x="172" y="355"/>
                  </a:cubicBezTo>
                  <a:cubicBezTo>
                    <a:pt x="295" y="257"/>
                    <a:pt x="344" y="160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4732;p36">
              <a:extLst>
                <a:ext uri="{FF2B5EF4-FFF2-40B4-BE49-F238E27FC236}">
                  <a16:creationId xmlns:a16="http://schemas.microsoft.com/office/drawing/2014/main" id="{CE5923F7-1AE7-6B02-DD39-874EB2E34210}"/>
                </a:ext>
              </a:extLst>
            </p:cNvPr>
            <p:cNvSpPr/>
            <p:nvPr/>
          </p:nvSpPr>
          <p:spPr>
            <a:xfrm>
              <a:off x="6427150" y="1156350"/>
              <a:ext cx="30625" cy="33275"/>
            </a:xfrm>
            <a:custGeom>
              <a:avLst/>
              <a:gdLst/>
              <a:ahLst/>
              <a:cxnLst/>
              <a:rect l="l" t="t" r="r" b="b"/>
              <a:pathLst>
                <a:path w="1225" h="1331" extrusionOk="0">
                  <a:moveTo>
                    <a:pt x="144" y="1"/>
                  </a:moveTo>
                  <a:cubicBezTo>
                    <a:pt x="94" y="1"/>
                    <a:pt x="43" y="17"/>
                    <a:pt x="0" y="49"/>
                  </a:cubicBezTo>
                  <a:cubicBezTo>
                    <a:pt x="600" y="257"/>
                    <a:pt x="894" y="747"/>
                    <a:pt x="1126" y="1274"/>
                  </a:cubicBezTo>
                  <a:cubicBezTo>
                    <a:pt x="1126" y="1302"/>
                    <a:pt x="1141" y="1331"/>
                    <a:pt x="1153" y="1331"/>
                  </a:cubicBezTo>
                  <a:cubicBezTo>
                    <a:pt x="1157" y="1331"/>
                    <a:pt x="1160" y="1328"/>
                    <a:pt x="1163" y="1323"/>
                  </a:cubicBezTo>
                  <a:cubicBezTo>
                    <a:pt x="1224" y="1286"/>
                    <a:pt x="1200" y="1237"/>
                    <a:pt x="1163" y="1188"/>
                  </a:cubicBezTo>
                  <a:cubicBezTo>
                    <a:pt x="1016" y="723"/>
                    <a:pt x="722" y="331"/>
                    <a:pt x="318" y="74"/>
                  </a:cubicBezTo>
                  <a:cubicBezTo>
                    <a:pt x="271" y="26"/>
                    <a:pt x="208" y="1"/>
                    <a:pt x="1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4733;p36">
              <a:extLst>
                <a:ext uri="{FF2B5EF4-FFF2-40B4-BE49-F238E27FC236}">
                  <a16:creationId xmlns:a16="http://schemas.microsoft.com/office/drawing/2014/main" id="{FD30344A-C799-B899-40CD-3E1E1BDB9081}"/>
                </a:ext>
              </a:extLst>
            </p:cNvPr>
            <p:cNvSpPr/>
            <p:nvPr/>
          </p:nvSpPr>
          <p:spPr>
            <a:xfrm>
              <a:off x="6649675" y="1229200"/>
              <a:ext cx="1250" cy="2775"/>
            </a:xfrm>
            <a:custGeom>
              <a:avLst/>
              <a:gdLst/>
              <a:ahLst/>
              <a:cxnLst/>
              <a:rect l="l" t="t" r="r" b="b"/>
              <a:pathLst>
                <a:path w="50" h="111" extrusionOk="0">
                  <a:moveTo>
                    <a:pt x="13" y="0"/>
                  </a:moveTo>
                  <a:cubicBezTo>
                    <a:pt x="13" y="37"/>
                    <a:pt x="0" y="49"/>
                    <a:pt x="13" y="74"/>
                  </a:cubicBezTo>
                  <a:cubicBezTo>
                    <a:pt x="25" y="86"/>
                    <a:pt x="37" y="98"/>
                    <a:pt x="49" y="111"/>
                  </a:cubicBezTo>
                  <a:cubicBezTo>
                    <a:pt x="49" y="86"/>
                    <a:pt x="49" y="74"/>
                    <a:pt x="49" y="62"/>
                  </a:cubicBezTo>
                  <a:cubicBezTo>
                    <a:pt x="37" y="37"/>
                    <a:pt x="25" y="13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4734;p36">
              <a:extLst>
                <a:ext uri="{FF2B5EF4-FFF2-40B4-BE49-F238E27FC236}">
                  <a16:creationId xmlns:a16="http://schemas.microsoft.com/office/drawing/2014/main" id="{1CA7FC1E-4BD8-DF2F-41B4-C0F7281DCEEF}"/>
                </a:ext>
              </a:extLst>
            </p:cNvPr>
            <p:cNvSpPr/>
            <p:nvPr/>
          </p:nvSpPr>
          <p:spPr>
            <a:xfrm>
              <a:off x="6606200" y="1457550"/>
              <a:ext cx="2775" cy="6450"/>
            </a:xfrm>
            <a:custGeom>
              <a:avLst/>
              <a:gdLst/>
              <a:ahLst/>
              <a:cxnLst/>
              <a:rect l="l" t="t" r="r" b="b"/>
              <a:pathLst>
                <a:path w="111" h="258" extrusionOk="0">
                  <a:moveTo>
                    <a:pt x="80" y="92"/>
                  </a:moveTo>
                  <a:lnTo>
                    <a:pt x="74" y="110"/>
                  </a:lnTo>
                  <a:cubicBezTo>
                    <a:pt x="74" y="104"/>
                    <a:pt x="77" y="98"/>
                    <a:pt x="80" y="92"/>
                  </a:cubicBezTo>
                  <a:close/>
                  <a:moveTo>
                    <a:pt x="50" y="0"/>
                  </a:moveTo>
                  <a:cubicBezTo>
                    <a:pt x="38" y="0"/>
                    <a:pt x="13" y="25"/>
                    <a:pt x="13" y="49"/>
                  </a:cubicBezTo>
                  <a:cubicBezTo>
                    <a:pt x="1" y="110"/>
                    <a:pt x="25" y="159"/>
                    <a:pt x="50" y="208"/>
                  </a:cubicBezTo>
                  <a:lnTo>
                    <a:pt x="62" y="257"/>
                  </a:lnTo>
                  <a:cubicBezTo>
                    <a:pt x="74" y="245"/>
                    <a:pt x="111" y="245"/>
                    <a:pt x="111" y="233"/>
                  </a:cubicBezTo>
                  <a:cubicBezTo>
                    <a:pt x="111" y="172"/>
                    <a:pt x="99" y="123"/>
                    <a:pt x="86" y="74"/>
                  </a:cubicBezTo>
                  <a:cubicBezTo>
                    <a:pt x="74" y="49"/>
                    <a:pt x="74" y="13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4735;p36">
              <a:extLst>
                <a:ext uri="{FF2B5EF4-FFF2-40B4-BE49-F238E27FC236}">
                  <a16:creationId xmlns:a16="http://schemas.microsoft.com/office/drawing/2014/main" id="{E0209F06-F975-00F0-B0CA-B6C02D6E0A2B}"/>
                </a:ext>
              </a:extLst>
            </p:cNvPr>
            <p:cNvSpPr/>
            <p:nvPr/>
          </p:nvSpPr>
          <p:spPr>
            <a:xfrm>
              <a:off x="6361025" y="1125725"/>
              <a:ext cx="20825" cy="17450"/>
            </a:xfrm>
            <a:custGeom>
              <a:avLst/>
              <a:gdLst/>
              <a:ahLst/>
              <a:cxnLst/>
              <a:rect l="l" t="t" r="r" b="b"/>
              <a:pathLst>
                <a:path w="833" h="698" extrusionOk="0">
                  <a:moveTo>
                    <a:pt x="796" y="1"/>
                  </a:moveTo>
                  <a:cubicBezTo>
                    <a:pt x="723" y="25"/>
                    <a:pt x="710" y="87"/>
                    <a:pt x="686" y="136"/>
                  </a:cubicBezTo>
                  <a:cubicBezTo>
                    <a:pt x="527" y="319"/>
                    <a:pt x="331" y="478"/>
                    <a:pt x="123" y="601"/>
                  </a:cubicBezTo>
                  <a:cubicBezTo>
                    <a:pt x="74" y="613"/>
                    <a:pt x="0" y="638"/>
                    <a:pt x="25" y="674"/>
                  </a:cubicBezTo>
                  <a:cubicBezTo>
                    <a:pt x="33" y="691"/>
                    <a:pt x="48" y="698"/>
                    <a:pt x="64" y="698"/>
                  </a:cubicBezTo>
                  <a:cubicBezTo>
                    <a:pt x="96" y="698"/>
                    <a:pt x="135" y="674"/>
                    <a:pt x="160" y="650"/>
                  </a:cubicBezTo>
                  <a:cubicBezTo>
                    <a:pt x="392" y="552"/>
                    <a:pt x="588" y="380"/>
                    <a:pt x="735" y="185"/>
                  </a:cubicBezTo>
                  <a:cubicBezTo>
                    <a:pt x="772" y="136"/>
                    <a:pt x="833" y="87"/>
                    <a:pt x="79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4736;p36">
              <a:extLst>
                <a:ext uri="{FF2B5EF4-FFF2-40B4-BE49-F238E27FC236}">
                  <a16:creationId xmlns:a16="http://schemas.microsoft.com/office/drawing/2014/main" id="{DA6BF99E-517E-B557-32E4-9AB7FAB3CC41}"/>
                </a:ext>
              </a:extLst>
            </p:cNvPr>
            <p:cNvSpPr/>
            <p:nvPr/>
          </p:nvSpPr>
          <p:spPr>
            <a:xfrm>
              <a:off x="6416725" y="883450"/>
              <a:ext cx="22075" cy="23725"/>
            </a:xfrm>
            <a:custGeom>
              <a:avLst/>
              <a:gdLst/>
              <a:ahLst/>
              <a:cxnLst/>
              <a:rect l="l" t="t" r="r" b="b"/>
              <a:pathLst>
                <a:path w="883" h="949" extrusionOk="0">
                  <a:moveTo>
                    <a:pt x="438" y="127"/>
                  </a:moveTo>
                  <a:cubicBezTo>
                    <a:pt x="447" y="127"/>
                    <a:pt x="457" y="128"/>
                    <a:pt x="466" y="129"/>
                  </a:cubicBezTo>
                  <a:cubicBezTo>
                    <a:pt x="723" y="142"/>
                    <a:pt x="772" y="497"/>
                    <a:pt x="527" y="570"/>
                  </a:cubicBezTo>
                  <a:cubicBezTo>
                    <a:pt x="490" y="631"/>
                    <a:pt x="417" y="656"/>
                    <a:pt x="356" y="656"/>
                  </a:cubicBezTo>
                  <a:cubicBezTo>
                    <a:pt x="99" y="644"/>
                    <a:pt x="50" y="289"/>
                    <a:pt x="295" y="215"/>
                  </a:cubicBezTo>
                  <a:cubicBezTo>
                    <a:pt x="327" y="162"/>
                    <a:pt x="377" y="127"/>
                    <a:pt x="438" y="127"/>
                  </a:cubicBezTo>
                  <a:close/>
                  <a:moveTo>
                    <a:pt x="471" y="1"/>
                  </a:moveTo>
                  <a:cubicBezTo>
                    <a:pt x="387" y="1"/>
                    <a:pt x="300" y="22"/>
                    <a:pt x="221" y="68"/>
                  </a:cubicBezTo>
                  <a:cubicBezTo>
                    <a:pt x="184" y="80"/>
                    <a:pt x="148" y="105"/>
                    <a:pt x="135" y="154"/>
                  </a:cubicBezTo>
                  <a:cubicBezTo>
                    <a:pt x="74" y="178"/>
                    <a:pt x="111" y="252"/>
                    <a:pt x="62" y="289"/>
                  </a:cubicBezTo>
                  <a:lnTo>
                    <a:pt x="62" y="546"/>
                  </a:lnTo>
                  <a:lnTo>
                    <a:pt x="172" y="680"/>
                  </a:lnTo>
                  <a:cubicBezTo>
                    <a:pt x="172" y="693"/>
                    <a:pt x="172" y="705"/>
                    <a:pt x="172" y="717"/>
                  </a:cubicBezTo>
                  <a:cubicBezTo>
                    <a:pt x="99" y="717"/>
                    <a:pt x="99" y="791"/>
                    <a:pt x="86" y="839"/>
                  </a:cubicBezTo>
                  <a:cubicBezTo>
                    <a:pt x="50" y="864"/>
                    <a:pt x="1" y="876"/>
                    <a:pt x="37" y="925"/>
                  </a:cubicBezTo>
                  <a:cubicBezTo>
                    <a:pt x="50" y="942"/>
                    <a:pt x="63" y="949"/>
                    <a:pt x="75" y="949"/>
                  </a:cubicBezTo>
                  <a:cubicBezTo>
                    <a:pt x="98" y="949"/>
                    <a:pt x="119" y="925"/>
                    <a:pt x="135" y="901"/>
                  </a:cubicBezTo>
                  <a:cubicBezTo>
                    <a:pt x="197" y="901"/>
                    <a:pt x="246" y="864"/>
                    <a:pt x="258" y="803"/>
                  </a:cubicBezTo>
                  <a:lnTo>
                    <a:pt x="319" y="803"/>
                  </a:lnTo>
                  <a:cubicBezTo>
                    <a:pt x="576" y="754"/>
                    <a:pt x="797" y="570"/>
                    <a:pt x="882" y="313"/>
                  </a:cubicBezTo>
                  <a:cubicBezTo>
                    <a:pt x="882" y="289"/>
                    <a:pt x="882" y="252"/>
                    <a:pt x="882" y="227"/>
                  </a:cubicBezTo>
                  <a:cubicBezTo>
                    <a:pt x="793" y="82"/>
                    <a:pt x="635" y="1"/>
                    <a:pt x="47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4737;p36">
              <a:extLst>
                <a:ext uri="{FF2B5EF4-FFF2-40B4-BE49-F238E27FC236}">
                  <a16:creationId xmlns:a16="http://schemas.microsoft.com/office/drawing/2014/main" id="{91FFF74D-19F7-37FE-F519-9517B3478308}"/>
                </a:ext>
              </a:extLst>
            </p:cNvPr>
            <p:cNvSpPr/>
            <p:nvPr/>
          </p:nvSpPr>
          <p:spPr>
            <a:xfrm>
              <a:off x="6492650" y="1167850"/>
              <a:ext cx="5525" cy="9025"/>
            </a:xfrm>
            <a:custGeom>
              <a:avLst/>
              <a:gdLst/>
              <a:ahLst/>
              <a:cxnLst/>
              <a:rect l="l" t="t" r="r" b="b"/>
              <a:pathLst>
                <a:path w="221" h="361" extrusionOk="0">
                  <a:moveTo>
                    <a:pt x="76" y="1"/>
                  </a:moveTo>
                  <a:cubicBezTo>
                    <a:pt x="71" y="1"/>
                    <a:pt x="67" y="2"/>
                    <a:pt x="61" y="6"/>
                  </a:cubicBezTo>
                  <a:cubicBezTo>
                    <a:pt x="0" y="42"/>
                    <a:pt x="61" y="91"/>
                    <a:pt x="86" y="128"/>
                  </a:cubicBezTo>
                  <a:cubicBezTo>
                    <a:pt x="123" y="201"/>
                    <a:pt x="147" y="263"/>
                    <a:pt x="208" y="361"/>
                  </a:cubicBezTo>
                  <a:cubicBezTo>
                    <a:pt x="221" y="263"/>
                    <a:pt x="196" y="165"/>
                    <a:pt x="123" y="91"/>
                  </a:cubicBezTo>
                  <a:cubicBezTo>
                    <a:pt x="123" y="60"/>
                    <a:pt x="104" y="1"/>
                    <a:pt x="7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4738;p36">
              <a:extLst>
                <a:ext uri="{FF2B5EF4-FFF2-40B4-BE49-F238E27FC236}">
                  <a16:creationId xmlns:a16="http://schemas.microsoft.com/office/drawing/2014/main" id="{8236B1BB-DBDB-E350-C095-76B340B6F573}"/>
                </a:ext>
              </a:extLst>
            </p:cNvPr>
            <p:cNvSpPr/>
            <p:nvPr/>
          </p:nvSpPr>
          <p:spPr>
            <a:xfrm>
              <a:off x="6290925" y="1152575"/>
              <a:ext cx="12875" cy="3625"/>
            </a:xfrm>
            <a:custGeom>
              <a:avLst/>
              <a:gdLst/>
              <a:ahLst/>
              <a:cxnLst/>
              <a:rect l="l" t="t" r="r" b="b"/>
              <a:pathLst>
                <a:path w="515" h="145" extrusionOk="0">
                  <a:moveTo>
                    <a:pt x="131" y="0"/>
                  </a:moveTo>
                  <a:cubicBezTo>
                    <a:pt x="86" y="0"/>
                    <a:pt x="41" y="6"/>
                    <a:pt x="0" y="17"/>
                  </a:cubicBezTo>
                  <a:cubicBezTo>
                    <a:pt x="25" y="66"/>
                    <a:pt x="86" y="90"/>
                    <a:pt x="147" y="90"/>
                  </a:cubicBezTo>
                  <a:cubicBezTo>
                    <a:pt x="172" y="78"/>
                    <a:pt x="184" y="66"/>
                    <a:pt x="209" y="66"/>
                  </a:cubicBezTo>
                  <a:lnTo>
                    <a:pt x="147" y="90"/>
                  </a:lnTo>
                  <a:lnTo>
                    <a:pt x="356" y="102"/>
                  </a:lnTo>
                  <a:cubicBezTo>
                    <a:pt x="379" y="126"/>
                    <a:pt x="409" y="145"/>
                    <a:pt x="436" y="145"/>
                  </a:cubicBezTo>
                  <a:cubicBezTo>
                    <a:pt x="451" y="145"/>
                    <a:pt x="465" y="140"/>
                    <a:pt x="478" y="127"/>
                  </a:cubicBezTo>
                  <a:cubicBezTo>
                    <a:pt x="515" y="90"/>
                    <a:pt x="478" y="66"/>
                    <a:pt x="441" y="53"/>
                  </a:cubicBezTo>
                  <a:lnTo>
                    <a:pt x="319" y="41"/>
                  </a:lnTo>
                  <a:cubicBezTo>
                    <a:pt x="261" y="12"/>
                    <a:pt x="196" y="0"/>
                    <a:pt x="13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4739;p36">
              <a:extLst>
                <a:ext uri="{FF2B5EF4-FFF2-40B4-BE49-F238E27FC236}">
                  <a16:creationId xmlns:a16="http://schemas.microsoft.com/office/drawing/2014/main" id="{6B3F3BC7-4174-FEC3-D4C5-CBB204EEEB30}"/>
                </a:ext>
              </a:extLst>
            </p:cNvPr>
            <p:cNvSpPr/>
            <p:nvPr/>
          </p:nvSpPr>
          <p:spPr>
            <a:xfrm>
              <a:off x="6604075" y="1125725"/>
              <a:ext cx="17150" cy="29825"/>
            </a:xfrm>
            <a:custGeom>
              <a:avLst/>
              <a:gdLst/>
              <a:ahLst/>
              <a:cxnLst/>
              <a:rect l="l" t="t" r="r" b="b"/>
              <a:pathLst>
                <a:path w="686" h="1193" extrusionOk="0">
                  <a:moveTo>
                    <a:pt x="0" y="1"/>
                  </a:moveTo>
                  <a:lnTo>
                    <a:pt x="0" y="1"/>
                  </a:lnTo>
                  <a:cubicBezTo>
                    <a:pt x="184" y="331"/>
                    <a:pt x="331" y="687"/>
                    <a:pt x="527" y="1005"/>
                  </a:cubicBezTo>
                  <a:lnTo>
                    <a:pt x="563" y="1078"/>
                  </a:lnTo>
                  <a:cubicBezTo>
                    <a:pt x="574" y="1121"/>
                    <a:pt x="585" y="1193"/>
                    <a:pt x="621" y="1193"/>
                  </a:cubicBezTo>
                  <a:cubicBezTo>
                    <a:pt x="625" y="1193"/>
                    <a:pt x="631" y="1191"/>
                    <a:pt x="637" y="1189"/>
                  </a:cubicBezTo>
                  <a:cubicBezTo>
                    <a:pt x="686" y="1176"/>
                    <a:pt x="661" y="1115"/>
                    <a:pt x="625" y="1078"/>
                  </a:cubicBezTo>
                  <a:lnTo>
                    <a:pt x="576" y="956"/>
                  </a:lnTo>
                  <a:cubicBezTo>
                    <a:pt x="441" y="601"/>
                    <a:pt x="245" y="282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4740;p36">
              <a:extLst>
                <a:ext uri="{FF2B5EF4-FFF2-40B4-BE49-F238E27FC236}">
                  <a16:creationId xmlns:a16="http://schemas.microsoft.com/office/drawing/2014/main" id="{B7D96E21-3924-2B1A-DECB-8B4722676366}"/>
                </a:ext>
              </a:extLst>
            </p:cNvPr>
            <p:cNvSpPr/>
            <p:nvPr/>
          </p:nvSpPr>
          <p:spPr>
            <a:xfrm>
              <a:off x="6479775" y="1024425"/>
              <a:ext cx="1575" cy="2775"/>
            </a:xfrm>
            <a:custGeom>
              <a:avLst/>
              <a:gdLst/>
              <a:ahLst/>
              <a:cxnLst/>
              <a:rect l="l" t="t" r="r" b="b"/>
              <a:pathLst>
                <a:path w="63" h="111" extrusionOk="0">
                  <a:moveTo>
                    <a:pt x="38" y="0"/>
                  </a:moveTo>
                  <a:cubicBezTo>
                    <a:pt x="25" y="25"/>
                    <a:pt x="13" y="49"/>
                    <a:pt x="1" y="74"/>
                  </a:cubicBezTo>
                  <a:cubicBezTo>
                    <a:pt x="1" y="86"/>
                    <a:pt x="13" y="98"/>
                    <a:pt x="25" y="110"/>
                  </a:cubicBezTo>
                  <a:cubicBezTo>
                    <a:pt x="38" y="98"/>
                    <a:pt x="50" y="86"/>
                    <a:pt x="62" y="74"/>
                  </a:cubicBezTo>
                  <a:cubicBezTo>
                    <a:pt x="62" y="74"/>
                    <a:pt x="62" y="49"/>
                    <a:pt x="3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4741;p36">
              <a:extLst>
                <a:ext uri="{FF2B5EF4-FFF2-40B4-BE49-F238E27FC236}">
                  <a16:creationId xmlns:a16="http://schemas.microsoft.com/office/drawing/2014/main" id="{D68AEC2C-1275-0B26-022A-69C4EFB0C90F}"/>
                </a:ext>
              </a:extLst>
            </p:cNvPr>
            <p:cNvSpPr/>
            <p:nvPr/>
          </p:nvSpPr>
          <p:spPr>
            <a:xfrm>
              <a:off x="6398050" y="1028725"/>
              <a:ext cx="11975" cy="6900"/>
            </a:xfrm>
            <a:custGeom>
              <a:avLst/>
              <a:gdLst/>
              <a:ahLst/>
              <a:cxnLst/>
              <a:rect l="l" t="t" r="r" b="b"/>
              <a:pathLst>
                <a:path w="479" h="276" extrusionOk="0">
                  <a:moveTo>
                    <a:pt x="421" y="0"/>
                  </a:moveTo>
                  <a:cubicBezTo>
                    <a:pt x="391" y="0"/>
                    <a:pt x="348" y="42"/>
                    <a:pt x="319" y="61"/>
                  </a:cubicBezTo>
                  <a:lnTo>
                    <a:pt x="148" y="159"/>
                  </a:lnTo>
                  <a:cubicBezTo>
                    <a:pt x="99" y="183"/>
                    <a:pt x="13" y="183"/>
                    <a:pt x="1" y="269"/>
                  </a:cubicBezTo>
                  <a:cubicBezTo>
                    <a:pt x="17" y="273"/>
                    <a:pt x="31" y="275"/>
                    <a:pt x="46" y="275"/>
                  </a:cubicBezTo>
                  <a:cubicBezTo>
                    <a:pt x="109" y="275"/>
                    <a:pt x="159" y="235"/>
                    <a:pt x="209" y="195"/>
                  </a:cubicBezTo>
                  <a:lnTo>
                    <a:pt x="368" y="110"/>
                  </a:lnTo>
                  <a:cubicBezTo>
                    <a:pt x="405" y="85"/>
                    <a:pt x="478" y="61"/>
                    <a:pt x="442" y="12"/>
                  </a:cubicBezTo>
                  <a:cubicBezTo>
                    <a:pt x="436" y="4"/>
                    <a:pt x="429" y="0"/>
                    <a:pt x="42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4742;p36">
              <a:extLst>
                <a:ext uri="{FF2B5EF4-FFF2-40B4-BE49-F238E27FC236}">
                  <a16:creationId xmlns:a16="http://schemas.microsoft.com/office/drawing/2014/main" id="{24454EE7-85F2-6C75-0BF9-E9FB37B1194C}"/>
                </a:ext>
              </a:extLst>
            </p:cNvPr>
            <p:cNvSpPr/>
            <p:nvPr/>
          </p:nvSpPr>
          <p:spPr>
            <a:xfrm>
              <a:off x="6562125" y="853300"/>
              <a:ext cx="2175" cy="2175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0" y="1"/>
                  </a:moveTo>
                  <a:lnTo>
                    <a:pt x="1" y="37"/>
                  </a:lnTo>
                  <a:cubicBezTo>
                    <a:pt x="13" y="62"/>
                    <a:pt x="25" y="86"/>
                    <a:pt x="50" y="86"/>
                  </a:cubicBezTo>
                  <a:cubicBezTo>
                    <a:pt x="62" y="86"/>
                    <a:pt x="74" y="74"/>
                    <a:pt x="86" y="62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4743;p36">
              <a:extLst>
                <a:ext uri="{FF2B5EF4-FFF2-40B4-BE49-F238E27FC236}">
                  <a16:creationId xmlns:a16="http://schemas.microsoft.com/office/drawing/2014/main" id="{7898AA0D-F85B-0258-7619-7414A6FAC3F2}"/>
                </a:ext>
              </a:extLst>
            </p:cNvPr>
            <p:cNvSpPr/>
            <p:nvPr/>
          </p:nvSpPr>
          <p:spPr>
            <a:xfrm>
              <a:off x="6525100" y="9576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7" y="1"/>
                  </a:moveTo>
                  <a:cubicBezTo>
                    <a:pt x="25" y="1"/>
                    <a:pt x="12" y="13"/>
                    <a:pt x="0" y="13"/>
                  </a:cubicBezTo>
                  <a:cubicBezTo>
                    <a:pt x="0" y="25"/>
                    <a:pt x="12" y="38"/>
                    <a:pt x="25" y="50"/>
                  </a:cubicBezTo>
                  <a:cubicBezTo>
                    <a:pt x="25" y="50"/>
                    <a:pt x="49" y="38"/>
                    <a:pt x="49" y="2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4744;p36">
              <a:extLst>
                <a:ext uri="{FF2B5EF4-FFF2-40B4-BE49-F238E27FC236}">
                  <a16:creationId xmlns:a16="http://schemas.microsoft.com/office/drawing/2014/main" id="{CCE2BB71-CF29-2E53-9CB5-47F2767B0CF7}"/>
                </a:ext>
              </a:extLst>
            </p:cNvPr>
            <p:cNvSpPr/>
            <p:nvPr/>
          </p:nvSpPr>
          <p:spPr>
            <a:xfrm>
              <a:off x="6334075" y="1242725"/>
              <a:ext cx="6150" cy="5525"/>
            </a:xfrm>
            <a:custGeom>
              <a:avLst/>
              <a:gdLst/>
              <a:ahLst/>
              <a:cxnLst/>
              <a:rect l="l" t="t" r="r" b="b"/>
              <a:pathLst>
                <a:path w="246" h="221" extrusionOk="0">
                  <a:moveTo>
                    <a:pt x="169" y="0"/>
                  </a:moveTo>
                  <a:cubicBezTo>
                    <a:pt x="146" y="0"/>
                    <a:pt x="119" y="54"/>
                    <a:pt x="99" y="84"/>
                  </a:cubicBezTo>
                  <a:cubicBezTo>
                    <a:pt x="87" y="120"/>
                    <a:pt x="1" y="157"/>
                    <a:pt x="50" y="206"/>
                  </a:cubicBezTo>
                  <a:cubicBezTo>
                    <a:pt x="63" y="216"/>
                    <a:pt x="73" y="221"/>
                    <a:pt x="82" y="221"/>
                  </a:cubicBezTo>
                  <a:cubicBezTo>
                    <a:pt x="117" y="221"/>
                    <a:pt x="128" y="159"/>
                    <a:pt x="148" y="120"/>
                  </a:cubicBezTo>
                  <a:cubicBezTo>
                    <a:pt x="172" y="84"/>
                    <a:pt x="246" y="59"/>
                    <a:pt x="185" y="10"/>
                  </a:cubicBezTo>
                  <a:cubicBezTo>
                    <a:pt x="180" y="3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4745;p36">
              <a:extLst>
                <a:ext uri="{FF2B5EF4-FFF2-40B4-BE49-F238E27FC236}">
                  <a16:creationId xmlns:a16="http://schemas.microsoft.com/office/drawing/2014/main" id="{8243BF28-4A87-3B01-3ADC-0D02800978CD}"/>
                </a:ext>
              </a:extLst>
            </p:cNvPr>
            <p:cNvSpPr/>
            <p:nvPr/>
          </p:nvSpPr>
          <p:spPr>
            <a:xfrm>
              <a:off x="6480700" y="994400"/>
              <a:ext cx="20850" cy="19025"/>
            </a:xfrm>
            <a:custGeom>
              <a:avLst/>
              <a:gdLst/>
              <a:ahLst/>
              <a:cxnLst/>
              <a:rect l="l" t="t" r="r" b="b"/>
              <a:pathLst>
                <a:path w="834" h="761" extrusionOk="0">
                  <a:moveTo>
                    <a:pt x="383" y="1"/>
                  </a:moveTo>
                  <a:cubicBezTo>
                    <a:pt x="340" y="1"/>
                    <a:pt x="316" y="40"/>
                    <a:pt x="307" y="87"/>
                  </a:cubicBezTo>
                  <a:cubicBezTo>
                    <a:pt x="246" y="173"/>
                    <a:pt x="1" y="136"/>
                    <a:pt x="135" y="356"/>
                  </a:cubicBezTo>
                  <a:lnTo>
                    <a:pt x="86" y="479"/>
                  </a:lnTo>
                  <a:cubicBezTo>
                    <a:pt x="1" y="564"/>
                    <a:pt x="74" y="577"/>
                    <a:pt x="135" y="577"/>
                  </a:cubicBezTo>
                  <a:cubicBezTo>
                    <a:pt x="319" y="601"/>
                    <a:pt x="490" y="662"/>
                    <a:pt x="650" y="760"/>
                  </a:cubicBezTo>
                  <a:cubicBezTo>
                    <a:pt x="576" y="540"/>
                    <a:pt x="368" y="540"/>
                    <a:pt x="197" y="479"/>
                  </a:cubicBezTo>
                  <a:cubicBezTo>
                    <a:pt x="331" y="258"/>
                    <a:pt x="613" y="258"/>
                    <a:pt x="833" y="111"/>
                  </a:cubicBezTo>
                  <a:cubicBezTo>
                    <a:pt x="788" y="97"/>
                    <a:pt x="746" y="92"/>
                    <a:pt x="706" y="92"/>
                  </a:cubicBezTo>
                  <a:cubicBezTo>
                    <a:pt x="574" y="92"/>
                    <a:pt x="469" y="154"/>
                    <a:pt x="356" y="173"/>
                  </a:cubicBezTo>
                  <a:lnTo>
                    <a:pt x="356" y="99"/>
                  </a:lnTo>
                  <a:cubicBezTo>
                    <a:pt x="393" y="75"/>
                    <a:pt x="417" y="62"/>
                    <a:pt x="429" y="13"/>
                  </a:cubicBezTo>
                  <a:cubicBezTo>
                    <a:pt x="412" y="5"/>
                    <a:pt x="396" y="1"/>
                    <a:pt x="38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4746;p36">
              <a:extLst>
                <a:ext uri="{FF2B5EF4-FFF2-40B4-BE49-F238E27FC236}">
                  <a16:creationId xmlns:a16="http://schemas.microsoft.com/office/drawing/2014/main" id="{69C44B58-9393-FC29-B36C-00C57D73D0DD}"/>
                </a:ext>
              </a:extLst>
            </p:cNvPr>
            <p:cNvSpPr/>
            <p:nvPr/>
          </p:nvSpPr>
          <p:spPr>
            <a:xfrm>
              <a:off x="6491725" y="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4747;p36">
              <a:extLst>
                <a:ext uri="{FF2B5EF4-FFF2-40B4-BE49-F238E27FC236}">
                  <a16:creationId xmlns:a16="http://schemas.microsoft.com/office/drawing/2014/main" id="{24F64B41-CE9A-202F-D7E1-21E3E0C2C8E3}"/>
                </a:ext>
              </a:extLst>
            </p:cNvPr>
            <p:cNvSpPr/>
            <p:nvPr/>
          </p:nvSpPr>
          <p:spPr>
            <a:xfrm>
              <a:off x="6528150" y="1179925"/>
              <a:ext cx="1850" cy="3375"/>
            </a:xfrm>
            <a:custGeom>
              <a:avLst/>
              <a:gdLst/>
              <a:ahLst/>
              <a:cxnLst/>
              <a:rect l="l" t="t" r="r" b="b"/>
              <a:pathLst>
                <a:path w="74" h="135" extrusionOk="0">
                  <a:moveTo>
                    <a:pt x="37" y="0"/>
                  </a:moveTo>
                  <a:cubicBezTo>
                    <a:pt x="1" y="37"/>
                    <a:pt x="1" y="98"/>
                    <a:pt x="37" y="135"/>
                  </a:cubicBezTo>
                  <a:cubicBezTo>
                    <a:pt x="74" y="98"/>
                    <a:pt x="74" y="37"/>
                    <a:pt x="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4748;p36">
              <a:extLst>
                <a:ext uri="{FF2B5EF4-FFF2-40B4-BE49-F238E27FC236}">
                  <a16:creationId xmlns:a16="http://schemas.microsoft.com/office/drawing/2014/main" id="{196953D3-E35D-20F7-C766-F18EED3B87EB}"/>
                </a:ext>
              </a:extLst>
            </p:cNvPr>
            <p:cNvSpPr/>
            <p:nvPr/>
          </p:nvSpPr>
          <p:spPr>
            <a:xfrm>
              <a:off x="6657950" y="1081350"/>
              <a:ext cx="3075" cy="247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49" y="0"/>
                  </a:moveTo>
                  <a:cubicBezTo>
                    <a:pt x="49" y="0"/>
                    <a:pt x="0" y="13"/>
                    <a:pt x="0" y="25"/>
                  </a:cubicBezTo>
                  <a:cubicBezTo>
                    <a:pt x="12" y="62"/>
                    <a:pt x="49" y="98"/>
                    <a:pt x="98" y="98"/>
                  </a:cubicBezTo>
                  <a:cubicBezTo>
                    <a:pt x="122" y="49"/>
                    <a:pt x="86" y="25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4749;p36">
              <a:extLst>
                <a:ext uri="{FF2B5EF4-FFF2-40B4-BE49-F238E27FC236}">
                  <a16:creationId xmlns:a16="http://schemas.microsoft.com/office/drawing/2014/main" id="{0B77E137-685D-1404-0D1B-4F25F62BB4ED}"/>
                </a:ext>
              </a:extLst>
            </p:cNvPr>
            <p:cNvSpPr/>
            <p:nvPr/>
          </p:nvSpPr>
          <p:spPr>
            <a:xfrm>
              <a:off x="6425925" y="871375"/>
              <a:ext cx="3075" cy="1550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0"/>
                  </a:moveTo>
                  <a:cubicBezTo>
                    <a:pt x="12" y="25"/>
                    <a:pt x="25" y="49"/>
                    <a:pt x="49" y="61"/>
                  </a:cubicBezTo>
                  <a:cubicBezTo>
                    <a:pt x="49" y="61"/>
                    <a:pt x="74" y="49"/>
                    <a:pt x="122" y="25"/>
                  </a:cubicBezTo>
                  <a:cubicBezTo>
                    <a:pt x="98" y="12"/>
                    <a:pt x="74" y="0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4750;p36">
              <a:extLst>
                <a:ext uri="{FF2B5EF4-FFF2-40B4-BE49-F238E27FC236}">
                  <a16:creationId xmlns:a16="http://schemas.microsoft.com/office/drawing/2014/main" id="{ADE76333-191E-0D9B-EC9D-CA65322B4834}"/>
                </a:ext>
              </a:extLst>
            </p:cNvPr>
            <p:cNvSpPr/>
            <p:nvPr/>
          </p:nvSpPr>
          <p:spPr>
            <a:xfrm>
              <a:off x="6530600" y="1581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4751;p36">
              <a:extLst>
                <a:ext uri="{FF2B5EF4-FFF2-40B4-BE49-F238E27FC236}">
                  <a16:creationId xmlns:a16="http://schemas.microsoft.com/office/drawing/2014/main" id="{7EAE7968-7DC3-8E71-DC81-1019784E2344}"/>
                </a:ext>
              </a:extLst>
            </p:cNvPr>
            <p:cNvSpPr/>
            <p:nvPr/>
          </p:nvSpPr>
          <p:spPr>
            <a:xfrm>
              <a:off x="6396825" y="1354225"/>
              <a:ext cx="80225" cy="71900"/>
            </a:xfrm>
            <a:custGeom>
              <a:avLst/>
              <a:gdLst/>
              <a:ahLst/>
              <a:cxnLst/>
              <a:rect l="l" t="t" r="r" b="b"/>
              <a:pathLst>
                <a:path w="3209" h="2876" extrusionOk="0">
                  <a:moveTo>
                    <a:pt x="39" y="1"/>
                  </a:moveTo>
                  <a:cubicBezTo>
                    <a:pt x="27" y="1"/>
                    <a:pt x="14" y="3"/>
                    <a:pt x="1" y="7"/>
                  </a:cubicBezTo>
                  <a:cubicBezTo>
                    <a:pt x="1" y="81"/>
                    <a:pt x="50" y="105"/>
                    <a:pt x="111" y="130"/>
                  </a:cubicBezTo>
                  <a:cubicBezTo>
                    <a:pt x="503" y="387"/>
                    <a:pt x="882" y="681"/>
                    <a:pt x="1238" y="999"/>
                  </a:cubicBezTo>
                  <a:cubicBezTo>
                    <a:pt x="1274" y="1048"/>
                    <a:pt x="1311" y="1085"/>
                    <a:pt x="1360" y="1121"/>
                  </a:cubicBezTo>
                  <a:cubicBezTo>
                    <a:pt x="1384" y="1183"/>
                    <a:pt x="1458" y="1183"/>
                    <a:pt x="1507" y="1231"/>
                  </a:cubicBezTo>
                  <a:cubicBezTo>
                    <a:pt x="1568" y="1305"/>
                    <a:pt x="1629" y="1366"/>
                    <a:pt x="1703" y="1427"/>
                  </a:cubicBezTo>
                  <a:lnTo>
                    <a:pt x="2278" y="1991"/>
                  </a:lnTo>
                  <a:cubicBezTo>
                    <a:pt x="2327" y="2101"/>
                    <a:pt x="2437" y="2150"/>
                    <a:pt x="2499" y="2248"/>
                  </a:cubicBezTo>
                  <a:lnTo>
                    <a:pt x="2707" y="2468"/>
                  </a:lnTo>
                  <a:cubicBezTo>
                    <a:pt x="2793" y="2652"/>
                    <a:pt x="2878" y="2823"/>
                    <a:pt x="3111" y="2860"/>
                  </a:cubicBezTo>
                  <a:cubicBezTo>
                    <a:pt x="3130" y="2860"/>
                    <a:pt x="3158" y="2876"/>
                    <a:pt x="3174" y="2876"/>
                  </a:cubicBezTo>
                  <a:cubicBezTo>
                    <a:pt x="3178" y="2876"/>
                    <a:pt x="3182" y="2875"/>
                    <a:pt x="3184" y="2872"/>
                  </a:cubicBezTo>
                  <a:cubicBezTo>
                    <a:pt x="3209" y="2811"/>
                    <a:pt x="3172" y="2762"/>
                    <a:pt x="3123" y="2725"/>
                  </a:cubicBezTo>
                  <a:cubicBezTo>
                    <a:pt x="2584" y="2174"/>
                    <a:pt x="2095" y="1574"/>
                    <a:pt x="1507" y="1072"/>
                  </a:cubicBezTo>
                  <a:cubicBezTo>
                    <a:pt x="1091" y="693"/>
                    <a:pt x="650" y="362"/>
                    <a:pt x="160" y="81"/>
                  </a:cubicBezTo>
                  <a:cubicBezTo>
                    <a:pt x="130" y="41"/>
                    <a:pt x="92" y="1"/>
                    <a:pt x="3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4752;p36">
              <a:extLst>
                <a:ext uri="{FF2B5EF4-FFF2-40B4-BE49-F238E27FC236}">
                  <a16:creationId xmlns:a16="http://schemas.microsoft.com/office/drawing/2014/main" id="{EEC8D6C2-8466-3CFC-8459-9CA2C0C123FB}"/>
                </a:ext>
              </a:extLst>
            </p:cNvPr>
            <p:cNvSpPr/>
            <p:nvPr/>
          </p:nvSpPr>
          <p:spPr>
            <a:xfrm>
              <a:off x="6376325" y="1358575"/>
              <a:ext cx="48075" cy="38175"/>
            </a:xfrm>
            <a:custGeom>
              <a:avLst/>
              <a:gdLst/>
              <a:ahLst/>
              <a:cxnLst/>
              <a:rect l="l" t="t" r="r" b="b"/>
              <a:pathLst>
                <a:path w="1923" h="1527" extrusionOk="0">
                  <a:moveTo>
                    <a:pt x="110" y="0"/>
                  </a:moveTo>
                  <a:cubicBezTo>
                    <a:pt x="98" y="0"/>
                    <a:pt x="86" y="2"/>
                    <a:pt x="74" y="5"/>
                  </a:cubicBezTo>
                  <a:cubicBezTo>
                    <a:pt x="1" y="176"/>
                    <a:pt x="135" y="188"/>
                    <a:pt x="233" y="213"/>
                  </a:cubicBezTo>
                  <a:cubicBezTo>
                    <a:pt x="282" y="286"/>
                    <a:pt x="343" y="347"/>
                    <a:pt x="405" y="384"/>
                  </a:cubicBezTo>
                  <a:cubicBezTo>
                    <a:pt x="441" y="445"/>
                    <a:pt x="466" y="494"/>
                    <a:pt x="539" y="507"/>
                  </a:cubicBezTo>
                  <a:lnTo>
                    <a:pt x="576" y="531"/>
                  </a:lnTo>
                  <a:cubicBezTo>
                    <a:pt x="613" y="580"/>
                    <a:pt x="649" y="617"/>
                    <a:pt x="698" y="653"/>
                  </a:cubicBezTo>
                  <a:lnTo>
                    <a:pt x="968" y="874"/>
                  </a:lnTo>
                  <a:cubicBezTo>
                    <a:pt x="1005" y="898"/>
                    <a:pt x="1054" y="923"/>
                    <a:pt x="1090" y="947"/>
                  </a:cubicBezTo>
                  <a:lnTo>
                    <a:pt x="1580" y="1351"/>
                  </a:lnTo>
                  <a:lnTo>
                    <a:pt x="1617" y="1388"/>
                  </a:lnTo>
                  <a:cubicBezTo>
                    <a:pt x="1720" y="1388"/>
                    <a:pt x="1762" y="1527"/>
                    <a:pt x="1861" y="1527"/>
                  </a:cubicBezTo>
                  <a:cubicBezTo>
                    <a:pt x="1879" y="1527"/>
                    <a:pt x="1900" y="1522"/>
                    <a:pt x="1923" y="1511"/>
                  </a:cubicBezTo>
                  <a:lnTo>
                    <a:pt x="1764" y="1339"/>
                  </a:lnTo>
                  <a:lnTo>
                    <a:pt x="1629" y="1253"/>
                  </a:lnTo>
                  <a:cubicBezTo>
                    <a:pt x="1604" y="1229"/>
                    <a:pt x="1592" y="1204"/>
                    <a:pt x="1568" y="1192"/>
                  </a:cubicBezTo>
                  <a:cubicBezTo>
                    <a:pt x="1115" y="813"/>
                    <a:pt x="625" y="470"/>
                    <a:pt x="221" y="53"/>
                  </a:cubicBezTo>
                  <a:cubicBezTo>
                    <a:pt x="193" y="16"/>
                    <a:pt x="151" y="0"/>
                    <a:pt x="1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4753;p36">
              <a:extLst>
                <a:ext uri="{FF2B5EF4-FFF2-40B4-BE49-F238E27FC236}">
                  <a16:creationId xmlns:a16="http://schemas.microsoft.com/office/drawing/2014/main" id="{1CF1F1AB-1FF7-D3D5-0A4B-E96B4AAD4769}"/>
                </a:ext>
              </a:extLst>
            </p:cNvPr>
            <p:cNvSpPr/>
            <p:nvPr/>
          </p:nvSpPr>
          <p:spPr>
            <a:xfrm>
              <a:off x="6405100" y="1337250"/>
              <a:ext cx="40125" cy="34300"/>
            </a:xfrm>
            <a:custGeom>
              <a:avLst/>
              <a:gdLst/>
              <a:ahLst/>
              <a:cxnLst/>
              <a:rect l="l" t="t" r="r" b="b"/>
              <a:pathLst>
                <a:path w="1605" h="1372" extrusionOk="0">
                  <a:moveTo>
                    <a:pt x="49" y="0"/>
                  </a:moveTo>
                  <a:lnTo>
                    <a:pt x="0" y="62"/>
                  </a:lnTo>
                  <a:lnTo>
                    <a:pt x="1555" y="1372"/>
                  </a:lnTo>
                  <a:lnTo>
                    <a:pt x="1604" y="1323"/>
                  </a:lnTo>
                  <a:cubicBezTo>
                    <a:pt x="1115" y="845"/>
                    <a:pt x="600" y="404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4754;p36">
              <a:extLst>
                <a:ext uri="{FF2B5EF4-FFF2-40B4-BE49-F238E27FC236}">
                  <a16:creationId xmlns:a16="http://schemas.microsoft.com/office/drawing/2014/main" id="{CDCBFCB4-71D8-7E67-8633-A76E05C928B0}"/>
                </a:ext>
              </a:extLst>
            </p:cNvPr>
            <p:cNvSpPr/>
            <p:nvPr/>
          </p:nvSpPr>
          <p:spPr>
            <a:xfrm>
              <a:off x="6511325" y="14254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4755;p36">
              <a:extLst>
                <a:ext uri="{FF2B5EF4-FFF2-40B4-BE49-F238E27FC236}">
                  <a16:creationId xmlns:a16="http://schemas.microsoft.com/office/drawing/2014/main" id="{DCA62750-B892-D14B-1292-25D0C09FB193}"/>
                </a:ext>
              </a:extLst>
            </p:cNvPr>
            <p:cNvSpPr/>
            <p:nvPr/>
          </p:nvSpPr>
          <p:spPr>
            <a:xfrm>
              <a:off x="6493875" y="1400600"/>
              <a:ext cx="30025" cy="33700"/>
            </a:xfrm>
            <a:custGeom>
              <a:avLst/>
              <a:gdLst/>
              <a:ahLst/>
              <a:cxnLst/>
              <a:rect l="l" t="t" r="r" b="b"/>
              <a:pathLst>
                <a:path w="1201" h="1348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83"/>
                    <a:pt x="221" y="393"/>
                    <a:pt x="294" y="576"/>
                  </a:cubicBezTo>
                  <a:lnTo>
                    <a:pt x="343" y="625"/>
                  </a:lnTo>
                  <a:cubicBezTo>
                    <a:pt x="404" y="785"/>
                    <a:pt x="539" y="919"/>
                    <a:pt x="698" y="993"/>
                  </a:cubicBezTo>
                  <a:cubicBezTo>
                    <a:pt x="759" y="1164"/>
                    <a:pt x="906" y="1299"/>
                    <a:pt x="1078" y="1348"/>
                  </a:cubicBezTo>
                  <a:cubicBezTo>
                    <a:pt x="1200" y="1348"/>
                    <a:pt x="1151" y="1311"/>
                    <a:pt x="1102" y="1262"/>
                  </a:cubicBezTo>
                  <a:cubicBezTo>
                    <a:pt x="870" y="1017"/>
                    <a:pt x="637" y="772"/>
                    <a:pt x="417" y="527"/>
                  </a:cubicBezTo>
                  <a:cubicBezTo>
                    <a:pt x="282" y="368"/>
                    <a:pt x="159" y="209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4756;p36">
              <a:extLst>
                <a:ext uri="{FF2B5EF4-FFF2-40B4-BE49-F238E27FC236}">
                  <a16:creationId xmlns:a16="http://schemas.microsoft.com/office/drawing/2014/main" id="{753B37D7-A1E4-C12A-E82A-4477A63702D2}"/>
                </a:ext>
              </a:extLst>
            </p:cNvPr>
            <p:cNvSpPr/>
            <p:nvPr/>
          </p:nvSpPr>
          <p:spPr>
            <a:xfrm>
              <a:off x="6516525" y="1518775"/>
              <a:ext cx="27575" cy="29625"/>
            </a:xfrm>
            <a:custGeom>
              <a:avLst/>
              <a:gdLst/>
              <a:ahLst/>
              <a:cxnLst/>
              <a:rect l="l" t="t" r="r" b="b"/>
              <a:pathLst>
                <a:path w="1103" h="1185" extrusionOk="0">
                  <a:moveTo>
                    <a:pt x="98" y="0"/>
                  </a:moveTo>
                  <a:cubicBezTo>
                    <a:pt x="13" y="0"/>
                    <a:pt x="0" y="61"/>
                    <a:pt x="25" y="123"/>
                  </a:cubicBezTo>
                  <a:cubicBezTo>
                    <a:pt x="49" y="220"/>
                    <a:pt x="123" y="306"/>
                    <a:pt x="233" y="343"/>
                  </a:cubicBezTo>
                  <a:cubicBezTo>
                    <a:pt x="245" y="404"/>
                    <a:pt x="306" y="441"/>
                    <a:pt x="355" y="478"/>
                  </a:cubicBezTo>
                  <a:cubicBezTo>
                    <a:pt x="368" y="539"/>
                    <a:pt x="368" y="600"/>
                    <a:pt x="441" y="612"/>
                  </a:cubicBezTo>
                  <a:lnTo>
                    <a:pt x="478" y="661"/>
                  </a:lnTo>
                  <a:cubicBezTo>
                    <a:pt x="490" y="698"/>
                    <a:pt x="527" y="722"/>
                    <a:pt x="564" y="735"/>
                  </a:cubicBezTo>
                  <a:lnTo>
                    <a:pt x="735" y="931"/>
                  </a:lnTo>
                  <a:cubicBezTo>
                    <a:pt x="772" y="1004"/>
                    <a:pt x="833" y="1065"/>
                    <a:pt x="906" y="1102"/>
                  </a:cubicBezTo>
                  <a:cubicBezTo>
                    <a:pt x="943" y="1130"/>
                    <a:pt x="973" y="1185"/>
                    <a:pt x="1011" y="1185"/>
                  </a:cubicBezTo>
                  <a:cubicBezTo>
                    <a:pt x="1024" y="1185"/>
                    <a:pt x="1038" y="1179"/>
                    <a:pt x="1053" y="1163"/>
                  </a:cubicBezTo>
                  <a:cubicBezTo>
                    <a:pt x="1102" y="1102"/>
                    <a:pt x="1041" y="1041"/>
                    <a:pt x="992" y="1004"/>
                  </a:cubicBezTo>
                  <a:lnTo>
                    <a:pt x="955" y="967"/>
                  </a:lnTo>
                  <a:cubicBezTo>
                    <a:pt x="931" y="906"/>
                    <a:pt x="882" y="857"/>
                    <a:pt x="821" y="833"/>
                  </a:cubicBezTo>
                  <a:cubicBezTo>
                    <a:pt x="735" y="698"/>
                    <a:pt x="686" y="539"/>
                    <a:pt x="515" y="490"/>
                  </a:cubicBezTo>
                  <a:cubicBezTo>
                    <a:pt x="429" y="416"/>
                    <a:pt x="355" y="331"/>
                    <a:pt x="306" y="233"/>
                  </a:cubicBezTo>
                  <a:cubicBezTo>
                    <a:pt x="294" y="123"/>
                    <a:pt x="221" y="49"/>
                    <a:pt x="123" y="12"/>
                  </a:cubicBezTo>
                  <a:cubicBezTo>
                    <a:pt x="110" y="12"/>
                    <a:pt x="98" y="12"/>
                    <a:pt x="9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4757;p36">
              <a:extLst>
                <a:ext uri="{FF2B5EF4-FFF2-40B4-BE49-F238E27FC236}">
                  <a16:creationId xmlns:a16="http://schemas.microsoft.com/office/drawing/2014/main" id="{323AD8F0-CE95-AE78-AEA7-4B61C06307FF}"/>
                </a:ext>
              </a:extLst>
            </p:cNvPr>
            <p:cNvSpPr/>
            <p:nvPr/>
          </p:nvSpPr>
          <p:spPr>
            <a:xfrm>
              <a:off x="6592425" y="1531875"/>
              <a:ext cx="24525" cy="26100"/>
            </a:xfrm>
            <a:custGeom>
              <a:avLst/>
              <a:gdLst/>
              <a:ahLst/>
              <a:cxnLst/>
              <a:rect l="l" t="t" r="r" b="b"/>
              <a:pathLst>
                <a:path w="981" h="1044" extrusionOk="0">
                  <a:moveTo>
                    <a:pt x="80" y="0"/>
                  </a:moveTo>
                  <a:cubicBezTo>
                    <a:pt x="58" y="0"/>
                    <a:pt x="33" y="11"/>
                    <a:pt x="1" y="39"/>
                  </a:cubicBezTo>
                  <a:cubicBezTo>
                    <a:pt x="50" y="186"/>
                    <a:pt x="135" y="309"/>
                    <a:pt x="270" y="394"/>
                  </a:cubicBezTo>
                  <a:lnTo>
                    <a:pt x="650" y="823"/>
                  </a:lnTo>
                  <a:cubicBezTo>
                    <a:pt x="723" y="909"/>
                    <a:pt x="760" y="1019"/>
                    <a:pt x="870" y="1043"/>
                  </a:cubicBezTo>
                  <a:cubicBezTo>
                    <a:pt x="980" y="1043"/>
                    <a:pt x="944" y="970"/>
                    <a:pt x="931" y="921"/>
                  </a:cubicBezTo>
                  <a:cubicBezTo>
                    <a:pt x="919" y="860"/>
                    <a:pt x="833" y="811"/>
                    <a:pt x="772" y="786"/>
                  </a:cubicBezTo>
                  <a:lnTo>
                    <a:pt x="735" y="737"/>
                  </a:lnTo>
                  <a:cubicBezTo>
                    <a:pt x="552" y="529"/>
                    <a:pt x="368" y="309"/>
                    <a:pt x="184" y="101"/>
                  </a:cubicBezTo>
                  <a:cubicBezTo>
                    <a:pt x="158" y="66"/>
                    <a:pt x="132" y="0"/>
                    <a:pt x="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4758;p36">
              <a:extLst>
                <a:ext uri="{FF2B5EF4-FFF2-40B4-BE49-F238E27FC236}">
                  <a16:creationId xmlns:a16="http://schemas.microsoft.com/office/drawing/2014/main" id="{B2D11757-B626-05C5-6A41-C680CBD27E14}"/>
                </a:ext>
              </a:extLst>
            </p:cNvPr>
            <p:cNvSpPr/>
            <p:nvPr/>
          </p:nvSpPr>
          <p:spPr>
            <a:xfrm>
              <a:off x="6530000" y="1454275"/>
              <a:ext cx="23275" cy="20775"/>
            </a:xfrm>
            <a:custGeom>
              <a:avLst/>
              <a:gdLst/>
              <a:ahLst/>
              <a:cxnLst/>
              <a:rect l="l" t="t" r="r" b="b"/>
              <a:pathLst>
                <a:path w="931" h="831" extrusionOk="0">
                  <a:moveTo>
                    <a:pt x="46" y="1"/>
                  </a:moveTo>
                  <a:cubicBezTo>
                    <a:pt x="31" y="1"/>
                    <a:pt x="15" y="16"/>
                    <a:pt x="0" y="58"/>
                  </a:cubicBezTo>
                  <a:cubicBezTo>
                    <a:pt x="122" y="229"/>
                    <a:pt x="196" y="425"/>
                    <a:pt x="416" y="499"/>
                  </a:cubicBezTo>
                  <a:lnTo>
                    <a:pt x="465" y="560"/>
                  </a:lnTo>
                  <a:cubicBezTo>
                    <a:pt x="490" y="670"/>
                    <a:pt x="624" y="658"/>
                    <a:pt x="673" y="719"/>
                  </a:cubicBezTo>
                  <a:lnTo>
                    <a:pt x="722" y="768"/>
                  </a:lnTo>
                  <a:lnTo>
                    <a:pt x="771" y="768"/>
                  </a:lnTo>
                  <a:cubicBezTo>
                    <a:pt x="797" y="793"/>
                    <a:pt x="822" y="831"/>
                    <a:pt x="848" y="831"/>
                  </a:cubicBezTo>
                  <a:cubicBezTo>
                    <a:pt x="859" y="831"/>
                    <a:pt x="870" y="823"/>
                    <a:pt x="882" y="805"/>
                  </a:cubicBezTo>
                  <a:cubicBezTo>
                    <a:pt x="931" y="756"/>
                    <a:pt x="857" y="743"/>
                    <a:pt x="820" y="719"/>
                  </a:cubicBezTo>
                  <a:lnTo>
                    <a:pt x="282" y="217"/>
                  </a:lnTo>
                  <a:cubicBezTo>
                    <a:pt x="257" y="144"/>
                    <a:pt x="220" y="82"/>
                    <a:pt x="147" y="70"/>
                  </a:cubicBezTo>
                  <a:cubicBezTo>
                    <a:pt x="113" y="70"/>
                    <a:pt x="80" y="1"/>
                    <a:pt x="4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4759;p36">
              <a:extLst>
                <a:ext uri="{FF2B5EF4-FFF2-40B4-BE49-F238E27FC236}">
                  <a16:creationId xmlns:a16="http://schemas.microsoft.com/office/drawing/2014/main" id="{60FC5D14-D7DF-06E2-E4D4-06C78317646E}"/>
                </a:ext>
              </a:extLst>
            </p:cNvPr>
            <p:cNvSpPr/>
            <p:nvPr/>
          </p:nvSpPr>
          <p:spPr>
            <a:xfrm>
              <a:off x="6443050" y="1405375"/>
              <a:ext cx="22075" cy="23675"/>
            </a:xfrm>
            <a:custGeom>
              <a:avLst/>
              <a:gdLst/>
              <a:ahLst/>
              <a:cxnLst/>
              <a:rect l="l" t="t" r="r" b="b"/>
              <a:pathLst>
                <a:path w="883" h="947" extrusionOk="0">
                  <a:moveTo>
                    <a:pt x="107" y="1"/>
                  </a:moveTo>
                  <a:cubicBezTo>
                    <a:pt x="89" y="1"/>
                    <a:pt x="69" y="6"/>
                    <a:pt x="50" y="18"/>
                  </a:cubicBezTo>
                  <a:cubicBezTo>
                    <a:pt x="1" y="55"/>
                    <a:pt x="25" y="104"/>
                    <a:pt x="37" y="153"/>
                  </a:cubicBezTo>
                  <a:cubicBezTo>
                    <a:pt x="62" y="189"/>
                    <a:pt x="86" y="226"/>
                    <a:pt x="123" y="251"/>
                  </a:cubicBezTo>
                  <a:lnTo>
                    <a:pt x="172" y="300"/>
                  </a:lnTo>
                  <a:cubicBezTo>
                    <a:pt x="221" y="447"/>
                    <a:pt x="331" y="569"/>
                    <a:pt x="478" y="643"/>
                  </a:cubicBezTo>
                  <a:lnTo>
                    <a:pt x="613" y="765"/>
                  </a:lnTo>
                  <a:cubicBezTo>
                    <a:pt x="637" y="838"/>
                    <a:pt x="699" y="887"/>
                    <a:pt x="772" y="912"/>
                  </a:cubicBezTo>
                  <a:cubicBezTo>
                    <a:pt x="789" y="929"/>
                    <a:pt x="807" y="947"/>
                    <a:pt x="828" y="947"/>
                  </a:cubicBezTo>
                  <a:cubicBezTo>
                    <a:pt x="837" y="947"/>
                    <a:pt x="847" y="944"/>
                    <a:pt x="858" y="936"/>
                  </a:cubicBezTo>
                  <a:cubicBezTo>
                    <a:pt x="882" y="912"/>
                    <a:pt x="882" y="887"/>
                    <a:pt x="858" y="863"/>
                  </a:cubicBezTo>
                  <a:lnTo>
                    <a:pt x="735" y="728"/>
                  </a:lnTo>
                  <a:cubicBezTo>
                    <a:pt x="735" y="716"/>
                    <a:pt x="723" y="716"/>
                    <a:pt x="711" y="716"/>
                  </a:cubicBezTo>
                  <a:cubicBezTo>
                    <a:pt x="711" y="643"/>
                    <a:pt x="650" y="630"/>
                    <a:pt x="601" y="594"/>
                  </a:cubicBezTo>
                  <a:cubicBezTo>
                    <a:pt x="490" y="520"/>
                    <a:pt x="393" y="422"/>
                    <a:pt x="344" y="300"/>
                  </a:cubicBezTo>
                  <a:cubicBezTo>
                    <a:pt x="307" y="214"/>
                    <a:pt x="233" y="153"/>
                    <a:pt x="197" y="67"/>
                  </a:cubicBezTo>
                  <a:cubicBezTo>
                    <a:pt x="180" y="25"/>
                    <a:pt x="146" y="1"/>
                    <a:pt x="1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4760;p36">
              <a:extLst>
                <a:ext uri="{FF2B5EF4-FFF2-40B4-BE49-F238E27FC236}">
                  <a16:creationId xmlns:a16="http://schemas.microsoft.com/office/drawing/2014/main" id="{C887AF1D-5731-69BA-34B8-84BFC6130EBA}"/>
                </a:ext>
              </a:extLst>
            </p:cNvPr>
            <p:cNvSpPr/>
            <p:nvPr/>
          </p:nvSpPr>
          <p:spPr>
            <a:xfrm>
              <a:off x="6464475" y="1387850"/>
              <a:ext cx="34625" cy="36850"/>
            </a:xfrm>
            <a:custGeom>
              <a:avLst/>
              <a:gdLst/>
              <a:ahLst/>
              <a:cxnLst/>
              <a:rect l="l" t="t" r="r" b="b"/>
              <a:pathLst>
                <a:path w="1385" h="1474" extrusionOk="0">
                  <a:moveTo>
                    <a:pt x="56" y="1"/>
                  </a:moveTo>
                  <a:cubicBezTo>
                    <a:pt x="40" y="1"/>
                    <a:pt x="22" y="3"/>
                    <a:pt x="1" y="9"/>
                  </a:cubicBezTo>
                  <a:lnTo>
                    <a:pt x="393" y="437"/>
                  </a:lnTo>
                  <a:cubicBezTo>
                    <a:pt x="564" y="597"/>
                    <a:pt x="686" y="817"/>
                    <a:pt x="919" y="903"/>
                  </a:cubicBezTo>
                  <a:cubicBezTo>
                    <a:pt x="919" y="854"/>
                    <a:pt x="895" y="817"/>
                    <a:pt x="870" y="780"/>
                  </a:cubicBezTo>
                  <a:cubicBezTo>
                    <a:pt x="833" y="719"/>
                    <a:pt x="797" y="682"/>
                    <a:pt x="735" y="646"/>
                  </a:cubicBezTo>
                  <a:lnTo>
                    <a:pt x="442" y="388"/>
                  </a:lnTo>
                  <a:lnTo>
                    <a:pt x="209" y="82"/>
                  </a:lnTo>
                  <a:cubicBezTo>
                    <a:pt x="157" y="72"/>
                    <a:pt x="141" y="1"/>
                    <a:pt x="56" y="1"/>
                  </a:cubicBezTo>
                  <a:close/>
                  <a:moveTo>
                    <a:pt x="919" y="903"/>
                  </a:moveTo>
                  <a:cubicBezTo>
                    <a:pt x="968" y="1123"/>
                    <a:pt x="1188" y="1209"/>
                    <a:pt x="1262" y="1417"/>
                  </a:cubicBezTo>
                  <a:cubicBezTo>
                    <a:pt x="1271" y="1445"/>
                    <a:pt x="1296" y="1474"/>
                    <a:pt x="1317" y="1474"/>
                  </a:cubicBezTo>
                  <a:cubicBezTo>
                    <a:pt x="1324" y="1474"/>
                    <a:pt x="1330" y="1471"/>
                    <a:pt x="1335" y="1466"/>
                  </a:cubicBezTo>
                  <a:cubicBezTo>
                    <a:pt x="1372" y="1441"/>
                    <a:pt x="1384" y="1380"/>
                    <a:pt x="1335" y="1344"/>
                  </a:cubicBezTo>
                  <a:cubicBezTo>
                    <a:pt x="1323" y="1246"/>
                    <a:pt x="1262" y="1172"/>
                    <a:pt x="1188" y="1123"/>
                  </a:cubicBezTo>
                  <a:lnTo>
                    <a:pt x="1164" y="1086"/>
                  </a:lnTo>
                  <a:cubicBezTo>
                    <a:pt x="1066" y="1037"/>
                    <a:pt x="1042" y="903"/>
                    <a:pt x="919" y="90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4761;p36">
              <a:extLst>
                <a:ext uri="{FF2B5EF4-FFF2-40B4-BE49-F238E27FC236}">
                  <a16:creationId xmlns:a16="http://schemas.microsoft.com/office/drawing/2014/main" id="{6E9C3475-7C6D-F8AA-8872-74BFC989DFFC}"/>
                </a:ext>
              </a:extLst>
            </p:cNvPr>
            <p:cNvSpPr/>
            <p:nvPr/>
          </p:nvSpPr>
          <p:spPr>
            <a:xfrm>
              <a:off x="6530000" y="1482950"/>
              <a:ext cx="42550" cy="37975"/>
            </a:xfrm>
            <a:custGeom>
              <a:avLst/>
              <a:gdLst/>
              <a:ahLst/>
              <a:cxnLst/>
              <a:rect l="l" t="t" r="r" b="b"/>
              <a:pathLst>
                <a:path w="1702" h="1519" extrusionOk="0">
                  <a:moveTo>
                    <a:pt x="98" y="1"/>
                  </a:moveTo>
                  <a:cubicBezTo>
                    <a:pt x="0" y="160"/>
                    <a:pt x="159" y="160"/>
                    <a:pt x="233" y="221"/>
                  </a:cubicBezTo>
                  <a:lnTo>
                    <a:pt x="527" y="490"/>
                  </a:lnTo>
                  <a:cubicBezTo>
                    <a:pt x="563" y="539"/>
                    <a:pt x="600" y="576"/>
                    <a:pt x="661" y="613"/>
                  </a:cubicBezTo>
                  <a:lnTo>
                    <a:pt x="710" y="662"/>
                  </a:lnTo>
                  <a:cubicBezTo>
                    <a:pt x="710" y="698"/>
                    <a:pt x="759" y="723"/>
                    <a:pt x="796" y="735"/>
                  </a:cubicBezTo>
                  <a:cubicBezTo>
                    <a:pt x="808" y="772"/>
                    <a:pt x="833" y="809"/>
                    <a:pt x="882" y="809"/>
                  </a:cubicBezTo>
                  <a:lnTo>
                    <a:pt x="918" y="845"/>
                  </a:lnTo>
                  <a:cubicBezTo>
                    <a:pt x="980" y="919"/>
                    <a:pt x="1053" y="992"/>
                    <a:pt x="1126" y="1041"/>
                  </a:cubicBezTo>
                  <a:lnTo>
                    <a:pt x="1224" y="1139"/>
                  </a:lnTo>
                  <a:cubicBezTo>
                    <a:pt x="1237" y="1176"/>
                    <a:pt x="1273" y="1200"/>
                    <a:pt x="1322" y="1200"/>
                  </a:cubicBezTo>
                  <a:lnTo>
                    <a:pt x="1396" y="1298"/>
                  </a:lnTo>
                  <a:lnTo>
                    <a:pt x="1469" y="1347"/>
                  </a:lnTo>
                  <a:cubicBezTo>
                    <a:pt x="1469" y="1384"/>
                    <a:pt x="1494" y="1421"/>
                    <a:pt x="1531" y="1433"/>
                  </a:cubicBezTo>
                  <a:cubicBezTo>
                    <a:pt x="1543" y="1470"/>
                    <a:pt x="1579" y="1494"/>
                    <a:pt x="1616" y="1519"/>
                  </a:cubicBezTo>
                  <a:cubicBezTo>
                    <a:pt x="1702" y="1494"/>
                    <a:pt x="1665" y="1445"/>
                    <a:pt x="1641" y="1396"/>
                  </a:cubicBezTo>
                  <a:lnTo>
                    <a:pt x="1628" y="1360"/>
                  </a:lnTo>
                  <a:lnTo>
                    <a:pt x="1543" y="1298"/>
                  </a:lnTo>
                  <a:lnTo>
                    <a:pt x="1384" y="1151"/>
                  </a:lnTo>
                  <a:cubicBezTo>
                    <a:pt x="1396" y="1139"/>
                    <a:pt x="1396" y="1139"/>
                    <a:pt x="1396" y="1127"/>
                  </a:cubicBezTo>
                  <a:cubicBezTo>
                    <a:pt x="1396" y="1017"/>
                    <a:pt x="1310" y="992"/>
                    <a:pt x="1224" y="956"/>
                  </a:cubicBezTo>
                  <a:cubicBezTo>
                    <a:pt x="1200" y="894"/>
                    <a:pt x="1175" y="845"/>
                    <a:pt x="1090" y="833"/>
                  </a:cubicBezTo>
                  <a:cubicBezTo>
                    <a:pt x="1041" y="809"/>
                    <a:pt x="992" y="760"/>
                    <a:pt x="967" y="711"/>
                  </a:cubicBezTo>
                  <a:cubicBezTo>
                    <a:pt x="931" y="539"/>
                    <a:pt x="796" y="503"/>
                    <a:pt x="661" y="441"/>
                  </a:cubicBezTo>
                  <a:cubicBezTo>
                    <a:pt x="624" y="380"/>
                    <a:pt x="588" y="331"/>
                    <a:pt x="527" y="307"/>
                  </a:cubicBezTo>
                  <a:lnTo>
                    <a:pt x="490" y="270"/>
                  </a:lnTo>
                  <a:cubicBezTo>
                    <a:pt x="465" y="209"/>
                    <a:pt x="416" y="160"/>
                    <a:pt x="355" y="135"/>
                  </a:cubicBezTo>
                  <a:cubicBezTo>
                    <a:pt x="282" y="86"/>
                    <a:pt x="245" y="1"/>
                    <a:pt x="14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4762;p36">
              <a:extLst>
                <a:ext uri="{FF2B5EF4-FFF2-40B4-BE49-F238E27FC236}">
                  <a16:creationId xmlns:a16="http://schemas.microsoft.com/office/drawing/2014/main" id="{824FFE74-0365-B921-30E1-8197D9CC4A3B}"/>
                </a:ext>
              </a:extLst>
            </p:cNvPr>
            <p:cNvSpPr/>
            <p:nvPr/>
          </p:nvSpPr>
          <p:spPr>
            <a:xfrm>
              <a:off x="6481625" y="1460300"/>
              <a:ext cx="34300" cy="31550"/>
            </a:xfrm>
            <a:custGeom>
              <a:avLst/>
              <a:gdLst/>
              <a:ahLst/>
              <a:cxnLst/>
              <a:rect l="l" t="t" r="r" b="b"/>
              <a:pathLst>
                <a:path w="1372" h="1262" extrusionOk="0">
                  <a:moveTo>
                    <a:pt x="184" y="0"/>
                  </a:moveTo>
                  <a:lnTo>
                    <a:pt x="184" y="0"/>
                  </a:lnTo>
                  <a:cubicBezTo>
                    <a:pt x="0" y="111"/>
                    <a:pt x="209" y="123"/>
                    <a:pt x="221" y="184"/>
                  </a:cubicBezTo>
                  <a:lnTo>
                    <a:pt x="319" y="270"/>
                  </a:lnTo>
                  <a:cubicBezTo>
                    <a:pt x="343" y="356"/>
                    <a:pt x="417" y="380"/>
                    <a:pt x="478" y="441"/>
                  </a:cubicBezTo>
                  <a:lnTo>
                    <a:pt x="576" y="539"/>
                  </a:lnTo>
                  <a:cubicBezTo>
                    <a:pt x="625" y="649"/>
                    <a:pt x="735" y="698"/>
                    <a:pt x="821" y="784"/>
                  </a:cubicBezTo>
                  <a:lnTo>
                    <a:pt x="919" y="882"/>
                  </a:lnTo>
                  <a:cubicBezTo>
                    <a:pt x="992" y="1004"/>
                    <a:pt x="1090" y="1102"/>
                    <a:pt x="1213" y="1176"/>
                  </a:cubicBezTo>
                  <a:lnTo>
                    <a:pt x="1311" y="1262"/>
                  </a:lnTo>
                  <a:cubicBezTo>
                    <a:pt x="1347" y="1237"/>
                    <a:pt x="1372" y="1225"/>
                    <a:pt x="1360" y="1176"/>
                  </a:cubicBezTo>
                  <a:cubicBezTo>
                    <a:pt x="1311" y="1078"/>
                    <a:pt x="1298" y="968"/>
                    <a:pt x="1176" y="956"/>
                  </a:cubicBezTo>
                  <a:cubicBezTo>
                    <a:pt x="1127" y="919"/>
                    <a:pt x="1090" y="882"/>
                    <a:pt x="1053" y="833"/>
                  </a:cubicBezTo>
                  <a:cubicBezTo>
                    <a:pt x="931" y="637"/>
                    <a:pt x="772" y="466"/>
                    <a:pt x="564" y="356"/>
                  </a:cubicBezTo>
                  <a:lnTo>
                    <a:pt x="490" y="270"/>
                  </a:lnTo>
                  <a:cubicBezTo>
                    <a:pt x="436" y="182"/>
                    <a:pt x="430" y="56"/>
                    <a:pt x="307" y="56"/>
                  </a:cubicBezTo>
                  <a:cubicBezTo>
                    <a:pt x="292" y="56"/>
                    <a:pt x="276" y="58"/>
                    <a:pt x="258" y="62"/>
                  </a:cubicBezTo>
                  <a:cubicBezTo>
                    <a:pt x="233" y="37"/>
                    <a:pt x="196" y="25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4763;p36">
              <a:extLst>
                <a:ext uri="{FF2B5EF4-FFF2-40B4-BE49-F238E27FC236}">
                  <a16:creationId xmlns:a16="http://schemas.microsoft.com/office/drawing/2014/main" id="{446CDA17-C88E-9DE6-2CF3-C6F2641BA6EF}"/>
                </a:ext>
              </a:extLst>
            </p:cNvPr>
            <p:cNvSpPr/>
            <p:nvPr/>
          </p:nvSpPr>
          <p:spPr>
            <a:xfrm>
              <a:off x="5934625" y="789700"/>
              <a:ext cx="747225" cy="895600"/>
            </a:xfrm>
            <a:custGeom>
              <a:avLst/>
              <a:gdLst/>
              <a:ahLst/>
              <a:cxnLst/>
              <a:rect l="l" t="t" r="r" b="b"/>
              <a:pathLst>
                <a:path w="29889" h="35824" extrusionOk="0">
                  <a:moveTo>
                    <a:pt x="26631" y="1051"/>
                  </a:moveTo>
                  <a:lnTo>
                    <a:pt x="26656" y="1088"/>
                  </a:lnTo>
                  <a:cubicBezTo>
                    <a:pt x="26643" y="1075"/>
                    <a:pt x="26631" y="1063"/>
                    <a:pt x="26631" y="1051"/>
                  </a:cubicBezTo>
                  <a:close/>
                  <a:moveTo>
                    <a:pt x="21513" y="3344"/>
                  </a:moveTo>
                  <a:cubicBezTo>
                    <a:pt x="21629" y="3344"/>
                    <a:pt x="21746" y="3420"/>
                    <a:pt x="21746" y="3573"/>
                  </a:cubicBezTo>
                  <a:lnTo>
                    <a:pt x="21746" y="3610"/>
                  </a:lnTo>
                  <a:lnTo>
                    <a:pt x="21746" y="3634"/>
                  </a:lnTo>
                  <a:cubicBezTo>
                    <a:pt x="21770" y="3696"/>
                    <a:pt x="21783" y="3757"/>
                    <a:pt x="21770" y="3830"/>
                  </a:cubicBezTo>
                  <a:cubicBezTo>
                    <a:pt x="21746" y="3916"/>
                    <a:pt x="21660" y="3990"/>
                    <a:pt x="21574" y="3990"/>
                  </a:cubicBezTo>
                  <a:cubicBezTo>
                    <a:pt x="21531" y="4022"/>
                    <a:pt x="21483" y="4038"/>
                    <a:pt x="21435" y="4038"/>
                  </a:cubicBezTo>
                  <a:cubicBezTo>
                    <a:pt x="21375" y="4038"/>
                    <a:pt x="21316" y="4013"/>
                    <a:pt x="21268" y="3965"/>
                  </a:cubicBezTo>
                  <a:cubicBezTo>
                    <a:pt x="21207" y="3904"/>
                    <a:pt x="21195" y="3818"/>
                    <a:pt x="21219" y="3732"/>
                  </a:cubicBezTo>
                  <a:cubicBezTo>
                    <a:pt x="21219" y="3683"/>
                    <a:pt x="21244" y="3634"/>
                    <a:pt x="21281" y="3585"/>
                  </a:cubicBezTo>
                  <a:lnTo>
                    <a:pt x="21281" y="3573"/>
                  </a:lnTo>
                  <a:cubicBezTo>
                    <a:pt x="21281" y="3420"/>
                    <a:pt x="21397" y="3344"/>
                    <a:pt x="21513" y="3344"/>
                  </a:cubicBezTo>
                  <a:close/>
                  <a:moveTo>
                    <a:pt x="19750" y="3879"/>
                  </a:moveTo>
                  <a:cubicBezTo>
                    <a:pt x="19983" y="3916"/>
                    <a:pt x="20032" y="4234"/>
                    <a:pt x="19811" y="4320"/>
                  </a:cubicBezTo>
                  <a:lnTo>
                    <a:pt x="19811" y="4332"/>
                  </a:lnTo>
                  <a:cubicBezTo>
                    <a:pt x="19774" y="4394"/>
                    <a:pt x="19701" y="4418"/>
                    <a:pt x="19640" y="4418"/>
                  </a:cubicBezTo>
                  <a:cubicBezTo>
                    <a:pt x="19383" y="4406"/>
                    <a:pt x="19334" y="4051"/>
                    <a:pt x="19579" y="3965"/>
                  </a:cubicBezTo>
                  <a:cubicBezTo>
                    <a:pt x="19615" y="3916"/>
                    <a:pt x="19689" y="3879"/>
                    <a:pt x="19750" y="3879"/>
                  </a:cubicBezTo>
                  <a:close/>
                  <a:moveTo>
                    <a:pt x="18795" y="19919"/>
                  </a:moveTo>
                  <a:lnTo>
                    <a:pt x="18795" y="19919"/>
                  </a:lnTo>
                  <a:cubicBezTo>
                    <a:pt x="18807" y="19931"/>
                    <a:pt x="18819" y="19956"/>
                    <a:pt x="18832" y="19968"/>
                  </a:cubicBezTo>
                  <a:cubicBezTo>
                    <a:pt x="18758" y="20274"/>
                    <a:pt x="18930" y="20556"/>
                    <a:pt x="19015" y="20862"/>
                  </a:cubicBezTo>
                  <a:cubicBezTo>
                    <a:pt x="18783" y="20715"/>
                    <a:pt x="18783" y="20703"/>
                    <a:pt x="18783" y="20470"/>
                  </a:cubicBezTo>
                  <a:lnTo>
                    <a:pt x="18783" y="20482"/>
                  </a:lnTo>
                  <a:cubicBezTo>
                    <a:pt x="18783" y="20409"/>
                    <a:pt x="18783" y="20335"/>
                    <a:pt x="18697" y="20286"/>
                  </a:cubicBezTo>
                  <a:cubicBezTo>
                    <a:pt x="18770" y="20225"/>
                    <a:pt x="18807" y="20176"/>
                    <a:pt x="18758" y="20127"/>
                  </a:cubicBezTo>
                  <a:cubicBezTo>
                    <a:pt x="18807" y="20066"/>
                    <a:pt x="18770" y="19980"/>
                    <a:pt x="18795" y="19919"/>
                  </a:cubicBezTo>
                  <a:close/>
                  <a:moveTo>
                    <a:pt x="2621" y="21804"/>
                  </a:moveTo>
                  <a:cubicBezTo>
                    <a:pt x="2633" y="21817"/>
                    <a:pt x="2645" y="21829"/>
                    <a:pt x="2657" y="21853"/>
                  </a:cubicBezTo>
                  <a:lnTo>
                    <a:pt x="2523" y="22062"/>
                  </a:lnTo>
                  <a:lnTo>
                    <a:pt x="2388" y="22196"/>
                  </a:lnTo>
                  <a:cubicBezTo>
                    <a:pt x="2351" y="22196"/>
                    <a:pt x="2327" y="22233"/>
                    <a:pt x="2315" y="22270"/>
                  </a:cubicBezTo>
                  <a:lnTo>
                    <a:pt x="2315" y="22196"/>
                  </a:lnTo>
                  <a:cubicBezTo>
                    <a:pt x="2315" y="22176"/>
                    <a:pt x="2315" y="22164"/>
                    <a:pt x="2307" y="22146"/>
                  </a:cubicBezTo>
                  <a:lnTo>
                    <a:pt x="2307" y="22146"/>
                  </a:lnTo>
                  <a:cubicBezTo>
                    <a:pt x="2438" y="22106"/>
                    <a:pt x="2463" y="21926"/>
                    <a:pt x="2559" y="21866"/>
                  </a:cubicBezTo>
                  <a:cubicBezTo>
                    <a:pt x="2584" y="21841"/>
                    <a:pt x="2596" y="21829"/>
                    <a:pt x="2621" y="21804"/>
                  </a:cubicBezTo>
                  <a:close/>
                  <a:moveTo>
                    <a:pt x="3585" y="21472"/>
                  </a:moveTo>
                  <a:cubicBezTo>
                    <a:pt x="3590" y="21472"/>
                    <a:pt x="3595" y="21473"/>
                    <a:pt x="3600" y="21474"/>
                  </a:cubicBezTo>
                  <a:lnTo>
                    <a:pt x="3600" y="21547"/>
                  </a:lnTo>
                  <a:cubicBezTo>
                    <a:pt x="3539" y="21547"/>
                    <a:pt x="3490" y="21560"/>
                    <a:pt x="3441" y="21596"/>
                  </a:cubicBezTo>
                  <a:cubicBezTo>
                    <a:pt x="3257" y="21633"/>
                    <a:pt x="3159" y="21792"/>
                    <a:pt x="3012" y="21902"/>
                  </a:cubicBezTo>
                  <a:lnTo>
                    <a:pt x="2964" y="21951"/>
                  </a:lnTo>
                  <a:cubicBezTo>
                    <a:pt x="2951" y="21976"/>
                    <a:pt x="2951" y="22000"/>
                    <a:pt x="2964" y="22025"/>
                  </a:cubicBezTo>
                  <a:cubicBezTo>
                    <a:pt x="2931" y="22025"/>
                    <a:pt x="2908" y="22064"/>
                    <a:pt x="2869" y="22064"/>
                  </a:cubicBezTo>
                  <a:cubicBezTo>
                    <a:pt x="2864" y="22064"/>
                    <a:pt x="2859" y="22063"/>
                    <a:pt x="2853" y="22062"/>
                  </a:cubicBezTo>
                  <a:cubicBezTo>
                    <a:pt x="2817" y="22098"/>
                    <a:pt x="2829" y="22160"/>
                    <a:pt x="2829" y="22209"/>
                  </a:cubicBezTo>
                  <a:lnTo>
                    <a:pt x="2731" y="22331"/>
                  </a:lnTo>
                  <a:lnTo>
                    <a:pt x="2657" y="22368"/>
                  </a:lnTo>
                  <a:cubicBezTo>
                    <a:pt x="2657" y="22331"/>
                    <a:pt x="2657" y="22282"/>
                    <a:pt x="2645" y="22245"/>
                  </a:cubicBezTo>
                  <a:cubicBezTo>
                    <a:pt x="2682" y="22098"/>
                    <a:pt x="2743" y="21964"/>
                    <a:pt x="2829" y="21841"/>
                  </a:cubicBezTo>
                  <a:cubicBezTo>
                    <a:pt x="2866" y="21817"/>
                    <a:pt x="2890" y="21780"/>
                    <a:pt x="2902" y="21743"/>
                  </a:cubicBezTo>
                  <a:lnTo>
                    <a:pt x="2927" y="21743"/>
                  </a:lnTo>
                  <a:cubicBezTo>
                    <a:pt x="3086" y="21633"/>
                    <a:pt x="3257" y="21560"/>
                    <a:pt x="3441" y="21523"/>
                  </a:cubicBezTo>
                  <a:cubicBezTo>
                    <a:pt x="3453" y="21523"/>
                    <a:pt x="3478" y="21523"/>
                    <a:pt x="3490" y="21511"/>
                  </a:cubicBezTo>
                  <a:cubicBezTo>
                    <a:pt x="3523" y="21511"/>
                    <a:pt x="3546" y="21472"/>
                    <a:pt x="3585" y="21472"/>
                  </a:cubicBezTo>
                  <a:close/>
                  <a:moveTo>
                    <a:pt x="15893" y="22392"/>
                  </a:moveTo>
                  <a:cubicBezTo>
                    <a:pt x="15844" y="22453"/>
                    <a:pt x="15844" y="22539"/>
                    <a:pt x="15881" y="22600"/>
                  </a:cubicBezTo>
                  <a:lnTo>
                    <a:pt x="15893" y="22637"/>
                  </a:lnTo>
                  <a:cubicBezTo>
                    <a:pt x="15832" y="22551"/>
                    <a:pt x="15746" y="22502"/>
                    <a:pt x="15648" y="22502"/>
                  </a:cubicBezTo>
                  <a:cubicBezTo>
                    <a:pt x="15599" y="22502"/>
                    <a:pt x="15563" y="22502"/>
                    <a:pt x="15526" y="22490"/>
                  </a:cubicBezTo>
                  <a:cubicBezTo>
                    <a:pt x="15526" y="22478"/>
                    <a:pt x="15538" y="22466"/>
                    <a:pt x="15538" y="22441"/>
                  </a:cubicBezTo>
                  <a:cubicBezTo>
                    <a:pt x="15581" y="22484"/>
                    <a:pt x="15625" y="22501"/>
                    <a:pt x="15667" y="22501"/>
                  </a:cubicBezTo>
                  <a:cubicBezTo>
                    <a:pt x="15731" y="22501"/>
                    <a:pt x="15792" y="22461"/>
                    <a:pt x="15844" y="22417"/>
                  </a:cubicBezTo>
                  <a:lnTo>
                    <a:pt x="15893" y="22392"/>
                  </a:lnTo>
                  <a:close/>
                  <a:moveTo>
                    <a:pt x="2902" y="22209"/>
                  </a:moveTo>
                  <a:lnTo>
                    <a:pt x="2951" y="22233"/>
                  </a:lnTo>
                  <a:cubicBezTo>
                    <a:pt x="2964" y="22233"/>
                    <a:pt x="2976" y="22245"/>
                    <a:pt x="2988" y="22258"/>
                  </a:cubicBezTo>
                  <a:cubicBezTo>
                    <a:pt x="2866" y="22368"/>
                    <a:pt x="2804" y="22527"/>
                    <a:pt x="2804" y="22686"/>
                  </a:cubicBezTo>
                  <a:cubicBezTo>
                    <a:pt x="2804" y="22686"/>
                    <a:pt x="2804" y="22698"/>
                    <a:pt x="2817" y="22711"/>
                  </a:cubicBezTo>
                  <a:cubicBezTo>
                    <a:pt x="2780" y="22772"/>
                    <a:pt x="2743" y="22845"/>
                    <a:pt x="2731" y="22919"/>
                  </a:cubicBezTo>
                  <a:cubicBezTo>
                    <a:pt x="2621" y="22919"/>
                    <a:pt x="2657" y="22833"/>
                    <a:pt x="2670" y="22784"/>
                  </a:cubicBezTo>
                  <a:cubicBezTo>
                    <a:pt x="2694" y="22649"/>
                    <a:pt x="2743" y="22502"/>
                    <a:pt x="2780" y="22368"/>
                  </a:cubicBezTo>
                  <a:lnTo>
                    <a:pt x="2902" y="22209"/>
                  </a:lnTo>
                  <a:close/>
                  <a:moveTo>
                    <a:pt x="3784" y="22588"/>
                  </a:moveTo>
                  <a:lnTo>
                    <a:pt x="3784" y="22588"/>
                  </a:lnTo>
                  <a:cubicBezTo>
                    <a:pt x="3686" y="22711"/>
                    <a:pt x="3600" y="22845"/>
                    <a:pt x="3551" y="22992"/>
                  </a:cubicBezTo>
                  <a:cubicBezTo>
                    <a:pt x="3551" y="22992"/>
                    <a:pt x="3551" y="22980"/>
                    <a:pt x="3527" y="22968"/>
                  </a:cubicBezTo>
                  <a:cubicBezTo>
                    <a:pt x="3453" y="22857"/>
                    <a:pt x="3478" y="22723"/>
                    <a:pt x="3563" y="22637"/>
                  </a:cubicBezTo>
                  <a:lnTo>
                    <a:pt x="3600" y="22637"/>
                  </a:lnTo>
                  <a:cubicBezTo>
                    <a:pt x="3612" y="22637"/>
                    <a:pt x="3637" y="22637"/>
                    <a:pt x="3649" y="22625"/>
                  </a:cubicBezTo>
                  <a:cubicBezTo>
                    <a:pt x="3698" y="22625"/>
                    <a:pt x="3735" y="22600"/>
                    <a:pt x="3784" y="22588"/>
                  </a:cubicBezTo>
                  <a:close/>
                  <a:moveTo>
                    <a:pt x="2510" y="23066"/>
                  </a:moveTo>
                  <a:lnTo>
                    <a:pt x="2547" y="23090"/>
                  </a:lnTo>
                  <a:lnTo>
                    <a:pt x="2596" y="23102"/>
                  </a:lnTo>
                  <a:cubicBezTo>
                    <a:pt x="2559" y="23151"/>
                    <a:pt x="2535" y="23200"/>
                    <a:pt x="2523" y="23262"/>
                  </a:cubicBezTo>
                  <a:cubicBezTo>
                    <a:pt x="2510" y="23274"/>
                    <a:pt x="2498" y="23298"/>
                    <a:pt x="2498" y="23323"/>
                  </a:cubicBezTo>
                  <a:lnTo>
                    <a:pt x="2400" y="23335"/>
                  </a:lnTo>
                  <a:cubicBezTo>
                    <a:pt x="2364" y="23359"/>
                    <a:pt x="2339" y="23384"/>
                    <a:pt x="2315" y="23421"/>
                  </a:cubicBezTo>
                  <a:cubicBezTo>
                    <a:pt x="2364" y="23310"/>
                    <a:pt x="2425" y="23200"/>
                    <a:pt x="2498" y="23102"/>
                  </a:cubicBezTo>
                  <a:cubicBezTo>
                    <a:pt x="2510" y="23102"/>
                    <a:pt x="2510" y="23078"/>
                    <a:pt x="2510" y="23066"/>
                  </a:cubicBezTo>
                  <a:close/>
                  <a:moveTo>
                    <a:pt x="3012" y="22772"/>
                  </a:moveTo>
                  <a:lnTo>
                    <a:pt x="3012" y="22772"/>
                  </a:lnTo>
                  <a:cubicBezTo>
                    <a:pt x="2939" y="22919"/>
                    <a:pt x="2878" y="23066"/>
                    <a:pt x="2817" y="23213"/>
                  </a:cubicBezTo>
                  <a:cubicBezTo>
                    <a:pt x="2817" y="23225"/>
                    <a:pt x="2829" y="23237"/>
                    <a:pt x="2841" y="23249"/>
                  </a:cubicBezTo>
                  <a:cubicBezTo>
                    <a:pt x="2792" y="23298"/>
                    <a:pt x="2755" y="23347"/>
                    <a:pt x="2743" y="23408"/>
                  </a:cubicBezTo>
                  <a:cubicBezTo>
                    <a:pt x="2751" y="23409"/>
                    <a:pt x="2758" y="23410"/>
                    <a:pt x="2764" y="23410"/>
                  </a:cubicBezTo>
                  <a:cubicBezTo>
                    <a:pt x="2833" y="23410"/>
                    <a:pt x="2857" y="23354"/>
                    <a:pt x="2890" y="23298"/>
                  </a:cubicBezTo>
                  <a:lnTo>
                    <a:pt x="2927" y="23298"/>
                  </a:lnTo>
                  <a:lnTo>
                    <a:pt x="2792" y="23494"/>
                  </a:lnTo>
                  <a:cubicBezTo>
                    <a:pt x="2780" y="23519"/>
                    <a:pt x="2755" y="23555"/>
                    <a:pt x="2743" y="23580"/>
                  </a:cubicBezTo>
                  <a:cubicBezTo>
                    <a:pt x="2768" y="23482"/>
                    <a:pt x="2719" y="23372"/>
                    <a:pt x="2633" y="23323"/>
                  </a:cubicBezTo>
                  <a:cubicBezTo>
                    <a:pt x="2584" y="23237"/>
                    <a:pt x="2670" y="23176"/>
                    <a:pt x="2694" y="23102"/>
                  </a:cubicBezTo>
                  <a:cubicBezTo>
                    <a:pt x="2719" y="23066"/>
                    <a:pt x="2755" y="23029"/>
                    <a:pt x="2743" y="22980"/>
                  </a:cubicBezTo>
                  <a:cubicBezTo>
                    <a:pt x="2853" y="22968"/>
                    <a:pt x="2878" y="22870"/>
                    <a:pt x="2939" y="22796"/>
                  </a:cubicBezTo>
                  <a:cubicBezTo>
                    <a:pt x="2964" y="22796"/>
                    <a:pt x="2988" y="22784"/>
                    <a:pt x="3012" y="22772"/>
                  </a:cubicBezTo>
                  <a:close/>
                  <a:moveTo>
                    <a:pt x="2706" y="23690"/>
                  </a:moveTo>
                  <a:cubicBezTo>
                    <a:pt x="2706" y="23727"/>
                    <a:pt x="2719" y="23776"/>
                    <a:pt x="2755" y="23812"/>
                  </a:cubicBezTo>
                  <a:cubicBezTo>
                    <a:pt x="2694" y="23825"/>
                    <a:pt x="2645" y="23861"/>
                    <a:pt x="2608" y="23910"/>
                  </a:cubicBezTo>
                  <a:cubicBezTo>
                    <a:pt x="2633" y="23837"/>
                    <a:pt x="2670" y="23751"/>
                    <a:pt x="2706" y="23690"/>
                  </a:cubicBezTo>
                  <a:close/>
                  <a:moveTo>
                    <a:pt x="3551" y="23017"/>
                  </a:moveTo>
                  <a:cubicBezTo>
                    <a:pt x="3551" y="23029"/>
                    <a:pt x="3551" y="23053"/>
                    <a:pt x="3539" y="23066"/>
                  </a:cubicBezTo>
                  <a:cubicBezTo>
                    <a:pt x="3514" y="23127"/>
                    <a:pt x="3453" y="23164"/>
                    <a:pt x="3417" y="23213"/>
                  </a:cubicBezTo>
                  <a:cubicBezTo>
                    <a:pt x="3270" y="23396"/>
                    <a:pt x="3061" y="23543"/>
                    <a:pt x="3086" y="23812"/>
                  </a:cubicBezTo>
                  <a:cubicBezTo>
                    <a:pt x="3098" y="23837"/>
                    <a:pt x="3123" y="23861"/>
                    <a:pt x="3147" y="23874"/>
                  </a:cubicBezTo>
                  <a:cubicBezTo>
                    <a:pt x="3319" y="23874"/>
                    <a:pt x="3331" y="23678"/>
                    <a:pt x="3453" y="23629"/>
                  </a:cubicBezTo>
                  <a:cubicBezTo>
                    <a:pt x="3466" y="23629"/>
                    <a:pt x="3478" y="23617"/>
                    <a:pt x="3478" y="23604"/>
                  </a:cubicBezTo>
                  <a:lnTo>
                    <a:pt x="3514" y="23629"/>
                  </a:lnTo>
                  <a:cubicBezTo>
                    <a:pt x="3417" y="23702"/>
                    <a:pt x="3331" y="23776"/>
                    <a:pt x="3331" y="23910"/>
                  </a:cubicBezTo>
                  <a:cubicBezTo>
                    <a:pt x="3245" y="23984"/>
                    <a:pt x="3172" y="24082"/>
                    <a:pt x="3123" y="24192"/>
                  </a:cubicBezTo>
                  <a:cubicBezTo>
                    <a:pt x="3134" y="24194"/>
                    <a:pt x="3144" y="24195"/>
                    <a:pt x="3154" y="24195"/>
                  </a:cubicBezTo>
                  <a:cubicBezTo>
                    <a:pt x="3282" y="24195"/>
                    <a:pt x="3286" y="24053"/>
                    <a:pt x="3343" y="23996"/>
                  </a:cubicBezTo>
                  <a:lnTo>
                    <a:pt x="3343" y="23984"/>
                  </a:lnTo>
                  <a:cubicBezTo>
                    <a:pt x="3363" y="23985"/>
                    <a:pt x="3380" y="23986"/>
                    <a:pt x="3397" y="23986"/>
                  </a:cubicBezTo>
                  <a:cubicBezTo>
                    <a:pt x="3523" y="23986"/>
                    <a:pt x="3554" y="23940"/>
                    <a:pt x="3576" y="23788"/>
                  </a:cubicBezTo>
                  <a:cubicBezTo>
                    <a:pt x="3588" y="23837"/>
                    <a:pt x="3612" y="23861"/>
                    <a:pt x="3661" y="23874"/>
                  </a:cubicBezTo>
                  <a:lnTo>
                    <a:pt x="3612" y="23910"/>
                  </a:lnTo>
                  <a:cubicBezTo>
                    <a:pt x="3563" y="23959"/>
                    <a:pt x="3490" y="24008"/>
                    <a:pt x="3490" y="24094"/>
                  </a:cubicBezTo>
                  <a:cubicBezTo>
                    <a:pt x="3469" y="24091"/>
                    <a:pt x="3450" y="24089"/>
                    <a:pt x="3431" y="24089"/>
                  </a:cubicBezTo>
                  <a:cubicBezTo>
                    <a:pt x="3320" y="24089"/>
                    <a:pt x="3250" y="24153"/>
                    <a:pt x="3208" y="24290"/>
                  </a:cubicBezTo>
                  <a:lnTo>
                    <a:pt x="3184" y="24290"/>
                  </a:lnTo>
                  <a:cubicBezTo>
                    <a:pt x="3184" y="24278"/>
                    <a:pt x="3184" y="24278"/>
                    <a:pt x="3184" y="24266"/>
                  </a:cubicBezTo>
                  <a:cubicBezTo>
                    <a:pt x="3158" y="24246"/>
                    <a:pt x="3131" y="24233"/>
                    <a:pt x="3107" y="24233"/>
                  </a:cubicBezTo>
                  <a:cubicBezTo>
                    <a:pt x="3086" y="24233"/>
                    <a:pt x="3066" y="24243"/>
                    <a:pt x="3049" y="24266"/>
                  </a:cubicBezTo>
                  <a:lnTo>
                    <a:pt x="2964" y="24266"/>
                  </a:lnTo>
                  <a:cubicBezTo>
                    <a:pt x="2829" y="23935"/>
                    <a:pt x="3086" y="23262"/>
                    <a:pt x="3514" y="23053"/>
                  </a:cubicBezTo>
                  <a:cubicBezTo>
                    <a:pt x="3527" y="23041"/>
                    <a:pt x="3539" y="23029"/>
                    <a:pt x="3551" y="23017"/>
                  </a:cubicBezTo>
                  <a:close/>
                  <a:moveTo>
                    <a:pt x="23080" y="24657"/>
                  </a:moveTo>
                  <a:lnTo>
                    <a:pt x="23080" y="24657"/>
                  </a:lnTo>
                  <a:cubicBezTo>
                    <a:pt x="23215" y="24731"/>
                    <a:pt x="23350" y="24816"/>
                    <a:pt x="23472" y="24902"/>
                  </a:cubicBezTo>
                  <a:cubicBezTo>
                    <a:pt x="23803" y="25086"/>
                    <a:pt x="24182" y="25086"/>
                    <a:pt x="24488" y="25318"/>
                  </a:cubicBezTo>
                  <a:cubicBezTo>
                    <a:pt x="24770" y="25527"/>
                    <a:pt x="25137" y="25637"/>
                    <a:pt x="25137" y="26090"/>
                  </a:cubicBezTo>
                  <a:cubicBezTo>
                    <a:pt x="25174" y="26016"/>
                    <a:pt x="25211" y="25918"/>
                    <a:pt x="25223" y="25833"/>
                  </a:cubicBezTo>
                  <a:cubicBezTo>
                    <a:pt x="25248" y="25857"/>
                    <a:pt x="25260" y="25894"/>
                    <a:pt x="25272" y="25943"/>
                  </a:cubicBezTo>
                  <a:cubicBezTo>
                    <a:pt x="25260" y="26041"/>
                    <a:pt x="25223" y="26151"/>
                    <a:pt x="25223" y="26249"/>
                  </a:cubicBezTo>
                  <a:cubicBezTo>
                    <a:pt x="25217" y="26306"/>
                    <a:pt x="25230" y="26327"/>
                    <a:pt x="25251" y="26327"/>
                  </a:cubicBezTo>
                  <a:cubicBezTo>
                    <a:pt x="25271" y="26327"/>
                    <a:pt x="25297" y="26309"/>
                    <a:pt x="25321" y="26286"/>
                  </a:cubicBezTo>
                  <a:cubicBezTo>
                    <a:pt x="25333" y="26310"/>
                    <a:pt x="25358" y="26347"/>
                    <a:pt x="25370" y="26384"/>
                  </a:cubicBezTo>
                  <a:cubicBezTo>
                    <a:pt x="25333" y="26445"/>
                    <a:pt x="25297" y="26518"/>
                    <a:pt x="25272" y="26604"/>
                  </a:cubicBezTo>
                  <a:lnTo>
                    <a:pt x="25272" y="26616"/>
                  </a:lnTo>
                  <a:cubicBezTo>
                    <a:pt x="25223" y="26653"/>
                    <a:pt x="25162" y="26714"/>
                    <a:pt x="25235" y="26763"/>
                  </a:cubicBezTo>
                  <a:cubicBezTo>
                    <a:pt x="25240" y="26767"/>
                    <a:pt x="25245" y="26768"/>
                    <a:pt x="25250" y="26768"/>
                  </a:cubicBezTo>
                  <a:cubicBezTo>
                    <a:pt x="25282" y="26768"/>
                    <a:pt x="25310" y="26709"/>
                    <a:pt x="25321" y="26678"/>
                  </a:cubicBezTo>
                  <a:lnTo>
                    <a:pt x="25321" y="26678"/>
                  </a:lnTo>
                  <a:cubicBezTo>
                    <a:pt x="25394" y="26812"/>
                    <a:pt x="25309" y="26947"/>
                    <a:pt x="25297" y="27094"/>
                  </a:cubicBezTo>
                  <a:cubicBezTo>
                    <a:pt x="25289" y="27152"/>
                    <a:pt x="25269" y="27188"/>
                    <a:pt x="25234" y="27188"/>
                  </a:cubicBezTo>
                  <a:cubicBezTo>
                    <a:pt x="25209" y="27188"/>
                    <a:pt x="25177" y="27171"/>
                    <a:pt x="25137" y="27131"/>
                  </a:cubicBezTo>
                  <a:cubicBezTo>
                    <a:pt x="24990" y="26984"/>
                    <a:pt x="24819" y="26849"/>
                    <a:pt x="24660" y="26702"/>
                  </a:cubicBezTo>
                  <a:cubicBezTo>
                    <a:pt x="24403" y="26482"/>
                    <a:pt x="24280" y="26151"/>
                    <a:pt x="24011" y="25943"/>
                  </a:cubicBezTo>
                  <a:cubicBezTo>
                    <a:pt x="23840" y="25820"/>
                    <a:pt x="23705" y="25674"/>
                    <a:pt x="23607" y="25502"/>
                  </a:cubicBezTo>
                  <a:cubicBezTo>
                    <a:pt x="23521" y="25318"/>
                    <a:pt x="23386" y="25159"/>
                    <a:pt x="23240" y="25025"/>
                  </a:cubicBezTo>
                  <a:cubicBezTo>
                    <a:pt x="23129" y="24927"/>
                    <a:pt x="23080" y="24792"/>
                    <a:pt x="23080" y="24657"/>
                  </a:cubicBezTo>
                  <a:close/>
                  <a:moveTo>
                    <a:pt x="26117" y="27437"/>
                  </a:moveTo>
                  <a:cubicBezTo>
                    <a:pt x="26141" y="27473"/>
                    <a:pt x="26166" y="27498"/>
                    <a:pt x="26203" y="27510"/>
                  </a:cubicBezTo>
                  <a:cubicBezTo>
                    <a:pt x="26154" y="27559"/>
                    <a:pt x="26154" y="27645"/>
                    <a:pt x="26215" y="27694"/>
                  </a:cubicBezTo>
                  <a:cubicBezTo>
                    <a:pt x="26117" y="27731"/>
                    <a:pt x="26080" y="27792"/>
                    <a:pt x="26080" y="27853"/>
                  </a:cubicBezTo>
                  <a:lnTo>
                    <a:pt x="26080" y="27865"/>
                  </a:lnTo>
                  <a:cubicBezTo>
                    <a:pt x="26068" y="27828"/>
                    <a:pt x="26068" y="27780"/>
                    <a:pt x="26080" y="27743"/>
                  </a:cubicBezTo>
                  <a:cubicBezTo>
                    <a:pt x="26092" y="27645"/>
                    <a:pt x="26105" y="27535"/>
                    <a:pt x="26117" y="27437"/>
                  </a:cubicBezTo>
                  <a:close/>
                  <a:moveTo>
                    <a:pt x="22676" y="1"/>
                  </a:moveTo>
                  <a:cubicBezTo>
                    <a:pt x="22538" y="1"/>
                    <a:pt x="22401" y="47"/>
                    <a:pt x="22285" y="133"/>
                  </a:cubicBezTo>
                  <a:cubicBezTo>
                    <a:pt x="22223" y="145"/>
                    <a:pt x="22150" y="157"/>
                    <a:pt x="22089" y="169"/>
                  </a:cubicBezTo>
                  <a:cubicBezTo>
                    <a:pt x="22113" y="145"/>
                    <a:pt x="22162" y="133"/>
                    <a:pt x="22101" y="84"/>
                  </a:cubicBezTo>
                  <a:lnTo>
                    <a:pt x="22101" y="84"/>
                  </a:lnTo>
                  <a:lnTo>
                    <a:pt x="21929" y="133"/>
                  </a:lnTo>
                  <a:cubicBezTo>
                    <a:pt x="21929" y="145"/>
                    <a:pt x="21929" y="145"/>
                    <a:pt x="21929" y="157"/>
                  </a:cubicBezTo>
                  <a:lnTo>
                    <a:pt x="21917" y="157"/>
                  </a:lnTo>
                  <a:cubicBezTo>
                    <a:pt x="21912" y="157"/>
                    <a:pt x="21907" y="156"/>
                    <a:pt x="21902" y="156"/>
                  </a:cubicBezTo>
                  <a:cubicBezTo>
                    <a:pt x="21792" y="156"/>
                    <a:pt x="21766" y="281"/>
                    <a:pt x="21672" y="304"/>
                  </a:cubicBezTo>
                  <a:cubicBezTo>
                    <a:pt x="21650" y="323"/>
                    <a:pt x="21625" y="328"/>
                    <a:pt x="21599" y="328"/>
                  </a:cubicBezTo>
                  <a:cubicBezTo>
                    <a:pt x="21569" y="328"/>
                    <a:pt x="21538" y="321"/>
                    <a:pt x="21507" y="321"/>
                  </a:cubicBezTo>
                  <a:cubicBezTo>
                    <a:pt x="21476" y="321"/>
                    <a:pt x="21445" y="328"/>
                    <a:pt x="21415" y="353"/>
                  </a:cubicBezTo>
                  <a:lnTo>
                    <a:pt x="21317" y="390"/>
                  </a:lnTo>
                  <a:cubicBezTo>
                    <a:pt x="21170" y="427"/>
                    <a:pt x="21036" y="488"/>
                    <a:pt x="20901" y="573"/>
                  </a:cubicBezTo>
                  <a:cubicBezTo>
                    <a:pt x="20779" y="586"/>
                    <a:pt x="20668" y="635"/>
                    <a:pt x="20583" y="720"/>
                  </a:cubicBezTo>
                  <a:cubicBezTo>
                    <a:pt x="20485" y="757"/>
                    <a:pt x="20399" y="818"/>
                    <a:pt x="20338" y="904"/>
                  </a:cubicBezTo>
                  <a:cubicBezTo>
                    <a:pt x="20313" y="929"/>
                    <a:pt x="20338" y="965"/>
                    <a:pt x="20374" y="978"/>
                  </a:cubicBezTo>
                  <a:cubicBezTo>
                    <a:pt x="20362" y="990"/>
                    <a:pt x="20338" y="1002"/>
                    <a:pt x="20325" y="1014"/>
                  </a:cubicBezTo>
                  <a:cubicBezTo>
                    <a:pt x="20264" y="1026"/>
                    <a:pt x="20215" y="1051"/>
                    <a:pt x="20166" y="1088"/>
                  </a:cubicBezTo>
                  <a:cubicBezTo>
                    <a:pt x="20130" y="1124"/>
                    <a:pt x="20068" y="1112"/>
                    <a:pt x="20044" y="1173"/>
                  </a:cubicBezTo>
                  <a:lnTo>
                    <a:pt x="19995" y="1222"/>
                  </a:lnTo>
                  <a:cubicBezTo>
                    <a:pt x="19921" y="1235"/>
                    <a:pt x="19885" y="1284"/>
                    <a:pt x="19872" y="1357"/>
                  </a:cubicBezTo>
                  <a:cubicBezTo>
                    <a:pt x="19860" y="1357"/>
                    <a:pt x="19860" y="1369"/>
                    <a:pt x="19860" y="1369"/>
                  </a:cubicBezTo>
                  <a:cubicBezTo>
                    <a:pt x="19762" y="1406"/>
                    <a:pt x="19689" y="1455"/>
                    <a:pt x="19615" y="1516"/>
                  </a:cubicBezTo>
                  <a:cubicBezTo>
                    <a:pt x="19603" y="1516"/>
                    <a:pt x="19603" y="1528"/>
                    <a:pt x="19603" y="1541"/>
                  </a:cubicBezTo>
                  <a:cubicBezTo>
                    <a:pt x="19579" y="1577"/>
                    <a:pt x="19566" y="1614"/>
                    <a:pt x="19554" y="1651"/>
                  </a:cubicBezTo>
                  <a:cubicBezTo>
                    <a:pt x="19517" y="1663"/>
                    <a:pt x="19468" y="1651"/>
                    <a:pt x="19432" y="1700"/>
                  </a:cubicBezTo>
                  <a:cubicBezTo>
                    <a:pt x="19370" y="1761"/>
                    <a:pt x="19321" y="1835"/>
                    <a:pt x="19297" y="1920"/>
                  </a:cubicBezTo>
                  <a:cubicBezTo>
                    <a:pt x="19272" y="1933"/>
                    <a:pt x="19211" y="1920"/>
                    <a:pt x="19187" y="1945"/>
                  </a:cubicBezTo>
                  <a:lnTo>
                    <a:pt x="19175" y="1945"/>
                  </a:lnTo>
                  <a:cubicBezTo>
                    <a:pt x="19165" y="1942"/>
                    <a:pt x="19155" y="1940"/>
                    <a:pt x="19145" y="1940"/>
                  </a:cubicBezTo>
                  <a:cubicBezTo>
                    <a:pt x="19120" y="1940"/>
                    <a:pt x="19098" y="1951"/>
                    <a:pt x="19089" y="1969"/>
                  </a:cubicBezTo>
                  <a:lnTo>
                    <a:pt x="19040" y="2006"/>
                  </a:lnTo>
                  <a:cubicBezTo>
                    <a:pt x="18991" y="2030"/>
                    <a:pt x="18942" y="2030"/>
                    <a:pt x="18917" y="2079"/>
                  </a:cubicBezTo>
                  <a:cubicBezTo>
                    <a:pt x="18844" y="2153"/>
                    <a:pt x="18917" y="2226"/>
                    <a:pt x="18917" y="2300"/>
                  </a:cubicBezTo>
                  <a:cubicBezTo>
                    <a:pt x="18930" y="2410"/>
                    <a:pt x="18966" y="2520"/>
                    <a:pt x="18770" y="2532"/>
                  </a:cubicBezTo>
                  <a:cubicBezTo>
                    <a:pt x="18660" y="2532"/>
                    <a:pt x="18611" y="2667"/>
                    <a:pt x="18673" y="2802"/>
                  </a:cubicBezTo>
                  <a:cubicBezTo>
                    <a:pt x="18623" y="2812"/>
                    <a:pt x="18590" y="2845"/>
                    <a:pt x="18547" y="2845"/>
                  </a:cubicBezTo>
                  <a:cubicBezTo>
                    <a:pt x="18536" y="2845"/>
                    <a:pt x="18525" y="2843"/>
                    <a:pt x="18513" y="2839"/>
                  </a:cubicBezTo>
                  <a:lnTo>
                    <a:pt x="18477" y="2839"/>
                  </a:lnTo>
                  <a:cubicBezTo>
                    <a:pt x="18432" y="2794"/>
                    <a:pt x="18388" y="2770"/>
                    <a:pt x="18344" y="2770"/>
                  </a:cubicBezTo>
                  <a:cubicBezTo>
                    <a:pt x="18302" y="2770"/>
                    <a:pt x="18261" y="2791"/>
                    <a:pt x="18220" y="2839"/>
                  </a:cubicBezTo>
                  <a:cubicBezTo>
                    <a:pt x="18220" y="2839"/>
                    <a:pt x="18207" y="2851"/>
                    <a:pt x="18220" y="2851"/>
                  </a:cubicBezTo>
                  <a:cubicBezTo>
                    <a:pt x="18220" y="2863"/>
                    <a:pt x="18220" y="2875"/>
                    <a:pt x="18232" y="2875"/>
                  </a:cubicBezTo>
                  <a:cubicBezTo>
                    <a:pt x="18244" y="2888"/>
                    <a:pt x="18268" y="2888"/>
                    <a:pt x="18293" y="2900"/>
                  </a:cubicBezTo>
                  <a:cubicBezTo>
                    <a:pt x="18379" y="2961"/>
                    <a:pt x="18575" y="2924"/>
                    <a:pt x="18562" y="3083"/>
                  </a:cubicBezTo>
                  <a:cubicBezTo>
                    <a:pt x="18562" y="3083"/>
                    <a:pt x="18562" y="3096"/>
                    <a:pt x="18562" y="3096"/>
                  </a:cubicBezTo>
                  <a:cubicBezTo>
                    <a:pt x="18550" y="3120"/>
                    <a:pt x="18526" y="3157"/>
                    <a:pt x="18513" y="3181"/>
                  </a:cubicBezTo>
                  <a:cubicBezTo>
                    <a:pt x="18487" y="3203"/>
                    <a:pt x="18449" y="3208"/>
                    <a:pt x="18406" y="3208"/>
                  </a:cubicBezTo>
                  <a:cubicBezTo>
                    <a:pt x="18366" y="3208"/>
                    <a:pt x="18323" y="3203"/>
                    <a:pt x="18280" y="3203"/>
                  </a:cubicBezTo>
                  <a:cubicBezTo>
                    <a:pt x="18264" y="3203"/>
                    <a:pt x="18247" y="3204"/>
                    <a:pt x="18232" y="3206"/>
                  </a:cubicBezTo>
                  <a:cubicBezTo>
                    <a:pt x="18317" y="3243"/>
                    <a:pt x="18403" y="3304"/>
                    <a:pt x="18464" y="3377"/>
                  </a:cubicBezTo>
                  <a:cubicBezTo>
                    <a:pt x="18452" y="3451"/>
                    <a:pt x="18464" y="3537"/>
                    <a:pt x="18477" y="3610"/>
                  </a:cubicBezTo>
                  <a:cubicBezTo>
                    <a:pt x="18447" y="3588"/>
                    <a:pt x="18413" y="3570"/>
                    <a:pt x="18383" y="3570"/>
                  </a:cubicBezTo>
                  <a:cubicBezTo>
                    <a:pt x="18363" y="3570"/>
                    <a:pt x="18344" y="3578"/>
                    <a:pt x="18330" y="3598"/>
                  </a:cubicBezTo>
                  <a:cubicBezTo>
                    <a:pt x="18293" y="3634"/>
                    <a:pt x="18366" y="3647"/>
                    <a:pt x="18415" y="3659"/>
                  </a:cubicBezTo>
                  <a:cubicBezTo>
                    <a:pt x="18464" y="3659"/>
                    <a:pt x="18501" y="3671"/>
                    <a:pt x="18513" y="3732"/>
                  </a:cubicBezTo>
                  <a:cubicBezTo>
                    <a:pt x="18513" y="3781"/>
                    <a:pt x="18464" y="3781"/>
                    <a:pt x="18428" y="3794"/>
                  </a:cubicBezTo>
                  <a:cubicBezTo>
                    <a:pt x="18418" y="3794"/>
                    <a:pt x="18407" y="3793"/>
                    <a:pt x="18395" y="3793"/>
                  </a:cubicBezTo>
                  <a:cubicBezTo>
                    <a:pt x="18347" y="3793"/>
                    <a:pt x="18288" y="3801"/>
                    <a:pt x="18268" y="3879"/>
                  </a:cubicBezTo>
                  <a:cubicBezTo>
                    <a:pt x="18391" y="3879"/>
                    <a:pt x="18513" y="3879"/>
                    <a:pt x="18562" y="4026"/>
                  </a:cubicBezTo>
                  <a:cubicBezTo>
                    <a:pt x="18575" y="4063"/>
                    <a:pt x="18611" y="4087"/>
                    <a:pt x="18648" y="4100"/>
                  </a:cubicBezTo>
                  <a:lnTo>
                    <a:pt x="18660" y="4124"/>
                  </a:lnTo>
                  <a:lnTo>
                    <a:pt x="18636" y="4112"/>
                  </a:lnTo>
                  <a:lnTo>
                    <a:pt x="18636" y="4112"/>
                  </a:lnTo>
                  <a:cubicBezTo>
                    <a:pt x="18709" y="4210"/>
                    <a:pt x="18758" y="4320"/>
                    <a:pt x="18770" y="4430"/>
                  </a:cubicBezTo>
                  <a:cubicBezTo>
                    <a:pt x="18770" y="4443"/>
                    <a:pt x="18783" y="4443"/>
                    <a:pt x="18795" y="4443"/>
                  </a:cubicBezTo>
                  <a:cubicBezTo>
                    <a:pt x="18795" y="4455"/>
                    <a:pt x="18795" y="4479"/>
                    <a:pt x="18807" y="4492"/>
                  </a:cubicBezTo>
                  <a:cubicBezTo>
                    <a:pt x="18783" y="4504"/>
                    <a:pt x="18783" y="4541"/>
                    <a:pt x="18807" y="4614"/>
                  </a:cubicBezTo>
                  <a:cubicBezTo>
                    <a:pt x="18807" y="4626"/>
                    <a:pt x="18819" y="4638"/>
                    <a:pt x="18819" y="4651"/>
                  </a:cubicBezTo>
                  <a:cubicBezTo>
                    <a:pt x="18905" y="4700"/>
                    <a:pt x="18954" y="4798"/>
                    <a:pt x="18942" y="4896"/>
                  </a:cubicBezTo>
                  <a:cubicBezTo>
                    <a:pt x="18930" y="4994"/>
                    <a:pt x="18979" y="5079"/>
                    <a:pt x="19052" y="5128"/>
                  </a:cubicBezTo>
                  <a:cubicBezTo>
                    <a:pt x="19062" y="5133"/>
                    <a:pt x="19072" y="5136"/>
                    <a:pt x="19082" y="5136"/>
                  </a:cubicBezTo>
                  <a:cubicBezTo>
                    <a:pt x="19095" y="5136"/>
                    <a:pt x="19106" y="5130"/>
                    <a:pt x="19113" y="5116"/>
                  </a:cubicBezTo>
                  <a:cubicBezTo>
                    <a:pt x="19126" y="5140"/>
                    <a:pt x="19138" y="5177"/>
                    <a:pt x="19150" y="5214"/>
                  </a:cubicBezTo>
                  <a:cubicBezTo>
                    <a:pt x="18966" y="5263"/>
                    <a:pt x="18783" y="5300"/>
                    <a:pt x="18587" y="5312"/>
                  </a:cubicBezTo>
                  <a:cubicBezTo>
                    <a:pt x="18538" y="5349"/>
                    <a:pt x="18513" y="5398"/>
                    <a:pt x="18611" y="5422"/>
                  </a:cubicBezTo>
                  <a:cubicBezTo>
                    <a:pt x="18624" y="5425"/>
                    <a:pt x="18638" y="5427"/>
                    <a:pt x="18653" y="5427"/>
                  </a:cubicBezTo>
                  <a:cubicBezTo>
                    <a:pt x="18692" y="5427"/>
                    <a:pt x="18735" y="5416"/>
                    <a:pt x="18770" y="5398"/>
                  </a:cubicBezTo>
                  <a:lnTo>
                    <a:pt x="19028" y="5398"/>
                  </a:lnTo>
                  <a:cubicBezTo>
                    <a:pt x="19064" y="5471"/>
                    <a:pt x="19003" y="5581"/>
                    <a:pt x="19126" y="5606"/>
                  </a:cubicBezTo>
                  <a:lnTo>
                    <a:pt x="19138" y="5606"/>
                  </a:lnTo>
                  <a:cubicBezTo>
                    <a:pt x="19138" y="5655"/>
                    <a:pt x="19150" y="5691"/>
                    <a:pt x="19162" y="5716"/>
                  </a:cubicBezTo>
                  <a:cubicBezTo>
                    <a:pt x="19187" y="5826"/>
                    <a:pt x="19224" y="5924"/>
                    <a:pt x="19260" y="6022"/>
                  </a:cubicBezTo>
                  <a:cubicBezTo>
                    <a:pt x="19260" y="6034"/>
                    <a:pt x="19272" y="6047"/>
                    <a:pt x="19272" y="6059"/>
                  </a:cubicBezTo>
                  <a:cubicBezTo>
                    <a:pt x="19309" y="6291"/>
                    <a:pt x="19358" y="6524"/>
                    <a:pt x="19113" y="6695"/>
                  </a:cubicBezTo>
                  <a:cubicBezTo>
                    <a:pt x="19064" y="6793"/>
                    <a:pt x="18979" y="6867"/>
                    <a:pt x="18893" y="6928"/>
                  </a:cubicBezTo>
                  <a:cubicBezTo>
                    <a:pt x="18866" y="7025"/>
                    <a:pt x="18897" y="7071"/>
                    <a:pt x="18958" y="7071"/>
                  </a:cubicBezTo>
                  <a:cubicBezTo>
                    <a:pt x="18981" y="7071"/>
                    <a:pt x="19009" y="7064"/>
                    <a:pt x="19040" y="7051"/>
                  </a:cubicBezTo>
                  <a:lnTo>
                    <a:pt x="19040" y="7051"/>
                  </a:lnTo>
                  <a:cubicBezTo>
                    <a:pt x="18881" y="7136"/>
                    <a:pt x="18783" y="7295"/>
                    <a:pt x="18770" y="7479"/>
                  </a:cubicBezTo>
                  <a:cubicBezTo>
                    <a:pt x="18722" y="7516"/>
                    <a:pt x="18685" y="7565"/>
                    <a:pt x="18673" y="7614"/>
                  </a:cubicBezTo>
                  <a:cubicBezTo>
                    <a:pt x="18550" y="7712"/>
                    <a:pt x="18440" y="7834"/>
                    <a:pt x="18342" y="7957"/>
                  </a:cubicBezTo>
                  <a:cubicBezTo>
                    <a:pt x="18256" y="8018"/>
                    <a:pt x="18195" y="8091"/>
                    <a:pt x="18158" y="8177"/>
                  </a:cubicBezTo>
                  <a:cubicBezTo>
                    <a:pt x="18134" y="8177"/>
                    <a:pt x="18085" y="8177"/>
                    <a:pt x="18073" y="8226"/>
                  </a:cubicBezTo>
                  <a:cubicBezTo>
                    <a:pt x="18036" y="8238"/>
                    <a:pt x="17999" y="8275"/>
                    <a:pt x="17999" y="8312"/>
                  </a:cubicBezTo>
                  <a:cubicBezTo>
                    <a:pt x="17950" y="8348"/>
                    <a:pt x="17938" y="8397"/>
                    <a:pt x="17913" y="8446"/>
                  </a:cubicBezTo>
                  <a:cubicBezTo>
                    <a:pt x="17933" y="8466"/>
                    <a:pt x="17948" y="8473"/>
                    <a:pt x="17962" y="8473"/>
                  </a:cubicBezTo>
                  <a:cubicBezTo>
                    <a:pt x="17992" y="8473"/>
                    <a:pt x="18015" y="8439"/>
                    <a:pt x="18048" y="8422"/>
                  </a:cubicBezTo>
                  <a:cubicBezTo>
                    <a:pt x="18048" y="8434"/>
                    <a:pt x="18048" y="8446"/>
                    <a:pt x="18060" y="8459"/>
                  </a:cubicBezTo>
                  <a:cubicBezTo>
                    <a:pt x="18011" y="8569"/>
                    <a:pt x="17962" y="8679"/>
                    <a:pt x="17913" y="8789"/>
                  </a:cubicBezTo>
                  <a:lnTo>
                    <a:pt x="17730" y="9010"/>
                  </a:lnTo>
                  <a:cubicBezTo>
                    <a:pt x="17620" y="9108"/>
                    <a:pt x="17424" y="9108"/>
                    <a:pt x="17387" y="9303"/>
                  </a:cubicBezTo>
                  <a:lnTo>
                    <a:pt x="17252" y="9438"/>
                  </a:lnTo>
                  <a:cubicBezTo>
                    <a:pt x="17228" y="9475"/>
                    <a:pt x="17216" y="9524"/>
                    <a:pt x="17228" y="9573"/>
                  </a:cubicBezTo>
                  <a:cubicBezTo>
                    <a:pt x="17105" y="9622"/>
                    <a:pt x="17142" y="9793"/>
                    <a:pt x="17044" y="9867"/>
                  </a:cubicBezTo>
                  <a:lnTo>
                    <a:pt x="16860" y="10038"/>
                  </a:lnTo>
                  <a:lnTo>
                    <a:pt x="16848" y="10063"/>
                  </a:lnTo>
                  <a:cubicBezTo>
                    <a:pt x="16787" y="10063"/>
                    <a:pt x="16738" y="10124"/>
                    <a:pt x="16701" y="10173"/>
                  </a:cubicBezTo>
                  <a:lnTo>
                    <a:pt x="16603" y="10258"/>
                  </a:lnTo>
                  <a:cubicBezTo>
                    <a:pt x="16432" y="10369"/>
                    <a:pt x="16273" y="10503"/>
                    <a:pt x="16150" y="10662"/>
                  </a:cubicBezTo>
                  <a:cubicBezTo>
                    <a:pt x="16077" y="10662"/>
                    <a:pt x="16016" y="10711"/>
                    <a:pt x="16016" y="10785"/>
                  </a:cubicBezTo>
                  <a:lnTo>
                    <a:pt x="15954" y="10871"/>
                  </a:lnTo>
                  <a:cubicBezTo>
                    <a:pt x="15734" y="10883"/>
                    <a:pt x="15709" y="11067"/>
                    <a:pt x="15673" y="11226"/>
                  </a:cubicBezTo>
                  <a:cubicBezTo>
                    <a:pt x="15599" y="11250"/>
                    <a:pt x="15587" y="11336"/>
                    <a:pt x="15538" y="11373"/>
                  </a:cubicBezTo>
                  <a:lnTo>
                    <a:pt x="15367" y="11556"/>
                  </a:lnTo>
                  <a:cubicBezTo>
                    <a:pt x="15305" y="11581"/>
                    <a:pt x="15244" y="11618"/>
                    <a:pt x="15195" y="11654"/>
                  </a:cubicBezTo>
                  <a:cubicBezTo>
                    <a:pt x="15122" y="11666"/>
                    <a:pt x="15122" y="11728"/>
                    <a:pt x="15110" y="11777"/>
                  </a:cubicBezTo>
                  <a:cubicBezTo>
                    <a:pt x="15085" y="11826"/>
                    <a:pt x="15036" y="11875"/>
                    <a:pt x="15073" y="11936"/>
                  </a:cubicBezTo>
                  <a:cubicBezTo>
                    <a:pt x="15085" y="11948"/>
                    <a:pt x="15097" y="11960"/>
                    <a:pt x="15110" y="11960"/>
                  </a:cubicBezTo>
                  <a:cubicBezTo>
                    <a:pt x="15048" y="11973"/>
                    <a:pt x="14999" y="12009"/>
                    <a:pt x="14975" y="12071"/>
                  </a:cubicBezTo>
                  <a:lnTo>
                    <a:pt x="14828" y="12156"/>
                  </a:lnTo>
                  <a:cubicBezTo>
                    <a:pt x="14742" y="12205"/>
                    <a:pt x="14632" y="12205"/>
                    <a:pt x="14559" y="12279"/>
                  </a:cubicBezTo>
                  <a:cubicBezTo>
                    <a:pt x="14522" y="12315"/>
                    <a:pt x="14424" y="12328"/>
                    <a:pt x="14448" y="12413"/>
                  </a:cubicBezTo>
                  <a:cubicBezTo>
                    <a:pt x="14473" y="12487"/>
                    <a:pt x="14534" y="12487"/>
                    <a:pt x="14595" y="12487"/>
                  </a:cubicBezTo>
                  <a:cubicBezTo>
                    <a:pt x="14546" y="12536"/>
                    <a:pt x="14510" y="12585"/>
                    <a:pt x="14497" y="12658"/>
                  </a:cubicBezTo>
                  <a:lnTo>
                    <a:pt x="14473" y="12658"/>
                  </a:lnTo>
                  <a:cubicBezTo>
                    <a:pt x="14338" y="12658"/>
                    <a:pt x="14350" y="12768"/>
                    <a:pt x="14314" y="12866"/>
                  </a:cubicBezTo>
                  <a:cubicBezTo>
                    <a:pt x="14277" y="12879"/>
                    <a:pt x="14240" y="12903"/>
                    <a:pt x="14228" y="12952"/>
                  </a:cubicBezTo>
                  <a:cubicBezTo>
                    <a:pt x="14130" y="12977"/>
                    <a:pt x="14032" y="12977"/>
                    <a:pt x="13971" y="13075"/>
                  </a:cubicBezTo>
                  <a:cubicBezTo>
                    <a:pt x="13910" y="13087"/>
                    <a:pt x="13861" y="13099"/>
                    <a:pt x="13848" y="13172"/>
                  </a:cubicBezTo>
                  <a:cubicBezTo>
                    <a:pt x="13653" y="13283"/>
                    <a:pt x="13653" y="13515"/>
                    <a:pt x="13542" y="13687"/>
                  </a:cubicBezTo>
                  <a:cubicBezTo>
                    <a:pt x="13493" y="13748"/>
                    <a:pt x="13420" y="13809"/>
                    <a:pt x="13420" y="13895"/>
                  </a:cubicBezTo>
                  <a:cubicBezTo>
                    <a:pt x="13395" y="13919"/>
                    <a:pt x="13371" y="13944"/>
                    <a:pt x="13359" y="13993"/>
                  </a:cubicBezTo>
                  <a:lnTo>
                    <a:pt x="13322" y="14030"/>
                  </a:lnTo>
                  <a:cubicBezTo>
                    <a:pt x="13187" y="14238"/>
                    <a:pt x="12918" y="14348"/>
                    <a:pt x="12930" y="14642"/>
                  </a:cubicBezTo>
                  <a:cubicBezTo>
                    <a:pt x="12881" y="14727"/>
                    <a:pt x="12844" y="14825"/>
                    <a:pt x="12844" y="14923"/>
                  </a:cubicBezTo>
                  <a:cubicBezTo>
                    <a:pt x="12881" y="14985"/>
                    <a:pt x="12808" y="15058"/>
                    <a:pt x="12881" y="15119"/>
                  </a:cubicBezTo>
                  <a:cubicBezTo>
                    <a:pt x="12955" y="15291"/>
                    <a:pt x="13053" y="15450"/>
                    <a:pt x="13187" y="15597"/>
                  </a:cubicBezTo>
                  <a:cubicBezTo>
                    <a:pt x="13187" y="15621"/>
                    <a:pt x="13212" y="15646"/>
                    <a:pt x="13236" y="15658"/>
                  </a:cubicBezTo>
                  <a:cubicBezTo>
                    <a:pt x="13285" y="15780"/>
                    <a:pt x="13395" y="15854"/>
                    <a:pt x="13432" y="15976"/>
                  </a:cubicBezTo>
                  <a:cubicBezTo>
                    <a:pt x="13444" y="16074"/>
                    <a:pt x="13481" y="16160"/>
                    <a:pt x="13530" y="16246"/>
                  </a:cubicBezTo>
                  <a:lnTo>
                    <a:pt x="13628" y="16331"/>
                  </a:lnTo>
                  <a:cubicBezTo>
                    <a:pt x="13861" y="16356"/>
                    <a:pt x="14032" y="16552"/>
                    <a:pt x="14032" y="16784"/>
                  </a:cubicBezTo>
                  <a:cubicBezTo>
                    <a:pt x="14025" y="16787"/>
                    <a:pt x="14018" y="16788"/>
                    <a:pt x="14011" y="16788"/>
                  </a:cubicBezTo>
                  <a:cubicBezTo>
                    <a:pt x="13962" y="16788"/>
                    <a:pt x="13934" y="16728"/>
                    <a:pt x="13875" y="16728"/>
                  </a:cubicBezTo>
                  <a:cubicBezTo>
                    <a:pt x="13863" y="16728"/>
                    <a:pt x="13850" y="16730"/>
                    <a:pt x="13836" y="16735"/>
                  </a:cubicBezTo>
                  <a:cubicBezTo>
                    <a:pt x="13995" y="16833"/>
                    <a:pt x="14020" y="17005"/>
                    <a:pt x="14142" y="17103"/>
                  </a:cubicBezTo>
                  <a:cubicBezTo>
                    <a:pt x="14203" y="17237"/>
                    <a:pt x="14399" y="17274"/>
                    <a:pt x="14387" y="17458"/>
                  </a:cubicBezTo>
                  <a:cubicBezTo>
                    <a:pt x="14387" y="17580"/>
                    <a:pt x="14473" y="17678"/>
                    <a:pt x="14485" y="17801"/>
                  </a:cubicBezTo>
                  <a:cubicBezTo>
                    <a:pt x="14265" y="17691"/>
                    <a:pt x="14081" y="17531"/>
                    <a:pt x="13959" y="17335"/>
                  </a:cubicBezTo>
                  <a:cubicBezTo>
                    <a:pt x="13824" y="17140"/>
                    <a:pt x="13665" y="16980"/>
                    <a:pt x="13481" y="16846"/>
                  </a:cubicBezTo>
                  <a:lnTo>
                    <a:pt x="13444" y="16809"/>
                  </a:lnTo>
                  <a:cubicBezTo>
                    <a:pt x="13432" y="16748"/>
                    <a:pt x="13371" y="16723"/>
                    <a:pt x="13322" y="16723"/>
                  </a:cubicBezTo>
                  <a:cubicBezTo>
                    <a:pt x="13322" y="16650"/>
                    <a:pt x="13261" y="16625"/>
                    <a:pt x="13212" y="16589"/>
                  </a:cubicBezTo>
                  <a:cubicBezTo>
                    <a:pt x="13199" y="16478"/>
                    <a:pt x="13114" y="16380"/>
                    <a:pt x="13004" y="16368"/>
                  </a:cubicBezTo>
                  <a:lnTo>
                    <a:pt x="12955" y="16319"/>
                  </a:lnTo>
                  <a:cubicBezTo>
                    <a:pt x="12881" y="16136"/>
                    <a:pt x="12734" y="15989"/>
                    <a:pt x="12538" y="15927"/>
                  </a:cubicBezTo>
                  <a:cubicBezTo>
                    <a:pt x="12465" y="15842"/>
                    <a:pt x="12379" y="15768"/>
                    <a:pt x="12269" y="15719"/>
                  </a:cubicBezTo>
                  <a:cubicBezTo>
                    <a:pt x="12244" y="15658"/>
                    <a:pt x="12220" y="15597"/>
                    <a:pt x="12134" y="15585"/>
                  </a:cubicBezTo>
                  <a:lnTo>
                    <a:pt x="12012" y="15462"/>
                  </a:lnTo>
                  <a:cubicBezTo>
                    <a:pt x="12012" y="15401"/>
                    <a:pt x="11951" y="15340"/>
                    <a:pt x="11889" y="15327"/>
                  </a:cubicBezTo>
                  <a:cubicBezTo>
                    <a:pt x="11828" y="15205"/>
                    <a:pt x="11804" y="15083"/>
                    <a:pt x="11669" y="15021"/>
                  </a:cubicBezTo>
                  <a:cubicBezTo>
                    <a:pt x="11632" y="14972"/>
                    <a:pt x="11632" y="14911"/>
                    <a:pt x="11571" y="14887"/>
                  </a:cubicBezTo>
                  <a:cubicBezTo>
                    <a:pt x="11522" y="14862"/>
                    <a:pt x="11473" y="14813"/>
                    <a:pt x="11449" y="14752"/>
                  </a:cubicBezTo>
                  <a:cubicBezTo>
                    <a:pt x="11412" y="14605"/>
                    <a:pt x="11302" y="14483"/>
                    <a:pt x="11142" y="14446"/>
                  </a:cubicBezTo>
                  <a:lnTo>
                    <a:pt x="11020" y="14336"/>
                  </a:lnTo>
                  <a:cubicBezTo>
                    <a:pt x="10970" y="14279"/>
                    <a:pt x="10942" y="14251"/>
                    <a:pt x="10919" y="14251"/>
                  </a:cubicBezTo>
                  <a:cubicBezTo>
                    <a:pt x="10897" y="14251"/>
                    <a:pt x="10878" y="14276"/>
                    <a:pt x="10849" y="14323"/>
                  </a:cubicBezTo>
                  <a:lnTo>
                    <a:pt x="11069" y="14544"/>
                  </a:lnTo>
                  <a:cubicBezTo>
                    <a:pt x="11142" y="14630"/>
                    <a:pt x="11191" y="14752"/>
                    <a:pt x="11314" y="14801"/>
                  </a:cubicBezTo>
                  <a:lnTo>
                    <a:pt x="11755" y="15376"/>
                  </a:lnTo>
                  <a:cubicBezTo>
                    <a:pt x="11755" y="15487"/>
                    <a:pt x="11840" y="15523"/>
                    <a:pt x="11926" y="15572"/>
                  </a:cubicBezTo>
                  <a:lnTo>
                    <a:pt x="12012" y="15670"/>
                  </a:lnTo>
                  <a:cubicBezTo>
                    <a:pt x="12049" y="15683"/>
                    <a:pt x="12073" y="15707"/>
                    <a:pt x="12098" y="15719"/>
                  </a:cubicBezTo>
                  <a:cubicBezTo>
                    <a:pt x="12538" y="16025"/>
                    <a:pt x="12881" y="16429"/>
                    <a:pt x="13273" y="16797"/>
                  </a:cubicBezTo>
                  <a:cubicBezTo>
                    <a:pt x="13542" y="17017"/>
                    <a:pt x="13799" y="17274"/>
                    <a:pt x="14020" y="17556"/>
                  </a:cubicBezTo>
                  <a:cubicBezTo>
                    <a:pt x="14179" y="17752"/>
                    <a:pt x="14375" y="17899"/>
                    <a:pt x="14608" y="17997"/>
                  </a:cubicBezTo>
                  <a:cubicBezTo>
                    <a:pt x="14767" y="18070"/>
                    <a:pt x="14914" y="18180"/>
                    <a:pt x="15048" y="18303"/>
                  </a:cubicBezTo>
                  <a:cubicBezTo>
                    <a:pt x="15367" y="18584"/>
                    <a:pt x="15697" y="18841"/>
                    <a:pt x="16003" y="19148"/>
                  </a:cubicBezTo>
                  <a:cubicBezTo>
                    <a:pt x="16016" y="19282"/>
                    <a:pt x="15967" y="19405"/>
                    <a:pt x="15869" y="19490"/>
                  </a:cubicBezTo>
                  <a:cubicBezTo>
                    <a:pt x="15685" y="19294"/>
                    <a:pt x="15489" y="19123"/>
                    <a:pt x="15269" y="18976"/>
                  </a:cubicBezTo>
                  <a:cubicBezTo>
                    <a:pt x="15234" y="18955"/>
                    <a:pt x="15191" y="18915"/>
                    <a:pt x="15154" y="18915"/>
                  </a:cubicBezTo>
                  <a:cubicBezTo>
                    <a:pt x="15126" y="18915"/>
                    <a:pt x="15101" y="18939"/>
                    <a:pt x="15085" y="19013"/>
                  </a:cubicBezTo>
                  <a:cubicBezTo>
                    <a:pt x="14632" y="18646"/>
                    <a:pt x="14203" y="18254"/>
                    <a:pt x="13799" y="17837"/>
                  </a:cubicBezTo>
                  <a:cubicBezTo>
                    <a:pt x="13653" y="17691"/>
                    <a:pt x="13555" y="17482"/>
                    <a:pt x="13310" y="17397"/>
                  </a:cubicBezTo>
                  <a:lnTo>
                    <a:pt x="13310" y="17397"/>
                  </a:lnTo>
                  <a:lnTo>
                    <a:pt x="13616" y="17801"/>
                  </a:lnTo>
                  <a:lnTo>
                    <a:pt x="13665" y="17850"/>
                  </a:lnTo>
                  <a:cubicBezTo>
                    <a:pt x="13689" y="17874"/>
                    <a:pt x="13701" y="17899"/>
                    <a:pt x="13726" y="17899"/>
                  </a:cubicBezTo>
                  <a:cubicBezTo>
                    <a:pt x="13738" y="17935"/>
                    <a:pt x="13750" y="17960"/>
                    <a:pt x="13775" y="17972"/>
                  </a:cubicBezTo>
                  <a:lnTo>
                    <a:pt x="14008" y="18229"/>
                  </a:lnTo>
                  <a:cubicBezTo>
                    <a:pt x="14032" y="18376"/>
                    <a:pt x="14155" y="18401"/>
                    <a:pt x="14252" y="18450"/>
                  </a:cubicBezTo>
                  <a:lnTo>
                    <a:pt x="14473" y="18621"/>
                  </a:lnTo>
                  <a:cubicBezTo>
                    <a:pt x="14705" y="18841"/>
                    <a:pt x="14950" y="19037"/>
                    <a:pt x="15220" y="19233"/>
                  </a:cubicBezTo>
                  <a:cubicBezTo>
                    <a:pt x="15252" y="19266"/>
                    <a:pt x="15280" y="19326"/>
                    <a:pt x="15320" y="19326"/>
                  </a:cubicBezTo>
                  <a:cubicBezTo>
                    <a:pt x="15339" y="19326"/>
                    <a:pt x="15363" y="19311"/>
                    <a:pt x="15391" y="19270"/>
                  </a:cubicBezTo>
                  <a:lnTo>
                    <a:pt x="15440" y="19233"/>
                  </a:lnTo>
                  <a:lnTo>
                    <a:pt x="15820" y="19539"/>
                  </a:lnTo>
                  <a:cubicBezTo>
                    <a:pt x="15893" y="19601"/>
                    <a:pt x="15893" y="19650"/>
                    <a:pt x="15881" y="19699"/>
                  </a:cubicBezTo>
                  <a:cubicBezTo>
                    <a:pt x="15856" y="19699"/>
                    <a:pt x="15832" y="19699"/>
                    <a:pt x="15820" y="19723"/>
                  </a:cubicBezTo>
                  <a:cubicBezTo>
                    <a:pt x="15697" y="19894"/>
                    <a:pt x="15673" y="20127"/>
                    <a:pt x="15575" y="20323"/>
                  </a:cubicBezTo>
                  <a:cubicBezTo>
                    <a:pt x="15550" y="20347"/>
                    <a:pt x="15563" y="20384"/>
                    <a:pt x="15587" y="20396"/>
                  </a:cubicBezTo>
                  <a:cubicBezTo>
                    <a:pt x="15514" y="20556"/>
                    <a:pt x="15428" y="20703"/>
                    <a:pt x="15342" y="20862"/>
                  </a:cubicBezTo>
                  <a:lnTo>
                    <a:pt x="15305" y="20911"/>
                  </a:lnTo>
                  <a:cubicBezTo>
                    <a:pt x="15305" y="21009"/>
                    <a:pt x="15207" y="21070"/>
                    <a:pt x="15195" y="21156"/>
                  </a:cubicBezTo>
                  <a:cubicBezTo>
                    <a:pt x="15183" y="21156"/>
                    <a:pt x="15171" y="21156"/>
                    <a:pt x="15171" y="21168"/>
                  </a:cubicBezTo>
                  <a:cubicBezTo>
                    <a:pt x="15134" y="21217"/>
                    <a:pt x="15122" y="21266"/>
                    <a:pt x="15110" y="21327"/>
                  </a:cubicBezTo>
                  <a:cubicBezTo>
                    <a:pt x="15110" y="21321"/>
                    <a:pt x="15106" y="21318"/>
                    <a:pt x="15103" y="21318"/>
                  </a:cubicBezTo>
                  <a:cubicBezTo>
                    <a:pt x="15100" y="21318"/>
                    <a:pt x="15097" y="21321"/>
                    <a:pt x="15097" y="21327"/>
                  </a:cubicBezTo>
                  <a:cubicBezTo>
                    <a:pt x="15085" y="21413"/>
                    <a:pt x="15085" y="21523"/>
                    <a:pt x="15097" y="21621"/>
                  </a:cubicBezTo>
                  <a:cubicBezTo>
                    <a:pt x="15134" y="21658"/>
                    <a:pt x="15183" y="21694"/>
                    <a:pt x="15232" y="21707"/>
                  </a:cubicBezTo>
                  <a:cubicBezTo>
                    <a:pt x="15256" y="21719"/>
                    <a:pt x="15269" y="21731"/>
                    <a:pt x="15281" y="21731"/>
                  </a:cubicBezTo>
                  <a:cubicBezTo>
                    <a:pt x="15269" y="21804"/>
                    <a:pt x="15318" y="21890"/>
                    <a:pt x="15269" y="21964"/>
                  </a:cubicBezTo>
                  <a:cubicBezTo>
                    <a:pt x="15207" y="22000"/>
                    <a:pt x="15232" y="22049"/>
                    <a:pt x="15220" y="22098"/>
                  </a:cubicBezTo>
                  <a:cubicBezTo>
                    <a:pt x="15195" y="22147"/>
                    <a:pt x="15171" y="22209"/>
                    <a:pt x="15171" y="22282"/>
                  </a:cubicBezTo>
                  <a:cubicBezTo>
                    <a:pt x="15097" y="22245"/>
                    <a:pt x="15024" y="22209"/>
                    <a:pt x="14950" y="22184"/>
                  </a:cubicBezTo>
                  <a:lnTo>
                    <a:pt x="14742" y="22098"/>
                  </a:lnTo>
                  <a:cubicBezTo>
                    <a:pt x="14718" y="22049"/>
                    <a:pt x="14669" y="22025"/>
                    <a:pt x="14608" y="22013"/>
                  </a:cubicBezTo>
                  <a:lnTo>
                    <a:pt x="14436" y="21853"/>
                  </a:lnTo>
                  <a:cubicBezTo>
                    <a:pt x="14390" y="21807"/>
                    <a:pt x="14366" y="21718"/>
                    <a:pt x="14281" y="21718"/>
                  </a:cubicBezTo>
                  <a:cubicBezTo>
                    <a:pt x="14276" y="21718"/>
                    <a:pt x="14270" y="21718"/>
                    <a:pt x="14265" y="21719"/>
                  </a:cubicBezTo>
                  <a:lnTo>
                    <a:pt x="14228" y="21694"/>
                  </a:lnTo>
                  <a:cubicBezTo>
                    <a:pt x="14081" y="21547"/>
                    <a:pt x="13946" y="21413"/>
                    <a:pt x="13787" y="21278"/>
                  </a:cubicBezTo>
                  <a:lnTo>
                    <a:pt x="13750" y="21229"/>
                  </a:lnTo>
                  <a:cubicBezTo>
                    <a:pt x="13726" y="21131"/>
                    <a:pt x="13640" y="21168"/>
                    <a:pt x="13579" y="21143"/>
                  </a:cubicBezTo>
                  <a:cubicBezTo>
                    <a:pt x="13568" y="21145"/>
                    <a:pt x="13557" y="21146"/>
                    <a:pt x="13546" y="21146"/>
                  </a:cubicBezTo>
                  <a:cubicBezTo>
                    <a:pt x="13493" y="21146"/>
                    <a:pt x="13438" y="21125"/>
                    <a:pt x="13408" y="21094"/>
                  </a:cubicBezTo>
                  <a:cubicBezTo>
                    <a:pt x="13322" y="21021"/>
                    <a:pt x="13236" y="20984"/>
                    <a:pt x="13138" y="20972"/>
                  </a:cubicBezTo>
                  <a:cubicBezTo>
                    <a:pt x="13089" y="20960"/>
                    <a:pt x="13040" y="20935"/>
                    <a:pt x="13016" y="20886"/>
                  </a:cubicBezTo>
                  <a:cubicBezTo>
                    <a:pt x="12906" y="20776"/>
                    <a:pt x="12832" y="20654"/>
                    <a:pt x="12661" y="20617"/>
                  </a:cubicBezTo>
                  <a:cubicBezTo>
                    <a:pt x="12551" y="20592"/>
                    <a:pt x="12453" y="20543"/>
                    <a:pt x="12355" y="20470"/>
                  </a:cubicBezTo>
                  <a:cubicBezTo>
                    <a:pt x="12275" y="20355"/>
                    <a:pt x="12237" y="20198"/>
                    <a:pt x="12073" y="20198"/>
                  </a:cubicBezTo>
                  <a:cubicBezTo>
                    <a:pt x="12061" y="20198"/>
                    <a:pt x="12049" y="20199"/>
                    <a:pt x="12036" y="20201"/>
                  </a:cubicBezTo>
                  <a:cubicBezTo>
                    <a:pt x="12036" y="20139"/>
                    <a:pt x="11975" y="20127"/>
                    <a:pt x="11926" y="20115"/>
                  </a:cubicBezTo>
                  <a:cubicBezTo>
                    <a:pt x="11804" y="19931"/>
                    <a:pt x="11596" y="19882"/>
                    <a:pt x="11412" y="19809"/>
                  </a:cubicBezTo>
                  <a:lnTo>
                    <a:pt x="11326" y="19747"/>
                  </a:lnTo>
                  <a:cubicBezTo>
                    <a:pt x="11292" y="19725"/>
                    <a:pt x="11279" y="19660"/>
                    <a:pt x="11229" y="19660"/>
                  </a:cubicBezTo>
                  <a:cubicBezTo>
                    <a:pt x="11225" y="19660"/>
                    <a:pt x="11221" y="19661"/>
                    <a:pt x="11216" y="19662"/>
                  </a:cubicBezTo>
                  <a:cubicBezTo>
                    <a:pt x="11216" y="19625"/>
                    <a:pt x="11179" y="19601"/>
                    <a:pt x="11155" y="19588"/>
                  </a:cubicBezTo>
                  <a:cubicBezTo>
                    <a:pt x="11081" y="19478"/>
                    <a:pt x="10996" y="19392"/>
                    <a:pt x="10885" y="19331"/>
                  </a:cubicBezTo>
                  <a:cubicBezTo>
                    <a:pt x="10861" y="19294"/>
                    <a:pt x="10812" y="19258"/>
                    <a:pt x="10763" y="19245"/>
                  </a:cubicBezTo>
                  <a:cubicBezTo>
                    <a:pt x="10726" y="19184"/>
                    <a:pt x="10751" y="19111"/>
                    <a:pt x="10677" y="19062"/>
                  </a:cubicBezTo>
                  <a:cubicBezTo>
                    <a:pt x="10677" y="19050"/>
                    <a:pt x="10677" y="19037"/>
                    <a:pt x="10677" y="19025"/>
                  </a:cubicBezTo>
                  <a:cubicBezTo>
                    <a:pt x="10640" y="18854"/>
                    <a:pt x="10616" y="18670"/>
                    <a:pt x="10420" y="18597"/>
                  </a:cubicBezTo>
                  <a:lnTo>
                    <a:pt x="10334" y="18511"/>
                  </a:lnTo>
                  <a:cubicBezTo>
                    <a:pt x="10322" y="18401"/>
                    <a:pt x="10224" y="18413"/>
                    <a:pt x="10163" y="18376"/>
                  </a:cubicBezTo>
                  <a:cubicBezTo>
                    <a:pt x="10114" y="18364"/>
                    <a:pt x="10090" y="18327"/>
                    <a:pt x="10077" y="18290"/>
                  </a:cubicBezTo>
                  <a:cubicBezTo>
                    <a:pt x="10028" y="18131"/>
                    <a:pt x="9943" y="17997"/>
                    <a:pt x="9820" y="17899"/>
                  </a:cubicBezTo>
                  <a:lnTo>
                    <a:pt x="9673" y="17752"/>
                  </a:lnTo>
                  <a:cubicBezTo>
                    <a:pt x="9477" y="17593"/>
                    <a:pt x="9367" y="17348"/>
                    <a:pt x="9110" y="17250"/>
                  </a:cubicBezTo>
                  <a:cubicBezTo>
                    <a:pt x="9073" y="17201"/>
                    <a:pt x="9073" y="17140"/>
                    <a:pt x="9012" y="17115"/>
                  </a:cubicBezTo>
                  <a:cubicBezTo>
                    <a:pt x="8902" y="17029"/>
                    <a:pt x="8828" y="16931"/>
                    <a:pt x="8755" y="16809"/>
                  </a:cubicBezTo>
                  <a:cubicBezTo>
                    <a:pt x="8743" y="16638"/>
                    <a:pt x="8645" y="16466"/>
                    <a:pt x="8498" y="16380"/>
                  </a:cubicBezTo>
                  <a:lnTo>
                    <a:pt x="8192" y="16001"/>
                  </a:lnTo>
                  <a:cubicBezTo>
                    <a:pt x="7996" y="15744"/>
                    <a:pt x="7763" y="15523"/>
                    <a:pt x="7494" y="15340"/>
                  </a:cubicBezTo>
                  <a:cubicBezTo>
                    <a:pt x="7482" y="15278"/>
                    <a:pt x="7420" y="15229"/>
                    <a:pt x="7359" y="15217"/>
                  </a:cubicBezTo>
                  <a:cubicBezTo>
                    <a:pt x="7347" y="15205"/>
                    <a:pt x="7335" y="15193"/>
                    <a:pt x="7322" y="15180"/>
                  </a:cubicBezTo>
                  <a:cubicBezTo>
                    <a:pt x="7310" y="15083"/>
                    <a:pt x="7212" y="15070"/>
                    <a:pt x="7163" y="15021"/>
                  </a:cubicBezTo>
                  <a:cubicBezTo>
                    <a:pt x="7103" y="14955"/>
                    <a:pt x="7072" y="14924"/>
                    <a:pt x="7047" y="14924"/>
                  </a:cubicBezTo>
                  <a:cubicBezTo>
                    <a:pt x="7025" y="14924"/>
                    <a:pt x="7007" y="14946"/>
                    <a:pt x="6980" y="14985"/>
                  </a:cubicBezTo>
                  <a:cubicBezTo>
                    <a:pt x="6980" y="14997"/>
                    <a:pt x="6992" y="15009"/>
                    <a:pt x="6992" y="15021"/>
                  </a:cubicBezTo>
                  <a:cubicBezTo>
                    <a:pt x="7077" y="15180"/>
                    <a:pt x="7212" y="15315"/>
                    <a:pt x="7371" y="15413"/>
                  </a:cubicBezTo>
                  <a:lnTo>
                    <a:pt x="7420" y="15462"/>
                  </a:lnTo>
                  <a:cubicBezTo>
                    <a:pt x="7457" y="15536"/>
                    <a:pt x="7518" y="15597"/>
                    <a:pt x="7604" y="15634"/>
                  </a:cubicBezTo>
                  <a:cubicBezTo>
                    <a:pt x="7677" y="15707"/>
                    <a:pt x="7751" y="15780"/>
                    <a:pt x="7837" y="15854"/>
                  </a:cubicBezTo>
                  <a:lnTo>
                    <a:pt x="7898" y="15903"/>
                  </a:lnTo>
                  <a:cubicBezTo>
                    <a:pt x="7922" y="15952"/>
                    <a:pt x="7971" y="15989"/>
                    <a:pt x="8020" y="16025"/>
                  </a:cubicBezTo>
                  <a:cubicBezTo>
                    <a:pt x="8094" y="16099"/>
                    <a:pt x="8167" y="16185"/>
                    <a:pt x="8241" y="16246"/>
                  </a:cubicBezTo>
                  <a:cubicBezTo>
                    <a:pt x="8277" y="16331"/>
                    <a:pt x="8326" y="16405"/>
                    <a:pt x="8400" y="16454"/>
                  </a:cubicBezTo>
                  <a:lnTo>
                    <a:pt x="8424" y="16503"/>
                  </a:lnTo>
                  <a:cubicBezTo>
                    <a:pt x="8412" y="16540"/>
                    <a:pt x="8424" y="16576"/>
                    <a:pt x="8461" y="16589"/>
                  </a:cubicBezTo>
                  <a:lnTo>
                    <a:pt x="8681" y="16968"/>
                  </a:lnTo>
                  <a:cubicBezTo>
                    <a:pt x="8694" y="16980"/>
                    <a:pt x="8706" y="16980"/>
                    <a:pt x="8718" y="16980"/>
                  </a:cubicBezTo>
                  <a:cubicBezTo>
                    <a:pt x="8755" y="17042"/>
                    <a:pt x="8804" y="17091"/>
                    <a:pt x="8841" y="17152"/>
                  </a:cubicBezTo>
                  <a:lnTo>
                    <a:pt x="8988" y="17299"/>
                  </a:lnTo>
                  <a:cubicBezTo>
                    <a:pt x="9000" y="17372"/>
                    <a:pt x="9037" y="17421"/>
                    <a:pt x="9098" y="17458"/>
                  </a:cubicBezTo>
                  <a:lnTo>
                    <a:pt x="9281" y="17629"/>
                  </a:lnTo>
                  <a:cubicBezTo>
                    <a:pt x="9318" y="17691"/>
                    <a:pt x="9379" y="17739"/>
                    <a:pt x="9453" y="17764"/>
                  </a:cubicBezTo>
                  <a:lnTo>
                    <a:pt x="9673" y="17948"/>
                  </a:lnTo>
                  <a:cubicBezTo>
                    <a:pt x="9661" y="18070"/>
                    <a:pt x="9734" y="18180"/>
                    <a:pt x="9845" y="18229"/>
                  </a:cubicBezTo>
                  <a:cubicBezTo>
                    <a:pt x="9894" y="18327"/>
                    <a:pt x="9967" y="18401"/>
                    <a:pt x="10065" y="18450"/>
                  </a:cubicBezTo>
                  <a:cubicBezTo>
                    <a:pt x="10090" y="18511"/>
                    <a:pt x="10126" y="18572"/>
                    <a:pt x="10200" y="18572"/>
                  </a:cubicBezTo>
                  <a:lnTo>
                    <a:pt x="10273" y="18633"/>
                  </a:lnTo>
                  <a:cubicBezTo>
                    <a:pt x="10322" y="18695"/>
                    <a:pt x="10371" y="18743"/>
                    <a:pt x="10408" y="18792"/>
                  </a:cubicBezTo>
                  <a:cubicBezTo>
                    <a:pt x="10420" y="18854"/>
                    <a:pt x="10445" y="18915"/>
                    <a:pt x="10494" y="18964"/>
                  </a:cubicBezTo>
                  <a:cubicBezTo>
                    <a:pt x="10481" y="19111"/>
                    <a:pt x="10555" y="19245"/>
                    <a:pt x="10665" y="19319"/>
                  </a:cubicBezTo>
                  <a:cubicBezTo>
                    <a:pt x="10714" y="19441"/>
                    <a:pt x="10824" y="19478"/>
                    <a:pt x="10922" y="19527"/>
                  </a:cubicBezTo>
                  <a:lnTo>
                    <a:pt x="11057" y="19674"/>
                  </a:lnTo>
                  <a:cubicBezTo>
                    <a:pt x="11069" y="19674"/>
                    <a:pt x="11081" y="19686"/>
                    <a:pt x="11094" y="19686"/>
                  </a:cubicBezTo>
                  <a:cubicBezTo>
                    <a:pt x="11094" y="19747"/>
                    <a:pt x="11130" y="19772"/>
                    <a:pt x="11191" y="19784"/>
                  </a:cubicBezTo>
                  <a:cubicBezTo>
                    <a:pt x="11277" y="19845"/>
                    <a:pt x="11326" y="19943"/>
                    <a:pt x="11436" y="19968"/>
                  </a:cubicBezTo>
                  <a:cubicBezTo>
                    <a:pt x="11461" y="19980"/>
                    <a:pt x="11473" y="20005"/>
                    <a:pt x="11498" y="20017"/>
                  </a:cubicBezTo>
                  <a:cubicBezTo>
                    <a:pt x="11559" y="20054"/>
                    <a:pt x="11620" y="20078"/>
                    <a:pt x="11693" y="20090"/>
                  </a:cubicBezTo>
                  <a:cubicBezTo>
                    <a:pt x="11755" y="20164"/>
                    <a:pt x="11840" y="20225"/>
                    <a:pt x="11926" y="20274"/>
                  </a:cubicBezTo>
                  <a:lnTo>
                    <a:pt x="12012" y="20360"/>
                  </a:lnTo>
                  <a:cubicBezTo>
                    <a:pt x="12115" y="20452"/>
                    <a:pt x="12186" y="20619"/>
                    <a:pt x="12357" y="20619"/>
                  </a:cubicBezTo>
                  <a:cubicBezTo>
                    <a:pt x="12368" y="20619"/>
                    <a:pt x="12379" y="20618"/>
                    <a:pt x="12391" y="20617"/>
                  </a:cubicBezTo>
                  <a:lnTo>
                    <a:pt x="12489" y="20666"/>
                  </a:lnTo>
                  <a:cubicBezTo>
                    <a:pt x="12600" y="20800"/>
                    <a:pt x="12746" y="20911"/>
                    <a:pt x="12906" y="20960"/>
                  </a:cubicBezTo>
                  <a:cubicBezTo>
                    <a:pt x="12967" y="21033"/>
                    <a:pt x="13053" y="21082"/>
                    <a:pt x="13138" y="21094"/>
                  </a:cubicBezTo>
                  <a:cubicBezTo>
                    <a:pt x="13187" y="21131"/>
                    <a:pt x="13248" y="21156"/>
                    <a:pt x="13322" y="21168"/>
                  </a:cubicBezTo>
                  <a:cubicBezTo>
                    <a:pt x="13331" y="21196"/>
                    <a:pt x="13350" y="21203"/>
                    <a:pt x="13372" y="21203"/>
                  </a:cubicBezTo>
                  <a:cubicBezTo>
                    <a:pt x="13389" y="21203"/>
                    <a:pt x="13408" y="21198"/>
                    <a:pt x="13426" y="21198"/>
                  </a:cubicBezTo>
                  <a:cubicBezTo>
                    <a:pt x="13443" y="21198"/>
                    <a:pt x="13458" y="21202"/>
                    <a:pt x="13469" y="21217"/>
                  </a:cubicBezTo>
                  <a:cubicBezTo>
                    <a:pt x="13506" y="21278"/>
                    <a:pt x="13604" y="21266"/>
                    <a:pt x="13530" y="21351"/>
                  </a:cubicBezTo>
                  <a:cubicBezTo>
                    <a:pt x="13493" y="21364"/>
                    <a:pt x="13457" y="21351"/>
                    <a:pt x="13432" y="21400"/>
                  </a:cubicBezTo>
                  <a:cubicBezTo>
                    <a:pt x="13395" y="21400"/>
                    <a:pt x="13371" y="21437"/>
                    <a:pt x="13359" y="21474"/>
                  </a:cubicBezTo>
                  <a:lnTo>
                    <a:pt x="13199" y="21621"/>
                  </a:lnTo>
                  <a:cubicBezTo>
                    <a:pt x="13151" y="21645"/>
                    <a:pt x="13114" y="21719"/>
                    <a:pt x="13053" y="21743"/>
                  </a:cubicBezTo>
                  <a:lnTo>
                    <a:pt x="12991" y="21780"/>
                  </a:lnTo>
                  <a:cubicBezTo>
                    <a:pt x="12857" y="21817"/>
                    <a:pt x="12734" y="21866"/>
                    <a:pt x="12600" y="21915"/>
                  </a:cubicBezTo>
                  <a:cubicBezTo>
                    <a:pt x="12600" y="21915"/>
                    <a:pt x="12600" y="21927"/>
                    <a:pt x="12600" y="21939"/>
                  </a:cubicBezTo>
                  <a:cubicBezTo>
                    <a:pt x="12551" y="21951"/>
                    <a:pt x="12551" y="21976"/>
                    <a:pt x="12600" y="22000"/>
                  </a:cubicBezTo>
                  <a:cubicBezTo>
                    <a:pt x="12600" y="22013"/>
                    <a:pt x="12612" y="22037"/>
                    <a:pt x="12612" y="22049"/>
                  </a:cubicBezTo>
                  <a:cubicBezTo>
                    <a:pt x="12624" y="22074"/>
                    <a:pt x="12624" y="22098"/>
                    <a:pt x="12636" y="22123"/>
                  </a:cubicBezTo>
                  <a:cubicBezTo>
                    <a:pt x="12600" y="22160"/>
                    <a:pt x="12575" y="22196"/>
                    <a:pt x="12551" y="22245"/>
                  </a:cubicBezTo>
                  <a:cubicBezTo>
                    <a:pt x="12477" y="22306"/>
                    <a:pt x="12367" y="22319"/>
                    <a:pt x="12306" y="22441"/>
                  </a:cubicBezTo>
                  <a:cubicBezTo>
                    <a:pt x="12379" y="22429"/>
                    <a:pt x="12440" y="22417"/>
                    <a:pt x="12502" y="22380"/>
                  </a:cubicBezTo>
                  <a:lnTo>
                    <a:pt x="12502" y="22380"/>
                  </a:lnTo>
                  <a:cubicBezTo>
                    <a:pt x="12489" y="22453"/>
                    <a:pt x="12489" y="22515"/>
                    <a:pt x="12502" y="22588"/>
                  </a:cubicBezTo>
                  <a:cubicBezTo>
                    <a:pt x="12502" y="22588"/>
                    <a:pt x="12514" y="22600"/>
                    <a:pt x="12514" y="22613"/>
                  </a:cubicBezTo>
                  <a:cubicBezTo>
                    <a:pt x="12428" y="22674"/>
                    <a:pt x="12416" y="22784"/>
                    <a:pt x="12342" y="22870"/>
                  </a:cubicBezTo>
                  <a:cubicBezTo>
                    <a:pt x="12208" y="22943"/>
                    <a:pt x="12122" y="23102"/>
                    <a:pt x="12122" y="23262"/>
                  </a:cubicBezTo>
                  <a:lnTo>
                    <a:pt x="12098" y="23262"/>
                  </a:lnTo>
                  <a:lnTo>
                    <a:pt x="12012" y="23396"/>
                  </a:lnTo>
                  <a:cubicBezTo>
                    <a:pt x="12036" y="23470"/>
                    <a:pt x="11963" y="23531"/>
                    <a:pt x="12012" y="23617"/>
                  </a:cubicBezTo>
                  <a:lnTo>
                    <a:pt x="12146" y="23408"/>
                  </a:lnTo>
                  <a:cubicBezTo>
                    <a:pt x="12159" y="23470"/>
                    <a:pt x="12159" y="23531"/>
                    <a:pt x="12146" y="23592"/>
                  </a:cubicBezTo>
                  <a:cubicBezTo>
                    <a:pt x="12146" y="23690"/>
                    <a:pt x="12146" y="23800"/>
                    <a:pt x="12171" y="23898"/>
                  </a:cubicBezTo>
                  <a:cubicBezTo>
                    <a:pt x="12183" y="23910"/>
                    <a:pt x="12195" y="23923"/>
                    <a:pt x="12195" y="23947"/>
                  </a:cubicBezTo>
                  <a:lnTo>
                    <a:pt x="12195" y="23972"/>
                  </a:lnTo>
                  <a:lnTo>
                    <a:pt x="12195" y="24008"/>
                  </a:lnTo>
                  <a:lnTo>
                    <a:pt x="12195" y="24057"/>
                  </a:lnTo>
                  <a:cubicBezTo>
                    <a:pt x="12171" y="24106"/>
                    <a:pt x="12171" y="24168"/>
                    <a:pt x="12195" y="24217"/>
                  </a:cubicBezTo>
                  <a:cubicBezTo>
                    <a:pt x="12232" y="24314"/>
                    <a:pt x="12146" y="24412"/>
                    <a:pt x="12195" y="24510"/>
                  </a:cubicBezTo>
                  <a:lnTo>
                    <a:pt x="12195" y="24535"/>
                  </a:lnTo>
                  <a:cubicBezTo>
                    <a:pt x="12195" y="24547"/>
                    <a:pt x="12195" y="24559"/>
                    <a:pt x="12183" y="24572"/>
                  </a:cubicBezTo>
                  <a:cubicBezTo>
                    <a:pt x="12220" y="24657"/>
                    <a:pt x="12110" y="24768"/>
                    <a:pt x="12220" y="24890"/>
                  </a:cubicBezTo>
                  <a:cubicBezTo>
                    <a:pt x="12232" y="24780"/>
                    <a:pt x="12257" y="24706"/>
                    <a:pt x="12269" y="24621"/>
                  </a:cubicBezTo>
                  <a:cubicBezTo>
                    <a:pt x="12281" y="24621"/>
                    <a:pt x="12306" y="24621"/>
                    <a:pt x="12318" y="24608"/>
                  </a:cubicBezTo>
                  <a:cubicBezTo>
                    <a:pt x="12453" y="24694"/>
                    <a:pt x="12465" y="24841"/>
                    <a:pt x="12465" y="24976"/>
                  </a:cubicBezTo>
                  <a:cubicBezTo>
                    <a:pt x="12465" y="25147"/>
                    <a:pt x="12502" y="25318"/>
                    <a:pt x="12575" y="25478"/>
                  </a:cubicBezTo>
                  <a:lnTo>
                    <a:pt x="12575" y="25576"/>
                  </a:lnTo>
                  <a:cubicBezTo>
                    <a:pt x="12538" y="25576"/>
                    <a:pt x="12489" y="25612"/>
                    <a:pt x="12514" y="25649"/>
                  </a:cubicBezTo>
                  <a:cubicBezTo>
                    <a:pt x="12538" y="25686"/>
                    <a:pt x="12563" y="25735"/>
                    <a:pt x="12600" y="25772"/>
                  </a:cubicBezTo>
                  <a:cubicBezTo>
                    <a:pt x="12612" y="25820"/>
                    <a:pt x="12612" y="25869"/>
                    <a:pt x="12612" y="25918"/>
                  </a:cubicBezTo>
                  <a:lnTo>
                    <a:pt x="12612" y="26004"/>
                  </a:lnTo>
                  <a:cubicBezTo>
                    <a:pt x="12477" y="26237"/>
                    <a:pt x="12600" y="26457"/>
                    <a:pt x="12661" y="26690"/>
                  </a:cubicBezTo>
                  <a:cubicBezTo>
                    <a:pt x="12771" y="26678"/>
                    <a:pt x="12734" y="26592"/>
                    <a:pt x="12722" y="26531"/>
                  </a:cubicBezTo>
                  <a:cubicBezTo>
                    <a:pt x="12710" y="26359"/>
                    <a:pt x="12722" y="26200"/>
                    <a:pt x="12783" y="26041"/>
                  </a:cubicBezTo>
                  <a:lnTo>
                    <a:pt x="12906" y="26225"/>
                  </a:lnTo>
                  <a:cubicBezTo>
                    <a:pt x="12918" y="26274"/>
                    <a:pt x="12955" y="26310"/>
                    <a:pt x="12967" y="26347"/>
                  </a:cubicBezTo>
                  <a:cubicBezTo>
                    <a:pt x="12991" y="26420"/>
                    <a:pt x="12979" y="26506"/>
                    <a:pt x="13053" y="26567"/>
                  </a:cubicBezTo>
                  <a:cubicBezTo>
                    <a:pt x="13065" y="26629"/>
                    <a:pt x="13089" y="26690"/>
                    <a:pt x="13138" y="26739"/>
                  </a:cubicBezTo>
                  <a:cubicBezTo>
                    <a:pt x="13175" y="26812"/>
                    <a:pt x="13163" y="26898"/>
                    <a:pt x="13224" y="26959"/>
                  </a:cubicBezTo>
                  <a:lnTo>
                    <a:pt x="13359" y="27204"/>
                  </a:lnTo>
                  <a:cubicBezTo>
                    <a:pt x="13371" y="27229"/>
                    <a:pt x="13383" y="27265"/>
                    <a:pt x="13408" y="27265"/>
                  </a:cubicBezTo>
                  <a:cubicBezTo>
                    <a:pt x="13408" y="27302"/>
                    <a:pt x="13420" y="27351"/>
                    <a:pt x="13432" y="27388"/>
                  </a:cubicBezTo>
                  <a:lnTo>
                    <a:pt x="13444" y="27437"/>
                  </a:lnTo>
                  <a:cubicBezTo>
                    <a:pt x="13493" y="27559"/>
                    <a:pt x="13420" y="27694"/>
                    <a:pt x="13481" y="27828"/>
                  </a:cubicBezTo>
                  <a:cubicBezTo>
                    <a:pt x="13493" y="27828"/>
                    <a:pt x="13493" y="27841"/>
                    <a:pt x="13481" y="27853"/>
                  </a:cubicBezTo>
                  <a:cubicBezTo>
                    <a:pt x="13542" y="28208"/>
                    <a:pt x="13469" y="28588"/>
                    <a:pt x="13273" y="28894"/>
                  </a:cubicBezTo>
                  <a:cubicBezTo>
                    <a:pt x="13224" y="28918"/>
                    <a:pt x="13236" y="28967"/>
                    <a:pt x="13224" y="29004"/>
                  </a:cubicBezTo>
                  <a:cubicBezTo>
                    <a:pt x="13199" y="29028"/>
                    <a:pt x="13187" y="29077"/>
                    <a:pt x="13175" y="29126"/>
                  </a:cubicBezTo>
                  <a:cubicBezTo>
                    <a:pt x="13138" y="29188"/>
                    <a:pt x="13114" y="29261"/>
                    <a:pt x="13102" y="29347"/>
                  </a:cubicBezTo>
                  <a:cubicBezTo>
                    <a:pt x="13102" y="29359"/>
                    <a:pt x="13089" y="29371"/>
                    <a:pt x="13077" y="29383"/>
                  </a:cubicBezTo>
                  <a:cubicBezTo>
                    <a:pt x="13016" y="29481"/>
                    <a:pt x="12955" y="29579"/>
                    <a:pt x="12918" y="29690"/>
                  </a:cubicBezTo>
                  <a:cubicBezTo>
                    <a:pt x="12881" y="29751"/>
                    <a:pt x="12844" y="29800"/>
                    <a:pt x="12808" y="29861"/>
                  </a:cubicBezTo>
                  <a:cubicBezTo>
                    <a:pt x="12795" y="29861"/>
                    <a:pt x="12795" y="29873"/>
                    <a:pt x="12783" y="29885"/>
                  </a:cubicBezTo>
                  <a:cubicBezTo>
                    <a:pt x="12771" y="29910"/>
                    <a:pt x="12759" y="29947"/>
                    <a:pt x="12746" y="29971"/>
                  </a:cubicBezTo>
                  <a:cubicBezTo>
                    <a:pt x="12685" y="30057"/>
                    <a:pt x="12624" y="30130"/>
                    <a:pt x="12563" y="30204"/>
                  </a:cubicBezTo>
                  <a:cubicBezTo>
                    <a:pt x="12514" y="30241"/>
                    <a:pt x="12465" y="30277"/>
                    <a:pt x="12440" y="30339"/>
                  </a:cubicBezTo>
                  <a:cubicBezTo>
                    <a:pt x="12404" y="30375"/>
                    <a:pt x="12379" y="30400"/>
                    <a:pt x="12440" y="30436"/>
                  </a:cubicBezTo>
                  <a:cubicBezTo>
                    <a:pt x="12457" y="30436"/>
                    <a:pt x="12478" y="30442"/>
                    <a:pt x="12498" y="30442"/>
                  </a:cubicBezTo>
                  <a:cubicBezTo>
                    <a:pt x="12508" y="30442"/>
                    <a:pt x="12518" y="30441"/>
                    <a:pt x="12526" y="30436"/>
                  </a:cubicBezTo>
                  <a:lnTo>
                    <a:pt x="12526" y="30436"/>
                  </a:lnTo>
                  <a:cubicBezTo>
                    <a:pt x="12526" y="30461"/>
                    <a:pt x="12526" y="30473"/>
                    <a:pt x="12514" y="30485"/>
                  </a:cubicBezTo>
                  <a:cubicBezTo>
                    <a:pt x="12493" y="30517"/>
                    <a:pt x="12517" y="30549"/>
                    <a:pt x="12548" y="30549"/>
                  </a:cubicBezTo>
                  <a:cubicBezTo>
                    <a:pt x="12553" y="30549"/>
                    <a:pt x="12558" y="30548"/>
                    <a:pt x="12563" y="30547"/>
                  </a:cubicBezTo>
                  <a:cubicBezTo>
                    <a:pt x="12563" y="30571"/>
                    <a:pt x="12563" y="30608"/>
                    <a:pt x="12563" y="30632"/>
                  </a:cubicBezTo>
                  <a:lnTo>
                    <a:pt x="12440" y="30669"/>
                  </a:lnTo>
                  <a:lnTo>
                    <a:pt x="12367" y="30767"/>
                  </a:lnTo>
                  <a:lnTo>
                    <a:pt x="12232" y="30951"/>
                  </a:lnTo>
                  <a:cubicBezTo>
                    <a:pt x="12183" y="30963"/>
                    <a:pt x="12146" y="31012"/>
                    <a:pt x="12134" y="31061"/>
                  </a:cubicBezTo>
                  <a:cubicBezTo>
                    <a:pt x="12098" y="31098"/>
                    <a:pt x="12073" y="31122"/>
                    <a:pt x="12036" y="31159"/>
                  </a:cubicBezTo>
                  <a:cubicBezTo>
                    <a:pt x="12012" y="31196"/>
                    <a:pt x="12000" y="31196"/>
                    <a:pt x="12000" y="31208"/>
                  </a:cubicBezTo>
                  <a:cubicBezTo>
                    <a:pt x="11991" y="31207"/>
                    <a:pt x="11982" y="31206"/>
                    <a:pt x="11973" y="31206"/>
                  </a:cubicBezTo>
                  <a:cubicBezTo>
                    <a:pt x="11897" y="31206"/>
                    <a:pt x="11824" y="31253"/>
                    <a:pt x="11791" y="31330"/>
                  </a:cubicBezTo>
                  <a:cubicBezTo>
                    <a:pt x="11657" y="31416"/>
                    <a:pt x="11583" y="31575"/>
                    <a:pt x="11400" y="31600"/>
                  </a:cubicBezTo>
                  <a:cubicBezTo>
                    <a:pt x="11375" y="31624"/>
                    <a:pt x="11314" y="31612"/>
                    <a:pt x="11314" y="31636"/>
                  </a:cubicBezTo>
                  <a:cubicBezTo>
                    <a:pt x="11302" y="31673"/>
                    <a:pt x="11302" y="31710"/>
                    <a:pt x="11277" y="31747"/>
                  </a:cubicBezTo>
                  <a:cubicBezTo>
                    <a:pt x="11265" y="31722"/>
                    <a:pt x="11253" y="31698"/>
                    <a:pt x="11228" y="31673"/>
                  </a:cubicBezTo>
                  <a:lnTo>
                    <a:pt x="11118" y="31734"/>
                  </a:lnTo>
                  <a:cubicBezTo>
                    <a:pt x="11106" y="31747"/>
                    <a:pt x="11094" y="31759"/>
                    <a:pt x="11094" y="31759"/>
                  </a:cubicBezTo>
                  <a:lnTo>
                    <a:pt x="10922" y="31820"/>
                  </a:lnTo>
                  <a:cubicBezTo>
                    <a:pt x="10922" y="31847"/>
                    <a:pt x="10922" y="31867"/>
                    <a:pt x="10940" y="31867"/>
                  </a:cubicBezTo>
                  <a:cubicBezTo>
                    <a:pt x="10948" y="31867"/>
                    <a:pt x="10957" y="31864"/>
                    <a:pt x="10971" y="31857"/>
                  </a:cubicBezTo>
                  <a:lnTo>
                    <a:pt x="11142" y="31808"/>
                  </a:lnTo>
                  <a:cubicBezTo>
                    <a:pt x="11155" y="31771"/>
                    <a:pt x="11240" y="31796"/>
                    <a:pt x="11265" y="31771"/>
                  </a:cubicBezTo>
                  <a:lnTo>
                    <a:pt x="11265" y="31771"/>
                  </a:lnTo>
                  <a:cubicBezTo>
                    <a:pt x="11204" y="31881"/>
                    <a:pt x="11069" y="31942"/>
                    <a:pt x="10959" y="32028"/>
                  </a:cubicBezTo>
                  <a:cubicBezTo>
                    <a:pt x="10898" y="32077"/>
                    <a:pt x="10849" y="32151"/>
                    <a:pt x="10836" y="32236"/>
                  </a:cubicBezTo>
                  <a:lnTo>
                    <a:pt x="10653" y="32371"/>
                  </a:lnTo>
                  <a:cubicBezTo>
                    <a:pt x="10604" y="32383"/>
                    <a:pt x="10555" y="32408"/>
                    <a:pt x="10530" y="32457"/>
                  </a:cubicBezTo>
                  <a:lnTo>
                    <a:pt x="10481" y="32506"/>
                  </a:lnTo>
                  <a:cubicBezTo>
                    <a:pt x="10322" y="32591"/>
                    <a:pt x="10114" y="32604"/>
                    <a:pt x="10016" y="32787"/>
                  </a:cubicBezTo>
                  <a:cubicBezTo>
                    <a:pt x="10016" y="32787"/>
                    <a:pt x="10016" y="32787"/>
                    <a:pt x="10016" y="32800"/>
                  </a:cubicBezTo>
                  <a:cubicBezTo>
                    <a:pt x="9996" y="32820"/>
                    <a:pt x="9984" y="32840"/>
                    <a:pt x="9954" y="32840"/>
                  </a:cubicBezTo>
                  <a:cubicBezTo>
                    <a:pt x="9947" y="32840"/>
                    <a:pt x="9939" y="32839"/>
                    <a:pt x="9930" y="32836"/>
                  </a:cubicBezTo>
                  <a:lnTo>
                    <a:pt x="9845" y="32897"/>
                  </a:lnTo>
                  <a:lnTo>
                    <a:pt x="9747" y="32971"/>
                  </a:lnTo>
                  <a:lnTo>
                    <a:pt x="9367" y="33106"/>
                  </a:lnTo>
                  <a:lnTo>
                    <a:pt x="9220" y="33191"/>
                  </a:lnTo>
                  <a:cubicBezTo>
                    <a:pt x="9196" y="33179"/>
                    <a:pt x="9171" y="33179"/>
                    <a:pt x="9159" y="33179"/>
                  </a:cubicBezTo>
                  <a:cubicBezTo>
                    <a:pt x="9086" y="33179"/>
                    <a:pt x="9024" y="33204"/>
                    <a:pt x="8975" y="33240"/>
                  </a:cubicBezTo>
                  <a:cubicBezTo>
                    <a:pt x="8877" y="33277"/>
                    <a:pt x="8755" y="33240"/>
                    <a:pt x="8669" y="33326"/>
                  </a:cubicBezTo>
                  <a:cubicBezTo>
                    <a:pt x="8608" y="33326"/>
                    <a:pt x="8547" y="33338"/>
                    <a:pt x="8498" y="33375"/>
                  </a:cubicBezTo>
                  <a:cubicBezTo>
                    <a:pt x="8480" y="33373"/>
                    <a:pt x="8463" y="33373"/>
                    <a:pt x="8446" y="33373"/>
                  </a:cubicBezTo>
                  <a:cubicBezTo>
                    <a:pt x="8329" y="33373"/>
                    <a:pt x="8213" y="33407"/>
                    <a:pt x="8106" y="33461"/>
                  </a:cubicBezTo>
                  <a:cubicBezTo>
                    <a:pt x="8078" y="33473"/>
                    <a:pt x="8050" y="33477"/>
                    <a:pt x="8021" y="33477"/>
                  </a:cubicBezTo>
                  <a:cubicBezTo>
                    <a:pt x="7974" y="33477"/>
                    <a:pt x="7925" y="33466"/>
                    <a:pt x="7877" y="33466"/>
                  </a:cubicBezTo>
                  <a:cubicBezTo>
                    <a:pt x="7838" y="33466"/>
                    <a:pt x="7800" y="33473"/>
                    <a:pt x="7763" y="33497"/>
                  </a:cubicBezTo>
                  <a:lnTo>
                    <a:pt x="7677" y="33497"/>
                  </a:lnTo>
                  <a:cubicBezTo>
                    <a:pt x="7637" y="33477"/>
                    <a:pt x="7589" y="33457"/>
                    <a:pt x="7553" y="33457"/>
                  </a:cubicBezTo>
                  <a:cubicBezTo>
                    <a:pt x="7545" y="33457"/>
                    <a:pt x="7537" y="33458"/>
                    <a:pt x="7531" y="33461"/>
                  </a:cubicBezTo>
                  <a:cubicBezTo>
                    <a:pt x="7460" y="33494"/>
                    <a:pt x="7387" y="33505"/>
                    <a:pt x="7314" y="33505"/>
                  </a:cubicBezTo>
                  <a:cubicBezTo>
                    <a:pt x="7185" y="33505"/>
                    <a:pt x="7054" y="33472"/>
                    <a:pt x="6922" y="33472"/>
                  </a:cubicBezTo>
                  <a:cubicBezTo>
                    <a:pt x="6908" y="33472"/>
                    <a:pt x="6895" y="33472"/>
                    <a:pt x="6882" y="33473"/>
                  </a:cubicBezTo>
                  <a:lnTo>
                    <a:pt x="6759" y="33461"/>
                  </a:lnTo>
                  <a:cubicBezTo>
                    <a:pt x="6716" y="33442"/>
                    <a:pt x="6670" y="33442"/>
                    <a:pt x="6623" y="33442"/>
                  </a:cubicBezTo>
                  <a:cubicBezTo>
                    <a:pt x="6575" y="33442"/>
                    <a:pt x="6527" y="33442"/>
                    <a:pt x="6478" y="33424"/>
                  </a:cubicBezTo>
                  <a:lnTo>
                    <a:pt x="6416" y="33424"/>
                  </a:lnTo>
                  <a:cubicBezTo>
                    <a:pt x="6245" y="33399"/>
                    <a:pt x="6073" y="33351"/>
                    <a:pt x="5902" y="33326"/>
                  </a:cubicBezTo>
                  <a:lnTo>
                    <a:pt x="5853" y="33326"/>
                  </a:lnTo>
                  <a:cubicBezTo>
                    <a:pt x="5792" y="33302"/>
                    <a:pt x="5731" y="33277"/>
                    <a:pt x="5669" y="33265"/>
                  </a:cubicBezTo>
                  <a:cubicBezTo>
                    <a:pt x="5572" y="33113"/>
                    <a:pt x="5406" y="33028"/>
                    <a:pt x="5225" y="33028"/>
                  </a:cubicBezTo>
                  <a:cubicBezTo>
                    <a:pt x="5202" y="33028"/>
                    <a:pt x="5179" y="33029"/>
                    <a:pt x="5155" y="33032"/>
                  </a:cubicBezTo>
                  <a:lnTo>
                    <a:pt x="5118" y="33032"/>
                  </a:lnTo>
                  <a:cubicBezTo>
                    <a:pt x="5045" y="32995"/>
                    <a:pt x="4972" y="32971"/>
                    <a:pt x="4898" y="32959"/>
                  </a:cubicBezTo>
                  <a:cubicBezTo>
                    <a:pt x="4825" y="32922"/>
                    <a:pt x="4751" y="32897"/>
                    <a:pt x="4678" y="32873"/>
                  </a:cubicBezTo>
                  <a:lnTo>
                    <a:pt x="4506" y="32812"/>
                  </a:lnTo>
                  <a:cubicBezTo>
                    <a:pt x="4433" y="32640"/>
                    <a:pt x="4274" y="32616"/>
                    <a:pt x="4114" y="32567"/>
                  </a:cubicBezTo>
                  <a:lnTo>
                    <a:pt x="4078" y="32567"/>
                  </a:lnTo>
                  <a:cubicBezTo>
                    <a:pt x="4029" y="32506"/>
                    <a:pt x="3943" y="32481"/>
                    <a:pt x="3906" y="32408"/>
                  </a:cubicBezTo>
                  <a:cubicBezTo>
                    <a:pt x="3894" y="32359"/>
                    <a:pt x="3857" y="32322"/>
                    <a:pt x="3808" y="32310"/>
                  </a:cubicBezTo>
                  <a:cubicBezTo>
                    <a:pt x="3784" y="32249"/>
                    <a:pt x="3747" y="32200"/>
                    <a:pt x="3686" y="32175"/>
                  </a:cubicBezTo>
                  <a:cubicBezTo>
                    <a:pt x="3637" y="32077"/>
                    <a:pt x="3563" y="31979"/>
                    <a:pt x="3502" y="31893"/>
                  </a:cubicBezTo>
                  <a:cubicBezTo>
                    <a:pt x="3404" y="31685"/>
                    <a:pt x="3257" y="31502"/>
                    <a:pt x="3074" y="31355"/>
                  </a:cubicBezTo>
                  <a:lnTo>
                    <a:pt x="2902" y="30963"/>
                  </a:lnTo>
                  <a:cubicBezTo>
                    <a:pt x="2866" y="30755"/>
                    <a:pt x="2792" y="30547"/>
                    <a:pt x="2682" y="30351"/>
                  </a:cubicBezTo>
                  <a:cubicBezTo>
                    <a:pt x="2621" y="30314"/>
                    <a:pt x="2657" y="30241"/>
                    <a:pt x="2645" y="30192"/>
                  </a:cubicBezTo>
                  <a:cubicBezTo>
                    <a:pt x="2633" y="30130"/>
                    <a:pt x="2645" y="30069"/>
                    <a:pt x="2608" y="30008"/>
                  </a:cubicBezTo>
                  <a:cubicBezTo>
                    <a:pt x="2584" y="29947"/>
                    <a:pt x="2547" y="29873"/>
                    <a:pt x="2559" y="29788"/>
                  </a:cubicBezTo>
                  <a:cubicBezTo>
                    <a:pt x="2559" y="29714"/>
                    <a:pt x="2547" y="29641"/>
                    <a:pt x="2523" y="29579"/>
                  </a:cubicBezTo>
                  <a:cubicBezTo>
                    <a:pt x="2510" y="29567"/>
                    <a:pt x="2510" y="29555"/>
                    <a:pt x="2523" y="29543"/>
                  </a:cubicBezTo>
                  <a:cubicBezTo>
                    <a:pt x="2486" y="29457"/>
                    <a:pt x="2547" y="29359"/>
                    <a:pt x="2474" y="29273"/>
                  </a:cubicBezTo>
                  <a:cubicBezTo>
                    <a:pt x="2425" y="29163"/>
                    <a:pt x="2510" y="29028"/>
                    <a:pt x="2437" y="28930"/>
                  </a:cubicBezTo>
                  <a:cubicBezTo>
                    <a:pt x="2437" y="28906"/>
                    <a:pt x="2449" y="28894"/>
                    <a:pt x="2449" y="28894"/>
                  </a:cubicBezTo>
                  <a:cubicBezTo>
                    <a:pt x="2462" y="28759"/>
                    <a:pt x="2388" y="28649"/>
                    <a:pt x="2437" y="28526"/>
                  </a:cubicBezTo>
                  <a:cubicBezTo>
                    <a:pt x="2437" y="28465"/>
                    <a:pt x="2413" y="28404"/>
                    <a:pt x="2462" y="28355"/>
                  </a:cubicBezTo>
                  <a:cubicBezTo>
                    <a:pt x="2547" y="28282"/>
                    <a:pt x="2474" y="28171"/>
                    <a:pt x="2523" y="28098"/>
                  </a:cubicBezTo>
                  <a:cubicBezTo>
                    <a:pt x="2510" y="28086"/>
                    <a:pt x="2510" y="28073"/>
                    <a:pt x="2523" y="28061"/>
                  </a:cubicBezTo>
                  <a:cubicBezTo>
                    <a:pt x="2572" y="27988"/>
                    <a:pt x="2523" y="27902"/>
                    <a:pt x="2559" y="27841"/>
                  </a:cubicBezTo>
                  <a:cubicBezTo>
                    <a:pt x="2559" y="27828"/>
                    <a:pt x="2559" y="27816"/>
                    <a:pt x="2559" y="27804"/>
                  </a:cubicBezTo>
                  <a:cubicBezTo>
                    <a:pt x="2596" y="27755"/>
                    <a:pt x="2584" y="27706"/>
                    <a:pt x="2584" y="27669"/>
                  </a:cubicBezTo>
                  <a:cubicBezTo>
                    <a:pt x="2584" y="27645"/>
                    <a:pt x="2584" y="27633"/>
                    <a:pt x="2596" y="27620"/>
                  </a:cubicBezTo>
                  <a:cubicBezTo>
                    <a:pt x="2645" y="27559"/>
                    <a:pt x="2596" y="27473"/>
                    <a:pt x="2633" y="27400"/>
                  </a:cubicBezTo>
                  <a:cubicBezTo>
                    <a:pt x="2645" y="27302"/>
                    <a:pt x="2608" y="27192"/>
                    <a:pt x="2694" y="27106"/>
                  </a:cubicBezTo>
                  <a:cubicBezTo>
                    <a:pt x="2792" y="26714"/>
                    <a:pt x="2951" y="26335"/>
                    <a:pt x="2939" y="25931"/>
                  </a:cubicBezTo>
                  <a:cubicBezTo>
                    <a:pt x="2939" y="25918"/>
                    <a:pt x="2939" y="25906"/>
                    <a:pt x="2951" y="25894"/>
                  </a:cubicBezTo>
                  <a:cubicBezTo>
                    <a:pt x="3012" y="25833"/>
                    <a:pt x="3061" y="25759"/>
                    <a:pt x="3061" y="25674"/>
                  </a:cubicBezTo>
                  <a:cubicBezTo>
                    <a:pt x="3184" y="25612"/>
                    <a:pt x="3135" y="25490"/>
                    <a:pt x="3159" y="25404"/>
                  </a:cubicBezTo>
                  <a:cubicBezTo>
                    <a:pt x="3208" y="25331"/>
                    <a:pt x="3233" y="25233"/>
                    <a:pt x="3331" y="25196"/>
                  </a:cubicBezTo>
                  <a:cubicBezTo>
                    <a:pt x="3392" y="25172"/>
                    <a:pt x="3478" y="25172"/>
                    <a:pt x="3502" y="25086"/>
                  </a:cubicBezTo>
                  <a:lnTo>
                    <a:pt x="3527" y="25061"/>
                  </a:lnTo>
                  <a:cubicBezTo>
                    <a:pt x="3600" y="25012"/>
                    <a:pt x="3698" y="24976"/>
                    <a:pt x="3723" y="24878"/>
                  </a:cubicBezTo>
                  <a:lnTo>
                    <a:pt x="3943" y="24682"/>
                  </a:lnTo>
                  <a:cubicBezTo>
                    <a:pt x="4041" y="24657"/>
                    <a:pt x="4127" y="24633"/>
                    <a:pt x="4163" y="24523"/>
                  </a:cubicBezTo>
                  <a:cubicBezTo>
                    <a:pt x="4163" y="24523"/>
                    <a:pt x="4163" y="24510"/>
                    <a:pt x="4176" y="24498"/>
                  </a:cubicBezTo>
                  <a:lnTo>
                    <a:pt x="4200" y="24498"/>
                  </a:lnTo>
                  <a:lnTo>
                    <a:pt x="4261" y="24425"/>
                  </a:lnTo>
                  <a:cubicBezTo>
                    <a:pt x="4274" y="24400"/>
                    <a:pt x="4310" y="24388"/>
                    <a:pt x="4286" y="24351"/>
                  </a:cubicBezTo>
                  <a:lnTo>
                    <a:pt x="4298" y="24339"/>
                  </a:lnTo>
                  <a:cubicBezTo>
                    <a:pt x="4310" y="24327"/>
                    <a:pt x="4298" y="24302"/>
                    <a:pt x="4286" y="24290"/>
                  </a:cubicBezTo>
                  <a:lnTo>
                    <a:pt x="4249" y="24253"/>
                  </a:lnTo>
                  <a:lnTo>
                    <a:pt x="4286" y="24204"/>
                  </a:lnTo>
                  <a:lnTo>
                    <a:pt x="4421" y="24155"/>
                  </a:lnTo>
                  <a:cubicBezTo>
                    <a:pt x="4457" y="24155"/>
                    <a:pt x="4494" y="24131"/>
                    <a:pt x="4506" y="24082"/>
                  </a:cubicBezTo>
                  <a:cubicBezTo>
                    <a:pt x="4543" y="24070"/>
                    <a:pt x="4543" y="24021"/>
                    <a:pt x="4555" y="23984"/>
                  </a:cubicBezTo>
                  <a:lnTo>
                    <a:pt x="4506" y="23947"/>
                  </a:lnTo>
                  <a:lnTo>
                    <a:pt x="4531" y="23923"/>
                  </a:lnTo>
                  <a:cubicBezTo>
                    <a:pt x="4592" y="23776"/>
                    <a:pt x="4678" y="23653"/>
                    <a:pt x="4800" y="23555"/>
                  </a:cubicBezTo>
                  <a:cubicBezTo>
                    <a:pt x="4763" y="23445"/>
                    <a:pt x="4788" y="23335"/>
                    <a:pt x="4849" y="23249"/>
                  </a:cubicBezTo>
                  <a:cubicBezTo>
                    <a:pt x="4910" y="23225"/>
                    <a:pt x="4947" y="23164"/>
                    <a:pt x="4923" y="23090"/>
                  </a:cubicBezTo>
                  <a:cubicBezTo>
                    <a:pt x="4837" y="22906"/>
                    <a:pt x="4898" y="22723"/>
                    <a:pt x="4923" y="22551"/>
                  </a:cubicBezTo>
                  <a:cubicBezTo>
                    <a:pt x="4923" y="22502"/>
                    <a:pt x="4947" y="22453"/>
                    <a:pt x="4910" y="22429"/>
                  </a:cubicBezTo>
                  <a:cubicBezTo>
                    <a:pt x="4837" y="22343"/>
                    <a:pt x="4861" y="22270"/>
                    <a:pt x="4886" y="22184"/>
                  </a:cubicBezTo>
                  <a:cubicBezTo>
                    <a:pt x="4959" y="21829"/>
                    <a:pt x="4935" y="21792"/>
                    <a:pt x="4604" y="21755"/>
                  </a:cubicBezTo>
                  <a:lnTo>
                    <a:pt x="4580" y="21755"/>
                  </a:lnTo>
                  <a:cubicBezTo>
                    <a:pt x="4592" y="21719"/>
                    <a:pt x="4616" y="21682"/>
                    <a:pt x="4629" y="21658"/>
                  </a:cubicBezTo>
                  <a:lnTo>
                    <a:pt x="4629" y="21572"/>
                  </a:lnTo>
                  <a:cubicBezTo>
                    <a:pt x="4555" y="21572"/>
                    <a:pt x="4506" y="21498"/>
                    <a:pt x="4445" y="21486"/>
                  </a:cubicBezTo>
                  <a:cubicBezTo>
                    <a:pt x="4421" y="21462"/>
                    <a:pt x="4396" y="21449"/>
                    <a:pt x="4372" y="21437"/>
                  </a:cubicBezTo>
                  <a:cubicBezTo>
                    <a:pt x="4359" y="21400"/>
                    <a:pt x="4323" y="21376"/>
                    <a:pt x="4286" y="21364"/>
                  </a:cubicBezTo>
                  <a:cubicBezTo>
                    <a:pt x="4274" y="21351"/>
                    <a:pt x="4261" y="21339"/>
                    <a:pt x="4249" y="21327"/>
                  </a:cubicBezTo>
                  <a:cubicBezTo>
                    <a:pt x="4200" y="21290"/>
                    <a:pt x="4151" y="21253"/>
                    <a:pt x="4102" y="21217"/>
                  </a:cubicBezTo>
                  <a:lnTo>
                    <a:pt x="4090" y="21205"/>
                  </a:lnTo>
                  <a:cubicBezTo>
                    <a:pt x="3992" y="21107"/>
                    <a:pt x="3845" y="21058"/>
                    <a:pt x="3710" y="21058"/>
                  </a:cubicBezTo>
                  <a:cubicBezTo>
                    <a:pt x="3527" y="21070"/>
                    <a:pt x="3343" y="21094"/>
                    <a:pt x="3159" y="21131"/>
                  </a:cubicBezTo>
                  <a:lnTo>
                    <a:pt x="3012" y="21192"/>
                  </a:lnTo>
                  <a:cubicBezTo>
                    <a:pt x="2978" y="21204"/>
                    <a:pt x="2945" y="21207"/>
                    <a:pt x="2913" y="21207"/>
                  </a:cubicBezTo>
                  <a:cubicBezTo>
                    <a:pt x="2874" y="21207"/>
                    <a:pt x="2836" y="21202"/>
                    <a:pt x="2798" y="21202"/>
                  </a:cubicBezTo>
                  <a:cubicBezTo>
                    <a:pt x="2767" y="21202"/>
                    <a:pt x="2737" y="21205"/>
                    <a:pt x="2706" y="21217"/>
                  </a:cubicBezTo>
                  <a:lnTo>
                    <a:pt x="2670" y="21241"/>
                  </a:lnTo>
                  <a:lnTo>
                    <a:pt x="2645" y="21217"/>
                  </a:lnTo>
                  <a:lnTo>
                    <a:pt x="2559" y="21229"/>
                  </a:lnTo>
                  <a:cubicBezTo>
                    <a:pt x="2523" y="21253"/>
                    <a:pt x="2462" y="21253"/>
                    <a:pt x="2425" y="21302"/>
                  </a:cubicBezTo>
                  <a:lnTo>
                    <a:pt x="2425" y="21315"/>
                  </a:lnTo>
                  <a:cubicBezTo>
                    <a:pt x="2302" y="21400"/>
                    <a:pt x="2192" y="21498"/>
                    <a:pt x="2106" y="21609"/>
                  </a:cubicBezTo>
                  <a:cubicBezTo>
                    <a:pt x="2045" y="21658"/>
                    <a:pt x="2008" y="21719"/>
                    <a:pt x="1935" y="21768"/>
                  </a:cubicBezTo>
                  <a:cubicBezTo>
                    <a:pt x="1923" y="21792"/>
                    <a:pt x="1898" y="21804"/>
                    <a:pt x="1874" y="21829"/>
                  </a:cubicBezTo>
                  <a:lnTo>
                    <a:pt x="1862" y="21829"/>
                  </a:lnTo>
                  <a:cubicBezTo>
                    <a:pt x="1856" y="21828"/>
                    <a:pt x="1850" y="21828"/>
                    <a:pt x="1845" y="21828"/>
                  </a:cubicBezTo>
                  <a:cubicBezTo>
                    <a:pt x="1749" y="21828"/>
                    <a:pt x="1722" y="21929"/>
                    <a:pt x="1641" y="21964"/>
                  </a:cubicBezTo>
                  <a:lnTo>
                    <a:pt x="1641" y="21976"/>
                  </a:lnTo>
                  <a:cubicBezTo>
                    <a:pt x="1458" y="22062"/>
                    <a:pt x="1433" y="22221"/>
                    <a:pt x="1384" y="22392"/>
                  </a:cubicBezTo>
                  <a:cubicBezTo>
                    <a:pt x="1335" y="22453"/>
                    <a:pt x="1311" y="22527"/>
                    <a:pt x="1311" y="22613"/>
                  </a:cubicBezTo>
                  <a:cubicBezTo>
                    <a:pt x="1274" y="22674"/>
                    <a:pt x="1249" y="22747"/>
                    <a:pt x="1249" y="22821"/>
                  </a:cubicBezTo>
                  <a:cubicBezTo>
                    <a:pt x="1115" y="22919"/>
                    <a:pt x="1004" y="23053"/>
                    <a:pt x="956" y="23225"/>
                  </a:cubicBezTo>
                  <a:cubicBezTo>
                    <a:pt x="968" y="23225"/>
                    <a:pt x="968" y="23237"/>
                    <a:pt x="968" y="23237"/>
                  </a:cubicBezTo>
                  <a:lnTo>
                    <a:pt x="919" y="23262"/>
                  </a:lnTo>
                  <a:lnTo>
                    <a:pt x="919" y="23347"/>
                  </a:lnTo>
                  <a:cubicBezTo>
                    <a:pt x="882" y="23396"/>
                    <a:pt x="858" y="23457"/>
                    <a:pt x="870" y="23519"/>
                  </a:cubicBezTo>
                  <a:lnTo>
                    <a:pt x="747" y="23812"/>
                  </a:lnTo>
                  <a:cubicBezTo>
                    <a:pt x="698" y="23812"/>
                    <a:pt x="686" y="23861"/>
                    <a:pt x="662" y="23898"/>
                  </a:cubicBezTo>
                  <a:cubicBezTo>
                    <a:pt x="637" y="23947"/>
                    <a:pt x="625" y="23959"/>
                    <a:pt x="613" y="23996"/>
                  </a:cubicBezTo>
                  <a:cubicBezTo>
                    <a:pt x="539" y="24119"/>
                    <a:pt x="515" y="24266"/>
                    <a:pt x="527" y="24400"/>
                  </a:cubicBezTo>
                  <a:cubicBezTo>
                    <a:pt x="515" y="24412"/>
                    <a:pt x="515" y="24412"/>
                    <a:pt x="515" y="24425"/>
                  </a:cubicBezTo>
                  <a:cubicBezTo>
                    <a:pt x="478" y="24461"/>
                    <a:pt x="515" y="24523"/>
                    <a:pt x="490" y="24559"/>
                  </a:cubicBezTo>
                  <a:cubicBezTo>
                    <a:pt x="405" y="24670"/>
                    <a:pt x="343" y="24792"/>
                    <a:pt x="319" y="24914"/>
                  </a:cubicBezTo>
                  <a:lnTo>
                    <a:pt x="307" y="24988"/>
                  </a:lnTo>
                  <a:cubicBezTo>
                    <a:pt x="270" y="25074"/>
                    <a:pt x="258" y="25172"/>
                    <a:pt x="258" y="25257"/>
                  </a:cubicBezTo>
                  <a:cubicBezTo>
                    <a:pt x="258" y="25441"/>
                    <a:pt x="147" y="25625"/>
                    <a:pt x="221" y="25820"/>
                  </a:cubicBezTo>
                  <a:lnTo>
                    <a:pt x="221" y="25857"/>
                  </a:lnTo>
                  <a:cubicBezTo>
                    <a:pt x="209" y="25882"/>
                    <a:pt x="196" y="25906"/>
                    <a:pt x="196" y="25931"/>
                  </a:cubicBezTo>
                  <a:cubicBezTo>
                    <a:pt x="62" y="25931"/>
                    <a:pt x="123" y="26102"/>
                    <a:pt x="49" y="26151"/>
                  </a:cubicBezTo>
                  <a:lnTo>
                    <a:pt x="0" y="26249"/>
                  </a:lnTo>
                  <a:cubicBezTo>
                    <a:pt x="24" y="26285"/>
                    <a:pt x="43" y="26298"/>
                    <a:pt x="57" y="26298"/>
                  </a:cubicBezTo>
                  <a:cubicBezTo>
                    <a:pt x="99" y="26298"/>
                    <a:pt x="116" y="26196"/>
                    <a:pt x="166" y="26196"/>
                  </a:cubicBezTo>
                  <a:cubicBezTo>
                    <a:pt x="172" y="26196"/>
                    <a:pt x="178" y="26197"/>
                    <a:pt x="184" y="26200"/>
                  </a:cubicBezTo>
                  <a:lnTo>
                    <a:pt x="184" y="26984"/>
                  </a:lnTo>
                  <a:cubicBezTo>
                    <a:pt x="62" y="27020"/>
                    <a:pt x="98" y="27094"/>
                    <a:pt x="135" y="27167"/>
                  </a:cubicBezTo>
                  <a:cubicBezTo>
                    <a:pt x="147" y="27339"/>
                    <a:pt x="160" y="27510"/>
                    <a:pt x="184" y="27682"/>
                  </a:cubicBezTo>
                  <a:cubicBezTo>
                    <a:pt x="196" y="27743"/>
                    <a:pt x="209" y="27804"/>
                    <a:pt x="233" y="27853"/>
                  </a:cubicBezTo>
                  <a:cubicBezTo>
                    <a:pt x="245" y="27914"/>
                    <a:pt x="233" y="27939"/>
                    <a:pt x="233" y="27988"/>
                  </a:cubicBezTo>
                  <a:cubicBezTo>
                    <a:pt x="258" y="28061"/>
                    <a:pt x="282" y="28135"/>
                    <a:pt x="307" y="28220"/>
                  </a:cubicBezTo>
                  <a:cubicBezTo>
                    <a:pt x="307" y="28245"/>
                    <a:pt x="307" y="28269"/>
                    <a:pt x="319" y="28294"/>
                  </a:cubicBezTo>
                  <a:lnTo>
                    <a:pt x="319" y="28416"/>
                  </a:lnTo>
                  <a:cubicBezTo>
                    <a:pt x="319" y="28428"/>
                    <a:pt x="331" y="28441"/>
                    <a:pt x="319" y="28453"/>
                  </a:cubicBezTo>
                  <a:lnTo>
                    <a:pt x="356" y="28465"/>
                  </a:lnTo>
                  <a:cubicBezTo>
                    <a:pt x="343" y="28575"/>
                    <a:pt x="368" y="28673"/>
                    <a:pt x="405" y="28771"/>
                  </a:cubicBezTo>
                  <a:cubicBezTo>
                    <a:pt x="405" y="28759"/>
                    <a:pt x="405" y="28747"/>
                    <a:pt x="417" y="28735"/>
                  </a:cubicBezTo>
                  <a:lnTo>
                    <a:pt x="417" y="28735"/>
                  </a:lnTo>
                  <a:cubicBezTo>
                    <a:pt x="417" y="28747"/>
                    <a:pt x="417" y="28759"/>
                    <a:pt x="405" y="28771"/>
                  </a:cubicBezTo>
                  <a:cubicBezTo>
                    <a:pt x="356" y="28796"/>
                    <a:pt x="331" y="28845"/>
                    <a:pt x="319" y="28894"/>
                  </a:cubicBezTo>
                  <a:lnTo>
                    <a:pt x="331" y="28894"/>
                  </a:lnTo>
                  <a:cubicBezTo>
                    <a:pt x="331" y="28906"/>
                    <a:pt x="319" y="28906"/>
                    <a:pt x="319" y="28918"/>
                  </a:cubicBezTo>
                  <a:cubicBezTo>
                    <a:pt x="294" y="29114"/>
                    <a:pt x="380" y="29310"/>
                    <a:pt x="343" y="29506"/>
                  </a:cubicBezTo>
                  <a:cubicBezTo>
                    <a:pt x="331" y="29665"/>
                    <a:pt x="368" y="29812"/>
                    <a:pt x="453" y="29947"/>
                  </a:cubicBezTo>
                  <a:cubicBezTo>
                    <a:pt x="490" y="29983"/>
                    <a:pt x="527" y="30020"/>
                    <a:pt x="576" y="30069"/>
                  </a:cubicBezTo>
                  <a:lnTo>
                    <a:pt x="576" y="30155"/>
                  </a:lnTo>
                  <a:cubicBezTo>
                    <a:pt x="564" y="30204"/>
                    <a:pt x="564" y="30253"/>
                    <a:pt x="576" y="30290"/>
                  </a:cubicBezTo>
                  <a:cubicBezTo>
                    <a:pt x="588" y="30339"/>
                    <a:pt x="600" y="30387"/>
                    <a:pt x="600" y="30436"/>
                  </a:cubicBezTo>
                  <a:cubicBezTo>
                    <a:pt x="600" y="30473"/>
                    <a:pt x="600" y="30498"/>
                    <a:pt x="613" y="30522"/>
                  </a:cubicBezTo>
                  <a:cubicBezTo>
                    <a:pt x="600" y="30510"/>
                    <a:pt x="576" y="30510"/>
                    <a:pt x="564" y="30510"/>
                  </a:cubicBezTo>
                  <a:cubicBezTo>
                    <a:pt x="490" y="30522"/>
                    <a:pt x="453" y="30559"/>
                    <a:pt x="490" y="30632"/>
                  </a:cubicBezTo>
                  <a:lnTo>
                    <a:pt x="625" y="30889"/>
                  </a:lnTo>
                  <a:lnTo>
                    <a:pt x="637" y="30889"/>
                  </a:lnTo>
                  <a:lnTo>
                    <a:pt x="637" y="30914"/>
                  </a:lnTo>
                  <a:cubicBezTo>
                    <a:pt x="649" y="31159"/>
                    <a:pt x="809" y="31355"/>
                    <a:pt x="833" y="31587"/>
                  </a:cubicBezTo>
                  <a:cubicBezTo>
                    <a:pt x="845" y="31612"/>
                    <a:pt x="858" y="31636"/>
                    <a:pt x="870" y="31673"/>
                  </a:cubicBezTo>
                  <a:cubicBezTo>
                    <a:pt x="858" y="31698"/>
                    <a:pt x="845" y="31734"/>
                    <a:pt x="858" y="31759"/>
                  </a:cubicBezTo>
                  <a:cubicBezTo>
                    <a:pt x="858" y="31771"/>
                    <a:pt x="858" y="31783"/>
                    <a:pt x="870" y="31783"/>
                  </a:cubicBezTo>
                  <a:cubicBezTo>
                    <a:pt x="858" y="31832"/>
                    <a:pt x="894" y="31857"/>
                    <a:pt x="919" y="31893"/>
                  </a:cubicBezTo>
                  <a:lnTo>
                    <a:pt x="980" y="31967"/>
                  </a:lnTo>
                  <a:cubicBezTo>
                    <a:pt x="992" y="32100"/>
                    <a:pt x="1028" y="32233"/>
                    <a:pt x="1088" y="32342"/>
                  </a:cubicBezTo>
                  <a:lnTo>
                    <a:pt x="1088" y="32342"/>
                  </a:lnTo>
                  <a:cubicBezTo>
                    <a:pt x="1078" y="32327"/>
                    <a:pt x="1064" y="32317"/>
                    <a:pt x="1048" y="32317"/>
                  </a:cubicBezTo>
                  <a:cubicBezTo>
                    <a:pt x="1042" y="32317"/>
                    <a:pt x="1036" y="32319"/>
                    <a:pt x="1029" y="32322"/>
                  </a:cubicBezTo>
                  <a:cubicBezTo>
                    <a:pt x="1017" y="32322"/>
                    <a:pt x="1017" y="32371"/>
                    <a:pt x="1004" y="32408"/>
                  </a:cubicBezTo>
                  <a:lnTo>
                    <a:pt x="1053" y="32493"/>
                  </a:lnTo>
                  <a:cubicBezTo>
                    <a:pt x="1115" y="32567"/>
                    <a:pt x="1139" y="32653"/>
                    <a:pt x="1225" y="32714"/>
                  </a:cubicBezTo>
                  <a:cubicBezTo>
                    <a:pt x="1286" y="32751"/>
                    <a:pt x="1335" y="32812"/>
                    <a:pt x="1347" y="32885"/>
                  </a:cubicBezTo>
                  <a:lnTo>
                    <a:pt x="1445" y="33020"/>
                  </a:lnTo>
                  <a:lnTo>
                    <a:pt x="1531" y="33118"/>
                  </a:lnTo>
                  <a:cubicBezTo>
                    <a:pt x="1531" y="33130"/>
                    <a:pt x="1531" y="33142"/>
                    <a:pt x="1531" y="33155"/>
                  </a:cubicBezTo>
                  <a:cubicBezTo>
                    <a:pt x="1543" y="33191"/>
                    <a:pt x="1555" y="33216"/>
                    <a:pt x="1592" y="33228"/>
                  </a:cubicBezTo>
                  <a:cubicBezTo>
                    <a:pt x="1629" y="33240"/>
                    <a:pt x="1629" y="33277"/>
                    <a:pt x="1617" y="33302"/>
                  </a:cubicBezTo>
                  <a:cubicBezTo>
                    <a:pt x="1629" y="33351"/>
                    <a:pt x="1641" y="33387"/>
                    <a:pt x="1641" y="33424"/>
                  </a:cubicBezTo>
                  <a:cubicBezTo>
                    <a:pt x="1653" y="33485"/>
                    <a:pt x="1690" y="33546"/>
                    <a:pt x="1739" y="33595"/>
                  </a:cubicBezTo>
                  <a:lnTo>
                    <a:pt x="1813" y="33632"/>
                  </a:lnTo>
                  <a:cubicBezTo>
                    <a:pt x="1862" y="33657"/>
                    <a:pt x="1911" y="33693"/>
                    <a:pt x="1947" y="33742"/>
                  </a:cubicBezTo>
                  <a:cubicBezTo>
                    <a:pt x="1960" y="33755"/>
                    <a:pt x="1972" y="33767"/>
                    <a:pt x="1984" y="33779"/>
                  </a:cubicBezTo>
                  <a:cubicBezTo>
                    <a:pt x="2045" y="33816"/>
                    <a:pt x="2082" y="33853"/>
                    <a:pt x="2119" y="33914"/>
                  </a:cubicBezTo>
                  <a:lnTo>
                    <a:pt x="2143" y="33963"/>
                  </a:lnTo>
                  <a:cubicBezTo>
                    <a:pt x="2180" y="34024"/>
                    <a:pt x="2192" y="34085"/>
                    <a:pt x="2253" y="34134"/>
                  </a:cubicBezTo>
                  <a:lnTo>
                    <a:pt x="2315" y="34159"/>
                  </a:lnTo>
                  <a:cubicBezTo>
                    <a:pt x="2327" y="34159"/>
                    <a:pt x="2327" y="34171"/>
                    <a:pt x="2339" y="34171"/>
                  </a:cubicBezTo>
                  <a:cubicBezTo>
                    <a:pt x="2339" y="34220"/>
                    <a:pt x="2339" y="34269"/>
                    <a:pt x="2351" y="34318"/>
                  </a:cubicBezTo>
                  <a:lnTo>
                    <a:pt x="2474" y="34318"/>
                  </a:lnTo>
                  <a:lnTo>
                    <a:pt x="2523" y="34404"/>
                  </a:lnTo>
                  <a:lnTo>
                    <a:pt x="2694" y="34538"/>
                  </a:lnTo>
                  <a:cubicBezTo>
                    <a:pt x="2702" y="34537"/>
                    <a:pt x="2710" y="34536"/>
                    <a:pt x="2717" y="34536"/>
                  </a:cubicBezTo>
                  <a:cubicBezTo>
                    <a:pt x="2778" y="34536"/>
                    <a:pt x="2823" y="34579"/>
                    <a:pt x="2878" y="34612"/>
                  </a:cubicBezTo>
                  <a:lnTo>
                    <a:pt x="2915" y="34624"/>
                  </a:lnTo>
                  <a:cubicBezTo>
                    <a:pt x="2983" y="34647"/>
                    <a:pt x="3041" y="34723"/>
                    <a:pt x="3118" y="34723"/>
                  </a:cubicBezTo>
                  <a:cubicBezTo>
                    <a:pt x="3124" y="34723"/>
                    <a:pt x="3129" y="34723"/>
                    <a:pt x="3135" y="34722"/>
                  </a:cubicBezTo>
                  <a:lnTo>
                    <a:pt x="3135" y="34734"/>
                  </a:lnTo>
                  <a:cubicBezTo>
                    <a:pt x="3257" y="34832"/>
                    <a:pt x="3392" y="34906"/>
                    <a:pt x="3551" y="34942"/>
                  </a:cubicBezTo>
                  <a:lnTo>
                    <a:pt x="3600" y="34954"/>
                  </a:lnTo>
                  <a:lnTo>
                    <a:pt x="3686" y="34967"/>
                  </a:lnTo>
                  <a:cubicBezTo>
                    <a:pt x="3698" y="34979"/>
                    <a:pt x="3710" y="34985"/>
                    <a:pt x="3723" y="34985"/>
                  </a:cubicBezTo>
                  <a:cubicBezTo>
                    <a:pt x="3735" y="34985"/>
                    <a:pt x="3747" y="34979"/>
                    <a:pt x="3759" y="34967"/>
                  </a:cubicBezTo>
                  <a:cubicBezTo>
                    <a:pt x="3759" y="34979"/>
                    <a:pt x="3772" y="34991"/>
                    <a:pt x="3784" y="35003"/>
                  </a:cubicBezTo>
                  <a:cubicBezTo>
                    <a:pt x="3821" y="35028"/>
                    <a:pt x="3857" y="35040"/>
                    <a:pt x="3894" y="35052"/>
                  </a:cubicBezTo>
                  <a:cubicBezTo>
                    <a:pt x="3931" y="35077"/>
                    <a:pt x="3980" y="35101"/>
                    <a:pt x="4029" y="35114"/>
                  </a:cubicBezTo>
                  <a:cubicBezTo>
                    <a:pt x="4041" y="35114"/>
                    <a:pt x="4053" y="35126"/>
                    <a:pt x="4065" y="35138"/>
                  </a:cubicBezTo>
                  <a:cubicBezTo>
                    <a:pt x="4114" y="35187"/>
                    <a:pt x="4163" y="35212"/>
                    <a:pt x="4225" y="35236"/>
                  </a:cubicBezTo>
                  <a:cubicBezTo>
                    <a:pt x="4240" y="35241"/>
                    <a:pt x="4255" y="35244"/>
                    <a:pt x="4270" y="35244"/>
                  </a:cubicBezTo>
                  <a:cubicBezTo>
                    <a:pt x="4292" y="35244"/>
                    <a:pt x="4313" y="35238"/>
                    <a:pt x="4335" y="35224"/>
                  </a:cubicBezTo>
                  <a:lnTo>
                    <a:pt x="4518" y="35273"/>
                  </a:lnTo>
                  <a:cubicBezTo>
                    <a:pt x="4541" y="35265"/>
                    <a:pt x="4563" y="35261"/>
                    <a:pt x="4585" y="35261"/>
                  </a:cubicBezTo>
                  <a:cubicBezTo>
                    <a:pt x="4661" y="35261"/>
                    <a:pt x="4739" y="35300"/>
                    <a:pt x="4825" y="35310"/>
                  </a:cubicBezTo>
                  <a:cubicBezTo>
                    <a:pt x="4846" y="35336"/>
                    <a:pt x="4872" y="35342"/>
                    <a:pt x="4900" y="35342"/>
                  </a:cubicBezTo>
                  <a:cubicBezTo>
                    <a:pt x="4920" y="35342"/>
                    <a:pt x="4942" y="35339"/>
                    <a:pt x="4963" y="35339"/>
                  </a:cubicBezTo>
                  <a:cubicBezTo>
                    <a:pt x="4979" y="35339"/>
                    <a:pt x="4994" y="35340"/>
                    <a:pt x="5008" y="35346"/>
                  </a:cubicBezTo>
                  <a:lnTo>
                    <a:pt x="5033" y="35346"/>
                  </a:lnTo>
                  <a:cubicBezTo>
                    <a:pt x="5155" y="35408"/>
                    <a:pt x="5302" y="35395"/>
                    <a:pt x="5425" y="35469"/>
                  </a:cubicBezTo>
                  <a:cubicBezTo>
                    <a:pt x="5490" y="35506"/>
                    <a:pt x="5556" y="35522"/>
                    <a:pt x="5626" y="35522"/>
                  </a:cubicBezTo>
                  <a:cubicBezTo>
                    <a:pt x="5648" y="35522"/>
                    <a:pt x="5671" y="35521"/>
                    <a:pt x="5694" y="35518"/>
                  </a:cubicBezTo>
                  <a:lnTo>
                    <a:pt x="5706" y="35518"/>
                  </a:lnTo>
                  <a:lnTo>
                    <a:pt x="5731" y="35530"/>
                  </a:lnTo>
                  <a:cubicBezTo>
                    <a:pt x="5771" y="35550"/>
                    <a:pt x="5815" y="35556"/>
                    <a:pt x="5860" y="35556"/>
                  </a:cubicBezTo>
                  <a:cubicBezTo>
                    <a:pt x="5911" y="35556"/>
                    <a:pt x="5964" y="35549"/>
                    <a:pt x="6017" y="35549"/>
                  </a:cubicBezTo>
                  <a:cubicBezTo>
                    <a:pt x="6057" y="35549"/>
                    <a:pt x="6096" y="35553"/>
                    <a:pt x="6135" y="35567"/>
                  </a:cubicBezTo>
                  <a:lnTo>
                    <a:pt x="6147" y="35567"/>
                  </a:lnTo>
                  <a:lnTo>
                    <a:pt x="6159" y="35579"/>
                  </a:lnTo>
                  <a:cubicBezTo>
                    <a:pt x="6190" y="35597"/>
                    <a:pt x="6220" y="35600"/>
                    <a:pt x="6251" y="35600"/>
                  </a:cubicBezTo>
                  <a:cubicBezTo>
                    <a:pt x="6266" y="35600"/>
                    <a:pt x="6282" y="35600"/>
                    <a:pt x="6297" y="35600"/>
                  </a:cubicBezTo>
                  <a:cubicBezTo>
                    <a:pt x="6312" y="35600"/>
                    <a:pt x="6328" y="35600"/>
                    <a:pt x="6343" y="35603"/>
                  </a:cubicBezTo>
                  <a:lnTo>
                    <a:pt x="6502" y="35628"/>
                  </a:lnTo>
                  <a:cubicBezTo>
                    <a:pt x="6686" y="35640"/>
                    <a:pt x="6869" y="35665"/>
                    <a:pt x="7053" y="35689"/>
                  </a:cubicBezTo>
                  <a:cubicBezTo>
                    <a:pt x="7077" y="35689"/>
                    <a:pt x="7090" y="35689"/>
                    <a:pt x="7114" y="35701"/>
                  </a:cubicBezTo>
                  <a:lnTo>
                    <a:pt x="7126" y="35701"/>
                  </a:lnTo>
                  <a:cubicBezTo>
                    <a:pt x="7151" y="35714"/>
                    <a:pt x="7175" y="35750"/>
                    <a:pt x="7175" y="35775"/>
                  </a:cubicBezTo>
                  <a:cubicBezTo>
                    <a:pt x="7207" y="35812"/>
                    <a:pt x="7241" y="35821"/>
                    <a:pt x="7275" y="35821"/>
                  </a:cubicBezTo>
                  <a:cubicBezTo>
                    <a:pt x="7313" y="35821"/>
                    <a:pt x="7351" y="35810"/>
                    <a:pt x="7386" y="35810"/>
                  </a:cubicBezTo>
                  <a:cubicBezTo>
                    <a:pt x="7394" y="35810"/>
                    <a:pt x="7401" y="35810"/>
                    <a:pt x="7408" y="35812"/>
                  </a:cubicBezTo>
                  <a:cubicBezTo>
                    <a:pt x="7469" y="35799"/>
                    <a:pt x="7543" y="35787"/>
                    <a:pt x="7604" y="35787"/>
                  </a:cubicBezTo>
                  <a:lnTo>
                    <a:pt x="7616" y="35787"/>
                  </a:lnTo>
                  <a:cubicBezTo>
                    <a:pt x="7665" y="35775"/>
                    <a:pt x="7702" y="35775"/>
                    <a:pt x="7751" y="35775"/>
                  </a:cubicBezTo>
                  <a:cubicBezTo>
                    <a:pt x="7806" y="35756"/>
                    <a:pt x="7861" y="35747"/>
                    <a:pt x="7915" y="35747"/>
                  </a:cubicBezTo>
                  <a:cubicBezTo>
                    <a:pt x="7968" y="35747"/>
                    <a:pt x="8020" y="35756"/>
                    <a:pt x="8069" y="35775"/>
                  </a:cubicBezTo>
                  <a:lnTo>
                    <a:pt x="8106" y="35775"/>
                  </a:lnTo>
                  <a:lnTo>
                    <a:pt x="8118" y="35787"/>
                  </a:lnTo>
                  <a:lnTo>
                    <a:pt x="8412" y="35787"/>
                  </a:lnTo>
                  <a:cubicBezTo>
                    <a:pt x="8492" y="35805"/>
                    <a:pt x="8568" y="35824"/>
                    <a:pt x="8640" y="35824"/>
                  </a:cubicBezTo>
                  <a:cubicBezTo>
                    <a:pt x="8712" y="35824"/>
                    <a:pt x="8779" y="35805"/>
                    <a:pt x="8841" y="35750"/>
                  </a:cubicBezTo>
                  <a:cubicBezTo>
                    <a:pt x="8895" y="35727"/>
                    <a:pt x="8944" y="35719"/>
                    <a:pt x="8995" y="35719"/>
                  </a:cubicBezTo>
                  <a:cubicBezTo>
                    <a:pt x="9024" y="35719"/>
                    <a:pt x="9054" y="35721"/>
                    <a:pt x="9086" y="35726"/>
                  </a:cubicBezTo>
                  <a:lnTo>
                    <a:pt x="9147" y="35726"/>
                  </a:lnTo>
                  <a:cubicBezTo>
                    <a:pt x="9196" y="35714"/>
                    <a:pt x="9232" y="35689"/>
                    <a:pt x="9269" y="35665"/>
                  </a:cubicBezTo>
                  <a:lnTo>
                    <a:pt x="9392" y="35665"/>
                  </a:lnTo>
                  <a:lnTo>
                    <a:pt x="9392" y="35640"/>
                  </a:lnTo>
                  <a:lnTo>
                    <a:pt x="9514" y="35640"/>
                  </a:lnTo>
                  <a:cubicBezTo>
                    <a:pt x="9549" y="35675"/>
                    <a:pt x="9591" y="35690"/>
                    <a:pt x="9632" y="35690"/>
                  </a:cubicBezTo>
                  <a:cubicBezTo>
                    <a:pt x="9664" y="35690"/>
                    <a:pt x="9695" y="35681"/>
                    <a:pt x="9722" y="35665"/>
                  </a:cubicBezTo>
                  <a:cubicBezTo>
                    <a:pt x="9820" y="35616"/>
                    <a:pt x="9930" y="35591"/>
                    <a:pt x="10041" y="35579"/>
                  </a:cubicBezTo>
                  <a:lnTo>
                    <a:pt x="10371" y="35481"/>
                  </a:lnTo>
                  <a:cubicBezTo>
                    <a:pt x="10506" y="35469"/>
                    <a:pt x="10628" y="35420"/>
                    <a:pt x="10726" y="35346"/>
                  </a:cubicBezTo>
                  <a:cubicBezTo>
                    <a:pt x="10836" y="35322"/>
                    <a:pt x="10934" y="35285"/>
                    <a:pt x="11032" y="35236"/>
                  </a:cubicBezTo>
                  <a:lnTo>
                    <a:pt x="11204" y="35138"/>
                  </a:lnTo>
                  <a:cubicBezTo>
                    <a:pt x="11326" y="35101"/>
                    <a:pt x="11498" y="35163"/>
                    <a:pt x="11559" y="34979"/>
                  </a:cubicBezTo>
                  <a:cubicBezTo>
                    <a:pt x="11615" y="34923"/>
                    <a:pt x="11671" y="34867"/>
                    <a:pt x="11745" y="34867"/>
                  </a:cubicBezTo>
                  <a:cubicBezTo>
                    <a:pt x="11752" y="34867"/>
                    <a:pt x="11759" y="34868"/>
                    <a:pt x="11767" y="34869"/>
                  </a:cubicBezTo>
                  <a:lnTo>
                    <a:pt x="11816" y="34893"/>
                  </a:lnTo>
                  <a:cubicBezTo>
                    <a:pt x="11865" y="34893"/>
                    <a:pt x="11914" y="34881"/>
                    <a:pt x="11963" y="34869"/>
                  </a:cubicBezTo>
                  <a:lnTo>
                    <a:pt x="11987" y="34857"/>
                  </a:lnTo>
                  <a:cubicBezTo>
                    <a:pt x="12001" y="34866"/>
                    <a:pt x="12017" y="34870"/>
                    <a:pt x="12034" y="34870"/>
                  </a:cubicBezTo>
                  <a:cubicBezTo>
                    <a:pt x="12061" y="34870"/>
                    <a:pt x="12092" y="34859"/>
                    <a:pt x="12122" y="34844"/>
                  </a:cubicBezTo>
                  <a:lnTo>
                    <a:pt x="12244" y="34795"/>
                  </a:lnTo>
                  <a:lnTo>
                    <a:pt x="12465" y="34673"/>
                  </a:lnTo>
                  <a:lnTo>
                    <a:pt x="12502" y="34624"/>
                  </a:lnTo>
                  <a:lnTo>
                    <a:pt x="12563" y="34550"/>
                  </a:lnTo>
                  <a:lnTo>
                    <a:pt x="12734" y="34477"/>
                  </a:lnTo>
                  <a:lnTo>
                    <a:pt x="12808" y="34440"/>
                  </a:lnTo>
                  <a:lnTo>
                    <a:pt x="12857" y="34404"/>
                  </a:lnTo>
                  <a:cubicBezTo>
                    <a:pt x="12893" y="34367"/>
                    <a:pt x="12979" y="34379"/>
                    <a:pt x="12991" y="34306"/>
                  </a:cubicBezTo>
                  <a:cubicBezTo>
                    <a:pt x="13004" y="34293"/>
                    <a:pt x="13016" y="34281"/>
                    <a:pt x="13028" y="34269"/>
                  </a:cubicBezTo>
                  <a:lnTo>
                    <a:pt x="13065" y="34232"/>
                  </a:lnTo>
                  <a:cubicBezTo>
                    <a:pt x="13126" y="34208"/>
                    <a:pt x="13175" y="34159"/>
                    <a:pt x="13199" y="34110"/>
                  </a:cubicBezTo>
                  <a:lnTo>
                    <a:pt x="13322" y="34012"/>
                  </a:lnTo>
                  <a:cubicBezTo>
                    <a:pt x="13457" y="33950"/>
                    <a:pt x="13579" y="33853"/>
                    <a:pt x="13677" y="33742"/>
                  </a:cubicBezTo>
                  <a:lnTo>
                    <a:pt x="13714" y="33706"/>
                  </a:lnTo>
                  <a:cubicBezTo>
                    <a:pt x="13812" y="33669"/>
                    <a:pt x="13922" y="33657"/>
                    <a:pt x="13934" y="33522"/>
                  </a:cubicBezTo>
                  <a:cubicBezTo>
                    <a:pt x="14069" y="33448"/>
                    <a:pt x="14179" y="33351"/>
                    <a:pt x="14277" y="33228"/>
                  </a:cubicBezTo>
                  <a:cubicBezTo>
                    <a:pt x="14448" y="33142"/>
                    <a:pt x="14571" y="32983"/>
                    <a:pt x="14632" y="32800"/>
                  </a:cubicBezTo>
                  <a:cubicBezTo>
                    <a:pt x="14767" y="32714"/>
                    <a:pt x="14914" y="32628"/>
                    <a:pt x="14938" y="32444"/>
                  </a:cubicBezTo>
                  <a:cubicBezTo>
                    <a:pt x="14950" y="32432"/>
                    <a:pt x="14963" y="32420"/>
                    <a:pt x="14975" y="32395"/>
                  </a:cubicBezTo>
                  <a:cubicBezTo>
                    <a:pt x="15068" y="32349"/>
                    <a:pt x="15051" y="32259"/>
                    <a:pt x="15049" y="32187"/>
                  </a:cubicBezTo>
                  <a:lnTo>
                    <a:pt x="15049" y="32187"/>
                  </a:lnTo>
                  <a:lnTo>
                    <a:pt x="15061" y="32151"/>
                  </a:lnTo>
                  <a:cubicBezTo>
                    <a:pt x="15122" y="32102"/>
                    <a:pt x="15146" y="32028"/>
                    <a:pt x="15146" y="31955"/>
                  </a:cubicBezTo>
                  <a:cubicBezTo>
                    <a:pt x="15146" y="31955"/>
                    <a:pt x="15146" y="31942"/>
                    <a:pt x="15159" y="31930"/>
                  </a:cubicBezTo>
                  <a:lnTo>
                    <a:pt x="15159" y="31906"/>
                  </a:lnTo>
                  <a:cubicBezTo>
                    <a:pt x="15318" y="31747"/>
                    <a:pt x="15416" y="31538"/>
                    <a:pt x="15465" y="31318"/>
                  </a:cubicBezTo>
                  <a:cubicBezTo>
                    <a:pt x="15477" y="31257"/>
                    <a:pt x="15501" y="31196"/>
                    <a:pt x="15538" y="31147"/>
                  </a:cubicBezTo>
                  <a:cubicBezTo>
                    <a:pt x="15624" y="31085"/>
                    <a:pt x="15673" y="31000"/>
                    <a:pt x="15685" y="30889"/>
                  </a:cubicBezTo>
                  <a:cubicBezTo>
                    <a:pt x="15685" y="30804"/>
                    <a:pt x="15771" y="30755"/>
                    <a:pt x="15783" y="30681"/>
                  </a:cubicBezTo>
                  <a:cubicBezTo>
                    <a:pt x="15881" y="30583"/>
                    <a:pt x="15991" y="30498"/>
                    <a:pt x="15954" y="30339"/>
                  </a:cubicBezTo>
                  <a:cubicBezTo>
                    <a:pt x="16077" y="30228"/>
                    <a:pt x="16175" y="30069"/>
                    <a:pt x="16212" y="29898"/>
                  </a:cubicBezTo>
                  <a:cubicBezTo>
                    <a:pt x="16285" y="29726"/>
                    <a:pt x="16371" y="29567"/>
                    <a:pt x="16493" y="29420"/>
                  </a:cubicBezTo>
                  <a:cubicBezTo>
                    <a:pt x="16567" y="29371"/>
                    <a:pt x="16616" y="29310"/>
                    <a:pt x="16640" y="29237"/>
                  </a:cubicBezTo>
                  <a:cubicBezTo>
                    <a:pt x="16640" y="29200"/>
                    <a:pt x="16652" y="29175"/>
                    <a:pt x="16689" y="29163"/>
                  </a:cubicBezTo>
                  <a:cubicBezTo>
                    <a:pt x="16750" y="29139"/>
                    <a:pt x="16762" y="29077"/>
                    <a:pt x="16775" y="29028"/>
                  </a:cubicBezTo>
                  <a:cubicBezTo>
                    <a:pt x="16799" y="28992"/>
                    <a:pt x="16824" y="28955"/>
                    <a:pt x="16860" y="28943"/>
                  </a:cubicBezTo>
                  <a:cubicBezTo>
                    <a:pt x="16934" y="28881"/>
                    <a:pt x="17044" y="28869"/>
                    <a:pt x="17081" y="28759"/>
                  </a:cubicBezTo>
                  <a:lnTo>
                    <a:pt x="17326" y="28551"/>
                  </a:lnTo>
                  <a:cubicBezTo>
                    <a:pt x="17362" y="28551"/>
                    <a:pt x="17399" y="28526"/>
                    <a:pt x="17399" y="28490"/>
                  </a:cubicBezTo>
                  <a:cubicBezTo>
                    <a:pt x="17411" y="28490"/>
                    <a:pt x="17424" y="28490"/>
                    <a:pt x="17436" y="28477"/>
                  </a:cubicBezTo>
                  <a:lnTo>
                    <a:pt x="17632" y="28331"/>
                  </a:lnTo>
                  <a:cubicBezTo>
                    <a:pt x="17705" y="28294"/>
                    <a:pt x="17656" y="28257"/>
                    <a:pt x="17620" y="28220"/>
                  </a:cubicBezTo>
                  <a:lnTo>
                    <a:pt x="17534" y="28220"/>
                  </a:lnTo>
                  <a:cubicBezTo>
                    <a:pt x="17607" y="28135"/>
                    <a:pt x="17693" y="28061"/>
                    <a:pt x="17791" y="28012"/>
                  </a:cubicBezTo>
                  <a:cubicBezTo>
                    <a:pt x="17791" y="28024"/>
                    <a:pt x="17815" y="28024"/>
                    <a:pt x="17828" y="28037"/>
                  </a:cubicBezTo>
                  <a:lnTo>
                    <a:pt x="18085" y="27951"/>
                  </a:lnTo>
                  <a:cubicBezTo>
                    <a:pt x="18207" y="27951"/>
                    <a:pt x="18317" y="27865"/>
                    <a:pt x="18428" y="27828"/>
                  </a:cubicBezTo>
                  <a:lnTo>
                    <a:pt x="18673" y="27731"/>
                  </a:lnTo>
                  <a:cubicBezTo>
                    <a:pt x="18680" y="27731"/>
                    <a:pt x="18688" y="27732"/>
                    <a:pt x="18695" y="27732"/>
                  </a:cubicBezTo>
                  <a:cubicBezTo>
                    <a:pt x="18816" y="27732"/>
                    <a:pt x="18887" y="27643"/>
                    <a:pt x="18991" y="27608"/>
                  </a:cubicBezTo>
                  <a:lnTo>
                    <a:pt x="19077" y="27559"/>
                  </a:lnTo>
                  <a:cubicBezTo>
                    <a:pt x="19187" y="27547"/>
                    <a:pt x="19297" y="27498"/>
                    <a:pt x="19383" y="27437"/>
                  </a:cubicBezTo>
                  <a:lnTo>
                    <a:pt x="19517" y="27351"/>
                  </a:lnTo>
                  <a:cubicBezTo>
                    <a:pt x="19533" y="27348"/>
                    <a:pt x="19548" y="27347"/>
                    <a:pt x="19561" y="27347"/>
                  </a:cubicBezTo>
                  <a:cubicBezTo>
                    <a:pt x="19730" y="27347"/>
                    <a:pt x="19684" y="27552"/>
                    <a:pt x="19774" y="27620"/>
                  </a:cubicBezTo>
                  <a:cubicBezTo>
                    <a:pt x="19811" y="27718"/>
                    <a:pt x="19811" y="27841"/>
                    <a:pt x="19946" y="27865"/>
                  </a:cubicBezTo>
                  <a:cubicBezTo>
                    <a:pt x="19970" y="27926"/>
                    <a:pt x="20032" y="27939"/>
                    <a:pt x="20081" y="27963"/>
                  </a:cubicBezTo>
                  <a:cubicBezTo>
                    <a:pt x="20093" y="28000"/>
                    <a:pt x="20130" y="28024"/>
                    <a:pt x="20166" y="28037"/>
                  </a:cubicBezTo>
                  <a:lnTo>
                    <a:pt x="20387" y="28257"/>
                  </a:lnTo>
                  <a:cubicBezTo>
                    <a:pt x="20436" y="28379"/>
                    <a:pt x="20546" y="28355"/>
                    <a:pt x="20644" y="28392"/>
                  </a:cubicBezTo>
                  <a:cubicBezTo>
                    <a:pt x="20674" y="28412"/>
                    <a:pt x="20712" y="28432"/>
                    <a:pt x="20752" y="28432"/>
                  </a:cubicBezTo>
                  <a:cubicBezTo>
                    <a:pt x="20761" y="28432"/>
                    <a:pt x="20770" y="28431"/>
                    <a:pt x="20779" y="28428"/>
                  </a:cubicBezTo>
                  <a:cubicBezTo>
                    <a:pt x="20913" y="28514"/>
                    <a:pt x="21060" y="28575"/>
                    <a:pt x="21207" y="28600"/>
                  </a:cubicBezTo>
                  <a:cubicBezTo>
                    <a:pt x="21232" y="28722"/>
                    <a:pt x="21305" y="28845"/>
                    <a:pt x="21415" y="28906"/>
                  </a:cubicBezTo>
                  <a:cubicBezTo>
                    <a:pt x="21452" y="28943"/>
                    <a:pt x="21489" y="28979"/>
                    <a:pt x="21513" y="29016"/>
                  </a:cubicBezTo>
                  <a:cubicBezTo>
                    <a:pt x="21538" y="29090"/>
                    <a:pt x="21562" y="29151"/>
                    <a:pt x="21636" y="29175"/>
                  </a:cubicBezTo>
                  <a:lnTo>
                    <a:pt x="21685" y="29212"/>
                  </a:lnTo>
                  <a:cubicBezTo>
                    <a:pt x="21856" y="29347"/>
                    <a:pt x="21942" y="29555"/>
                    <a:pt x="22113" y="29690"/>
                  </a:cubicBezTo>
                  <a:cubicBezTo>
                    <a:pt x="22138" y="29788"/>
                    <a:pt x="22187" y="29885"/>
                    <a:pt x="22248" y="29959"/>
                  </a:cubicBezTo>
                  <a:cubicBezTo>
                    <a:pt x="22285" y="30094"/>
                    <a:pt x="22382" y="30204"/>
                    <a:pt x="22505" y="30253"/>
                  </a:cubicBezTo>
                  <a:cubicBezTo>
                    <a:pt x="22750" y="30436"/>
                    <a:pt x="22958" y="30657"/>
                    <a:pt x="23117" y="30914"/>
                  </a:cubicBezTo>
                  <a:cubicBezTo>
                    <a:pt x="23191" y="31134"/>
                    <a:pt x="23374" y="31306"/>
                    <a:pt x="23595" y="31379"/>
                  </a:cubicBezTo>
                  <a:cubicBezTo>
                    <a:pt x="23631" y="31514"/>
                    <a:pt x="23729" y="31624"/>
                    <a:pt x="23864" y="31673"/>
                  </a:cubicBezTo>
                  <a:cubicBezTo>
                    <a:pt x="23864" y="31710"/>
                    <a:pt x="23888" y="31734"/>
                    <a:pt x="23901" y="31771"/>
                  </a:cubicBezTo>
                  <a:cubicBezTo>
                    <a:pt x="23939" y="31809"/>
                    <a:pt x="23962" y="31876"/>
                    <a:pt x="24010" y="31876"/>
                  </a:cubicBezTo>
                  <a:cubicBezTo>
                    <a:pt x="24024" y="31876"/>
                    <a:pt x="24041" y="31871"/>
                    <a:pt x="24060" y="31857"/>
                  </a:cubicBezTo>
                  <a:cubicBezTo>
                    <a:pt x="24146" y="31796"/>
                    <a:pt x="24084" y="31734"/>
                    <a:pt x="24060" y="31661"/>
                  </a:cubicBezTo>
                  <a:cubicBezTo>
                    <a:pt x="24048" y="31636"/>
                    <a:pt x="24023" y="31624"/>
                    <a:pt x="24011" y="31600"/>
                  </a:cubicBezTo>
                  <a:cubicBezTo>
                    <a:pt x="23778" y="31269"/>
                    <a:pt x="23435" y="31073"/>
                    <a:pt x="23191" y="30767"/>
                  </a:cubicBezTo>
                  <a:cubicBezTo>
                    <a:pt x="23178" y="30730"/>
                    <a:pt x="23154" y="30694"/>
                    <a:pt x="23105" y="30681"/>
                  </a:cubicBezTo>
                  <a:cubicBezTo>
                    <a:pt x="23068" y="30669"/>
                    <a:pt x="23068" y="30632"/>
                    <a:pt x="23068" y="30596"/>
                  </a:cubicBezTo>
                  <a:cubicBezTo>
                    <a:pt x="23044" y="30522"/>
                    <a:pt x="22995" y="30461"/>
                    <a:pt x="22933" y="30424"/>
                  </a:cubicBezTo>
                  <a:cubicBezTo>
                    <a:pt x="22811" y="30302"/>
                    <a:pt x="22640" y="30228"/>
                    <a:pt x="22542" y="30081"/>
                  </a:cubicBezTo>
                  <a:cubicBezTo>
                    <a:pt x="22542" y="29934"/>
                    <a:pt x="22431" y="29910"/>
                    <a:pt x="22346" y="29849"/>
                  </a:cubicBezTo>
                  <a:cubicBezTo>
                    <a:pt x="22260" y="29751"/>
                    <a:pt x="22211" y="29641"/>
                    <a:pt x="22187" y="29506"/>
                  </a:cubicBezTo>
                  <a:cubicBezTo>
                    <a:pt x="22187" y="29494"/>
                    <a:pt x="22174" y="29469"/>
                    <a:pt x="22150" y="29469"/>
                  </a:cubicBezTo>
                  <a:cubicBezTo>
                    <a:pt x="22150" y="29335"/>
                    <a:pt x="22076" y="29286"/>
                    <a:pt x="21966" y="29249"/>
                  </a:cubicBezTo>
                  <a:cubicBezTo>
                    <a:pt x="21954" y="29249"/>
                    <a:pt x="21942" y="29249"/>
                    <a:pt x="21942" y="29237"/>
                  </a:cubicBezTo>
                  <a:cubicBezTo>
                    <a:pt x="21893" y="29188"/>
                    <a:pt x="21856" y="29151"/>
                    <a:pt x="21795" y="29114"/>
                  </a:cubicBezTo>
                  <a:cubicBezTo>
                    <a:pt x="21758" y="29114"/>
                    <a:pt x="21734" y="29077"/>
                    <a:pt x="21721" y="29041"/>
                  </a:cubicBezTo>
                  <a:cubicBezTo>
                    <a:pt x="21660" y="28943"/>
                    <a:pt x="21587" y="28845"/>
                    <a:pt x="21501" y="28771"/>
                  </a:cubicBezTo>
                  <a:cubicBezTo>
                    <a:pt x="21415" y="28477"/>
                    <a:pt x="21366" y="28428"/>
                    <a:pt x="21060" y="28379"/>
                  </a:cubicBezTo>
                  <a:cubicBezTo>
                    <a:pt x="21056" y="28384"/>
                    <a:pt x="21052" y="28385"/>
                    <a:pt x="21048" y="28385"/>
                  </a:cubicBezTo>
                  <a:cubicBezTo>
                    <a:pt x="21040" y="28385"/>
                    <a:pt x="21032" y="28379"/>
                    <a:pt x="21023" y="28379"/>
                  </a:cubicBezTo>
                  <a:cubicBezTo>
                    <a:pt x="20962" y="28343"/>
                    <a:pt x="20913" y="28318"/>
                    <a:pt x="20852" y="28294"/>
                  </a:cubicBezTo>
                  <a:cubicBezTo>
                    <a:pt x="20730" y="28220"/>
                    <a:pt x="20570" y="28220"/>
                    <a:pt x="20448" y="28122"/>
                  </a:cubicBezTo>
                  <a:lnTo>
                    <a:pt x="20105" y="27816"/>
                  </a:lnTo>
                  <a:cubicBezTo>
                    <a:pt x="20081" y="27755"/>
                    <a:pt x="20032" y="27718"/>
                    <a:pt x="19983" y="27694"/>
                  </a:cubicBezTo>
                  <a:cubicBezTo>
                    <a:pt x="19946" y="27608"/>
                    <a:pt x="19909" y="27535"/>
                    <a:pt x="19848" y="27473"/>
                  </a:cubicBezTo>
                  <a:cubicBezTo>
                    <a:pt x="19823" y="27351"/>
                    <a:pt x="19799" y="27229"/>
                    <a:pt x="19664" y="27167"/>
                  </a:cubicBezTo>
                  <a:cubicBezTo>
                    <a:pt x="19628" y="27143"/>
                    <a:pt x="19603" y="27106"/>
                    <a:pt x="19591" y="27069"/>
                  </a:cubicBezTo>
                  <a:cubicBezTo>
                    <a:pt x="19579" y="27020"/>
                    <a:pt x="19566" y="26959"/>
                    <a:pt x="19505" y="26947"/>
                  </a:cubicBezTo>
                  <a:lnTo>
                    <a:pt x="19468" y="26898"/>
                  </a:lnTo>
                  <a:cubicBezTo>
                    <a:pt x="19432" y="26861"/>
                    <a:pt x="19444" y="26776"/>
                    <a:pt x="19370" y="26776"/>
                  </a:cubicBezTo>
                  <a:cubicBezTo>
                    <a:pt x="19346" y="26653"/>
                    <a:pt x="19248" y="26604"/>
                    <a:pt x="19138" y="26555"/>
                  </a:cubicBezTo>
                  <a:lnTo>
                    <a:pt x="19113" y="26506"/>
                  </a:lnTo>
                  <a:cubicBezTo>
                    <a:pt x="19113" y="26371"/>
                    <a:pt x="19028" y="26237"/>
                    <a:pt x="18905" y="26163"/>
                  </a:cubicBezTo>
                  <a:cubicBezTo>
                    <a:pt x="18881" y="26114"/>
                    <a:pt x="18844" y="26065"/>
                    <a:pt x="18807" y="26041"/>
                  </a:cubicBezTo>
                  <a:lnTo>
                    <a:pt x="18685" y="25906"/>
                  </a:lnTo>
                  <a:cubicBezTo>
                    <a:pt x="18673" y="25808"/>
                    <a:pt x="18587" y="25772"/>
                    <a:pt x="18513" y="25723"/>
                  </a:cubicBezTo>
                  <a:cubicBezTo>
                    <a:pt x="18477" y="25674"/>
                    <a:pt x="18440" y="25637"/>
                    <a:pt x="18379" y="25600"/>
                  </a:cubicBezTo>
                  <a:cubicBezTo>
                    <a:pt x="18366" y="25502"/>
                    <a:pt x="18268" y="25514"/>
                    <a:pt x="18207" y="25478"/>
                  </a:cubicBezTo>
                  <a:cubicBezTo>
                    <a:pt x="18201" y="25472"/>
                    <a:pt x="18195" y="25468"/>
                    <a:pt x="18189" y="25468"/>
                  </a:cubicBezTo>
                  <a:cubicBezTo>
                    <a:pt x="18183" y="25468"/>
                    <a:pt x="18177" y="25472"/>
                    <a:pt x="18171" y="25478"/>
                  </a:cubicBezTo>
                  <a:lnTo>
                    <a:pt x="18122" y="25429"/>
                  </a:lnTo>
                  <a:cubicBezTo>
                    <a:pt x="18109" y="25392"/>
                    <a:pt x="18060" y="25404"/>
                    <a:pt x="18036" y="25380"/>
                  </a:cubicBezTo>
                  <a:lnTo>
                    <a:pt x="17987" y="25343"/>
                  </a:lnTo>
                  <a:cubicBezTo>
                    <a:pt x="17962" y="25294"/>
                    <a:pt x="17901" y="25257"/>
                    <a:pt x="17852" y="25208"/>
                  </a:cubicBezTo>
                  <a:cubicBezTo>
                    <a:pt x="17852" y="25159"/>
                    <a:pt x="17815" y="25123"/>
                    <a:pt x="17766" y="25123"/>
                  </a:cubicBezTo>
                  <a:lnTo>
                    <a:pt x="17730" y="25086"/>
                  </a:lnTo>
                  <a:cubicBezTo>
                    <a:pt x="17669" y="24951"/>
                    <a:pt x="17546" y="24939"/>
                    <a:pt x="17424" y="24902"/>
                  </a:cubicBezTo>
                  <a:cubicBezTo>
                    <a:pt x="17387" y="24853"/>
                    <a:pt x="17338" y="24829"/>
                    <a:pt x="17289" y="24816"/>
                  </a:cubicBezTo>
                  <a:lnTo>
                    <a:pt x="17081" y="24461"/>
                  </a:lnTo>
                  <a:cubicBezTo>
                    <a:pt x="17069" y="24400"/>
                    <a:pt x="17056" y="24327"/>
                    <a:pt x="17069" y="24253"/>
                  </a:cubicBezTo>
                  <a:cubicBezTo>
                    <a:pt x="17118" y="24106"/>
                    <a:pt x="17044" y="23935"/>
                    <a:pt x="16897" y="23861"/>
                  </a:cubicBezTo>
                  <a:cubicBezTo>
                    <a:pt x="16885" y="23849"/>
                    <a:pt x="16873" y="23837"/>
                    <a:pt x="16860" y="23812"/>
                  </a:cubicBezTo>
                  <a:cubicBezTo>
                    <a:pt x="16824" y="23764"/>
                    <a:pt x="16824" y="23690"/>
                    <a:pt x="16762" y="23641"/>
                  </a:cubicBezTo>
                  <a:cubicBezTo>
                    <a:pt x="16714" y="23604"/>
                    <a:pt x="16652" y="23531"/>
                    <a:pt x="16603" y="23482"/>
                  </a:cubicBezTo>
                  <a:cubicBezTo>
                    <a:pt x="16469" y="23372"/>
                    <a:pt x="16395" y="23200"/>
                    <a:pt x="16212" y="23176"/>
                  </a:cubicBezTo>
                  <a:lnTo>
                    <a:pt x="16163" y="23127"/>
                  </a:lnTo>
                  <a:cubicBezTo>
                    <a:pt x="16126" y="23053"/>
                    <a:pt x="16101" y="22955"/>
                    <a:pt x="16016" y="22906"/>
                  </a:cubicBezTo>
                  <a:lnTo>
                    <a:pt x="15991" y="22870"/>
                  </a:lnTo>
                  <a:cubicBezTo>
                    <a:pt x="15991" y="22808"/>
                    <a:pt x="15979" y="22747"/>
                    <a:pt x="15954" y="22698"/>
                  </a:cubicBezTo>
                  <a:lnTo>
                    <a:pt x="15954" y="22698"/>
                  </a:lnTo>
                  <a:cubicBezTo>
                    <a:pt x="15981" y="22734"/>
                    <a:pt x="16028" y="22757"/>
                    <a:pt x="16075" y="22757"/>
                  </a:cubicBezTo>
                  <a:cubicBezTo>
                    <a:pt x="16092" y="22757"/>
                    <a:pt x="16109" y="22754"/>
                    <a:pt x="16126" y="22747"/>
                  </a:cubicBezTo>
                  <a:cubicBezTo>
                    <a:pt x="16146" y="22741"/>
                    <a:pt x="16166" y="22739"/>
                    <a:pt x="16186" y="22739"/>
                  </a:cubicBezTo>
                  <a:cubicBezTo>
                    <a:pt x="16256" y="22739"/>
                    <a:pt x="16322" y="22768"/>
                    <a:pt x="16391" y="22768"/>
                  </a:cubicBezTo>
                  <a:cubicBezTo>
                    <a:pt x="16420" y="22768"/>
                    <a:pt x="16450" y="22763"/>
                    <a:pt x="16481" y="22747"/>
                  </a:cubicBezTo>
                  <a:cubicBezTo>
                    <a:pt x="16591" y="22747"/>
                    <a:pt x="16640" y="22649"/>
                    <a:pt x="16689" y="22576"/>
                  </a:cubicBezTo>
                  <a:lnTo>
                    <a:pt x="16738" y="22527"/>
                  </a:lnTo>
                  <a:cubicBezTo>
                    <a:pt x="16762" y="22515"/>
                    <a:pt x="16793" y="22509"/>
                    <a:pt x="16824" y="22509"/>
                  </a:cubicBezTo>
                  <a:cubicBezTo>
                    <a:pt x="16854" y="22509"/>
                    <a:pt x="16885" y="22515"/>
                    <a:pt x="16909" y="22527"/>
                  </a:cubicBezTo>
                  <a:cubicBezTo>
                    <a:pt x="16978" y="22590"/>
                    <a:pt x="17065" y="22621"/>
                    <a:pt x="17154" y="22621"/>
                  </a:cubicBezTo>
                  <a:cubicBezTo>
                    <a:pt x="17255" y="22621"/>
                    <a:pt x="17358" y="22581"/>
                    <a:pt x="17436" y="22502"/>
                  </a:cubicBezTo>
                  <a:lnTo>
                    <a:pt x="17644" y="22441"/>
                  </a:lnTo>
                  <a:cubicBezTo>
                    <a:pt x="17779" y="22380"/>
                    <a:pt x="17901" y="22282"/>
                    <a:pt x="17987" y="22160"/>
                  </a:cubicBezTo>
                  <a:cubicBezTo>
                    <a:pt x="18146" y="21964"/>
                    <a:pt x="18146" y="21670"/>
                    <a:pt x="18342" y="21498"/>
                  </a:cubicBezTo>
                  <a:lnTo>
                    <a:pt x="18464" y="21315"/>
                  </a:lnTo>
                  <a:lnTo>
                    <a:pt x="18513" y="21192"/>
                  </a:lnTo>
                  <a:cubicBezTo>
                    <a:pt x="18538" y="21131"/>
                    <a:pt x="18562" y="21070"/>
                    <a:pt x="18587" y="21021"/>
                  </a:cubicBezTo>
                  <a:cubicBezTo>
                    <a:pt x="18603" y="20982"/>
                    <a:pt x="18633" y="20947"/>
                    <a:pt x="18670" y="20947"/>
                  </a:cubicBezTo>
                  <a:cubicBezTo>
                    <a:pt x="18690" y="20947"/>
                    <a:pt x="18712" y="20958"/>
                    <a:pt x="18734" y="20984"/>
                  </a:cubicBezTo>
                  <a:cubicBezTo>
                    <a:pt x="18930" y="21229"/>
                    <a:pt x="19321" y="21241"/>
                    <a:pt x="19456" y="21560"/>
                  </a:cubicBezTo>
                  <a:cubicBezTo>
                    <a:pt x="19465" y="21578"/>
                    <a:pt x="19487" y="21589"/>
                    <a:pt x="19508" y="21589"/>
                  </a:cubicBezTo>
                  <a:cubicBezTo>
                    <a:pt x="19516" y="21589"/>
                    <a:pt x="19523" y="21587"/>
                    <a:pt x="19530" y="21584"/>
                  </a:cubicBezTo>
                  <a:cubicBezTo>
                    <a:pt x="19543" y="21582"/>
                    <a:pt x="19556" y="21581"/>
                    <a:pt x="19568" y="21581"/>
                  </a:cubicBezTo>
                  <a:cubicBezTo>
                    <a:pt x="19681" y="21581"/>
                    <a:pt x="19760" y="21675"/>
                    <a:pt x="19848" y="21719"/>
                  </a:cubicBezTo>
                  <a:cubicBezTo>
                    <a:pt x="20056" y="22172"/>
                    <a:pt x="20436" y="22478"/>
                    <a:pt x="20766" y="22833"/>
                  </a:cubicBezTo>
                  <a:cubicBezTo>
                    <a:pt x="20864" y="22980"/>
                    <a:pt x="20987" y="23102"/>
                    <a:pt x="21134" y="23188"/>
                  </a:cubicBezTo>
                  <a:cubicBezTo>
                    <a:pt x="21293" y="23298"/>
                    <a:pt x="21440" y="23421"/>
                    <a:pt x="21550" y="23568"/>
                  </a:cubicBezTo>
                  <a:cubicBezTo>
                    <a:pt x="21587" y="23629"/>
                    <a:pt x="21623" y="23666"/>
                    <a:pt x="21685" y="23702"/>
                  </a:cubicBezTo>
                  <a:cubicBezTo>
                    <a:pt x="21758" y="23776"/>
                    <a:pt x="21844" y="23837"/>
                    <a:pt x="21942" y="23874"/>
                  </a:cubicBezTo>
                  <a:lnTo>
                    <a:pt x="21942" y="23886"/>
                  </a:lnTo>
                  <a:cubicBezTo>
                    <a:pt x="21991" y="24033"/>
                    <a:pt x="22138" y="23996"/>
                    <a:pt x="22248" y="24045"/>
                  </a:cubicBezTo>
                  <a:lnTo>
                    <a:pt x="22346" y="24106"/>
                  </a:lnTo>
                  <a:lnTo>
                    <a:pt x="22382" y="24106"/>
                  </a:lnTo>
                  <a:cubicBezTo>
                    <a:pt x="22407" y="24192"/>
                    <a:pt x="22456" y="24266"/>
                    <a:pt x="22529" y="24327"/>
                  </a:cubicBezTo>
                  <a:cubicBezTo>
                    <a:pt x="22676" y="24437"/>
                    <a:pt x="22799" y="24572"/>
                    <a:pt x="22872" y="24743"/>
                  </a:cubicBezTo>
                  <a:cubicBezTo>
                    <a:pt x="22921" y="24927"/>
                    <a:pt x="23031" y="25098"/>
                    <a:pt x="23178" y="25221"/>
                  </a:cubicBezTo>
                  <a:cubicBezTo>
                    <a:pt x="23301" y="25331"/>
                    <a:pt x="23411" y="25465"/>
                    <a:pt x="23497" y="25612"/>
                  </a:cubicBezTo>
                  <a:cubicBezTo>
                    <a:pt x="23558" y="25735"/>
                    <a:pt x="23668" y="25833"/>
                    <a:pt x="23803" y="25882"/>
                  </a:cubicBezTo>
                  <a:cubicBezTo>
                    <a:pt x="23901" y="26016"/>
                    <a:pt x="24011" y="26151"/>
                    <a:pt x="24133" y="26274"/>
                  </a:cubicBezTo>
                  <a:cubicBezTo>
                    <a:pt x="24195" y="26322"/>
                    <a:pt x="24244" y="26384"/>
                    <a:pt x="24268" y="26457"/>
                  </a:cubicBezTo>
                  <a:cubicBezTo>
                    <a:pt x="24427" y="26824"/>
                    <a:pt x="24733" y="27118"/>
                    <a:pt x="25113" y="27253"/>
                  </a:cubicBezTo>
                  <a:cubicBezTo>
                    <a:pt x="25125" y="27302"/>
                    <a:pt x="25162" y="27351"/>
                    <a:pt x="25186" y="27388"/>
                  </a:cubicBezTo>
                  <a:lnTo>
                    <a:pt x="25186" y="27437"/>
                  </a:lnTo>
                  <a:cubicBezTo>
                    <a:pt x="25162" y="27486"/>
                    <a:pt x="25162" y="27559"/>
                    <a:pt x="25186" y="27608"/>
                  </a:cubicBezTo>
                  <a:lnTo>
                    <a:pt x="25199" y="27608"/>
                  </a:lnTo>
                  <a:cubicBezTo>
                    <a:pt x="25186" y="27608"/>
                    <a:pt x="25174" y="27620"/>
                    <a:pt x="25162" y="27645"/>
                  </a:cubicBezTo>
                  <a:cubicBezTo>
                    <a:pt x="25150" y="27657"/>
                    <a:pt x="25150" y="27682"/>
                    <a:pt x="25137" y="27694"/>
                  </a:cubicBezTo>
                  <a:cubicBezTo>
                    <a:pt x="25113" y="27731"/>
                    <a:pt x="25101" y="27780"/>
                    <a:pt x="25076" y="27816"/>
                  </a:cubicBezTo>
                  <a:cubicBezTo>
                    <a:pt x="25003" y="27951"/>
                    <a:pt x="24978" y="28110"/>
                    <a:pt x="25027" y="28257"/>
                  </a:cubicBezTo>
                  <a:cubicBezTo>
                    <a:pt x="25027" y="28269"/>
                    <a:pt x="25039" y="28282"/>
                    <a:pt x="25052" y="28294"/>
                  </a:cubicBezTo>
                  <a:lnTo>
                    <a:pt x="25076" y="28343"/>
                  </a:lnTo>
                  <a:cubicBezTo>
                    <a:pt x="25101" y="28526"/>
                    <a:pt x="25248" y="28477"/>
                    <a:pt x="25358" y="28502"/>
                  </a:cubicBezTo>
                  <a:lnTo>
                    <a:pt x="25370" y="28502"/>
                  </a:lnTo>
                  <a:lnTo>
                    <a:pt x="25382" y="28514"/>
                  </a:lnTo>
                  <a:cubicBezTo>
                    <a:pt x="25441" y="28529"/>
                    <a:pt x="25501" y="28541"/>
                    <a:pt x="25560" y="28541"/>
                  </a:cubicBezTo>
                  <a:cubicBezTo>
                    <a:pt x="25650" y="28541"/>
                    <a:pt x="25737" y="28512"/>
                    <a:pt x="25811" y="28416"/>
                  </a:cubicBezTo>
                  <a:lnTo>
                    <a:pt x="25848" y="28379"/>
                  </a:lnTo>
                  <a:cubicBezTo>
                    <a:pt x="25896" y="28343"/>
                    <a:pt x="25909" y="28269"/>
                    <a:pt x="25896" y="28208"/>
                  </a:cubicBezTo>
                  <a:cubicBezTo>
                    <a:pt x="25926" y="28141"/>
                    <a:pt x="25952" y="28119"/>
                    <a:pt x="25977" y="28119"/>
                  </a:cubicBezTo>
                  <a:cubicBezTo>
                    <a:pt x="26025" y="28119"/>
                    <a:pt x="26068" y="28204"/>
                    <a:pt x="26117" y="28220"/>
                  </a:cubicBezTo>
                  <a:cubicBezTo>
                    <a:pt x="26129" y="28233"/>
                    <a:pt x="26141" y="28233"/>
                    <a:pt x="26154" y="28245"/>
                  </a:cubicBezTo>
                  <a:cubicBezTo>
                    <a:pt x="26154" y="28416"/>
                    <a:pt x="26031" y="28588"/>
                    <a:pt x="26117" y="28771"/>
                  </a:cubicBezTo>
                  <a:cubicBezTo>
                    <a:pt x="26129" y="28906"/>
                    <a:pt x="26190" y="29028"/>
                    <a:pt x="26288" y="29114"/>
                  </a:cubicBezTo>
                  <a:cubicBezTo>
                    <a:pt x="26351" y="29166"/>
                    <a:pt x="26413" y="29245"/>
                    <a:pt x="26498" y="29245"/>
                  </a:cubicBezTo>
                  <a:cubicBezTo>
                    <a:pt x="26513" y="29245"/>
                    <a:pt x="26529" y="29242"/>
                    <a:pt x="26545" y="29237"/>
                  </a:cubicBezTo>
                  <a:cubicBezTo>
                    <a:pt x="26567" y="29231"/>
                    <a:pt x="26587" y="29228"/>
                    <a:pt x="26605" y="29228"/>
                  </a:cubicBezTo>
                  <a:cubicBezTo>
                    <a:pt x="26700" y="29228"/>
                    <a:pt x="26751" y="29301"/>
                    <a:pt x="26803" y="29383"/>
                  </a:cubicBezTo>
                  <a:lnTo>
                    <a:pt x="26852" y="29432"/>
                  </a:lnTo>
                  <a:cubicBezTo>
                    <a:pt x="26864" y="29445"/>
                    <a:pt x="26876" y="29445"/>
                    <a:pt x="26888" y="29445"/>
                  </a:cubicBezTo>
                  <a:cubicBezTo>
                    <a:pt x="26888" y="29506"/>
                    <a:pt x="26962" y="29481"/>
                    <a:pt x="26986" y="29506"/>
                  </a:cubicBezTo>
                  <a:cubicBezTo>
                    <a:pt x="27035" y="29604"/>
                    <a:pt x="27133" y="29567"/>
                    <a:pt x="27207" y="29592"/>
                  </a:cubicBezTo>
                  <a:lnTo>
                    <a:pt x="27378" y="29555"/>
                  </a:lnTo>
                  <a:cubicBezTo>
                    <a:pt x="27488" y="29506"/>
                    <a:pt x="27562" y="29396"/>
                    <a:pt x="27574" y="29273"/>
                  </a:cubicBezTo>
                  <a:cubicBezTo>
                    <a:pt x="27598" y="29383"/>
                    <a:pt x="27672" y="29469"/>
                    <a:pt x="27782" y="29506"/>
                  </a:cubicBezTo>
                  <a:cubicBezTo>
                    <a:pt x="27831" y="29543"/>
                    <a:pt x="27868" y="29592"/>
                    <a:pt x="27880" y="29641"/>
                  </a:cubicBezTo>
                  <a:cubicBezTo>
                    <a:pt x="27880" y="29653"/>
                    <a:pt x="27880" y="29665"/>
                    <a:pt x="27880" y="29690"/>
                  </a:cubicBezTo>
                  <a:cubicBezTo>
                    <a:pt x="27868" y="29824"/>
                    <a:pt x="27953" y="29959"/>
                    <a:pt x="28076" y="30008"/>
                  </a:cubicBezTo>
                  <a:cubicBezTo>
                    <a:pt x="28198" y="30069"/>
                    <a:pt x="28296" y="30167"/>
                    <a:pt x="28358" y="30290"/>
                  </a:cubicBezTo>
                  <a:cubicBezTo>
                    <a:pt x="28370" y="30302"/>
                    <a:pt x="28370" y="30314"/>
                    <a:pt x="28358" y="30326"/>
                  </a:cubicBezTo>
                  <a:cubicBezTo>
                    <a:pt x="28358" y="30559"/>
                    <a:pt x="28578" y="30547"/>
                    <a:pt x="28713" y="30632"/>
                  </a:cubicBezTo>
                  <a:cubicBezTo>
                    <a:pt x="28762" y="30681"/>
                    <a:pt x="28823" y="30718"/>
                    <a:pt x="28872" y="30767"/>
                  </a:cubicBezTo>
                  <a:lnTo>
                    <a:pt x="28921" y="30804"/>
                  </a:lnTo>
                  <a:cubicBezTo>
                    <a:pt x="28982" y="30853"/>
                    <a:pt x="29031" y="30889"/>
                    <a:pt x="29080" y="30938"/>
                  </a:cubicBezTo>
                  <a:lnTo>
                    <a:pt x="29227" y="31073"/>
                  </a:lnTo>
                  <a:cubicBezTo>
                    <a:pt x="29247" y="31079"/>
                    <a:pt x="29265" y="31082"/>
                    <a:pt x="29279" y="31082"/>
                  </a:cubicBezTo>
                  <a:cubicBezTo>
                    <a:pt x="29326" y="31082"/>
                    <a:pt x="29341" y="31050"/>
                    <a:pt x="29313" y="30975"/>
                  </a:cubicBezTo>
                  <a:cubicBezTo>
                    <a:pt x="29178" y="30767"/>
                    <a:pt x="28994" y="30608"/>
                    <a:pt x="28774" y="30510"/>
                  </a:cubicBezTo>
                  <a:cubicBezTo>
                    <a:pt x="28737" y="30510"/>
                    <a:pt x="28713" y="30510"/>
                    <a:pt x="28700" y="30473"/>
                  </a:cubicBezTo>
                  <a:cubicBezTo>
                    <a:pt x="28590" y="30400"/>
                    <a:pt x="28529" y="30302"/>
                    <a:pt x="28517" y="30179"/>
                  </a:cubicBezTo>
                  <a:cubicBezTo>
                    <a:pt x="28517" y="30106"/>
                    <a:pt x="28468" y="30032"/>
                    <a:pt x="28394" y="30032"/>
                  </a:cubicBezTo>
                  <a:lnTo>
                    <a:pt x="28345" y="29996"/>
                  </a:lnTo>
                  <a:cubicBezTo>
                    <a:pt x="28333" y="29922"/>
                    <a:pt x="28260" y="29934"/>
                    <a:pt x="28223" y="29898"/>
                  </a:cubicBezTo>
                  <a:cubicBezTo>
                    <a:pt x="28174" y="29861"/>
                    <a:pt x="28125" y="29861"/>
                    <a:pt x="28100" y="29812"/>
                  </a:cubicBezTo>
                  <a:cubicBezTo>
                    <a:pt x="28076" y="29763"/>
                    <a:pt x="28076" y="29677"/>
                    <a:pt x="28002" y="29641"/>
                  </a:cubicBezTo>
                  <a:cubicBezTo>
                    <a:pt x="27966" y="29604"/>
                    <a:pt x="28015" y="29530"/>
                    <a:pt x="27953" y="29506"/>
                  </a:cubicBezTo>
                  <a:lnTo>
                    <a:pt x="27880" y="29371"/>
                  </a:lnTo>
                  <a:cubicBezTo>
                    <a:pt x="27868" y="29273"/>
                    <a:pt x="27794" y="29188"/>
                    <a:pt x="27696" y="29163"/>
                  </a:cubicBezTo>
                  <a:lnTo>
                    <a:pt x="27574" y="29041"/>
                  </a:lnTo>
                  <a:cubicBezTo>
                    <a:pt x="27562" y="29041"/>
                    <a:pt x="27549" y="29028"/>
                    <a:pt x="27537" y="29028"/>
                  </a:cubicBezTo>
                  <a:cubicBezTo>
                    <a:pt x="27513" y="28955"/>
                    <a:pt x="27513" y="28881"/>
                    <a:pt x="27525" y="28796"/>
                  </a:cubicBezTo>
                  <a:cubicBezTo>
                    <a:pt x="27525" y="28747"/>
                    <a:pt x="27513" y="28686"/>
                    <a:pt x="27562" y="28637"/>
                  </a:cubicBezTo>
                  <a:cubicBezTo>
                    <a:pt x="27647" y="28588"/>
                    <a:pt x="27586" y="28502"/>
                    <a:pt x="27598" y="28441"/>
                  </a:cubicBezTo>
                  <a:cubicBezTo>
                    <a:pt x="27611" y="28441"/>
                    <a:pt x="27623" y="28428"/>
                    <a:pt x="27623" y="28416"/>
                  </a:cubicBezTo>
                  <a:cubicBezTo>
                    <a:pt x="27672" y="28392"/>
                    <a:pt x="27647" y="28331"/>
                    <a:pt x="27660" y="28294"/>
                  </a:cubicBezTo>
                  <a:cubicBezTo>
                    <a:pt x="27758" y="28037"/>
                    <a:pt x="27758" y="27767"/>
                    <a:pt x="27660" y="27510"/>
                  </a:cubicBezTo>
                  <a:lnTo>
                    <a:pt x="27660" y="27461"/>
                  </a:lnTo>
                  <a:cubicBezTo>
                    <a:pt x="27684" y="27449"/>
                    <a:pt x="27684" y="27412"/>
                    <a:pt x="27660" y="27388"/>
                  </a:cubicBezTo>
                  <a:cubicBezTo>
                    <a:pt x="27672" y="27375"/>
                    <a:pt x="27672" y="27363"/>
                    <a:pt x="27684" y="27363"/>
                  </a:cubicBezTo>
                  <a:cubicBezTo>
                    <a:pt x="27672" y="27216"/>
                    <a:pt x="27672" y="27082"/>
                    <a:pt x="27696" y="26947"/>
                  </a:cubicBezTo>
                  <a:cubicBezTo>
                    <a:pt x="27696" y="26935"/>
                    <a:pt x="27696" y="26922"/>
                    <a:pt x="27696" y="26898"/>
                  </a:cubicBezTo>
                  <a:cubicBezTo>
                    <a:pt x="27758" y="26861"/>
                    <a:pt x="27696" y="26800"/>
                    <a:pt x="27733" y="26763"/>
                  </a:cubicBezTo>
                  <a:cubicBezTo>
                    <a:pt x="27733" y="26751"/>
                    <a:pt x="27733" y="26739"/>
                    <a:pt x="27733" y="26727"/>
                  </a:cubicBezTo>
                  <a:cubicBezTo>
                    <a:pt x="27807" y="26653"/>
                    <a:pt x="27709" y="26580"/>
                    <a:pt x="27733" y="26506"/>
                  </a:cubicBezTo>
                  <a:lnTo>
                    <a:pt x="27758" y="26420"/>
                  </a:lnTo>
                  <a:cubicBezTo>
                    <a:pt x="27856" y="26274"/>
                    <a:pt x="27831" y="26065"/>
                    <a:pt x="27696" y="25943"/>
                  </a:cubicBezTo>
                  <a:lnTo>
                    <a:pt x="27709" y="25918"/>
                  </a:lnTo>
                  <a:cubicBezTo>
                    <a:pt x="27721" y="25796"/>
                    <a:pt x="27672" y="25674"/>
                    <a:pt x="27574" y="25600"/>
                  </a:cubicBezTo>
                  <a:cubicBezTo>
                    <a:pt x="27549" y="25576"/>
                    <a:pt x="27562" y="25539"/>
                    <a:pt x="27586" y="25514"/>
                  </a:cubicBezTo>
                  <a:cubicBezTo>
                    <a:pt x="27684" y="25465"/>
                    <a:pt x="27672" y="25380"/>
                    <a:pt x="27684" y="25294"/>
                  </a:cubicBezTo>
                  <a:cubicBezTo>
                    <a:pt x="27733" y="25270"/>
                    <a:pt x="27709" y="25208"/>
                    <a:pt x="27733" y="25172"/>
                  </a:cubicBezTo>
                  <a:cubicBezTo>
                    <a:pt x="27807" y="25086"/>
                    <a:pt x="27868" y="25000"/>
                    <a:pt x="27905" y="24890"/>
                  </a:cubicBezTo>
                  <a:lnTo>
                    <a:pt x="27990" y="24694"/>
                  </a:lnTo>
                  <a:cubicBezTo>
                    <a:pt x="28005" y="24690"/>
                    <a:pt x="28016" y="24688"/>
                    <a:pt x="28026" y="24688"/>
                  </a:cubicBezTo>
                  <a:cubicBezTo>
                    <a:pt x="28094" y="24688"/>
                    <a:pt x="28033" y="24795"/>
                    <a:pt x="28076" y="24816"/>
                  </a:cubicBezTo>
                  <a:cubicBezTo>
                    <a:pt x="28090" y="24819"/>
                    <a:pt x="28104" y="24821"/>
                    <a:pt x="28116" y="24821"/>
                  </a:cubicBezTo>
                  <a:cubicBezTo>
                    <a:pt x="28204" y="24821"/>
                    <a:pt x="28221" y="24747"/>
                    <a:pt x="28211" y="24682"/>
                  </a:cubicBezTo>
                  <a:cubicBezTo>
                    <a:pt x="28186" y="24510"/>
                    <a:pt x="28211" y="24327"/>
                    <a:pt x="28247" y="24168"/>
                  </a:cubicBezTo>
                  <a:cubicBezTo>
                    <a:pt x="28247" y="24155"/>
                    <a:pt x="28247" y="24143"/>
                    <a:pt x="28260" y="24131"/>
                  </a:cubicBezTo>
                  <a:cubicBezTo>
                    <a:pt x="28272" y="24106"/>
                    <a:pt x="28284" y="24070"/>
                    <a:pt x="28309" y="24070"/>
                  </a:cubicBezTo>
                  <a:cubicBezTo>
                    <a:pt x="28321" y="24072"/>
                    <a:pt x="28334" y="24073"/>
                    <a:pt x="28346" y="24073"/>
                  </a:cubicBezTo>
                  <a:cubicBezTo>
                    <a:pt x="28465" y="24073"/>
                    <a:pt x="28563" y="23971"/>
                    <a:pt x="28541" y="23849"/>
                  </a:cubicBezTo>
                  <a:cubicBezTo>
                    <a:pt x="28553" y="23812"/>
                    <a:pt x="28566" y="23764"/>
                    <a:pt x="28602" y="23739"/>
                  </a:cubicBezTo>
                  <a:lnTo>
                    <a:pt x="28651" y="23482"/>
                  </a:lnTo>
                  <a:cubicBezTo>
                    <a:pt x="28700" y="23396"/>
                    <a:pt x="28737" y="23310"/>
                    <a:pt x="28774" y="23225"/>
                  </a:cubicBezTo>
                  <a:cubicBezTo>
                    <a:pt x="28909" y="23115"/>
                    <a:pt x="29006" y="22992"/>
                    <a:pt x="28921" y="22796"/>
                  </a:cubicBezTo>
                  <a:cubicBezTo>
                    <a:pt x="28896" y="22723"/>
                    <a:pt x="28909" y="22637"/>
                    <a:pt x="28933" y="22564"/>
                  </a:cubicBezTo>
                  <a:cubicBezTo>
                    <a:pt x="28937" y="22541"/>
                    <a:pt x="28952" y="22533"/>
                    <a:pt x="28969" y="22533"/>
                  </a:cubicBezTo>
                  <a:cubicBezTo>
                    <a:pt x="29010" y="22533"/>
                    <a:pt x="29065" y="22578"/>
                    <a:pt x="29031" y="22613"/>
                  </a:cubicBezTo>
                  <a:cubicBezTo>
                    <a:pt x="29044" y="22622"/>
                    <a:pt x="29054" y="22626"/>
                    <a:pt x="29062" y="22626"/>
                  </a:cubicBezTo>
                  <a:cubicBezTo>
                    <a:pt x="29087" y="22626"/>
                    <a:pt x="29098" y="22594"/>
                    <a:pt x="29117" y="22576"/>
                  </a:cubicBezTo>
                  <a:cubicBezTo>
                    <a:pt x="29166" y="22502"/>
                    <a:pt x="29117" y="22417"/>
                    <a:pt x="29153" y="22343"/>
                  </a:cubicBezTo>
                  <a:cubicBezTo>
                    <a:pt x="29153" y="22282"/>
                    <a:pt x="29141" y="22221"/>
                    <a:pt x="29190" y="22172"/>
                  </a:cubicBezTo>
                  <a:cubicBezTo>
                    <a:pt x="29227" y="22160"/>
                    <a:pt x="29239" y="22135"/>
                    <a:pt x="29251" y="22098"/>
                  </a:cubicBezTo>
                  <a:cubicBezTo>
                    <a:pt x="29264" y="22111"/>
                    <a:pt x="29276" y="22111"/>
                    <a:pt x="29288" y="22111"/>
                  </a:cubicBezTo>
                  <a:lnTo>
                    <a:pt x="29288" y="22172"/>
                  </a:lnTo>
                  <a:cubicBezTo>
                    <a:pt x="29337" y="22209"/>
                    <a:pt x="29337" y="22294"/>
                    <a:pt x="29423" y="22306"/>
                  </a:cubicBezTo>
                  <a:cubicBezTo>
                    <a:pt x="29423" y="22221"/>
                    <a:pt x="29411" y="22147"/>
                    <a:pt x="29374" y="22074"/>
                  </a:cubicBezTo>
                  <a:cubicBezTo>
                    <a:pt x="29386" y="22049"/>
                    <a:pt x="29386" y="22025"/>
                    <a:pt x="29398" y="22000"/>
                  </a:cubicBezTo>
                  <a:cubicBezTo>
                    <a:pt x="29411" y="21939"/>
                    <a:pt x="29411" y="21890"/>
                    <a:pt x="29386" y="21841"/>
                  </a:cubicBezTo>
                  <a:cubicBezTo>
                    <a:pt x="29386" y="21817"/>
                    <a:pt x="29374" y="21780"/>
                    <a:pt x="29374" y="21755"/>
                  </a:cubicBezTo>
                  <a:cubicBezTo>
                    <a:pt x="29374" y="21731"/>
                    <a:pt x="29374" y="21707"/>
                    <a:pt x="29374" y="21682"/>
                  </a:cubicBezTo>
                  <a:cubicBezTo>
                    <a:pt x="29362" y="21633"/>
                    <a:pt x="29362" y="21584"/>
                    <a:pt x="29374" y="21547"/>
                  </a:cubicBezTo>
                  <a:cubicBezTo>
                    <a:pt x="29411" y="21315"/>
                    <a:pt x="29411" y="21070"/>
                    <a:pt x="29374" y="20837"/>
                  </a:cubicBezTo>
                  <a:cubicBezTo>
                    <a:pt x="29362" y="20837"/>
                    <a:pt x="29362" y="20825"/>
                    <a:pt x="29374" y="20813"/>
                  </a:cubicBezTo>
                  <a:cubicBezTo>
                    <a:pt x="29325" y="20654"/>
                    <a:pt x="29423" y="20470"/>
                    <a:pt x="29276" y="20323"/>
                  </a:cubicBezTo>
                  <a:cubicBezTo>
                    <a:pt x="29251" y="20286"/>
                    <a:pt x="29227" y="20237"/>
                    <a:pt x="29202" y="20201"/>
                  </a:cubicBezTo>
                  <a:lnTo>
                    <a:pt x="29178" y="20201"/>
                  </a:lnTo>
                  <a:cubicBezTo>
                    <a:pt x="29153" y="20152"/>
                    <a:pt x="29129" y="20103"/>
                    <a:pt x="29104" y="20054"/>
                  </a:cubicBezTo>
                  <a:lnTo>
                    <a:pt x="29104" y="20017"/>
                  </a:lnTo>
                  <a:cubicBezTo>
                    <a:pt x="29153" y="19968"/>
                    <a:pt x="29190" y="19894"/>
                    <a:pt x="29202" y="19809"/>
                  </a:cubicBezTo>
                  <a:lnTo>
                    <a:pt x="29202" y="19674"/>
                  </a:lnTo>
                  <a:cubicBezTo>
                    <a:pt x="29239" y="19601"/>
                    <a:pt x="29264" y="19527"/>
                    <a:pt x="29276" y="19441"/>
                  </a:cubicBezTo>
                  <a:cubicBezTo>
                    <a:pt x="29325" y="19282"/>
                    <a:pt x="29251" y="19135"/>
                    <a:pt x="29325" y="18976"/>
                  </a:cubicBezTo>
                  <a:cubicBezTo>
                    <a:pt x="29423" y="18829"/>
                    <a:pt x="29508" y="18670"/>
                    <a:pt x="29557" y="18499"/>
                  </a:cubicBezTo>
                  <a:cubicBezTo>
                    <a:pt x="29582" y="18633"/>
                    <a:pt x="29643" y="18768"/>
                    <a:pt x="29753" y="18854"/>
                  </a:cubicBezTo>
                  <a:cubicBezTo>
                    <a:pt x="29851" y="18768"/>
                    <a:pt x="29766" y="18670"/>
                    <a:pt x="29778" y="18584"/>
                  </a:cubicBezTo>
                  <a:cubicBezTo>
                    <a:pt x="29815" y="18499"/>
                    <a:pt x="29802" y="18413"/>
                    <a:pt x="29753" y="18327"/>
                  </a:cubicBezTo>
                  <a:cubicBezTo>
                    <a:pt x="29729" y="18278"/>
                    <a:pt x="29766" y="18205"/>
                    <a:pt x="29704" y="18156"/>
                  </a:cubicBezTo>
                  <a:cubicBezTo>
                    <a:pt x="29692" y="18033"/>
                    <a:pt x="29655" y="17923"/>
                    <a:pt x="29582" y="17813"/>
                  </a:cubicBezTo>
                  <a:cubicBezTo>
                    <a:pt x="29545" y="17776"/>
                    <a:pt x="29533" y="17727"/>
                    <a:pt x="29545" y="17678"/>
                  </a:cubicBezTo>
                  <a:cubicBezTo>
                    <a:pt x="29557" y="17593"/>
                    <a:pt x="29570" y="17507"/>
                    <a:pt x="29582" y="17421"/>
                  </a:cubicBezTo>
                  <a:cubicBezTo>
                    <a:pt x="29631" y="17360"/>
                    <a:pt x="29631" y="17274"/>
                    <a:pt x="29582" y="17213"/>
                  </a:cubicBezTo>
                  <a:cubicBezTo>
                    <a:pt x="29533" y="17091"/>
                    <a:pt x="29594" y="16968"/>
                    <a:pt x="29545" y="16858"/>
                  </a:cubicBezTo>
                  <a:lnTo>
                    <a:pt x="29545" y="16772"/>
                  </a:lnTo>
                  <a:cubicBezTo>
                    <a:pt x="29606" y="16552"/>
                    <a:pt x="29533" y="16331"/>
                    <a:pt x="29582" y="16111"/>
                  </a:cubicBezTo>
                  <a:lnTo>
                    <a:pt x="29582" y="16087"/>
                  </a:lnTo>
                  <a:cubicBezTo>
                    <a:pt x="29570" y="16062"/>
                    <a:pt x="29570" y="16038"/>
                    <a:pt x="29557" y="16013"/>
                  </a:cubicBezTo>
                  <a:lnTo>
                    <a:pt x="29545" y="15989"/>
                  </a:lnTo>
                  <a:cubicBezTo>
                    <a:pt x="29557" y="15842"/>
                    <a:pt x="29668" y="15683"/>
                    <a:pt x="29496" y="15560"/>
                  </a:cubicBezTo>
                  <a:cubicBezTo>
                    <a:pt x="29423" y="15462"/>
                    <a:pt x="29459" y="15340"/>
                    <a:pt x="29423" y="15242"/>
                  </a:cubicBezTo>
                  <a:cubicBezTo>
                    <a:pt x="29423" y="15119"/>
                    <a:pt x="29423" y="15009"/>
                    <a:pt x="29411" y="14899"/>
                  </a:cubicBezTo>
                  <a:lnTo>
                    <a:pt x="29411" y="14862"/>
                  </a:lnTo>
                  <a:cubicBezTo>
                    <a:pt x="29411" y="14862"/>
                    <a:pt x="29411" y="14850"/>
                    <a:pt x="29411" y="14850"/>
                  </a:cubicBezTo>
                  <a:cubicBezTo>
                    <a:pt x="29386" y="14715"/>
                    <a:pt x="29435" y="14581"/>
                    <a:pt x="29349" y="14458"/>
                  </a:cubicBezTo>
                  <a:lnTo>
                    <a:pt x="29362" y="14446"/>
                  </a:lnTo>
                  <a:cubicBezTo>
                    <a:pt x="29386" y="14311"/>
                    <a:pt x="29349" y="14176"/>
                    <a:pt x="29362" y="14042"/>
                  </a:cubicBezTo>
                  <a:cubicBezTo>
                    <a:pt x="29374" y="14030"/>
                    <a:pt x="29374" y="14017"/>
                    <a:pt x="29374" y="13993"/>
                  </a:cubicBezTo>
                  <a:lnTo>
                    <a:pt x="29411" y="13993"/>
                  </a:lnTo>
                  <a:cubicBezTo>
                    <a:pt x="29443" y="14014"/>
                    <a:pt x="29447" y="14083"/>
                    <a:pt x="29480" y="14083"/>
                  </a:cubicBezTo>
                  <a:cubicBezTo>
                    <a:pt x="29485" y="14083"/>
                    <a:pt x="29490" y="14082"/>
                    <a:pt x="29496" y="14079"/>
                  </a:cubicBezTo>
                  <a:cubicBezTo>
                    <a:pt x="29533" y="14042"/>
                    <a:pt x="29496" y="13968"/>
                    <a:pt x="29496" y="13907"/>
                  </a:cubicBezTo>
                  <a:cubicBezTo>
                    <a:pt x="29447" y="13870"/>
                    <a:pt x="29472" y="13797"/>
                    <a:pt x="29447" y="13748"/>
                  </a:cubicBezTo>
                  <a:cubicBezTo>
                    <a:pt x="29435" y="13699"/>
                    <a:pt x="29472" y="13650"/>
                    <a:pt x="29423" y="13601"/>
                  </a:cubicBezTo>
                  <a:cubicBezTo>
                    <a:pt x="29411" y="13601"/>
                    <a:pt x="29411" y="13589"/>
                    <a:pt x="29411" y="13577"/>
                  </a:cubicBezTo>
                  <a:lnTo>
                    <a:pt x="29398" y="13577"/>
                  </a:lnTo>
                  <a:lnTo>
                    <a:pt x="29398" y="13564"/>
                  </a:lnTo>
                  <a:cubicBezTo>
                    <a:pt x="29423" y="13479"/>
                    <a:pt x="29447" y="13405"/>
                    <a:pt x="29472" y="13319"/>
                  </a:cubicBezTo>
                  <a:cubicBezTo>
                    <a:pt x="29472" y="13307"/>
                    <a:pt x="29472" y="13295"/>
                    <a:pt x="29472" y="13283"/>
                  </a:cubicBezTo>
                  <a:lnTo>
                    <a:pt x="29484" y="13283"/>
                  </a:lnTo>
                  <a:lnTo>
                    <a:pt x="29484" y="13307"/>
                  </a:lnTo>
                  <a:cubicBezTo>
                    <a:pt x="29484" y="13319"/>
                    <a:pt x="29496" y="13319"/>
                    <a:pt x="29508" y="13319"/>
                  </a:cubicBezTo>
                  <a:cubicBezTo>
                    <a:pt x="29508" y="13350"/>
                    <a:pt x="29523" y="13376"/>
                    <a:pt x="29540" y="13376"/>
                  </a:cubicBezTo>
                  <a:cubicBezTo>
                    <a:pt x="29550" y="13376"/>
                    <a:pt x="29561" y="13367"/>
                    <a:pt x="29570" y="13344"/>
                  </a:cubicBezTo>
                  <a:cubicBezTo>
                    <a:pt x="29570" y="13307"/>
                    <a:pt x="29582" y="13283"/>
                    <a:pt x="29582" y="13246"/>
                  </a:cubicBezTo>
                  <a:cubicBezTo>
                    <a:pt x="29594" y="13209"/>
                    <a:pt x="29594" y="13185"/>
                    <a:pt x="29582" y="13148"/>
                  </a:cubicBezTo>
                  <a:lnTo>
                    <a:pt x="29582" y="13050"/>
                  </a:lnTo>
                  <a:cubicBezTo>
                    <a:pt x="29582" y="13050"/>
                    <a:pt x="29582" y="13038"/>
                    <a:pt x="29582" y="13026"/>
                  </a:cubicBezTo>
                  <a:lnTo>
                    <a:pt x="29570" y="13013"/>
                  </a:lnTo>
                  <a:lnTo>
                    <a:pt x="29570" y="13001"/>
                  </a:lnTo>
                  <a:cubicBezTo>
                    <a:pt x="29582" y="12903"/>
                    <a:pt x="29582" y="12805"/>
                    <a:pt x="29545" y="12707"/>
                  </a:cubicBezTo>
                  <a:cubicBezTo>
                    <a:pt x="29545" y="12695"/>
                    <a:pt x="29545" y="12695"/>
                    <a:pt x="29521" y="12695"/>
                  </a:cubicBezTo>
                  <a:cubicBezTo>
                    <a:pt x="29533" y="12597"/>
                    <a:pt x="29533" y="12499"/>
                    <a:pt x="29508" y="12401"/>
                  </a:cubicBezTo>
                  <a:lnTo>
                    <a:pt x="29508" y="12181"/>
                  </a:lnTo>
                  <a:cubicBezTo>
                    <a:pt x="29533" y="12156"/>
                    <a:pt x="29533" y="12132"/>
                    <a:pt x="29508" y="12095"/>
                  </a:cubicBezTo>
                  <a:lnTo>
                    <a:pt x="29496" y="11862"/>
                  </a:lnTo>
                  <a:cubicBezTo>
                    <a:pt x="29459" y="11703"/>
                    <a:pt x="29459" y="11532"/>
                    <a:pt x="29508" y="11373"/>
                  </a:cubicBezTo>
                  <a:cubicBezTo>
                    <a:pt x="29570" y="11226"/>
                    <a:pt x="29557" y="11054"/>
                    <a:pt x="29472" y="10907"/>
                  </a:cubicBezTo>
                  <a:lnTo>
                    <a:pt x="29472" y="10907"/>
                  </a:lnTo>
                  <a:cubicBezTo>
                    <a:pt x="29533" y="10969"/>
                    <a:pt x="29557" y="11042"/>
                    <a:pt x="29619" y="11091"/>
                  </a:cubicBezTo>
                  <a:cubicBezTo>
                    <a:pt x="29636" y="11108"/>
                    <a:pt x="29653" y="11131"/>
                    <a:pt x="29674" y="11131"/>
                  </a:cubicBezTo>
                  <a:cubicBezTo>
                    <a:pt x="29683" y="11131"/>
                    <a:pt x="29693" y="11127"/>
                    <a:pt x="29704" y="11116"/>
                  </a:cubicBezTo>
                  <a:cubicBezTo>
                    <a:pt x="29729" y="11079"/>
                    <a:pt x="29680" y="11054"/>
                    <a:pt x="29680" y="11018"/>
                  </a:cubicBezTo>
                  <a:cubicBezTo>
                    <a:pt x="29582" y="10944"/>
                    <a:pt x="29545" y="10809"/>
                    <a:pt x="29411" y="10773"/>
                  </a:cubicBezTo>
                  <a:lnTo>
                    <a:pt x="29411" y="10748"/>
                  </a:lnTo>
                  <a:cubicBezTo>
                    <a:pt x="29374" y="10626"/>
                    <a:pt x="29374" y="10491"/>
                    <a:pt x="29398" y="10369"/>
                  </a:cubicBezTo>
                  <a:cubicBezTo>
                    <a:pt x="29398" y="10369"/>
                    <a:pt x="29398" y="10356"/>
                    <a:pt x="29398" y="10344"/>
                  </a:cubicBezTo>
                  <a:cubicBezTo>
                    <a:pt x="29423" y="10332"/>
                    <a:pt x="29435" y="10307"/>
                    <a:pt x="29447" y="10271"/>
                  </a:cubicBezTo>
                  <a:lnTo>
                    <a:pt x="29447" y="10246"/>
                  </a:lnTo>
                  <a:cubicBezTo>
                    <a:pt x="29484" y="10185"/>
                    <a:pt x="29447" y="10124"/>
                    <a:pt x="29447" y="10063"/>
                  </a:cubicBezTo>
                  <a:lnTo>
                    <a:pt x="29484" y="10063"/>
                  </a:lnTo>
                  <a:cubicBezTo>
                    <a:pt x="29506" y="10051"/>
                    <a:pt x="29526" y="10047"/>
                    <a:pt x="29544" y="10047"/>
                  </a:cubicBezTo>
                  <a:cubicBezTo>
                    <a:pt x="29600" y="10047"/>
                    <a:pt x="29640" y="10088"/>
                    <a:pt x="29690" y="10088"/>
                  </a:cubicBezTo>
                  <a:cubicBezTo>
                    <a:pt x="29694" y="10088"/>
                    <a:pt x="29699" y="10088"/>
                    <a:pt x="29704" y="10087"/>
                  </a:cubicBezTo>
                  <a:cubicBezTo>
                    <a:pt x="29736" y="10119"/>
                    <a:pt x="29777" y="10151"/>
                    <a:pt x="29819" y="10151"/>
                  </a:cubicBezTo>
                  <a:cubicBezTo>
                    <a:pt x="29826" y="10151"/>
                    <a:pt x="29832" y="10150"/>
                    <a:pt x="29839" y="10148"/>
                  </a:cubicBezTo>
                  <a:cubicBezTo>
                    <a:pt x="29888" y="10124"/>
                    <a:pt x="29827" y="10087"/>
                    <a:pt x="29815" y="10063"/>
                  </a:cubicBezTo>
                  <a:lnTo>
                    <a:pt x="29778" y="10014"/>
                  </a:lnTo>
                  <a:lnTo>
                    <a:pt x="29753" y="10014"/>
                  </a:lnTo>
                  <a:cubicBezTo>
                    <a:pt x="29741" y="9916"/>
                    <a:pt x="29655" y="9867"/>
                    <a:pt x="29557" y="9842"/>
                  </a:cubicBezTo>
                  <a:cubicBezTo>
                    <a:pt x="29521" y="9842"/>
                    <a:pt x="29484" y="9805"/>
                    <a:pt x="29472" y="9769"/>
                  </a:cubicBezTo>
                  <a:cubicBezTo>
                    <a:pt x="29472" y="9573"/>
                    <a:pt x="29484" y="9377"/>
                    <a:pt x="29337" y="9205"/>
                  </a:cubicBezTo>
                  <a:cubicBezTo>
                    <a:pt x="29325" y="9193"/>
                    <a:pt x="29325" y="9181"/>
                    <a:pt x="29325" y="9169"/>
                  </a:cubicBezTo>
                  <a:lnTo>
                    <a:pt x="29325" y="9169"/>
                  </a:lnTo>
                  <a:cubicBezTo>
                    <a:pt x="29362" y="9169"/>
                    <a:pt x="29398" y="9218"/>
                    <a:pt x="29447" y="9230"/>
                  </a:cubicBezTo>
                  <a:cubicBezTo>
                    <a:pt x="29470" y="9238"/>
                    <a:pt x="29484" y="9260"/>
                    <a:pt x="29494" y="9260"/>
                  </a:cubicBezTo>
                  <a:cubicBezTo>
                    <a:pt x="29499" y="9260"/>
                    <a:pt x="29504" y="9252"/>
                    <a:pt x="29508" y="9230"/>
                  </a:cubicBezTo>
                  <a:cubicBezTo>
                    <a:pt x="29508" y="9205"/>
                    <a:pt x="29484" y="9181"/>
                    <a:pt x="29472" y="9156"/>
                  </a:cubicBezTo>
                  <a:lnTo>
                    <a:pt x="29423" y="9144"/>
                  </a:lnTo>
                  <a:cubicBezTo>
                    <a:pt x="29403" y="9094"/>
                    <a:pt x="29366" y="9052"/>
                    <a:pt x="29320" y="9052"/>
                  </a:cubicBezTo>
                  <a:cubicBezTo>
                    <a:pt x="29310" y="9052"/>
                    <a:pt x="29299" y="9054"/>
                    <a:pt x="29288" y="9059"/>
                  </a:cubicBezTo>
                  <a:cubicBezTo>
                    <a:pt x="29276" y="9046"/>
                    <a:pt x="29264" y="9046"/>
                    <a:pt x="29251" y="9034"/>
                  </a:cubicBezTo>
                  <a:cubicBezTo>
                    <a:pt x="29239" y="9010"/>
                    <a:pt x="29227" y="8985"/>
                    <a:pt x="29215" y="8961"/>
                  </a:cubicBezTo>
                  <a:cubicBezTo>
                    <a:pt x="29190" y="8814"/>
                    <a:pt x="29141" y="8679"/>
                    <a:pt x="29068" y="8544"/>
                  </a:cubicBezTo>
                  <a:cubicBezTo>
                    <a:pt x="29080" y="8446"/>
                    <a:pt x="29055" y="8336"/>
                    <a:pt x="29006" y="8250"/>
                  </a:cubicBezTo>
                  <a:lnTo>
                    <a:pt x="29006" y="8226"/>
                  </a:lnTo>
                  <a:lnTo>
                    <a:pt x="29117" y="8238"/>
                  </a:lnTo>
                  <a:cubicBezTo>
                    <a:pt x="29104" y="8201"/>
                    <a:pt x="29068" y="8177"/>
                    <a:pt x="29031" y="8152"/>
                  </a:cubicBezTo>
                  <a:cubicBezTo>
                    <a:pt x="29031" y="8152"/>
                    <a:pt x="29031" y="8152"/>
                    <a:pt x="29031" y="8140"/>
                  </a:cubicBezTo>
                  <a:cubicBezTo>
                    <a:pt x="29073" y="8109"/>
                    <a:pt x="29115" y="8100"/>
                    <a:pt x="29158" y="8100"/>
                  </a:cubicBezTo>
                  <a:cubicBezTo>
                    <a:pt x="29215" y="8100"/>
                    <a:pt x="29274" y="8116"/>
                    <a:pt x="29337" y="8116"/>
                  </a:cubicBezTo>
                  <a:cubicBezTo>
                    <a:pt x="29386" y="8165"/>
                    <a:pt x="29447" y="8189"/>
                    <a:pt x="29508" y="8214"/>
                  </a:cubicBezTo>
                  <a:cubicBezTo>
                    <a:pt x="29582" y="8128"/>
                    <a:pt x="29582" y="8067"/>
                    <a:pt x="29496" y="8018"/>
                  </a:cubicBezTo>
                  <a:cubicBezTo>
                    <a:pt x="29398" y="7957"/>
                    <a:pt x="29313" y="7920"/>
                    <a:pt x="29202" y="7908"/>
                  </a:cubicBezTo>
                  <a:cubicBezTo>
                    <a:pt x="29188" y="7888"/>
                    <a:pt x="29171" y="7884"/>
                    <a:pt x="29153" y="7884"/>
                  </a:cubicBezTo>
                  <a:cubicBezTo>
                    <a:pt x="29141" y="7884"/>
                    <a:pt x="29129" y="7886"/>
                    <a:pt x="29116" y="7886"/>
                  </a:cubicBezTo>
                  <a:cubicBezTo>
                    <a:pt x="29100" y="7886"/>
                    <a:pt x="29084" y="7883"/>
                    <a:pt x="29068" y="7871"/>
                  </a:cubicBezTo>
                  <a:cubicBezTo>
                    <a:pt x="29025" y="7839"/>
                    <a:pt x="28977" y="7832"/>
                    <a:pt x="28926" y="7832"/>
                  </a:cubicBezTo>
                  <a:cubicBezTo>
                    <a:pt x="28894" y="7832"/>
                    <a:pt x="28861" y="7835"/>
                    <a:pt x="28828" y="7835"/>
                  </a:cubicBezTo>
                  <a:cubicBezTo>
                    <a:pt x="28794" y="7835"/>
                    <a:pt x="28759" y="7832"/>
                    <a:pt x="28725" y="7822"/>
                  </a:cubicBezTo>
                  <a:cubicBezTo>
                    <a:pt x="28690" y="7764"/>
                    <a:pt x="28688" y="7674"/>
                    <a:pt x="28596" y="7674"/>
                  </a:cubicBezTo>
                  <a:cubicBezTo>
                    <a:pt x="28590" y="7674"/>
                    <a:pt x="28584" y="7674"/>
                    <a:pt x="28578" y="7675"/>
                  </a:cubicBezTo>
                  <a:cubicBezTo>
                    <a:pt x="28664" y="7565"/>
                    <a:pt x="28602" y="7467"/>
                    <a:pt x="28517" y="7369"/>
                  </a:cubicBezTo>
                  <a:cubicBezTo>
                    <a:pt x="28480" y="7332"/>
                    <a:pt x="28419" y="7295"/>
                    <a:pt x="28382" y="7259"/>
                  </a:cubicBezTo>
                  <a:cubicBezTo>
                    <a:pt x="28418" y="7255"/>
                    <a:pt x="28455" y="7254"/>
                    <a:pt x="28493" y="7254"/>
                  </a:cubicBezTo>
                  <a:cubicBezTo>
                    <a:pt x="28595" y="7254"/>
                    <a:pt x="28703" y="7265"/>
                    <a:pt x="28811" y="7283"/>
                  </a:cubicBezTo>
                  <a:lnTo>
                    <a:pt x="29019" y="7344"/>
                  </a:lnTo>
                  <a:lnTo>
                    <a:pt x="29019" y="7381"/>
                  </a:lnTo>
                  <a:cubicBezTo>
                    <a:pt x="29047" y="7381"/>
                    <a:pt x="29071" y="7389"/>
                    <a:pt x="29093" y="7389"/>
                  </a:cubicBezTo>
                  <a:cubicBezTo>
                    <a:pt x="29110" y="7389"/>
                    <a:pt x="29125" y="7385"/>
                    <a:pt x="29141" y="7369"/>
                  </a:cubicBezTo>
                  <a:cubicBezTo>
                    <a:pt x="29141" y="7369"/>
                    <a:pt x="29117" y="7320"/>
                    <a:pt x="29104" y="7308"/>
                  </a:cubicBezTo>
                  <a:lnTo>
                    <a:pt x="29019" y="7308"/>
                  </a:lnTo>
                  <a:cubicBezTo>
                    <a:pt x="28957" y="7259"/>
                    <a:pt x="28884" y="7246"/>
                    <a:pt x="28811" y="7246"/>
                  </a:cubicBezTo>
                  <a:cubicBezTo>
                    <a:pt x="28703" y="7211"/>
                    <a:pt x="28589" y="7188"/>
                    <a:pt x="28473" y="7188"/>
                  </a:cubicBezTo>
                  <a:cubicBezTo>
                    <a:pt x="28431" y="7188"/>
                    <a:pt x="28388" y="7191"/>
                    <a:pt x="28345" y="7197"/>
                  </a:cubicBezTo>
                  <a:cubicBezTo>
                    <a:pt x="28333" y="7173"/>
                    <a:pt x="28321" y="7161"/>
                    <a:pt x="28296" y="7148"/>
                  </a:cubicBezTo>
                  <a:cubicBezTo>
                    <a:pt x="28235" y="7099"/>
                    <a:pt x="28174" y="7026"/>
                    <a:pt x="28137" y="6953"/>
                  </a:cubicBezTo>
                  <a:cubicBezTo>
                    <a:pt x="28137" y="6928"/>
                    <a:pt x="28137" y="6916"/>
                    <a:pt x="28137" y="6891"/>
                  </a:cubicBezTo>
                  <a:lnTo>
                    <a:pt x="28039" y="6793"/>
                  </a:lnTo>
                  <a:cubicBezTo>
                    <a:pt x="28027" y="6769"/>
                    <a:pt x="28015" y="6732"/>
                    <a:pt x="28015" y="6708"/>
                  </a:cubicBezTo>
                  <a:cubicBezTo>
                    <a:pt x="27978" y="6671"/>
                    <a:pt x="27953" y="6646"/>
                    <a:pt x="27917" y="6634"/>
                  </a:cubicBezTo>
                  <a:cubicBezTo>
                    <a:pt x="27856" y="6536"/>
                    <a:pt x="27782" y="6451"/>
                    <a:pt x="27696" y="6377"/>
                  </a:cubicBezTo>
                  <a:cubicBezTo>
                    <a:pt x="27647" y="6328"/>
                    <a:pt x="27623" y="6267"/>
                    <a:pt x="27611" y="6193"/>
                  </a:cubicBezTo>
                  <a:cubicBezTo>
                    <a:pt x="27586" y="6132"/>
                    <a:pt x="27562" y="6047"/>
                    <a:pt x="27476" y="6034"/>
                  </a:cubicBezTo>
                  <a:cubicBezTo>
                    <a:pt x="27439" y="5985"/>
                    <a:pt x="27354" y="5973"/>
                    <a:pt x="27378" y="5887"/>
                  </a:cubicBezTo>
                  <a:cubicBezTo>
                    <a:pt x="27439" y="5838"/>
                    <a:pt x="27378" y="5838"/>
                    <a:pt x="27354" y="5814"/>
                  </a:cubicBezTo>
                  <a:cubicBezTo>
                    <a:pt x="27341" y="5728"/>
                    <a:pt x="27280" y="5667"/>
                    <a:pt x="27194" y="5655"/>
                  </a:cubicBezTo>
                  <a:cubicBezTo>
                    <a:pt x="27207" y="5655"/>
                    <a:pt x="27194" y="5642"/>
                    <a:pt x="27170" y="5630"/>
                  </a:cubicBezTo>
                  <a:cubicBezTo>
                    <a:pt x="27121" y="5606"/>
                    <a:pt x="27170" y="5569"/>
                    <a:pt x="27170" y="5545"/>
                  </a:cubicBezTo>
                  <a:lnTo>
                    <a:pt x="27194" y="5545"/>
                  </a:lnTo>
                  <a:cubicBezTo>
                    <a:pt x="27240" y="5488"/>
                    <a:pt x="27170" y="5358"/>
                    <a:pt x="27285" y="5358"/>
                  </a:cubicBezTo>
                  <a:cubicBezTo>
                    <a:pt x="27294" y="5358"/>
                    <a:pt x="27305" y="5359"/>
                    <a:pt x="27317" y="5361"/>
                  </a:cubicBezTo>
                  <a:lnTo>
                    <a:pt x="27354" y="5361"/>
                  </a:lnTo>
                  <a:cubicBezTo>
                    <a:pt x="27403" y="5312"/>
                    <a:pt x="27427" y="5251"/>
                    <a:pt x="27378" y="5214"/>
                  </a:cubicBezTo>
                  <a:cubicBezTo>
                    <a:pt x="27292" y="5128"/>
                    <a:pt x="27231" y="5018"/>
                    <a:pt x="27182" y="4908"/>
                  </a:cubicBezTo>
                  <a:lnTo>
                    <a:pt x="27182" y="4908"/>
                  </a:lnTo>
                  <a:cubicBezTo>
                    <a:pt x="27231" y="4932"/>
                    <a:pt x="27280" y="4957"/>
                    <a:pt x="27329" y="4957"/>
                  </a:cubicBezTo>
                  <a:cubicBezTo>
                    <a:pt x="27343" y="4957"/>
                    <a:pt x="27360" y="4958"/>
                    <a:pt x="27378" y="4958"/>
                  </a:cubicBezTo>
                  <a:cubicBezTo>
                    <a:pt x="27423" y="4958"/>
                    <a:pt x="27474" y="4952"/>
                    <a:pt x="27500" y="4908"/>
                  </a:cubicBezTo>
                  <a:cubicBezTo>
                    <a:pt x="27525" y="4847"/>
                    <a:pt x="27476" y="4810"/>
                    <a:pt x="27427" y="4785"/>
                  </a:cubicBezTo>
                  <a:cubicBezTo>
                    <a:pt x="27378" y="4724"/>
                    <a:pt x="27317" y="4663"/>
                    <a:pt x="27280" y="4602"/>
                  </a:cubicBezTo>
                  <a:cubicBezTo>
                    <a:pt x="27292" y="4602"/>
                    <a:pt x="27317" y="4577"/>
                    <a:pt x="27317" y="4565"/>
                  </a:cubicBezTo>
                  <a:cubicBezTo>
                    <a:pt x="27354" y="4516"/>
                    <a:pt x="27317" y="4467"/>
                    <a:pt x="27268" y="4455"/>
                  </a:cubicBezTo>
                  <a:cubicBezTo>
                    <a:pt x="27182" y="4394"/>
                    <a:pt x="27109" y="4345"/>
                    <a:pt x="27096" y="4234"/>
                  </a:cubicBezTo>
                  <a:cubicBezTo>
                    <a:pt x="27096" y="4220"/>
                    <a:pt x="27092" y="4214"/>
                    <a:pt x="27084" y="4214"/>
                  </a:cubicBezTo>
                  <a:cubicBezTo>
                    <a:pt x="27078" y="4214"/>
                    <a:pt x="27070" y="4217"/>
                    <a:pt x="27060" y="4222"/>
                  </a:cubicBezTo>
                  <a:cubicBezTo>
                    <a:pt x="27035" y="4112"/>
                    <a:pt x="26913" y="4136"/>
                    <a:pt x="26827" y="4100"/>
                  </a:cubicBezTo>
                  <a:cubicBezTo>
                    <a:pt x="26790" y="4063"/>
                    <a:pt x="26778" y="3990"/>
                    <a:pt x="26803" y="3941"/>
                  </a:cubicBezTo>
                  <a:cubicBezTo>
                    <a:pt x="26839" y="3818"/>
                    <a:pt x="26962" y="3757"/>
                    <a:pt x="26986" y="3634"/>
                  </a:cubicBezTo>
                  <a:cubicBezTo>
                    <a:pt x="26998" y="3634"/>
                    <a:pt x="26998" y="3634"/>
                    <a:pt x="27011" y="3610"/>
                  </a:cubicBezTo>
                  <a:lnTo>
                    <a:pt x="27084" y="3402"/>
                  </a:lnTo>
                  <a:cubicBezTo>
                    <a:pt x="27145" y="3304"/>
                    <a:pt x="27121" y="3169"/>
                    <a:pt x="27243" y="3108"/>
                  </a:cubicBezTo>
                  <a:cubicBezTo>
                    <a:pt x="27256" y="3096"/>
                    <a:pt x="27243" y="3083"/>
                    <a:pt x="27219" y="3071"/>
                  </a:cubicBezTo>
                  <a:cubicBezTo>
                    <a:pt x="27219" y="2924"/>
                    <a:pt x="27072" y="2753"/>
                    <a:pt x="27341" y="2679"/>
                  </a:cubicBezTo>
                  <a:cubicBezTo>
                    <a:pt x="27415" y="2667"/>
                    <a:pt x="27390" y="2581"/>
                    <a:pt x="27317" y="2545"/>
                  </a:cubicBezTo>
                  <a:cubicBezTo>
                    <a:pt x="27170" y="2508"/>
                    <a:pt x="27060" y="2386"/>
                    <a:pt x="27047" y="2239"/>
                  </a:cubicBezTo>
                  <a:cubicBezTo>
                    <a:pt x="27072" y="2214"/>
                    <a:pt x="27084" y="2177"/>
                    <a:pt x="27072" y="2153"/>
                  </a:cubicBezTo>
                  <a:cubicBezTo>
                    <a:pt x="27158" y="2128"/>
                    <a:pt x="27145" y="2079"/>
                    <a:pt x="27084" y="2030"/>
                  </a:cubicBezTo>
                  <a:cubicBezTo>
                    <a:pt x="26998" y="1957"/>
                    <a:pt x="26986" y="1896"/>
                    <a:pt x="27109" y="1847"/>
                  </a:cubicBezTo>
                  <a:cubicBezTo>
                    <a:pt x="27133" y="1773"/>
                    <a:pt x="27121" y="1675"/>
                    <a:pt x="27060" y="1614"/>
                  </a:cubicBezTo>
                  <a:lnTo>
                    <a:pt x="27194" y="1590"/>
                  </a:lnTo>
                  <a:cubicBezTo>
                    <a:pt x="27243" y="1541"/>
                    <a:pt x="27305" y="1553"/>
                    <a:pt x="27366" y="1541"/>
                  </a:cubicBezTo>
                  <a:lnTo>
                    <a:pt x="27451" y="1504"/>
                  </a:lnTo>
                  <a:cubicBezTo>
                    <a:pt x="27476" y="1480"/>
                    <a:pt x="27500" y="1467"/>
                    <a:pt x="27525" y="1455"/>
                  </a:cubicBezTo>
                  <a:cubicBezTo>
                    <a:pt x="27492" y="1416"/>
                    <a:pt x="27458" y="1403"/>
                    <a:pt x="27425" y="1403"/>
                  </a:cubicBezTo>
                  <a:cubicBezTo>
                    <a:pt x="27385" y="1403"/>
                    <a:pt x="27345" y="1423"/>
                    <a:pt x="27305" y="1443"/>
                  </a:cubicBezTo>
                  <a:cubicBezTo>
                    <a:pt x="27170" y="1467"/>
                    <a:pt x="27035" y="1516"/>
                    <a:pt x="26913" y="1577"/>
                  </a:cubicBezTo>
                  <a:lnTo>
                    <a:pt x="26852" y="1504"/>
                  </a:lnTo>
                  <a:cubicBezTo>
                    <a:pt x="26852" y="1480"/>
                    <a:pt x="26852" y="1467"/>
                    <a:pt x="26852" y="1455"/>
                  </a:cubicBezTo>
                  <a:cubicBezTo>
                    <a:pt x="26888" y="1455"/>
                    <a:pt x="26925" y="1455"/>
                    <a:pt x="26949" y="1443"/>
                  </a:cubicBezTo>
                  <a:cubicBezTo>
                    <a:pt x="26974" y="1418"/>
                    <a:pt x="26949" y="1394"/>
                    <a:pt x="26925" y="1382"/>
                  </a:cubicBezTo>
                  <a:cubicBezTo>
                    <a:pt x="26803" y="1357"/>
                    <a:pt x="26692" y="1333"/>
                    <a:pt x="26717" y="1161"/>
                  </a:cubicBezTo>
                  <a:lnTo>
                    <a:pt x="27072" y="1026"/>
                  </a:lnTo>
                  <a:cubicBezTo>
                    <a:pt x="27087" y="1026"/>
                    <a:pt x="27103" y="1030"/>
                    <a:pt x="27120" y="1030"/>
                  </a:cubicBezTo>
                  <a:cubicBezTo>
                    <a:pt x="27146" y="1030"/>
                    <a:pt x="27172" y="1022"/>
                    <a:pt x="27194" y="978"/>
                  </a:cubicBezTo>
                  <a:lnTo>
                    <a:pt x="27194" y="978"/>
                  </a:lnTo>
                  <a:lnTo>
                    <a:pt x="27023" y="990"/>
                  </a:lnTo>
                  <a:cubicBezTo>
                    <a:pt x="27016" y="989"/>
                    <a:pt x="27010" y="989"/>
                    <a:pt x="27004" y="989"/>
                  </a:cubicBezTo>
                  <a:cubicBezTo>
                    <a:pt x="26899" y="989"/>
                    <a:pt x="26801" y="1063"/>
                    <a:pt x="26698" y="1063"/>
                  </a:cubicBezTo>
                  <a:cubicBezTo>
                    <a:pt x="26676" y="1063"/>
                    <a:pt x="26654" y="1059"/>
                    <a:pt x="26631" y="1051"/>
                  </a:cubicBezTo>
                  <a:lnTo>
                    <a:pt x="26631" y="1051"/>
                  </a:lnTo>
                  <a:lnTo>
                    <a:pt x="26631" y="1051"/>
                  </a:lnTo>
                  <a:cubicBezTo>
                    <a:pt x="26668" y="929"/>
                    <a:pt x="26815" y="904"/>
                    <a:pt x="26888" y="818"/>
                  </a:cubicBezTo>
                  <a:cubicBezTo>
                    <a:pt x="26925" y="794"/>
                    <a:pt x="26998" y="794"/>
                    <a:pt x="26974" y="720"/>
                  </a:cubicBezTo>
                  <a:lnTo>
                    <a:pt x="26925" y="720"/>
                  </a:lnTo>
                  <a:lnTo>
                    <a:pt x="26888" y="757"/>
                  </a:lnTo>
                  <a:cubicBezTo>
                    <a:pt x="26807" y="706"/>
                    <a:pt x="26708" y="681"/>
                    <a:pt x="26614" y="681"/>
                  </a:cubicBezTo>
                  <a:cubicBezTo>
                    <a:pt x="26595" y="681"/>
                    <a:pt x="26576" y="682"/>
                    <a:pt x="26558" y="684"/>
                  </a:cubicBezTo>
                  <a:cubicBezTo>
                    <a:pt x="26594" y="647"/>
                    <a:pt x="26656" y="610"/>
                    <a:pt x="26656" y="549"/>
                  </a:cubicBezTo>
                  <a:cubicBezTo>
                    <a:pt x="26754" y="537"/>
                    <a:pt x="26839" y="512"/>
                    <a:pt x="26925" y="463"/>
                  </a:cubicBezTo>
                  <a:lnTo>
                    <a:pt x="26619" y="463"/>
                  </a:lnTo>
                  <a:cubicBezTo>
                    <a:pt x="26594" y="439"/>
                    <a:pt x="26558" y="427"/>
                    <a:pt x="26521" y="402"/>
                  </a:cubicBezTo>
                  <a:lnTo>
                    <a:pt x="26460" y="402"/>
                  </a:lnTo>
                  <a:cubicBezTo>
                    <a:pt x="26447" y="406"/>
                    <a:pt x="26435" y="407"/>
                    <a:pt x="26423" y="407"/>
                  </a:cubicBezTo>
                  <a:cubicBezTo>
                    <a:pt x="26400" y="407"/>
                    <a:pt x="26378" y="402"/>
                    <a:pt x="26362" y="402"/>
                  </a:cubicBezTo>
                  <a:cubicBezTo>
                    <a:pt x="26337" y="390"/>
                    <a:pt x="26325" y="378"/>
                    <a:pt x="26313" y="365"/>
                  </a:cubicBezTo>
                  <a:cubicBezTo>
                    <a:pt x="26264" y="353"/>
                    <a:pt x="26227" y="341"/>
                    <a:pt x="26178" y="316"/>
                  </a:cubicBezTo>
                  <a:cubicBezTo>
                    <a:pt x="26227" y="292"/>
                    <a:pt x="26288" y="280"/>
                    <a:pt x="26276" y="206"/>
                  </a:cubicBezTo>
                  <a:lnTo>
                    <a:pt x="26276" y="206"/>
                  </a:lnTo>
                  <a:cubicBezTo>
                    <a:pt x="26203" y="218"/>
                    <a:pt x="26129" y="243"/>
                    <a:pt x="26056" y="267"/>
                  </a:cubicBezTo>
                  <a:cubicBezTo>
                    <a:pt x="26007" y="255"/>
                    <a:pt x="25958" y="243"/>
                    <a:pt x="25896" y="231"/>
                  </a:cubicBezTo>
                  <a:lnTo>
                    <a:pt x="25872" y="231"/>
                  </a:lnTo>
                  <a:lnTo>
                    <a:pt x="25848" y="255"/>
                  </a:lnTo>
                  <a:cubicBezTo>
                    <a:pt x="25799" y="304"/>
                    <a:pt x="25737" y="341"/>
                    <a:pt x="25676" y="341"/>
                  </a:cubicBezTo>
                  <a:cubicBezTo>
                    <a:pt x="25670" y="340"/>
                    <a:pt x="25663" y="339"/>
                    <a:pt x="25657" y="339"/>
                  </a:cubicBezTo>
                  <a:cubicBezTo>
                    <a:pt x="25594" y="339"/>
                    <a:pt x="25548" y="393"/>
                    <a:pt x="25492" y="427"/>
                  </a:cubicBezTo>
                  <a:cubicBezTo>
                    <a:pt x="25346" y="463"/>
                    <a:pt x="25260" y="598"/>
                    <a:pt x="25113" y="647"/>
                  </a:cubicBezTo>
                  <a:cubicBezTo>
                    <a:pt x="25088" y="647"/>
                    <a:pt x="25052" y="647"/>
                    <a:pt x="25027" y="659"/>
                  </a:cubicBezTo>
                  <a:cubicBezTo>
                    <a:pt x="25010" y="662"/>
                    <a:pt x="24992" y="664"/>
                    <a:pt x="24975" y="664"/>
                  </a:cubicBezTo>
                  <a:cubicBezTo>
                    <a:pt x="24920" y="664"/>
                    <a:pt x="24869" y="648"/>
                    <a:pt x="24831" y="610"/>
                  </a:cubicBezTo>
                  <a:cubicBezTo>
                    <a:pt x="24790" y="590"/>
                    <a:pt x="24749" y="543"/>
                    <a:pt x="24694" y="543"/>
                  </a:cubicBezTo>
                  <a:cubicBezTo>
                    <a:pt x="24683" y="543"/>
                    <a:pt x="24672" y="545"/>
                    <a:pt x="24660" y="549"/>
                  </a:cubicBezTo>
                  <a:cubicBezTo>
                    <a:pt x="24648" y="531"/>
                    <a:pt x="24623" y="531"/>
                    <a:pt x="24599" y="531"/>
                  </a:cubicBezTo>
                  <a:cubicBezTo>
                    <a:pt x="24574" y="531"/>
                    <a:pt x="24550" y="531"/>
                    <a:pt x="24537" y="512"/>
                  </a:cubicBezTo>
                  <a:cubicBezTo>
                    <a:pt x="24501" y="512"/>
                    <a:pt x="24476" y="512"/>
                    <a:pt x="24452" y="476"/>
                  </a:cubicBezTo>
                  <a:cubicBezTo>
                    <a:pt x="24442" y="447"/>
                    <a:pt x="24411" y="419"/>
                    <a:pt x="24369" y="419"/>
                  </a:cubicBezTo>
                  <a:cubicBezTo>
                    <a:pt x="24356" y="419"/>
                    <a:pt x="24343" y="421"/>
                    <a:pt x="24329" y="427"/>
                  </a:cubicBezTo>
                  <a:cubicBezTo>
                    <a:pt x="24321" y="418"/>
                    <a:pt x="24312" y="409"/>
                    <a:pt x="24303" y="409"/>
                  </a:cubicBezTo>
                  <a:cubicBezTo>
                    <a:pt x="24300" y="409"/>
                    <a:pt x="24296" y="411"/>
                    <a:pt x="24293" y="414"/>
                  </a:cubicBezTo>
                  <a:lnTo>
                    <a:pt x="24158" y="378"/>
                  </a:lnTo>
                  <a:cubicBezTo>
                    <a:pt x="23979" y="252"/>
                    <a:pt x="23765" y="189"/>
                    <a:pt x="23553" y="189"/>
                  </a:cubicBezTo>
                  <a:cubicBezTo>
                    <a:pt x="23518" y="189"/>
                    <a:pt x="23483" y="190"/>
                    <a:pt x="23448" y="194"/>
                  </a:cubicBezTo>
                  <a:lnTo>
                    <a:pt x="23435" y="182"/>
                  </a:lnTo>
                  <a:cubicBezTo>
                    <a:pt x="23423" y="182"/>
                    <a:pt x="23411" y="182"/>
                    <a:pt x="23399" y="169"/>
                  </a:cubicBezTo>
                  <a:cubicBezTo>
                    <a:pt x="23337" y="145"/>
                    <a:pt x="23276" y="120"/>
                    <a:pt x="23215" y="108"/>
                  </a:cubicBezTo>
                  <a:cubicBezTo>
                    <a:pt x="23191" y="84"/>
                    <a:pt x="23166" y="84"/>
                    <a:pt x="23142" y="71"/>
                  </a:cubicBezTo>
                  <a:cubicBezTo>
                    <a:pt x="23068" y="59"/>
                    <a:pt x="22995" y="47"/>
                    <a:pt x="22909" y="47"/>
                  </a:cubicBezTo>
                  <a:cubicBezTo>
                    <a:pt x="22833" y="16"/>
                    <a:pt x="22755" y="1"/>
                    <a:pt x="22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4764;p36">
              <a:extLst>
                <a:ext uri="{FF2B5EF4-FFF2-40B4-BE49-F238E27FC236}">
                  <a16:creationId xmlns:a16="http://schemas.microsoft.com/office/drawing/2014/main" id="{A54A6BCF-1ECE-E5BF-C7B9-C1616F603F93}"/>
                </a:ext>
              </a:extLst>
            </p:cNvPr>
            <p:cNvSpPr/>
            <p:nvPr/>
          </p:nvSpPr>
          <p:spPr>
            <a:xfrm>
              <a:off x="6411225" y="889125"/>
              <a:ext cx="3075" cy="2550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49" y="0"/>
                  </a:moveTo>
                  <a:lnTo>
                    <a:pt x="0" y="62"/>
                  </a:lnTo>
                  <a:cubicBezTo>
                    <a:pt x="22" y="84"/>
                    <a:pt x="44" y="101"/>
                    <a:pt x="64" y="101"/>
                  </a:cubicBezTo>
                  <a:cubicBezTo>
                    <a:pt x="77" y="101"/>
                    <a:pt x="89" y="93"/>
                    <a:pt x="98" y="74"/>
                  </a:cubicBezTo>
                  <a:cubicBezTo>
                    <a:pt x="123" y="25"/>
                    <a:pt x="86" y="13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4765;p36">
              <a:extLst>
                <a:ext uri="{FF2B5EF4-FFF2-40B4-BE49-F238E27FC236}">
                  <a16:creationId xmlns:a16="http://schemas.microsoft.com/office/drawing/2014/main" id="{47D4B2A5-3D6E-17CF-3A3B-3FA7AAFA7032}"/>
                </a:ext>
              </a:extLst>
            </p:cNvPr>
            <p:cNvSpPr/>
            <p:nvPr/>
          </p:nvSpPr>
          <p:spPr>
            <a:xfrm>
              <a:off x="6457450" y="871750"/>
              <a:ext cx="36125" cy="21250"/>
            </a:xfrm>
            <a:custGeom>
              <a:avLst/>
              <a:gdLst/>
              <a:ahLst/>
              <a:cxnLst/>
              <a:rect l="l" t="t" r="r" b="b"/>
              <a:pathLst>
                <a:path w="1445" h="850" extrusionOk="0">
                  <a:moveTo>
                    <a:pt x="600" y="59"/>
                  </a:moveTo>
                  <a:cubicBezTo>
                    <a:pt x="723" y="59"/>
                    <a:pt x="833" y="169"/>
                    <a:pt x="833" y="291"/>
                  </a:cubicBezTo>
                  <a:lnTo>
                    <a:pt x="833" y="328"/>
                  </a:lnTo>
                  <a:cubicBezTo>
                    <a:pt x="833" y="340"/>
                    <a:pt x="833" y="340"/>
                    <a:pt x="833" y="352"/>
                  </a:cubicBezTo>
                  <a:cubicBezTo>
                    <a:pt x="857" y="414"/>
                    <a:pt x="870" y="475"/>
                    <a:pt x="857" y="548"/>
                  </a:cubicBezTo>
                  <a:cubicBezTo>
                    <a:pt x="833" y="634"/>
                    <a:pt x="747" y="695"/>
                    <a:pt x="661" y="708"/>
                  </a:cubicBezTo>
                  <a:cubicBezTo>
                    <a:pt x="619" y="734"/>
                    <a:pt x="572" y="747"/>
                    <a:pt x="526" y="747"/>
                  </a:cubicBezTo>
                  <a:cubicBezTo>
                    <a:pt x="464" y="747"/>
                    <a:pt x="404" y="725"/>
                    <a:pt x="355" y="683"/>
                  </a:cubicBezTo>
                  <a:cubicBezTo>
                    <a:pt x="343" y="659"/>
                    <a:pt x="331" y="646"/>
                    <a:pt x="319" y="622"/>
                  </a:cubicBezTo>
                  <a:cubicBezTo>
                    <a:pt x="294" y="573"/>
                    <a:pt x="282" y="536"/>
                    <a:pt x="282" y="487"/>
                  </a:cubicBezTo>
                  <a:cubicBezTo>
                    <a:pt x="282" y="389"/>
                    <a:pt x="306" y="291"/>
                    <a:pt x="380" y="218"/>
                  </a:cubicBezTo>
                  <a:cubicBezTo>
                    <a:pt x="416" y="132"/>
                    <a:pt x="502" y="59"/>
                    <a:pt x="600" y="59"/>
                  </a:cubicBezTo>
                  <a:close/>
                  <a:moveTo>
                    <a:pt x="556" y="1"/>
                  </a:moveTo>
                  <a:cubicBezTo>
                    <a:pt x="378" y="1"/>
                    <a:pt x="291" y="134"/>
                    <a:pt x="123" y="463"/>
                  </a:cubicBezTo>
                  <a:cubicBezTo>
                    <a:pt x="0" y="695"/>
                    <a:pt x="49" y="769"/>
                    <a:pt x="319" y="805"/>
                  </a:cubicBezTo>
                  <a:cubicBezTo>
                    <a:pt x="514" y="793"/>
                    <a:pt x="710" y="769"/>
                    <a:pt x="906" y="708"/>
                  </a:cubicBezTo>
                  <a:lnTo>
                    <a:pt x="906" y="708"/>
                  </a:lnTo>
                  <a:cubicBezTo>
                    <a:pt x="894" y="757"/>
                    <a:pt x="857" y="805"/>
                    <a:pt x="870" y="830"/>
                  </a:cubicBezTo>
                  <a:cubicBezTo>
                    <a:pt x="884" y="844"/>
                    <a:pt x="902" y="849"/>
                    <a:pt x="922" y="849"/>
                  </a:cubicBezTo>
                  <a:cubicBezTo>
                    <a:pt x="952" y="849"/>
                    <a:pt x="987" y="837"/>
                    <a:pt x="1016" y="830"/>
                  </a:cubicBezTo>
                  <a:cubicBezTo>
                    <a:pt x="1127" y="769"/>
                    <a:pt x="1225" y="695"/>
                    <a:pt x="1323" y="622"/>
                  </a:cubicBezTo>
                  <a:cubicBezTo>
                    <a:pt x="1408" y="512"/>
                    <a:pt x="1445" y="401"/>
                    <a:pt x="1249" y="389"/>
                  </a:cubicBezTo>
                  <a:cubicBezTo>
                    <a:pt x="1225" y="352"/>
                    <a:pt x="1212" y="316"/>
                    <a:pt x="1200" y="279"/>
                  </a:cubicBezTo>
                  <a:cubicBezTo>
                    <a:pt x="1188" y="169"/>
                    <a:pt x="1090" y="169"/>
                    <a:pt x="1016" y="132"/>
                  </a:cubicBezTo>
                  <a:cubicBezTo>
                    <a:pt x="805" y="49"/>
                    <a:pt x="664" y="1"/>
                    <a:pt x="5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4766;p36">
              <a:extLst>
                <a:ext uri="{FF2B5EF4-FFF2-40B4-BE49-F238E27FC236}">
                  <a16:creationId xmlns:a16="http://schemas.microsoft.com/office/drawing/2014/main" id="{12B37422-9DD7-3678-FA4D-464FD64A3775}"/>
                </a:ext>
              </a:extLst>
            </p:cNvPr>
            <p:cNvSpPr/>
            <p:nvPr/>
          </p:nvSpPr>
          <p:spPr>
            <a:xfrm>
              <a:off x="6678150" y="1265325"/>
              <a:ext cx="2150" cy="5525"/>
            </a:xfrm>
            <a:custGeom>
              <a:avLst/>
              <a:gdLst/>
              <a:ahLst/>
              <a:cxnLst/>
              <a:rect l="l" t="t" r="r" b="b"/>
              <a:pathLst>
                <a:path w="86" h="221" extrusionOk="0">
                  <a:moveTo>
                    <a:pt x="0" y="0"/>
                  </a:moveTo>
                  <a:lnTo>
                    <a:pt x="0" y="220"/>
                  </a:lnTo>
                  <a:lnTo>
                    <a:pt x="86" y="220"/>
                  </a:lnTo>
                  <a:lnTo>
                    <a:pt x="86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4767;p36">
              <a:extLst>
                <a:ext uri="{FF2B5EF4-FFF2-40B4-BE49-F238E27FC236}">
                  <a16:creationId xmlns:a16="http://schemas.microsoft.com/office/drawing/2014/main" id="{145E0A0D-2CBA-BCB9-2259-E59AA8F46146}"/>
                </a:ext>
              </a:extLst>
            </p:cNvPr>
            <p:cNvSpPr/>
            <p:nvPr/>
          </p:nvSpPr>
          <p:spPr>
            <a:xfrm>
              <a:off x="6664675" y="996250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37" y="1"/>
                  </a:moveTo>
                  <a:cubicBezTo>
                    <a:pt x="37" y="1"/>
                    <a:pt x="0" y="13"/>
                    <a:pt x="0" y="25"/>
                  </a:cubicBezTo>
                  <a:cubicBezTo>
                    <a:pt x="0" y="62"/>
                    <a:pt x="37" y="74"/>
                    <a:pt x="62" y="86"/>
                  </a:cubicBezTo>
                  <a:cubicBezTo>
                    <a:pt x="68" y="89"/>
                    <a:pt x="74" y="90"/>
                    <a:pt x="79" y="90"/>
                  </a:cubicBezTo>
                  <a:cubicBezTo>
                    <a:pt x="102" y="90"/>
                    <a:pt x="108" y="70"/>
                    <a:pt x="98" y="50"/>
                  </a:cubicBezTo>
                  <a:cubicBezTo>
                    <a:pt x="86" y="25"/>
                    <a:pt x="62" y="13"/>
                    <a:pt x="3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4768;p36">
              <a:extLst>
                <a:ext uri="{FF2B5EF4-FFF2-40B4-BE49-F238E27FC236}">
                  <a16:creationId xmlns:a16="http://schemas.microsoft.com/office/drawing/2014/main" id="{9DBB8276-184A-7141-FE65-47D8517CC026}"/>
                </a:ext>
              </a:extLst>
            </p:cNvPr>
            <p:cNvSpPr/>
            <p:nvPr/>
          </p:nvSpPr>
          <p:spPr>
            <a:xfrm>
              <a:off x="6324600" y="1445000"/>
              <a:ext cx="27275" cy="26175"/>
            </a:xfrm>
            <a:custGeom>
              <a:avLst/>
              <a:gdLst/>
              <a:ahLst/>
              <a:cxnLst/>
              <a:rect l="l" t="t" r="r" b="b"/>
              <a:pathLst>
                <a:path w="1091" h="1047" extrusionOk="0">
                  <a:moveTo>
                    <a:pt x="1090" y="0"/>
                  </a:moveTo>
                  <a:cubicBezTo>
                    <a:pt x="968" y="147"/>
                    <a:pt x="759" y="159"/>
                    <a:pt x="649" y="331"/>
                  </a:cubicBezTo>
                  <a:cubicBezTo>
                    <a:pt x="527" y="551"/>
                    <a:pt x="355" y="735"/>
                    <a:pt x="147" y="857"/>
                  </a:cubicBezTo>
                  <a:cubicBezTo>
                    <a:pt x="110" y="882"/>
                    <a:pt x="0" y="882"/>
                    <a:pt x="74" y="992"/>
                  </a:cubicBezTo>
                  <a:cubicBezTo>
                    <a:pt x="105" y="1032"/>
                    <a:pt x="130" y="1046"/>
                    <a:pt x="150" y="1046"/>
                  </a:cubicBezTo>
                  <a:cubicBezTo>
                    <a:pt x="186" y="1046"/>
                    <a:pt x="210" y="1003"/>
                    <a:pt x="233" y="980"/>
                  </a:cubicBezTo>
                  <a:cubicBezTo>
                    <a:pt x="343" y="857"/>
                    <a:pt x="466" y="747"/>
                    <a:pt x="600" y="649"/>
                  </a:cubicBezTo>
                  <a:cubicBezTo>
                    <a:pt x="833" y="478"/>
                    <a:pt x="1041" y="319"/>
                    <a:pt x="109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4769;p36">
              <a:extLst>
                <a:ext uri="{FF2B5EF4-FFF2-40B4-BE49-F238E27FC236}">
                  <a16:creationId xmlns:a16="http://schemas.microsoft.com/office/drawing/2014/main" id="{9E49D586-B129-B603-D72E-237F55244A5A}"/>
                </a:ext>
              </a:extLst>
            </p:cNvPr>
            <p:cNvSpPr/>
            <p:nvPr/>
          </p:nvSpPr>
          <p:spPr>
            <a:xfrm>
              <a:off x="6143375" y="1656200"/>
              <a:ext cx="26050" cy="3850"/>
            </a:xfrm>
            <a:custGeom>
              <a:avLst/>
              <a:gdLst/>
              <a:ahLst/>
              <a:cxnLst/>
              <a:rect l="l" t="t" r="r" b="b"/>
              <a:pathLst>
                <a:path w="1042" h="154" extrusionOk="0">
                  <a:moveTo>
                    <a:pt x="1042" y="1"/>
                  </a:moveTo>
                  <a:lnTo>
                    <a:pt x="1042" y="1"/>
                  </a:lnTo>
                  <a:cubicBezTo>
                    <a:pt x="699" y="74"/>
                    <a:pt x="344" y="50"/>
                    <a:pt x="1" y="135"/>
                  </a:cubicBezTo>
                  <a:cubicBezTo>
                    <a:pt x="144" y="140"/>
                    <a:pt x="287" y="153"/>
                    <a:pt x="429" y="153"/>
                  </a:cubicBezTo>
                  <a:cubicBezTo>
                    <a:pt x="638" y="153"/>
                    <a:pt x="844" y="125"/>
                    <a:pt x="104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4770;p36">
              <a:extLst>
                <a:ext uri="{FF2B5EF4-FFF2-40B4-BE49-F238E27FC236}">
                  <a16:creationId xmlns:a16="http://schemas.microsoft.com/office/drawing/2014/main" id="{F63D51EA-3AE1-4D85-9E51-686FC9583056}"/>
                </a:ext>
              </a:extLst>
            </p:cNvPr>
            <p:cNvSpPr/>
            <p:nvPr/>
          </p:nvSpPr>
          <p:spPr>
            <a:xfrm>
              <a:off x="6257250" y="1369400"/>
              <a:ext cx="7375" cy="20225"/>
            </a:xfrm>
            <a:custGeom>
              <a:avLst/>
              <a:gdLst/>
              <a:ahLst/>
              <a:cxnLst/>
              <a:rect l="l" t="t" r="r" b="b"/>
              <a:pathLst>
                <a:path w="295" h="809" extrusionOk="0">
                  <a:moveTo>
                    <a:pt x="294" y="0"/>
                  </a:moveTo>
                  <a:lnTo>
                    <a:pt x="294" y="0"/>
                  </a:lnTo>
                  <a:cubicBezTo>
                    <a:pt x="99" y="220"/>
                    <a:pt x="1" y="514"/>
                    <a:pt x="25" y="808"/>
                  </a:cubicBezTo>
                  <a:cubicBezTo>
                    <a:pt x="123" y="539"/>
                    <a:pt x="209" y="269"/>
                    <a:pt x="29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4771;p36">
              <a:extLst>
                <a:ext uri="{FF2B5EF4-FFF2-40B4-BE49-F238E27FC236}">
                  <a16:creationId xmlns:a16="http://schemas.microsoft.com/office/drawing/2014/main" id="{2BD8895F-6C40-E98E-7F03-A90C2CF2AB3F}"/>
                </a:ext>
              </a:extLst>
            </p:cNvPr>
            <p:cNvSpPr/>
            <p:nvPr/>
          </p:nvSpPr>
          <p:spPr>
            <a:xfrm>
              <a:off x="6316025" y="1401525"/>
              <a:ext cx="17175" cy="19925"/>
            </a:xfrm>
            <a:custGeom>
              <a:avLst/>
              <a:gdLst/>
              <a:ahLst/>
              <a:cxnLst/>
              <a:rect l="l" t="t" r="r" b="b"/>
              <a:pathLst>
                <a:path w="687" h="797" extrusionOk="0">
                  <a:moveTo>
                    <a:pt x="637" y="1"/>
                  </a:moveTo>
                  <a:cubicBezTo>
                    <a:pt x="441" y="148"/>
                    <a:pt x="282" y="343"/>
                    <a:pt x="172" y="564"/>
                  </a:cubicBezTo>
                  <a:cubicBezTo>
                    <a:pt x="123" y="637"/>
                    <a:pt x="74" y="699"/>
                    <a:pt x="0" y="797"/>
                  </a:cubicBezTo>
                  <a:cubicBezTo>
                    <a:pt x="147" y="784"/>
                    <a:pt x="184" y="699"/>
                    <a:pt x="221" y="625"/>
                  </a:cubicBezTo>
                  <a:lnTo>
                    <a:pt x="686" y="3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4772;p36">
              <a:extLst>
                <a:ext uri="{FF2B5EF4-FFF2-40B4-BE49-F238E27FC236}">
                  <a16:creationId xmlns:a16="http://schemas.microsoft.com/office/drawing/2014/main" id="{F37AD096-80D7-0821-E1B4-B7B4944A0C86}"/>
                </a:ext>
              </a:extLst>
            </p:cNvPr>
            <p:cNvSpPr/>
            <p:nvPr/>
          </p:nvSpPr>
          <p:spPr>
            <a:xfrm>
              <a:off x="6352150" y="1433375"/>
              <a:ext cx="19600" cy="6450"/>
            </a:xfrm>
            <a:custGeom>
              <a:avLst/>
              <a:gdLst/>
              <a:ahLst/>
              <a:cxnLst/>
              <a:rect l="l" t="t" r="r" b="b"/>
              <a:pathLst>
                <a:path w="784" h="258" extrusionOk="0">
                  <a:moveTo>
                    <a:pt x="759" y="0"/>
                  </a:moveTo>
                  <a:lnTo>
                    <a:pt x="0" y="208"/>
                  </a:lnTo>
                  <a:cubicBezTo>
                    <a:pt x="0" y="220"/>
                    <a:pt x="13" y="245"/>
                    <a:pt x="13" y="257"/>
                  </a:cubicBezTo>
                  <a:cubicBezTo>
                    <a:pt x="282" y="257"/>
                    <a:pt x="539" y="184"/>
                    <a:pt x="784" y="49"/>
                  </a:cubicBezTo>
                  <a:lnTo>
                    <a:pt x="759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4773;p36">
              <a:extLst>
                <a:ext uri="{FF2B5EF4-FFF2-40B4-BE49-F238E27FC236}">
                  <a16:creationId xmlns:a16="http://schemas.microsoft.com/office/drawing/2014/main" id="{F00FD54F-429F-7BAF-3760-BB63F2F9C9B7}"/>
                </a:ext>
              </a:extLst>
            </p:cNvPr>
            <p:cNvSpPr/>
            <p:nvPr/>
          </p:nvSpPr>
          <p:spPr>
            <a:xfrm>
              <a:off x="6301650" y="1485400"/>
              <a:ext cx="30000" cy="31850"/>
            </a:xfrm>
            <a:custGeom>
              <a:avLst/>
              <a:gdLst/>
              <a:ahLst/>
              <a:cxnLst/>
              <a:rect l="l" t="t" r="r" b="b"/>
              <a:pathLst>
                <a:path w="1200" h="1274" extrusionOk="0">
                  <a:moveTo>
                    <a:pt x="1200" y="0"/>
                  </a:moveTo>
                  <a:lnTo>
                    <a:pt x="1200" y="0"/>
                  </a:lnTo>
                  <a:cubicBezTo>
                    <a:pt x="1090" y="74"/>
                    <a:pt x="992" y="184"/>
                    <a:pt x="931" y="307"/>
                  </a:cubicBezTo>
                  <a:lnTo>
                    <a:pt x="624" y="649"/>
                  </a:lnTo>
                  <a:lnTo>
                    <a:pt x="0" y="1237"/>
                  </a:lnTo>
                  <a:lnTo>
                    <a:pt x="49" y="1274"/>
                  </a:lnTo>
                  <a:cubicBezTo>
                    <a:pt x="269" y="1102"/>
                    <a:pt x="490" y="907"/>
                    <a:pt x="673" y="686"/>
                  </a:cubicBezTo>
                  <a:cubicBezTo>
                    <a:pt x="784" y="588"/>
                    <a:pt x="894" y="478"/>
                    <a:pt x="980" y="356"/>
                  </a:cubicBezTo>
                  <a:cubicBezTo>
                    <a:pt x="1090" y="270"/>
                    <a:pt x="1175" y="135"/>
                    <a:pt x="120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4774;p36">
              <a:extLst>
                <a:ext uri="{FF2B5EF4-FFF2-40B4-BE49-F238E27FC236}">
                  <a16:creationId xmlns:a16="http://schemas.microsoft.com/office/drawing/2014/main" id="{BE0A46BC-EE03-FEAD-D4D3-C0B89FDB3191}"/>
                </a:ext>
              </a:extLst>
            </p:cNvPr>
            <p:cNvSpPr/>
            <p:nvPr/>
          </p:nvSpPr>
          <p:spPr>
            <a:xfrm>
              <a:off x="6308375" y="1374275"/>
              <a:ext cx="12875" cy="14425"/>
            </a:xfrm>
            <a:custGeom>
              <a:avLst/>
              <a:gdLst/>
              <a:ahLst/>
              <a:cxnLst/>
              <a:rect l="l" t="t" r="r" b="b"/>
              <a:pathLst>
                <a:path w="515" h="577" extrusionOk="0">
                  <a:moveTo>
                    <a:pt x="515" y="1"/>
                  </a:moveTo>
                  <a:lnTo>
                    <a:pt x="515" y="1"/>
                  </a:lnTo>
                  <a:cubicBezTo>
                    <a:pt x="221" y="74"/>
                    <a:pt x="0" y="344"/>
                    <a:pt x="37" y="576"/>
                  </a:cubicBezTo>
                  <a:cubicBezTo>
                    <a:pt x="160" y="356"/>
                    <a:pt x="319" y="160"/>
                    <a:pt x="51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4775;p36">
              <a:extLst>
                <a:ext uri="{FF2B5EF4-FFF2-40B4-BE49-F238E27FC236}">
                  <a16:creationId xmlns:a16="http://schemas.microsoft.com/office/drawing/2014/main" id="{1F3D3C9B-8FA8-9793-3884-D5D83E653135}"/>
                </a:ext>
              </a:extLst>
            </p:cNvPr>
            <p:cNvSpPr/>
            <p:nvPr/>
          </p:nvSpPr>
          <p:spPr>
            <a:xfrm>
              <a:off x="6316325" y="1469175"/>
              <a:ext cx="19325" cy="25425"/>
            </a:xfrm>
            <a:custGeom>
              <a:avLst/>
              <a:gdLst/>
              <a:ahLst/>
              <a:cxnLst/>
              <a:rect l="l" t="t" r="r" b="b"/>
              <a:pathLst>
                <a:path w="773" h="1017" extrusionOk="0">
                  <a:moveTo>
                    <a:pt x="772" y="1"/>
                  </a:moveTo>
                  <a:lnTo>
                    <a:pt x="772" y="1"/>
                  </a:lnTo>
                  <a:cubicBezTo>
                    <a:pt x="650" y="209"/>
                    <a:pt x="527" y="405"/>
                    <a:pt x="380" y="588"/>
                  </a:cubicBezTo>
                  <a:lnTo>
                    <a:pt x="1" y="980"/>
                  </a:lnTo>
                  <a:lnTo>
                    <a:pt x="50" y="1017"/>
                  </a:lnTo>
                  <a:cubicBezTo>
                    <a:pt x="197" y="919"/>
                    <a:pt x="319" y="796"/>
                    <a:pt x="417" y="637"/>
                  </a:cubicBezTo>
                  <a:cubicBezTo>
                    <a:pt x="601" y="466"/>
                    <a:pt x="772" y="270"/>
                    <a:pt x="7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4776;p36">
              <a:extLst>
                <a:ext uri="{FF2B5EF4-FFF2-40B4-BE49-F238E27FC236}">
                  <a16:creationId xmlns:a16="http://schemas.microsoft.com/office/drawing/2014/main" id="{4CD6D3D0-C833-EFF2-DFA9-297FC1A74C77}"/>
                </a:ext>
              </a:extLst>
            </p:cNvPr>
            <p:cNvSpPr/>
            <p:nvPr/>
          </p:nvSpPr>
          <p:spPr>
            <a:xfrm>
              <a:off x="5948400" y="1459700"/>
              <a:ext cx="3075" cy="12250"/>
            </a:xfrm>
            <a:custGeom>
              <a:avLst/>
              <a:gdLst/>
              <a:ahLst/>
              <a:cxnLst/>
              <a:rect l="l" t="t" r="r" b="b"/>
              <a:pathLst>
                <a:path w="123" h="490" extrusionOk="0">
                  <a:moveTo>
                    <a:pt x="74" y="0"/>
                  </a:moveTo>
                  <a:cubicBezTo>
                    <a:pt x="0" y="147"/>
                    <a:pt x="0" y="331"/>
                    <a:pt x="74" y="490"/>
                  </a:cubicBezTo>
                  <a:cubicBezTo>
                    <a:pt x="123" y="318"/>
                    <a:pt x="123" y="159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4777;p36">
              <a:extLst>
                <a:ext uri="{FF2B5EF4-FFF2-40B4-BE49-F238E27FC236}">
                  <a16:creationId xmlns:a16="http://schemas.microsoft.com/office/drawing/2014/main" id="{0B301CA3-7F33-4469-8BF2-D0E4F455E0DC}"/>
                </a:ext>
              </a:extLst>
            </p:cNvPr>
            <p:cNvSpPr/>
            <p:nvPr/>
          </p:nvSpPr>
          <p:spPr>
            <a:xfrm>
              <a:off x="6273175" y="1342450"/>
              <a:ext cx="8600" cy="7075"/>
            </a:xfrm>
            <a:custGeom>
              <a:avLst/>
              <a:gdLst/>
              <a:ahLst/>
              <a:cxnLst/>
              <a:rect l="l" t="t" r="r" b="b"/>
              <a:pathLst>
                <a:path w="344" h="283" extrusionOk="0">
                  <a:moveTo>
                    <a:pt x="343" y="1"/>
                  </a:moveTo>
                  <a:lnTo>
                    <a:pt x="343" y="1"/>
                  </a:lnTo>
                  <a:cubicBezTo>
                    <a:pt x="184" y="13"/>
                    <a:pt x="49" y="123"/>
                    <a:pt x="0" y="282"/>
                  </a:cubicBezTo>
                  <a:cubicBezTo>
                    <a:pt x="135" y="221"/>
                    <a:pt x="257" y="123"/>
                    <a:pt x="3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4778;p36">
              <a:extLst>
                <a:ext uri="{FF2B5EF4-FFF2-40B4-BE49-F238E27FC236}">
                  <a16:creationId xmlns:a16="http://schemas.microsoft.com/office/drawing/2014/main" id="{89B7DA91-BF58-1EDD-909F-C7F919E0979C}"/>
                </a:ext>
              </a:extLst>
            </p:cNvPr>
            <p:cNvSpPr/>
            <p:nvPr/>
          </p:nvSpPr>
          <p:spPr>
            <a:xfrm>
              <a:off x="5957275" y="1437350"/>
              <a:ext cx="4925" cy="13175"/>
            </a:xfrm>
            <a:custGeom>
              <a:avLst/>
              <a:gdLst/>
              <a:ahLst/>
              <a:cxnLst/>
              <a:rect l="l" t="t" r="r" b="b"/>
              <a:pathLst>
                <a:path w="197" h="527" extrusionOk="0">
                  <a:moveTo>
                    <a:pt x="196" y="0"/>
                  </a:moveTo>
                  <a:cubicBezTo>
                    <a:pt x="50" y="135"/>
                    <a:pt x="1" y="343"/>
                    <a:pt x="86" y="527"/>
                  </a:cubicBezTo>
                  <a:cubicBezTo>
                    <a:pt x="123" y="355"/>
                    <a:pt x="160" y="196"/>
                    <a:pt x="1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4779;p36">
              <a:extLst>
                <a:ext uri="{FF2B5EF4-FFF2-40B4-BE49-F238E27FC236}">
                  <a16:creationId xmlns:a16="http://schemas.microsoft.com/office/drawing/2014/main" id="{ACE76657-0A26-0721-41F8-BAB2EEE93229}"/>
                </a:ext>
              </a:extLst>
            </p:cNvPr>
            <p:cNvSpPr/>
            <p:nvPr/>
          </p:nvSpPr>
          <p:spPr>
            <a:xfrm>
              <a:off x="6230625" y="1603550"/>
              <a:ext cx="37050" cy="17175"/>
            </a:xfrm>
            <a:custGeom>
              <a:avLst/>
              <a:gdLst/>
              <a:ahLst/>
              <a:cxnLst/>
              <a:rect l="l" t="t" r="r" b="b"/>
              <a:pathLst>
                <a:path w="1482" h="687" extrusionOk="0">
                  <a:moveTo>
                    <a:pt x="1482" y="1"/>
                  </a:moveTo>
                  <a:lnTo>
                    <a:pt x="1017" y="246"/>
                  </a:lnTo>
                  <a:lnTo>
                    <a:pt x="0" y="625"/>
                  </a:lnTo>
                  <a:lnTo>
                    <a:pt x="13" y="686"/>
                  </a:lnTo>
                  <a:cubicBezTo>
                    <a:pt x="380" y="601"/>
                    <a:pt x="735" y="466"/>
                    <a:pt x="1078" y="295"/>
                  </a:cubicBezTo>
                  <a:cubicBezTo>
                    <a:pt x="1225" y="221"/>
                    <a:pt x="1396" y="172"/>
                    <a:pt x="148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4780;p36">
              <a:extLst>
                <a:ext uri="{FF2B5EF4-FFF2-40B4-BE49-F238E27FC236}">
                  <a16:creationId xmlns:a16="http://schemas.microsoft.com/office/drawing/2014/main" id="{3978476A-38D5-E3A5-0FD7-DEB3E946C4A2}"/>
                </a:ext>
              </a:extLst>
            </p:cNvPr>
            <p:cNvSpPr/>
            <p:nvPr/>
          </p:nvSpPr>
          <p:spPr>
            <a:xfrm>
              <a:off x="6277450" y="1346725"/>
              <a:ext cx="7375" cy="8600"/>
            </a:xfrm>
            <a:custGeom>
              <a:avLst/>
              <a:gdLst/>
              <a:ahLst/>
              <a:cxnLst/>
              <a:rect l="l" t="t" r="r" b="b"/>
              <a:pathLst>
                <a:path w="295" h="344" extrusionOk="0">
                  <a:moveTo>
                    <a:pt x="295" y="1"/>
                  </a:moveTo>
                  <a:cubicBezTo>
                    <a:pt x="123" y="25"/>
                    <a:pt x="1" y="172"/>
                    <a:pt x="25" y="344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4781;p36">
              <a:extLst>
                <a:ext uri="{FF2B5EF4-FFF2-40B4-BE49-F238E27FC236}">
                  <a16:creationId xmlns:a16="http://schemas.microsoft.com/office/drawing/2014/main" id="{E7703D1E-D5A0-3F9D-93FB-D0D3337988ED}"/>
                </a:ext>
              </a:extLst>
            </p:cNvPr>
            <p:cNvSpPr/>
            <p:nvPr/>
          </p:nvSpPr>
          <p:spPr>
            <a:xfrm>
              <a:off x="6281750" y="1351625"/>
              <a:ext cx="9500" cy="11500"/>
            </a:xfrm>
            <a:custGeom>
              <a:avLst/>
              <a:gdLst/>
              <a:ahLst/>
              <a:cxnLst/>
              <a:rect l="l" t="t" r="r" b="b"/>
              <a:pathLst>
                <a:path w="380" h="460" extrusionOk="0">
                  <a:moveTo>
                    <a:pt x="380" y="1"/>
                  </a:moveTo>
                  <a:cubicBezTo>
                    <a:pt x="196" y="38"/>
                    <a:pt x="147" y="185"/>
                    <a:pt x="86" y="331"/>
                  </a:cubicBezTo>
                  <a:cubicBezTo>
                    <a:pt x="61" y="368"/>
                    <a:pt x="0" y="417"/>
                    <a:pt x="61" y="454"/>
                  </a:cubicBezTo>
                  <a:cubicBezTo>
                    <a:pt x="65" y="458"/>
                    <a:pt x="69" y="460"/>
                    <a:pt x="74" y="460"/>
                  </a:cubicBezTo>
                  <a:cubicBezTo>
                    <a:pt x="97" y="460"/>
                    <a:pt x="123" y="411"/>
                    <a:pt x="123" y="380"/>
                  </a:cubicBezTo>
                  <a:lnTo>
                    <a:pt x="38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4782;p36">
              <a:extLst>
                <a:ext uri="{FF2B5EF4-FFF2-40B4-BE49-F238E27FC236}">
                  <a16:creationId xmlns:a16="http://schemas.microsoft.com/office/drawing/2014/main" id="{33E98C4E-E7B9-BBB3-8863-4A6235DBC806}"/>
                </a:ext>
              </a:extLst>
            </p:cNvPr>
            <p:cNvSpPr/>
            <p:nvPr/>
          </p:nvSpPr>
          <p:spPr>
            <a:xfrm>
              <a:off x="6267650" y="1388975"/>
              <a:ext cx="9225" cy="20750"/>
            </a:xfrm>
            <a:custGeom>
              <a:avLst/>
              <a:gdLst/>
              <a:ahLst/>
              <a:cxnLst/>
              <a:rect l="l" t="t" r="r" b="b"/>
              <a:pathLst>
                <a:path w="369" h="830" extrusionOk="0">
                  <a:moveTo>
                    <a:pt x="160" y="343"/>
                  </a:moveTo>
                  <a:lnTo>
                    <a:pt x="160" y="343"/>
                  </a:lnTo>
                  <a:cubicBezTo>
                    <a:pt x="166" y="350"/>
                    <a:pt x="169" y="356"/>
                    <a:pt x="172" y="362"/>
                  </a:cubicBezTo>
                  <a:lnTo>
                    <a:pt x="160" y="343"/>
                  </a:lnTo>
                  <a:close/>
                  <a:moveTo>
                    <a:pt x="368" y="1"/>
                  </a:moveTo>
                  <a:lnTo>
                    <a:pt x="368" y="1"/>
                  </a:lnTo>
                  <a:cubicBezTo>
                    <a:pt x="258" y="86"/>
                    <a:pt x="197" y="209"/>
                    <a:pt x="160" y="343"/>
                  </a:cubicBezTo>
                  <a:cubicBezTo>
                    <a:pt x="111" y="441"/>
                    <a:pt x="74" y="564"/>
                    <a:pt x="62" y="674"/>
                  </a:cubicBezTo>
                  <a:cubicBezTo>
                    <a:pt x="25" y="723"/>
                    <a:pt x="1" y="797"/>
                    <a:pt x="38" y="821"/>
                  </a:cubicBezTo>
                  <a:cubicBezTo>
                    <a:pt x="46" y="827"/>
                    <a:pt x="53" y="830"/>
                    <a:pt x="60" y="830"/>
                  </a:cubicBezTo>
                  <a:cubicBezTo>
                    <a:pt x="91" y="830"/>
                    <a:pt x="101" y="766"/>
                    <a:pt x="111" y="735"/>
                  </a:cubicBezTo>
                  <a:cubicBezTo>
                    <a:pt x="148" y="637"/>
                    <a:pt x="172" y="539"/>
                    <a:pt x="209" y="441"/>
                  </a:cubicBezTo>
                  <a:cubicBezTo>
                    <a:pt x="283" y="307"/>
                    <a:pt x="344" y="160"/>
                    <a:pt x="3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4783;p36">
              <a:extLst>
                <a:ext uri="{FF2B5EF4-FFF2-40B4-BE49-F238E27FC236}">
                  <a16:creationId xmlns:a16="http://schemas.microsoft.com/office/drawing/2014/main" id="{89177A11-E3CE-DD34-64AF-BDDDB38F38DC}"/>
                </a:ext>
              </a:extLst>
            </p:cNvPr>
            <p:cNvSpPr/>
            <p:nvPr/>
          </p:nvSpPr>
          <p:spPr>
            <a:xfrm>
              <a:off x="6084925" y="1666200"/>
              <a:ext cx="11350" cy="3275"/>
            </a:xfrm>
            <a:custGeom>
              <a:avLst/>
              <a:gdLst/>
              <a:ahLst/>
              <a:cxnLst/>
              <a:rect l="l" t="t" r="r" b="b"/>
              <a:pathLst>
                <a:path w="454" h="131" extrusionOk="0">
                  <a:moveTo>
                    <a:pt x="152" y="1"/>
                  </a:moveTo>
                  <a:cubicBezTo>
                    <a:pt x="102" y="1"/>
                    <a:pt x="51" y="7"/>
                    <a:pt x="0" y="17"/>
                  </a:cubicBezTo>
                  <a:cubicBezTo>
                    <a:pt x="49" y="82"/>
                    <a:pt x="109" y="93"/>
                    <a:pt x="169" y="93"/>
                  </a:cubicBezTo>
                  <a:cubicBezTo>
                    <a:pt x="199" y="93"/>
                    <a:pt x="229" y="90"/>
                    <a:pt x="257" y="90"/>
                  </a:cubicBezTo>
                  <a:cubicBezTo>
                    <a:pt x="287" y="112"/>
                    <a:pt x="321" y="130"/>
                    <a:pt x="353" y="130"/>
                  </a:cubicBezTo>
                  <a:cubicBezTo>
                    <a:pt x="375" y="130"/>
                    <a:pt x="397" y="122"/>
                    <a:pt x="417" y="103"/>
                  </a:cubicBezTo>
                  <a:cubicBezTo>
                    <a:pt x="453" y="66"/>
                    <a:pt x="417" y="41"/>
                    <a:pt x="355" y="41"/>
                  </a:cubicBezTo>
                  <a:cubicBezTo>
                    <a:pt x="291" y="13"/>
                    <a:pt x="222" y="1"/>
                    <a:pt x="15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4784;p36">
              <a:extLst>
                <a:ext uri="{FF2B5EF4-FFF2-40B4-BE49-F238E27FC236}">
                  <a16:creationId xmlns:a16="http://schemas.microsoft.com/office/drawing/2014/main" id="{B53D1E06-9E35-99EC-230A-25EB7B202440}"/>
                </a:ext>
              </a:extLst>
            </p:cNvPr>
            <p:cNvSpPr/>
            <p:nvPr/>
          </p:nvSpPr>
          <p:spPr>
            <a:xfrm>
              <a:off x="6103275" y="1668325"/>
              <a:ext cx="19025" cy="2650"/>
            </a:xfrm>
            <a:custGeom>
              <a:avLst/>
              <a:gdLst/>
              <a:ahLst/>
              <a:cxnLst/>
              <a:rect l="l" t="t" r="r" b="b"/>
              <a:pathLst>
                <a:path w="761" h="106" extrusionOk="0">
                  <a:moveTo>
                    <a:pt x="129" y="1"/>
                  </a:moveTo>
                  <a:cubicBezTo>
                    <a:pt x="87" y="1"/>
                    <a:pt x="44" y="2"/>
                    <a:pt x="1" y="5"/>
                  </a:cubicBezTo>
                  <a:cubicBezTo>
                    <a:pt x="42" y="56"/>
                    <a:pt x="100" y="82"/>
                    <a:pt x="160" y="82"/>
                  </a:cubicBezTo>
                  <a:cubicBezTo>
                    <a:pt x="172" y="82"/>
                    <a:pt x="185" y="81"/>
                    <a:pt x="197" y="79"/>
                  </a:cubicBezTo>
                  <a:cubicBezTo>
                    <a:pt x="282" y="96"/>
                    <a:pt x="370" y="105"/>
                    <a:pt x="458" y="105"/>
                  </a:cubicBezTo>
                  <a:cubicBezTo>
                    <a:pt x="560" y="105"/>
                    <a:pt x="662" y="93"/>
                    <a:pt x="760" y="67"/>
                  </a:cubicBezTo>
                  <a:cubicBezTo>
                    <a:pt x="713" y="43"/>
                    <a:pt x="655" y="29"/>
                    <a:pt x="600" y="29"/>
                  </a:cubicBezTo>
                  <a:cubicBezTo>
                    <a:pt x="570" y="29"/>
                    <a:pt x="541" y="33"/>
                    <a:pt x="515" y="42"/>
                  </a:cubicBezTo>
                  <a:cubicBezTo>
                    <a:pt x="387" y="15"/>
                    <a:pt x="258" y="1"/>
                    <a:pt x="12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4785;p36">
              <a:extLst>
                <a:ext uri="{FF2B5EF4-FFF2-40B4-BE49-F238E27FC236}">
                  <a16:creationId xmlns:a16="http://schemas.microsoft.com/office/drawing/2014/main" id="{9F460C68-DACE-998D-E79C-48AE6EECAD79}"/>
                </a:ext>
              </a:extLst>
            </p:cNvPr>
            <p:cNvSpPr/>
            <p:nvPr/>
          </p:nvSpPr>
          <p:spPr>
            <a:xfrm>
              <a:off x="6127775" y="1668225"/>
              <a:ext cx="9200" cy="1175"/>
            </a:xfrm>
            <a:custGeom>
              <a:avLst/>
              <a:gdLst/>
              <a:ahLst/>
              <a:cxnLst/>
              <a:rect l="l" t="t" r="r" b="b"/>
              <a:pathLst>
                <a:path w="368" h="47" extrusionOk="0">
                  <a:moveTo>
                    <a:pt x="184" y="0"/>
                  </a:moveTo>
                  <a:cubicBezTo>
                    <a:pt x="120" y="0"/>
                    <a:pt x="56" y="16"/>
                    <a:pt x="0" y="46"/>
                  </a:cubicBezTo>
                  <a:lnTo>
                    <a:pt x="368" y="46"/>
                  </a:lnTo>
                  <a:cubicBezTo>
                    <a:pt x="313" y="16"/>
                    <a:pt x="248" y="0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4786;p36">
              <a:extLst>
                <a:ext uri="{FF2B5EF4-FFF2-40B4-BE49-F238E27FC236}">
                  <a16:creationId xmlns:a16="http://schemas.microsoft.com/office/drawing/2014/main" id="{451A4DC2-BF62-B6DE-8475-417A06DDBC97}"/>
                </a:ext>
              </a:extLst>
            </p:cNvPr>
            <p:cNvSpPr/>
            <p:nvPr/>
          </p:nvSpPr>
          <p:spPr>
            <a:xfrm>
              <a:off x="6287250" y="1510800"/>
              <a:ext cx="30625" cy="28500"/>
            </a:xfrm>
            <a:custGeom>
              <a:avLst/>
              <a:gdLst/>
              <a:ahLst/>
              <a:cxnLst/>
              <a:rect l="l" t="t" r="r" b="b"/>
              <a:pathLst>
                <a:path w="1225" h="1140" extrusionOk="0">
                  <a:moveTo>
                    <a:pt x="1225" y="1"/>
                  </a:moveTo>
                  <a:cubicBezTo>
                    <a:pt x="968" y="405"/>
                    <a:pt x="625" y="748"/>
                    <a:pt x="209" y="968"/>
                  </a:cubicBezTo>
                  <a:cubicBezTo>
                    <a:pt x="135" y="1005"/>
                    <a:pt x="37" y="1017"/>
                    <a:pt x="1" y="1139"/>
                  </a:cubicBezTo>
                  <a:cubicBezTo>
                    <a:pt x="86" y="1127"/>
                    <a:pt x="184" y="1078"/>
                    <a:pt x="258" y="1017"/>
                  </a:cubicBezTo>
                  <a:cubicBezTo>
                    <a:pt x="711" y="833"/>
                    <a:pt x="1054" y="466"/>
                    <a:pt x="12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4787;p36">
              <a:extLst>
                <a:ext uri="{FF2B5EF4-FFF2-40B4-BE49-F238E27FC236}">
                  <a16:creationId xmlns:a16="http://schemas.microsoft.com/office/drawing/2014/main" id="{15CEB97A-FE3D-862C-3845-1EBD6806DC79}"/>
                </a:ext>
              </a:extLst>
            </p:cNvPr>
            <p:cNvSpPr/>
            <p:nvPr/>
          </p:nvSpPr>
          <p:spPr>
            <a:xfrm>
              <a:off x="6293375" y="1359525"/>
              <a:ext cx="8275" cy="10500"/>
            </a:xfrm>
            <a:custGeom>
              <a:avLst/>
              <a:gdLst/>
              <a:ahLst/>
              <a:cxnLst/>
              <a:rect l="l" t="t" r="r" b="b"/>
              <a:pathLst>
                <a:path w="331" h="420" extrusionOk="0">
                  <a:moveTo>
                    <a:pt x="242" y="1"/>
                  </a:moveTo>
                  <a:cubicBezTo>
                    <a:pt x="211" y="1"/>
                    <a:pt x="194" y="60"/>
                    <a:pt x="184" y="89"/>
                  </a:cubicBezTo>
                  <a:lnTo>
                    <a:pt x="123" y="175"/>
                  </a:lnTo>
                  <a:cubicBezTo>
                    <a:pt x="86" y="236"/>
                    <a:pt x="0" y="285"/>
                    <a:pt x="37" y="420"/>
                  </a:cubicBezTo>
                  <a:lnTo>
                    <a:pt x="184" y="224"/>
                  </a:lnTo>
                  <a:lnTo>
                    <a:pt x="221" y="138"/>
                  </a:lnTo>
                  <a:cubicBezTo>
                    <a:pt x="258" y="101"/>
                    <a:pt x="331" y="52"/>
                    <a:pt x="270" y="15"/>
                  </a:cubicBezTo>
                  <a:cubicBezTo>
                    <a:pt x="259" y="5"/>
                    <a:pt x="250" y="1"/>
                    <a:pt x="24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4788;p36">
              <a:extLst>
                <a:ext uri="{FF2B5EF4-FFF2-40B4-BE49-F238E27FC236}">
                  <a16:creationId xmlns:a16="http://schemas.microsoft.com/office/drawing/2014/main" id="{8581D02F-742A-91A1-8059-FBACB02669B0}"/>
                </a:ext>
              </a:extLst>
            </p:cNvPr>
            <p:cNvSpPr/>
            <p:nvPr/>
          </p:nvSpPr>
          <p:spPr>
            <a:xfrm>
              <a:off x="6180125" y="1650525"/>
              <a:ext cx="19900" cy="3950"/>
            </a:xfrm>
            <a:custGeom>
              <a:avLst/>
              <a:gdLst/>
              <a:ahLst/>
              <a:cxnLst/>
              <a:rect l="l" t="t" r="r" b="b"/>
              <a:pathLst>
                <a:path w="796" h="158" extrusionOk="0">
                  <a:moveTo>
                    <a:pt x="196" y="68"/>
                  </a:moveTo>
                  <a:lnTo>
                    <a:pt x="245" y="81"/>
                  </a:lnTo>
                  <a:cubicBezTo>
                    <a:pt x="233" y="81"/>
                    <a:pt x="208" y="81"/>
                    <a:pt x="196" y="68"/>
                  </a:cubicBezTo>
                  <a:close/>
                  <a:moveTo>
                    <a:pt x="666" y="1"/>
                  </a:moveTo>
                  <a:cubicBezTo>
                    <a:pt x="612" y="1"/>
                    <a:pt x="557" y="18"/>
                    <a:pt x="502" y="32"/>
                  </a:cubicBezTo>
                  <a:lnTo>
                    <a:pt x="196" y="68"/>
                  </a:lnTo>
                  <a:cubicBezTo>
                    <a:pt x="180" y="63"/>
                    <a:pt x="165" y="61"/>
                    <a:pt x="149" y="61"/>
                  </a:cubicBezTo>
                  <a:cubicBezTo>
                    <a:pt x="92" y="61"/>
                    <a:pt x="39" y="94"/>
                    <a:pt x="0" y="142"/>
                  </a:cubicBezTo>
                  <a:cubicBezTo>
                    <a:pt x="46" y="152"/>
                    <a:pt x="94" y="158"/>
                    <a:pt x="142" y="158"/>
                  </a:cubicBezTo>
                  <a:cubicBezTo>
                    <a:pt x="210" y="158"/>
                    <a:pt x="278" y="146"/>
                    <a:pt x="343" y="117"/>
                  </a:cubicBezTo>
                  <a:cubicBezTo>
                    <a:pt x="416" y="117"/>
                    <a:pt x="490" y="105"/>
                    <a:pt x="551" y="68"/>
                  </a:cubicBezTo>
                  <a:lnTo>
                    <a:pt x="784" y="44"/>
                  </a:lnTo>
                  <a:lnTo>
                    <a:pt x="796" y="44"/>
                  </a:lnTo>
                  <a:cubicBezTo>
                    <a:pt x="753" y="12"/>
                    <a:pt x="709" y="1"/>
                    <a:pt x="66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4789;p36">
              <a:extLst>
                <a:ext uri="{FF2B5EF4-FFF2-40B4-BE49-F238E27FC236}">
                  <a16:creationId xmlns:a16="http://schemas.microsoft.com/office/drawing/2014/main" id="{FEB62F60-3298-86CD-D536-3B22FBB868A2}"/>
                </a:ext>
              </a:extLst>
            </p:cNvPr>
            <p:cNvSpPr/>
            <p:nvPr/>
          </p:nvSpPr>
          <p:spPr>
            <a:xfrm>
              <a:off x="6155625" y="1668425"/>
              <a:ext cx="17775" cy="3325"/>
            </a:xfrm>
            <a:custGeom>
              <a:avLst/>
              <a:gdLst/>
              <a:ahLst/>
              <a:cxnLst/>
              <a:rect l="l" t="t" r="r" b="b"/>
              <a:pathLst>
                <a:path w="711" h="133" extrusionOk="0">
                  <a:moveTo>
                    <a:pt x="658" y="0"/>
                  </a:moveTo>
                  <a:cubicBezTo>
                    <a:pt x="645" y="0"/>
                    <a:pt x="633" y="1"/>
                    <a:pt x="625" y="1"/>
                  </a:cubicBezTo>
                  <a:cubicBezTo>
                    <a:pt x="539" y="1"/>
                    <a:pt x="454" y="14"/>
                    <a:pt x="368" y="50"/>
                  </a:cubicBezTo>
                  <a:cubicBezTo>
                    <a:pt x="300" y="50"/>
                    <a:pt x="228" y="31"/>
                    <a:pt x="159" y="31"/>
                  </a:cubicBezTo>
                  <a:cubicBezTo>
                    <a:pt x="103" y="31"/>
                    <a:pt x="50" y="44"/>
                    <a:pt x="1" y="87"/>
                  </a:cubicBezTo>
                  <a:cubicBezTo>
                    <a:pt x="62" y="118"/>
                    <a:pt x="126" y="133"/>
                    <a:pt x="190" y="133"/>
                  </a:cubicBezTo>
                  <a:cubicBezTo>
                    <a:pt x="255" y="133"/>
                    <a:pt x="319" y="118"/>
                    <a:pt x="380" y="87"/>
                  </a:cubicBezTo>
                  <a:lnTo>
                    <a:pt x="613" y="87"/>
                  </a:lnTo>
                  <a:cubicBezTo>
                    <a:pt x="650" y="87"/>
                    <a:pt x="711" y="87"/>
                    <a:pt x="711" y="38"/>
                  </a:cubicBezTo>
                  <a:cubicBezTo>
                    <a:pt x="711" y="5"/>
                    <a:pt x="684" y="0"/>
                    <a:pt x="65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4790;p36">
              <a:extLst>
                <a:ext uri="{FF2B5EF4-FFF2-40B4-BE49-F238E27FC236}">
                  <a16:creationId xmlns:a16="http://schemas.microsoft.com/office/drawing/2014/main" id="{1C89D5A2-C0EF-C476-ED5E-4B7194ABA8BB}"/>
                </a:ext>
              </a:extLst>
            </p:cNvPr>
            <p:cNvSpPr/>
            <p:nvPr/>
          </p:nvSpPr>
          <p:spPr>
            <a:xfrm>
              <a:off x="5994925" y="1429700"/>
              <a:ext cx="4300" cy="17150"/>
            </a:xfrm>
            <a:custGeom>
              <a:avLst/>
              <a:gdLst/>
              <a:ahLst/>
              <a:cxnLst/>
              <a:rect l="l" t="t" r="r" b="b"/>
              <a:pathLst>
                <a:path w="172" h="686" extrusionOk="0">
                  <a:moveTo>
                    <a:pt x="147" y="0"/>
                  </a:moveTo>
                  <a:cubicBezTo>
                    <a:pt x="98" y="12"/>
                    <a:pt x="62" y="61"/>
                    <a:pt x="74" y="98"/>
                  </a:cubicBezTo>
                  <a:cubicBezTo>
                    <a:pt x="13" y="294"/>
                    <a:pt x="1" y="490"/>
                    <a:pt x="13" y="686"/>
                  </a:cubicBezTo>
                  <a:cubicBezTo>
                    <a:pt x="86" y="551"/>
                    <a:pt x="123" y="392"/>
                    <a:pt x="123" y="245"/>
                  </a:cubicBezTo>
                  <a:cubicBezTo>
                    <a:pt x="160" y="172"/>
                    <a:pt x="172" y="86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4791;p36">
              <a:extLst>
                <a:ext uri="{FF2B5EF4-FFF2-40B4-BE49-F238E27FC236}">
                  <a16:creationId xmlns:a16="http://schemas.microsoft.com/office/drawing/2014/main" id="{985D3AF6-3241-D9DD-A53F-AB961E658078}"/>
                </a:ext>
              </a:extLst>
            </p:cNvPr>
            <p:cNvSpPr/>
            <p:nvPr/>
          </p:nvSpPr>
          <p:spPr>
            <a:xfrm>
              <a:off x="6276225" y="1427250"/>
              <a:ext cx="4625" cy="18700"/>
            </a:xfrm>
            <a:custGeom>
              <a:avLst/>
              <a:gdLst/>
              <a:ahLst/>
              <a:cxnLst/>
              <a:rect l="l" t="t" r="r" b="b"/>
              <a:pathLst>
                <a:path w="185" h="748" extrusionOk="0">
                  <a:moveTo>
                    <a:pt x="160" y="0"/>
                  </a:moveTo>
                  <a:cubicBezTo>
                    <a:pt x="99" y="37"/>
                    <a:pt x="86" y="74"/>
                    <a:pt x="86" y="110"/>
                  </a:cubicBezTo>
                  <a:cubicBezTo>
                    <a:pt x="37" y="318"/>
                    <a:pt x="13" y="527"/>
                    <a:pt x="1" y="747"/>
                  </a:cubicBezTo>
                  <a:lnTo>
                    <a:pt x="62" y="747"/>
                  </a:lnTo>
                  <a:cubicBezTo>
                    <a:pt x="86" y="588"/>
                    <a:pt x="111" y="416"/>
                    <a:pt x="135" y="257"/>
                  </a:cubicBezTo>
                  <a:cubicBezTo>
                    <a:pt x="172" y="172"/>
                    <a:pt x="184" y="86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4792;p36">
              <a:extLst>
                <a:ext uri="{FF2B5EF4-FFF2-40B4-BE49-F238E27FC236}">
                  <a16:creationId xmlns:a16="http://schemas.microsoft.com/office/drawing/2014/main" id="{CA3B4AE8-3995-1AAC-2DDC-5A2E9BF46650}"/>
                </a:ext>
              </a:extLst>
            </p:cNvPr>
            <p:cNvSpPr/>
            <p:nvPr/>
          </p:nvSpPr>
          <p:spPr>
            <a:xfrm>
              <a:off x="6272875" y="1580900"/>
              <a:ext cx="14100" cy="10200"/>
            </a:xfrm>
            <a:custGeom>
              <a:avLst/>
              <a:gdLst/>
              <a:ahLst/>
              <a:cxnLst/>
              <a:rect l="l" t="t" r="r" b="b"/>
              <a:pathLst>
                <a:path w="564" h="408" extrusionOk="0">
                  <a:moveTo>
                    <a:pt x="563" y="1"/>
                  </a:moveTo>
                  <a:cubicBezTo>
                    <a:pt x="478" y="25"/>
                    <a:pt x="429" y="50"/>
                    <a:pt x="404" y="123"/>
                  </a:cubicBezTo>
                  <a:cubicBezTo>
                    <a:pt x="282" y="148"/>
                    <a:pt x="220" y="233"/>
                    <a:pt x="123" y="294"/>
                  </a:cubicBezTo>
                  <a:cubicBezTo>
                    <a:pt x="74" y="319"/>
                    <a:pt x="12" y="343"/>
                    <a:pt x="0" y="405"/>
                  </a:cubicBezTo>
                  <a:cubicBezTo>
                    <a:pt x="11" y="407"/>
                    <a:pt x="21" y="408"/>
                    <a:pt x="32" y="408"/>
                  </a:cubicBezTo>
                  <a:cubicBezTo>
                    <a:pt x="85" y="408"/>
                    <a:pt x="141" y="384"/>
                    <a:pt x="171" y="343"/>
                  </a:cubicBezTo>
                  <a:cubicBezTo>
                    <a:pt x="269" y="294"/>
                    <a:pt x="355" y="233"/>
                    <a:pt x="429" y="160"/>
                  </a:cubicBezTo>
                  <a:cubicBezTo>
                    <a:pt x="502" y="148"/>
                    <a:pt x="563" y="74"/>
                    <a:pt x="5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4793;p36">
              <a:extLst>
                <a:ext uri="{FF2B5EF4-FFF2-40B4-BE49-F238E27FC236}">
                  <a16:creationId xmlns:a16="http://schemas.microsoft.com/office/drawing/2014/main" id="{936AA646-466F-A146-4EFA-E2B5978CB9BC}"/>
                </a:ext>
              </a:extLst>
            </p:cNvPr>
            <p:cNvSpPr/>
            <p:nvPr/>
          </p:nvSpPr>
          <p:spPr>
            <a:xfrm>
              <a:off x="6287550" y="1551825"/>
              <a:ext cx="16250" cy="14725"/>
            </a:xfrm>
            <a:custGeom>
              <a:avLst/>
              <a:gdLst/>
              <a:ahLst/>
              <a:cxnLst/>
              <a:rect l="l" t="t" r="r" b="b"/>
              <a:pathLst>
                <a:path w="650" h="589" extrusionOk="0">
                  <a:moveTo>
                    <a:pt x="613" y="0"/>
                  </a:moveTo>
                  <a:lnTo>
                    <a:pt x="111" y="453"/>
                  </a:lnTo>
                  <a:cubicBezTo>
                    <a:pt x="50" y="478"/>
                    <a:pt x="13" y="527"/>
                    <a:pt x="1" y="588"/>
                  </a:cubicBezTo>
                  <a:cubicBezTo>
                    <a:pt x="62" y="588"/>
                    <a:pt x="123" y="564"/>
                    <a:pt x="160" y="502"/>
                  </a:cubicBezTo>
                  <a:cubicBezTo>
                    <a:pt x="344" y="380"/>
                    <a:pt x="515" y="221"/>
                    <a:pt x="650" y="62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4794;p36">
              <a:extLst>
                <a:ext uri="{FF2B5EF4-FFF2-40B4-BE49-F238E27FC236}">
                  <a16:creationId xmlns:a16="http://schemas.microsoft.com/office/drawing/2014/main" id="{1637DBEF-64F8-352D-70B7-AC32FB75A771}"/>
                </a:ext>
              </a:extLst>
            </p:cNvPr>
            <p:cNvSpPr/>
            <p:nvPr/>
          </p:nvSpPr>
          <p:spPr>
            <a:xfrm>
              <a:off x="5988200" y="1616400"/>
              <a:ext cx="4925" cy="4625"/>
            </a:xfrm>
            <a:custGeom>
              <a:avLst/>
              <a:gdLst/>
              <a:ahLst/>
              <a:cxnLst/>
              <a:rect l="l" t="t" r="r" b="b"/>
              <a:pathLst>
                <a:path w="197" h="185" extrusionOk="0">
                  <a:moveTo>
                    <a:pt x="0" y="1"/>
                  </a:moveTo>
                  <a:cubicBezTo>
                    <a:pt x="37" y="87"/>
                    <a:pt x="110" y="148"/>
                    <a:pt x="196" y="185"/>
                  </a:cubicBezTo>
                  <a:cubicBezTo>
                    <a:pt x="135" y="74"/>
                    <a:pt x="110" y="13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4795;p36">
              <a:extLst>
                <a:ext uri="{FF2B5EF4-FFF2-40B4-BE49-F238E27FC236}">
                  <a16:creationId xmlns:a16="http://schemas.microsoft.com/office/drawing/2014/main" id="{B90DADD9-5486-EE62-ABE1-6BCC91FD5BC3}"/>
                </a:ext>
              </a:extLst>
            </p:cNvPr>
            <p:cNvSpPr/>
            <p:nvPr/>
          </p:nvSpPr>
          <p:spPr>
            <a:xfrm>
              <a:off x="6225725" y="1619475"/>
              <a:ext cx="3075" cy="247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62" y="0"/>
                  </a:moveTo>
                  <a:cubicBezTo>
                    <a:pt x="37" y="25"/>
                    <a:pt x="13" y="37"/>
                    <a:pt x="0" y="62"/>
                  </a:cubicBezTo>
                  <a:cubicBezTo>
                    <a:pt x="0" y="86"/>
                    <a:pt x="37" y="98"/>
                    <a:pt x="62" y="98"/>
                  </a:cubicBezTo>
                  <a:cubicBezTo>
                    <a:pt x="86" y="98"/>
                    <a:pt x="123" y="98"/>
                    <a:pt x="111" y="49"/>
                  </a:cubicBezTo>
                  <a:cubicBezTo>
                    <a:pt x="111" y="37"/>
                    <a:pt x="86" y="25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4796;p36">
              <a:extLst>
                <a:ext uri="{FF2B5EF4-FFF2-40B4-BE49-F238E27FC236}">
                  <a16:creationId xmlns:a16="http://schemas.microsoft.com/office/drawing/2014/main" id="{08A630CA-996F-713A-9792-D92252179AD6}"/>
                </a:ext>
              </a:extLst>
            </p:cNvPr>
            <p:cNvSpPr/>
            <p:nvPr/>
          </p:nvSpPr>
          <p:spPr>
            <a:xfrm>
              <a:off x="6194800" y="1625075"/>
              <a:ext cx="56350" cy="16150"/>
            </a:xfrm>
            <a:custGeom>
              <a:avLst/>
              <a:gdLst/>
              <a:ahLst/>
              <a:cxnLst/>
              <a:rect l="l" t="t" r="r" b="b"/>
              <a:pathLst>
                <a:path w="2254" h="646" extrusionOk="0">
                  <a:moveTo>
                    <a:pt x="2189" y="0"/>
                  </a:moveTo>
                  <a:cubicBezTo>
                    <a:pt x="2156" y="0"/>
                    <a:pt x="2116" y="29"/>
                    <a:pt x="2082" y="46"/>
                  </a:cubicBezTo>
                  <a:cubicBezTo>
                    <a:pt x="1593" y="254"/>
                    <a:pt x="1078" y="413"/>
                    <a:pt x="564" y="511"/>
                  </a:cubicBezTo>
                  <a:lnTo>
                    <a:pt x="185" y="560"/>
                  </a:lnTo>
                  <a:lnTo>
                    <a:pt x="1" y="609"/>
                  </a:lnTo>
                  <a:cubicBezTo>
                    <a:pt x="50" y="633"/>
                    <a:pt x="105" y="646"/>
                    <a:pt x="162" y="646"/>
                  </a:cubicBezTo>
                  <a:cubicBezTo>
                    <a:pt x="218" y="646"/>
                    <a:pt x="276" y="633"/>
                    <a:pt x="331" y="609"/>
                  </a:cubicBezTo>
                  <a:cubicBezTo>
                    <a:pt x="454" y="609"/>
                    <a:pt x="576" y="597"/>
                    <a:pt x="699" y="560"/>
                  </a:cubicBezTo>
                  <a:lnTo>
                    <a:pt x="650" y="535"/>
                  </a:lnTo>
                  <a:lnTo>
                    <a:pt x="650" y="535"/>
                  </a:lnTo>
                  <a:cubicBezTo>
                    <a:pt x="662" y="535"/>
                    <a:pt x="687" y="548"/>
                    <a:pt x="699" y="560"/>
                  </a:cubicBezTo>
                  <a:cubicBezTo>
                    <a:pt x="1201" y="486"/>
                    <a:pt x="1691" y="340"/>
                    <a:pt x="2144" y="95"/>
                  </a:cubicBezTo>
                  <a:cubicBezTo>
                    <a:pt x="2180" y="82"/>
                    <a:pt x="2254" y="58"/>
                    <a:pt x="2229" y="21"/>
                  </a:cubicBezTo>
                  <a:cubicBezTo>
                    <a:pt x="2218" y="6"/>
                    <a:pt x="2204" y="0"/>
                    <a:pt x="21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4797;p36">
              <a:extLst>
                <a:ext uri="{FF2B5EF4-FFF2-40B4-BE49-F238E27FC236}">
                  <a16:creationId xmlns:a16="http://schemas.microsoft.com/office/drawing/2014/main" id="{AA02C7DD-46D9-597E-0730-4329B4F66515}"/>
                </a:ext>
              </a:extLst>
            </p:cNvPr>
            <p:cNvSpPr/>
            <p:nvPr/>
          </p:nvSpPr>
          <p:spPr>
            <a:xfrm>
              <a:off x="6200025" y="1645575"/>
              <a:ext cx="15625" cy="6050"/>
            </a:xfrm>
            <a:custGeom>
              <a:avLst/>
              <a:gdLst/>
              <a:ahLst/>
              <a:cxnLst/>
              <a:rect l="l" t="t" r="r" b="b"/>
              <a:pathLst>
                <a:path w="625" h="242" extrusionOk="0">
                  <a:moveTo>
                    <a:pt x="567" y="0"/>
                  </a:moveTo>
                  <a:cubicBezTo>
                    <a:pt x="539" y="0"/>
                    <a:pt x="502" y="26"/>
                    <a:pt x="478" y="34"/>
                  </a:cubicBezTo>
                  <a:cubicBezTo>
                    <a:pt x="441" y="58"/>
                    <a:pt x="380" y="34"/>
                    <a:pt x="355" y="83"/>
                  </a:cubicBezTo>
                  <a:cubicBezTo>
                    <a:pt x="294" y="83"/>
                    <a:pt x="233" y="95"/>
                    <a:pt x="184" y="132"/>
                  </a:cubicBezTo>
                  <a:cubicBezTo>
                    <a:pt x="110" y="144"/>
                    <a:pt x="0" y="107"/>
                    <a:pt x="0" y="242"/>
                  </a:cubicBezTo>
                  <a:lnTo>
                    <a:pt x="220" y="169"/>
                  </a:lnTo>
                  <a:lnTo>
                    <a:pt x="392" y="120"/>
                  </a:lnTo>
                  <a:lnTo>
                    <a:pt x="526" y="83"/>
                  </a:lnTo>
                  <a:cubicBezTo>
                    <a:pt x="563" y="71"/>
                    <a:pt x="624" y="58"/>
                    <a:pt x="600" y="22"/>
                  </a:cubicBezTo>
                  <a:cubicBezTo>
                    <a:pt x="592" y="6"/>
                    <a:pt x="580" y="0"/>
                    <a:pt x="56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4798;p36">
              <a:extLst>
                <a:ext uri="{FF2B5EF4-FFF2-40B4-BE49-F238E27FC236}">
                  <a16:creationId xmlns:a16="http://schemas.microsoft.com/office/drawing/2014/main" id="{C5546852-A39D-F44B-B213-4E820137CB1F}"/>
                </a:ext>
              </a:extLst>
            </p:cNvPr>
            <p:cNvSpPr/>
            <p:nvPr/>
          </p:nvSpPr>
          <p:spPr>
            <a:xfrm>
              <a:off x="6234900" y="1648850"/>
              <a:ext cx="3400" cy="2350"/>
            </a:xfrm>
            <a:custGeom>
              <a:avLst/>
              <a:gdLst/>
              <a:ahLst/>
              <a:cxnLst/>
              <a:rect l="l" t="t" r="r" b="b"/>
              <a:pathLst>
                <a:path w="136" h="94" extrusionOk="0">
                  <a:moveTo>
                    <a:pt x="87" y="1"/>
                  </a:moveTo>
                  <a:cubicBezTo>
                    <a:pt x="62" y="25"/>
                    <a:pt x="1" y="38"/>
                    <a:pt x="25" y="86"/>
                  </a:cubicBezTo>
                  <a:cubicBezTo>
                    <a:pt x="30" y="91"/>
                    <a:pt x="36" y="93"/>
                    <a:pt x="42" y="93"/>
                  </a:cubicBezTo>
                  <a:cubicBezTo>
                    <a:pt x="68" y="93"/>
                    <a:pt x="106" y="60"/>
                    <a:pt x="135" y="5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4799;p36">
              <a:extLst>
                <a:ext uri="{FF2B5EF4-FFF2-40B4-BE49-F238E27FC236}">
                  <a16:creationId xmlns:a16="http://schemas.microsoft.com/office/drawing/2014/main" id="{64BF92E2-2FF2-7167-0012-4C173DC03B85}"/>
                </a:ext>
              </a:extLst>
            </p:cNvPr>
            <p:cNvSpPr/>
            <p:nvPr/>
          </p:nvSpPr>
          <p:spPr>
            <a:xfrm>
              <a:off x="6327650" y="1417975"/>
              <a:ext cx="19000" cy="9900"/>
            </a:xfrm>
            <a:custGeom>
              <a:avLst/>
              <a:gdLst/>
              <a:ahLst/>
              <a:cxnLst/>
              <a:rect l="l" t="t" r="r" b="b"/>
              <a:pathLst>
                <a:path w="760" h="396" extrusionOk="0">
                  <a:moveTo>
                    <a:pt x="687" y="1"/>
                  </a:moveTo>
                  <a:cubicBezTo>
                    <a:pt x="661" y="1"/>
                    <a:pt x="635" y="19"/>
                    <a:pt x="613" y="41"/>
                  </a:cubicBezTo>
                  <a:cubicBezTo>
                    <a:pt x="380" y="114"/>
                    <a:pt x="172" y="224"/>
                    <a:pt x="1" y="396"/>
                  </a:cubicBezTo>
                  <a:lnTo>
                    <a:pt x="111" y="396"/>
                  </a:lnTo>
                  <a:lnTo>
                    <a:pt x="662" y="102"/>
                  </a:lnTo>
                  <a:cubicBezTo>
                    <a:pt x="699" y="102"/>
                    <a:pt x="760" y="90"/>
                    <a:pt x="735" y="28"/>
                  </a:cubicBezTo>
                  <a:cubicBezTo>
                    <a:pt x="721" y="9"/>
                    <a:pt x="704" y="1"/>
                    <a:pt x="6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4800;p36">
              <a:extLst>
                <a:ext uri="{FF2B5EF4-FFF2-40B4-BE49-F238E27FC236}">
                  <a16:creationId xmlns:a16="http://schemas.microsoft.com/office/drawing/2014/main" id="{3D7E4E35-C1B5-7CDC-3F6E-C54B99D2B2D1}"/>
                </a:ext>
              </a:extLst>
            </p:cNvPr>
            <p:cNvSpPr/>
            <p:nvPr/>
          </p:nvSpPr>
          <p:spPr>
            <a:xfrm>
              <a:off x="6054925" y="137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4801;p36">
              <a:extLst>
                <a:ext uri="{FF2B5EF4-FFF2-40B4-BE49-F238E27FC236}">
                  <a16:creationId xmlns:a16="http://schemas.microsoft.com/office/drawing/2014/main" id="{FEC8B15E-5787-4C7A-3AE0-BDA881258705}"/>
                </a:ext>
              </a:extLst>
            </p:cNvPr>
            <p:cNvSpPr/>
            <p:nvPr/>
          </p:nvSpPr>
          <p:spPr>
            <a:xfrm>
              <a:off x="6636825" y="14104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4802;p36">
              <a:extLst>
                <a:ext uri="{FF2B5EF4-FFF2-40B4-BE49-F238E27FC236}">
                  <a16:creationId xmlns:a16="http://schemas.microsoft.com/office/drawing/2014/main" id="{C26DF041-30F0-2658-0ACB-E01DECCABF28}"/>
                </a:ext>
              </a:extLst>
            </p:cNvPr>
            <p:cNvSpPr/>
            <p:nvPr/>
          </p:nvSpPr>
          <p:spPr>
            <a:xfrm>
              <a:off x="6070525" y="167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4803;p36">
              <a:extLst>
                <a:ext uri="{FF2B5EF4-FFF2-40B4-BE49-F238E27FC236}">
                  <a16:creationId xmlns:a16="http://schemas.microsoft.com/office/drawing/2014/main" id="{8EF6340B-7980-17FF-B485-CC36E5DA35F8}"/>
                </a:ext>
              </a:extLst>
            </p:cNvPr>
            <p:cNvSpPr/>
            <p:nvPr/>
          </p:nvSpPr>
          <p:spPr>
            <a:xfrm>
              <a:off x="6151650" y="121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4804;p36">
              <a:extLst>
                <a:ext uri="{FF2B5EF4-FFF2-40B4-BE49-F238E27FC236}">
                  <a16:creationId xmlns:a16="http://schemas.microsoft.com/office/drawing/2014/main" id="{0D78A4CF-56C6-25B0-248C-241174D3BCEE}"/>
                </a:ext>
              </a:extLst>
            </p:cNvPr>
            <p:cNvSpPr/>
            <p:nvPr/>
          </p:nvSpPr>
          <p:spPr>
            <a:xfrm>
              <a:off x="6571300" y="836275"/>
              <a:ext cx="22375" cy="30150"/>
            </a:xfrm>
            <a:custGeom>
              <a:avLst/>
              <a:gdLst/>
              <a:ahLst/>
              <a:cxnLst/>
              <a:rect l="l" t="t" r="r" b="b"/>
              <a:pathLst>
                <a:path w="895" h="1206" extrusionOk="0">
                  <a:moveTo>
                    <a:pt x="589" y="0"/>
                  </a:moveTo>
                  <a:cubicBezTo>
                    <a:pt x="537" y="0"/>
                    <a:pt x="517" y="35"/>
                    <a:pt x="491" y="70"/>
                  </a:cubicBezTo>
                  <a:cubicBezTo>
                    <a:pt x="344" y="192"/>
                    <a:pt x="307" y="412"/>
                    <a:pt x="87" y="486"/>
                  </a:cubicBezTo>
                  <a:cubicBezTo>
                    <a:pt x="1" y="523"/>
                    <a:pt x="62" y="608"/>
                    <a:pt x="148" y="645"/>
                  </a:cubicBezTo>
                  <a:cubicBezTo>
                    <a:pt x="270" y="694"/>
                    <a:pt x="344" y="816"/>
                    <a:pt x="307" y="951"/>
                  </a:cubicBezTo>
                  <a:cubicBezTo>
                    <a:pt x="246" y="1074"/>
                    <a:pt x="307" y="1098"/>
                    <a:pt x="356" y="1123"/>
                  </a:cubicBezTo>
                  <a:cubicBezTo>
                    <a:pt x="434" y="1149"/>
                    <a:pt x="544" y="1206"/>
                    <a:pt x="622" y="1206"/>
                  </a:cubicBezTo>
                  <a:cubicBezTo>
                    <a:pt x="654" y="1206"/>
                    <a:pt x="681" y="1196"/>
                    <a:pt x="699" y="1172"/>
                  </a:cubicBezTo>
                  <a:cubicBezTo>
                    <a:pt x="809" y="1074"/>
                    <a:pt x="883" y="927"/>
                    <a:pt x="895" y="780"/>
                  </a:cubicBezTo>
                  <a:cubicBezTo>
                    <a:pt x="895" y="584"/>
                    <a:pt x="797" y="351"/>
                    <a:pt x="834" y="216"/>
                  </a:cubicBezTo>
                  <a:cubicBezTo>
                    <a:pt x="891" y="45"/>
                    <a:pt x="840" y="15"/>
                    <a:pt x="780" y="15"/>
                  </a:cubicBezTo>
                  <a:cubicBezTo>
                    <a:pt x="748" y="15"/>
                    <a:pt x="713" y="24"/>
                    <a:pt x="691" y="24"/>
                  </a:cubicBezTo>
                  <a:cubicBezTo>
                    <a:pt x="684" y="24"/>
                    <a:pt x="678" y="23"/>
                    <a:pt x="674" y="21"/>
                  </a:cubicBezTo>
                  <a:cubicBezTo>
                    <a:pt x="639" y="6"/>
                    <a:pt x="611" y="0"/>
                    <a:pt x="5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4805;p36">
              <a:extLst>
                <a:ext uri="{FF2B5EF4-FFF2-40B4-BE49-F238E27FC236}">
                  <a16:creationId xmlns:a16="http://schemas.microsoft.com/office/drawing/2014/main" id="{2F7DE912-F027-3494-13CA-0580BB3BB28E}"/>
                </a:ext>
              </a:extLst>
            </p:cNvPr>
            <p:cNvSpPr/>
            <p:nvPr/>
          </p:nvSpPr>
          <p:spPr>
            <a:xfrm>
              <a:off x="6528150" y="1151750"/>
              <a:ext cx="86950" cy="203275"/>
            </a:xfrm>
            <a:custGeom>
              <a:avLst/>
              <a:gdLst/>
              <a:ahLst/>
              <a:cxnLst/>
              <a:rect l="l" t="t" r="r" b="b"/>
              <a:pathLst>
                <a:path w="3478" h="8131" extrusionOk="0">
                  <a:moveTo>
                    <a:pt x="2621" y="343"/>
                  </a:moveTo>
                  <a:lnTo>
                    <a:pt x="2609" y="392"/>
                  </a:lnTo>
                  <a:cubicBezTo>
                    <a:pt x="2596" y="380"/>
                    <a:pt x="2609" y="356"/>
                    <a:pt x="2621" y="343"/>
                  </a:cubicBezTo>
                  <a:close/>
                  <a:moveTo>
                    <a:pt x="2706" y="2229"/>
                  </a:moveTo>
                  <a:cubicBezTo>
                    <a:pt x="2706" y="2290"/>
                    <a:pt x="2743" y="2351"/>
                    <a:pt x="2780" y="2400"/>
                  </a:cubicBezTo>
                  <a:cubicBezTo>
                    <a:pt x="2878" y="2523"/>
                    <a:pt x="2964" y="2645"/>
                    <a:pt x="3025" y="2792"/>
                  </a:cubicBezTo>
                  <a:cubicBezTo>
                    <a:pt x="3025" y="2804"/>
                    <a:pt x="3049" y="2829"/>
                    <a:pt x="3062" y="2841"/>
                  </a:cubicBezTo>
                  <a:cubicBezTo>
                    <a:pt x="3037" y="2841"/>
                    <a:pt x="3013" y="2866"/>
                    <a:pt x="3013" y="2890"/>
                  </a:cubicBezTo>
                  <a:cubicBezTo>
                    <a:pt x="2988" y="2890"/>
                    <a:pt x="2964" y="2902"/>
                    <a:pt x="2951" y="2915"/>
                  </a:cubicBezTo>
                  <a:cubicBezTo>
                    <a:pt x="2915" y="2951"/>
                    <a:pt x="2878" y="2976"/>
                    <a:pt x="2841" y="3000"/>
                  </a:cubicBezTo>
                  <a:cubicBezTo>
                    <a:pt x="2817" y="3013"/>
                    <a:pt x="2792" y="3025"/>
                    <a:pt x="2768" y="3037"/>
                  </a:cubicBezTo>
                  <a:cubicBezTo>
                    <a:pt x="2670" y="3037"/>
                    <a:pt x="2719" y="2964"/>
                    <a:pt x="2706" y="2915"/>
                  </a:cubicBezTo>
                  <a:cubicBezTo>
                    <a:pt x="2682" y="2841"/>
                    <a:pt x="2657" y="2780"/>
                    <a:pt x="2609" y="2780"/>
                  </a:cubicBezTo>
                  <a:cubicBezTo>
                    <a:pt x="2621" y="2768"/>
                    <a:pt x="2633" y="2731"/>
                    <a:pt x="2633" y="2707"/>
                  </a:cubicBezTo>
                  <a:cubicBezTo>
                    <a:pt x="2645" y="2547"/>
                    <a:pt x="2670" y="2388"/>
                    <a:pt x="2706" y="2229"/>
                  </a:cubicBezTo>
                  <a:close/>
                  <a:moveTo>
                    <a:pt x="2523" y="1"/>
                  </a:moveTo>
                  <a:lnTo>
                    <a:pt x="2523" y="1"/>
                  </a:lnTo>
                  <a:cubicBezTo>
                    <a:pt x="2511" y="160"/>
                    <a:pt x="2523" y="331"/>
                    <a:pt x="2572" y="490"/>
                  </a:cubicBezTo>
                  <a:cubicBezTo>
                    <a:pt x="2572" y="515"/>
                    <a:pt x="2572" y="539"/>
                    <a:pt x="2584" y="564"/>
                  </a:cubicBezTo>
                  <a:lnTo>
                    <a:pt x="2596" y="527"/>
                  </a:lnTo>
                  <a:lnTo>
                    <a:pt x="2596" y="527"/>
                  </a:lnTo>
                  <a:cubicBezTo>
                    <a:pt x="2596" y="539"/>
                    <a:pt x="2596" y="552"/>
                    <a:pt x="2584" y="564"/>
                  </a:cubicBezTo>
                  <a:cubicBezTo>
                    <a:pt x="2572" y="613"/>
                    <a:pt x="2584" y="662"/>
                    <a:pt x="2621" y="698"/>
                  </a:cubicBezTo>
                  <a:lnTo>
                    <a:pt x="2670" y="821"/>
                  </a:lnTo>
                  <a:cubicBezTo>
                    <a:pt x="2523" y="931"/>
                    <a:pt x="2560" y="1103"/>
                    <a:pt x="2523" y="1262"/>
                  </a:cubicBezTo>
                  <a:cubicBezTo>
                    <a:pt x="2547" y="1311"/>
                    <a:pt x="2498" y="1335"/>
                    <a:pt x="2486" y="1384"/>
                  </a:cubicBezTo>
                  <a:cubicBezTo>
                    <a:pt x="2376" y="1507"/>
                    <a:pt x="2290" y="1654"/>
                    <a:pt x="2229" y="1813"/>
                  </a:cubicBezTo>
                  <a:cubicBezTo>
                    <a:pt x="2180" y="1837"/>
                    <a:pt x="2155" y="1898"/>
                    <a:pt x="2168" y="1947"/>
                  </a:cubicBezTo>
                  <a:cubicBezTo>
                    <a:pt x="2176" y="1951"/>
                    <a:pt x="2183" y="1953"/>
                    <a:pt x="2189" y="1953"/>
                  </a:cubicBezTo>
                  <a:cubicBezTo>
                    <a:pt x="2222" y="1953"/>
                    <a:pt x="2237" y="1909"/>
                    <a:pt x="2278" y="1898"/>
                  </a:cubicBezTo>
                  <a:lnTo>
                    <a:pt x="2278" y="1874"/>
                  </a:lnTo>
                  <a:cubicBezTo>
                    <a:pt x="2302" y="1862"/>
                    <a:pt x="2339" y="1849"/>
                    <a:pt x="2364" y="1825"/>
                  </a:cubicBezTo>
                  <a:lnTo>
                    <a:pt x="2364" y="1825"/>
                  </a:lnTo>
                  <a:cubicBezTo>
                    <a:pt x="2339" y="1862"/>
                    <a:pt x="2327" y="1911"/>
                    <a:pt x="2315" y="1947"/>
                  </a:cubicBezTo>
                  <a:cubicBezTo>
                    <a:pt x="2253" y="2045"/>
                    <a:pt x="2168" y="2119"/>
                    <a:pt x="2168" y="2278"/>
                  </a:cubicBezTo>
                  <a:cubicBezTo>
                    <a:pt x="2351" y="2168"/>
                    <a:pt x="2400" y="1960"/>
                    <a:pt x="2572" y="1837"/>
                  </a:cubicBezTo>
                  <a:lnTo>
                    <a:pt x="2572" y="1837"/>
                  </a:lnTo>
                  <a:cubicBezTo>
                    <a:pt x="2572" y="1984"/>
                    <a:pt x="2486" y="2082"/>
                    <a:pt x="2474" y="2205"/>
                  </a:cubicBezTo>
                  <a:cubicBezTo>
                    <a:pt x="2437" y="2376"/>
                    <a:pt x="2315" y="2621"/>
                    <a:pt x="2376" y="2707"/>
                  </a:cubicBezTo>
                  <a:cubicBezTo>
                    <a:pt x="2535" y="2902"/>
                    <a:pt x="2462" y="3098"/>
                    <a:pt x="2462" y="3282"/>
                  </a:cubicBezTo>
                  <a:cubicBezTo>
                    <a:pt x="2131" y="3453"/>
                    <a:pt x="1837" y="3711"/>
                    <a:pt x="1617" y="4017"/>
                  </a:cubicBezTo>
                  <a:cubicBezTo>
                    <a:pt x="1396" y="4335"/>
                    <a:pt x="1151" y="4641"/>
                    <a:pt x="882" y="4923"/>
                  </a:cubicBezTo>
                  <a:cubicBezTo>
                    <a:pt x="772" y="5021"/>
                    <a:pt x="674" y="5155"/>
                    <a:pt x="613" y="5290"/>
                  </a:cubicBezTo>
                  <a:cubicBezTo>
                    <a:pt x="619" y="5291"/>
                    <a:pt x="624" y="5291"/>
                    <a:pt x="630" y="5291"/>
                  </a:cubicBezTo>
                  <a:cubicBezTo>
                    <a:pt x="720" y="5291"/>
                    <a:pt x="749" y="5203"/>
                    <a:pt x="820" y="5203"/>
                  </a:cubicBezTo>
                  <a:cubicBezTo>
                    <a:pt x="824" y="5203"/>
                    <a:pt x="829" y="5204"/>
                    <a:pt x="833" y="5204"/>
                  </a:cubicBezTo>
                  <a:cubicBezTo>
                    <a:pt x="845" y="5265"/>
                    <a:pt x="809" y="5314"/>
                    <a:pt x="784" y="5363"/>
                  </a:cubicBezTo>
                  <a:cubicBezTo>
                    <a:pt x="662" y="5449"/>
                    <a:pt x="552" y="5572"/>
                    <a:pt x="478" y="5719"/>
                  </a:cubicBezTo>
                  <a:cubicBezTo>
                    <a:pt x="392" y="5780"/>
                    <a:pt x="307" y="5829"/>
                    <a:pt x="221" y="5890"/>
                  </a:cubicBezTo>
                  <a:cubicBezTo>
                    <a:pt x="99" y="5963"/>
                    <a:pt x="74" y="6110"/>
                    <a:pt x="1" y="6221"/>
                  </a:cubicBezTo>
                  <a:cubicBezTo>
                    <a:pt x="1" y="6221"/>
                    <a:pt x="86" y="6282"/>
                    <a:pt x="135" y="6318"/>
                  </a:cubicBezTo>
                  <a:cubicBezTo>
                    <a:pt x="392" y="6196"/>
                    <a:pt x="613" y="6012"/>
                    <a:pt x="760" y="5780"/>
                  </a:cubicBezTo>
                  <a:cubicBezTo>
                    <a:pt x="818" y="5701"/>
                    <a:pt x="768" y="5678"/>
                    <a:pt x="701" y="5678"/>
                  </a:cubicBezTo>
                  <a:cubicBezTo>
                    <a:pt x="684" y="5678"/>
                    <a:pt x="667" y="5679"/>
                    <a:pt x="649" y="5682"/>
                  </a:cubicBezTo>
                  <a:cubicBezTo>
                    <a:pt x="649" y="5559"/>
                    <a:pt x="809" y="5535"/>
                    <a:pt x="833" y="5412"/>
                  </a:cubicBezTo>
                  <a:lnTo>
                    <a:pt x="919" y="5241"/>
                  </a:lnTo>
                  <a:cubicBezTo>
                    <a:pt x="1139" y="5057"/>
                    <a:pt x="1262" y="4788"/>
                    <a:pt x="1482" y="4592"/>
                  </a:cubicBezTo>
                  <a:cubicBezTo>
                    <a:pt x="1507" y="4568"/>
                    <a:pt x="1519" y="4531"/>
                    <a:pt x="1519" y="4506"/>
                  </a:cubicBezTo>
                  <a:cubicBezTo>
                    <a:pt x="1507" y="4347"/>
                    <a:pt x="1617" y="4286"/>
                    <a:pt x="1702" y="4200"/>
                  </a:cubicBezTo>
                  <a:cubicBezTo>
                    <a:pt x="1837" y="4139"/>
                    <a:pt x="1923" y="4029"/>
                    <a:pt x="1960" y="3894"/>
                  </a:cubicBezTo>
                  <a:cubicBezTo>
                    <a:pt x="2131" y="3808"/>
                    <a:pt x="2339" y="3747"/>
                    <a:pt x="2462" y="3625"/>
                  </a:cubicBezTo>
                  <a:cubicBezTo>
                    <a:pt x="2670" y="3417"/>
                    <a:pt x="2890" y="3233"/>
                    <a:pt x="3135" y="3074"/>
                  </a:cubicBezTo>
                  <a:lnTo>
                    <a:pt x="3306" y="3025"/>
                  </a:lnTo>
                  <a:lnTo>
                    <a:pt x="3306" y="3025"/>
                  </a:lnTo>
                  <a:cubicBezTo>
                    <a:pt x="3429" y="3172"/>
                    <a:pt x="3306" y="3282"/>
                    <a:pt x="3257" y="3404"/>
                  </a:cubicBezTo>
                  <a:cubicBezTo>
                    <a:pt x="3184" y="3490"/>
                    <a:pt x="3147" y="3588"/>
                    <a:pt x="3123" y="3686"/>
                  </a:cubicBezTo>
                  <a:cubicBezTo>
                    <a:pt x="3062" y="3894"/>
                    <a:pt x="3196" y="4115"/>
                    <a:pt x="3086" y="4323"/>
                  </a:cubicBezTo>
                  <a:cubicBezTo>
                    <a:pt x="2866" y="4666"/>
                    <a:pt x="2817" y="5070"/>
                    <a:pt x="2560" y="5412"/>
                  </a:cubicBezTo>
                  <a:cubicBezTo>
                    <a:pt x="2327" y="5706"/>
                    <a:pt x="2155" y="6037"/>
                    <a:pt x="1874" y="6294"/>
                  </a:cubicBezTo>
                  <a:cubicBezTo>
                    <a:pt x="1739" y="6380"/>
                    <a:pt x="1702" y="6576"/>
                    <a:pt x="1800" y="6710"/>
                  </a:cubicBezTo>
                  <a:cubicBezTo>
                    <a:pt x="1837" y="6796"/>
                    <a:pt x="1898" y="6771"/>
                    <a:pt x="1984" y="6784"/>
                  </a:cubicBezTo>
                  <a:cubicBezTo>
                    <a:pt x="2192" y="6784"/>
                    <a:pt x="2351" y="6625"/>
                    <a:pt x="2596" y="6576"/>
                  </a:cubicBezTo>
                  <a:lnTo>
                    <a:pt x="2596" y="6576"/>
                  </a:lnTo>
                  <a:cubicBezTo>
                    <a:pt x="2425" y="6955"/>
                    <a:pt x="2474" y="7347"/>
                    <a:pt x="2364" y="7702"/>
                  </a:cubicBezTo>
                  <a:cubicBezTo>
                    <a:pt x="2070" y="7849"/>
                    <a:pt x="2058" y="7910"/>
                    <a:pt x="2229" y="8131"/>
                  </a:cubicBezTo>
                  <a:cubicBezTo>
                    <a:pt x="2192" y="7947"/>
                    <a:pt x="2339" y="7873"/>
                    <a:pt x="2400" y="7751"/>
                  </a:cubicBezTo>
                  <a:cubicBezTo>
                    <a:pt x="2486" y="7629"/>
                    <a:pt x="2523" y="7494"/>
                    <a:pt x="2535" y="7347"/>
                  </a:cubicBezTo>
                  <a:cubicBezTo>
                    <a:pt x="2560" y="7127"/>
                    <a:pt x="2596" y="6906"/>
                    <a:pt x="2645" y="6686"/>
                  </a:cubicBezTo>
                  <a:cubicBezTo>
                    <a:pt x="2694" y="6465"/>
                    <a:pt x="2768" y="6245"/>
                    <a:pt x="2853" y="6025"/>
                  </a:cubicBezTo>
                  <a:lnTo>
                    <a:pt x="2853" y="6025"/>
                  </a:lnTo>
                  <a:cubicBezTo>
                    <a:pt x="2706" y="6074"/>
                    <a:pt x="2682" y="6184"/>
                    <a:pt x="2645" y="6269"/>
                  </a:cubicBezTo>
                  <a:cubicBezTo>
                    <a:pt x="2511" y="6539"/>
                    <a:pt x="2266" y="6625"/>
                    <a:pt x="1996" y="6674"/>
                  </a:cubicBezTo>
                  <a:cubicBezTo>
                    <a:pt x="1988" y="6675"/>
                    <a:pt x="1980" y="6675"/>
                    <a:pt x="1972" y="6675"/>
                  </a:cubicBezTo>
                  <a:cubicBezTo>
                    <a:pt x="1894" y="6675"/>
                    <a:pt x="1872" y="6619"/>
                    <a:pt x="1849" y="6563"/>
                  </a:cubicBezTo>
                  <a:cubicBezTo>
                    <a:pt x="1849" y="6502"/>
                    <a:pt x="1874" y="6453"/>
                    <a:pt x="1911" y="6404"/>
                  </a:cubicBezTo>
                  <a:cubicBezTo>
                    <a:pt x="2229" y="6123"/>
                    <a:pt x="2425" y="5755"/>
                    <a:pt x="2670" y="5412"/>
                  </a:cubicBezTo>
                  <a:cubicBezTo>
                    <a:pt x="2915" y="5082"/>
                    <a:pt x="3013" y="4702"/>
                    <a:pt x="3135" y="4335"/>
                  </a:cubicBezTo>
                  <a:cubicBezTo>
                    <a:pt x="3208" y="4237"/>
                    <a:pt x="3245" y="4102"/>
                    <a:pt x="3221" y="3980"/>
                  </a:cubicBezTo>
                  <a:cubicBezTo>
                    <a:pt x="3196" y="3808"/>
                    <a:pt x="3221" y="3625"/>
                    <a:pt x="3306" y="3466"/>
                  </a:cubicBezTo>
                  <a:cubicBezTo>
                    <a:pt x="3392" y="3368"/>
                    <a:pt x="3478" y="3270"/>
                    <a:pt x="3453" y="3123"/>
                  </a:cubicBezTo>
                  <a:cubicBezTo>
                    <a:pt x="3417" y="2951"/>
                    <a:pt x="3355" y="2780"/>
                    <a:pt x="3257" y="2633"/>
                  </a:cubicBezTo>
                  <a:cubicBezTo>
                    <a:pt x="3147" y="2449"/>
                    <a:pt x="2988" y="2290"/>
                    <a:pt x="2878" y="2094"/>
                  </a:cubicBezTo>
                  <a:cubicBezTo>
                    <a:pt x="2817" y="1972"/>
                    <a:pt x="2878" y="1837"/>
                    <a:pt x="2792" y="1727"/>
                  </a:cubicBezTo>
                  <a:cubicBezTo>
                    <a:pt x="2780" y="1690"/>
                    <a:pt x="2768" y="1666"/>
                    <a:pt x="2743" y="1629"/>
                  </a:cubicBezTo>
                  <a:cubicBezTo>
                    <a:pt x="2743" y="1543"/>
                    <a:pt x="2572" y="1556"/>
                    <a:pt x="2621" y="1433"/>
                  </a:cubicBezTo>
                  <a:cubicBezTo>
                    <a:pt x="2645" y="1360"/>
                    <a:pt x="2670" y="1298"/>
                    <a:pt x="2682" y="1225"/>
                  </a:cubicBezTo>
                  <a:cubicBezTo>
                    <a:pt x="2694" y="1029"/>
                    <a:pt x="2866" y="833"/>
                    <a:pt x="2682" y="637"/>
                  </a:cubicBezTo>
                  <a:cubicBezTo>
                    <a:pt x="2657" y="576"/>
                    <a:pt x="2682" y="515"/>
                    <a:pt x="2633" y="466"/>
                  </a:cubicBezTo>
                  <a:cubicBezTo>
                    <a:pt x="2633" y="429"/>
                    <a:pt x="2633" y="380"/>
                    <a:pt x="2621" y="343"/>
                  </a:cubicBezTo>
                  <a:cubicBezTo>
                    <a:pt x="2560" y="233"/>
                    <a:pt x="2633" y="99"/>
                    <a:pt x="252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4806;p36">
              <a:extLst>
                <a:ext uri="{FF2B5EF4-FFF2-40B4-BE49-F238E27FC236}">
                  <a16:creationId xmlns:a16="http://schemas.microsoft.com/office/drawing/2014/main" id="{CC2A2AE5-ED8E-990B-C192-B56EBA60C5ED}"/>
                </a:ext>
              </a:extLst>
            </p:cNvPr>
            <p:cNvSpPr/>
            <p:nvPr/>
          </p:nvSpPr>
          <p:spPr>
            <a:xfrm>
              <a:off x="6194500" y="1162750"/>
              <a:ext cx="66750" cy="63375"/>
            </a:xfrm>
            <a:custGeom>
              <a:avLst/>
              <a:gdLst/>
              <a:ahLst/>
              <a:cxnLst/>
              <a:rect l="l" t="t" r="r" b="b"/>
              <a:pathLst>
                <a:path w="2670" h="2535" extrusionOk="0">
                  <a:moveTo>
                    <a:pt x="29" y="0"/>
                  </a:moveTo>
                  <a:cubicBezTo>
                    <a:pt x="20" y="0"/>
                    <a:pt x="11" y="0"/>
                    <a:pt x="1" y="1"/>
                  </a:cubicBezTo>
                  <a:lnTo>
                    <a:pt x="160" y="173"/>
                  </a:lnTo>
                  <a:cubicBezTo>
                    <a:pt x="148" y="185"/>
                    <a:pt x="148" y="185"/>
                    <a:pt x="148" y="197"/>
                  </a:cubicBezTo>
                  <a:cubicBezTo>
                    <a:pt x="148" y="320"/>
                    <a:pt x="233" y="381"/>
                    <a:pt x="331" y="405"/>
                  </a:cubicBezTo>
                  <a:cubicBezTo>
                    <a:pt x="699" y="846"/>
                    <a:pt x="1103" y="1238"/>
                    <a:pt x="1543" y="1593"/>
                  </a:cubicBezTo>
                  <a:cubicBezTo>
                    <a:pt x="1898" y="1850"/>
                    <a:pt x="2229" y="2132"/>
                    <a:pt x="2523" y="2462"/>
                  </a:cubicBezTo>
                  <a:cubicBezTo>
                    <a:pt x="2542" y="2491"/>
                    <a:pt x="2569" y="2535"/>
                    <a:pt x="2597" y="2535"/>
                  </a:cubicBezTo>
                  <a:cubicBezTo>
                    <a:pt x="2605" y="2535"/>
                    <a:pt x="2613" y="2532"/>
                    <a:pt x="2621" y="2524"/>
                  </a:cubicBezTo>
                  <a:cubicBezTo>
                    <a:pt x="2670" y="2487"/>
                    <a:pt x="2621" y="2438"/>
                    <a:pt x="2572" y="2401"/>
                  </a:cubicBezTo>
                  <a:cubicBezTo>
                    <a:pt x="2462" y="2254"/>
                    <a:pt x="2327" y="2107"/>
                    <a:pt x="2180" y="1985"/>
                  </a:cubicBezTo>
                  <a:cubicBezTo>
                    <a:pt x="1813" y="1654"/>
                    <a:pt x="1396" y="1385"/>
                    <a:pt x="1054" y="1030"/>
                  </a:cubicBezTo>
                  <a:cubicBezTo>
                    <a:pt x="1017" y="944"/>
                    <a:pt x="956" y="883"/>
                    <a:pt x="870" y="858"/>
                  </a:cubicBezTo>
                  <a:cubicBezTo>
                    <a:pt x="858" y="748"/>
                    <a:pt x="772" y="699"/>
                    <a:pt x="699" y="638"/>
                  </a:cubicBezTo>
                  <a:cubicBezTo>
                    <a:pt x="686" y="577"/>
                    <a:pt x="637" y="516"/>
                    <a:pt x="576" y="503"/>
                  </a:cubicBezTo>
                  <a:lnTo>
                    <a:pt x="539" y="467"/>
                  </a:lnTo>
                  <a:cubicBezTo>
                    <a:pt x="515" y="295"/>
                    <a:pt x="380" y="161"/>
                    <a:pt x="221" y="124"/>
                  </a:cubicBezTo>
                  <a:cubicBezTo>
                    <a:pt x="176" y="67"/>
                    <a:pt x="141" y="0"/>
                    <a:pt x="2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4807;p36">
              <a:extLst>
                <a:ext uri="{FF2B5EF4-FFF2-40B4-BE49-F238E27FC236}">
                  <a16:creationId xmlns:a16="http://schemas.microsoft.com/office/drawing/2014/main" id="{5471F2D8-4121-AC68-42DA-51ED0AB02CC7}"/>
                </a:ext>
              </a:extLst>
            </p:cNvPr>
            <p:cNvSpPr/>
            <p:nvPr/>
          </p:nvSpPr>
          <p:spPr>
            <a:xfrm>
              <a:off x="6425000" y="948800"/>
              <a:ext cx="52975" cy="63100"/>
            </a:xfrm>
            <a:custGeom>
              <a:avLst/>
              <a:gdLst/>
              <a:ahLst/>
              <a:cxnLst/>
              <a:rect l="l" t="t" r="r" b="b"/>
              <a:pathLst>
                <a:path w="2119" h="2524" extrusionOk="0">
                  <a:moveTo>
                    <a:pt x="86" y="1"/>
                  </a:moveTo>
                  <a:cubicBezTo>
                    <a:pt x="0" y="209"/>
                    <a:pt x="13" y="442"/>
                    <a:pt x="123" y="638"/>
                  </a:cubicBezTo>
                  <a:cubicBezTo>
                    <a:pt x="221" y="833"/>
                    <a:pt x="392" y="993"/>
                    <a:pt x="502" y="1176"/>
                  </a:cubicBezTo>
                  <a:cubicBezTo>
                    <a:pt x="490" y="1225"/>
                    <a:pt x="478" y="1274"/>
                    <a:pt x="466" y="1323"/>
                  </a:cubicBezTo>
                  <a:cubicBezTo>
                    <a:pt x="478" y="1397"/>
                    <a:pt x="551" y="1458"/>
                    <a:pt x="625" y="1482"/>
                  </a:cubicBezTo>
                  <a:cubicBezTo>
                    <a:pt x="723" y="1605"/>
                    <a:pt x="845" y="1715"/>
                    <a:pt x="980" y="1788"/>
                  </a:cubicBezTo>
                  <a:cubicBezTo>
                    <a:pt x="992" y="1793"/>
                    <a:pt x="1002" y="1795"/>
                    <a:pt x="1011" y="1795"/>
                  </a:cubicBezTo>
                  <a:cubicBezTo>
                    <a:pt x="1051" y="1795"/>
                    <a:pt x="1075" y="1759"/>
                    <a:pt x="1115" y="1739"/>
                  </a:cubicBezTo>
                  <a:cubicBezTo>
                    <a:pt x="1237" y="1874"/>
                    <a:pt x="1396" y="1960"/>
                    <a:pt x="1580" y="1972"/>
                  </a:cubicBezTo>
                  <a:cubicBezTo>
                    <a:pt x="1592" y="2009"/>
                    <a:pt x="1617" y="2033"/>
                    <a:pt x="1580" y="2058"/>
                  </a:cubicBezTo>
                  <a:cubicBezTo>
                    <a:pt x="1531" y="2082"/>
                    <a:pt x="1482" y="2107"/>
                    <a:pt x="1555" y="2144"/>
                  </a:cubicBezTo>
                  <a:cubicBezTo>
                    <a:pt x="1641" y="2180"/>
                    <a:pt x="1714" y="2205"/>
                    <a:pt x="1800" y="2229"/>
                  </a:cubicBezTo>
                  <a:cubicBezTo>
                    <a:pt x="1886" y="2266"/>
                    <a:pt x="1935" y="2303"/>
                    <a:pt x="1910" y="2364"/>
                  </a:cubicBezTo>
                  <a:cubicBezTo>
                    <a:pt x="1901" y="2393"/>
                    <a:pt x="1884" y="2401"/>
                    <a:pt x="1864" y="2401"/>
                  </a:cubicBezTo>
                  <a:cubicBezTo>
                    <a:pt x="1837" y="2401"/>
                    <a:pt x="1805" y="2387"/>
                    <a:pt x="1778" y="2387"/>
                  </a:cubicBezTo>
                  <a:cubicBezTo>
                    <a:pt x="1773" y="2387"/>
                    <a:pt x="1768" y="2387"/>
                    <a:pt x="1763" y="2388"/>
                  </a:cubicBezTo>
                  <a:cubicBezTo>
                    <a:pt x="1731" y="2362"/>
                    <a:pt x="1691" y="2350"/>
                    <a:pt x="1651" y="2350"/>
                  </a:cubicBezTo>
                  <a:cubicBezTo>
                    <a:pt x="1617" y="2350"/>
                    <a:pt x="1584" y="2359"/>
                    <a:pt x="1555" y="2376"/>
                  </a:cubicBezTo>
                  <a:cubicBezTo>
                    <a:pt x="1596" y="2417"/>
                    <a:pt x="1653" y="2441"/>
                    <a:pt x="1714" y="2441"/>
                  </a:cubicBezTo>
                  <a:cubicBezTo>
                    <a:pt x="1726" y="2441"/>
                    <a:pt x="1739" y="2440"/>
                    <a:pt x="1751" y="2437"/>
                  </a:cubicBezTo>
                  <a:cubicBezTo>
                    <a:pt x="1861" y="2499"/>
                    <a:pt x="1996" y="2523"/>
                    <a:pt x="2119" y="2523"/>
                  </a:cubicBezTo>
                  <a:cubicBezTo>
                    <a:pt x="2045" y="2339"/>
                    <a:pt x="2033" y="2144"/>
                    <a:pt x="1849" y="2046"/>
                  </a:cubicBezTo>
                  <a:lnTo>
                    <a:pt x="1629" y="1923"/>
                  </a:lnTo>
                  <a:cubicBezTo>
                    <a:pt x="1519" y="1837"/>
                    <a:pt x="1531" y="1788"/>
                    <a:pt x="1666" y="1739"/>
                  </a:cubicBezTo>
                  <a:cubicBezTo>
                    <a:pt x="1812" y="1691"/>
                    <a:pt x="1812" y="1678"/>
                    <a:pt x="1763" y="1568"/>
                  </a:cubicBezTo>
                  <a:cubicBezTo>
                    <a:pt x="1727" y="1531"/>
                    <a:pt x="1702" y="1470"/>
                    <a:pt x="1641" y="1470"/>
                  </a:cubicBezTo>
                  <a:cubicBezTo>
                    <a:pt x="1592" y="1544"/>
                    <a:pt x="1690" y="1593"/>
                    <a:pt x="1653" y="1654"/>
                  </a:cubicBezTo>
                  <a:lnTo>
                    <a:pt x="1678" y="1642"/>
                  </a:lnTo>
                  <a:lnTo>
                    <a:pt x="1678" y="1642"/>
                  </a:lnTo>
                  <a:cubicBezTo>
                    <a:pt x="1678" y="1654"/>
                    <a:pt x="1666" y="1654"/>
                    <a:pt x="1653" y="1654"/>
                  </a:cubicBezTo>
                  <a:cubicBezTo>
                    <a:pt x="1633" y="1668"/>
                    <a:pt x="1613" y="1673"/>
                    <a:pt x="1592" y="1673"/>
                  </a:cubicBezTo>
                  <a:cubicBezTo>
                    <a:pt x="1518" y="1673"/>
                    <a:pt x="1441" y="1604"/>
                    <a:pt x="1363" y="1604"/>
                  </a:cubicBezTo>
                  <a:cubicBezTo>
                    <a:pt x="1329" y="1604"/>
                    <a:pt x="1295" y="1617"/>
                    <a:pt x="1261" y="1654"/>
                  </a:cubicBezTo>
                  <a:cubicBezTo>
                    <a:pt x="1260" y="1655"/>
                    <a:pt x="1259" y="1655"/>
                    <a:pt x="1257" y="1655"/>
                  </a:cubicBezTo>
                  <a:cubicBezTo>
                    <a:pt x="1237" y="1655"/>
                    <a:pt x="1174" y="1599"/>
                    <a:pt x="1151" y="1544"/>
                  </a:cubicBezTo>
                  <a:cubicBezTo>
                    <a:pt x="1129" y="1500"/>
                    <a:pt x="1137" y="1456"/>
                    <a:pt x="1077" y="1456"/>
                  </a:cubicBezTo>
                  <a:cubicBezTo>
                    <a:pt x="1070" y="1456"/>
                    <a:pt x="1062" y="1457"/>
                    <a:pt x="1053" y="1458"/>
                  </a:cubicBezTo>
                  <a:lnTo>
                    <a:pt x="968" y="1507"/>
                  </a:lnTo>
                  <a:cubicBezTo>
                    <a:pt x="772" y="1286"/>
                    <a:pt x="600" y="1042"/>
                    <a:pt x="429" y="809"/>
                  </a:cubicBezTo>
                  <a:cubicBezTo>
                    <a:pt x="319" y="674"/>
                    <a:pt x="172" y="515"/>
                    <a:pt x="184" y="307"/>
                  </a:cubicBezTo>
                  <a:cubicBezTo>
                    <a:pt x="196" y="197"/>
                    <a:pt x="159" y="87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4808;p36">
              <a:extLst>
                <a:ext uri="{FF2B5EF4-FFF2-40B4-BE49-F238E27FC236}">
                  <a16:creationId xmlns:a16="http://schemas.microsoft.com/office/drawing/2014/main" id="{42253A5A-4782-D567-D551-847CA60C8905}"/>
                </a:ext>
              </a:extLst>
            </p:cNvPr>
            <p:cNvSpPr/>
            <p:nvPr/>
          </p:nvSpPr>
          <p:spPr>
            <a:xfrm>
              <a:off x="6569175" y="1308175"/>
              <a:ext cx="87325" cy="77500"/>
            </a:xfrm>
            <a:custGeom>
              <a:avLst/>
              <a:gdLst/>
              <a:ahLst/>
              <a:cxnLst/>
              <a:rect l="l" t="t" r="r" b="b"/>
              <a:pathLst>
                <a:path w="3493" h="3100" extrusionOk="0">
                  <a:moveTo>
                    <a:pt x="3233" y="0"/>
                  </a:moveTo>
                  <a:lnTo>
                    <a:pt x="3233" y="0"/>
                  </a:lnTo>
                  <a:cubicBezTo>
                    <a:pt x="3257" y="147"/>
                    <a:pt x="3282" y="282"/>
                    <a:pt x="3269" y="417"/>
                  </a:cubicBezTo>
                  <a:cubicBezTo>
                    <a:pt x="3245" y="453"/>
                    <a:pt x="3233" y="502"/>
                    <a:pt x="3208" y="539"/>
                  </a:cubicBezTo>
                  <a:cubicBezTo>
                    <a:pt x="3110" y="735"/>
                    <a:pt x="3135" y="968"/>
                    <a:pt x="3061" y="1188"/>
                  </a:cubicBezTo>
                  <a:cubicBezTo>
                    <a:pt x="2841" y="1763"/>
                    <a:pt x="2376" y="2143"/>
                    <a:pt x="1972" y="2584"/>
                  </a:cubicBezTo>
                  <a:cubicBezTo>
                    <a:pt x="1949" y="2613"/>
                    <a:pt x="1909" y="2630"/>
                    <a:pt x="1867" y="2630"/>
                  </a:cubicBezTo>
                  <a:cubicBezTo>
                    <a:pt x="1840" y="2630"/>
                    <a:pt x="1812" y="2623"/>
                    <a:pt x="1788" y="2608"/>
                  </a:cubicBezTo>
                  <a:lnTo>
                    <a:pt x="1923" y="2339"/>
                  </a:lnTo>
                  <a:cubicBezTo>
                    <a:pt x="2106" y="2180"/>
                    <a:pt x="2327" y="1604"/>
                    <a:pt x="2265" y="1359"/>
                  </a:cubicBezTo>
                  <a:lnTo>
                    <a:pt x="2265" y="1359"/>
                  </a:lnTo>
                  <a:cubicBezTo>
                    <a:pt x="2204" y="1470"/>
                    <a:pt x="2155" y="1604"/>
                    <a:pt x="2131" y="1751"/>
                  </a:cubicBezTo>
                  <a:cubicBezTo>
                    <a:pt x="2094" y="1947"/>
                    <a:pt x="2057" y="2155"/>
                    <a:pt x="1874" y="2278"/>
                  </a:cubicBezTo>
                  <a:cubicBezTo>
                    <a:pt x="1727" y="2535"/>
                    <a:pt x="1506" y="2743"/>
                    <a:pt x="1249" y="2878"/>
                  </a:cubicBezTo>
                  <a:cubicBezTo>
                    <a:pt x="1102" y="2939"/>
                    <a:pt x="968" y="2976"/>
                    <a:pt x="833" y="3049"/>
                  </a:cubicBezTo>
                  <a:cubicBezTo>
                    <a:pt x="417" y="2988"/>
                    <a:pt x="429" y="2976"/>
                    <a:pt x="674" y="2633"/>
                  </a:cubicBezTo>
                  <a:cubicBezTo>
                    <a:pt x="796" y="2474"/>
                    <a:pt x="943" y="2327"/>
                    <a:pt x="1053" y="2167"/>
                  </a:cubicBezTo>
                  <a:cubicBezTo>
                    <a:pt x="1139" y="2094"/>
                    <a:pt x="1225" y="2021"/>
                    <a:pt x="1225" y="1898"/>
                  </a:cubicBezTo>
                  <a:lnTo>
                    <a:pt x="1225" y="1898"/>
                  </a:lnTo>
                  <a:cubicBezTo>
                    <a:pt x="1127" y="1947"/>
                    <a:pt x="1053" y="2021"/>
                    <a:pt x="1004" y="2106"/>
                  </a:cubicBezTo>
                  <a:cubicBezTo>
                    <a:pt x="796" y="2314"/>
                    <a:pt x="625" y="2535"/>
                    <a:pt x="331" y="2633"/>
                  </a:cubicBezTo>
                  <a:cubicBezTo>
                    <a:pt x="287" y="2651"/>
                    <a:pt x="249" y="2660"/>
                    <a:pt x="217" y="2660"/>
                  </a:cubicBezTo>
                  <a:cubicBezTo>
                    <a:pt x="142" y="2660"/>
                    <a:pt x="102" y="2606"/>
                    <a:pt x="110" y="2486"/>
                  </a:cubicBezTo>
                  <a:cubicBezTo>
                    <a:pt x="123" y="2388"/>
                    <a:pt x="147" y="2290"/>
                    <a:pt x="184" y="2192"/>
                  </a:cubicBezTo>
                  <a:cubicBezTo>
                    <a:pt x="184" y="2167"/>
                    <a:pt x="172" y="2143"/>
                    <a:pt x="159" y="2118"/>
                  </a:cubicBezTo>
                  <a:cubicBezTo>
                    <a:pt x="135" y="2118"/>
                    <a:pt x="123" y="2118"/>
                    <a:pt x="98" y="2131"/>
                  </a:cubicBezTo>
                  <a:cubicBezTo>
                    <a:pt x="25" y="2192"/>
                    <a:pt x="0" y="2535"/>
                    <a:pt x="49" y="2645"/>
                  </a:cubicBezTo>
                  <a:cubicBezTo>
                    <a:pt x="98" y="2742"/>
                    <a:pt x="158" y="2795"/>
                    <a:pt x="229" y="2795"/>
                  </a:cubicBezTo>
                  <a:cubicBezTo>
                    <a:pt x="285" y="2795"/>
                    <a:pt x="347" y="2763"/>
                    <a:pt x="417" y="2694"/>
                  </a:cubicBezTo>
                  <a:lnTo>
                    <a:pt x="417" y="2694"/>
                  </a:lnTo>
                  <a:cubicBezTo>
                    <a:pt x="371" y="3014"/>
                    <a:pt x="421" y="3099"/>
                    <a:pt x="697" y="3099"/>
                  </a:cubicBezTo>
                  <a:cubicBezTo>
                    <a:pt x="716" y="3099"/>
                    <a:pt x="737" y="3099"/>
                    <a:pt x="759" y="3098"/>
                  </a:cubicBezTo>
                  <a:lnTo>
                    <a:pt x="845" y="3098"/>
                  </a:lnTo>
                  <a:cubicBezTo>
                    <a:pt x="1004" y="3098"/>
                    <a:pt x="1163" y="3037"/>
                    <a:pt x="1298" y="2951"/>
                  </a:cubicBezTo>
                  <a:cubicBezTo>
                    <a:pt x="1457" y="2841"/>
                    <a:pt x="1629" y="2767"/>
                    <a:pt x="1825" y="2743"/>
                  </a:cubicBezTo>
                  <a:cubicBezTo>
                    <a:pt x="1947" y="2731"/>
                    <a:pt x="2069" y="2657"/>
                    <a:pt x="2143" y="2559"/>
                  </a:cubicBezTo>
                  <a:cubicBezTo>
                    <a:pt x="2216" y="2486"/>
                    <a:pt x="2290" y="2412"/>
                    <a:pt x="2363" y="2339"/>
                  </a:cubicBezTo>
                  <a:cubicBezTo>
                    <a:pt x="2682" y="2008"/>
                    <a:pt x="2988" y="1678"/>
                    <a:pt x="3147" y="1225"/>
                  </a:cubicBezTo>
                  <a:cubicBezTo>
                    <a:pt x="3196" y="1127"/>
                    <a:pt x="3220" y="1029"/>
                    <a:pt x="3233" y="919"/>
                  </a:cubicBezTo>
                  <a:cubicBezTo>
                    <a:pt x="3233" y="698"/>
                    <a:pt x="3367" y="514"/>
                    <a:pt x="3465" y="306"/>
                  </a:cubicBezTo>
                  <a:cubicBezTo>
                    <a:pt x="3490" y="265"/>
                    <a:pt x="3493" y="224"/>
                    <a:pt x="3462" y="224"/>
                  </a:cubicBezTo>
                  <a:cubicBezTo>
                    <a:pt x="3447" y="224"/>
                    <a:pt x="3424" y="233"/>
                    <a:pt x="3392" y="257"/>
                  </a:cubicBezTo>
                  <a:cubicBezTo>
                    <a:pt x="3306" y="208"/>
                    <a:pt x="3367" y="49"/>
                    <a:pt x="323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4809;p36">
              <a:extLst>
                <a:ext uri="{FF2B5EF4-FFF2-40B4-BE49-F238E27FC236}">
                  <a16:creationId xmlns:a16="http://schemas.microsoft.com/office/drawing/2014/main" id="{D1158741-1D41-891A-F2C1-A5206B87AA44}"/>
                </a:ext>
              </a:extLst>
            </p:cNvPr>
            <p:cNvSpPr/>
            <p:nvPr/>
          </p:nvSpPr>
          <p:spPr>
            <a:xfrm>
              <a:off x="6438775" y="921575"/>
              <a:ext cx="19000" cy="20525"/>
            </a:xfrm>
            <a:custGeom>
              <a:avLst/>
              <a:gdLst/>
              <a:ahLst/>
              <a:cxnLst/>
              <a:rect l="l" t="t" r="r" b="b"/>
              <a:pathLst>
                <a:path w="760" h="821" extrusionOk="0">
                  <a:moveTo>
                    <a:pt x="417" y="0"/>
                  </a:moveTo>
                  <a:cubicBezTo>
                    <a:pt x="453" y="208"/>
                    <a:pt x="343" y="404"/>
                    <a:pt x="147" y="478"/>
                  </a:cubicBezTo>
                  <a:cubicBezTo>
                    <a:pt x="123" y="490"/>
                    <a:pt x="98" y="514"/>
                    <a:pt x="86" y="551"/>
                  </a:cubicBezTo>
                  <a:cubicBezTo>
                    <a:pt x="37" y="625"/>
                    <a:pt x="0" y="698"/>
                    <a:pt x="86" y="784"/>
                  </a:cubicBezTo>
                  <a:cubicBezTo>
                    <a:pt x="109" y="811"/>
                    <a:pt x="131" y="821"/>
                    <a:pt x="152" y="821"/>
                  </a:cubicBezTo>
                  <a:cubicBezTo>
                    <a:pt x="198" y="821"/>
                    <a:pt x="240" y="772"/>
                    <a:pt x="282" y="747"/>
                  </a:cubicBezTo>
                  <a:cubicBezTo>
                    <a:pt x="429" y="661"/>
                    <a:pt x="466" y="490"/>
                    <a:pt x="588" y="404"/>
                  </a:cubicBezTo>
                  <a:cubicBezTo>
                    <a:pt x="710" y="331"/>
                    <a:pt x="759" y="221"/>
                    <a:pt x="613" y="123"/>
                  </a:cubicBezTo>
                  <a:cubicBezTo>
                    <a:pt x="551" y="74"/>
                    <a:pt x="490" y="25"/>
                    <a:pt x="41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4810;p36">
              <a:extLst>
                <a:ext uri="{FF2B5EF4-FFF2-40B4-BE49-F238E27FC236}">
                  <a16:creationId xmlns:a16="http://schemas.microsoft.com/office/drawing/2014/main" id="{5DD2EEE3-B7FA-E018-30D2-223A64ABBA5E}"/>
                </a:ext>
              </a:extLst>
            </p:cNvPr>
            <p:cNvSpPr/>
            <p:nvPr/>
          </p:nvSpPr>
          <p:spPr>
            <a:xfrm>
              <a:off x="6232450" y="1240525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" y="13"/>
                  </a:move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4811;p36">
              <a:extLst>
                <a:ext uri="{FF2B5EF4-FFF2-40B4-BE49-F238E27FC236}">
                  <a16:creationId xmlns:a16="http://schemas.microsoft.com/office/drawing/2014/main" id="{052643B9-8D11-1768-8635-3EF115F08EBD}"/>
                </a:ext>
              </a:extLst>
            </p:cNvPr>
            <p:cNvSpPr/>
            <p:nvPr/>
          </p:nvSpPr>
          <p:spPr>
            <a:xfrm>
              <a:off x="6277750" y="1253075"/>
              <a:ext cx="32475" cy="30750"/>
            </a:xfrm>
            <a:custGeom>
              <a:avLst/>
              <a:gdLst/>
              <a:ahLst/>
              <a:cxnLst/>
              <a:rect l="l" t="t" r="r" b="b"/>
              <a:pathLst>
                <a:path w="1299" h="1230" extrusionOk="0">
                  <a:moveTo>
                    <a:pt x="74" y="0"/>
                  </a:moveTo>
                  <a:cubicBezTo>
                    <a:pt x="13" y="0"/>
                    <a:pt x="1" y="49"/>
                    <a:pt x="13" y="111"/>
                  </a:cubicBezTo>
                  <a:lnTo>
                    <a:pt x="111" y="208"/>
                  </a:lnTo>
                  <a:cubicBezTo>
                    <a:pt x="148" y="270"/>
                    <a:pt x="148" y="355"/>
                    <a:pt x="246" y="368"/>
                  </a:cubicBezTo>
                  <a:cubicBezTo>
                    <a:pt x="283" y="429"/>
                    <a:pt x="332" y="490"/>
                    <a:pt x="393" y="539"/>
                  </a:cubicBezTo>
                  <a:lnTo>
                    <a:pt x="454" y="588"/>
                  </a:lnTo>
                  <a:cubicBezTo>
                    <a:pt x="478" y="674"/>
                    <a:pt x="540" y="723"/>
                    <a:pt x="625" y="759"/>
                  </a:cubicBezTo>
                  <a:lnTo>
                    <a:pt x="674" y="796"/>
                  </a:lnTo>
                  <a:cubicBezTo>
                    <a:pt x="772" y="857"/>
                    <a:pt x="834" y="955"/>
                    <a:pt x="932" y="1017"/>
                  </a:cubicBezTo>
                  <a:lnTo>
                    <a:pt x="1017" y="1066"/>
                  </a:lnTo>
                  <a:cubicBezTo>
                    <a:pt x="1029" y="1139"/>
                    <a:pt x="1103" y="1151"/>
                    <a:pt x="1152" y="1188"/>
                  </a:cubicBezTo>
                  <a:cubicBezTo>
                    <a:pt x="1179" y="1188"/>
                    <a:pt x="1207" y="1229"/>
                    <a:pt x="1250" y="1229"/>
                  </a:cubicBezTo>
                  <a:cubicBezTo>
                    <a:pt x="1264" y="1229"/>
                    <a:pt x="1280" y="1225"/>
                    <a:pt x="1299" y="1212"/>
                  </a:cubicBezTo>
                  <a:cubicBezTo>
                    <a:pt x="1029" y="906"/>
                    <a:pt x="662" y="698"/>
                    <a:pt x="405" y="380"/>
                  </a:cubicBezTo>
                  <a:cubicBezTo>
                    <a:pt x="393" y="282"/>
                    <a:pt x="319" y="233"/>
                    <a:pt x="246" y="196"/>
                  </a:cubicBezTo>
                  <a:cubicBezTo>
                    <a:pt x="234" y="196"/>
                    <a:pt x="234" y="184"/>
                    <a:pt x="234" y="172"/>
                  </a:cubicBezTo>
                  <a:cubicBezTo>
                    <a:pt x="221" y="74"/>
                    <a:pt x="185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4812;p36">
              <a:extLst>
                <a:ext uri="{FF2B5EF4-FFF2-40B4-BE49-F238E27FC236}">
                  <a16:creationId xmlns:a16="http://schemas.microsoft.com/office/drawing/2014/main" id="{0097BF85-01E7-F009-7A5E-544150178D4C}"/>
                </a:ext>
              </a:extLst>
            </p:cNvPr>
            <p:cNvSpPr/>
            <p:nvPr/>
          </p:nvSpPr>
          <p:spPr>
            <a:xfrm>
              <a:off x="6632525" y="1108275"/>
              <a:ext cx="23300" cy="41050"/>
            </a:xfrm>
            <a:custGeom>
              <a:avLst/>
              <a:gdLst/>
              <a:ahLst/>
              <a:cxnLst/>
              <a:rect l="l" t="t" r="r" b="b"/>
              <a:pathLst>
                <a:path w="932" h="1642" extrusionOk="0">
                  <a:moveTo>
                    <a:pt x="77" y="1"/>
                  </a:moveTo>
                  <a:cubicBezTo>
                    <a:pt x="59" y="1"/>
                    <a:pt x="37" y="13"/>
                    <a:pt x="1" y="38"/>
                  </a:cubicBezTo>
                  <a:cubicBezTo>
                    <a:pt x="442" y="478"/>
                    <a:pt x="650" y="1054"/>
                    <a:pt x="895" y="1642"/>
                  </a:cubicBezTo>
                  <a:cubicBezTo>
                    <a:pt x="931" y="1262"/>
                    <a:pt x="380" y="258"/>
                    <a:pt x="135" y="38"/>
                  </a:cubicBezTo>
                  <a:cubicBezTo>
                    <a:pt x="111" y="13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4813;p36">
              <a:extLst>
                <a:ext uri="{FF2B5EF4-FFF2-40B4-BE49-F238E27FC236}">
                  <a16:creationId xmlns:a16="http://schemas.microsoft.com/office/drawing/2014/main" id="{8344D55E-96F7-23D4-F14A-0F4D6C127B8D}"/>
                </a:ext>
              </a:extLst>
            </p:cNvPr>
            <p:cNvSpPr/>
            <p:nvPr/>
          </p:nvSpPr>
          <p:spPr>
            <a:xfrm>
              <a:off x="6507950" y="1219100"/>
              <a:ext cx="28800" cy="138075"/>
            </a:xfrm>
            <a:custGeom>
              <a:avLst/>
              <a:gdLst/>
              <a:ahLst/>
              <a:cxnLst/>
              <a:rect l="l" t="t" r="r" b="b"/>
              <a:pathLst>
                <a:path w="1152" h="5523" extrusionOk="0">
                  <a:moveTo>
                    <a:pt x="515" y="4665"/>
                  </a:moveTo>
                  <a:lnTo>
                    <a:pt x="502" y="4702"/>
                  </a:lnTo>
                  <a:cubicBezTo>
                    <a:pt x="502" y="4690"/>
                    <a:pt x="502" y="4677"/>
                    <a:pt x="515" y="4665"/>
                  </a:cubicBezTo>
                  <a:close/>
                  <a:moveTo>
                    <a:pt x="135" y="0"/>
                  </a:moveTo>
                  <a:cubicBezTo>
                    <a:pt x="62" y="159"/>
                    <a:pt x="147" y="270"/>
                    <a:pt x="160" y="404"/>
                  </a:cubicBezTo>
                  <a:cubicBezTo>
                    <a:pt x="196" y="539"/>
                    <a:pt x="209" y="674"/>
                    <a:pt x="209" y="808"/>
                  </a:cubicBezTo>
                  <a:cubicBezTo>
                    <a:pt x="138" y="785"/>
                    <a:pt x="147" y="648"/>
                    <a:pt x="17" y="648"/>
                  </a:cubicBezTo>
                  <a:cubicBezTo>
                    <a:pt x="12" y="648"/>
                    <a:pt x="6" y="649"/>
                    <a:pt x="0" y="649"/>
                  </a:cubicBezTo>
                  <a:cubicBezTo>
                    <a:pt x="62" y="759"/>
                    <a:pt x="111" y="857"/>
                    <a:pt x="172" y="955"/>
                  </a:cubicBezTo>
                  <a:lnTo>
                    <a:pt x="270" y="1249"/>
                  </a:lnTo>
                  <a:cubicBezTo>
                    <a:pt x="270" y="1335"/>
                    <a:pt x="184" y="1408"/>
                    <a:pt x="258" y="1482"/>
                  </a:cubicBezTo>
                  <a:lnTo>
                    <a:pt x="258" y="1494"/>
                  </a:lnTo>
                  <a:cubicBezTo>
                    <a:pt x="98" y="1567"/>
                    <a:pt x="135" y="1665"/>
                    <a:pt x="209" y="1776"/>
                  </a:cubicBezTo>
                  <a:cubicBezTo>
                    <a:pt x="209" y="1886"/>
                    <a:pt x="233" y="2008"/>
                    <a:pt x="270" y="2118"/>
                  </a:cubicBezTo>
                  <a:lnTo>
                    <a:pt x="270" y="2376"/>
                  </a:lnTo>
                  <a:lnTo>
                    <a:pt x="221" y="2547"/>
                  </a:lnTo>
                  <a:cubicBezTo>
                    <a:pt x="210" y="2502"/>
                    <a:pt x="209" y="2447"/>
                    <a:pt x="134" y="2447"/>
                  </a:cubicBezTo>
                  <a:cubicBezTo>
                    <a:pt x="127" y="2447"/>
                    <a:pt x="119" y="2448"/>
                    <a:pt x="111" y="2449"/>
                  </a:cubicBezTo>
                  <a:cubicBezTo>
                    <a:pt x="172" y="2694"/>
                    <a:pt x="245" y="2939"/>
                    <a:pt x="343" y="3171"/>
                  </a:cubicBezTo>
                  <a:cubicBezTo>
                    <a:pt x="233" y="3331"/>
                    <a:pt x="404" y="3490"/>
                    <a:pt x="343" y="3661"/>
                  </a:cubicBezTo>
                  <a:cubicBezTo>
                    <a:pt x="282" y="3967"/>
                    <a:pt x="147" y="4261"/>
                    <a:pt x="343" y="4555"/>
                  </a:cubicBezTo>
                  <a:cubicBezTo>
                    <a:pt x="368" y="4653"/>
                    <a:pt x="404" y="4751"/>
                    <a:pt x="429" y="4849"/>
                  </a:cubicBezTo>
                  <a:cubicBezTo>
                    <a:pt x="417" y="4935"/>
                    <a:pt x="478" y="4996"/>
                    <a:pt x="490" y="5069"/>
                  </a:cubicBezTo>
                  <a:cubicBezTo>
                    <a:pt x="484" y="5070"/>
                    <a:pt x="478" y="5070"/>
                    <a:pt x="472" y="5070"/>
                  </a:cubicBezTo>
                  <a:cubicBezTo>
                    <a:pt x="312" y="5070"/>
                    <a:pt x="228" y="4920"/>
                    <a:pt x="86" y="4849"/>
                  </a:cubicBezTo>
                  <a:lnTo>
                    <a:pt x="86" y="4849"/>
                  </a:lnTo>
                  <a:cubicBezTo>
                    <a:pt x="171" y="5150"/>
                    <a:pt x="753" y="5523"/>
                    <a:pt x="1133" y="5523"/>
                  </a:cubicBezTo>
                  <a:cubicBezTo>
                    <a:pt x="1139" y="5523"/>
                    <a:pt x="1145" y="5522"/>
                    <a:pt x="1151" y="5522"/>
                  </a:cubicBezTo>
                  <a:cubicBezTo>
                    <a:pt x="1029" y="5339"/>
                    <a:pt x="809" y="5326"/>
                    <a:pt x="662" y="5192"/>
                  </a:cubicBezTo>
                  <a:cubicBezTo>
                    <a:pt x="711" y="5179"/>
                    <a:pt x="809" y="5167"/>
                    <a:pt x="698" y="5106"/>
                  </a:cubicBezTo>
                  <a:cubicBezTo>
                    <a:pt x="527" y="5008"/>
                    <a:pt x="515" y="4837"/>
                    <a:pt x="515" y="4665"/>
                  </a:cubicBezTo>
                  <a:cubicBezTo>
                    <a:pt x="490" y="4494"/>
                    <a:pt x="515" y="4322"/>
                    <a:pt x="564" y="4151"/>
                  </a:cubicBezTo>
                  <a:cubicBezTo>
                    <a:pt x="649" y="4041"/>
                    <a:pt x="539" y="4065"/>
                    <a:pt x="490" y="4041"/>
                  </a:cubicBezTo>
                  <a:lnTo>
                    <a:pt x="490" y="4041"/>
                  </a:lnTo>
                  <a:lnTo>
                    <a:pt x="502" y="4053"/>
                  </a:lnTo>
                  <a:cubicBezTo>
                    <a:pt x="490" y="4053"/>
                    <a:pt x="478" y="4041"/>
                    <a:pt x="478" y="4029"/>
                  </a:cubicBezTo>
                  <a:lnTo>
                    <a:pt x="478" y="4029"/>
                  </a:lnTo>
                  <a:cubicBezTo>
                    <a:pt x="478" y="4029"/>
                    <a:pt x="490" y="4041"/>
                    <a:pt x="490" y="4041"/>
                  </a:cubicBezTo>
                  <a:lnTo>
                    <a:pt x="478" y="4016"/>
                  </a:lnTo>
                  <a:lnTo>
                    <a:pt x="478" y="3796"/>
                  </a:lnTo>
                  <a:cubicBezTo>
                    <a:pt x="600" y="3796"/>
                    <a:pt x="564" y="3735"/>
                    <a:pt x="527" y="3673"/>
                  </a:cubicBezTo>
                  <a:lnTo>
                    <a:pt x="404" y="3147"/>
                  </a:lnTo>
                  <a:lnTo>
                    <a:pt x="392" y="3110"/>
                  </a:lnTo>
                  <a:cubicBezTo>
                    <a:pt x="466" y="2853"/>
                    <a:pt x="551" y="2596"/>
                    <a:pt x="429" y="2327"/>
                  </a:cubicBezTo>
                  <a:cubicBezTo>
                    <a:pt x="429" y="2290"/>
                    <a:pt x="429" y="2253"/>
                    <a:pt x="392" y="2241"/>
                  </a:cubicBezTo>
                  <a:cubicBezTo>
                    <a:pt x="380" y="2094"/>
                    <a:pt x="356" y="1947"/>
                    <a:pt x="343" y="1812"/>
                  </a:cubicBezTo>
                  <a:cubicBezTo>
                    <a:pt x="368" y="1714"/>
                    <a:pt x="331" y="1616"/>
                    <a:pt x="343" y="1531"/>
                  </a:cubicBezTo>
                  <a:lnTo>
                    <a:pt x="343" y="1531"/>
                  </a:lnTo>
                  <a:cubicBezTo>
                    <a:pt x="441" y="1800"/>
                    <a:pt x="417" y="2106"/>
                    <a:pt x="539" y="2376"/>
                  </a:cubicBezTo>
                  <a:cubicBezTo>
                    <a:pt x="551" y="2388"/>
                    <a:pt x="551" y="2388"/>
                    <a:pt x="564" y="2388"/>
                  </a:cubicBezTo>
                  <a:cubicBezTo>
                    <a:pt x="551" y="2547"/>
                    <a:pt x="551" y="2547"/>
                    <a:pt x="649" y="2547"/>
                  </a:cubicBezTo>
                  <a:lnTo>
                    <a:pt x="649" y="2376"/>
                  </a:lnTo>
                  <a:lnTo>
                    <a:pt x="649" y="2290"/>
                  </a:lnTo>
                  <a:cubicBezTo>
                    <a:pt x="662" y="2180"/>
                    <a:pt x="649" y="2069"/>
                    <a:pt x="613" y="1959"/>
                  </a:cubicBezTo>
                  <a:cubicBezTo>
                    <a:pt x="539" y="1286"/>
                    <a:pt x="307" y="661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4814;p36">
              <a:extLst>
                <a:ext uri="{FF2B5EF4-FFF2-40B4-BE49-F238E27FC236}">
                  <a16:creationId xmlns:a16="http://schemas.microsoft.com/office/drawing/2014/main" id="{BCF10039-B139-F09C-E3AD-FF6033D9AEAD}"/>
                </a:ext>
              </a:extLst>
            </p:cNvPr>
            <p:cNvSpPr/>
            <p:nvPr/>
          </p:nvSpPr>
          <p:spPr>
            <a:xfrm>
              <a:off x="6600075" y="987075"/>
              <a:ext cx="30650" cy="22375"/>
            </a:xfrm>
            <a:custGeom>
              <a:avLst/>
              <a:gdLst/>
              <a:ahLst/>
              <a:cxnLst/>
              <a:rect l="l" t="t" r="r" b="b"/>
              <a:pathLst>
                <a:path w="1226" h="895" extrusionOk="0">
                  <a:moveTo>
                    <a:pt x="1" y="0"/>
                  </a:moveTo>
                  <a:lnTo>
                    <a:pt x="1" y="0"/>
                  </a:lnTo>
                  <a:cubicBezTo>
                    <a:pt x="442" y="245"/>
                    <a:pt x="821" y="600"/>
                    <a:pt x="1225" y="894"/>
                  </a:cubicBezTo>
                  <a:cubicBezTo>
                    <a:pt x="919" y="478"/>
                    <a:pt x="491" y="172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4815;p36">
              <a:extLst>
                <a:ext uri="{FF2B5EF4-FFF2-40B4-BE49-F238E27FC236}">
                  <a16:creationId xmlns:a16="http://schemas.microsoft.com/office/drawing/2014/main" id="{63A55A3A-A989-6A8F-E4DF-68E143BA11CC}"/>
                </a:ext>
              </a:extLst>
            </p:cNvPr>
            <p:cNvSpPr/>
            <p:nvPr/>
          </p:nvSpPr>
          <p:spPr>
            <a:xfrm>
              <a:off x="6558450" y="912675"/>
              <a:ext cx="26650" cy="6300"/>
            </a:xfrm>
            <a:custGeom>
              <a:avLst/>
              <a:gdLst/>
              <a:ahLst/>
              <a:cxnLst/>
              <a:rect l="l" t="t" r="r" b="b"/>
              <a:pathLst>
                <a:path w="1066" h="252" extrusionOk="0">
                  <a:moveTo>
                    <a:pt x="203" y="1"/>
                  </a:moveTo>
                  <a:cubicBezTo>
                    <a:pt x="137" y="1"/>
                    <a:pt x="70" y="8"/>
                    <a:pt x="1" y="26"/>
                  </a:cubicBezTo>
                  <a:cubicBezTo>
                    <a:pt x="163" y="152"/>
                    <a:pt x="570" y="251"/>
                    <a:pt x="842" y="251"/>
                  </a:cubicBezTo>
                  <a:cubicBezTo>
                    <a:pt x="940" y="251"/>
                    <a:pt x="1021" y="238"/>
                    <a:pt x="1066" y="209"/>
                  </a:cubicBezTo>
                  <a:cubicBezTo>
                    <a:pt x="774" y="159"/>
                    <a:pt x="507" y="1"/>
                    <a:pt x="20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4816;p36">
              <a:extLst>
                <a:ext uri="{FF2B5EF4-FFF2-40B4-BE49-F238E27FC236}">
                  <a16:creationId xmlns:a16="http://schemas.microsoft.com/office/drawing/2014/main" id="{69608749-0F34-6D78-CD13-0E5B9203D4BA}"/>
                </a:ext>
              </a:extLst>
            </p:cNvPr>
            <p:cNvSpPr/>
            <p:nvPr/>
          </p:nvSpPr>
          <p:spPr>
            <a:xfrm>
              <a:off x="6204900" y="1186025"/>
              <a:ext cx="61250" cy="56850"/>
            </a:xfrm>
            <a:custGeom>
              <a:avLst/>
              <a:gdLst/>
              <a:ahLst/>
              <a:cxnLst/>
              <a:rect l="l" t="t" r="r" b="b"/>
              <a:pathLst>
                <a:path w="2450" h="2274" extrusionOk="0">
                  <a:moveTo>
                    <a:pt x="1" y="1"/>
                  </a:moveTo>
                  <a:lnTo>
                    <a:pt x="74" y="148"/>
                  </a:lnTo>
                  <a:lnTo>
                    <a:pt x="258" y="319"/>
                  </a:lnTo>
                  <a:lnTo>
                    <a:pt x="307" y="356"/>
                  </a:lnTo>
                  <a:cubicBezTo>
                    <a:pt x="283" y="527"/>
                    <a:pt x="442" y="540"/>
                    <a:pt x="552" y="613"/>
                  </a:cubicBezTo>
                  <a:lnTo>
                    <a:pt x="944" y="1005"/>
                  </a:lnTo>
                  <a:cubicBezTo>
                    <a:pt x="1029" y="1042"/>
                    <a:pt x="1054" y="1127"/>
                    <a:pt x="1127" y="1164"/>
                  </a:cubicBezTo>
                  <a:cubicBezTo>
                    <a:pt x="1176" y="1213"/>
                    <a:pt x="1176" y="1287"/>
                    <a:pt x="1262" y="1299"/>
                  </a:cubicBezTo>
                  <a:cubicBezTo>
                    <a:pt x="1273" y="1341"/>
                    <a:pt x="1293" y="1375"/>
                    <a:pt x="1330" y="1375"/>
                  </a:cubicBezTo>
                  <a:cubicBezTo>
                    <a:pt x="1335" y="1375"/>
                    <a:pt x="1341" y="1374"/>
                    <a:pt x="1348" y="1372"/>
                  </a:cubicBezTo>
                  <a:lnTo>
                    <a:pt x="1458" y="1531"/>
                  </a:lnTo>
                  <a:lnTo>
                    <a:pt x="1507" y="1568"/>
                  </a:lnTo>
                  <a:cubicBezTo>
                    <a:pt x="1519" y="1617"/>
                    <a:pt x="1556" y="1642"/>
                    <a:pt x="1593" y="1654"/>
                  </a:cubicBezTo>
                  <a:lnTo>
                    <a:pt x="1727" y="1752"/>
                  </a:lnTo>
                  <a:cubicBezTo>
                    <a:pt x="1740" y="1825"/>
                    <a:pt x="1801" y="1838"/>
                    <a:pt x="1850" y="1874"/>
                  </a:cubicBezTo>
                  <a:cubicBezTo>
                    <a:pt x="1886" y="1911"/>
                    <a:pt x="1972" y="1923"/>
                    <a:pt x="1984" y="1997"/>
                  </a:cubicBezTo>
                  <a:lnTo>
                    <a:pt x="2193" y="2144"/>
                  </a:lnTo>
                  <a:cubicBezTo>
                    <a:pt x="2245" y="2186"/>
                    <a:pt x="2280" y="2273"/>
                    <a:pt x="2343" y="2273"/>
                  </a:cubicBezTo>
                  <a:cubicBezTo>
                    <a:pt x="2353" y="2273"/>
                    <a:pt x="2364" y="2271"/>
                    <a:pt x="2376" y="2266"/>
                  </a:cubicBezTo>
                  <a:cubicBezTo>
                    <a:pt x="2450" y="2229"/>
                    <a:pt x="2340" y="2180"/>
                    <a:pt x="2327" y="2131"/>
                  </a:cubicBezTo>
                  <a:lnTo>
                    <a:pt x="2254" y="2107"/>
                  </a:lnTo>
                  <a:cubicBezTo>
                    <a:pt x="2254" y="2033"/>
                    <a:pt x="2193" y="2033"/>
                    <a:pt x="2156" y="2009"/>
                  </a:cubicBezTo>
                  <a:cubicBezTo>
                    <a:pt x="2107" y="1972"/>
                    <a:pt x="2058" y="1935"/>
                    <a:pt x="2033" y="1874"/>
                  </a:cubicBezTo>
                  <a:lnTo>
                    <a:pt x="1654" y="1568"/>
                  </a:lnTo>
                  <a:lnTo>
                    <a:pt x="1556" y="1482"/>
                  </a:lnTo>
                  <a:lnTo>
                    <a:pt x="1384" y="1299"/>
                  </a:lnTo>
                  <a:cubicBezTo>
                    <a:pt x="1078" y="944"/>
                    <a:pt x="723" y="638"/>
                    <a:pt x="380" y="319"/>
                  </a:cubicBezTo>
                  <a:cubicBezTo>
                    <a:pt x="295" y="172"/>
                    <a:pt x="160" y="62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4817;p36">
              <a:extLst>
                <a:ext uri="{FF2B5EF4-FFF2-40B4-BE49-F238E27FC236}">
                  <a16:creationId xmlns:a16="http://schemas.microsoft.com/office/drawing/2014/main" id="{4DB20A24-E716-BD44-BF48-2BA4782F0B3D}"/>
                </a:ext>
              </a:extLst>
            </p:cNvPr>
            <p:cNvSpPr/>
            <p:nvPr/>
          </p:nvSpPr>
          <p:spPr>
            <a:xfrm>
              <a:off x="6471225" y="970700"/>
              <a:ext cx="16850" cy="18300"/>
            </a:xfrm>
            <a:custGeom>
              <a:avLst/>
              <a:gdLst/>
              <a:ahLst/>
              <a:cxnLst/>
              <a:rect l="l" t="t" r="r" b="b"/>
              <a:pathLst>
                <a:path w="674" h="732" extrusionOk="0">
                  <a:moveTo>
                    <a:pt x="534" y="0"/>
                  </a:moveTo>
                  <a:cubicBezTo>
                    <a:pt x="490" y="0"/>
                    <a:pt x="463" y="46"/>
                    <a:pt x="453" y="117"/>
                  </a:cubicBezTo>
                  <a:cubicBezTo>
                    <a:pt x="429" y="264"/>
                    <a:pt x="221" y="325"/>
                    <a:pt x="233" y="508"/>
                  </a:cubicBezTo>
                  <a:lnTo>
                    <a:pt x="184" y="508"/>
                  </a:lnTo>
                  <a:cubicBezTo>
                    <a:pt x="164" y="500"/>
                    <a:pt x="149" y="497"/>
                    <a:pt x="139" y="497"/>
                  </a:cubicBezTo>
                  <a:cubicBezTo>
                    <a:pt x="86" y="497"/>
                    <a:pt x="141" y="586"/>
                    <a:pt x="110" y="606"/>
                  </a:cubicBezTo>
                  <a:cubicBezTo>
                    <a:pt x="37" y="606"/>
                    <a:pt x="0" y="643"/>
                    <a:pt x="37" y="704"/>
                  </a:cubicBezTo>
                  <a:cubicBezTo>
                    <a:pt x="45" y="724"/>
                    <a:pt x="57" y="731"/>
                    <a:pt x="70" y="731"/>
                  </a:cubicBezTo>
                  <a:cubicBezTo>
                    <a:pt x="100" y="731"/>
                    <a:pt x="138" y="700"/>
                    <a:pt x="172" y="692"/>
                  </a:cubicBezTo>
                  <a:lnTo>
                    <a:pt x="294" y="692"/>
                  </a:lnTo>
                  <a:cubicBezTo>
                    <a:pt x="380" y="668"/>
                    <a:pt x="380" y="594"/>
                    <a:pt x="392" y="533"/>
                  </a:cubicBezTo>
                  <a:cubicBezTo>
                    <a:pt x="527" y="447"/>
                    <a:pt x="514" y="276"/>
                    <a:pt x="625" y="178"/>
                  </a:cubicBezTo>
                  <a:cubicBezTo>
                    <a:pt x="674" y="129"/>
                    <a:pt x="625" y="19"/>
                    <a:pt x="563" y="6"/>
                  </a:cubicBezTo>
                  <a:cubicBezTo>
                    <a:pt x="553" y="2"/>
                    <a:pt x="543" y="0"/>
                    <a:pt x="53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4818;p36">
              <a:extLst>
                <a:ext uri="{FF2B5EF4-FFF2-40B4-BE49-F238E27FC236}">
                  <a16:creationId xmlns:a16="http://schemas.microsoft.com/office/drawing/2014/main" id="{84A9C59E-EF63-954A-9AB2-840D51546FDF}"/>
                </a:ext>
              </a:extLst>
            </p:cNvPr>
            <p:cNvSpPr/>
            <p:nvPr/>
          </p:nvSpPr>
          <p:spPr>
            <a:xfrm>
              <a:off x="6189300" y="1200325"/>
              <a:ext cx="63700" cy="57950"/>
            </a:xfrm>
            <a:custGeom>
              <a:avLst/>
              <a:gdLst/>
              <a:ahLst/>
              <a:cxnLst/>
              <a:rect l="l" t="t" r="r" b="b"/>
              <a:pathLst>
                <a:path w="2548" h="2318" extrusionOk="0">
                  <a:moveTo>
                    <a:pt x="40" y="1"/>
                  </a:moveTo>
                  <a:cubicBezTo>
                    <a:pt x="17" y="1"/>
                    <a:pt x="9" y="36"/>
                    <a:pt x="0" y="78"/>
                  </a:cubicBezTo>
                  <a:lnTo>
                    <a:pt x="147" y="200"/>
                  </a:lnTo>
                  <a:cubicBezTo>
                    <a:pt x="147" y="323"/>
                    <a:pt x="258" y="335"/>
                    <a:pt x="294" y="396"/>
                  </a:cubicBezTo>
                  <a:cubicBezTo>
                    <a:pt x="294" y="408"/>
                    <a:pt x="307" y="421"/>
                    <a:pt x="307" y="433"/>
                  </a:cubicBezTo>
                  <a:lnTo>
                    <a:pt x="356" y="445"/>
                  </a:lnTo>
                  <a:cubicBezTo>
                    <a:pt x="502" y="617"/>
                    <a:pt x="649" y="764"/>
                    <a:pt x="821" y="910"/>
                  </a:cubicBezTo>
                  <a:cubicBezTo>
                    <a:pt x="894" y="1045"/>
                    <a:pt x="1017" y="1155"/>
                    <a:pt x="1151" y="1217"/>
                  </a:cubicBezTo>
                  <a:cubicBezTo>
                    <a:pt x="1151" y="1229"/>
                    <a:pt x="1164" y="1241"/>
                    <a:pt x="1164" y="1253"/>
                  </a:cubicBezTo>
                  <a:cubicBezTo>
                    <a:pt x="1262" y="1400"/>
                    <a:pt x="1384" y="1510"/>
                    <a:pt x="1519" y="1596"/>
                  </a:cubicBezTo>
                  <a:cubicBezTo>
                    <a:pt x="1530" y="1674"/>
                    <a:pt x="1592" y="1732"/>
                    <a:pt x="1668" y="1732"/>
                  </a:cubicBezTo>
                  <a:cubicBezTo>
                    <a:pt x="1676" y="1732"/>
                    <a:pt x="1683" y="1732"/>
                    <a:pt x="1690" y="1731"/>
                  </a:cubicBezTo>
                  <a:cubicBezTo>
                    <a:pt x="1727" y="1780"/>
                    <a:pt x="1764" y="1829"/>
                    <a:pt x="1813" y="1865"/>
                  </a:cubicBezTo>
                  <a:lnTo>
                    <a:pt x="2033" y="2037"/>
                  </a:lnTo>
                  <a:cubicBezTo>
                    <a:pt x="2045" y="2110"/>
                    <a:pt x="2119" y="2086"/>
                    <a:pt x="2155" y="2123"/>
                  </a:cubicBezTo>
                  <a:cubicBezTo>
                    <a:pt x="2229" y="2196"/>
                    <a:pt x="2327" y="2257"/>
                    <a:pt x="2425" y="2294"/>
                  </a:cubicBezTo>
                  <a:cubicBezTo>
                    <a:pt x="2453" y="2294"/>
                    <a:pt x="2489" y="2318"/>
                    <a:pt x="2514" y="2318"/>
                  </a:cubicBezTo>
                  <a:cubicBezTo>
                    <a:pt x="2534" y="2318"/>
                    <a:pt x="2547" y="2304"/>
                    <a:pt x="2547" y="2257"/>
                  </a:cubicBezTo>
                  <a:lnTo>
                    <a:pt x="2510" y="2221"/>
                  </a:lnTo>
                  <a:cubicBezTo>
                    <a:pt x="2462" y="2159"/>
                    <a:pt x="2400" y="2110"/>
                    <a:pt x="2327" y="2086"/>
                  </a:cubicBezTo>
                  <a:cubicBezTo>
                    <a:pt x="2229" y="1976"/>
                    <a:pt x="2094" y="1914"/>
                    <a:pt x="1996" y="1792"/>
                  </a:cubicBezTo>
                  <a:cubicBezTo>
                    <a:pt x="1923" y="1706"/>
                    <a:pt x="1825" y="1645"/>
                    <a:pt x="1727" y="1608"/>
                  </a:cubicBezTo>
                  <a:cubicBezTo>
                    <a:pt x="1592" y="1461"/>
                    <a:pt x="1519" y="1253"/>
                    <a:pt x="1298" y="1217"/>
                  </a:cubicBezTo>
                  <a:cubicBezTo>
                    <a:pt x="1277" y="1185"/>
                    <a:pt x="1265" y="1153"/>
                    <a:pt x="1230" y="1153"/>
                  </a:cubicBezTo>
                  <a:cubicBezTo>
                    <a:pt x="1225" y="1153"/>
                    <a:pt x="1219" y="1154"/>
                    <a:pt x="1213" y="1155"/>
                  </a:cubicBezTo>
                  <a:cubicBezTo>
                    <a:pt x="1213" y="1143"/>
                    <a:pt x="1188" y="1131"/>
                    <a:pt x="1176" y="1119"/>
                  </a:cubicBezTo>
                  <a:cubicBezTo>
                    <a:pt x="1176" y="1106"/>
                    <a:pt x="1164" y="1094"/>
                    <a:pt x="1164" y="1082"/>
                  </a:cubicBezTo>
                  <a:cubicBezTo>
                    <a:pt x="1164" y="1033"/>
                    <a:pt x="1127" y="996"/>
                    <a:pt x="1078" y="996"/>
                  </a:cubicBezTo>
                  <a:lnTo>
                    <a:pt x="1041" y="959"/>
                  </a:lnTo>
                  <a:cubicBezTo>
                    <a:pt x="1017" y="825"/>
                    <a:pt x="894" y="800"/>
                    <a:pt x="809" y="739"/>
                  </a:cubicBezTo>
                  <a:lnTo>
                    <a:pt x="772" y="702"/>
                  </a:lnTo>
                  <a:cubicBezTo>
                    <a:pt x="760" y="555"/>
                    <a:pt x="649" y="445"/>
                    <a:pt x="502" y="433"/>
                  </a:cubicBezTo>
                  <a:lnTo>
                    <a:pt x="478" y="396"/>
                  </a:lnTo>
                  <a:lnTo>
                    <a:pt x="221" y="164"/>
                  </a:lnTo>
                  <a:cubicBezTo>
                    <a:pt x="184" y="115"/>
                    <a:pt x="135" y="66"/>
                    <a:pt x="86" y="29"/>
                  </a:cubicBezTo>
                  <a:cubicBezTo>
                    <a:pt x="66" y="9"/>
                    <a:pt x="52" y="1"/>
                    <a:pt x="4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4819;p36">
              <a:extLst>
                <a:ext uri="{FF2B5EF4-FFF2-40B4-BE49-F238E27FC236}">
                  <a16:creationId xmlns:a16="http://schemas.microsoft.com/office/drawing/2014/main" id="{D38E7207-4328-D336-F662-F00FD845AF54}"/>
                </a:ext>
              </a:extLst>
            </p:cNvPr>
            <p:cNvSpPr/>
            <p:nvPr/>
          </p:nvSpPr>
          <p:spPr>
            <a:xfrm>
              <a:off x="6196950" y="121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4820;p36">
              <a:extLst>
                <a:ext uri="{FF2B5EF4-FFF2-40B4-BE49-F238E27FC236}">
                  <a16:creationId xmlns:a16="http://schemas.microsoft.com/office/drawing/2014/main" id="{486EBC5E-DFFF-29EE-1381-CF63E308EA25}"/>
                </a:ext>
              </a:extLst>
            </p:cNvPr>
            <p:cNvSpPr/>
            <p:nvPr/>
          </p:nvSpPr>
          <p:spPr>
            <a:xfrm>
              <a:off x="6408150" y="1198575"/>
              <a:ext cx="40125" cy="50550"/>
            </a:xfrm>
            <a:custGeom>
              <a:avLst/>
              <a:gdLst/>
              <a:ahLst/>
              <a:cxnLst/>
              <a:rect l="l" t="t" r="r" b="b"/>
              <a:pathLst>
                <a:path w="1605" h="2022" extrusionOk="0">
                  <a:moveTo>
                    <a:pt x="1" y="1"/>
                  </a:moveTo>
                  <a:cubicBezTo>
                    <a:pt x="1" y="258"/>
                    <a:pt x="185" y="380"/>
                    <a:pt x="344" y="515"/>
                  </a:cubicBezTo>
                  <a:lnTo>
                    <a:pt x="515" y="601"/>
                  </a:lnTo>
                  <a:cubicBezTo>
                    <a:pt x="576" y="638"/>
                    <a:pt x="589" y="711"/>
                    <a:pt x="638" y="772"/>
                  </a:cubicBezTo>
                  <a:lnTo>
                    <a:pt x="772" y="895"/>
                  </a:lnTo>
                  <a:cubicBezTo>
                    <a:pt x="1078" y="1262"/>
                    <a:pt x="1348" y="1629"/>
                    <a:pt x="1605" y="2021"/>
                  </a:cubicBezTo>
                  <a:cubicBezTo>
                    <a:pt x="1433" y="1580"/>
                    <a:pt x="1164" y="1189"/>
                    <a:pt x="833" y="846"/>
                  </a:cubicBezTo>
                  <a:cubicBezTo>
                    <a:pt x="809" y="797"/>
                    <a:pt x="772" y="760"/>
                    <a:pt x="711" y="760"/>
                  </a:cubicBezTo>
                  <a:cubicBezTo>
                    <a:pt x="748" y="638"/>
                    <a:pt x="674" y="576"/>
                    <a:pt x="564" y="552"/>
                  </a:cubicBezTo>
                  <a:cubicBezTo>
                    <a:pt x="503" y="503"/>
                    <a:pt x="429" y="466"/>
                    <a:pt x="356" y="454"/>
                  </a:cubicBezTo>
                  <a:cubicBezTo>
                    <a:pt x="270" y="283"/>
                    <a:pt x="74" y="185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4821;p36">
              <a:extLst>
                <a:ext uri="{FF2B5EF4-FFF2-40B4-BE49-F238E27FC236}">
                  <a16:creationId xmlns:a16="http://schemas.microsoft.com/office/drawing/2014/main" id="{51E49542-522A-6D0B-3D2B-015A6FF6F688}"/>
                </a:ext>
              </a:extLst>
            </p:cNvPr>
            <p:cNvSpPr/>
            <p:nvPr/>
          </p:nvSpPr>
          <p:spPr>
            <a:xfrm>
              <a:off x="6491725" y="989250"/>
              <a:ext cx="21750" cy="5575"/>
            </a:xfrm>
            <a:custGeom>
              <a:avLst/>
              <a:gdLst/>
              <a:ahLst/>
              <a:cxnLst/>
              <a:rect l="l" t="t" r="r" b="b"/>
              <a:pathLst>
                <a:path w="870" h="223" extrusionOk="0">
                  <a:moveTo>
                    <a:pt x="519" y="0"/>
                  </a:moveTo>
                  <a:cubicBezTo>
                    <a:pt x="360" y="0"/>
                    <a:pt x="201" y="43"/>
                    <a:pt x="62" y="134"/>
                  </a:cubicBezTo>
                  <a:cubicBezTo>
                    <a:pt x="25" y="146"/>
                    <a:pt x="1" y="183"/>
                    <a:pt x="1" y="219"/>
                  </a:cubicBezTo>
                  <a:cubicBezTo>
                    <a:pt x="26" y="221"/>
                    <a:pt x="51" y="222"/>
                    <a:pt x="75" y="222"/>
                  </a:cubicBezTo>
                  <a:cubicBezTo>
                    <a:pt x="351" y="222"/>
                    <a:pt x="600" y="106"/>
                    <a:pt x="870" y="73"/>
                  </a:cubicBezTo>
                  <a:cubicBezTo>
                    <a:pt x="759" y="25"/>
                    <a:pt x="639" y="0"/>
                    <a:pt x="51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4822;p36">
              <a:extLst>
                <a:ext uri="{FF2B5EF4-FFF2-40B4-BE49-F238E27FC236}">
                  <a16:creationId xmlns:a16="http://schemas.microsoft.com/office/drawing/2014/main" id="{E71CFB1E-6B79-8879-52B9-A803EE1CF6C5}"/>
                </a:ext>
              </a:extLst>
            </p:cNvPr>
            <p:cNvSpPr/>
            <p:nvPr/>
          </p:nvSpPr>
          <p:spPr>
            <a:xfrm>
              <a:off x="6492350" y="923025"/>
              <a:ext cx="30000" cy="17550"/>
            </a:xfrm>
            <a:custGeom>
              <a:avLst/>
              <a:gdLst/>
              <a:ahLst/>
              <a:cxnLst/>
              <a:rect l="l" t="t" r="r" b="b"/>
              <a:pathLst>
                <a:path w="1200" h="702" extrusionOk="0">
                  <a:moveTo>
                    <a:pt x="120" y="0"/>
                  </a:moveTo>
                  <a:cubicBezTo>
                    <a:pt x="80" y="0"/>
                    <a:pt x="40" y="10"/>
                    <a:pt x="24" y="65"/>
                  </a:cubicBezTo>
                  <a:cubicBezTo>
                    <a:pt x="0" y="138"/>
                    <a:pt x="98" y="150"/>
                    <a:pt x="135" y="199"/>
                  </a:cubicBezTo>
                  <a:cubicBezTo>
                    <a:pt x="147" y="224"/>
                    <a:pt x="196" y="212"/>
                    <a:pt x="233" y="224"/>
                  </a:cubicBezTo>
                  <a:cubicBezTo>
                    <a:pt x="233" y="236"/>
                    <a:pt x="233" y="273"/>
                    <a:pt x="245" y="285"/>
                  </a:cubicBezTo>
                  <a:cubicBezTo>
                    <a:pt x="441" y="322"/>
                    <a:pt x="637" y="358"/>
                    <a:pt x="845" y="395"/>
                  </a:cubicBezTo>
                  <a:cubicBezTo>
                    <a:pt x="845" y="395"/>
                    <a:pt x="869" y="371"/>
                    <a:pt x="882" y="358"/>
                  </a:cubicBezTo>
                  <a:cubicBezTo>
                    <a:pt x="906" y="481"/>
                    <a:pt x="955" y="591"/>
                    <a:pt x="1028" y="701"/>
                  </a:cubicBezTo>
                  <a:cubicBezTo>
                    <a:pt x="1041" y="603"/>
                    <a:pt x="1200" y="542"/>
                    <a:pt x="1126" y="481"/>
                  </a:cubicBezTo>
                  <a:cubicBezTo>
                    <a:pt x="1053" y="432"/>
                    <a:pt x="1004" y="309"/>
                    <a:pt x="894" y="309"/>
                  </a:cubicBezTo>
                  <a:cubicBezTo>
                    <a:pt x="710" y="212"/>
                    <a:pt x="490" y="175"/>
                    <a:pt x="331" y="40"/>
                  </a:cubicBezTo>
                  <a:cubicBezTo>
                    <a:pt x="306" y="7"/>
                    <a:pt x="271" y="2"/>
                    <a:pt x="235" y="2"/>
                  </a:cubicBezTo>
                  <a:cubicBezTo>
                    <a:pt x="218" y="2"/>
                    <a:pt x="200" y="3"/>
                    <a:pt x="184" y="3"/>
                  </a:cubicBezTo>
                  <a:cubicBezTo>
                    <a:pt x="166" y="3"/>
                    <a:pt x="143" y="0"/>
                    <a:pt x="12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4823;p36">
              <a:extLst>
                <a:ext uri="{FF2B5EF4-FFF2-40B4-BE49-F238E27FC236}">
                  <a16:creationId xmlns:a16="http://schemas.microsoft.com/office/drawing/2014/main" id="{F2DDB61E-8BA7-3C9C-4261-E7105A413108}"/>
                </a:ext>
              </a:extLst>
            </p:cNvPr>
            <p:cNvSpPr/>
            <p:nvPr/>
          </p:nvSpPr>
          <p:spPr>
            <a:xfrm>
              <a:off x="6488050" y="1219025"/>
              <a:ext cx="11050" cy="26425"/>
            </a:xfrm>
            <a:custGeom>
              <a:avLst/>
              <a:gdLst/>
              <a:ahLst/>
              <a:cxnLst/>
              <a:rect l="l" t="t" r="r" b="b"/>
              <a:pathLst>
                <a:path w="442" h="1057" extrusionOk="0">
                  <a:moveTo>
                    <a:pt x="72" y="1"/>
                  </a:moveTo>
                  <a:cubicBezTo>
                    <a:pt x="65" y="1"/>
                    <a:pt x="58" y="2"/>
                    <a:pt x="50" y="3"/>
                  </a:cubicBezTo>
                  <a:cubicBezTo>
                    <a:pt x="13" y="16"/>
                    <a:pt x="1" y="64"/>
                    <a:pt x="37" y="89"/>
                  </a:cubicBezTo>
                  <a:cubicBezTo>
                    <a:pt x="258" y="371"/>
                    <a:pt x="307" y="726"/>
                    <a:pt x="429" y="1056"/>
                  </a:cubicBezTo>
                  <a:cubicBezTo>
                    <a:pt x="441" y="701"/>
                    <a:pt x="343" y="358"/>
                    <a:pt x="160" y="64"/>
                  </a:cubicBezTo>
                  <a:cubicBezTo>
                    <a:pt x="139" y="33"/>
                    <a:pt x="117" y="1"/>
                    <a:pt x="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4824;p36">
              <a:extLst>
                <a:ext uri="{FF2B5EF4-FFF2-40B4-BE49-F238E27FC236}">
                  <a16:creationId xmlns:a16="http://schemas.microsoft.com/office/drawing/2014/main" id="{6FB15C32-E505-5C50-DFED-66A3728125A2}"/>
                </a:ext>
              </a:extLst>
            </p:cNvPr>
            <p:cNvSpPr/>
            <p:nvPr/>
          </p:nvSpPr>
          <p:spPr>
            <a:xfrm>
              <a:off x="6463875" y="1051125"/>
              <a:ext cx="23600" cy="16875"/>
            </a:xfrm>
            <a:custGeom>
              <a:avLst/>
              <a:gdLst/>
              <a:ahLst/>
              <a:cxnLst/>
              <a:rect l="l" t="t" r="r" b="b"/>
              <a:pathLst>
                <a:path w="944" h="675" extrusionOk="0">
                  <a:moveTo>
                    <a:pt x="862" y="0"/>
                  </a:moveTo>
                  <a:cubicBezTo>
                    <a:pt x="842" y="0"/>
                    <a:pt x="821" y="10"/>
                    <a:pt x="796" y="22"/>
                  </a:cubicBezTo>
                  <a:cubicBezTo>
                    <a:pt x="502" y="181"/>
                    <a:pt x="233" y="401"/>
                    <a:pt x="0" y="659"/>
                  </a:cubicBezTo>
                  <a:cubicBezTo>
                    <a:pt x="30" y="670"/>
                    <a:pt x="53" y="674"/>
                    <a:pt x="71" y="674"/>
                  </a:cubicBezTo>
                  <a:cubicBezTo>
                    <a:pt x="113" y="674"/>
                    <a:pt x="130" y="651"/>
                    <a:pt x="147" y="634"/>
                  </a:cubicBezTo>
                  <a:cubicBezTo>
                    <a:pt x="368" y="438"/>
                    <a:pt x="576" y="205"/>
                    <a:pt x="870" y="108"/>
                  </a:cubicBezTo>
                  <a:cubicBezTo>
                    <a:pt x="906" y="108"/>
                    <a:pt x="943" y="71"/>
                    <a:pt x="919" y="34"/>
                  </a:cubicBezTo>
                  <a:cubicBezTo>
                    <a:pt x="900" y="10"/>
                    <a:pt x="882" y="0"/>
                    <a:pt x="8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4825;p36">
              <a:extLst>
                <a:ext uri="{FF2B5EF4-FFF2-40B4-BE49-F238E27FC236}">
                  <a16:creationId xmlns:a16="http://schemas.microsoft.com/office/drawing/2014/main" id="{A6FBE083-F94E-24DA-8B0F-C5E3185BA96B}"/>
                </a:ext>
              </a:extLst>
            </p:cNvPr>
            <p:cNvSpPr/>
            <p:nvPr/>
          </p:nvSpPr>
          <p:spPr>
            <a:xfrm>
              <a:off x="6386425" y="1169200"/>
              <a:ext cx="20225" cy="17775"/>
            </a:xfrm>
            <a:custGeom>
              <a:avLst/>
              <a:gdLst/>
              <a:ahLst/>
              <a:cxnLst/>
              <a:rect l="l" t="t" r="r" b="b"/>
              <a:pathLst>
                <a:path w="809" h="711" extrusionOk="0">
                  <a:moveTo>
                    <a:pt x="1" y="0"/>
                  </a:moveTo>
                  <a:lnTo>
                    <a:pt x="1" y="0"/>
                  </a:lnTo>
                  <a:cubicBezTo>
                    <a:pt x="294" y="209"/>
                    <a:pt x="564" y="454"/>
                    <a:pt x="809" y="711"/>
                  </a:cubicBezTo>
                  <a:cubicBezTo>
                    <a:pt x="650" y="368"/>
                    <a:pt x="356" y="11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4826;p36">
              <a:extLst>
                <a:ext uri="{FF2B5EF4-FFF2-40B4-BE49-F238E27FC236}">
                  <a16:creationId xmlns:a16="http://schemas.microsoft.com/office/drawing/2014/main" id="{A190FD68-1A20-F2C5-5813-902F9F5657BE}"/>
                </a:ext>
              </a:extLst>
            </p:cNvPr>
            <p:cNvSpPr/>
            <p:nvPr/>
          </p:nvSpPr>
          <p:spPr>
            <a:xfrm>
              <a:off x="6505800" y="982775"/>
              <a:ext cx="19925" cy="5850"/>
            </a:xfrm>
            <a:custGeom>
              <a:avLst/>
              <a:gdLst/>
              <a:ahLst/>
              <a:cxnLst/>
              <a:rect l="l" t="t" r="r" b="b"/>
              <a:pathLst>
                <a:path w="797" h="234" extrusionOk="0">
                  <a:moveTo>
                    <a:pt x="135" y="1"/>
                  </a:moveTo>
                  <a:cubicBezTo>
                    <a:pt x="86" y="1"/>
                    <a:pt x="1" y="13"/>
                    <a:pt x="25" y="99"/>
                  </a:cubicBezTo>
                  <a:cubicBezTo>
                    <a:pt x="45" y="157"/>
                    <a:pt x="111" y="223"/>
                    <a:pt x="161" y="223"/>
                  </a:cubicBezTo>
                  <a:cubicBezTo>
                    <a:pt x="175" y="223"/>
                    <a:pt x="187" y="219"/>
                    <a:pt x="197" y="209"/>
                  </a:cubicBezTo>
                  <a:cubicBezTo>
                    <a:pt x="238" y="163"/>
                    <a:pt x="276" y="148"/>
                    <a:pt x="312" y="148"/>
                  </a:cubicBezTo>
                  <a:cubicBezTo>
                    <a:pt x="371" y="148"/>
                    <a:pt x="425" y="189"/>
                    <a:pt x="478" y="197"/>
                  </a:cubicBezTo>
                  <a:cubicBezTo>
                    <a:pt x="547" y="197"/>
                    <a:pt x="604" y="233"/>
                    <a:pt x="684" y="233"/>
                  </a:cubicBezTo>
                  <a:cubicBezTo>
                    <a:pt x="717" y="233"/>
                    <a:pt x="753" y="227"/>
                    <a:pt x="797" y="209"/>
                  </a:cubicBezTo>
                  <a:cubicBezTo>
                    <a:pt x="552" y="111"/>
                    <a:pt x="368" y="1"/>
                    <a:pt x="1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4827;p36">
              <a:extLst>
                <a:ext uri="{FF2B5EF4-FFF2-40B4-BE49-F238E27FC236}">
                  <a16:creationId xmlns:a16="http://schemas.microsoft.com/office/drawing/2014/main" id="{9A855133-4A92-B0C1-C6E2-3ECD033F63D6}"/>
                </a:ext>
              </a:extLst>
            </p:cNvPr>
            <p:cNvSpPr/>
            <p:nvPr/>
          </p:nvSpPr>
          <p:spPr>
            <a:xfrm>
              <a:off x="6576525" y="1124200"/>
              <a:ext cx="4000" cy="28500"/>
            </a:xfrm>
            <a:custGeom>
              <a:avLst/>
              <a:gdLst/>
              <a:ahLst/>
              <a:cxnLst/>
              <a:rect l="l" t="t" r="r" b="b"/>
              <a:pathLst>
                <a:path w="160" h="1140" extrusionOk="0">
                  <a:moveTo>
                    <a:pt x="98" y="1"/>
                  </a:moveTo>
                  <a:cubicBezTo>
                    <a:pt x="0" y="368"/>
                    <a:pt x="25" y="760"/>
                    <a:pt x="0" y="1139"/>
                  </a:cubicBezTo>
                  <a:cubicBezTo>
                    <a:pt x="159" y="772"/>
                    <a:pt x="98" y="380"/>
                    <a:pt x="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4828;p36">
              <a:extLst>
                <a:ext uri="{FF2B5EF4-FFF2-40B4-BE49-F238E27FC236}">
                  <a16:creationId xmlns:a16="http://schemas.microsoft.com/office/drawing/2014/main" id="{EB8F9566-E502-4288-5EE0-9468CCF1A083}"/>
                </a:ext>
              </a:extLst>
            </p:cNvPr>
            <p:cNvSpPr/>
            <p:nvPr/>
          </p:nvSpPr>
          <p:spPr>
            <a:xfrm>
              <a:off x="6403425" y="901275"/>
              <a:ext cx="10275" cy="16275"/>
            </a:xfrm>
            <a:custGeom>
              <a:avLst/>
              <a:gdLst/>
              <a:ahLst/>
              <a:cxnLst/>
              <a:rect l="l" t="t" r="r" b="b"/>
              <a:pathLst>
                <a:path w="411" h="651" extrusionOk="0">
                  <a:moveTo>
                    <a:pt x="43" y="1"/>
                  </a:moveTo>
                  <a:cubicBezTo>
                    <a:pt x="2" y="1"/>
                    <a:pt x="1" y="41"/>
                    <a:pt x="18" y="139"/>
                  </a:cubicBezTo>
                  <a:cubicBezTo>
                    <a:pt x="18" y="139"/>
                    <a:pt x="31" y="151"/>
                    <a:pt x="31" y="163"/>
                  </a:cubicBezTo>
                  <a:cubicBezTo>
                    <a:pt x="116" y="212"/>
                    <a:pt x="165" y="310"/>
                    <a:pt x="153" y="420"/>
                  </a:cubicBezTo>
                  <a:cubicBezTo>
                    <a:pt x="141" y="506"/>
                    <a:pt x="190" y="592"/>
                    <a:pt x="263" y="641"/>
                  </a:cubicBezTo>
                  <a:cubicBezTo>
                    <a:pt x="275" y="647"/>
                    <a:pt x="284" y="650"/>
                    <a:pt x="292" y="650"/>
                  </a:cubicBezTo>
                  <a:cubicBezTo>
                    <a:pt x="345" y="650"/>
                    <a:pt x="336" y="529"/>
                    <a:pt x="410" y="518"/>
                  </a:cubicBezTo>
                  <a:cubicBezTo>
                    <a:pt x="374" y="494"/>
                    <a:pt x="337" y="457"/>
                    <a:pt x="300" y="420"/>
                  </a:cubicBezTo>
                  <a:cubicBezTo>
                    <a:pt x="410" y="249"/>
                    <a:pt x="263" y="212"/>
                    <a:pt x="153" y="151"/>
                  </a:cubicBezTo>
                  <a:cubicBezTo>
                    <a:pt x="104" y="126"/>
                    <a:pt x="104" y="65"/>
                    <a:pt x="104" y="16"/>
                  </a:cubicBezTo>
                  <a:cubicBezTo>
                    <a:pt x="78" y="6"/>
                    <a:pt x="57" y="1"/>
                    <a:pt x="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4829;p36">
              <a:extLst>
                <a:ext uri="{FF2B5EF4-FFF2-40B4-BE49-F238E27FC236}">
                  <a16:creationId xmlns:a16="http://schemas.microsoft.com/office/drawing/2014/main" id="{C4C8C859-03C8-92C4-4428-E0312D7C3E22}"/>
                </a:ext>
              </a:extLst>
            </p:cNvPr>
            <p:cNvSpPr/>
            <p:nvPr/>
          </p:nvSpPr>
          <p:spPr>
            <a:xfrm>
              <a:off x="6501525" y="966725"/>
              <a:ext cx="27875" cy="15800"/>
            </a:xfrm>
            <a:custGeom>
              <a:avLst/>
              <a:gdLst/>
              <a:ahLst/>
              <a:cxnLst/>
              <a:rect l="l" t="t" r="r" b="b"/>
              <a:pathLst>
                <a:path w="1115" h="632" extrusionOk="0">
                  <a:moveTo>
                    <a:pt x="139" y="0"/>
                  </a:moveTo>
                  <a:cubicBezTo>
                    <a:pt x="110" y="0"/>
                    <a:pt x="66" y="13"/>
                    <a:pt x="0" y="43"/>
                  </a:cubicBezTo>
                  <a:cubicBezTo>
                    <a:pt x="25" y="129"/>
                    <a:pt x="37" y="214"/>
                    <a:pt x="62" y="288"/>
                  </a:cubicBezTo>
                  <a:cubicBezTo>
                    <a:pt x="84" y="370"/>
                    <a:pt x="116" y="411"/>
                    <a:pt x="162" y="411"/>
                  </a:cubicBezTo>
                  <a:cubicBezTo>
                    <a:pt x="191" y="411"/>
                    <a:pt x="227" y="395"/>
                    <a:pt x="270" y="361"/>
                  </a:cubicBezTo>
                  <a:cubicBezTo>
                    <a:pt x="306" y="325"/>
                    <a:pt x="343" y="288"/>
                    <a:pt x="392" y="251"/>
                  </a:cubicBezTo>
                  <a:cubicBezTo>
                    <a:pt x="405" y="246"/>
                    <a:pt x="417" y="244"/>
                    <a:pt x="428" y="244"/>
                  </a:cubicBezTo>
                  <a:cubicBezTo>
                    <a:pt x="504" y="244"/>
                    <a:pt x="552" y="337"/>
                    <a:pt x="637" y="337"/>
                  </a:cubicBezTo>
                  <a:cubicBezTo>
                    <a:pt x="637" y="349"/>
                    <a:pt x="649" y="361"/>
                    <a:pt x="649" y="374"/>
                  </a:cubicBezTo>
                  <a:cubicBezTo>
                    <a:pt x="576" y="435"/>
                    <a:pt x="515" y="496"/>
                    <a:pt x="600" y="594"/>
                  </a:cubicBezTo>
                  <a:cubicBezTo>
                    <a:pt x="588" y="594"/>
                    <a:pt x="588" y="606"/>
                    <a:pt x="588" y="606"/>
                  </a:cubicBezTo>
                  <a:cubicBezTo>
                    <a:pt x="588" y="618"/>
                    <a:pt x="588" y="618"/>
                    <a:pt x="588" y="631"/>
                  </a:cubicBezTo>
                  <a:cubicBezTo>
                    <a:pt x="600" y="631"/>
                    <a:pt x="612" y="632"/>
                    <a:pt x="623" y="632"/>
                  </a:cubicBezTo>
                  <a:cubicBezTo>
                    <a:pt x="789" y="632"/>
                    <a:pt x="920" y="552"/>
                    <a:pt x="1115" y="484"/>
                  </a:cubicBezTo>
                  <a:cubicBezTo>
                    <a:pt x="1066" y="462"/>
                    <a:pt x="1018" y="453"/>
                    <a:pt x="970" y="453"/>
                  </a:cubicBezTo>
                  <a:cubicBezTo>
                    <a:pt x="908" y="453"/>
                    <a:pt x="846" y="469"/>
                    <a:pt x="784" y="496"/>
                  </a:cubicBezTo>
                  <a:cubicBezTo>
                    <a:pt x="784" y="459"/>
                    <a:pt x="772" y="423"/>
                    <a:pt x="772" y="386"/>
                  </a:cubicBezTo>
                  <a:cubicBezTo>
                    <a:pt x="894" y="374"/>
                    <a:pt x="870" y="239"/>
                    <a:pt x="980" y="165"/>
                  </a:cubicBezTo>
                  <a:lnTo>
                    <a:pt x="980" y="165"/>
                  </a:lnTo>
                  <a:cubicBezTo>
                    <a:pt x="974" y="166"/>
                    <a:pt x="968" y="166"/>
                    <a:pt x="962" y="166"/>
                  </a:cubicBezTo>
                  <a:cubicBezTo>
                    <a:pt x="884" y="166"/>
                    <a:pt x="818" y="121"/>
                    <a:pt x="763" y="121"/>
                  </a:cubicBezTo>
                  <a:cubicBezTo>
                    <a:pt x="730" y="121"/>
                    <a:pt x="700" y="137"/>
                    <a:pt x="674" y="190"/>
                  </a:cubicBezTo>
                  <a:cubicBezTo>
                    <a:pt x="665" y="194"/>
                    <a:pt x="656" y="196"/>
                    <a:pt x="649" y="196"/>
                  </a:cubicBezTo>
                  <a:cubicBezTo>
                    <a:pt x="593" y="196"/>
                    <a:pt x="573" y="88"/>
                    <a:pt x="519" y="88"/>
                  </a:cubicBezTo>
                  <a:cubicBezTo>
                    <a:pt x="501" y="88"/>
                    <a:pt x="480" y="99"/>
                    <a:pt x="453" y="129"/>
                  </a:cubicBezTo>
                  <a:cubicBezTo>
                    <a:pt x="413" y="93"/>
                    <a:pt x="383" y="79"/>
                    <a:pt x="359" y="79"/>
                  </a:cubicBezTo>
                  <a:cubicBezTo>
                    <a:pt x="274" y="79"/>
                    <a:pt x="278" y="265"/>
                    <a:pt x="186" y="265"/>
                  </a:cubicBezTo>
                  <a:cubicBezTo>
                    <a:pt x="181" y="265"/>
                    <a:pt x="177" y="264"/>
                    <a:pt x="172" y="263"/>
                  </a:cubicBezTo>
                  <a:cubicBezTo>
                    <a:pt x="112" y="224"/>
                    <a:pt x="261" y="0"/>
                    <a:pt x="13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4830;p36">
              <a:extLst>
                <a:ext uri="{FF2B5EF4-FFF2-40B4-BE49-F238E27FC236}">
                  <a16:creationId xmlns:a16="http://schemas.microsoft.com/office/drawing/2014/main" id="{42C590E1-B110-CD30-5187-73F852C4A66F}"/>
                </a:ext>
              </a:extLst>
            </p:cNvPr>
            <p:cNvSpPr/>
            <p:nvPr/>
          </p:nvSpPr>
          <p:spPr>
            <a:xfrm>
              <a:off x="6289100" y="1281550"/>
              <a:ext cx="19800" cy="14625"/>
            </a:xfrm>
            <a:custGeom>
              <a:avLst/>
              <a:gdLst/>
              <a:ahLst/>
              <a:cxnLst/>
              <a:rect l="l" t="t" r="r" b="b"/>
              <a:pathLst>
                <a:path w="792" h="585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86"/>
                    <a:pt x="147" y="159"/>
                    <a:pt x="208" y="220"/>
                  </a:cubicBezTo>
                  <a:cubicBezTo>
                    <a:pt x="269" y="282"/>
                    <a:pt x="306" y="306"/>
                    <a:pt x="355" y="355"/>
                  </a:cubicBezTo>
                  <a:cubicBezTo>
                    <a:pt x="490" y="380"/>
                    <a:pt x="563" y="490"/>
                    <a:pt x="661" y="551"/>
                  </a:cubicBezTo>
                  <a:lnTo>
                    <a:pt x="698" y="575"/>
                  </a:lnTo>
                  <a:cubicBezTo>
                    <a:pt x="716" y="580"/>
                    <a:pt x="735" y="585"/>
                    <a:pt x="750" y="585"/>
                  </a:cubicBezTo>
                  <a:cubicBezTo>
                    <a:pt x="775" y="585"/>
                    <a:pt x="791" y="572"/>
                    <a:pt x="784" y="527"/>
                  </a:cubicBezTo>
                  <a:lnTo>
                    <a:pt x="441" y="257"/>
                  </a:lnTo>
                  <a:cubicBezTo>
                    <a:pt x="282" y="184"/>
                    <a:pt x="208" y="12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4831;p36">
              <a:extLst>
                <a:ext uri="{FF2B5EF4-FFF2-40B4-BE49-F238E27FC236}">
                  <a16:creationId xmlns:a16="http://schemas.microsoft.com/office/drawing/2014/main" id="{AA02928E-21B0-BC5E-E9EE-0C02DC9BEC04}"/>
                </a:ext>
              </a:extLst>
            </p:cNvPr>
            <p:cNvSpPr/>
            <p:nvPr/>
          </p:nvSpPr>
          <p:spPr>
            <a:xfrm>
              <a:off x="6564275" y="828200"/>
              <a:ext cx="15025" cy="17475"/>
            </a:xfrm>
            <a:custGeom>
              <a:avLst/>
              <a:gdLst/>
              <a:ahLst/>
              <a:cxnLst/>
              <a:rect l="l" t="t" r="r" b="b"/>
              <a:pathLst>
                <a:path w="601" h="699" extrusionOk="0">
                  <a:moveTo>
                    <a:pt x="600" y="1"/>
                  </a:moveTo>
                  <a:lnTo>
                    <a:pt x="600" y="1"/>
                  </a:lnTo>
                  <a:cubicBezTo>
                    <a:pt x="270" y="25"/>
                    <a:pt x="0" y="454"/>
                    <a:pt x="160" y="699"/>
                  </a:cubicBezTo>
                  <a:cubicBezTo>
                    <a:pt x="98" y="344"/>
                    <a:pt x="466" y="246"/>
                    <a:pt x="60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4832;p36">
              <a:extLst>
                <a:ext uri="{FF2B5EF4-FFF2-40B4-BE49-F238E27FC236}">
                  <a16:creationId xmlns:a16="http://schemas.microsoft.com/office/drawing/2014/main" id="{654CC5B8-2FD3-EC4C-A653-E577EAA06B1B}"/>
                </a:ext>
              </a:extLst>
            </p:cNvPr>
            <p:cNvSpPr/>
            <p:nvPr/>
          </p:nvSpPr>
          <p:spPr>
            <a:xfrm>
              <a:off x="6400175" y="1156625"/>
              <a:ext cx="20550" cy="23925"/>
            </a:xfrm>
            <a:custGeom>
              <a:avLst/>
              <a:gdLst/>
              <a:ahLst/>
              <a:cxnLst/>
              <a:rect l="l" t="t" r="r" b="b"/>
              <a:pathLst>
                <a:path w="822" h="957" extrusionOk="0">
                  <a:moveTo>
                    <a:pt x="93" y="1"/>
                  </a:moveTo>
                  <a:cubicBezTo>
                    <a:pt x="66" y="1"/>
                    <a:pt x="42" y="14"/>
                    <a:pt x="26" y="50"/>
                  </a:cubicBezTo>
                  <a:cubicBezTo>
                    <a:pt x="0" y="118"/>
                    <a:pt x="16" y="133"/>
                    <a:pt x="47" y="133"/>
                  </a:cubicBezTo>
                  <a:cubicBezTo>
                    <a:pt x="70" y="133"/>
                    <a:pt x="102" y="125"/>
                    <a:pt x="130" y="125"/>
                  </a:cubicBezTo>
                  <a:cubicBezTo>
                    <a:pt x="152" y="125"/>
                    <a:pt x="173" y="130"/>
                    <a:pt x="185" y="148"/>
                  </a:cubicBezTo>
                  <a:cubicBezTo>
                    <a:pt x="222" y="222"/>
                    <a:pt x="308" y="246"/>
                    <a:pt x="357" y="308"/>
                  </a:cubicBezTo>
                  <a:cubicBezTo>
                    <a:pt x="455" y="418"/>
                    <a:pt x="540" y="552"/>
                    <a:pt x="626" y="663"/>
                  </a:cubicBezTo>
                  <a:lnTo>
                    <a:pt x="724" y="834"/>
                  </a:lnTo>
                  <a:cubicBezTo>
                    <a:pt x="724" y="883"/>
                    <a:pt x="736" y="932"/>
                    <a:pt x="797" y="957"/>
                  </a:cubicBezTo>
                  <a:cubicBezTo>
                    <a:pt x="822" y="895"/>
                    <a:pt x="810" y="822"/>
                    <a:pt x="761" y="785"/>
                  </a:cubicBezTo>
                  <a:cubicBezTo>
                    <a:pt x="761" y="724"/>
                    <a:pt x="724" y="650"/>
                    <a:pt x="675" y="614"/>
                  </a:cubicBezTo>
                  <a:cubicBezTo>
                    <a:pt x="589" y="406"/>
                    <a:pt x="442" y="222"/>
                    <a:pt x="259" y="99"/>
                  </a:cubicBezTo>
                  <a:cubicBezTo>
                    <a:pt x="218" y="58"/>
                    <a:pt x="149" y="1"/>
                    <a:pt x="9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4833;p36">
              <a:extLst>
                <a:ext uri="{FF2B5EF4-FFF2-40B4-BE49-F238E27FC236}">
                  <a16:creationId xmlns:a16="http://schemas.microsoft.com/office/drawing/2014/main" id="{CFE9E48A-B298-D77F-3B7B-AC475170803E}"/>
                </a:ext>
              </a:extLst>
            </p:cNvPr>
            <p:cNvSpPr/>
            <p:nvPr/>
          </p:nvSpPr>
          <p:spPr>
            <a:xfrm>
              <a:off x="6278075" y="1289625"/>
              <a:ext cx="21450" cy="16375"/>
            </a:xfrm>
            <a:custGeom>
              <a:avLst/>
              <a:gdLst/>
              <a:ahLst/>
              <a:cxnLst/>
              <a:rect l="l" t="t" r="r" b="b"/>
              <a:pathLst>
                <a:path w="858" h="655" extrusionOk="0">
                  <a:moveTo>
                    <a:pt x="61" y="1"/>
                  </a:moveTo>
                  <a:cubicBezTo>
                    <a:pt x="52" y="1"/>
                    <a:pt x="44" y="6"/>
                    <a:pt x="37" y="20"/>
                  </a:cubicBezTo>
                  <a:cubicBezTo>
                    <a:pt x="0" y="69"/>
                    <a:pt x="49" y="81"/>
                    <a:pt x="74" y="106"/>
                  </a:cubicBezTo>
                  <a:cubicBezTo>
                    <a:pt x="49" y="252"/>
                    <a:pt x="196" y="228"/>
                    <a:pt x="257" y="289"/>
                  </a:cubicBezTo>
                  <a:lnTo>
                    <a:pt x="490" y="461"/>
                  </a:lnTo>
                  <a:cubicBezTo>
                    <a:pt x="514" y="497"/>
                    <a:pt x="563" y="534"/>
                    <a:pt x="612" y="546"/>
                  </a:cubicBezTo>
                  <a:cubicBezTo>
                    <a:pt x="637" y="583"/>
                    <a:pt x="674" y="620"/>
                    <a:pt x="723" y="644"/>
                  </a:cubicBezTo>
                  <a:cubicBezTo>
                    <a:pt x="743" y="649"/>
                    <a:pt x="763" y="654"/>
                    <a:pt x="781" y="654"/>
                  </a:cubicBezTo>
                  <a:cubicBezTo>
                    <a:pt x="807" y="654"/>
                    <a:pt x="831" y="644"/>
                    <a:pt x="845" y="608"/>
                  </a:cubicBezTo>
                  <a:cubicBezTo>
                    <a:pt x="857" y="546"/>
                    <a:pt x="833" y="510"/>
                    <a:pt x="772" y="510"/>
                  </a:cubicBezTo>
                  <a:lnTo>
                    <a:pt x="661" y="424"/>
                  </a:lnTo>
                  <a:cubicBezTo>
                    <a:pt x="539" y="363"/>
                    <a:pt x="441" y="289"/>
                    <a:pt x="355" y="204"/>
                  </a:cubicBezTo>
                  <a:lnTo>
                    <a:pt x="306" y="167"/>
                  </a:lnTo>
                  <a:cubicBezTo>
                    <a:pt x="282" y="106"/>
                    <a:pt x="221" y="106"/>
                    <a:pt x="172" y="69"/>
                  </a:cubicBezTo>
                  <a:lnTo>
                    <a:pt x="147" y="69"/>
                  </a:lnTo>
                  <a:cubicBezTo>
                    <a:pt x="135" y="57"/>
                    <a:pt x="135" y="44"/>
                    <a:pt x="147" y="32"/>
                  </a:cubicBezTo>
                  <a:cubicBezTo>
                    <a:pt x="112" y="3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4834;p36">
              <a:extLst>
                <a:ext uri="{FF2B5EF4-FFF2-40B4-BE49-F238E27FC236}">
                  <a16:creationId xmlns:a16="http://schemas.microsoft.com/office/drawing/2014/main" id="{A3CFE0A9-68ED-9F10-1071-48B0774DB336}"/>
                </a:ext>
              </a:extLst>
            </p:cNvPr>
            <p:cNvSpPr/>
            <p:nvPr/>
          </p:nvSpPr>
          <p:spPr>
            <a:xfrm>
              <a:off x="6510400" y="1059925"/>
              <a:ext cx="11350" cy="26050"/>
            </a:xfrm>
            <a:custGeom>
              <a:avLst/>
              <a:gdLst/>
              <a:ahLst/>
              <a:cxnLst/>
              <a:rect l="l" t="t" r="r" b="b"/>
              <a:pathLst>
                <a:path w="454" h="1042" extrusionOk="0">
                  <a:moveTo>
                    <a:pt x="453" y="0"/>
                  </a:moveTo>
                  <a:cubicBezTo>
                    <a:pt x="196" y="221"/>
                    <a:pt x="160" y="539"/>
                    <a:pt x="74" y="845"/>
                  </a:cubicBezTo>
                  <a:cubicBezTo>
                    <a:pt x="37" y="906"/>
                    <a:pt x="0" y="968"/>
                    <a:pt x="49" y="1041"/>
                  </a:cubicBezTo>
                  <a:cubicBezTo>
                    <a:pt x="98" y="1017"/>
                    <a:pt x="98" y="980"/>
                    <a:pt x="111" y="931"/>
                  </a:cubicBezTo>
                  <a:cubicBezTo>
                    <a:pt x="233" y="625"/>
                    <a:pt x="294" y="294"/>
                    <a:pt x="45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4835;p36">
              <a:extLst>
                <a:ext uri="{FF2B5EF4-FFF2-40B4-BE49-F238E27FC236}">
                  <a16:creationId xmlns:a16="http://schemas.microsoft.com/office/drawing/2014/main" id="{E20F2D32-864D-90D0-B67B-581ACA6F14C0}"/>
                </a:ext>
              </a:extLst>
            </p:cNvPr>
            <p:cNvSpPr/>
            <p:nvPr/>
          </p:nvSpPr>
          <p:spPr>
            <a:xfrm>
              <a:off x="6544075" y="923100"/>
              <a:ext cx="17150" cy="7975"/>
            </a:xfrm>
            <a:custGeom>
              <a:avLst/>
              <a:gdLst/>
              <a:ahLst/>
              <a:cxnLst/>
              <a:rect l="l" t="t" r="r" b="b"/>
              <a:pathLst>
                <a:path w="686" h="319" extrusionOk="0">
                  <a:moveTo>
                    <a:pt x="233" y="13"/>
                  </a:moveTo>
                  <a:cubicBezTo>
                    <a:pt x="172" y="37"/>
                    <a:pt x="74" y="0"/>
                    <a:pt x="25" y="86"/>
                  </a:cubicBezTo>
                  <a:cubicBezTo>
                    <a:pt x="0" y="135"/>
                    <a:pt x="25" y="196"/>
                    <a:pt x="74" y="221"/>
                  </a:cubicBezTo>
                  <a:cubicBezTo>
                    <a:pt x="204" y="286"/>
                    <a:pt x="340" y="319"/>
                    <a:pt x="478" y="319"/>
                  </a:cubicBezTo>
                  <a:cubicBezTo>
                    <a:pt x="547" y="319"/>
                    <a:pt x="617" y="311"/>
                    <a:pt x="686" y="294"/>
                  </a:cubicBezTo>
                  <a:cubicBezTo>
                    <a:pt x="576" y="123"/>
                    <a:pt x="270" y="319"/>
                    <a:pt x="233" y="1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4836;p36">
              <a:extLst>
                <a:ext uri="{FF2B5EF4-FFF2-40B4-BE49-F238E27FC236}">
                  <a16:creationId xmlns:a16="http://schemas.microsoft.com/office/drawing/2014/main" id="{C6ACD10C-8C1E-AD19-B180-B52A3E4FCC76}"/>
                </a:ext>
              </a:extLst>
            </p:cNvPr>
            <p:cNvSpPr/>
            <p:nvPr/>
          </p:nvSpPr>
          <p:spPr>
            <a:xfrm>
              <a:off x="6422550" y="1256750"/>
              <a:ext cx="12875" cy="26050"/>
            </a:xfrm>
            <a:custGeom>
              <a:avLst/>
              <a:gdLst/>
              <a:ahLst/>
              <a:cxnLst/>
              <a:rect l="l" t="t" r="r" b="b"/>
              <a:pathLst>
                <a:path w="515" h="1042" extrusionOk="0">
                  <a:moveTo>
                    <a:pt x="25" y="0"/>
                  </a:moveTo>
                  <a:cubicBezTo>
                    <a:pt x="0" y="319"/>
                    <a:pt x="111" y="637"/>
                    <a:pt x="331" y="870"/>
                  </a:cubicBezTo>
                  <a:cubicBezTo>
                    <a:pt x="380" y="943"/>
                    <a:pt x="441" y="1004"/>
                    <a:pt x="515" y="1041"/>
                  </a:cubicBezTo>
                  <a:cubicBezTo>
                    <a:pt x="502" y="955"/>
                    <a:pt x="453" y="870"/>
                    <a:pt x="380" y="821"/>
                  </a:cubicBezTo>
                  <a:cubicBezTo>
                    <a:pt x="209" y="576"/>
                    <a:pt x="86" y="294"/>
                    <a:pt x="2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4837;p36">
              <a:extLst>
                <a:ext uri="{FF2B5EF4-FFF2-40B4-BE49-F238E27FC236}">
                  <a16:creationId xmlns:a16="http://schemas.microsoft.com/office/drawing/2014/main" id="{6B64889C-C0EC-3D67-D9FE-12C0090ADA6F}"/>
                </a:ext>
              </a:extLst>
            </p:cNvPr>
            <p:cNvSpPr/>
            <p:nvPr/>
          </p:nvSpPr>
          <p:spPr>
            <a:xfrm>
              <a:off x="6432950" y="1188800"/>
              <a:ext cx="16250" cy="14700"/>
            </a:xfrm>
            <a:custGeom>
              <a:avLst/>
              <a:gdLst/>
              <a:ahLst/>
              <a:cxnLst/>
              <a:rect l="l" t="t" r="r" b="b"/>
              <a:pathLst>
                <a:path w="650" h="588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221"/>
                    <a:pt x="368" y="367"/>
                    <a:pt x="564" y="588"/>
                  </a:cubicBezTo>
                  <a:lnTo>
                    <a:pt x="650" y="5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4838;p36">
              <a:extLst>
                <a:ext uri="{FF2B5EF4-FFF2-40B4-BE49-F238E27FC236}">
                  <a16:creationId xmlns:a16="http://schemas.microsoft.com/office/drawing/2014/main" id="{2E00ED98-B9FC-3BD9-D51A-1D56C488035A}"/>
                </a:ext>
              </a:extLst>
            </p:cNvPr>
            <p:cNvSpPr/>
            <p:nvPr/>
          </p:nvSpPr>
          <p:spPr>
            <a:xfrm>
              <a:off x="6556625" y="867375"/>
              <a:ext cx="20525" cy="12475"/>
            </a:xfrm>
            <a:custGeom>
              <a:avLst/>
              <a:gdLst/>
              <a:ahLst/>
              <a:cxnLst/>
              <a:rect l="l" t="t" r="r" b="b"/>
              <a:pathLst>
                <a:path w="821" h="499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221"/>
                    <a:pt x="392" y="381"/>
                    <a:pt x="649" y="454"/>
                  </a:cubicBezTo>
                  <a:cubicBezTo>
                    <a:pt x="679" y="476"/>
                    <a:pt x="709" y="499"/>
                    <a:pt x="739" y="499"/>
                  </a:cubicBezTo>
                  <a:cubicBezTo>
                    <a:pt x="758" y="499"/>
                    <a:pt x="777" y="490"/>
                    <a:pt x="796" y="466"/>
                  </a:cubicBezTo>
                  <a:cubicBezTo>
                    <a:pt x="821" y="442"/>
                    <a:pt x="772" y="430"/>
                    <a:pt x="735" y="417"/>
                  </a:cubicBezTo>
                  <a:cubicBezTo>
                    <a:pt x="478" y="295"/>
                    <a:pt x="233" y="148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4839;p36">
              <a:extLst>
                <a:ext uri="{FF2B5EF4-FFF2-40B4-BE49-F238E27FC236}">
                  <a16:creationId xmlns:a16="http://schemas.microsoft.com/office/drawing/2014/main" id="{2D80170D-50DF-39BA-FE8C-86F0693A47F8}"/>
                </a:ext>
              </a:extLst>
            </p:cNvPr>
            <p:cNvSpPr/>
            <p:nvPr/>
          </p:nvSpPr>
          <p:spPr>
            <a:xfrm>
              <a:off x="6593350" y="1126350"/>
              <a:ext cx="14725" cy="28800"/>
            </a:xfrm>
            <a:custGeom>
              <a:avLst/>
              <a:gdLst/>
              <a:ahLst/>
              <a:cxnLst/>
              <a:rect l="l" t="t" r="r" b="b"/>
              <a:pathLst>
                <a:path w="589" h="1152" extrusionOk="0">
                  <a:moveTo>
                    <a:pt x="49" y="0"/>
                  </a:moveTo>
                  <a:lnTo>
                    <a:pt x="1" y="25"/>
                  </a:lnTo>
                  <a:cubicBezTo>
                    <a:pt x="98" y="331"/>
                    <a:pt x="233" y="613"/>
                    <a:pt x="405" y="882"/>
                  </a:cubicBezTo>
                  <a:cubicBezTo>
                    <a:pt x="441" y="992"/>
                    <a:pt x="503" y="1078"/>
                    <a:pt x="588" y="1151"/>
                  </a:cubicBezTo>
                  <a:cubicBezTo>
                    <a:pt x="576" y="1029"/>
                    <a:pt x="527" y="919"/>
                    <a:pt x="454" y="821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4840;p36">
              <a:extLst>
                <a:ext uri="{FF2B5EF4-FFF2-40B4-BE49-F238E27FC236}">
                  <a16:creationId xmlns:a16="http://schemas.microsoft.com/office/drawing/2014/main" id="{CCA84E34-EE08-B493-6404-810B8AEB9416}"/>
                </a:ext>
              </a:extLst>
            </p:cNvPr>
            <p:cNvSpPr/>
            <p:nvPr/>
          </p:nvSpPr>
          <p:spPr>
            <a:xfrm>
              <a:off x="6450100" y="1258275"/>
              <a:ext cx="11350" cy="18400"/>
            </a:xfrm>
            <a:custGeom>
              <a:avLst/>
              <a:gdLst/>
              <a:ahLst/>
              <a:cxnLst/>
              <a:rect l="l" t="t" r="r" b="b"/>
              <a:pathLst>
                <a:path w="454" h="736" extrusionOk="0">
                  <a:moveTo>
                    <a:pt x="123" y="0"/>
                  </a:moveTo>
                  <a:lnTo>
                    <a:pt x="123" y="0"/>
                  </a:lnTo>
                  <a:cubicBezTo>
                    <a:pt x="0" y="245"/>
                    <a:pt x="147" y="588"/>
                    <a:pt x="453" y="735"/>
                  </a:cubicBezTo>
                  <a:cubicBezTo>
                    <a:pt x="294" y="502"/>
                    <a:pt x="98" y="307"/>
                    <a:pt x="12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4841;p36">
              <a:extLst>
                <a:ext uri="{FF2B5EF4-FFF2-40B4-BE49-F238E27FC236}">
                  <a16:creationId xmlns:a16="http://schemas.microsoft.com/office/drawing/2014/main" id="{8330F5DF-6C23-3C5C-8FDC-18B5602311BE}"/>
                </a:ext>
              </a:extLst>
            </p:cNvPr>
            <p:cNvSpPr/>
            <p:nvPr/>
          </p:nvSpPr>
          <p:spPr>
            <a:xfrm>
              <a:off x="6405400" y="1259200"/>
              <a:ext cx="13800" cy="19000"/>
            </a:xfrm>
            <a:custGeom>
              <a:avLst/>
              <a:gdLst/>
              <a:ahLst/>
              <a:cxnLst/>
              <a:rect l="l" t="t" r="r" b="b"/>
              <a:pathLst>
                <a:path w="552" h="760" extrusionOk="0">
                  <a:moveTo>
                    <a:pt x="62" y="0"/>
                  </a:moveTo>
                  <a:cubicBezTo>
                    <a:pt x="1" y="270"/>
                    <a:pt x="246" y="661"/>
                    <a:pt x="552" y="759"/>
                  </a:cubicBezTo>
                  <a:cubicBezTo>
                    <a:pt x="331" y="551"/>
                    <a:pt x="160" y="282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4842;p36">
              <a:extLst>
                <a:ext uri="{FF2B5EF4-FFF2-40B4-BE49-F238E27FC236}">
                  <a16:creationId xmlns:a16="http://schemas.microsoft.com/office/drawing/2014/main" id="{AE86D199-56F9-E559-ED96-A0D75358961B}"/>
                </a:ext>
              </a:extLst>
            </p:cNvPr>
            <p:cNvSpPr/>
            <p:nvPr/>
          </p:nvSpPr>
          <p:spPr>
            <a:xfrm>
              <a:off x="6443975" y="1332350"/>
              <a:ext cx="15025" cy="12275"/>
            </a:xfrm>
            <a:custGeom>
              <a:avLst/>
              <a:gdLst/>
              <a:ahLst/>
              <a:cxnLst/>
              <a:rect l="l" t="t" r="r" b="b"/>
              <a:pathLst>
                <a:path w="601" h="491" extrusionOk="0">
                  <a:moveTo>
                    <a:pt x="0" y="1"/>
                  </a:moveTo>
                  <a:cubicBezTo>
                    <a:pt x="62" y="282"/>
                    <a:pt x="319" y="478"/>
                    <a:pt x="600" y="490"/>
                  </a:cubicBezTo>
                  <a:cubicBezTo>
                    <a:pt x="368" y="368"/>
                    <a:pt x="172" y="209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4843;p36">
              <a:extLst>
                <a:ext uri="{FF2B5EF4-FFF2-40B4-BE49-F238E27FC236}">
                  <a16:creationId xmlns:a16="http://schemas.microsoft.com/office/drawing/2014/main" id="{4EC160B3-80A6-15F9-4231-948F6069BBB8}"/>
                </a:ext>
              </a:extLst>
            </p:cNvPr>
            <p:cNvSpPr/>
            <p:nvPr/>
          </p:nvSpPr>
          <p:spPr>
            <a:xfrm>
              <a:off x="6489275" y="1266850"/>
              <a:ext cx="3700" cy="32775"/>
            </a:xfrm>
            <a:custGeom>
              <a:avLst/>
              <a:gdLst/>
              <a:ahLst/>
              <a:cxnLst/>
              <a:rect l="l" t="t" r="r" b="b"/>
              <a:pathLst>
                <a:path w="148" h="1311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343"/>
                    <a:pt x="37" y="613"/>
                    <a:pt x="62" y="894"/>
                  </a:cubicBezTo>
                  <a:cubicBezTo>
                    <a:pt x="37" y="992"/>
                    <a:pt x="50" y="1090"/>
                    <a:pt x="86" y="1176"/>
                  </a:cubicBezTo>
                  <a:cubicBezTo>
                    <a:pt x="74" y="1225"/>
                    <a:pt x="99" y="1286"/>
                    <a:pt x="135" y="1310"/>
                  </a:cubicBezTo>
                  <a:lnTo>
                    <a:pt x="135" y="759"/>
                  </a:lnTo>
                  <a:cubicBezTo>
                    <a:pt x="147" y="637"/>
                    <a:pt x="135" y="515"/>
                    <a:pt x="99" y="392"/>
                  </a:cubicBezTo>
                  <a:cubicBezTo>
                    <a:pt x="123" y="257"/>
                    <a:pt x="86" y="11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4844;p36">
              <a:extLst>
                <a:ext uri="{FF2B5EF4-FFF2-40B4-BE49-F238E27FC236}">
                  <a16:creationId xmlns:a16="http://schemas.microsoft.com/office/drawing/2014/main" id="{21745E55-F170-A02C-720E-34C8707F1EBB}"/>
                </a:ext>
              </a:extLst>
            </p:cNvPr>
            <p:cNvSpPr/>
            <p:nvPr/>
          </p:nvSpPr>
          <p:spPr>
            <a:xfrm>
              <a:off x="6568550" y="921575"/>
              <a:ext cx="11975" cy="7175"/>
            </a:xfrm>
            <a:custGeom>
              <a:avLst/>
              <a:gdLst/>
              <a:ahLst/>
              <a:cxnLst/>
              <a:rect l="l" t="t" r="r" b="b"/>
              <a:pathLst>
                <a:path w="479" h="287" extrusionOk="0">
                  <a:moveTo>
                    <a:pt x="184" y="0"/>
                  </a:moveTo>
                  <a:lnTo>
                    <a:pt x="1" y="123"/>
                  </a:lnTo>
                  <a:cubicBezTo>
                    <a:pt x="111" y="208"/>
                    <a:pt x="246" y="257"/>
                    <a:pt x="380" y="282"/>
                  </a:cubicBezTo>
                  <a:cubicBezTo>
                    <a:pt x="390" y="285"/>
                    <a:pt x="399" y="286"/>
                    <a:pt x="407" y="286"/>
                  </a:cubicBezTo>
                  <a:cubicBezTo>
                    <a:pt x="434" y="286"/>
                    <a:pt x="457" y="273"/>
                    <a:pt x="466" y="245"/>
                  </a:cubicBezTo>
                  <a:cubicBezTo>
                    <a:pt x="478" y="233"/>
                    <a:pt x="478" y="208"/>
                    <a:pt x="466" y="184"/>
                  </a:cubicBezTo>
                  <a:cubicBezTo>
                    <a:pt x="393" y="110"/>
                    <a:pt x="233" y="135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4845;p36">
              <a:extLst>
                <a:ext uri="{FF2B5EF4-FFF2-40B4-BE49-F238E27FC236}">
                  <a16:creationId xmlns:a16="http://schemas.microsoft.com/office/drawing/2014/main" id="{FF416DEF-1B47-F05C-B4B4-FBF9768A4E83}"/>
                </a:ext>
              </a:extLst>
            </p:cNvPr>
            <p:cNvSpPr/>
            <p:nvPr/>
          </p:nvSpPr>
          <p:spPr>
            <a:xfrm>
              <a:off x="6660700" y="135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4846;p36">
              <a:extLst>
                <a:ext uri="{FF2B5EF4-FFF2-40B4-BE49-F238E27FC236}">
                  <a16:creationId xmlns:a16="http://schemas.microsoft.com/office/drawing/2014/main" id="{2AEE6032-16D9-680A-415F-7D17F603B41E}"/>
                </a:ext>
              </a:extLst>
            </p:cNvPr>
            <p:cNvSpPr/>
            <p:nvPr/>
          </p:nvSpPr>
          <p:spPr>
            <a:xfrm>
              <a:off x="6577425" y="1404275"/>
              <a:ext cx="8600" cy="14125"/>
            </a:xfrm>
            <a:custGeom>
              <a:avLst/>
              <a:gdLst/>
              <a:ahLst/>
              <a:cxnLst/>
              <a:rect l="l" t="t" r="r" b="b"/>
              <a:pathLst>
                <a:path w="344" h="565" extrusionOk="0">
                  <a:moveTo>
                    <a:pt x="1" y="1"/>
                  </a:moveTo>
                  <a:lnTo>
                    <a:pt x="1" y="1"/>
                  </a:lnTo>
                  <a:cubicBezTo>
                    <a:pt x="221" y="136"/>
                    <a:pt x="148" y="368"/>
                    <a:pt x="172" y="564"/>
                  </a:cubicBezTo>
                  <a:cubicBezTo>
                    <a:pt x="344" y="258"/>
                    <a:pt x="282" y="74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4847;p36">
              <a:extLst>
                <a:ext uri="{FF2B5EF4-FFF2-40B4-BE49-F238E27FC236}">
                  <a16:creationId xmlns:a16="http://schemas.microsoft.com/office/drawing/2014/main" id="{A66A3230-5CCA-380B-04B0-32D212E27758}"/>
                </a:ext>
              </a:extLst>
            </p:cNvPr>
            <p:cNvSpPr/>
            <p:nvPr/>
          </p:nvSpPr>
          <p:spPr>
            <a:xfrm>
              <a:off x="6458675" y="1012450"/>
              <a:ext cx="15925" cy="3175"/>
            </a:xfrm>
            <a:custGeom>
              <a:avLst/>
              <a:gdLst/>
              <a:ahLst/>
              <a:cxnLst/>
              <a:rect l="l" t="t" r="r" b="b"/>
              <a:pathLst>
                <a:path w="637" h="127" extrusionOk="0">
                  <a:moveTo>
                    <a:pt x="160" y="0"/>
                  </a:moveTo>
                  <a:cubicBezTo>
                    <a:pt x="106" y="0"/>
                    <a:pt x="52" y="5"/>
                    <a:pt x="0" y="14"/>
                  </a:cubicBezTo>
                  <a:cubicBezTo>
                    <a:pt x="172" y="89"/>
                    <a:pt x="362" y="126"/>
                    <a:pt x="554" y="126"/>
                  </a:cubicBezTo>
                  <a:cubicBezTo>
                    <a:pt x="582" y="126"/>
                    <a:pt x="609" y="126"/>
                    <a:pt x="637" y="124"/>
                  </a:cubicBezTo>
                  <a:cubicBezTo>
                    <a:pt x="490" y="41"/>
                    <a:pt x="322" y="0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4848;p36">
              <a:extLst>
                <a:ext uri="{FF2B5EF4-FFF2-40B4-BE49-F238E27FC236}">
                  <a16:creationId xmlns:a16="http://schemas.microsoft.com/office/drawing/2014/main" id="{EA3BF629-F52C-B915-50BF-B1F9E4E669F0}"/>
                </a:ext>
              </a:extLst>
            </p:cNvPr>
            <p:cNvSpPr/>
            <p:nvPr/>
          </p:nvSpPr>
          <p:spPr>
            <a:xfrm>
              <a:off x="6533975" y="933700"/>
              <a:ext cx="11650" cy="7475"/>
            </a:xfrm>
            <a:custGeom>
              <a:avLst/>
              <a:gdLst/>
              <a:ahLst/>
              <a:cxnLst/>
              <a:rect l="l" t="t" r="r" b="b"/>
              <a:pathLst>
                <a:path w="466" h="299" extrusionOk="0">
                  <a:moveTo>
                    <a:pt x="104" y="0"/>
                  </a:moveTo>
                  <a:cubicBezTo>
                    <a:pt x="73" y="0"/>
                    <a:pt x="45" y="8"/>
                    <a:pt x="25" y="42"/>
                  </a:cubicBezTo>
                  <a:cubicBezTo>
                    <a:pt x="0" y="78"/>
                    <a:pt x="25" y="103"/>
                    <a:pt x="49" y="115"/>
                  </a:cubicBezTo>
                  <a:cubicBezTo>
                    <a:pt x="147" y="225"/>
                    <a:pt x="306" y="287"/>
                    <a:pt x="453" y="299"/>
                  </a:cubicBezTo>
                  <a:cubicBezTo>
                    <a:pt x="465" y="238"/>
                    <a:pt x="416" y="225"/>
                    <a:pt x="392" y="213"/>
                  </a:cubicBezTo>
                  <a:cubicBezTo>
                    <a:pt x="343" y="152"/>
                    <a:pt x="172" y="201"/>
                    <a:pt x="270" y="29"/>
                  </a:cubicBezTo>
                  <a:cubicBezTo>
                    <a:pt x="277" y="7"/>
                    <a:pt x="253" y="3"/>
                    <a:pt x="228" y="3"/>
                  </a:cubicBezTo>
                  <a:cubicBezTo>
                    <a:pt x="211" y="3"/>
                    <a:pt x="194" y="5"/>
                    <a:pt x="184" y="5"/>
                  </a:cubicBezTo>
                  <a:cubicBezTo>
                    <a:pt x="157" y="5"/>
                    <a:pt x="129" y="0"/>
                    <a:pt x="1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4849;p36">
              <a:extLst>
                <a:ext uri="{FF2B5EF4-FFF2-40B4-BE49-F238E27FC236}">
                  <a16:creationId xmlns:a16="http://schemas.microsoft.com/office/drawing/2014/main" id="{DA157321-E692-CF70-1E86-AA9C57E17C71}"/>
                </a:ext>
              </a:extLst>
            </p:cNvPr>
            <p:cNvSpPr/>
            <p:nvPr/>
          </p:nvSpPr>
          <p:spPr>
            <a:xfrm>
              <a:off x="6417950" y="906875"/>
              <a:ext cx="25750" cy="34600"/>
            </a:xfrm>
            <a:custGeom>
              <a:avLst/>
              <a:gdLst/>
              <a:ahLst/>
              <a:cxnLst/>
              <a:rect l="l" t="t" r="r" b="b"/>
              <a:pathLst>
                <a:path w="1030" h="1384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" y="356"/>
                    <a:pt x="1" y="356"/>
                    <a:pt x="258" y="478"/>
                  </a:cubicBezTo>
                  <a:cubicBezTo>
                    <a:pt x="246" y="564"/>
                    <a:pt x="380" y="674"/>
                    <a:pt x="221" y="735"/>
                  </a:cubicBezTo>
                  <a:lnTo>
                    <a:pt x="135" y="858"/>
                  </a:lnTo>
                  <a:lnTo>
                    <a:pt x="233" y="858"/>
                  </a:lnTo>
                  <a:cubicBezTo>
                    <a:pt x="282" y="931"/>
                    <a:pt x="258" y="1004"/>
                    <a:pt x="270" y="1078"/>
                  </a:cubicBezTo>
                  <a:cubicBezTo>
                    <a:pt x="233" y="1176"/>
                    <a:pt x="197" y="1274"/>
                    <a:pt x="295" y="1384"/>
                  </a:cubicBezTo>
                  <a:cubicBezTo>
                    <a:pt x="319" y="1286"/>
                    <a:pt x="380" y="1200"/>
                    <a:pt x="356" y="1102"/>
                  </a:cubicBezTo>
                  <a:cubicBezTo>
                    <a:pt x="417" y="1053"/>
                    <a:pt x="454" y="1029"/>
                    <a:pt x="405" y="931"/>
                  </a:cubicBezTo>
                  <a:cubicBezTo>
                    <a:pt x="356" y="845"/>
                    <a:pt x="405" y="772"/>
                    <a:pt x="527" y="772"/>
                  </a:cubicBezTo>
                  <a:cubicBezTo>
                    <a:pt x="538" y="773"/>
                    <a:pt x="549" y="774"/>
                    <a:pt x="560" y="774"/>
                  </a:cubicBezTo>
                  <a:cubicBezTo>
                    <a:pt x="635" y="774"/>
                    <a:pt x="708" y="739"/>
                    <a:pt x="772" y="686"/>
                  </a:cubicBezTo>
                  <a:cubicBezTo>
                    <a:pt x="833" y="625"/>
                    <a:pt x="907" y="564"/>
                    <a:pt x="968" y="490"/>
                  </a:cubicBezTo>
                  <a:cubicBezTo>
                    <a:pt x="1005" y="453"/>
                    <a:pt x="1029" y="404"/>
                    <a:pt x="944" y="392"/>
                  </a:cubicBezTo>
                  <a:cubicBezTo>
                    <a:pt x="939" y="391"/>
                    <a:pt x="933" y="390"/>
                    <a:pt x="927" y="390"/>
                  </a:cubicBezTo>
                  <a:cubicBezTo>
                    <a:pt x="839" y="390"/>
                    <a:pt x="624" y="546"/>
                    <a:pt x="601" y="649"/>
                  </a:cubicBezTo>
                  <a:lnTo>
                    <a:pt x="527" y="698"/>
                  </a:lnTo>
                  <a:cubicBezTo>
                    <a:pt x="368" y="674"/>
                    <a:pt x="417" y="490"/>
                    <a:pt x="307" y="429"/>
                  </a:cubicBezTo>
                  <a:cubicBezTo>
                    <a:pt x="197" y="319"/>
                    <a:pt x="233" y="147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4850;p36">
              <a:extLst>
                <a:ext uri="{FF2B5EF4-FFF2-40B4-BE49-F238E27FC236}">
                  <a16:creationId xmlns:a16="http://schemas.microsoft.com/office/drawing/2014/main" id="{2BAC9F78-C976-C179-1EF0-8141FBA46B49}"/>
                </a:ext>
              </a:extLst>
            </p:cNvPr>
            <p:cNvSpPr/>
            <p:nvPr/>
          </p:nvSpPr>
          <p:spPr>
            <a:xfrm>
              <a:off x="6488675" y="1246325"/>
              <a:ext cx="6450" cy="17475"/>
            </a:xfrm>
            <a:custGeom>
              <a:avLst/>
              <a:gdLst/>
              <a:ahLst/>
              <a:cxnLst/>
              <a:rect l="l" t="t" r="r" b="b"/>
              <a:pathLst>
                <a:path w="258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35" y="197"/>
                    <a:pt x="74" y="442"/>
                    <a:pt x="159" y="699"/>
                  </a:cubicBezTo>
                  <a:cubicBezTo>
                    <a:pt x="257" y="344"/>
                    <a:pt x="171" y="13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4851;p36">
              <a:extLst>
                <a:ext uri="{FF2B5EF4-FFF2-40B4-BE49-F238E27FC236}">
                  <a16:creationId xmlns:a16="http://schemas.microsoft.com/office/drawing/2014/main" id="{7D4C0D2A-6593-1A2E-44EA-FC819404C552}"/>
                </a:ext>
              </a:extLst>
            </p:cNvPr>
            <p:cNvSpPr/>
            <p:nvPr/>
          </p:nvSpPr>
          <p:spPr>
            <a:xfrm>
              <a:off x="6473350" y="860475"/>
              <a:ext cx="11000" cy="8650"/>
            </a:xfrm>
            <a:custGeom>
              <a:avLst/>
              <a:gdLst/>
              <a:ahLst/>
              <a:cxnLst/>
              <a:rect l="l" t="t" r="r" b="b"/>
              <a:pathLst>
                <a:path w="440" h="346" extrusionOk="0">
                  <a:moveTo>
                    <a:pt x="202" y="1"/>
                  </a:moveTo>
                  <a:cubicBezTo>
                    <a:pt x="147" y="1"/>
                    <a:pt x="91" y="52"/>
                    <a:pt x="62" y="81"/>
                  </a:cubicBezTo>
                  <a:cubicBezTo>
                    <a:pt x="1" y="167"/>
                    <a:pt x="99" y="216"/>
                    <a:pt x="160" y="252"/>
                  </a:cubicBezTo>
                  <a:cubicBezTo>
                    <a:pt x="185" y="314"/>
                    <a:pt x="246" y="338"/>
                    <a:pt x="295" y="338"/>
                  </a:cubicBezTo>
                  <a:cubicBezTo>
                    <a:pt x="321" y="342"/>
                    <a:pt x="345" y="346"/>
                    <a:pt x="366" y="346"/>
                  </a:cubicBezTo>
                  <a:cubicBezTo>
                    <a:pt x="414" y="346"/>
                    <a:pt x="439" y="326"/>
                    <a:pt x="405" y="240"/>
                  </a:cubicBezTo>
                  <a:cubicBezTo>
                    <a:pt x="380" y="179"/>
                    <a:pt x="331" y="142"/>
                    <a:pt x="307" y="93"/>
                  </a:cubicBezTo>
                  <a:cubicBezTo>
                    <a:pt x="277" y="24"/>
                    <a:pt x="240" y="1"/>
                    <a:pt x="20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4852;p36">
              <a:extLst>
                <a:ext uri="{FF2B5EF4-FFF2-40B4-BE49-F238E27FC236}">
                  <a16:creationId xmlns:a16="http://schemas.microsoft.com/office/drawing/2014/main" id="{78D3900D-6AB1-E582-94F3-B212754F2FAC}"/>
                </a:ext>
              </a:extLst>
            </p:cNvPr>
            <p:cNvSpPr/>
            <p:nvPr/>
          </p:nvSpPr>
          <p:spPr>
            <a:xfrm>
              <a:off x="6384600" y="1207450"/>
              <a:ext cx="11650" cy="15025"/>
            </a:xfrm>
            <a:custGeom>
              <a:avLst/>
              <a:gdLst/>
              <a:ahLst/>
              <a:cxnLst/>
              <a:rect l="l" t="t" r="r" b="b"/>
              <a:pathLst>
                <a:path w="466" h="601" extrusionOk="0">
                  <a:moveTo>
                    <a:pt x="0" y="1"/>
                  </a:moveTo>
                  <a:lnTo>
                    <a:pt x="465" y="601"/>
                  </a:lnTo>
                  <a:cubicBezTo>
                    <a:pt x="429" y="332"/>
                    <a:pt x="159" y="1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4853;p36">
              <a:extLst>
                <a:ext uri="{FF2B5EF4-FFF2-40B4-BE49-F238E27FC236}">
                  <a16:creationId xmlns:a16="http://schemas.microsoft.com/office/drawing/2014/main" id="{AB063C7B-9670-FDE8-0630-2DB707066712}"/>
                </a:ext>
              </a:extLst>
            </p:cNvPr>
            <p:cNvSpPr/>
            <p:nvPr/>
          </p:nvSpPr>
          <p:spPr>
            <a:xfrm>
              <a:off x="6595800" y="1067225"/>
              <a:ext cx="9825" cy="20275"/>
            </a:xfrm>
            <a:custGeom>
              <a:avLst/>
              <a:gdLst/>
              <a:ahLst/>
              <a:cxnLst/>
              <a:rect l="l" t="t" r="r" b="b"/>
              <a:pathLst>
                <a:path w="393" h="811" extrusionOk="0">
                  <a:moveTo>
                    <a:pt x="25" y="1"/>
                  </a:moveTo>
                  <a:cubicBezTo>
                    <a:pt x="17" y="1"/>
                    <a:pt x="9" y="1"/>
                    <a:pt x="0" y="2"/>
                  </a:cubicBezTo>
                  <a:cubicBezTo>
                    <a:pt x="13" y="88"/>
                    <a:pt x="74" y="137"/>
                    <a:pt x="123" y="186"/>
                  </a:cubicBezTo>
                  <a:lnTo>
                    <a:pt x="392" y="810"/>
                  </a:lnTo>
                  <a:cubicBezTo>
                    <a:pt x="392" y="565"/>
                    <a:pt x="319" y="321"/>
                    <a:pt x="172" y="125"/>
                  </a:cubicBezTo>
                  <a:cubicBezTo>
                    <a:pt x="138" y="58"/>
                    <a:pt x="105" y="1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4854;p36">
              <a:extLst>
                <a:ext uri="{FF2B5EF4-FFF2-40B4-BE49-F238E27FC236}">
                  <a16:creationId xmlns:a16="http://schemas.microsoft.com/office/drawing/2014/main" id="{19FFDCC5-4A37-C188-FCF8-3C348038A3A3}"/>
                </a:ext>
              </a:extLst>
            </p:cNvPr>
            <p:cNvSpPr/>
            <p:nvPr/>
          </p:nvSpPr>
          <p:spPr>
            <a:xfrm>
              <a:off x="6411825" y="1132725"/>
              <a:ext cx="18400" cy="10175"/>
            </a:xfrm>
            <a:custGeom>
              <a:avLst/>
              <a:gdLst/>
              <a:ahLst/>
              <a:cxnLst/>
              <a:rect l="l" t="t" r="r" b="b"/>
              <a:pathLst>
                <a:path w="736" h="407" extrusionOk="0">
                  <a:moveTo>
                    <a:pt x="156" y="0"/>
                  </a:moveTo>
                  <a:cubicBezTo>
                    <a:pt x="107" y="0"/>
                    <a:pt x="56" y="9"/>
                    <a:pt x="1" y="27"/>
                  </a:cubicBezTo>
                  <a:cubicBezTo>
                    <a:pt x="209" y="39"/>
                    <a:pt x="368" y="186"/>
                    <a:pt x="540" y="284"/>
                  </a:cubicBezTo>
                  <a:cubicBezTo>
                    <a:pt x="589" y="358"/>
                    <a:pt x="650" y="394"/>
                    <a:pt x="735" y="407"/>
                  </a:cubicBezTo>
                  <a:cubicBezTo>
                    <a:pt x="711" y="333"/>
                    <a:pt x="662" y="272"/>
                    <a:pt x="601" y="235"/>
                  </a:cubicBezTo>
                  <a:cubicBezTo>
                    <a:pt x="466" y="110"/>
                    <a:pt x="332" y="0"/>
                    <a:pt x="1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4855;p36">
              <a:extLst>
                <a:ext uri="{FF2B5EF4-FFF2-40B4-BE49-F238E27FC236}">
                  <a16:creationId xmlns:a16="http://schemas.microsoft.com/office/drawing/2014/main" id="{9F07A134-AEBC-82C0-A43E-DE09D4134F0F}"/>
                </a:ext>
              </a:extLst>
            </p:cNvPr>
            <p:cNvSpPr/>
            <p:nvPr/>
          </p:nvSpPr>
          <p:spPr>
            <a:xfrm>
              <a:off x="6594875" y="1402750"/>
              <a:ext cx="9225" cy="12575"/>
            </a:xfrm>
            <a:custGeom>
              <a:avLst/>
              <a:gdLst/>
              <a:ahLst/>
              <a:cxnLst/>
              <a:rect l="l" t="t" r="r" b="b"/>
              <a:pathLst>
                <a:path w="369" h="503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97"/>
                    <a:pt x="295" y="282"/>
                    <a:pt x="221" y="503"/>
                  </a:cubicBezTo>
                  <a:cubicBezTo>
                    <a:pt x="368" y="270"/>
                    <a:pt x="331" y="184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4856;p36">
              <a:extLst>
                <a:ext uri="{FF2B5EF4-FFF2-40B4-BE49-F238E27FC236}">
                  <a16:creationId xmlns:a16="http://schemas.microsoft.com/office/drawing/2014/main" id="{EF7F2BE1-09B3-A80E-A369-F9009292D0F2}"/>
                </a:ext>
              </a:extLst>
            </p:cNvPr>
            <p:cNvSpPr/>
            <p:nvPr/>
          </p:nvSpPr>
          <p:spPr>
            <a:xfrm>
              <a:off x="6480100" y="1021050"/>
              <a:ext cx="15925" cy="7075"/>
            </a:xfrm>
            <a:custGeom>
              <a:avLst/>
              <a:gdLst/>
              <a:ahLst/>
              <a:cxnLst/>
              <a:rect l="l" t="t" r="r" b="b"/>
              <a:pathLst>
                <a:path w="637" h="283" extrusionOk="0">
                  <a:moveTo>
                    <a:pt x="125" y="0"/>
                  </a:moveTo>
                  <a:cubicBezTo>
                    <a:pt x="83" y="0"/>
                    <a:pt x="42" y="4"/>
                    <a:pt x="0" y="13"/>
                  </a:cubicBezTo>
                  <a:cubicBezTo>
                    <a:pt x="245" y="62"/>
                    <a:pt x="404" y="221"/>
                    <a:pt x="637" y="282"/>
                  </a:cubicBezTo>
                  <a:cubicBezTo>
                    <a:pt x="525" y="99"/>
                    <a:pt x="329" y="0"/>
                    <a:pt x="12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4857;p36">
              <a:extLst>
                <a:ext uri="{FF2B5EF4-FFF2-40B4-BE49-F238E27FC236}">
                  <a16:creationId xmlns:a16="http://schemas.microsoft.com/office/drawing/2014/main" id="{DA88190F-9F41-19BB-7F8C-F72A84B48BE6}"/>
                </a:ext>
              </a:extLst>
            </p:cNvPr>
            <p:cNvSpPr/>
            <p:nvPr/>
          </p:nvSpPr>
          <p:spPr>
            <a:xfrm>
              <a:off x="6603450" y="1434600"/>
              <a:ext cx="4300" cy="17150"/>
            </a:xfrm>
            <a:custGeom>
              <a:avLst/>
              <a:gdLst/>
              <a:ahLst/>
              <a:cxnLst/>
              <a:rect l="l" t="t" r="r" b="b"/>
              <a:pathLst>
                <a:path w="172" h="686" extrusionOk="0">
                  <a:moveTo>
                    <a:pt x="37" y="0"/>
                  </a:moveTo>
                  <a:cubicBezTo>
                    <a:pt x="1" y="233"/>
                    <a:pt x="50" y="478"/>
                    <a:pt x="172" y="686"/>
                  </a:cubicBezTo>
                  <a:cubicBezTo>
                    <a:pt x="148" y="453"/>
                    <a:pt x="123" y="220"/>
                    <a:pt x="9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4858;p36">
              <a:extLst>
                <a:ext uri="{FF2B5EF4-FFF2-40B4-BE49-F238E27FC236}">
                  <a16:creationId xmlns:a16="http://schemas.microsoft.com/office/drawing/2014/main" id="{698B8EEB-CB2C-B092-A204-07657DB37C2F}"/>
                </a:ext>
              </a:extLst>
            </p:cNvPr>
            <p:cNvSpPr/>
            <p:nvPr/>
          </p:nvSpPr>
          <p:spPr>
            <a:xfrm>
              <a:off x="6581425" y="939325"/>
              <a:ext cx="15625" cy="5375"/>
            </a:xfrm>
            <a:custGeom>
              <a:avLst/>
              <a:gdLst/>
              <a:ahLst/>
              <a:cxnLst/>
              <a:rect l="l" t="t" r="r" b="b"/>
              <a:pathLst>
                <a:path w="625" h="215" extrusionOk="0">
                  <a:moveTo>
                    <a:pt x="0" y="0"/>
                  </a:moveTo>
                  <a:lnTo>
                    <a:pt x="0" y="0"/>
                  </a:lnTo>
                  <a:cubicBezTo>
                    <a:pt x="94" y="138"/>
                    <a:pt x="249" y="215"/>
                    <a:pt x="414" y="215"/>
                  </a:cubicBezTo>
                  <a:cubicBezTo>
                    <a:pt x="483" y="215"/>
                    <a:pt x="555" y="201"/>
                    <a:pt x="624" y="172"/>
                  </a:cubicBezTo>
                  <a:cubicBezTo>
                    <a:pt x="526" y="98"/>
                    <a:pt x="416" y="135"/>
                    <a:pt x="331" y="110"/>
                  </a:cubicBezTo>
                  <a:cubicBezTo>
                    <a:pt x="233" y="74"/>
                    <a:pt x="135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4859;p36">
              <a:extLst>
                <a:ext uri="{FF2B5EF4-FFF2-40B4-BE49-F238E27FC236}">
                  <a16:creationId xmlns:a16="http://schemas.microsoft.com/office/drawing/2014/main" id="{EFC7E8C6-03FB-E57D-6A7B-F30E6052D0D3}"/>
                </a:ext>
              </a:extLst>
            </p:cNvPr>
            <p:cNvSpPr/>
            <p:nvPr/>
          </p:nvSpPr>
          <p:spPr>
            <a:xfrm>
              <a:off x="6598550" y="1339075"/>
              <a:ext cx="5225" cy="15950"/>
            </a:xfrm>
            <a:custGeom>
              <a:avLst/>
              <a:gdLst/>
              <a:ahLst/>
              <a:cxnLst/>
              <a:rect l="l" t="t" r="r" b="b"/>
              <a:pathLst>
                <a:path w="209" h="638" extrusionOk="0">
                  <a:moveTo>
                    <a:pt x="197" y="1"/>
                  </a:moveTo>
                  <a:cubicBezTo>
                    <a:pt x="1" y="185"/>
                    <a:pt x="62" y="417"/>
                    <a:pt x="62" y="638"/>
                  </a:cubicBezTo>
                  <a:cubicBezTo>
                    <a:pt x="209" y="442"/>
                    <a:pt x="111" y="209"/>
                    <a:pt x="19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4860;p36">
              <a:extLst>
                <a:ext uri="{FF2B5EF4-FFF2-40B4-BE49-F238E27FC236}">
                  <a16:creationId xmlns:a16="http://schemas.microsoft.com/office/drawing/2014/main" id="{026B6963-9C4A-54AB-5B54-B6037C7222A5}"/>
                </a:ext>
              </a:extLst>
            </p:cNvPr>
            <p:cNvSpPr/>
            <p:nvPr/>
          </p:nvSpPr>
          <p:spPr>
            <a:xfrm>
              <a:off x="6600075" y="1355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4861;p36">
              <a:extLst>
                <a:ext uri="{FF2B5EF4-FFF2-40B4-BE49-F238E27FC236}">
                  <a16:creationId xmlns:a16="http://schemas.microsoft.com/office/drawing/2014/main" id="{11FD3125-893B-DD7D-172C-0650E3F24D7B}"/>
                </a:ext>
              </a:extLst>
            </p:cNvPr>
            <p:cNvSpPr/>
            <p:nvPr/>
          </p:nvSpPr>
          <p:spPr>
            <a:xfrm>
              <a:off x="6567675" y="960075"/>
              <a:ext cx="11000" cy="5375"/>
            </a:xfrm>
            <a:custGeom>
              <a:avLst/>
              <a:gdLst/>
              <a:ahLst/>
              <a:cxnLst/>
              <a:rect l="l" t="t" r="r" b="b"/>
              <a:pathLst>
                <a:path w="440" h="215" extrusionOk="0">
                  <a:moveTo>
                    <a:pt x="294" y="0"/>
                  </a:moveTo>
                  <a:cubicBezTo>
                    <a:pt x="293" y="0"/>
                    <a:pt x="293" y="1"/>
                    <a:pt x="293" y="3"/>
                  </a:cubicBezTo>
                  <a:cubicBezTo>
                    <a:pt x="283" y="88"/>
                    <a:pt x="261" y="114"/>
                    <a:pt x="235" y="114"/>
                  </a:cubicBezTo>
                  <a:cubicBezTo>
                    <a:pt x="197" y="114"/>
                    <a:pt x="150" y="59"/>
                    <a:pt x="121" y="52"/>
                  </a:cubicBezTo>
                  <a:cubicBezTo>
                    <a:pt x="60" y="52"/>
                    <a:pt x="36" y="52"/>
                    <a:pt x="11" y="101"/>
                  </a:cubicBezTo>
                  <a:cubicBezTo>
                    <a:pt x="0" y="157"/>
                    <a:pt x="20" y="213"/>
                    <a:pt x="70" y="213"/>
                  </a:cubicBezTo>
                  <a:cubicBezTo>
                    <a:pt x="74" y="213"/>
                    <a:pt x="79" y="212"/>
                    <a:pt x="85" y="211"/>
                  </a:cubicBezTo>
                  <a:cubicBezTo>
                    <a:pt x="105" y="207"/>
                    <a:pt x="126" y="205"/>
                    <a:pt x="147" y="205"/>
                  </a:cubicBezTo>
                  <a:cubicBezTo>
                    <a:pt x="199" y="205"/>
                    <a:pt x="253" y="215"/>
                    <a:pt x="308" y="215"/>
                  </a:cubicBezTo>
                  <a:cubicBezTo>
                    <a:pt x="352" y="215"/>
                    <a:pt x="396" y="209"/>
                    <a:pt x="440" y="187"/>
                  </a:cubicBezTo>
                  <a:cubicBezTo>
                    <a:pt x="383" y="130"/>
                    <a:pt x="306" y="0"/>
                    <a:pt x="29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4862;p36">
              <a:extLst>
                <a:ext uri="{FF2B5EF4-FFF2-40B4-BE49-F238E27FC236}">
                  <a16:creationId xmlns:a16="http://schemas.microsoft.com/office/drawing/2014/main" id="{2BBF1DCA-EBD2-CBC1-4B8E-E5D301F9AFA5}"/>
                </a:ext>
              </a:extLst>
            </p:cNvPr>
            <p:cNvSpPr/>
            <p:nvPr/>
          </p:nvSpPr>
          <p:spPr>
            <a:xfrm>
              <a:off x="6379075" y="1122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4863;p36">
              <a:extLst>
                <a:ext uri="{FF2B5EF4-FFF2-40B4-BE49-F238E27FC236}">
                  <a16:creationId xmlns:a16="http://schemas.microsoft.com/office/drawing/2014/main" id="{5EEADB64-3B50-1386-C9C6-2340F4D68B76}"/>
                </a:ext>
              </a:extLst>
            </p:cNvPr>
            <p:cNvSpPr/>
            <p:nvPr/>
          </p:nvSpPr>
          <p:spPr>
            <a:xfrm>
              <a:off x="6364400" y="1122675"/>
              <a:ext cx="14400" cy="10125"/>
            </a:xfrm>
            <a:custGeom>
              <a:avLst/>
              <a:gdLst/>
              <a:ahLst/>
              <a:cxnLst/>
              <a:rect l="l" t="t" r="r" b="b"/>
              <a:pathLst>
                <a:path w="576" h="405" extrusionOk="0">
                  <a:moveTo>
                    <a:pt x="575" y="0"/>
                  </a:moveTo>
                  <a:lnTo>
                    <a:pt x="575" y="0"/>
                  </a:lnTo>
                  <a:cubicBezTo>
                    <a:pt x="331" y="62"/>
                    <a:pt x="184" y="270"/>
                    <a:pt x="0" y="404"/>
                  </a:cubicBezTo>
                  <a:cubicBezTo>
                    <a:pt x="220" y="307"/>
                    <a:pt x="441" y="209"/>
                    <a:pt x="57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4864;p36">
              <a:extLst>
                <a:ext uri="{FF2B5EF4-FFF2-40B4-BE49-F238E27FC236}">
                  <a16:creationId xmlns:a16="http://schemas.microsoft.com/office/drawing/2014/main" id="{5E58D8D2-20F5-223D-A73B-684946D5EA50}"/>
                </a:ext>
              </a:extLst>
            </p:cNvPr>
            <p:cNvSpPr/>
            <p:nvPr/>
          </p:nvSpPr>
          <p:spPr>
            <a:xfrm>
              <a:off x="6428675" y="935950"/>
              <a:ext cx="8275" cy="7675"/>
            </a:xfrm>
            <a:custGeom>
              <a:avLst/>
              <a:gdLst/>
              <a:ahLst/>
              <a:cxnLst/>
              <a:rect l="l" t="t" r="r" b="b"/>
              <a:pathLst>
                <a:path w="331" h="307" extrusionOk="0">
                  <a:moveTo>
                    <a:pt x="74" y="1"/>
                  </a:moveTo>
                  <a:cubicBezTo>
                    <a:pt x="37" y="1"/>
                    <a:pt x="0" y="25"/>
                    <a:pt x="12" y="62"/>
                  </a:cubicBezTo>
                  <a:cubicBezTo>
                    <a:pt x="61" y="148"/>
                    <a:pt x="135" y="233"/>
                    <a:pt x="221" y="307"/>
                  </a:cubicBezTo>
                  <a:cubicBezTo>
                    <a:pt x="282" y="282"/>
                    <a:pt x="331" y="233"/>
                    <a:pt x="306" y="184"/>
                  </a:cubicBezTo>
                  <a:cubicBezTo>
                    <a:pt x="270" y="86"/>
                    <a:pt x="184" y="13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4865;p36">
              <a:extLst>
                <a:ext uri="{FF2B5EF4-FFF2-40B4-BE49-F238E27FC236}">
                  <a16:creationId xmlns:a16="http://schemas.microsoft.com/office/drawing/2014/main" id="{B4F7470F-2F1B-E747-97FB-F072387076F4}"/>
                </a:ext>
              </a:extLst>
            </p:cNvPr>
            <p:cNvSpPr/>
            <p:nvPr/>
          </p:nvSpPr>
          <p:spPr>
            <a:xfrm>
              <a:off x="6556625" y="877175"/>
              <a:ext cx="12575" cy="9550"/>
            </a:xfrm>
            <a:custGeom>
              <a:avLst/>
              <a:gdLst/>
              <a:ahLst/>
              <a:cxnLst/>
              <a:rect l="l" t="t" r="r" b="b"/>
              <a:pathLst>
                <a:path w="503" h="382" extrusionOk="0">
                  <a:moveTo>
                    <a:pt x="0" y="1"/>
                  </a:moveTo>
                  <a:cubicBezTo>
                    <a:pt x="174" y="279"/>
                    <a:pt x="315" y="381"/>
                    <a:pt x="474" y="381"/>
                  </a:cubicBezTo>
                  <a:cubicBezTo>
                    <a:pt x="484" y="381"/>
                    <a:pt x="493" y="381"/>
                    <a:pt x="502" y="3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4866;p36">
              <a:extLst>
                <a:ext uri="{FF2B5EF4-FFF2-40B4-BE49-F238E27FC236}">
                  <a16:creationId xmlns:a16="http://schemas.microsoft.com/office/drawing/2014/main" id="{39EF3381-6937-BA7C-4FD8-0F93DFF0E057}"/>
                </a:ext>
              </a:extLst>
            </p:cNvPr>
            <p:cNvSpPr/>
            <p:nvPr/>
          </p:nvSpPr>
          <p:spPr>
            <a:xfrm>
              <a:off x="6443050" y="1014000"/>
              <a:ext cx="11350" cy="11675"/>
            </a:xfrm>
            <a:custGeom>
              <a:avLst/>
              <a:gdLst/>
              <a:ahLst/>
              <a:cxnLst/>
              <a:rect l="l" t="t" r="r" b="b"/>
              <a:pathLst>
                <a:path w="454" h="46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258" y="99"/>
                    <a:pt x="99" y="258"/>
                    <a:pt x="1" y="466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4867;p36">
              <a:extLst>
                <a:ext uri="{FF2B5EF4-FFF2-40B4-BE49-F238E27FC236}">
                  <a16:creationId xmlns:a16="http://schemas.microsoft.com/office/drawing/2014/main" id="{1183EADA-D528-57E2-0118-0CBF653AEF17}"/>
                </a:ext>
              </a:extLst>
            </p:cNvPr>
            <p:cNvSpPr/>
            <p:nvPr/>
          </p:nvSpPr>
          <p:spPr>
            <a:xfrm>
              <a:off x="6294900" y="1166625"/>
              <a:ext cx="19625" cy="3825"/>
            </a:xfrm>
            <a:custGeom>
              <a:avLst/>
              <a:gdLst/>
              <a:ahLst/>
              <a:cxnLst/>
              <a:rect l="l" t="t" r="r" b="b"/>
              <a:pathLst>
                <a:path w="785" h="153" extrusionOk="0">
                  <a:moveTo>
                    <a:pt x="537" y="0"/>
                  </a:moveTo>
                  <a:cubicBezTo>
                    <a:pt x="355" y="0"/>
                    <a:pt x="178" y="57"/>
                    <a:pt x="1" y="91"/>
                  </a:cubicBezTo>
                  <a:lnTo>
                    <a:pt x="1" y="152"/>
                  </a:lnTo>
                  <a:lnTo>
                    <a:pt x="588" y="91"/>
                  </a:lnTo>
                  <a:cubicBezTo>
                    <a:pt x="637" y="91"/>
                    <a:pt x="699" y="79"/>
                    <a:pt x="748" y="67"/>
                  </a:cubicBezTo>
                  <a:cubicBezTo>
                    <a:pt x="760" y="67"/>
                    <a:pt x="772" y="55"/>
                    <a:pt x="784" y="42"/>
                  </a:cubicBezTo>
                  <a:cubicBezTo>
                    <a:pt x="701" y="12"/>
                    <a:pt x="618" y="0"/>
                    <a:pt x="5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4868;p36">
              <a:extLst>
                <a:ext uri="{FF2B5EF4-FFF2-40B4-BE49-F238E27FC236}">
                  <a16:creationId xmlns:a16="http://schemas.microsoft.com/office/drawing/2014/main" id="{D5ACD35E-203B-9316-72F3-C7D053F4C9B9}"/>
                </a:ext>
              </a:extLst>
            </p:cNvPr>
            <p:cNvSpPr/>
            <p:nvPr/>
          </p:nvSpPr>
          <p:spPr>
            <a:xfrm>
              <a:off x="6556000" y="843200"/>
              <a:ext cx="15650" cy="11525"/>
            </a:xfrm>
            <a:custGeom>
              <a:avLst/>
              <a:gdLst/>
              <a:ahLst/>
              <a:cxnLst/>
              <a:rect l="l" t="t" r="r" b="b"/>
              <a:pathLst>
                <a:path w="626" h="461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209"/>
                    <a:pt x="135" y="233"/>
                    <a:pt x="442" y="380"/>
                  </a:cubicBezTo>
                  <a:cubicBezTo>
                    <a:pt x="482" y="420"/>
                    <a:pt x="530" y="460"/>
                    <a:pt x="586" y="460"/>
                  </a:cubicBezTo>
                  <a:cubicBezTo>
                    <a:pt x="599" y="460"/>
                    <a:pt x="612" y="458"/>
                    <a:pt x="625" y="454"/>
                  </a:cubicBezTo>
                  <a:cubicBezTo>
                    <a:pt x="625" y="368"/>
                    <a:pt x="552" y="368"/>
                    <a:pt x="503" y="33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4869;p36">
              <a:extLst>
                <a:ext uri="{FF2B5EF4-FFF2-40B4-BE49-F238E27FC236}">
                  <a16:creationId xmlns:a16="http://schemas.microsoft.com/office/drawing/2014/main" id="{B80202A7-753F-C3D2-66D5-170AB3DE2F17}"/>
                </a:ext>
              </a:extLst>
            </p:cNvPr>
            <p:cNvSpPr/>
            <p:nvPr/>
          </p:nvSpPr>
          <p:spPr>
            <a:xfrm>
              <a:off x="6578350" y="951875"/>
              <a:ext cx="13200" cy="6450"/>
            </a:xfrm>
            <a:custGeom>
              <a:avLst/>
              <a:gdLst/>
              <a:ahLst/>
              <a:cxnLst/>
              <a:rect l="l" t="t" r="r" b="b"/>
              <a:pathLst>
                <a:path w="528" h="258" extrusionOk="0">
                  <a:moveTo>
                    <a:pt x="1" y="0"/>
                  </a:moveTo>
                  <a:cubicBezTo>
                    <a:pt x="147" y="147"/>
                    <a:pt x="331" y="233"/>
                    <a:pt x="527" y="257"/>
                  </a:cubicBezTo>
                  <a:cubicBezTo>
                    <a:pt x="380" y="123"/>
                    <a:pt x="196" y="37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4870;p36">
              <a:extLst>
                <a:ext uri="{FF2B5EF4-FFF2-40B4-BE49-F238E27FC236}">
                  <a16:creationId xmlns:a16="http://schemas.microsoft.com/office/drawing/2014/main" id="{BAE76E8B-0E58-96EA-4C1E-0A959D7CD719}"/>
                </a:ext>
              </a:extLst>
            </p:cNvPr>
            <p:cNvSpPr/>
            <p:nvPr/>
          </p:nvSpPr>
          <p:spPr>
            <a:xfrm>
              <a:off x="6571000" y="1351025"/>
              <a:ext cx="9225" cy="9825"/>
            </a:xfrm>
            <a:custGeom>
              <a:avLst/>
              <a:gdLst/>
              <a:ahLst/>
              <a:cxnLst/>
              <a:rect l="l" t="t" r="r" b="b"/>
              <a:pathLst>
                <a:path w="369" h="393" extrusionOk="0">
                  <a:moveTo>
                    <a:pt x="160" y="0"/>
                  </a:moveTo>
                  <a:lnTo>
                    <a:pt x="160" y="0"/>
                  </a:lnTo>
                  <a:cubicBezTo>
                    <a:pt x="209" y="135"/>
                    <a:pt x="1" y="258"/>
                    <a:pt x="197" y="392"/>
                  </a:cubicBezTo>
                  <a:cubicBezTo>
                    <a:pt x="197" y="258"/>
                    <a:pt x="307" y="184"/>
                    <a:pt x="368" y="98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4871;p36">
              <a:extLst>
                <a:ext uri="{FF2B5EF4-FFF2-40B4-BE49-F238E27FC236}">
                  <a16:creationId xmlns:a16="http://schemas.microsoft.com/office/drawing/2014/main" id="{04FF1007-7A8B-A8EB-60E8-9841F4E15582}"/>
                </a:ext>
              </a:extLst>
            </p:cNvPr>
            <p:cNvSpPr/>
            <p:nvPr/>
          </p:nvSpPr>
          <p:spPr>
            <a:xfrm>
              <a:off x="6493875" y="863625"/>
              <a:ext cx="12875" cy="10900"/>
            </a:xfrm>
            <a:custGeom>
              <a:avLst/>
              <a:gdLst/>
              <a:ahLst/>
              <a:cxnLst/>
              <a:rect l="l" t="t" r="r" b="b"/>
              <a:pathLst>
                <a:path w="515" h="436" extrusionOk="0">
                  <a:moveTo>
                    <a:pt x="230" y="1"/>
                  </a:moveTo>
                  <a:cubicBezTo>
                    <a:pt x="143" y="1"/>
                    <a:pt x="67" y="100"/>
                    <a:pt x="0" y="200"/>
                  </a:cubicBezTo>
                  <a:cubicBezTo>
                    <a:pt x="74" y="200"/>
                    <a:pt x="159" y="224"/>
                    <a:pt x="221" y="286"/>
                  </a:cubicBezTo>
                  <a:cubicBezTo>
                    <a:pt x="270" y="298"/>
                    <a:pt x="319" y="335"/>
                    <a:pt x="355" y="384"/>
                  </a:cubicBezTo>
                  <a:cubicBezTo>
                    <a:pt x="355" y="384"/>
                    <a:pt x="355" y="384"/>
                    <a:pt x="368" y="396"/>
                  </a:cubicBezTo>
                  <a:cubicBezTo>
                    <a:pt x="394" y="422"/>
                    <a:pt x="411" y="435"/>
                    <a:pt x="428" y="435"/>
                  </a:cubicBezTo>
                  <a:cubicBezTo>
                    <a:pt x="451" y="435"/>
                    <a:pt x="473" y="413"/>
                    <a:pt x="514" y="371"/>
                  </a:cubicBezTo>
                  <a:lnTo>
                    <a:pt x="392" y="371"/>
                  </a:lnTo>
                  <a:cubicBezTo>
                    <a:pt x="476" y="245"/>
                    <a:pt x="398" y="236"/>
                    <a:pt x="312" y="236"/>
                  </a:cubicBezTo>
                  <a:cubicBezTo>
                    <a:pt x="298" y="236"/>
                    <a:pt x="284" y="237"/>
                    <a:pt x="270" y="237"/>
                  </a:cubicBezTo>
                  <a:cubicBezTo>
                    <a:pt x="221" y="163"/>
                    <a:pt x="343" y="29"/>
                    <a:pt x="257" y="4"/>
                  </a:cubicBezTo>
                  <a:cubicBezTo>
                    <a:pt x="248" y="2"/>
                    <a:pt x="239" y="1"/>
                    <a:pt x="23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4872;p36">
              <a:extLst>
                <a:ext uri="{FF2B5EF4-FFF2-40B4-BE49-F238E27FC236}">
                  <a16:creationId xmlns:a16="http://schemas.microsoft.com/office/drawing/2014/main" id="{CAE05DF3-1D8D-B837-0ED7-4730704CB825}"/>
                </a:ext>
              </a:extLst>
            </p:cNvPr>
            <p:cNvSpPr/>
            <p:nvPr/>
          </p:nvSpPr>
          <p:spPr>
            <a:xfrm>
              <a:off x="6399600" y="891475"/>
              <a:ext cx="8275" cy="9025"/>
            </a:xfrm>
            <a:custGeom>
              <a:avLst/>
              <a:gdLst/>
              <a:ahLst/>
              <a:cxnLst/>
              <a:rect l="l" t="t" r="r" b="b"/>
              <a:pathLst>
                <a:path w="331" h="361" extrusionOk="0">
                  <a:moveTo>
                    <a:pt x="239" y="0"/>
                  </a:moveTo>
                  <a:cubicBezTo>
                    <a:pt x="189" y="0"/>
                    <a:pt x="130" y="41"/>
                    <a:pt x="62" y="41"/>
                  </a:cubicBezTo>
                  <a:cubicBezTo>
                    <a:pt x="42" y="41"/>
                    <a:pt x="22" y="38"/>
                    <a:pt x="0" y="29"/>
                  </a:cubicBezTo>
                  <a:lnTo>
                    <a:pt x="0" y="29"/>
                  </a:lnTo>
                  <a:cubicBezTo>
                    <a:pt x="74" y="114"/>
                    <a:pt x="123" y="225"/>
                    <a:pt x="135" y="347"/>
                  </a:cubicBezTo>
                  <a:cubicBezTo>
                    <a:pt x="147" y="356"/>
                    <a:pt x="157" y="360"/>
                    <a:pt x="166" y="360"/>
                  </a:cubicBezTo>
                  <a:cubicBezTo>
                    <a:pt x="190" y="360"/>
                    <a:pt x="199" y="329"/>
                    <a:pt x="208" y="310"/>
                  </a:cubicBezTo>
                  <a:cubicBezTo>
                    <a:pt x="220" y="212"/>
                    <a:pt x="196" y="114"/>
                    <a:pt x="331" y="90"/>
                  </a:cubicBezTo>
                  <a:cubicBezTo>
                    <a:pt x="305" y="21"/>
                    <a:pt x="274" y="0"/>
                    <a:pt x="23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4873;p36">
              <a:extLst>
                <a:ext uri="{FF2B5EF4-FFF2-40B4-BE49-F238E27FC236}">
                  <a16:creationId xmlns:a16="http://schemas.microsoft.com/office/drawing/2014/main" id="{C6589ECC-9964-D267-6C8F-9E9BA0601470}"/>
                </a:ext>
              </a:extLst>
            </p:cNvPr>
            <p:cNvSpPr/>
            <p:nvPr/>
          </p:nvSpPr>
          <p:spPr>
            <a:xfrm>
              <a:off x="6402950" y="90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4874;p36">
              <a:extLst>
                <a:ext uri="{FF2B5EF4-FFF2-40B4-BE49-F238E27FC236}">
                  <a16:creationId xmlns:a16="http://schemas.microsoft.com/office/drawing/2014/main" id="{8DD4CD63-C4EA-A194-4419-169C57A01DA4}"/>
                </a:ext>
              </a:extLst>
            </p:cNvPr>
            <p:cNvSpPr/>
            <p:nvPr/>
          </p:nvSpPr>
          <p:spPr>
            <a:xfrm>
              <a:off x="6564575" y="901375"/>
              <a:ext cx="13800" cy="4150"/>
            </a:xfrm>
            <a:custGeom>
              <a:avLst/>
              <a:gdLst/>
              <a:ahLst/>
              <a:cxnLst/>
              <a:rect l="l" t="t" r="r" b="b"/>
              <a:pathLst>
                <a:path w="552" h="166" extrusionOk="0">
                  <a:moveTo>
                    <a:pt x="1" y="0"/>
                  </a:moveTo>
                  <a:cubicBezTo>
                    <a:pt x="97" y="105"/>
                    <a:pt x="236" y="166"/>
                    <a:pt x="379" y="166"/>
                  </a:cubicBezTo>
                  <a:cubicBezTo>
                    <a:pt x="437" y="166"/>
                    <a:pt x="495" y="156"/>
                    <a:pt x="552" y="135"/>
                  </a:cubicBezTo>
                  <a:cubicBezTo>
                    <a:pt x="368" y="74"/>
                    <a:pt x="184" y="25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4875;p36">
              <a:extLst>
                <a:ext uri="{FF2B5EF4-FFF2-40B4-BE49-F238E27FC236}">
                  <a16:creationId xmlns:a16="http://schemas.microsoft.com/office/drawing/2014/main" id="{1C9CAA93-4CCA-4BC5-8623-D613F5C56679}"/>
                </a:ext>
              </a:extLst>
            </p:cNvPr>
            <p:cNvSpPr/>
            <p:nvPr/>
          </p:nvSpPr>
          <p:spPr>
            <a:xfrm>
              <a:off x="6431725" y="832175"/>
              <a:ext cx="8900" cy="8500"/>
            </a:xfrm>
            <a:custGeom>
              <a:avLst/>
              <a:gdLst/>
              <a:ahLst/>
              <a:cxnLst/>
              <a:rect l="l" t="t" r="r" b="b"/>
              <a:pathLst>
                <a:path w="356" h="340" extrusionOk="0">
                  <a:moveTo>
                    <a:pt x="324" y="0"/>
                  </a:moveTo>
                  <a:cubicBezTo>
                    <a:pt x="314" y="0"/>
                    <a:pt x="300" y="4"/>
                    <a:pt x="282" y="13"/>
                  </a:cubicBezTo>
                  <a:cubicBezTo>
                    <a:pt x="233" y="50"/>
                    <a:pt x="184" y="74"/>
                    <a:pt x="148" y="111"/>
                  </a:cubicBezTo>
                  <a:lnTo>
                    <a:pt x="25" y="221"/>
                  </a:lnTo>
                  <a:cubicBezTo>
                    <a:pt x="25" y="258"/>
                    <a:pt x="1" y="307"/>
                    <a:pt x="50" y="331"/>
                  </a:cubicBezTo>
                  <a:cubicBezTo>
                    <a:pt x="58" y="337"/>
                    <a:pt x="66" y="339"/>
                    <a:pt x="74" y="339"/>
                  </a:cubicBezTo>
                  <a:cubicBezTo>
                    <a:pt x="102" y="339"/>
                    <a:pt x="129" y="311"/>
                    <a:pt x="148" y="283"/>
                  </a:cubicBezTo>
                  <a:lnTo>
                    <a:pt x="356" y="74"/>
                  </a:lnTo>
                  <a:cubicBezTo>
                    <a:pt x="356" y="37"/>
                    <a:pt x="356" y="0"/>
                    <a:pt x="32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4876;p36">
              <a:extLst>
                <a:ext uri="{FF2B5EF4-FFF2-40B4-BE49-F238E27FC236}">
                  <a16:creationId xmlns:a16="http://schemas.microsoft.com/office/drawing/2014/main" id="{E9AFECC8-1B85-DB57-2BB2-0260E89CD403}"/>
                </a:ext>
              </a:extLst>
            </p:cNvPr>
            <p:cNvSpPr/>
            <p:nvPr/>
          </p:nvSpPr>
          <p:spPr>
            <a:xfrm>
              <a:off x="6432350" y="83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4877;p36">
              <a:extLst>
                <a:ext uri="{FF2B5EF4-FFF2-40B4-BE49-F238E27FC236}">
                  <a16:creationId xmlns:a16="http://schemas.microsoft.com/office/drawing/2014/main" id="{8D608AFC-66C3-802E-7D43-26054BD0F545}"/>
                </a:ext>
              </a:extLst>
            </p:cNvPr>
            <p:cNvSpPr/>
            <p:nvPr/>
          </p:nvSpPr>
          <p:spPr>
            <a:xfrm>
              <a:off x="6551425" y="832800"/>
              <a:ext cx="11950" cy="6150"/>
            </a:xfrm>
            <a:custGeom>
              <a:avLst/>
              <a:gdLst/>
              <a:ahLst/>
              <a:cxnLst/>
              <a:rect l="l" t="t" r="r" b="b"/>
              <a:pathLst>
                <a:path w="478" h="246" extrusionOk="0">
                  <a:moveTo>
                    <a:pt x="0" y="0"/>
                  </a:moveTo>
                  <a:lnTo>
                    <a:pt x="0" y="0"/>
                  </a:lnTo>
                  <a:cubicBezTo>
                    <a:pt x="110" y="147"/>
                    <a:pt x="282" y="245"/>
                    <a:pt x="478" y="245"/>
                  </a:cubicBezTo>
                  <a:cubicBezTo>
                    <a:pt x="331" y="123"/>
                    <a:pt x="172" y="49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4878;p36">
              <a:extLst>
                <a:ext uri="{FF2B5EF4-FFF2-40B4-BE49-F238E27FC236}">
                  <a16:creationId xmlns:a16="http://schemas.microsoft.com/office/drawing/2014/main" id="{A7C53BBD-C371-3F8C-DD77-2860D69BA209}"/>
                </a:ext>
              </a:extLst>
            </p:cNvPr>
            <p:cNvSpPr/>
            <p:nvPr/>
          </p:nvSpPr>
          <p:spPr>
            <a:xfrm>
              <a:off x="6478575" y="894000"/>
              <a:ext cx="9800" cy="5450"/>
            </a:xfrm>
            <a:custGeom>
              <a:avLst/>
              <a:gdLst/>
              <a:ahLst/>
              <a:cxnLst/>
              <a:rect l="l" t="t" r="r" b="b"/>
              <a:pathLst>
                <a:path w="392" h="218" extrusionOk="0">
                  <a:moveTo>
                    <a:pt x="366" y="0"/>
                  </a:moveTo>
                  <a:cubicBezTo>
                    <a:pt x="210" y="0"/>
                    <a:pt x="116" y="105"/>
                    <a:pt x="0" y="209"/>
                  </a:cubicBezTo>
                  <a:cubicBezTo>
                    <a:pt x="25" y="215"/>
                    <a:pt x="50" y="218"/>
                    <a:pt x="74" y="218"/>
                  </a:cubicBezTo>
                  <a:cubicBezTo>
                    <a:pt x="210" y="218"/>
                    <a:pt x="340" y="136"/>
                    <a:pt x="392" y="1"/>
                  </a:cubicBezTo>
                  <a:cubicBezTo>
                    <a:pt x="383" y="1"/>
                    <a:pt x="374" y="0"/>
                    <a:pt x="36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4879;p36">
              <a:extLst>
                <a:ext uri="{FF2B5EF4-FFF2-40B4-BE49-F238E27FC236}">
                  <a16:creationId xmlns:a16="http://schemas.microsoft.com/office/drawing/2014/main" id="{CA31D832-2DF0-56E4-E648-A3781C8D0FA8}"/>
                </a:ext>
              </a:extLst>
            </p:cNvPr>
            <p:cNvSpPr/>
            <p:nvPr/>
          </p:nvSpPr>
          <p:spPr>
            <a:xfrm>
              <a:off x="6525100" y="1207775"/>
              <a:ext cx="4000" cy="11950"/>
            </a:xfrm>
            <a:custGeom>
              <a:avLst/>
              <a:gdLst/>
              <a:ahLst/>
              <a:cxnLst/>
              <a:rect l="l" t="t" r="r" b="b"/>
              <a:pathLst>
                <a:path w="160" h="478" extrusionOk="0">
                  <a:moveTo>
                    <a:pt x="37" y="0"/>
                  </a:moveTo>
                  <a:lnTo>
                    <a:pt x="37" y="0"/>
                  </a:lnTo>
                  <a:cubicBezTo>
                    <a:pt x="0" y="159"/>
                    <a:pt x="25" y="331"/>
                    <a:pt x="98" y="478"/>
                  </a:cubicBezTo>
                  <a:cubicBezTo>
                    <a:pt x="159" y="319"/>
                    <a:pt x="135" y="147"/>
                    <a:pt x="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4880;p36">
              <a:extLst>
                <a:ext uri="{FF2B5EF4-FFF2-40B4-BE49-F238E27FC236}">
                  <a16:creationId xmlns:a16="http://schemas.microsoft.com/office/drawing/2014/main" id="{2DFA75CA-B0CE-690E-A6D5-AB4B298E2B4B}"/>
                </a:ext>
              </a:extLst>
            </p:cNvPr>
            <p:cNvSpPr/>
            <p:nvPr/>
          </p:nvSpPr>
          <p:spPr>
            <a:xfrm>
              <a:off x="6510100" y="1188800"/>
              <a:ext cx="5225" cy="10425"/>
            </a:xfrm>
            <a:custGeom>
              <a:avLst/>
              <a:gdLst/>
              <a:ahLst/>
              <a:cxnLst/>
              <a:rect l="l" t="t" r="r" b="b"/>
              <a:pathLst>
                <a:path w="209" h="417" extrusionOk="0">
                  <a:moveTo>
                    <a:pt x="0" y="0"/>
                  </a:moveTo>
                  <a:cubicBezTo>
                    <a:pt x="12" y="159"/>
                    <a:pt x="86" y="306"/>
                    <a:pt x="196" y="416"/>
                  </a:cubicBezTo>
                  <a:cubicBezTo>
                    <a:pt x="208" y="257"/>
                    <a:pt x="135" y="98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4881;p36">
              <a:extLst>
                <a:ext uri="{FF2B5EF4-FFF2-40B4-BE49-F238E27FC236}">
                  <a16:creationId xmlns:a16="http://schemas.microsoft.com/office/drawing/2014/main" id="{C58A8067-BA4A-9194-ACED-10858087270B}"/>
                </a:ext>
              </a:extLst>
            </p:cNvPr>
            <p:cNvSpPr/>
            <p:nvPr/>
          </p:nvSpPr>
          <p:spPr>
            <a:xfrm>
              <a:off x="6532425" y="830925"/>
              <a:ext cx="11975" cy="4050"/>
            </a:xfrm>
            <a:custGeom>
              <a:avLst/>
              <a:gdLst/>
              <a:ahLst/>
              <a:cxnLst/>
              <a:rect l="l" t="t" r="r" b="b"/>
              <a:pathLst>
                <a:path w="479" h="162" extrusionOk="0">
                  <a:moveTo>
                    <a:pt x="427" y="0"/>
                  </a:moveTo>
                  <a:cubicBezTo>
                    <a:pt x="271" y="0"/>
                    <a:pt x="111" y="51"/>
                    <a:pt x="1" y="161"/>
                  </a:cubicBezTo>
                  <a:lnTo>
                    <a:pt x="478" y="63"/>
                  </a:lnTo>
                  <a:lnTo>
                    <a:pt x="478" y="2"/>
                  </a:lnTo>
                  <a:cubicBezTo>
                    <a:pt x="462" y="1"/>
                    <a:pt x="444" y="0"/>
                    <a:pt x="42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4882;p36">
              <a:extLst>
                <a:ext uri="{FF2B5EF4-FFF2-40B4-BE49-F238E27FC236}">
                  <a16:creationId xmlns:a16="http://schemas.microsoft.com/office/drawing/2014/main" id="{BFE37437-3071-5278-8861-6C710B7C9367}"/>
                </a:ext>
              </a:extLst>
            </p:cNvPr>
            <p:cNvSpPr/>
            <p:nvPr/>
          </p:nvSpPr>
          <p:spPr>
            <a:xfrm>
              <a:off x="6586925" y="930450"/>
              <a:ext cx="10425" cy="6150"/>
            </a:xfrm>
            <a:custGeom>
              <a:avLst/>
              <a:gdLst/>
              <a:ahLst/>
              <a:cxnLst/>
              <a:rect l="l" t="t" r="r" b="b"/>
              <a:pathLst>
                <a:path w="417" h="246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147"/>
                    <a:pt x="245" y="233"/>
                    <a:pt x="417" y="245"/>
                  </a:cubicBezTo>
                  <a:cubicBezTo>
                    <a:pt x="306" y="123"/>
                    <a:pt x="160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4883;p36">
              <a:extLst>
                <a:ext uri="{FF2B5EF4-FFF2-40B4-BE49-F238E27FC236}">
                  <a16:creationId xmlns:a16="http://schemas.microsoft.com/office/drawing/2014/main" id="{4F5A2054-7D3F-6A4A-C4EA-1E2F1BB2BF50}"/>
                </a:ext>
              </a:extLst>
            </p:cNvPr>
            <p:cNvSpPr/>
            <p:nvPr/>
          </p:nvSpPr>
          <p:spPr>
            <a:xfrm>
              <a:off x="6529075" y="846700"/>
              <a:ext cx="14400" cy="4800"/>
            </a:xfrm>
            <a:custGeom>
              <a:avLst/>
              <a:gdLst/>
              <a:ahLst/>
              <a:cxnLst/>
              <a:rect l="l" t="t" r="r" b="b"/>
              <a:pathLst>
                <a:path w="576" h="192" extrusionOk="0">
                  <a:moveTo>
                    <a:pt x="236" y="1"/>
                  </a:moveTo>
                  <a:cubicBezTo>
                    <a:pt x="66" y="1"/>
                    <a:pt x="0" y="61"/>
                    <a:pt x="0" y="191"/>
                  </a:cubicBezTo>
                  <a:cubicBezTo>
                    <a:pt x="147" y="44"/>
                    <a:pt x="355" y="106"/>
                    <a:pt x="576" y="44"/>
                  </a:cubicBezTo>
                  <a:cubicBezTo>
                    <a:pt x="433" y="16"/>
                    <a:pt x="321" y="1"/>
                    <a:pt x="2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4884;p36">
              <a:extLst>
                <a:ext uri="{FF2B5EF4-FFF2-40B4-BE49-F238E27FC236}">
                  <a16:creationId xmlns:a16="http://schemas.microsoft.com/office/drawing/2014/main" id="{DD03F5C2-FE54-175B-5467-DCDE8E9084B7}"/>
                </a:ext>
              </a:extLst>
            </p:cNvPr>
            <p:cNvSpPr/>
            <p:nvPr/>
          </p:nvSpPr>
          <p:spPr>
            <a:xfrm>
              <a:off x="6369275" y="1182050"/>
              <a:ext cx="6775" cy="11050"/>
            </a:xfrm>
            <a:custGeom>
              <a:avLst/>
              <a:gdLst/>
              <a:ahLst/>
              <a:cxnLst/>
              <a:rect l="l" t="t" r="r" b="b"/>
              <a:pathLst>
                <a:path w="271" h="442" extrusionOk="0">
                  <a:moveTo>
                    <a:pt x="1" y="1"/>
                  </a:moveTo>
                  <a:lnTo>
                    <a:pt x="1" y="1"/>
                  </a:lnTo>
                  <a:cubicBezTo>
                    <a:pt x="99" y="344"/>
                    <a:pt x="123" y="393"/>
                    <a:pt x="270" y="442"/>
                  </a:cubicBezTo>
                  <a:cubicBezTo>
                    <a:pt x="160" y="295"/>
                    <a:pt x="136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4885;p36">
              <a:extLst>
                <a:ext uri="{FF2B5EF4-FFF2-40B4-BE49-F238E27FC236}">
                  <a16:creationId xmlns:a16="http://schemas.microsoft.com/office/drawing/2014/main" id="{057E8A04-D5C1-BC46-CE4D-ED5F7A6FBA37}"/>
                </a:ext>
              </a:extLst>
            </p:cNvPr>
            <p:cNvSpPr/>
            <p:nvPr/>
          </p:nvSpPr>
          <p:spPr>
            <a:xfrm>
              <a:off x="6509475" y="827900"/>
              <a:ext cx="9525" cy="67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380" y="0"/>
                  </a:moveTo>
                  <a:lnTo>
                    <a:pt x="380" y="0"/>
                  </a:lnTo>
                  <a:cubicBezTo>
                    <a:pt x="221" y="49"/>
                    <a:pt x="86" y="135"/>
                    <a:pt x="1" y="270"/>
                  </a:cubicBezTo>
                  <a:cubicBezTo>
                    <a:pt x="160" y="233"/>
                    <a:pt x="295" y="135"/>
                    <a:pt x="3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4886;p36">
              <a:extLst>
                <a:ext uri="{FF2B5EF4-FFF2-40B4-BE49-F238E27FC236}">
                  <a16:creationId xmlns:a16="http://schemas.microsoft.com/office/drawing/2014/main" id="{B3B98FA3-85B5-B64A-301C-E4753E2C2404}"/>
                </a:ext>
              </a:extLst>
            </p:cNvPr>
            <p:cNvSpPr/>
            <p:nvPr/>
          </p:nvSpPr>
          <p:spPr>
            <a:xfrm>
              <a:off x="6582950" y="956375"/>
              <a:ext cx="30025" cy="14825"/>
            </a:xfrm>
            <a:custGeom>
              <a:avLst/>
              <a:gdLst/>
              <a:ahLst/>
              <a:cxnLst/>
              <a:rect l="l" t="t" r="r" b="b"/>
              <a:pathLst>
                <a:path w="1201" h="593" extrusionOk="0">
                  <a:moveTo>
                    <a:pt x="965" y="0"/>
                  </a:moveTo>
                  <a:cubicBezTo>
                    <a:pt x="833" y="0"/>
                    <a:pt x="703" y="28"/>
                    <a:pt x="588" y="90"/>
                  </a:cubicBezTo>
                  <a:cubicBezTo>
                    <a:pt x="392" y="151"/>
                    <a:pt x="233" y="273"/>
                    <a:pt x="110" y="432"/>
                  </a:cubicBezTo>
                  <a:cubicBezTo>
                    <a:pt x="74" y="469"/>
                    <a:pt x="0" y="530"/>
                    <a:pt x="61" y="579"/>
                  </a:cubicBezTo>
                  <a:cubicBezTo>
                    <a:pt x="73" y="589"/>
                    <a:pt x="83" y="593"/>
                    <a:pt x="92" y="593"/>
                  </a:cubicBezTo>
                  <a:cubicBezTo>
                    <a:pt x="128" y="593"/>
                    <a:pt x="142" y="523"/>
                    <a:pt x="172" y="494"/>
                  </a:cubicBezTo>
                  <a:cubicBezTo>
                    <a:pt x="306" y="347"/>
                    <a:pt x="465" y="237"/>
                    <a:pt x="637" y="139"/>
                  </a:cubicBezTo>
                  <a:cubicBezTo>
                    <a:pt x="821" y="90"/>
                    <a:pt x="1004" y="53"/>
                    <a:pt x="1200" y="28"/>
                  </a:cubicBezTo>
                  <a:cubicBezTo>
                    <a:pt x="1123" y="10"/>
                    <a:pt x="1043" y="0"/>
                    <a:pt x="96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4887;p36">
              <a:extLst>
                <a:ext uri="{FF2B5EF4-FFF2-40B4-BE49-F238E27FC236}">
                  <a16:creationId xmlns:a16="http://schemas.microsoft.com/office/drawing/2014/main" id="{E5EE61CA-9CF7-7E82-7F0F-7962FB179EA3}"/>
                </a:ext>
              </a:extLst>
            </p:cNvPr>
            <p:cNvSpPr/>
            <p:nvPr/>
          </p:nvSpPr>
          <p:spPr>
            <a:xfrm>
              <a:off x="6459900" y="1219500"/>
              <a:ext cx="7975" cy="17375"/>
            </a:xfrm>
            <a:custGeom>
              <a:avLst/>
              <a:gdLst/>
              <a:ahLst/>
              <a:cxnLst/>
              <a:rect l="l" t="t" r="r" b="b"/>
              <a:pathLst>
                <a:path w="319" h="695" extrusionOk="0">
                  <a:moveTo>
                    <a:pt x="71" y="1"/>
                  </a:moveTo>
                  <a:cubicBezTo>
                    <a:pt x="64" y="1"/>
                    <a:pt x="57" y="3"/>
                    <a:pt x="49" y="9"/>
                  </a:cubicBezTo>
                  <a:cubicBezTo>
                    <a:pt x="0" y="45"/>
                    <a:pt x="49" y="82"/>
                    <a:pt x="61" y="107"/>
                  </a:cubicBezTo>
                  <a:cubicBezTo>
                    <a:pt x="74" y="131"/>
                    <a:pt x="98" y="192"/>
                    <a:pt x="110" y="229"/>
                  </a:cubicBezTo>
                  <a:cubicBezTo>
                    <a:pt x="147" y="388"/>
                    <a:pt x="221" y="547"/>
                    <a:pt x="318" y="694"/>
                  </a:cubicBezTo>
                  <a:cubicBezTo>
                    <a:pt x="306" y="511"/>
                    <a:pt x="257" y="327"/>
                    <a:pt x="159" y="180"/>
                  </a:cubicBezTo>
                  <a:cubicBezTo>
                    <a:pt x="147" y="131"/>
                    <a:pt x="123" y="94"/>
                    <a:pt x="110" y="58"/>
                  </a:cubicBezTo>
                  <a:cubicBezTo>
                    <a:pt x="101" y="29"/>
                    <a:pt x="91" y="1"/>
                    <a:pt x="7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4888;p36">
              <a:extLst>
                <a:ext uri="{FF2B5EF4-FFF2-40B4-BE49-F238E27FC236}">
                  <a16:creationId xmlns:a16="http://schemas.microsoft.com/office/drawing/2014/main" id="{9C2E9468-3DD8-88DB-88FA-ADA1CCCC4B0A}"/>
                </a:ext>
              </a:extLst>
            </p:cNvPr>
            <p:cNvSpPr/>
            <p:nvPr/>
          </p:nvSpPr>
          <p:spPr>
            <a:xfrm>
              <a:off x="6407250" y="876100"/>
              <a:ext cx="11650" cy="2900"/>
            </a:xfrm>
            <a:custGeom>
              <a:avLst/>
              <a:gdLst/>
              <a:ahLst/>
              <a:cxnLst/>
              <a:rect l="l" t="t" r="r" b="b"/>
              <a:pathLst>
                <a:path w="466" h="116" extrusionOk="0">
                  <a:moveTo>
                    <a:pt x="263" y="0"/>
                  </a:moveTo>
                  <a:cubicBezTo>
                    <a:pt x="177" y="0"/>
                    <a:pt x="89" y="19"/>
                    <a:pt x="0" y="19"/>
                  </a:cubicBezTo>
                  <a:cubicBezTo>
                    <a:pt x="91" y="72"/>
                    <a:pt x="186" y="115"/>
                    <a:pt x="282" y="115"/>
                  </a:cubicBezTo>
                  <a:cubicBezTo>
                    <a:pt x="343" y="115"/>
                    <a:pt x="404" y="98"/>
                    <a:pt x="465" y="56"/>
                  </a:cubicBezTo>
                  <a:cubicBezTo>
                    <a:pt x="400" y="12"/>
                    <a:pt x="332" y="0"/>
                    <a:pt x="26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4889;p36">
              <a:extLst>
                <a:ext uri="{FF2B5EF4-FFF2-40B4-BE49-F238E27FC236}">
                  <a16:creationId xmlns:a16="http://schemas.microsoft.com/office/drawing/2014/main" id="{FC84F433-4226-DA32-A231-16BFC33AA476}"/>
                </a:ext>
              </a:extLst>
            </p:cNvPr>
            <p:cNvSpPr/>
            <p:nvPr/>
          </p:nvSpPr>
          <p:spPr>
            <a:xfrm>
              <a:off x="6354600" y="1087175"/>
              <a:ext cx="17150" cy="16850"/>
            </a:xfrm>
            <a:custGeom>
              <a:avLst/>
              <a:gdLst/>
              <a:ahLst/>
              <a:cxnLst/>
              <a:rect l="l" t="t" r="r" b="b"/>
              <a:pathLst>
                <a:path w="686" h="674" extrusionOk="0">
                  <a:moveTo>
                    <a:pt x="661" y="0"/>
                  </a:moveTo>
                  <a:cubicBezTo>
                    <a:pt x="588" y="0"/>
                    <a:pt x="563" y="61"/>
                    <a:pt x="551" y="110"/>
                  </a:cubicBezTo>
                  <a:lnTo>
                    <a:pt x="159" y="502"/>
                  </a:lnTo>
                  <a:cubicBezTo>
                    <a:pt x="86" y="539"/>
                    <a:pt x="12" y="563"/>
                    <a:pt x="0" y="674"/>
                  </a:cubicBezTo>
                  <a:cubicBezTo>
                    <a:pt x="86" y="661"/>
                    <a:pt x="147" y="612"/>
                    <a:pt x="208" y="539"/>
                  </a:cubicBezTo>
                  <a:cubicBezTo>
                    <a:pt x="355" y="429"/>
                    <a:pt x="478" y="306"/>
                    <a:pt x="588" y="159"/>
                  </a:cubicBezTo>
                  <a:cubicBezTo>
                    <a:pt x="637" y="123"/>
                    <a:pt x="686" y="86"/>
                    <a:pt x="66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4890;p36">
              <a:extLst>
                <a:ext uri="{FF2B5EF4-FFF2-40B4-BE49-F238E27FC236}">
                  <a16:creationId xmlns:a16="http://schemas.microsoft.com/office/drawing/2014/main" id="{F938E4FD-D260-E8F2-B7C5-5ED38D4A2E91}"/>
                </a:ext>
              </a:extLst>
            </p:cNvPr>
            <p:cNvSpPr/>
            <p:nvPr/>
          </p:nvSpPr>
          <p:spPr>
            <a:xfrm>
              <a:off x="6462025" y="1285825"/>
              <a:ext cx="6150" cy="21750"/>
            </a:xfrm>
            <a:custGeom>
              <a:avLst/>
              <a:gdLst/>
              <a:ahLst/>
              <a:cxnLst/>
              <a:rect l="l" t="t" r="r" b="b"/>
              <a:pathLst>
                <a:path w="246" h="870" extrusionOk="0">
                  <a:moveTo>
                    <a:pt x="185" y="392"/>
                  </a:moveTo>
                  <a:lnTo>
                    <a:pt x="172" y="429"/>
                  </a:lnTo>
                  <a:cubicBezTo>
                    <a:pt x="172" y="417"/>
                    <a:pt x="172" y="404"/>
                    <a:pt x="185" y="392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50" y="160"/>
                    <a:pt x="87" y="331"/>
                    <a:pt x="136" y="490"/>
                  </a:cubicBezTo>
                  <a:cubicBezTo>
                    <a:pt x="136" y="625"/>
                    <a:pt x="160" y="760"/>
                    <a:pt x="221" y="870"/>
                  </a:cubicBezTo>
                  <a:cubicBezTo>
                    <a:pt x="246" y="711"/>
                    <a:pt x="233" y="551"/>
                    <a:pt x="185" y="392"/>
                  </a:cubicBezTo>
                  <a:cubicBezTo>
                    <a:pt x="172" y="245"/>
                    <a:pt x="111" y="98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4891;p36">
              <a:extLst>
                <a:ext uri="{FF2B5EF4-FFF2-40B4-BE49-F238E27FC236}">
                  <a16:creationId xmlns:a16="http://schemas.microsoft.com/office/drawing/2014/main" id="{55577DD9-6524-725D-9623-77DFB5F69E2D}"/>
                </a:ext>
              </a:extLst>
            </p:cNvPr>
            <p:cNvSpPr/>
            <p:nvPr/>
          </p:nvSpPr>
          <p:spPr>
            <a:xfrm>
              <a:off x="6621825" y="1311225"/>
              <a:ext cx="4600" cy="10425"/>
            </a:xfrm>
            <a:custGeom>
              <a:avLst/>
              <a:gdLst/>
              <a:ahLst/>
              <a:cxnLst/>
              <a:rect l="l" t="t" r="r" b="b"/>
              <a:pathLst>
                <a:path w="184" h="417" extrusionOk="0">
                  <a:moveTo>
                    <a:pt x="184" y="1"/>
                  </a:moveTo>
                  <a:cubicBezTo>
                    <a:pt x="98" y="135"/>
                    <a:pt x="0" y="258"/>
                    <a:pt x="74" y="417"/>
                  </a:cubicBezTo>
                  <a:cubicBezTo>
                    <a:pt x="147" y="282"/>
                    <a:pt x="184" y="148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4892;p36">
              <a:extLst>
                <a:ext uri="{FF2B5EF4-FFF2-40B4-BE49-F238E27FC236}">
                  <a16:creationId xmlns:a16="http://schemas.microsoft.com/office/drawing/2014/main" id="{6F6D9859-397B-DAA1-A9A6-154B41727AF1}"/>
                </a:ext>
              </a:extLst>
            </p:cNvPr>
            <p:cNvSpPr/>
            <p:nvPr/>
          </p:nvSpPr>
          <p:spPr>
            <a:xfrm>
              <a:off x="6623650" y="132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4893;p36">
              <a:extLst>
                <a:ext uri="{FF2B5EF4-FFF2-40B4-BE49-F238E27FC236}">
                  <a16:creationId xmlns:a16="http://schemas.microsoft.com/office/drawing/2014/main" id="{AD0DDE52-6398-8432-A913-D8F94781D77A}"/>
                </a:ext>
              </a:extLst>
            </p:cNvPr>
            <p:cNvSpPr/>
            <p:nvPr/>
          </p:nvSpPr>
          <p:spPr>
            <a:xfrm>
              <a:off x="6510700" y="907175"/>
              <a:ext cx="9825" cy="4225"/>
            </a:xfrm>
            <a:custGeom>
              <a:avLst/>
              <a:gdLst/>
              <a:ahLst/>
              <a:cxnLst/>
              <a:rect l="l" t="t" r="r" b="b"/>
              <a:pathLst>
                <a:path w="393" h="169" extrusionOk="0">
                  <a:moveTo>
                    <a:pt x="1" y="1"/>
                  </a:moveTo>
                  <a:lnTo>
                    <a:pt x="1" y="1"/>
                  </a:lnTo>
                  <a:cubicBezTo>
                    <a:pt x="65" y="122"/>
                    <a:pt x="130" y="168"/>
                    <a:pt x="223" y="168"/>
                  </a:cubicBezTo>
                  <a:cubicBezTo>
                    <a:pt x="271" y="168"/>
                    <a:pt x="326" y="156"/>
                    <a:pt x="392" y="1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4894;p36">
              <a:extLst>
                <a:ext uri="{FF2B5EF4-FFF2-40B4-BE49-F238E27FC236}">
                  <a16:creationId xmlns:a16="http://schemas.microsoft.com/office/drawing/2014/main" id="{1AC95138-8DC8-5585-FCFE-F40B88C73C52}"/>
                </a:ext>
              </a:extLst>
            </p:cNvPr>
            <p:cNvSpPr/>
            <p:nvPr/>
          </p:nvSpPr>
          <p:spPr>
            <a:xfrm>
              <a:off x="6543750" y="963200"/>
              <a:ext cx="5250" cy="7225"/>
            </a:xfrm>
            <a:custGeom>
              <a:avLst/>
              <a:gdLst/>
              <a:ahLst/>
              <a:cxnLst/>
              <a:rect l="l" t="t" r="r" b="b"/>
              <a:pathLst>
                <a:path w="210" h="289" extrusionOk="0">
                  <a:moveTo>
                    <a:pt x="123" y="0"/>
                  </a:moveTo>
                  <a:cubicBezTo>
                    <a:pt x="62" y="37"/>
                    <a:pt x="87" y="123"/>
                    <a:pt x="50" y="172"/>
                  </a:cubicBezTo>
                  <a:cubicBezTo>
                    <a:pt x="25" y="221"/>
                    <a:pt x="1" y="257"/>
                    <a:pt x="74" y="282"/>
                  </a:cubicBezTo>
                  <a:cubicBezTo>
                    <a:pt x="88" y="286"/>
                    <a:pt x="99" y="288"/>
                    <a:pt x="109" y="288"/>
                  </a:cubicBezTo>
                  <a:cubicBezTo>
                    <a:pt x="156" y="288"/>
                    <a:pt x="170" y="246"/>
                    <a:pt x="160" y="196"/>
                  </a:cubicBezTo>
                  <a:cubicBezTo>
                    <a:pt x="160" y="135"/>
                    <a:pt x="209" y="62"/>
                    <a:pt x="12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4895;p36">
              <a:extLst>
                <a:ext uri="{FF2B5EF4-FFF2-40B4-BE49-F238E27FC236}">
                  <a16:creationId xmlns:a16="http://schemas.microsoft.com/office/drawing/2014/main" id="{9FED3CFB-F1E8-1A77-008F-78B19E946767}"/>
                </a:ext>
              </a:extLst>
            </p:cNvPr>
            <p:cNvSpPr/>
            <p:nvPr/>
          </p:nvSpPr>
          <p:spPr>
            <a:xfrm>
              <a:off x="6498150" y="843200"/>
              <a:ext cx="10425" cy="4925"/>
            </a:xfrm>
            <a:custGeom>
              <a:avLst/>
              <a:gdLst/>
              <a:ahLst/>
              <a:cxnLst/>
              <a:rect l="l" t="t" r="r" b="b"/>
              <a:pathLst>
                <a:path w="417" h="197" extrusionOk="0">
                  <a:moveTo>
                    <a:pt x="417" y="1"/>
                  </a:moveTo>
                  <a:cubicBezTo>
                    <a:pt x="258" y="1"/>
                    <a:pt x="99" y="74"/>
                    <a:pt x="1" y="197"/>
                  </a:cubicBezTo>
                  <a:cubicBezTo>
                    <a:pt x="148" y="184"/>
                    <a:pt x="307" y="111"/>
                    <a:pt x="41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4896;p36">
              <a:extLst>
                <a:ext uri="{FF2B5EF4-FFF2-40B4-BE49-F238E27FC236}">
                  <a16:creationId xmlns:a16="http://schemas.microsoft.com/office/drawing/2014/main" id="{A90A2D5C-DE71-6D25-744A-1A9401C618B3}"/>
                </a:ext>
              </a:extLst>
            </p:cNvPr>
            <p:cNvSpPr/>
            <p:nvPr/>
          </p:nvSpPr>
          <p:spPr>
            <a:xfrm>
              <a:off x="6523250" y="917900"/>
              <a:ext cx="9200" cy="3650"/>
            </a:xfrm>
            <a:custGeom>
              <a:avLst/>
              <a:gdLst/>
              <a:ahLst/>
              <a:cxnLst/>
              <a:rect l="l" t="t" r="r" b="b"/>
              <a:pathLst>
                <a:path w="368" h="146" extrusionOk="0">
                  <a:moveTo>
                    <a:pt x="1" y="0"/>
                  </a:moveTo>
                  <a:cubicBezTo>
                    <a:pt x="103" y="103"/>
                    <a:pt x="164" y="146"/>
                    <a:pt x="245" y="146"/>
                  </a:cubicBezTo>
                  <a:cubicBezTo>
                    <a:pt x="281" y="146"/>
                    <a:pt x="320" y="137"/>
                    <a:pt x="368" y="123"/>
                  </a:cubicBezTo>
                  <a:cubicBezTo>
                    <a:pt x="258" y="49"/>
                    <a:pt x="135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4897;p36">
              <a:extLst>
                <a:ext uri="{FF2B5EF4-FFF2-40B4-BE49-F238E27FC236}">
                  <a16:creationId xmlns:a16="http://schemas.microsoft.com/office/drawing/2014/main" id="{41728F9A-2883-5612-4B46-F01F66098BD3}"/>
                </a:ext>
              </a:extLst>
            </p:cNvPr>
            <p:cNvSpPr/>
            <p:nvPr/>
          </p:nvSpPr>
          <p:spPr>
            <a:xfrm>
              <a:off x="6475200" y="841350"/>
              <a:ext cx="7675" cy="6175"/>
            </a:xfrm>
            <a:custGeom>
              <a:avLst/>
              <a:gdLst/>
              <a:ahLst/>
              <a:cxnLst/>
              <a:rect l="l" t="t" r="r" b="b"/>
              <a:pathLst>
                <a:path w="307" h="247" extrusionOk="0">
                  <a:moveTo>
                    <a:pt x="281" y="0"/>
                  </a:moveTo>
                  <a:cubicBezTo>
                    <a:pt x="156" y="0"/>
                    <a:pt x="46" y="83"/>
                    <a:pt x="0" y="197"/>
                  </a:cubicBezTo>
                  <a:lnTo>
                    <a:pt x="49" y="246"/>
                  </a:lnTo>
                  <a:lnTo>
                    <a:pt x="306" y="1"/>
                  </a:lnTo>
                  <a:cubicBezTo>
                    <a:pt x="298" y="0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4898;p36">
              <a:extLst>
                <a:ext uri="{FF2B5EF4-FFF2-40B4-BE49-F238E27FC236}">
                  <a16:creationId xmlns:a16="http://schemas.microsoft.com/office/drawing/2014/main" id="{11543391-E670-84F5-9E21-1CC793088D06}"/>
                </a:ext>
              </a:extLst>
            </p:cNvPr>
            <p:cNvSpPr/>
            <p:nvPr/>
          </p:nvSpPr>
          <p:spPr>
            <a:xfrm>
              <a:off x="6436025" y="1086850"/>
              <a:ext cx="12875" cy="13200"/>
            </a:xfrm>
            <a:custGeom>
              <a:avLst/>
              <a:gdLst/>
              <a:ahLst/>
              <a:cxnLst/>
              <a:rect l="l" t="t" r="r" b="b"/>
              <a:pathLst>
                <a:path w="515" h="528" extrusionOk="0">
                  <a:moveTo>
                    <a:pt x="502" y="1"/>
                  </a:moveTo>
                  <a:lnTo>
                    <a:pt x="502" y="1"/>
                  </a:lnTo>
                  <a:cubicBezTo>
                    <a:pt x="429" y="25"/>
                    <a:pt x="355" y="87"/>
                    <a:pt x="306" y="160"/>
                  </a:cubicBezTo>
                  <a:cubicBezTo>
                    <a:pt x="172" y="246"/>
                    <a:pt x="74" y="380"/>
                    <a:pt x="0" y="527"/>
                  </a:cubicBezTo>
                  <a:cubicBezTo>
                    <a:pt x="147" y="429"/>
                    <a:pt x="269" y="307"/>
                    <a:pt x="380" y="172"/>
                  </a:cubicBezTo>
                  <a:cubicBezTo>
                    <a:pt x="441" y="123"/>
                    <a:pt x="514" y="99"/>
                    <a:pt x="50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4899;p36">
              <a:extLst>
                <a:ext uri="{FF2B5EF4-FFF2-40B4-BE49-F238E27FC236}">
                  <a16:creationId xmlns:a16="http://schemas.microsoft.com/office/drawing/2014/main" id="{BB053BFA-5C72-8D14-9F57-85C144FB787A}"/>
                </a:ext>
              </a:extLst>
            </p:cNvPr>
            <p:cNvSpPr/>
            <p:nvPr/>
          </p:nvSpPr>
          <p:spPr>
            <a:xfrm>
              <a:off x="6378775" y="1103875"/>
              <a:ext cx="16250" cy="18525"/>
            </a:xfrm>
            <a:custGeom>
              <a:avLst/>
              <a:gdLst/>
              <a:ahLst/>
              <a:cxnLst/>
              <a:rect l="l" t="t" r="r" b="b"/>
              <a:pathLst>
                <a:path w="650" h="741" extrusionOk="0">
                  <a:moveTo>
                    <a:pt x="587" y="1"/>
                  </a:moveTo>
                  <a:cubicBezTo>
                    <a:pt x="560" y="1"/>
                    <a:pt x="548" y="60"/>
                    <a:pt x="527" y="91"/>
                  </a:cubicBezTo>
                  <a:lnTo>
                    <a:pt x="454" y="226"/>
                  </a:lnTo>
                  <a:lnTo>
                    <a:pt x="356" y="348"/>
                  </a:lnTo>
                  <a:lnTo>
                    <a:pt x="86" y="605"/>
                  </a:lnTo>
                  <a:cubicBezTo>
                    <a:pt x="49" y="630"/>
                    <a:pt x="0" y="667"/>
                    <a:pt x="13" y="740"/>
                  </a:cubicBezTo>
                  <a:cubicBezTo>
                    <a:pt x="62" y="740"/>
                    <a:pt x="123" y="716"/>
                    <a:pt x="147" y="667"/>
                  </a:cubicBezTo>
                  <a:cubicBezTo>
                    <a:pt x="245" y="593"/>
                    <a:pt x="331" y="495"/>
                    <a:pt x="405" y="397"/>
                  </a:cubicBezTo>
                  <a:lnTo>
                    <a:pt x="490" y="275"/>
                  </a:lnTo>
                  <a:lnTo>
                    <a:pt x="576" y="140"/>
                  </a:lnTo>
                  <a:cubicBezTo>
                    <a:pt x="625" y="103"/>
                    <a:pt x="649" y="42"/>
                    <a:pt x="600" y="6"/>
                  </a:cubicBezTo>
                  <a:cubicBezTo>
                    <a:pt x="595" y="2"/>
                    <a:pt x="591" y="1"/>
                    <a:pt x="5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4900;p36">
              <a:extLst>
                <a:ext uri="{FF2B5EF4-FFF2-40B4-BE49-F238E27FC236}">
                  <a16:creationId xmlns:a16="http://schemas.microsoft.com/office/drawing/2014/main" id="{64647E39-718F-AB45-EC8C-ECB3FA8A726A}"/>
                </a:ext>
              </a:extLst>
            </p:cNvPr>
            <p:cNvSpPr/>
            <p:nvPr/>
          </p:nvSpPr>
          <p:spPr>
            <a:xfrm>
              <a:off x="6444575" y="1289200"/>
              <a:ext cx="4625" cy="7675"/>
            </a:xfrm>
            <a:custGeom>
              <a:avLst/>
              <a:gdLst/>
              <a:ahLst/>
              <a:cxnLst/>
              <a:rect l="l" t="t" r="r" b="b"/>
              <a:pathLst>
                <a:path w="185" h="307" extrusionOk="0">
                  <a:moveTo>
                    <a:pt x="74" y="0"/>
                  </a:moveTo>
                  <a:lnTo>
                    <a:pt x="74" y="0"/>
                  </a:lnTo>
                  <a:cubicBezTo>
                    <a:pt x="1" y="110"/>
                    <a:pt x="74" y="208"/>
                    <a:pt x="99" y="306"/>
                  </a:cubicBezTo>
                  <a:cubicBezTo>
                    <a:pt x="185" y="196"/>
                    <a:pt x="99" y="98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4901;p36">
              <a:extLst>
                <a:ext uri="{FF2B5EF4-FFF2-40B4-BE49-F238E27FC236}">
                  <a16:creationId xmlns:a16="http://schemas.microsoft.com/office/drawing/2014/main" id="{88BE62D3-F893-DEA5-6E82-64822784AE9E}"/>
                </a:ext>
              </a:extLst>
            </p:cNvPr>
            <p:cNvSpPr/>
            <p:nvPr/>
          </p:nvSpPr>
          <p:spPr>
            <a:xfrm>
              <a:off x="6480400" y="914000"/>
              <a:ext cx="10125" cy="6675"/>
            </a:xfrm>
            <a:custGeom>
              <a:avLst/>
              <a:gdLst/>
              <a:ahLst/>
              <a:cxnLst/>
              <a:rect l="l" t="t" r="r" b="b"/>
              <a:pathLst>
                <a:path w="405" h="267" extrusionOk="0">
                  <a:moveTo>
                    <a:pt x="317" y="0"/>
                  </a:moveTo>
                  <a:cubicBezTo>
                    <a:pt x="261" y="0"/>
                    <a:pt x="235" y="67"/>
                    <a:pt x="184" y="107"/>
                  </a:cubicBezTo>
                  <a:cubicBezTo>
                    <a:pt x="173" y="105"/>
                    <a:pt x="164" y="104"/>
                    <a:pt x="155" y="104"/>
                  </a:cubicBezTo>
                  <a:cubicBezTo>
                    <a:pt x="73" y="104"/>
                    <a:pt x="67" y="200"/>
                    <a:pt x="0" y="266"/>
                  </a:cubicBezTo>
                  <a:lnTo>
                    <a:pt x="245" y="230"/>
                  </a:lnTo>
                  <a:cubicBezTo>
                    <a:pt x="331" y="230"/>
                    <a:pt x="368" y="156"/>
                    <a:pt x="392" y="83"/>
                  </a:cubicBezTo>
                  <a:cubicBezTo>
                    <a:pt x="405" y="46"/>
                    <a:pt x="392" y="22"/>
                    <a:pt x="356" y="9"/>
                  </a:cubicBezTo>
                  <a:cubicBezTo>
                    <a:pt x="341" y="3"/>
                    <a:pt x="328" y="0"/>
                    <a:pt x="31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4902;p36">
              <a:extLst>
                <a:ext uri="{FF2B5EF4-FFF2-40B4-BE49-F238E27FC236}">
                  <a16:creationId xmlns:a16="http://schemas.microsoft.com/office/drawing/2014/main" id="{B30DBE9E-3EDA-162C-E7D8-BA54D61711F9}"/>
                </a:ext>
              </a:extLst>
            </p:cNvPr>
            <p:cNvSpPr/>
            <p:nvPr/>
          </p:nvSpPr>
          <p:spPr>
            <a:xfrm>
              <a:off x="6560900" y="935950"/>
              <a:ext cx="9825" cy="4550"/>
            </a:xfrm>
            <a:custGeom>
              <a:avLst/>
              <a:gdLst/>
              <a:ahLst/>
              <a:cxnLst/>
              <a:rect l="l" t="t" r="r" b="b"/>
              <a:pathLst>
                <a:path w="393" h="182" extrusionOk="0">
                  <a:moveTo>
                    <a:pt x="1" y="1"/>
                  </a:moveTo>
                  <a:cubicBezTo>
                    <a:pt x="72" y="112"/>
                    <a:pt x="184" y="181"/>
                    <a:pt x="311" y="181"/>
                  </a:cubicBezTo>
                  <a:cubicBezTo>
                    <a:pt x="338" y="181"/>
                    <a:pt x="365" y="178"/>
                    <a:pt x="392" y="172"/>
                  </a:cubicBezTo>
                  <a:cubicBezTo>
                    <a:pt x="282" y="50"/>
                    <a:pt x="148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4903;p36">
              <a:extLst>
                <a:ext uri="{FF2B5EF4-FFF2-40B4-BE49-F238E27FC236}">
                  <a16:creationId xmlns:a16="http://schemas.microsoft.com/office/drawing/2014/main" id="{70075E5E-46F8-EF96-AFE2-CBE68C656818}"/>
                </a:ext>
              </a:extLst>
            </p:cNvPr>
            <p:cNvSpPr/>
            <p:nvPr/>
          </p:nvSpPr>
          <p:spPr>
            <a:xfrm>
              <a:off x="6557850" y="960450"/>
              <a:ext cx="4300" cy="8575"/>
            </a:xfrm>
            <a:custGeom>
              <a:avLst/>
              <a:gdLst/>
              <a:ahLst/>
              <a:cxnLst/>
              <a:rect l="l" t="t" r="r" b="b"/>
              <a:pathLst>
                <a:path w="172" h="343" extrusionOk="0">
                  <a:moveTo>
                    <a:pt x="172" y="0"/>
                  </a:moveTo>
                  <a:cubicBezTo>
                    <a:pt x="0" y="98"/>
                    <a:pt x="0" y="135"/>
                    <a:pt x="98" y="343"/>
                  </a:cubicBezTo>
                  <a:cubicBezTo>
                    <a:pt x="123" y="221"/>
                    <a:pt x="147" y="123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4904;p36">
              <a:extLst>
                <a:ext uri="{FF2B5EF4-FFF2-40B4-BE49-F238E27FC236}">
                  <a16:creationId xmlns:a16="http://schemas.microsoft.com/office/drawing/2014/main" id="{0D679318-8593-8E8E-99B7-282699C59239}"/>
                </a:ext>
              </a:extLst>
            </p:cNvPr>
            <p:cNvSpPr/>
            <p:nvPr/>
          </p:nvSpPr>
          <p:spPr>
            <a:xfrm>
              <a:off x="6609875" y="1280625"/>
              <a:ext cx="8600" cy="13825"/>
            </a:xfrm>
            <a:custGeom>
              <a:avLst/>
              <a:gdLst/>
              <a:ahLst/>
              <a:cxnLst/>
              <a:rect l="l" t="t" r="r" b="b"/>
              <a:pathLst>
                <a:path w="344" h="553" extrusionOk="0">
                  <a:moveTo>
                    <a:pt x="344" y="0"/>
                  </a:moveTo>
                  <a:cubicBezTo>
                    <a:pt x="246" y="110"/>
                    <a:pt x="172" y="233"/>
                    <a:pt x="123" y="380"/>
                  </a:cubicBezTo>
                  <a:lnTo>
                    <a:pt x="1" y="551"/>
                  </a:lnTo>
                  <a:cubicBezTo>
                    <a:pt x="10" y="552"/>
                    <a:pt x="18" y="553"/>
                    <a:pt x="26" y="553"/>
                  </a:cubicBezTo>
                  <a:cubicBezTo>
                    <a:pt x="125" y="553"/>
                    <a:pt x="137" y="485"/>
                    <a:pt x="160" y="429"/>
                  </a:cubicBezTo>
                  <a:cubicBezTo>
                    <a:pt x="258" y="294"/>
                    <a:pt x="319" y="159"/>
                    <a:pt x="34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4905;p36">
              <a:extLst>
                <a:ext uri="{FF2B5EF4-FFF2-40B4-BE49-F238E27FC236}">
                  <a16:creationId xmlns:a16="http://schemas.microsoft.com/office/drawing/2014/main" id="{4A7F1E20-3545-A7B6-0548-89C9E92C7DA4}"/>
                </a:ext>
              </a:extLst>
            </p:cNvPr>
            <p:cNvSpPr/>
            <p:nvPr/>
          </p:nvSpPr>
          <p:spPr>
            <a:xfrm>
              <a:off x="6504575" y="916350"/>
              <a:ext cx="5850" cy="6150"/>
            </a:xfrm>
            <a:custGeom>
              <a:avLst/>
              <a:gdLst/>
              <a:ahLst/>
              <a:cxnLst/>
              <a:rect l="l" t="t" r="r" b="b"/>
              <a:pathLst>
                <a:path w="234" h="246" extrusionOk="0">
                  <a:moveTo>
                    <a:pt x="1" y="1"/>
                  </a:moveTo>
                  <a:cubicBezTo>
                    <a:pt x="1" y="136"/>
                    <a:pt x="99" y="246"/>
                    <a:pt x="233" y="246"/>
                  </a:cubicBezTo>
                  <a:cubicBezTo>
                    <a:pt x="184" y="136"/>
                    <a:pt x="99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4906;p36">
              <a:extLst>
                <a:ext uri="{FF2B5EF4-FFF2-40B4-BE49-F238E27FC236}">
                  <a16:creationId xmlns:a16="http://schemas.microsoft.com/office/drawing/2014/main" id="{9A4C9A41-3EA5-FE93-0F23-5D4FDB2B42B0}"/>
                </a:ext>
              </a:extLst>
            </p:cNvPr>
            <p:cNvSpPr/>
            <p:nvPr/>
          </p:nvSpPr>
          <p:spPr>
            <a:xfrm>
              <a:off x="6642325" y="1101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4907;p36">
              <a:extLst>
                <a:ext uri="{FF2B5EF4-FFF2-40B4-BE49-F238E27FC236}">
                  <a16:creationId xmlns:a16="http://schemas.microsoft.com/office/drawing/2014/main" id="{069C349A-A5F1-1E7C-C672-17F0B95BA41F}"/>
                </a:ext>
              </a:extLst>
            </p:cNvPr>
            <p:cNvSpPr/>
            <p:nvPr/>
          </p:nvSpPr>
          <p:spPr>
            <a:xfrm>
              <a:off x="6642325" y="1101850"/>
              <a:ext cx="8300" cy="6775"/>
            </a:xfrm>
            <a:custGeom>
              <a:avLst/>
              <a:gdLst/>
              <a:ahLst/>
              <a:cxnLst/>
              <a:rect l="l" t="t" r="r" b="b"/>
              <a:pathLst>
                <a:path w="332" h="271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136"/>
                    <a:pt x="147" y="209"/>
                    <a:pt x="331" y="270"/>
                  </a:cubicBezTo>
                  <a:cubicBezTo>
                    <a:pt x="196" y="148"/>
                    <a:pt x="147" y="25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4908;p36">
              <a:extLst>
                <a:ext uri="{FF2B5EF4-FFF2-40B4-BE49-F238E27FC236}">
                  <a16:creationId xmlns:a16="http://schemas.microsoft.com/office/drawing/2014/main" id="{A04AAE41-81C1-752D-FD38-7FF444DE8930}"/>
                </a:ext>
              </a:extLst>
            </p:cNvPr>
            <p:cNvSpPr/>
            <p:nvPr/>
          </p:nvSpPr>
          <p:spPr>
            <a:xfrm>
              <a:off x="6550800" y="1080125"/>
              <a:ext cx="5225" cy="23300"/>
            </a:xfrm>
            <a:custGeom>
              <a:avLst/>
              <a:gdLst/>
              <a:ahLst/>
              <a:cxnLst/>
              <a:rect l="l" t="t" r="r" b="b"/>
              <a:pathLst>
                <a:path w="209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258"/>
                    <a:pt x="86" y="503"/>
                    <a:pt x="99" y="760"/>
                  </a:cubicBezTo>
                  <a:cubicBezTo>
                    <a:pt x="111" y="833"/>
                    <a:pt x="74" y="907"/>
                    <a:pt x="184" y="931"/>
                  </a:cubicBezTo>
                  <a:cubicBezTo>
                    <a:pt x="209" y="760"/>
                    <a:pt x="197" y="576"/>
                    <a:pt x="160" y="417"/>
                  </a:cubicBezTo>
                  <a:cubicBezTo>
                    <a:pt x="123" y="270"/>
                    <a:pt x="160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4909;p36">
              <a:extLst>
                <a:ext uri="{FF2B5EF4-FFF2-40B4-BE49-F238E27FC236}">
                  <a16:creationId xmlns:a16="http://schemas.microsoft.com/office/drawing/2014/main" id="{3D1ED3DF-FEEF-10E8-5508-24A0192DC519}"/>
                </a:ext>
              </a:extLst>
            </p:cNvPr>
            <p:cNvSpPr/>
            <p:nvPr/>
          </p:nvSpPr>
          <p:spPr>
            <a:xfrm>
              <a:off x="6466325" y="830350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257" y="0"/>
                  </a:moveTo>
                  <a:lnTo>
                    <a:pt x="257" y="0"/>
                  </a:lnTo>
                  <a:cubicBezTo>
                    <a:pt x="147" y="25"/>
                    <a:pt x="37" y="111"/>
                    <a:pt x="0" y="221"/>
                  </a:cubicBezTo>
                  <a:cubicBezTo>
                    <a:pt x="110" y="184"/>
                    <a:pt x="208" y="111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4910;p36">
              <a:extLst>
                <a:ext uri="{FF2B5EF4-FFF2-40B4-BE49-F238E27FC236}">
                  <a16:creationId xmlns:a16="http://schemas.microsoft.com/office/drawing/2014/main" id="{190C7891-AAAC-7569-9C91-8E0400D6DE3A}"/>
                </a:ext>
              </a:extLst>
            </p:cNvPr>
            <p:cNvSpPr/>
            <p:nvPr/>
          </p:nvSpPr>
          <p:spPr>
            <a:xfrm>
              <a:off x="6455900" y="842900"/>
              <a:ext cx="4925" cy="8900"/>
            </a:xfrm>
            <a:custGeom>
              <a:avLst/>
              <a:gdLst/>
              <a:ahLst/>
              <a:cxnLst/>
              <a:rect l="l" t="t" r="r" b="b"/>
              <a:pathLst>
                <a:path w="197" h="356" extrusionOk="0">
                  <a:moveTo>
                    <a:pt x="197" y="0"/>
                  </a:moveTo>
                  <a:lnTo>
                    <a:pt x="197" y="0"/>
                  </a:lnTo>
                  <a:cubicBezTo>
                    <a:pt x="74" y="86"/>
                    <a:pt x="1" y="221"/>
                    <a:pt x="1" y="356"/>
                  </a:cubicBezTo>
                  <a:cubicBezTo>
                    <a:pt x="111" y="245"/>
                    <a:pt x="197" y="184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4911;p36">
              <a:extLst>
                <a:ext uri="{FF2B5EF4-FFF2-40B4-BE49-F238E27FC236}">
                  <a16:creationId xmlns:a16="http://schemas.microsoft.com/office/drawing/2014/main" id="{C08CBD1E-ADE2-3586-C9A2-EEB512B433E2}"/>
                </a:ext>
              </a:extLst>
            </p:cNvPr>
            <p:cNvSpPr/>
            <p:nvPr/>
          </p:nvSpPr>
          <p:spPr>
            <a:xfrm>
              <a:off x="6555100" y="1129100"/>
              <a:ext cx="1225" cy="13500"/>
            </a:xfrm>
            <a:custGeom>
              <a:avLst/>
              <a:gdLst/>
              <a:ahLst/>
              <a:cxnLst/>
              <a:rect l="l" t="t" r="r" b="b"/>
              <a:pathLst>
                <a:path w="49" h="540" extrusionOk="0">
                  <a:moveTo>
                    <a:pt x="49" y="1"/>
                  </a:moveTo>
                  <a:cubicBezTo>
                    <a:pt x="0" y="172"/>
                    <a:pt x="0" y="368"/>
                    <a:pt x="49" y="539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4912;p36">
              <a:extLst>
                <a:ext uri="{FF2B5EF4-FFF2-40B4-BE49-F238E27FC236}">
                  <a16:creationId xmlns:a16="http://schemas.microsoft.com/office/drawing/2014/main" id="{955D9C98-223E-6BF9-5582-925FAC93EB57}"/>
                </a:ext>
              </a:extLst>
            </p:cNvPr>
            <p:cNvSpPr/>
            <p:nvPr/>
          </p:nvSpPr>
          <p:spPr>
            <a:xfrm>
              <a:off x="6563350" y="930750"/>
              <a:ext cx="6450" cy="3250"/>
            </a:xfrm>
            <a:custGeom>
              <a:avLst/>
              <a:gdLst/>
              <a:ahLst/>
              <a:cxnLst/>
              <a:rect l="l" t="t" r="r" b="b"/>
              <a:pathLst>
                <a:path w="258" h="130" extrusionOk="0">
                  <a:moveTo>
                    <a:pt x="83" y="1"/>
                  </a:moveTo>
                  <a:cubicBezTo>
                    <a:pt x="66" y="1"/>
                    <a:pt x="47" y="8"/>
                    <a:pt x="25" y="25"/>
                  </a:cubicBezTo>
                  <a:cubicBezTo>
                    <a:pt x="13" y="25"/>
                    <a:pt x="1" y="62"/>
                    <a:pt x="13" y="74"/>
                  </a:cubicBezTo>
                  <a:cubicBezTo>
                    <a:pt x="43" y="117"/>
                    <a:pt x="83" y="129"/>
                    <a:pt x="126" y="129"/>
                  </a:cubicBezTo>
                  <a:cubicBezTo>
                    <a:pt x="169" y="129"/>
                    <a:pt x="215" y="117"/>
                    <a:pt x="258" y="111"/>
                  </a:cubicBezTo>
                  <a:cubicBezTo>
                    <a:pt x="189" y="111"/>
                    <a:pt x="152" y="1"/>
                    <a:pt x="8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4913;p36">
              <a:extLst>
                <a:ext uri="{FF2B5EF4-FFF2-40B4-BE49-F238E27FC236}">
                  <a16:creationId xmlns:a16="http://schemas.microsoft.com/office/drawing/2014/main" id="{4D1597F8-A754-7987-A297-23A5F155D3F5}"/>
                </a:ext>
              </a:extLst>
            </p:cNvPr>
            <p:cNvSpPr/>
            <p:nvPr/>
          </p:nvSpPr>
          <p:spPr>
            <a:xfrm>
              <a:off x="6487550" y="960875"/>
              <a:ext cx="8175" cy="7225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226" y="0"/>
                  </a:moveTo>
                  <a:cubicBezTo>
                    <a:pt x="171" y="0"/>
                    <a:pt x="150" y="133"/>
                    <a:pt x="82" y="142"/>
                  </a:cubicBezTo>
                  <a:cubicBezTo>
                    <a:pt x="71" y="140"/>
                    <a:pt x="62" y="139"/>
                    <a:pt x="54" y="139"/>
                  </a:cubicBezTo>
                  <a:cubicBezTo>
                    <a:pt x="14" y="139"/>
                    <a:pt x="0" y="163"/>
                    <a:pt x="21" y="204"/>
                  </a:cubicBezTo>
                  <a:cubicBezTo>
                    <a:pt x="30" y="242"/>
                    <a:pt x="10" y="288"/>
                    <a:pt x="42" y="288"/>
                  </a:cubicBezTo>
                  <a:cubicBezTo>
                    <a:pt x="51" y="288"/>
                    <a:pt x="64" y="285"/>
                    <a:pt x="82" y="277"/>
                  </a:cubicBezTo>
                  <a:cubicBezTo>
                    <a:pt x="106" y="265"/>
                    <a:pt x="119" y="252"/>
                    <a:pt x="143" y="240"/>
                  </a:cubicBezTo>
                  <a:cubicBezTo>
                    <a:pt x="204" y="179"/>
                    <a:pt x="327" y="81"/>
                    <a:pt x="278" y="32"/>
                  </a:cubicBezTo>
                  <a:cubicBezTo>
                    <a:pt x="257" y="9"/>
                    <a:pt x="241" y="0"/>
                    <a:pt x="22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4914;p36">
              <a:extLst>
                <a:ext uri="{FF2B5EF4-FFF2-40B4-BE49-F238E27FC236}">
                  <a16:creationId xmlns:a16="http://schemas.microsoft.com/office/drawing/2014/main" id="{64F93FF1-7FF3-85DC-4223-DAEE4CD278C6}"/>
                </a:ext>
              </a:extLst>
            </p:cNvPr>
            <p:cNvSpPr/>
            <p:nvPr/>
          </p:nvSpPr>
          <p:spPr>
            <a:xfrm>
              <a:off x="6609575" y="1312450"/>
              <a:ext cx="7375" cy="11050"/>
            </a:xfrm>
            <a:custGeom>
              <a:avLst/>
              <a:gdLst/>
              <a:ahLst/>
              <a:cxnLst/>
              <a:rect l="l" t="t" r="r" b="b"/>
              <a:pathLst>
                <a:path w="295" h="442" extrusionOk="0">
                  <a:moveTo>
                    <a:pt x="275" y="0"/>
                  </a:moveTo>
                  <a:cubicBezTo>
                    <a:pt x="79" y="0"/>
                    <a:pt x="157" y="187"/>
                    <a:pt x="74" y="282"/>
                  </a:cubicBezTo>
                  <a:cubicBezTo>
                    <a:pt x="49" y="331"/>
                    <a:pt x="0" y="368"/>
                    <a:pt x="25" y="441"/>
                  </a:cubicBezTo>
                  <a:cubicBezTo>
                    <a:pt x="86" y="417"/>
                    <a:pt x="135" y="356"/>
                    <a:pt x="135" y="282"/>
                  </a:cubicBezTo>
                  <a:cubicBezTo>
                    <a:pt x="221" y="209"/>
                    <a:pt x="221" y="86"/>
                    <a:pt x="294" y="1"/>
                  </a:cubicBezTo>
                  <a:cubicBezTo>
                    <a:pt x="288" y="0"/>
                    <a:pt x="281" y="0"/>
                    <a:pt x="27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4915;p36">
              <a:extLst>
                <a:ext uri="{FF2B5EF4-FFF2-40B4-BE49-F238E27FC236}">
                  <a16:creationId xmlns:a16="http://schemas.microsoft.com/office/drawing/2014/main" id="{4799A4C9-E20A-A296-BD4F-3A4C1D515E83}"/>
                </a:ext>
              </a:extLst>
            </p:cNvPr>
            <p:cNvSpPr/>
            <p:nvPr/>
          </p:nvSpPr>
          <p:spPr>
            <a:xfrm>
              <a:off x="6616925" y="1111650"/>
              <a:ext cx="22375" cy="20225"/>
            </a:xfrm>
            <a:custGeom>
              <a:avLst/>
              <a:gdLst/>
              <a:ahLst/>
              <a:cxnLst/>
              <a:rect l="l" t="t" r="r" b="b"/>
              <a:pathLst>
                <a:path w="895" h="809" extrusionOk="0">
                  <a:moveTo>
                    <a:pt x="59" y="0"/>
                  </a:moveTo>
                  <a:cubicBezTo>
                    <a:pt x="41" y="0"/>
                    <a:pt x="21" y="4"/>
                    <a:pt x="0" y="13"/>
                  </a:cubicBezTo>
                  <a:cubicBezTo>
                    <a:pt x="25" y="74"/>
                    <a:pt x="98" y="86"/>
                    <a:pt x="159" y="123"/>
                  </a:cubicBezTo>
                  <a:lnTo>
                    <a:pt x="282" y="209"/>
                  </a:lnTo>
                  <a:lnTo>
                    <a:pt x="625" y="564"/>
                  </a:lnTo>
                  <a:cubicBezTo>
                    <a:pt x="686" y="662"/>
                    <a:pt x="784" y="748"/>
                    <a:pt x="894" y="809"/>
                  </a:cubicBezTo>
                  <a:cubicBezTo>
                    <a:pt x="845" y="686"/>
                    <a:pt x="772" y="588"/>
                    <a:pt x="674" y="515"/>
                  </a:cubicBezTo>
                  <a:cubicBezTo>
                    <a:pt x="576" y="380"/>
                    <a:pt x="453" y="258"/>
                    <a:pt x="331" y="172"/>
                  </a:cubicBezTo>
                  <a:cubicBezTo>
                    <a:pt x="294" y="123"/>
                    <a:pt x="257" y="86"/>
                    <a:pt x="196" y="74"/>
                  </a:cubicBezTo>
                  <a:cubicBezTo>
                    <a:pt x="159" y="37"/>
                    <a:pt x="115" y="0"/>
                    <a:pt x="5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4916;p36">
              <a:extLst>
                <a:ext uri="{FF2B5EF4-FFF2-40B4-BE49-F238E27FC236}">
                  <a16:creationId xmlns:a16="http://schemas.microsoft.com/office/drawing/2014/main" id="{F52DB811-1C4F-E189-2321-AE6E089F658B}"/>
                </a:ext>
              </a:extLst>
            </p:cNvPr>
            <p:cNvSpPr/>
            <p:nvPr/>
          </p:nvSpPr>
          <p:spPr>
            <a:xfrm>
              <a:off x="6528775" y="857850"/>
              <a:ext cx="7675" cy="2000"/>
            </a:xfrm>
            <a:custGeom>
              <a:avLst/>
              <a:gdLst/>
              <a:ahLst/>
              <a:cxnLst/>
              <a:rect l="l" t="t" r="r" b="b"/>
              <a:pathLst>
                <a:path w="307" h="80" extrusionOk="0">
                  <a:moveTo>
                    <a:pt x="164" y="1"/>
                  </a:moveTo>
                  <a:cubicBezTo>
                    <a:pt x="109" y="1"/>
                    <a:pt x="53" y="13"/>
                    <a:pt x="0" y="39"/>
                  </a:cubicBezTo>
                  <a:cubicBezTo>
                    <a:pt x="44" y="67"/>
                    <a:pt x="91" y="79"/>
                    <a:pt x="138" y="79"/>
                  </a:cubicBezTo>
                  <a:cubicBezTo>
                    <a:pt x="195" y="79"/>
                    <a:pt x="252" y="61"/>
                    <a:pt x="306" y="27"/>
                  </a:cubicBezTo>
                  <a:cubicBezTo>
                    <a:pt x="261" y="10"/>
                    <a:pt x="213" y="1"/>
                    <a:pt x="16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4917;p36">
              <a:extLst>
                <a:ext uri="{FF2B5EF4-FFF2-40B4-BE49-F238E27FC236}">
                  <a16:creationId xmlns:a16="http://schemas.microsoft.com/office/drawing/2014/main" id="{7A046B35-8CFA-2F90-3C4D-DB9BB089C2DB}"/>
                </a:ext>
              </a:extLst>
            </p:cNvPr>
            <p:cNvSpPr/>
            <p:nvPr/>
          </p:nvSpPr>
          <p:spPr>
            <a:xfrm>
              <a:off x="6508875" y="900700"/>
              <a:ext cx="7975" cy="2450"/>
            </a:xfrm>
            <a:custGeom>
              <a:avLst/>
              <a:gdLst/>
              <a:ahLst/>
              <a:cxnLst/>
              <a:rect l="l" t="t" r="r" b="b"/>
              <a:pathLst>
                <a:path w="319" h="98" extrusionOk="0">
                  <a:moveTo>
                    <a:pt x="184" y="0"/>
                  </a:moveTo>
                  <a:cubicBezTo>
                    <a:pt x="127" y="0"/>
                    <a:pt x="69" y="24"/>
                    <a:pt x="0" y="52"/>
                  </a:cubicBezTo>
                  <a:cubicBezTo>
                    <a:pt x="43" y="82"/>
                    <a:pt x="98" y="97"/>
                    <a:pt x="155" y="97"/>
                  </a:cubicBezTo>
                  <a:cubicBezTo>
                    <a:pt x="211" y="97"/>
                    <a:pt x="270" y="82"/>
                    <a:pt x="319" y="52"/>
                  </a:cubicBezTo>
                  <a:cubicBezTo>
                    <a:pt x="271" y="14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4918;p36">
              <a:extLst>
                <a:ext uri="{FF2B5EF4-FFF2-40B4-BE49-F238E27FC236}">
                  <a16:creationId xmlns:a16="http://schemas.microsoft.com/office/drawing/2014/main" id="{FB1D20AB-A23E-FFF2-8F7E-6ABA53528A2B}"/>
                </a:ext>
              </a:extLst>
            </p:cNvPr>
            <p:cNvSpPr/>
            <p:nvPr/>
          </p:nvSpPr>
          <p:spPr>
            <a:xfrm>
              <a:off x="6478575" y="904425"/>
              <a:ext cx="6450" cy="4300"/>
            </a:xfrm>
            <a:custGeom>
              <a:avLst/>
              <a:gdLst/>
              <a:ahLst/>
              <a:cxnLst/>
              <a:rect l="l" t="t" r="r" b="b"/>
              <a:pathLst>
                <a:path w="258" h="172" extrusionOk="0">
                  <a:moveTo>
                    <a:pt x="257" y="0"/>
                  </a:moveTo>
                  <a:cubicBezTo>
                    <a:pt x="171" y="37"/>
                    <a:pt x="61" y="49"/>
                    <a:pt x="0" y="172"/>
                  </a:cubicBezTo>
                  <a:cubicBezTo>
                    <a:pt x="110" y="172"/>
                    <a:pt x="208" y="98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4919;p36">
              <a:extLst>
                <a:ext uri="{FF2B5EF4-FFF2-40B4-BE49-F238E27FC236}">
                  <a16:creationId xmlns:a16="http://schemas.microsoft.com/office/drawing/2014/main" id="{5A237013-3AB8-2A5D-99A5-71EDB6B8AB28}"/>
                </a:ext>
              </a:extLst>
            </p:cNvPr>
            <p:cNvSpPr/>
            <p:nvPr/>
          </p:nvSpPr>
          <p:spPr>
            <a:xfrm>
              <a:off x="6329800" y="1227975"/>
              <a:ext cx="5850" cy="5825"/>
            </a:xfrm>
            <a:custGeom>
              <a:avLst/>
              <a:gdLst/>
              <a:ahLst/>
              <a:cxnLst/>
              <a:rect l="l" t="t" r="r" b="b"/>
              <a:pathLst>
                <a:path w="234" h="233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11" y="74"/>
                    <a:pt x="13" y="111"/>
                    <a:pt x="0" y="233"/>
                  </a:cubicBezTo>
                  <a:cubicBezTo>
                    <a:pt x="86" y="184"/>
                    <a:pt x="196" y="160"/>
                    <a:pt x="23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4920;p36">
              <a:extLst>
                <a:ext uri="{FF2B5EF4-FFF2-40B4-BE49-F238E27FC236}">
                  <a16:creationId xmlns:a16="http://schemas.microsoft.com/office/drawing/2014/main" id="{9090D50C-7AC1-0206-9731-21541A9B9FEB}"/>
                </a:ext>
              </a:extLst>
            </p:cNvPr>
            <p:cNvSpPr/>
            <p:nvPr/>
          </p:nvSpPr>
          <p:spPr>
            <a:xfrm>
              <a:off x="6502450" y="1292300"/>
              <a:ext cx="4000" cy="19600"/>
            </a:xfrm>
            <a:custGeom>
              <a:avLst/>
              <a:gdLst/>
              <a:ahLst/>
              <a:cxnLst/>
              <a:rect l="l" t="t" r="r" b="b"/>
              <a:pathLst>
                <a:path w="160" h="784" extrusionOk="0">
                  <a:moveTo>
                    <a:pt x="47" y="0"/>
                  </a:moveTo>
                  <a:cubicBezTo>
                    <a:pt x="33" y="0"/>
                    <a:pt x="18" y="19"/>
                    <a:pt x="12" y="60"/>
                  </a:cubicBezTo>
                  <a:cubicBezTo>
                    <a:pt x="0" y="97"/>
                    <a:pt x="25" y="145"/>
                    <a:pt x="37" y="194"/>
                  </a:cubicBezTo>
                  <a:cubicBezTo>
                    <a:pt x="37" y="280"/>
                    <a:pt x="49" y="378"/>
                    <a:pt x="49" y="476"/>
                  </a:cubicBezTo>
                  <a:lnTo>
                    <a:pt x="49" y="696"/>
                  </a:lnTo>
                  <a:cubicBezTo>
                    <a:pt x="49" y="730"/>
                    <a:pt x="39" y="784"/>
                    <a:pt x="83" y="784"/>
                  </a:cubicBezTo>
                  <a:cubicBezTo>
                    <a:pt x="88" y="784"/>
                    <a:pt x="93" y="783"/>
                    <a:pt x="98" y="782"/>
                  </a:cubicBezTo>
                  <a:cubicBezTo>
                    <a:pt x="159" y="758"/>
                    <a:pt x="135" y="696"/>
                    <a:pt x="122" y="660"/>
                  </a:cubicBezTo>
                  <a:cubicBezTo>
                    <a:pt x="147" y="525"/>
                    <a:pt x="135" y="378"/>
                    <a:pt x="98" y="256"/>
                  </a:cubicBezTo>
                  <a:cubicBezTo>
                    <a:pt x="98" y="182"/>
                    <a:pt x="86" y="121"/>
                    <a:pt x="86" y="60"/>
                  </a:cubicBezTo>
                  <a:cubicBezTo>
                    <a:pt x="79" y="22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4921;p36">
              <a:extLst>
                <a:ext uri="{FF2B5EF4-FFF2-40B4-BE49-F238E27FC236}">
                  <a16:creationId xmlns:a16="http://schemas.microsoft.com/office/drawing/2014/main" id="{0CB34A8F-6377-460E-F664-E4BACAECC774}"/>
                </a:ext>
              </a:extLst>
            </p:cNvPr>
            <p:cNvSpPr/>
            <p:nvPr/>
          </p:nvSpPr>
          <p:spPr>
            <a:xfrm>
              <a:off x="6428675" y="860450"/>
              <a:ext cx="25650" cy="10800"/>
            </a:xfrm>
            <a:custGeom>
              <a:avLst/>
              <a:gdLst/>
              <a:ahLst/>
              <a:cxnLst/>
              <a:rect l="l" t="t" r="r" b="b"/>
              <a:pathLst>
                <a:path w="1026" h="432" extrusionOk="0">
                  <a:moveTo>
                    <a:pt x="887" y="1"/>
                  </a:moveTo>
                  <a:cubicBezTo>
                    <a:pt x="874" y="1"/>
                    <a:pt x="860" y="3"/>
                    <a:pt x="845" y="9"/>
                  </a:cubicBezTo>
                  <a:cubicBezTo>
                    <a:pt x="710" y="9"/>
                    <a:pt x="563" y="70"/>
                    <a:pt x="466" y="168"/>
                  </a:cubicBezTo>
                  <a:cubicBezTo>
                    <a:pt x="417" y="266"/>
                    <a:pt x="306" y="266"/>
                    <a:pt x="221" y="266"/>
                  </a:cubicBezTo>
                  <a:cubicBezTo>
                    <a:pt x="175" y="266"/>
                    <a:pt x="130" y="247"/>
                    <a:pt x="85" y="247"/>
                  </a:cubicBezTo>
                  <a:cubicBezTo>
                    <a:pt x="57" y="247"/>
                    <a:pt x="29" y="254"/>
                    <a:pt x="0" y="278"/>
                  </a:cubicBezTo>
                  <a:cubicBezTo>
                    <a:pt x="98" y="364"/>
                    <a:pt x="196" y="339"/>
                    <a:pt x="294" y="351"/>
                  </a:cubicBezTo>
                  <a:cubicBezTo>
                    <a:pt x="356" y="402"/>
                    <a:pt x="412" y="432"/>
                    <a:pt x="462" y="432"/>
                  </a:cubicBezTo>
                  <a:cubicBezTo>
                    <a:pt x="522" y="432"/>
                    <a:pt x="573" y="390"/>
                    <a:pt x="612" y="290"/>
                  </a:cubicBezTo>
                  <a:cubicBezTo>
                    <a:pt x="625" y="278"/>
                    <a:pt x="637" y="253"/>
                    <a:pt x="661" y="241"/>
                  </a:cubicBezTo>
                  <a:lnTo>
                    <a:pt x="784" y="241"/>
                  </a:lnTo>
                  <a:cubicBezTo>
                    <a:pt x="825" y="241"/>
                    <a:pt x="868" y="255"/>
                    <a:pt x="907" y="255"/>
                  </a:cubicBezTo>
                  <a:cubicBezTo>
                    <a:pt x="949" y="255"/>
                    <a:pt x="985" y="238"/>
                    <a:pt x="1004" y="168"/>
                  </a:cubicBezTo>
                  <a:cubicBezTo>
                    <a:pt x="1025" y="84"/>
                    <a:pt x="966" y="1"/>
                    <a:pt x="8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4922;p36">
              <a:extLst>
                <a:ext uri="{FF2B5EF4-FFF2-40B4-BE49-F238E27FC236}">
                  <a16:creationId xmlns:a16="http://schemas.microsoft.com/office/drawing/2014/main" id="{6E190560-1A4C-179A-863E-A954E57409C8}"/>
                </a:ext>
              </a:extLst>
            </p:cNvPr>
            <p:cNvSpPr/>
            <p:nvPr/>
          </p:nvSpPr>
          <p:spPr>
            <a:xfrm>
              <a:off x="6560900" y="863600"/>
              <a:ext cx="8300" cy="3800"/>
            </a:xfrm>
            <a:custGeom>
              <a:avLst/>
              <a:gdLst/>
              <a:ahLst/>
              <a:cxnLst/>
              <a:rect l="l" t="t" r="r" b="b"/>
              <a:pathLst>
                <a:path w="332" h="152" extrusionOk="0">
                  <a:moveTo>
                    <a:pt x="56" y="0"/>
                  </a:moveTo>
                  <a:cubicBezTo>
                    <a:pt x="38" y="0"/>
                    <a:pt x="20" y="2"/>
                    <a:pt x="1" y="5"/>
                  </a:cubicBezTo>
                  <a:cubicBezTo>
                    <a:pt x="86" y="103"/>
                    <a:pt x="209" y="152"/>
                    <a:pt x="331" y="152"/>
                  </a:cubicBezTo>
                  <a:cubicBezTo>
                    <a:pt x="246" y="67"/>
                    <a:pt x="170" y="0"/>
                    <a:pt x="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4923;p36">
              <a:extLst>
                <a:ext uri="{FF2B5EF4-FFF2-40B4-BE49-F238E27FC236}">
                  <a16:creationId xmlns:a16="http://schemas.microsoft.com/office/drawing/2014/main" id="{45B4D23A-428A-ACA0-1AC3-2C086102BDE9}"/>
                </a:ext>
              </a:extLst>
            </p:cNvPr>
            <p:cNvSpPr/>
            <p:nvPr/>
          </p:nvSpPr>
          <p:spPr>
            <a:xfrm>
              <a:off x="6490200" y="1097275"/>
              <a:ext cx="10125" cy="12575"/>
            </a:xfrm>
            <a:custGeom>
              <a:avLst/>
              <a:gdLst/>
              <a:ahLst/>
              <a:cxnLst/>
              <a:rect l="l" t="t" r="r" b="b"/>
              <a:pathLst>
                <a:path w="405" h="503" extrusionOk="0">
                  <a:moveTo>
                    <a:pt x="404" y="0"/>
                  </a:moveTo>
                  <a:cubicBezTo>
                    <a:pt x="294" y="61"/>
                    <a:pt x="208" y="159"/>
                    <a:pt x="159" y="270"/>
                  </a:cubicBezTo>
                  <a:cubicBezTo>
                    <a:pt x="62" y="319"/>
                    <a:pt x="13" y="404"/>
                    <a:pt x="0" y="502"/>
                  </a:cubicBezTo>
                  <a:cubicBezTo>
                    <a:pt x="86" y="465"/>
                    <a:pt x="147" y="392"/>
                    <a:pt x="184" y="306"/>
                  </a:cubicBezTo>
                  <a:cubicBezTo>
                    <a:pt x="294" y="233"/>
                    <a:pt x="368" y="123"/>
                    <a:pt x="4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4924;p36">
              <a:extLst>
                <a:ext uri="{FF2B5EF4-FFF2-40B4-BE49-F238E27FC236}">
                  <a16:creationId xmlns:a16="http://schemas.microsoft.com/office/drawing/2014/main" id="{896B6079-A895-1B19-0964-FAB2E2E39F36}"/>
                </a:ext>
              </a:extLst>
            </p:cNvPr>
            <p:cNvSpPr/>
            <p:nvPr/>
          </p:nvSpPr>
          <p:spPr>
            <a:xfrm>
              <a:off x="6548050" y="886975"/>
              <a:ext cx="7375" cy="4050"/>
            </a:xfrm>
            <a:custGeom>
              <a:avLst/>
              <a:gdLst/>
              <a:ahLst/>
              <a:cxnLst/>
              <a:rect l="l" t="t" r="r" b="b"/>
              <a:pathLst>
                <a:path w="295" h="162" extrusionOk="0">
                  <a:moveTo>
                    <a:pt x="0" y="1"/>
                  </a:moveTo>
                  <a:cubicBezTo>
                    <a:pt x="101" y="101"/>
                    <a:pt x="171" y="161"/>
                    <a:pt x="267" y="161"/>
                  </a:cubicBezTo>
                  <a:cubicBezTo>
                    <a:pt x="276" y="161"/>
                    <a:pt x="285" y="161"/>
                    <a:pt x="294" y="160"/>
                  </a:cubicBezTo>
                  <a:cubicBezTo>
                    <a:pt x="221" y="62"/>
                    <a:pt x="123" y="1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4925;p36">
              <a:extLst>
                <a:ext uri="{FF2B5EF4-FFF2-40B4-BE49-F238E27FC236}">
                  <a16:creationId xmlns:a16="http://schemas.microsoft.com/office/drawing/2014/main" id="{A6860588-2089-CCDB-DD68-0D7A8EF74F77}"/>
                </a:ext>
              </a:extLst>
            </p:cNvPr>
            <p:cNvSpPr/>
            <p:nvPr/>
          </p:nvSpPr>
          <p:spPr>
            <a:xfrm>
              <a:off x="6412750" y="897075"/>
              <a:ext cx="3700" cy="6450"/>
            </a:xfrm>
            <a:custGeom>
              <a:avLst/>
              <a:gdLst/>
              <a:ahLst/>
              <a:cxnLst/>
              <a:rect l="l" t="t" r="r" b="b"/>
              <a:pathLst>
                <a:path w="148" h="258" extrusionOk="0">
                  <a:moveTo>
                    <a:pt x="123" y="1"/>
                  </a:moveTo>
                  <a:lnTo>
                    <a:pt x="37" y="13"/>
                  </a:lnTo>
                  <a:cubicBezTo>
                    <a:pt x="37" y="99"/>
                    <a:pt x="1" y="197"/>
                    <a:pt x="147" y="258"/>
                  </a:cubicBezTo>
                  <a:cubicBezTo>
                    <a:pt x="135" y="160"/>
                    <a:pt x="135" y="74"/>
                    <a:pt x="12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4926;p36">
              <a:extLst>
                <a:ext uri="{FF2B5EF4-FFF2-40B4-BE49-F238E27FC236}">
                  <a16:creationId xmlns:a16="http://schemas.microsoft.com/office/drawing/2014/main" id="{80F514DE-8C38-83BE-D319-220955758446}"/>
                </a:ext>
              </a:extLst>
            </p:cNvPr>
            <p:cNvSpPr/>
            <p:nvPr/>
          </p:nvSpPr>
          <p:spPr>
            <a:xfrm>
              <a:off x="6468450" y="897000"/>
              <a:ext cx="5550" cy="3250"/>
            </a:xfrm>
            <a:custGeom>
              <a:avLst/>
              <a:gdLst/>
              <a:ahLst/>
              <a:cxnLst/>
              <a:rect l="l" t="t" r="r" b="b"/>
              <a:pathLst>
                <a:path w="222" h="130" extrusionOk="0">
                  <a:moveTo>
                    <a:pt x="106" y="1"/>
                  </a:moveTo>
                  <a:cubicBezTo>
                    <a:pt x="95" y="1"/>
                    <a:pt x="85" y="2"/>
                    <a:pt x="74" y="4"/>
                  </a:cubicBezTo>
                  <a:cubicBezTo>
                    <a:pt x="38" y="4"/>
                    <a:pt x="1" y="28"/>
                    <a:pt x="25" y="77"/>
                  </a:cubicBezTo>
                  <a:cubicBezTo>
                    <a:pt x="46" y="107"/>
                    <a:pt x="91" y="129"/>
                    <a:pt x="133" y="129"/>
                  </a:cubicBezTo>
                  <a:cubicBezTo>
                    <a:pt x="142" y="129"/>
                    <a:pt x="151" y="128"/>
                    <a:pt x="160" y="126"/>
                  </a:cubicBezTo>
                  <a:cubicBezTo>
                    <a:pt x="197" y="126"/>
                    <a:pt x="221" y="114"/>
                    <a:pt x="221" y="65"/>
                  </a:cubicBezTo>
                  <a:cubicBezTo>
                    <a:pt x="201" y="24"/>
                    <a:pt x="156" y="1"/>
                    <a:pt x="10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4927;p36">
              <a:extLst>
                <a:ext uri="{FF2B5EF4-FFF2-40B4-BE49-F238E27FC236}">
                  <a16:creationId xmlns:a16="http://schemas.microsoft.com/office/drawing/2014/main" id="{A77C0343-3E04-819D-5388-DBA4FEFA7810}"/>
                </a:ext>
              </a:extLst>
            </p:cNvPr>
            <p:cNvSpPr/>
            <p:nvPr/>
          </p:nvSpPr>
          <p:spPr>
            <a:xfrm>
              <a:off x="6594575" y="1465500"/>
              <a:ext cx="7975" cy="2600"/>
            </a:xfrm>
            <a:custGeom>
              <a:avLst/>
              <a:gdLst/>
              <a:ahLst/>
              <a:cxnLst/>
              <a:rect l="l" t="t" r="r" b="b"/>
              <a:pathLst>
                <a:path w="319" h="104" extrusionOk="0">
                  <a:moveTo>
                    <a:pt x="49" y="1"/>
                  </a:moveTo>
                  <a:cubicBezTo>
                    <a:pt x="0" y="25"/>
                    <a:pt x="0" y="62"/>
                    <a:pt x="13" y="99"/>
                  </a:cubicBezTo>
                  <a:cubicBezTo>
                    <a:pt x="49" y="99"/>
                    <a:pt x="86" y="104"/>
                    <a:pt x="124" y="104"/>
                  </a:cubicBezTo>
                  <a:cubicBezTo>
                    <a:pt x="186" y="104"/>
                    <a:pt x="250" y="89"/>
                    <a:pt x="319" y="13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4928;p36">
              <a:extLst>
                <a:ext uri="{FF2B5EF4-FFF2-40B4-BE49-F238E27FC236}">
                  <a16:creationId xmlns:a16="http://schemas.microsoft.com/office/drawing/2014/main" id="{65238FCD-C823-E411-B72D-12B5FD2B69C9}"/>
                </a:ext>
              </a:extLst>
            </p:cNvPr>
            <p:cNvSpPr/>
            <p:nvPr/>
          </p:nvSpPr>
          <p:spPr>
            <a:xfrm>
              <a:off x="6528450" y="870150"/>
              <a:ext cx="12575" cy="8025"/>
            </a:xfrm>
            <a:custGeom>
              <a:avLst/>
              <a:gdLst/>
              <a:ahLst/>
              <a:cxnLst/>
              <a:rect l="l" t="t" r="r" b="b"/>
              <a:pathLst>
                <a:path w="503" h="321" extrusionOk="0">
                  <a:moveTo>
                    <a:pt x="1" y="0"/>
                  </a:moveTo>
                  <a:cubicBezTo>
                    <a:pt x="50" y="74"/>
                    <a:pt x="123" y="135"/>
                    <a:pt x="221" y="159"/>
                  </a:cubicBezTo>
                  <a:lnTo>
                    <a:pt x="295" y="221"/>
                  </a:lnTo>
                  <a:cubicBezTo>
                    <a:pt x="350" y="265"/>
                    <a:pt x="396" y="320"/>
                    <a:pt x="478" y="320"/>
                  </a:cubicBezTo>
                  <a:cubicBezTo>
                    <a:pt x="486" y="320"/>
                    <a:pt x="494" y="320"/>
                    <a:pt x="503" y="319"/>
                  </a:cubicBezTo>
                  <a:cubicBezTo>
                    <a:pt x="478" y="245"/>
                    <a:pt x="417" y="196"/>
                    <a:pt x="356" y="159"/>
                  </a:cubicBezTo>
                  <a:lnTo>
                    <a:pt x="270" y="123"/>
                  </a:lnTo>
                  <a:cubicBezTo>
                    <a:pt x="197" y="37"/>
                    <a:pt x="99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4929;p36">
              <a:extLst>
                <a:ext uri="{FF2B5EF4-FFF2-40B4-BE49-F238E27FC236}">
                  <a16:creationId xmlns:a16="http://schemas.microsoft.com/office/drawing/2014/main" id="{0B8AB9D8-1A7F-AC3A-3354-D4919F30F3C2}"/>
                </a:ext>
              </a:extLst>
            </p:cNvPr>
            <p:cNvSpPr/>
            <p:nvPr/>
          </p:nvSpPr>
          <p:spPr>
            <a:xfrm>
              <a:off x="6642325" y="1101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4930;p36">
              <a:extLst>
                <a:ext uri="{FF2B5EF4-FFF2-40B4-BE49-F238E27FC236}">
                  <a16:creationId xmlns:a16="http://schemas.microsoft.com/office/drawing/2014/main" id="{4015AAB3-6AD2-3B02-94E5-20849F5B008A}"/>
                </a:ext>
              </a:extLst>
            </p:cNvPr>
            <p:cNvSpPr/>
            <p:nvPr/>
          </p:nvSpPr>
          <p:spPr>
            <a:xfrm>
              <a:off x="6636500" y="1096950"/>
              <a:ext cx="5850" cy="4925"/>
            </a:xfrm>
            <a:custGeom>
              <a:avLst/>
              <a:gdLst/>
              <a:ahLst/>
              <a:cxnLst/>
              <a:rect l="l" t="t" r="r" b="b"/>
              <a:pathLst>
                <a:path w="234" h="197" extrusionOk="0">
                  <a:moveTo>
                    <a:pt x="1" y="1"/>
                  </a:moveTo>
                  <a:cubicBezTo>
                    <a:pt x="62" y="87"/>
                    <a:pt x="111" y="185"/>
                    <a:pt x="234" y="197"/>
                  </a:cubicBezTo>
                  <a:cubicBezTo>
                    <a:pt x="209" y="62"/>
                    <a:pt x="111" y="25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4931;p36">
              <a:extLst>
                <a:ext uri="{FF2B5EF4-FFF2-40B4-BE49-F238E27FC236}">
                  <a16:creationId xmlns:a16="http://schemas.microsoft.com/office/drawing/2014/main" id="{85E1AEFC-9C48-0780-59F9-6340E6E51901}"/>
                </a:ext>
              </a:extLst>
            </p:cNvPr>
            <p:cNvSpPr/>
            <p:nvPr/>
          </p:nvSpPr>
          <p:spPr>
            <a:xfrm>
              <a:off x="6541925" y="1180525"/>
              <a:ext cx="3400" cy="6750"/>
            </a:xfrm>
            <a:custGeom>
              <a:avLst/>
              <a:gdLst/>
              <a:ahLst/>
              <a:cxnLst/>
              <a:rect l="l" t="t" r="r" b="b"/>
              <a:pathLst>
                <a:path w="136" h="270" extrusionOk="0">
                  <a:moveTo>
                    <a:pt x="50" y="1"/>
                  </a:moveTo>
                  <a:cubicBezTo>
                    <a:pt x="25" y="111"/>
                    <a:pt x="1" y="184"/>
                    <a:pt x="74" y="270"/>
                  </a:cubicBezTo>
                  <a:cubicBezTo>
                    <a:pt x="135" y="184"/>
                    <a:pt x="123" y="74"/>
                    <a:pt x="5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4932;p36">
              <a:extLst>
                <a:ext uri="{FF2B5EF4-FFF2-40B4-BE49-F238E27FC236}">
                  <a16:creationId xmlns:a16="http://schemas.microsoft.com/office/drawing/2014/main" id="{318210F5-B9DC-FD9F-3E60-D3AA554B0CAC}"/>
                </a:ext>
              </a:extLst>
            </p:cNvPr>
            <p:cNvSpPr/>
            <p:nvPr/>
          </p:nvSpPr>
          <p:spPr>
            <a:xfrm>
              <a:off x="6604675" y="1468575"/>
              <a:ext cx="5850" cy="15325"/>
            </a:xfrm>
            <a:custGeom>
              <a:avLst/>
              <a:gdLst/>
              <a:ahLst/>
              <a:cxnLst/>
              <a:rect l="l" t="t" r="r" b="b"/>
              <a:pathLst>
                <a:path w="234" h="613" extrusionOk="0">
                  <a:moveTo>
                    <a:pt x="172" y="0"/>
                  </a:moveTo>
                  <a:lnTo>
                    <a:pt x="123" y="233"/>
                  </a:lnTo>
                  <a:cubicBezTo>
                    <a:pt x="99" y="355"/>
                    <a:pt x="1" y="478"/>
                    <a:pt x="74" y="612"/>
                  </a:cubicBezTo>
                  <a:cubicBezTo>
                    <a:pt x="135" y="539"/>
                    <a:pt x="172" y="441"/>
                    <a:pt x="172" y="343"/>
                  </a:cubicBezTo>
                  <a:cubicBezTo>
                    <a:pt x="233" y="233"/>
                    <a:pt x="233" y="98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4933;p36">
              <a:extLst>
                <a:ext uri="{FF2B5EF4-FFF2-40B4-BE49-F238E27FC236}">
                  <a16:creationId xmlns:a16="http://schemas.microsoft.com/office/drawing/2014/main" id="{22A2497C-446C-2B7D-AB32-9BDDB75651A0}"/>
                </a:ext>
              </a:extLst>
            </p:cNvPr>
            <p:cNvSpPr/>
            <p:nvPr/>
          </p:nvSpPr>
          <p:spPr>
            <a:xfrm>
              <a:off x="6515600" y="808625"/>
              <a:ext cx="7675" cy="1800"/>
            </a:xfrm>
            <a:custGeom>
              <a:avLst/>
              <a:gdLst/>
              <a:ahLst/>
              <a:cxnLst/>
              <a:rect l="l" t="t" r="r" b="b"/>
              <a:pathLst>
                <a:path w="307" h="72" extrusionOk="0">
                  <a:moveTo>
                    <a:pt x="110" y="1"/>
                  </a:moveTo>
                  <a:cubicBezTo>
                    <a:pt x="71" y="1"/>
                    <a:pt x="37" y="13"/>
                    <a:pt x="1" y="49"/>
                  </a:cubicBezTo>
                  <a:cubicBezTo>
                    <a:pt x="42" y="64"/>
                    <a:pt x="85" y="71"/>
                    <a:pt x="128" y="71"/>
                  </a:cubicBezTo>
                  <a:cubicBezTo>
                    <a:pt x="189" y="71"/>
                    <a:pt x="250" y="58"/>
                    <a:pt x="307" y="37"/>
                  </a:cubicBezTo>
                  <a:cubicBezTo>
                    <a:pt x="222" y="23"/>
                    <a:pt x="162" y="1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4934;p36">
              <a:extLst>
                <a:ext uri="{FF2B5EF4-FFF2-40B4-BE49-F238E27FC236}">
                  <a16:creationId xmlns:a16="http://schemas.microsoft.com/office/drawing/2014/main" id="{BE22EB6A-6327-4722-C4DE-69E2B3699B38}"/>
                </a:ext>
              </a:extLst>
            </p:cNvPr>
            <p:cNvSpPr/>
            <p:nvPr/>
          </p:nvSpPr>
          <p:spPr>
            <a:xfrm>
              <a:off x="6316025" y="1209000"/>
              <a:ext cx="7675" cy="3450"/>
            </a:xfrm>
            <a:custGeom>
              <a:avLst/>
              <a:gdLst/>
              <a:ahLst/>
              <a:cxnLst/>
              <a:rect l="l" t="t" r="r" b="b"/>
              <a:pathLst>
                <a:path w="307" h="138" extrusionOk="0">
                  <a:moveTo>
                    <a:pt x="307" y="25"/>
                  </a:moveTo>
                  <a:lnTo>
                    <a:pt x="307" y="25"/>
                  </a:lnTo>
                  <a:cubicBezTo>
                    <a:pt x="196" y="37"/>
                    <a:pt x="74" y="0"/>
                    <a:pt x="0" y="135"/>
                  </a:cubicBezTo>
                  <a:cubicBezTo>
                    <a:pt x="14" y="136"/>
                    <a:pt x="28" y="137"/>
                    <a:pt x="42" y="137"/>
                  </a:cubicBezTo>
                  <a:cubicBezTo>
                    <a:pt x="138" y="137"/>
                    <a:pt x="232" y="100"/>
                    <a:pt x="307" y="25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4935;p36">
              <a:extLst>
                <a:ext uri="{FF2B5EF4-FFF2-40B4-BE49-F238E27FC236}">
                  <a16:creationId xmlns:a16="http://schemas.microsoft.com/office/drawing/2014/main" id="{26FC0E74-828D-7B06-F75D-59B3D172E65B}"/>
                </a:ext>
              </a:extLst>
            </p:cNvPr>
            <p:cNvSpPr/>
            <p:nvPr/>
          </p:nvSpPr>
          <p:spPr>
            <a:xfrm>
              <a:off x="6323675" y="120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4936;p36">
              <a:extLst>
                <a:ext uri="{FF2B5EF4-FFF2-40B4-BE49-F238E27FC236}">
                  <a16:creationId xmlns:a16="http://schemas.microsoft.com/office/drawing/2014/main" id="{B958553D-9A5F-CCCD-7AC2-AF4B80A6FF0B}"/>
                </a:ext>
              </a:extLst>
            </p:cNvPr>
            <p:cNvSpPr/>
            <p:nvPr/>
          </p:nvSpPr>
          <p:spPr>
            <a:xfrm>
              <a:off x="6504575" y="955650"/>
              <a:ext cx="6775" cy="4000"/>
            </a:xfrm>
            <a:custGeom>
              <a:avLst/>
              <a:gdLst/>
              <a:ahLst/>
              <a:cxnLst/>
              <a:rect l="l" t="t" r="r" b="b"/>
              <a:pathLst>
                <a:path w="271" h="160" extrusionOk="0">
                  <a:moveTo>
                    <a:pt x="60" y="1"/>
                  </a:moveTo>
                  <a:cubicBezTo>
                    <a:pt x="42" y="1"/>
                    <a:pt x="23" y="3"/>
                    <a:pt x="1" y="8"/>
                  </a:cubicBezTo>
                  <a:cubicBezTo>
                    <a:pt x="66" y="74"/>
                    <a:pt x="103" y="159"/>
                    <a:pt x="223" y="159"/>
                  </a:cubicBezTo>
                  <a:cubicBezTo>
                    <a:pt x="238" y="159"/>
                    <a:pt x="253" y="158"/>
                    <a:pt x="270" y="155"/>
                  </a:cubicBezTo>
                  <a:cubicBezTo>
                    <a:pt x="208" y="82"/>
                    <a:pt x="163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4937;p36">
              <a:extLst>
                <a:ext uri="{FF2B5EF4-FFF2-40B4-BE49-F238E27FC236}">
                  <a16:creationId xmlns:a16="http://schemas.microsoft.com/office/drawing/2014/main" id="{C9E8A487-CF2E-9125-925C-FF9AC60B939A}"/>
                </a:ext>
              </a:extLst>
            </p:cNvPr>
            <p:cNvSpPr/>
            <p:nvPr/>
          </p:nvSpPr>
          <p:spPr>
            <a:xfrm>
              <a:off x="6350000" y="1273875"/>
              <a:ext cx="4925" cy="5550"/>
            </a:xfrm>
            <a:custGeom>
              <a:avLst/>
              <a:gdLst/>
              <a:ahLst/>
              <a:cxnLst/>
              <a:rect l="l" t="t" r="r" b="b"/>
              <a:pathLst>
                <a:path w="197" h="2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86" y="62"/>
                    <a:pt x="13" y="99"/>
                    <a:pt x="1" y="221"/>
                  </a:cubicBezTo>
                  <a:cubicBezTo>
                    <a:pt x="111" y="197"/>
                    <a:pt x="196" y="111"/>
                    <a:pt x="19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4938;p36">
              <a:extLst>
                <a:ext uri="{FF2B5EF4-FFF2-40B4-BE49-F238E27FC236}">
                  <a16:creationId xmlns:a16="http://schemas.microsoft.com/office/drawing/2014/main" id="{2ADFFD2D-B806-B476-D9DB-6D116E3299C4}"/>
                </a:ext>
              </a:extLst>
            </p:cNvPr>
            <p:cNvSpPr/>
            <p:nvPr/>
          </p:nvSpPr>
          <p:spPr>
            <a:xfrm>
              <a:off x="6441825" y="836100"/>
              <a:ext cx="7075" cy="8975"/>
            </a:xfrm>
            <a:custGeom>
              <a:avLst/>
              <a:gdLst/>
              <a:ahLst/>
              <a:cxnLst/>
              <a:rect l="l" t="t" r="r" b="b"/>
              <a:pathLst>
                <a:path w="283" h="359" extrusionOk="0">
                  <a:moveTo>
                    <a:pt x="199" y="1"/>
                  </a:moveTo>
                  <a:cubicBezTo>
                    <a:pt x="162" y="1"/>
                    <a:pt x="142" y="60"/>
                    <a:pt x="123" y="89"/>
                  </a:cubicBezTo>
                  <a:lnTo>
                    <a:pt x="1" y="223"/>
                  </a:lnTo>
                  <a:lnTo>
                    <a:pt x="1" y="358"/>
                  </a:lnTo>
                  <a:cubicBezTo>
                    <a:pt x="86" y="309"/>
                    <a:pt x="123" y="211"/>
                    <a:pt x="172" y="138"/>
                  </a:cubicBezTo>
                  <a:cubicBezTo>
                    <a:pt x="209" y="101"/>
                    <a:pt x="282" y="64"/>
                    <a:pt x="233" y="15"/>
                  </a:cubicBezTo>
                  <a:cubicBezTo>
                    <a:pt x="220" y="5"/>
                    <a:pt x="209" y="1"/>
                    <a:pt x="19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4939;p36">
              <a:extLst>
                <a:ext uri="{FF2B5EF4-FFF2-40B4-BE49-F238E27FC236}">
                  <a16:creationId xmlns:a16="http://schemas.microsoft.com/office/drawing/2014/main" id="{FC608040-ED39-22F8-B803-8A1CB8A36B58}"/>
                </a:ext>
              </a:extLst>
            </p:cNvPr>
            <p:cNvSpPr/>
            <p:nvPr/>
          </p:nvSpPr>
          <p:spPr>
            <a:xfrm>
              <a:off x="6600075" y="135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4940;p36">
              <a:extLst>
                <a:ext uri="{FF2B5EF4-FFF2-40B4-BE49-F238E27FC236}">
                  <a16:creationId xmlns:a16="http://schemas.microsoft.com/office/drawing/2014/main" id="{3BC82FCC-8520-9E9D-A508-7EC98F5AF26C}"/>
                </a:ext>
              </a:extLst>
            </p:cNvPr>
            <p:cNvSpPr/>
            <p:nvPr/>
          </p:nvSpPr>
          <p:spPr>
            <a:xfrm>
              <a:off x="6383675" y="1051975"/>
              <a:ext cx="19300" cy="13900"/>
            </a:xfrm>
            <a:custGeom>
              <a:avLst/>
              <a:gdLst/>
              <a:ahLst/>
              <a:cxnLst/>
              <a:rect l="l" t="t" r="r" b="b"/>
              <a:pathLst>
                <a:path w="772" h="556" extrusionOk="0">
                  <a:moveTo>
                    <a:pt x="772" y="0"/>
                  </a:moveTo>
                  <a:lnTo>
                    <a:pt x="466" y="257"/>
                  </a:lnTo>
                  <a:lnTo>
                    <a:pt x="245" y="392"/>
                  </a:lnTo>
                  <a:cubicBezTo>
                    <a:pt x="147" y="416"/>
                    <a:pt x="62" y="478"/>
                    <a:pt x="0" y="551"/>
                  </a:cubicBezTo>
                  <a:cubicBezTo>
                    <a:pt x="19" y="554"/>
                    <a:pt x="36" y="556"/>
                    <a:pt x="52" y="556"/>
                  </a:cubicBezTo>
                  <a:cubicBezTo>
                    <a:pt x="155" y="556"/>
                    <a:pt x="222" y="494"/>
                    <a:pt x="306" y="441"/>
                  </a:cubicBezTo>
                  <a:cubicBezTo>
                    <a:pt x="380" y="416"/>
                    <a:pt x="453" y="367"/>
                    <a:pt x="502" y="306"/>
                  </a:cubicBezTo>
                  <a:cubicBezTo>
                    <a:pt x="625" y="233"/>
                    <a:pt x="747" y="171"/>
                    <a:pt x="7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4941;p36">
              <a:extLst>
                <a:ext uri="{FF2B5EF4-FFF2-40B4-BE49-F238E27FC236}">
                  <a16:creationId xmlns:a16="http://schemas.microsoft.com/office/drawing/2014/main" id="{AF2A7BB0-DB64-C151-395E-B167E0F47957}"/>
                </a:ext>
              </a:extLst>
            </p:cNvPr>
            <p:cNvSpPr/>
            <p:nvPr/>
          </p:nvSpPr>
          <p:spPr>
            <a:xfrm>
              <a:off x="6607125" y="1123150"/>
              <a:ext cx="22075" cy="22200"/>
            </a:xfrm>
            <a:custGeom>
              <a:avLst/>
              <a:gdLst/>
              <a:ahLst/>
              <a:cxnLst/>
              <a:rect l="l" t="t" r="r" b="b"/>
              <a:pathLst>
                <a:path w="883" h="888" extrusionOk="0">
                  <a:moveTo>
                    <a:pt x="43" y="0"/>
                  </a:moveTo>
                  <a:cubicBezTo>
                    <a:pt x="30" y="0"/>
                    <a:pt x="16" y="2"/>
                    <a:pt x="1" y="6"/>
                  </a:cubicBezTo>
                  <a:cubicBezTo>
                    <a:pt x="37" y="67"/>
                    <a:pt x="86" y="116"/>
                    <a:pt x="147" y="141"/>
                  </a:cubicBezTo>
                  <a:lnTo>
                    <a:pt x="503" y="496"/>
                  </a:lnTo>
                  <a:lnTo>
                    <a:pt x="674" y="704"/>
                  </a:lnTo>
                  <a:cubicBezTo>
                    <a:pt x="723" y="777"/>
                    <a:pt x="760" y="863"/>
                    <a:pt x="882" y="887"/>
                  </a:cubicBezTo>
                  <a:cubicBezTo>
                    <a:pt x="858" y="802"/>
                    <a:pt x="796" y="716"/>
                    <a:pt x="711" y="655"/>
                  </a:cubicBezTo>
                  <a:lnTo>
                    <a:pt x="539" y="447"/>
                  </a:lnTo>
                  <a:cubicBezTo>
                    <a:pt x="454" y="312"/>
                    <a:pt x="331" y="190"/>
                    <a:pt x="196" y="92"/>
                  </a:cubicBezTo>
                  <a:cubicBezTo>
                    <a:pt x="155" y="50"/>
                    <a:pt x="114" y="0"/>
                    <a:pt x="4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4942;p36">
              <a:extLst>
                <a:ext uri="{FF2B5EF4-FFF2-40B4-BE49-F238E27FC236}">
                  <a16:creationId xmlns:a16="http://schemas.microsoft.com/office/drawing/2014/main" id="{26431763-84B0-2EC7-F0DF-250563BADD2F}"/>
                </a:ext>
              </a:extLst>
            </p:cNvPr>
            <p:cNvSpPr/>
            <p:nvPr/>
          </p:nvSpPr>
          <p:spPr>
            <a:xfrm>
              <a:off x="6570700" y="1488775"/>
              <a:ext cx="4300" cy="6150"/>
            </a:xfrm>
            <a:custGeom>
              <a:avLst/>
              <a:gdLst/>
              <a:ahLst/>
              <a:cxnLst/>
              <a:rect l="l" t="t" r="r" b="b"/>
              <a:pathLst>
                <a:path w="172" h="246" extrusionOk="0">
                  <a:moveTo>
                    <a:pt x="62" y="0"/>
                  </a:moveTo>
                  <a:cubicBezTo>
                    <a:pt x="49" y="0"/>
                    <a:pt x="13" y="12"/>
                    <a:pt x="13" y="12"/>
                  </a:cubicBezTo>
                  <a:cubicBezTo>
                    <a:pt x="0" y="98"/>
                    <a:pt x="62" y="147"/>
                    <a:pt x="147" y="245"/>
                  </a:cubicBezTo>
                  <a:cubicBezTo>
                    <a:pt x="172" y="98"/>
                    <a:pt x="135" y="37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4943;p36">
              <a:extLst>
                <a:ext uri="{FF2B5EF4-FFF2-40B4-BE49-F238E27FC236}">
                  <a16:creationId xmlns:a16="http://schemas.microsoft.com/office/drawing/2014/main" id="{EFB550C2-84FE-F737-6B6D-084FD31FB655}"/>
                </a:ext>
              </a:extLst>
            </p:cNvPr>
            <p:cNvSpPr/>
            <p:nvPr/>
          </p:nvSpPr>
          <p:spPr>
            <a:xfrm>
              <a:off x="6533350" y="901875"/>
              <a:ext cx="7075" cy="2750"/>
            </a:xfrm>
            <a:custGeom>
              <a:avLst/>
              <a:gdLst/>
              <a:ahLst/>
              <a:cxnLst/>
              <a:rect l="l" t="t" r="r" b="b"/>
              <a:pathLst>
                <a:path w="283" h="110" extrusionOk="0">
                  <a:moveTo>
                    <a:pt x="85" y="1"/>
                  </a:moveTo>
                  <a:cubicBezTo>
                    <a:pt x="60" y="1"/>
                    <a:pt x="32" y="5"/>
                    <a:pt x="1" y="17"/>
                  </a:cubicBezTo>
                  <a:cubicBezTo>
                    <a:pt x="71" y="70"/>
                    <a:pt x="136" y="110"/>
                    <a:pt x="203" y="110"/>
                  </a:cubicBezTo>
                  <a:cubicBezTo>
                    <a:pt x="229" y="110"/>
                    <a:pt x="255" y="104"/>
                    <a:pt x="282" y="90"/>
                  </a:cubicBezTo>
                  <a:cubicBezTo>
                    <a:pt x="226" y="53"/>
                    <a:pt x="170" y="1"/>
                    <a:pt x="8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4944;p36">
              <a:extLst>
                <a:ext uri="{FF2B5EF4-FFF2-40B4-BE49-F238E27FC236}">
                  <a16:creationId xmlns:a16="http://schemas.microsoft.com/office/drawing/2014/main" id="{267410BE-978F-271E-650C-AB9F359494CD}"/>
                </a:ext>
              </a:extLst>
            </p:cNvPr>
            <p:cNvSpPr/>
            <p:nvPr/>
          </p:nvSpPr>
          <p:spPr>
            <a:xfrm>
              <a:off x="6620275" y="1321950"/>
              <a:ext cx="4325" cy="6450"/>
            </a:xfrm>
            <a:custGeom>
              <a:avLst/>
              <a:gdLst/>
              <a:ahLst/>
              <a:cxnLst/>
              <a:rect l="l" t="t" r="r" b="b"/>
              <a:pathLst>
                <a:path w="173" h="258" extrusionOk="0">
                  <a:moveTo>
                    <a:pt x="136" y="0"/>
                  </a:moveTo>
                  <a:lnTo>
                    <a:pt x="136" y="0"/>
                  </a:lnTo>
                  <a:cubicBezTo>
                    <a:pt x="1" y="49"/>
                    <a:pt x="62" y="147"/>
                    <a:pt x="62" y="257"/>
                  </a:cubicBezTo>
                  <a:cubicBezTo>
                    <a:pt x="136" y="196"/>
                    <a:pt x="172" y="86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4945;p36">
              <a:extLst>
                <a:ext uri="{FF2B5EF4-FFF2-40B4-BE49-F238E27FC236}">
                  <a16:creationId xmlns:a16="http://schemas.microsoft.com/office/drawing/2014/main" id="{FBD741B2-CE00-D496-A106-B0452216D1C7}"/>
                </a:ext>
              </a:extLst>
            </p:cNvPr>
            <p:cNvSpPr/>
            <p:nvPr/>
          </p:nvSpPr>
          <p:spPr>
            <a:xfrm>
              <a:off x="6362250" y="1288575"/>
              <a:ext cx="4000" cy="7975"/>
            </a:xfrm>
            <a:custGeom>
              <a:avLst/>
              <a:gdLst/>
              <a:ahLst/>
              <a:cxnLst/>
              <a:rect l="l" t="t" r="r" b="b"/>
              <a:pathLst>
                <a:path w="160" h="319" extrusionOk="0">
                  <a:moveTo>
                    <a:pt x="86" y="1"/>
                  </a:moveTo>
                  <a:lnTo>
                    <a:pt x="86" y="1"/>
                  </a:lnTo>
                  <a:cubicBezTo>
                    <a:pt x="74" y="86"/>
                    <a:pt x="0" y="172"/>
                    <a:pt x="98" y="319"/>
                  </a:cubicBezTo>
                  <a:cubicBezTo>
                    <a:pt x="111" y="172"/>
                    <a:pt x="159" y="99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4946;p36">
              <a:extLst>
                <a:ext uri="{FF2B5EF4-FFF2-40B4-BE49-F238E27FC236}">
                  <a16:creationId xmlns:a16="http://schemas.microsoft.com/office/drawing/2014/main" id="{D044FB52-3788-7426-DB02-EB9FCB80373E}"/>
                </a:ext>
              </a:extLst>
            </p:cNvPr>
            <p:cNvSpPr/>
            <p:nvPr/>
          </p:nvSpPr>
          <p:spPr>
            <a:xfrm>
              <a:off x="6354600" y="1102925"/>
              <a:ext cx="26350" cy="15675"/>
            </a:xfrm>
            <a:custGeom>
              <a:avLst/>
              <a:gdLst/>
              <a:ahLst/>
              <a:cxnLst/>
              <a:rect l="l" t="t" r="r" b="b"/>
              <a:pathLst>
                <a:path w="1054" h="627" extrusionOk="0">
                  <a:moveTo>
                    <a:pt x="1022" y="0"/>
                  </a:moveTo>
                  <a:cubicBezTo>
                    <a:pt x="982" y="0"/>
                    <a:pt x="961" y="38"/>
                    <a:pt x="931" y="68"/>
                  </a:cubicBezTo>
                  <a:lnTo>
                    <a:pt x="759" y="178"/>
                  </a:lnTo>
                  <a:lnTo>
                    <a:pt x="588" y="301"/>
                  </a:lnTo>
                  <a:lnTo>
                    <a:pt x="453" y="386"/>
                  </a:lnTo>
                  <a:cubicBezTo>
                    <a:pt x="392" y="399"/>
                    <a:pt x="331" y="435"/>
                    <a:pt x="282" y="472"/>
                  </a:cubicBezTo>
                  <a:lnTo>
                    <a:pt x="0" y="619"/>
                  </a:lnTo>
                  <a:cubicBezTo>
                    <a:pt x="21" y="624"/>
                    <a:pt x="42" y="627"/>
                    <a:pt x="63" y="627"/>
                  </a:cubicBezTo>
                  <a:cubicBezTo>
                    <a:pt x="143" y="627"/>
                    <a:pt x="224" y="591"/>
                    <a:pt x="282" y="533"/>
                  </a:cubicBezTo>
                  <a:lnTo>
                    <a:pt x="502" y="423"/>
                  </a:lnTo>
                  <a:lnTo>
                    <a:pt x="625" y="337"/>
                  </a:lnTo>
                  <a:lnTo>
                    <a:pt x="808" y="215"/>
                  </a:lnTo>
                  <a:lnTo>
                    <a:pt x="931" y="117"/>
                  </a:lnTo>
                  <a:cubicBezTo>
                    <a:pt x="992" y="105"/>
                    <a:pt x="1053" y="80"/>
                    <a:pt x="1053" y="7"/>
                  </a:cubicBezTo>
                  <a:cubicBezTo>
                    <a:pt x="1042" y="2"/>
                    <a:pt x="1032" y="0"/>
                    <a:pt x="102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4947;p36">
              <a:extLst>
                <a:ext uri="{FF2B5EF4-FFF2-40B4-BE49-F238E27FC236}">
                  <a16:creationId xmlns:a16="http://schemas.microsoft.com/office/drawing/2014/main" id="{FAF93B66-16B0-8BB3-9E06-FA804414ECEC}"/>
                </a:ext>
              </a:extLst>
            </p:cNvPr>
            <p:cNvSpPr/>
            <p:nvPr/>
          </p:nvSpPr>
          <p:spPr>
            <a:xfrm>
              <a:off x="6515600" y="1013100"/>
              <a:ext cx="6150" cy="9200"/>
            </a:xfrm>
            <a:custGeom>
              <a:avLst/>
              <a:gdLst/>
              <a:ahLst/>
              <a:cxnLst/>
              <a:rect l="l" t="t" r="r" b="b"/>
              <a:pathLst>
                <a:path w="246" h="368" extrusionOk="0">
                  <a:moveTo>
                    <a:pt x="245" y="0"/>
                  </a:moveTo>
                  <a:lnTo>
                    <a:pt x="245" y="0"/>
                  </a:lnTo>
                  <a:cubicBezTo>
                    <a:pt x="172" y="37"/>
                    <a:pt x="111" y="110"/>
                    <a:pt x="74" y="196"/>
                  </a:cubicBezTo>
                  <a:cubicBezTo>
                    <a:pt x="25" y="245"/>
                    <a:pt x="1" y="306"/>
                    <a:pt x="13" y="367"/>
                  </a:cubicBezTo>
                  <a:cubicBezTo>
                    <a:pt x="86" y="367"/>
                    <a:pt x="98" y="306"/>
                    <a:pt x="123" y="257"/>
                  </a:cubicBezTo>
                  <a:cubicBezTo>
                    <a:pt x="184" y="184"/>
                    <a:pt x="233" y="98"/>
                    <a:pt x="24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4948;p36">
              <a:extLst>
                <a:ext uri="{FF2B5EF4-FFF2-40B4-BE49-F238E27FC236}">
                  <a16:creationId xmlns:a16="http://schemas.microsoft.com/office/drawing/2014/main" id="{11CE8768-4070-906E-6D88-E13686F847B5}"/>
                </a:ext>
              </a:extLst>
            </p:cNvPr>
            <p:cNvSpPr/>
            <p:nvPr/>
          </p:nvSpPr>
          <p:spPr>
            <a:xfrm>
              <a:off x="6196025" y="1178975"/>
              <a:ext cx="5850" cy="4950"/>
            </a:xfrm>
            <a:custGeom>
              <a:avLst/>
              <a:gdLst/>
              <a:ahLst/>
              <a:cxnLst/>
              <a:rect l="l" t="t" r="r" b="b"/>
              <a:pathLst>
                <a:path w="234" h="198" extrusionOk="0">
                  <a:moveTo>
                    <a:pt x="85" y="0"/>
                  </a:moveTo>
                  <a:cubicBezTo>
                    <a:pt x="62" y="0"/>
                    <a:pt x="34" y="8"/>
                    <a:pt x="1" y="26"/>
                  </a:cubicBezTo>
                  <a:lnTo>
                    <a:pt x="87" y="87"/>
                  </a:lnTo>
                  <a:lnTo>
                    <a:pt x="233" y="197"/>
                  </a:lnTo>
                  <a:cubicBezTo>
                    <a:pt x="195" y="110"/>
                    <a:pt x="171" y="0"/>
                    <a:pt x="8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4949;p36">
              <a:extLst>
                <a:ext uri="{FF2B5EF4-FFF2-40B4-BE49-F238E27FC236}">
                  <a16:creationId xmlns:a16="http://schemas.microsoft.com/office/drawing/2014/main" id="{510B67A8-4D84-1DD2-F441-C0DEB3FFA164}"/>
                </a:ext>
              </a:extLst>
            </p:cNvPr>
            <p:cNvSpPr/>
            <p:nvPr/>
          </p:nvSpPr>
          <p:spPr>
            <a:xfrm>
              <a:off x="6339600" y="1349550"/>
              <a:ext cx="5825" cy="3025"/>
            </a:xfrm>
            <a:custGeom>
              <a:avLst/>
              <a:gdLst/>
              <a:ahLst/>
              <a:cxnLst/>
              <a:rect l="l" t="t" r="r" b="b"/>
              <a:pathLst>
                <a:path w="233" h="121" extrusionOk="0">
                  <a:moveTo>
                    <a:pt x="118" y="1"/>
                  </a:moveTo>
                  <a:cubicBezTo>
                    <a:pt x="73" y="1"/>
                    <a:pt x="27" y="19"/>
                    <a:pt x="0" y="59"/>
                  </a:cubicBezTo>
                  <a:cubicBezTo>
                    <a:pt x="61" y="96"/>
                    <a:pt x="147" y="121"/>
                    <a:pt x="221" y="121"/>
                  </a:cubicBezTo>
                  <a:cubicBezTo>
                    <a:pt x="221" y="84"/>
                    <a:pt x="233" y="47"/>
                    <a:pt x="221" y="35"/>
                  </a:cubicBezTo>
                  <a:cubicBezTo>
                    <a:pt x="193" y="13"/>
                    <a:pt x="156" y="1"/>
                    <a:pt x="1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4950;p36">
              <a:extLst>
                <a:ext uri="{FF2B5EF4-FFF2-40B4-BE49-F238E27FC236}">
                  <a16:creationId xmlns:a16="http://schemas.microsoft.com/office/drawing/2014/main" id="{83F2A92B-2A29-2A5F-38E3-B9E693AE574C}"/>
                </a:ext>
              </a:extLst>
            </p:cNvPr>
            <p:cNvSpPr/>
            <p:nvPr/>
          </p:nvSpPr>
          <p:spPr>
            <a:xfrm>
              <a:off x="6341425" y="1124825"/>
              <a:ext cx="6450" cy="4000"/>
            </a:xfrm>
            <a:custGeom>
              <a:avLst/>
              <a:gdLst/>
              <a:ahLst/>
              <a:cxnLst/>
              <a:rect l="l" t="t" r="r" b="b"/>
              <a:pathLst>
                <a:path w="258" h="160" extrusionOk="0">
                  <a:moveTo>
                    <a:pt x="258" y="0"/>
                  </a:moveTo>
                  <a:cubicBezTo>
                    <a:pt x="111" y="25"/>
                    <a:pt x="13" y="25"/>
                    <a:pt x="1" y="159"/>
                  </a:cubicBezTo>
                  <a:cubicBezTo>
                    <a:pt x="99" y="135"/>
                    <a:pt x="197" y="86"/>
                    <a:pt x="25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4951;p36">
              <a:extLst>
                <a:ext uri="{FF2B5EF4-FFF2-40B4-BE49-F238E27FC236}">
                  <a16:creationId xmlns:a16="http://schemas.microsoft.com/office/drawing/2014/main" id="{F08D695E-E8C9-0B4B-15FA-F92346089539}"/>
                </a:ext>
              </a:extLst>
            </p:cNvPr>
            <p:cNvSpPr/>
            <p:nvPr/>
          </p:nvSpPr>
          <p:spPr>
            <a:xfrm>
              <a:off x="6341425" y="112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4952;p36">
              <a:extLst>
                <a:ext uri="{FF2B5EF4-FFF2-40B4-BE49-F238E27FC236}">
                  <a16:creationId xmlns:a16="http://schemas.microsoft.com/office/drawing/2014/main" id="{2FC735B0-2637-22F6-8E6E-9610AA35EA7C}"/>
                </a:ext>
              </a:extLst>
            </p:cNvPr>
            <p:cNvSpPr/>
            <p:nvPr/>
          </p:nvSpPr>
          <p:spPr>
            <a:xfrm>
              <a:off x="6526925" y="1138900"/>
              <a:ext cx="4925" cy="10125"/>
            </a:xfrm>
            <a:custGeom>
              <a:avLst/>
              <a:gdLst/>
              <a:ahLst/>
              <a:cxnLst/>
              <a:rect l="l" t="t" r="r" b="b"/>
              <a:pathLst>
                <a:path w="197" h="405" extrusionOk="0">
                  <a:moveTo>
                    <a:pt x="99" y="0"/>
                  </a:moveTo>
                  <a:cubicBezTo>
                    <a:pt x="50" y="74"/>
                    <a:pt x="62" y="135"/>
                    <a:pt x="50" y="196"/>
                  </a:cubicBezTo>
                  <a:cubicBezTo>
                    <a:pt x="13" y="257"/>
                    <a:pt x="1" y="343"/>
                    <a:pt x="37" y="404"/>
                  </a:cubicBezTo>
                  <a:cubicBezTo>
                    <a:pt x="99" y="392"/>
                    <a:pt x="99" y="343"/>
                    <a:pt x="111" y="294"/>
                  </a:cubicBezTo>
                  <a:cubicBezTo>
                    <a:pt x="99" y="196"/>
                    <a:pt x="196" y="98"/>
                    <a:pt x="9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4953;p36">
              <a:extLst>
                <a:ext uri="{FF2B5EF4-FFF2-40B4-BE49-F238E27FC236}">
                  <a16:creationId xmlns:a16="http://schemas.microsoft.com/office/drawing/2014/main" id="{9A189E50-D178-1200-AFE0-AFC8B5ECF18D}"/>
                </a:ext>
              </a:extLst>
            </p:cNvPr>
            <p:cNvSpPr/>
            <p:nvPr/>
          </p:nvSpPr>
          <p:spPr>
            <a:xfrm>
              <a:off x="6323675" y="120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4954;p36">
              <a:extLst>
                <a:ext uri="{FF2B5EF4-FFF2-40B4-BE49-F238E27FC236}">
                  <a16:creationId xmlns:a16="http://schemas.microsoft.com/office/drawing/2014/main" id="{D9C08CD6-A60B-9F1A-5940-2E4C877C222F}"/>
                </a:ext>
              </a:extLst>
            </p:cNvPr>
            <p:cNvSpPr/>
            <p:nvPr/>
          </p:nvSpPr>
          <p:spPr>
            <a:xfrm>
              <a:off x="6323675" y="1207850"/>
              <a:ext cx="7375" cy="2200"/>
            </a:xfrm>
            <a:custGeom>
              <a:avLst/>
              <a:gdLst/>
              <a:ahLst/>
              <a:cxnLst/>
              <a:rect l="l" t="t" r="r" b="b"/>
              <a:pathLst>
                <a:path w="295" h="88" extrusionOk="0">
                  <a:moveTo>
                    <a:pt x="143" y="0"/>
                  </a:moveTo>
                  <a:cubicBezTo>
                    <a:pt x="92" y="0"/>
                    <a:pt x="43" y="16"/>
                    <a:pt x="1" y="71"/>
                  </a:cubicBezTo>
                  <a:cubicBezTo>
                    <a:pt x="27" y="82"/>
                    <a:pt x="52" y="87"/>
                    <a:pt x="76" y="87"/>
                  </a:cubicBezTo>
                  <a:cubicBezTo>
                    <a:pt x="153" y="87"/>
                    <a:pt x="220" y="40"/>
                    <a:pt x="294" y="22"/>
                  </a:cubicBezTo>
                  <a:cubicBezTo>
                    <a:pt x="245" y="16"/>
                    <a:pt x="193" y="0"/>
                    <a:pt x="14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4955;p36">
              <a:extLst>
                <a:ext uri="{FF2B5EF4-FFF2-40B4-BE49-F238E27FC236}">
                  <a16:creationId xmlns:a16="http://schemas.microsoft.com/office/drawing/2014/main" id="{F8014A1F-F221-B72F-6FA4-8053F68517B3}"/>
                </a:ext>
              </a:extLst>
            </p:cNvPr>
            <p:cNvSpPr/>
            <p:nvPr/>
          </p:nvSpPr>
          <p:spPr>
            <a:xfrm>
              <a:off x="6575600" y="1181450"/>
              <a:ext cx="3075" cy="5225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74" y="0"/>
                  </a:moveTo>
                  <a:lnTo>
                    <a:pt x="74" y="0"/>
                  </a:lnTo>
                  <a:cubicBezTo>
                    <a:pt x="13" y="49"/>
                    <a:pt x="0" y="147"/>
                    <a:pt x="62" y="208"/>
                  </a:cubicBezTo>
                  <a:cubicBezTo>
                    <a:pt x="123" y="159"/>
                    <a:pt x="123" y="61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4956;p36">
              <a:extLst>
                <a:ext uri="{FF2B5EF4-FFF2-40B4-BE49-F238E27FC236}">
                  <a16:creationId xmlns:a16="http://schemas.microsoft.com/office/drawing/2014/main" id="{E3C562F2-6710-5812-47F8-80CE64AF009F}"/>
                </a:ext>
              </a:extLst>
            </p:cNvPr>
            <p:cNvSpPr/>
            <p:nvPr/>
          </p:nvSpPr>
          <p:spPr>
            <a:xfrm>
              <a:off x="6485300" y="806975"/>
              <a:ext cx="14100" cy="3900"/>
            </a:xfrm>
            <a:custGeom>
              <a:avLst/>
              <a:gdLst/>
              <a:ahLst/>
              <a:cxnLst/>
              <a:rect l="l" t="t" r="r" b="b"/>
              <a:pathLst>
                <a:path w="564" h="156" extrusionOk="0">
                  <a:moveTo>
                    <a:pt x="481" y="0"/>
                  </a:moveTo>
                  <a:cubicBezTo>
                    <a:pt x="399" y="0"/>
                    <a:pt x="319" y="14"/>
                    <a:pt x="245" y="42"/>
                  </a:cubicBezTo>
                  <a:lnTo>
                    <a:pt x="135" y="66"/>
                  </a:lnTo>
                  <a:cubicBezTo>
                    <a:pt x="86" y="78"/>
                    <a:pt x="13" y="78"/>
                    <a:pt x="0" y="152"/>
                  </a:cubicBezTo>
                  <a:cubicBezTo>
                    <a:pt x="16" y="154"/>
                    <a:pt x="30" y="155"/>
                    <a:pt x="45" y="155"/>
                  </a:cubicBezTo>
                  <a:cubicBezTo>
                    <a:pt x="112" y="155"/>
                    <a:pt x="170" y="133"/>
                    <a:pt x="221" y="103"/>
                  </a:cubicBezTo>
                  <a:lnTo>
                    <a:pt x="331" y="91"/>
                  </a:lnTo>
                  <a:lnTo>
                    <a:pt x="306" y="78"/>
                  </a:lnTo>
                  <a:cubicBezTo>
                    <a:pt x="319" y="78"/>
                    <a:pt x="331" y="78"/>
                    <a:pt x="331" y="91"/>
                  </a:cubicBezTo>
                  <a:cubicBezTo>
                    <a:pt x="342" y="92"/>
                    <a:pt x="353" y="93"/>
                    <a:pt x="364" y="93"/>
                  </a:cubicBezTo>
                  <a:cubicBezTo>
                    <a:pt x="438" y="93"/>
                    <a:pt x="510" y="58"/>
                    <a:pt x="564" y="5"/>
                  </a:cubicBezTo>
                  <a:cubicBezTo>
                    <a:pt x="536" y="2"/>
                    <a:pt x="509" y="0"/>
                    <a:pt x="4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4957;p36">
              <a:extLst>
                <a:ext uri="{FF2B5EF4-FFF2-40B4-BE49-F238E27FC236}">
                  <a16:creationId xmlns:a16="http://schemas.microsoft.com/office/drawing/2014/main" id="{4FF94396-2107-37E2-C988-EF569EBC842D}"/>
                </a:ext>
              </a:extLst>
            </p:cNvPr>
            <p:cNvSpPr/>
            <p:nvPr/>
          </p:nvSpPr>
          <p:spPr>
            <a:xfrm>
              <a:off x="6596100" y="1505100"/>
              <a:ext cx="4925" cy="2900"/>
            </a:xfrm>
            <a:custGeom>
              <a:avLst/>
              <a:gdLst/>
              <a:ahLst/>
              <a:cxnLst/>
              <a:rect l="l" t="t" r="r" b="b"/>
              <a:pathLst>
                <a:path w="197" h="116" extrusionOk="0">
                  <a:moveTo>
                    <a:pt x="73" y="1"/>
                  </a:moveTo>
                  <a:cubicBezTo>
                    <a:pt x="59" y="1"/>
                    <a:pt x="43" y="3"/>
                    <a:pt x="25" y="8"/>
                  </a:cubicBezTo>
                  <a:cubicBezTo>
                    <a:pt x="13" y="8"/>
                    <a:pt x="1" y="45"/>
                    <a:pt x="1" y="45"/>
                  </a:cubicBezTo>
                  <a:cubicBezTo>
                    <a:pt x="37" y="90"/>
                    <a:pt x="94" y="116"/>
                    <a:pt x="145" y="116"/>
                  </a:cubicBezTo>
                  <a:cubicBezTo>
                    <a:pt x="163" y="116"/>
                    <a:pt x="181" y="113"/>
                    <a:pt x="197" y="106"/>
                  </a:cubicBezTo>
                  <a:cubicBezTo>
                    <a:pt x="167" y="38"/>
                    <a:pt x="130" y="1"/>
                    <a:pt x="7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4958;p36">
              <a:extLst>
                <a:ext uri="{FF2B5EF4-FFF2-40B4-BE49-F238E27FC236}">
                  <a16:creationId xmlns:a16="http://schemas.microsoft.com/office/drawing/2014/main" id="{DCB5046C-2743-7DC4-9018-1EFC0696CC20}"/>
                </a:ext>
              </a:extLst>
            </p:cNvPr>
            <p:cNvSpPr/>
            <p:nvPr/>
          </p:nvSpPr>
          <p:spPr>
            <a:xfrm>
              <a:off x="6323975" y="1339375"/>
              <a:ext cx="3700" cy="5250"/>
            </a:xfrm>
            <a:custGeom>
              <a:avLst/>
              <a:gdLst/>
              <a:ahLst/>
              <a:cxnLst/>
              <a:rect l="l" t="t" r="r" b="b"/>
              <a:pathLst>
                <a:path w="148" h="210" extrusionOk="0">
                  <a:moveTo>
                    <a:pt x="44" y="0"/>
                  </a:moveTo>
                  <a:cubicBezTo>
                    <a:pt x="27" y="0"/>
                    <a:pt x="13" y="10"/>
                    <a:pt x="13" y="26"/>
                  </a:cubicBezTo>
                  <a:cubicBezTo>
                    <a:pt x="1" y="99"/>
                    <a:pt x="38" y="173"/>
                    <a:pt x="99" y="209"/>
                  </a:cubicBezTo>
                  <a:cubicBezTo>
                    <a:pt x="148" y="148"/>
                    <a:pt x="135" y="62"/>
                    <a:pt x="74" y="13"/>
                  </a:cubicBezTo>
                  <a:cubicBezTo>
                    <a:pt x="65" y="4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4959;p36">
              <a:extLst>
                <a:ext uri="{FF2B5EF4-FFF2-40B4-BE49-F238E27FC236}">
                  <a16:creationId xmlns:a16="http://schemas.microsoft.com/office/drawing/2014/main" id="{B3A10408-E231-2F23-61E2-1778F893481C}"/>
                </a:ext>
              </a:extLst>
            </p:cNvPr>
            <p:cNvSpPr/>
            <p:nvPr/>
          </p:nvSpPr>
          <p:spPr>
            <a:xfrm>
              <a:off x="6570400" y="988550"/>
              <a:ext cx="17150" cy="17675"/>
            </a:xfrm>
            <a:custGeom>
              <a:avLst/>
              <a:gdLst/>
              <a:ahLst/>
              <a:cxnLst/>
              <a:rect l="l" t="t" r="r" b="b"/>
              <a:pathLst>
                <a:path w="686" h="707" extrusionOk="0">
                  <a:moveTo>
                    <a:pt x="47" y="0"/>
                  </a:moveTo>
                  <a:cubicBezTo>
                    <a:pt x="32" y="0"/>
                    <a:pt x="16" y="1"/>
                    <a:pt x="0" y="3"/>
                  </a:cubicBezTo>
                  <a:cubicBezTo>
                    <a:pt x="196" y="88"/>
                    <a:pt x="343" y="235"/>
                    <a:pt x="453" y="407"/>
                  </a:cubicBezTo>
                  <a:lnTo>
                    <a:pt x="576" y="627"/>
                  </a:lnTo>
                  <a:cubicBezTo>
                    <a:pt x="586" y="658"/>
                    <a:pt x="605" y="706"/>
                    <a:pt x="633" y="706"/>
                  </a:cubicBezTo>
                  <a:cubicBezTo>
                    <a:pt x="638" y="706"/>
                    <a:pt x="643" y="704"/>
                    <a:pt x="649" y="700"/>
                  </a:cubicBezTo>
                  <a:cubicBezTo>
                    <a:pt x="686" y="676"/>
                    <a:pt x="649" y="615"/>
                    <a:pt x="625" y="578"/>
                  </a:cubicBezTo>
                  <a:cubicBezTo>
                    <a:pt x="600" y="505"/>
                    <a:pt x="551" y="419"/>
                    <a:pt x="502" y="358"/>
                  </a:cubicBezTo>
                  <a:cubicBezTo>
                    <a:pt x="387" y="185"/>
                    <a:pt x="293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4960;p36">
              <a:extLst>
                <a:ext uri="{FF2B5EF4-FFF2-40B4-BE49-F238E27FC236}">
                  <a16:creationId xmlns:a16="http://schemas.microsoft.com/office/drawing/2014/main" id="{3BF44E54-FE6F-3B1C-11E8-E96DB8840DFC}"/>
                </a:ext>
              </a:extLst>
            </p:cNvPr>
            <p:cNvSpPr/>
            <p:nvPr/>
          </p:nvSpPr>
          <p:spPr>
            <a:xfrm>
              <a:off x="6613850" y="1467175"/>
              <a:ext cx="5550" cy="2700"/>
            </a:xfrm>
            <a:custGeom>
              <a:avLst/>
              <a:gdLst/>
              <a:ahLst/>
              <a:cxnLst/>
              <a:rect l="l" t="t" r="r" b="b"/>
              <a:pathLst>
                <a:path w="222" h="108" extrusionOk="0">
                  <a:moveTo>
                    <a:pt x="59" y="1"/>
                  </a:moveTo>
                  <a:cubicBezTo>
                    <a:pt x="41" y="1"/>
                    <a:pt x="22" y="6"/>
                    <a:pt x="1" y="19"/>
                  </a:cubicBezTo>
                  <a:cubicBezTo>
                    <a:pt x="39" y="73"/>
                    <a:pt x="83" y="108"/>
                    <a:pt x="131" y="108"/>
                  </a:cubicBezTo>
                  <a:cubicBezTo>
                    <a:pt x="159" y="108"/>
                    <a:pt x="189" y="96"/>
                    <a:pt x="221" y="68"/>
                  </a:cubicBezTo>
                  <a:cubicBezTo>
                    <a:pt x="164" y="68"/>
                    <a:pt x="121" y="1"/>
                    <a:pt x="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4961;p36">
              <a:extLst>
                <a:ext uri="{FF2B5EF4-FFF2-40B4-BE49-F238E27FC236}">
                  <a16:creationId xmlns:a16="http://schemas.microsoft.com/office/drawing/2014/main" id="{EFBA6711-8751-4A93-D7E3-050DADD6A32A}"/>
                </a:ext>
              </a:extLst>
            </p:cNvPr>
            <p:cNvSpPr/>
            <p:nvPr/>
          </p:nvSpPr>
          <p:spPr>
            <a:xfrm>
              <a:off x="6321525" y="1234400"/>
              <a:ext cx="6775" cy="3825"/>
            </a:xfrm>
            <a:custGeom>
              <a:avLst/>
              <a:gdLst/>
              <a:ahLst/>
              <a:cxnLst/>
              <a:rect l="l" t="t" r="r" b="b"/>
              <a:pathLst>
                <a:path w="271" h="153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60" y="13"/>
                    <a:pt x="62" y="62"/>
                    <a:pt x="1" y="147"/>
                  </a:cubicBezTo>
                  <a:cubicBezTo>
                    <a:pt x="19" y="151"/>
                    <a:pt x="35" y="152"/>
                    <a:pt x="50" y="152"/>
                  </a:cubicBezTo>
                  <a:cubicBezTo>
                    <a:pt x="149" y="152"/>
                    <a:pt x="196" y="86"/>
                    <a:pt x="27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4962;p36">
              <a:extLst>
                <a:ext uri="{FF2B5EF4-FFF2-40B4-BE49-F238E27FC236}">
                  <a16:creationId xmlns:a16="http://schemas.microsoft.com/office/drawing/2014/main" id="{1ED9277D-5427-8515-EC60-0E150358DC5F}"/>
                </a:ext>
              </a:extLst>
            </p:cNvPr>
            <p:cNvSpPr/>
            <p:nvPr/>
          </p:nvSpPr>
          <p:spPr>
            <a:xfrm>
              <a:off x="6585400" y="967650"/>
              <a:ext cx="33075" cy="5975"/>
            </a:xfrm>
            <a:custGeom>
              <a:avLst/>
              <a:gdLst/>
              <a:ahLst/>
              <a:cxnLst/>
              <a:rect l="l" t="t" r="r" b="b"/>
              <a:pathLst>
                <a:path w="1323" h="239" extrusionOk="0">
                  <a:moveTo>
                    <a:pt x="804" y="0"/>
                  </a:moveTo>
                  <a:cubicBezTo>
                    <a:pt x="523" y="0"/>
                    <a:pt x="243" y="83"/>
                    <a:pt x="0" y="239"/>
                  </a:cubicBezTo>
                  <a:cubicBezTo>
                    <a:pt x="306" y="141"/>
                    <a:pt x="625" y="92"/>
                    <a:pt x="955" y="92"/>
                  </a:cubicBezTo>
                  <a:cubicBezTo>
                    <a:pt x="1022" y="121"/>
                    <a:pt x="1098" y="138"/>
                    <a:pt x="1174" y="138"/>
                  </a:cubicBezTo>
                  <a:cubicBezTo>
                    <a:pt x="1224" y="138"/>
                    <a:pt x="1274" y="131"/>
                    <a:pt x="1323" y="116"/>
                  </a:cubicBezTo>
                  <a:cubicBezTo>
                    <a:pt x="1237" y="67"/>
                    <a:pt x="1200" y="43"/>
                    <a:pt x="1151" y="43"/>
                  </a:cubicBezTo>
                  <a:cubicBezTo>
                    <a:pt x="1037" y="14"/>
                    <a:pt x="920" y="0"/>
                    <a:pt x="8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4963;p36">
              <a:extLst>
                <a:ext uri="{FF2B5EF4-FFF2-40B4-BE49-F238E27FC236}">
                  <a16:creationId xmlns:a16="http://schemas.microsoft.com/office/drawing/2014/main" id="{D7BB67A6-7128-FC5A-90C8-6797F11B510D}"/>
                </a:ext>
              </a:extLst>
            </p:cNvPr>
            <p:cNvSpPr/>
            <p:nvPr/>
          </p:nvSpPr>
          <p:spPr>
            <a:xfrm>
              <a:off x="6520200" y="925850"/>
              <a:ext cx="5825" cy="2525"/>
            </a:xfrm>
            <a:custGeom>
              <a:avLst/>
              <a:gdLst/>
              <a:ahLst/>
              <a:cxnLst/>
              <a:rect l="l" t="t" r="r" b="b"/>
              <a:pathLst>
                <a:path w="233" h="101" extrusionOk="0">
                  <a:moveTo>
                    <a:pt x="0" y="1"/>
                  </a:moveTo>
                  <a:cubicBezTo>
                    <a:pt x="36" y="64"/>
                    <a:pt x="99" y="100"/>
                    <a:pt x="164" y="100"/>
                  </a:cubicBezTo>
                  <a:cubicBezTo>
                    <a:pt x="187" y="100"/>
                    <a:pt x="210" y="96"/>
                    <a:pt x="233" y="86"/>
                  </a:cubicBezTo>
                  <a:cubicBezTo>
                    <a:pt x="184" y="1"/>
                    <a:pt x="98" y="1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4964;p36">
              <a:extLst>
                <a:ext uri="{FF2B5EF4-FFF2-40B4-BE49-F238E27FC236}">
                  <a16:creationId xmlns:a16="http://schemas.microsoft.com/office/drawing/2014/main" id="{0CEADF26-3797-A6C1-C4C3-743C36F56448}"/>
                </a:ext>
              </a:extLst>
            </p:cNvPr>
            <p:cNvSpPr/>
            <p:nvPr/>
          </p:nvSpPr>
          <p:spPr>
            <a:xfrm>
              <a:off x="6451325" y="1117050"/>
              <a:ext cx="17775" cy="11475"/>
            </a:xfrm>
            <a:custGeom>
              <a:avLst/>
              <a:gdLst/>
              <a:ahLst/>
              <a:cxnLst/>
              <a:rect l="l" t="t" r="r" b="b"/>
              <a:pathLst>
                <a:path w="711" h="459" extrusionOk="0">
                  <a:moveTo>
                    <a:pt x="93" y="0"/>
                  </a:moveTo>
                  <a:cubicBezTo>
                    <a:pt x="62" y="0"/>
                    <a:pt x="31" y="6"/>
                    <a:pt x="0" y="17"/>
                  </a:cubicBezTo>
                  <a:lnTo>
                    <a:pt x="221" y="127"/>
                  </a:lnTo>
                  <a:lnTo>
                    <a:pt x="404" y="250"/>
                  </a:lnTo>
                  <a:lnTo>
                    <a:pt x="527" y="348"/>
                  </a:lnTo>
                  <a:cubicBezTo>
                    <a:pt x="564" y="409"/>
                    <a:pt x="637" y="446"/>
                    <a:pt x="710" y="458"/>
                  </a:cubicBezTo>
                  <a:cubicBezTo>
                    <a:pt x="698" y="360"/>
                    <a:pt x="637" y="336"/>
                    <a:pt x="576" y="299"/>
                  </a:cubicBezTo>
                  <a:lnTo>
                    <a:pt x="453" y="201"/>
                  </a:lnTo>
                  <a:cubicBezTo>
                    <a:pt x="404" y="152"/>
                    <a:pt x="343" y="103"/>
                    <a:pt x="282" y="78"/>
                  </a:cubicBezTo>
                  <a:cubicBezTo>
                    <a:pt x="231" y="28"/>
                    <a:pt x="163" y="0"/>
                    <a:pt x="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4965;p36">
              <a:extLst>
                <a:ext uri="{FF2B5EF4-FFF2-40B4-BE49-F238E27FC236}">
                  <a16:creationId xmlns:a16="http://schemas.microsoft.com/office/drawing/2014/main" id="{A23BB259-5CF8-D812-1C42-E0765CC67BBF}"/>
                </a:ext>
              </a:extLst>
            </p:cNvPr>
            <p:cNvSpPr/>
            <p:nvPr/>
          </p:nvSpPr>
          <p:spPr>
            <a:xfrm>
              <a:off x="6616925" y="131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4966;p36">
              <a:extLst>
                <a:ext uri="{FF2B5EF4-FFF2-40B4-BE49-F238E27FC236}">
                  <a16:creationId xmlns:a16="http://schemas.microsoft.com/office/drawing/2014/main" id="{9CD09E0F-666E-CA24-71D8-9E86FF4B9877}"/>
                </a:ext>
              </a:extLst>
            </p:cNvPr>
            <p:cNvSpPr/>
            <p:nvPr/>
          </p:nvSpPr>
          <p:spPr>
            <a:xfrm>
              <a:off x="6614175" y="1304800"/>
              <a:ext cx="4600" cy="7675"/>
            </a:xfrm>
            <a:custGeom>
              <a:avLst/>
              <a:gdLst/>
              <a:ahLst/>
              <a:cxnLst/>
              <a:rect l="l" t="t" r="r" b="b"/>
              <a:pathLst>
                <a:path w="184" h="307" extrusionOk="0">
                  <a:moveTo>
                    <a:pt x="135" y="1"/>
                  </a:moveTo>
                  <a:lnTo>
                    <a:pt x="135" y="1"/>
                  </a:lnTo>
                  <a:cubicBezTo>
                    <a:pt x="61" y="111"/>
                    <a:pt x="0" y="196"/>
                    <a:pt x="110" y="307"/>
                  </a:cubicBezTo>
                  <a:cubicBezTo>
                    <a:pt x="110" y="209"/>
                    <a:pt x="184" y="123"/>
                    <a:pt x="1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4967;p36">
              <a:extLst>
                <a:ext uri="{FF2B5EF4-FFF2-40B4-BE49-F238E27FC236}">
                  <a16:creationId xmlns:a16="http://schemas.microsoft.com/office/drawing/2014/main" id="{87A79932-1E90-22FD-55C2-7032975F41E3}"/>
                </a:ext>
              </a:extLst>
            </p:cNvPr>
            <p:cNvSpPr/>
            <p:nvPr/>
          </p:nvSpPr>
          <p:spPr>
            <a:xfrm>
              <a:off x="6610175" y="1512675"/>
              <a:ext cx="5250" cy="2275"/>
            </a:xfrm>
            <a:custGeom>
              <a:avLst/>
              <a:gdLst/>
              <a:ahLst/>
              <a:cxnLst/>
              <a:rect l="l" t="t" r="r" b="b"/>
              <a:pathLst>
                <a:path w="210" h="91" extrusionOk="0">
                  <a:moveTo>
                    <a:pt x="78" y="1"/>
                  </a:moveTo>
                  <a:cubicBezTo>
                    <a:pt x="51" y="1"/>
                    <a:pt x="26" y="13"/>
                    <a:pt x="1" y="48"/>
                  </a:cubicBezTo>
                  <a:cubicBezTo>
                    <a:pt x="36" y="69"/>
                    <a:pt x="72" y="91"/>
                    <a:pt x="112" y="91"/>
                  </a:cubicBezTo>
                  <a:cubicBezTo>
                    <a:pt x="141" y="91"/>
                    <a:pt x="173" y="79"/>
                    <a:pt x="209" y="48"/>
                  </a:cubicBezTo>
                  <a:cubicBezTo>
                    <a:pt x="159" y="27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4968;p36">
              <a:extLst>
                <a:ext uri="{FF2B5EF4-FFF2-40B4-BE49-F238E27FC236}">
                  <a16:creationId xmlns:a16="http://schemas.microsoft.com/office/drawing/2014/main" id="{A9535F30-6815-EE4B-22D3-2732917C9872}"/>
                </a:ext>
              </a:extLst>
            </p:cNvPr>
            <p:cNvSpPr/>
            <p:nvPr/>
          </p:nvSpPr>
          <p:spPr>
            <a:xfrm>
              <a:off x="6490500" y="828200"/>
              <a:ext cx="5225" cy="3400"/>
            </a:xfrm>
            <a:custGeom>
              <a:avLst/>
              <a:gdLst/>
              <a:ahLst/>
              <a:cxnLst/>
              <a:rect l="l" t="t" r="r" b="b"/>
              <a:pathLst>
                <a:path w="209" h="136" extrusionOk="0">
                  <a:moveTo>
                    <a:pt x="172" y="1"/>
                  </a:moveTo>
                  <a:cubicBezTo>
                    <a:pt x="98" y="1"/>
                    <a:pt x="50" y="50"/>
                    <a:pt x="1" y="135"/>
                  </a:cubicBezTo>
                  <a:cubicBezTo>
                    <a:pt x="86" y="135"/>
                    <a:pt x="160" y="111"/>
                    <a:pt x="209" y="50"/>
                  </a:cubicBezTo>
                  <a:cubicBezTo>
                    <a:pt x="209" y="50"/>
                    <a:pt x="184" y="1"/>
                    <a:pt x="1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4969;p36">
              <a:extLst>
                <a:ext uri="{FF2B5EF4-FFF2-40B4-BE49-F238E27FC236}">
                  <a16:creationId xmlns:a16="http://schemas.microsoft.com/office/drawing/2014/main" id="{41E762A6-8B0C-D7D2-D4A7-151957DB4713}"/>
                </a:ext>
              </a:extLst>
            </p:cNvPr>
            <p:cNvSpPr/>
            <p:nvPr/>
          </p:nvSpPr>
          <p:spPr>
            <a:xfrm>
              <a:off x="6439375" y="953600"/>
              <a:ext cx="45325" cy="16100"/>
            </a:xfrm>
            <a:custGeom>
              <a:avLst/>
              <a:gdLst/>
              <a:ahLst/>
              <a:cxnLst/>
              <a:rect l="l" t="t" r="r" b="b"/>
              <a:pathLst>
                <a:path w="1813" h="644" extrusionOk="0">
                  <a:moveTo>
                    <a:pt x="1710" y="0"/>
                  </a:moveTo>
                  <a:cubicBezTo>
                    <a:pt x="1476" y="0"/>
                    <a:pt x="1246" y="72"/>
                    <a:pt x="1054" y="201"/>
                  </a:cubicBezTo>
                  <a:cubicBezTo>
                    <a:pt x="870" y="225"/>
                    <a:pt x="723" y="372"/>
                    <a:pt x="515" y="372"/>
                  </a:cubicBezTo>
                  <a:cubicBezTo>
                    <a:pt x="503" y="369"/>
                    <a:pt x="491" y="368"/>
                    <a:pt x="479" y="368"/>
                  </a:cubicBezTo>
                  <a:cubicBezTo>
                    <a:pt x="439" y="368"/>
                    <a:pt x="396" y="384"/>
                    <a:pt x="368" y="421"/>
                  </a:cubicBezTo>
                  <a:cubicBezTo>
                    <a:pt x="160" y="409"/>
                    <a:pt x="282" y="152"/>
                    <a:pt x="123" y="103"/>
                  </a:cubicBezTo>
                  <a:lnTo>
                    <a:pt x="123" y="103"/>
                  </a:lnTo>
                  <a:cubicBezTo>
                    <a:pt x="1" y="225"/>
                    <a:pt x="99" y="348"/>
                    <a:pt x="160" y="470"/>
                  </a:cubicBezTo>
                  <a:cubicBezTo>
                    <a:pt x="135" y="543"/>
                    <a:pt x="25" y="543"/>
                    <a:pt x="50" y="641"/>
                  </a:cubicBezTo>
                  <a:cubicBezTo>
                    <a:pt x="57" y="643"/>
                    <a:pt x="64" y="643"/>
                    <a:pt x="71" y="643"/>
                  </a:cubicBezTo>
                  <a:cubicBezTo>
                    <a:pt x="142" y="643"/>
                    <a:pt x="174" y="586"/>
                    <a:pt x="197" y="519"/>
                  </a:cubicBezTo>
                  <a:cubicBezTo>
                    <a:pt x="226" y="504"/>
                    <a:pt x="257" y="501"/>
                    <a:pt x="289" y="501"/>
                  </a:cubicBezTo>
                  <a:cubicBezTo>
                    <a:pt x="323" y="501"/>
                    <a:pt x="357" y="505"/>
                    <a:pt x="390" y="505"/>
                  </a:cubicBezTo>
                  <a:cubicBezTo>
                    <a:pt x="431" y="505"/>
                    <a:pt x="470" y="499"/>
                    <a:pt x="503" y="470"/>
                  </a:cubicBezTo>
                  <a:cubicBezTo>
                    <a:pt x="538" y="463"/>
                    <a:pt x="575" y="462"/>
                    <a:pt x="612" y="462"/>
                  </a:cubicBezTo>
                  <a:cubicBezTo>
                    <a:pt x="658" y="462"/>
                    <a:pt x="704" y="464"/>
                    <a:pt x="749" y="464"/>
                  </a:cubicBezTo>
                  <a:cubicBezTo>
                    <a:pt x="869" y="464"/>
                    <a:pt x="981" y="444"/>
                    <a:pt x="1054" y="299"/>
                  </a:cubicBezTo>
                  <a:cubicBezTo>
                    <a:pt x="1323" y="237"/>
                    <a:pt x="1568" y="139"/>
                    <a:pt x="1813" y="5"/>
                  </a:cubicBezTo>
                  <a:cubicBezTo>
                    <a:pt x="1779" y="2"/>
                    <a:pt x="1744" y="0"/>
                    <a:pt x="17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4970;p36">
              <a:extLst>
                <a:ext uri="{FF2B5EF4-FFF2-40B4-BE49-F238E27FC236}">
                  <a16:creationId xmlns:a16="http://schemas.microsoft.com/office/drawing/2014/main" id="{60FECBC3-238B-0CBD-33FA-59E25B81060B}"/>
                </a:ext>
              </a:extLst>
            </p:cNvPr>
            <p:cNvSpPr/>
            <p:nvPr/>
          </p:nvSpPr>
          <p:spPr>
            <a:xfrm>
              <a:off x="6470300" y="1190025"/>
              <a:ext cx="14100" cy="30300"/>
            </a:xfrm>
            <a:custGeom>
              <a:avLst/>
              <a:gdLst/>
              <a:ahLst/>
              <a:cxnLst/>
              <a:rect l="l" t="t" r="r" b="b"/>
              <a:pathLst>
                <a:path w="564" h="1212" extrusionOk="0">
                  <a:moveTo>
                    <a:pt x="0" y="0"/>
                  </a:moveTo>
                  <a:cubicBezTo>
                    <a:pt x="209" y="367"/>
                    <a:pt x="429" y="722"/>
                    <a:pt x="466" y="1151"/>
                  </a:cubicBezTo>
                  <a:cubicBezTo>
                    <a:pt x="502" y="1194"/>
                    <a:pt x="516" y="1212"/>
                    <a:pt x="525" y="1212"/>
                  </a:cubicBezTo>
                  <a:cubicBezTo>
                    <a:pt x="531" y="1212"/>
                    <a:pt x="534" y="1203"/>
                    <a:pt x="539" y="1188"/>
                  </a:cubicBezTo>
                  <a:cubicBezTo>
                    <a:pt x="564" y="1102"/>
                    <a:pt x="551" y="1004"/>
                    <a:pt x="515" y="918"/>
                  </a:cubicBezTo>
                  <a:cubicBezTo>
                    <a:pt x="453" y="563"/>
                    <a:pt x="270" y="245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4971;p36">
              <a:extLst>
                <a:ext uri="{FF2B5EF4-FFF2-40B4-BE49-F238E27FC236}">
                  <a16:creationId xmlns:a16="http://schemas.microsoft.com/office/drawing/2014/main" id="{83EA295C-15C5-F3B3-4E9F-76DF31582869}"/>
                </a:ext>
              </a:extLst>
            </p:cNvPr>
            <p:cNvSpPr/>
            <p:nvPr/>
          </p:nvSpPr>
          <p:spPr>
            <a:xfrm>
              <a:off x="6428050" y="999325"/>
              <a:ext cx="4925" cy="4925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197" y="0"/>
                  </a:moveTo>
                  <a:lnTo>
                    <a:pt x="197" y="0"/>
                  </a:lnTo>
                  <a:cubicBezTo>
                    <a:pt x="86" y="61"/>
                    <a:pt x="25" y="86"/>
                    <a:pt x="1" y="196"/>
                  </a:cubicBezTo>
                  <a:cubicBezTo>
                    <a:pt x="99" y="172"/>
                    <a:pt x="172" y="98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4972;p36">
              <a:extLst>
                <a:ext uri="{FF2B5EF4-FFF2-40B4-BE49-F238E27FC236}">
                  <a16:creationId xmlns:a16="http://schemas.microsoft.com/office/drawing/2014/main" id="{4EBBA98F-C854-FF22-8A8D-A2DDF352376B}"/>
                </a:ext>
              </a:extLst>
            </p:cNvPr>
            <p:cNvSpPr/>
            <p:nvPr/>
          </p:nvSpPr>
          <p:spPr>
            <a:xfrm>
              <a:off x="6424700" y="878525"/>
              <a:ext cx="4600" cy="1975"/>
            </a:xfrm>
            <a:custGeom>
              <a:avLst/>
              <a:gdLst/>
              <a:ahLst/>
              <a:cxnLst/>
              <a:rect l="l" t="t" r="r" b="b"/>
              <a:pathLst>
                <a:path w="184" h="79" extrusionOk="0">
                  <a:moveTo>
                    <a:pt x="90" y="0"/>
                  </a:moveTo>
                  <a:cubicBezTo>
                    <a:pt x="56" y="0"/>
                    <a:pt x="26" y="12"/>
                    <a:pt x="0" y="45"/>
                  </a:cubicBezTo>
                  <a:cubicBezTo>
                    <a:pt x="22" y="67"/>
                    <a:pt x="54" y="79"/>
                    <a:pt x="86" y="79"/>
                  </a:cubicBezTo>
                  <a:cubicBezTo>
                    <a:pt x="125" y="79"/>
                    <a:pt x="164" y="61"/>
                    <a:pt x="184" y="20"/>
                  </a:cubicBezTo>
                  <a:cubicBezTo>
                    <a:pt x="150" y="9"/>
                    <a:pt x="118" y="0"/>
                    <a:pt x="9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4973;p36">
              <a:extLst>
                <a:ext uri="{FF2B5EF4-FFF2-40B4-BE49-F238E27FC236}">
                  <a16:creationId xmlns:a16="http://schemas.microsoft.com/office/drawing/2014/main" id="{A7312950-BA0F-4F5C-1FBC-2330828B974B}"/>
                </a:ext>
              </a:extLst>
            </p:cNvPr>
            <p:cNvSpPr/>
            <p:nvPr/>
          </p:nvSpPr>
          <p:spPr>
            <a:xfrm>
              <a:off x="6538250" y="968700"/>
              <a:ext cx="3100" cy="4000"/>
            </a:xfrm>
            <a:custGeom>
              <a:avLst/>
              <a:gdLst/>
              <a:ahLst/>
              <a:cxnLst/>
              <a:rect l="l" t="t" r="r" b="b"/>
              <a:pathLst>
                <a:path w="124" h="160" extrusionOk="0">
                  <a:moveTo>
                    <a:pt x="74" y="1"/>
                  </a:moveTo>
                  <a:cubicBezTo>
                    <a:pt x="1" y="1"/>
                    <a:pt x="1" y="62"/>
                    <a:pt x="1" y="111"/>
                  </a:cubicBezTo>
                  <a:cubicBezTo>
                    <a:pt x="1" y="160"/>
                    <a:pt x="13" y="160"/>
                    <a:pt x="62" y="160"/>
                  </a:cubicBezTo>
                  <a:cubicBezTo>
                    <a:pt x="99" y="160"/>
                    <a:pt x="86" y="86"/>
                    <a:pt x="111" y="37"/>
                  </a:cubicBezTo>
                  <a:cubicBezTo>
                    <a:pt x="123" y="1"/>
                    <a:pt x="86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4974;p36">
              <a:extLst>
                <a:ext uri="{FF2B5EF4-FFF2-40B4-BE49-F238E27FC236}">
                  <a16:creationId xmlns:a16="http://schemas.microsoft.com/office/drawing/2014/main" id="{DFBF433A-C75E-FB2B-E7F0-A1FB48BEF5F3}"/>
                </a:ext>
              </a:extLst>
            </p:cNvPr>
            <p:cNvSpPr/>
            <p:nvPr/>
          </p:nvSpPr>
          <p:spPr>
            <a:xfrm>
              <a:off x="6470300" y="1245100"/>
              <a:ext cx="3075" cy="5550"/>
            </a:xfrm>
            <a:custGeom>
              <a:avLst/>
              <a:gdLst/>
              <a:ahLst/>
              <a:cxnLst/>
              <a:rect l="l" t="t" r="r" b="b"/>
              <a:pathLst>
                <a:path w="123" h="222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74"/>
                    <a:pt x="13" y="160"/>
                    <a:pt x="86" y="221"/>
                  </a:cubicBezTo>
                  <a:cubicBezTo>
                    <a:pt x="123" y="136"/>
                    <a:pt x="98" y="50"/>
                    <a:pt x="3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4975;p36">
              <a:extLst>
                <a:ext uri="{FF2B5EF4-FFF2-40B4-BE49-F238E27FC236}">
                  <a16:creationId xmlns:a16="http://schemas.microsoft.com/office/drawing/2014/main" id="{8269504A-9DE2-EA38-C851-53F015C2DAED}"/>
                </a:ext>
              </a:extLst>
            </p:cNvPr>
            <p:cNvSpPr/>
            <p:nvPr/>
          </p:nvSpPr>
          <p:spPr>
            <a:xfrm>
              <a:off x="6575950" y="838625"/>
              <a:ext cx="3650" cy="3450"/>
            </a:xfrm>
            <a:custGeom>
              <a:avLst/>
              <a:gdLst/>
              <a:ahLst/>
              <a:cxnLst/>
              <a:rect l="l" t="t" r="r" b="b"/>
              <a:pathLst>
                <a:path w="146" h="138" extrusionOk="0">
                  <a:moveTo>
                    <a:pt x="109" y="0"/>
                  </a:moveTo>
                  <a:cubicBezTo>
                    <a:pt x="60" y="0"/>
                    <a:pt x="11" y="37"/>
                    <a:pt x="11" y="86"/>
                  </a:cubicBezTo>
                  <a:cubicBezTo>
                    <a:pt x="1" y="116"/>
                    <a:pt x="16" y="138"/>
                    <a:pt x="42" y="138"/>
                  </a:cubicBezTo>
                  <a:cubicBezTo>
                    <a:pt x="47" y="138"/>
                    <a:pt x="53" y="137"/>
                    <a:pt x="60" y="135"/>
                  </a:cubicBezTo>
                  <a:cubicBezTo>
                    <a:pt x="97" y="135"/>
                    <a:pt x="133" y="110"/>
                    <a:pt x="146" y="61"/>
                  </a:cubicBezTo>
                  <a:cubicBezTo>
                    <a:pt x="146" y="12"/>
                    <a:pt x="146" y="0"/>
                    <a:pt x="1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4976;p36">
              <a:extLst>
                <a:ext uri="{FF2B5EF4-FFF2-40B4-BE49-F238E27FC236}">
                  <a16:creationId xmlns:a16="http://schemas.microsoft.com/office/drawing/2014/main" id="{E525EC69-0692-172E-94DF-90EF4A1C9F47}"/>
                </a:ext>
              </a:extLst>
            </p:cNvPr>
            <p:cNvSpPr/>
            <p:nvPr/>
          </p:nvSpPr>
          <p:spPr>
            <a:xfrm>
              <a:off x="6508550" y="1122050"/>
              <a:ext cx="3100" cy="5250"/>
            </a:xfrm>
            <a:custGeom>
              <a:avLst/>
              <a:gdLst/>
              <a:ahLst/>
              <a:cxnLst/>
              <a:rect l="l" t="t" r="r" b="b"/>
              <a:pathLst>
                <a:path w="124" h="210" extrusionOk="0">
                  <a:moveTo>
                    <a:pt x="87" y="1"/>
                  </a:moveTo>
                  <a:lnTo>
                    <a:pt x="87" y="1"/>
                  </a:lnTo>
                  <a:cubicBezTo>
                    <a:pt x="13" y="38"/>
                    <a:pt x="1" y="136"/>
                    <a:pt x="50" y="209"/>
                  </a:cubicBezTo>
                  <a:cubicBezTo>
                    <a:pt x="111" y="148"/>
                    <a:pt x="123" y="62"/>
                    <a:pt x="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4977;p36">
              <a:extLst>
                <a:ext uri="{FF2B5EF4-FFF2-40B4-BE49-F238E27FC236}">
                  <a16:creationId xmlns:a16="http://schemas.microsoft.com/office/drawing/2014/main" id="{50559B65-EF7B-B83C-1D45-9A87B03F0972}"/>
                </a:ext>
              </a:extLst>
            </p:cNvPr>
            <p:cNvSpPr/>
            <p:nvPr/>
          </p:nvSpPr>
          <p:spPr>
            <a:xfrm>
              <a:off x="6447025" y="1298975"/>
              <a:ext cx="3400" cy="5250"/>
            </a:xfrm>
            <a:custGeom>
              <a:avLst/>
              <a:gdLst/>
              <a:ahLst/>
              <a:cxnLst/>
              <a:rect l="l" t="t" r="r" b="b"/>
              <a:pathLst>
                <a:path w="136" h="210" extrusionOk="0">
                  <a:moveTo>
                    <a:pt x="25" y="1"/>
                  </a:moveTo>
                  <a:cubicBezTo>
                    <a:pt x="1" y="74"/>
                    <a:pt x="25" y="160"/>
                    <a:pt x="87" y="209"/>
                  </a:cubicBezTo>
                  <a:cubicBezTo>
                    <a:pt x="87" y="136"/>
                    <a:pt x="136" y="62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4978;p36">
              <a:extLst>
                <a:ext uri="{FF2B5EF4-FFF2-40B4-BE49-F238E27FC236}">
                  <a16:creationId xmlns:a16="http://schemas.microsoft.com/office/drawing/2014/main" id="{A5487E9F-DE6E-8155-C3ED-4F9C876ACF0C}"/>
                </a:ext>
              </a:extLst>
            </p:cNvPr>
            <p:cNvSpPr/>
            <p:nvPr/>
          </p:nvSpPr>
          <p:spPr>
            <a:xfrm>
              <a:off x="6315725" y="1094500"/>
              <a:ext cx="9825" cy="8000"/>
            </a:xfrm>
            <a:custGeom>
              <a:avLst/>
              <a:gdLst/>
              <a:ahLst/>
              <a:cxnLst/>
              <a:rect l="l" t="t" r="r" b="b"/>
              <a:pathLst>
                <a:path w="393" h="320" extrusionOk="0">
                  <a:moveTo>
                    <a:pt x="392" y="1"/>
                  </a:moveTo>
                  <a:cubicBezTo>
                    <a:pt x="282" y="1"/>
                    <a:pt x="233" y="111"/>
                    <a:pt x="147" y="148"/>
                  </a:cubicBezTo>
                  <a:cubicBezTo>
                    <a:pt x="98" y="209"/>
                    <a:pt x="12" y="221"/>
                    <a:pt x="0" y="319"/>
                  </a:cubicBezTo>
                  <a:cubicBezTo>
                    <a:pt x="86" y="307"/>
                    <a:pt x="147" y="270"/>
                    <a:pt x="196" y="209"/>
                  </a:cubicBezTo>
                  <a:cubicBezTo>
                    <a:pt x="270" y="148"/>
                    <a:pt x="392" y="123"/>
                    <a:pt x="39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4979;p36">
              <a:extLst>
                <a:ext uri="{FF2B5EF4-FFF2-40B4-BE49-F238E27FC236}">
                  <a16:creationId xmlns:a16="http://schemas.microsoft.com/office/drawing/2014/main" id="{DCFE899A-F2D5-2DC8-02C4-60C59435DB23}"/>
                </a:ext>
              </a:extLst>
            </p:cNvPr>
            <p:cNvSpPr/>
            <p:nvPr/>
          </p:nvSpPr>
          <p:spPr>
            <a:xfrm>
              <a:off x="6460500" y="1087775"/>
              <a:ext cx="7375" cy="9200"/>
            </a:xfrm>
            <a:custGeom>
              <a:avLst/>
              <a:gdLst/>
              <a:ahLst/>
              <a:cxnLst/>
              <a:rect l="l" t="t" r="r" b="b"/>
              <a:pathLst>
                <a:path w="295" h="368" extrusionOk="0">
                  <a:moveTo>
                    <a:pt x="270" y="1"/>
                  </a:moveTo>
                  <a:cubicBezTo>
                    <a:pt x="172" y="37"/>
                    <a:pt x="148" y="111"/>
                    <a:pt x="111" y="172"/>
                  </a:cubicBezTo>
                  <a:cubicBezTo>
                    <a:pt x="50" y="209"/>
                    <a:pt x="13" y="282"/>
                    <a:pt x="1" y="343"/>
                  </a:cubicBezTo>
                  <a:lnTo>
                    <a:pt x="13" y="368"/>
                  </a:lnTo>
                  <a:cubicBezTo>
                    <a:pt x="99" y="343"/>
                    <a:pt x="123" y="282"/>
                    <a:pt x="160" y="221"/>
                  </a:cubicBezTo>
                  <a:cubicBezTo>
                    <a:pt x="197" y="148"/>
                    <a:pt x="294" y="111"/>
                    <a:pt x="2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4980;p36">
              <a:extLst>
                <a:ext uri="{FF2B5EF4-FFF2-40B4-BE49-F238E27FC236}">
                  <a16:creationId xmlns:a16="http://schemas.microsoft.com/office/drawing/2014/main" id="{415506FC-0F7D-6EE3-BD0D-04F617C369BC}"/>
                </a:ext>
              </a:extLst>
            </p:cNvPr>
            <p:cNvSpPr/>
            <p:nvPr/>
          </p:nvSpPr>
          <p:spPr>
            <a:xfrm>
              <a:off x="6325525" y="1089925"/>
              <a:ext cx="4600" cy="4300"/>
            </a:xfrm>
            <a:custGeom>
              <a:avLst/>
              <a:gdLst/>
              <a:ahLst/>
              <a:cxnLst/>
              <a:rect l="l" t="t" r="r" b="b"/>
              <a:pathLst>
                <a:path w="184" h="172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10" y="25"/>
                    <a:pt x="37" y="86"/>
                    <a:pt x="12" y="171"/>
                  </a:cubicBezTo>
                  <a:lnTo>
                    <a:pt x="12" y="171"/>
                  </a:lnTo>
                  <a:cubicBezTo>
                    <a:pt x="105" y="165"/>
                    <a:pt x="184" y="94"/>
                    <a:pt x="184" y="0"/>
                  </a:cubicBezTo>
                  <a:close/>
                  <a:moveTo>
                    <a:pt x="12" y="171"/>
                  </a:moveTo>
                  <a:cubicBezTo>
                    <a:pt x="8" y="172"/>
                    <a:pt x="4" y="172"/>
                    <a:pt x="0" y="172"/>
                  </a:cubicBezTo>
                  <a:lnTo>
                    <a:pt x="12" y="172"/>
                  </a:lnTo>
                  <a:cubicBezTo>
                    <a:pt x="12" y="172"/>
                    <a:pt x="12" y="171"/>
                    <a:pt x="12" y="17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4981;p36">
              <a:extLst>
                <a:ext uri="{FF2B5EF4-FFF2-40B4-BE49-F238E27FC236}">
                  <a16:creationId xmlns:a16="http://schemas.microsoft.com/office/drawing/2014/main" id="{B42A3C86-9EE6-E35A-F183-8170B42B059A}"/>
                </a:ext>
              </a:extLst>
            </p:cNvPr>
            <p:cNvSpPr/>
            <p:nvPr/>
          </p:nvSpPr>
          <p:spPr>
            <a:xfrm>
              <a:off x="6634375" y="1256750"/>
              <a:ext cx="2150" cy="8900"/>
            </a:xfrm>
            <a:custGeom>
              <a:avLst/>
              <a:gdLst/>
              <a:ahLst/>
              <a:cxnLst/>
              <a:rect l="l" t="t" r="r" b="b"/>
              <a:pathLst>
                <a:path w="86" h="356" extrusionOk="0">
                  <a:moveTo>
                    <a:pt x="37" y="0"/>
                  </a:moveTo>
                  <a:lnTo>
                    <a:pt x="37" y="0"/>
                  </a:lnTo>
                  <a:cubicBezTo>
                    <a:pt x="0" y="123"/>
                    <a:pt x="12" y="245"/>
                    <a:pt x="49" y="355"/>
                  </a:cubicBezTo>
                  <a:cubicBezTo>
                    <a:pt x="86" y="245"/>
                    <a:pt x="74" y="123"/>
                    <a:pt x="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4982;p36">
              <a:extLst>
                <a:ext uri="{FF2B5EF4-FFF2-40B4-BE49-F238E27FC236}">
                  <a16:creationId xmlns:a16="http://schemas.microsoft.com/office/drawing/2014/main" id="{AE4436CC-2320-4640-747A-11661ABE3A5E}"/>
                </a:ext>
              </a:extLst>
            </p:cNvPr>
            <p:cNvSpPr/>
            <p:nvPr/>
          </p:nvSpPr>
          <p:spPr>
            <a:xfrm>
              <a:off x="6467550" y="1238675"/>
              <a:ext cx="3700" cy="5250"/>
            </a:xfrm>
            <a:custGeom>
              <a:avLst/>
              <a:gdLst/>
              <a:ahLst/>
              <a:cxnLst/>
              <a:rect l="l" t="t" r="r" b="b"/>
              <a:pathLst>
                <a:path w="148" h="210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74"/>
                    <a:pt x="49" y="172"/>
                    <a:pt x="123" y="209"/>
                  </a:cubicBezTo>
                  <a:cubicBezTo>
                    <a:pt x="147" y="123"/>
                    <a:pt x="110" y="38"/>
                    <a:pt x="4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4983;p36">
              <a:extLst>
                <a:ext uri="{FF2B5EF4-FFF2-40B4-BE49-F238E27FC236}">
                  <a16:creationId xmlns:a16="http://schemas.microsoft.com/office/drawing/2014/main" id="{E56F19AF-92BC-3A4B-6FE0-A0B3DEEAD535}"/>
                </a:ext>
              </a:extLst>
            </p:cNvPr>
            <p:cNvSpPr/>
            <p:nvPr/>
          </p:nvSpPr>
          <p:spPr>
            <a:xfrm>
              <a:off x="6341425" y="112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4984;p36">
              <a:extLst>
                <a:ext uri="{FF2B5EF4-FFF2-40B4-BE49-F238E27FC236}">
                  <a16:creationId xmlns:a16="http://schemas.microsoft.com/office/drawing/2014/main" id="{758EC238-4935-BE79-A9B1-D6EF2546CC01}"/>
                </a:ext>
              </a:extLst>
            </p:cNvPr>
            <p:cNvSpPr/>
            <p:nvPr/>
          </p:nvSpPr>
          <p:spPr>
            <a:xfrm>
              <a:off x="6329800" y="1128425"/>
              <a:ext cx="11350" cy="4625"/>
            </a:xfrm>
            <a:custGeom>
              <a:avLst/>
              <a:gdLst/>
              <a:ahLst/>
              <a:cxnLst/>
              <a:rect l="l" t="t" r="r" b="b"/>
              <a:pathLst>
                <a:path w="454" h="185" extrusionOk="0">
                  <a:moveTo>
                    <a:pt x="393" y="0"/>
                  </a:moveTo>
                  <a:cubicBezTo>
                    <a:pt x="323" y="0"/>
                    <a:pt x="264" y="57"/>
                    <a:pt x="196" y="77"/>
                  </a:cubicBezTo>
                  <a:lnTo>
                    <a:pt x="62" y="113"/>
                  </a:lnTo>
                  <a:cubicBezTo>
                    <a:pt x="25" y="113"/>
                    <a:pt x="0" y="138"/>
                    <a:pt x="25" y="174"/>
                  </a:cubicBezTo>
                  <a:cubicBezTo>
                    <a:pt x="36" y="182"/>
                    <a:pt x="49" y="185"/>
                    <a:pt x="62" y="185"/>
                  </a:cubicBezTo>
                  <a:cubicBezTo>
                    <a:pt x="91" y="185"/>
                    <a:pt x="122" y="171"/>
                    <a:pt x="147" y="162"/>
                  </a:cubicBezTo>
                  <a:lnTo>
                    <a:pt x="245" y="113"/>
                  </a:lnTo>
                  <a:cubicBezTo>
                    <a:pt x="331" y="113"/>
                    <a:pt x="405" y="77"/>
                    <a:pt x="453" y="15"/>
                  </a:cubicBezTo>
                  <a:cubicBezTo>
                    <a:pt x="432" y="5"/>
                    <a:pt x="412" y="0"/>
                    <a:pt x="3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4985;p36">
              <a:extLst>
                <a:ext uri="{FF2B5EF4-FFF2-40B4-BE49-F238E27FC236}">
                  <a16:creationId xmlns:a16="http://schemas.microsoft.com/office/drawing/2014/main" id="{4B78E7EC-648E-DAFE-7C2A-70FE1777B842}"/>
                </a:ext>
              </a:extLst>
            </p:cNvPr>
            <p:cNvSpPr/>
            <p:nvPr/>
          </p:nvSpPr>
          <p:spPr>
            <a:xfrm>
              <a:off x="6340200" y="1289200"/>
              <a:ext cx="4000" cy="4600"/>
            </a:xfrm>
            <a:custGeom>
              <a:avLst/>
              <a:gdLst/>
              <a:ahLst/>
              <a:cxnLst/>
              <a:rect l="l" t="t" r="r" b="b"/>
              <a:pathLst>
                <a:path w="160" h="18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50" y="25"/>
                    <a:pt x="13" y="86"/>
                    <a:pt x="1" y="184"/>
                  </a:cubicBezTo>
                  <a:cubicBezTo>
                    <a:pt x="74" y="159"/>
                    <a:pt x="148" y="86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4986;p36">
              <a:extLst>
                <a:ext uri="{FF2B5EF4-FFF2-40B4-BE49-F238E27FC236}">
                  <a16:creationId xmlns:a16="http://schemas.microsoft.com/office/drawing/2014/main" id="{09D67013-A5F4-715F-1858-4DD8679CA55F}"/>
                </a:ext>
              </a:extLst>
            </p:cNvPr>
            <p:cNvSpPr/>
            <p:nvPr/>
          </p:nvSpPr>
          <p:spPr>
            <a:xfrm>
              <a:off x="6529375" y="897700"/>
              <a:ext cx="3400" cy="3700"/>
            </a:xfrm>
            <a:custGeom>
              <a:avLst/>
              <a:gdLst/>
              <a:ahLst/>
              <a:cxnLst/>
              <a:rect l="l" t="t" r="r" b="b"/>
              <a:pathLst>
                <a:path w="136" h="148" extrusionOk="0">
                  <a:moveTo>
                    <a:pt x="13" y="0"/>
                  </a:moveTo>
                  <a:cubicBezTo>
                    <a:pt x="1" y="98"/>
                    <a:pt x="37" y="135"/>
                    <a:pt x="135" y="147"/>
                  </a:cubicBezTo>
                  <a:cubicBezTo>
                    <a:pt x="135" y="74"/>
                    <a:pt x="86" y="12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4987;p36">
              <a:extLst>
                <a:ext uri="{FF2B5EF4-FFF2-40B4-BE49-F238E27FC236}">
                  <a16:creationId xmlns:a16="http://schemas.microsoft.com/office/drawing/2014/main" id="{DBDA9AC9-4A0E-298A-159D-884C472BE623}"/>
                </a:ext>
              </a:extLst>
            </p:cNvPr>
            <p:cNvSpPr/>
            <p:nvPr/>
          </p:nvSpPr>
          <p:spPr>
            <a:xfrm>
              <a:off x="6305925" y="1187300"/>
              <a:ext cx="17775" cy="3750"/>
            </a:xfrm>
            <a:custGeom>
              <a:avLst/>
              <a:gdLst/>
              <a:ahLst/>
              <a:cxnLst/>
              <a:rect l="l" t="t" r="r" b="b"/>
              <a:pathLst>
                <a:path w="711" h="150" extrusionOk="0">
                  <a:moveTo>
                    <a:pt x="482" y="0"/>
                  </a:moveTo>
                  <a:cubicBezTo>
                    <a:pt x="411" y="0"/>
                    <a:pt x="339" y="13"/>
                    <a:pt x="270" y="36"/>
                  </a:cubicBezTo>
                  <a:lnTo>
                    <a:pt x="160" y="48"/>
                  </a:lnTo>
                  <a:cubicBezTo>
                    <a:pt x="111" y="72"/>
                    <a:pt x="49" y="60"/>
                    <a:pt x="0" y="146"/>
                  </a:cubicBezTo>
                  <a:cubicBezTo>
                    <a:pt x="13" y="148"/>
                    <a:pt x="26" y="149"/>
                    <a:pt x="39" y="149"/>
                  </a:cubicBezTo>
                  <a:cubicBezTo>
                    <a:pt x="100" y="149"/>
                    <a:pt x="158" y="127"/>
                    <a:pt x="209" y="97"/>
                  </a:cubicBezTo>
                  <a:lnTo>
                    <a:pt x="404" y="85"/>
                  </a:lnTo>
                  <a:lnTo>
                    <a:pt x="368" y="72"/>
                  </a:lnTo>
                  <a:cubicBezTo>
                    <a:pt x="380" y="72"/>
                    <a:pt x="392" y="72"/>
                    <a:pt x="404" y="85"/>
                  </a:cubicBezTo>
                  <a:cubicBezTo>
                    <a:pt x="441" y="93"/>
                    <a:pt x="477" y="97"/>
                    <a:pt x="511" y="97"/>
                  </a:cubicBezTo>
                  <a:cubicBezTo>
                    <a:pt x="580" y="97"/>
                    <a:pt x="645" y="81"/>
                    <a:pt x="711" y="48"/>
                  </a:cubicBezTo>
                  <a:cubicBezTo>
                    <a:pt x="639" y="16"/>
                    <a:pt x="562" y="0"/>
                    <a:pt x="48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4988;p36">
              <a:extLst>
                <a:ext uri="{FF2B5EF4-FFF2-40B4-BE49-F238E27FC236}">
                  <a16:creationId xmlns:a16="http://schemas.microsoft.com/office/drawing/2014/main" id="{71A0DE6A-C483-F23A-295A-293C8BEB4D09}"/>
                </a:ext>
              </a:extLst>
            </p:cNvPr>
            <p:cNvSpPr/>
            <p:nvPr/>
          </p:nvSpPr>
          <p:spPr>
            <a:xfrm>
              <a:off x="6513775" y="1174475"/>
              <a:ext cx="3375" cy="3925"/>
            </a:xfrm>
            <a:custGeom>
              <a:avLst/>
              <a:gdLst/>
              <a:ahLst/>
              <a:cxnLst/>
              <a:rect l="l" t="t" r="r" b="b"/>
              <a:pathLst>
                <a:path w="135" h="157" extrusionOk="0">
                  <a:moveTo>
                    <a:pt x="61" y="1"/>
                  </a:moveTo>
                  <a:cubicBezTo>
                    <a:pt x="52" y="1"/>
                    <a:pt x="43" y="4"/>
                    <a:pt x="37" y="10"/>
                  </a:cubicBezTo>
                  <a:cubicBezTo>
                    <a:pt x="0" y="47"/>
                    <a:pt x="0" y="120"/>
                    <a:pt x="49" y="157"/>
                  </a:cubicBezTo>
                  <a:cubicBezTo>
                    <a:pt x="110" y="132"/>
                    <a:pt x="135" y="59"/>
                    <a:pt x="86" y="10"/>
                  </a:cubicBezTo>
                  <a:cubicBezTo>
                    <a:pt x="80" y="4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4989;p36">
              <a:extLst>
                <a:ext uri="{FF2B5EF4-FFF2-40B4-BE49-F238E27FC236}">
                  <a16:creationId xmlns:a16="http://schemas.microsoft.com/office/drawing/2014/main" id="{BAFCE6E8-F84F-9560-7793-8FBB3009A8B4}"/>
                </a:ext>
              </a:extLst>
            </p:cNvPr>
            <p:cNvSpPr/>
            <p:nvPr/>
          </p:nvSpPr>
          <p:spPr>
            <a:xfrm>
              <a:off x="6508550" y="1129100"/>
              <a:ext cx="1875" cy="8900"/>
            </a:xfrm>
            <a:custGeom>
              <a:avLst/>
              <a:gdLst/>
              <a:ahLst/>
              <a:cxnLst/>
              <a:rect l="l" t="t" r="r" b="b"/>
              <a:pathLst>
                <a:path w="75" h="356" extrusionOk="0">
                  <a:moveTo>
                    <a:pt x="38" y="1"/>
                  </a:moveTo>
                  <a:cubicBezTo>
                    <a:pt x="1" y="123"/>
                    <a:pt x="1" y="233"/>
                    <a:pt x="38" y="356"/>
                  </a:cubicBezTo>
                  <a:cubicBezTo>
                    <a:pt x="74" y="233"/>
                    <a:pt x="74" y="123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4990;p36">
              <a:extLst>
                <a:ext uri="{FF2B5EF4-FFF2-40B4-BE49-F238E27FC236}">
                  <a16:creationId xmlns:a16="http://schemas.microsoft.com/office/drawing/2014/main" id="{E0933B39-B124-737A-0FEC-6E57F1FAAB3B}"/>
                </a:ext>
              </a:extLst>
            </p:cNvPr>
            <p:cNvSpPr/>
            <p:nvPr/>
          </p:nvSpPr>
          <p:spPr>
            <a:xfrm>
              <a:off x="6349700" y="1147200"/>
              <a:ext cx="34000" cy="98550"/>
            </a:xfrm>
            <a:custGeom>
              <a:avLst/>
              <a:gdLst/>
              <a:ahLst/>
              <a:cxnLst/>
              <a:rect l="l" t="t" r="r" b="b"/>
              <a:pathLst>
                <a:path w="1360" h="3942" extrusionOk="0">
                  <a:moveTo>
                    <a:pt x="904" y="0"/>
                  </a:moveTo>
                  <a:cubicBezTo>
                    <a:pt x="869" y="0"/>
                    <a:pt x="839" y="49"/>
                    <a:pt x="821" y="85"/>
                  </a:cubicBezTo>
                  <a:cubicBezTo>
                    <a:pt x="613" y="293"/>
                    <a:pt x="441" y="538"/>
                    <a:pt x="159" y="746"/>
                  </a:cubicBezTo>
                  <a:cubicBezTo>
                    <a:pt x="123" y="476"/>
                    <a:pt x="392" y="330"/>
                    <a:pt x="368" y="60"/>
                  </a:cubicBezTo>
                  <a:lnTo>
                    <a:pt x="368" y="60"/>
                  </a:lnTo>
                  <a:cubicBezTo>
                    <a:pt x="245" y="207"/>
                    <a:pt x="184" y="366"/>
                    <a:pt x="62" y="464"/>
                  </a:cubicBezTo>
                  <a:cubicBezTo>
                    <a:pt x="13" y="513"/>
                    <a:pt x="0" y="587"/>
                    <a:pt x="13" y="648"/>
                  </a:cubicBezTo>
                  <a:cubicBezTo>
                    <a:pt x="111" y="819"/>
                    <a:pt x="86" y="1027"/>
                    <a:pt x="172" y="1199"/>
                  </a:cubicBezTo>
                  <a:cubicBezTo>
                    <a:pt x="159" y="1272"/>
                    <a:pt x="184" y="1358"/>
                    <a:pt x="233" y="1419"/>
                  </a:cubicBezTo>
                  <a:cubicBezTo>
                    <a:pt x="294" y="1554"/>
                    <a:pt x="392" y="1664"/>
                    <a:pt x="380" y="1811"/>
                  </a:cubicBezTo>
                  <a:cubicBezTo>
                    <a:pt x="377" y="1812"/>
                    <a:pt x="374" y="1812"/>
                    <a:pt x="371" y="1812"/>
                  </a:cubicBezTo>
                  <a:cubicBezTo>
                    <a:pt x="346" y="1812"/>
                    <a:pt x="303" y="1793"/>
                    <a:pt x="278" y="1793"/>
                  </a:cubicBezTo>
                  <a:cubicBezTo>
                    <a:pt x="257" y="1793"/>
                    <a:pt x="250" y="1807"/>
                    <a:pt x="282" y="1860"/>
                  </a:cubicBezTo>
                  <a:cubicBezTo>
                    <a:pt x="478" y="2191"/>
                    <a:pt x="564" y="2558"/>
                    <a:pt x="784" y="2864"/>
                  </a:cubicBezTo>
                  <a:cubicBezTo>
                    <a:pt x="808" y="2937"/>
                    <a:pt x="845" y="2999"/>
                    <a:pt x="906" y="3048"/>
                  </a:cubicBezTo>
                  <a:cubicBezTo>
                    <a:pt x="1139" y="3293"/>
                    <a:pt x="1298" y="3599"/>
                    <a:pt x="1359" y="3941"/>
                  </a:cubicBezTo>
                  <a:cubicBezTo>
                    <a:pt x="1359" y="3550"/>
                    <a:pt x="1261" y="3207"/>
                    <a:pt x="919" y="2986"/>
                  </a:cubicBezTo>
                  <a:cubicBezTo>
                    <a:pt x="906" y="2925"/>
                    <a:pt x="870" y="2864"/>
                    <a:pt x="833" y="2815"/>
                  </a:cubicBezTo>
                  <a:lnTo>
                    <a:pt x="649" y="2387"/>
                  </a:lnTo>
                  <a:lnTo>
                    <a:pt x="686" y="2301"/>
                  </a:lnTo>
                  <a:lnTo>
                    <a:pt x="1127" y="2986"/>
                  </a:lnTo>
                  <a:cubicBezTo>
                    <a:pt x="1151" y="2876"/>
                    <a:pt x="1115" y="2754"/>
                    <a:pt x="1029" y="2656"/>
                  </a:cubicBezTo>
                  <a:cubicBezTo>
                    <a:pt x="686" y="2191"/>
                    <a:pt x="441" y="1640"/>
                    <a:pt x="294" y="1064"/>
                  </a:cubicBezTo>
                  <a:cubicBezTo>
                    <a:pt x="294" y="1052"/>
                    <a:pt x="257" y="1052"/>
                    <a:pt x="233" y="1040"/>
                  </a:cubicBezTo>
                  <a:cubicBezTo>
                    <a:pt x="172" y="942"/>
                    <a:pt x="196" y="819"/>
                    <a:pt x="294" y="770"/>
                  </a:cubicBezTo>
                  <a:cubicBezTo>
                    <a:pt x="515" y="574"/>
                    <a:pt x="710" y="366"/>
                    <a:pt x="870" y="134"/>
                  </a:cubicBezTo>
                  <a:cubicBezTo>
                    <a:pt x="906" y="109"/>
                    <a:pt x="1004" y="72"/>
                    <a:pt x="943" y="23"/>
                  </a:cubicBezTo>
                  <a:cubicBezTo>
                    <a:pt x="930" y="7"/>
                    <a:pt x="917" y="0"/>
                    <a:pt x="9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4991;p36">
              <a:extLst>
                <a:ext uri="{FF2B5EF4-FFF2-40B4-BE49-F238E27FC236}">
                  <a16:creationId xmlns:a16="http://schemas.microsoft.com/office/drawing/2014/main" id="{D81F5716-5DD0-2785-F51A-8573613E1609}"/>
                </a:ext>
              </a:extLst>
            </p:cNvPr>
            <p:cNvSpPr/>
            <p:nvPr/>
          </p:nvSpPr>
          <p:spPr>
            <a:xfrm>
              <a:off x="6644175" y="1282150"/>
              <a:ext cx="2450" cy="12875"/>
            </a:xfrm>
            <a:custGeom>
              <a:avLst/>
              <a:gdLst/>
              <a:ahLst/>
              <a:cxnLst/>
              <a:rect l="l" t="t" r="r" b="b"/>
              <a:pathLst>
                <a:path w="98" h="515" extrusionOk="0">
                  <a:moveTo>
                    <a:pt x="25" y="1"/>
                  </a:moveTo>
                  <a:cubicBezTo>
                    <a:pt x="0" y="111"/>
                    <a:pt x="0" y="221"/>
                    <a:pt x="12" y="319"/>
                  </a:cubicBezTo>
                  <a:lnTo>
                    <a:pt x="37" y="270"/>
                  </a:lnTo>
                  <a:lnTo>
                    <a:pt x="37" y="270"/>
                  </a:lnTo>
                  <a:cubicBezTo>
                    <a:pt x="37" y="294"/>
                    <a:pt x="25" y="307"/>
                    <a:pt x="12" y="319"/>
                  </a:cubicBezTo>
                  <a:cubicBezTo>
                    <a:pt x="0" y="392"/>
                    <a:pt x="12" y="466"/>
                    <a:pt x="61" y="515"/>
                  </a:cubicBezTo>
                  <a:cubicBezTo>
                    <a:pt x="86" y="405"/>
                    <a:pt x="86" y="294"/>
                    <a:pt x="61" y="184"/>
                  </a:cubicBezTo>
                  <a:cubicBezTo>
                    <a:pt x="61" y="123"/>
                    <a:pt x="98" y="49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4992;p36">
              <a:extLst>
                <a:ext uri="{FF2B5EF4-FFF2-40B4-BE49-F238E27FC236}">
                  <a16:creationId xmlns:a16="http://schemas.microsoft.com/office/drawing/2014/main" id="{FFAF41E8-CE8A-D460-5CA7-7EDDF1B7BA19}"/>
                </a:ext>
              </a:extLst>
            </p:cNvPr>
            <p:cNvSpPr/>
            <p:nvPr/>
          </p:nvSpPr>
          <p:spPr>
            <a:xfrm>
              <a:off x="6637725" y="1314300"/>
              <a:ext cx="4625" cy="11950"/>
            </a:xfrm>
            <a:custGeom>
              <a:avLst/>
              <a:gdLst/>
              <a:ahLst/>
              <a:cxnLst/>
              <a:rect l="l" t="t" r="r" b="b"/>
              <a:pathLst>
                <a:path w="185" h="478" extrusionOk="0">
                  <a:moveTo>
                    <a:pt x="99" y="0"/>
                  </a:moveTo>
                  <a:cubicBezTo>
                    <a:pt x="1" y="147"/>
                    <a:pt x="50" y="306"/>
                    <a:pt x="74" y="478"/>
                  </a:cubicBezTo>
                  <a:cubicBezTo>
                    <a:pt x="123" y="453"/>
                    <a:pt x="148" y="392"/>
                    <a:pt x="136" y="331"/>
                  </a:cubicBezTo>
                  <a:cubicBezTo>
                    <a:pt x="123" y="221"/>
                    <a:pt x="185" y="98"/>
                    <a:pt x="9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4993;p36">
              <a:extLst>
                <a:ext uri="{FF2B5EF4-FFF2-40B4-BE49-F238E27FC236}">
                  <a16:creationId xmlns:a16="http://schemas.microsoft.com/office/drawing/2014/main" id="{C08AD0DF-A707-7072-7333-23633A1602DE}"/>
                </a:ext>
              </a:extLst>
            </p:cNvPr>
            <p:cNvSpPr/>
            <p:nvPr/>
          </p:nvSpPr>
          <p:spPr>
            <a:xfrm>
              <a:off x="6536425" y="956950"/>
              <a:ext cx="5525" cy="1975"/>
            </a:xfrm>
            <a:custGeom>
              <a:avLst/>
              <a:gdLst/>
              <a:ahLst/>
              <a:cxnLst/>
              <a:rect l="l" t="t" r="r" b="b"/>
              <a:pathLst>
                <a:path w="221" h="79" extrusionOk="0">
                  <a:moveTo>
                    <a:pt x="118" y="1"/>
                  </a:moveTo>
                  <a:cubicBezTo>
                    <a:pt x="74" y="1"/>
                    <a:pt x="37" y="23"/>
                    <a:pt x="0" y="67"/>
                  </a:cubicBezTo>
                  <a:cubicBezTo>
                    <a:pt x="25" y="75"/>
                    <a:pt x="50" y="79"/>
                    <a:pt x="76" y="79"/>
                  </a:cubicBezTo>
                  <a:cubicBezTo>
                    <a:pt x="128" y="79"/>
                    <a:pt x="180" y="63"/>
                    <a:pt x="221" y="30"/>
                  </a:cubicBezTo>
                  <a:cubicBezTo>
                    <a:pt x="181" y="10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4994;p36">
              <a:extLst>
                <a:ext uri="{FF2B5EF4-FFF2-40B4-BE49-F238E27FC236}">
                  <a16:creationId xmlns:a16="http://schemas.microsoft.com/office/drawing/2014/main" id="{8FD57740-8EAC-3A68-804A-CB183B32089F}"/>
                </a:ext>
              </a:extLst>
            </p:cNvPr>
            <p:cNvSpPr/>
            <p:nvPr/>
          </p:nvSpPr>
          <p:spPr>
            <a:xfrm>
              <a:off x="6418250" y="869775"/>
              <a:ext cx="6150" cy="5450"/>
            </a:xfrm>
            <a:custGeom>
              <a:avLst/>
              <a:gdLst/>
              <a:ahLst/>
              <a:cxnLst/>
              <a:rect l="l" t="t" r="r" b="b"/>
              <a:pathLst>
                <a:path w="246" h="218" extrusionOk="0">
                  <a:moveTo>
                    <a:pt x="65" y="1"/>
                  </a:moveTo>
                  <a:cubicBezTo>
                    <a:pt x="20" y="1"/>
                    <a:pt x="6" y="35"/>
                    <a:pt x="38" y="89"/>
                  </a:cubicBezTo>
                  <a:cubicBezTo>
                    <a:pt x="1" y="162"/>
                    <a:pt x="38" y="187"/>
                    <a:pt x="87" y="211"/>
                  </a:cubicBezTo>
                  <a:cubicBezTo>
                    <a:pt x="100" y="216"/>
                    <a:pt x="112" y="218"/>
                    <a:pt x="121" y="218"/>
                  </a:cubicBezTo>
                  <a:cubicBezTo>
                    <a:pt x="165" y="218"/>
                    <a:pt x="177" y="178"/>
                    <a:pt x="197" y="138"/>
                  </a:cubicBezTo>
                  <a:cubicBezTo>
                    <a:pt x="246" y="15"/>
                    <a:pt x="148" y="15"/>
                    <a:pt x="87" y="3"/>
                  </a:cubicBezTo>
                  <a:cubicBezTo>
                    <a:pt x="79" y="1"/>
                    <a:pt x="71" y="1"/>
                    <a:pt x="6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4995;p36">
              <a:extLst>
                <a:ext uri="{FF2B5EF4-FFF2-40B4-BE49-F238E27FC236}">
                  <a16:creationId xmlns:a16="http://schemas.microsoft.com/office/drawing/2014/main" id="{3984D01F-B740-594F-5834-C71116EF2371}"/>
                </a:ext>
              </a:extLst>
            </p:cNvPr>
            <p:cNvSpPr/>
            <p:nvPr/>
          </p:nvSpPr>
          <p:spPr>
            <a:xfrm>
              <a:off x="6440350" y="874625"/>
              <a:ext cx="3350" cy="2650"/>
            </a:xfrm>
            <a:custGeom>
              <a:avLst/>
              <a:gdLst/>
              <a:ahLst/>
              <a:cxnLst/>
              <a:rect l="l" t="t" r="r" b="b"/>
              <a:pathLst>
                <a:path w="134" h="106" extrusionOk="0">
                  <a:moveTo>
                    <a:pt x="90" y="0"/>
                  </a:moveTo>
                  <a:cubicBezTo>
                    <a:pt x="84" y="0"/>
                    <a:pt x="78" y="2"/>
                    <a:pt x="72" y="5"/>
                  </a:cubicBezTo>
                  <a:cubicBezTo>
                    <a:pt x="48" y="17"/>
                    <a:pt x="11" y="29"/>
                    <a:pt x="11" y="54"/>
                  </a:cubicBezTo>
                  <a:cubicBezTo>
                    <a:pt x="0" y="75"/>
                    <a:pt x="17" y="105"/>
                    <a:pt x="45" y="105"/>
                  </a:cubicBezTo>
                  <a:cubicBezTo>
                    <a:pt x="50" y="105"/>
                    <a:pt x="55" y="104"/>
                    <a:pt x="60" y="103"/>
                  </a:cubicBezTo>
                  <a:cubicBezTo>
                    <a:pt x="96" y="103"/>
                    <a:pt x="121" y="78"/>
                    <a:pt x="133" y="42"/>
                  </a:cubicBezTo>
                  <a:cubicBezTo>
                    <a:pt x="124" y="14"/>
                    <a:pt x="108" y="0"/>
                    <a:pt x="9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4996;p36">
              <a:extLst>
                <a:ext uri="{FF2B5EF4-FFF2-40B4-BE49-F238E27FC236}">
                  <a16:creationId xmlns:a16="http://schemas.microsoft.com/office/drawing/2014/main" id="{10164271-B346-8730-C00A-C89D2D3F7179}"/>
                </a:ext>
              </a:extLst>
            </p:cNvPr>
            <p:cNvSpPr/>
            <p:nvPr/>
          </p:nvSpPr>
          <p:spPr>
            <a:xfrm>
              <a:off x="6623950" y="1041175"/>
              <a:ext cx="26975" cy="15700"/>
            </a:xfrm>
            <a:custGeom>
              <a:avLst/>
              <a:gdLst/>
              <a:ahLst/>
              <a:cxnLst/>
              <a:rect l="l" t="t" r="r" b="b"/>
              <a:pathLst>
                <a:path w="1079" h="628" extrusionOk="0">
                  <a:moveTo>
                    <a:pt x="77" y="0"/>
                  </a:moveTo>
                  <a:cubicBezTo>
                    <a:pt x="52" y="0"/>
                    <a:pt x="27" y="1"/>
                    <a:pt x="1" y="4"/>
                  </a:cubicBezTo>
                  <a:cubicBezTo>
                    <a:pt x="356" y="77"/>
                    <a:pt x="613" y="310"/>
                    <a:pt x="895" y="518"/>
                  </a:cubicBezTo>
                  <a:cubicBezTo>
                    <a:pt x="944" y="567"/>
                    <a:pt x="1005" y="616"/>
                    <a:pt x="1078" y="628"/>
                  </a:cubicBezTo>
                  <a:cubicBezTo>
                    <a:pt x="1066" y="555"/>
                    <a:pt x="1017" y="493"/>
                    <a:pt x="956" y="469"/>
                  </a:cubicBezTo>
                  <a:cubicBezTo>
                    <a:pt x="692" y="251"/>
                    <a:pt x="449" y="0"/>
                    <a:pt x="7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4997;p36">
              <a:extLst>
                <a:ext uri="{FF2B5EF4-FFF2-40B4-BE49-F238E27FC236}">
                  <a16:creationId xmlns:a16="http://schemas.microsoft.com/office/drawing/2014/main" id="{B5A31069-12B6-9490-EA39-5B4D77C8DAA2}"/>
                </a:ext>
              </a:extLst>
            </p:cNvPr>
            <p:cNvSpPr/>
            <p:nvPr/>
          </p:nvSpPr>
          <p:spPr>
            <a:xfrm>
              <a:off x="6435700" y="997475"/>
              <a:ext cx="4325" cy="2250"/>
            </a:xfrm>
            <a:custGeom>
              <a:avLst/>
              <a:gdLst/>
              <a:ahLst/>
              <a:cxnLst/>
              <a:rect l="l" t="t" r="r" b="b"/>
              <a:pathLst>
                <a:path w="173" h="90" extrusionOk="0">
                  <a:moveTo>
                    <a:pt x="87" y="1"/>
                  </a:moveTo>
                  <a:cubicBezTo>
                    <a:pt x="56" y="1"/>
                    <a:pt x="25" y="13"/>
                    <a:pt x="1" y="37"/>
                  </a:cubicBezTo>
                  <a:cubicBezTo>
                    <a:pt x="1" y="37"/>
                    <a:pt x="1" y="74"/>
                    <a:pt x="25" y="86"/>
                  </a:cubicBezTo>
                  <a:cubicBezTo>
                    <a:pt x="34" y="89"/>
                    <a:pt x="43" y="90"/>
                    <a:pt x="52" y="90"/>
                  </a:cubicBezTo>
                  <a:cubicBezTo>
                    <a:pt x="95" y="90"/>
                    <a:pt x="142" y="68"/>
                    <a:pt x="172" y="37"/>
                  </a:cubicBezTo>
                  <a:cubicBezTo>
                    <a:pt x="148" y="13"/>
                    <a:pt x="117" y="1"/>
                    <a:pt x="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4998;p36">
              <a:extLst>
                <a:ext uri="{FF2B5EF4-FFF2-40B4-BE49-F238E27FC236}">
                  <a16:creationId xmlns:a16="http://schemas.microsoft.com/office/drawing/2014/main" id="{57FEDDC4-FABB-F96C-4957-D4C282F92C75}"/>
                </a:ext>
              </a:extLst>
            </p:cNvPr>
            <p:cNvSpPr/>
            <p:nvPr/>
          </p:nvSpPr>
          <p:spPr>
            <a:xfrm>
              <a:off x="6465400" y="1335100"/>
              <a:ext cx="9525" cy="13525"/>
            </a:xfrm>
            <a:custGeom>
              <a:avLst/>
              <a:gdLst/>
              <a:ahLst/>
              <a:cxnLst/>
              <a:rect l="l" t="t" r="r" b="b"/>
              <a:pathLst>
                <a:path w="381" h="541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148"/>
                    <a:pt x="123" y="295"/>
                    <a:pt x="221" y="417"/>
                  </a:cubicBezTo>
                  <a:cubicBezTo>
                    <a:pt x="267" y="463"/>
                    <a:pt x="280" y="541"/>
                    <a:pt x="362" y="541"/>
                  </a:cubicBezTo>
                  <a:cubicBezTo>
                    <a:pt x="368" y="541"/>
                    <a:pt x="374" y="540"/>
                    <a:pt x="380" y="539"/>
                  </a:cubicBezTo>
                  <a:cubicBezTo>
                    <a:pt x="368" y="466"/>
                    <a:pt x="331" y="405"/>
                    <a:pt x="282" y="368"/>
                  </a:cubicBezTo>
                  <a:cubicBezTo>
                    <a:pt x="184" y="258"/>
                    <a:pt x="184" y="99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4999;p36">
              <a:extLst>
                <a:ext uri="{FF2B5EF4-FFF2-40B4-BE49-F238E27FC236}">
                  <a16:creationId xmlns:a16="http://schemas.microsoft.com/office/drawing/2014/main" id="{55C59795-E5B8-EDA8-A9C1-FC3655FDA40C}"/>
                </a:ext>
              </a:extLst>
            </p:cNvPr>
            <p:cNvSpPr/>
            <p:nvPr/>
          </p:nvSpPr>
          <p:spPr>
            <a:xfrm>
              <a:off x="6443975" y="883925"/>
              <a:ext cx="5850" cy="3700"/>
            </a:xfrm>
            <a:custGeom>
              <a:avLst/>
              <a:gdLst/>
              <a:ahLst/>
              <a:cxnLst/>
              <a:rect l="l" t="t" r="r" b="b"/>
              <a:pathLst>
                <a:path w="234" h="148" extrusionOk="0">
                  <a:moveTo>
                    <a:pt x="72" y="1"/>
                  </a:moveTo>
                  <a:cubicBezTo>
                    <a:pt x="60" y="1"/>
                    <a:pt x="48" y="4"/>
                    <a:pt x="37" y="12"/>
                  </a:cubicBezTo>
                  <a:cubicBezTo>
                    <a:pt x="0" y="49"/>
                    <a:pt x="62" y="98"/>
                    <a:pt x="86" y="135"/>
                  </a:cubicBezTo>
                  <a:cubicBezTo>
                    <a:pt x="104" y="143"/>
                    <a:pt x="121" y="148"/>
                    <a:pt x="138" y="148"/>
                  </a:cubicBezTo>
                  <a:cubicBezTo>
                    <a:pt x="168" y="148"/>
                    <a:pt x="197" y="134"/>
                    <a:pt x="221" y="110"/>
                  </a:cubicBezTo>
                  <a:cubicBezTo>
                    <a:pt x="233" y="74"/>
                    <a:pt x="221" y="49"/>
                    <a:pt x="184" y="49"/>
                  </a:cubicBezTo>
                  <a:cubicBezTo>
                    <a:pt x="156" y="40"/>
                    <a:pt x="113" y="1"/>
                    <a:pt x="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5000;p36">
              <a:extLst>
                <a:ext uri="{FF2B5EF4-FFF2-40B4-BE49-F238E27FC236}">
                  <a16:creationId xmlns:a16="http://schemas.microsoft.com/office/drawing/2014/main" id="{2C7A6BD5-1BB1-3A86-C44A-073F2B2528EB}"/>
                </a:ext>
              </a:extLst>
            </p:cNvPr>
            <p:cNvSpPr/>
            <p:nvPr/>
          </p:nvSpPr>
          <p:spPr>
            <a:xfrm>
              <a:off x="6454075" y="857825"/>
              <a:ext cx="16200" cy="6550"/>
            </a:xfrm>
            <a:custGeom>
              <a:avLst/>
              <a:gdLst/>
              <a:ahLst/>
              <a:cxnLst/>
              <a:rect l="l" t="t" r="r" b="b"/>
              <a:pathLst>
                <a:path w="648" h="262" extrusionOk="0">
                  <a:moveTo>
                    <a:pt x="516" y="0"/>
                  </a:moveTo>
                  <a:cubicBezTo>
                    <a:pt x="505" y="0"/>
                    <a:pt x="492" y="1"/>
                    <a:pt x="478" y="3"/>
                  </a:cubicBezTo>
                  <a:lnTo>
                    <a:pt x="331" y="101"/>
                  </a:lnTo>
                  <a:lnTo>
                    <a:pt x="282" y="101"/>
                  </a:lnTo>
                  <a:cubicBezTo>
                    <a:pt x="245" y="89"/>
                    <a:pt x="209" y="77"/>
                    <a:pt x="172" y="65"/>
                  </a:cubicBezTo>
                  <a:cubicBezTo>
                    <a:pt x="139" y="48"/>
                    <a:pt x="111" y="3"/>
                    <a:pt x="81" y="3"/>
                  </a:cubicBezTo>
                  <a:cubicBezTo>
                    <a:pt x="67" y="3"/>
                    <a:pt x="53" y="13"/>
                    <a:pt x="37" y="40"/>
                  </a:cubicBezTo>
                  <a:cubicBezTo>
                    <a:pt x="1" y="89"/>
                    <a:pt x="62" y="138"/>
                    <a:pt x="98" y="187"/>
                  </a:cubicBezTo>
                  <a:cubicBezTo>
                    <a:pt x="112" y="201"/>
                    <a:pt x="129" y="206"/>
                    <a:pt x="148" y="206"/>
                  </a:cubicBezTo>
                  <a:cubicBezTo>
                    <a:pt x="180" y="206"/>
                    <a:pt x="219" y="190"/>
                    <a:pt x="258" y="175"/>
                  </a:cubicBezTo>
                  <a:lnTo>
                    <a:pt x="515" y="224"/>
                  </a:lnTo>
                  <a:cubicBezTo>
                    <a:pt x="537" y="231"/>
                    <a:pt x="574" y="262"/>
                    <a:pt x="601" y="262"/>
                  </a:cubicBezTo>
                  <a:cubicBezTo>
                    <a:pt x="618" y="262"/>
                    <a:pt x="632" y="250"/>
                    <a:pt x="637" y="212"/>
                  </a:cubicBezTo>
                  <a:cubicBezTo>
                    <a:pt x="637" y="122"/>
                    <a:pt x="648" y="0"/>
                    <a:pt x="51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5001;p36">
              <a:extLst>
                <a:ext uri="{FF2B5EF4-FFF2-40B4-BE49-F238E27FC236}">
                  <a16:creationId xmlns:a16="http://schemas.microsoft.com/office/drawing/2014/main" id="{957C6468-C652-C53A-8361-97898A107050}"/>
                </a:ext>
              </a:extLst>
            </p:cNvPr>
            <p:cNvSpPr/>
            <p:nvPr/>
          </p:nvSpPr>
          <p:spPr>
            <a:xfrm>
              <a:off x="6432025" y="879600"/>
              <a:ext cx="4925" cy="3425"/>
            </a:xfrm>
            <a:custGeom>
              <a:avLst/>
              <a:gdLst/>
              <a:ahLst/>
              <a:cxnLst/>
              <a:rect l="l" t="t" r="r" b="b"/>
              <a:pathLst>
                <a:path w="197" h="137" extrusionOk="0">
                  <a:moveTo>
                    <a:pt x="19" y="1"/>
                  </a:moveTo>
                  <a:cubicBezTo>
                    <a:pt x="13" y="1"/>
                    <a:pt x="7" y="1"/>
                    <a:pt x="1" y="2"/>
                  </a:cubicBezTo>
                  <a:cubicBezTo>
                    <a:pt x="25" y="75"/>
                    <a:pt x="62" y="124"/>
                    <a:pt x="197" y="136"/>
                  </a:cubicBezTo>
                  <a:cubicBezTo>
                    <a:pt x="117" y="79"/>
                    <a:pt x="101" y="1"/>
                    <a:pt x="1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5002;p36">
              <a:extLst>
                <a:ext uri="{FF2B5EF4-FFF2-40B4-BE49-F238E27FC236}">
                  <a16:creationId xmlns:a16="http://schemas.microsoft.com/office/drawing/2014/main" id="{9BD23837-6CCD-02F5-32C0-D92467804741}"/>
                </a:ext>
              </a:extLst>
            </p:cNvPr>
            <p:cNvSpPr/>
            <p:nvPr/>
          </p:nvSpPr>
          <p:spPr>
            <a:xfrm>
              <a:off x="6450100" y="815950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331" y="1"/>
                  </a:moveTo>
                  <a:cubicBezTo>
                    <a:pt x="270" y="1"/>
                    <a:pt x="221" y="38"/>
                    <a:pt x="184" y="74"/>
                  </a:cubicBezTo>
                  <a:cubicBezTo>
                    <a:pt x="111" y="136"/>
                    <a:pt x="0" y="185"/>
                    <a:pt x="62" y="344"/>
                  </a:cubicBezTo>
                  <a:lnTo>
                    <a:pt x="245" y="123"/>
                  </a:lnTo>
                  <a:cubicBezTo>
                    <a:pt x="282" y="99"/>
                    <a:pt x="343" y="74"/>
                    <a:pt x="33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5003;p36">
              <a:extLst>
                <a:ext uri="{FF2B5EF4-FFF2-40B4-BE49-F238E27FC236}">
                  <a16:creationId xmlns:a16="http://schemas.microsoft.com/office/drawing/2014/main" id="{4A3025F8-C41F-104C-10B8-3559567F99A7}"/>
                </a:ext>
              </a:extLst>
            </p:cNvPr>
            <p:cNvSpPr/>
            <p:nvPr/>
          </p:nvSpPr>
          <p:spPr>
            <a:xfrm>
              <a:off x="6527850" y="809525"/>
              <a:ext cx="18700" cy="4325"/>
            </a:xfrm>
            <a:custGeom>
              <a:avLst/>
              <a:gdLst/>
              <a:ahLst/>
              <a:cxnLst/>
              <a:rect l="l" t="t" r="r" b="b"/>
              <a:pathLst>
                <a:path w="748" h="173" extrusionOk="0">
                  <a:moveTo>
                    <a:pt x="380" y="1"/>
                  </a:moveTo>
                  <a:cubicBezTo>
                    <a:pt x="294" y="1"/>
                    <a:pt x="208" y="13"/>
                    <a:pt x="123" y="38"/>
                  </a:cubicBezTo>
                  <a:cubicBezTo>
                    <a:pt x="74" y="62"/>
                    <a:pt x="0" y="74"/>
                    <a:pt x="13" y="172"/>
                  </a:cubicBezTo>
                  <a:lnTo>
                    <a:pt x="257" y="74"/>
                  </a:lnTo>
                  <a:lnTo>
                    <a:pt x="539" y="74"/>
                  </a:lnTo>
                  <a:cubicBezTo>
                    <a:pt x="579" y="98"/>
                    <a:pt x="623" y="112"/>
                    <a:pt x="670" y="112"/>
                  </a:cubicBezTo>
                  <a:cubicBezTo>
                    <a:pt x="695" y="112"/>
                    <a:pt x="721" y="107"/>
                    <a:pt x="747" y="99"/>
                  </a:cubicBezTo>
                  <a:cubicBezTo>
                    <a:pt x="735" y="38"/>
                    <a:pt x="686" y="38"/>
                    <a:pt x="637" y="38"/>
                  </a:cubicBezTo>
                  <a:cubicBezTo>
                    <a:pt x="551" y="13"/>
                    <a:pt x="466" y="1"/>
                    <a:pt x="38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5004;p36">
              <a:extLst>
                <a:ext uri="{FF2B5EF4-FFF2-40B4-BE49-F238E27FC236}">
                  <a16:creationId xmlns:a16="http://schemas.microsoft.com/office/drawing/2014/main" id="{83108330-AFF1-60C1-D922-68497B3708EA}"/>
                </a:ext>
              </a:extLst>
            </p:cNvPr>
            <p:cNvSpPr/>
            <p:nvPr/>
          </p:nvSpPr>
          <p:spPr>
            <a:xfrm>
              <a:off x="6639575" y="1066375"/>
              <a:ext cx="15625" cy="10100"/>
            </a:xfrm>
            <a:custGeom>
              <a:avLst/>
              <a:gdLst/>
              <a:ahLst/>
              <a:cxnLst/>
              <a:rect l="l" t="t" r="r" b="b"/>
              <a:pathLst>
                <a:path w="625" h="404" extrusionOk="0">
                  <a:moveTo>
                    <a:pt x="51" y="1"/>
                  </a:moveTo>
                  <a:cubicBezTo>
                    <a:pt x="35" y="1"/>
                    <a:pt x="19" y="4"/>
                    <a:pt x="0" y="12"/>
                  </a:cubicBezTo>
                  <a:cubicBezTo>
                    <a:pt x="25" y="85"/>
                    <a:pt x="98" y="97"/>
                    <a:pt x="147" y="122"/>
                  </a:cubicBezTo>
                  <a:lnTo>
                    <a:pt x="331" y="244"/>
                  </a:lnTo>
                  <a:cubicBezTo>
                    <a:pt x="404" y="293"/>
                    <a:pt x="453" y="404"/>
                    <a:pt x="625" y="404"/>
                  </a:cubicBezTo>
                  <a:lnTo>
                    <a:pt x="380" y="208"/>
                  </a:lnTo>
                  <a:lnTo>
                    <a:pt x="196" y="85"/>
                  </a:lnTo>
                  <a:cubicBezTo>
                    <a:pt x="148" y="47"/>
                    <a:pt x="107" y="1"/>
                    <a:pt x="5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5005;p36">
              <a:extLst>
                <a:ext uri="{FF2B5EF4-FFF2-40B4-BE49-F238E27FC236}">
                  <a16:creationId xmlns:a16="http://schemas.microsoft.com/office/drawing/2014/main" id="{0BF197E0-0721-635B-6E96-57E77B771EA2}"/>
                </a:ext>
              </a:extLst>
            </p:cNvPr>
            <p:cNvSpPr/>
            <p:nvPr/>
          </p:nvSpPr>
          <p:spPr>
            <a:xfrm>
              <a:off x="6645075" y="1242050"/>
              <a:ext cx="4325" cy="24200"/>
            </a:xfrm>
            <a:custGeom>
              <a:avLst/>
              <a:gdLst/>
              <a:ahLst/>
              <a:cxnLst/>
              <a:rect l="l" t="t" r="r" b="b"/>
              <a:pathLst>
                <a:path w="173" h="968" extrusionOk="0">
                  <a:moveTo>
                    <a:pt x="25" y="1"/>
                  </a:moveTo>
                  <a:cubicBezTo>
                    <a:pt x="1" y="74"/>
                    <a:pt x="1" y="147"/>
                    <a:pt x="50" y="209"/>
                  </a:cubicBezTo>
                  <a:cubicBezTo>
                    <a:pt x="50" y="282"/>
                    <a:pt x="62" y="343"/>
                    <a:pt x="62" y="405"/>
                  </a:cubicBezTo>
                  <a:lnTo>
                    <a:pt x="74" y="368"/>
                  </a:lnTo>
                  <a:lnTo>
                    <a:pt x="74" y="368"/>
                  </a:lnTo>
                  <a:cubicBezTo>
                    <a:pt x="86" y="380"/>
                    <a:pt x="74" y="392"/>
                    <a:pt x="62" y="405"/>
                  </a:cubicBezTo>
                  <a:lnTo>
                    <a:pt x="62" y="845"/>
                  </a:lnTo>
                  <a:cubicBezTo>
                    <a:pt x="62" y="882"/>
                    <a:pt x="37" y="956"/>
                    <a:pt x="99" y="968"/>
                  </a:cubicBezTo>
                  <a:cubicBezTo>
                    <a:pt x="148" y="968"/>
                    <a:pt x="148" y="919"/>
                    <a:pt x="148" y="882"/>
                  </a:cubicBezTo>
                  <a:cubicBezTo>
                    <a:pt x="172" y="674"/>
                    <a:pt x="160" y="466"/>
                    <a:pt x="111" y="270"/>
                  </a:cubicBezTo>
                  <a:cubicBezTo>
                    <a:pt x="111" y="233"/>
                    <a:pt x="111" y="196"/>
                    <a:pt x="99" y="147"/>
                  </a:cubicBezTo>
                  <a:cubicBezTo>
                    <a:pt x="111" y="86"/>
                    <a:pt x="74" y="25"/>
                    <a:pt x="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5006;p36">
              <a:extLst>
                <a:ext uri="{FF2B5EF4-FFF2-40B4-BE49-F238E27FC236}">
                  <a16:creationId xmlns:a16="http://schemas.microsoft.com/office/drawing/2014/main" id="{DA39EFF5-63D0-C76A-C2CA-C978888DEF9C}"/>
                </a:ext>
              </a:extLst>
            </p:cNvPr>
            <p:cNvSpPr/>
            <p:nvPr/>
          </p:nvSpPr>
          <p:spPr>
            <a:xfrm>
              <a:off x="6418250" y="97967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01" y="0"/>
                  </a:moveTo>
                  <a:cubicBezTo>
                    <a:pt x="55" y="0"/>
                    <a:pt x="33" y="32"/>
                    <a:pt x="1" y="64"/>
                  </a:cubicBezTo>
                  <a:cubicBezTo>
                    <a:pt x="1" y="64"/>
                    <a:pt x="25" y="100"/>
                    <a:pt x="25" y="100"/>
                  </a:cubicBezTo>
                  <a:cubicBezTo>
                    <a:pt x="87" y="100"/>
                    <a:pt x="123" y="76"/>
                    <a:pt x="123" y="2"/>
                  </a:cubicBezTo>
                  <a:cubicBezTo>
                    <a:pt x="115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5007;p36">
              <a:extLst>
                <a:ext uri="{FF2B5EF4-FFF2-40B4-BE49-F238E27FC236}">
                  <a16:creationId xmlns:a16="http://schemas.microsoft.com/office/drawing/2014/main" id="{B8DD0D0B-A1E6-75A1-B473-A1B9EA598D4E}"/>
                </a:ext>
              </a:extLst>
            </p:cNvPr>
            <p:cNvSpPr/>
            <p:nvPr/>
          </p:nvSpPr>
          <p:spPr>
            <a:xfrm>
              <a:off x="6571925" y="1136300"/>
              <a:ext cx="2175" cy="4150"/>
            </a:xfrm>
            <a:custGeom>
              <a:avLst/>
              <a:gdLst/>
              <a:ahLst/>
              <a:cxnLst/>
              <a:rect l="l" t="t" r="r" b="b"/>
              <a:pathLst>
                <a:path w="87" h="166" extrusionOk="0">
                  <a:moveTo>
                    <a:pt x="57" y="1"/>
                  </a:moveTo>
                  <a:cubicBezTo>
                    <a:pt x="52" y="1"/>
                    <a:pt x="45" y="2"/>
                    <a:pt x="37" y="6"/>
                  </a:cubicBezTo>
                  <a:cubicBezTo>
                    <a:pt x="0" y="31"/>
                    <a:pt x="37" y="92"/>
                    <a:pt x="74" y="166"/>
                  </a:cubicBezTo>
                  <a:cubicBezTo>
                    <a:pt x="74" y="129"/>
                    <a:pt x="86" y="104"/>
                    <a:pt x="86" y="68"/>
                  </a:cubicBezTo>
                  <a:cubicBezTo>
                    <a:pt x="86" y="47"/>
                    <a:pt x="86" y="1"/>
                    <a:pt x="5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5008;p36">
              <a:extLst>
                <a:ext uri="{FF2B5EF4-FFF2-40B4-BE49-F238E27FC236}">
                  <a16:creationId xmlns:a16="http://schemas.microsoft.com/office/drawing/2014/main" id="{DF1334D7-18C6-E766-3B20-D9FCAF46961B}"/>
                </a:ext>
              </a:extLst>
            </p:cNvPr>
            <p:cNvSpPr/>
            <p:nvPr/>
          </p:nvSpPr>
          <p:spPr>
            <a:xfrm>
              <a:off x="6626725" y="1272650"/>
              <a:ext cx="4000" cy="13800"/>
            </a:xfrm>
            <a:custGeom>
              <a:avLst/>
              <a:gdLst/>
              <a:ahLst/>
              <a:cxnLst/>
              <a:rect l="l" t="t" r="r" b="b"/>
              <a:pathLst>
                <a:path w="160" h="552" extrusionOk="0">
                  <a:moveTo>
                    <a:pt x="61" y="148"/>
                  </a:moveTo>
                  <a:cubicBezTo>
                    <a:pt x="74" y="160"/>
                    <a:pt x="74" y="172"/>
                    <a:pt x="74" y="197"/>
                  </a:cubicBezTo>
                  <a:cubicBezTo>
                    <a:pt x="74" y="172"/>
                    <a:pt x="61" y="160"/>
                    <a:pt x="61" y="148"/>
                  </a:cubicBezTo>
                  <a:close/>
                  <a:moveTo>
                    <a:pt x="123" y="1"/>
                  </a:moveTo>
                  <a:lnTo>
                    <a:pt x="123" y="1"/>
                  </a:lnTo>
                  <a:cubicBezTo>
                    <a:pt x="37" y="38"/>
                    <a:pt x="61" y="99"/>
                    <a:pt x="61" y="148"/>
                  </a:cubicBezTo>
                  <a:lnTo>
                    <a:pt x="49" y="356"/>
                  </a:lnTo>
                  <a:cubicBezTo>
                    <a:pt x="0" y="405"/>
                    <a:pt x="0" y="478"/>
                    <a:pt x="25" y="552"/>
                  </a:cubicBezTo>
                  <a:cubicBezTo>
                    <a:pt x="61" y="491"/>
                    <a:pt x="98" y="429"/>
                    <a:pt x="98" y="356"/>
                  </a:cubicBezTo>
                  <a:lnTo>
                    <a:pt x="110" y="283"/>
                  </a:lnTo>
                  <a:cubicBezTo>
                    <a:pt x="159" y="197"/>
                    <a:pt x="159" y="99"/>
                    <a:pt x="12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5009;p36">
              <a:extLst>
                <a:ext uri="{FF2B5EF4-FFF2-40B4-BE49-F238E27FC236}">
                  <a16:creationId xmlns:a16="http://schemas.microsoft.com/office/drawing/2014/main" id="{2C21FA00-1198-94A2-06EF-5ABD9DB8A36A}"/>
                </a:ext>
              </a:extLst>
            </p:cNvPr>
            <p:cNvSpPr/>
            <p:nvPr/>
          </p:nvSpPr>
          <p:spPr>
            <a:xfrm>
              <a:off x="6400200" y="1080425"/>
              <a:ext cx="17475" cy="15325"/>
            </a:xfrm>
            <a:custGeom>
              <a:avLst/>
              <a:gdLst/>
              <a:ahLst/>
              <a:cxnLst/>
              <a:rect l="l" t="t" r="r" b="b"/>
              <a:pathLst>
                <a:path w="699" h="613" extrusionOk="0">
                  <a:moveTo>
                    <a:pt x="698" y="1"/>
                  </a:moveTo>
                  <a:lnTo>
                    <a:pt x="270" y="380"/>
                  </a:lnTo>
                  <a:lnTo>
                    <a:pt x="147" y="466"/>
                  </a:lnTo>
                  <a:cubicBezTo>
                    <a:pt x="86" y="491"/>
                    <a:pt x="25" y="515"/>
                    <a:pt x="1" y="613"/>
                  </a:cubicBezTo>
                  <a:cubicBezTo>
                    <a:pt x="74" y="601"/>
                    <a:pt x="135" y="564"/>
                    <a:pt x="196" y="515"/>
                  </a:cubicBezTo>
                  <a:cubicBezTo>
                    <a:pt x="245" y="491"/>
                    <a:pt x="294" y="442"/>
                    <a:pt x="319" y="380"/>
                  </a:cubicBezTo>
                  <a:cubicBezTo>
                    <a:pt x="503" y="319"/>
                    <a:pt x="637" y="184"/>
                    <a:pt x="6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5010;p36">
              <a:extLst>
                <a:ext uri="{FF2B5EF4-FFF2-40B4-BE49-F238E27FC236}">
                  <a16:creationId xmlns:a16="http://schemas.microsoft.com/office/drawing/2014/main" id="{E8CB7B22-E9E8-886B-A7A6-AAE389C83CBB}"/>
                </a:ext>
              </a:extLst>
            </p:cNvPr>
            <p:cNvSpPr/>
            <p:nvPr/>
          </p:nvSpPr>
          <p:spPr>
            <a:xfrm>
              <a:off x="6455300" y="1096650"/>
              <a:ext cx="6150" cy="7675"/>
            </a:xfrm>
            <a:custGeom>
              <a:avLst/>
              <a:gdLst/>
              <a:ahLst/>
              <a:cxnLst/>
              <a:rect l="l" t="t" r="r" b="b"/>
              <a:pathLst>
                <a:path w="246" h="307" extrusionOk="0">
                  <a:moveTo>
                    <a:pt x="209" y="1"/>
                  </a:moveTo>
                  <a:cubicBezTo>
                    <a:pt x="160" y="25"/>
                    <a:pt x="123" y="62"/>
                    <a:pt x="111" y="123"/>
                  </a:cubicBezTo>
                  <a:cubicBezTo>
                    <a:pt x="49" y="160"/>
                    <a:pt x="13" y="233"/>
                    <a:pt x="0" y="307"/>
                  </a:cubicBezTo>
                  <a:cubicBezTo>
                    <a:pt x="74" y="295"/>
                    <a:pt x="135" y="233"/>
                    <a:pt x="160" y="172"/>
                  </a:cubicBezTo>
                  <a:cubicBezTo>
                    <a:pt x="184" y="123"/>
                    <a:pt x="245" y="86"/>
                    <a:pt x="233" y="13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5011;p36">
              <a:extLst>
                <a:ext uri="{FF2B5EF4-FFF2-40B4-BE49-F238E27FC236}">
                  <a16:creationId xmlns:a16="http://schemas.microsoft.com/office/drawing/2014/main" id="{72D651F7-280C-27B1-3519-B55859B7C30C}"/>
                </a:ext>
              </a:extLst>
            </p:cNvPr>
            <p:cNvSpPr/>
            <p:nvPr/>
          </p:nvSpPr>
          <p:spPr>
            <a:xfrm>
              <a:off x="6482225" y="1325300"/>
              <a:ext cx="8000" cy="16575"/>
            </a:xfrm>
            <a:custGeom>
              <a:avLst/>
              <a:gdLst/>
              <a:ahLst/>
              <a:cxnLst/>
              <a:rect l="l" t="t" r="r" b="b"/>
              <a:pathLst>
                <a:path w="320" h="663" extrusionOk="0">
                  <a:moveTo>
                    <a:pt x="1" y="1"/>
                  </a:moveTo>
                  <a:lnTo>
                    <a:pt x="1" y="1"/>
                  </a:lnTo>
                  <a:cubicBezTo>
                    <a:pt x="38" y="197"/>
                    <a:pt x="111" y="380"/>
                    <a:pt x="209" y="552"/>
                  </a:cubicBezTo>
                  <a:cubicBezTo>
                    <a:pt x="221" y="601"/>
                    <a:pt x="234" y="662"/>
                    <a:pt x="307" y="662"/>
                  </a:cubicBezTo>
                  <a:cubicBezTo>
                    <a:pt x="319" y="601"/>
                    <a:pt x="307" y="540"/>
                    <a:pt x="258" y="491"/>
                  </a:cubicBezTo>
                  <a:cubicBezTo>
                    <a:pt x="209" y="307"/>
                    <a:pt x="123" y="148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5012;p36">
              <a:extLst>
                <a:ext uri="{FF2B5EF4-FFF2-40B4-BE49-F238E27FC236}">
                  <a16:creationId xmlns:a16="http://schemas.microsoft.com/office/drawing/2014/main" id="{B8CB4E6C-5EB5-FC33-B0F6-BBE7D0932744}"/>
                </a:ext>
              </a:extLst>
            </p:cNvPr>
            <p:cNvSpPr/>
            <p:nvPr/>
          </p:nvSpPr>
          <p:spPr>
            <a:xfrm>
              <a:off x="6542225" y="1220075"/>
              <a:ext cx="2775" cy="7875"/>
            </a:xfrm>
            <a:custGeom>
              <a:avLst/>
              <a:gdLst/>
              <a:ahLst/>
              <a:cxnLst/>
              <a:rect l="l" t="t" r="r" b="b"/>
              <a:pathLst>
                <a:path w="111" h="315" extrusionOk="0">
                  <a:moveTo>
                    <a:pt x="63" y="1"/>
                  </a:moveTo>
                  <a:cubicBezTo>
                    <a:pt x="50" y="1"/>
                    <a:pt x="36" y="14"/>
                    <a:pt x="25" y="47"/>
                  </a:cubicBezTo>
                  <a:cubicBezTo>
                    <a:pt x="13" y="120"/>
                    <a:pt x="1" y="206"/>
                    <a:pt x="13" y="280"/>
                  </a:cubicBezTo>
                  <a:cubicBezTo>
                    <a:pt x="17" y="305"/>
                    <a:pt x="23" y="315"/>
                    <a:pt x="29" y="315"/>
                  </a:cubicBezTo>
                  <a:cubicBezTo>
                    <a:pt x="41" y="315"/>
                    <a:pt x="54" y="283"/>
                    <a:pt x="62" y="267"/>
                  </a:cubicBezTo>
                  <a:cubicBezTo>
                    <a:pt x="99" y="194"/>
                    <a:pt x="111" y="120"/>
                    <a:pt x="99" y="47"/>
                  </a:cubicBezTo>
                  <a:cubicBezTo>
                    <a:pt x="92" y="20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5013;p36">
              <a:extLst>
                <a:ext uri="{FF2B5EF4-FFF2-40B4-BE49-F238E27FC236}">
                  <a16:creationId xmlns:a16="http://schemas.microsoft.com/office/drawing/2014/main" id="{75DF98C8-6F1B-9292-720D-A863899EE3D7}"/>
                </a:ext>
              </a:extLst>
            </p:cNvPr>
            <p:cNvSpPr/>
            <p:nvPr/>
          </p:nvSpPr>
          <p:spPr>
            <a:xfrm>
              <a:off x="6608350" y="1352550"/>
              <a:ext cx="4300" cy="7100"/>
            </a:xfrm>
            <a:custGeom>
              <a:avLst/>
              <a:gdLst/>
              <a:ahLst/>
              <a:cxnLst/>
              <a:rect l="l" t="t" r="r" b="b"/>
              <a:pathLst>
                <a:path w="172" h="284" extrusionOk="0">
                  <a:moveTo>
                    <a:pt x="135" y="1"/>
                  </a:moveTo>
                  <a:cubicBezTo>
                    <a:pt x="86" y="1"/>
                    <a:pt x="111" y="74"/>
                    <a:pt x="98" y="99"/>
                  </a:cubicBezTo>
                  <a:cubicBezTo>
                    <a:pt x="86" y="135"/>
                    <a:pt x="0" y="221"/>
                    <a:pt x="74" y="282"/>
                  </a:cubicBezTo>
                  <a:cubicBezTo>
                    <a:pt x="77" y="283"/>
                    <a:pt x="80" y="284"/>
                    <a:pt x="83" y="284"/>
                  </a:cubicBezTo>
                  <a:cubicBezTo>
                    <a:pt x="115" y="284"/>
                    <a:pt x="135" y="230"/>
                    <a:pt x="135" y="197"/>
                  </a:cubicBezTo>
                  <a:cubicBezTo>
                    <a:pt x="135" y="148"/>
                    <a:pt x="147" y="123"/>
                    <a:pt x="160" y="86"/>
                  </a:cubicBezTo>
                  <a:cubicBezTo>
                    <a:pt x="160" y="62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5014;p36">
              <a:extLst>
                <a:ext uri="{FF2B5EF4-FFF2-40B4-BE49-F238E27FC236}">
                  <a16:creationId xmlns:a16="http://schemas.microsoft.com/office/drawing/2014/main" id="{711570D4-BB04-4CE4-10B3-E44F54F58C41}"/>
                </a:ext>
              </a:extLst>
            </p:cNvPr>
            <p:cNvSpPr/>
            <p:nvPr/>
          </p:nvSpPr>
          <p:spPr>
            <a:xfrm>
              <a:off x="6547125" y="949950"/>
              <a:ext cx="5850" cy="1650"/>
            </a:xfrm>
            <a:custGeom>
              <a:avLst/>
              <a:gdLst/>
              <a:ahLst/>
              <a:cxnLst/>
              <a:rect l="l" t="t" r="r" b="b"/>
              <a:pathLst>
                <a:path w="234" h="66" extrusionOk="0">
                  <a:moveTo>
                    <a:pt x="117" y="1"/>
                  </a:moveTo>
                  <a:cubicBezTo>
                    <a:pt x="77" y="1"/>
                    <a:pt x="37" y="10"/>
                    <a:pt x="1" y="28"/>
                  </a:cubicBezTo>
                  <a:cubicBezTo>
                    <a:pt x="37" y="53"/>
                    <a:pt x="80" y="65"/>
                    <a:pt x="122" y="65"/>
                  </a:cubicBezTo>
                  <a:cubicBezTo>
                    <a:pt x="163" y="65"/>
                    <a:pt x="203" y="53"/>
                    <a:pt x="233" y="28"/>
                  </a:cubicBezTo>
                  <a:cubicBezTo>
                    <a:pt x="197" y="10"/>
                    <a:pt x="157" y="1"/>
                    <a:pt x="11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5015;p36">
              <a:extLst>
                <a:ext uri="{FF2B5EF4-FFF2-40B4-BE49-F238E27FC236}">
                  <a16:creationId xmlns:a16="http://schemas.microsoft.com/office/drawing/2014/main" id="{3E740F8A-A744-275C-49F1-A63DB633124C}"/>
                </a:ext>
              </a:extLst>
            </p:cNvPr>
            <p:cNvSpPr/>
            <p:nvPr/>
          </p:nvSpPr>
          <p:spPr>
            <a:xfrm>
              <a:off x="6546200" y="944675"/>
              <a:ext cx="3700" cy="1825"/>
            </a:xfrm>
            <a:custGeom>
              <a:avLst/>
              <a:gdLst/>
              <a:ahLst/>
              <a:cxnLst/>
              <a:rect l="l" t="t" r="r" b="b"/>
              <a:pathLst>
                <a:path w="148" h="73" extrusionOk="0">
                  <a:moveTo>
                    <a:pt x="68" y="1"/>
                  </a:moveTo>
                  <a:cubicBezTo>
                    <a:pt x="44" y="1"/>
                    <a:pt x="19" y="7"/>
                    <a:pt x="1" y="19"/>
                  </a:cubicBezTo>
                  <a:cubicBezTo>
                    <a:pt x="20" y="56"/>
                    <a:pt x="60" y="72"/>
                    <a:pt x="100" y="72"/>
                  </a:cubicBezTo>
                  <a:cubicBezTo>
                    <a:pt x="112" y="72"/>
                    <a:pt x="124" y="71"/>
                    <a:pt x="136" y="68"/>
                  </a:cubicBezTo>
                  <a:cubicBezTo>
                    <a:pt x="136" y="68"/>
                    <a:pt x="148" y="19"/>
                    <a:pt x="136" y="19"/>
                  </a:cubicBezTo>
                  <a:cubicBezTo>
                    <a:pt x="117" y="7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5016;p36">
              <a:extLst>
                <a:ext uri="{FF2B5EF4-FFF2-40B4-BE49-F238E27FC236}">
                  <a16:creationId xmlns:a16="http://schemas.microsoft.com/office/drawing/2014/main" id="{79181E71-E18E-EA2A-F968-B5CB98A7063E}"/>
                </a:ext>
              </a:extLst>
            </p:cNvPr>
            <p:cNvSpPr/>
            <p:nvPr/>
          </p:nvSpPr>
          <p:spPr>
            <a:xfrm>
              <a:off x="6367750" y="1159400"/>
              <a:ext cx="14725" cy="22975"/>
            </a:xfrm>
            <a:custGeom>
              <a:avLst/>
              <a:gdLst/>
              <a:ahLst/>
              <a:cxnLst/>
              <a:rect l="l" t="t" r="r" b="b"/>
              <a:pathLst>
                <a:path w="589" h="919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72"/>
                    <a:pt x="123" y="270"/>
                    <a:pt x="197" y="380"/>
                  </a:cubicBezTo>
                  <a:cubicBezTo>
                    <a:pt x="258" y="527"/>
                    <a:pt x="344" y="662"/>
                    <a:pt x="466" y="772"/>
                  </a:cubicBezTo>
                  <a:cubicBezTo>
                    <a:pt x="466" y="833"/>
                    <a:pt x="503" y="895"/>
                    <a:pt x="576" y="919"/>
                  </a:cubicBezTo>
                  <a:cubicBezTo>
                    <a:pt x="588" y="858"/>
                    <a:pt x="552" y="797"/>
                    <a:pt x="503" y="772"/>
                  </a:cubicBezTo>
                  <a:cubicBezTo>
                    <a:pt x="441" y="613"/>
                    <a:pt x="344" y="466"/>
                    <a:pt x="233" y="33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5017;p36">
              <a:extLst>
                <a:ext uri="{FF2B5EF4-FFF2-40B4-BE49-F238E27FC236}">
                  <a16:creationId xmlns:a16="http://schemas.microsoft.com/office/drawing/2014/main" id="{9D2B8399-D026-69D6-F655-75721C95B3F5}"/>
                </a:ext>
              </a:extLst>
            </p:cNvPr>
            <p:cNvSpPr/>
            <p:nvPr/>
          </p:nvSpPr>
          <p:spPr>
            <a:xfrm>
              <a:off x="6424700" y="1127300"/>
              <a:ext cx="80825" cy="91200"/>
            </a:xfrm>
            <a:custGeom>
              <a:avLst/>
              <a:gdLst/>
              <a:ahLst/>
              <a:cxnLst/>
              <a:rect l="l" t="t" r="r" b="b"/>
              <a:pathLst>
                <a:path w="3233" h="3648" extrusionOk="0">
                  <a:moveTo>
                    <a:pt x="2535" y="2105"/>
                  </a:moveTo>
                  <a:cubicBezTo>
                    <a:pt x="2584" y="2166"/>
                    <a:pt x="2608" y="2227"/>
                    <a:pt x="2657" y="2289"/>
                  </a:cubicBezTo>
                  <a:lnTo>
                    <a:pt x="2665" y="2313"/>
                  </a:lnTo>
                  <a:lnTo>
                    <a:pt x="2608" y="2313"/>
                  </a:lnTo>
                  <a:cubicBezTo>
                    <a:pt x="2608" y="2313"/>
                    <a:pt x="2608" y="2301"/>
                    <a:pt x="2608" y="2289"/>
                  </a:cubicBezTo>
                  <a:cubicBezTo>
                    <a:pt x="2596" y="2227"/>
                    <a:pt x="2571" y="2166"/>
                    <a:pt x="2535" y="2105"/>
                  </a:cubicBezTo>
                  <a:close/>
                  <a:moveTo>
                    <a:pt x="159" y="1"/>
                  </a:moveTo>
                  <a:cubicBezTo>
                    <a:pt x="109" y="1"/>
                    <a:pt x="56" y="8"/>
                    <a:pt x="0" y="24"/>
                  </a:cubicBezTo>
                  <a:cubicBezTo>
                    <a:pt x="257" y="48"/>
                    <a:pt x="465" y="207"/>
                    <a:pt x="686" y="342"/>
                  </a:cubicBezTo>
                  <a:lnTo>
                    <a:pt x="1065" y="721"/>
                  </a:lnTo>
                  <a:cubicBezTo>
                    <a:pt x="1083" y="739"/>
                    <a:pt x="1100" y="756"/>
                    <a:pt x="1122" y="756"/>
                  </a:cubicBezTo>
                  <a:cubicBezTo>
                    <a:pt x="1131" y="756"/>
                    <a:pt x="1140" y="753"/>
                    <a:pt x="1151" y="746"/>
                  </a:cubicBezTo>
                  <a:cubicBezTo>
                    <a:pt x="1178" y="729"/>
                    <a:pt x="1200" y="723"/>
                    <a:pt x="1219" y="723"/>
                  </a:cubicBezTo>
                  <a:cubicBezTo>
                    <a:pt x="1270" y="723"/>
                    <a:pt x="1299" y="771"/>
                    <a:pt x="1335" y="807"/>
                  </a:cubicBezTo>
                  <a:cubicBezTo>
                    <a:pt x="1506" y="979"/>
                    <a:pt x="1653" y="1187"/>
                    <a:pt x="1763" y="1419"/>
                  </a:cubicBezTo>
                  <a:cubicBezTo>
                    <a:pt x="1763" y="1456"/>
                    <a:pt x="1775" y="1493"/>
                    <a:pt x="1812" y="1505"/>
                  </a:cubicBezTo>
                  <a:cubicBezTo>
                    <a:pt x="1984" y="1542"/>
                    <a:pt x="2131" y="1664"/>
                    <a:pt x="2216" y="1823"/>
                  </a:cubicBezTo>
                  <a:cubicBezTo>
                    <a:pt x="2363" y="2081"/>
                    <a:pt x="2473" y="2338"/>
                    <a:pt x="2559" y="2619"/>
                  </a:cubicBezTo>
                  <a:cubicBezTo>
                    <a:pt x="2584" y="2656"/>
                    <a:pt x="2596" y="2705"/>
                    <a:pt x="2608" y="2705"/>
                  </a:cubicBezTo>
                  <a:cubicBezTo>
                    <a:pt x="2657" y="2705"/>
                    <a:pt x="2645" y="2656"/>
                    <a:pt x="2645" y="2632"/>
                  </a:cubicBezTo>
                  <a:cubicBezTo>
                    <a:pt x="2633" y="2583"/>
                    <a:pt x="2620" y="2534"/>
                    <a:pt x="2596" y="2497"/>
                  </a:cubicBezTo>
                  <a:lnTo>
                    <a:pt x="2596" y="2411"/>
                  </a:lnTo>
                  <a:cubicBezTo>
                    <a:pt x="2608" y="2406"/>
                    <a:pt x="2618" y="2404"/>
                    <a:pt x="2627" y="2404"/>
                  </a:cubicBezTo>
                  <a:cubicBezTo>
                    <a:pt x="2682" y="2404"/>
                    <a:pt x="2688" y="2486"/>
                    <a:pt x="2730" y="2497"/>
                  </a:cubicBezTo>
                  <a:lnTo>
                    <a:pt x="2841" y="2681"/>
                  </a:lnTo>
                  <a:cubicBezTo>
                    <a:pt x="2853" y="2729"/>
                    <a:pt x="2865" y="2778"/>
                    <a:pt x="2902" y="2803"/>
                  </a:cubicBezTo>
                  <a:cubicBezTo>
                    <a:pt x="2926" y="2840"/>
                    <a:pt x="2939" y="2889"/>
                    <a:pt x="2951" y="2925"/>
                  </a:cubicBezTo>
                  <a:cubicBezTo>
                    <a:pt x="2951" y="3011"/>
                    <a:pt x="3012" y="3048"/>
                    <a:pt x="3061" y="3097"/>
                  </a:cubicBezTo>
                  <a:cubicBezTo>
                    <a:pt x="3086" y="3195"/>
                    <a:pt x="3098" y="3280"/>
                    <a:pt x="3110" y="3378"/>
                  </a:cubicBezTo>
                  <a:cubicBezTo>
                    <a:pt x="3135" y="3464"/>
                    <a:pt x="3147" y="3562"/>
                    <a:pt x="3159" y="3648"/>
                  </a:cubicBezTo>
                  <a:cubicBezTo>
                    <a:pt x="3220" y="3611"/>
                    <a:pt x="3232" y="3574"/>
                    <a:pt x="3232" y="3550"/>
                  </a:cubicBezTo>
                  <a:cubicBezTo>
                    <a:pt x="3196" y="2987"/>
                    <a:pt x="3000" y="2436"/>
                    <a:pt x="2669" y="1983"/>
                  </a:cubicBezTo>
                  <a:cubicBezTo>
                    <a:pt x="2628" y="1920"/>
                    <a:pt x="2568" y="1840"/>
                    <a:pt x="2476" y="1840"/>
                  </a:cubicBezTo>
                  <a:cubicBezTo>
                    <a:pt x="2460" y="1840"/>
                    <a:pt x="2443" y="1842"/>
                    <a:pt x="2424" y="1848"/>
                  </a:cubicBezTo>
                  <a:cubicBezTo>
                    <a:pt x="2412" y="1860"/>
                    <a:pt x="2400" y="1872"/>
                    <a:pt x="2388" y="1897"/>
                  </a:cubicBezTo>
                  <a:cubicBezTo>
                    <a:pt x="2375" y="1885"/>
                    <a:pt x="2363" y="1860"/>
                    <a:pt x="2339" y="1836"/>
                  </a:cubicBezTo>
                  <a:cubicBezTo>
                    <a:pt x="2216" y="1689"/>
                    <a:pt x="2155" y="1481"/>
                    <a:pt x="1947" y="1407"/>
                  </a:cubicBezTo>
                  <a:cubicBezTo>
                    <a:pt x="1898" y="1334"/>
                    <a:pt x="1886" y="1248"/>
                    <a:pt x="1812" y="1199"/>
                  </a:cubicBezTo>
                  <a:cubicBezTo>
                    <a:pt x="1604" y="746"/>
                    <a:pt x="1212" y="403"/>
                    <a:pt x="735" y="281"/>
                  </a:cubicBezTo>
                  <a:cubicBezTo>
                    <a:pt x="555" y="141"/>
                    <a:pt x="383" y="1"/>
                    <a:pt x="1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5018;p36">
              <a:extLst>
                <a:ext uri="{FF2B5EF4-FFF2-40B4-BE49-F238E27FC236}">
                  <a16:creationId xmlns:a16="http://schemas.microsoft.com/office/drawing/2014/main" id="{AB9D1D5B-CE30-88E8-EEDB-E9483992FB55}"/>
                </a:ext>
              </a:extLst>
            </p:cNvPr>
            <p:cNvSpPr/>
            <p:nvPr/>
          </p:nvSpPr>
          <p:spPr>
            <a:xfrm>
              <a:off x="6498525" y="825450"/>
              <a:ext cx="3325" cy="1950"/>
            </a:xfrm>
            <a:custGeom>
              <a:avLst/>
              <a:gdLst/>
              <a:ahLst/>
              <a:cxnLst/>
              <a:rect l="l" t="t" r="r" b="b"/>
              <a:pathLst>
                <a:path w="133" h="78" extrusionOk="0">
                  <a:moveTo>
                    <a:pt x="84" y="1"/>
                  </a:moveTo>
                  <a:cubicBezTo>
                    <a:pt x="59" y="1"/>
                    <a:pt x="22" y="13"/>
                    <a:pt x="10" y="25"/>
                  </a:cubicBezTo>
                  <a:cubicBezTo>
                    <a:pt x="0" y="55"/>
                    <a:pt x="15" y="77"/>
                    <a:pt x="34" y="77"/>
                  </a:cubicBezTo>
                  <a:cubicBezTo>
                    <a:pt x="38" y="77"/>
                    <a:pt x="43" y="76"/>
                    <a:pt x="47" y="74"/>
                  </a:cubicBezTo>
                  <a:cubicBezTo>
                    <a:pt x="71" y="74"/>
                    <a:pt x="96" y="62"/>
                    <a:pt x="108" y="50"/>
                  </a:cubicBezTo>
                  <a:cubicBezTo>
                    <a:pt x="133" y="13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5019;p36">
              <a:extLst>
                <a:ext uri="{FF2B5EF4-FFF2-40B4-BE49-F238E27FC236}">
                  <a16:creationId xmlns:a16="http://schemas.microsoft.com/office/drawing/2014/main" id="{4CC47708-73B8-F3BB-4146-F58ABB06E269}"/>
                </a:ext>
              </a:extLst>
            </p:cNvPr>
            <p:cNvSpPr/>
            <p:nvPr/>
          </p:nvSpPr>
          <p:spPr>
            <a:xfrm>
              <a:off x="6529675" y="1125600"/>
              <a:ext cx="5550" cy="12700"/>
            </a:xfrm>
            <a:custGeom>
              <a:avLst/>
              <a:gdLst/>
              <a:ahLst/>
              <a:cxnLst/>
              <a:rect l="l" t="t" r="r" b="b"/>
              <a:pathLst>
                <a:path w="222" h="508" extrusionOk="0">
                  <a:moveTo>
                    <a:pt x="138" y="1"/>
                  </a:moveTo>
                  <a:cubicBezTo>
                    <a:pt x="117" y="1"/>
                    <a:pt x="97" y="60"/>
                    <a:pt x="86" y="92"/>
                  </a:cubicBezTo>
                  <a:cubicBezTo>
                    <a:pt x="25" y="226"/>
                    <a:pt x="1" y="373"/>
                    <a:pt x="25" y="508"/>
                  </a:cubicBezTo>
                  <a:cubicBezTo>
                    <a:pt x="86" y="410"/>
                    <a:pt x="123" y="300"/>
                    <a:pt x="135" y="177"/>
                  </a:cubicBezTo>
                  <a:cubicBezTo>
                    <a:pt x="160" y="128"/>
                    <a:pt x="221" y="55"/>
                    <a:pt x="148" y="6"/>
                  </a:cubicBezTo>
                  <a:cubicBezTo>
                    <a:pt x="144" y="2"/>
                    <a:pt x="141" y="1"/>
                    <a:pt x="1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5020;p36">
              <a:extLst>
                <a:ext uri="{FF2B5EF4-FFF2-40B4-BE49-F238E27FC236}">
                  <a16:creationId xmlns:a16="http://schemas.microsoft.com/office/drawing/2014/main" id="{1241DF5D-D56D-9D94-F077-425C94CD2B9D}"/>
                </a:ext>
              </a:extLst>
            </p:cNvPr>
            <p:cNvSpPr/>
            <p:nvPr/>
          </p:nvSpPr>
          <p:spPr>
            <a:xfrm>
              <a:off x="6326425" y="1189600"/>
              <a:ext cx="1875" cy="1350"/>
            </a:xfrm>
            <a:custGeom>
              <a:avLst/>
              <a:gdLst/>
              <a:ahLst/>
              <a:cxnLst/>
              <a:rect l="l" t="t" r="r" b="b"/>
              <a:pathLst>
                <a:path w="75" h="54" extrusionOk="0">
                  <a:moveTo>
                    <a:pt x="36" y="0"/>
                  </a:moveTo>
                  <a:cubicBezTo>
                    <a:pt x="20" y="0"/>
                    <a:pt x="1" y="11"/>
                    <a:pt x="1" y="29"/>
                  </a:cubicBezTo>
                  <a:cubicBezTo>
                    <a:pt x="1" y="42"/>
                    <a:pt x="13" y="54"/>
                    <a:pt x="25" y="54"/>
                  </a:cubicBezTo>
                  <a:cubicBezTo>
                    <a:pt x="37" y="54"/>
                    <a:pt x="50" y="42"/>
                    <a:pt x="62" y="29"/>
                  </a:cubicBezTo>
                  <a:cubicBezTo>
                    <a:pt x="74" y="29"/>
                    <a:pt x="50" y="5"/>
                    <a:pt x="50" y="5"/>
                  </a:cubicBezTo>
                  <a:cubicBezTo>
                    <a:pt x="46" y="2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5021;p36">
              <a:extLst>
                <a:ext uri="{FF2B5EF4-FFF2-40B4-BE49-F238E27FC236}">
                  <a16:creationId xmlns:a16="http://schemas.microsoft.com/office/drawing/2014/main" id="{E0FC4648-2E1A-8D8C-E696-F8409F869B63}"/>
                </a:ext>
              </a:extLst>
            </p:cNvPr>
            <p:cNvSpPr/>
            <p:nvPr/>
          </p:nvSpPr>
          <p:spPr>
            <a:xfrm>
              <a:off x="6425600" y="904600"/>
              <a:ext cx="5550" cy="3025"/>
            </a:xfrm>
            <a:custGeom>
              <a:avLst/>
              <a:gdLst/>
              <a:ahLst/>
              <a:cxnLst/>
              <a:rect l="l" t="t" r="r" b="b"/>
              <a:pathLst>
                <a:path w="222" h="121" extrusionOk="0">
                  <a:moveTo>
                    <a:pt x="128" y="0"/>
                  </a:moveTo>
                  <a:cubicBezTo>
                    <a:pt x="86" y="0"/>
                    <a:pt x="43" y="21"/>
                    <a:pt x="1" y="42"/>
                  </a:cubicBezTo>
                  <a:cubicBezTo>
                    <a:pt x="30" y="100"/>
                    <a:pt x="60" y="120"/>
                    <a:pt x="91" y="120"/>
                  </a:cubicBezTo>
                  <a:cubicBezTo>
                    <a:pt x="138" y="120"/>
                    <a:pt x="184" y="72"/>
                    <a:pt x="221" y="42"/>
                  </a:cubicBezTo>
                  <a:cubicBezTo>
                    <a:pt x="190" y="11"/>
                    <a:pt x="159" y="0"/>
                    <a:pt x="1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5022;p36">
              <a:extLst>
                <a:ext uri="{FF2B5EF4-FFF2-40B4-BE49-F238E27FC236}">
                  <a16:creationId xmlns:a16="http://schemas.microsoft.com/office/drawing/2014/main" id="{193113FF-5504-6314-ACC3-923E9F5AD0C5}"/>
                </a:ext>
              </a:extLst>
            </p:cNvPr>
            <p:cNvSpPr/>
            <p:nvPr/>
          </p:nvSpPr>
          <p:spPr>
            <a:xfrm>
              <a:off x="6500600" y="908400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1"/>
                  </a:moveTo>
                  <a:cubicBezTo>
                    <a:pt x="1" y="13"/>
                    <a:pt x="1" y="25"/>
                    <a:pt x="1" y="37"/>
                  </a:cubicBezTo>
                  <a:lnTo>
                    <a:pt x="37" y="37"/>
                  </a:lnTo>
                  <a:cubicBezTo>
                    <a:pt x="37" y="25"/>
                    <a:pt x="25" y="13"/>
                    <a:pt x="25" y="13"/>
                  </a:cubicBezTo>
                  <a:cubicBezTo>
                    <a:pt x="25" y="1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5023;p36">
              <a:extLst>
                <a:ext uri="{FF2B5EF4-FFF2-40B4-BE49-F238E27FC236}">
                  <a16:creationId xmlns:a16="http://schemas.microsoft.com/office/drawing/2014/main" id="{3A05297E-EE3B-46FA-669E-EB0A279A4E59}"/>
                </a:ext>
              </a:extLst>
            </p:cNvPr>
            <p:cNvSpPr/>
            <p:nvPr/>
          </p:nvSpPr>
          <p:spPr>
            <a:xfrm>
              <a:off x="6578350" y="1455975"/>
              <a:ext cx="3700" cy="1525"/>
            </a:xfrm>
            <a:custGeom>
              <a:avLst/>
              <a:gdLst/>
              <a:ahLst/>
              <a:cxnLst/>
              <a:rect l="l" t="t" r="r" b="b"/>
              <a:pathLst>
                <a:path w="148" h="61" extrusionOk="0">
                  <a:moveTo>
                    <a:pt x="94" y="0"/>
                  </a:moveTo>
                  <a:cubicBezTo>
                    <a:pt x="67" y="0"/>
                    <a:pt x="36" y="7"/>
                    <a:pt x="1" y="14"/>
                  </a:cubicBezTo>
                  <a:cubicBezTo>
                    <a:pt x="31" y="45"/>
                    <a:pt x="59" y="60"/>
                    <a:pt x="83" y="60"/>
                  </a:cubicBezTo>
                  <a:cubicBezTo>
                    <a:pt x="108" y="60"/>
                    <a:pt x="129" y="45"/>
                    <a:pt x="147" y="14"/>
                  </a:cubicBezTo>
                  <a:cubicBezTo>
                    <a:pt x="132" y="4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5024;p36">
              <a:extLst>
                <a:ext uri="{FF2B5EF4-FFF2-40B4-BE49-F238E27FC236}">
                  <a16:creationId xmlns:a16="http://schemas.microsoft.com/office/drawing/2014/main" id="{FD2A83FA-1D6E-F1FB-35A5-82C9DC8B1A69}"/>
                </a:ext>
              </a:extLst>
            </p:cNvPr>
            <p:cNvSpPr/>
            <p:nvPr/>
          </p:nvSpPr>
          <p:spPr>
            <a:xfrm>
              <a:off x="6472125" y="1251550"/>
              <a:ext cx="3700" cy="7975"/>
            </a:xfrm>
            <a:custGeom>
              <a:avLst/>
              <a:gdLst/>
              <a:ahLst/>
              <a:cxnLst/>
              <a:rect l="l" t="t" r="r" b="b"/>
              <a:pathLst>
                <a:path w="148" h="319" extrusionOk="0">
                  <a:moveTo>
                    <a:pt x="13" y="0"/>
                  </a:moveTo>
                  <a:cubicBezTo>
                    <a:pt x="1" y="74"/>
                    <a:pt x="50" y="135"/>
                    <a:pt x="50" y="196"/>
                  </a:cubicBezTo>
                  <a:cubicBezTo>
                    <a:pt x="74" y="245"/>
                    <a:pt x="62" y="294"/>
                    <a:pt x="136" y="318"/>
                  </a:cubicBezTo>
                  <a:cubicBezTo>
                    <a:pt x="148" y="257"/>
                    <a:pt x="136" y="196"/>
                    <a:pt x="99" y="159"/>
                  </a:cubicBezTo>
                  <a:cubicBezTo>
                    <a:pt x="87" y="98"/>
                    <a:pt x="123" y="25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5025;p36">
              <a:extLst>
                <a:ext uri="{FF2B5EF4-FFF2-40B4-BE49-F238E27FC236}">
                  <a16:creationId xmlns:a16="http://schemas.microsoft.com/office/drawing/2014/main" id="{F51FD2AA-7B01-12C7-3668-B60458FC8F2B}"/>
                </a:ext>
              </a:extLst>
            </p:cNvPr>
            <p:cNvSpPr/>
            <p:nvPr/>
          </p:nvSpPr>
          <p:spPr>
            <a:xfrm>
              <a:off x="6378775" y="1014625"/>
              <a:ext cx="16850" cy="9275"/>
            </a:xfrm>
            <a:custGeom>
              <a:avLst/>
              <a:gdLst/>
              <a:ahLst/>
              <a:cxnLst/>
              <a:rect l="l" t="t" r="r" b="b"/>
              <a:pathLst>
                <a:path w="674" h="371" extrusionOk="0">
                  <a:moveTo>
                    <a:pt x="674" y="0"/>
                  </a:moveTo>
                  <a:cubicBezTo>
                    <a:pt x="600" y="0"/>
                    <a:pt x="527" y="37"/>
                    <a:pt x="490" y="98"/>
                  </a:cubicBezTo>
                  <a:lnTo>
                    <a:pt x="478" y="98"/>
                  </a:lnTo>
                  <a:lnTo>
                    <a:pt x="368" y="159"/>
                  </a:lnTo>
                  <a:cubicBezTo>
                    <a:pt x="282" y="196"/>
                    <a:pt x="196" y="208"/>
                    <a:pt x="147" y="282"/>
                  </a:cubicBezTo>
                  <a:cubicBezTo>
                    <a:pt x="86" y="282"/>
                    <a:pt x="25" y="282"/>
                    <a:pt x="0" y="355"/>
                  </a:cubicBezTo>
                  <a:cubicBezTo>
                    <a:pt x="18" y="366"/>
                    <a:pt x="34" y="370"/>
                    <a:pt x="49" y="370"/>
                  </a:cubicBezTo>
                  <a:cubicBezTo>
                    <a:pt x="88" y="370"/>
                    <a:pt x="118" y="341"/>
                    <a:pt x="135" y="306"/>
                  </a:cubicBezTo>
                  <a:cubicBezTo>
                    <a:pt x="245" y="306"/>
                    <a:pt x="343" y="270"/>
                    <a:pt x="405" y="196"/>
                  </a:cubicBezTo>
                  <a:lnTo>
                    <a:pt x="527" y="135"/>
                  </a:lnTo>
                  <a:cubicBezTo>
                    <a:pt x="588" y="111"/>
                    <a:pt x="662" y="98"/>
                    <a:pt x="6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5026;p36">
              <a:extLst>
                <a:ext uri="{FF2B5EF4-FFF2-40B4-BE49-F238E27FC236}">
                  <a16:creationId xmlns:a16="http://schemas.microsoft.com/office/drawing/2014/main" id="{5458F655-B8E4-C734-B819-054A923BBB9D}"/>
                </a:ext>
              </a:extLst>
            </p:cNvPr>
            <p:cNvSpPr/>
            <p:nvPr/>
          </p:nvSpPr>
          <p:spPr>
            <a:xfrm>
              <a:off x="6601300" y="1420750"/>
              <a:ext cx="1875" cy="2225"/>
            </a:xfrm>
            <a:custGeom>
              <a:avLst/>
              <a:gdLst/>
              <a:ahLst/>
              <a:cxnLst/>
              <a:rect l="l" t="t" r="r" b="b"/>
              <a:pathLst>
                <a:path w="75" h="89" extrusionOk="0">
                  <a:moveTo>
                    <a:pt x="43" y="1"/>
                  </a:moveTo>
                  <a:cubicBezTo>
                    <a:pt x="38" y="1"/>
                    <a:pt x="32" y="1"/>
                    <a:pt x="25" y="3"/>
                  </a:cubicBezTo>
                  <a:cubicBezTo>
                    <a:pt x="13" y="3"/>
                    <a:pt x="1" y="15"/>
                    <a:pt x="1" y="40"/>
                  </a:cubicBezTo>
                  <a:cubicBezTo>
                    <a:pt x="1" y="64"/>
                    <a:pt x="1" y="89"/>
                    <a:pt x="38" y="89"/>
                  </a:cubicBezTo>
                  <a:cubicBezTo>
                    <a:pt x="74" y="89"/>
                    <a:pt x="62" y="64"/>
                    <a:pt x="74" y="64"/>
                  </a:cubicBezTo>
                  <a:cubicBezTo>
                    <a:pt x="74" y="32"/>
                    <a:pt x="74" y="1"/>
                    <a:pt x="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5027;p36">
              <a:extLst>
                <a:ext uri="{FF2B5EF4-FFF2-40B4-BE49-F238E27FC236}">
                  <a16:creationId xmlns:a16="http://schemas.microsoft.com/office/drawing/2014/main" id="{5D94BAB3-039D-E8A5-DB85-25D93EAB47AD}"/>
                </a:ext>
              </a:extLst>
            </p:cNvPr>
            <p:cNvSpPr/>
            <p:nvPr/>
          </p:nvSpPr>
          <p:spPr>
            <a:xfrm>
              <a:off x="6546200" y="995600"/>
              <a:ext cx="15950" cy="15075"/>
            </a:xfrm>
            <a:custGeom>
              <a:avLst/>
              <a:gdLst/>
              <a:ahLst/>
              <a:cxnLst/>
              <a:rect l="l" t="t" r="r" b="b"/>
              <a:pathLst>
                <a:path w="638" h="603" extrusionOk="0">
                  <a:moveTo>
                    <a:pt x="35" y="0"/>
                  </a:moveTo>
                  <a:cubicBezTo>
                    <a:pt x="24" y="0"/>
                    <a:pt x="12" y="1"/>
                    <a:pt x="1" y="2"/>
                  </a:cubicBezTo>
                  <a:lnTo>
                    <a:pt x="246" y="174"/>
                  </a:lnTo>
                  <a:lnTo>
                    <a:pt x="381" y="308"/>
                  </a:lnTo>
                  <a:lnTo>
                    <a:pt x="503" y="480"/>
                  </a:lnTo>
                  <a:cubicBezTo>
                    <a:pt x="540" y="529"/>
                    <a:pt x="552" y="590"/>
                    <a:pt x="638" y="602"/>
                  </a:cubicBezTo>
                  <a:cubicBezTo>
                    <a:pt x="638" y="541"/>
                    <a:pt x="601" y="467"/>
                    <a:pt x="552" y="431"/>
                  </a:cubicBezTo>
                  <a:cubicBezTo>
                    <a:pt x="515" y="357"/>
                    <a:pt x="478" y="308"/>
                    <a:pt x="417" y="259"/>
                  </a:cubicBezTo>
                  <a:cubicBezTo>
                    <a:pt x="393" y="198"/>
                    <a:pt x="356" y="149"/>
                    <a:pt x="295" y="125"/>
                  </a:cubicBezTo>
                  <a:cubicBezTo>
                    <a:pt x="240" y="48"/>
                    <a:pt x="135" y="0"/>
                    <a:pt x="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5028;p36">
              <a:extLst>
                <a:ext uri="{FF2B5EF4-FFF2-40B4-BE49-F238E27FC236}">
                  <a16:creationId xmlns:a16="http://schemas.microsoft.com/office/drawing/2014/main" id="{527AF435-B0A4-0E95-640E-E87B27E3DF55}"/>
                </a:ext>
              </a:extLst>
            </p:cNvPr>
            <p:cNvSpPr/>
            <p:nvPr/>
          </p:nvSpPr>
          <p:spPr>
            <a:xfrm>
              <a:off x="6651200" y="1235925"/>
              <a:ext cx="2475" cy="3100"/>
            </a:xfrm>
            <a:custGeom>
              <a:avLst/>
              <a:gdLst/>
              <a:ahLst/>
              <a:cxnLst/>
              <a:rect l="l" t="t" r="r" b="b"/>
              <a:pathLst>
                <a:path w="99" h="124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37"/>
                    <a:pt x="13" y="99"/>
                    <a:pt x="62" y="123"/>
                  </a:cubicBezTo>
                  <a:cubicBezTo>
                    <a:pt x="99" y="86"/>
                    <a:pt x="86" y="25"/>
                    <a:pt x="3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5029;p36">
              <a:extLst>
                <a:ext uri="{FF2B5EF4-FFF2-40B4-BE49-F238E27FC236}">
                  <a16:creationId xmlns:a16="http://schemas.microsoft.com/office/drawing/2014/main" id="{34855727-656F-1024-E222-39EB4DDA2D1F}"/>
                </a:ext>
              </a:extLst>
            </p:cNvPr>
            <p:cNvSpPr/>
            <p:nvPr/>
          </p:nvSpPr>
          <p:spPr>
            <a:xfrm>
              <a:off x="6441525" y="878925"/>
              <a:ext cx="2475" cy="3000"/>
            </a:xfrm>
            <a:custGeom>
              <a:avLst/>
              <a:gdLst/>
              <a:ahLst/>
              <a:cxnLst/>
              <a:rect l="l" t="t" r="r" b="b"/>
              <a:pathLst>
                <a:path w="99" h="120" extrusionOk="0">
                  <a:moveTo>
                    <a:pt x="74" y="1"/>
                  </a:moveTo>
                  <a:cubicBezTo>
                    <a:pt x="70" y="1"/>
                    <a:pt x="66" y="2"/>
                    <a:pt x="62" y="4"/>
                  </a:cubicBezTo>
                  <a:cubicBezTo>
                    <a:pt x="25" y="16"/>
                    <a:pt x="1" y="53"/>
                    <a:pt x="1" y="90"/>
                  </a:cubicBezTo>
                  <a:cubicBezTo>
                    <a:pt x="1" y="108"/>
                    <a:pt x="7" y="119"/>
                    <a:pt x="25" y="119"/>
                  </a:cubicBezTo>
                  <a:cubicBezTo>
                    <a:pt x="32" y="119"/>
                    <a:pt x="40" y="118"/>
                    <a:pt x="49" y="114"/>
                  </a:cubicBezTo>
                  <a:cubicBezTo>
                    <a:pt x="74" y="102"/>
                    <a:pt x="98" y="78"/>
                    <a:pt x="98" y="41"/>
                  </a:cubicBezTo>
                  <a:cubicBezTo>
                    <a:pt x="98" y="21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5030;p36">
              <a:extLst>
                <a:ext uri="{FF2B5EF4-FFF2-40B4-BE49-F238E27FC236}">
                  <a16:creationId xmlns:a16="http://schemas.microsoft.com/office/drawing/2014/main" id="{B1DE74F5-C5F7-73C8-FB40-C570F8310AA3}"/>
                </a:ext>
              </a:extLst>
            </p:cNvPr>
            <p:cNvSpPr/>
            <p:nvPr/>
          </p:nvSpPr>
          <p:spPr>
            <a:xfrm>
              <a:off x="6604075" y="1489675"/>
              <a:ext cx="3675" cy="21150"/>
            </a:xfrm>
            <a:custGeom>
              <a:avLst/>
              <a:gdLst/>
              <a:ahLst/>
              <a:cxnLst/>
              <a:rect l="l" t="t" r="r" b="b"/>
              <a:pathLst>
                <a:path w="147" h="846" extrusionOk="0">
                  <a:moveTo>
                    <a:pt x="110" y="1"/>
                  </a:moveTo>
                  <a:lnTo>
                    <a:pt x="98" y="74"/>
                  </a:lnTo>
                  <a:cubicBezTo>
                    <a:pt x="25" y="319"/>
                    <a:pt x="0" y="589"/>
                    <a:pt x="49" y="846"/>
                  </a:cubicBezTo>
                  <a:cubicBezTo>
                    <a:pt x="110" y="638"/>
                    <a:pt x="135" y="417"/>
                    <a:pt x="135" y="209"/>
                  </a:cubicBezTo>
                  <a:cubicBezTo>
                    <a:pt x="123" y="197"/>
                    <a:pt x="123" y="172"/>
                    <a:pt x="123" y="160"/>
                  </a:cubicBezTo>
                  <a:lnTo>
                    <a:pt x="123" y="160"/>
                  </a:lnTo>
                  <a:cubicBezTo>
                    <a:pt x="123" y="172"/>
                    <a:pt x="135" y="197"/>
                    <a:pt x="135" y="209"/>
                  </a:cubicBezTo>
                  <a:cubicBezTo>
                    <a:pt x="135" y="148"/>
                    <a:pt x="147" y="87"/>
                    <a:pt x="147" y="25"/>
                  </a:cubicBezTo>
                  <a:cubicBezTo>
                    <a:pt x="147" y="13"/>
                    <a:pt x="123" y="13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5031;p36">
              <a:extLst>
                <a:ext uri="{FF2B5EF4-FFF2-40B4-BE49-F238E27FC236}">
                  <a16:creationId xmlns:a16="http://schemas.microsoft.com/office/drawing/2014/main" id="{32F80505-E790-1333-399A-AFE18D23B7CC}"/>
                </a:ext>
              </a:extLst>
            </p:cNvPr>
            <p:cNvSpPr/>
            <p:nvPr/>
          </p:nvSpPr>
          <p:spPr>
            <a:xfrm>
              <a:off x="6483150" y="855925"/>
              <a:ext cx="8600" cy="12925"/>
            </a:xfrm>
            <a:custGeom>
              <a:avLst/>
              <a:gdLst/>
              <a:ahLst/>
              <a:cxnLst/>
              <a:rect l="l" t="t" r="r" b="b"/>
              <a:pathLst>
                <a:path w="344" h="517" extrusionOk="0">
                  <a:moveTo>
                    <a:pt x="66" y="0"/>
                  </a:moveTo>
                  <a:cubicBezTo>
                    <a:pt x="61" y="0"/>
                    <a:pt x="55" y="2"/>
                    <a:pt x="50" y="6"/>
                  </a:cubicBezTo>
                  <a:cubicBezTo>
                    <a:pt x="1" y="55"/>
                    <a:pt x="25" y="128"/>
                    <a:pt x="74" y="177"/>
                  </a:cubicBezTo>
                  <a:cubicBezTo>
                    <a:pt x="99" y="288"/>
                    <a:pt x="148" y="386"/>
                    <a:pt x="221" y="471"/>
                  </a:cubicBezTo>
                  <a:cubicBezTo>
                    <a:pt x="230" y="490"/>
                    <a:pt x="247" y="516"/>
                    <a:pt x="276" y="516"/>
                  </a:cubicBezTo>
                  <a:cubicBezTo>
                    <a:pt x="285" y="516"/>
                    <a:pt x="295" y="514"/>
                    <a:pt x="307" y="508"/>
                  </a:cubicBezTo>
                  <a:cubicBezTo>
                    <a:pt x="344" y="483"/>
                    <a:pt x="331" y="434"/>
                    <a:pt x="307" y="398"/>
                  </a:cubicBezTo>
                  <a:cubicBezTo>
                    <a:pt x="221" y="300"/>
                    <a:pt x="160" y="202"/>
                    <a:pt x="111" y="92"/>
                  </a:cubicBezTo>
                  <a:cubicBezTo>
                    <a:pt x="111" y="50"/>
                    <a:pt x="93" y="0"/>
                    <a:pt x="6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5032;p36">
              <a:extLst>
                <a:ext uri="{FF2B5EF4-FFF2-40B4-BE49-F238E27FC236}">
                  <a16:creationId xmlns:a16="http://schemas.microsoft.com/office/drawing/2014/main" id="{9EF15271-3FEC-42E0-EE96-E9D89C7B8CB0}"/>
                </a:ext>
              </a:extLst>
            </p:cNvPr>
            <p:cNvSpPr/>
            <p:nvPr/>
          </p:nvSpPr>
          <p:spPr>
            <a:xfrm>
              <a:off x="6595800" y="1370525"/>
              <a:ext cx="2775" cy="2550"/>
            </a:xfrm>
            <a:custGeom>
              <a:avLst/>
              <a:gdLst/>
              <a:ahLst/>
              <a:cxnLst/>
              <a:rect l="l" t="t" r="r" b="b"/>
              <a:pathLst>
                <a:path w="111" h="102" extrusionOk="0">
                  <a:moveTo>
                    <a:pt x="55" y="1"/>
                  </a:moveTo>
                  <a:cubicBezTo>
                    <a:pt x="25" y="1"/>
                    <a:pt x="0" y="23"/>
                    <a:pt x="0" y="53"/>
                  </a:cubicBezTo>
                  <a:cubicBezTo>
                    <a:pt x="0" y="65"/>
                    <a:pt x="13" y="102"/>
                    <a:pt x="25" y="102"/>
                  </a:cubicBezTo>
                  <a:cubicBezTo>
                    <a:pt x="62" y="102"/>
                    <a:pt x="86" y="77"/>
                    <a:pt x="98" y="41"/>
                  </a:cubicBezTo>
                  <a:cubicBezTo>
                    <a:pt x="111" y="16"/>
                    <a:pt x="98" y="4"/>
                    <a:pt x="74" y="4"/>
                  </a:cubicBezTo>
                  <a:cubicBezTo>
                    <a:pt x="67" y="2"/>
                    <a:pt x="61" y="1"/>
                    <a:pt x="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5033;p36">
              <a:extLst>
                <a:ext uri="{FF2B5EF4-FFF2-40B4-BE49-F238E27FC236}">
                  <a16:creationId xmlns:a16="http://schemas.microsoft.com/office/drawing/2014/main" id="{E879E7B5-C97E-B08C-C3FD-1842C9591708}"/>
                </a:ext>
              </a:extLst>
            </p:cNvPr>
            <p:cNvSpPr/>
            <p:nvPr/>
          </p:nvSpPr>
          <p:spPr>
            <a:xfrm>
              <a:off x="6429900" y="1145200"/>
              <a:ext cx="34300" cy="33875"/>
            </a:xfrm>
            <a:custGeom>
              <a:avLst/>
              <a:gdLst/>
              <a:ahLst/>
              <a:cxnLst/>
              <a:rect l="l" t="t" r="r" b="b"/>
              <a:pathLst>
                <a:path w="1372" h="1355" extrusionOk="0">
                  <a:moveTo>
                    <a:pt x="157" y="0"/>
                  </a:moveTo>
                  <a:cubicBezTo>
                    <a:pt x="111" y="0"/>
                    <a:pt x="84" y="23"/>
                    <a:pt x="0" y="116"/>
                  </a:cubicBezTo>
                  <a:cubicBezTo>
                    <a:pt x="39" y="109"/>
                    <a:pt x="77" y="106"/>
                    <a:pt x="112" y="106"/>
                  </a:cubicBezTo>
                  <a:cubicBezTo>
                    <a:pt x="343" y="106"/>
                    <a:pt x="502" y="235"/>
                    <a:pt x="661" y="373"/>
                  </a:cubicBezTo>
                  <a:cubicBezTo>
                    <a:pt x="931" y="630"/>
                    <a:pt x="1139" y="936"/>
                    <a:pt x="1261" y="1291"/>
                  </a:cubicBezTo>
                  <a:cubicBezTo>
                    <a:pt x="1261" y="1323"/>
                    <a:pt x="1280" y="1355"/>
                    <a:pt x="1301" y="1355"/>
                  </a:cubicBezTo>
                  <a:cubicBezTo>
                    <a:pt x="1304" y="1355"/>
                    <a:pt x="1307" y="1354"/>
                    <a:pt x="1310" y="1352"/>
                  </a:cubicBezTo>
                  <a:cubicBezTo>
                    <a:pt x="1372" y="1303"/>
                    <a:pt x="1335" y="1254"/>
                    <a:pt x="1310" y="1193"/>
                  </a:cubicBezTo>
                  <a:cubicBezTo>
                    <a:pt x="1176" y="801"/>
                    <a:pt x="943" y="458"/>
                    <a:pt x="612" y="201"/>
                  </a:cubicBezTo>
                  <a:cubicBezTo>
                    <a:pt x="502" y="103"/>
                    <a:pt x="355" y="30"/>
                    <a:pt x="208" y="5"/>
                  </a:cubicBezTo>
                  <a:cubicBezTo>
                    <a:pt x="188" y="3"/>
                    <a:pt x="171" y="0"/>
                    <a:pt x="1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5034;p36">
              <a:extLst>
                <a:ext uri="{FF2B5EF4-FFF2-40B4-BE49-F238E27FC236}">
                  <a16:creationId xmlns:a16="http://schemas.microsoft.com/office/drawing/2014/main" id="{F22F51FF-C10D-6576-BE57-F26B4D4AEB76}"/>
                </a:ext>
              </a:extLst>
            </p:cNvPr>
            <p:cNvSpPr/>
            <p:nvPr/>
          </p:nvSpPr>
          <p:spPr>
            <a:xfrm>
              <a:off x="6492025" y="961975"/>
              <a:ext cx="8600" cy="11100"/>
            </a:xfrm>
            <a:custGeom>
              <a:avLst/>
              <a:gdLst/>
              <a:ahLst/>
              <a:cxnLst/>
              <a:rect l="l" t="t" r="r" b="b"/>
              <a:pathLst>
                <a:path w="344" h="444" extrusionOk="0">
                  <a:moveTo>
                    <a:pt x="148" y="0"/>
                  </a:moveTo>
                  <a:cubicBezTo>
                    <a:pt x="184" y="98"/>
                    <a:pt x="172" y="208"/>
                    <a:pt x="111" y="294"/>
                  </a:cubicBezTo>
                  <a:cubicBezTo>
                    <a:pt x="74" y="331"/>
                    <a:pt x="1" y="380"/>
                    <a:pt x="62" y="429"/>
                  </a:cubicBezTo>
                  <a:cubicBezTo>
                    <a:pt x="75" y="439"/>
                    <a:pt x="86" y="444"/>
                    <a:pt x="96" y="444"/>
                  </a:cubicBezTo>
                  <a:cubicBezTo>
                    <a:pt x="134" y="444"/>
                    <a:pt x="153" y="384"/>
                    <a:pt x="172" y="355"/>
                  </a:cubicBezTo>
                  <a:cubicBezTo>
                    <a:pt x="295" y="257"/>
                    <a:pt x="344" y="160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5035;p36">
              <a:extLst>
                <a:ext uri="{FF2B5EF4-FFF2-40B4-BE49-F238E27FC236}">
                  <a16:creationId xmlns:a16="http://schemas.microsoft.com/office/drawing/2014/main" id="{35081C97-4CB7-F6B5-0B4E-4240D904EAEB}"/>
                </a:ext>
              </a:extLst>
            </p:cNvPr>
            <p:cNvSpPr/>
            <p:nvPr/>
          </p:nvSpPr>
          <p:spPr>
            <a:xfrm>
              <a:off x="6427150" y="1156350"/>
              <a:ext cx="30625" cy="33275"/>
            </a:xfrm>
            <a:custGeom>
              <a:avLst/>
              <a:gdLst/>
              <a:ahLst/>
              <a:cxnLst/>
              <a:rect l="l" t="t" r="r" b="b"/>
              <a:pathLst>
                <a:path w="1225" h="1331" extrusionOk="0">
                  <a:moveTo>
                    <a:pt x="144" y="1"/>
                  </a:moveTo>
                  <a:cubicBezTo>
                    <a:pt x="94" y="1"/>
                    <a:pt x="43" y="17"/>
                    <a:pt x="0" y="49"/>
                  </a:cubicBezTo>
                  <a:cubicBezTo>
                    <a:pt x="600" y="257"/>
                    <a:pt x="894" y="747"/>
                    <a:pt x="1126" y="1274"/>
                  </a:cubicBezTo>
                  <a:cubicBezTo>
                    <a:pt x="1126" y="1302"/>
                    <a:pt x="1141" y="1331"/>
                    <a:pt x="1153" y="1331"/>
                  </a:cubicBezTo>
                  <a:cubicBezTo>
                    <a:pt x="1157" y="1331"/>
                    <a:pt x="1160" y="1328"/>
                    <a:pt x="1163" y="1323"/>
                  </a:cubicBezTo>
                  <a:cubicBezTo>
                    <a:pt x="1224" y="1286"/>
                    <a:pt x="1200" y="1237"/>
                    <a:pt x="1163" y="1188"/>
                  </a:cubicBezTo>
                  <a:cubicBezTo>
                    <a:pt x="1016" y="723"/>
                    <a:pt x="722" y="331"/>
                    <a:pt x="318" y="74"/>
                  </a:cubicBezTo>
                  <a:cubicBezTo>
                    <a:pt x="271" y="26"/>
                    <a:pt x="208" y="1"/>
                    <a:pt x="1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5036;p36">
              <a:extLst>
                <a:ext uri="{FF2B5EF4-FFF2-40B4-BE49-F238E27FC236}">
                  <a16:creationId xmlns:a16="http://schemas.microsoft.com/office/drawing/2014/main" id="{749B541D-636D-3654-7D26-520B4EA00BCF}"/>
                </a:ext>
              </a:extLst>
            </p:cNvPr>
            <p:cNvSpPr/>
            <p:nvPr/>
          </p:nvSpPr>
          <p:spPr>
            <a:xfrm>
              <a:off x="6649675" y="1229200"/>
              <a:ext cx="1250" cy="2775"/>
            </a:xfrm>
            <a:custGeom>
              <a:avLst/>
              <a:gdLst/>
              <a:ahLst/>
              <a:cxnLst/>
              <a:rect l="l" t="t" r="r" b="b"/>
              <a:pathLst>
                <a:path w="50" h="111" extrusionOk="0">
                  <a:moveTo>
                    <a:pt x="13" y="0"/>
                  </a:moveTo>
                  <a:cubicBezTo>
                    <a:pt x="13" y="37"/>
                    <a:pt x="0" y="49"/>
                    <a:pt x="13" y="74"/>
                  </a:cubicBezTo>
                  <a:cubicBezTo>
                    <a:pt x="25" y="86"/>
                    <a:pt x="37" y="98"/>
                    <a:pt x="49" y="111"/>
                  </a:cubicBezTo>
                  <a:cubicBezTo>
                    <a:pt x="49" y="86"/>
                    <a:pt x="49" y="74"/>
                    <a:pt x="49" y="62"/>
                  </a:cubicBezTo>
                  <a:cubicBezTo>
                    <a:pt x="37" y="37"/>
                    <a:pt x="25" y="13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5037;p36">
              <a:extLst>
                <a:ext uri="{FF2B5EF4-FFF2-40B4-BE49-F238E27FC236}">
                  <a16:creationId xmlns:a16="http://schemas.microsoft.com/office/drawing/2014/main" id="{A6EF4614-CF55-8CC3-3638-A52FDE698A83}"/>
                </a:ext>
              </a:extLst>
            </p:cNvPr>
            <p:cNvSpPr/>
            <p:nvPr/>
          </p:nvSpPr>
          <p:spPr>
            <a:xfrm>
              <a:off x="6606200" y="1457550"/>
              <a:ext cx="2775" cy="6450"/>
            </a:xfrm>
            <a:custGeom>
              <a:avLst/>
              <a:gdLst/>
              <a:ahLst/>
              <a:cxnLst/>
              <a:rect l="l" t="t" r="r" b="b"/>
              <a:pathLst>
                <a:path w="111" h="258" extrusionOk="0">
                  <a:moveTo>
                    <a:pt x="80" y="92"/>
                  </a:moveTo>
                  <a:lnTo>
                    <a:pt x="74" y="110"/>
                  </a:lnTo>
                  <a:cubicBezTo>
                    <a:pt x="74" y="104"/>
                    <a:pt x="77" y="98"/>
                    <a:pt x="80" y="92"/>
                  </a:cubicBezTo>
                  <a:close/>
                  <a:moveTo>
                    <a:pt x="50" y="0"/>
                  </a:moveTo>
                  <a:cubicBezTo>
                    <a:pt x="38" y="0"/>
                    <a:pt x="13" y="25"/>
                    <a:pt x="13" y="49"/>
                  </a:cubicBezTo>
                  <a:cubicBezTo>
                    <a:pt x="1" y="110"/>
                    <a:pt x="25" y="159"/>
                    <a:pt x="50" y="208"/>
                  </a:cubicBezTo>
                  <a:lnTo>
                    <a:pt x="62" y="257"/>
                  </a:lnTo>
                  <a:cubicBezTo>
                    <a:pt x="74" y="245"/>
                    <a:pt x="111" y="245"/>
                    <a:pt x="111" y="233"/>
                  </a:cubicBezTo>
                  <a:cubicBezTo>
                    <a:pt x="111" y="172"/>
                    <a:pt x="99" y="123"/>
                    <a:pt x="86" y="74"/>
                  </a:cubicBezTo>
                  <a:cubicBezTo>
                    <a:pt x="74" y="49"/>
                    <a:pt x="74" y="13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5038;p36">
              <a:extLst>
                <a:ext uri="{FF2B5EF4-FFF2-40B4-BE49-F238E27FC236}">
                  <a16:creationId xmlns:a16="http://schemas.microsoft.com/office/drawing/2014/main" id="{3E6CA706-3F89-E48F-6F5F-DB0B7C450653}"/>
                </a:ext>
              </a:extLst>
            </p:cNvPr>
            <p:cNvSpPr/>
            <p:nvPr/>
          </p:nvSpPr>
          <p:spPr>
            <a:xfrm>
              <a:off x="6361025" y="1125725"/>
              <a:ext cx="20825" cy="17450"/>
            </a:xfrm>
            <a:custGeom>
              <a:avLst/>
              <a:gdLst/>
              <a:ahLst/>
              <a:cxnLst/>
              <a:rect l="l" t="t" r="r" b="b"/>
              <a:pathLst>
                <a:path w="833" h="698" extrusionOk="0">
                  <a:moveTo>
                    <a:pt x="796" y="1"/>
                  </a:moveTo>
                  <a:cubicBezTo>
                    <a:pt x="723" y="25"/>
                    <a:pt x="710" y="87"/>
                    <a:pt x="686" y="136"/>
                  </a:cubicBezTo>
                  <a:cubicBezTo>
                    <a:pt x="527" y="319"/>
                    <a:pt x="331" y="478"/>
                    <a:pt x="123" y="601"/>
                  </a:cubicBezTo>
                  <a:cubicBezTo>
                    <a:pt x="74" y="613"/>
                    <a:pt x="0" y="638"/>
                    <a:pt x="25" y="674"/>
                  </a:cubicBezTo>
                  <a:cubicBezTo>
                    <a:pt x="33" y="691"/>
                    <a:pt x="48" y="698"/>
                    <a:pt x="64" y="698"/>
                  </a:cubicBezTo>
                  <a:cubicBezTo>
                    <a:pt x="96" y="698"/>
                    <a:pt x="135" y="674"/>
                    <a:pt x="160" y="650"/>
                  </a:cubicBezTo>
                  <a:cubicBezTo>
                    <a:pt x="392" y="552"/>
                    <a:pt x="588" y="380"/>
                    <a:pt x="735" y="185"/>
                  </a:cubicBezTo>
                  <a:cubicBezTo>
                    <a:pt x="772" y="136"/>
                    <a:pt x="833" y="87"/>
                    <a:pt x="79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5039;p36">
              <a:extLst>
                <a:ext uri="{FF2B5EF4-FFF2-40B4-BE49-F238E27FC236}">
                  <a16:creationId xmlns:a16="http://schemas.microsoft.com/office/drawing/2014/main" id="{2670C1C6-26BA-F69E-C4A7-0F968DD5B52A}"/>
                </a:ext>
              </a:extLst>
            </p:cNvPr>
            <p:cNvSpPr/>
            <p:nvPr/>
          </p:nvSpPr>
          <p:spPr>
            <a:xfrm>
              <a:off x="6416725" y="883450"/>
              <a:ext cx="22375" cy="23725"/>
            </a:xfrm>
            <a:custGeom>
              <a:avLst/>
              <a:gdLst/>
              <a:ahLst/>
              <a:cxnLst/>
              <a:rect l="l" t="t" r="r" b="b"/>
              <a:pathLst>
                <a:path w="895" h="949" extrusionOk="0">
                  <a:moveTo>
                    <a:pt x="439" y="138"/>
                  </a:moveTo>
                  <a:cubicBezTo>
                    <a:pt x="564" y="138"/>
                    <a:pt x="614" y="228"/>
                    <a:pt x="625" y="337"/>
                  </a:cubicBezTo>
                  <a:cubicBezTo>
                    <a:pt x="637" y="435"/>
                    <a:pt x="564" y="533"/>
                    <a:pt x="454" y="546"/>
                  </a:cubicBezTo>
                  <a:cubicBezTo>
                    <a:pt x="448" y="546"/>
                    <a:pt x="441" y="547"/>
                    <a:pt x="435" y="547"/>
                  </a:cubicBezTo>
                  <a:cubicBezTo>
                    <a:pt x="322" y="547"/>
                    <a:pt x="234" y="441"/>
                    <a:pt x="246" y="325"/>
                  </a:cubicBezTo>
                  <a:cubicBezTo>
                    <a:pt x="258" y="252"/>
                    <a:pt x="319" y="178"/>
                    <a:pt x="393" y="142"/>
                  </a:cubicBezTo>
                  <a:cubicBezTo>
                    <a:pt x="409" y="139"/>
                    <a:pt x="425" y="138"/>
                    <a:pt x="439" y="138"/>
                  </a:cubicBezTo>
                  <a:close/>
                  <a:moveTo>
                    <a:pt x="475" y="1"/>
                  </a:moveTo>
                  <a:cubicBezTo>
                    <a:pt x="392" y="1"/>
                    <a:pt x="308" y="22"/>
                    <a:pt x="233" y="68"/>
                  </a:cubicBezTo>
                  <a:cubicBezTo>
                    <a:pt x="184" y="80"/>
                    <a:pt x="148" y="117"/>
                    <a:pt x="135" y="154"/>
                  </a:cubicBezTo>
                  <a:cubicBezTo>
                    <a:pt x="74" y="178"/>
                    <a:pt x="111" y="264"/>
                    <a:pt x="62" y="289"/>
                  </a:cubicBezTo>
                  <a:lnTo>
                    <a:pt x="62" y="546"/>
                  </a:lnTo>
                  <a:lnTo>
                    <a:pt x="184" y="680"/>
                  </a:lnTo>
                  <a:cubicBezTo>
                    <a:pt x="172" y="693"/>
                    <a:pt x="172" y="717"/>
                    <a:pt x="184" y="729"/>
                  </a:cubicBezTo>
                  <a:cubicBezTo>
                    <a:pt x="99" y="729"/>
                    <a:pt x="99" y="791"/>
                    <a:pt x="86" y="852"/>
                  </a:cubicBezTo>
                  <a:cubicBezTo>
                    <a:pt x="62" y="864"/>
                    <a:pt x="1" y="888"/>
                    <a:pt x="37" y="925"/>
                  </a:cubicBezTo>
                  <a:cubicBezTo>
                    <a:pt x="54" y="942"/>
                    <a:pt x="68" y="949"/>
                    <a:pt x="80" y="949"/>
                  </a:cubicBezTo>
                  <a:cubicBezTo>
                    <a:pt x="103" y="949"/>
                    <a:pt x="119" y="925"/>
                    <a:pt x="135" y="901"/>
                  </a:cubicBezTo>
                  <a:cubicBezTo>
                    <a:pt x="197" y="901"/>
                    <a:pt x="246" y="864"/>
                    <a:pt x="270" y="803"/>
                  </a:cubicBezTo>
                  <a:lnTo>
                    <a:pt x="319" y="803"/>
                  </a:lnTo>
                  <a:cubicBezTo>
                    <a:pt x="588" y="754"/>
                    <a:pt x="797" y="570"/>
                    <a:pt x="882" y="313"/>
                  </a:cubicBezTo>
                  <a:cubicBezTo>
                    <a:pt x="895" y="289"/>
                    <a:pt x="895" y="264"/>
                    <a:pt x="882" y="227"/>
                  </a:cubicBezTo>
                  <a:cubicBezTo>
                    <a:pt x="793" y="82"/>
                    <a:pt x="635" y="1"/>
                    <a:pt x="47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5040;p36">
              <a:extLst>
                <a:ext uri="{FF2B5EF4-FFF2-40B4-BE49-F238E27FC236}">
                  <a16:creationId xmlns:a16="http://schemas.microsoft.com/office/drawing/2014/main" id="{F7EB7238-B54F-650B-5725-7E0F4A58FF05}"/>
                </a:ext>
              </a:extLst>
            </p:cNvPr>
            <p:cNvSpPr/>
            <p:nvPr/>
          </p:nvSpPr>
          <p:spPr>
            <a:xfrm>
              <a:off x="6492650" y="1167850"/>
              <a:ext cx="5525" cy="9025"/>
            </a:xfrm>
            <a:custGeom>
              <a:avLst/>
              <a:gdLst/>
              <a:ahLst/>
              <a:cxnLst/>
              <a:rect l="l" t="t" r="r" b="b"/>
              <a:pathLst>
                <a:path w="221" h="361" extrusionOk="0">
                  <a:moveTo>
                    <a:pt x="76" y="1"/>
                  </a:moveTo>
                  <a:cubicBezTo>
                    <a:pt x="71" y="1"/>
                    <a:pt x="67" y="2"/>
                    <a:pt x="61" y="6"/>
                  </a:cubicBezTo>
                  <a:cubicBezTo>
                    <a:pt x="0" y="42"/>
                    <a:pt x="61" y="91"/>
                    <a:pt x="86" y="128"/>
                  </a:cubicBezTo>
                  <a:cubicBezTo>
                    <a:pt x="123" y="201"/>
                    <a:pt x="147" y="263"/>
                    <a:pt x="208" y="361"/>
                  </a:cubicBezTo>
                  <a:cubicBezTo>
                    <a:pt x="221" y="263"/>
                    <a:pt x="196" y="165"/>
                    <a:pt x="123" y="91"/>
                  </a:cubicBezTo>
                  <a:cubicBezTo>
                    <a:pt x="123" y="60"/>
                    <a:pt x="104" y="1"/>
                    <a:pt x="7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5041;p36">
              <a:extLst>
                <a:ext uri="{FF2B5EF4-FFF2-40B4-BE49-F238E27FC236}">
                  <a16:creationId xmlns:a16="http://schemas.microsoft.com/office/drawing/2014/main" id="{D01D404F-18BA-2513-2D32-FA37E69ECC95}"/>
                </a:ext>
              </a:extLst>
            </p:cNvPr>
            <p:cNvSpPr/>
            <p:nvPr/>
          </p:nvSpPr>
          <p:spPr>
            <a:xfrm>
              <a:off x="6290925" y="1152575"/>
              <a:ext cx="12875" cy="3625"/>
            </a:xfrm>
            <a:custGeom>
              <a:avLst/>
              <a:gdLst/>
              <a:ahLst/>
              <a:cxnLst/>
              <a:rect l="l" t="t" r="r" b="b"/>
              <a:pathLst>
                <a:path w="515" h="145" extrusionOk="0">
                  <a:moveTo>
                    <a:pt x="131" y="0"/>
                  </a:moveTo>
                  <a:cubicBezTo>
                    <a:pt x="86" y="0"/>
                    <a:pt x="41" y="6"/>
                    <a:pt x="0" y="17"/>
                  </a:cubicBezTo>
                  <a:cubicBezTo>
                    <a:pt x="25" y="66"/>
                    <a:pt x="86" y="90"/>
                    <a:pt x="147" y="90"/>
                  </a:cubicBezTo>
                  <a:cubicBezTo>
                    <a:pt x="172" y="78"/>
                    <a:pt x="184" y="66"/>
                    <a:pt x="209" y="66"/>
                  </a:cubicBezTo>
                  <a:lnTo>
                    <a:pt x="147" y="90"/>
                  </a:lnTo>
                  <a:lnTo>
                    <a:pt x="356" y="102"/>
                  </a:lnTo>
                  <a:cubicBezTo>
                    <a:pt x="379" y="126"/>
                    <a:pt x="409" y="145"/>
                    <a:pt x="436" y="145"/>
                  </a:cubicBezTo>
                  <a:cubicBezTo>
                    <a:pt x="451" y="145"/>
                    <a:pt x="465" y="140"/>
                    <a:pt x="478" y="127"/>
                  </a:cubicBezTo>
                  <a:cubicBezTo>
                    <a:pt x="515" y="90"/>
                    <a:pt x="478" y="66"/>
                    <a:pt x="441" y="53"/>
                  </a:cubicBezTo>
                  <a:lnTo>
                    <a:pt x="319" y="41"/>
                  </a:lnTo>
                  <a:cubicBezTo>
                    <a:pt x="261" y="12"/>
                    <a:pt x="196" y="0"/>
                    <a:pt x="13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5042;p36">
              <a:extLst>
                <a:ext uri="{FF2B5EF4-FFF2-40B4-BE49-F238E27FC236}">
                  <a16:creationId xmlns:a16="http://schemas.microsoft.com/office/drawing/2014/main" id="{77EBE58A-801B-4FAD-F9EC-AA56377A7D88}"/>
                </a:ext>
              </a:extLst>
            </p:cNvPr>
            <p:cNvSpPr/>
            <p:nvPr/>
          </p:nvSpPr>
          <p:spPr>
            <a:xfrm>
              <a:off x="6604075" y="1125725"/>
              <a:ext cx="17150" cy="29825"/>
            </a:xfrm>
            <a:custGeom>
              <a:avLst/>
              <a:gdLst/>
              <a:ahLst/>
              <a:cxnLst/>
              <a:rect l="l" t="t" r="r" b="b"/>
              <a:pathLst>
                <a:path w="686" h="1193" extrusionOk="0">
                  <a:moveTo>
                    <a:pt x="0" y="1"/>
                  </a:moveTo>
                  <a:lnTo>
                    <a:pt x="0" y="1"/>
                  </a:lnTo>
                  <a:cubicBezTo>
                    <a:pt x="184" y="331"/>
                    <a:pt x="331" y="687"/>
                    <a:pt x="527" y="1005"/>
                  </a:cubicBezTo>
                  <a:lnTo>
                    <a:pt x="563" y="1078"/>
                  </a:lnTo>
                  <a:cubicBezTo>
                    <a:pt x="574" y="1121"/>
                    <a:pt x="585" y="1193"/>
                    <a:pt x="621" y="1193"/>
                  </a:cubicBezTo>
                  <a:cubicBezTo>
                    <a:pt x="625" y="1193"/>
                    <a:pt x="631" y="1191"/>
                    <a:pt x="637" y="1189"/>
                  </a:cubicBezTo>
                  <a:cubicBezTo>
                    <a:pt x="686" y="1176"/>
                    <a:pt x="661" y="1115"/>
                    <a:pt x="625" y="1078"/>
                  </a:cubicBezTo>
                  <a:lnTo>
                    <a:pt x="576" y="956"/>
                  </a:lnTo>
                  <a:cubicBezTo>
                    <a:pt x="441" y="601"/>
                    <a:pt x="245" y="282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5043;p36">
              <a:extLst>
                <a:ext uri="{FF2B5EF4-FFF2-40B4-BE49-F238E27FC236}">
                  <a16:creationId xmlns:a16="http://schemas.microsoft.com/office/drawing/2014/main" id="{20A6AAC1-1425-AE7E-B6F2-FA4F0DDA53CC}"/>
                </a:ext>
              </a:extLst>
            </p:cNvPr>
            <p:cNvSpPr/>
            <p:nvPr/>
          </p:nvSpPr>
          <p:spPr>
            <a:xfrm>
              <a:off x="6479775" y="1024425"/>
              <a:ext cx="1575" cy="2775"/>
            </a:xfrm>
            <a:custGeom>
              <a:avLst/>
              <a:gdLst/>
              <a:ahLst/>
              <a:cxnLst/>
              <a:rect l="l" t="t" r="r" b="b"/>
              <a:pathLst>
                <a:path w="63" h="111" extrusionOk="0">
                  <a:moveTo>
                    <a:pt x="38" y="0"/>
                  </a:moveTo>
                  <a:cubicBezTo>
                    <a:pt x="25" y="25"/>
                    <a:pt x="13" y="49"/>
                    <a:pt x="1" y="74"/>
                  </a:cubicBezTo>
                  <a:cubicBezTo>
                    <a:pt x="1" y="86"/>
                    <a:pt x="13" y="98"/>
                    <a:pt x="25" y="110"/>
                  </a:cubicBezTo>
                  <a:cubicBezTo>
                    <a:pt x="38" y="98"/>
                    <a:pt x="50" y="86"/>
                    <a:pt x="62" y="74"/>
                  </a:cubicBezTo>
                  <a:cubicBezTo>
                    <a:pt x="62" y="74"/>
                    <a:pt x="62" y="49"/>
                    <a:pt x="3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5044;p36">
              <a:extLst>
                <a:ext uri="{FF2B5EF4-FFF2-40B4-BE49-F238E27FC236}">
                  <a16:creationId xmlns:a16="http://schemas.microsoft.com/office/drawing/2014/main" id="{9E7D41F0-1173-DCF9-534C-02ECCF5CF0D8}"/>
                </a:ext>
              </a:extLst>
            </p:cNvPr>
            <p:cNvSpPr/>
            <p:nvPr/>
          </p:nvSpPr>
          <p:spPr>
            <a:xfrm>
              <a:off x="6398050" y="1028725"/>
              <a:ext cx="11975" cy="6900"/>
            </a:xfrm>
            <a:custGeom>
              <a:avLst/>
              <a:gdLst/>
              <a:ahLst/>
              <a:cxnLst/>
              <a:rect l="l" t="t" r="r" b="b"/>
              <a:pathLst>
                <a:path w="479" h="276" extrusionOk="0">
                  <a:moveTo>
                    <a:pt x="421" y="0"/>
                  </a:moveTo>
                  <a:cubicBezTo>
                    <a:pt x="391" y="0"/>
                    <a:pt x="348" y="42"/>
                    <a:pt x="319" y="61"/>
                  </a:cubicBezTo>
                  <a:lnTo>
                    <a:pt x="148" y="159"/>
                  </a:lnTo>
                  <a:cubicBezTo>
                    <a:pt x="99" y="183"/>
                    <a:pt x="13" y="183"/>
                    <a:pt x="1" y="269"/>
                  </a:cubicBezTo>
                  <a:cubicBezTo>
                    <a:pt x="17" y="273"/>
                    <a:pt x="31" y="275"/>
                    <a:pt x="46" y="275"/>
                  </a:cubicBezTo>
                  <a:cubicBezTo>
                    <a:pt x="109" y="275"/>
                    <a:pt x="159" y="235"/>
                    <a:pt x="209" y="195"/>
                  </a:cubicBezTo>
                  <a:lnTo>
                    <a:pt x="368" y="110"/>
                  </a:lnTo>
                  <a:cubicBezTo>
                    <a:pt x="405" y="85"/>
                    <a:pt x="478" y="61"/>
                    <a:pt x="442" y="12"/>
                  </a:cubicBezTo>
                  <a:cubicBezTo>
                    <a:pt x="436" y="4"/>
                    <a:pt x="429" y="0"/>
                    <a:pt x="42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5045;p36">
              <a:extLst>
                <a:ext uri="{FF2B5EF4-FFF2-40B4-BE49-F238E27FC236}">
                  <a16:creationId xmlns:a16="http://schemas.microsoft.com/office/drawing/2014/main" id="{A6A0FFB7-127A-522E-2D3D-2FAF08CED62E}"/>
                </a:ext>
              </a:extLst>
            </p:cNvPr>
            <p:cNvSpPr/>
            <p:nvPr/>
          </p:nvSpPr>
          <p:spPr>
            <a:xfrm>
              <a:off x="6562125" y="853300"/>
              <a:ext cx="2175" cy="2175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0" y="1"/>
                  </a:moveTo>
                  <a:lnTo>
                    <a:pt x="1" y="37"/>
                  </a:lnTo>
                  <a:cubicBezTo>
                    <a:pt x="13" y="62"/>
                    <a:pt x="25" y="86"/>
                    <a:pt x="50" y="86"/>
                  </a:cubicBezTo>
                  <a:cubicBezTo>
                    <a:pt x="62" y="86"/>
                    <a:pt x="74" y="74"/>
                    <a:pt x="86" y="62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5046;p36">
              <a:extLst>
                <a:ext uri="{FF2B5EF4-FFF2-40B4-BE49-F238E27FC236}">
                  <a16:creationId xmlns:a16="http://schemas.microsoft.com/office/drawing/2014/main" id="{D0829D57-12D1-ECDC-04B9-9412B2108AD2}"/>
                </a:ext>
              </a:extLst>
            </p:cNvPr>
            <p:cNvSpPr/>
            <p:nvPr/>
          </p:nvSpPr>
          <p:spPr>
            <a:xfrm>
              <a:off x="6525100" y="957675"/>
              <a:ext cx="1250" cy="1250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37" y="1"/>
                  </a:moveTo>
                  <a:cubicBezTo>
                    <a:pt x="25" y="1"/>
                    <a:pt x="12" y="13"/>
                    <a:pt x="0" y="13"/>
                  </a:cubicBezTo>
                  <a:cubicBezTo>
                    <a:pt x="0" y="25"/>
                    <a:pt x="12" y="38"/>
                    <a:pt x="25" y="50"/>
                  </a:cubicBezTo>
                  <a:cubicBezTo>
                    <a:pt x="25" y="50"/>
                    <a:pt x="49" y="38"/>
                    <a:pt x="49" y="2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5047;p36">
              <a:extLst>
                <a:ext uri="{FF2B5EF4-FFF2-40B4-BE49-F238E27FC236}">
                  <a16:creationId xmlns:a16="http://schemas.microsoft.com/office/drawing/2014/main" id="{14348107-B347-55CC-0DE8-55DE8B64D679}"/>
                </a:ext>
              </a:extLst>
            </p:cNvPr>
            <p:cNvSpPr/>
            <p:nvPr/>
          </p:nvSpPr>
          <p:spPr>
            <a:xfrm>
              <a:off x="6334075" y="1242725"/>
              <a:ext cx="6150" cy="5525"/>
            </a:xfrm>
            <a:custGeom>
              <a:avLst/>
              <a:gdLst/>
              <a:ahLst/>
              <a:cxnLst/>
              <a:rect l="l" t="t" r="r" b="b"/>
              <a:pathLst>
                <a:path w="246" h="221" extrusionOk="0">
                  <a:moveTo>
                    <a:pt x="169" y="0"/>
                  </a:moveTo>
                  <a:cubicBezTo>
                    <a:pt x="146" y="0"/>
                    <a:pt x="119" y="54"/>
                    <a:pt x="99" y="84"/>
                  </a:cubicBezTo>
                  <a:cubicBezTo>
                    <a:pt x="87" y="120"/>
                    <a:pt x="1" y="157"/>
                    <a:pt x="50" y="206"/>
                  </a:cubicBezTo>
                  <a:cubicBezTo>
                    <a:pt x="63" y="216"/>
                    <a:pt x="73" y="221"/>
                    <a:pt x="82" y="221"/>
                  </a:cubicBezTo>
                  <a:cubicBezTo>
                    <a:pt x="117" y="221"/>
                    <a:pt x="128" y="159"/>
                    <a:pt x="148" y="120"/>
                  </a:cubicBezTo>
                  <a:cubicBezTo>
                    <a:pt x="172" y="84"/>
                    <a:pt x="246" y="59"/>
                    <a:pt x="185" y="10"/>
                  </a:cubicBezTo>
                  <a:cubicBezTo>
                    <a:pt x="180" y="3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5048;p36">
              <a:extLst>
                <a:ext uri="{FF2B5EF4-FFF2-40B4-BE49-F238E27FC236}">
                  <a16:creationId xmlns:a16="http://schemas.microsoft.com/office/drawing/2014/main" id="{209F00C9-973F-6261-4F9D-ACE219DDAFB6}"/>
                </a:ext>
              </a:extLst>
            </p:cNvPr>
            <p:cNvSpPr/>
            <p:nvPr/>
          </p:nvSpPr>
          <p:spPr>
            <a:xfrm>
              <a:off x="6480700" y="994400"/>
              <a:ext cx="20850" cy="19025"/>
            </a:xfrm>
            <a:custGeom>
              <a:avLst/>
              <a:gdLst/>
              <a:ahLst/>
              <a:cxnLst/>
              <a:rect l="l" t="t" r="r" b="b"/>
              <a:pathLst>
                <a:path w="834" h="761" extrusionOk="0">
                  <a:moveTo>
                    <a:pt x="383" y="1"/>
                  </a:moveTo>
                  <a:cubicBezTo>
                    <a:pt x="340" y="1"/>
                    <a:pt x="316" y="40"/>
                    <a:pt x="307" y="87"/>
                  </a:cubicBezTo>
                  <a:cubicBezTo>
                    <a:pt x="246" y="173"/>
                    <a:pt x="1" y="136"/>
                    <a:pt x="135" y="356"/>
                  </a:cubicBezTo>
                  <a:lnTo>
                    <a:pt x="86" y="479"/>
                  </a:lnTo>
                  <a:cubicBezTo>
                    <a:pt x="1" y="564"/>
                    <a:pt x="74" y="577"/>
                    <a:pt x="135" y="577"/>
                  </a:cubicBezTo>
                  <a:cubicBezTo>
                    <a:pt x="319" y="601"/>
                    <a:pt x="490" y="662"/>
                    <a:pt x="650" y="760"/>
                  </a:cubicBezTo>
                  <a:cubicBezTo>
                    <a:pt x="576" y="540"/>
                    <a:pt x="368" y="540"/>
                    <a:pt x="197" y="479"/>
                  </a:cubicBezTo>
                  <a:cubicBezTo>
                    <a:pt x="331" y="258"/>
                    <a:pt x="613" y="258"/>
                    <a:pt x="833" y="111"/>
                  </a:cubicBezTo>
                  <a:cubicBezTo>
                    <a:pt x="788" y="97"/>
                    <a:pt x="746" y="92"/>
                    <a:pt x="706" y="92"/>
                  </a:cubicBezTo>
                  <a:cubicBezTo>
                    <a:pt x="574" y="92"/>
                    <a:pt x="469" y="154"/>
                    <a:pt x="356" y="173"/>
                  </a:cubicBezTo>
                  <a:lnTo>
                    <a:pt x="356" y="99"/>
                  </a:lnTo>
                  <a:cubicBezTo>
                    <a:pt x="393" y="75"/>
                    <a:pt x="417" y="62"/>
                    <a:pt x="429" y="13"/>
                  </a:cubicBezTo>
                  <a:cubicBezTo>
                    <a:pt x="412" y="5"/>
                    <a:pt x="396" y="1"/>
                    <a:pt x="38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5049;p36">
              <a:extLst>
                <a:ext uri="{FF2B5EF4-FFF2-40B4-BE49-F238E27FC236}">
                  <a16:creationId xmlns:a16="http://schemas.microsoft.com/office/drawing/2014/main" id="{7B7C1FA5-8A0A-16BF-82EF-3E501D60574F}"/>
                </a:ext>
              </a:extLst>
            </p:cNvPr>
            <p:cNvSpPr/>
            <p:nvPr/>
          </p:nvSpPr>
          <p:spPr>
            <a:xfrm>
              <a:off x="6491725" y="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5050;p36">
              <a:extLst>
                <a:ext uri="{FF2B5EF4-FFF2-40B4-BE49-F238E27FC236}">
                  <a16:creationId xmlns:a16="http://schemas.microsoft.com/office/drawing/2014/main" id="{2710033B-AD24-7886-A08B-FF0132DC135C}"/>
                </a:ext>
              </a:extLst>
            </p:cNvPr>
            <p:cNvSpPr/>
            <p:nvPr/>
          </p:nvSpPr>
          <p:spPr>
            <a:xfrm>
              <a:off x="6528150" y="1179925"/>
              <a:ext cx="1850" cy="3375"/>
            </a:xfrm>
            <a:custGeom>
              <a:avLst/>
              <a:gdLst/>
              <a:ahLst/>
              <a:cxnLst/>
              <a:rect l="l" t="t" r="r" b="b"/>
              <a:pathLst>
                <a:path w="74" h="135" extrusionOk="0">
                  <a:moveTo>
                    <a:pt x="37" y="0"/>
                  </a:moveTo>
                  <a:cubicBezTo>
                    <a:pt x="1" y="37"/>
                    <a:pt x="1" y="98"/>
                    <a:pt x="37" y="135"/>
                  </a:cubicBezTo>
                  <a:cubicBezTo>
                    <a:pt x="74" y="98"/>
                    <a:pt x="74" y="37"/>
                    <a:pt x="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5051;p36">
              <a:extLst>
                <a:ext uri="{FF2B5EF4-FFF2-40B4-BE49-F238E27FC236}">
                  <a16:creationId xmlns:a16="http://schemas.microsoft.com/office/drawing/2014/main" id="{875D663B-A35E-EF32-3F3A-3C304CD26E09}"/>
                </a:ext>
              </a:extLst>
            </p:cNvPr>
            <p:cNvSpPr/>
            <p:nvPr/>
          </p:nvSpPr>
          <p:spPr>
            <a:xfrm>
              <a:off x="6657950" y="1081350"/>
              <a:ext cx="3075" cy="247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49" y="0"/>
                  </a:moveTo>
                  <a:cubicBezTo>
                    <a:pt x="49" y="0"/>
                    <a:pt x="0" y="13"/>
                    <a:pt x="0" y="25"/>
                  </a:cubicBezTo>
                  <a:cubicBezTo>
                    <a:pt x="12" y="62"/>
                    <a:pt x="49" y="98"/>
                    <a:pt x="98" y="98"/>
                  </a:cubicBezTo>
                  <a:cubicBezTo>
                    <a:pt x="122" y="49"/>
                    <a:pt x="86" y="25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5052;p36">
              <a:extLst>
                <a:ext uri="{FF2B5EF4-FFF2-40B4-BE49-F238E27FC236}">
                  <a16:creationId xmlns:a16="http://schemas.microsoft.com/office/drawing/2014/main" id="{C06FE489-B2F3-AC64-722C-BF7FFA96E868}"/>
                </a:ext>
              </a:extLst>
            </p:cNvPr>
            <p:cNvSpPr/>
            <p:nvPr/>
          </p:nvSpPr>
          <p:spPr>
            <a:xfrm>
              <a:off x="6425925" y="871375"/>
              <a:ext cx="3075" cy="1550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0"/>
                  </a:moveTo>
                  <a:cubicBezTo>
                    <a:pt x="12" y="25"/>
                    <a:pt x="25" y="49"/>
                    <a:pt x="49" y="61"/>
                  </a:cubicBezTo>
                  <a:cubicBezTo>
                    <a:pt x="49" y="61"/>
                    <a:pt x="74" y="49"/>
                    <a:pt x="122" y="25"/>
                  </a:cubicBezTo>
                  <a:cubicBezTo>
                    <a:pt x="98" y="12"/>
                    <a:pt x="74" y="0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5053;p36">
              <a:extLst>
                <a:ext uri="{FF2B5EF4-FFF2-40B4-BE49-F238E27FC236}">
                  <a16:creationId xmlns:a16="http://schemas.microsoft.com/office/drawing/2014/main" id="{81C0C6DE-5D46-CA5D-D451-EDFCEDE01F8E}"/>
                </a:ext>
              </a:extLst>
            </p:cNvPr>
            <p:cNvSpPr/>
            <p:nvPr/>
          </p:nvSpPr>
          <p:spPr>
            <a:xfrm>
              <a:off x="6530600" y="1581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lnTo>
                    <a:pt x="1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5054;p36">
              <a:extLst>
                <a:ext uri="{FF2B5EF4-FFF2-40B4-BE49-F238E27FC236}">
                  <a16:creationId xmlns:a16="http://schemas.microsoft.com/office/drawing/2014/main" id="{780402C9-B9F4-FC54-84CD-4A049BA25B4D}"/>
                </a:ext>
              </a:extLst>
            </p:cNvPr>
            <p:cNvSpPr/>
            <p:nvPr/>
          </p:nvSpPr>
          <p:spPr>
            <a:xfrm>
              <a:off x="6396825" y="1354225"/>
              <a:ext cx="80225" cy="71900"/>
            </a:xfrm>
            <a:custGeom>
              <a:avLst/>
              <a:gdLst/>
              <a:ahLst/>
              <a:cxnLst/>
              <a:rect l="l" t="t" r="r" b="b"/>
              <a:pathLst>
                <a:path w="3209" h="2876" extrusionOk="0">
                  <a:moveTo>
                    <a:pt x="39" y="1"/>
                  </a:moveTo>
                  <a:cubicBezTo>
                    <a:pt x="27" y="1"/>
                    <a:pt x="14" y="3"/>
                    <a:pt x="1" y="7"/>
                  </a:cubicBezTo>
                  <a:cubicBezTo>
                    <a:pt x="1" y="81"/>
                    <a:pt x="50" y="105"/>
                    <a:pt x="111" y="130"/>
                  </a:cubicBezTo>
                  <a:cubicBezTo>
                    <a:pt x="503" y="387"/>
                    <a:pt x="882" y="681"/>
                    <a:pt x="1238" y="999"/>
                  </a:cubicBezTo>
                  <a:cubicBezTo>
                    <a:pt x="1274" y="1048"/>
                    <a:pt x="1311" y="1085"/>
                    <a:pt x="1360" y="1121"/>
                  </a:cubicBezTo>
                  <a:cubicBezTo>
                    <a:pt x="1384" y="1183"/>
                    <a:pt x="1458" y="1183"/>
                    <a:pt x="1507" y="1231"/>
                  </a:cubicBezTo>
                  <a:cubicBezTo>
                    <a:pt x="1568" y="1305"/>
                    <a:pt x="1629" y="1366"/>
                    <a:pt x="1703" y="1427"/>
                  </a:cubicBezTo>
                  <a:lnTo>
                    <a:pt x="2278" y="1991"/>
                  </a:lnTo>
                  <a:cubicBezTo>
                    <a:pt x="2327" y="2101"/>
                    <a:pt x="2437" y="2150"/>
                    <a:pt x="2499" y="2248"/>
                  </a:cubicBezTo>
                  <a:lnTo>
                    <a:pt x="2707" y="2468"/>
                  </a:lnTo>
                  <a:cubicBezTo>
                    <a:pt x="2793" y="2652"/>
                    <a:pt x="2878" y="2823"/>
                    <a:pt x="3111" y="2860"/>
                  </a:cubicBezTo>
                  <a:cubicBezTo>
                    <a:pt x="3130" y="2860"/>
                    <a:pt x="3158" y="2876"/>
                    <a:pt x="3174" y="2876"/>
                  </a:cubicBezTo>
                  <a:cubicBezTo>
                    <a:pt x="3178" y="2876"/>
                    <a:pt x="3182" y="2875"/>
                    <a:pt x="3184" y="2872"/>
                  </a:cubicBezTo>
                  <a:cubicBezTo>
                    <a:pt x="3209" y="2811"/>
                    <a:pt x="3172" y="2762"/>
                    <a:pt x="3123" y="2725"/>
                  </a:cubicBezTo>
                  <a:cubicBezTo>
                    <a:pt x="2584" y="2174"/>
                    <a:pt x="2095" y="1574"/>
                    <a:pt x="1507" y="1072"/>
                  </a:cubicBezTo>
                  <a:cubicBezTo>
                    <a:pt x="1091" y="693"/>
                    <a:pt x="650" y="362"/>
                    <a:pt x="160" y="81"/>
                  </a:cubicBezTo>
                  <a:cubicBezTo>
                    <a:pt x="130" y="41"/>
                    <a:pt x="92" y="1"/>
                    <a:pt x="3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5055;p36">
              <a:extLst>
                <a:ext uri="{FF2B5EF4-FFF2-40B4-BE49-F238E27FC236}">
                  <a16:creationId xmlns:a16="http://schemas.microsoft.com/office/drawing/2014/main" id="{B7814786-759A-31AA-CAE1-E7E7C7C53AC2}"/>
                </a:ext>
              </a:extLst>
            </p:cNvPr>
            <p:cNvSpPr/>
            <p:nvPr/>
          </p:nvSpPr>
          <p:spPr>
            <a:xfrm>
              <a:off x="6376325" y="1358575"/>
              <a:ext cx="48075" cy="38175"/>
            </a:xfrm>
            <a:custGeom>
              <a:avLst/>
              <a:gdLst/>
              <a:ahLst/>
              <a:cxnLst/>
              <a:rect l="l" t="t" r="r" b="b"/>
              <a:pathLst>
                <a:path w="1923" h="1527" extrusionOk="0">
                  <a:moveTo>
                    <a:pt x="110" y="0"/>
                  </a:moveTo>
                  <a:cubicBezTo>
                    <a:pt x="98" y="0"/>
                    <a:pt x="86" y="2"/>
                    <a:pt x="74" y="5"/>
                  </a:cubicBezTo>
                  <a:cubicBezTo>
                    <a:pt x="1" y="176"/>
                    <a:pt x="135" y="188"/>
                    <a:pt x="233" y="213"/>
                  </a:cubicBezTo>
                  <a:cubicBezTo>
                    <a:pt x="282" y="286"/>
                    <a:pt x="343" y="347"/>
                    <a:pt x="405" y="384"/>
                  </a:cubicBezTo>
                  <a:cubicBezTo>
                    <a:pt x="441" y="445"/>
                    <a:pt x="466" y="494"/>
                    <a:pt x="539" y="507"/>
                  </a:cubicBezTo>
                  <a:lnTo>
                    <a:pt x="576" y="531"/>
                  </a:lnTo>
                  <a:cubicBezTo>
                    <a:pt x="613" y="580"/>
                    <a:pt x="649" y="617"/>
                    <a:pt x="698" y="653"/>
                  </a:cubicBezTo>
                  <a:lnTo>
                    <a:pt x="968" y="874"/>
                  </a:lnTo>
                  <a:cubicBezTo>
                    <a:pt x="1005" y="898"/>
                    <a:pt x="1054" y="923"/>
                    <a:pt x="1090" y="947"/>
                  </a:cubicBezTo>
                  <a:lnTo>
                    <a:pt x="1580" y="1351"/>
                  </a:lnTo>
                  <a:lnTo>
                    <a:pt x="1617" y="1388"/>
                  </a:lnTo>
                  <a:cubicBezTo>
                    <a:pt x="1720" y="1388"/>
                    <a:pt x="1762" y="1527"/>
                    <a:pt x="1861" y="1527"/>
                  </a:cubicBezTo>
                  <a:cubicBezTo>
                    <a:pt x="1879" y="1527"/>
                    <a:pt x="1900" y="1522"/>
                    <a:pt x="1923" y="1511"/>
                  </a:cubicBezTo>
                  <a:lnTo>
                    <a:pt x="1764" y="1339"/>
                  </a:lnTo>
                  <a:lnTo>
                    <a:pt x="1629" y="1253"/>
                  </a:lnTo>
                  <a:cubicBezTo>
                    <a:pt x="1604" y="1229"/>
                    <a:pt x="1592" y="1204"/>
                    <a:pt x="1568" y="1192"/>
                  </a:cubicBezTo>
                  <a:cubicBezTo>
                    <a:pt x="1115" y="813"/>
                    <a:pt x="625" y="470"/>
                    <a:pt x="221" y="53"/>
                  </a:cubicBezTo>
                  <a:cubicBezTo>
                    <a:pt x="193" y="16"/>
                    <a:pt x="151" y="0"/>
                    <a:pt x="1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5056;p36">
              <a:extLst>
                <a:ext uri="{FF2B5EF4-FFF2-40B4-BE49-F238E27FC236}">
                  <a16:creationId xmlns:a16="http://schemas.microsoft.com/office/drawing/2014/main" id="{77935580-2277-57AD-376D-A2F135148471}"/>
                </a:ext>
              </a:extLst>
            </p:cNvPr>
            <p:cNvSpPr/>
            <p:nvPr/>
          </p:nvSpPr>
          <p:spPr>
            <a:xfrm>
              <a:off x="6405100" y="1337250"/>
              <a:ext cx="40125" cy="34300"/>
            </a:xfrm>
            <a:custGeom>
              <a:avLst/>
              <a:gdLst/>
              <a:ahLst/>
              <a:cxnLst/>
              <a:rect l="l" t="t" r="r" b="b"/>
              <a:pathLst>
                <a:path w="1605" h="1372" extrusionOk="0">
                  <a:moveTo>
                    <a:pt x="49" y="0"/>
                  </a:moveTo>
                  <a:lnTo>
                    <a:pt x="0" y="62"/>
                  </a:lnTo>
                  <a:lnTo>
                    <a:pt x="1555" y="1372"/>
                  </a:lnTo>
                  <a:lnTo>
                    <a:pt x="1604" y="1323"/>
                  </a:lnTo>
                  <a:cubicBezTo>
                    <a:pt x="1115" y="845"/>
                    <a:pt x="600" y="404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5057;p36">
              <a:extLst>
                <a:ext uri="{FF2B5EF4-FFF2-40B4-BE49-F238E27FC236}">
                  <a16:creationId xmlns:a16="http://schemas.microsoft.com/office/drawing/2014/main" id="{C24F73A6-592F-E8AB-74B0-0AA1803814B7}"/>
                </a:ext>
              </a:extLst>
            </p:cNvPr>
            <p:cNvSpPr/>
            <p:nvPr/>
          </p:nvSpPr>
          <p:spPr>
            <a:xfrm>
              <a:off x="6511325" y="14254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5058;p36">
              <a:extLst>
                <a:ext uri="{FF2B5EF4-FFF2-40B4-BE49-F238E27FC236}">
                  <a16:creationId xmlns:a16="http://schemas.microsoft.com/office/drawing/2014/main" id="{48764E88-883C-2ADF-35B3-D508F3E76AA8}"/>
                </a:ext>
              </a:extLst>
            </p:cNvPr>
            <p:cNvSpPr/>
            <p:nvPr/>
          </p:nvSpPr>
          <p:spPr>
            <a:xfrm>
              <a:off x="6493875" y="1400600"/>
              <a:ext cx="30025" cy="33700"/>
            </a:xfrm>
            <a:custGeom>
              <a:avLst/>
              <a:gdLst/>
              <a:ahLst/>
              <a:cxnLst/>
              <a:rect l="l" t="t" r="r" b="b"/>
              <a:pathLst>
                <a:path w="1201" h="1348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83"/>
                    <a:pt x="221" y="393"/>
                    <a:pt x="294" y="576"/>
                  </a:cubicBezTo>
                  <a:lnTo>
                    <a:pt x="343" y="625"/>
                  </a:lnTo>
                  <a:cubicBezTo>
                    <a:pt x="404" y="785"/>
                    <a:pt x="539" y="919"/>
                    <a:pt x="698" y="993"/>
                  </a:cubicBezTo>
                  <a:cubicBezTo>
                    <a:pt x="759" y="1164"/>
                    <a:pt x="906" y="1299"/>
                    <a:pt x="1078" y="1348"/>
                  </a:cubicBezTo>
                  <a:cubicBezTo>
                    <a:pt x="1200" y="1348"/>
                    <a:pt x="1151" y="1311"/>
                    <a:pt x="1102" y="1262"/>
                  </a:cubicBezTo>
                  <a:cubicBezTo>
                    <a:pt x="870" y="1017"/>
                    <a:pt x="637" y="772"/>
                    <a:pt x="417" y="527"/>
                  </a:cubicBezTo>
                  <a:cubicBezTo>
                    <a:pt x="282" y="368"/>
                    <a:pt x="159" y="209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5059;p36">
              <a:extLst>
                <a:ext uri="{FF2B5EF4-FFF2-40B4-BE49-F238E27FC236}">
                  <a16:creationId xmlns:a16="http://schemas.microsoft.com/office/drawing/2014/main" id="{8C2F351A-8F5A-6698-1BF8-0BB3BACB5FDB}"/>
                </a:ext>
              </a:extLst>
            </p:cNvPr>
            <p:cNvSpPr/>
            <p:nvPr/>
          </p:nvSpPr>
          <p:spPr>
            <a:xfrm>
              <a:off x="6516525" y="1518775"/>
              <a:ext cx="27575" cy="29625"/>
            </a:xfrm>
            <a:custGeom>
              <a:avLst/>
              <a:gdLst/>
              <a:ahLst/>
              <a:cxnLst/>
              <a:rect l="l" t="t" r="r" b="b"/>
              <a:pathLst>
                <a:path w="1103" h="1185" extrusionOk="0">
                  <a:moveTo>
                    <a:pt x="98" y="0"/>
                  </a:moveTo>
                  <a:cubicBezTo>
                    <a:pt x="13" y="0"/>
                    <a:pt x="0" y="61"/>
                    <a:pt x="25" y="123"/>
                  </a:cubicBezTo>
                  <a:cubicBezTo>
                    <a:pt x="49" y="220"/>
                    <a:pt x="123" y="306"/>
                    <a:pt x="233" y="343"/>
                  </a:cubicBezTo>
                  <a:cubicBezTo>
                    <a:pt x="245" y="404"/>
                    <a:pt x="306" y="441"/>
                    <a:pt x="355" y="478"/>
                  </a:cubicBezTo>
                  <a:cubicBezTo>
                    <a:pt x="368" y="539"/>
                    <a:pt x="368" y="600"/>
                    <a:pt x="441" y="612"/>
                  </a:cubicBezTo>
                  <a:lnTo>
                    <a:pt x="478" y="661"/>
                  </a:lnTo>
                  <a:cubicBezTo>
                    <a:pt x="490" y="698"/>
                    <a:pt x="527" y="722"/>
                    <a:pt x="564" y="735"/>
                  </a:cubicBezTo>
                  <a:lnTo>
                    <a:pt x="735" y="931"/>
                  </a:lnTo>
                  <a:cubicBezTo>
                    <a:pt x="772" y="1004"/>
                    <a:pt x="833" y="1065"/>
                    <a:pt x="906" y="1102"/>
                  </a:cubicBezTo>
                  <a:cubicBezTo>
                    <a:pt x="943" y="1130"/>
                    <a:pt x="973" y="1185"/>
                    <a:pt x="1011" y="1185"/>
                  </a:cubicBezTo>
                  <a:cubicBezTo>
                    <a:pt x="1024" y="1185"/>
                    <a:pt x="1038" y="1179"/>
                    <a:pt x="1053" y="1163"/>
                  </a:cubicBezTo>
                  <a:cubicBezTo>
                    <a:pt x="1102" y="1102"/>
                    <a:pt x="1041" y="1041"/>
                    <a:pt x="992" y="1004"/>
                  </a:cubicBezTo>
                  <a:lnTo>
                    <a:pt x="955" y="967"/>
                  </a:lnTo>
                  <a:cubicBezTo>
                    <a:pt x="931" y="906"/>
                    <a:pt x="882" y="857"/>
                    <a:pt x="821" y="833"/>
                  </a:cubicBezTo>
                  <a:cubicBezTo>
                    <a:pt x="735" y="698"/>
                    <a:pt x="686" y="539"/>
                    <a:pt x="515" y="490"/>
                  </a:cubicBezTo>
                  <a:cubicBezTo>
                    <a:pt x="429" y="416"/>
                    <a:pt x="355" y="331"/>
                    <a:pt x="306" y="233"/>
                  </a:cubicBezTo>
                  <a:cubicBezTo>
                    <a:pt x="294" y="123"/>
                    <a:pt x="221" y="49"/>
                    <a:pt x="123" y="12"/>
                  </a:cubicBezTo>
                  <a:cubicBezTo>
                    <a:pt x="110" y="12"/>
                    <a:pt x="98" y="12"/>
                    <a:pt x="9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5060;p36">
              <a:extLst>
                <a:ext uri="{FF2B5EF4-FFF2-40B4-BE49-F238E27FC236}">
                  <a16:creationId xmlns:a16="http://schemas.microsoft.com/office/drawing/2014/main" id="{BB808174-D763-830E-AE75-EF428FD90B7A}"/>
                </a:ext>
              </a:extLst>
            </p:cNvPr>
            <p:cNvSpPr/>
            <p:nvPr/>
          </p:nvSpPr>
          <p:spPr>
            <a:xfrm>
              <a:off x="6592425" y="1531875"/>
              <a:ext cx="24525" cy="26100"/>
            </a:xfrm>
            <a:custGeom>
              <a:avLst/>
              <a:gdLst/>
              <a:ahLst/>
              <a:cxnLst/>
              <a:rect l="l" t="t" r="r" b="b"/>
              <a:pathLst>
                <a:path w="981" h="1044" extrusionOk="0">
                  <a:moveTo>
                    <a:pt x="80" y="0"/>
                  </a:moveTo>
                  <a:cubicBezTo>
                    <a:pt x="58" y="0"/>
                    <a:pt x="33" y="11"/>
                    <a:pt x="1" y="39"/>
                  </a:cubicBezTo>
                  <a:cubicBezTo>
                    <a:pt x="50" y="186"/>
                    <a:pt x="135" y="309"/>
                    <a:pt x="270" y="394"/>
                  </a:cubicBezTo>
                  <a:lnTo>
                    <a:pt x="650" y="823"/>
                  </a:lnTo>
                  <a:cubicBezTo>
                    <a:pt x="723" y="909"/>
                    <a:pt x="760" y="1019"/>
                    <a:pt x="870" y="1043"/>
                  </a:cubicBezTo>
                  <a:cubicBezTo>
                    <a:pt x="980" y="1043"/>
                    <a:pt x="944" y="970"/>
                    <a:pt x="931" y="921"/>
                  </a:cubicBezTo>
                  <a:cubicBezTo>
                    <a:pt x="919" y="860"/>
                    <a:pt x="833" y="811"/>
                    <a:pt x="772" y="786"/>
                  </a:cubicBezTo>
                  <a:lnTo>
                    <a:pt x="735" y="737"/>
                  </a:lnTo>
                  <a:cubicBezTo>
                    <a:pt x="552" y="529"/>
                    <a:pt x="368" y="309"/>
                    <a:pt x="184" y="101"/>
                  </a:cubicBezTo>
                  <a:cubicBezTo>
                    <a:pt x="158" y="66"/>
                    <a:pt x="132" y="0"/>
                    <a:pt x="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5061;p36">
              <a:extLst>
                <a:ext uri="{FF2B5EF4-FFF2-40B4-BE49-F238E27FC236}">
                  <a16:creationId xmlns:a16="http://schemas.microsoft.com/office/drawing/2014/main" id="{75B58243-8407-1CB4-1F8F-13C2DD8E0AAE}"/>
                </a:ext>
              </a:extLst>
            </p:cNvPr>
            <p:cNvSpPr/>
            <p:nvPr/>
          </p:nvSpPr>
          <p:spPr>
            <a:xfrm>
              <a:off x="6530000" y="1454275"/>
              <a:ext cx="23275" cy="20775"/>
            </a:xfrm>
            <a:custGeom>
              <a:avLst/>
              <a:gdLst/>
              <a:ahLst/>
              <a:cxnLst/>
              <a:rect l="l" t="t" r="r" b="b"/>
              <a:pathLst>
                <a:path w="931" h="831" extrusionOk="0">
                  <a:moveTo>
                    <a:pt x="46" y="1"/>
                  </a:moveTo>
                  <a:cubicBezTo>
                    <a:pt x="31" y="1"/>
                    <a:pt x="15" y="16"/>
                    <a:pt x="0" y="58"/>
                  </a:cubicBezTo>
                  <a:cubicBezTo>
                    <a:pt x="122" y="229"/>
                    <a:pt x="196" y="425"/>
                    <a:pt x="416" y="499"/>
                  </a:cubicBezTo>
                  <a:lnTo>
                    <a:pt x="465" y="560"/>
                  </a:lnTo>
                  <a:cubicBezTo>
                    <a:pt x="490" y="670"/>
                    <a:pt x="624" y="658"/>
                    <a:pt x="673" y="719"/>
                  </a:cubicBezTo>
                  <a:lnTo>
                    <a:pt x="722" y="768"/>
                  </a:lnTo>
                  <a:lnTo>
                    <a:pt x="771" y="768"/>
                  </a:lnTo>
                  <a:cubicBezTo>
                    <a:pt x="797" y="793"/>
                    <a:pt x="822" y="831"/>
                    <a:pt x="848" y="831"/>
                  </a:cubicBezTo>
                  <a:cubicBezTo>
                    <a:pt x="859" y="831"/>
                    <a:pt x="870" y="823"/>
                    <a:pt x="882" y="805"/>
                  </a:cubicBezTo>
                  <a:cubicBezTo>
                    <a:pt x="931" y="756"/>
                    <a:pt x="857" y="743"/>
                    <a:pt x="820" y="719"/>
                  </a:cubicBezTo>
                  <a:lnTo>
                    <a:pt x="282" y="217"/>
                  </a:lnTo>
                  <a:cubicBezTo>
                    <a:pt x="257" y="144"/>
                    <a:pt x="220" y="82"/>
                    <a:pt x="147" y="70"/>
                  </a:cubicBezTo>
                  <a:cubicBezTo>
                    <a:pt x="113" y="70"/>
                    <a:pt x="80" y="1"/>
                    <a:pt x="4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5062;p36">
              <a:extLst>
                <a:ext uri="{FF2B5EF4-FFF2-40B4-BE49-F238E27FC236}">
                  <a16:creationId xmlns:a16="http://schemas.microsoft.com/office/drawing/2014/main" id="{8E2795FD-F956-0D0D-F20C-96DC88AE688B}"/>
                </a:ext>
              </a:extLst>
            </p:cNvPr>
            <p:cNvSpPr/>
            <p:nvPr/>
          </p:nvSpPr>
          <p:spPr>
            <a:xfrm>
              <a:off x="6443050" y="1405375"/>
              <a:ext cx="22075" cy="23675"/>
            </a:xfrm>
            <a:custGeom>
              <a:avLst/>
              <a:gdLst/>
              <a:ahLst/>
              <a:cxnLst/>
              <a:rect l="l" t="t" r="r" b="b"/>
              <a:pathLst>
                <a:path w="883" h="947" extrusionOk="0">
                  <a:moveTo>
                    <a:pt x="107" y="1"/>
                  </a:moveTo>
                  <a:cubicBezTo>
                    <a:pt x="89" y="1"/>
                    <a:pt x="69" y="6"/>
                    <a:pt x="50" y="18"/>
                  </a:cubicBezTo>
                  <a:cubicBezTo>
                    <a:pt x="1" y="55"/>
                    <a:pt x="25" y="104"/>
                    <a:pt x="37" y="153"/>
                  </a:cubicBezTo>
                  <a:cubicBezTo>
                    <a:pt x="62" y="189"/>
                    <a:pt x="86" y="226"/>
                    <a:pt x="123" y="251"/>
                  </a:cubicBezTo>
                  <a:lnTo>
                    <a:pt x="172" y="300"/>
                  </a:lnTo>
                  <a:cubicBezTo>
                    <a:pt x="221" y="447"/>
                    <a:pt x="331" y="569"/>
                    <a:pt x="478" y="643"/>
                  </a:cubicBezTo>
                  <a:lnTo>
                    <a:pt x="613" y="765"/>
                  </a:lnTo>
                  <a:cubicBezTo>
                    <a:pt x="637" y="838"/>
                    <a:pt x="699" y="887"/>
                    <a:pt x="772" y="912"/>
                  </a:cubicBezTo>
                  <a:cubicBezTo>
                    <a:pt x="789" y="929"/>
                    <a:pt x="807" y="947"/>
                    <a:pt x="828" y="947"/>
                  </a:cubicBezTo>
                  <a:cubicBezTo>
                    <a:pt x="837" y="947"/>
                    <a:pt x="847" y="944"/>
                    <a:pt x="858" y="936"/>
                  </a:cubicBezTo>
                  <a:cubicBezTo>
                    <a:pt x="882" y="912"/>
                    <a:pt x="882" y="887"/>
                    <a:pt x="858" y="863"/>
                  </a:cubicBezTo>
                  <a:lnTo>
                    <a:pt x="735" y="728"/>
                  </a:lnTo>
                  <a:cubicBezTo>
                    <a:pt x="735" y="716"/>
                    <a:pt x="723" y="716"/>
                    <a:pt x="711" y="716"/>
                  </a:cubicBezTo>
                  <a:cubicBezTo>
                    <a:pt x="711" y="643"/>
                    <a:pt x="650" y="630"/>
                    <a:pt x="601" y="594"/>
                  </a:cubicBezTo>
                  <a:cubicBezTo>
                    <a:pt x="490" y="520"/>
                    <a:pt x="393" y="422"/>
                    <a:pt x="344" y="300"/>
                  </a:cubicBezTo>
                  <a:cubicBezTo>
                    <a:pt x="307" y="214"/>
                    <a:pt x="233" y="153"/>
                    <a:pt x="197" y="67"/>
                  </a:cubicBezTo>
                  <a:cubicBezTo>
                    <a:pt x="180" y="25"/>
                    <a:pt x="146" y="1"/>
                    <a:pt x="1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5063;p36">
              <a:extLst>
                <a:ext uri="{FF2B5EF4-FFF2-40B4-BE49-F238E27FC236}">
                  <a16:creationId xmlns:a16="http://schemas.microsoft.com/office/drawing/2014/main" id="{D1FC01C0-13C4-78F6-D548-8C292900B3AC}"/>
                </a:ext>
              </a:extLst>
            </p:cNvPr>
            <p:cNvSpPr/>
            <p:nvPr/>
          </p:nvSpPr>
          <p:spPr>
            <a:xfrm>
              <a:off x="6464475" y="1387850"/>
              <a:ext cx="34625" cy="36850"/>
            </a:xfrm>
            <a:custGeom>
              <a:avLst/>
              <a:gdLst/>
              <a:ahLst/>
              <a:cxnLst/>
              <a:rect l="l" t="t" r="r" b="b"/>
              <a:pathLst>
                <a:path w="1385" h="1474" extrusionOk="0">
                  <a:moveTo>
                    <a:pt x="56" y="1"/>
                  </a:moveTo>
                  <a:cubicBezTo>
                    <a:pt x="40" y="1"/>
                    <a:pt x="22" y="3"/>
                    <a:pt x="1" y="9"/>
                  </a:cubicBezTo>
                  <a:lnTo>
                    <a:pt x="393" y="437"/>
                  </a:lnTo>
                  <a:cubicBezTo>
                    <a:pt x="564" y="597"/>
                    <a:pt x="686" y="817"/>
                    <a:pt x="919" y="903"/>
                  </a:cubicBezTo>
                  <a:cubicBezTo>
                    <a:pt x="919" y="854"/>
                    <a:pt x="895" y="817"/>
                    <a:pt x="870" y="780"/>
                  </a:cubicBezTo>
                  <a:cubicBezTo>
                    <a:pt x="833" y="719"/>
                    <a:pt x="797" y="682"/>
                    <a:pt x="735" y="646"/>
                  </a:cubicBezTo>
                  <a:lnTo>
                    <a:pt x="442" y="388"/>
                  </a:lnTo>
                  <a:lnTo>
                    <a:pt x="209" y="82"/>
                  </a:lnTo>
                  <a:cubicBezTo>
                    <a:pt x="157" y="72"/>
                    <a:pt x="141" y="1"/>
                    <a:pt x="56" y="1"/>
                  </a:cubicBezTo>
                  <a:close/>
                  <a:moveTo>
                    <a:pt x="919" y="903"/>
                  </a:moveTo>
                  <a:cubicBezTo>
                    <a:pt x="968" y="1123"/>
                    <a:pt x="1188" y="1209"/>
                    <a:pt x="1262" y="1417"/>
                  </a:cubicBezTo>
                  <a:cubicBezTo>
                    <a:pt x="1271" y="1445"/>
                    <a:pt x="1296" y="1474"/>
                    <a:pt x="1317" y="1474"/>
                  </a:cubicBezTo>
                  <a:cubicBezTo>
                    <a:pt x="1324" y="1474"/>
                    <a:pt x="1330" y="1471"/>
                    <a:pt x="1335" y="1466"/>
                  </a:cubicBezTo>
                  <a:cubicBezTo>
                    <a:pt x="1372" y="1441"/>
                    <a:pt x="1384" y="1380"/>
                    <a:pt x="1335" y="1344"/>
                  </a:cubicBezTo>
                  <a:cubicBezTo>
                    <a:pt x="1323" y="1246"/>
                    <a:pt x="1262" y="1172"/>
                    <a:pt x="1188" y="1123"/>
                  </a:cubicBezTo>
                  <a:lnTo>
                    <a:pt x="1164" y="1086"/>
                  </a:lnTo>
                  <a:cubicBezTo>
                    <a:pt x="1066" y="1037"/>
                    <a:pt x="1042" y="903"/>
                    <a:pt x="919" y="90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5064;p36">
              <a:extLst>
                <a:ext uri="{FF2B5EF4-FFF2-40B4-BE49-F238E27FC236}">
                  <a16:creationId xmlns:a16="http://schemas.microsoft.com/office/drawing/2014/main" id="{DA8F73C5-5A26-6EAA-E97A-07D54F030A6A}"/>
                </a:ext>
              </a:extLst>
            </p:cNvPr>
            <p:cNvSpPr/>
            <p:nvPr/>
          </p:nvSpPr>
          <p:spPr>
            <a:xfrm>
              <a:off x="6530000" y="1482950"/>
              <a:ext cx="42550" cy="37975"/>
            </a:xfrm>
            <a:custGeom>
              <a:avLst/>
              <a:gdLst/>
              <a:ahLst/>
              <a:cxnLst/>
              <a:rect l="l" t="t" r="r" b="b"/>
              <a:pathLst>
                <a:path w="1702" h="1519" extrusionOk="0">
                  <a:moveTo>
                    <a:pt x="98" y="1"/>
                  </a:moveTo>
                  <a:cubicBezTo>
                    <a:pt x="0" y="160"/>
                    <a:pt x="159" y="160"/>
                    <a:pt x="233" y="221"/>
                  </a:cubicBezTo>
                  <a:lnTo>
                    <a:pt x="527" y="490"/>
                  </a:lnTo>
                  <a:cubicBezTo>
                    <a:pt x="563" y="539"/>
                    <a:pt x="600" y="576"/>
                    <a:pt x="661" y="613"/>
                  </a:cubicBezTo>
                  <a:lnTo>
                    <a:pt x="710" y="662"/>
                  </a:lnTo>
                  <a:cubicBezTo>
                    <a:pt x="710" y="698"/>
                    <a:pt x="759" y="723"/>
                    <a:pt x="796" y="735"/>
                  </a:cubicBezTo>
                  <a:cubicBezTo>
                    <a:pt x="808" y="772"/>
                    <a:pt x="833" y="809"/>
                    <a:pt x="882" y="809"/>
                  </a:cubicBezTo>
                  <a:lnTo>
                    <a:pt x="918" y="845"/>
                  </a:lnTo>
                  <a:cubicBezTo>
                    <a:pt x="980" y="919"/>
                    <a:pt x="1053" y="992"/>
                    <a:pt x="1126" y="1041"/>
                  </a:cubicBezTo>
                  <a:lnTo>
                    <a:pt x="1224" y="1139"/>
                  </a:lnTo>
                  <a:cubicBezTo>
                    <a:pt x="1237" y="1176"/>
                    <a:pt x="1273" y="1200"/>
                    <a:pt x="1322" y="1200"/>
                  </a:cubicBezTo>
                  <a:lnTo>
                    <a:pt x="1396" y="1298"/>
                  </a:lnTo>
                  <a:lnTo>
                    <a:pt x="1469" y="1347"/>
                  </a:lnTo>
                  <a:cubicBezTo>
                    <a:pt x="1469" y="1384"/>
                    <a:pt x="1494" y="1421"/>
                    <a:pt x="1531" y="1433"/>
                  </a:cubicBezTo>
                  <a:cubicBezTo>
                    <a:pt x="1543" y="1470"/>
                    <a:pt x="1579" y="1494"/>
                    <a:pt x="1616" y="1519"/>
                  </a:cubicBezTo>
                  <a:cubicBezTo>
                    <a:pt x="1702" y="1494"/>
                    <a:pt x="1665" y="1445"/>
                    <a:pt x="1641" y="1396"/>
                  </a:cubicBezTo>
                  <a:lnTo>
                    <a:pt x="1628" y="1360"/>
                  </a:lnTo>
                  <a:lnTo>
                    <a:pt x="1543" y="1298"/>
                  </a:lnTo>
                  <a:lnTo>
                    <a:pt x="1384" y="1151"/>
                  </a:lnTo>
                  <a:cubicBezTo>
                    <a:pt x="1396" y="1139"/>
                    <a:pt x="1396" y="1139"/>
                    <a:pt x="1396" y="1127"/>
                  </a:cubicBezTo>
                  <a:cubicBezTo>
                    <a:pt x="1396" y="1017"/>
                    <a:pt x="1310" y="992"/>
                    <a:pt x="1224" y="956"/>
                  </a:cubicBezTo>
                  <a:cubicBezTo>
                    <a:pt x="1200" y="894"/>
                    <a:pt x="1175" y="845"/>
                    <a:pt x="1090" y="833"/>
                  </a:cubicBezTo>
                  <a:cubicBezTo>
                    <a:pt x="1041" y="809"/>
                    <a:pt x="992" y="760"/>
                    <a:pt x="967" y="711"/>
                  </a:cubicBezTo>
                  <a:cubicBezTo>
                    <a:pt x="931" y="539"/>
                    <a:pt x="796" y="503"/>
                    <a:pt x="661" y="441"/>
                  </a:cubicBezTo>
                  <a:cubicBezTo>
                    <a:pt x="624" y="380"/>
                    <a:pt x="588" y="331"/>
                    <a:pt x="527" y="307"/>
                  </a:cubicBezTo>
                  <a:lnTo>
                    <a:pt x="490" y="270"/>
                  </a:lnTo>
                  <a:cubicBezTo>
                    <a:pt x="465" y="209"/>
                    <a:pt x="416" y="160"/>
                    <a:pt x="355" y="135"/>
                  </a:cubicBezTo>
                  <a:cubicBezTo>
                    <a:pt x="282" y="86"/>
                    <a:pt x="245" y="1"/>
                    <a:pt x="14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5065;p36">
              <a:extLst>
                <a:ext uri="{FF2B5EF4-FFF2-40B4-BE49-F238E27FC236}">
                  <a16:creationId xmlns:a16="http://schemas.microsoft.com/office/drawing/2014/main" id="{2455FDE1-398B-8972-6BD4-BD3EC081ACFB}"/>
                </a:ext>
              </a:extLst>
            </p:cNvPr>
            <p:cNvSpPr/>
            <p:nvPr/>
          </p:nvSpPr>
          <p:spPr>
            <a:xfrm>
              <a:off x="6481625" y="1460300"/>
              <a:ext cx="34300" cy="31550"/>
            </a:xfrm>
            <a:custGeom>
              <a:avLst/>
              <a:gdLst/>
              <a:ahLst/>
              <a:cxnLst/>
              <a:rect l="l" t="t" r="r" b="b"/>
              <a:pathLst>
                <a:path w="1372" h="1262" extrusionOk="0">
                  <a:moveTo>
                    <a:pt x="184" y="0"/>
                  </a:moveTo>
                  <a:lnTo>
                    <a:pt x="184" y="0"/>
                  </a:lnTo>
                  <a:cubicBezTo>
                    <a:pt x="0" y="111"/>
                    <a:pt x="209" y="123"/>
                    <a:pt x="221" y="184"/>
                  </a:cubicBezTo>
                  <a:lnTo>
                    <a:pt x="319" y="270"/>
                  </a:lnTo>
                  <a:cubicBezTo>
                    <a:pt x="343" y="356"/>
                    <a:pt x="417" y="380"/>
                    <a:pt x="478" y="441"/>
                  </a:cubicBezTo>
                  <a:lnTo>
                    <a:pt x="576" y="539"/>
                  </a:lnTo>
                  <a:cubicBezTo>
                    <a:pt x="625" y="649"/>
                    <a:pt x="735" y="698"/>
                    <a:pt x="821" y="784"/>
                  </a:cubicBezTo>
                  <a:lnTo>
                    <a:pt x="919" y="882"/>
                  </a:lnTo>
                  <a:cubicBezTo>
                    <a:pt x="992" y="1004"/>
                    <a:pt x="1090" y="1102"/>
                    <a:pt x="1213" y="1176"/>
                  </a:cubicBezTo>
                  <a:lnTo>
                    <a:pt x="1311" y="1262"/>
                  </a:lnTo>
                  <a:cubicBezTo>
                    <a:pt x="1347" y="1237"/>
                    <a:pt x="1372" y="1225"/>
                    <a:pt x="1360" y="1176"/>
                  </a:cubicBezTo>
                  <a:cubicBezTo>
                    <a:pt x="1311" y="1078"/>
                    <a:pt x="1298" y="968"/>
                    <a:pt x="1176" y="956"/>
                  </a:cubicBezTo>
                  <a:cubicBezTo>
                    <a:pt x="1127" y="919"/>
                    <a:pt x="1090" y="882"/>
                    <a:pt x="1053" y="833"/>
                  </a:cubicBezTo>
                  <a:cubicBezTo>
                    <a:pt x="931" y="637"/>
                    <a:pt x="772" y="466"/>
                    <a:pt x="564" y="356"/>
                  </a:cubicBezTo>
                  <a:lnTo>
                    <a:pt x="490" y="270"/>
                  </a:lnTo>
                  <a:cubicBezTo>
                    <a:pt x="436" y="182"/>
                    <a:pt x="430" y="56"/>
                    <a:pt x="307" y="56"/>
                  </a:cubicBezTo>
                  <a:cubicBezTo>
                    <a:pt x="292" y="56"/>
                    <a:pt x="276" y="58"/>
                    <a:pt x="258" y="62"/>
                  </a:cubicBezTo>
                  <a:cubicBezTo>
                    <a:pt x="233" y="37"/>
                    <a:pt x="196" y="25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5066;p36">
              <a:extLst>
                <a:ext uri="{FF2B5EF4-FFF2-40B4-BE49-F238E27FC236}">
                  <a16:creationId xmlns:a16="http://schemas.microsoft.com/office/drawing/2014/main" id="{73752C7D-E8B3-06F5-D239-A87FC541FC68}"/>
                </a:ext>
              </a:extLst>
            </p:cNvPr>
            <p:cNvSpPr/>
            <p:nvPr/>
          </p:nvSpPr>
          <p:spPr>
            <a:xfrm>
              <a:off x="5934625" y="920025"/>
              <a:ext cx="747225" cy="764775"/>
            </a:xfrm>
            <a:custGeom>
              <a:avLst/>
              <a:gdLst/>
              <a:ahLst/>
              <a:cxnLst/>
              <a:rect l="l" t="t" r="r" b="b"/>
              <a:pathLst>
                <a:path w="29889" h="30591" extrusionOk="0">
                  <a:moveTo>
                    <a:pt x="18795" y="14694"/>
                  </a:moveTo>
                  <a:cubicBezTo>
                    <a:pt x="18795" y="14706"/>
                    <a:pt x="18819" y="14730"/>
                    <a:pt x="18832" y="14743"/>
                  </a:cubicBezTo>
                  <a:cubicBezTo>
                    <a:pt x="18758" y="15049"/>
                    <a:pt x="18930" y="15330"/>
                    <a:pt x="19015" y="15636"/>
                  </a:cubicBezTo>
                  <a:cubicBezTo>
                    <a:pt x="18783" y="15502"/>
                    <a:pt x="18783" y="15490"/>
                    <a:pt x="18783" y="15257"/>
                  </a:cubicBezTo>
                  <a:lnTo>
                    <a:pt x="18770" y="15257"/>
                  </a:lnTo>
                  <a:cubicBezTo>
                    <a:pt x="18770" y="15183"/>
                    <a:pt x="18783" y="15110"/>
                    <a:pt x="18697" y="15061"/>
                  </a:cubicBezTo>
                  <a:cubicBezTo>
                    <a:pt x="18770" y="15000"/>
                    <a:pt x="18807" y="14951"/>
                    <a:pt x="18758" y="14902"/>
                  </a:cubicBezTo>
                  <a:cubicBezTo>
                    <a:pt x="18807" y="14841"/>
                    <a:pt x="18770" y="14755"/>
                    <a:pt x="18795" y="14694"/>
                  </a:cubicBezTo>
                  <a:close/>
                  <a:moveTo>
                    <a:pt x="15893" y="17167"/>
                  </a:moveTo>
                  <a:cubicBezTo>
                    <a:pt x="15844" y="17228"/>
                    <a:pt x="15844" y="17314"/>
                    <a:pt x="15881" y="17375"/>
                  </a:cubicBezTo>
                  <a:lnTo>
                    <a:pt x="15893" y="17412"/>
                  </a:lnTo>
                  <a:cubicBezTo>
                    <a:pt x="15832" y="17338"/>
                    <a:pt x="15734" y="17289"/>
                    <a:pt x="15648" y="17289"/>
                  </a:cubicBezTo>
                  <a:cubicBezTo>
                    <a:pt x="15599" y="17277"/>
                    <a:pt x="15563" y="17277"/>
                    <a:pt x="15514" y="17265"/>
                  </a:cubicBezTo>
                  <a:cubicBezTo>
                    <a:pt x="15526" y="17253"/>
                    <a:pt x="15538" y="17240"/>
                    <a:pt x="15538" y="17228"/>
                  </a:cubicBezTo>
                  <a:cubicBezTo>
                    <a:pt x="15579" y="17269"/>
                    <a:pt x="15619" y="17284"/>
                    <a:pt x="15658" y="17284"/>
                  </a:cubicBezTo>
                  <a:cubicBezTo>
                    <a:pt x="15726" y="17284"/>
                    <a:pt x="15790" y="17238"/>
                    <a:pt x="15844" y="17191"/>
                  </a:cubicBezTo>
                  <a:lnTo>
                    <a:pt x="15893" y="17167"/>
                  </a:lnTo>
                  <a:close/>
                  <a:moveTo>
                    <a:pt x="2706" y="18477"/>
                  </a:moveTo>
                  <a:cubicBezTo>
                    <a:pt x="2706" y="18514"/>
                    <a:pt x="2719" y="18563"/>
                    <a:pt x="2755" y="18599"/>
                  </a:cubicBezTo>
                  <a:cubicBezTo>
                    <a:pt x="2694" y="18612"/>
                    <a:pt x="2645" y="18648"/>
                    <a:pt x="2608" y="18697"/>
                  </a:cubicBezTo>
                  <a:cubicBezTo>
                    <a:pt x="2633" y="18624"/>
                    <a:pt x="2670" y="18538"/>
                    <a:pt x="2706" y="18477"/>
                  </a:cubicBezTo>
                  <a:close/>
                  <a:moveTo>
                    <a:pt x="26129" y="22211"/>
                  </a:moveTo>
                  <a:cubicBezTo>
                    <a:pt x="26141" y="22248"/>
                    <a:pt x="26166" y="22273"/>
                    <a:pt x="26203" y="22285"/>
                  </a:cubicBezTo>
                  <a:cubicBezTo>
                    <a:pt x="26154" y="22334"/>
                    <a:pt x="26154" y="22420"/>
                    <a:pt x="26215" y="22469"/>
                  </a:cubicBezTo>
                  <a:cubicBezTo>
                    <a:pt x="26117" y="22518"/>
                    <a:pt x="26080" y="22579"/>
                    <a:pt x="26080" y="22640"/>
                  </a:cubicBezTo>
                  <a:cubicBezTo>
                    <a:pt x="26068" y="22603"/>
                    <a:pt x="26068" y="22554"/>
                    <a:pt x="26080" y="22518"/>
                  </a:cubicBezTo>
                  <a:cubicBezTo>
                    <a:pt x="26092" y="22407"/>
                    <a:pt x="26105" y="22309"/>
                    <a:pt x="26129" y="22211"/>
                  </a:cubicBezTo>
                  <a:close/>
                  <a:moveTo>
                    <a:pt x="19187" y="1"/>
                  </a:moveTo>
                  <a:lnTo>
                    <a:pt x="19187" y="1"/>
                  </a:lnTo>
                  <a:cubicBezTo>
                    <a:pt x="19003" y="74"/>
                    <a:pt x="18795" y="111"/>
                    <a:pt x="18587" y="111"/>
                  </a:cubicBezTo>
                  <a:cubicBezTo>
                    <a:pt x="18538" y="160"/>
                    <a:pt x="18513" y="209"/>
                    <a:pt x="18611" y="221"/>
                  </a:cubicBezTo>
                  <a:cubicBezTo>
                    <a:pt x="18630" y="231"/>
                    <a:pt x="18651" y="235"/>
                    <a:pt x="18671" y="235"/>
                  </a:cubicBezTo>
                  <a:cubicBezTo>
                    <a:pt x="18705" y="235"/>
                    <a:pt x="18740" y="224"/>
                    <a:pt x="18770" y="209"/>
                  </a:cubicBezTo>
                  <a:lnTo>
                    <a:pt x="19028" y="209"/>
                  </a:lnTo>
                  <a:cubicBezTo>
                    <a:pt x="19064" y="283"/>
                    <a:pt x="19003" y="380"/>
                    <a:pt x="19126" y="417"/>
                  </a:cubicBezTo>
                  <a:lnTo>
                    <a:pt x="19138" y="417"/>
                  </a:lnTo>
                  <a:cubicBezTo>
                    <a:pt x="19138" y="454"/>
                    <a:pt x="19150" y="491"/>
                    <a:pt x="19162" y="527"/>
                  </a:cubicBezTo>
                  <a:cubicBezTo>
                    <a:pt x="19187" y="625"/>
                    <a:pt x="19224" y="736"/>
                    <a:pt x="19260" y="834"/>
                  </a:cubicBezTo>
                  <a:cubicBezTo>
                    <a:pt x="19260" y="846"/>
                    <a:pt x="19272" y="858"/>
                    <a:pt x="19272" y="870"/>
                  </a:cubicBezTo>
                  <a:cubicBezTo>
                    <a:pt x="19309" y="1091"/>
                    <a:pt x="19358" y="1323"/>
                    <a:pt x="19113" y="1507"/>
                  </a:cubicBezTo>
                  <a:cubicBezTo>
                    <a:pt x="19064" y="1605"/>
                    <a:pt x="18979" y="1678"/>
                    <a:pt x="18893" y="1727"/>
                  </a:cubicBezTo>
                  <a:cubicBezTo>
                    <a:pt x="18866" y="1834"/>
                    <a:pt x="18898" y="1882"/>
                    <a:pt x="18959" y="1882"/>
                  </a:cubicBezTo>
                  <a:cubicBezTo>
                    <a:pt x="18982" y="1882"/>
                    <a:pt x="19010" y="1875"/>
                    <a:pt x="19040" y="1862"/>
                  </a:cubicBezTo>
                  <a:lnTo>
                    <a:pt x="19040" y="1862"/>
                  </a:lnTo>
                  <a:cubicBezTo>
                    <a:pt x="18881" y="1948"/>
                    <a:pt x="18783" y="2107"/>
                    <a:pt x="18770" y="2291"/>
                  </a:cubicBezTo>
                  <a:cubicBezTo>
                    <a:pt x="18722" y="2315"/>
                    <a:pt x="18685" y="2364"/>
                    <a:pt x="18673" y="2425"/>
                  </a:cubicBezTo>
                  <a:cubicBezTo>
                    <a:pt x="18550" y="2523"/>
                    <a:pt x="18440" y="2633"/>
                    <a:pt x="18342" y="2768"/>
                  </a:cubicBezTo>
                  <a:cubicBezTo>
                    <a:pt x="18256" y="2829"/>
                    <a:pt x="18195" y="2903"/>
                    <a:pt x="18158" y="2976"/>
                  </a:cubicBezTo>
                  <a:cubicBezTo>
                    <a:pt x="18134" y="2988"/>
                    <a:pt x="18085" y="2976"/>
                    <a:pt x="18073" y="3025"/>
                  </a:cubicBezTo>
                  <a:cubicBezTo>
                    <a:pt x="18036" y="3050"/>
                    <a:pt x="17999" y="3086"/>
                    <a:pt x="17999" y="3123"/>
                  </a:cubicBezTo>
                  <a:cubicBezTo>
                    <a:pt x="17950" y="3148"/>
                    <a:pt x="17938" y="3209"/>
                    <a:pt x="17913" y="3258"/>
                  </a:cubicBezTo>
                  <a:cubicBezTo>
                    <a:pt x="17932" y="3277"/>
                    <a:pt x="17947" y="3284"/>
                    <a:pt x="17961" y="3284"/>
                  </a:cubicBezTo>
                  <a:cubicBezTo>
                    <a:pt x="17992" y="3284"/>
                    <a:pt x="18014" y="3247"/>
                    <a:pt x="18048" y="3221"/>
                  </a:cubicBezTo>
                  <a:cubicBezTo>
                    <a:pt x="18048" y="3246"/>
                    <a:pt x="18048" y="3258"/>
                    <a:pt x="18060" y="3270"/>
                  </a:cubicBezTo>
                  <a:cubicBezTo>
                    <a:pt x="18011" y="3368"/>
                    <a:pt x="17962" y="3490"/>
                    <a:pt x="17913" y="3588"/>
                  </a:cubicBezTo>
                  <a:lnTo>
                    <a:pt x="17730" y="3809"/>
                  </a:lnTo>
                  <a:cubicBezTo>
                    <a:pt x="17620" y="3919"/>
                    <a:pt x="17424" y="3919"/>
                    <a:pt x="17387" y="4103"/>
                  </a:cubicBezTo>
                  <a:lnTo>
                    <a:pt x="17252" y="4250"/>
                  </a:lnTo>
                  <a:cubicBezTo>
                    <a:pt x="17228" y="4286"/>
                    <a:pt x="17216" y="4335"/>
                    <a:pt x="17228" y="4372"/>
                  </a:cubicBezTo>
                  <a:cubicBezTo>
                    <a:pt x="17105" y="4433"/>
                    <a:pt x="17142" y="4592"/>
                    <a:pt x="17044" y="4666"/>
                  </a:cubicBezTo>
                  <a:lnTo>
                    <a:pt x="16860" y="4850"/>
                  </a:lnTo>
                  <a:lnTo>
                    <a:pt x="16848" y="4862"/>
                  </a:lnTo>
                  <a:lnTo>
                    <a:pt x="16848" y="4874"/>
                  </a:lnTo>
                  <a:cubicBezTo>
                    <a:pt x="16787" y="4874"/>
                    <a:pt x="16738" y="4935"/>
                    <a:pt x="16701" y="4984"/>
                  </a:cubicBezTo>
                  <a:lnTo>
                    <a:pt x="16603" y="5070"/>
                  </a:lnTo>
                  <a:cubicBezTo>
                    <a:pt x="16432" y="5180"/>
                    <a:pt x="16273" y="5315"/>
                    <a:pt x="16150" y="5462"/>
                  </a:cubicBezTo>
                  <a:cubicBezTo>
                    <a:pt x="16077" y="5474"/>
                    <a:pt x="16016" y="5523"/>
                    <a:pt x="16016" y="5584"/>
                  </a:cubicBezTo>
                  <a:lnTo>
                    <a:pt x="15954" y="5670"/>
                  </a:lnTo>
                  <a:cubicBezTo>
                    <a:pt x="15734" y="5694"/>
                    <a:pt x="15709" y="5866"/>
                    <a:pt x="15673" y="6025"/>
                  </a:cubicBezTo>
                  <a:cubicBezTo>
                    <a:pt x="15599" y="6062"/>
                    <a:pt x="15587" y="6135"/>
                    <a:pt x="15538" y="6184"/>
                  </a:cubicBezTo>
                  <a:lnTo>
                    <a:pt x="15367" y="6368"/>
                  </a:lnTo>
                  <a:cubicBezTo>
                    <a:pt x="15305" y="6392"/>
                    <a:pt x="15244" y="6429"/>
                    <a:pt x="15195" y="6453"/>
                  </a:cubicBezTo>
                  <a:cubicBezTo>
                    <a:pt x="15122" y="6478"/>
                    <a:pt x="15122" y="6539"/>
                    <a:pt x="15110" y="6588"/>
                  </a:cubicBezTo>
                  <a:cubicBezTo>
                    <a:pt x="15085" y="6637"/>
                    <a:pt x="15036" y="6686"/>
                    <a:pt x="15073" y="6735"/>
                  </a:cubicBezTo>
                  <a:cubicBezTo>
                    <a:pt x="15085" y="6760"/>
                    <a:pt x="15097" y="6772"/>
                    <a:pt x="15110" y="6772"/>
                  </a:cubicBezTo>
                  <a:cubicBezTo>
                    <a:pt x="15048" y="6784"/>
                    <a:pt x="14999" y="6821"/>
                    <a:pt x="14975" y="6870"/>
                  </a:cubicBezTo>
                  <a:lnTo>
                    <a:pt x="14828" y="6968"/>
                  </a:lnTo>
                  <a:cubicBezTo>
                    <a:pt x="14742" y="7017"/>
                    <a:pt x="14632" y="7017"/>
                    <a:pt x="14559" y="7090"/>
                  </a:cubicBezTo>
                  <a:cubicBezTo>
                    <a:pt x="14522" y="7127"/>
                    <a:pt x="14424" y="7139"/>
                    <a:pt x="14448" y="7213"/>
                  </a:cubicBezTo>
                  <a:cubicBezTo>
                    <a:pt x="14466" y="7275"/>
                    <a:pt x="14503" y="7292"/>
                    <a:pt x="14546" y="7292"/>
                  </a:cubicBezTo>
                  <a:cubicBezTo>
                    <a:pt x="14562" y="7292"/>
                    <a:pt x="14579" y="7289"/>
                    <a:pt x="14595" y="7286"/>
                  </a:cubicBezTo>
                  <a:lnTo>
                    <a:pt x="14595" y="7286"/>
                  </a:lnTo>
                  <a:cubicBezTo>
                    <a:pt x="14546" y="7335"/>
                    <a:pt x="14510" y="7396"/>
                    <a:pt x="14497" y="7457"/>
                  </a:cubicBezTo>
                  <a:lnTo>
                    <a:pt x="14473" y="7457"/>
                  </a:lnTo>
                  <a:cubicBezTo>
                    <a:pt x="14338" y="7457"/>
                    <a:pt x="14350" y="7580"/>
                    <a:pt x="14314" y="7666"/>
                  </a:cubicBezTo>
                  <a:cubicBezTo>
                    <a:pt x="14277" y="7678"/>
                    <a:pt x="14240" y="7715"/>
                    <a:pt x="14228" y="7751"/>
                  </a:cubicBezTo>
                  <a:cubicBezTo>
                    <a:pt x="14130" y="7776"/>
                    <a:pt x="14032" y="7788"/>
                    <a:pt x="13971" y="7886"/>
                  </a:cubicBezTo>
                  <a:cubicBezTo>
                    <a:pt x="13910" y="7898"/>
                    <a:pt x="13861" y="7911"/>
                    <a:pt x="13848" y="7984"/>
                  </a:cubicBezTo>
                  <a:cubicBezTo>
                    <a:pt x="13653" y="8094"/>
                    <a:pt x="13653" y="8327"/>
                    <a:pt x="13542" y="8486"/>
                  </a:cubicBezTo>
                  <a:cubicBezTo>
                    <a:pt x="13493" y="8547"/>
                    <a:pt x="13420" y="8608"/>
                    <a:pt x="13420" y="8706"/>
                  </a:cubicBezTo>
                  <a:cubicBezTo>
                    <a:pt x="13395" y="8719"/>
                    <a:pt x="13371" y="8755"/>
                    <a:pt x="13359" y="8792"/>
                  </a:cubicBezTo>
                  <a:lnTo>
                    <a:pt x="13322" y="8841"/>
                  </a:lnTo>
                  <a:cubicBezTo>
                    <a:pt x="13187" y="9037"/>
                    <a:pt x="12918" y="9159"/>
                    <a:pt x="12930" y="9453"/>
                  </a:cubicBezTo>
                  <a:cubicBezTo>
                    <a:pt x="12881" y="9539"/>
                    <a:pt x="12844" y="9625"/>
                    <a:pt x="12844" y="9723"/>
                  </a:cubicBezTo>
                  <a:cubicBezTo>
                    <a:pt x="12881" y="9784"/>
                    <a:pt x="12808" y="9870"/>
                    <a:pt x="12881" y="9919"/>
                  </a:cubicBezTo>
                  <a:cubicBezTo>
                    <a:pt x="12955" y="10102"/>
                    <a:pt x="13053" y="10261"/>
                    <a:pt x="13187" y="10396"/>
                  </a:cubicBezTo>
                  <a:cubicBezTo>
                    <a:pt x="13187" y="10433"/>
                    <a:pt x="13212" y="10445"/>
                    <a:pt x="13236" y="10457"/>
                  </a:cubicBezTo>
                  <a:cubicBezTo>
                    <a:pt x="13285" y="10592"/>
                    <a:pt x="13395" y="10665"/>
                    <a:pt x="13432" y="10788"/>
                  </a:cubicBezTo>
                  <a:cubicBezTo>
                    <a:pt x="13444" y="10886"/>
                    <a:pt x="13481" y="10972"/>
                    <a:pt x="13530" y="11057"/>
                  </a:cubicBezTo>
                  <a:lnTo>
                    <a:pt x="13628" y="11131"/>
                  </a:lnTo>
                  <a:cubicBezTo>
                    <a:pt x="13861" y="11167"/>
                    <a:pt x="14032" y="11363"/>
                    <a:pt x="14032" y="11596"/>
                  </a:cubicBezTo>
                  <a:cubicBezTo>
                    <a:pt x="14028" y="11597"/>
                    <a:pt x="14024" y="11597"/>
                    <a:pt x="14021" y="11597"/>
                  </a:cubicBezTo>
                  <a:cubicBezTo>
                    <a:pt x="13968" y="11597"/>
                    <a:pt x="13941" y="11534"/>
                    <a:pt x="13883" y="11534"/>
                  </a:cubicBezTo>
                  <a:cubicBezTo>
                    <a:pt x="13870" y="11534"/>
                    <a:pt x="13854" y="11538"/>
                    <a:pt x="13836" y="11547"/>
                  </a:cubicBezTo>
                  <a:cubicBezTo>
                    <a:pt x="13995" y="11645"/>
                    <a:pt x="14020" y="11804"/>
                    <a:pt x="14142" y="11914"/>
                  </a:cubicBezTo>
                  <a:cubicBezTo>
                    <a:pt x="14203" y="12049"/>
                    <a:pt x="14399" y="12086"/>
                    <a:pt x="14387" y="12257"/>
                  </a:cubicBezTo>
                  <a:cubicBezTo>
                    <a:pt x="14387" y="12392"/>
                    <a:pt x="14473" y="12478"/>
                    <a:pt x="14485" y="12600"/>
                  </a:cubicBezTo>
                  <a:cubicBezTo>
                    <a:pt x="14265" y="12502"/>
                    <a:pt x="14081" y="12343"/>
                    <a:pt x="13959" y="12147"/>
                  </a:cubicBezTo>
                  <a:cubicBezTo>
                    <a:pt x="13824" y="11951"/>
                    <a:pt x="13665" y="11792"/>
                    <a:pt x="13481" y="11645"/>
                  </a:cubicBezTo>
                  <a:lnTo>
                    <a:pt x="13444" y="11608"/>
                  </a:lnTo>
                  <a:cubicBezTo>
                    <a:pt x="13434" y="11566"/>
                    <a:pt x="13386" y="11532"/>
                    <a:pt x="13342" y="11532"/>
                  </a:cubicBezTo>
                  <a:cubicBezTo>
                    <a:pt x="13335" y="11532"/>
                    <a:pt x="13328" y="11533"/>
                    <a:pt x="13322" y="11535"/>
                  </a:cubicBezTo>
                  <a:cubicBezTo>
                    <a:pt x="13322" y="11461"/>
                    <a:pt x="13261" y="11437"/>
                    <a:pt x="13212" y="11400"/>
                  </a:cubicBezTo>
                  <a:cubicBezTo>
                    <a:pt x="13199" y="11290"/>
                    <a:pt x="13114" y="11192"/>
                    <a:pt x="13004" y="11180"/>
                  </a:cubicBezTo>
                  <a:lnTo>
                    <a:pt x="12955" y="11131"/>
                  </a:lnTo>
                  <a:cubicBezTo>
                    <a:pt x="12881" y="10947"/>
                    <a:pt x="12734" y="10800"/>
                    <a:pt x="12538" y="10739"/>
                  </a:cubicBezTo>
                  <a:cubicBezTo>
                    <a:pt x="12465" y="10653"/>
                    <a:pt x="12379" y="10580"/>
                    <a:pt x="12269" y="10531"/>
                  </a:cubicBezTo>
                  <a:cubicBezTo>
                    <a:pt x="12244" y="10457"/>
                    <a:pt x="12220" y="10408"/>
                    <a:pt x="12134" y="10396"/>
                  </a:cubicBezTo>
                  <a:lnTo>
                    <a:pt x="12012" y="10274"/>
                  </a:lnTo>
                  <a:cubicBezTo>
                    <a:pt x="12012" y="10200"/>
                    <a:pt x="11951" y="10151"/>
                    <a:pt x="11889" y="10139"/>
                  </a:cubicBezTo>
                  <a:cubicBezTo>
                    <a:pt x="11828" y="10016"/>
                    <a:pt x="11804" y="9882"/>
                    <a:pt x="11669" y="9833"/>
                  </a:cubicBezTo>
                  <a:cubicBezTo>
                    <a:pt x="11632" y="9784"/>
                    <a:pt x="11632" y="9723"/>
                    <a:pt x="11571" y="9698"/>
                  </a:cubicBezTo>
                  <a:cubicBezTo>
                    <a:pt x="11522" y="9674"/>
                    <a:pt x="11473" y="9625"/>
                    <a:pt x="11449" y="9563"/>
                  </a:cubicBezTo>
                  <a:cubicBezTo>
                    <a:pt x="11412" y="9417"/>
                    <a:pt x="11302" y="9294"/>
                    <a:pt x="11142" y="9257"/>
                  </a:cubicBezTo>
                  <a:lnTo>
                    <a:pt x="11020" y="9135"/>
                  </a:lnTo>
                  <a:cubicBezTo>
                    <a:pt x="10971" y="9086"/>
                    <a:pt x="10944" y="9061"/>
                    <a:pt x="10921" y="9061"/>
                  </a:cubicBezTo>
                  <a:cubicBezTo>
                    <a:pt x="10898" y="9061"/>
                    <a:pt x="10879" y="9086"/>
                    <a:pt x="10849" y="9135"/>
                  </a:cubicBezTo>
                  <a:lnTo>
                    <a:pt x="11069" y="9355"/>
                  </a:lnTo>
                  <a:cubicBezTo>
                    <a:pt x="11142" y="9441"/>
                    <a:pt x="11191" y="9551"/>
                    <a:pt x="11314" y="9612"/>
                  </a:cubicBezTo>
                  <a:lnTo>
                    <a:pt x="11755" y="10188"/>
                  </a:lnTo>
                  <a:cubicBezTo>
                    <a:pt x="11755" y="10298"/>
                    <a:pt x="11840" y="10335"/>
                    <a:pt x="11926" y="10384"/>
                  </a:cubicBezTo>
                  <a:lnTo>
                    <a:pt x="12012" y="10482"/>
                  </a:lnTo>
                  <a:cubicBezTo>
                    <a:pt x="12049" y="10494"/>
                    <a:pt x="12073" y="10518"/>
                    <a:pt x="12098" y="10531"/>
                  </a:cubicBezTo>
                  <a:cubicBezTo>
                    <a:pt x="12538" y="10837"/>
                    <a:pt x="12881" y="11241"/>
                    <a:pt x="13273" y="11608"/>
                  </a:cubicBezTo>
                  <a:cubicBezTo>
                    <a:pt x="13542" y="11829"/>
                    <a:pt x="13799" y="12086"/>
                    <a:pt x="14020" y="12367"/>
                  </a:cubicBezTo>
                  <a:cubicBezTo>
                    <a:pt x="14179" y="12551"/>
                    <a:pt x="14375" y="12698"/>
                    <a:pt x="14608" y="12796"/>
                  </a:cubicBezTo>
                  <a:cubicBezTo>
                    <a:pt x="14767" y="12882"/>
                    <a:pt x="14914" y="12980"/>
                    <a:pt x="15048" y="13102"/>
                  </a:cubicBezTo>
                  <a:cubicBezTo>
                    <a:pt x="15367" y="13384"/>
                    <a:pt x="15697" y="13653"/>
                    <a:pt x="16003" y="13959"/>
                  </a:cubicBezTo>
                  <a:cubicBezTo>
                    <a:pt x="16016" y="14081"/>
                    <a:pt x="15967" y="14216"/>
                    <a:pt x="15869" y="14302"/>
                  </a:cubicBezTo>
                  <a:cubicBezTo>
                    <a:pt x="15685" y="14106"/>
                    <a:pt x="15489" y="13935"/>
                    <a:pt x="15269" y="13788"/>
                  </a:cubicBezTo>
                  <a:cubicBezTo>
                    <a:pt x="15233" y="13766"/>
                    <a:pt x="15189" y="13724"/>
                    <a:pt x="15151" y="13724"/>
                  </a:cubicBezTo>
                  <a:cubicBezTo>
                    <a:pt x="15124" y="13724"/>
                    <a:pt x="15100" y="13746"/>
                    <a:pt x="15085" y="13812"/>
                  </a:cubicBezTo>
                  <a:cubicBezTo>
                    <a:pt x="14632" y="13445"/>
                    <a:pt x="14203" y="13065"/>
                    <a:pt x="13799" y="12649"/>
                  </a:cubicBezTo>
                  <a:cubicBezTo>
                    <a:pt x="13653" y="12502"/>
                    <a:pt x="13555" y="12294"/>
                    <a:pt x="13310" y="12208"/>
                  </a:cubicBezTo>
                  <a:lnTo>
                    <a:pt x="13310" y="12208"/>
                  </a:lnTo>
                  <a:lnTo>
                    <a:pt x="13616" y="12612"/>
                  </a:lnTo>
                  <a:lnTo>
                    <a:pt x="13665" y="12661"/>
                  </a:lnTo>
                  <a:cubicBezTo>
                    <a:pt x="13689" y="12673"/>
                    <a:pt x="13701" y="12710"/>
                    <a:pt x="13726" y="12710"/>
                  </a:cubicBezTo>
                  <a:cubicBezTo>
                    <a:pt x="13738" y="12735"/>
                    <a:pt x="13750" y="12759"/>
                    <a:pt x="13775" y="12784"/>
                  </a:cubicBezTo>
                  <a:lnTo>
                    <a:pt x="14008" y="13041"/>
                  </a:lnTo>
                  <a:cubicBezTo>
                    <a:pt x="14032" y="13175"/>
                    <a:pt x="14155" y="13212"/>
                    <a:pt x="14252" y="13261"/>
                  </a:cubicBezTo>
                  <a:lnTo>
                    <a:pt x="14473" y="13433"/>
                  </a:lnTo>
                  <a:cubicBezTo>
                    <a:pt x="14705" y="13641"/>
                    <a:pt x="14950" y="13849"/>
                    <a:pt x="15220" y="14045"/>
                  </a:cubicBezTo>
                  <a:cubicBezTo>
                    <a:pt x="15253" y="14070"/>
                    <a:pt x="15281" y="14129"/>
                    <a:pt x="15322" y="14129"/>
                  </a:cubicBezTo>
                  <a:cubicBezTo>
                    <a:pt x="15342" y="14129"/>
                    <a:pt x="15364" y="14116"/>
                    <a:pt x="15391" y="14081"/>
                  </a:cubicBezTo>
                  <a:lnTo>
                    <a:pt x="15440" y="14045"/>
                  </a:lnTo>
                  <a:lnTo>
                    <a:pt x="15820" y="14351"/>
                  </a:lnTo>
                  <a:cubicBezTo>
                    <a:pt x="15905" y="14400"/>
                    <a:pt x="15893" y="14461"/>
                    <a:pt x="15881" y="14510"/>
                  </a:cubicBezTo>
                  <a:cubicBezTo>
                    <a:pt x="15856" y="14510"/>
                    <a:pt x="15832" y="14510"/>
                    <a:pt x="15820" y="14522"/>
                  </a:cubicBezTo>
                  <a:cubicBezTo>
                    <a:pt x="15697" y="14706"/>
                    <a:pt x="15673" y="14939"/>
                    <a:pt x="15575" y="15122"/>
                  </a:cubicBezTo>
                  <a:cubicBezTo>
                    <a:pt x="15550" y="15159"/>
                    <a:pt x="15563" y="15183"/>
                    <a:pt x="15587" y="15208"/>
                  </a:cubicBezTo>
                  <a:cubicBezTo>
                    <a:pt x="15514" y="15367"/>
                    <a:pt x="15428" y="15514"/>
                    <a:pt x="15342" y="15673"/>
                  </a:cubicBezTo>
                  <a:lnTo>
                    <a:pt x="15305" y="15722"/>
                  </a:lnTo>
                  <a:cubicBezTo>
                    <a:pt x="15305" y="15820"/>
                    <a:pt x="15207" y="15869"/>
                    <a:pt x="15195" y="15955"/>
                  </a:cubicBezTo>
                  <a:cubicBezTo>
                    <a:pt x="15183" y="15967"/>
                    <a:pt x="15171" y="15967"/>
                    <a:pt x="15171" y="15979"/>
                  </a:cubicBezTo>
                  <a:cubicBezTo>
                    <a:pt x="15134" y="16016"/>
                    <a:pt x="15122" y="16077"/>
                    <a:pt x="15110" y="16126"/>
                  </a:cubicBezTo>
                  <a:lnTo>
                    <a:pt x="15097" y="16126"/>
                  </a:lnTo>
                  <a:cubicBezTo>
                    <a:pt x="15085" y="16224"/>
                    <a:pt x="15085" y="16322"/>
                    <a:pt x="15097" y="16420"/>
                  </a:cubicBezTo>
                  <a:cubicBezTo>
                    <a:pt x="15134" y="16481"/>
                    <a:pt x="15207" y="16518"/>
                    <a:pt x="15281" y="16518"/>
                  </a:cubicBezTo>
                  <a:cubicBezTo>
                    <a:pt x="15256" y="16604"/>
                    <a:pt x="15318" y="16689"/>
                    <a:pt x="15269" y="16775"/>
                  </a:cubicBezTo>
                  <a:cubicBezTo>
                    <a:pt x="15207" y="16800"/>
                    <a:pt x="15232" y="16861"/>
                    <a:pt x="15220" y="16910"/>
                  </a:cubicBezTo>
                  <a:cubicBezTo>
                    <a:pt x="15195" y="16959"/>
                    <a:pt x="15171" y="17020"/>
                    <a:pt x="15171" y="17081"/>
                  </a:cubicBezTo>
                  <a:cubicBezTo>
                    <a:pt x="15097" y="17045"/>
                    <a:pt x="15024" y="17020"/>
                    <a:pt x="14950" y="16996"/>
                  </a:cubicBezTo>
                  <a:lnTo>
                    <a:pt x="14742" y="16910"/>
                  </a:lnTo>
                  <a:cubicBezTo>
                    <a:pt x="14718" y="16861"/>
                    <a:pt x="14669" y="16824"/>
                    <a:pt x="14608" y="16812"/>
                  </a:cubicBezTo>
                  <a:lnTo>
                    <a:pt x="14436" y="16665"/>
                  </a:lnTo>
                  <a:cubicBezTo>
                    <a:pt x="14392" y="16621"/>
                    <a:pt x="14368" y="16527"/>
                    <a:pt x="14291" y="16527"/>
                  </a:cubicBezTo>
                  <a:cubicBezTo>
                    <a:pt x="14283" y="16527"/>
                    <a:pt x="14274" y="16528"/>
                    <a:pt x="14265" y="16530"/>
                  </a:cubicBezTo>
                  <a:lnTo>
                    <a:pt x="14228" y="16506"/>
                  </a:lnTo>
                  <a:cubicBezTo>
                    <a:pt x="14081" y="16359"/>
                    <a:pt x="13946" y="16212"/>
                    <a:pt x="13787" y="16077"/>
                  </a:cubicBezTo>
                  <a:lnTo>
                    <a:pt x="13750" y="16040"/>
                  </a:lnTo>
                  <a:cubicBezTo>
                    <a:pt x="13726" y="15943"/>
                    <a:pt x="13640" y="15967"/>
                    <a:pt x="13579" y="15955"/>
                  </a:cubicBezTo>
                  <a:cubicBezTo>
                    <a:pt x="13569" y="15957"/>
                    <a:pt x="13558" y="15958"/>
                    <a:pt x="13547" y="15958"/>
                  </a:cubicBezTo>
                  <a:cubicBezTo>
                    <a:pt x="13494" y="15958"/>
                    <a:pt x="13438" y="15934"/>
                    <a:pt x="13408" y="15894"/>
                  </a:cubicBezTo>
                  <a:cubicBezTo>
                    <a:pt x="13322" y="15832"/>
                    <a:pt x="13236" y="15796"/>
                    <a:pt x="13138" y="15783"/>
                  </a:cubicBezTo>
                  <a:cubicBezTo>
                    <a:pt x="13089" y="15771"/>
                    <a:pt x="13040" y="15734"/>
                    <a:pt x="13016" y="15698"/>
                  </a:cubicBezTo>
                  <a:cubicBezTo>
                    <a:pt x="12906" y="15587"/>
                    <a:pt x="12832" y="15453"/>
                    <a:pt x="12661" y="15428"/>
                  </a:cubicBezTo>
                  <a:cubicBezTo>
                    <a:pt x="12551" y="15404"/>
                    <a:pt x="12453" y="15343"/>
                    <a:pt x="12355" y="15281"/>
                  </a:cubicBezTo>
                  <a:cubicBezTo>
                    <a:pt x="12277" y="15170"/>
                    <a:pt x="12239" y="15007"/>
                    <a:pt x="12085" y="15007"/>
                  </a:cubicBezTo>
                  <a:cubicBezTo>
                    <a:pt x="12070" y="15007"/>
                    <a:pt x="12054" y="15009"/>
                    <a:pt x="12036" y="15012"/>
                  </a:cubicBezTo>
                  <a:cubicBezTo>
                    <a:pt x="12036" y="14951"/>
                    <a:pt x="11975" y="14939"/>
                    <a:pt x="11926" y="14926"/>
                  </a:cubicBezTo>
                  <a:cubicBezTo>
                    <a:pt x="11804" y="14743"/>
                    <a:pt x="11596" y="14694"/>
                    <a:pt x="11412" y="14620"/>
                  </a:cubicBezTo>
                  <a:lnTo>
                    <a:pt x="11326" y="14559"/>
                  </a:lnTo>
                  <a:cubicBezTo>
                    <a:pt x="11293" y="14526"/>
                    <a:pt x="11280" y="14472"/>
                    <a:pt x="11231" y="14472"/>
                  </a:cubicBezTo>
                  <a:cubicBezTo>
                    <a:pt x="11226" y="14472"/>
                    <a:pt x="11221" y="14472"/>
                    <a:pt x="11216" y="14473"/>
                  </a:cubicBezTo>
                  <a:cubicBezTo>
                    <a:pt x="11216" y="14437"/>
                    <a:pt x="11179" y="14412"/>
                    <a:pt x="11155" y="14400"/>
                  </a:cubicBezTo>
                  <a:cubicBezTo>
                    <a:pt x="11081" y="14290"/>
                    <a:pt x="10996" y="14204"/>
                    <a:pt x="10885" y="14143"/>
                  </a:cubicBezTo>
                  <a:cubicBezTo>
                    <a:pt x="10861" y="14094"/>
                    <a:pt x="10812" y="14069"/>
                    <a:pt x="10763" y="14045"/>
                  </a:cubicBezTo>
                  <a:cubicBezTo>
                    <a:pt x="10726" y="13996"/>
                    <a:pt x="10751" y="13910"/>
                    <a:pt x="10677" y="13873"/>
                  </a:cubicBezTo>
                  <a:cubicBezTo>
                    <a:pt x="10677" y="13861"/>
                    <a:pt x="10677" y="13849"/>
                    <a:pt x="10677" y="13837"/>
                  </a:cubicBezTo>
                  <a:cubicBezTo>
                    <a:pt x="10640" y="13665"/>
                    <a:pt x="10616" y="13482"/>
                    <a:pt x="10420" y="13396"/>
                  </a:cubicBezTo>
                  <a:lnTo>
                    <a:pt x="10334" y="13322"/>
                  </a:lnTo>
                  <a:cubicBezTo>
                    <a:pt x="10322" y="13212"/>
                    <a:pt x="10224" y="13224"/>
                    <a:pt x="10163" y="13188"/>
                  </a:cubicBezTo>
                  <a:cubicBezTo>
                    <a:pt x="10114" y="13175"/>
                    <a:pt x="10090" y="13139"/>
                    <a:pt x="10077" y="13090"/>
                  </a:cubicBezTo>
                  <a:cubicBezTo>
                    <a:pt x="10028" y="12943"/>
                    <a:pt x="9943" y="12808"/>
                    <a:pt x="9820" y="12710"/>
                  </a:cubicBezTo>
                  <a:lnTo>
                    <a:pt x="9673" y="12539"/>
                  </a:lnTo>
                  <a:cubicBezTo>
                    <a:pt x="9477" y="12380"/>
                    <a:pt x="9367" y="12135"/>
                    <a:pt x="9110" y="12037"/>
                  </a:cubicBezTo>
                  <a:cubicBezTo>
                    <a:pt x="9073" y="11988"/>
                    <a:pt x="9073" y="11927"/>
                    <a:pt x="9012" y="11902"/>
                  </a:cubicBezTo>
                  <a:cubicBezTo>
                    <a:pt x="8902" y="11816"/>
                    <a:pt x="8828" y="11718"/>
                    <a:pt x="8755" y="11596"/>
                  </a:cubicBezTo>
                  <a:cubicBezTo>
                    <a:pt x="8743" y="11425"/>
                    <a:pt x="8645" y="11253"/>
                    <a:pt x="8498" y="11167"/>
                  </a:cubicBezTo>
                  <a:lnTo>
                    <a:pt x="8192" y="10788"/>
                  </a:lnTo>
                  <a:cubicBezTo>
                    <a:pt x="7996" y="10531"/>
                    <a:pt x="7763" y="10310"/>
                    <a:pt x="7494" y="10127"/>
                  </a:cubicBezTo>
                  <a:cubicBezTo>
                    <a:pt x="7482" y="10065"/>
                    <a:pt x="7420" y="10016"/>
                    <a:pt x="7359" y="10004"/>
                  </a:cubicBezTo>
                  <a:cubicBezTo>
                    <a:pt x="7347" y="9992"/>
                    <a:pt x="7335" y="9980"/>
                    <a:pt x="7322" y="9967"/>
                  </a:cubicBezTo>
                  <a:cubicBezTo>
                    <a:pt x="7310" y="9870"/>
                    <a:pt x="7212" y="9857"/>
                    <a:pt x="7163" y="9808"/>
                  </a:cubicBezTo>
                  <a:cubicBezTo>
                    <a:pt x="7103" y="9742"/>
                    <a:pt x="7072" y="9711"/>
                    <a:pt x="7047" y="9711"/>
                  </a:cubicBezTo>
                  <a:cubicBezTo>
                    <a:pt x="7025" y="9711"/>
                    <a:pt x="7007" y="9733"/>
                    <a:pt x="6980" y="9772"/>
                  </a:cubicBezTo>
                  <a:cubicBezTo>
                    <a:pt x="6980" y="9784"/>
                    <a:pt x="6992" y="9796"/>
                    <a:pt x="6992" y="9808"/>
                  </a:cubicBezTo>
                  <a:cubicBezTo>
                    <a:pt x="7077" y="9967"/>
                    <a:pt x="7212" y="10102"/>
                    <a:pt x="7371" y="10200"/>
                  </a:cubicBezTo>
                  <a:lnTo>
                    <a:pt x="7420" y="10249"/>
                  </a:lnTo>
                  <a:cubicBezTo>
                    <a:pt x="7457" y="10323"/>
                    <a:pt x="7518" y="10384"/>
                    <a:pt x="7604" y="10421"/>
                  </a:cubicBezTo>
                  <a:cubicBezTo>
                    <a:pt x="7677" y="10494"/>
                    <a:pt x="7751" y="10567"/>
                    <a:pt x="7837" y="10641"/>
                  </a:cubicBezTo>
                  <a:lnTo>
                    <a:pt x="7898" y="10690"/>
                  </a:lnTo>
                  <a:cubicBezTo>
                    <a:pt x="7922" y="10739"/>
                    <a:pt x="7971" y="10776"/>
                    <a:pt x="8020" y="10812"/>
                  </a:cubicBezTo>
                  <a:cubicBezTo>
                    <a:pt x="8094" y="10886"/>
                    <a:pt x="8167" y="10972"/>
                    <a:pt x="8241" y="11033"/>
                  </a:cubicBezTo>
                  <a:cubicBezTo>
                    <a:pt x="8277" y="11118"/>
                    <a:pt x="8326" y="11192"/>
                    <a:pt x="8400" y="11241"/>
                  </a:cubicBezTo>
                  <a:lnTo>
                    <a:pt x="8424" y="11290"/>
                  </a:lnTo>
                  <a:cubicBezTo>
                    <a:pt x="8412" y="11327"/>
                    <a:pt x="8424" y="11363"/>
                    <a:pt x="8461" y="11376"/>
                  </a:cubicBezTo>
                  <a:lnTo>
                    <a:pt x="8681" y="11755"/>
                  </a:lnTo>
                  <a:cubicBezTo>
                    <a:pt x="8694" y="11767"/>
                    <a:pt x="8706" y="11767"/>
                    <a:pt x="8718" y="11767"/>
                  </a:cubicBezTo>
                  <a:cubicBezTo>
                    <a:pt x="8755" y="11829"/>
                    <a:pt x="8804" y="11878"/>
                    <a:pt x="8841" y="11939"/>
                  </a:cubicBezTo>
                  <a:lnTo>
                    <a:pt x="8988" y="12086"/>
                  </a:lnTo>
                  <a:cubicBezTo>
                    <a:pt x="9000" y="12159"/>
                    <a:pt x="9037" y="12208"/>
                    <a:pt x="9098" y="12245"/>
                  </a:cubicBezTo>
                  <a:lnTo>
                    <a:pt x="9281" y="12416"/>
                  </a:lnTo>
                  <a:cubicBezTo>
                    <a:pt x="9318" y="12478"/>
                    <a:pt x="9379" y="12526"/>
                    <a:pt x="9453" y="12551"/>
                  </a:cubicBezTo>
                  <a:lnTo>
                    <a:pt x="9673" y="12735"/>
                  </a:lnTo>
                  <a:cubicBezTo>
                    <a:pt x="9661" y="12857"/>
                    <a:pt x="9734" y="12967"/>
                    <a:pt x="9845" y="13016"/>
                  </a:cubicBezTo>
                  <a:cubicBezTo>
                    <a:pt x="9894" y="13114"/>
                    <a:pt x="9967" y="13188"/>
                    <a:pt x="10065" y="13237"/>
                  </a:cubicBezTo>
                  <a:cubicBezTo>
                    <a:pt x="10090" y="13298"/>
                    <a:pt x="10126" y="13359"/>
                    <a:pt x="10200" y="13359"/>
                  </a:cubicBezTo>
                  <a:lnTo>
                    <a:pt x="10273" y="13420"/>
                  </a:lnTo>
                  <a:cubicBezTo>
                    <a:pt x="10322" y="13482"/>
                    <a:pt x="10371" y="13530"/>
                    <a:pt x="10408" y="13579"/>
                  </a:cubicBezTo>
                  <a:cubicBezTo>
                    <a:pt x="10420" y="13641"/>
                    <a:pt x="10445" y="13702"/>
                    <a:pt x="10494" y="13751"/>
                  </a:cubicBezTo>
                  <a:cubicBezTo>
                    <a:pt x="10481" y="13898"/>
                    <a:pt x="10555" y="14032"/>
                    <a:pt x="10665" y="14106"/>
                  </a:cubicBezTo>
                  <a:cubicBezTo>
                    <a:pt x="10714" y="14228"/>
                    <a:pt x="10824" y="14265"/>
                    <a:pt x="10922" y="14314"/>
                  </a:cubicBezTo>
                  <a:lnTo>
                    <a:pt x="11057" y="14461"/>
                  </a:lnTo>
                  <a:cubicBezTo>
                    <a:pt x="11069" y="14461"/>
                    <a:pt x="11081" y="14473"/>
                    <a:pt x="11094" y="14473"/>
                  </a:cubicBezTo>
                  <a:cubicBezTo>
                    <a:pt x="11094" y="14534"/>
                    <a:pt x="11130" y="14559"/>
                    <a:pt x="11191" y="14571"/>
                  </a:cubicBezTo>
                  <a:cubicBezTo>
                    <a:pt x="11277" y="14632"/>
                    <a:pt x="11326" y="14730"/>
                    <a:pt x="11436" y="14755"/>
                  </a:cubicBezTo>
                  <a:cubicBezTo>
                    <a:pt x="11461" y="14767"/>
                    <a:pt x="11473" y="14792"/>
                    <a:pt x="11498" y="14804"/>
                  </a:cubicBezTo>
                  <a:cubicBezTo>
                    <a:pt x="11559" y="14841"/>
                    <a:pt x="11620" y="14865"/>
                    <a:pt x="11693" y="14877"/>
                  </a:cubicBezTo>
                  <a:cubicBezTo>
                    <a:pt x="11755" y="14951"/>
                    <a:pt x="11840" y="15012"/>
                    <a:pt x="11926" y="15061"/>
                  </a:cubicBezTo>
                  <a:lnTo>
                    <a:pt x="12012" y="15147"/>
                  </a:lnTo>
                  <a:cubicBezTo>
                    <a:pt x="12115" y="15239"/>
                    <a:pt x="12186" y="15406"/>
                    <a:pt x="12357" y="15406"/>
                  </a:cubicBezTo>
                  <a:cubicBezTo>
                    <a:pt x="12368" y="15406"/>
                    <a:pt x="12379" y="15405"/>
                    <a:pt x="12391" y="15404"/>
                  </a:cubicBezTo>
                  <a:lnTo>
                    <a:pt x="12489" y="15453"/>
                  </a:lnTo>
                  <a:cubicBezTo>
                    <a:pt x="12600" y="15587"/>
                    <a:pt x="12746" y="15698"/>
                    <a:pt x="12906" y="15747"/>
                  </a:cubicBezTo>
                  <a:cubicBezTo>
                    <a:pt x="12967" y="15820"/>
                    <a:pt x="13053" y="15869"/>
                    <a:pt x="13138" y="15881"/>
                  </a:cubicBezTo>
                  <a:cubicBezTo>
                    <a:pt x="13187" y="15918"/>
                    <a:pt x="13248" y="15943"/>
                    <a:pt x="13322" y="15955"/>
                  </a:cubicBezTo>
                  <a:cubicBezTo>
                    <a:pt x="13331" y="15983"/>
                    <a:pt x="13350" y="15990"/>
                    <a:pt x="13372" y="15990"/>
                  </a:cubicBezTo>
                  <a:cubicBezTo>
                    <a:pt x="13389" y="15990"/>
                    <a:pt x="13408" y="15985"/>
                    <a:pt x="13426" y="15985"/>
                  </a:cubicBezTo>
                  <a:cubicBezTo>
                    <a:pt x="13443" y="15985"/>
                    <a:pt x="13458" y="15989"/>
                    <a:pt x="13469" y="16004"/>
                  </a:cubicBezTo>
                  <a:cubicBezTo>
                    <a:pt x="13506" y="16065"/>
                    <a:pt x="13604" y="16053"/>
                    <a:pt x="13530" y="16138"/>
                  </a:cubicBezTo>
                  <a:cubicBezTo>
                    <a:pt x="13493" y="16151"/>
                    <a:pt x="13457" y="16138"/>
                    <a:pt x="13432" y="16187"/>
                  </a:cubicBezTo>
                  <a:cubicBezTo>
                    <a:pt x="13395" y="16187"/>
                    <a:pt x="13371" y="16224"/>
                    <a:pt x="13359" y="16261"/>
                  </a:cubicBezTo>
                  <a:lnTo>
                    <a:pt x="13199" y="16408"/>
                  </a:lnTo>
                  <a:cubicBezTo>
                    <a:pt x="13151" y="16432"/>
                    <a:pt x="13114" y="16506"/>
                    <a:pt x="13053" y="16530"/>
                  </a:cubicBezTo>
                  <a:lnTo>
                    <a:pt x="12991" y="16567"/>
                  </a:lnTo>
                  <a:cubicBezTo>
                    <a:pt x="12857" y="16604"/>
                    <a:pt x="12734" y="16653"/>
                    <a:pt x="12600" y="16702"/>
                  </a:cubicBezTo>
                  <a:cubicBezTo>
                    <a:pt x="12600" y="16702"/>
                    <a:pt x="12600" y="16714"/>
                    <a:pt x="12600" y="16726"/>
                  </a:cubicBezTo>
                  <a:cubicBezTo>
                    <a:pt x="12551" y="16738"/>
                    <a:pt x="12551" y="16763"/>
                    <a:pt x="12600" y="16787"/>
                  </a:cubicBezTo>
                  <a:cubicBezTo>
                    <a:pt x="12600" y="16800"/>
                    <a:pt x="12612" y="16824"/>
                    <a:pt x="12612" y="16836"/>
                  </a:cubicBezTo>
                  <a:cubicBezTo>
                    <a:pt x="12624" y="16861"/>
                    <a:pt x="12624" y="16885"/>
                    <a:pt x="12636" y="16910"/>
                  </a:cubicBezTo>
                  <a:cubicBezTo>
                    <a:pt x="12600" y="16947"/>
                    <a:pt x="12575" y="16983"/>
                    <a:pt x="12551" y="17032"/>
                  </a:cubicBezTo>
                  <a:cubicBezTo>
                    <a:pt x="12477" y="17093"/>
                    <a:pt x="12367" y="17106"/>
                    <a:pt x="12306" y="17228"/>
                  </a:cubicBezTo>
                  <a:cubicBezTo>
                    <a:pt x="12379" y="17216"/>
                    <a:pt x="12440" y="17204"/>
                    <a:pt x="12502" y="17167"/>
                  </a:cubicBezTo>
                  <a:lnTo>
                    <a:pt x="12502" y="17167"/>
                  </a:lnTo>
                  <a:cubicBezTo>
                    <a:pt x="12489" y="17240"/>
                    <a:pt x="12489" y="17302"/>
                    <a:pt x="12502" y="17375"/>
                  </a:cubicBezTo>
                  <a:cubicBezTo>
                    <a:pt x="12502" y="17375"/>
                    <a:pt x="12514" y="17387"/>
                    <a:pt x="12514" y="17400"/>
                  </a:cubicBezTo>
                  <a:cubicBezTo>
                    <a:pt x="12428" y="17461"/>
                    <a:pt x="12416" y="17571"/>
                    <a:pt x="12342" y="17657"/>
                  </a:cubicBezTo>
                  <a:cubicBezTo>
                    <a:pt x="12208" y="17730"/>
                    <a:pt x="12122" y="17889"/>
                    <a:pt x="12122" y="18049"/>
                  </a:cubicBezTo>
                  <a:lnTo>
                    <a:pt x="12098" y="18049"/>
                  </a:lnTo>
                  <a:lnTo>
                    <a:pt x="12012" y="18183"/>
                  </a:lnTo>
                  <a:cubicBezTo>
                    <a:pt x="12036" y="18257"/>
                    <a:pt x="11963" y="18318"/>
                    <a:pt x="12012" y="18404"/>
                  </a:cubicBezTo>
                  <a:lnTo>
                    <a:pt x="12146" y="18195"/>
                  </a:lnTo>
                  <a:cubicBezTo>
                    <a:pt x="12159" y="18257"/>
                    <a:pt x="12159" y="18318"/>
                    <a:pt x="12146" y="18379"/>
                  </a:cubicBezTo>
                  <a:cubicBezTo>
                    <a:pt x="12146" y="18477"/>
                    <a:pt x="12146" y="18587"/>
                    <a:pt x="12171" y="18685"/>
                  </a:cubicBezTo>
                  <a:cubicBezTo>
                    <a:pt x="12183" y="18697"/>
                    <a:pt x="12195" y="18710"/>
                    <a:pt x="12195" y="18734"/>
                  </a:cubicBezTo>
                  <a:lnTo>
                    <a:pt x="12195" y="18759"/>
                  </a:lnTo>
                  <a:lnTo>
                    <a:pt x="12195" y="18795"/>
                  </a:lnTo>
                  <a:lnTo>
                    <a:pt x="12195" y="18844"/>
                  </a:lnTo>
                  <a:cubicBezTo>
                    <a:pt x="12171" y="18893"/>
                    <a:pt x="12171" y="18955"/>
                    <a:pt x="12195" y="19004"/>
                  </a:cubicBezTo>
                  <a:cubicBezTo>
                    <a:pt x="12232" y="19101"/>
                    <a:pt x="12146" y="19199"/>
                    <a:pt x="12195" y="19297"/>
                  </a:cubicBezTo>
                  <a:lnTo>
                    <a:pt x="12195" y="19322"/>
                  </a:lnTo>
                  <a:cubicBezTo>
                    <a:pt x="12195" y="19334"/>
                    <a:pt x="12195" y="19346"/>
                    <a:pt x="12183" y="19359"/>
                  </a:cubicBezTo>
                  <a:cubicBezTo>
                    <a:pt x="12220" y="19444"/>
                    <a:pt x="12110" y="19555"/>
                    <a:pt x="12220" y="19677"/>
                  </a:cubicBezTo>
                  <a:cubicBezTo>
                    <a:pt x="12232" y="19567"/>
                    <a:pt x="12257" y="19493"/>
                    <a:pt x="12269" y="19408"/>
                  </a:cubicBezTo>
                  <a:cubicBezTo>
                    <a:pt x="12281" y="19408"/>
                    <a:pt x="12306" y="19408"/>
                    <a:pt x="12318" y="19395"/>
                  </a:cubicBezTo>
                  <a:cubicBezTo>
                    <a:pt x="12453" y="19481"/>
                    <a:pt x="12465" y="19628"/>
                    <a:pt x="12465" y="19763"/>
                  </a:cubicBezTo>
                  <a:cubicBezTo>
                    <a:pt x="12465" y="19934"/>
                    <a:pt x="12502" y="20105"/>
                    <a:pt x="12575" y="20265"/>
                  </a:cubicBezTo>
                  <a:lnTo>
                    <a:pt x="12575" y="20387"/>
                  </a:lnTo>
                  <a:cubicBezTo>
                    <a:pt x="12563" y="20497"/>
                    <a:pt x="12624" y="20595"/>
                    <a:pt x="12612" y="20705"/>
                  </a:cubicBezTo>
                  <a:lnTo>
                    <a:pt x="12612" y="20791"/>
                  </a:lnTo>
                  <a:cubicBezTo>
                    <a:pt x="12477" y="21024"/>
                    <a:pt x="12600" y="21244"/>
                    <a:pt x="12661" y="21477"/>
                  </a:cubicBezTo>
                  <a:cubicBezTo>
                    <a:pt x="12771" y="21465"/>
                    <a:pt x="12734" y="21379"/>
                    <a:pt x="12722" y="21318"/>
                  </a:cubicBezTo>
                  <a:cubicBezTo>
                    <a:pt x="12697" y="21122"/>
                    <a:pt x="12722" y="20926"/>
                    <a:pt x="12808" y="20754"/>
                  </a:cubicBezTo>
                  <a:cubicBezTo>
                    <a:pt x="12832" y="20669"/>
                    <a:pt x="12844" y="20583"/>
                    <a:pt x="12857" y="20485"/>
                  </a:cubicBezTo>
                  <a:cubicBezTo>
                    <a:pt x="12857" y="20375"/>
                    <a:pt x="12906" y="20252"/>
                    <a:pt x="12783" y="20179"/>
                  </a:cubicBezTo>
                  <a:cubicBezTo>
                    <a:pt x="12764" y="20170"/>
                    <a:pt x="12744" y="20166"/>
                    <a:pt x="12724" y="20166"/>
                  </a:cubicBezTo>
                  <a:cubicBezTo>
                    <a:pt x="12691" y="20166"/>
                    <a:pt x="12659" y="20176"/>
                    <a:pt x="12636" y="20191"/>
                  </a:cubicBezTo>
                  <a:cubicBezTo>
                    <a:pt x="12649" y="20118"/>
                    <a:pt x="12636" y="20032"/>
                    <a:pt x="12624" y="19959"/>
                  </a:cubicBezTo>
                  <a:cubicBezTo>
                    <a:pt x="12600" y="19738"/>
                    <a:pt x="12600" y="19518"/>
                    <a:pt x="12636" y="19297"/>
                  </a:cubicBezTo>
                  <a:cubicBezTo>
                    <a:pt x="12636" y="19269"/>
                    <a:pt x="12688" y="19189"/>
                    <a:pt x="12636" y="19189"/>
                  </a:cubicBezTo>
                  <a:cubicBezTo>
                    <a:pt x="12622" y="19189"/>
                    <a:pt x="12598" y="19195"/>
                    <a:pt x="12563" y="19212"/>
                  </a:cubicBezTo>
                  <a:cubicBezTo>
                    <a:pt x="12526" y="19236"/>
                    <a:pt x="12465" y="19212"/>
                    <a:pt x="12453" y="19273"/>
                  </a:cubicBezTo>
                  <a:cubicBezTo>
                    <a:pt x="12428" y="19285"/>
                    <a:pt x="12416" y="19285"/>
                    <a:pt x="12404" y="19285"/>
                  </a:cubicBezTo>
                  <a:cubicBezTo>
                    <a:pt x="12404" y="19273"/>
                    <a:pt x="12404" y="19261"/>
                    <a:pt x="12404" y="19261"/>
                  </a:cubicBezTo>
                  <a:cubicBezTo>
                    <a:pt x="12404" y="19187"/>
                    <a:pt x="12453" y="19126"/>
                    <a:pt x="12453" y="19053"/>
                  </a:cubicBezTo>
                  <a:cubicBezTo>
                    <a:pt x="12428" y="19016"/>
                    <a:pt x="12404" y="18979"/>
                    <a:pt x="12391" y="18942"/>
                  </a:cubicBezTo>
                  <a:cubicBezTo>
                    <a:pt x="12453" y="18759"/>
                    <a:pt x="12514" y="18575"/>
                    <a:pt x="12575" y="18391"/>
                  </a:cubicBezTo>
                  <a:lnTo>
                    <a:pt x="12575" y="18391"/>
                  </a:lnTo>
                  <a:cubicBezTo>
                    <a:pt x="12416" y="18465"/>
                    <a:pt x="12416" y="18612"/>
                    <a:pt x="12342" y="18746"/>
                  </a:cubicBezTo>
                  <a:cubicBezTo>
                    <a:pt x="12330" y="18673"/>
                    <a:pt x="12342" y="18587"/>
                    <a:pt x="12367" y="18514"/>
                  </a:cubicBezTo>
                  <a:cubicBezTo>
                    <a:pt x="12465" y="18134"/>
                    <a:pt x="12526" y="17730"/>
                    <a:pt x="12832" y="17424"/>
                  </a:cubicBezTo>
                  <a:cubicBezTo>
                    <a:pt x="12906" y="17351"/>
                    <a:pt x="12893" y="17228"/>
                    <a:pt x="12808" y="17155"/>
                  </a:cubicBezTo>
                  <a:cubicBezTo>
                    <a:pt x="12783" y="17149"/>
                    <a:pt x="12756" y="17146"/>
                    <a:pt x="12728" y="17146"/>
                  </a:cubicBezTo>
                  <a:cubicBezTo>
                    <a:pt x="12701" y="17146"/>
                    <a:pt x="12673" y="17149"/>
                    <a:pt x="12649" y="17155"/>
                  </a:cubicBezTo>
                  <a:cubicBezTo>
                    <a:pt x="12661" y="17130"/>
                    <a:pt x="12673" y="17093"/>
                    <a:pt x="12697" y="17069"/>
                  </a:cubicBezTo>
                  <a:lnTo>
                    <a:pt x="12722" y="17057"/>
                  </a:lnTo>
                  <a:cubicBezTo>
                    <a:pt x="12771" y="17069"/>
                    <a:pt x="12820" y="17069"/>
                    <a:pt x="12869" y="17069"/>
                  </a:cubicBezTo>
                  <a:cubicBezTo>
                    <a:pt x="12878" y="17071"/>
                    <a:pt x="12887" y="17072"/>
                    <a:pt x="12896" y="17072"/>
                  </a:cubicBezTo>
                  <a:cubicBezTo>
                    <a:pt x="12935" y="17072"/>
                    <a:pt x="12974" y="17052"/>
                    <a:pt x="13004" y="17032"/>
                  </a:cubicBezTo>
                  <a:cubicBezTo>
                    <a:pt x="13212" y="16849"/>
                    <a:pt x="13383" y="16616"/>
                    <a:pt x="13616" y="16445"/>
                  </a:cubicBezTo>
                  <a:cubicBezTo>
                    <a:pt x="13677" y="16408"/>
                    <a:pt x="13701" y="16322"/>
                    <a:pt x="13653" y="16261"/>
                  </a:cubicBezTo>
                  <a:lnTo>
                    <a:pt x="13653" y="16261"/>
                  </a:lnTo>
                  <a:cubicBezTo>
                    <a:pt x="13714" y="16310"/>
                    <a:pt x="13750" y="16396"/>
                    <a:pt x="13812" y="16445"/>
                  </a:cubicBezTo>
                  <a:cubicBezTo>
                    <a:pt x="14375" y="16898"/>
                    <a:pt x="14975" y="17302"/>
                    <a:pt x="15612" y="17657"/>
                  </a:cubicBezTo>
                  <a:cubicBezTo>
                    <a:pt x="15673" y="17681"/>
                    <a:pt x="15709" y="17730"/>
                    <a:pt x="15758" y="17779"/>
                  </a:cubicBezTo>
                  <a:cubicBezTo>
                    <a:pt x="15967" y="18024"/>
                    <a:pt x="16163" y="18281"/>
                    <a:pt x="16444" y="18453"/>
                  </a:cubicBezTo>
                  <a:cubicBezTo>
                    <a:pt x="16616" y="18563"/>
                    <a:pt x="16738" y="18746"/>
                    <a:pt x="16762" y="18955"/>
                  </a:cubicBezTo>
                  <a:cubicBezTo>
                    <a:pt x="16787" y="19187"/>
                    <a:pt x="16873" y="19408"/>
                    <a:pt x="17007" y="19591"/>
                  </a:cubicBezTo>
                  <a:cubicBezTo>
                    <a:pt x="17289" y="19910"/>
                    <a:pt x="17632" y="20167"/>
                    <a:pt x="18011" y="20350"/>
                  </a:cubicBezTo>
                  <a:lnTo>
                    <a:pt x="18085" y="20350"/>
                  </a:lnTo>
                  <a:cubicBezTo>
                    <a:pt x="18085" y="20375"/>
                    <a:pt x="18085" y="20399"/>
                    <a:pt x="18097" y="20424"/>
                  </a:cubicBezTo>
                  <a:cubicBezTo>
                    <a:pt x="18452" y="20779"/>
                    <a:pt x="18758" y="21183"/>
                    <a:pt x="19077" y="21575"/>
                  </a:cubicBezTo>
                  <a:cubicBezTo>
                    <a:pt x="18917" y="21636"/>
                    <a:pt x="18770" y="21648"/>
                    <a:pt x="18611" y="21722"/>
                  </a:cubicBezTo>
                  <a:cubicBezTo>
                    <a:pt x="18589" y="21725"/>
                    <a:pt x="18567" y="21726"/>
                    <a:pt x="18545" y="21726"/>
                  </a:cubicBezTo>
                  <a:cubicBezTo>
                    <a:pt x="18354" y="21726"/>
                    <a:pt x="18175" y="21619"/>
                    <a:pt x="17986" y="21619"/>
                  </a:cubicBezTo>
                  <a:cubicBezTo>
                    <a:pt x="17946" y="21619"/>
                    <a:pt x="17906" y="21624"/>
                    <a:pt x="17864" y="21636"/>
                  </a:cubicBezTo>
                  <a:cubicBezTo>
                    <a:pt x="17823" y="21651"/>
                    <a:pt x="17780" y="21658"/>
                    <a:pt x="17737" y="21658"/>
                  </a:cubicBezTo>
                  <a:cubicBezTo>
                    <a:pt x="17676" y="21658"/>
                    <a:pt x="17615" y="21645"/>
                    <a:pt x="17558" y="21624"/>
                  </a:cubicBezTo>
                  <a:cubicBezTo>
                    <a:pt x="17460" y="21538"/>
                    <a:pt x="17338" y="21477"/>
                    <a:pt x="17289" y="21367"/>
                  </a:cubicBezTo>
                  <a:cubicBezTo>
                    <a:pt x="17191" y="21171"/>
                    <a:pt x="17032" y="21134"/>
                    <a:pt x="16824" y="21061"/>
                  </a:cubicBezTo>
                  <a:lnTo>
                    <a:pt x="16824" y="21061"/>
                  </a:lnTo>
                  <a:cubicBezTo>
                    <a:pt x="17093" y="21318"/>
                    <a:pt x="16750" y="21244"/>
                    <a:pt x="16714" y="21391"/>
                  </a:cubicBezTo>
                  <a:cubicBezTo>
                    <a:pt x="16791" y="21357"/>
                    <a:pt x="16860" y="21343"/>
                    <a:pt x="16923" y="21343"/>
                  </a:cubicBezTo>
                  <a:cubicBezTo>
                    <a:pt x="17112" y="21343"/>
                    <a:pt x="17249" y="21471"/>
                    <a:pt x="17387" y="21599"/>
                  </a:cubicBezTo>
                  <a:cubicBezTo>
                    <a:pt x="17424" y="21636"/>
                    <a:pt x="17448" y="21673"/>
                    <a:pt x="17411" y="21722"/>
                  </a:cubicBezTo>
                  <a:cubicBezTo>
                    <a:pt x="17399" y="21722"/>
                    <a:pt x="17399" y="21734"/>
                    <a:pt x="17399" y="21734"/>
                  </a:cubicBezTo>
                  <a:cubicBezTo>
                    <a:pt x="17399" y="21746"/>
                    <a:pt x="17399" y="21746"/>
                    <a:pt x="17399" y="21758"/>
                  </a:cubicBezTo>
                  <a:cubicBezTo>
                    <a:pt x="17492" y="21794"/>
                    <a:pt x="17589" y="21813"/>
                    <a:pt x="17687" y="21813"/>
                  </a:cubicBezTo>
                  <a:cubicBezTo>
                    <a:pt x="17758" y="21813"/>
                    <a:pt x="17830" y="21803"/>
                    <a:pt x="17901" y="21783"/>
                  </a:cubicBezTo>
                  <a:cubicBezTo>
                    <a:pt x="17972" y="21774"/>
                    <a:pt x="18049" y="21740"/>
                    <a:pt x="18119" y="21740"/>
                  </a:cubicBezTo>
                  <a:cubicBezTo>
                    <a:pt x="18145" y="21740"/>
                    <a:pt x="18171" y="21745"/>
                    <a:pt x="18195" y="21758"/>
                  </a:cubicBezTo>
                  <a:cubicBezTo>
                    <a:pt x="18281" y="21795"/>
                    <a:pt x="18376" y="21814"/>
                    <a:pt x="18472" y="21814"/>
                  </a:cubicBezTo>
                  <a:cubicBezTo>
                    <a:pt x="18568" y="21814"/>
                    <a:pt x="18666" y="21795"/>
                    <a:pt x="18758" y="21758"/>
                  </a:cubicBezTo>
                  <a:lnTo>
                    <a:pt x="18709" y="21746"/>
                  </a:lnTo>
                  <a:cubicBezTo>
                    <a:pt x="18722" y="21746"/>
                    <a:pt x="18734" y="21746"/>
                    <a:pt x="18758" y="21758"/>
                  </a:cubicBezTo>
                  <a:cubicBezTo>
                    <a:pt x="18881" y="21746"/>
                    <a:pt x="19015" y="21709"/>
                    <a:pt x="19138" y="21648"/>
                  </a:cubicBezTo>
                  <a:cubicBezTo>
                    <a:pt x="19150" y="21673"/>
                    <a:pt x="19175" y="21697"/>
                    <a:pt x="19199" y="21722"/>
                  </a:cubicBezTo>
                  <a:cubicBezTo>
                    <a:pt x="19285" y="21807"/>
                    <a:pt x="19334" y="21905"/>
                    <a:pt x="19370" y="22028"/>
                  </a:cubicBezTo>
                  <a:cubicBezTo>
                    <a:pt x="19348" y="22013"/>
                    <a:pt x="19325" y="22007"/>
                    <a:pt x="19302" y="22007"/>
                  </a:cubicBezTo>
                  <a:cubicBezTo>
                    <a:pt x="19253" y="22007"/>
                    <a:pt x="19205" y="22035"/>
                    <a:pt x="19162" y="22052"/>
                  </a:cubicBezTo>
                  <a:cubicBezTo>
                    <a:pt x="18832" y="22175"/>
                    <a:pt x="18513" y="22297"/>
                    <a:pt x="18195" y="22420"/>
                  </a:cubicBezTo>
                  <a:cubicBezTo>
                    <a:pt x="18189" y="22413"/>
                    <a:pt x="18180" y="22410"/>
                    <a:pt x="18171" y="22410"/>
                  </a:cubicBezTo>
                  <a:cubicBezTo>
                    <a:pt x="18161" y="22410"/>
                    <a:pt x="18152" y="22413"/>
                    <a:pt x="18146" y="22420"/>
                  </a:cubicBezTo>
                  <a:cubicBezTo>
                    <a:pt x="17828" y="22518"/>
                    <a:pt x="17534" y="22640"/>
                    <a:pt x="17350" y="22934"/>
                  </a:cubicBezTo>
                  <a:cubicBezTo>
                    <a:pt x="17326" y="22958"/>
                    <a:pt x="17326" y="22983"/>
                    <a:pt x="17350" y="23007"/>
                  </a:cubicBezTo>
                  <a:cubicBezTo>
                    <a:pt x="17326" y="23032"/>
                    <a:pt x="17313" y="23069"/>
                    <a:pt x="17313" y="23093"/>
                  </a:cubicBezTo>
                  <a:cubicBezTo>
                    <a:pt x="17298" y="23090"/>
                    <a:pt x="17284" y="23088"/>
                    <a:pt x="17270" y="23088"/>
                  </a:cubicBezTo>
                  <a:cubicBezTo>
                    <a:pt x="17183" y="23088"/>
                    <a:pt x="17120" y="23149"/>
                    <a:pt x="17056" y="23191"/>
                  </a:cubicBezTo>
                  <a:cubicBezTo>
                    <a:pt x="16493" y="23583"/>
                    <a:pt x="16187" y="24158"/>
                    <a:pt x="15881" y="24734"/>
                  </a:cubicBezTo>
                  <a:cubicBezTo>
                    <a:pt x="15844" y="24795"/>
                    <a:pt x="15820" y="24868"/>
                    <a:pt x="15820" y="24954"/>
                  </a:cubicBezTo>
                  <a:cubicBezTo>
                    <a:pt x="15746" y="24954"/>
                    <a:pt x="15709" y="25028"/>
                    <a:pt x="15673" y="25089"/>
                  </a:cubicBezTo>
                  <a:cubicBezTo>
                    <a:pt x="15379" y="25530"/>
                    <a:pt x="15207" y="26056"/>
                    <a:pt x="14938" y="26509"/>
                  </a:cubicBezTo>
                  <a:cubicBezTo>
                    <a:pt x="14901" y="26558"/>
                    <a:pt x="14901" y="26619"/>
                    <a:pt x="14938" y="26656"/>
                  </a:cubicBezTo>
                  <a:cubicBezTo>
                    <a:pt x="14926" y="26668"/>
                    <a:pt x="14914" y="26680"/>
                    <a:pt x="14901" y="26693"/>
                  </a:cubicBezTo>
                  <a:cubicBezTo>
                    <a:pt x="14901" y="26705"/>
                    <a:pt x="14901" y="26717"/>
                    <a:pt x="14901" y="26729"/>
                  </a:cubicBezTo>
                  <a:cubicBezTo>
                    <a:pt x="14877" y="26766"/>
                    <a:pt x="14852" y="26803"/>
                    <a:pt x="14828" y="26840"/>
                  </a:cubicBezTo>
                  <a:cubicBezTo>
                    <a:pt x="14810" y="26834"/>
                    <a:pt x="14794" y="26830"/>
                    <a:pt x="14780" y="26830"/>
                  </a:cubicBezTo>
                  <a:cubicBezTo>
                    <a:pt x="14767" y="26830"/>
                    <a:pt x="14754" y="26834"/>
                    <a:pt x="14742" y="26840"/>
                  </a:cubicBezTo>
                  <a:cubicBezTo>
                    <a:pt x="14595" y="26925"/>
                    <a:pt x="14485" y="27060"/>
                    <a:pt x="14448" y="27231"/>
                  </a:cubicBezTo>
                  <a:cubicBezTo>
                    <a:pt x="14277" y="27599"/>
                    <a:pt x="14008" y="27917"/>
                    <a:pt x="13677" y="28150"/>
                  </a:cubicBezTo>
                  <a:cubicBezTo>
                    <a:pt x="13383" y="28346"/>
                    <a:pt x="13138" y="28578"/>
                    <a:pt x="12857" y="28774"/>
                  </a:cubicBezTo>
                  <a:cubicBezTo>
                    <a:pt x="12808" y="28799"/>
                    <a:pt x="12771" y="28848"/>
                    <a:pt x="12759" y="28897"/>
                  </a:cubicBezTo>
                  <a:cubicBezTo>
                    <a:pt x="12742" y="28890"/>
                    <a:pt x="12724" y="28887"/>
                    <a:pt x="12705" y="28887"/>
                  </a:cubicBezTo>
                  <a:cubicBezTo>
                    <a:pt x="12654" y="28887"/>
                    <a:pt x="12599" y="28910"/>
                    <a:pt x="12563" y="28946"/>
                  </a:cubicBezTo>
                  <a:cubicBezTo>
                    <a:pt x="12330" y="29117"/>
                    <a:pt x="12073" y="29252"/>
                    <a:pt x="11816" y="29374"/>
                  </a:cubicBezTo>
                  <a:cubicBezTo>
                    <a:pt x="11800" y="29338"/>
                    <a:pt x="11781" y="29324"/>
                    <a:pt x="11758" y="29324"/>
                  </a:cubicBezTo>
                  <a:cubicBezTo>
                    <a:pt x="11728" y="29324"/>
                    <a:pt x="11692" y="29351"/>
                    <a:pt x="11657" y="29386"/>
                  </a:cubicBezTo>
                  <a:cubicBezTo>
                    <a:pt x="11657" y="29435"/>
                    <a:pt x="11583" y="29448"/>
                    <a:pt x="11559" y="29472"/>
                  </a:cubicBezTo>
                  <a:lnTo>
                    <a:pt x="11510" y="29497"/>
                  </a:lnTo>
                  <a:lnTo>
                    <a:pt x="11436" y="29533"/>
                  </a:lnTo>
                  <a:lnTo>
                    <a:pt x="11400" y="29509"/>
                  </a:lnTo>
                  <a:cubicBezTo>
                    <a:pt x="11363" y="29521"/>
                    <a:pt x="11326" y="29558"/>
                    <a:pt x="11314" y="29582"/>
                  </a:cubicBezTo>
                  <a:lnTo>
                    <a:pt x="11253" y="29619"/>
                  </a:lnTo>
                  <a:cubicBezTo>
                    <a:pt x="11179" y="29644"/>
                    <a:pt x="11106" y="29680"/>
                    <a:pt x="11032" y="29717"/>
                  </a:cubicBezTo>
                  <a:cubicBezTo>
                    <a:pt x="10934" y="29754"/>
                    <a:pt x="10836" y="29778"/>
                    <a:pt x="10726" y="29815"/>
                  </a:cubicBezTo>
                  <a:lnTo>
                    <a:pt x="10702" y="29815"/>
                  </a:lnTo>
                  <a:cubicBezTo>
                    <a:pt x="10689" y="29814"/>
                    <a:pt x="10675" y="29814"/>
                    <a:pt x="10662" y="29814"/>
                  </a:cubicBezTo>
                  <a:cubicBezTo>
                    <a:pt x="10348" y="29814"/>
                    <a:pt x="10065" y="29952"/>
                    <a:pt x="9759" y="29999"/>
                  </a:cubicBezTo>
                  <a:cubicBezTo>
                    <a:pt x="9722" y="29999"/>
                    <a:pt x="9759" y="30035"/>
                    <a:pt x="9783" y="30060"/>
                  </a:cubicBezTo>
                  <a:cubicBezTo>
                    <a:pt x="9759" y="30060"/>
                    <a:pt x="9734" y="30072"/>
                    <a:pt x="9710" y="30109"/>
                  </a:cubicBezTo>
                  <a:cubicBezTo>
                    <a:pt x="9681" y="30089"/>
                    <a:pt x="9649" y="30085"/>
                    <a:pt x="9617" y="30085"/>
                  </a:cubicBezTo>
                  <a:cubicBezTo>
                    <a:pt x="9595" y="30085"/>
                    <a:pt x="9573" y="30087"/>
                    <a:pt x="9550" y="30087"/>
                  </a:cubicBezTo>
                  <a:cubicBezTo>
                    <a:pt x="9522" y="30087"/>
                    <a:pt x="9494" y="30084"/>
                    <a:pt x="9465" y="30072"/>
                  </a:cubicBezTo>
                  <a:cubicBezTo>
                    <a:pt x="9367" y="30072"/>
                    <a:pt x="9257" y="30072"/>
                    <a:pt x="9159" y="30097"/>
                  </a:cubicBezTo>
                  <a:cubicBezTo>
                    <a:pt x="9134" y="30097"/>
                    <a:pt x="9122" y="30109"/>
                    <a:pt x="9098" y="30109"/>
                  </a:cubicBezTo>
                  <a:cubicBezTo>
                    <a:pt x="9012" y="30109"/>
                    <a:pt x="8926" y="30133"/>
                    <a:pt x="8841" y="30158"/>
                  </a:cubicBezTo>
                  <a:cubicBezTo>
                    <a:pt x="8816" y="30158"/>
                    <a:pt x="8804" y="30170"/>
                    <a:pt x="8792" y="30182"/>
                  </a:cubicBezTo>
                  <a:cubicBezTo>
                    <a:pt x="8767" y="30207"/>
                    <a:pt x="8743" y="30231"/>
                    <a:pt x="8718" y="30243"/>
                  </a:cubicBezTo>
                  <a:cubicBezTo>
                    <a:pt x="8681" y="30243"/>
                    <a:pt x="8645" y="30243"/>
                    <a:pt x="8608" y="30256"/>
                  </a:cubicBezTo>
                  <a:lnTo>
                    <a:pt x="8449" y="30256"/>
                  </a:lnTo>
                  <a:cubicBezTo>
                    <a:pt x="8442" y="30254"/>
                    <a:pt x="8435" y="30253"/>
                    <a:pt x="8428" y="30253"/>
                  </a:cubicBezTo>
                  <a:cubicBezTo>
                    <a:pt x="8386" y="30253"/>
                    <a:pt x="8344" y="30282"/>
                    <a:pt x="8302" y="30292"/>
                  </a:cubicBezTo>
                  <a:cubicBezTo>
                    <a:pt x="8302" y="30256"/>
                    <a:pt x="8302" y="30231"/>
                    <a:pt x="8302" y="30207"/>
                  </a:cubicBezTo>
                  <a:cubicBezTo>
                    <a:pt x="8326" y="30207"/>
                    <a:pt x="8400" y="30182"/>
                    <a:pt x="8339" y="30170"/>
                  </a:cubicBezTo>
                  <a:cubicBezTo>
                    <a:pt x="8290" y="30150"/>
                    <a:pt x="8237" y="30141"/>
                    <a:pt x="8183" y="30141"/>
                  </a:cubicBezTo>
                  <a:cubicBezTo>
                    <a:pt x="8103" y="30141"/>
                    <a:pt x="8020" y="30163"/>
                    <a:pt x="7947" y="30207"/>
                  </a:cubicBezTo>
                  <a:lnTo>
                    <a:pt x="8045" y="30207"/>
                  </a:lnTo>
                  <a:cubicBezTo>
                    <a:pt x="8045" y="30231"/>
                    <a:pt x="8045" y="30256"/>
                    <a:pt x="8057" y="30268"/>
                  </a:cubicBezTo>
                  <a:cubicBezTo>
                    <a:pt x="8020" y="30268"/>
                    <a:pt x="7984" y="30256"/>
                    <a:pt x="7935" y="30256"/>
                  </a:cubicBezTo>
                  <a:cubicBezTo>
                    <a:pt x="7898" y="30256"/>
                    <a:pt x="7849" y="30243"/>
                    <a:pt x="7800" y="30231"/>
                  </a:cubicBezTo>
                  <a:cubicBezTo>
                    <a:pt x="7745" y="30225"/>
                    <a:pt x="7687" y="30222"/>
                    <a:pt x="7628" y="30222"/>
                  </a:cubicBezTo>
                  <a:cubicBezTo>
                    <a:pt x="7570" y="30222"/>
                    <a:pt x="7512" y="30225"/>
                    <a:pt x="7457" y="30231"/>
                  </a:cubicBezTo>
                  <a:cubicBezTo>
                    <a:pt x="7420" y="30243"/>
                    <a:pt x="7371" y="30243"/>
                    <a:pt x="7335" y="30256"/>
                  </a:cubicBezTo>
                  <a:cubicBezTo>
                    <a:pt x="7286" y="30243"/>
                    <a:pt x="7310" y="30195"/>
                    <a:pt x="7286" y="30170"/>
                  </a:cubicBezTo>
                  <a:cubicBezTo>
                    <a:pt x="7255" y="30129"/>
                    <a:pt x="7208" y="30106"/>
                    <a:pt x="7165" y="30106"/>
                  </a:cubicBezTo>
                  <a:cubicBezTo>
                    <a:pt x="7156" y="30106"/>
                    <a:pt x="7147" y="30107"/>
                    <a:pt x="7139" y="30109"/>
                  </a:cubicBezTo>
                  <a:cubicBezTo>
                    <a:pt x="6673" y="30109"/>
                    <a:pt x="6245" y="29974"/>
                    <a:pt x="5792" y="29901"/>
                  </a:cubicBezTo>
                  <a:cubicBezTo>
                    <a:pt x="5829" y="29852"/>
                    <a:pt x="5767" y="29839"/>
                    <a:pt x="5718" y="29827"/>
                  </a:cubicBezTo>
                  <a:cubicBezTo>
                    <a:pt x="5437" y="29754"/>
                    <a:pt x="5167" y="29644"/>
                    <a:pt x="4910" y="29497"/>
                  </a:cubicBezTo>
                  <a:cubicBezTo>
                    <a:pt x="4886" y="29472"/>
                    <a:pt x="4857" y="29443"/>
                    <a:pt x="4829" y="29443"/>
                  </a:cubicBezTo>
                  <a:cubicBezTo>
                    <a:pt x="4815" y="29443"/>
                    <a:pt x="4800" y="29451"/>
                    <a:pt x="4788" y="29472"/>
                  </a:cubicBezTo>
                  <a:cubicBezTo>
                    <a:pt x="4763" y="29509"/>
                    <a:pt x="4825" y="29533"/>
                    <a:pt x="4861" y="29558"/>
                  </a:cubicBezTo>
                  <a:lnTo>
                    <a:pt x="4910" y="29595"/>
                  </a:lnTo>
                  <a:cubicBezTo>
                    <a:pt x="5082" y="29693"/>
                    <a:pt x="5278" y="29778"/>
                    <a:pt x="5461" y="29852"/>
                  </a:cubicBezTo>
                  <a:cubicBezTo>
                    <a:pt x="5241" y="29827"/>
                    <a:pt x="5033" y="29778"/>
                    <a:pt x="4825" y="29717"/>
                  </a:cubicBezTo>
                  <a:cubicBezTo>
                    <a:pt x="4849" y="29693"/>
                    <a:pt x="4861" y="29668"/>
                    <a:pt x="4861" y="29644"/>
                  </a:cubicBezTo>
                  <a:cubicBezTo>
                    <a:pt x="4616" y="29631"/>
                    <a:pt x="4445" y="29423"/>
                    <a:pt x="4212" y="29374"/>
                  </a:cubicBezTo>
                  <a:lnTo>
                    <a:pt x="4212" y="29374"/>
                  </a:lnTo>
                  <a:cubicBezTo>
                    <a:pt x="4163" y="29423"/>
                    <a:pt x="4225" y="29435"/>
                    <a:pt x="4249" y="29448"/>
                  </a:cubicBezTo>
                  <a:cubicBezTo>
                    <a:pt x="4347" y="29521"/>
                    <a:pt x="4457" y="29595"/>
                    <a:pt x="4555" y="29656"/>
                  </a:cubicBezTo>
                  <a:cubicBezTo>
                    <a:pt x="4457" y="29656"/>
                    <a:pt x="4359" y="29631"/>
                    <a:pt x="4274" y="29582"/>
                  </a:cubicBezTo>
                  <a:cubicBezTo>
                    <a:pt x="4200" y="29521"/>
                    <a:pt x="4114" y="29472"/>
                    <a:pt x="4016" y="29448"/>
                  </a:cubicBezTo>
                  <a:cubicBezTo>
                    <a:pt x="3992" y="29435"/>
                    <a:pt x="3955" y="29423"/>
                    <a:pt x="3931" y="29411"/>
                  </a:cubicBezTo>
                  <a:cubicBezTo>
                    <a:pt x="3919" y="29405"/>
                    <a:pt x="3903" y="29402"/>
                    <a:pt x="3888" y="29402"/>
                  </a:cubicBezTo>
                  <a:cubicBezTo>
                    <a:pt x="3873" y="29402"/>
                    <a:pt x="3857" y="29405"/>
                    <a:pt x="3845" y="29411"/>
                  </a:cubicBezTo>
                  <a:cubicBezTo>
                    <a:pt x="3833" y="29350"/>
                    <a:pt x="3784" y="29325"/>
                    <a:pt x="3723" y="29301"/>
                  </a:cubicBezTo>
                  <a:cubicBezTo>
                    <a:pt x="3600" y="29215"/>
                    <a:pt x="3466" y="29166"/>
                    <a:pt x="3319" y="29142"/>
                  </a:cubicBezTo>
                  <a:cubicBezTo>
                    <a:pt x="3343" y="29093"/>
                    <a:pt x="3368" y="29044"/>
                    <a:pt x="3404" y="29007"/>
                  </a:cubicBezTo>
                  <a:cubicBezTo>
                    <a:pt x="3453" y="28946"/>
                    <a:pt x="3404" y="28933"/>
                    <a:pt x="3368" y="28909"/>
                  </a:cubicBezTo>
                  <a:lnTo>
                    <a:pt x="3012" y="28688"/>
                  </a:lnTo>
                  <a:cubicBezTo>
                    <a:pt x="2951" y="28615"/>
                    <a:pt x="2878" y="28554"/>
                    <a:pt x="2792" y="28505"/>
                  </a:cubicBezTo>
                  <a:lnTo>
                    <a:pt x="2755" y="28554"/>
                  </a:lnTo>
                  <a:cubicBezTo>
                    <a:pt x="2768" y="28591"/>
                    <a:pt x="2768" y="28627"/>
                    <a:pt x="2780" y="28652"/>
                  </a:cubicBezTo>
                  <a:cubicBezTo>
                    <a:pt x="2755" y="28640"/>
                    <a:pt x="2731" y="28640"/>
                    <a:pt x="2706" y="28627"/>
                  </a:cubicBezTo>
                  <a:lnTo>
                    <a:pt x="2706" y="28627"/>
                  </a:lnTo>
                  <a:cubicBezTo>
                    <a:pt x="2633" y="28688"/>
                    <a:pt x="2706" y="28713"/>
                    <a:pt x="2731" y="28750"/>
                  </a:cubicBezTo>
                  <a:cubicBezTo>
                    <a:pt x="2792" y="28811"/>
                    <a:pt x="2853" y="28872"/>
                    <a:pt x="2927" y="28933"/>
                  </a:cubicBezTo>
                  <a:cubicBezTo>
                    <a:pt x="2547" y="28737"/>
                    <a:pt x="2229" y="28431"/>
                    <a:pt x="2021" y="28064"/>
                  </a:cubicBezTo>
                  <a:lnTo>
                    <a:pt x="2021" y="28064"/>
                  </a:lnTo>
                  <a:cubicBezTo>
                    <a:pt x="2045" y="28089"/>
                    <a:pt x="2070" y="28113"/>
                    <a:pt x="2094" y="28138"/>
                  </a:cubicBezTo>
                  <a:cubicBezTo>
                    <a:pt x="2192" y="28248"/>
                    <a:pt x="2278" y="28370"/>
                    <a:pt x="2376" y="28480"/>
                  </a:cubicBezTo>
                  <a:lnTo>
                    <a:pt x="2462" y="28431"/>
                  </a:lnTo>
                  <a:lnTo>
                    <a:pt x="2155" y="28076"/>
                  </a:lnTo>
                  <a:cubicBezTo>
                    <a:pt x="2119" y="28027"/>
                    <a:pt x="2070" y="27978"/>
                    <a:pt x="2021" y="27942"/>
                  </a:cubicBezTo>
                  <a:cubicBezTo>
                    <a:pt x="1996" y="27966"/>
                    <a:pt x="1996" y="27991"/>
                    <a:pt x="2008" y="28027"/>
                  </a:cubicBezTo>
                  <a:cubicBezTo>
                    <a:pt x="1972" y="27954"/>
                    <a:pt x="1935" y="27880"/>
                    <a:pt x="1911" y="27819"/>
                  </a:cubicBezTo>
                  <a:cubicBezTo>
                    <a:pt x="1886" y="27733"/>
                    <a:pt x="1849" y="27648"/>
                    <a:pt x="1813" y="27574"/>
                  </a:cubicBezTo>
                  <a:cubicBezTo>
                    <a:pt x="1739" y="27476"/>
                    <a:pt x="1678" y="27354"/>
                    <a:pt x="1531" y="27342"/>
                  </a:cubicBezTo>
                  <a:cubicBezTo>
                    <a:pt x="1580" y="27231"/>
                    <a:pt x="1482" y="27170"/>
                    <a:pt x="1433" y="27097"/>
                  </a:cubicBezTo>
                  <a:cubicBezTo>
                    <a:pt x="1445" y="27072"/>
                    <a:pt x="1445" y="27048"/>
                    <a:pt x="1409" y="26999"/>
                  </a:cubicBezTo>
                  <a:lnTo>
                    <a:pt x="1360" y="26876"/>
                  </a:lnTo>
                  <a:lnTo>
                    <a:pt x="1360" y="26864"/>
                  </a:lnTo>
                  <a:cubicBezTo>
                    <a:pt x="1384" y="26852"/>
                    <a:pt x="1396" y="26840"/>
                    <a:pt x="1421" y="26827"/>
                  </a:cubicBezTo>
                  <a:cubicBezTo>
                    <a:pt x="1458" y="26754"/>
                    <a:pt x="1458" y="26668"/>
                    <a:pt x="1421" y="26595"/>
                  </a:cubicBezTo>
                  <a:cubicBezTo>
                    <a:pt x="1360" y="26460"/>
                    <a:pt x="1298" y="26313"/>
                    <a:pt x="1213" y="26178"/>
                  </a:cubicBezTo>
                  <a:cubicBezTo>
                    <a:pt x="1176" y="26166"/>
                    <a:pt x="1127" y="26142"/>
                    <a:pt x="1102" y="26117"/>
                  </a:cubicBezTo>
                  <a:cubicBezTo>
                    <a:pt x="992" y="25897"/>
                    <a:pt x="919" y="25664"/>
                    <a:pt x="882" y="25419"/>
                  </a:cubicBezTo>
                  <a:cubicBezTo>
                    <a:pt x="907" y="25383"/>
                    <a:pt x="931" y="25346"/>
                    <a:pt x="943" y="25309"/>
                  </a:cubicBezTo>
                  <a:cubicBezTo>
                    <a:pt x="956" y="25223"/>
                    <a:pt x="931" y="25126"/>
                    <a:pt x="894" y="25040"/>
                  </a:cubicBezTo>
                  <a:cubicBezTo>
                    <a:pt x="772" y="24611"/>
                    <a:pt x="723" y="24183"/>
                    <a:pt x="588" y="23754"/>
                  </a:cubicBezTo>
                  <a:cubicBezTo>
                    <a:pt x="588" y="23744"/>
                    <a:pt x="580" y="23727"/>
                    <a:pt x="577" y="23708"/>
                  </a:cubicBezTo>
                  <a:lnTo>
                    <a:pt x="577" y="23708"/>
                  </a:lnTo>
                  <a:cubicBezTo>
                    <a:pt x="601" y="23756"/>
                    <a:pt x="613" y="23817"/>
                    <a:pt x="649" y="23913"/>
                  </a:cubicBezTo>
                  <a:cubicBezTo>
                    <a:pt x="686" y="23779"/>
                    <a:pt x="674" y="23717"/>
                    <a:pt x="625" y="23656"/>
                  </a:cubicBezTo>
                  <a:cubicBezTo>
                    <a:pt x="613" y="23558"/>
                    <a:pt x="576" y="23473"/>
                    <a:pt x="527" y="23399"/>
                  </a:cubicBezTo>
                  <a:cubicBezTo>
                    <a:pt x="551" y="23338"/>
                    <a:pt x="466" y="23289"/>
                    <a:pt x="502" y="23228"/>
                  </a:cubicBezTo>
                  <a:lnTo>
                    <a:pt x="564" y="23056"/>
                  </a:lnTo>
                  <a:lnTo>
                    <a:pt x="564" y="23179"/>
                  </a:lnTo>
                  <a:cubicBezTo>
                    <a:pt x="564" y="23221"/>
                    <a:pt x="582" y="23255"/>
                    <a:pt x="627" y="23255"/>
                  </a:cubicBezTo>
                  <a:cubicBezTo>
                    <a:pt x="634" y="23255"/>
                    <a:pt x="641" y="23254"/>
                    <a:pt x="649" y="23252"/>
                  </a:cubicBezTo>
                  <a:cubicBezTo>
                    <a:pt x="698" y="23252"/>
                    <a:pt x="698" y="23215"/>
                    <a:pt x="686" y="23179"/>
                  </a:cubicBezTo>
                  <a:cubicBezTo>
                    <a:pt x="637" y="22983"/>
                    <a:pt x="662" y="22762"/>
                    <a:pt x="490" y="22603"/>
                  </a:cubicBezTo>
                  <a:cubicBezTo>
                    <a:pt x="392" y="22420"/>
                    <a:pt x="245" y="22248"/>
                    <a:pt x="258" y="22016"/>
                  </a:cubicBezTo>
                  <a:lnTo>
                    <a:pt x="258" y="21930"/>
                  </a:lnTo>
                  <a:cubicBezTo>
                    <a:pt x="319" y="21893"/>
                    <a:pt x="356" y="21832"/>
                    <a:pt x="368" y="21758"/>
                  </a:cubicBezTo>
                  <a:cubicBezTo>
                    <a:pt x="392" y="21697"/>
                    <a:pt x="392" y="21648"/>
                    <a:pt x="380" y="21587"/>
                  </a:cubicBezTo>
                  <a:cubicBezTo>
                    <a:pt x="368" y="21563"/>
                    <a:pt x="368" y="21538"/>
                    <a:pt x="356" y="21514"/>
                  </a:cubicBezTo>
                  <a:cubicBezTo>
                    <a:pt x="405" y="21416"/>
                    <a:pt x="417" y="21293"/>
                    <a:pt x="380" y="21195"/>
                  </a:cubicBezTo>
                  <a:cubicBezTo>
                    <a:pt x="380" y="21171"/>
                    <a:pt x="392" y="21146"/>
                    <a:pt x="405" y="21122"/>
                  </a:cubicBezTo>
                  <a:cubicBezTo>
                    <a:pt x="453" y="21036"/>
                    <a:pt x="453" y="20938"/>
                    <a:pt x="441" y="20840"/>
                  </a:cubicBezTo>
                  <a:cubicBezTo>
                    <a:pt x="429" y="20816"/>
                    <a:pt x="417" y="20791"/>
                    <a:pt x="405" y="20767"/>
                  </a:cubicBezTo>
                  <a:lnTo>
                    <a:pt x="429" y="20718"/>
                  </a:lnTo>
                  <a:cubicBezTo>
                    <a:pt x="452" y="20734"/>
                    <a:pt x="469" y="20741"/>
                    <a:pt x="481" y="20741"/>
                  </a:cubicBezTo>
                  <a:cubicBezTo>
                    <a:pt x="515" y="20741"/>
                    <a:pt x="515" y="20689"/>
                    <a:pt x="515" y="20644"/>
                  </a:cubicBezTo>
                  <a:cubicBezTo>
                    <a:pt x="515" y="20522"/>
                    <a:pt x="515" y="20412"/>
                    <a:pt x="527" y="20289"/>
                  </a:cubicBezTo>
                  <a:lnTo>
                    <a:pt x="600" y="20289"/>
                  </a:lnTo>
                  <a:cubicBezTo>
                    <a:pt x="711" y="20216"/>
                    <a:pt x="637" y="20093"/>
                    <a:pt x="649" y="19983"/>
                  </a:cubicBezTo>
                  <a:lnTo>
                    <a:pt x="698" y="19812"/>
                  </a:lnTo>
                  <a:lnTo>
                    <a:pt x="784" y="19763"/>
                  </a:lnTo>
                  <a:cubicBezTo>
                    <a:pt x="870" y="19677"/>
                    <a:pt x="931" y="19567"/>
                    <a:pt x="943" y="19457"/>
                  </a:cubicBezTo>
                  <a:cubicBezTo>
                    <a:pt x="980" y="19408"/>
                    <a:pt x="1029" y="19346"/>
                    <a:pt x="1017" y="19297"/>
                  </a:cubicBezTo>
                  <a:cubicBezTo>
                    <a:pt x="980" y="19101"/>
                    <a:pt x="1090" y="19004"/>
                    <a:pt x="1225" y="18906"/>
                  </a:cubicBezTo>
                  <a:lnTo>
                    <a:pt x="1262" y="18906"/>
                  </a:lnTo>
                  <a:lnTo>
                    <a:pt x="1298" y="18979"/>
                  </a:lnTo>
                  <a:cubicBezTo>
                    <a:pt x="1249" y="19101"/>
                    <a:pt x="1200" y="19224"/>
                    <a:pt x="1164" y="19359"/>
                  </a:cubicBezTo>
                  <a:cubicBezTo>
                    <a:pt x="1078" y="19457"/>
                    <a:pt x="1029" y="19579"/>
                    <a:pt x="1029" y="19701"/>
                  </a:cubicBezTo>
                  <a:cubicBezTo>
                    <a:pt x="821" y="19946"/>
                    <a:pt x="833" y="20265"/>
                    <a:pt x="723" y="20534"/>
                  </a:cubicBezTo>
                  <a:cubicBezTo>
                    <a:pt x="894" y="20301"/>
                    <a:pt x="1017" y="20044"/>
                    <a:pt x="1078" y="19763"/>
                  </a:cubicBezTo>
                  <a:lnTo>
                    <a:pt x="1176" y="19555"/>
                  </a:lnTo>
                  <a:cubicBezTo>
                    <a:pt x="1164" y="19469"/>
                    <a:pt x="1249" y="19481"/>
                    <a:pt x="1286" y="19457"/>
                  </a:cubicBezTo>
                  <a:lnTo>
                    <a:pt x="1335" y="19444"/>
                  </a:lnTo>
                  <a:cubicBezTo>
                    <a:pt x="1531" y="19065"/>
                    <a:pt x="1764" y="18685"/>
                    <a:pt x="1862" y="18269"/>
                  </a:cubicBezTo>
                  <a:cubicBezTo>
                    <a:pt x="1874" y="18306"/>
                    <a:pt x="1886" y="18342"/>
                    <a:pt x="1911" y="18379"/>
                  </a:cubicBezTo>
                  <a:cubicBezTo>
                    <a:pt x="1886" y="18551"/>
                    <a:pt x="1825" y="18710"/>
                    <a:pt x="1727" y="18857"/>
                  </a:cubicBezTo>
                  <a:lnTo>
                    <a:pt x="1604" y="19114"/>
                  </a:lnTo>
                  <a:cubicBezTo>
                    <a:pt x="1458" y="19187"/>
                    <a:pt x="1409" y="19359"/>
                    <a:pt x="1347" y="19493"/>
                  </a:cubicBezTo>
                  <a:cubicBezTo>
                    <a:pt x="1335" y="19518"/>
                    <a:pt x="1311" y="19530"/>
                    <a:pt x="1298" y="19555"/>
                  </a:cubicBezTo>
                  <a:lnTo>
                    <a:pt x="1298" y="19714"/>
                  </a:lnTo>
                  <a:lnTo>
                    <a:pt x="1347" y="19763"/>
                  </a:lnTo>
                  <a:cubicBezTo>
                    <a:pt x="1347" y="19861"/>
                    <a:pt x="1225" y="19910"/>
                    <a:pt x="1274" y="20020"/>
                  </a:cubicBezTo>
                  <a:cubicBezTo>
                    <a:pt x="1445" y="19897"/>
                    <a:pt x="1519" y="19701"/>
                    <a:pt x="1653" y="19555"/>
                  </a:cubicBezTo>
                  <a:lnTo>
                    <a:pt x="1727" y="19371"/>
                  </a:lnTo>
                  <a:cubicBezTo>
                    <a:pt x="1776" y="19273"/>
                    <a:pt x="1825" y="19175"/>
                    <a:pt x="1862" y="19065"/>
                  </a:cubicBezTo>
                  <a:cubicBezTo>
                    <a:pt x="1947" y="18991"/>
                    <a:pt x="2008" y="18893"/>
                    <a:pt x="2045" y="18783"/>
                  </a:cubicBezTo>
                  <a:cubicBezTo>
                    <a:pt x="2082" y="18759"/>
                    <a:pt x="2094" y="18685"/>
                    <a:pt x="2168" y="18685"/>
                  </a:cubicBezTo>
                  <a:cubicBezTo>
                    <a:pt x="2168" y="18766"/>
                    <a:pt x="2168" y="18858"/>
                    <a:pt x="2280" y="18858"/>
                  </a:cubicBezTo>
                  <a:cubicBezTo>
                    <a:pt x="2287" y="18858"/>
                    <a:pt x="2295" y="18857"/>
                    <a:pt x="2302" y="18857"/>
                  </a:cubicBezTo>
                  <a:cubicBezTo>
                    <a:pt x="2339" y="18857"/>
                    <a:pt x="2339" y="18906"/>
                    <a:pt x="2339" y="18942"/>
                  </a:cubicBezTo>
                  <a:lnTo>
                    <a:pt x="2057" y="19285"/>
                  </a:lnTo>
                  <a:cubicBezTo>
                    <a:pt x="2033" y="19346"/>
                    <a:pt x="2119" y="19383"/>
                    <a:pt x="2070" y="19444"/>
                  </a:cubicBezTo>
                  <a:cubicBezTo>
                    <a:pt x="2021" y="19493"/>
                    <a:pt x="1996" y="19579"/>
                    <a:pt x="2021" y="19640"/>
                  </a:cubicBezTo>
                  <a:cubicBezTo>
                    <a:pt x="2106" y="19628"/>
                    <a:pt x="2094" y="19555"/>
                    <a:pt x="2119" y="19506"/>
                  </a:cubicBezTo>
                  <a:lnTo>
                    <a:pt x="2168" y="19457"/>
                  </a:lnTo>
                  <a:lnTo>
                    <a:pt x="2241" y="19506"/>
                  </a:lnTo>
                  <a:cubicBezTo>
                    <a:pt x="2241" y="19518"/>
                    <a:pt x="2253" y="19530"/>
                    <a:pt x="2266" y="19542"/>
                  </a:cubicBezTo>
                  <a:cubicBezTo>
                    <a:pt x="2241" y="19677"/>
                    <a:pt x="2057" y="19738"/>
                    <a:pt x="2131" y="19946"/>
                  </a:cubicBezTo>
                  <a:cubicBezTo>
                    <a:pt x="2241" y="19750"/>
                    <a:pt x="2376" y="19579"/>
                    <a:pt x="2523" y="19420"/>
                  </a:cubicBezTo>
                  <a:lnTo>
                    <a:pt x="2645" y="19322"/>
                  </a:lnTo>
                  <a:lnTo>
                    <a:pt x="2719" y="19236"/>
                  </a:lnTo>
                  <a:lnTo>
                    <a:pt x="2817" y="19310"/>
                  </a:lnTo>
                  <a:cubicBezTo>
                    <a:pt x="2706" y="19408"/>
                    <a:pt x="2645" y="19542"/>
                    <a:pt x="2608" y="19677"/>
                  </a:cubicBezTo>
                  <a:cubicBezTo>
                    <a:pt x="2643" y="19629"/>
                    <a:pt x="2696" y="19604"/>
                    <a:pt x="2749" y="19604"/>
                  </a:cubicBezTo>
                  <a:cubicBezTo>
                    <a:pt x="2791" y="19604"/>
                    <a:pt x="2833" y="19620"/>
                    <a:pt x="2866" y="19652"/>
                  </a:cubicBezTo>
                  <a:cubicBezTo>
                    <a:pt x="2869" y="19656"/>
                    <a:pt x="2872" y="19657"/>
                    <a:pt x="2875" y="19657"/>
                  </a:cubicBezTo>
                  <a:cubicBezTo>
                    <a:pt x="2911" y="19657"/>
                    <a:pt x="2959" y="19487"/>
                    <a:pt x="3037" y="19420"/>
                  </a:cubicBezTo>
                  <a:cubicBezTo>
                    <a:pt x="3123" y="19334"/>
                    <a:pt x="3196" y="19224"/>
                    <a:pt x="3245" y="19114"/>
                  </a:cubicBezTo>
                  <a:lnTo>
                    <a:pt x="3466" y="18979"/>
                  </a:lnTo>
                  <a:lnTo>
                    <a:pt x="3466" y="18979"/>
                  </a:lnTo>
                  <a:cubicBezTo>
                    <a:pt x="3478" y="19101"/>
                    <a:pt x="3392" y="19150"/>
                    <a:pt x="3331" y="19224"/>
                  </a:cubicBezTo>
                  <a:cubicBezTo>
                    <a:pt x="3221" y="19359"/>
                    <a:pt x="3135" y="19518"/>
                    <a:pt x="3074" y="19677"/>
                  </a:cubicBezTo>
                  <a:cubicBezTo>
                    <a:pt x="3012" y="19701"/>
                    <a:pt x="2964" y="19738"/>
                    <a:pt x="2927" y="19787"/>
                  </a:cubicBezTo>
                  <a:cubicBezTo>
                    <a:pt x="2792" y="19885"/>
                    <a:pt x="2743" y="20044"/>
                    <a:pt x="2780" y="20191"/>
                  </a:cubicBezTo>
                  <a:cubicBezTo>
                    <a:pt x="2804" y="20289"/>
                    <a:pt x="2792" y="20387"/>
                    <a:pt x="2743" y="20473"/>
                  </a:cubicBezTo>
                  <a:cubicBezTo>
                    <a:pt x="2694" y="20571"/>
                    <a:pt x="2657" y="20681"/>
                    <a:pt x="2633" y="20791"/>
                  </a:cubicBezTo>
                  <a:cubicBezTo>
                    <a:pt x="2559" y="21354"/>
                    <a:pt x="2413" y="21893"/>
                    <a:pt x="2327" y="22456"/>
                  </a:cubicBezTo>
                  <a:cubicBezTo>
                    <a:pt x="2266" y="22836"/>
                    <a:pt x="2168" y="23215"/>
                    <a:pt x="2204" y="23607"/>
                  </a:cubicBezTo>
                  <a:cubicBezTo>
                    <a:pt x="2204" y="23705"/>
                    <a:pt x="2204" y="23815"/>
                    <a:pt x="2327" y="23852"/>
                  </a:cubicBezTo>
                  <a:cubicBezTo>
                    <a:pt x="2229" y="23901"/>
                    <a:pt x="2253" y="23999"/>
                    <a:pt x="2266" y="24097"/>
                  </a:cubicBezTo>
                  <a:cubicBezTo>
                    <a:pt x="2302" y="24513"/>
                    <a:pt x="2400" y="24930"/>
                    <a:pt x="2523" y="25321"/>
                  </a:cubicBezTo>
                  <a:cubicBezTo>
                    <a:pt x="2694" y="25885"/>
                    <a:pt x="2976" y="26399"/>
                    <a:pt x="3343" y="26852"/>
                  </a:cubicBezTo>
                  <a:cubicBezTo>
                    <a:pt x="3466" y="27023"/>
                    <a:pt x="3612" y="27182"/>
                    <a:pt x="3784" y="27317"/>
                  </a:cubicBezTo>
                  <a:cubicBezTo>
                    <a:pt x="3836" y="27352"/>
                    <a:pt x="3888" y="27386"/>
                    <a:pt x="3940" y="27386"/>
                  </a:cubicBezTo>
                  <a:cubicBezTo>
                    <a:pt x="3961" y="27386"/>
                    <a:pt x="3983" y="27380"/>
                    <a:pt x="4004" y="27366"/>
                  </a:cubicBezTo>
                  <a:cubicBezTo>
                    <a:pt x="4029" y="27513"/>
                    <a:pt x="4151" y="27574"/>
                    <a:pt x="4261" y="27636"/>
                  </a:cubicBezTo>
                  <a:cubicBezTo>
                    <a:pt x="4739" y="27905"/>
                    <a:pt x="5253" y="28125"/>
                    <a:pt x="5792" y="28272"/>
                  </a:cubicBezTo>
                  <a:cubicBezTo>
                    <a:pt x="6367" y="28468"/>
                    <a:pt x="6992" y="28480"/>
                    <a:pt x="7604" y="28529"/>
                  </a:cubicBezTo>
                  <a:cubicBezTo>
                    <a:pt x="7652" y="28534"/>
                    <a:pt x="7699" y="28536"/>
                    <a:pt x="7746" y="28536"/>
                  </a:cubicBezTo>
                  <a:cubicBezTo>
                    <a:pt x="8232" y="28536"/>
                    <a:pt x="8690" y="28319"/>
                    <a:pt x="9159" y="28174"/>
                  </a:cubicBezTo>
                  <a:cubicBezTo>
                    <a:pt x="9232" y="28162"/>
                    <a:pt x="9294" y="28101"/>
                    <a:pt x="9294" y="28027"/>
                  </a:cubicBezTo>
                  <a:cubicBezTo>
                    <a:pt x="9465" y="27966"/>
                    <a:pt x="9624" y="27893"/>
                    <a:pt x="9771" y="27795"/>
                  </a:cubicBezTo>
                  <a:cubicBezTo>
                    <a:pt x="9783" y="27807"/>
                    <a:pt x="9783" y="27819"/>
                    <a:pt x="9796" y="27819"/>
                  </a:cubicBezTo>
                  <a:cubicBezTo>
                    <a:pt x="9822" y="27821"/>
                    <a:pt x="9847" y="27823"/>
                    <a:pt x="9872" y="27823"/>
                  </a:cubicBezTo>
                  <a:cubicBezTo>
                    <a:pt x="9984" y="27823"/>
                    <a:pt x="10072" y="27793"/>
                    <a:pt x="10102" y="27672"/>
                  </a:cubicBezTo>
                  <a:cubicBezTo>
                    <a:pt x="10125" y="27682"/>
                    <a:pt x="10149" y="27686"/>
                    <a:pt x="10172" y="27686"/>
                  </a:cubicBezTo>
                  <a:cubicBezTo>
                    <a:pt x="10210" y="27686"/>
                    <a:pt x="10248" y="27675"/>
                    <a:pt x="10285" y="27660"/>
                  </a:cubicBezTo>
                  <a:cubicBezTo>
                    <a:pt x="10494" y="27550"/>
                    <a:pt x="10702" y="27415"/>
                    <a:pt x="10898" y="27268"/>
                  </a:cubicBezTo>
                  <a:cubicBezTo>
                    <a:pt x="11265" y="26925"/>
                    <a:pt x="11657" y="26595"/>
                    <a:pt x="12000" y="26227"/>
                  </a:cubicBezTo>
                  <a:cubicBezTo>
                    <a:pt x="12049" y="26178"/>
                    <a:pt x="12098" y="26142"/>
                    <a:pt x="12098" y="26068"/>
                  </a:cubicBezTo>
                  <a:cubicBezTo>
                    <a:pt x="12112" y="26074"/>
                    <a:pt x="12127" y="26076"/>
                    <a:pt x="12141" y="26076"/>
                  </a:cubicBezTo>
                  <a:cubicBezTo>
                    <a:pt x="12218" y="26076"/>
                    <a:pt x="12278" y="26000"/>
                    <a:pt x="12330" y="25958"/>
                  </a:cubicBezTo>
                  <a:cubicBezTo>
                    <a:pt x="12489" y="25823"/>
                    <a:pt x="12685" y="25701"/>
                    <a:pt x="12649" y="25444"/>
                  </a:cubicBezTo>
                  <a:lnTo>
                    <a:pt x="12636" y="25444"/>
                  </a:lnTo>
                  <a:cubicBezTo>
                    <a:pt x="12710" y="25432"/>
                    <a:pt x="12697" y="25346"/>
                    <a:pt x="12746" y="25309"/>
                  </a:cubicBezTo>
                  <a:cubicBezTo>
                    <a:pt x="12746" y="25248"/>
                    <a:pt x="12722" y="25187"/>
                    <a:pt x="12661" y="25187"/>
                  </a:cubicBezTo>
                  <a:cubicBezTo>
                    <a:pt x="12697" y="25138"/>
                    <a:pt x="12734" y="25089"/>
                    <a:pt x="12771" y="25028"/>
                  </a:cubicBezTo>
                  <a:lnTo>
                    <a:pt x="12808" y="25003"/>
                  </a:lnTo>
                  <a:cubicBezTo>
                    <a:pt x="13102" y="24672"/>
                    <a:pt x="13310" y="24256"/>
                    <a:pt x="13383" y="23815"/>
                  </a:cubicBezTo>
                  <a:lnTo>
                    <a:pt x="13395" y="23815"/>
                  </a:lnTo>
                  <a:cubicBezTo>
                    <a:pt x="13555" y="23754"/>
                    <a:pt x="13591" y="23607"/>
                    <a:pt x="13640" y="23473"/>
                  </a:cubicBezTo>
                  <a:cubicBezTo>
                    <a:pt x="13799" y="23007"/>
                    <a:pt x="13701" y="22542"/>
                    <a:pt x="13616" y="22065"/>
                  </a:cubicBezTo>
                  <a:cubicBezTo>
                    <a:pt x="13604" y="22016"/>
                    <a:pt x="13567" y="21979"/>
                    <a:pt x="13518" y="21967"/>
                  </a:cubicBezTo>
                  <a:lnTo>
                    <a:pt x="13493" y="21967"/>
                  </a:lnTo>
                  <a:cubicBezTo>
                    <a:pt x="13555" y="21905"/>
                    <a:pt x="13530" y="21832"/>
                    <a:pt x="13493" y="21771"/>
                  </a:cubicBezTo>
                  <a:cubicBezTo>
                    <a:pt x="13371" y="21514"/>
                    <a:pt x="13261" y="21256"/>
                    <a:pt x="13151" y="20999"/>
                  </a:cubicBezTo>
                  <a:cubicBezTo>
                    <a:pt x="13114" y="20938"/>
                    <a:pt x="13077" y="20865"/>
                    <a:pt x="12991" y="20865"/>
                  </a:cubicBezTo>
                  <a:cubicBezTo>
                    <a:pt x="12808" y="20926"/>
                    <a:pt x="12930" y="21024"/>
                    <a:pt x="12967" y="21109"/>
                  </a:cubicBezTo>
                  <a:cubicBezTo>
                    <a:pt x="12991" y="21183"/>
                    <a:pt x="12979" y="21281"/>
                    <a:pt x="13053" y="21330"/>
                  </a:cubicBezTo>
                  <a:cubicBezTo>
                    <a:pt x="13065" y="21391"/>
                    <a:pt x="13089" y="21452"/>
                    <a:pt x="13138" y="21514"/>
                  </a:cubicBezTo>
                  <a:cubicBezTo>
                    <a:pt x="13175" y="21575"/>
                    <a:pt x="13163" y="21660"/>
                    <a:pt x="13224" y="21722"/>
                  </a:cubicBezTo>
                  <a:lnTo>
                    <a:pt x="13359" y="21967"/>
                  </a:lnTo>
                  <a:cubicBezTo>
                    <a:pt x="13371" y="22003"/>
                    <a:pt x="13383" y="22028"/>
                    <a:pt x="13408" y="22040"/>
                  </a:cubicBezTo>
                  <a:cubicBezTo>
                    <a:pt x="13408" y="22077"/>
                    <a:pt x="13408" y="22113"/>
                    <a:pt x="13432" y="22150"/>
                  </a:cubicBezTo>
                  <a:lnTo>
                    <a:pt x="13432" y="22199"/>
                  </a:lnTo>
                  <a:cubicBezTo>
                    <a:pt x="13493" y="22322"/>
                    <a:pt x="13420" y="22469"/>
                    <a:pt x="13481" y="22591"/>
                  </a:cubicBezTo>
                  <a:cubicBezTo>
                    <a:pt x="13493" y="22591"/>
                    <a:pt x="13493" y="22603"/>
                    <a:pt x="13481" y="22615"/>
                  </a:cubicBezTo>
                  <a:cubicBezTo>
                    <a:pt x="13542" y="22983"/>
                    <a:pt x="13469" y="23350"/>
                    <a:pt x="13273" y="23668"/>
                  </a:cubicBezTo>
                  <a:cubicBezTo>
                    <a:pt x="13224" y="23681"/>
                    <a:pt x="13236" y="23742"/>
                    <a:pt x="13224" y="23766"/>
                  </a:cubicBezTo>
                  <a:cubicBezTo>
                    <a:pt x="13199" y="23803"/>
                    <a:pt x="13187" y="23852"/>
                    <a:pt x="13175" y="23889"/>
                  </a:cubicBezTo>
                  <a:cubicBezTo>
                    <a:pt x="13138" y="23962"/>
                    <a:pt x="13114" y="24036"/>
                    <a:pt x="13089" y="24109"/>
                  </a:cubicBezTo>
                  <a:cubicBezTo>
                    <a:pt x="13089" y="24122"/>
                    <a:pt x="13089" y="24134"/>
                    <a:pt x="13077" y="24146"/>
                  </a:cubicBezTo>
                  <a:cubicBezTo>
                    <a:pt x="13016" y="24244"/>
                    <a:pt x="12955" y="24354"/>
                    <a:pt x="12918" y="24452"/>
                  </a:cubicBezTo>
                  <a:cubicBezTo>
                    <a:pt x="12881" y="24513"/>
                    <a:pt x="12844" y="24575"/>
                    <a:pt x="12808" y="24624"/>
                  </a:cubicBezTo>
                  <a:cubicBezTo>
                    <a:pt x="12795" y="24636"/>
                    <a:pt x="12795" y="24648"/>
                    <a:pt x="12783" y="24660"/>
                  </a:cubicBezTo>
                  <a:cubicBezTo>
                    <a:pt x="12771" y="24685"/>
                    <a:pt x="12746" y="24709"/>
                    <a:pt x="12734" y="24746"/>
                  </a:cubicBezTo>
                  <a:cubicBezTo>
                    <a:pt x="12685" y="24819"/>
                    <a:pt x="12624" y="24905"/>
                    <a:pt x="12563" y="24979"/>
                  </a:cubicBezTo>
                  <a:cubicBezTo>
                    <a:pt x="12514" y="25003"/>
                    <a:pt x="12465" y="25052"/>
                    <a:pt x="12440" y="25101"/>
                  </a:cubicBezTo>
                  <a:cubicBezTo>
                    <a:pt x="12404" y="25138"/>
                    <a:pt x="12379" y="25162"/>
                    <a:pt x="12440" y="25199"/>
                  </a:cubicBezTo>
                  <a:cubicBezTo>
                    <a:pt x="12465" y="25211"/>
                    <a:pt x="12502" y="25211"/>
                    <a:pt x="12526" y="25211"/>
                  </a:cubicBezTo>
                  <a:cubicBezTo>
                    <a:pt x="12526" y="25223"/>
                    <a:pt x="12514" y="25236"/>
                    <a:pt x="12514" y="25248"/>
                  </a:cubicBezTo>
                  <a:cubicBezTo>
                    <a:pt x="12493" y="25280"/>
                    <a:pt x="12517" y="25312"/>
                    <a:pt x="12548" y="25312"/>
                  </a:cubicBezTo>
                  <a:cubicBezTo>
                    <a:pt x="12553" y="25312"/>
                    <a:pt x="12558" y="25311"/>
                    <a:pt x="12563" y="25309"/>
                  </a:cubicBezTo>
                  <a:cubicBezTo>
                    <a:pt x="12563" y="25334"/>
                    <a:pt x="12563" y="25370"/>
                    <a:pt x="12563" y="25407"/>
                  </a:cubicBezTo>
                  <a:lnTo>
                    <a:pt x="12440" y="25444"/>
                  </a:lnTo>
                  <a:lnTo>
                    <a:pt x="12367" y="25542"/>
                  </a:lnTo>
                  <a:lnTo>
                    <a:pt x="12232" y="25713"/>
                  </a:lnTo>
                  <a:cubicBezTo>
                    <a:pt x="12183" y="25738"/>
                    <a:pt x="12146" y="25774"/>
                    <a:pt x="12134" y="25836"/>
                  </a:cubicBezTo>
                  <a:cubicBezTo>
                    <a:pt x="12098" y="25860"/>
                    <a:pt x="12073" y="25897"/>
                    <a:pt x="12036" y="25934"/>
                  </a:cubicBezTo>
                  <a:cubicBezTo>
                    <a:pt x="12012" y="25958"/>
                    <a:pt x="12000" y="25958"/>
                    <a:pt x="12000" y="25983"/>
                  </a:cubicBezTo>
                  <a:cubicBezTo>
                    <a:pt x="11989" y="25981"/>
                    <a:pt x="11978" y="25980"/>
                    <a:pt x="11968" y="25980"/>
                  </a:cubicBezTo>
                  <a:cubicBezTo>
                    <a:pt x="11893" y="25980"/>
                    <a:pt x="11824" y="26018"/>
                    <a:pt x="11791" y="26093"/>
                  </a:cubicBezTo>
                  <a:cubicBezTo>
                    <a:pt x="11657" y="26178"/>
                    <a:pt x="11583" y="26338"/>
                    <a:pt x="11400" y="26362"/>
                  </a:cubicBezTo>
                  <a:cubicBezTo>
                    <a:pt x="11375" y="26387"/>
                    <a:pt x="11314" y="26374"/>
                    <a:pt x="11314" y="26411"/>
                  </a:cubicBezTo>
                  <a:cubicBezTo>
                    <a:pt x="11302" y="26448"/>
                    <a:pt x="11289" y="26485"/>
                    <a:pt x="11277" y="26521"/>
                  </a:cubicBezTo>
                  <a:cubicBezTo>
                    <a:pt x="11265" y="26485"/>
                    <a:pt x="11253" y="26460"/>
                    <a:pt x="11228" y="26436"/>
                  </a:cubicBezTo>
                  <a:lnTo>
                    <a:pt x="11106" y="26497"/>
                  </a:lnTo>
                  <a:cubicBezTo>
                    <a:pt x="11106" y="26509"/>
                    <a:pt x="11094" y="26521"/>
                    <a:pt x="11094" y="26534"/>
                  </a:cubicBezTo>
                  <a:lnTo>
                    <a:pt x="10922" y="26583"/>
                  </a:lnTo>
                  <a:cubicBezTo>
                    <a:pt x="10922" y="26613"/>
                    <a:pt x="10922" y="26635"/>
                    <a:pt x="10949" y="26635"/>
                  </a:cubicBezTo>
                  <a:cubicBezTo>
                    <a:pt x="10955" y="26635"/>
                    <a:pt x="10962" y="26634"/>
                    <a:pt x="10971" y="26632"/>
                  </a:cubicBezTo>
                  <a:lnTo>
                    <a:pt x="11142" y="26570"/>
                  </a:lnTo>
                  <a:cubicBezTo>
                    <a:pt x="11155" y="26546"/>
                    <a:pt x="11240" y="26558"/>
                    <a:pt x="11265" y="26534"/>
                  </a:cubicBezTo>
                  <a:lnTo>
                    <a:pt x="11265" y="26534"/>
                  </a:lnTo>
                  <a:cubicBezTo>
                    <a:pt x="11191" y="26656"/>
                    <a:pt x="11069" y="26705"/>
                    <a:pt x="10959" y="26791"/>
                  </a:cubicBezTo>
                  <a:cubicBezTo>
                    <a:pt x="10898" y="26840"/>
                    <a:pt x="10849" y="26913"/>
                    <a:pt x="10836" y="26999"/>
                  </a:cubicBezTo>
                  <a:lnTo>
                    <a:pt x="10653" y="27146"/>
                  </a:lnTo>
                  <a:cubicBezTo>
                    <a:pt x="10604" y="27146"/>
                    <a:pt x="10555" y="27182"/>
                    <a:pt x="10530" y="27219"/>
                  </a:cubicBezTo>
                  <a:lnTo>
                    <a:pt x="10481" y="27268"/>
                  </a:lnTo>
                  <a:cubicBezTo>
                    <a:pt x="10322" y="27366"/>
                    <a:pt x="10114" y="27378"/>
                    <a:pt x="10016" y="27550"/>
                  </a:cubicBezTo>
                  <a:cubicBezTo>
                    <a:pt x="10016" y="27550"/>
                    <a:pt x="10016" y="27562"/>
                    <a:pt x="10016" y="27562"/>
                  </a:cubicBezTo>
                  <a:cubicBezTo>
                    <a:pt x="9995" y="27583"/>
                    <a:pt x="9974" y="27613"/>
                    <a:pt x="9945" y="27613"/>
                  </a:cubicBezTo>
                  <a:cubicBezTo>
                    <a:pt x="9940" y="27613"/>
                    <a:pt x="9935" y="27613"/>
                    <a:pt x="9930" y="27611"/>
                  </a:cubicBezTo>
                  <a:lnTo>
                    <a:pt x="9845" y="27660"/>
                  </a:lnTo>
                  <a:lnTo>
                    <a:pt x="9747" y="27746"/>
                  </a:lnTo>
                  <a:lnTo>
                    <a:pt x="9367" y="27880"/>
                  </a:lnTo>
                  <a:lnTo>
                    <a:pt x="9220" y="27954"/>
                  </a:lnTo>
                  <a:cubicBezTo>
                    <a:pt x="9196" y="27954"/>
                    <a:pt x="9171" y="27942"/>
                    <a:pt x="9147" y="27942"/>
                  </a:cubicBezTo>
                  <a:cubicBezTo>
                    <a:pt x="9086" y="27942"/>
                    <a:pt x="9024" y="27966"/>
                    <a:pt x="8975" y="28003"/>
                  </a:cubicBezTo>
                  <a:cubicBezTo>
                    <a:pt x="8877" y="28052"/>
                    <a:pt x="8755" y="28003"/>
                    <a:pt x="8669" y="28089"/>
                  </a:cubicBezTo>
                  <a:cubicBezTo>
                    <a:pt x="8608" y="28089"/>
                    <a:pt x="8547" y="28101"/>
                    <a:pt x="8498" y="28138"/>
                  </a:cubicBezTo>
                  <a:cubicBezTo>
                    <a:pt x="8363" y="28138"/>
                    <a:pt x="8228" y="28162"/>
                    <a:pt x="8106" y="28223"/>
                  </a:cubicBezTo>
                  <a:cubicBezTo>
                    <a:pt x="8073" y="28238"/>
                    <a:pt x="8039" y="28242"/>
                    <a:pt x="8005" y="28242"/>
                  </a:cubicBezTo>
                  <a:cubicBezTo>
                    <a:pt x="7969" y="28242"/>
                    <a:pt x="7932" y="28237"/>
                    <a:pt x="7896" y="28237"/>
                  </a:cubicBezTo>
                  <a:cubicBezTo>
                    <a:pt x="7851" y="28237"/>
                    <a:pt x="7806" y="28244"/>
                    <a:pt x="7763" y="28272"/>
                  </a:cubicBezTo>
                  <a:lnTo>
                    <a:pt x="7677" y="28272"/>
                  </a:lnTo>
                  <a:cubicBezTo>
                    <a:pt x="7635" y="28251"/>
                    <a:pt x="7584" y="28221"/>
                    <a:pt x="7547" y="28221"/>
                  </a:cubicBezTo>
                  <a:cubicBezTo>
                    <a:pt x="7541" y="28221"/>
                    <a:pt x="7536" y="28222"/>
                    <a:pt x="7531" y="28223"/>
                  </a:cubicBezTo>
                  <a:cubicBezTo>
                    <a:pt x="7456" y="28261"/>
                    <a:pt x="7382" y="28273"/>
                    <a:pt x="7309" y="28273"/>
                  </a:cubicBezTo>
                  <a:cubicBezTo>
                    <a:pt x="7179" y="28273"/>
                    <a:pt x="7050" y="28235"/>
                    <a:pt x="6917" y="28235"/>
                  </a:cubicBezTo>
                  <a:cubicBezTo>
                    <a:pt x="6905" y="28235"/>
                    <a:pt x="6894" y="28235"/>
                    <a:pt x="6882" y="28235"/>
                  </a:cubicBezTo>
                  <a:lnTo>
                    <a:pt x="6759" y="28223"/>
                  </a:lnTo>
                  <a:cubicBezTo>
                    <a:pt x="6731" y="28211"/>
                    <a:pt x="6699" y="28208"/>
                    <a:pt x="6667" y="28208"/>
                  </a:cubicBezTo>
                  <a:cubicBezTo>
                    <a:pt x="6641" y="28208"/>
                    <a:pt x="6615" y="28210"/>
                    <a:pt x="6589" y="28210"/>
                  </a:cubicBezTo>
                  <a:cubicBezTo>
                    <a:pt x="6550" y="28210"/>
                    <a:pt x="6512" y="28206"/>
                    <a:pt x="6478" y="28186"/>
                  </a:cubicBezTo>
                  <a:lnTo>
                    <a:pt x="6416" y="28186"/>
                  </a:lnTo>
                  <a:cubicBezTo>
                    <a:pt x="6245" y="28162"/>
                    <a:pt x="6073" y="28125"/>
                    <a:pt x="5902" y="28101"/>
                  </a:cubicBezTo>
                  <a:lnTo>
                    <a:pt x="5853" y="28101"/>
                  </a:lnTo>
                  <a:cubicBezTo>
                    <a:pt x="5792" y="28064"/>
                    <a:pt x="5731" y="28040"/>
                    <a:pt x="5669" y="28027"/>
                  </a:cubicBezTo>
                  <a:cubicBezTo>
                    <a:pt x="5555" y="27878"/>
                    <a:pt x="5375" y="27794"/>
                    <a:pt x="5192" y="27794"/>
                  </a:cubicBezTo>
                  <a:cubicBezTo>
                    <a:pt x="5180" y="27794"/>
                    <a:pt x="5168" y="27794"/>
                    <a:pt x="5155" y="27795"/>
                  </a:cubicBezTo>
                  <a:lnTo>
                    <a:pt x="5118" y="27795"/>
                  </a:lnTo>
                  <a:cubicBezTo>
                    <a:pt x="5045" y="27758"/>
                    <a:pt x="4972" y="27733"/>
                    <a:pt x="4898" y="27721"/>
                  </a:cubicBezTo>
                  <a:cubicBezTo>
                    <a:pt x="4825" y="27684"/>
                    <a:pt x="4751" y="27660"/>
                    <a:pt x="4678" y="27636"/>
                  </a:cubicBezTo>
                  <a:lnTo>
                    <a:pt x="4506" y="27587"/>
                  </a:lnTo>
                  <a:cubicBezTo>
                    <a:pt x="4433" y="27415"/>
                    <a:pt x="4261" y="27378"/>
                    <a:pt x="4114" y="27329"/>
                  </a:cubicBezTo>
                  <a:lnTo>
                    <a:pt x="4078" y="27329"/>
                  </a:lnTo>
                  <a:cubicBezTo>
                    <a:pt x="4016" y="27280"/>
                    <a:pt x="3931" y="27244"/>
                    <a:pt x="3894" y="27170"/>
                  </a:cubicBezTo>
                  <a:cubicBezTo>
                    <a:pt x="3894" y="27121"/>
                    <a:pt x="3857" y="27085"/>
                    <a:pt x="3808" y="27085"/>
                  </a:cubicBezTo>
                  <a:cubicBezTo>
                    <a:pt x="3784" y="27023"/>
                    <a:pt x="3735" y="26974"/>
                    <a:pt x="3686" y="26950"/>
                  </a:cubicBezTo>
                  <a:cubicBezTo>
                    <a:pt x="3625" y="26852"/>
                    <a:pt x="3563" y="26754"/>
                    <a:pt x="3502" y="26656"/>
                  </a:cubicBezTo>
                  <a:cubicBezTo>
                    <a:pt x="3404" y="26448"/>
                    <a:pt x="3257" y="26264"/>
                    <a:pt x="3074" y="26117"/>
                  </a:cubicBezTo>
                  <a:lnTo>
                    <a:pt x="2902" y="25738"/>
                  </a:lnTo>
                  <a:cubicBezTo>
                    <a:pt x="2866" y="25517"/>
                    <a:pt x="2792" y="25309"/>
                    <a:pt x="2682" y="25126"/>
                  </a:cubicBezTo>
                  <a:cubicBezTo>
                    <a:pt x="2621" y="25077"/>
                    <a:pt x="2657" y="25015"/>
                    <a:pt x="2645" y="24954"/>
                  </a:cubicBezTo>
                  <a:cubicBezTo>
                    <a:pt x="2633" y="24905"/>
                    <a:pt x="2645" y="24832"/>
                    <a:pt x="2608" y="24770"/>
                  </a:cubicBezTo>
                  <a:cubicBezTo>
                    <a:pt x="2584" y="24721"/>
                    <a:pt x="2547" y="24636"/>
                    <a:pt x="2559" y="24562"/>
                  </a:cubicBezTo>
                  <a:cubicBezTo>
                    <a:pt x="2559" y="24489"/>
                    <a:pt x="2535" y="24415"/>
                    <a:pt x="2510" y="24342"/>
                  </a:cubicBezTo>
                  <a:cubicBezTo>
                    <a:pt x="2510" y="24330"/>
                    <a:pt x="2510" y="24317"/>
                    <a:pt x="2510" y="24317"/>
                  </a:cubicBezTo>
                  <a:cubicBezTo>
                    <a:pt x="2474" y="24232"/>
                    <a:pt x="2547" y="24122"/>
                    <a:pt x="2474" y="24036"/>
                  </a:cubicBezTo>
                  <a:cubicBezTo>
                    <a:pt x="2425" y="23926"/>
                    <a:pt x="2498" y="23803"/>
                    <a:pt x="2437" y="23693"/>
                  </a:cubicBezTo>
                  <a:cubicBezTo>
                    <a:pt x="2437" y="23681"/>
                    <a:pt x="2437" y="23668"/>
                    <a:pt x="2449" y="23656"/>
                  </a:cubicBezTo>
                  <a:cubicBezTo>
                    <a:pt x="2462" y="23534"/>
                    <a:pt x="2376" y="23411"/>
                    <a:pt x="2425" y="23289"/>
                  </a:cubicBezTo>
                  <a:cubicBezTo>
                    <a:pt x="2425" y="23240"/>
                    <a:pt x="2413" y="23166"/>
                    <a:pt x="2462" y="23130"/>
                  </a:cubicBezTo>
                  <a:cubicBezTo>
                    <a:pt x="2547" y="23044"/>
                    <a:pt x="2474" y="22946"/>
                    <a:pt x="2523" y="22860"/>
                  </a:cubicBezTo>
                  <a:cubicBezTo>
                    <a:pt x="2510" y="22848"/>
                    <a:pt x="2510" y="22836"/>
                    <a:pt x="2523" y="22824"/>
                  </a:cubicBezTo>
                  <a:cubicBezTo>
                    <a:pt x="2572" y="22762"/>
                    <a:pt x="2523" y="22677"/>
                    <a:pt x="2559" y="22603"/>
                  </a:cubicBezTo>
                  <a:cubicBezTo>
                    <a:pt x="2547" y="22591"/>
                    <a:pt x="2547" y="22579"/>
                    <a:pt x="2559" y="22567"/>
                  </a:cubicBezTo>
                  <a:cubicBezTo>
                    <a:pt x="2596" y="22518"/>
                    <a:pt x="2584" y="22481"/>
                    <a:pt x="2584" y="22432"/>
                  </a:cubicBezTo>
                  <a:cubicBezTo>
                    <a:pt x="2584" y="22420"/>
                    <a:pt x="2584" y="22395"/>
                    <a:pt x="2596" y="22395"/>
                  </a:cubicBezTo>
                  <a:cubicBezTo>
                    <a:pt x="2645" y="22322"/>
                    <a:pt x="2596" y="22236"/>
                    <a:pt x="2633" y="22162"/>
                  </a:cubicBezTo>
                  <a:cubicBezTo>
                    <a:pt x="2645" y="22065"/>
                    <a:pt x="2608" y="21954"/>
                    <a:pt x="2682" y="21869"/>
                  </a:cubicBezTo>
                  <a:cubicBezTo>
                    <a:pt x="2792" y="21489"/>
                    <a:pt x="2951" y="21109"/>
                    <a:pt x="2939" y="20705"/>
                  </a:cubicBezTo>
                  <a:cubicBezTo>
                    <a:pt x="2939" y="20681"/>
                    <a:pt x="2939" y="20669"/>
                    <a:pt x="2951" y="20656"/>
                  </a:cubicBezTo>
                  <a:cubicBezTo>
                    <a:pt x="3012" y="20607"/>
                    <a:pt x="3061" y="20522"/>
                    <a:pt x="3061" y="20436"/>
                  </a:cubicBezTo>
                  <a:cubicBezTo>
                    <a:pt x="3184" y="20375"/>
                    <a:pt x="3135" y="20265"/>
                    <a:pt x="3159" y="20179"/>
                  </a:cubicBezTo>
                  <a:cubicBezTo>
                    <a:pt x="3208" y="20093"/>
                    <a:pt x="3233" y="19995"/>
                    <a:pt x="3331" y="19971"/>
                  </a:cubicBezTo>
                  <a:cubicBezTo>
                    <a:pt x="3392" y="19934"/>
                    <a:pt x="3478" y="19946"/>
                    <a:pt x="3502" y="19861"/>
                  </a:cubicBezTo>
                  <a:lnTo>
                    <a:pt x="3527" y="19824"/>
                  </a:lnTo>
                  <a:cubicBezTo>
                    <a:pt x="3600" y="19775"/>
                    <a:pt x="3698" y="19750"/>
                    <a:pt x="3723" y="19652"/>
                  </a:cubicBezTo>
                  <a:lnTo>
                    <a:pt x="3943" y="19444"/>
                  </a:lnTo>
                  <a:cubicBezTo>
                    <a:pt x="4029" y="19420"/>
                    <a:pt x="4127" y="19395"/>
                    <a:pt x="4163" y="19297"/>
                  </a:cubicBezTo>
                  <a:cubicBezTo>
                    <a:pt x="4163" y="19285"/>
                    <a:pt x="4163" y="19273"/>
                    <a:pt x="4163" y="19273"/>
                  </a:cubicBezTo>
                  <a:lnTo>
                    <a:pt x="4200" y="19273"/>
                  </a:lnTo>
                  <a:lnTo>
                    <a:pt x="4249" y="19187"/>
                  </a:lnTo>
                  <a:cubicBezTo>
                    <a:pt x="4274" y="19175"/>
                    <a:pt x="4298" y="19150"/>
                    <a:pt x="4286" y="19126"/>
                  </a:cubicBezTo>
                  <a:lnTo>
                    <a:pt x="4298" y="19114"/>
                  </a:lnTo>
                  <a:cubicBezTo>
                    <a:pt x="4310" y="19089"/>
                    <a:pt x="4298" y="19065"/>
                    <a:pt x="4286" y="19065"/>
                  </a:cubicBezTo>
                  <a:lnTo>
                    <a:pt x="4249" y="19016"/>
                  </a:lnTo>
                  <a:lnTo>
                    <a:pt x="4286" y="18979"/>
                  </a:lnTo>
                  <a:lnTo>
                    <a:pt x="4408" y="18930"/>
                  </a:lnTo>
                  <a:cubicBezTo>
                    <a:pt x="4457" y="18918"/>
                    <a:pt x="4482" y="18893"/>
                    <a:pt x="4506" y="18857"/>
                  </a:cubicBezTo>
                  <a:cubicBezTo>
                    <a:pt x="4543" y="18832"/>
                    <a:pt x="4543" y="18795"/>
                    <a:pt x="4555" y="18759"/>
                  </a:cubicBezTo>
                  <a:lnTo>
                    <a:pt x="4506" y="18710"/>
                  </a:lnTo>
                  <a:lnTo>
                    <a:pt x="4518" y="18685"/>
                  </a:lnTo>
                  <a:cubicBezTo>
                    <a:pt x="4580" y="18551"/>
                    <a:pt x="4678" y="18416"/>
                    <a:pt x="4800" y="18318"/>
                  </a:cubicBezTo>
                  <a:cubicBezTo>
                    <a:pt x="4763" y="18220"/>
                    <a:pt x="4788" y="18110"/>
                    <a:pt x="4849" y="18012"/>
                  </a:cubicBezTo>
                  <a:cubicBezTo>
                    <a:pt x="4910" y="18000"/>
                    <a:pt x="4947" y="17926"/>
                    <a:pt x="4923" y="17865"/>
                  </a:cubicBezTo>
                  <a:cubicBezTo>
                    <a:pt x="4837" y="17681"/>
                    <a:pt x="4898" y="17498"/>
                    <a:pt x="4923" y="17314"/>
                  </a:cubicBezTo>
                  <a:cubicBezTo>
                    <a:pt x="4923" y="17265"/>
                    <a:pt x="4935" y="17216"/>
                    <a:pt x="4910" y="17191"/>
                  </a:cubicBezTo>
                  <a:cubicBezTo>
                    <a:pt x="4837" y="17118"/>
                    <a:pt x="4861" y="17032"/>
                    <a:pt x="4886" y="16947"/>
                  </a:cubicBezTo>
                  <a:cubicBezTo>
                    <a:pt x="4959" y="16604"/>
                    <a:pt x="4935" y="16567"/>
                    <a:pt x="4604" y="16518"/>
                  </a:cubicBezTo>
                  <a:lnTo>
                    <a:pt x="4580" y="16518"/>
                  </a:lnTo>
                  <a:cubicBezTo>
                    <a:pt x="4592" y="16494"/>
                    <a:pt x="4616" y="16457"/>
                    <a:pt x="4629" y="16420"/>
                  </a:cubicBezTo>
                  <a:lnTo>
                    <a:pt x="4629" y="16347"/>
                  </a:lnTo>
                  <a:cubicBezTo>
                    <a:pt x="4555" y="16347"/>
                    <a:pt x="4506" y="16273"/>
                    <a:pt x="4445" y="16249"/>
                  </a:cubicBezTo>
                  <a:cubicBezTo>
                    <a:pt x="4421" y="16236"/>
                    <a:pt x="4396" y="16212"/>
                    <a:pt x="4372" y="16200"/>
                  </a:cubicBezTo>
                  <a:cubicBezTo>
                    <a:pt x="4359" y="16163"/>
                    <a:pt x="4323" y="16138"/>
                    <a:pt x="4286" y="16138"/>
                  </a:cubicBezTo>
                  <a:cubicBezTo>
                    <a:pt x="4274" y="16126"/>
                    <a:pt x="4261" y="16114"/>
                    <a:pt x="4249" y="16102"/>
                  </a:cubicBezTo>
                  <a:cubicBezTo>
                    <a:pt x="4200" y="16053"/>
                    <a:pt x="4151" y="16016"/>
                    <a:pt x="4102" y="15992"/>
                  </a:cubicBezTo>
                  <a:lnTo>
                    <a:pt x="4090" y="15967"/>
                  </a:lnTo>
                  <a:cubicBezTo>
                    <a:pt x="3989" y="15889"/>
                    <a:pt x="3868" y="15831"/>
                    <a:pt x="3745" y="15831"/>
                  </a:cubicBezTo>
                  <a:cubicBezTo>
                    <a:pt x="3734" y="15831"/>
                    <a:pt x="3722" y="15831"/>
                    <a:pt x="3710" y="15832"/>
                  </a:cubicBezTo>
                  <a:cubicBezTo>
                    <a:pt x="3527" y="15845"/>
                    <a:pt x="3343" y="15869"/>
                    <a:pt x="3159" y="15906"/>
                  </a:cubicBezTo>
                  <a:lnTo>
                    <a:pt x="3012" y="15955"/>
                  </a:lnTo>
                  <a:cubicBezTo>
                    <a:pt x="2978" y="15966"/>
                    <a:pt x="2945" y="15969"/>
                    <a:pt x="2913" y="15969"/>
                  </a:cubicBezTo>
                  <a:cubicBezTo>
                    <a:pt x="2874" y="15969"/>
                    <a:pt x="2836" y="15965"/>
                    <a:pt x="2798" y="15965"/>
                  </a:cubicBezTo>
                  <a:cubicBezTo>
                    <a:pt x="2767" y="15965"/>
                    <a:pt x="2737" y="15968"/>
                    <a:pt x="2706" y="15979"/>
                  </a:cubicBezTo>
                  <a:lnTo>
                    <a:pt x="2670" y="16004"/>
                  </a:lnTo>
                  <a:lnTo>
                    <a:pt x="2645" y="15979"/>
                  </a:lnTo>
                  <a:lnTo>
                    <a:pt x="2559" y="15992"/>
                  </a:lnTo>
                  <a:cubicBezTo>
                    <a:pt x="2510" y="16016"/>
                    <a:pt x="2449" y="16016"/>
                    <a:pt x="2425" y="16065"/>
                  </a:cubicBezTo>
                  <a:lnTo>
                    <a:pt x="2425" y="16089"/>
                  </a:lnTo>
                  <a:cubicBezTo>
                    <a:pt x="2302" y="16163"/>
                    <a:pt x="2192" y="16261"/>
                    <a:pt x="2106" y="16383"/>
                  </a:cubicBezTo>
                  <a:cubicBezTo>
                    <a:pt x="2045" y="16420"/>
                    <a:pt x="2008" y="16494"/>
                    <a:pt x="1935" y="16530"/>
                  </a:cubicBezTo>
                  <a:cubicBezTo>
                    <a:pt x="1911" y="16555"/>
                    <a:pt x="1898" y="16579"/>
                    <a:pt x="1874" y="16591"/>
                  </a:cubicBezTo>
                  <a:lnTo>
                    <a:pt x="1862" y="16591"/>
                  </a:lnTo>
                  <a:cubicBezTo>
                    <a:pt x="1856" y="16591"/>
                    <a:pt x="1850" y="16591"/>
                    <a:pt x="1845" y="16591"/>
                  </a:cubicBezTo>
                  <a:cubicBezTo>
                    <a:pt x="1747" y="16591"/>
                    <a:pt x="1711" y="16691"/>
                    <a:pt x="1641" y="16726"/>
                  </a:cubicBezTo>
                  <a:lnTo>
                    <a:pt x="1641" y="16751"/>
                  </a:lnTo>
                  <a:cubicBezTo>
                    <a:pt x="1458" y="16824"/>
                    <a:pt x="1421" y="16996"/>
                    <a:pt x="1384" y="17155"/>
                  </a:cubicBezTo>
                  <a:cubicBezTo>
                    <a:pt x="1335" y="17216"/>
                    <a:pt x="1311" y="17302"/>
                    <a:pt x="1311" y="17375"/>
                  </a:cubicBezTo>
                  <a:cubicBezTo>
                    <a:pt x="1274" y="17449"/>
                    <a:pt x="1249" y="17522"/>
                    <a:pt x="1249" y="17595"/>
                  </a:cubicBezTo>
                  <a:cubicBezTo>
                    <a:pt x="1102" y="17681"/>
                    <a:pt x="1004" y="17828"/>
                    <a:pt x="956" y="17987"/>
                  </a:cubicBezTo>
                  <a:cubicBezTo>
                    <a:pt x="956" y="18000"/>
                    <a:pt x="968" y="18000"/>
                    <a:pt x="968" y="18012"/>
                  </a:cubicBezTo>
                  <a:lnTo>
                    <a:pt x="919" y="18024"/>
                  </a:lnTo>
                  <a:lnTo>
                    <a:pt x="919" y="18110"/>
                  </a:lnTo>
                  <a:cubicBezTo>
                    <a:pt x="882" y="18159"/>
                    <a:pt x="858" y="18232"/>
                    <a:pt x="870" y="18281"/>
                  </a:cubicBezTo>
                  <a:lnTo>
                    <a:pt x="747" y="18575"/>
                  </a:lnTo>
                  <a:cubicBezTo>
                    <a:pt x="698" y="18575"/>
                    <a:pt x="674" y="18624"/>
                    <a:pt x="662" y="18673"/>
                  </a:cubicBezTo>
                  <a:cubicBezTo>
                    <a:pt x="637" y="18710"/>
                    <a:pt x="625" y="18734"/>
                    <a:pt x="613" y="18759"/>
                  </a:cubicBezTo>
                  <a:cubicBezTo>
                    <a:pt x="539" y="18881"/>
                    <a:pt x="502" y="19028"/>
                    <a:pt x="527" y="19175"/>
                  </a:cubicBezTo>
                  <a:cubicBezTo>
                    <a:pt x="515" y="19175"/>
                    <a:pt x="515" y="19187"/>
                    <a:pt x="502" y="19187"/>
                  </a:cubicBezTo>
                  <a:cubicBezTo>
                    <a:pt x="478" y="19236"/>
                    <a:pt x="502" y="19285"/>
                    <a:pt x="490" y="19334"/>
                  </a:cubicBezTo>
                  <a:cubicBezTo>
                    <a:pt x="405" y="19432"/>
                    <a:pt x="343" y="19555"/>
                    <a:pt x="319" y="19689"/>
                  </a:cubicBezTo>
                  <a:lnTo>
                    <a:pt x="307" y="19763"/>
                  </a:lnTo>
                  <a:cubicBezTo>
                    <a:pt x="270" y="19848"/>
                    <a:pt x="258" y="19934"/>
                    <a:pt x="258" y="20032"/>
                  </a:cubicBezTo>
                  <a:cubicBezTo>
                    <a:pt x="258" y="20216"/>
                    <a:pt x="147" y="20399"/>
                    <a:pt x="221" y="20583"/>
                  </a:cubicBezTo>
                  <a:lnTo>
                    <a:pt x="221" y="20632"/>
                  </a:lnTo>
                  <a:cubicBezTo>
                    <a:pt x="209" y="20656"/>
                    <a:pt x="196" y="20681"/>
                    <a:pt x="196" y="20705"/>
                  </a:cubicBezTo>
                  <a:cubicBezTo>
                    <a:pt x="62" y="20705"/>
                    <a:pt x="123" y="20865"/>
                    <a:pt x="49" y="20914"/>
                  </a:cubicBezTo>
                  <a:lnTo>
                    <a:pt x="0" y="21012"/>
                  </a:lnTo>
                  <a:cubicBezTo>
                    <a:pt x="24" y="21048"/>
                    <a:pt x="43" y="21061"/>
                    <a:pt x="57" y="21061"/>
                  </a:cubicBezTo>
                  <a:cubicBezTo>
                    <a:pt x="99" y="21061"/>
                    <a:pt x="116" y="20959"/>
                    <a:pt x="166" y="20959"/>
                  </a:cubicBezTo>
                  <a:cubicBezTo>
                    <a:pt x="172" y="20959"/>
                    <a:pt x="178" y="20960"/>
                    <a:pt x="184" y="20963"/>
                  </a:cubicBezTo>
                  <a:lnTo>
                    <a:pt x="184" y="21746"/>
                  </a:lnTo>
                  <a:cubicBezTo>
                    <a:pt x="62" y="21783"/>
                    <a:pt x="98" y="21856"/>
                    <a:pt x="135" y="21930"/>
                  </a:cubicBezTo>
                  <a:cubicBezTo>
                    <a:pt x="147" y="22101"/>
                    <a:pt x="160" y="22273"/>
                    <a:pt x="184" y="22456"/>
                  </a:cubicBezTo>
                  <a:cubicBezTo>
                    <a:pt x="196" y="22505"/>
                    <a:pt x="209" y="22567"/>
                    <a:pt x="233" y="22628"/>
                  </a:cubicBezTo>
                  <a:cubicBezTo>
                    <a:pt x="245" y="22689"/>
                    <a:pt x="233" y="22713"/>
                    <a:pt x="233" y="22750"/>
                  </a:cubicBezTo>
                  <a:cubicBezTo>
                    <a:pt x="258" y="22836"/>
                    <a:pt x="282" y="22909"/>
                    <a:pt x="307" y="22983"/>
                  </a:cubicBezTo>
                  <a:cubicBezTo>
                    <a:pt x="307" y="23007"/>
                    <a:pt x="307" y="23032"/>
                    <a:pt x="319" y="23056"/>
                  </a:cubicBezTo>
                  <a:lnTo>
                    <a:pt x="319" y="23191"/>
                  </a:lnTo>
                  <a:cubicBezTo>
                    <a:pt x="319" y="23191"/>
                    <a:pt x="331" y="23203"/>
                    <a:pt x="319" y="23215"/>
                  </a:cubicBezTo>
                  <a:lnTo>
                    <a:pt x="356" y="23240"/>
                  </a:lnTo>
                  <a:cubicBezTo>
                    <a:pt x="343" y="23338"/>
                    <a:pt x="356" y="23436"/>
                    <a:pt x="392" y="23534"/>
                  </a:cubicBezTo>
                  <a:cubicBezTo>
                    <a:pt x="405" y="23522"/>
                    <a:pt x="405" y="23509"/>
                    <a:pt x="417" y="23497"/>
                  </a:cubicBezTo>
                  <a:lnTo>
                    <a:pt x="417" y="23497"/>
                  </a:lnTo>
                  <a:cubicBezTo>
                    <a:pt x="417" y="23522"/>
                    <a:pt x="417" y="23534"/>
                    <a:pt x="392" y="23534"/>
                  </a:cubicBezTo>
                  <a:cubicBezTo>
                    <a:pt x="356" y="23571"/>
                    <a:pt x="331" y="23607"/>
                    <a:pt x="319" y="23656"/>
                  </a:cubicBezTo>
                  <a:lnTo>
                    <a:pt x="331" y="23656"/>
                  </a:lnTo>
                  <a:cubicBezTo>
                    <a:pt x="319" y="23668"/>
                    <a:pt x="319" y="23681"/>
                    <a:pt x="319" y="23693"/>
                  </a:cubicBezTo>
                  <a:cubicBezTo>
                    <a:pt x="294" y="23889"/>
                    <a:pt x="380" y="24073"/>
                    <a:pt x="343" y="24268"/>
                  </a:cubicBezTo>
                  <a:cubicBezTo>
                    <a:pt x="331" y="24428"/>
                    <a:pt x="368" y="24575"/>
                    <a:pt x="441" y="24709"/>
                  </a:cubicBezTo>
                  <a:cubicBezTo>
                    <a:pt x="490" y="24758"/>
                    <a:pt x="527" y="24783"/>
                    <a:pt x="564" y="24832"/>
                  </a:cubicBezTo>
                  <a:lnTo>
                    <a:pt x="564" y="24917"/>
                  </a:lnTo>
                  <a:cubicBezTo>
                    <a:pt x="564" y="24966"/>
                    <a:pt x="564" y="25015"/>
                    <a:pt x="564" y="25064"/>
                  </a:cubicBezTo>
                  <a:cubicBezTo>
                    <a:pt x="588" y="25101"/>
                    <a:pt x="600" y="25150"/>
                    <a:pt x="600" y="25199"/>
                  </a:cubicBezTo>
                  <a:cubicBezTo>
                    <a:pt x="600" y="25236"/>
                    <a:pt x="600" y="25260"/>
                    <a:pt x="613" y="25297"/>
                  </a:cubicBezTo>
                  <a:cubicBezTo>
                    <a:pt x="588" y="25285"/>
                    <a:pt x="576" y="25272"/>
                    <a:pt x="564" y="25272"/>
                  </a:cubicBezTo>
                  <a:cubicBezTo>
                    <a:pt x="490" y="25285"/>
                    <a:pt x="453" y="25321"/>
                    <a:pt x="490" y="25395"/>
                  </a:cubicBezTo>
                  <a:lnTo>
                    <a:pt x="625" y="25652"/>
                  </a:lnTo>
                  <a:lnTo>
                    <a:pt x="637" y="25652"/>
                  </a:lnTo>
                  <a:lnTo>
                    <a:pt x="637" y="25689"/>
                  </a:lnTo>
                  <a:cubicBezTo>
                    <a:pt x="649" y="25921"/>
                    <a:pt x="809" y="26117"/>
                    <a:pt x="821" y="26350"/>
                  </a:cubicBezTo>
                  <a:cubicBezTo>
                    <a:pt x="845" y="26374"/>
                    <a:pt x="858" y="26411"/>
                    <a:pt x="870" y="26436"/>
                  </a:cubicBezTo>
                  <a:cubicBezTo>
                    <a:pt x="845" y="26460"/>
                    <a:pt x="845" y="26497"/>
                    <a:pt x="858" y="26534"/>
                  </a:cubicBezTo>
                  <a:cubicBezTo>
                    <a:pt x="858" y="26534"/>
                    <a:pt x="858" y="26546"/>
                    <a:pt x="870" y="26558"/>
                  </a:cubicBezTo>
                  <a:cubicBezTo>
                    <a:pt x="858" y="26595"/>
                    <a:pt x="894" y="26619"/>
                    <a:pt x="919" y="26656"/>
                  </a:cubicBezTo>
                  <a:lnTo>
                    <a:pt x="980" y="26729"/>
                  </a:lnTo>
                  <a:cubicBezTo>
                    <a:pt x="980" y="26864"/>
                    <a:pt x="1017" y="26999"/>
                    <a:pt x="1090" y="27109"/>
                  </a:cubicBezTo>
                  <a:cubicBezTo>
                    <a:pt x="1078" y="27097"/>
                    <a:pt x="1053" y="27085"/>
                    <a:pt x="1029" y="27085"/>
                  </a:cubicBezTo>
                  <a:cubicBezTo>
                    <a:pt x="1017" y="27085"/>
                    <a:pt x="1017" y="27146"/>
                    <a:pt x="1004" y="27170"/>
                  </a:cubicBezTo>
                  <a:lnTo>
                    <a:pt x="1053" y="27268"/>
                  </a:lnTo>
                  <a:cubicBezTo>
                    <a:pt x="1102" y="27329"/>
                    <a:pt x="1139" y="27427"/>
                    <a:pt x="1225" y="27476"/>
                  </a:cubicBezTo>
                  <a:cubicBezTo>
                    <a:pt x="1286" y="27525"/>
                    <a:pt x="1335" y="27587"/>
                    <a:pt x="1347" y="27648"/>
                  </a:cubicBezTo>
                  <a:lnTo>
                    <a:pt x="1445" y="27795"/>
                  </a:lnTo>
                  <a:lnTo>
                    <a:pt x="1531" y="27880"/>
                  </a:lnTo>
                  <a:cubicBezTo>
                    <a:pt x="1531" y="27893"/>
                    <a:pt x="1531" y="27917"/>
                    <a:pt x="1531" y="27929"/>
                  </a:cubicBezTo>
                  <a:cubicBezTo>
                    <a:pt x="1543" y="27954"/>
                    <a:pt x="1555" y="27991"/>
                    <a:pt x="1592" y="27991"/>
                  </a:cubicBezTo>
                  <a:cubicBezTo>
                    <a:pt x="1629" y="28003"/>
                    <a:pt x="1629" y="28040"/>
                    <a:pt x="1617" y="28076"/>
                  </a:cubicBezTo>
                  <a:cubicBezTo>
                    <a:pt x="1629" y="28113"/>
                    <a:pt x="1641" y="28150"/>
                    <a:pt x="1641" y="28186"/>
                  </a:cubicBezTo>
                  <a:cubicBezTo>
                    <a:pt x="1653" y="28260"/>
                    <a:pt x="1690" y="28321"/>
                    <a:pt x="1739" y="28358"/>
                  </a:cubicBezTo>
                  <a:lnTo>
                    <a:pt x="1813" y="28407"/>
                  </a:lnTo>
                  <a:cubicBezTo>
                    <a:pt x="1862" y="28431"/>
                    <a:pt x="1911" y="28468"/>
                    <a:pt x="1947" y="28505"/>
                  </a:cubicBezTo>
                  <a:cubicBezTo>
                    <a:pt x="1960" y="28517"/>
                    <a:pt x="1972" y="28529"/>
                    <a:pt x="1984" y="28542"/>
                  </a:cubicBezTo>
                  <a:cubicBezTo>
                    <a:pt x="2033" y="28578"/>
                    <a:pt x="2082" y="28627"/>
                    <a:pt x="2119" y="28676"/>
                  </a:cubicBezTo>
                  <a:lnTo>
                    <a:pt x="2143" y="28725"/>
                  </a:lnTo>
                  <a:cubicBezTo>
                    <a:pt x="2180" y="28786"/>
                    <a:pt x="2192" y="28860"/>
                    <a:pt x="2253" y="28897"/>
                  </a:cubicBezTo>
                  <a:lnTo>
                    <a:pt x="2315" y="28921"/>
                  </a:lnTo>
                  <a:cubicBezTo>
                    <a:pt x="2315" y="28933"/>
                    <a:pt x="2327" y="28933"/>
                    <a:pt x="2339" y="28933"/>
                  </a:cubicBezTo>
                  <a:cubicBezTo>
                    <a:pt x="2339" y="28995"/>
                    <a:pt x="2339" y="29044"/>
                    <a:pt x="2351" y="29093"/>
                  </a:cubicBezTo>
                  <a:lnTo>
                    <a:pt x="2474" y="29093"/>
                  </a:lnTo>
                  <a:lnTo>
                    <a:pt x="2510" y="29166"/>
                  </a:lnTo>
                  <a:lnTo>
                    <a:pt x="2694" y="29301"/>
                  </a:lnTo>
                  <a:cubicBezTo>
                    <a:pt x="2702" y="29299"/>
                    <a:pt x="2710" y="29299"/>
                    <a:pt x="2717" y="29299"/>
                  </a:cubicBezTo>
                  <a:cubicBezTo>
                    <a:pt x="2778" y="29299"/>
                    <a:pt x="2823" y="29341"/>
                    <a:pt x="2878" y="29374"/>
                  </a:cubicBezTo>
                  <a:lnTo>
                    <a:pt x="2915" y="29399"/>
                  </a:lnTo>
                  <a:cubicBezTo>
                    <a:pt x="2983" y="29410"/>
                    <a:pt x="3041" y="29486"/>
                    <a:pt x="3118" y="29486"/>
                  </a:cubicBezTo>
                  <a:cubicBezTo>
                    <a:pt x="3124" y="29486"/>
                    <a:pt x="3129" y="29485"/>
                    <a:pt x="3135" y="29484"/>
                  </a:cubicBezTo>
                  <a:lnTo>
                    <a:pt x="3135" y="29497"/>
                  </a:lnTo>
                  <a:cubicBezTo>
                    <a:pt x="3257" y="29595"/>
                    <a:pt x="3392" y="29668"/>
                    <a:pt x="3551" y="29717"/>
                  </a:cubicBezTo>
                  <a:lnTo>
                    <a:pt x="3600" y="29729"/>
                  </a:lnTo>
                  <a:lnTo>
                    <a:pt x="3686" y="29741"/>
                  </a:lnTo>
                  <a:cubicBezTo>
                    <a:pt x="3698" y="29748"/>
                    <a:pt x="3710" y="29751"/>
                    <a:pt x="3723" y="29751"/>
                  </a:cubicBezTo>
                  <a:cubicBezTo>
                    <a:pt x="3735" y="29751"/>
                    <a:pt x="3747" y="29748"/>
                    <a:pt x="3759" y="29741"/>
                  </a:cubicBezTo>
                  <a:cubicBezTo>
                    <a:pt x="3759" y="29754"/>
                    <a:pt x="3772" y="29766"/>
                    <a:pt x="3784" y="29766"/>
                  </a:cubicBezTo>
                  <a:cubicBezTo>
                    <a:pt x="3808" y="29790"/>
                    <a:pt x="3857" y="29815"/>
                    <a:pt x="3894" y="29815"/>
                  </a:cubicBezTo>
                  <a:cubicBezTo>
                    <a:pt x="3931" y="29852"/>
                    <a:pt x="3980" y="29864"/>
                    <a:pt x="4029" y="29876"/>
                  </a:cubicBezTo>
                  <a:cubicBezTo>
                    <a:pt x="4041" y="29888"/>
                    <a:pt x="4053" y="29901"/>
                    <a:pt x="4065" y="29913"/>
                  </a:cubicBezTo>
                  <a:cubicBezTo>
                    <a:pt x="4114" y="29950"/>
                    <a:pt x="4163" y="29986"/>
                    <a:pt x="4225" y="29999"/>
                  </a:cubicBezTo>
                  <a:cubicBezTo>
                    <a:pt x="4240" y="30004"/>
                    <a:pt x="4255" y="30007"/>
                    <a:pt x="4270" y="30007"/>
                  </a:cubicBezTo>
                  <a:cubicBezTo>
                    <a:pt x="4292" y="30007"/>
                    <a:pt x="4313" y="30001"/>
                    <a:pt x="4335" y="29986"/>
                  </a:cubicBezTo>
                  <a:lnTo>
                    <a:pt x="4506" y="30035"/>
                  </a:lnTo>
                  <a:cubicBezTo>
                    <a:pt x="4525" y="30031"/>
                    <a:pt x="4543" y="30030"/>
                    <a:pt x="4560" y="30030"/>
                  </a:cubicBezTo>
                  <a:cubicBezTo>
                    <a:pt x="4649" y="30030"/>
                    <a:pt x="4731" y="30072"/>
                    <a:pt x="4812" y="30072"/>
                  </a:cubicBezTo>
                  <a:cubicBezTo>
                    <a:pt x="4839" y="30099"/>
                    <a:pt x="4868" y="30105"/>
                    <a:pt x="4898" y="30105"/>
                  </a:cubicBezTo>
                  <a:cubicBezTo>
                    <a:pt x="4919" y="30105"/>
                    <a:pt x="4942" y="30101"/>
                    <a:pt x="4963" y="30101"/>
                  </a:cubicBezTo>
                  <a:cubicBezTo>
                    <a:pt x="4979" y="30101"/>
                    <a:pt x="4994" y="30103"/>
                    <a:pt x="5008" y="30109"/>
                  </a:cubicBezTo>
                  <a:lnTo>
                    <a:pt x="5021" y="30109"/>
                  </a:lnTo>
                  <a:lnTo>
                    <a:pt x="5033" y="30121"/>
                  </a:lnTo>
                  <a:cubicBezTo>
                    <a:pt x="5155" y="30182"/>
                    <a:pt x="5302" y="30170"/>
                    <a:pt x="5425" y="30243"/>
                  </a:cubicBezTo>
                  <a:cubicBezTo>
                    <a:pt x="5482" y="30276"/>
                    <a:pt x="5539" y="30292"/>
                    <a:pt x="5596" y="30292"/>
                  </a:cubicBezTo>
                  <a:cubicBezTo>
                    <a:pt x="5625" y="30292"/>
                    <a:pt x="5653" y="30288"/>
                    <a:pt x="5682" y="30280"/>
                  </a:cubicBezTo>
                  <a:lnTo>
                    <a:pt x="5706" y="30280"/>
                  </a:lnTo>
                  <a:lnTo>
                    <a:pt x="5731" y="30292"/>
                  </a:lnTo>
                  <a:cubicBezTo>
                    <a:pt x="5773" y="30314"/>
                    <a:pt x="5819" y="30319"/>
                    <a:pt x="5866" y="30319"/>
                  </a:cubicBezTo>
                  <a:cubicBezTo>
                    <a:pt x="5907" y="30319"/>
                    <a:pt x="5949" y="30315"/>
                    <a:pt x="5991" y="30315"/>
                  </a:cubicBezTo>
                  <a:cubicBezTo>
                    <a:pt x="6039" y="30315"/>
                    <a:pt x="6088" y="30320"/>
                    <a:pt x="6135" y="30341"/>
                  </a:cubicBezTo>
                  <a:lnTo>
                    <a:pt x="6159" y="30341"/>
                  </a:lnTo>
                  <a:cubicBezTo>
                    <a:pt x="6208" y="30378"/>
                    <a:pt x="6282" y="30366"/>
                    <a:pt x="6331" y="30378"/>
                  </a:cubicBezTo>
                  <a:lnTo>
                    <a:pt x="6502" y="30390"/>
                  </a:lnTo>
                  <a:cubicBezTo>
                    <a:pt x="6686" y="30403"/>
                    <a:pt x="6869" y="30427"/>
                    <a:pt x="7053" y="30452"/>
                  </a:cubicBezTo>
                  <a:cubicBezTo>
                    <a:pt x="7065" y="30452"/>
                    <a:pt x="7090" y="30464"/>
                    <a:pt x="7114" y="30464"/>
                  </a:cubicBezTo>
                  <a:lnTo>
                    <a:pt x="7114" y="30476"/>
                  </a:lnTo>
                  <a:lnTo>
                    <a:pt x="7126" y="30476"/>
                  </a:lnTo>
                  <a:cubicBezTo>
                    <a:pt x="7151" y="30488"/>
                    <a:pt x="7175" y="30513"/>
                    <a:pt x="7175" y="30550"/>
                  </a:cubicBezTo>
                  <a:cubicBezTo>
                    <a:pt x="7201" y="30580"/>
                    <a:pt x="7232" y="30587"/>
                    <a:pt x="7265" y="30587"/>
                  </a:cubicBezTo>
                  <a:cubicBezTo>
                    <a:pt x="7298" y="30587"/>
                    <a:pt x="7332" y="30580"/>
                    <a:pt x="7364" y="30580"/>
                  </a:cubicBezTo>
                  <a:cubicBezTo>
                    <a:pt x="7380" y="30580"/>
                    <a:pt x="7394" y="30582"/>
                    <a:pt x="7408" y="30586"/>
                  </a:cubicBezTo>
                  <a:cubicBezTo>
                    <a:pt x="7469" y="30562"/>
                    <a:pt x="7543" y="30562"/>
                    <a:pt x="7604" y="30550"/>
                  </a:cubicBezTo>
                  <a:lnTo>
                    <a:pt x="7616" y="30550"/>
                  </a:lnTo>
                  <a:cubicBezTo>
                    <a:pt x="7665" y="30550"/>
                    <a:pt x="7702" y="30537"/>
                    <a:pt x="7751" y="30537"/>
                  </a:cubicBezTo>
                  <a:cubicBezTo>
                    <a:pt x="7800" y="30525"/>
                    <a:pt x="7852" y="30519"/>
                    <a:pt x="7905" y="30519"/>
                  </a:cubicBezTo>
                  <a:cubicBezTo>
                    <a:pt x="7959" y="30519"/>
                    <a:pt x="8014" y="30525"/>
                    <a:pt x="8069" y="30537"/>
                  </a:cubicBezTo>
                  <a:lnTo>
                    <a:pt x="8106" y="30537"/>
                  </a:lnTo>
                  <a:lnTo>
                    <a:pt x="8106" y="30550"/>
                  </a:lnTo>
                  <a:lnTo>
                    <a:pt x="8412" y="30550"/>
                  </a:lnTo>
                  <a:cubicBezTo>
                    <a:pt x="8489" y="30573"/>
                    <a:pt x="8559" y="30591"/>
                    <a:pt x="8627" y="30591"/>
                  </a:cubicBezTo>
                  <a:cubicBezTo>
                    <a:pt x="8701" y="30591"/>
                    <a:pt x="8771" y="30570"/>
                    <a:pt x="8841" y="30513"/>
                  </a:cubicBezTo>
                  <a:cubicBezTo>
                    <a:pt x="8903" y="30495"/>
                    <a:pt x="8960" y="30484"/>
                    <a:pt x="9019" y="30484"/>
                  </a:cubicBezTo>
                  <a:cubicBezTo>
                    <a:pt x="9040" y="30484"/>
                    <a:pt x="9063" y="30485"/>
                    <a:pt x="9086" y="30488"/>
                  </a:cubicBezTo>
                  <a:cubicBezTo>
                    <a:pt x="9098" y="30494"/>
                    <a:pt x="9110" y="30498"/>
                    <a:pt x="9121" y="30498"/>
                  </a:cubicBezTo>
                  <a:cubicBezTo>
                    <a:pt x="9131" y="30498"/>
                    <a:pt x="9141" y="30494"/>
                    <a:pt x="9147" y="30488"/>
                  </a:cubicBezTo>
                  <a:cubicBezTo>
                    <a:pt x="9196" y="30476"/>
                    <a:pt x="9232" y="30452"/>
                    <a:pt x="9269" y="30439"/>
                  </a:cubicBezTo>
                  <a:lnTo>
                    <a:pt x="9306" y="30439"/>
                  </a:lnTo>
                  <a:lnTo>
                    <a:pt x="9379" y="30427"/>
                  </a:lnTo>
                  <a:lnTo>
                    <a:pt x="9392" y="30415"/>
                  </a:lnTo>
                  <a:lnTo>
                    <a:pt x="9514" y="30415"/>
                  </a:lnTo>
                  <a:cubicBezTo>
                    <a:pt x="9548" y="30442"/>
                    <a:pt x="9591" y="30458"/>
                    <a:pt x="9632" y="30458"/>
                  </a:cubicBezTo>
                  <a:cubicBezTo>
                    <a:pt x="9664" y="30458"/>
                    <a:pt x="9695" y="30449"/>
                    <a:pt x="9722" y="30427"/>
                  </a:cubicBezTo>
                  <a:cubicBezTo>
                    <a:pt x="9820" y="30390"/>
                    <a:pt x="9930" y="30366"/>
                    <a:pt x="10041" y="30354"/>
                  </a:cubicBezTo>
                  <a:lnTo>
                    <a:pt x="10371" y="30256"/>
                  </a:lnTo>
                  <a:cubicBezTo>
                    <a:pt x="10506" y="30231"/>
                    <a:pt x="10616" y="30182"/>
                    <a:pt x="10726" y="30109"/>
                  </a:cubicBezTo>
                  <a:cubicBezTo>
                    <a:pt x="10836" y="30097"/>
                    <a:pt x="10934" y="30060"/>
                    <a:pt x="11032" y="29999"/>
                  </a:cubicBezTo>
                  <a:lnTo>
                    <a:pt x="11204" y="29913"/>
                  </a:lnTo>
                  <a:cubicBezTo>
                    <a:pt x="11326" y="29864"/>
                    <a:pt x="11498" y="29925"/>
                    <a:pt x="11559" y="29741"/>
                  </a:cubicBezTo>
                  <a:cubicBezTo>
                    <a:pt x="11615" y="29697"/>
                    <a:pt x="11660" y="29642"/>
                    <a:pt x="11742" y="29642"/>
                  </a:cubicBezTo>
                  <a:cubicBezTo>
                    <a:pt x="11750" y="29642"/>
                    <a:pt x="11758" y="29642"/>
                    <a:pt x="11767" y="29644"/>
                  </a:cubicBezTo>
                  <a:lnTo>
                    <a:pt x="11816" y="29656"/>
                  </a:lnTo>
                  <a:cubicBezTo>
                    <a:pt x="11865" y="29656"/>
                    <a:pt x="11914" y="29656"/>
                    <a:pt x="11951" y="29644"/>
                  </a:cubicBezTo>
                  <a:lnTo>
                    <a:pt x="11987" y="29619"/>
                  </a:lnTo>
                  <a:cubicBezTo>
                    <a:pt x="12004" y="29630"/>
                    <a:pt x="12023" y="29636"/>
                    <a:pt x="12042" y="29636"/>
                  </a:cubicBezTo>
                  <a:cubicBezTo>
                    <a:pt x="12066" y="29636"/>
                    <a:pt x="12090" y="29627"/>
                    <a:pt x="12110" y="29607"/>
                  </a:cubicBezTo>
                  <a:lnTo>
                    <a:pt x="12244" y="29570"/>
                  </a:lnTo>
                  <a:lnTo>
                    <a:pt x="12465" y="29435"/>
                  </a:lnTo>
                  <a:lnTo>
                    <a:pt x="12502" y="29399"/>
                  </a:lnTo>
                  <a:lnTo>
                    <a:pt x="12551" y="29313"/>
                  </a:lnTo>
                  <a:lnTo>
                    <a:pt x="12734" y="29252"/>
                  </a:lnTo>
                  <a:lnTo>
                    <a:pt x="12808" y="29203"/>
                  </a:lnTo>
                  <a:lnTo>
                    <a:pt x="12857" y="29166"/>
                  </a:lnTo>
                  <a:cubicBezTo>
                    <a:pt x="12893" y="29129"/>
                    <a:pt x="12979" y="29142"/>
                    <a:pt x="12991" y="29068"/>
                  </a:cubicBezTo>
                  <a:cubicBezTo>
                    <a:pt x="13004" y="29068"/>
                    <a:pt x="13016" y="29056"/>
                    <a:pt x="13028" y="29031"/>
                  </a:cubicBezTo>
                  <a:lnTo>
                    <a:pt x="13065" y="28995"/>
                  </a:lnTo>
                  <a:cubicBezTo>
                    <a:pt x="13126" y="28970"/>
                    <a:pt x="13175" y="28933"/>
                    <a:pt x="13199" y="28884"/>
                  </a:cubicBezTo>
                  <a:lnTo>
                    <a:pt x="13322" y="28774"/>
                  </a:lnTo>
                  <a:cubicBezTo>
                    <a:pt x="13457" y="28713"/>
                    <a:pt x="13579" y="28627"/>
                    <a:pt x="13677" y="28517"/>
                  </a:cubicBezTo>
                  <a:lnTo>
                    <a:pt x="13714" y="28480"/>
                  </a:lnTo>
                  <a:cubicBezTo>
                    <a:pt x="13812" y="28431"/>
                    <a:pt x="13922" y="28431"/>
                    <a:pt x="13934" y="28297"/>
                  </a:cubicBezTo>
                  <a:cubicBezTo>
                    <a:pt x="14057" y="28211"/>
                    <a:pt x="14179" y="28113"/>
                    <a:pt x="14277" y="28003"/>
                  </a:cubicBezTo>
                  <a:cubicBezTo>
                    <a:pt x="14448" y="27905"/>
                    <a:pt x="14571" y="27746"/>
                    <a:pt x="14632" y="27562"/>
                  </a:cubicBezTo>
                  <a:cubicBezTo>
                    <a:pt x="14767" y="27476"/>
                    <a:pt x="14901" y="27403"/>
                    <a:pt x="14938" y="27219"/>
                  </a:cubicBezTo>
                  <a:cubicBezTo>
                    <a:pt x="14950" y="27195"/>
                    <a:pt x="14963" y="27182"/>
                    <a:pt x="14975" y="27170"/>
                  </a:cubicBezTo>
                  <a:cubicBezTo>
                    <a:pt x="15073" y="27109"/>
                    <a:pt x="15048" y="27023"/>
                    <a:pt x="15036" y="26938"/>
                  </a:cubicBezTo>
                  <a:lnTo>
                    <a:pt x="15036" y="26938"/>
                  </a:lnTo>
                  <a:lnTo>
                    <a:pt x="15048" y="26950"/>
                  </a:lnTo>
                  <a:lnTo>
                    <a:pt x="15061" y="26913"/>
                  </a:lnTo>
                  <a:cubicBezTo>
                    <a:pt x="15110" y="26864"/>
                    <a:pt x="15146" y="26803"/>
                    <a:pt x="15146" y="26729"/>
                  </a:cubicBezTo>
                  <a:cubicBezTo>
                    <a:pt x="15146" y="26717"/>
                    <a:pt x="15146" y="26705"/>
                    <a:pt x="15159" y="26705"/>
                  </a:cubicBezTo>
                  <a:lnTo>
                    <a:pt x="15159" y="26680"/>
                  </a:lnTo>
                  <a:cubicBezTo>
                    <a:pt x="15318" y="26509"/>
                    <a:pt x="15416" y="26313"/>
                    <a:pt x="15465" y="26093"/>
                  </a:cubicBezTo>
                  <a:cubicBezTo>
                    <a:pt x="15477" y="26032"/>
                    <a:pt x="15489" y="25970"/>
                    <a:pt x="15526" y="25921"/>
                  </a:cubicBezTo>
                  <a:cubicBezTo>
                    <a:pt x="15624" y="25860"/>
                    <a:pt x="15673" y="25762"/>
                    <a:pt x="15685" y="25652"/>
                  </a:cubicBezTo>
                  <a:cubicBezTo>
                    <a:pt x="15685" y="25566"/>
                    <a:pt x="15771" y="25530"/>
                    <a:pt x="15783" y="25444"/>
                  </a:cubicBezTo>
                  <a:cubicBezTo>
                    <a:pt x="15881" y="25358"/>
                    <a:pt x="15991" y="25272"/>
                    <a:pt x="15954" y="25113"/>
                  </a:cubicBezTo>
                  <a:cubicBezTo>
                    <a:pt x="16077" y="24991"/>
                    <a:pt x="16175" y="24832"/>
                    <a:pt x="16212" y="24660"/>
                  </a:cubicBezTo>
                  <a:cubicBezTo>
                    <a:pt x="16285" y="24501"/>
                    <a:pt x="16371" y="24330"/>
                    <a:pt x="16493" y="24183"/>
                  </a:cubicBezTo>
                  <a:cubicBezTo>
                    <a:pt x="16554" y="24146"/>
                    <a:pt x="16616" y="24073"/>
                    <a:pt x="16640" y="23999"/>
                  </a:cubicBezTo>
                  <a:cubicBezTo>
                    <a:pt x="16640" y="23962"/>
                    <a:pt x="16652" y="23938"/>
                    <a:pt x="16689" y="23926"/>
                  </a:cubicBezTo>
                  <a:cubicBezTo>
                    <a:pt x="16750" y="23901"/>
                    <a:pt x="16762" y="23852"/>
                    <a:pt x="16775" y="23791"/>
                  </a:cubicBezTo>
                  <a:cubicBezTo>
                    <a:pt x="16787" y="23754"/>
                    <a:pt x="16824" y="23730"/>
                    <a:pt x="16860" y="23717"/>
                  </a:cubicBezTo>
                  <a:cubicBezTo>
                    <a:pt x="16934" y="23644"/>
                    <a:pt x="17044" y="23632"/>
                    <a:pt x="17081" y="23522"/>
                  </a:cubicBezTo>
                  <a:lnTo>
                    <a:pt x="17326" y="23313"/>
                  </a:lnTo>
                  <a:cubicBezTo>
                    <a:pt x="17362" y="23313"/>
                    <a:pt x="17399" y="23289"/>
                    <a:pt x="17399" y="23252"/>
                  </a:cubicBezTo>
                  <a:cubicBezTo>
                    <a:pt x="17411" y="23252"/>
                    <a:pt x="17424" y="23252"/>
                    <a:pt x="17424" y="23240"/>
                  </a:cubicBezTo>
                  <a:lnTo>
                    <a:pt x="17632" y="23105"/>
                  </a:lnTo>
                  <a:cubicBezTo>
                    <a:pt x="17705" y="23056"/>
                    <a:pt x="17656" y="23032"/>
                    <a:pt x="17620" y="22995"/>
                  </a:cubicBezTo>
                  <a:lnTo>
                    <a:pt x="17534" y="22995"/>
                  </a:lnTo>
                  <a:cubicBezTo>
                    <a:pt x="17607" y="22909"/>
                    <a:pt x="17693" y="22848"/>
                    <a:pt x="17791" y="22799"/>
                  </a:cubicBezTo>
                  <a:cubicBezTo>
                    <a:pt x="17791" y="22811"/>
                    <a:pt x="17815" y="22811"/>
                    <a:pt x="17828" y="22824"/>
                  </a:cubicBezTo>
                  <a:lnTo>
                    <a:pt x="18085" y="22738"/>
                  </a:lnTo>
                  <a:cubicBezTo>
                    <a:pt x="18207" y="22738"/>
                    <a:pt x="18317" y="22652"/>
                    <a:pt x="18428" y="22615"/>
                  </a:cubicBezTo>
                  <a:lnTo>
                    <a:pt x="18673" y="22518"/>
                  </a:lnTo>
                  <a:cubicBezTo>
                    <a:pt x="18680" y="22518"/>
                    <a:pt x="18688" y="22519"/>
                    <a:pt x="18695" y="22519"/>
                  </a:cubicBezTo>
                  <a:cubicBezTo>
                    <a:pt x="18816" y="22519"/>
                    <a:pt x="18887" y="22430"/>
                    <a:pt x="18991" y="22395"/>
                  </a:cubicBezTo>
                  <a:lnTo>
                    <a:pt x="19077" y="22346"/>
                  </a:lnTo>
                  <a:cubicBezTo>
                    <a:pt x="19187" y="22334"/>
                    <a:pt x="19297" y="22285"/>
                    <a:pt x="19383" y="22224"/>
                  </a:cubicBezTo>
                  <a:lnTo>
                    <a:pt x="19517" y="22138"/>
                  </a:lnTo>
                  <a:cubicBezTo>
                    <a:pt x="19533" y="22135"/>
                    <a:pt x="19548" y="22134"/>
                    <a:pt x="19561" y="22134"/>
                  </a:cubicBezTo>
                  <a:cubicBezTo>
                    <a:pt x="19730" y="22134"/>
                    <a:pt x="19684" y="22339"/>
                    <a:pt x="19774" y="22407"/>
                  </a:cubicBezTo>
                  <a:cubicBezTo>
                    <a:pt x="19811" y="22505"/>
                    <a:pt x="19811" y="22628"/>
                    <a:pt x="19946" y="22652"/>
                  </a:cubicBezTo>
                  <a:cubicBezTo>
                    <a:pt x="19970" y="22713"/>
                    <a:pt x="20032" y="22726"/>
                    <a:pt x="20081" y="22750"/>
                  </a:cubicBezTo>
                  <a:cubicBezTo>
                    <a:pt x="20093" y="22787"/>
                    <a:pt x="20130" y="22811"/>
                    <a:pt x="20166" y="22824"/>
                  </a:cubicBezTo>
                  <a:lnTo>
                    <a:pt x="20387" y="23044"/>
                  </a:lnTo>
                  <a:cubicBezTo>
                    <a:pt x="20436" y="23166"/>
                    <a:pt x="20546" y="23142"/>
                    <a:pt x="20644" y="23179"/>
                  </a:cubicBezTo>
                  <a:cubicBezTo>
                    <a:pt x="20674" y="23199"/>
                    <a:pt x="20712" y="23219"/>
                    <a:pt x="20752" y="23219"/>
                  </a:cubicBezTo>
                  <a:cubicBezTo>
                    <a:pt x="20761" y="23219"/>
                    <a:pt x="20770" y="23218"/>
                    <a:pt x="20779" y="23215"/>
                  </a:cubicBezTo>
                  <a:cubicBezTo>
                    <a:pt x="20913" y="23301"/>
                    <a:pt x="21060" y="23362"/>
                    <a:pt x="21207" y="23387"/>
                  </a:cubicBezTo>
                  <a:cubicBezTo>
                    <a:pt x="21232" y="23509"/>
                    <a:pt x="21305" y="23632"/>
                    <a:pt x="21415" y="23693"/>
                  </a:cubicBezTo>
                  <a:cubicBezTo>
                    <a:pt x="21452" y="23730"/>
                    <a:pt x="21489" y="23766"/>
                    <a:pt x="21513" y="23803"/>
                  </a:cubicBezTo>
                  <a:cubicBezTo>
                    <a:pt x="21538" y="23877"/>
                    <a:pt x="21562" y="23938"/>
                    <a:pt x="21636" y="23962"/>
                  </a:cubicBezTo>
                  <a:lnTo>
                    <a:pt x="21685" y="23999"/>
                  </a:lnTo>
                  <a:cubicBezTo>
                    <a:pt x="21856" y="24134"/>
                    <a:pt x="21942" y="24342"/>
                    <a:pt x="22113" y="24477"/>
                  </a:cubicBezTo>
                  <a:cubicBezTo>
                    <a:pt x="22138" y="24575"/>
                    <a:pt x="22187" y="24672"/>
                    <a:pt x="22248" y="24746"/>
                  </a:cubicBezTo>
                  <a:cubicBezTo>
                    <a:pt x="22285" y="24881"/>
                    <a:pt x="22382" y="24991"/>
                    <a:pt x="22505" y="25040"/>
                  </a:cubicBezTo>
                  <a:cubicBezTo>
                    <a:pt x="22750" y="25223"/>
                    <a:pt x="22958" y="25444"/>
                    <a:pt x="23117" y="25701"/>
                  </a:cubicBezTo>
                  <a:cubicBezTo>
                    <a:pt x="23191" y="25921"/>
                    <a:pt x="23374" y="26093"/>
                    <a:pt x="23595" y="26166"/>
                  </a:cubicBezTo>
                  <a:cubicBezTo>
                    <a:pt x="23631" y="26301"/>
                    <a:pt x="23729" y="26411"/>
                    <a:pt x="23864" y="26460"/>
                  </a:cubicBezTo>
                  <a:cubicBezTo>
                    <a:pt x="23864" y="26497"/>
                    <a:pt x="23888" y="26521"/>
                    <a:pt x="23901" y="26558"/>
                  </a:cubicBezTo>
                  <a:cubicBezTo>
                    <a:pt x="23939" y="26596"/>
                    <a:pt x="23962" y="26663"/>
                    <a:pt x="24010" y="26663"/>
                  </a:cubicBezTo>
                  <a:cubicBezTo>
                    <a:pt x="24024" y="26663"/>
                    <a:pt x="24041" y="26658"/>
                    <a:pt x="24060" y="26644"/>
                  </a:cubicBezTo>
                  <a:cubicBezTo>
                    <a:pt x="24146" y="26583"/>
                    <a:pt x="24084" y="26521"/>
                    <a:pt x="24060" y="26448"/>
                  </a:cubicBezTo>
                  <a:cubicBezTo>
                    <a:pt x="24048" y="26423"/>
                    <a:pt x="24023" y="26411"/>
                    <a:pt x="24011" y="26387"/>
                  </a:cubicBezTo>
                  <a:cubicBezTo>
                    <a:pt x="23778" y="26056"/>
                    <a:pt x="23435" y="25860"/>
                    <a:pt x="23191" y="25554"/>
                  </a:cubicBezTo>
                  <a:cubicBezTo>
                    <a:pt x="23178" y="25517"/>
                    <a:pt x="23154" y="25481"/>
                    <a:pt x="23105" y="25468"/>
                  </a:cubicBezTo>
                  <a:cubicBezTo>
                    <a:pt x="23068" y="25456"/>
                    <a:pt x="23068" y="25419"/>
                    <a:pt x="23068" y="25383"/>
                  </a:cubicBezTo>
                  <a:cubicBezTo>
                    <a:pt x="23044" y="25309"/>
                    <a:pt x="22995" y="25248"/>
                    <a:pt x="22933" y="25211"/>
                  </a:cubicBezTo>
                  <a:cubicBezTo>
                    <a:pt x="22811" y="25089"/>
                    <a:pt x="22640" y="25015"/>
                    <a:pt x="22542" y="24868"/>
                  </a:cubicBezTo>
                  <a:cubicBezTo>
                    <a:pt x="22542" y="24721"/>
                    <a:pt x="22431" y="24697"/>
                    <a:pt x="22346" y="24636"/>
                  </a:cubicBezTo>
                  <a:cubicBezTo>
                    <a:pt x="22260" y="24538"/>
                    <a:pt x="22211" y="24428"/>
                    <a:pt x="22187" y="24293"/>
                  </a:cubicBezTo>
                  <a:cubicBezTo>
                    <a:pt x="22187" y="24281"/>
                    <a:pt x="22174" y="24256"/>
                    <a:pt x="22150" y="24256"/>
                  </a:cubicBezTo>
                  <a:cubicBezTo>
                    <a:pt x="22150" y="24122"/>
                    <a:pt x="22076" y="24073"/>
                    <a:pt x="21966" y="24036"/>
                  </a:cubicBezTo>
                  <a:cubicBezTo>
                    <a:pt x="21954" y="24036"/>
                    <a:pt x="21942" y="24036"/>
                    <a:pt x="21942" y="24024"/>
                  </a:cubicBezTo>
                  <a:cubicBezTo>
                    <a:pt x="21893" y="23975"/>
                    <a:pt x="21856" y="23938"/>
                    <a:pt x="21795" y="23901"/>
                  </a:cubicBezTo>
                  <a:cubicBezTo>
                    <a:pt x="21758" y="23901"/>
                    <a:pt x="21734" y="23864"/>
                    <a:pt x="21721" y="23828"/>
                  </a:cubicBezTo>
                  <a:cubicBezTo>
                    <a:pt x="21660" y="23730"/>
                    <a:pt x="21587" y="23632"/>
                    <a:pt x="21501" y="23558"/>
                  </a:cubicBezTo>
                  <a:cubicBezTo>
                    <a:pt x="21415" y="23264"/>
                    <a:pt x="21366" y="23215"/>
                    <a:pt x="21060" y="23166"/>
                  </a:cubicBezTo>
                  <a:cubicBezTo>
                    <a:pt x="21056" y="23171"/>
                    <a:pt x="21052" y="23172"/>
                    <a:pt x="21048" y="23172"/>
                  </a:cubicBezTo>
                  <a:cubicBezTo>
                    <a:pt x="21040" y="23172"/>
                    <a:pt x="21032" y="23166"/>
                    <a:pt x="21023" y="23166"/>
                  </a:cubicBezTo>
                  <a:cubicBezTo>
                    <a:pt x="20962" y="23130"/>
                    <a:pt x="20913" y="23105"/>
                    <a:pt x="20852" y="23081"/>
                  </a:cubicBezTo>
                  <a:cubicBezTo>
                    <a:pt x="20730" y="23007"/>
                    <a:pt x="20570" y="23007"/>
                    <a:pt x="20448" y="22909"/>
                  </a:cubicBezTo>
                  <a:lnTo>
                    <a:pt x="20105" y="22603"/>
                  </a:lnTo>
                  <a:cubicBezTo>
                    <a:pt x="20081" y="22542"/>
                    <a:pt x="20032" y="22505"/>
                    <a:pt x="19983" y="22481"/>
                  </a:cubicBezTo>
                  <a:cubicBezTo>
                    <a:pt x="19946" y="22395"/>
                    <a:pt x="19909" y="22322"/>
                    <a:pt x="19848" y="22260"/>
                  </a:cubicBezTo>
                  <a:cubicBezTo>
                    <a:pt x="19823" y="22138"/>
                    <a:pt x="19799" y="22016"/>
                    <a:pt x="19664" y="21954"/>
                  </a:cubicBezTo>
                  <a:cubicBezTo>
                    <a:pt x="19628" y="21930"/>
                    <a:pt x="19603" y="21893"/>
                    <a:pt x="19591" y="21856"/>
                  </a:cubicBezTo>
                  <a:cubicBezTo>
                    <a:pt x="19579" y="21807"/>
                    <a:pt x="19566" y="21746"/>
                    <a:pt x="19505" y="21734"/>
                  </a:cubicBezTo>
                  <a:lnTo>
                    <a:pt x="19468" y="21685"/>
                  </a:lnTo>
                  <a:cubicBezTo>
                    <a:pt x="19432" y="21648"/>
                    <a:pt x="19444" y="21563"/>
                    <a:pt x="19370" y="21563"/>
                  </a:cubicBezTo>
                  <a:cubicBezTo>
                    <a:pt x="19346" y="21440"/>
                    <a:pt x="19248" y="21391"/>
                    <a:pt x="19138" y="21342"/>
                  </a:cubicBezTo>
                  <a:lnTo>
                    <a:pt x="19113" y="21293"/>
                  </a:lnTo>
                  <a:cubicBezTo>
                    <a:pt x="19113" y="21158"/>
                    <a:pt x="19028" y="21024"/>
                    <a:pt x="18905" y="20950"/>
                  </a:cubicBezTo>
                  <a:cubicBezTo>
                    <a:pt x="18881" y="20901"/>
                    <a:pt x="18844" y="20852"/>
                    <a:pt x="18807" y="20828"/>
                  </a:cubicBezTo>
                  <a:lnTo>
                    <a:pt x="18685" y="20693"/>
                  </a:lnTo>
                  <a:cubicBezTo>
                    <a:pt x="18673" y="20595"/>
                    <a:pt x="18587" y="20559"/>
                    <a:pt x="18513" y="20510"/>
                  </a:cubicBezTo>
                  <a:cubicBezTo>
                    <a:pt x="18477" y="20461"/>
                    <a:pt x="18440" y="20424"/>
                    <a:pt x="18379" y="20387"/>
                  </a:cubicBezTo>
                  <a:cubicBezTo>
                    <a:pt x="18366" y="20289"/>
                    <a:pt x="18268" y="20301"/>
                    <a:pt x="18207" y="20265"/>
                  </a:cubicBezTo>
                  <a:cubicBezTo>
                    <a:pt x="18201" y="20259"/>
                    <a:pt x="18195" y="20255"/>
                    <a:pt x="18189" y="20255"/>
                  </a:cubicBezTo>
                  <a:cubicBezTo>
                    <a:pt x="18183" y="20255"/>
                    <a:pt x="18177" y="20259"/>
                    <a:pt x="18171" y="20265"/>
                  </a:cubicBezTo>
                  <a:lnTo>
                    <a:pt x="18122" y="20216"/>
                  </a:lnTo>
                  <a:cubicBezTo>
                    <a:pt x="18109" y="20179"/>
                    <a:pt x="18060" y="20191"/>
                    <a:pt x="18036" y="20167"/>
                  </a:cubicBezTo>
                  <a:lnTo>
                    <a:pt x="17987" y="20130"/>
                  </a:lnTo>
                  <a:cubicBezTo>
                    <a:pt x="17962" y="20081"/>
                    <a:pt x="17901" y="20044"/>
                    <a:pt x="17852" y="19995"/>
                  </a:cubicBezTo>
                  <a:cubicBezTo>
                    <a:pt x="17852" y="19946"/>
                    <a:pt x="17815" y="19910"/>
                    <a:pt x="17766" y="19910"/>
                  </a:cubicBezTo>
                  <a:lnTo>
                    <a:pt x="17730" y="19873"/>
                  </a:lnTo>
                  <a:cubicBezTo>
                    <a:pt x="17669" y="19738"/>
                    <a:pt x="17546" y="19726"/>
                    <a:pt x="17424" y="19689"/>
                  </a:cubicBezTo>
                  <a:cubicBezTo>
                    <a:pt x="17387" y="19640"/>
                    <a:pt x="17338" y="19616"/>
                    <a:pt x="17289" y="19603"/>
                  </a:cubicBezTo>
                  <a:lnTo>
                    <a:pt x="17081" y="19248"/>
                  </a:lnTo>
                  <a:cubicBezTo>
                    <a:pt x="17069" y="19187"/>
                    <a:pt x="17056" y="19114"/>
                    <a:pt x="17069" y="19040"/>
                  </a:cubicBezTo>
                  <a:cubicBezTo>
                    <a:pt x="17118" y="18893"/>
                    <a:pt x="17044" y="18722"/>
                    <a:pt x="16897" y="18648"/>
                  </a:cubicBezTo>
                  <a:cubicBezTo>
                    <a:pt x="16885" y="18636"/>
                    <a:pt x="16873" y="18624"/>
                    <a:pt x="16860" y="18599"/>
                  </a:cubicBezTo>
                  <a:cubicBezTo>
                    <a:pt x="16824" y="18551"/>
                    <a:pt x="16824" y="18477"/>
                    <a:pt x="16762" y="18428"/>
                  </a:cubicBezTo>
                  <a:cubicBezTo>
                    <a:pt x="16714" y="18391"/>
                    <a:pt x="16652" y="18318"/>
                    <a:pt x="16603" y="18269"/>
                  </a:cubicBezTo>
                  <a:cubicBezTo>
                    <a:pt x="16469" y="18159"/>
                    <a:pt x="16395" y="17987"/>
                    <a:pt x="16212" y="17963"/>
                  </a:cubicBezTo>
                  <a:lnTo>
                    <a:pt x="16163" y="17914"/>
                  </a:lnTo>
                  <a:cubicBezTo>
                    <a:pt x="16126" y="17840"/>
                    <a:pt x="16101" y="17742"/>
                    <a:pt x="16016" y="17693"/>
                  </a:cubicBezTo>
                  <a:lnTo>
                    <a:pt x="15991" y="17657"/>
                  </a:lnTo>
                  <a:cubicBezTo>
                    <a:pt x="15991" y="17595"/>
                    <a:pt x="15979" y="17534"/>
                    <a:pt x="15954" y="17485"/>
                  </a:cubicBezTo>
                  <a:lnTo>
                    <a:pt x="15954" y="17485"/>
                  </a:lnTo>
                  <a:cubicBezTo>
                    <a:pt x="15981" y="17521"/>
                    <a:pt x="16028" y="17544"/>
                    <a:pt x="16075" y="17544"/>
                  </a:cubicBezTo>
                  <a:cubicBezTo>
                    <a:pt x="16092" y="17544"/>
                    <a:pt x="16109" y="17541"/>
                    <a:pt x="16126" y="17534"/>
                  </a:cubicBezTo>
                  <a:cubicBezTo>
                    <a:pt x="16146" y="17528"/>
                    <a:pt x="16166" y="17526"/>
                    <a:pt x="16186" y="17526"/>
                  </a:cubicBezTo>
                  <a:cubicBezTo>
                    <a:pt x="16256" y="17526"/>
                    <a:pt x="16322" y="17555"/>
                    <a:pt x="16391" y="17555"/>
                  </a:cubicBezTo>
                  <a:cubicBezTo>
                    <a:pt x="16420" y="17555"/>
                    <a:pt x="16450" y="17550"/>
                    <a:pt x="16481" y="17534"/>
                  </a:cubicBezTo>
                  <a:cubicBezTo>
                    <a:pt x="16591" y="17534"/>
                    <a:pt x="16640" y="17436"/>
                    <a:pt x="16689" y="17363"/>
                  </a:cubicBezTo>
                  <a:lnTo>
                    <a:pt x="16738" y="17314"/>
                  </a:lnTo>
                  <a:cubicBezTo>
                    <a:pt x="16762" y="17302"/>
                    <a:pt x="16793" y="17296"/>
                    <a:pt x="16824" y="17296"/>
                  </a:cubicBezTo>
                  <a:cubicBezTo>
                    <a:pt x="16854" y="17296"/>
                    <a:pt x="16885" y="17302"/>
                    <a:pt x="16909" y="17314"/>
                  </a:cubicBezTo>
                  <a:cubicBezTo>
                    <a:pt x="16978" y="17377"/>
                    <a:pt x="17065" y="17408"/>
                    <a:pt x="17154" y="17408"/>
                  </a:cubicBezTo>
                  <a:cubicBezTo>
                    <a:pt x="17255" y="17408"/>
                    <a:pt x="17358" y="17368"/>
                    <a:pt x="17436" y="17289"/>
                  </a:cubicBezTo>
                  <a:lnTo>
                    <a:pt x="17644" y="17228"/>
                  </a:lnTo>
                  <a:cubicBezTo>
                    <a:pt x="17779" y="17167"/>
                    <a:pt x="17901" y="17069"/>
                    <a:pt x="17987" y="16947"/>
                  </a:cubicBezTo>
                  <a:cubicBezTo>
                    <a:pt x="18146" y="16751"/>
                    <a:pt x="18146" y="16457"/>
                    <a:pt x="18342" y="16285"/>
                  </a:cubicBezTo>
                  <a:lnTo>
                    <a:pt x="18464" y="16102"/>
                  </a:lnTo>
                  <a:lnTo>
                    <a:pt x="18513" y="15979"/>
                  </a:lnTo>
                  <a:cubicBezTo>
                    <a:pt x="18538" y="15918"/>
                    <a:pt x="18562" y="15857"/>
                    <a:pt x="18587" y="15808"/>
                  </a:cubicBezTo>
                  <a:cubicBezTo>
                    <a:pt x="18603" y="15769"/>
                    <a:pt x="18633" y="15734"/>
                    <a:pt x="18670" y="15734"/>
                  </a:cubicBezTo>
                  <a:cubicBezTo>
                    <a:pt x="18690" y="15734"/>
                    <a:pt x="18712" y="15745"/>
                    <a:pt x="18734" y="15771"/>
                  </a:cubicBezTo>
                  <a:cubicBezTo>
                    <a:pt x="18930" y="16016"/>
                    <a:pt x="19321" y="16028"/>
                    <a:pt x="19456" y="16347"/>
                  </a:cubicBezTo>
                  <a:cubicBezTo>
                    <a:pt x="19465" y="16365"/>
                    <a:pt x="19487" y="16376"/>
                    <a:pt x="19508" y="16376"/>
                  </a:cubicBezTo>
                  <a:cubicBezTo>
                    <a:pt x="19516" y="16376"/>
                    <a:pt x="19523" y="16374"/>
                    <a:pt x="19530" y="16371"/>
                  </a:cubicBezTo>
                  <a:cubicBezTo>
                    <a:pt x="19543" y="16369"/>
                    <a:pt x="19556" y="16368"/>
                    <a:pt x="19568" y="16368"/>
                  </a:cubicBezTo>
                  <a:cubicBezTo>
                    <a:pt x="19681" y="16368"/>
                    <a:pt x="19760" y="16462"/>
                    <a:pt x="19848" y="16506"/>
                  </a:cubicBezTo>
                  <a:cubicBezTo>
                    <a:pt x="20056" y="16959"/>
                    <a:pt x="20436" y="17265"/>
                    <a:pt x="20766" y="17620"/>
                  </a:cubicBezTo>
                  <a:cubicBezTo>
                    <a:pt x="20864" y="17767"/>
                    <a:pt x="20987" y="17889"/>
                    <a:pt x="21134" y="17975"/>
                  </a:cubicBezTo>
                  <a:cubicBezTo>
                    <a:pt x="21293" y="18085"/>
                    <a:pt x="21440" y="18208"/>
                    <a:pt x="21550" y="18355"/>
                  </a:cubicBezTo>
                  <a:cubicBezTo>
                    <a:pt x="21587" y="18416"/>
                    <a:pt x="21623" y="18453"/>
                    <a:pt x="21685" y="18489"/>
                  </a:cubicBezTo>
                  <a:cubicBezTo>
                    <a:pt x="21758" y="18563"/>
                    <a:pt x="21844" y="18624"/>
                    <a:pt x="21942" y="18661"/>
                  </a:cubicBezTo>
                  <a:lnTo>
                    <a:pt x="21942" y="18673"/>
                  </a:lnTo>
                  <a:cubicBezTo>
                    <a:pt x="21991" y="18820"/>
                    <a:pt x="22138" y="18783"/>
                    <a:pt x="22248" y="18832"/>
                  </a:cubicBezTo>
                  <a:lnTo>
                    <a:pt x="22346" y="18893"/>
                  </a:lnTo>
                  <a:lnTo>
                    <a:pt x="22382" y="18893"/>
                  </a:lnTo>
                  <a:cubicBezTo>
                    <a:pt x="22407" y="18979"/>
                    <a:pt x="22456" y="19053"/>
                    <a:pt x="22529" y="19114"/>
                  </a:cubicBezTo>
                  <a:cubicBezTo>
                    <a:pt x="22676" y="19224"/>
                    <a:pt x="22799" y="19359"/>
                    <a:pt x="22872" y="19530"/>
                  </a:cubicBezTo>
                  <a:cubicBezTo>
                    <a:pt x="22921" y="19714"/>
                    <a:pt x="23031" y="19885"/>
                    <a:pt x="23178" y="20008"/>
                  </a:cubicBezTo>
                  <a:cubicBezTo>
                    <a:pt x="23301" y="20118"/>
                    <a:pt x="23411" y="20252"/>
                    <a:pt x="23497" y="20399"/>
                  </a:cubicBezTo>
                  <a:cubicBezTo>
                    <a:pt x="23558" y="20522"/>
                    <a:pt x="23668" y="20620"/>
                    <a:pt x="23803" y="20669"/>
                  </a:cubicBezTo>
                  <a:cubicBezTo>
                    <a:pt x="23901" y="20803"/>
                    <a:pt x="24011" y="20938"/>
                    <a:pt x="24133" y="21061"/>
                  </a:cubicBezTo>
                  <a:cubicBezTo>
                    <a:pt x="24195" y="21109"/>
                    <a:pt x="24244" y="21171"/>
                    <a:pt x="24268" y="21244"/>
                  </a:cubicBezTo>
                  <a:cubicBezTo>
                    <a:pt x="24427" y="21611"/>
                    <a:pt x="24733" y="21905"/>
                    <a:pt x="25113" y="22040"/>
                  </a:cubicBezTo>
                  <a:cubicBezTo>
                    <a:pt x="25125" y="22089"/>
                    <a:pt x="25162" y="22138"/>
                    <a:pt x="25186" y="22175"/>
                  </a:cubicBezTo>
                  <a:lnTo>
                    <a:pt x="25186" y="22224"/>
                  </a:lnTo>
                  <a:cubicBezTo>
                    <a:pt x="25162" y="22273"/>
                    <a:pt x="25162" y="22346"/>
                    <a:pt x="25186" y="22395"/>
                  </a:cubicBezTo>
                  <a:lnTo>
                    <a:pt x="25199" y="22395"/>
                  </a:lnTo>
                  <a:cubicBezTo>
                    <a:pt x="25186" y="22395"/>
                    <a:pt x="25174" y="22407"/>
                    <a:pt x="25162" y="22432"/>
                  </a:cubicBezTo>
                  <a:cubicBezTo>
                    <a:pt x="25150" y="22444"/>
                    <a:pt x="25150" y="22469"/>
                    <a:pt x="25137" y="22481"/>
                  </a:cubicBezTo>
                  <a:cubicBezTo>
                    <a:pt x="25113" y="22518"/>
                    <a:pt x="25101" y="22567"/>
                    <a:pt x="25076" y="22603"/>
                  </a:cubicBezTo>
                  <a:cubicBezTo>
                    <a:pt x="25003" y="22738"/>
                    <a:pt x="24978" y="22897"/>
                    <a:pt x="25027" y="23044"/>
                  </a:cubicBezTo>
                  <a:cubicBezTo>
                    <a:pt x="25027" y="23056"/>
                    <a:pt x="25039" y="23069"/>
                    <a:pt x="25052" y="23081"/>
                  </a:cubicBezTo>
                  <a:lnTo>
                    <a:pt x="25076" y="23130"/>
                  </a:lnTo>
                  <a:cubicBezTo>
                    <a:pt x="25101" y="23313"/>
                    <a:pt x="25248" y="23264"/>
                    <a:pt x="25358" y="23289"/>
                  </a:cubicBezTo>
                  <a:lnTo>
                    <a:pt x="25370" y="23289"/>
                  </a:lnTo>
                  <a:lnTo>
                    <a:pt x="25382" y="23301"/>
                  </a:lnTo>
                  <a:cubicBezTo>
                    <a:pt x="25441" y="23316"/>
                    <a:pt x="25501" y="23328"/>
                    <a:pt x="25560" y="23328"/>
                  </a:cubicBezTo>
                  <a:cubicBezTo>
                    <a:pt x="25650" y="23328"/>
                    <a:pt x="25737" y="23299"/>
                    <a:pt x="25811" y="23203"/>
                  </a:cubicBezTo>
                  <a:lnTo>
                    <a:pt x="25848" y="23166"/>
                  </a:lnTo>
                  <a:cubicBezTo>
                    <a:pt x="25896" y="23130"/>
                    <a:pt x="25909" y="23056"/>
                    <a:pt x="25896" y="22995"/>
                  </a:cubicBezTo>
                  <a:cubicBezTo>
                    <a:pt x="25926" y="22928"/>
                    <a:pt x="25952" y="22906"/>
                    <a:pt x="25977" y="22906"/>
                  </a:cubicBezTo>
                  <a:cubicBezTo>
                    <a:pt x="26025" y="22906"/>
                    <a:pt x="26068" y="22991"/>
                    <a:pt x="26117" y="23007"/>
                  </a:cubicBezTo>
                  <a:cubicBezTo>
                    <a:pt x="26129" y="23020"/>
                    <a:pt x="26141" y="23020"/>
                    <a:pt x="26154" y="23032"/>
                  </a:cubicBezTo>
                  <a:cubicBezTo>
                    <a:pt x="26154" y="23203"/>
                    <a:pt x="26031" y="23375"/>
                    <a:pt x="26117" y="23558"/>
                  </a:cubicBezTo>
                  <a:cubicBezTo>
                    <a:pt x="26129" y="23693"/>
                    <a:pt x="26190" y="23815"/>
                    <a:pt x="26288" y="23901"/>
                  </a:cubicBezTo>
                  <a:cubicBezTo>
                    <a:pt x="26351" y="23953"/>
                    <a:pt x="26413" y="24032"/>
                    <a:pt x="26498" y="24032"/>
                  </a:cubicBezTo>
                  <a:cubicBezTo>
                    <a:pt x="26513" y="24032"/>
                    <a:pt x="26529" y="24029"/>
                    <a:pt x="26545" y="24024"/>
                  </a:cubicBezTo>
                  <a:cubicBezTo>
                    <a:pt x="26567" y="24018"/>
                    <a:pt x="26587" y="24015"/>
                    <a:pt x="26605" y="24015"/>
                  </a:cubicBezTo>
                  <a:cubicBezTo>
                    <a:pt x="26700" y="24015"/>
                    <a:pt x="26751" y="24088"/>
                    <a:pt x="26803" y="24170"/>
                  </a:cubicBezTo>
                  <a:lnTo>
                    <a:pt x="26852" y="24219"/>
                  </a:lnTo>
                  <a:cubicBezTo>
                    <a:pt x="26864" y="24232"/>
                    <a:pt x="26876" y="24232"/>
                    <a:pt x="26888" y="24232"/>
                  </a:cubicBezTo>
                  <a:cubicBezTo>
                    <a:pt x="26888" y="24293"/>
                    <a:pt x="26962" y="24268"/>
                    <a:pt x="26986" y="24293"/>
                  </a:cubicBezTo>
                  <a:cubicBezTo>
                    <a:pt x="27035" y="24391"/>
                    <a:pt x="27133" y="24354"/>
                    <a:pt x="27207" y="24379"/>
                  </a:cubicBezTo>
                  <a:lnTo>
                    <a:pt x="27378" y="24342"/>
                  </a:lnTo>
                  <a:cubicBezTo>
                    <a:pt x="27488" y="24293"/>
                    <a:pt x="27562" y="24183"/>
                    <a:pt x="27574" y="24060"/>
                  </a:cubicBezTo>
                  <a:cubicBezTo>
                    <a:pt x="27598" y="24170"/>
                    <a:pt x="27672" y="24256"/>
                    <a:pt x="27782" y="24293"/>
                  </a:cubicBezTo>
                  <a:cubicBezTo>
                    <a:pt x="27831" y="24330"/>
                    <a:pt x="27868" y="24379"/>
                    <a:pt x="27880" y="24428"/>
                  </a:cubicBezTo>
                  <a:cubicBezTo>
                    <a:pt x="27880" y="24440"/>
                    <a:pt x="27880" y="24452"/>
                    <a:pt x="27880" y="24477"/>
                  </a:cubicBezTo>
                  <a:cubicBezTo>
                    <a:pt x="27868" y="24611"/>
                    <a:pt x="27953" y="24746"/>
                    <a:pt x="28076" y="24795"/>
                  </a:cubicBezTo>
                  <a:cubicBezTo>
                    <a:pt x="28198" y="24856"/>
                    <a:pt x="28296" y="24954"/>
                    <a:pt x="28358" y="25077"/>
                  </a:cubicBezTo>
                  <a:cubicBezTo>
                    <a:pt x="28370" y="25089"/>
                    <a:pt x="28370" y="25101"/>
                    <a:pt x="28358" y="25113"/>
                  </a:cubicBezTo>
                  <a:cubicBezTo>
                    <a:pt x="28358" y="25346"/>
                    <a:pt x="28578" y="25334"/>
                    <a:pt x="28713" y="25419"/>
                  </a:cubicBezTo>
                  <a:cubicBezTo>
                    <a:pt x="28762" y="25468"/>
                    <a:pt x="28823" y="25505"/>
                    <a:pt x="28872" y="25554"/>
                  </a:cubicBezTo>
                  <a:lnTo>
                    <a:pt x="28921" y="25591"/>
                  </a:lnTo>
                  <a:cubicBezTo>
                    <a:pt x="28982" y="25640"/>
                    <a:pt x="29031" y="25676"/>
                    <a:pt x="29080" y="25725"/>
                  </a:cubicBezTo>
                  <a:lnTo>
                    <a:pt x="29227" y="25860"/>
                  </a:lnTo>
                  <a:cubicBezTo>
                    <a:pt x="29247" y="25866"/>
                    <a:pt x="29265" y="25869"/>
                    <a:pt x="29279" y="25869"/>
                  </a:cubicBezTo>
                  <a:cubicBezTo>
                    <a:pt x="29326" y="25869"/>
                    <a:pt x="29341" y="25837"/>
                    <a:pt x="29313" y="25762"/>
                  </a:cubicBezTo>
                  <a:cubicBezTo>
                    <a:pt x="29178" y="25554"/>
                    <a:pt x="28994" y="25395"/>
                    <a:pt x="28774" y="25297"/>
                  </a:cubicBezTo>
                  <a:cubicBezTo>
                    <a:pt x="28737" y="25297"/>
                    <a:pt x="28713" y="25297"/>
                    <a:pt x="28700" y="25260"/>
                  </a:cubicBezTo>
                  <a:cubicBezTo>
                    <a:pt x="28590" y="25187"/>
                    <a:pt x="28529" y="25089"/>
                    <a:pt x="28517" y="24966"/>
                  </a:cubicBezTo>
                  <a:cubicBezTo>
                    <a:pt x="28517" y="24893"/>
                    <a:pt x="28468" y="24819"/>
                    <a:pt x="28394" y="24819"/>
                  </a:cubicBezTo>
                  <a:lnTo>
                    <a:pt x="28345" y="24783"/>
                  </a:lnTo>
                  <a:cubicBezTo>
                    <a:pt x="28333" y="24709"/>
                    <a:pt x="28260" y="24721"/>
                    <a:pt x="28223" y="24685"/>
                  </a:cubicBezTo>
                  <a:cubicBezTo>
                    <a:pt x="28174" y="24648"/>
                    <a:pt x="28125" y="24648"/>
                    <a:pt x="28100" y="24599"/>
                  </a:cubicBezTo>
                  <a:cubicBezTo>
                    <a:pt x="28076" y="24550"/>
                    <a:pt x="28076" y="24464"/>
                    <a:pt x="28002" y="24428"/>
                  </a:cubicBezTo>
                  <a:cubicBezTo>
                    <a:pt x="27966" y="24391"/>
                    <a:pt x="28015" y="24317"/>
                    <a:pt x="27953" y="24293"/>
                  </a:cubicBezTo>
                  <a:lnTo>
                    <a:pt x="27880" y="24158"/>
                  </a:lnTo>
                  <a:cubicBezTo>
                    <a:pt x="27868" y="24060"/>
                    <a:pt x="27794" y="23975"/>
                    <a:pt x="27696" y="23950"/>
                  </a:cubicBezTo>
                  <a:lnTo>
                    <a:pt x="27574" y="23828"/>
                  </a:lnTo>
                  <a:cubicBezTo>
                    <a:pt x="27562" y="23828"/>
                    <a:pt x="27549" y="23815"/>
                    <a:pt x="27537" y="23815"/>
                  </a:cubicBezTo>
                  <a:cubicBezTo>
                    <a:pt x="27513" y="23742"/>
                    <a:pt x="27513" y="23668"/>
                    <a:pt x="27525" y="23583"/>
                  </a:cubicBezTo>
                  <a:cubicBezTo>
                    <a:pt x="27525" y="23534"/>
                    <a:pt x="27513" y="23473"/>
                    <a:pt x="27562" y="23424"/>
                  </a:cubicBezTo>
                  <a:cubicBezTo>
                    <a:pt x="27647" y="23375"/>
                    <a:pt x="27586" y="23289"/>
                    <a:pt x="27598" y="23228"/>
                  </a:cubicBezTo>
                  <a:cubicBezTo>
                    <a:pt x="27611" y="23228"/>
                    <a:pt x="27623" y="23215"/>
                    <a:pt x="27623" y="23203"/>
                  </a:cubicBezTo>
                  <a:cubicBezTo>
                    <a:pt x="27672" y="23179"/>
                    <a:pt x="27647" y="23118"/>
                    <a:pt x="27660" y="23081"/>
                  </a:cubicBezTo>
                  <a:cubicBezTo>
                    <a:pt x="27758" y="22824"/>
                    <a:pt x="27758" y="22554"/>
                    <a:pt x="27660" y="22297"/>
                  </a:cubicBezTo>
                  <a:lnTo>
                    <a:pt x="27660" y="22248"/>
                  </a:lnTo>
                  <a:cubicBezTo>
                    <a:pt x="27684" y="22236"/>
                    <a:pt x="27684" y="22199"/>
                    <a:pt x="27660" y="22175"/>
                  </a:cubicBezTo>
                  <a:cubicBezTo>
                    <a:pt x="27672" y="22162"/>
                    <a:pt x="27672" y="22150"/>
                    <a:pt x="27684" y="22150"/>
                  </a:cubicBezTo>
                  <a:cubicBezTo>
                    <a:pt x="27672" y="22003"/>
                    <a:pt x="27672" y="21869"/>
                    <a:pt x="27696" y="21734"/>
                  </a:cubicBezTo>
                  <a:cubicBezTo>
                    <a:pt x="27696" y="21722"/>
                    <a:pt x="27696" y="21709"/>
                    <a:pt x="27696" y="21685"/>
                  </a:cubicBezTo>
                  <a:cubicBezTo>
                    <a:pt x="27758" y="21648"/>
                    <a:pt x="27696" y="21587"/>
                    <a:pt x="27733" y="21550"/>
                  </a:cubicBezTo>
                  <a:cubicBezTo>
                    <a:pt x="27733" y="21538"/>
                    <a:pt x="27733" y="21526"/>
                    <a:pt x="27733" y="21514"/>
                  </a:cubicBezTo>
                  <a:cubicBezTo>
                    <a:pt x="27807" y="21440"/>
                    <a:pt x="27709" y="21367"/>
                    <a:pt x="27733" y="21293"/>
                  </a:cubicBezTo>
                  <a:lnTo>
                    <a:pt x="27758" y="21207"/>
                  </a:lnTo>
                  <a:cubicBezTo>
                    <a:pt x="27856" y="21061"/>
                    <a:pt x="27831" y="20852"/>
                    <a:pt x="27696" y="20730"/>
                  </a:cubicBezTo>
                  <a:lnTo>
                    <a:pt x="27709" y="20705"/>
                  </a:lnTo>
                  <a:cubicBezTo>
                    <a:pt x="27721" y="20583"/>
                    <a:pt x="27672" y="20461"/>
                    <a:pt x="27574" y="20387"/>
                  </a:cubicBezTo>
                  <a:cubicBezTo>
                    <a:pt x="27549" y="20363"/>
                    <a:pt x="27562" y="20326"/>
                    <a:pt x="27586" y="20301"/>
                  </a:cubicBezTo>
                  <a:cubicBezTo>
                    <a:pt x="27684" y="20252"/>
                    <a:pt x="27672" y="20167"/>
                    <a:pt x="27684" y="20081"/>
                  </a:cubicBezTo>
                  <a:cubicBezTo>
                    <a:pt x="27733" y="20057"/>
                    <a:pt x="27709" y="19995"/>
                    <a:pt x="27733" y="19959"/>
                  </a:cubicBezTo>
                  <a:cubicBezTo>
                    <a:pt x="27807" y="19873"/>
                    <a:pt x="27868" y="19787"/>
                    <a:pt x="27905" y="19677"/>
                  </a:cubicBezTo>
                  <a:lnTo>
                    <a:pt x="27990" y="19481"/>
                  </a:lnTo>
                  <a:cubicBezTo>
                    <a:pt x="28005" y="19477"/>
                    <a:pt x="28016" y="19475"/>
                    <a:pt x="28026" y="19475"/>
                  </a:cubicBezTo>
                  <a:cubicBezTo>
                    <a:pt x="28094" y="19475"/>
                    <a:pt x="28033" y="19582"/>
                    <a:pt x="28076" y="19603"/>
                  </a:cubicBezTo>
                  <a:cubicBezTo>
                    <a:pt x="28090" y="19606"/>
                    <a:pt x="28104" y="19608"/>
                    <a:pt x="28116" y="19608"/>
                  </a:cubicBezTo>
                  <a:cubicBezTo>
                    <a:pt x="28204" y="19608"/>
                    <a:pt x="28221" y="19534"/>
                    <a:pt x="28211" y="19469"/>
                  </a:cubicBezTo>
                  <a:cubicBezTo>
                    <a:pt x="28186" y="19297"/>
                    <a:pt x="28211" y="19114"/>
                    <a:pt x="28247" y="18955"/>
                  </a:cubicBezTo>
                  <a:cubicBezTo>
                    <a:pt x="28247" y="18942"/>
                    <a:pt x="28247" y="18930"/>
                    <a:pt x="28260" y="18918"/>
                  </a:cubicBezTo>
                  <a:cubicBezTo>
                    <a:pt x="28272" y="18893"/>
                    <a:pt x="28284" y="18857"/>
                    <a:pt x="28309" y="18857"/>
                  </a:cubicBezTo>
                  <a:cubicBezTo>
                    <a:pt x="28321" y="18859"/>
                    <a:pt x="28334" y="18860"/>
                    <a:pt x="28346" y="18860"/>
                  </a:cubicBezTo>
                  <a:cubicBezTo>
                    <a:pt x="28465" y="18860"/>
                    <a:pt x="28563" y="18758"/>
                    <a:pt x="28541" y="18636"/>
                  </a:cubicBezTo>
                  <a:cubicBezTo>
                    <a:pt x="28553" y="18599"/>
                    <a:pt x="28566" y="18551"/>
                    <a:pt x="28602" y="18526"/>
                  </a:cubicBezTo>
                  <a:lnTo>
                    <a:pt x="28651" y="18269"/>
                  </a:lnTo>
                  <a:cubicBezTo>
                    <a:pt x="28700" y="18183"/>
                    <a:pt x="28737" y="18097"/>
                    <a:pt x="28774" y="18012"/>
                  </a:cubicBezTo>
                  <a:cubicBezTo>
                    <a:pt x="28909" y="17902"/>
                    <a:pt x="29006" y="17779"/>
                    <a:pt x="28921" y="17583"/>
                  </a:cubicBezTo>
                  <a:cubicBezTo>
                    <a:pt x="28896" y="17510"/>
                    <a:pt x="28909" y="17424"/>
                    <a:pt x="28933" y="17351"/>
                  </a:cubicBezTo>
                  <a:cubicBezTo>
                    <a:pt x="28937" y="17328"/>
                    <a:pt x="28952" y="17320"/>
                    <a:pt x="28969" y="17320"/>
                  </a:cubicBezTo>
                  <a:cubicBezTo>
                    <a:pt x="29010" y="17320"/>
                    <a:pt x="29065" y="17365"/>
                    <a:pt x="29031" y="17400"/>
                  </a:cubicBezTo>
                  <a:cubicBezTo>
                    <a:pt x="29044" y="17409"/>
                    <a:pt x="29054" y="17413"/>
                    <a:pt x="29062" y="17413"/>
                  </a:cubicBezTo>
                  <a:cubicBezTo>
                    <a:pt x="29087" y="17413"/>
                    <a:pt x="29098" y="17381"/>
                    <a:pt x="29117" y="17363"/>
                  </a:cubicBezTo>
                  <a:cubicBezTo>
                    <a:pt x="29166" y="17289"/>
                    <a:pt x="29117" y="17204"/>
                    <a:pt x="29153" y="17130"/>
                  </a:cubicBezTo>
                  <a:cubicBezTo>
                    <a:pt x="29153" y="17069"/>
                    <a:pt x="29141" y="17008"/>
                    <a:pt x="29190" y="16959"/>
                  </a:cubicBezTo>
                  <a:cubicBezTo>
                    <a:pt x="29227" y="16947"/>
                    <a:pt x="29239" y="16922"/>
                    <a:pt x="29251" y="16885"/>
                  </a:cubicBezTo>
                  <a:cubicBezTo>
                    <a:pt x="29264" y="16898"/>
                    <a:pt x="29276" y="16898"/>
                    <a:pt x="29288" y="16898"/>
                  </a:cubicBezTo>
                  <a:lnTo>
                    <a:pt x="29288" y="16959"/>
                  </a:lnTo>
                  <a:cubicBezTo>
                    <a:pt x="29337" y="16996"/>
                    <a:pt x="29337" y="17081"/>
                    <a:pt x="29423" y="17093"/>
                  </a:cubicBezTo>
                  <a:cubicBezTo>
                    <a:pt x="29423" y="17008"/>
                    <a:pt x="29411" y="16934"/>
                    <a:pt x="29374" y="16861"/>
                  </a:cubicBezTo>
                  <a:cubicBezTo>
                    <a:pt x="29386" y="16836"/>
                    <a:pt x="29386" y="16812"/>
                    <a:pt x="29398" y="16787"/>
                  </a:cubicBezTo>
                  <a:cubicBezTo>
                    <a:pt x="29411" y="16726"/>
                    <a:pt x="29411" y="16677"/>
                    <a:pt x="29386" y="16628"/>
                  </a:cubicBezTo>
                  <a:cubicBezTo>
                    <a:pt x="29386" y="16604"/>
                    <a:pt x="29374" y="16567"/>
                    <a:pt x="29374" y="16542"/>
                  </a:cubicBezTo>
                  <a:cubicBezTo>
                    <a:pt x="29374" y="16518"/>
                    <a:pt x="29374" y="16494"/>
                    <a:pt x="29374" y="16469"/>
                  </a:cubicBezTo>
                  <a:cubicBezTo>
                    <a:pt x="29362" y="16420"/>
                    <a:pt x="29362" y="16371"/>
                    <a:pt x="29374" y="16334"/>
                  </a:cubicBezTo>
                  <a:cubicBezTo>
                    <a:pt x="29411" y="16102"/>
                    <a:pt x="29411" y="15857"/>
                    <a:pt x="29374" y="15624"/>
                  </a:cubicBezTo>
                  <a:cubicBezTo>
                    <a:pt x="29362" y="15624"/>
                    <a:pt x="29362" y="15612"/>
                    <a:pt x="29374" y="15600"/>
                  </a:cubicBezTo>
                  <a:cubicBezTo>
                    <a:pt x="29325" y="15441"/>
                    <a:pt x="29423" y="15257"/>
                    <a:pt x="29276" y="15110"/>
                  </a:cubicBezTo>
                  <a:cubicBezTo>
                    <a:pt x="29251" y="15073"/>
                    <a:pt x="29227" y="15024"/>
                    <a:pt x="29202" y="14988"/>
                  </a:cubicBezTo>
                  <a:lnTo>
                    <a:pt x="29178" y="14988"/>
                  </a:lnTo>
                  <a:cubicBezTo>
                    <a:pt x="29153" y="14939"/>
                    <a:pt x="29129" y="14890"/>
                    <a:pt x="29104" y="14841"/>
                  </a:cubicBezTo>
                  <a:lnTo>
                    <a:pt x="29104" y="14804"/>
                  </a:lnTo>
                  <a:cubicBezTo>
                    <a:pt x="29153" y="14755"/>
                    <a:pt x="29190" y="14681"/>
                    <a:pt x="29202" y="14596"/>
                  </a:cubicBezTo>
                  <a:lnTo>
                    <a:pt x="29202" y="14461"/>
                  </a:lnTo>
                  <a:cubicBezTo>
                    <a:pt x="29239" y="14388"/>
                    <a:pt x="29264" y="14314"/>
                    <a:pt x="29276" y="14228"/>
                  </a:cubicBezTo>
                  <a:cubicBezTo>
                    <a:pt x="29325" y="14069"/>
                    <a:pt x="29251" y="13922"/>
                    <a:pt x="29325" y="13763"/>
                  </a:cubicBezTo>
                  <a:cubicBezTo>
                    <a:pt x="29423" y="13616"/>
                    <a:pt x="29508" y="13457"/>
                    <a:pt x="29557" y="13286"/>
                  </a:cubicBezTo>
                  <a:cubicBezTo>
                    <a:pt x="29582" y="13420"/>
                    <a:pt x="29643" y="13555"/>
                    <a:pt x="29753" y="13641"/>
                  </a:cubicBezTo>
                  <a:cubicBezTo>
                    <a:pt x="29851" y="13555"/>
                    <a:pt x="29766" y="13457"/>
                    <a:pt x="29778" y="13371"/>
                  </a:cubicBezTo>
                  <a:cubicBezTo>
                    <a:pt x="29815" y="13286"/>
                    <a:pt x="29802" y="13200"/>
                    <a:pt x="29753" y="13114"/>
                  </a:cubicBezTo>
                  <a:cubicBezTo>
                    <a:pt x="29729" y="13065"/>
                    <a:pt x="29766" y="12992"/>
                    <a:pt x="29704" y="12943"/>
                  </a:cubicBezTo>
                  <a:cubicBezTo>
                    <a:pt x="29692" y="12820"/>
                    <a:pt x="29655" y="12710"/>
                    <a:pt x="29582" y="12600"/>
                  </a:cubicBezTo>
                  <a:cubicBezTo>
                    <a:pt x="29545" y="12563"/>
                    <a:pt x="29533" y="12514"/>
                    <a:pt x="29545" y="12465"/>
                  </a:cubicBezTo>
                  <a:cubicBezTo>
                    <a:pt x="29557" y="12380"/>
                    <a:pt x="29570" y="12294"/>
                    <a:pt x="29582" y="12208"/>
                  </a:cubicBezTo>
                  <a:cubicBezTo>
                    <a:pt x="29631" y="12147"/>
                    <a:pt x="29631" y="12061"/>
                    <a:pt x="29582" y="12000"/>
                  </a:cubicBezTo>
                  <a:cubicBezTo>
                    <a:pt x="29533" y="11878"/>
                    <a:pt x="29594" y="11755"/>
                    <a:pt x="29545" y="11645"/>
                  </a:cubicBezTo>
                  <a:lnTo>
                    <a:pt x="29545" y="11559"/>
                  </a:lnTo>
                  <a:cubicBezTo>
                    <a:pt x="29606" y="11339"/>
                    <a:pt x="29533" y="11118"/>
                    <a:pt x="29582" y="10898"/>
                  </a:cubicBezTo>
                  <a:lnTo>
                    <a:pt x="29582" y="10874"/>
                  </a:lnTo>
                  <a:cubicBezTo>
                    <a:pt x="29570" y="10849"/>
                    <a:pt x="29570" y="10825"/>
                    <a:pt x="29557" y="10800"/>
                  </a:cubicBezTo>
                  <a:lnTo>
                    <a:pt x="29545" y="10776"/>
                  </a:lnTo>
                  <a:cubicBezTo>
                    <a:pt x="29557" y="10629"/>
                    <a:pt x="29668" y="10470"/>
                    <a:pt x="29496" y="10347"/>
                  </a:cubicBezTo>
                  <a:cubicBezTo>
                    <a:pt x="29423" y="10249"/>
                    <a:pt x="29459" y="10127"/>
                    <a:pt x="29423" y="10029"/>
                  </a:cubicBezTo>
                  <a:cubicBezTo>
                    <a:pt x="29423" y="9906"/>
                    <a:pt x="29423" y="9796"/>
                    <a:pt x="29411" y="9686"/>
                  </a:cubicBezTo>
                  <a:lnTo>
                    <a:pt x="29411" y="9649"/>
                  </a:lnTo>
                  <a:cubicBezTo>
                    <a:pt x="29411" y="9649"/>
                    <a:pt x="29411" y="9637"/>
                    <a:pt x="29411" y="9637"/>
                  </a:cubicBezTo>
                  <a:cubicBezTo>
                    <a:pt x="29386" y="9502"/>
                    <a:pt x="29435" y="9368"/>
                    <a:pt x="29349" y="9245"/>
                  </a:cubicBezTo>
                  <a:lnTo>
                    <a:pt x="29362" y="9233"/>
                  </a:lnTo>
                  <a:cubicBezTo>
                    <a:pt x="29386" y="9098"/>
                    <a:pt x="29349" y="8963"/>
                    <a:pt x="29362" y="8829"/>
                  </a:cubicBezTo>
                  <a:cubicBezTo>
                    <a:pt x="29374" y="8817"/>
                    <a:pt x="29374" y="8804"/>
                    <a:pt x="29374" y="8780"/>
                  </a:cubicBezTo>
                  <a:lnTo>
                    <a:pt x="29411" y="8780"/>
                  </a:lnTo>
                  <a:cubicBezTo>
                    <a:pt x="29443" y="8801"/>
                    <a:pt x="29447" y="8870"/>
                    <a:pt x="29480" y="8870"/>
                  </a:cubicBezTo>
                  <a:cubicBezTo>
                    <a:pt x="29485" y="8870"/>
                    <a:pt x="29490" y="8869"/>
                    <a:pt x="29496" y="8866"/>
                  </a:cubicBezTo>
                  <a:cubicBezTo>
                    <a:pt x="29533" y="8829"/>
                    <a:pt x="29496" y="8755"/>
                    <a:pt x="29496" y="8694"/>
                  </a:cubicBezTo>
                  <a:cubicBezTo>
                    <a:pt x="29447" y="8657"/>
                    <a:pt x="29472" y="8584"/>
                    <a:pt x="29447" y="8535"/>
                  </a:cubicBezTo>
                  <a:cubicBezTo>
                    <a:pt x="29435" y="8486"/>
                    <a:pt x="29472" y="8437"/>
                    <a:pt x="29423" y="8388"/>
                  </a:cubicBezTo>
                  <a:cubicBezTo>
                    <a:pt x="29411" y="8388"/>
                    <a:pt x="29411" y="8376"/>
                    <a:pt x="29411" y="8364"/>
                  </a:cubicBezTo>
                  <a:lnTo>
                    <a:pt x="29398" y="8364"/>
                  </a:lnTo>
                  <a:lnTo>
                    <a:pt x="29398" y="8351"/>
                  </a:lnTo>
                  <a:cubicBezTo>
                    <a:pt x="29423" y="8266"/>
                    <a:pt x="29447" y="8192"/>
                    <a:pt x="29472" y="8106"/>
                  </a:cubicBezTo>
                  <a:cubicBezTo>
                    <a:pt x="29472" y="8094"/>
                    <a:pt x="29472" y="8082"/>
                    <a:pt x="29472" y="8070"/>
                  </a:cubicBezTo>
                  <a:lnTo>
                    <a:pt x="29484" y="8070"/>
                  </a:lnTo>
                  <a:lnTo>
                    <a:pt x="29484" y="8094"/>
                  </a:lnTo>
                  <a:cubicBezTo>
                    <a:pt x="29484" y="8106"/>
                    <a:pt x="29496" y="8106"/>
                    <a:pt x="29508" y="8106"/>
                  </a:cubicBezTo>
                  <a:cubicBezTo>
                    <a:pt x="29508" y="8137"/>
                    <a:pt x="29523" y="8163"/>
                    <a:pt x="29540" y="8163"/>
                  </a:cubicBezTo>
                  <a:cubicBezTo>
                    <a:pt x="29550" y="8163"/>
                    <a:pt x="29561" y="8154"/>
                    <a:pt x="29570" y="8131"/>
                  </a:cubicBezTo>
                  <a:cubicBezTo>
                    <a:pt x="29570" y="8094"/>
                    <a:pt x="29582" y="8070"/>
                    <a:pt x="29582" y="8033"/>
                  </a:cubicBezTo>
                  <a:cubicBezTo>
                    <a:pt x="29594" y="7996"/>
                    <a:pt x="29594" y="7972"/>
                    <a:pt x="29582" y="7935"/>
                  </a:cubicBezTo>
                  <a:lnTo>
                    <a:pt x="29582" y="7837"/>
                  </a:lnTo>
                  <a:cubicBezTo>
                    <a:pt x="29582" y="7837"/>
                    <a:pt x="29582" y="7825"/>
                    <a:pt x="29582" y="7813"/>
                  </a:cubicBezTo>
                  <a:lnTo>
                    <a:pt x="29570" y="7800"/>
                  </a:lnTo>
                  <a:lnTo>
                    <a:pt x="29570" y="7788"/>
                  </a:lnTo>
                  <a:cubicBezTo>
                    <a:pt x="29582" y="7690"/>
                    <a:pt x="29582" y="7592"/>
                    <a:pt x="29545" y="7494"/>
                  </a:cubicBezTo>
                  <a:cubicBezTo>
                    <a:pt x="29545" y="7482"/>
                    <a:pt x="29545" y="7482"/>
                    <a:pt x="29521" y="7482"/>
                  </a:cubicBezTo>
                  <a:cubicBezTo>
                    <a:pt x="29533" y="7384"/>
                    <a:pt x="29533" y="7286"/>
                    <a:pt x="29508" y="7188"/>
                  </a:cubicBezTo>
                  <a:lnTo>
                    <a:pt x="29508" y="6968"/>
                  </a:lnTo>
                  <a:cubicBezTo>
                    <a:pt x="29533" y="6943"/>
                    <a:pt x="29533" y="6919"/>
                    <a:pt x="29508" y="6882"/>
                  </a:cubicBezTo>
                  <a:lnTo>
                    <a:pt x="29496" y="6649"/>
                  </a:lnTo>
                  <a:cubicBezTo>
                    <a:pt x="29459" y="6490"/>
                    <a:pt x="29459" y="6319"/>
                    <a:pt x="29508" y="6160"/>
                  </a:cubicBezTo>
                  <a:cubicBezTo>
                    <a:pt x="29570" y="6013"/>
                    <a:pt x="29557" y="5841"/>
                    <a:pt x="29472" y="5694"/>
                  </a:cubicBezTo>
                  <a:lnTo>
                    <a:pt x="29472" y="5694"/>
                  </a:lnTo>
                  <a:cubicBezTo>
                    <a:pt x="29533" y="5756"/>
                    <a:pt x="29557" y="5829"/>
                    <a:pt x="29619" y="5878"/>
                  </a:cubicBezTo>
                  <a:cubicBezTo>
                    <a:pt x="29636" y="5895"/>
                    <a:pt x="29653" y="5918"/>
                    <a:pt x="29674" y="5918"/>
                  </a:cubicBezTo>
                  <a:cubicBezTo>
                    <a:pt x="29683" y="5918"/>
                    <a:pt x="29693" y="5914"/>
                    <a:pt x="29704" y="5903"/>
                  </a:cubicBezTo>
                  <a:cubicBezTo>
                    <a:pt x="29729" y="5866"/>
                    <a:pt x="29680" y="5841"/>
                    <a:pt x="29680" y="5805"/>
                  </a:cubicBezTo>
                  <a:cubicBezTo>
                    <a:pt x="29582" y="5731"/>
                    <a:pt x="29545" y="5596"/>
                    <a:pt x="29411" y="5560"/>
                  </a:cubicBezTo>
                  <a:lnTo>
                    <a:pt x="29411" y="5535"/>
                  </a:lnTo>
                  <a:cubicBezTo>
                    <a:pt x="29374" y="5413"/>
                    <a:pt x="29374" y="5278"/>
                    <a:pt x="29398" y="5156"/>
                  </a:cubicBezTo>
                  <a:cubicBezTo>
                    <a:pt x="29398" y="5156"/>
                    <a:pt x="29398" y="5143"/>
                    <a:pt x="29398" y="5131"/>
                  </a:cubicBezTo>
                  <a:cubicBezTo>
                    <a:pt x="29423" y="5119"/>
                    <a:pt x="29435" y="5094"/>
                    <a:pt x="29447" y="5058"/>
                  </a:cubicBezTo>
                  <a:lnTo>
                    <a:pt x="29447" y="5033"/>
                  </a:lnTo>
                  <a:cubicBezTo>
                    <a:pt x="29484" y="4972"/>
                    <a:pt x="29447" y="4911"/>
                    <a:pt x="29447" y="4850"/>
                  </a:cubicBezTo>
                  <a:lnTo>
                    <a:pt x="29484" y="4850"/>
                  </a:lnTo>
                  <a:cubicBezTo>
                    <a:pt x="29506" y="4838"/>
                    <a:pt x="29526" y="4834"/>
                    <a:pt x="29544" y="4834"/>
                  </a:cubicBezTo>
                  <a:cubicBezTo>
                    <a:pt x="29600" y="4834"/>
                    <a:pt x="29640" y="4875"/>
                    <a:pt x="29690" y="4875"/>
                  </a:cubicBezTo>
                  <a:cubicBezTo>
                    <a:pt x="29694" y="4875"/>
                    <a:pt x="29699" y="4875"/>
                    <a:pt x="29704" y="4874"/>
                  </a:cubicBezTo>
                  <a:cubicBezTo>
                    <a:pt x="29736" y="4906"/>
                    <a:pt x="29777" y="4938"/>
                    <a:pt x="29819" y="4938"/>
                  </a:cubicBezTo>
                  <a:cubicBezTo>
                    <a:pt x="29826" y="4938"/>
                    <a:pt x="29832" y="4937"/>
                    <a:pt x="29839" y="4935"/>
                  </a:cubicBezTo>
                  <a:cubicBezTo>
                    <a:pt x="29888" y="4911"/>
                    <a:pt x="29827" y="4874"/>
                    <a:pt x="29815" y="4850"/>
                  </a:cubicBezTo>
                  <a:lnTo>
                    <a:pt x="29778" y="4801"/>
                  </a:lnTo>
                  <a:lnTo>
                    <a:pt x="29753" y="4801"/>
                  </a:lnTo>
                  <a:cubicBezTo>
                    <a:pt x="29741" y="4703"/>
                    <a:pt x="29655" y="4654"/>
                    <a:pt x="29557" y="4629"/>
                  </a:cubicBezTo>
                  <a:cubicBezTo>
                    <a:pt x="29521" y="4629"/>
                    <a:pt x="29484" y="4592"/>
                    <a:pt x="29472" y="4556"/>
                  </a:cubicBezTo>
                  <a:cubicBezTo>
                    <a:pt x="29472" y="4360"/>
                    <a:pt x="29484" y="4164"/>
                    <a:pt x="29337" y="3992"/>
                  </a:cubicBezTo>
                  <a:cubicBezTo>
                    <a:pt x="29325" y="3980"/>
                    <a:pt x="29325" y="3968"/>
                    <a:pt x="29325" y="3956"/>
                  </a:cubicBezTo>
                  <a:lnTo>
                    <a:pt x="29325" y="3956"/>
                  </a:lnTo>
                  <a:cubicBezTo>
                    <a:pt x="29362" y="3956"/>
                    <a:pt x="29398" y="4005"/>
                    <a:pt x="29447" y="4017"/>
                  </a:cubicBezTo>
                  <a:cubicBezTo>
                    <a:pt x="29470" y="4025"/>
                    <a:pt x="29484" y="4047"/>
                    <a:pt x="29494" y="4047"/>
                  </a:cubicBezTo>
                  <a:cubicBezTo>
                    <a:pt x="29499" y="4047"/>
                    <a:pt x="29504" y="4039"/>
                    <a:pt x="29508" y="4017"/>
                  </a:cubicBezTo>
                  <a:cubicBezTo>
                    <a:pt x="29508" y="3992"/>
                    <a:pt x="29484" y="3968"/>
                    <a:pt x="29472" y="3943"/>
                  </a:cubicBezTo>
                  <a:lnTo>
                    <a:pt x="29423" y="3931"/>
                  </a:lnTo>
                  <a:cubicBezTo>
                    <a:pt x="29403" y="3881"/>
                    <a:pt x="29366" y="3839"/>
                    <a:pt x="29320" y="3839"/>
                  </a:cubicBezTo>
                  <a:cubicBezTo>
                    <a:pt x="29310" y="3839"/>
                    <a:pt x="29299" y="3841"/>
                    <a:pt x="29288" y="3846"/>
                  </a:cubicBezTo>
                  <a:cubicBezTo>
                    <a:pt x="29276" y="3833"/>
                    <a:pt x="29264" y="3833"/>
                    <a:pt x="29251" y="3821"/>
                  </a:cubicBezTo>
                  <a:cubicBezTo>
                    <a:pt x="29223" y="3749"/>
                    <a:pt x="29186" y="3720"/>
                    <a:pt x="29140" y="3720"/>
                  </a:cubicBezTo>
                  <a:cubicBezTo>
                    <a:pt x="29108" y="3720"/>
                    <a:pt x="29072" y="3734"/>
                    <a:pt x="29031" y="3760"/>
                  </a:cubicBezTo>
                  <a:cubicBezTo>
                    <a:pt x="29031" y="3760"/>
                    <a:pt x="29031" y="3748"/>
                    <a:pt x="29019" y="3735"/>
                  </a:cubicBezTo>
                  <a:lnTo>
                    <a:pt x="28872" y="3723"/>
                  </a:lnTo>
                  <a:cubicBezTo>
                    <a:pt x="28842" y="3708"/>
                    <a:pt x="28803" y="3684"/>
                    <a:pt x="28769" y="3684"/>
                  </a:cubicBezTo>
                  <a:cubicBezTo>
                    <a:pt x="28747" y="3684"/>
                    <a:pt x="28727" y="3694"/>
                    <a:pt x="28713" y="3723"/>
                  </a:cubicBezTo>
                  <a:cubicBezTo>
                    <a:pt x="28700" y="3760"/>
                    <a:pt x="28786" y="3772"/>
                    <a:pt x="28823" y="3772"/>
                  </a:cubicBezTo>
                  <a:lnTo>
                    <a:pt x="29043" y="3821"/>
                  </a:lnTo>
                  <a:cubicBezTo>
                    <a:pt x="29092" y="4017"/>
                    <a:pt x="29239" y="4188"/>
                    <a:pt x="29202" y="4421"/>
                  </a:cubicBezTo>
                  <a:cubicBezTo>
                    <a:pt x="28968" y="4332"/>
                    <a:pt x="28754" y="4171"/>
                    <a:pt x="28459" y="4171"/>
                  </a:cubicBezTo>
                  <a:cubicBezTo>
                    <a:pt x="28430" y="4171"/>
                    <a:pt x="28400" y="4173"/>
                    <a:pt x="28370" y="4176"/>
                  </a:cubicBezTo>
                  <a:lnTo>
                    <a:pt x="28725" y="4299"/>
                  </a:lnTo>
                  <a:cubicBezTo>
                    <a:pt x="28737" y="4335"/>
                    <a:pt x="28602" y="4360"/>
                    <a:pt x="28725" y="4397"/>
                  </a:cubicBezTo>
                  <a:cubicBezTo>
                    <a:pt x="28786" y="4409"/>
                    <a:pt x="28847" y="4409"/>
                    <a:pt x="28909" y="4421"/>
                  </a:cubicBezTo>
                  <a:cubicBezTo>
                    <a:pt x="29068" y="4507"/>
                    <a:pt x="29239" y="4543"/>
                    <a:pt x="29349" y="4690"/>
                  </a:cubicBezTo>
                  <a:cubicBezTo>
                    <a:pt x="29300" y="4739"/>
                    <a:pt x="29300" y="4837"/>
                    <a:pt x="29349" y="4886"/>
                  </a:cubicBezTo>
                  <a:cubicBezTo>
                    <a:pt x="29288" y="4886"/>
                    <a:pt x="29227" y="4886"/>
                    <a:pt x="29215" y="4813"/>
                  </a:cubicBezTo>
                  <a:cubicBezTo>
                    <a:pt x="29205" y="4753"/>
                    <a:pt x="29186" y="4693"/>
                    <a:pt x="29140" y="4693"/>
                  </a:cubicBezTo>
                  <a:cubicBezTo>
                    <a:pt x="29130" y="4693"/>
                    <a:pt x="29118" y="4696"/>
                    <a:pt x="29104" y="4703"/>
                  </a:cubicBezTo>
                  <a:cubicBezTo>
                    <a:pt x="29031" y="4727"/>
                    <a:pt x="29104" y="4801"/>
                    <a:pt x="29141" y="4850"/>
                  </a:cubicBezTo>
                  <a:cubicBezTo>
                    <a:pt x="29141" y="4862"/>
                    <a:pt x="29153" y="4874"/>
                    <a:pt x="29166" y="4886"/>
                  </a:cubicBezTo>
                  <a:cubicBezTo>
                    <a:pt x="29215" y="5033"/>
                    <a:pt x="29251" y="5180"/>
                    <a:pt x="29264" y="5339"/>
                  </a:cubicBezTo>
                  <a:cubicBezTo>
                    <a:pt x="29254" y="5344"/>
                    <a:pt x="29243" y="5346"/>
                    <a:pt x="29233" y="5346"/>
                  </a:cubicBezTo>
                  <a:cubicBezTo>
                    <a:pt x="29190" y="5346"/>
                    <a:pt x="29145" y="5308"/>
                    <a:pt x="29098" y="5308"/>
                  </a:cubicBezTo>
                  <a:cubicBezTo>
                    <a:pt x="29076" y="5308"/>
                    <a:pt x="29054" y="5316"/>
                    <a:pt x="29031" y="5339"/>
                  </a:cubicBezTo>
                  <a:lnTo>
                    <a:pt x="29215" y="5437"/>
                  </a:lnTo>
                  <a:cubicBezTo>
                    <a:pt x="29276" y="5560"/>
                    <a:pt x="29276" y="5707"/>
                    <a:pt x="29239" y="5841"/>
                  </a:cubicBezTo>
                  <a:cubicBezTo>
                    <a:pt x="29227" y="5976"/>
                    <a:pt x="29166" y="6147"/>
                    <a:pt x="29251" y="6258"/>
                  </a:cubicBezTo>
                  <a:cubicBezTo>
                    <a:pt x="29459" y="6527"/>
                    <a:pt x="29337" y="6833"/>
                    <a:pt x="29374" y="7115"/>
                  </a:cubicBezTo>
                  <a:cubicBezTo>
                    <a:pt x="29374" y="7237"/>
                    <a:pt x="29374" y="7360"/>
                    <a:pt x="29398" y="7470"/>
                  </a:cubicBezTo>
                  <a:lnTo>
                    <a:pt x="29398" y="7739"/>
                  </a:lnTo>
                  <a:lnTo>
                    <a:pt x="29386" y="8033"/>
                  </a:lnTo>
                  <a:cubicBezTo>
                    <a:pt x="29358" y="8080"/>
                    <a:pt x="29335" y="8098"/>
                    <a:pt x="29317" y="8098"/>
                  </a:cubicBezTo>
                  <a:cubicBezTo>
                    <a:pt x="29288" y="8098"/>
                    <a:pt x="29271" y="8049"/>
                    <a:pt x="29264" y="7996"/>
                  </a:cubicBezTo>
                  <a:cubicBezTo>
                    <a:pt x="29264" y="7837"/>
                    <a:pt x="29251" y="7678"/>
                    <a:pt x="29215" y="7519"/>
                  </a:cubicBezTo>
                  <a:cubicBezTo>
                    <a:pt x="29215" y="7445"/>
                    <a:pt x="29187" y="7430"/>
                    <a:pt x="29152" y="7430"/>
                  </a:cubicBezTo>
                  <a:cubicBezTo>
                    <a:pt x="29127" y="7430"/>
                    <a:pt x="29098" y="7438"/>
                    <a:pt x="29072" y="7438"/>
                  </a:cubicBezTo>
                  <a:cubicBezTo>
                    <a:pt x="29062" y="7438"/>
                    <a:pt x="29052" y="7436"/>
                    <a:pt x="29043" y="7433"/>
                  </a:cubicBezTo>
                  <a:cubicBezTo>
                    <a:pt x="28811" y="7127"/>
                    <a:pt x="28590" y="6809"/>
                    <a:pt x="28198" y="6674"/>
                  </a:cubicBezTo>
                  <a:lnTo>
                    <a:pt x="28198" y="6674"/>
                  </a:lnTo>
                  <a:cubicBezTo>
                    <a:pt x="28529" y="6882"/>
                    <a:pt x="28737" y="7213"/>
                    <a:pt x="28994" y="7494"/>
                  </a:cubicBezTo>
                  <a:cubicBezTo>
                    <a:pt x="29104" y="7629"/>
                    <a:pt x="29153" y="7800"/>
                    <a:pt x="29141" y="7972"/>
                  </a:cubicBezTo>
                  <a:cubicBezTo>
                    <a:pt x="29117" y="8229"/>
                    <a:pt x="29190" y="8486"/>
                    <a:pt x="29092" y="8731"/>
                  </a:cubicBezTo>
                  <a:cubicBezTo>
                    <a:pt x="29055" y="8657"/>
                    <a:pt x="29055" y="8547"/>
                    <a:pt x="28921" y="8498"/>
                  </a:cubicBezTo>
                  <a:lnTo>
                    <a:pt x="28921" y="8498"/>
                  </a:lnTo>
                  <a:cubicBezTo>
                    <a:pt x="28945" y="8596"/>
                    <a:pt x="28982" y="8694"/>
                    <a:pt x="29043" y="8780"/>
                  </a:cubicBezTo>
                  <a:cubicBezTo>
                    <a:pt x="29092" y="8963"/>
                    <a:pt x="29251" y="9098"/>
                    <a:pt x="29276" y="9294"/>
                  </a:cubicBezTo>
                  <a:cubicBezTo>
                    <a:pt x="29288" y="9661"/>
                    <a:pt x="29325" y="10041"/>
                    <a:pt x="29398" y="10408"/>
                  </a:cubicBezTo>
                  <a:lnTo>
                    <a:pt x="29349" y="10470"/>
                  </a:lnTo>
                  <a:cubicBezTo>
                    <a:pt x="29227" y="10494"/>
                    <a:pt x="29276" y="10567"/>
                    <a:pt x="29288" y="10641"/>
                  </a:cubicBezTo>
                  <a:cubicBezTo>
                    <a:pt x="29362" y="10910"/>
                    <a:pt x="29398" y="11180"/>
                    <a:pt x="29411" y="11461"/>
                  </a:cubicBezTo>
                  <a:cubicBezTo>
                    <a:pt x="29398" y="11755"/>
                    <a:pt x="29643" y="12073"/>
                    <a:pt x="29349" y="12355"/>
                  </a:cubicBezTo>
                  <a:cubicBezTo>
                    <a:pt x="29349" y="12355"/>
                    <a:pt x="29349" y="12380"/>
                    <a:pt x="29362" y="12392"/>
                  </a:cubicBezTo>
                  <a:cubicBezTo>
                    <a:pt x="29533" y="12698"/>
                    <a:pt x="29362" y="13028"/>
                    <a:pt x="29349" y="13335"/>
                  </a:cubicBezTo>
                  <a:cubicBezTo>
                    <a:pt x="29337" y="13641"/>
                    <a:pt x="29202" y="13947"/>
                    <a:pt x="29178" y="14265"/>
                  </a:cubicBezTo>
                  <a:cubicBezTo>
                    <a:pt x="29104" y="14253"/>
                    <a:pt x="29104" y="14192"/>
                    <a:pt x="29092" y="14143"/>
                  </a:cubicBezTo>
                  <a:cubicBezTo>
                    <a:pt x="29068" y="14106"/>
                    <a:pt x="29092" y="14045"/>
                    <a:pt x="29019" y="14032"/>
                  </a:cubicBezTo>
                  <a:lnTo>
                    <a:pt x="29019" y="14032"/>
                  </a:lnTo>
                  <a:cubicBezTo>
                    <a:pt x="28970" y="14106"/>
                    <a:pt x="29006" y="14167"/>
                    <a:pt x="29043" y="14228"/>
                  </a:cubicBezTo>
                  <a:cubicBezTo>
                    <a:pt x="29043" y="14277"/>
                    <a:pt x="29055" y="14326"/>
                    <a:pt x="29092" y="14363"/>
                  </a:cubicBezTo>
                  <a:cubicBezTo>
                    <a:pt x="29092" y="14510"/>
                    <a:pt x="29068" y="14657"/>
                    <a:pt x="29031" y="14792"/>
                  </a:cubicBezTo>
                  <a:cubicBezTo>
                    <a:pt x="29019" y="14804"/>
                    <a:pt x="29006" y="14816"/>
                    <a:pt x="29006" y="14828"/>
                  </a:cubicBezTo>
                  <a:cubicBezTo>
                    <a:pt x="29006" y="14841"/>
                    <a:pt x="29006" y="14853"/>
                    <a:pt x="29006" y="14865"/>
                  </a:cubicBezTo>
                  <a:cubicBezTo>
                    <a:pt x="28921" y="15122"/>
                    <a:pt x="28860" y="15404"/>
                    <a:pt x="28835" y="15673"/>
                  </a:cubicBezTo>
                  <a:cubicBezTo>
                    <a:pt x="28994" y="15526"/>
                    <a:pt x="28945" y="15343"/>
                    <a:pt x="29031" y="15220"/>
                  </a:cubicBezTo>
                  <a:cubicBezTo>
                    <a:pt x="29068" y="15183"/>
                    <a:pt x="29092" y="15134"/>
                    <a:pt x="29092" y="15085"/>
                  </a:cubicBezTo>
                  <a:cubicBezTo>
                    <a:pt x="29117" y="15110"/>
                    <a:pt x="29129" y="15134"/>
                    <a:pt x="29141" y="15159"/>
                  </a:cubicBezTo>
                  <a:cubicBezTo>
                    <a:pt x="29153" y="15183"/>
                    <a:pt x="29166" y="15208"/>
                    <a:pt x="29178" y="15232"/>
                  </a:cubicBezTo>
                  <a:cubicBezTo>
                    <a:pt x="29288" y="15587"/>
                    <a:pt x="29239" y="15943"/>
                    <a:pt x="29227" y="16298"/>
                  </a:cubicBezTo>
                  <a:lnTo>
                    <a:pt x="29227" y="16689"/>
                  </a:lnTo>
                  <a:cubicBezTo>
                    <a:pt x="29227" y="16714"/>
                    <a:pt x="29215" y="16738"/>
                    <a:pt x="29202" y="16775"/>
                  </a:cubicBezTo>
                  <a:cubicBezTo>
                    <a:pt x="29178" y="16885"/>
                    <a:pt x="28994" y="16861"/>
                    <a:pt x="28994" y="16996"/>
                  </a:cubicBezTo>
                  <a:cubicBezTo>
                    <a:pt x="28957" y="16977"/>
                    <a:pt x="28903" y="16942"/>
                    <a:pt x="28868" y="16942"/>
                  </a:cubicBezTo>
                  <a:cubicBezTo>
                    <a:pt x="28834" y="16942"/>
                    <a:pt x="28817" y="16974"/>
                    <a:pt x="28847" y="17081"/>
                  </a:cubicBezTo>
                  <a:cubicBezTo>
                    <a:pt x="28847" y="17106"/>
                    <a:pt x="28835" y="17142"/>
                    <a:pt x="28847" y="17167"/>
                  </a:cubicBezTo>
                  <a:cubicBezTo>
                    <a:pt x="28835" y="17363"/>
                    <a:pt x="28774" y="17559"/>
                    <a:pt x="28639" y="17706"/>
                  </a:cubicBezTo>
                  <a:cubicBezTo>
                    <a:pt x="28566" y="17816"/>
                    <a:pt x="28578" y="17987"/>
                    <a:pt x="28517" y="18122"/>
                  </a:cubicBezTo>
                  <a:cubicBezTo>
                    <a:pt x="28407" y="18391"/>
                    <a:pt x="28211" y="18636"/>
                    <a:pt x="28125" y="18942"/>
                  </a:cubicBezTo>
                  <a:cubicBezTo>
                    <a:pt x="28113" y="19065"/>
                    <a:pt x="28051" y="19175"/>
                    <a:pt x="27978" y="19273"/>
                  </a:cubicBezTo>
                  <a:cubicBezTo>
                    <a:pt x="27794" y="19420"/>
                    <a:pt x="27758" y="19640"/>
                    <a:pt x="27672" y="19824"/>
                  </a:cubicBezTo>
                  <a:cubicBezTo>
                    <a:pt x="27598" y="19959"/>
                    <a:pt x="27635" y="20203"/>
                    <a:pt x="27488" y="20216"/>
                  </a:cubicBezTo>
                  <a:cubicBezTo>
                    <a:pt x="27390" y="20216"/>
                    <a:pt x="27354" y="19959"/>
                    <a:pt x="27305" y="19812"/>
                  </a:cubicBezTo>
                  <a:cubicBezTo>
                    <a:pt x="27219" y="19555"/>
                    <a:pt x="27133" y="19273"/>
                    <a:pt x="26876" y="19138"/>
                  </a:cubicBezTo>
                  <a:cubicBezTo>
                    <a:pt x="26435" y="18906"/>
                    <a:pt x="25958" y="18746"/>
                    <a:pt x="25468" y="18673"/>
                  </a:cubicBezTo>
                  <a:cubicBezTo>
                    <a:pt x="25456" y="18612"/>
                    <a:pt x="25468" y="18551"/>
                    <a:pt x="25370" y="18538"/>
                  </a:cubicBezTo>
                  <a:cubicBezTo>
                    <a:pt x="25076" y="18514"/>
                    <a:pt x="24880" y="18293"/>
                    <a:pt x="24635" y="18159"/>
                  </a:cubicBezTo>
                  <a:cubicBezTo>
                    <a:pt x="24635" y="18110"/>
                    <a:pt x="24648" y="18061"/>
                    <a:pt x="24586" y="18036"/>
                  </a:cubicBezTo>
                  <a:cubicBezTo>
                    <a:pt x="24317" y="17828"/>
                    <a:pt x="24011" y="17669"/>
                    <a:pt x="23693" y="17559"/>
                  </a:cubicBezTo>
                  <a:cubicBezTo>
                    <a:pt x="23657" y="17541"/>
                    <a:pt x="23615" y="17504"/>
                    <a:pt x="23575" y="17504"/>
                  </a:cubicBezTo>
                  <a:cubicBezTo>
                    <a:pt x="23561" y="17504"/>
                    <a:pt x="23547" y="17509"/>
                    <a:pt x="23533" y="17522"/>
                  </a:cubicBezTo>
                  <a:cubicBezTo>
                    <a:pt x="23460" y="17595"/>
                    <a:pt x="23619" y="17595"/>
                    <a:pt x="23607" y="17657"/>
                  </a:cubicBezTo>
                  <a:cubicBezTo>
                    <a:pt x="23591" y="17676"/>
                    <a:pt x="23569" y="17681"/>
                    <a:pt x="23545" y="17681"/>
                  </a:cubicBezTo>
                  <a:cubicBezTo>
                    <a:pt x="23519" y="17681"/>
                    <a:pt x="23490" y="17675"/>
                    <a:pt x="23463" y="17675"/>
                  </a:cubicBezTo>
                  <a:cubicBezTo>
                    <a:pt x="23421" y="17675"/>
                    <a:pt x="23385" y="17690"/>
                    <a:pt x="23374" y="17767"/>
                  </a:cubicBezTo>
                  <a:cubicBezTo>
                    <a:pt x="23429" y="17798"/>
                    <a:pt x="23491" y="17813"/>
                    <a:pt x="23552" y="17813"/>
                  </a:cubicBezTo>
                  <a:cubicBezTo>
                    <a:pt x="23613" y="17813"/>
                    <a:pt x="23674" y="17798"/>
                    <a:pt x="23729" y="17767"/>
                  </a:cubicBezTo>
                  <a:lnTo>
                    <a:pt x="24072" y="17865"/>
                  </a:lnTo>
                  <a:lnTo>
                    <a:pt x="23937" y="17902"/>
                  </a:lnTo>
                  <a:lnTo>
                    <a:pt x="23705" y="17902"/>
                  </a:lnTo>
                  <a:cubicBezTo>
                    <a:pt x="23746" y="17963"/>
                    <a:pt x="23821" y="17990"/>
                    <a:pt x="23895" y="17990"/>
                  </a:cubicBezTo>
                  <a:cubicBezTo>
                    <a:pt x="23909" y="17990"/>
                    <a:pt x="23924" y="17989"/>
                    <a:pt x="23937" y="17987"/>
                  </a:cubicBezTo>
                  <a:lnTo>
                    <a:pt x="23937" y="17987"/>
                  </a:lnTo>
                  <a:lnTo>
                    <a:pt x="23888" y="18061"/>
                  </a:lnTo>
                  <a:cubicBezTo>
                    <a:pt x="23852" y="18073"/>
                    <a:pt x="23778" y="18085"/>
                    <a:pt x="23852" y="18146"/>
                  </a:cubicBezTo>
                  <a:cubicBezTo>
                    <a:pt x="23861" y="18156"/>
                    <a:pt x="23873" y="18158"/>
                    <a:pt x="23888" y="18158"/>
                  </a:cubicBezTo>
                  <a:cubicBezTo>
                    <a:pt x="23904" y="18158"/>
                    <a:pt x="23922" y="18155"/>
                    <a:pt x="23941" y="18155"/>
                  </a:cubicBezTo>
                  <a:cubicBezTo>
                    <a:pt x="23952" y="18155"/>
                    <a:pt x="23963" y="18156"/>
                    <a:pt x="23974" y="18159"/>
                  </a:cubicBezTo>
                  <a:cubicBezTo>
                    <a:pt x="24182" y="18220"/>
                    <a:pt x="24427" y="18195"/>
                    <a:pt x="24586" y="18379"/>
                  </a:cubicBezTo>
                  <a:lnTo>
                    <a:pt x="24305" y="18355"/>
                  </a:lnTo>
                  <a:lnTo>
                    <a:pt x="24305" y="18355"/>
                  </a:lnTo>
                  <a:cubicBezTo>
                    <a:pt x="24348" y="18419"/>
                    <a:pt x="24428" y="18455"/>
                    <a:pt x="24504" y="18455"/>
                  </a:cubicBezTo>
                  <a:cubicBezTo>
                    <a:pt x="24515" y="18455"/>
                    <a:pt x="24527" y="18454"/>
                    <a:pt x="24537" y="18453"/>
                  </a:cubicBezTo>
                  <a:cubicBezTo>
                    <a:pt x="24770" y="18477"/>
                    <a:pt x="24990" y="18551"/>
                    <a:pt x="25186" y="18648"/>
                  </a:cubicBezTo>
                  <a:cubicBezTo>
                    <a:pt x="25223" y="18673"/>
                    <a:pt x="25248" y="18710"/>
                    <a:pt x="25284" y="18734"/>
                  </a:cubicBezTo>
                  <a:cubicBezTo>
                    <a:pt x="25223" y="18722"/>
                    <a:pt x="25162" y="18722"/>
                    <a:pt x="25101" y="18722"/>
                  </a:cubicBezTo>
                  <a:cubicBezTo>
                    <a:pt x="24901" y="18722"/>
                    <a:pt x="24711" y="18641"/>
                    <a:pt x="24499" y="18641"/>
                  </a:cubicBezTo>
                  <a:cubicBezTo>
                    <a:pt x="24463" y="18641"/>
                    <a:pt x="24427" y="18643"/>
                    <a:pt x="24390" y="18648"/>
                  </a:cubicBezTo>
                  <a:cubicBezTo>
                    <a:pt x="24403" y="18685"/>
                    <a:pt x="24439" y="18722"/>
                    <a:pt x="24488" y="18734"/>
                  </a:cubicBezTo>
                  <a:cubicBezTo>
                    <a:pt x="24990" y="18832"/>
                    <a:pt x="25505" y="18881"/>
                    <a:pt x="25982" y="19077"/>
                  </a:cubicBezTo>
                  <a:cubicBezTo>
                    <a:pt x="25994" y="19083"/>
                    <a:pt x="26010" y="19089"/>
                    <a:pt x="26022" y="19089"/>
                  </a:cubicBezTo>
                  <a:cubicBezTo>
                    <a:pt x="26034" y="19089"/>
                    <a:pt x="26043" y="19083"/>
                    <a:pt x="26043" y="19065"/>
                  </a:cubicBezTo>
                  <a:cubicBezTo>
                    <a:pt x="26056" y="19028"/>
                    <a:pt x="26007" y="19004"/>
                    <a:pt x="25970" y="18979"/>
                  </a:cubicBezTo>
                  <a:cubicBezTo>
                    <a:pt x="25958" y="18955"/>
                    <a:pt x="25933" y="18942"/>
                    <a:pt x="25921" y="18930"/>
                  </a:cubicBezTo>
                  <a:cubicBezTo>
                    <a:pt x="25954" y="18930"/>
                    <a:pt x="25981" y="18936"/>
                    <a:pt x="26010" y="18936"/>
                  </a:cubicBezTo>
                  <a:cubicBezTo>
                    <a:pt x="26024" y="18936"/>
                    <a:pt x="26039" y="18934"/>
                    <a:pt x="26056" y="18930"/>
                  </a:cubicBezTo>
                  <a:cubicBezTo>
                    <a:pt x="26215" y="18979"/>
                    <a:pt x="26374" y="19028"/>
                    <a:pt x="26533" y="19077"/>
                  </a:cubicBezTo>
                  <a:cubicBezTo>
                    <a:pt x="26827" y="19163"/>
                    <a:pt x="27060" y="19408"/>
                    <a:pt x="27145" y="19701"/>
                  </a:cubicBezTo>
                  <a:cubicBezTo>
                    <a:pt x="27256" y="20093"/>
                    <a:pt x="27476" y="20424"/>
                    <a:pt x="27598" y="20803"/>
                  </a:cubicBezTo>
                  <a:cubicBezTo>
                    <a:pt x="27660" y="20914"/>
                    <a:pt x="27733" y="21036"/>
                    <a:pt x="27672" y="21146"/>
                  </a:cubicBezTo>
                  <a:cubicBezTo>
                    <a:pt x="27562" y="21379"/>
                    <a:pt x="27635" y="21636"/>
                    <a:pt x="27574" y="21869"/>
                  </a:cubicBezTo>
                  <a:cubicBezTo>
                    <a:pt x="27537" y="22028"/>
                    <a:pt x="27537" y="22199"/>
                    <a:pt x="27574" y="22358"/>
                  </a:cubicBezTo>
                  <a:cubicBezTo>
                    <a:pt x="27562" y="22615"/>
                    <a:pt x="27660" y="22885"/>
                    <a:pt x="27525" y="23142"/>
                  </a:cubicBezTo>
                  <a:cubicBezTo>
                    <a:pt x="27451" y="23411"/>
                    <a:pt x="27390" y="23681"/>
                    <a:pt x="27378" y="23962"/>
                  </a:cubicBezTo>
                  <a:cubicBezTo>
                    <a:pt x="27370" y="24174"/>
                    <a:pt x="27322" y="24265"/>
                    <a:pt x="27199" y="24265"/>
                  </a:cubicBezTo>
                  <a:cubicBezTo>
                    <a:pt x="27130" y="24265"/>
                    <a:pt x="27036" y="24236"/>
                    <a:pt x="26913" y="24183"/>
                  </a:cubicBezTo>
                  <a:cubicBezTo>
                    <a:pt x="26803" y="24048"/>
                    <a:pt x="26913" y="23877"/>
                    <a:pt x="26815" y="23693"/>
                  </a:cubicBezTo>
                  <a:lnTo>
                    <a:pt x="26815" y="23693"/>
                  </a:lnTo>
                  <a:cubicBezTo>
                    <a:pt x="26804" y="23826"/>
                    <a:pt x="26682" y="23929"/>
                    <a:pt x="26550" y="23929"/>
                  </a:cubicBezTo>
                  <a:cubicBezTo>
                    <a:pt x="26536" y="23929"/>
                    <a:pt x="26523" y="23928"/>
                    <a:pt x="26509" y="23926"/>
                  </a:cubicBezTo>
                  <a:cubicBezTo>
                    <a:pt x="26362" y="23913"/>
                    <a:pt x="26313" y="23791"/>
                    <a:pt x="26264" y="23656"/>
                  </a:cubicBezTo>
                  <a:cubicBezTo>
                    <a:pt x="26190" y="23424"/>
                    <a:pt x="26264" y="23191"/>
                    <a:pt x="26227" y="22971"/>
                  </a:cubicBezTo>
                  <a:lnTo>
                    <a:pt x="26227" y="22885"/>
                  </a:lnTo>
                  <a:cubicBezTo>
                    <a:pt x="26239" y="22787"/>
                    <a:pt x="26264" y="22689"/>
                    <a:pt x="26276" y="22591"/>
                  </a:cubicBezTo>
                  <a:cubicBezTo>
                    <a:pt x="26350" y="22518"/>
                    <a:pt x="26313" y="22420"/>
                    <a:pt x="26313" y="22334"/>
                  </a:cubicBezTo>
                  <a:cubicBezTo>
                    <a:pt x="26301" y="22309"/>
                    <a:pt x="26288" y="22297"/>
                    <a:pt x="26276" y="22285"/>
                  </a:cubicBezTo>
                  <a:cubicBezTo>
                    <a:pt x="26276" y="22273"/>
                    <a:pt x="26288" y="22260"/>
                    <a:pt x="26288" y="22248"/>
                  </a:cubicBezTo>
                  <a:cubicBezTo>
                    <a:pt x="26301" y="21954"/>
                    <a:pt x="26301" y="21660"/>
                    <a:pt x="26276" y="21367"/>
                  </a:cubicBezTo>
                  <a:cubicBezTo>
                    <a:pt x="26264" y="21256"/>
                    <a:pt x="26239" y="21146"/>
                    <a:pt x="26215" y="21012"/>
                  </a:cubicBezTo>
                  <a:cubicBezTo>
                    <a:pt x="26092" y="21171"/>
                    <a:pt x="26203" y="21330"/>
                    <a:pt x="26105" y="21452"/>
                  </a:cubicBezTo>
                  <a:cubicBezTo>
                    <a:pt x="26068" y="21514"/>
                    <a:pt x="26043" y="21587"/>
                    <a:pt x="26043" y="21660"/>
                  </a:cubicBezTo>
                  <a:cubicBezTo>
                    <a:pt x="26007" y="22077"/>
                    <a:pt x="25884" y="22469"/>
                    <a:pt x="25799" y="22885"/>
                  </a:cubicBezTo>
                  <a:cubicBezTo>
                    <a:pt x="25786" y="23056"/>
                    <a:pt x="25652" y="23191"/>
                    <a:pt x="25480" y="23215"/>
                  </a:cubicBezTo>
                  <a:cubicBezTo>
                    <a:pt x="25469" y="23216"/>
                    <a:pt x="25457" y="23217"/>
                    <a:pt x="25446" y="23217"/>
                  </a:cubicBezTo>
                  <a:cubicBezTo>
                    <a:pt x="25300" y="23217"/>
                    <a:pt x="25169" y="23145"/>
                    <a:pt x="25101" y="23020"/>
                  </a:cubicBezTo>
                  <a:cubicBezTo>
                    <a:pt x="25052" y="22860"/>
                    <a:pt x="25137" y="22726"/>
                    <a:pt x="25186" y="22579"/>
                  </a:cubicBezTo>
                  <a:cubicBezTo>
                    <a:pt x="25199" y="22530"/>
                    <a:pt x="25223" y="22469"/>
                    <a:pt x="25235" y="22420"/>
                  </a:cubicBezTo>
                  <a:cubicBezTo>
                    <a:pt x="25468" y="21807"/>
                    <a:pt x="25566" y="21171"/>
                    <a:pt x="25370" y="20534"/>
                  </a:cubicBezTo>
                  <a:cubicBezTo>
                    <a:pt x="25353" y="20475"/>
                    <a:pt x="25342" y="20428"/>
                    <a:pt x="25305" y="20428"/>
                  </a:cubicBezTo>
                  <a:cubicBezTo>
                    <a:pt x="25288" y="20428"/>
                    <a:pt x="25266" y="20438"/>
                    <a:pt x="25235" y="20461"/>
                  </a:cubicBezTo>
                  <a:cubicBezTo>
                    <a:pt x="25309" y="20510"/>
                    <a:pt x="25284" y="20607"/>
                    <a:pt x="25284" y="20669"/>
                  </a:cubicBezTo>
                  <a:cubicBezTo>
                    <a:pt x="25272" y="20791"/>
                    <a:pt x="25223" y="20914"/>
                    <a:pt x="25223" y="21036"/>
                  </a:cubicBezTo>
                  <a:cubicBezTo>
                    <a:pt x="25217" y="21101"/>
                    <a:pt x="25228" y="21123"/>
                    <a:pt x="25247" y="21123"/>
                  </a:cubicBezTo>
                  <a:cubicBezTo>
                    <a:pt x="25267" y="21123"/>
                    <a:pt x="25296" y="21098"/>
                    <a:pt x="25321" y="21073"/>
                  </a:cubicBezTo>
                  <a:cubicBezTo>
                    <a:pt x="25333" y="21097"/>
                    <a:pt x="25358" y="21134"/>
                    <a:pt x="25370" y="21171"/>
                  </a:cubicBezTo>
                  <a:cubicBezTo>
                    <a:pt x="25333" y="21244"/>
                    <a:pt x="25297" y="21330"/>
                    <a:pt x="25272" y="21403"/>
                  </a:cubicBezTo>
                  <a:cubicBezTo>
                    <a:pt x="25223" y="21452"/>
                    <a:pt x="25162" y="21514"/>
                    <a:pt x="25235" y="21563"/>
                  </a:cubicBezTo>
                  <a:cubicBezTo>
                    <a:pt x="25242" y="21566"/>
                    <a:pt x="25248" y="21567"/>
                    <a:pt x="25254" y="21567"/>
                  </a:cubicBezTo>
                  <a:cubicBezTo>
                    <a:pt x="25291" y="21567"/>
                    <a:pt x="25310" y="21507"/>
                    <a:pt x="25321" y="21465"/>
                  </a:cubicBezTo>
                  <a:lnTo>
                    <a:pt x="25321" y="21465"/>
                  </a:lnTo>
                  <a:cubicBezTo>
                    <a:pt x="25394" y="21611"/>
                    <a:pt x="25321" y="21746"/>
                    <a:pt x="25297" y="21881"/>
                  </a:cubicBezTo>
                  <a:cubicBezTo>
                    <a:pt x="25289" y="21947"/>
                    <a:pt x="25269" y="21987"/>
                    <a:pt x="25232" y="21987"/>
                  </a:cubicBezTo>
                  <a:cubicBezTo>
                    <a:pt x="25208" y="21987"/>
                    <a:pt x="25177" y="21969"/>
                    <a:pt x="25137" y="21930"/>
                  </a:cubicBezTo>
                  <a:cubicBezTo>
                    <a:pt x="24990" y="21783"/>
                    <a:pt x="24819" y="21636"/>
                    <a:pt x="24660" y="21501"/>
                  </a:cubicBezTo>
                  <a:cubicBezTo>
                    <a:pt x="24403" y="21281"/>
                    <a:pt x="24280" y="20950"/>
                    <a:pt x="24011" y="20730"/>
                  </a:cubicBezTo>
                  <a:cubicBezTo>
                    <a:pt x="23852" y="20620"/>
                    <a:pt x="23705" y="20473"/>
                    <a:pt x="23607" y="20289"/>
                  </a:cubicBezTo>
                  <a:cubicBezTo>
                    <a:pt x="23521" y="20105"/>
                    <a:pt x="23399" y="19946"/>
                    <a:pt x="23240" y="19824"/>
                  </a:cubicBezTo>
                  <a:cubicBezTo>
                    <a:pt x="23129" y="19726"/>
                    <a:pt x="23080" y="19591"/>
                    <a:pt x="23080" y="19444"/>
                  </a:cubicBezTo>
                  <a:lnTo>
                    <a:pt x="23080" y="19444"/>
                  </a:lnTo>
                  <a:cubicBezTo>
                    <a:pt x="23227" y="19518"/>
                    <a:pt x="23350" y="19603"/>
                    <a:pt x="23484" y="19701"/>
                  </a:cubicBezTo>
                  <a:cubicBezTo>
                    <a:pt x="23803" y="19885"/>
                    <a:pt x="24182" y="19885"/>
                    <a:pt x="24488" y="20118"/>
                  </a:cubicBezTo>
                  <a:cubicBezTo>
                    <a:pt x="24770" y="20326"/>
                    <a:pt x="25137" y="20436"/>
                    <a:pt x="25137" y="20889"/>
                  </a:cubicBezTo>
                  <a:cubicBezTo>
                    <a:pt x="25199" y="20779"/>
                    <a:pt x="25235" y="20656"/>
                    <a:pt x="25235" y="20522"/>
                  </a:cubicBezTo>
                  <a:cubicBezTo>
                    <a:pt x="25125" y="20375"/>
                    <a:pt x="24929" y="20277"/>
                    <a:pt x="24978" y="20044"/>
                  </a:cubicBezTo>
                  <a:cubicBezTo>
                    <a:pt x="24990" y="19999"/>
                    <a:pt x="24980" y="19933"/>
                    <a:pt x="24930" y="19933"/>
                  </a:cubicBezTo>
                  <a:cubicBezTo>
                    <a:pt x="24926" y="19933"/>
                    <a:pt x="24922" y="19933"/>
                    <a:pt x="24917" y="19934"/>
                  </a:cubicBezTo>
                  <a:cubicBezTo>
                    <a:pt x="24844" y="19934"/>
                    <a:pt x="24856" y="20008"/>
                    <a:pt x="24868" y="20069"/>
                  </a:cubicBezTo>
                  <a:cubicBezTo>
                    <a:pt x="24892" y="20118"/>
                    <a:pt x="24880" y="20179"/>
                    <a:pt x="24856" y="20228"/>
                  </a:cubicBezTo>
                  <a:cubicBezTo>
                    <a:pt x="24746" y="20069"/>
                    <a:pt x="24550" y="20057"/>
                    <a:pt x="24415" y="19959"/>
                  </a:cubicBezTo>
                  <a:cubicBezTo>
                    <a:pt x="24280" y="19861"/>
                    <a:pt x="24121" y="19799"/>
                    <a:pt x="23962" y="19775"/>
                  </a:cubicBezTo>
                  <a:cubicBezTo>
                    <a:pt x="23693" y="19738"/>
                    <a:pt x="23435" y="19616"/>
                    <a:pt x="23240" y="19420"/>
                  </a:cubicBezTo>
                  <a:cubicBezTo>
                    <a:pt x="23019" y="19163"/>
                    <a:pt x="22750" y="18979"/>
                    <a:pt x="22431" y="18857"/>
                  </a:cubicBezTo>
                  <a:lnTo>
                    <a:pt x="21991" y="18599"/>
                  </a:lnTo>
                  <a:cubicBezTo>
                    <a:pt x="21868" y="18489"/>
                    <a:pt x="21709" y="18428"/>
                    <a:pt x="21623" y="18281"/>
                  </a:cubicBezTo>
                  <a:cubicBezTo>
                    <a:pt x="21599" y="18244"/>
                    <a:pt x="21525" y="18208"/>
                    <a:pt x="21562" y="18159"/>
                  </a:cubicBezTo>
                  <a:cubicBezTo>
                    <a:pt x="21571" y="18146"/>
                    <a:pt x="21582" y="18142"/>
                    <a:pt x="21594" y="18142"/>
                  </a:cubicBezTo>
                  <a:cubicBezTo>
                    <a:pt x="21629" y="18142"/>
                    <a:pt x="21675" y="18183"/>
                    <a:pt x="21721" y="18183"/>
                  </a:cubicBezTo>
                  <a:cubicBezTo>
                    <a:pt x="21764" y="18225"/>
                    <a:pt x="21797" y="18286"/>
                    <a:pt x="21876" y="18286"/>
                  </a:cubicBezTo>
                  <a:cubicBezTo>
                    <a:pt x="21888" y="18286"/>
                    <a:pt x="21902" y="18284"/>
                    <a:pt x="21917" y="18281"/>
                  </a:cubicBezTo>
                  <a:cubicBezTo>
                    <a:pt x="21893" y="18220"/>
                    <a:pt x="21844" y="18159"/>
                    <a:pt x="21770" y="18134"/>
                  </a:cubicBezTo>
                  <a:lnTo>
                    <a:pt x="20913" y="17559"/>
                  </a:lnTo>
                  <a:cubicBezTo>
                    <a:pt x="20827" y="17510"/>
                    <a:pt x="20754" y="17424"/>
                    <a:pt x="20705" y="17338"/>
                  </a:cubicBezTo>
                  <a:cubicBezTo>
                    <a:pt x="20521" y="17069"/>
                    <a:pt x="20228" y="16898"/>
                    <a:pt x="20093" y="16604"/>
                  </a:cubicBezTo>
                  <a:cubicBezTo>
                    <a:pt x="20056" y="16567"/>
                    <a:pt x="20056" y="16494"/>
                    <a:pt x="19995" y="16481"/>
                  </a:cubicBezTo>
                  <a:cubicBezTo>
                    <a:pt x="19958" y="16347"/>
                    <a:pt x="19909" y="16224"/>
                    <a:pt x="19860" y="16102"/>
                  </a:cubicBezTo>
                  <a:cubicBezTo>
                    <a:pt x="19872" y="16053"/>
                    <a:pt x="19860" y="16004"/>
                    <a:pt x="19811" y="15979"/>
                  </a:cubicBezTo>
                  <a:cubicBezTo>
                    <a:pt x="19801" y="15972"/>
                    <a:pt x="19792" y="15969"/>
                    <a:pt x="19783" y="15969"/>
                  </a:cubicBezTo>
                  <a:cubicBezTo>
                    <a:pt x="19762" y="15969"/>
                    <a:pt x="19747" y="15990"/>
                    <a:pt x="19738" y="16016"/>
                  </a:cubicBezTo>
                  <a:cubicBezTo>
                    <a:pt x="19733" y="16017"/>
                    <a:pt x="19728" y="16018"/>
                    <a:pt x="19723" y="16018"/>
                  </a:cubicBezTo>
                  <a:cubicBezTo>
                    <a:pt x="19697" y="16018"/>
                    <a:pt x="19669" y="16004"/>
                    <a:pt x="19646" y="16004"/>
                  </a:cubicBezTo>
                  <a:cubicBezTo>
                    <a:pt x="19628" y="16004"/>
                    <a:pt x="19613" y="16012"/>
                    <a:pt x="19603" y="16040"/>
                  </a:cubicBezTo>
                  <a:cubicBezTo>
                    <a:pt x="19597" y="16094"/>
                    <a:pt x="19583" y="16116"/>
                    <a:pt x="19568" y="16116"/>
                  </a:cubicBezTo>
                  <a:cubicBezTo>
                    <a:pt x="19552" y="16116"/>
                    <a:pt x="19536" y="16091"/>
                    <a:pt x="19530" y="16053"/>
                  </a:cubicBezTo>
                  <a:cubicBezTo>
                    <a:pt x="19493" y="15820"/>
                    <a:pt x="19297" y="15673"/>
                    <a:pt x="19260" y="15428"/>
                  </a:cubicBezTo>
                  <a:cubicBezTo>
                    <a:pt x="19211" y="15171"/>
                    <a:pt x="19126" y="14926"/>
                    <a:pt x="18991" y="14706"/>
                  </a:cubicBezTo>
                  <a:cubicBezTo>
                    <a:pt x="18991" y="14645"/>
                    <a:pt x="18966" y="14583"/>
                    <a:pt x="18905" y="14547"/>
                  </a:cubicBezTo>
                  <a:cubicBezTo>
                    <a:pt x="18868" y="14461"/>
                    <a:pt x="18807" y="14400"/>
                    <a:pt x="18770" y="14314"/>
                  </a:cubicBezTo>
                  <a:cubicBezTo>
                    <a:pt x="18575" y="13898"/>
                    <a:pt x="18587" y="13420"/>
                    <a:pt x="18354" y="13016"/>
                  </a:cubicBezTo>
                  <a:lnTo>
                    <a:pt x="18354" y="12980"/>
                  </a:lnTo>
                  <a:cubicBezTo>
                    <a:pt x="18538" y="13077"/>
                    <a:pt x="18624" y="13286"/>
                    <a:pt x="18819" y="13371"/>
                  </a:cubicBezTo>
                  <a:cubicBezTo>
                    <a:pt x="18893" y="13445"/>
                    <a:pt x="18991" y="13482"/>
                    <a:pt x="19101" y="13482"/>
                  </a:cubicBezTo>
                  <a:cubicBezTo>
                    <a:pt x="19040" y="13408"/>
                    <a:pt x="18954" y="13359"/>
                    <a:pt x="18868" y="13310"/>
                  </a:cubicBezTo>
                  <a:lnTo>
                    <a:pt x="18403" y="12833"/>
                  </a:lnTo>
                  <a:cubicBezTo>
                    <a:pt x="18330" y="12637"/>
                    <a:pt x="18122" y="12514"/>
                    <a:pt x="18097" y="12282"/>
                  </a:cubicBezTo>
                  <a:cubicBezTo>
                    <a:pt x="18085" y="12196"/>
                    <a:pt x="18060" y="12110"/>
                    <a:pt x="17938" y="12110"/>
                  </a:cubicBezTo>
                  <a:cubicBezTo>
                    <a:pt x="17938" y="12220"/>
                    <a:pt x="18097" y="12294"/>
                    <a:pt x="17938" y="12404"/>
                  </a:cubicBezTo>
                  <a:cubicBezTo>
                    <a:pt x="17889" y="12441"/>
                    <a:pt x="17950" y="12514"/>
                    <a:pt x="18011" y="12551"/>
                  </a:cubicBezTo>
                  <a:cubicBezTo>
                    <a:pt x="18109" y="12759"/>
                    <a:pt x="18195" y="12955"/>
                    <a:pt x="18268" y="13163"/>
                  </a:cubicBezTo>
                  <a:cubicBezTo>
                    <a:pt x="18330" y="13335"/>
                    <a:pt x="18281" y="13506"/>
                    <a:pt x="18366" y="13665"/>
                  </a:cubicBezTo>
                  <a:cubicBezTo>
                    <a:pt x="18377" y="13662"/>
                    <a:pt x="18388" y="13661"/>
                    <a:pt x="18397" y="13661"/>
                  </a:cubicBezTo>
                  <a:cubicBezTo>
                    <a:pt x="18429" y="13661"/>
                    <a:pt x="18449" y="13679"/>
                    <a:pt x="18440" y="13726"/>
                  </a:cubicBezTo>
                  <a:cubicBezTo>
                    <a:pt x="18403" y="13971"/>
                    <a:pt x="18513" y="14179"/>
                    <a:pt x="18587" y="14388"/>
                  </a:cubicBezTo>
                  <a:cubicBezTo>
                    <a:pt x="18660" y="14596"/>
                    <a:pt x="18562" y="14792"/>
                    <a:pt x="18660" y="14975"/>
                  </a:cubicBezTo>
                  <a:lnTo>
                    <a:pt x="18660" y="15110"/>
                  </a:lnTo>
                  <a:cubicBezTo>
                    <a:pt x="18526" y="15367"/>
                    <a:pt x="18624" y="15673"/>
                    <a:pt x="18489" y="15930"/>
                  </a:cubicBezTo>
                  <a:cubicBezTo>
                    <a:pt x="18428" y="15992"/>
                    <a:pt x="18403" y="16065"/>
                    <a:pt x="18403" y="16151"/>
                  </a:cubicBezTo>
                  <a:lnTo>
                    <a:pt x="18305" y="16273"/>
                  </a:lnTo>
                  <a:lnTo>
                    <a:pt x="18232" y="16322"/>
                  </a:lnTo>
                  <a:cubicBezTo>
                    <a:pt x="18171" y="16445"/>
                    <a:pt x="18109" y="16555"/>
                    <a:pt x="18060" y="16677"/>
                  </a:cubicBezTo>
                  <a:cubicBezTo>
                    <a:pt x="17975" y="16922"/>
                    <a:pt x="17779" y="17130"/>
                    <a:pt x="17522" y="17228"/>
                  </a:cubicBezTo>
                  <a:cubicBezTo>
                    <a:pt x="17448" y="17228"/>
                    <a:pt x="17448" y="17130"/>
                    <a:pt x="17387" y="17106"/>
                  </a:cubicBezTo>
                  <a:cubicBezTo>
                    <a:pt x="17368" y="17096"/>
                    <a:pt x="17347" y="17090"/>
                    <a:pt x="17330" y="17090"/>
                  </a:cubicBezTo>
                  <a:cubicBezTo>
                    <a:pt x="17303" y="17090"/>
                    <a:pt x="17286" y="17105"/>
                    <a:pt x="17301" y="17142"/>
                  </a:cubicBezTo>
                  <a:cubicBezTo>
                    <a:pt x="17349" y="17261"/>
                    <a:pt x="17299" y="17278"/>
                    <a:pt x="17241" y="17278"/>
                  </a:cubicBezTo>
                  <a:cubicBezTo>
                    <a:pt x="17219" y="17278"/>
                    <a:pt x="17197" y="17275"/>
                    <a:pt x="17177" y="17275"/>
                  </a:cubicBezTo>
                  <a:cubicBezTo>
                    <a:pt x="17169" y="17275"/>
                    <a:pt x="17161" y="17276"/>
                    <a:pt x="17154" y="17277"/>
                  </a:cubicBezTo>
                  <a:cubicBezTo>
                    <a:pt x="17130" y="17286"/>
                    <a:pt x="17108" y="17291"/>
                    <a:pt x="17090" y="17291"/>
                  </a:cubicBezTo>
                  <a:cubicBezTo>
                    <a:pt x="17031" y="17291"/>
                    <a:pt x="17001" y="17247"/>
                    <a:pt x="17020" y="17155"/>
                  </a:cubicBezTo>
                  <a:cubicBezTo>
                    <a:pt x="17179" y="17045"/>
                    <a:pt x="17387" y="16983"/>
                    <a:pt x="17387" y="16726"/>
                  </a:cubicBezTo>
                  <a:cubicBezTo>
                    <a:pt x="17387" y="16689"/>
                    <a:pt x="17460" y="16665"/>
                    <a:pt x="17497" y="16628"/>
                  </a:cubicBezTo>
                  <a:cubicBezTo>
                    <a:pt x="17718" y="16273"/>
                    <a:pt x="17693" y="15845"/>
                    <a:pt x="17840" y="15465"/>
                  </a:cubicBezTo>
                  <a:cubicBezTo>
                    <a:pt x="17840" y="15441"/>
                    <a:pt x="17840" y="15416"/>
                    <a:pt x="17840" y="15404"/>
                  </a:cubicBezTo>
                  <a:cubicBezTo>
                    <a:pt x="17840" y="15367"/>
                    <a:pt x="17840" y="15318"/>
                    <a:pt x="17791" y="15318"/>
                  </a:cubicBezTo>
                  <a:cubicBezTo>
                    <a:pt x="17786" y="15316"/>
                    <a:pt x="17781" y="15316"/>
                    <a:pt x="17777" y="15316"/>
                  </a:cubicBezTo>
                  <a:cubicBezTo>
                    <a:pt x="17745" y="15316"/>
                    <a:pt x="17716" y="15349"/>
                    <a:pt x="17705" y="15392"/>
                  </a:cubicBezTo>
                  <a:cubicBezTo>
                    <a:pt x="17656" y="15783"/>
                    <a:pt x="17571" y="16163"/>
                    <a:pt x="17436" y="16530"/>
                  </a:cubicBezTo>
                  <a:cubicBezTo>
                    <a:pt x="17289" y="16726"/>
                    <a:pt x="17191" y="16971"/>
                    <a:pt x="16958" y="17093"/>
                  </a:cubicBezTo>
                  <a:cubicBezTo>
                    <a:pt x="16860" y="17142"/>
                    <a:pt x="16775" y="17204"/>
                    <a:pt x="16689" y="17277"/>
                  </a:cubicBezTo>
                  <a:cubicBezTo>
                    <a:pt x="16591" y="17400"/>
                    <a:pt x="16444" y="17473"/>
                    <a:pt x="16285" y="17473"/>
                  </a:cubicBezTo>
                  <a:cubicBezTo>
                    <a:pt x="16270" y="17473"/>
                    <a:pt x="16256" y="17474"/>
                    <a:pt x="16241" y="17474"/>
                  </a:cubicBezTo>
                  <a:cubicBezTo>
                    <a:pt x="16183" y="17474"/>
                    <a:pt x="16128" y="17466"/>
                    <a:pt x="16089" y="17387"/>
                  </a:cubicBezTo>
                  <a:cubicBezTo>
                    <a:pt x="16052" y="17302"/>
                    <a:pt x="16077" y="17204"/>
                    <a:pt x="16163" y="17167"/>
                  </a:cubicBezTo>
                  <a:cubicBezTo>
                    <a:pt x="16260" y="17093"/>
                    <a:pt x="16334" y="17020"/>
                    <a:pt x="16407" y="16934"/>
                  </a:cubicBezTo>
                  <a:cubicBezTo>
                    <a:pt x="16481" y="16861"/>
                    <a:pt x="16591" y="16824"/>
                    <a:pt x="16628" y="16714"/>
                  </a:cubicBezTo>
                  <a:lnTo>
                    <a:pt x="16665" y="16628"/>
                  </a:lnTo>
                  <a:lnTo>
                    <a:pt x="16848" y="16200"/>
                  </a:lnTo>
                  <a:cubicBezTo>
                    <a:pt x="16909" y="16053"/>
                    <a:pt x="16971" y="15918"/>
                    <a:pt x="17044" y="15783"/>
                  </a:cubicBezTo>
                  <a:cubicBezTo>
                    <a:pt x="17191" y="15490"/>
                    <a:pt x="17191" y="15490"/>
                    <a:pt x="17142" y="15379"/>
                  </a:cubicBezTo>
                  <a:lnTo>
                    <a:pt x="17142" y="15379"/>
                  </a:lnTo>
                  <a:cubicBezTo>
                    <a:pt x="16897" y="15722"/>
                    <a:pt x="16836" y="16151"/>
                    <a:pt x="16567" y="16469"/>
                  </a:cubicBezTo>
                  <a:cubicBezTo>
                    <a:pt x="16273" y="16775"/>
                    <a:pt x="15930" y="17020"/>
                    <a:pt x="15538" y="17179"/>
                  </a:cubicBezTo>
                  <a:cubicBezTo>
                    <a:pt x="15428" y="17179"/>
                    <a:pt x="15318" y="17167"/>
                    <a:pt x="15293" y="17045"/>
                  </a:cubicBezTo>
                  <a:cubicBezTo>
                    <a:pt x="15269" y="16934"/>
                    <a:pt x="15318" y="16812"/>
                    <a:pt x="15416" y="16738"/>
                  </a:cubicBezTo>
                  <a:cubicBezTo>
                    <a:pt x="15648" y="16506"/>
                    <a:pt x="15991" y="16347"/>
                    <a:pt x="16003" y="15943"/>
                  </a:cubicBezTo>
                  <a:cubicBezTo>
                    <a:pt x="16016" y="15820"/>
                    <a:pt x="16065" y="15698"/>
                    <a:pt x="16150" y="15587"/>
                  </a:cubicBezTo>
                  <a:cubicBezTo>
                    <a:pt x="16273" y="15490"/>
                    <a:pt x="16383" y="15355"/>
                    <a:pt x="16456" y="15208"/>
                  </a:cubicBezTo>
                  <a:cubicBezTo>
                    <a:pt x="16567" y="15171"/>
                    <a:pt x="16665" y="15085"/>
                    <a:pt x="16714" y="14975"/>
                  </a:cubicBezTo>
                  <a:cubicBezTo>
                    <a:pt x="16750" y="14951"/>
                    <a:pt x="16824" y="14914"/>
                    <a:pt x="16762" y="14853"/>
                  </a:cubicBezTo>
                  <a:cubicBezTo>
                    <a:pt x="16750" y="14843"/>
                    <a:pt x="16739" y="14838"/>
                    <a:pt x="16730" y="14838"/>
                  </a:cubicBezTo>
                  <a:cubicBezTo>
                    <a:pt x="16696" y="14838"/>
                    <a:pt x="16684" y="14900"/>
                    <a:pt x="16665" y="14939"/>
                  </a:cubicBezTo>
                  <a:lnTo>
                    <a:pt x="16493" y="15110"/>
                  </a:lnTo>
                  <a:cubicBezTo>
                    <a:pt x="16474" y="15091"/>
                    <a:pt x="16459" y="15084"/>
                    <a:pt x="16446" y="15084"/>
                  </a:cubicBezTo>
                  <a:cubicBezTo>
                    <a:pt x="16417" y="15084"/>
                    <a:pt x="16400" y="15121"/>
                    <a:pt x="16383" y="15147"/>
                  </a:cubicBezTo>
                  <a:cubicBezTo>
                    <a:pt x="16285" y="15281"/>
                    <a:pt x="16187" y="15404"/>
                    <a:pt x="16101" y="15538"/>
                  </a:cubicBezTo>
                  <a:cubicBezTo>
                    <a:pt x="15918" y="15673"/>
                    <a:pt x="15942" y="15906"/>
                    <a:pt x="15844" y="16077"/>
                  </a:cubicBezTo>
                  <a:cubicBezTo>
                    <a:pt x="15805" y="16148"/>
                    <a:pt x="15781" y="16234"/>
                    <a:pt x="15729" y="16234"/>
                  </a:cubicBezTo>
                  <a:cubicBezTo>
                    <a:pt x="15701" y="16234"/>
                    <a:pt x="15664" y="16208"/>
                    <a:pt x="15612" y="16138"/>
                  </a:cubicBezTo>
                  <a:cubicBezTo>
                    <a:pt x="15587" y="16108"/>
                    <a:pt x="15556" y="16096"/>
                    <a:pt x="15523" y="16096"/>
                  </a:cubicBezTo>
                  <a:cubicBezTo>
                    <a:pt x="15489" y="16096"/>
                    <a:pt x="15452" y="16108"/>
                    <a:pt x="15416" y="16126"/>
                  </a:cubicBezTo>
                  <a:cubicBezTo>
                    <a:pt x="15465" y="16212"/>
                    <a:pt x="15661" y="16212"/>
                    <a:pt x="15538" y="16371"/>
                  </a:cubicBezTo>
                  <a:cubicBezTo>
                    <a:pt x="15465" y="16445"/>
                    <a:pt x="15342" y="16420"/>
                    <a:pt x="15269" y="16481"/>
                  </a:cubicBezTo>
                  <a:lnTo>
                    <a:pt x="15183" y="16371"/>
                  </a:lnTo>
                  <a:cubicBezTo>
                    <a:pt x="15159" y="16347"/>
                    <a:pt x="15134" y="16310"/>
                    <a:pt x="15146" y="16273"/>
                  </a:cubicBezTo>
                  <a:cubicBezTo>
                    <a:pt x="15183" y="16261"/>
                    <a:pt x="15195" y="16236"/>
                    <a:pt x="15195" y="16212"/>
                  </a:cubicBezTo>
                  <a:cubicBezTo>
                    <a:pt x="15183" y="16138"/>
                    <a:pt x="15183" y="16077"/>
                    <a:pt x="15220" y="16016"/>
                  </a:cubicBezTo>
                  <a:cubicBezTo>
                    <a:pt x="15220" y="16004"/>
                    <a:pt x="15220" y="15992"/>
                    <a:pt x="15220" y="15979"/>
                  </a:cubicBezTo>
                  <a:cubicBezTo>
                    <a:pt x="15232" y="15967"/>
                    <a:pt x="15256" y="15943"/>
                    <a:pt x="15281" y="15943"/>
                  </a:cubicBezTo>
                  <a:lnTo>
                    <a:pt x="15354" y="15820"/>
                  </a:lnTo>
                  <a:cubicBezTo>
                    <a:pt x="15367" y="15808"/>
                    <a:pt x="15367" y="15808"/>
                    <a:pt x="15379" y="15796"/>
                  </a:cubicBezTo>
                  <a:cubicBezTo>
                    <a:pt x="15391" y="15771"/>
                    <a:pt x="15403" y="15747"/>
                    <a:pt x="15416" y="15722"/>
                  </a:cubicBezTo>
                  <a:cubicBezTo>
                    <a:pt x="15428" y="15685"/>
                    <a:pt x="15452" y="15661"/>
                    <a:pt x="15477" y="15624"/>
                  </a:cubicBezTo>
                  <a:cubicBezTo>
                    <a:pt x="15477" y="15612"/>
                    <a:pt x="15477" y="15600"/>
                    <a:pt x="15489" y="15587"/>
                  </a:cubicBezTo>
                  <a:cubicBezTo>
                    <a:pt x="15550" y="15477"/>
                    <a:pt x="15599" y="15355"/>
                    <a:pt x="15636" y="15232"/>
                  </a:cubicBezTo>
                  <a:cubicBezTo>
                    <a:pt x="15758" y="15098"/>
                    <a:pt x="15856" y="14939"/>
                    <a:pt x="16052" y="14890"/>
                  </a:cubicBezTo>
                  <a:cubicBezTo>
                    <a:pt x="16077" y="14890"/>
                    <a:pt x="16138" y="14853"/>
                    <a:pt x="16089" y="14804"/>
                  </a:cubicBezTo>
                  <a:cubicBezTo>
                    <a:pt x="16051" y="14766"/>
                    <a:pt x="16050" y="14735"/>
                    <a:pt x="16011" y="14735"/>
                  </a:cubicBezTo>
                  <a:cubicBezTo>
                    <a:pt x="15999" y="14735"/>
                    <a:pt x="15985" y="14737"/>
                    <a:pt x="15967" y="14743"/>
                  </a:cubicBezTo>
                  <a:cubicBezTo>
                    <a:pt x="15893" y="14767"/>
                    <a:pt x="15820" y="14816"/>
                    <a:pt x="15771" y="14877"/>
                  </a:cubicBezTo>
                  <a:cubicBezTo>
                    <a:pt x="15795" y="14792"/>
                    <a:pt x="15820" y="14718"/>
                    <a:pt x="15844" y="14632"/>
                  </a:cubicBezTo>
                  <a:cubicBezTo>
                    <a:pt x="16016" y="14461"/>
                    <a:pt x="16089" y="14204"/>
                    <a:pt x="16028" y="13971"/>
                  </a:cubicBezTo>
                  <a:cubicBezTo>
                    <a:pt x="16028" y="13935"/>
                    <a:pt x="15991" y="13910"/>
                    <a:pt x="15967" y="13886"/>
                  </a:cubicBezTo>
                  <a:cubicBezTo>
                    <a:pt x="15967" y="13824"/>
                    <a:pt x="15942" y="13775"/>
                    <a:pt x="15893" y="13739"/>
                  </a:cubicBezTo>
                  <a:cubicBezTo>
                    <a:pt x="15538" y="13396"/>
                    <a:pt x="15134" y="13090"/>
                    <a:pt x="14840" y="12673"/>
                  </a:cubicBezTo>
                  <a:lnTo>
                    <a:pt x="14877" y="12600"/>
                  </a:lnTo>
                  <a:cubicBezTo>
                    <a:pt x="14950" y="12563"/>
                    <a:pt x="14889" y="12539"/>
                    <a:pt x="14877" y="12502"/>
                  </a:cubicBezTo>
                  <a:cubicBezTo>
                    <a:pt x="14779" y="12502"/>
                    <a:pt x="14710" y="12386"/>
                    <a:pt x="14601" y="12386"/>
                  </a:cubicBezTo>
                  <a:cubicBezTo>
                    <a:pt x="14588" y="12386"/>
                    <a:pt x="14574" y="12388"/>
                    <a:pt x="14559" y="12392"/>
                  </a:cubicBezTo>
                  <a:cubicBezTo>
                    <a:pt x="14583" y="12453"/>
                    <a:pt x="14644" y="12502"/>
                    <a:pt x="14705" y="12514"/>
                  </a:cubicBezTo>
                  <a:lnTo>
                    <a:pt x="14669" y="12526"/>
                  </a:lnTo>
                  <a:lnTo>
                    <a:pt x="14632" y="12526"/>
                  </a:lnTo>
                  <a:cubicBezTo>
                    <a:pt x="14608" y="12526"/>
                    <a:pt x="14583" y="12526"/>
                    <a:pt x="14559" y="12539"/>
                  </a:cubicBezTo>
                  <a:cubicBezTo>
                    <a:pt x="14473" y="12453"/>
                    <a:pt x="14424" y="12355"/>
                    <a:pt x="14412" y="12245"/>
                  </a:cubicBezTo>
                  <a:lnTo>
                    <a:pt x="14412" y="12245"/>
                  </a:lnTo>
                  <a:cubicBezTo>
                    <a:pt x="14422" y="12247"/>
                    <a:pt x="14433" y="12248"/>
                    <a:pt x="14444" y="12248"/>
                  </a:cubicBezTo>
                  <a:cubicBezTo>
                    <a:pt x="14497" y="12248"/>
                    <a:pt x="14553" y="12224"/>
                    <a:pt x="14583" y="12184"/>
                  </a:cubicBezTo>
                  <a:lnTo>
                    <a:pt x="14754" y="12343"/>
                  </a:lnTo>
                  <a:cubicBezTo>
                    <a:pt x="14780" y="12368"/>
                    <a:pt x="14805" y="12406"/>
                    <a:pt x="14839" y="12406"/>
                  </a:cubicBezTo>
                  <a:cubicBezTo>
                    <a:pt x="14854" y="12406"/>
                    <a:pt x="14870" y="12398"/>
                    <a:pt x="14889" y="12380"/>
                  </a:cubicBezTo>
                  <a:lnTo>
                    <a:pt x="14803" y="12306"/>
                  </a:lnTo>
                  <a:cubicBezTo>
                    <a:pt x="14595" y="12110"/>
                    <a:pt x="14559" y="11804"/>
                    <a:pt x="14363" y="11608"/>
                  </a:cubicBezTo>
                  <a:lnTo>
                    <a:pt x="14363" y="11608"/>
                  </a:lnTo>
                  <a:cubicBezTo>
                    <a:pt x="14363" y="11694"/>
                    <a:pt x="14387" y="11780"/>
                    <a:pt x="14424" y="11853"/>
                  </a:cubicBezTo>
                  <a:cubicBezTo>
                    <a:pt x="14461" y="11939"/>
                    <a:pt x="14497" y="12024"/>
                    <a:pt x="14534" y="12110"/>
                  </a:cubicBezTo>
                  <a:cubicBezTo>
                    <a:pt x="14424" y="12098"/>
                    <a:pt x="14326" y="12012"/>
                    <a:pt x="14289" y="11902"/>
                  </a:cubicBezTo>
                  <a:cubicBezTo>
                    <a:pt x="14203" y="11596"/>
                    <a:pt x="13995" y="11339"/>
                    <a:pt x="13885" y="11033"/>
                  </a:cubicBezTo>
                  <a:cubicBezTo>
                    <a:pt x="13861" y="10984"/>
                    <a:pt x="13848" y="10910"/>
                    <a:pt x="13763" y="10910"/>
                  </a:cubicBezTo>
                  <a:cubicBezTo>
                    <a:pt x="13677" y="10910"/>
                    <a:pt x="13763" y="11020"/>
                    <a:pt x="13677" y="11033"/>
                  </a:cubicBezTo>
                  <a:cubicBezTo>
                    <a:pt x="13604" y="10935"/>
                    <a:pt x="13555" y="10825"/>
                    <a:pt x="13555" y="10702"/>
                  </a:cubicBezTo>
                  <a:lnTo>
                    <a:pt x="13555" y="10702"/>
                  </a:lnTo>
                  <a:cubicBezTo>
                    <a:pt x="13573" y="10702"/>
                    <a:pt x="13605" y="10723"/>
                    <a:pt x="13625" y="10723"/>
                  </a:cubicBezTo>
                  <a:cubicBezTo>
                    <a:pt x="13632" y="10723"/>
                    <a:pt x="13637" y="10721"/>
                    <a:pt x="13640" y="10714"/>
                  </a:cubicBezTo>
                  <a:cubicBezTo>
                    <a:pt x="13665" y="10641"/>
                    <a:pt x="13591" y="10629"/>
                    <a:pt x="13555" y="10592"/>
                  </a:cubicBezTo>
                  <a:cubicBezTo>
                    <a:pt x="13493" y="10482"/>
                    <a:pt x="13481" y="10323"/>
                    <a:pt x="13297" y="10323"/>
                  </a:cubicBezTo>
                  <a:cubicBezTo>
                    <a:pt x="13297" y="10200"/>
                    <a:pt x="13334" y="10041"/>
                    <a:pt x="13273" y="9943"/>
                  </a:cubicBezTo>
                  <a:cubicBezTo>
                    <a:pt x="13151" y="9735"/>
                    <a:pt x="13138" y="9490"/>
                    <a:pt x="13248" y="9270"/>
                  </a:cubicBezTo>
                  <a:cubicBezTo>
                    <a:pt x="13322" y="9074"/>
                    <a:pt x="13432" y="8890"/>
                    <a:pt x="13591" y="8743"/>
                  </a:cubicBezTo>
                  <a:cubicBezTo>
                    <a:pt x="13628" y="8731"/>
                    <a:pt x="13726" y="8719"/>
                    <a:pt x="13677" y="8694"/>
                  </a:cubicBezTo>
                  <a:cubicBezTo>
                    <a:pt x="13481" y="8572"/>
                    <a:pt x="13653" y="8547"/>
                    <a:pt x="13701" y="8486"/>
                  </a:cubicBezTo>
                  <a:cubicBezTo>
                    <a:pt x="13775" y="8437"/>
                    <a:pt x="13848" y="8388"/>
                    <a:pt x="13934" y="8351"/>
                  </a:cubicBezTo>
                  <a:cubicBezTo>
                    <a:pt x="14044" y="8278"/>
                    <a:pt x="14216" y="8266"/>
                    <a:pt x="14240" y="8082"/>
                  </a:cubicBezTo>
                  <a:cubicBezTo>
                    <a:pt x="14265" y="8045"/>
                    <a:pt x="14265" y="7996"/>
                    <a:pt x="14240" y="7959"/>
                  </a:cubicBezTo>
                  <a:cubicBezTo>
                    <a:pt x="14375" y="7739"/>
                    <a:pt x="14620" y="7702"/>
                    <a:pt x="14803" y="7555"/>
                  </a:cubicBezTo>
                  <a:cubicBezTo>
                    <a:pt x="14774" y="7531"/>
                    <a:pt x="14746" y="7522"/>
                    <a:pt x="14719" y="7522"/>
                  </a:cubicBezTo>
                  <a:cubicBezTo>
                    <a:pt x="14678" y="7522"/>
                    <a:pt x="14639" y="7541"/>
                    <a:pt x="14595" y="7555"/>
                  </a:cubicBezTo>
                  <a:cubicBezTo>
                    <a:pt x="14579" y="7565"/>
                    <a:pt x="14565" y="7570"/>
                    <a:pt x="14554" y="7570"/>
                  </a:cubicBezTo>
                  <a:cubicBezTo>
                    <a:pt x="14523" y="7570"/>
                    <a:pt x="14510" y="7536"/>
                    <a:pt x="14510" y="7482"/>
                  </a:cubicBezTo>
                  <a:lnTo>
                    <a:pt x="14681" y="7274"/>
                  </a:lnTo>
                  <a:cubicBezTo>
                    <a:pt x="14840" y="7115"/>
                    <a:pt x="15024" y="6980"/>
                    <a:pt x="15220" y="6870"/>
                  </a:cubicBezTo>
                  <a:cubicBezTo>
                    <a:pt x="15342" y="6796"/>
                    <a:pt x="15477" y="6698"/>
                    <a:pt x="15599" y="6600"/>
                  </a:cubicBezTo>
                  <a:cubicBezTo>
                    <a:pt x="15648" y="6551"/>
                    <a:pt x="15734" y="6490"/>
                    <a:pt x="15636" y="6417"/>
                  </a:cubicBezTo>
                  <a:lnTo>
                    <a:pt x="15636" y="6356"/>
                  </a:lnTo>
                  <a:cubicBezTo>
                    <a:pt x="15636" y="6343"/>
                    <a:pt x="15661" y="6331"/>
                    <a:pt x="15673" y="6319"/>
                  </a:cubicBezTo>
                  <a:lnTo>
                    <a:pt x="15844" y="6221"/>
                  </a:lnTo>
                  <a:cubicBezTo>
                    <a:pt x="15942" y="6209"/>
                    <a:pt x="16028" y="6147"/>
                    <a:pt x="16065" y="6049"/>
                  </a:cubicBezTo>
                  <a:lnTo>
                    <a:pt x="16065" y="6049"/>
                  </a:lnTo>
                  <a:cubicBezTo>
                    <a:pt x="15967" y="6062"/>
                    <a:pt x="15869" y="6111"/>
                    <a:pt x="15795" y="6184"/>
                  </a:cubicBezTo>
                  <a:cubicBezTo>
                    <a:pt x="15697" y="6123"/>
                    <a:pt x="15783" y="6074"/>
                    <a:pt x="15807" y="6025"/>
                  </a:cubicBezTo>
                  <a:cubicBezTo>
                    <a:pt x="15893" y="5903"/>
                    <a:pt x="16003" y="5805"/>
                    <a:pt x="16114" y="5707"/>
                  </a:cubicBezTo>
                  <a:cubicBezTo>
                    <a:pt x="16236" y="5694"/>
                    <a:pt x="16346" y="5658"/>
                    <a:pt x="16456" y="5609"/>
                  </a:cubicBezTo>
                  <a:lnTo>
                    <a:pt x="16603" y="5535"/>
                  </a:lnTo>
                  <a:lnTo>
                    <a:pt x="16726" y="5474"/>
                  </a:lnTo>
                  <a:cubicBezTo>
                    <a:pt x="16836" y="5437"/>
                    <a:pt x="16934" y="5364"/>
                    <a:pt x="17032" y="5266"/>
                  </a:cubicBezTo>
                  <a:lnTo>
                    <a:pt x="16983" y="5217"/>
                  </a:lnTo>
                  <a:lnTo>
                    <a:pt x="16677" y="5437"/>
                  </a:lnTo>
                  <a:lnTo>
                    <a:pt x="16567" y="5486"/>
                  </a:lnTo>
                  <a:lnTo>
                    <a:pt x="16432" y="5535"/>
                  </a:lnTo>
                  <a:lnTo>
                    <a:pt x="16346" y="5523"/>
                  </a:lnTo>
                  <a:cubicBezTo>
                    <a:pt x="16567" y="5364"/>
                    <a:pt x="16750" y="5156"/>
                    <a:pt x="16909" y="4923"/>
                  </a:cubicBezTo>
                  <a:cubicBezTo>
                    <a:pt x="17081" y="4801"/>
                    <a:pt x="17228" y="4617"/>
                    <a:pt x="17301" y="4409"/>
                  </a:cubicBezTo>
                  <a:cubicBezTo>
                    <a:pt x="17583" y="4164"/>
                    <a:pt x="17852" y="3895"/>
                    <a:pt x="18097" y="3613"/>
                  </a:cubicBezTo>
                  <a:cubicBezTo>
                    <a:pt x="18195" y="3478"/>
                    <a:pt x="18342" y="3368"/>
                    <a:pt x="18379" y="3184"/>
                  </a:cubicBezTo>
                  <a:lnTo>
                    <a:pt x="18464" y="3050"/>
                  </a:lnTo>
                  <a:cubicBezTo>
                    <a:pt x="18624" y="2707"/>
                    <a:pt x="18844" y="2388"/>
                    <a:pt x="19101" y="2095"/>
                  </a:cubicBezTo>
                  <a:cubicBezTo>
                    <a:pt x="19211" y="1984"/>
                    <a:pt x="19370" y="1935"/>
                    <a:pt x="19456" y="1789"/>
                  </a:cubicBezTo>
                  <a:cubicBezTo>
                    <a:pt x="19493" y="1752"/>
                    <a:pt x="19530" y="1715"/>
                    <a:pt x="19456" y="1678"/>
                  </a:cubicBezTo>
                  <a:cubicBezTo>
                    <a:pt x="19407" y="1666"/>
                    <a:pt x="19383" y="1593"/>
                    <a:pt x="19419" y="1556"/>
                  </a:cubicBezTo>
                  <a:cubicBezTo>
                    <a:pt x="19505" y="1397"/>
                    <a:pt x="19456" y="1262"/>
                    <a:pt x="19432" y="1115"/>
                  </a:cubicBezTo>
                  <a:cubicBezTo>
                    <a:pt x="19419" y="1029"/>
                    <a:pt x="19407" y="931"/>
                    <a:pt x="19407" y="834"/>
                  </a:cubicBezTo>
                  <a:cubicBezTo>
                    <a:pt x="19407" y="821"/>
                    <a:pt x="19407" y="797"/>
                    <a:pt x="19407" y="772"/>
                  </a:cubicBezTo>
                  <a:cubicBezTo>
                    <a:pt x="19407" y="723"/>
                    <a:pt x="19432" y="687"/>
                    <a:pt x="19456" y="638"/>
                  </a:cubicBezTo>
                  <a:lnTo>
                    <a:pt x="19334" y="417"/>
                  </a:lnTo>
                  <a:cubicBezTo>
                    <a:pt x="19309" y="442"/>
                    <a:pt x="19297" y="454"/>
                    <a:pt x="19297" y="478"/>
                  </a:cubicBezTo>
                  <a:cubicBezTo>
                    <a:pt x="19272" y="429"/>
                    <a:pt x="19260" y="368"/>
                    <a:pt x="19236" y="319"/>
                  </a:cubicBezTo>
                  <a:cubicBezTo>
                    <a:pt x="19272" y="221"/>
                    <a:pt x="19126" y="99"/>
                    <a:pt x="191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5067;p36">
              <a:extLst>
                <a:ext uri="{FF2B5EF4-FFF2-40B4-BE49-F238E27FC236}">
                  <a16:creationId xmlns:a16="http://schemas.microsoft.com/office/drawing/2014/main" id="{3DA59A58-CEF1-31CF-E768-19AF9670E654}"/>
                </a:ext>
              </a:extLst>
            </p:cNvPr>
            <p:cNvSpPr/>
            <p:nvPr/>
          </p:nvSpPr>
          <p:spPr>
            <a:xfrm>
              <a:off x="6389800" y="789700"/>
              <a:ext cx="284375" cy="217725"/>
            </a:xfrm>
            <a:custGeom>
              <a:avLst/>
              <a:gdLst/>
              <a:ahLst/>
              <a:cxnLst/>
              <a:rect l="l" t="t" r="r" b="b"/>
              <a:pathLst>
                <a:path w="11375" h="8709" extrusionOk="0">
                  <a:moveTo>
                    <a:pt x="7391" y="911"/>
                  </a:moveTo>
                  <a:cubicBezTo>
                    <a:pt x="7405" y="911"/>
                    <a:pt x="7419" y="913"/>
                    <a:pt x="7432" y="916"/>
                  </a:cubicBezTo>
                  <a:lnTo>
                    <a:pt x="7445" y="916"/>
                  </a:lnTo>
                  <a:cubicBezTo>
                    <a:pt x="7432" y="953"/>
                    <a:pt x="7408" y="978"/>
                    <a:pt x="7371" y="1002"/>
                  </a:cubicBezTo>
                  <a:cubicBezTo>
                    <a:pt x="7371" y="990"/>
                    <a:pt x="7371" y="978"/>
                    <a:pt x="7359" y="978"/>
                  </a:cubicBezTo>
                  <a:cubicBezTo>
                    <a:pt x="7334" y="953"/>
                    <a:pt x="7298" y="941"/>
                    <a:pt x="7273" y="941"/>
                  </a:cubicBezTo>
                  <a:cubicBezTo>
                    <a:pt x="7309" y="923"/>
                    <a:pt x="7351" y="911"/>
                    <a:pt x="7391" y="911"/>
                  </a:cubicBezTo>
                  <a:close/>
                  <a:moveTo>
                    <a:pt x="8424" y="1051"/>
                  </a:moveTo>
                  <a:lnTo>
                    <a:pt x="8449" y="1088"/>
                  </a:lnTo>
                  <a:cubicBezTo>
                    <a:pt x="8436" y="1075"/>
                    <a:pt x="8424" y="1063"/>
                    <a:pt x="8424" y="1051"/>
                  </a:cubicBezTo>
                  <a:close/>
                  <a:moveTo>
                    <a:pt x="4469" y="1"/>
                  </a:moveTo>
                  <a:cubicBezTo>
                    <a:pt x="4331" y="1"/>
                    <a:pt x="4194" y="47"/>
                    <a:pt x="4078" y="133"/>
                  </a:cubicBezTo>
                  <a:cubicBezTo>
                    <a:pt x="4016" y="145"/>
                    <a:pt x="3943" y="157"/>
                    <a:pt x="3882" y="169"/>
                  </a:cubicBezTo>
                  <a:cubicBezTo>
                    <a:pt x="3906" y="145"/>
                    <a:pt x="3955" y="133"/>
                    <a:pt x="3894" y="84"/>
                  </a:cubicBezTo>
                  <a:lnTo>
                    <a:pt x="3894" y="84"/>
                  </a:lnTo>
                  <a:lnTo>
                    <a:pt x="3722" y="133"/>
                  </a:lnTo>
                  <a:cubicBezTo>
                    <a:pt x="3722" y="145"/>
                    <a:pt x="3722" y="145"/>
                    <a:pt x="3722" y="157"/>
                  </a:cubicBezTo>
                  <a:lnTo>
                    <a:pt x="3710" y="157"/>
                  </a:lnTo>
                  <a:cubicBezTo>
                    <a:pt x="3705" y="157"/>
                    <a:pt x="3700" y="156"/>
                    <a:pt x="3695" y="156"/>
                  </a:cubicBezTo>
                  <a:cubicBezTo>
                    <a:pt x="3585" y="156"/>
                    <a:pt x="3559" y="281"/>
                    <a:pt x="3465" y="304"/>
                  </a:cubicBezTo>
                  <a:cubicBezTo>
                    <a:pt x="3443" y="323"/>
                    <a:pt x="3418" y="328"/>
                    <a:pt x="3392" y="328"/>
                  </a:cubicBezTo>
                  <a:cubicBezTo>
                    <a:pt x="3362" y="328"/>
                    <a:pt x="3331" y="321"/>
                    <a:pt x="3300" y="321"/>
                  </a:cubicBezTo>
                  <a:cubicBezTo>
                    <a:pt x="3269" y="321"/>
                    <a:pt x="3238" y="328"/>
                    <a:pt x="3208" y="353"/>
                  </a:cubicBezTo>
                  <a:lnTo>
                    <a:pt x="3110" y="390"/>
                  </a:lnTo>
                  <a:cubicBezTo>
                    <a:pt x="2963" y="427"/>
                    <a:pt x="2829" y="488"/>
                    <a:pt x="2694" y="573"/>
                  </a:cubicBezTo>
                  <a:cubicBezTo>
                    <a:pt x="2572" y="586"/>
                    <a:pt x="2461" y="635"/>
                    <a:pt x="2376" y="720"/>
                  </a:cubicBezTo>
                  <a:cubicBezTo>
                    <a:pt x="2278" y="757"/>
                    <a:pt x="2192" y="818"/>
                    <a:pt x="2131" y="904"/>
                  </a:cubicBezTo>
                  <a:cubicBezTo>
                    <a:pt x="2106" y="929"/>
                    <a:pt x="2131" y="965"/>
                    <a:pt x="2167" y="978"/>
                  </a:cubicBezTo>
                  <a:cubicBezTo>
                    <a:pt x="2155" y="990"/>
                    <a:pt x="2131" y="1002"/>
                    <a:pt x="2118" y="1014"/>
                  </a:cubicBezTo>
                  <a:cubicBezTo>
                    <a:pt x="2057" y="1026"/>
                    <a:pt x="2008" y="1051"/>
                    <a:pt x="1959" y="1088"/>
                  </a:cubicBezTo>
                  <a:cubicBezTo>
                    <a:pt x="1923" y="1124"/>
                    <a:pt x="1861" y="1112"/>
                    <a:pt x="1837" y="1173"/>
                  </a:cubicBezTo>
                  <a:lnTo>
                    <a:pt x="1788" y="1222"/>
                  </a:lnTo>
                  <a:cubicBezTo>
                    <a:pt x="1714" y="1235"/>
                    <a:pt x="1678" y="1284"/>
                    <a:pt x="1665" y="1357"/>
                  </a:cubicBezTo>
                  <a:cubicBezTo>
                    <a:pt x="1653" y="1357"/>
                    <a:pt x="1653" y="1369"/>
                    <a:pt x="1653" y="1369"/>
                  </a:cubicBezTo>
                  <a:cubicBezTo>
                    <a:pt x="1555" y="1406"/>
                    <a:pt x="1482" y="1455"/>
                    <a:pt x="1408" y="1516"/>
                  </a:cubicBezTo>
                  <a:cubicBezTo>
                    <a:pt x="1396" y="1516"/>
                    <a:pt x="1396" y="1528"/>
                    <a:pt x="1396" y="1541"/>
                  </a:cubicBezTo>
                  <a:cubicBezTo>
                    <a:pt x="1372" y="1577"/>
                    <a:pt x="1359" y="1614"/>
                    <a:pt x="1347" y="1651"/>
                  </a:cubicBezTo>
                  <a:cubicBezTo>
                    <a:pt x="1310" y="1663"/>
                    <a:pt x="1261" y="1651"/>
                    <a:pt x="1225" y="1700"/>
                  </a:cubicBezTo>
                  <a:cubicBezTo>
                    <a:pt x="1163" y="1761"/>
                    <a:pt x="1114" y="1835"/>
                    <a:pt x="1090" y="1920"/>
                  </a:cubicBezTo>
                  <a:cubicBezTo>
                    <a:pt x="1065" y="1933"/>
                    <a:pt x="1004" y="1920"/>
                    <a:pt x="980" y="1945"/>
                  </a:cubicBezTo>
                  <a:lnTo>
                    <a:pt x="968" y="1945"/>
                  </a:lnTo>
                  <a:cubicBezTo>
                    <a:pt x="958" y="1942"/>
                    <a:pt x="948" y="1940"/>
                    <a:pt x="938" y="1940"/>
                  </a:cubicBezTo>
                  <a:cubicBezTo>
                    <a:pt x="913" y="1940"/>
                    <a:pt x="891" y="1951"/>
                    <a:pt x="882" y="1969"/>
                  </a:cubicBezTo>
                  <a:lnTo>
                    <a:pt x="833" y="2006"/>
                  </a:lnTo>
                  <a:cubicBezTo>
                    <a:pt x="784" y="2030"/>
                    <a:pt x="735" y="2030"/>
                    <a:pt x="710" y="2079"/>
                  </a:cubicBezTo>
                  <a:cubicBezTo>
                    <a:pt x="637" y="2153"/>
                    <a:pt x="710" y="2226"/>
                    <a:pt x="710" y="2300"/>
                  </a:cubicBezTo>
                  <a:cubicBezTo>
                    <a:pt x="723" y="2410"/>
                    <a:pt x="759" y="2520"/>
                    <a:pt x="563" y="2532"/>
                  </a:cubicBezTo>
                  <a:cubicBezTo>
                    <a:pt x="453" y="2532"/>
                    <a:pt x="404" y="2667"/>
                    <a:pt x="466" y="2802"/>
                  </a:cubicBezTo>
                  <a:cubicBezTo>
                    <a:pt x="416" y="2812"/>
                    <a:pt x="383" y="2845"/>
                    <a:pt x="340" y="2845"/>
                  </a:cubicBezTo>
                  <a:cubicBezTo>
                    <a:pt x="329" y="2845"/>
                    <a:pt x="318" y="2843"/>
                    <a:pt x="306" y="2839"/>
                  </a:cubicBezTo>
                  <a:lnTo>
                    <a:pt x="270" y="2839"/>
                  </a:lnTo>
                  <a:cubicBezTo>
                    <a:pt x="225" y="2794"/>
                    <a:pt x="181" y="2770"/>
                    <a:pt x="137" y="2770"/>
                  </a:cubicBezTo>
                  <a:cubicBezTo>
                    <a:pt x="95" y="2770"/>
                    <a:pt x="54" y="2791"/>
                    <a:pt x="13" y="2839"/>
                  </a:cubicBezTo>
                  <a:cubicBezTo>
                    <a:pt x="13" y="2839"/>
                    <a:pt x="0" y="2851"/>
                    <a:pt x="13" y="2851"/>
                  </a:cubicBezTo>
                  <a:cubicBezTo>
                    <a:pt x="13" y="2863"/>
                    <a:pt x="13" y="2875"/>
                    <a:pt x="25" y="2875"/>
                  </a:cubicBezTo>
                  <a:cubicBezTo>
                    <a:pt x="37" y="2888"/>
                    <a:pt x="61" y="2888"/>
                    <a:pt x="86" y="2900"/>
                  </a:cubicBezTo>
                  <a:cubicBezTo>
                    <a:pt x="172" y="2961"/>
                    <a:pt x="368" y="2924"/>
                    <a:pt x="355" y="3083"/>
                  </a:cubicBezTo>
                  <a:cubicBezTo>
                    <a:pt x="355" y="3083"/>
                    <a:pt x="355" y="3096"/>
                    <a:pt x="355" y="3096"/>
                  </a:cubicBezTo>
                  <a:cubicBezTo>
                    <a:pt x="343" y="3120"/>
                    <a:pt x="319" y="3157"/>
                    <a:pt x="306" y="3181"/>
                  </a:cubicBezTo>
                  <a:cubicBezTo>
                    <a:pt x="280" y="3203"/>
                    <a:pt x="242" y="3208"/>
                    <a:pt x="199" y="3208"/>
                  </a:cubicBezTo>
                  <a:cubicBezTo>
                    <a:pt x="159" y="3208"/>
                    <a:pt x="116" y="3203"/>
                    <a:pt x="73" y="3203"/>
                  </a:cubicBezTo>
                  <a:cubicBezTo>
                    <a:pt x="57" y="3203"/>
                    <a:pt x="40" y="3204"/>
                    <a:pt x="25" y="3206"/>
                  </a:cubicBezTo>
                  <a:cubicBezTo>
                    <a:pt x="110" y="3243"/>
                    <a:pt x="196" y="3304"/>
                    <a:pt x="257" y="3377"/>
                  </a:cubicBezTo>
                  <a:cubicBezTo>
                    <a:pt x="245" y="3451"/>
                    <a:pt x="257" y="3537"/>
                    <a:pt x="270" y="3610"/>
                  </a:cubicBezTo>
                  <a:cubicBezTo>
                    <a:pt x="240" y="3588"/>
                    <a:pt x="206" y="3570"/>
                    <a:pt x="176" y="3570"/>
                  </a:cubicBezTo>
                  <a:cubicBezTo>
                    <a:pt x="156" y="3570"/>
                    <a:pt x="137" y="3578"/>
                    <a:pt x="123" y="3598"/>
                  </a:cubicBezTo>
                  <a:cubicBezTo>
                    <a:pt x="86" y="3634"/>
                    <a:pt x="159" y="3647"/>
                    <a:pt x="208" y="3659"/>
                  </a:cubicBezTo>
                  <a:cubicBezTo>
                    <a:pt x="257" y="3659"/>
                    <a:pt x="294" y="3671"/>
                    <a:pt x="306" y="3732"/>
                  </a:cubicBezTo>
                  <a:cubicBezTo>
                    <a:pt x="306" y="3781"/>
                    <a:pt x="257" y="3781"/>
                    <a:pt x="221" y="3794"/>
                  </a:cubicBezTo>
                  <a:cubicBezTo>
                    <a:pt x="211" y="3794"/>
                    <a:pt x="200" y="3793"/>
                    <a:pt x="188" y="3793"/>
                  </a:cubicBezTo>
                  <a:cubicBezTo>
                    <a:pt x="140" y="3793"/>
                    <a:pt x="81" y="3801"/>
                    <a:pt x="61" y="3879"/>
                  </a:cubicBezTo>
                  <a:cubicBezTo>
                    <a:pt x="184" y="3879"/>
                    <a:pt x="306" y="3879"/>
                    <a:pt x="355" y="4026"/>
                  </a:cubicBezTo>
                  <a:cubicBezTo>
                    <a:pt x="369" y="4068"/>
                    <a:pt x="407" y="4090"/>
                    <a:pt x="446" y="4090"/>
                  </a:cubicBezTo>
                  <a:cubicBezTo>
                    <a:pt x="475" y="4090"/>
                    <a:pt x="506" y="4077"/>
                    <a:pt x="527" y="4051"/>
                  </a:cubicBezTo>
                  <a:cubicBezTo>
                    <a:pt x="527" y="3953"/>
                    <a:pt x="576" y="3892"/>
                    <a:pt x="674" y="3892"/>
                  </a:cubicBezTo>
                  <a:cubicBezTo>
                    <a:pt x="747" y="3892"/>
                    <a:pt x="821" y="3867"/>
                    <a:pt x="845" y="3781"/>
                  </a:cubicBezTo>
                  <a:cubicBezTo>
                    <a:pt x="833" y="3720"/>
                    <a:pt x="799" y="3708"/>
                    <a:pt x="759" y="3708"/>
                  </a:cubicBezTo>
                  <a:cubicBezTo>
                    <a:pt x="733" y="3708"/>
                    <a:pt x="704" y="3713"/>
                    <a:pt x="676" y="3713"/>
                  </a:cubicBezTo>
                  <a:cubicBezTo>
                    <a:pt x="662" y="3713"/>
                    <a:pt x="649" y="3712"/>
                    <a:pt x="637" y="3708"/>
                  </a:cubicBezTo>
                  <a:cubicBezTo>
                    <a:pt x="625" y="3638"/>
                    <a:pt x="594" y="3621"/>
                    <a:pt x="555" y="3621"/>
                  </a:cubicBezTo>
                  <a:cubicBezTo>
                    <a:pt x="518" y="3621"/>
                    <a:pt x="475" y="3636"/>
                    <a:pt x="435" y="3636"/>
                  </a:cubicBezTo>
                  <a:cubicBezTo>
                    <a:pt x="429" y="3636"/>
                    <a:pt x="423" y="3635"/>
                    <a:pt x="417" y="3634"/>
                  </a:cubicBezTo>
                  <a:cubicBezTo>
                    <a:pt x="417" y="3634"/>
                    <a:pt x="417" y="3622"/>
                    <a:pt x="417" y="3610"/>
                  </a:cubicBezTo>
                  <a:cubicBezTo>
                    <a:pt x="392" y="3537"/>
                    <a:pt x="392" y="3451"/>
                    <a:pt x="417" y="3377"/>
                  </a:cubicBezTo>
                  <a:cubicBezTo>
                    <a:pt x="417" y="3377"/>
                    <a:pt x="429" y="3365"/>
                    <a:pt x="441" y="3365"/>
                  </a:cubicBezTo>
                  <a:cubicBezTo>
                    <a:pt x="467" y="3357"/>
                    <a:pt x="495" y="3355"/>
                    <a:pt x="522" y="3355"/>
                  </a:cubicBezTo>
                  <a:cubicBezTo>
                    <a:pt x="559" y="3355"/>
                    <a:pt x="597" y="3359"/>
                    <a:pt x="634" y="3359"/>
                  </a:cubicBezTo>
                  <a:cubicBezTo>
                    <a:pt x="698" y="3359"/>
                    <a:pt x="759" y="3347"/>
                    <a:pt x="808" y="3279"/>
                  </a:cubicBezTo>
                  <a:cubicBezTo>
                    <a:pt x="765" y="3247"/>
                    <a:pt x="715" y="3241"/>
                    <a:pt x="663" y="3241"/>
                  </a:cubicBezTo>
                  <a:cubicBezTo>
                    <a:pt x="630" y="3241"/>
                    <a:pt x="596" y="3243"/>
                    <a:pt x="563" y="3243"/>
                  </a:cubicBezTo>
                  <a:cubicBezTo>
                    <a:pt x="530" y="3243"/>
                    <a:pt x="497" y="3241"/>
                    <a:pt x="466" y="3230"/>
                  </a:cubicBezTo>
                  <a:cubicBezTo>
                    <a:pt x="478" y="3206"/>
                    <a:pt x="490" y="3194"/>
                    <a:pt x="502" y="3169"/>
                  </a:cubicBezTo>
                  <a:cubicBezTo>
                    <a:pt x="502" y="3157"/>
                    <a:pt x="502" y="3132"/>
                    <a:pt x="502" y="3120"/>
                  </a:cubicBezTo>
                  <a:cubicBezTo>
                    <a:pt x="538" y="3049"/>
                    <a:pt x="613" y="3003"/>
                    <a:pt x="690" y="3003"/>
                  </a:cubicBezTo>
                  <a:cubicBezTo>
                    <a:pt x="717" y="3003"/>
                    <a:pt x="745" y="3009"/>
                    <a:pt x="772" y="3022"/>
                  </a:cubicBezTo>
                  <a:cubicBezTo>
                    <a:pt x="735" y="2937"/>
                    <a:pt x="649" y="2851"/>
                    <a:pt x="772" y="2802"/>
                  </a:cubicBezTo>
                  <a:cubicBezTo>
                    <a:pt x="820" y="2831"/>
                    <a:pt x="868" y="2890"/>
                    <a:pt x="910" y="2890"/>
                  </a:cubicBezTo>
                  <a:cubicBezTo>
                    <a:pt x="922" y="2890"/>
                    <a:pt x="933" y="2886"/>
                    <a:pt x="943" y="2875"/>
                  </a:cubicBezTo>
                  <a:cubicBezTo>
                    <a:pt x="1004" y="2802"/>
                    <a:pt x="1029" y="2716"/>
                    <a:pt x="992" y="2630"/>
                  </a:cubicBezTo>
                  <a:cubicBezTo>
                    <a:pt x="919" y="2447"/>
                    <a:pt x="931" y="2239"/>
                    <a:pt x="1029" y="2067"/>
                  </a:cubicBezTo>
                  <a:lnTo>
                    <a:pt x="1188" y="2214"/>
                  </a:lnTo>
                  <a:cubicBezTo>
                    <a:pt x="1274" y="2153"/>
                    <a:pt x="1212" y="2018"/>
                    <a:pt x="1323" y="1982"/>
                  </a:cubicBezTo>
                  <a:cubicBezTo>
                    <a:pt x="1445" y="1896"/>
                    <a:pt x="1543" y="1810"/>
                    <a:pt x="1384" y="1675"/>
                  </a:cubicBezTo>
                  <a:lnTo>
                    <a:pt x="1543" y="1626"/>
                  </a:lnTo>
                  <a:cubicBezTo>
                    <a:pt x="1555" y="1614"/>
                    <a:pt x="1567" y="1590"/>
                    <a:pt x="1567" y="1565"/>
                  </a:cubicBezTo>
                  <a:cubicBezTo>
                    <a:pt x="1604" y="1541"/>
                    <a:pt x="1665" y="1516"/>
                    <a:pt x="1714" y="1504"/>
                  </a:cubicBezTo>
                  <a:cubicBezTo>
                    <a:pt x="1725" y="1509"/>
                    <a:pt x="1735" y="1512"/>
                    <a:pt x="1745" y="1512"/>
                  </a:cubicBezTo>
                  <a:cubicBezTo>
                    <a:pt x="1759" y="1512"/>
                    <a:pt x="1774" y="1506"/>
                    <a:pt x="1788" y="1492"/>
                  </a:cubicBezTo>
                  <a:lnTo>
                    <a:pt x="1874" y="1480"/>
                  </a:lnTo>
                  <a:cubicBezTo>
                    <a:pt x="1947" y="1480"/>
                    <a:pt x="1959" y="1382"/>
                    <a:pt x="1898" y="1345"/>
                  </a:cubicBezTo>
                  <a:cubicBezTo>
                    <a:pt x="1935" y="1308"/>
                    <a:pt x="1984" y="1259"/>
                    <a:pt x="2045" y="1235"/>
                  </a:cubicBezTo>
                  <a:cubicBezTo>
                    <a:pt x="2051" y="1241"/>
                    <a:pt x="2063" y="1244"/>
                    <a:pt x="2076" y="1244"/>
                  </a:cubicBezTo>
                  <a:cubicBezTo>
                    <a:pt x="2088" y="1244"/>
                    <a:pt x="2100" y="1241"/>
                    <a:pt x="2106" y="1235"/>
                  </a:cubicBezTo>
                  <a:cubicBezTo>
                    <a:pt x="2192" y="1149"/>
                    <a:pt x="2290" y="1100"/>
                    <a:pt x="2388" y="1063"/>
                  </a:cubicBezTo>
                  <a:lnTo>
                    <a:pt x="2412" y="1063"/>
                  </a:lnTo>
                  <a:lnTo>
                    <a:pt x="2437" y="1051"/>
                  </a:lnTo>
                  <a:cubicBezTo>
                    <a:pt x="2461" y="1039"/>
                    <a:pt x="2486" y="1039"/>
                    <a:pt x="2510" y="1026"/>
                  </a:cubicBezTo>
                  <a:cubicBezTo>
                    <a:pt x="2547" y="1026"/>
                    <a:pt x="2572" y="978"/>
                    <a:pt x="2559" y="941"/>
                  </a:cubicBezTo>
                  <a:cubicBezTo>
                    <a:pt x="2878" y="708"/>
                    <a:pt x="3257" y="549"/>
                    <a:pt x="3661" y="488"/>
                  </a:cubicBezTo>
                  <a:cubicBezTo>
                    <a:pt x="3675" y="541"/>
                    <a:pt x="3699" y="562"/>
                    <a:pt x="3728" y="562"/>
                  </a:cubicBezTo>
                  <a:cubicBezTo>
                    <a:pt x="3752" y="562"/>
                    <a:pt x="3780" y="547"/>
                    <a:pt x="3808" y="524"/>
                  </a:cubicBezTo>
                  <a:cubicBezTo>
                    <a:pt x="4151" y="414"/>
                    <a:pt x="4482" y="280"/>
                    <a:pt x="4837" y="255"/>
                  </a:cubicBezTo>
                  <a:cubicBezTo>
                    <a:pt x="4932" y="255"/>
                    <a:pt x="4983" y="390"/>
                    <a:pt x="5071" y="390"/>
                  </a:cubicBezTo>
                  <a:cubicBezTo>
                    <a:pt x="5096" y="390"/>
                    <a:pt x="5123" y="380"/>
                    <a:pt x="5155" y="353"/>
                  </a:cubicBezTo>
                  <a:lnTo>
                    <a:pt x="5216" y="353"/>
                  </a:lnTo>
                  <a:cubicBezTo>
                    <a:pt x="5241" y="365"/>
                    <a:pt x="5265" y="365"/>
                    <a:pt x="5290" y="365"/>
                  </a:cubicBezTo>
                  <a:lnTo>
                    <a:pt x="5449" y="402"/>
                  </a:lnTo>
                  <a:cubicBezTo>
                    <a:pt x="5620" y="427"/>
                    <a:pt x="5779" y="524"/>
                    <a:pt x="5963" y="524"/>
                  </a:cubicBezTo>
                  <a:lnTo>
                    <a:pt x="6404" y="696"/>
                  </a:lnTo>
                  <a:cubicBezTo>
                    <a:pt x="6404" y="720"/>
                    <a:pt x="6392" y="745"/>
                    <a:pt x="6392" y="769"/>
                  </a:cubicBezTo>
                  <a:cubicBezTo>
                    <a:pt x="6392" y="880"/>
                    <a:pt x="6477" y="855"/>
                    <a:pt x="6551" y="867"/>
                  </a:cubicBezTo>
                  <a:cubicBezTo>
                    <a:pt x="6661" y="892"/>
                    <a:pt x="6759" y="916"/>
                    <a:pt x="6624" y="1051"/>
                  </a:cubicBezTo>
                  <a:cubicBezTo>
                    <a:pt x="6563" y="1100"/>
                    <a:pt x="6526" y="1161"/>
                    <a:pt x="6514" y="1235"/>
                  </a:cubicBezTo>
                  <a:cubicBezTo>
                    <a:pt x="6502" y="1296"/>
                    <a:pt x="6539" y="1357"/>
                    <a:pt x="6600" y="1382"/>
                  </a:cubicBezTo>
                  <a:cubicBezTo>
                    <a:pt x="6609" y="1385"/>
                    <a:pt x="6616" y="1386"/>
                    <a:pt x="6623" y="1386"/>
                  </a:cubicBezTo>
                  <a:cubicBezTo>
                    <a:pt x="6668" y="1386"/>
                    <a:pt x="6652" y="1316"/>
                    <a:pt x="6673" y="1284"/>
                  </a:cubicBezTo>
                  <a:cubicBezTo>
                    <a:pt x="6766" y="1171"/>
                    <a:pt x="6824" y="1006"/>
                    <a:pt x="6977" y="1006"/>
                  </a:cubicBezTo>
                  <a:cubicBezTo>
                    <a:pt x="7006" y="1006"/>
                    <a:pt x="7040" y="1013"/>
                    <a:pt x="7077" y="1026"/>
                  </a:cubicBezTo>
                  <a:cubicBezTo>
                    <a:pt x="7096" y="1033"/>
                    <a:pt x="7114" y="1036"/>
                    <a:pt x="7132" y="1036"/>
                  </a:cubicBezTo>
                  <a:cubicBezTo>
                    <a:pt x="7151" y="1036"/>
                    <a:pt x="7169" y="1033"/>
                    <a:pt x="7187" y="1026"/>
                  </a:cubicBezTo>
                  <a:lnTo>
                    <a:pt x="7187" y="1026"/>
                  </a:lnTo>
                  <a:cubicBezTo>
                    <a:pt x="7163" y="1039"/>
                    <a:pt x="7151" y="1063"/>
                    <a:pt x="7139" y="1075"/>
                  </a:cubicBezTo>
                  <a:cubicBezTo>
                    <a:pt x="6845" y="1333"/>
                    <a:pt x="6808" y="1394"/>
                    <a:pt x="6881" y="1553"/>
                  </a:cubicBezTo>
                  <a:cubicBezTo>
                    <a:pt x="7077" y="1235"/>
                    <a:pt x="7114" y="1198"/>
                    <a:pt x="7396" y="1088"/>
                  </a:cubicBezTo>
                  <a:lnTo>
                    <a:pt x="7396" y="1088"/>
                  </a:lnTo>
                  <a:lnTo>
                    <a:pt x="7383" y="1296"/>
                  </a:lnTo>
                  <a:cubicBezTo>
                    <a:pt x="7249" y="1394"/>
                    <a:pt x="7077" y="1455"/>
                    <a:pt x="7041" y="1651"/>
                  </a:cubicBezTo>
                  <a:cubicBezTo>
                    <a:pt x="7175" y="1553"/>
                    <a:pt x="7310" y="1467"/>
                    <a:pt x="7445" y="1382"/>
                  </a:cubicBezTo>
                  <a:cubicBezTo>
                    <a:pt x="7448" y="1381"/>
                    <a:pt x="7451" y="1380"/>
                    <a:pt x="7454" y="1380"/>
                  </a:cubicBezTo>
                  <a:cubicBezTo>
                    <a:pt x="7489" y="1380"/>
                    <a:pt x="7529" y="1426"/>
                    <a:pt x="7561" y="1426"/>
                  </a:cubicBezTo>
                  <a:cubicBezTo>
                    <a:pt x="7572" y="1426"/>
                    <a:pt x="7583" y="1421"/>
                    <a:pt x="7592" y="1406"/>
                  </a:cubicBezTo>
                  <a:cubicBezTo>
                    <a:pt x="7689" y="1235"/>
                    <a:pt x="7873" y="1149"/>
                    <a:pt x="7922" y="953"/>
                  </a:cubicBezTo>
                  <a:cubicBezTo>
                    <a:pt x="8020" y="953"/>
                    <a:pt x="8057" y="867"/>
                    <a:pt x="8130" y="818"/>
                  </a:cubicBezTo>
                  <a:lnTo>
                    <a:pt x="8216" y="831"/>
                  </a:lnTo>
                  <a:cubicBezTo>
                    <a:pt x="8314" y="916"/>
                    <a:pt x="8387" y="1002"/>
                    <a:pt x="8240" y="1112"/>
                  </a:cubicBezTo>
                  <a:cubicBezTo>
                    <a:pt x="8167" y="1161"/>
                    <a:pt x="8155" y="1235"/>
                    <a:pt x="8265" y="1247"/>
                  </a:cubicBezTo>
                  <a:cubicBezTo>
                    <a:pt x="8204" y="1369"/>
                    <a:pt x="8032" y="1406"/>
                    <a:pt x="7959" y="1602"/>
                  </a:cubicBezTo>
                  <a:lnTo>
                    <a:pt x="8363" y="1308"/>
                  </a:lnTo>
                  <a:cubicBezTo>
                    <a:pt x="8534" y="1333"/>
                    <a:pt x="8461" y="1565"/>
                    <a:pt x="8596" y="1614"/>
                  </a:cubicBezTo>
                  <a:cubicBezTo>
                    <a:pt x="8608" y="1663"/>
                    <a:pt x="8596" y="1700"/>
                    <a:pt x="8559" y="1724"/>
                  </a:cubicBezTo>
                  <a:cubicBezTo>
                    <a:pt x="8485" y="1761"/>
                    <a:pt x="8424" y="1835"/>
                    <a:pt x="8412" y="1920"/>
                  </a:cubicBezTo>
                  <a:lnTo>
                    <a:pt x="8608" y="1822"/>
                  </a:lnTo>
                  <a:lnTo>
                    <a:pt x="8608" y="1822"/>
                  </a:lnTo>
                  <a:cubicBezTo>
                    <a:pt x="8645" y="1908"/>
                    <a:pt x="8559" y="2055"/>
                    <a:pt x="8632" y="2079"/>
                  </a:cubicBezTo>
                  <a:cubicBezTo>
                    <a:pt x="8779" y="2141"/>
                    <a:pt x="8742" y="2226"/>
                    <a:pt x="8742" y="2337"/>
                  </a:cubicBezTo>
                  <a:cubicBezTo>
                    <a:pt x="8706" y="2337"/>
                    <a:pt x="8669" y="2337"/>
                    <a:pt x="8657" y="2386"/>
                  </a:cubicBezTo>
                  <a:cubicBezTo>
                    <a:pt x="8718" y="2508"/>
                    <a:pt x="8620" y="2692"/>
                    <a:pt x="8791" y="2777"/>
                  </a:cubicBezTo>
                  <a:cubicBezTo>
                    <a:pt x="8816" y="2790"/>
                    <a:pt x="8828" y="2826"/>
                    <a:pt x="8828" y="2863"/>
                  </a:cubicBezTo>
                  <a:lnTo>
                    <a:pt x="8828" y="2875"/>
                  </a:lnTo>
                  <a:cubicBezTo>
                    <a:pt x="8816" y="2900"/>
                    <a:pt x="8791" y="2924"/>
                    <a:pt x="8804" y="2937"/>
                  </a:cubicBezTo>
                  <a:cubicBezTo>
                    <a:pt x="8779" y="2973"/>
                    <a:pt x="8779" y="3022"/>
                    <a:pt x="8767" y="3059"/>
                  </a:cubicBezTo>
                  <a:cubicBezTo>
                    <a:pt x="8767" y="3035"/>
                    <a:pt x="8755" y="3010"/>
                    <a:pt x="8742" y="2986"/>
                  </a:cubicBezTo>
                  <a:cubicBezTo>
                    <a:pt x="8697" y="2974"/>
                    <a:pt x="8704" y="2911"/>
                    <a:pt x="8657" y="2911"/>
                  </a:cubicBezTo>
                  <a:cubicBezTo>
                    <a:pt x="8653" y="2911"/>
                    <a:pt x="8649" y="2911"/>
                    <a:pt x="8645" y="2912"/>
                  </a:cubicBezTo>
                  <a:cubicBezTo>
                    <a:pt x="8596" y="3022"/>
                    <a:pt x="8742" y="3132"/>
                    <a:pt x="8645" y="3243"/>
                  </a:cubicBezTo>
                  <a:cubicBezTo>
                    <a:pt x="8559" y="3353"/>
                    <a:pt x="8596" y="3439"/>
                    <a:pt x="8742" y="3463"/>
                  </a:cubicBezTo>
                  <a:lnTo>
                    <a:pt x="8742" y="3549"/>
                  </a:lnTo>
                  <a:lnTo>
                    <a:pt x="8191" y="3977"/>
                  </a:lnTo>
                  <a:cubicBezTo>
                    <a:pt x="8164" y="3998"/>
                    <a:pt x="8144" y="4023"/>
                    <a:pt x="8121" y="4023"/>
                  </a:cubicBezTo>
                  <a:cubicBezTo>
                    <a:pt x="8103" y="4023"/>
                    <a:pt x="8084" y="4008"/>
                    <a:pt x="8057" y="3965"/>
                  </a:cubicBezTo>
                  <a:cubicBezTo>
                    <a:pt x="8032" y="3916"/>
                    <a:pt x="7934" y="3892"/>
                    <a:pt x="7861" y="3855"/>
                  </a:cubicBezTo>
                  <a:lnTo>
                    <a:pt x="7861" y="3855"/>
                  </a:lnTo>
                  <a:cubicBezTo>
                    <a:pt x="7849" y="3953"/>
                    <a:pt x="7898" y="4039"/>
                    <a:pt x="7836" y="4124"/>
                  </a:cubicBezTo>
                  <a:cubicBezTo>
                    <a:pt x="7812" y="4173"/>
                    <a:pt x="7702" y="4222"/>
                    <a:pt x="7787" y="4283"/>
                  </a:cubicBezTo>
                  <a:cubicBezTo>
                    <a:pt x="7823" y="4305"/>
                    <a:pt x="7867" y="4318"/>
                    <a:pt x="7909" y="4318"/>
                  </a:cubicBezTo>
                  <a:cubicBezTo>
                    <a:pt x="7940" y="4318"/>
                    <a:pt x="7970" y="4311"/>
                    <a:pt x="7996" y="4296"/>
                  </a:cubicBezTo>
                  <a:cubicBezTo>
                    <a:pt x="8108" y="4240"/>
                    <a:pt x="8226" y="4196"/>
                    <a:pt x="8342" y="4196"/>
                  </a:cubicBezTo>
                  <a:cubicBezTo>
                    <a:pt x="8453" y="4196"/>
                    <a:pt x="8561" y="4236"/>
                    <a:pt x="8657" y="4345"/>
                  </a:cubicBezTo>
                  <a:cubicBezTo>
                    <a:pt x="8718" y="4394"/>
                    <a:pt x="8804" y="4443"/>
                    <a:pt x="8779" y="4553"/>
                  </a:cubicBezTo>
                  <a:cubicBezTo>
                    <a:pt x="8761" y="4535"/>
                    <a:pt x="8729" y="4503"/>
                    <a:pt x="8699" y="4503"/>
                  </a:cubicBezTo>
                  <a:cubicBezTo>
                    <a:pt x="8689" y="4503"/>
                    <a:pt x="8678" y="4507"/>
                    <a:pt x="8669" y="4516"/>
                  </a:cubicBezTo>
                  <a:cubicBezTo>
                    <a:pt x="8608" y="4589"/>
                    <a:pt x="8706" y="4626"/>
                    <a:pt x="8718" y="4687"/>
                  </a:cubicBezTo>
                  <a:cubicBezTo>
                    <a:pt x="8687" y="4681"/>
                    <a:pt x="8660" y="4678"/>
                    <a:pt x="8637" y="4678"/>
                  </a:cubicBezTo>
                  <a:cubicBezTo>
                    <a:pt x="8524" y="4678"/>
                    <a:pt x="8502" y="4753"/>
                    <a:pt x="8522" y="4896"/>
                  </a:cubicBezTo>
                  <a:cubicBezTo>
                    <a:pt x="8534" y="5030"/>
                    <a:pt x="8694" y="5116"/>
                    <a:pt x="8657" y="5189"/>
                  </a:cubicBezTo>
                  <a:cubicBezTo>
                    <a:pt x="8596" y="5373"/>
                    <a:pt x="8718" y="5422"/>
                    <a:pt x="8816" y="5496"/>
                  </a:cubicBezTo>
                  <a:cubicBezTo>
                    <a:pt x="8804" y="5593"/>
                    <a:pt x="8840" y="5679"/>
                    <a:pt x="8926" y="5728"/>
                  </a:cubicBezTo>
                  <a:cubicBezTo>
                    <a:pt x="9000" y="5887"/>
                    <a:pt x="9098" y="6047"/>
                    <a:pt x="9220" y="6181"/>
                  </a:cubicBezTo>
                  <a:cubicBezTo>
                    <a:pt x="9244" y="6206"/>
                    <a:pt x="9281" y="6242"/>
                    <a:pt x="9257" y="6267"/>
                  </a:cubicBezTo>
                  <a:cubicBezTo>
                    <a:pt x="9122" y="6365"/>
                    <a:pt x="9232" y="6426"/>
                    <a:pt x="9269" y="6500"/>
                  </a:cubicBezTo>
                  <a:cubicBezTo>
                    <a:pt x="9404" y="6793"/>
                    <a:pt x="9661" y="6977"/>
                    <a:pt x="9832" y="7234"/>
                  </a:cubicBezTo>
                  <a:lnTo>
                    <a:pt x="9673" y="7283"/>
                  </a:lnTo>
                  <a:cubicBezTo>
                    <a:pt x="9563" y="7295"/>
                    <a:pt x="9453" y="7344"/>
                    <a:pt x="9367" y="7406"/>
                  </a:cubicBezTo>
                  <a:cubicBezTo>
                    <a:pt x="9385" y="7408"/>
                    <a:pt x="9403" y="7409"/>
                    <a:pt x="9420" y="7409"/>
                  </a:cubicBezTo>
                  <a:cubicBezTo>
                    <a:pt x="9512" y="7409"/>
                    <a:pt x="9601" y="7381"/>
                    <a:pt x="9673" y="7320"/>
                  </a:cubicBezTo>
                  <a:lnTo>
                    <a:pt x="9881" y="7271"/>
                  </a:lnTo>
                  <a:cubicBezTo>
                    <a:pt x="10040" y="7381"/>
                    <a:pt x="10187" y="7516"/>
                    <a:pt x="10310" y="7663"/>
                  </a:cubicBezTo>
                  <a:cubicBezTo>
                    <a:pt x="10285" y="7736"/>
                    <a:pt x="10518" y="7822"/>
                    <a:pt x="10297" y="7883"/>
                  </a:cubicBezTo>
                  <a:cubicBezTo>
                    <a:pt x="10236" y="7895"/>
                    <a:pt x="10151" y="7895"/>
                    <a:pt x="10175" y="7957"/>
                  </a:cubicBezTo>
                  <a:cubicBezTo>
                    <a:pt x="10183" y="7990"/>
                    <a:pt x="10197" y="8001"/>
                    <a:pt x="10214" y="8001"/>
                  </a:cubicBezTo>
                  <a:cubicBezTo>
                    <a:pt x="10244" y="8001"/>
                    <a:pt x="10282" y="7968"/>
                    <a:pt x="10313" y="7968"/>
                  </a:cubicBezTo>
                  <a:cubicBezTo>
                    <a:pt x="10316" y="7968"/>
                    <a:pt x="10319" y="7968"/>
                    <a:pt x="10322" y="7969"/>
                  </a:cubicBezTo>
                  <a:cubicBezTo>
                    <a:pt x="10332" y="7971"/>
                    <a:pt x="10341" y="7972"/>
                    <a:pt x="10352" y="7972"/>
                  </a:cubicBezTo>
                  <a:cubicBezTo>
                    <a:pt x="10401" y="7972"/>
                    <a:pt x="10455" y="7949"/>
                    <a:pt x="10502" y="7949"/>
                  </a:cubicBezTo>
                  <a:cubicBezTo>
                    <a:pt x="10545" y="7949"/>
                    <a:pt x="10582" y="7968"/>
                    <a:pt x="10604" y="8042"/>
                  </a:cubicBezTo>
                  <a:cubicBezTo>
                    <a:pt x="10481" y="8055"/>
                    <a:pt x="10359" y="8091"/>
                    <a:pt x="10248" y="8140"/>
                  </a:cubicBezTo>
                  <a:lnTo>
                    <a:pt x="10567" y="8140"/>
                  </a:lnTo>
                  <a:cubicBezTo>
                    <a:pt x="10628" y="8299"/>
                    <a:pt x="10677" y="8446"/>
                    <a:pt x="10726" y="8605"/>
                  </a:cubicBezTo>
                  <a:cubicBezTo>
                    <a:pt x="10744" y="8661"/>
                    <a:pt x="10756" y="8709"/>
                    <a:pt x="10802" y="8709"/>
                  </a:cubicBezTo>
                  <a:cubicBezTo>
                    <a:pt x="10817" y="8709"/>
                    <a:pt x="10836" y="8703"/>
                    <a:pt x="10861" y="8691"/>
                  </a:cubicBezTo>
                  <a:lnTo>
                    <a:pt x="10861" y="8679"/>
                  </a:lnTo>
                  <a:cubicBezTo>
                    <a:pt x="10836" y="8532"/>
                    <a:pt x="10885" y="8373"/>
                    <a:pt x="10799" y="8226"/>
                  </a:cubicBezTo>
                  <a:lnTo>
                    <a:pt x="10799" y="8214"/>
                  </a:lnTo>
                  <a:lnTo>
                    <a:pt x="10897" y="8226"/>
                  </a:lnTo>
                  <a:cubicBezTo>
                    <a:pt x="10885" y="8189"/>
                    <a:pt x="10848" y="8152"/>
                    <a:pt x="10812" y="8140"/>
                  </a:cubicBezTo>
                  <a:cubicBezTo>
                    <a:pt x="10812" y="8140"/>
                    <a:pt x="10812" y="8128"/>
                    <a:pt x="10812" y="8128"/>
                  </a:cubicBezTo>
                  <a:cubicBezTo>
                    <a:pt x="10854" y="8096"/>
                    <a:pt x="10898" y="8088"/>
                    <a:pt x="10942" y="8088"/>
                  </a:cubicBezTo>
                  <a:cubicBezTo>
                    <a:pt x="11002" y="8088"/>
                    <a:pt x="11062" y="8103"/>
                    <a:pt x="11118" y="8103"/>
                  </a:cubicBezTo>
                  <a:cubicBezTo>
                    <a:pt x="11167" y="8140"/>
                    <a:pt x="11228" y="8177"/>
                    <a:pt x="11289" y="8189"/>
                  </a:cubicBezTo>
                  <a:cubicBezTo>
                    <a:pt x="11375" y="8116"/>
                    <a:pt x="11375" y="8055"/>
                    <a:pt x="11289" y="8006"/>
                  </a:cubicBezTo>
                  <a:cubicBezTo>
                    <a:pt x="11204" y="7944"/>
                    <a:pt x="11106" y="7908"/>
                    <a:pt x="11008" y="7895"/>
                  </a:cubicBezTo>
                  <a:cubicBezTo>
                    <a:pt x="10993" y="7876"/>
                    <a:pt x="10974" y="7872"/>
                    <a:pt x="10955" y="7872"/>
                  </a:cubicBezTo>
                  <a:cubicBezTo>
                    <a:pt x="10942" y="7872"/>
                    <a:pt x="10929" y="7874"/>
                    <a:pt x="10916" y="7874"/>
                  </a:cubicBezTo>
                  <a:cubicBezTo>
                    <a:pt x="10900" y="7874"/>
                    <a:pt x="10885" y="7871"/>
                    <a:pt x="10873" y="7859"/>
                  </a:cubicBezTo>
                  <a:cubicBezTo>
                    <a:pt x="10818" y="7822"/>
                    <a:pt x="10760" y="7819"/>
                    <a:pt x="10702" y="7819"/>
                  </a:cubicBezTo>
                  <a:cubicBezTo>
                    <a:pt x="10690" y="7819"/>
                    <a:pt x="10678" y="7819"/>
                    <a:pt x="10667" y="7819"/>
                  </a:cubicBezTo>
                  <a:cubicBezTo>
                    <a:pt x="10620" y="7819"/>
                    <a:pt x="10574" y="7817"/>
                    <a:pt x="10530" y="7797"/>
                  </a:cubicBezTo>
                  <a:cubicBezTo>
                    <a:pt x="10495" y="7751"/>
                    <a:pt x="10493" y="7662"/>
                    <a:pt x="10401" y="7662"/>
                  </a:cubicBezTo>
                  <a:cubicBezTo>
                    <a:pt x="10396" y="7662"/>
                    <a:pt x="10390" y="7662"/>
                    <a:pt x="10383" y="7663"/>
                  </a:cubicBezTo>
                  <a:cubicBezTo>
                    <a:pt x="10457" y="7553"/>
                    <a:pt x="10408" y="7455"/>
                    <a:pt x="10322" y="7357"/>
                  </a:cubicBezTo>
                  <a:cubicBezTo>
                    <a:pt x="10273" y="7320"/>
                    <a:pt x="10224" y="7283"/>
                    <a:pt x="10175" y="7246"/>
                  </a:cubicBezTo>
                  <a:cubicBezTo>
                    <a:pt x="10214" y="7243"/>
                    <a:pt x="10254" y="7242"/>
                    <a:pt x="10293" y="7242"/>
                  </a:cubicBezTo>
                  <a:cubicBezTo>
                    <a:pt x="10400" y="7242"/>
                    <a:pt x="10505" y="7253"/>
                    <a:pt x="10604" y="7271"/>
                  </a:cubicBezTo>
                  <a:lnTo>
                    <a:pt x="10824" y="7332"/>
                  </a:lnTo>
                  <a:lnTo>
                    <a:pt x="10824" y="7369"/>
                  </a:lnTo>
                  <a:cubicBezTo>
                    <a:pt x="10845" y="7369"/>
                    <a:pt x="10870" y="7377"/>
                    <a:pt x="10892" y="7377"/>
                  </a:cubicBezTo>
                  <a:cubicBezTo>
                    <a:pt x="10909" y="7377"/>
                    <a:pt x="10924" y="7372"/>
                    <a:pt x="10934" y="7357"/>
                  </a:cubicBezTo>
                  <a:cubicBezTo>
                    <a:pt x="10934" y="7357"/>
                    <a:pt x="10910" y="7308"/>
                    <a:pt x="10897" y="7283"/>
                  </a:cubicBezTo>
                  <a:lnTo>
                    <a:pt x="10824" y="7283"/>
                  </a:lnTo>
                  <a:cubicBezTo>
                    <a:pt x="10763" y="7246"/>
                    <a:pt x="10677" y="7234"/>
                    <a:pt x="10604" y="7234"/>
                  </a:cubicBezTo>
                  <a:cubicBezTo>
                    <a:pt x="10506" y="7202"/>
                    <a:pt x="10402" y="7185"/>
                    <a:pt x="10297" y="7185"/>
                  </a:cubicBezTo>
                  <a:cubicBezTo>
                    <a:pt x="10244" y="7185"/>
                    <a:pt x="10191" y="7189"/>
                    <a:pt x="10138" y="7197"/>
                  </a:cubicBezTo>
                  <a:cubicBezTo>
                    <a:pt x="10126" y="7173"/>
                    <a:pt x="10114" y="7161"/>
                    <a:pt x="10089" y="7148"/>
                  </a:cubicBezTo>
                  <a:cubicBezTo>
                    <a:pt x="10028" y="7099"/>
                    <a:pt x="9967" y="7026"/>
                    <a:pt x="9930" y="6953"/>
                  </a:cubicBezTo>
                  <a:cubicBezTo>
                    <a:pt x="9930" y="6928"/>
                    <a:pt x="9930" y="6916"/>
                    <a:pt x="9930" y="6891"/>
                  </a:cubicBezTo>
                  <a:lnTo>
                    <a:pt x="9832" y="6793"/>
                  </a:lnTo>
                  <a:cubicBezTo>
                    <a:pt x="9820" y="6769"/>
                    <a:pt x="9808" y="6732"/>
                    <a:pt x="9808" y="6708"/>
                  </a:cubicBezTo>
                  <a:cubicBezTo>
                    <a:pt x="9771" y="6671"/>
                    <a:pt x="9746" y="6646"/>
                    <a:pt x="9710" y="6634"/>
                  </a:cubicBezTo>
                  <a:cubicBezTo>
                    <a:pt x="9649" y="6536"/>
                    <a:pt x="9575" y="6451"/>
                    <a:pt x="9489" y="6377"/>
                  </a:cubicBezTo>
                  <a:cubicBezTo>
                    <a:pt x="9440" y="6328"/>
                    <a:pt x="9416" y="6267"/>
                    <a:pt x="9404" y="6193"/>
                  </a:cubicBezTo>
                  <a:cubicBezTo>
                    <a:pt x="9379" y="6132"/>
                    <a:pt x="9355" y="6047"/>
                    <a:pt x="9269" y="6034"/>
                  </a:cubicBezTo>
                  <a:cubicBezTo>
                    <a:pt x="9232" y="5985"/>
                    <a:pt x="9147" y="5973"/>
                    <a:pt x="9171" y="5887"/>
                  </a:cubicBezTo>
                  <a:cubicBezTo>
                    <a:pt x="9232" y="5838"/>
                    <a:pt x="9171" y="5838"/>
                    <a:pt x="9147" y="5814"/>
                  </a:cubicBezTo>
                  <a:cubicBezTo>
                    <a:pt x="9134" y="5728"/>
                    <a:pt x="9073" y="5667"/>
                    <a:pt x="8987" y="5655"/>
                  </a:cubicBezTo>
                  <a:cubicBezTo>
                    <a:pt x="9000" y="5655"/>
                    <a:pt x="8987" y="5642"/>
                    <a:pt x="8963" y="5630"/>
                  </a:cubicBezTo>
                  <a:cubicBezTo>
                    <a:pt x="8914" y="5606"/>
                    <a:pt x="8963" y="5569"/>
                    <a:pt x="8963" y="5545"/>
                  </a:cubicBezTo>
                  <a:lnTo>
                    <a:pt x="8987" y="5545"/>
                  </a:lnTo>
                  <a:cubicBezTo>
                    <a:pt x="9033" y="5488"/>
                    <a:pt x="8963" y="5358"/>
                    <a:pt x="9078" y="5358"/>
                  </a:cubicBezTo>
                  <a:cubicBezTo>
                    <a:pt x="9087" y="5358"/>
                    <a:pt x="9098" y="5359"/>
                    <a:pt x="9110" y="5361"/>
                  </a:cubicBezTo>
                  <a:lnTo>
                    <a:pt x="9147" y="5361"/>
                  </a:lnTo>
                  <a:cubicBezTo>
                    <a:pt x="9196" y="5312"/>
                    <a:pt x="9220" y="5251"/>
                    <a:pt x="9171" y="5214"/>
                  </a:cubicBezTo>
                  <a:cubicBezTo>
                    <a:pt x="9085" y="5128"/>
                    <a:pt x="9024" y="5018"/>
                    <a:pt x="8975" y="4908"/>
                  </a:cubicBezTo>
                  <a:lnTo>
                    <a:pt x="8975" y="4908"/>
                  </a:lnTo>
                  <a:cubicBezTo>
                    <a:pt x="9024" y="4932"/>
                    <a:pt x="9073" y="4957"/>
                    <a:pt x="9122" y="4957"/>
                  </a:cubicBezTo>
                  <a:cubicBezTo>
                    <a:pt x="9136" y="4957"/>
                    <a:pt x="9153" y="4958"/>
                    <a:pt x="9171" y="4958"/>
                  </a:cubicBezTo>
                  <a:cubicBezTo>
                    <a:pt x="9216" y="4958"/>
                    <a:pt x="9267" y="4952"/>
                    <a:pt x="9293" y="4908"/>
                  </a:cubicBezTo>
                  <a:cubicBezTo>
                    <a:pt x="9318" y="4847"/>
                    <a:pt x="9269" y="4810"/>
                    <a:pt x="9220" y="4785"/>
                  </a:cubicBezTo>
                  <a:cubicBezTo>
                    <a:pt x="9171" y="4724"/>
                    <a:pt x="9110" y="4663"/>
                    <a:pt x="9073" y="4602"/>
                  </a:cubicBezTo>
                  <a:cubicBezTo>
                    <a:pt x="9085" y="4602"/>
                    <a:pt x="9110" y="4577"/>
                    <a:pt x="9110" y="4565"/>
                  </a:cubicBezTo>
                  <a:cubicBezTo>
                    <a:pt x="9147" y="4516"/>
                    <a:pt x="9110" y="4467"/>
                    <a:pt x="9061" y="4455"/>
                  </a:cubicBezTo>
                  <a:cubicBezTo>
                    <a:pt x="8975" y="4394"/>
                    <a:pt x="8902" y="4345"/>
                    <a:pt x="8889" y="4234"/>
                  </a:cubicBezTo>
                  <a:cubicBezTo>
                    <a:pt x="8889" y="4220"/>
                    <a:pt x="8885" y="4214"/>
                    <a:pt x="8877" y="4214"/>
                  </a:cubicBezTo>
                  <a:cubicBezTo>
                    <a:pt x="8871" y="4214"/>
                    <a:pt x="8863" y="4217"/>
                    <a:pt x="8853" y="4222"/>
                  </a:cubicBezTo>
                  <a:cubicBezTo>
                    <a:pt x="8828" y="4112"/>
                    <a:pt x="8706" y="4136"/>
                    <a:pt x="8620" y="4100"/>
                  </a:cubicBezTo>
                  <a:cubicBezTo>
                    <a:pt x="8583" y="4063"/>
                    <a:pt x="8571" y="3990"/>
                    <a:pt x="8596" y="3941"/>
                  </a:cubicBezTo>
                  <a:cubicBezTo>
                    <a:pt x="8632" y="3818"/>
                    <a:pt x="8755" y="3757"/>
                    <a:pt x="8779" y="3634"/>
                  </a:cubicBezTo>
                  <a:cubicBezTo>
                    <a:pt x="8791" y="3634"/>
                    <a:pt x="8791" y="3634"/>
                    <a:pt x="8804" y="3610"/>
                  </a:cubicBezTo>
                  <a:lnTo>
                    <a:pt x="8877" y="3402"/>
                  </a:lnTo>
                  <a:cubicBezTo>
                    <a:pt x="8938" y="3304"/>
                    <a:pt x="8914" y="3169"/>
                    <a:pt x="9036" y="3108"/>
                  </a:cubicBezTo>
                  <a:cubicBezTo>
                    <a:pt x="9049" y="3096"/>
                    <a:pt x="9036" y="3083"/>
                    <a:pt x="9012" y="3071"/>
                  </a:cubicBezTo>
                  <a:cubicBezTo>
                    <a:pt x="9012" y="2924"/>
                    <a:pt x="8865" y="2753"/>
                    <a:pt x="9134" y="2679"/>
                  </a:cubicBezTo>
                  <a:cubicBezTo>
                    <a:pt x="9208" y="2667"/>
                    <a:pt x="9183" y="2581"/>
                    <a:pt x="9110" y="2545"/>
                  </a:cubicBezTo>
                  <a:cubicBezTo>
                    <a:pt x="8963" y="2508"/>
                    <a:pt x="8853" y="2386"/>
                    <a:pt x="8840" y="2239"/>
                  </a:cubicBezTo>
                  <a:cubicBezTo>
                    <a:pt x="8865" y="2214"/>
                    <a:pt x="8877" y="2177"/>
                    <a:pt x="8865" y="2153"/>
                  </a:cubicBezTo>
                  <a:cubicBezTo>
                    <a:pt x="8951" y="2128"/>
                    <a:pt x="8938" y="2079"/>
                    <a:pt x="8877" y="2030"/>
                  </a:cubicBezTo>
                  <a:cubicBezTo>
                    <a:pt x="8791" y="1957"/>
                    <a:pt x="8779" y="1896"/>
                    <a:pt x="8902" y="1847"/>
                  </a:cubicBezTo>
                  <a:cubicBezTo>
                    <a:pt x="8926" y="1773"/>
                    <a:pt x="8914" y="1675"/>
                    <a:pt x="8853" y="1614"/>
                  </a:cubicBezTo>
                  <a:lnTo>
                    <a:pt x="8987" y="1590"/>
                  </a:lnTo>
                  <a:cubicBezTo>
                    <a:pt x="9036" y="1541"/>
                    <a:pt x="9098" y="1553"/>
                    <a:pt x="9159" y="1541"/>
                  </a:cubicBezTo>
                  <a:lnTo>
                    <a:pt x="9244" y="1504"/>
                  </a:lnTo>
                  <a:cubicBezTo>
                    <a:pt x="9269" y="1480"/>
                    <a:pt x="9293" y="1467"/>
                    <a:pt x="9318" y="1455"/>
                  </a:cubicBezTo>
                  <a:cubicBezTo>
                    <a:pt x="9285" y="1416"/>
                    <a:pt x="9251" y="1403"/>
                    <a:pt x="9218" y="1403"/>
                  </a:cubicBezTo>
                  <a:cubicBezTo>
                    <a:pt x="9178" y="1403"/>
                    <a:pt x="9138" y="1423"/>
                    <a:pt x="9098" y="1443"/>
                  </a:cubicBezTo>
                  <a:cubicBezTo>
                    <a:pt x="8963" y="1467"/>
                    <a:pt x="8828" y="1516"/>
                    <a:pt x="8706" y="1577"/>
                  </a:cubicBezTo>
                  <a:lnTo>
                    <a:pt x="8645" y="1504"/>
                  </a:lnTo>
                  <a:cubicBezTo>
                    <a:pt x="8645" y="1480"/>
                    <a:pt x="8645" y="1467"/>
                    <a:pt x="8645" y="1455"/>
                  </a:cubicBezTo>
                  <a:cubicBezTo>
                    <a:pt x="8681" y="1455"/>
                    <a:pt x="8718" y="1455"/>
                    <a:pt x="8742" y="1443"/>
                  </a:cubicBezTo>
                  <a:cubicBezTo>
                    <a:pt x="8767" y="1418"/>
                    <a:pt x="8742" y="1394"/>
                    <a:pt x="8718" y="1382"/>
                  </a:cubicBezTo>
                  <a:cubicBezTo>
                    <a:pt x="8596" y="1357"/>
                    <a:pt x="8485" y="1333"/>
                    <a:pt x="8510" y="1161"/>
                  </a:cubicBezTo>
                  <a:lnTo>
                    <a:pt x="8865" y="1026"/>
                  </a:lnTo>
                  <a:cubicBezTo>
                    <a:pt x="8880" y="1026"/>
                    <a:pt x="8896" y="1030"/>
                    <a:pt x="8913" y="1030"/>
                  </a:cubicBezTo>
                  <a:cubicBezTo>
                    <a:pt x="8939" y="1030"/>
                    <a:pt x="8965" y="1022"/>
                    <a:pt x="8987" y="978"/>
                  </a:cubicBezTo>
                  <a:lnTo>
                    <a:pt x="8987" y="978"/>
                  </a:lnTo>
                  <a:lnTo>
                    <a:pt x="8816" y="990"/>
                  </a:lnTo>
                  <a:cubicBezTo>
                    <a:pt x="8809" y="989"/>
                    <a:pt x="8803" y="989"/>
                    <a:pt x="8797" y="989"/>
                  </a:cubicBezTo>
                  <a:cubicBezTo>
                    <a:pt x="8692" y="989"/>
                    <a:pt x="8594" y="1063"/>
                    <a:pt x="8491" y="1063"/>
                  </a:cubicBezTo>
                  <a:cubicBezTo>
                    <a:pt x="8469" y="1063"/>
                    <a:pt x="8447" y="1059"/>
                    <a:pt x="8424" y="1051"/>
                  </a:cubicBezTo>
                  <a:lnTo>
                    <a:pt x="8424" y="1051"/>
                  </a:lnTo>
                  <a:lnTo>
                    <a:pt x="8424" y="1051"/>
                  </a:lnTo>
                  <a:cubicBezTo>
                    <a:pt x="8461" y="929"/>
                    <a:pt x="8608" y="904"/>
                    <a:pt x="8681" y="818"/>
                  </a:cubicBezTo>
                  <a:cubicBezTo>
                    <a:pt x="8718" y="794"/>
                    <a:pt x="8791" y="794"/>
                    <a:pt x="8767" y="720"/>
                  </a:cubicBezTo>
                  <a:lnTo>
                    <a:pt x="8718" y="720"/>
                  </a:lnTo>
                  <a:lnTo>
                    <a:pt x="8681" y="757"/>
                  </a:lnTo>
                  <a:cubicBezTo>
                    <a:pt x="8600" y="706"/>
                    <a:pt x="8501" y="681"/>
                    <a:pt x="8407" y="681"/>
                  </a:cubicBezTo>
                  <a:cubicBezTo>
                    <a:pt x="8388" y="681"/>
                    <a:pt x="8369" y="682"/>
                    <a:pt x="8351" y="684"/>
                  </a:cubicBezTo>
                  <a:cubicBezTo>
                    <a:pt x="8387" y="647"/>
                    <a:pt x="8449" y="610"/>
                    <a:pt x="8449" y="549"/>
                  </a:cubicBezTo>
                  <a:cubicBezTo>
                    <a:pt x="8547" y="537"/>
                    <a:pt x="8632" y="512"/>
                    <a:pt x="8718" y="463"/>
                  </a:cubicBezTo>
                  <a:lnTo>
                    <a:pt x="8412" y="463"/>
                  </a:lnTo>
                  <a:cubicBezTo>
                    <a:pt x="8387" y="439"/>
                    <a:pt x="8351" y="427"/>
                    <a:pt x="8314" y="402"/>
                  </a:cubicBezTo>
                  <a:lnTo>
                    <a:pt x="8253" y="402"/>
                  </a:lnTo>
                  <a:cubicBezTo>
                    <a:pt x="8240" y="406"/>
                    <a:pt x="8228" y="407"/>
                    <a:pt x="8216" y="407"/>
                  </a:cubicBezTo>
                  <a:cubicBezTo>
                    <a:pt x="8193" y="407"/>
                    <a:pt x="8171" y="402"/>
                    <a:pt x="8155" y="402"/>
                  </a:cubicBezTo>
                  <a:cubicBezTo>
                    <a:pt x="8130" y="390"/>
                    <a:pt x="8118" y="378"/>
                    <a:pt x="8106" y="365"/>
                  </a:cubicBezTo>
                  <a:cubicBezTo>
                    <a:pt x="8057" y="353"/>
                    <a:pt x="8020" y="341"/>
                    <a:pt x="7971" y="316"/>
                  </a:cubicBezTo>
                  <a:cubicBezTo>
                    <a:pt x="8020" y="292"/>
                    <a:pt x="8081" y="280"/>
                    <a:pt x="8069" y="206"/>
                  </a:cubicBezTo>
                  <a:lnTo>
                    <a:pt x="8069" y="206"/>
                  </a:lnTo>
                  <a:cubicBezTo>
                    <a:pt x="7996" y="218"/>
                    <a:pt x="7922" y="243"/>
                    <a:pt x="7849" y="267"/>
                  </a:cubicBezTo>
                  <a:cubicBezTo>
                    <a:pt x="7800" y="255"/>
                    <a:pt x="7751" y="243"/>
                    <a:pt x="7689" y="231"/>
                  </a:cubicBezTo>
                  <a:lnTo>
                    <a:pt x="7665" y="231"/>
                  </a:lnTo>
                  <a:lnTo>
                    <a:pt x="7641" y="255"/>
                  </a:lnTo>
                  <a:cubicBezTo>
                    <a:pt x="7592" y="304"/>
                    <a:pt x="7530" y="341"/>
                    <a:pt x="7469" y="341"/>
                  </a:cubicBezTo>
                  <a:cubicBezTo>
                    <a:pt x="7463" y="340"/>
                    <a:pt x="7456" y="339"/>
                    <a:pt x="7450" y="339"/>
                  </a:cubicBezTo>
                  <a:cubicBezTo>
                    <a:pt x="7387" y="339"/>
                    <a:pt x="7341" y="393"/>
                    <a:pt x="7285" y="427"/>
                  </a:cubicBezTo>
                  <a:cubicBezTo>
                    <a:pt x="7139" y="463"/>
                    <a:pt x="7053" y="598"/>
                    <a:pt x="6906" y="647"/>
                  </a:cubicBezTo>
                  <a:cubicBezTo>
                    <a:pt x="6881" y="647"/>
                    <a:pt x="6845" y="647"/>
                    <a:pt x="6820" y="659"/>
                  </a:cubicBezTo>
                  <a:cubicBezTo>
                    <a:pt x="6803" y="662"/>
                    <a:pt x="6785" y="664"/>
                    <a:pt x="6768" y="664"/>
                  </a:cubicBezTo>
                  <a:cubicBezTo>
                    <a:pt x="6713" y="664"/>
                    <a:pt x="6662" y="648"/>
                    <a:pt x="6624" y="610"/>
                  </a:cubicBezTo>
                  <a:cubicBezTo>
                    <a:pt x="6583" y="590"/>
                    <a:pt x="6542" y="543"/>
                    <a:pt x="6487" y="543"/>
                  </a:cubicBezTo>
                  <a:cubicBezTo>
                    <a:pt x="6476" y="543"/>
                    <a:pt x="6465" y="545"/>
                    <a:pt x="6453" y="549"/>
                  </a:cubicBezTo>
                  <a:cubicBezTo>
                    <a:pt x="6441" y="531"/>
                    <a:pt x="6416" y="531"/>
                    <a:pt x="6392" y="531"/>
                  </a:cubicBezTo>
                  <a:cubicBezTo>
                    <a:pt x="6367" y="531"/>
                    <a:pt x="6343" y="531"/>
                    <a:pt x="6330" y="512"/>
                  </a:cubicBezTo>
                  <a:cubicBezTo>
                    <a:pt x="6294" y="512"/>
                    <a:pt x="6269" y="512"/>
                    <a:pt x="6245" y="476"/>
                  </a:cubicBezTo>
                  <a:cubicBezTo>
                    <a:pt x="6235" y="447"/>
                    <a:pt x="6204" y="419"/>
                    <a:pt x="6162" y="419"/>
                  </a:cubicBezTo>
                  <a:cubicBezTo>
                    <a:pt x="6149" y="419"/>
                    <a:pt x="6136" y="421"/>
                    <a:pt x="6122" y="427"/>
                  </a:cubicBezTo>
                  <a:cubicBezTo>
                    <a:pt x="6114" y="418"/>
                    <a:pt x="6105" y="409"/>
                    <a:pt x="6096" y="409"/>
                  </a:cubicBezTo>
                  <a:cubicBezTo>
                    <a:pt x="6093" y="409"/>
                    <a:pt x="6089" y="411"/>
                    <a:pt x="6086" y="414"/>
                  </a:cubicBezTo>
                  <a:lnTo>
                    <a:pt x="5951" y="378"/>
                  </a:lnTo>
                  <a:cubicBezTo>
                    <a:pt x="5772" y="252"/>
                    <a:pt x="5558" y="189"/>
                    <a:pt x="5346" y="189"/>
                  </a:cubicBezTo>
                  <a:cubicBezTo>
                    <a:pt x="5311" y="189"/>
                    <a:pt x="5276" y="190"/>
                    <a:pt x="5241" y="194"/>
                  </a:cubicBezTo>
                  <a:lnTo>
                    <a:pt x="5228" y="182"/>
                  </a:lnTo>
                  <a:cubicBezTo>
                    <a:pt x="5216" y="182"/>
                    <a:pt x="5204" y="182"/>
                    <a:pt x="5192" y="169"/>
                  </a:cubicBezTo>
                  <a:cubicBezTo>
                    <a:pt x="5130" y="145"/>
                    <a:pt x="5069" y="120"/>
                    <a:pt x="5008" y="108"/>
                  </a:cubicBezTo>
                  <a:cubicBezTo>
                    <a:pt x="4984" y="84"/>
                    <a:pt x="4959" y="84"/>
                    <a:pt x="4935" y="71"/>
                  </a:cubicBezTo>
                  <a:cubicBezTo>
                    <a:pt x="4861" y="59"/>
                    <a:pt x="4788" y="47"/>
                    <a:pt x="4702" y="47"/>
                  </a:cubicBezTo>
                  <a:cubicBezTo>
                    <a:pt x="4626" y="16"/>
                    <a:pt x="4548" y="1"/>
                    <a:pt x="446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5068;p36">
              <a:extLst>
                <a:ext uri="{FF2B5EF4-FFF2-40B4-BE49-F238E27FC236}">
                  <a16:creationId xmlns:a16="http://schemas.microsoft.com/office/drawing/2014/main" id="{CF6B5C5E-7976-2468-DCAC-0FE673CC95A2}"/>
                </a:ext>
              </a:extLst>
            </p:cNvPr>
            <p:cNvSpPr/>
            <p:nvPr/>
          </p:nvSpPr>
          <p:spPr>
            <a:xfrm>
              <a:off x="6411225" y="889125"/>
              <a:ext cx="3075" cy="2550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49" y="0"/>
                  </a:moveTo>
                  <a:lnTo>
                    <a:pt x="0" y="62"/>
                  </a:lnTo>
                  <a:cubicBezTo>
                    <a:pt x="22" y="84"/>
                    <a:pt x="44" y="101"/>
                    <a:pt x="64" y="101"/>
                  </a:cubicBezTo>
                  <a:cubicBezTo>
                    <a:pt x="77" y="101"/>
                    <a:pt x="89" y="93"/>
                    <a:pt x="98" y="74"/>
                  </a:cubicBezTo>
                  <a:cubicBezTo>
                    <a:pt x="123" y="25"/>
                    <a:pt x="86" y="13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5069;p36">
              <a:extLst>
                <a:ext uri="{FF2B5EF4-FFF2-40B4-BE49-F238E27FC236}">
                  <a16:creationId xmlns:a16="http://schemas.microsoft.com/office/drawing/2014/main" id="{AA75E1CD-EE3B-8BEC-4608-BF37B8CFC7C8}"/>
                </a:ext>
              </a:extLst>
            </p:cNvPr>
            <p:cNvSpPr/>
            <p:nvPr/>
          </p:nvSpPr>
          <p:spPr>
            <a:xfrm>
              <a:off x="6457450" y="871750"/>
              <a:ext cx="36125" cy="21150"/>
            </a:xfrm>
            <a:custGeom>
              <a:avLst/>
              <a:gdLst/>
              <a:ahLst/>
              <a:cxnLst/>
              <a:rect l="l" t="t" r="r" b="b"/>
              <a:pathLst>
                <a:path w="1445" h="846" extrusionOk="0">
                  <a:moveTo>
                    <a:pt x="563" y="144"/>
                  </a:moveTo>
                  <a:cubicBezTo>
                    <a:pt x="723" y="144"/>
                    <a:pt x="796" y="206"/>
                    <a:pt x="796" y="365"/>
                  </a:cubicBezTo>
                  <a:cubicBezTo>
                    <a:pt x="796" y="524"/>
                    <a:pt x="674" y="671"/>
                    <a:pt x="502" y="695"/>
                  </a:cubicBezTo>
                  <a:cubicBezTo>
                    <a:pt x="368" y="695"/>
                    <a:pt x="282" y="634"/>
                    <a:pt x="282" y="487"/>
                  </a:cubicBezTo>
                  <a:cubicBezTo>
                    <a:pt x="257" y="316"/>
                    <a:pt x="392" y="157"/>
                    <a:pt x="563" y="144"/>
                  </a:cubicBezTo>
                  <a:close/>
                  <a:moveTo>
                    <a:pt x="556" y="1"/>
                  </a:moveTo>
                  <a:cubicBezTo>
                    <a:pt x="378" y="1"/>
                    <a:pt x="291" y="134"/>
                    <a:pt x="123" y="463"/>
                  </a:cubicBezTo>
                  <a:cubicBezTo>
                    <a:pt x="0" y="695"/>
                    <a:pt x="49" y="769"/>
                    <a:pt x="319" y="793"/>
                  </a:cubicBezTo>
                  <a:cubicBezTo>
                    <a:pt x="514" y="793"/>
                    <a:pt x="710" y="757"/>
                    <a:pt x="906" y="708"/>
                  </a:cubicBezTo>
                  <a:lnTo>
                    <a:pt x="906" y="708"/>
                  </a:lnTo>
                  <a:cubicBezTo>
                    <a:pt x="894" y="744"/>
                    <a:pt x="857" y="805"/>
                    <a:pt x="870" y="818"/>
                  </a:cubicBezTo>
                  <a:cubicBezTo>
                    <a:pt x="885" y="838"/>
                    <a:pt x="905" y="846"/>
                    <a:pt x="926" y="846"/>
                  </a:cubicBezTo>
                  <a:cubicBezTo>
                    <a:pt x="956" y="846"/>
                    <a:pt x="988" y="832"/>
                    <a:pt x="1016" y="818"/>
                  </a:cubicBezTo>
                  <a:cubicBezTo>
                    <a:pt x="1127" y="757"/>
                    <a:pt x="1225" y="695"/>
                    <a:pt x="1323" y="610"/>
                  </a:cubicBezTo>
                  <a:cubicBezTo>
                    <a:pt x="1420" y="512"/>
                    <a:pt x="1445" y="401"/>
                    <a:pt x="1249" y="389"/>
                  </a:cubicBezTo>
                  <a:lnTo>
                    <a:pt x="1212" y="279"/>
                  </a:lnTo>
                  <a:cubicBezTo>
                    <a:pt x="1200" y="169"/>
                    <a:pt x="1090" y="169"/>
                    <a:pt x="1016" y="132"/>
                  </a:cubicBezTo>
                  <a:cubicBezTo>
                    <a:pt x="805" y="49"/>
                    <a:pt x="664" y="1"/>
                    <a:pt x="5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5070;p36">
              <a:extLst>
                <a:ext uri="{FF2B5EF4-FFF2-40B4-BE49-F238E27FC236}">
                  <a16:creationId xmlns:a16="http://schemas.microsoft.com/office/drawing/2014/main" id="{00F88C66-5C6F-628F-AC01-5544C20BCB4F}"/>
                </a:ext>
              </a:extLst>
            </p:cNvPr>
            <p:cNvSpPr/>
            <p:nvPr/>
          </p:nvSpPr>
          <p:spPr>
            <a:xfrm>
              <a:off x="6664675" y="996250"/>
              <a:ext cx="2725" cy="2250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37" y="1"/>
                  </a:moveTo>
                  <a:cubicBezTo>
                    <a:pt x="37" y="1"/>
                    <a:pt x="0" y="13"/>
                    <a:pt x="0" y="25"/>
                  </a:cubicBezTo>
                  <a:cubicBezTo>
                    <a:pt x="0" y="62"/>
                    <a:pt x="37" y="74"/>
                    <a:pt x="62" y="86"/>
                  </a:cubicBezTo>
                  <a:cubicBezTo>
                    <a:pt x="68" y="89"/>
                    <a:pt x="74" y="90"/>
                    <a:pt x="79" y="90"/>
                  </a:cubicBezTo>
                  <a:cubicBezTo>
                    <a:pt x="102" y="90"/>
                    <a:pt x="108" y="70"/>
                    <a:pt x="98" y="50"/>
                  </a:cubicBezTo>
                  <a:cubicBezTo>
                    <a:pt x="86" y="25"/>
                    <a:pt x="62" y="13"/>
                    <a:pt x="3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5071;p36">
              <a:extLst>
                <a:ext uri="{FF2B5EF4-FFF2-40B4-BE49-F238E27FC236}">
                  <a16:creationId xmlns:a16="http://schemas.microsoft.com/office/drawing/2014/main" id="{276E402E-2C15-5895-4E44-086AFD741C2A}"/>
                </a:ext>
              </a:extLst>
            </p:cNvPr>
            <p:cNvSpPr/>
            <p:nvPr/>
          </p:nvSpPr>
          <p:spPr>
            <a:xfrm>
              <a:off x="6324600" y="1445000"/>
              <a:ext cx="27275" cy="26175"/>
            </a:xfrm>
            <a:custGeom>
              <a:avLst/>
              <a:gdLst/>
              <a:ahLst/>
              <a:cxnLst/>
              <a:rect l="l" t="t" r="r" b="b"/>
              <a:pathLst>
                <a:path w="1091" h="1047" extrusionOk="0">
                  <a:moveTo>
                    <a:pt x="1090" y="0"/>
                  </a:moveTo>
                  <a:cubicBezTo>
                    <a:pt x="968" y="147"/>
                    <a:pt x="759" y="159"/>
                    <a:pt x="649" y="331"/>
                  </a:cubicBezTo>
                  <a:cubicBezTo>
                    <a:pt x="527" y="551"/>
                    <a:pt x="355" y="735"/>
                    <a:pt x="147" y="857"/>
                  </a:cubicBezTo>
                  <a:cubicBezTo>
                    <a:pt x="110" y="882"/>
                    <a:pt x="0" y="882"/>
                    <a:pt x="74" y="992"/>
                  </a:cubicBezTo>
                  <a:cubicBezTo>
                    <a:pt x="105" y="1032"/>
                    <a:pt x="130" y="1046"/>
                    <a:pt x="150" y="1046"/>
                  </a:cubicBezTo>
                  <a:cubicBezTo>
                    <a:pt x="186" y="1046"/>
                    <a:pt x="210" y="1003"/>
                    <a:pt x="233" y="980"/>
                  </a:cubicBezTo>
                  <a:cubicBezTo>
                    <a:pt x="343" y="857"/>
                    <a:pt x="466" y="747"/>
                    <a:pt x="600" y="649"/>
                  </a:cubicBezTo>
                  <a:cubicBezTo>
                    <a:pt x="833" y="478"/>
                    <a:pt x="1041" y="319"/>
                    <a:pt x="109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5072;p36">
              <a:extLst>
                <a:ext uri="{FF2B5EF4-FFF2-40B4-BE49-F238E27FC236}">
                  <a16:creationId xmlns:a16="http://schemas.microsoft.com/office/drawing/2014/main" id="{75382E17-7B98-73C4-7169-DD4F8A3A00AB}"/>
                </a:ext>
              </a:extLst>
            </p:cNvPr>
            <p:cNvSpPr/>
            <p:nvPr/>
          </p:nvSpPr>
          <p:spPr>
            <a:xfrm>
              <a:off x="6143375" y="1656200"/>
              <a:ext cx="26050" cy="3850"/>
            </a:xfrm>
            <a:custGeom>
              <a:avLst/>
              <a:gdLst/>
              <a:ahLst/>
              <a:cxnLst/>
              <a:rect l="l" t="t" r="r" b="b"/>
              <a:pathLst>
                <a:path w="1042" h="154" extrusionOk="0">
                  <a:moveTo>
                    <a:pt x="1042" y="1"/>
                  </a:moveTo>
                  <a:lnTo>
                    <a:pt x="1042" y="1"/>
                  </a:lnTo>
                  <a:cubicBezTo>
                    <a:pt x="699" y="74"/>
                    <a:pt x="344" y="50"/>
                    <a:pt x="1" y="135"/>
                  </a:cubicBezTo>
                  <a:cubicBezTo>
                    <a:pt x="144" y="140"/>
                    <a:pt x="287" y="153"/>
                    <a:pt x="429" y="153"/>
                  </a:cubicBezTo>
                  <a:cubicBezTo>
                    <a:pt x="638" y="153"/>
                    <a:pt x="844" y="125"/>
                    <a:pt x="104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5073;p36">
              <a:extLst>
                <a:ext uri="{FF2B5EF4-FFF2-40B4-BE49-F238E27FC236}">
                  <a16:creationId xmlns:a16="http://schemas.microsoft.com/office/drawing/2014/main" id="{F572682B-1AF3-9892-714C-786BC4B8BE93}"/>
                </a:ext>
              </a:extLst>
            </p:cNvPr>
            <p:cNvSpPr/>
            <p:nvPr/>
          </p:nvSpPr>
          <p:spPr>
            <a:xfrm>
              <a:off x="6257250" y="1369400"/>
              <a:ext cx="7375" cy="20225"/>
            </a:xfrm>
            <a:custGeom>
              <a:avLst/>
              <a:gdLst/>
              <a:ahLst/>
              <a:cxnLst/>
              <a:rect l="l" t="t" r="r" b="b"/>
              <a:pathLst>
                <a:path w="295" h="809" extrusionOk="0">
                  <a:moveTo>
                    <a:pt x="294" y="0"/>
                  </a:moveTo>
                  <a:lnTo>
                    <a:pt x="294" y="0"/>
                  </a:lnTo>
                  <a:cubicBezTo>
                    <a:pt x="99" y="220"/>
                    <a:pt x="1" y="514"/>
                    <a:pt x="25" y="808"/>
                  </a:cubicBezTo>
                  <a:cubicBezTo>
                    <a:pt x="123" y="539"/>
                    <a:pt x="209" y="269"/>
                    <a:pt x="29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5074;p36">
              <a:extLst>
                <a:ext uri="{FF2B5EF4-FFF2-40B4-BE49-F238E27FC236}">
                  <a16:creationId xmlns:a16="http://schemas.microsoft.com/office/drawing/2014/main" id="{32AA5261-FB2F-4FD2-48FE-6EE9344601EC}"/>
                </a:ext>
              </a:extLst>
            </p:cNvPr>
            <p:cNvSpPr/>
            <p:nvPr/>
          </p:nvSpPr>
          <p:spPr>
            <a:xfrm>
              <a:off x="6316025" y="1401525"/>
              <a:ext cx="17175" cy="19925"/>
            </a:xfrm>
            <a:custGeom>
              <a:avLst/>
              <a:gdLst/>
              <a:ahLst/>
              <a:cxnLst/>
              <a:rect l="l" t="t" r="r" b="b"/>
              <a:pathLst>
                <a:path w="687" h="797" extrusionOk="0">
                  <a:moveTo>
                    <a:pt x="637" y="1"/>
                  </a:moveTo>
                  <a:cubicBezTo>
                    <a:pt x="441" y="148"/>
                    <a:pt x="282" y="343"/>
                    <a:pt x="172" y="564"/>
                  </a:cubicBezTo>
                  <a:cubicBezTo>
                    <a:pt x="123" y="637"/>
                    <a:pt x="74" y="699"/>
                    <a:pt x="0" y="797"/>
                  </a:cubicBezTo>
                  <a:cubicBezTo>
                    <a:pt x="147" y="784"/>
                    <a:pt x="184" y="699"/>
                    <a:pt x="221" y="625"/>
                  </a:cubicBezTo>
                  <a:lnTo>
                    <a:pt x="686" y="37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5075;p36">
              <a:extLst>
                <a:ext uri="{FF2B5EF4-FFF2-40B4-BE49-F238E27FC236}">
                  <a16:creationId xmlns:a16="http://schemas.microsoft.com/office/drawing/2014/main" id="{A1C258DA-8AFB-5757-AEB2-561DE4FC5EEB}"/>
                </a:ext>
              </a:extLst>
            </p:cNvPr>
            <p:cNvSpPr/>
            <p:nvPr/>
          </p:nvSpPr>
          <p:spPr>
            <a:xfrm>
              <a:off x="6352150" y="1433375"/>
              <a:ext cx="19600" cy="6450"/>
            </a:xfrm>
            <a:custGeom>
              <a:avLst/>
              <a:gdLst/>
              <a:ahLst/>
              <a:cxnLst/>
              <a:rect l="l" t="t" r="r" b="b"/>
              <a:pathLst>
                <a:path w="784" h="258" extrusionOk="0">
                  <a:moveTo>
                    <a:pt x="759" y="0"/>
                  </a:moveTo>
                  <a:lnTo>
                    <a:pt x="0" y="208"/>
                  </a:lnTo>
                  <a:cubicBezTo>
                    <a:pt x="0" y="220"/>
                    <a:pt x="13" y="245"/>
                    <a:pt x="13" y="257"/>
                  </a:cubicBezTo>
                  <a:cubicBezTo>
                    <a:pt x="282" y="257"/>
                    <a:pt x="539" y="184"/>
                    <a:pt x="784" y="49"/>
                  </a:cubicBezTo>
                  <a:lnTo>
                    <a:pt x="759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5076;p36">
              <a:extLst>
                <a:ext uri="{FF2B5EF4-FFF2-40B4-BE49-F238E27FC236}">
                  <a16:creationId xmlns:a16="http://schemas.microsoft.com/office/drawing/2014/main" id="{42F49C8F-9C06-4F40-CAB5-496986478894}"/>
                </a:ext>
              </a:extLst>
            </p:cNvPr>
            <p:cNvSpPr/>
            <p:nvPr/>
          </p:nvSpPr>
          <p:spPr>
            <a:xfrm>
              <a:off x="6301650" y="1485400"/>
              <a:ext cx="30000" cy="31850"/>
            </a:xfrm>
            <a:custGeom>
              <a:avLst/>
              <a:gdLst/>
              <a:ahLst/>
              <a:cxnLst/>
              <a:rect l="l" t="t" r="r" b="b"/>
              <a:pathLst>
                <a:path w="1200" h="1274" extrusionOk="0">
                  <a:moveTo>
                    <a:pt x="1200" y="0"/>
                  </a:moveTo>
                  <a:lnTo>
                    <a:pt x="1200" y="0"/>
                  </a:lnTo>
                  <a:cubicBezTo>
                    <a:pt x="1090" y="74"/>
                    <a:pt x="992" y="184"/>
                    <a:pt x="931" y="307"/>
                  </a:cubicBezTo>
                  <a:lnTo>
                    <a:pt x="624" y="649"/>
                  </a:lnTo>
                  <a:lnTo>
                    <a:pt x="0" y="1237"/>
                  </a:lnTo>
                  <a:lnTo>
                    <a:pt x="49" y="1274"/>
                  </a:lnTo>
                  <a:cubicBezTo>
                    <a:pt x="269" y="1102"/>
                    <a:pt x="490" y="907"/>
                    <a:pt x="673" y="686"/>
                  </a:cubicBezTo>
                  <a:cubicBezTo>
                    <a:pt x="784" y="588"/>
                    <a:pt x="894" y="478"/>
                    <a:pt x="980" y="356"/>
                  </a:cubicBezTo>
                  <a:cubicBezTo>
                    <a:pt x="1090" y="270"/>
                    <a:pt x="1175" y="135"/>
                    <a:pt x="120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5077;p36">
              <a:extLst>
                <a:ext uri="{FF2B5EF4-FFF2-40B4-BE49-F238E27FC236}">
                  <a16:creationId xmlns:a16="http://schemas.microsoft.com/office/drawing/2014/main" id="{19050954-02F1-F89E-6F86-EA27017E7DF4}"/>
                </a:ext>
              </a:extLst>
            </p:cNvPr>
            <p:cNvSpPr/>
            <p:nvPr/>
          </p:nvSpPr>
          <p:spPr>
            <a:xfrm>
              <a:off x="6308375" y="1374275"/>
              <a:ext cx="12875" cy="14425"/>
            </a:xfrm>
            <a:custGeom>
              <a:avLst/>
              <a:gdLst/>
              <a:ahLst/>
              <a:cxnLst/>
              <a:rect l="l" t="t" r="r" b="b"/>
              <a:pathLst>
                <a:path w="515" h="577" extrusionOk="0">
                  <a:moveTo>
                    <a:pt x="515" y="1"/>
                  </a:moveTo>
                  <a:lnTo>
                    <a:pt x="515" y="1"/>
                  </a:lnTo>
                  <a:cubicBezTo>
                    <a:pt x="221" y="74"/>
                    <a:pt x="0" y="344"/>
                    <a:pt x="37" y="576"/>
                  </a:cubicBezTo>
                  <a:cubicBezTo>
                    <a:pt x="160" y="356"/>
                    <a:pt x="319" y="160"/>
                    <a:pt x="51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5078;p36">
              <a:extLst>
                <a:ext uri="{FF2B5EF4-FFF2-40B4-BE49-F238E27FC236}">
                  <a16:creationId xmlns:a16="http://schemas.microsoft.com/office/drawing/2014/main" id="{5247A8BA-CC23-91CA-A67C-E4E8F2A47A19}"/>
                </a:ext>
              </a:extLst>
            </p:cNvPr>
            <p:cNvSpPr/>
            <p:nvPr/>
          </p:nvSpPr>
          <p:spPr>
            <a:xfrm>
              <a:off x="6316325" y="1469175"/>
              <a:ext cx="19325" cy="25425"/>
            </a:xfrm>
            <a:custGeom>
              <a:avLst/>
              <a:gdLst/>
              <a:ahLst/>
              <a:cxnLst/>
              <a:rect l="l" t="t" r="r" b="b"/>
              <a:pathLst>
                <a:path w="773" h="1017" extrusionOk="0">
                  <a:moveTo>
                    <a:pt x="772" y="1"/>
                  </a:moveTo>
                  <a:lnTo>
                    <a:pt x="772" y="1"/>
                  </a:lnTo>
                  <a:cubicBezTo>
                    <a:pt x="650" y="209"/>
                    <a:pt x="527" y="405"/>
                    <a:pt x="380" y="588"/>
                  </a:cubicBezTo>
                  <a:lnTo>
                    <a:pt x="1" y="980"/>
                  </a:lnTo>
                  <a:lnTo>
                    <a:pt x="50" y="1017"/>
                  </a:lnTo>
                  <a:cubicBezTo>
                    <a:pt x="197" y="919"/>
                    <a:pt x="319" y="796"/>
                    <a:pt x="417" y="637"/>
                  </a:cubicBezTo>
                  <a:cubicBezTo>
                    <a:pt x="601" y="466"/>
                    <a:pt x="772" y="270"/>
                    <a:pt x="7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5079;p36">
              <a:extLst>
                <a:ext uri="{FF2B5EF4-FFF2-40B4-BE49-F238E27FC236}">
                  <a16:creationId xmlns:a16="http://schemas.microsoft.com/office/drawing/2014/main" id="{429CD927-1FED-829E-ACF9-FC66FA4ED455}"/>
                </a:ext>
              </a:extLst>
            </p:cNvPr>
            <p:cNvSpPr/>
            <p:nvPr/>
          </p:nvSpPr>
          <p:spPr>
            <a:xfrm>
              <a:off x="5948400" y="1459700"/>
              <a:ext cx="3075" cy="12250"/>
            </a:xfrm>
            <a:custGeom>
              <a:avLst/>
              <a:gdLst/>
              <a:ahLst/>
              <a:cxnLst/>
              <a:rect l="l" t="t" r="r" b="b"/>
              <a:pathLst>
                <a:path w="123" h="490" extrusionOk="0">
                  <a:moveTo>
                    <a:pt x="74" y="0"/>
                  </a:moveTo>
                  <a:cubicBezTo>
                    <a:pt x="0" y="147"/>
                    <a:pt x="0" y="331"/>
                    <a:pt x="74" y="490"/>
                  </a:cubicBezTo>
                  <a:cubicBezTo>
                    <a:pt x="123" y="318"/>
                    <a:pt x="123" y="159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5080;p36">
              <a:extLst>
                <a:ext uri="{FF2B5EF4-FFF2-40B4-BE49-F238E27FC236}">
                  <a16:creationId xmlns:a16="http://schemas.microsoft.com/office/drawing/2014/main" id="{E0800005-98AC-A257-85B0-07DAF0DDEF2B}"/>
                </a:ext>
              </a:extLst>
            </p:cNvPr>
            <p:cNvSpPr/>
            <p:nvPr/>
          </p:nvSpPr>
          <p:spPr>
            <a:xfrm>
              <a:off x="6273175" y="1342450"/>
              <a:ext cx="8600" cy="7075"/>
            </a:xfrm>
            <a:custGeom>
              <a:avLst/>
              <a:gdLst/>
              <a:ahLst/>
              <a:cxnLst/>
              <a:rect l="l" t="t" r="r" b="b"/>
              <a:pathLst>
                <a:path w="344" h="283" extrusionOk="0">
                  <a:moveTo>
                    <a:pt x="343" y="1"/>
                  </a:moveTo>
                  <a:lnTo>
                    <a:pt x="343" y="1"/>
                  </a:lnTo>
                  <a:cubicBezTo>
                    <a:pt x="184" y="13"/>
                    <a:pt x="49" y="123"/>
                    <a:pt x="0" y="282"/>
                  </a:cubicBezTo>
                  <a:cubicBezTo>
                    <a:pt x="135" y="221"/>
                    <a:pt x="257" y="123"/>
                    <a:pt x="3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5081;p36">
              <a:extLst>
                <a:ext uri="{FF2B5EF4-FFF2-40B4-BE49-F238E27FC236}">
                  <a16:creationId xmlns:a16="http://schemas.microsoft.com/office/drawing/2014/main" id="{AADB04F1-CE28-C85F-1CBD-92716FF697F4}"/>
                </a:ext>
              </a:extLst>
            </p:cNvPr>
            <p:cNvSpPr/>
            <p:nvPr/>
          </p:nvSpPr>
          <p:spPr>
            <a:xfrm>
              <a:off x="5957275" y="1437350"/>
              <a:ext cx="4925" cy="13175"/>
            </a:xfrm>
            <a:custGeom>
              <a:avLst/>
              <a:gdLst/>
              <a:ahLst/>
              <a:cxnLst/>
              <a:rect l="l" t="t" r="r" b="b"/>
              <a:pathLst>
                <a:path w="197" h="527" extrusionOk="0">
                  <a:moveTo>
                    <a:pt x="196" y="0"/>
                  </a:moveTo>
                  <a:cubicBezTo>
                    <a:pt x="50" y="135"/>
                    <a:pt x="1" y="343"/>
                    <a:pt x="86" y="527"/>
                  </a:cubicBezTo>
                  <a:cubicBezTo>
                    <a:pt x="123" y="355"/>
                    <a:pt x="160" y="196"/>
                    <a:pt x="1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5082;p36">
              <a:extLst>
                <a:ext uri="{FF2B5EF4-FFF2-40B4-BE49-F238E27FC236}">
                  <a16:creationId xmlns:a16="http://schemas.microsoft.com/office/drawing/2014/main" id="{DADD607E-2A6C-AF46-634D-A3FFE458BAE7}"/>
                </a:ext>
              </a:extLst>
            </p:cNvPr>
            <p:cNvSpPr/>
            <p:nvPr/>
          </p:nvSpPr>
          <p:spPr>
            <a:xfrm>
              <a:off x="6230625" y="1603550"/>
              <a:ext cx="37050" cy="17175"/>
            </a:xfrm>
            <a:custGeom>
              <a:avLst/>
              <a:gdLst/>
              <a:ahLst/>
              <a:cxnLst/>
              <a:rect l="l" t="t" r="r" b="b"/>
              <a:pathLst>
                <a:path w="1482" h="687" extrusionOk="0">
                  <a:moveTo>
                    <a:pt x="1482" y="1"/>
                  </a:moveTo>
                  <a:lnTo>
                    <a:pt x="1017" y="246"/>
                  </a:lnTo>
                  <a:lnTo>
                    <a:pt x="0" y="625"/>
                  </a:lnTo>
                  <a:lnTo>
                    <a:pt x="13" y="686"/>
                  </a:lnTo>
                  <a:cubicBezTo>
                    <a:pt x="380" y="601"/>
                    <a:pt x="735" y="466"/>
                    <a:pt x="1078" y="295"/>
                  </a:cubicBezTo>
                  <a:cubicBezTo>
                    <a:pt x="1225" y="221"/>
                    <a:pt x="1396" y="172"/>
                    <a:pt x="148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5083;p36">
              <a:extLst>
                <a:ext uri="{FF2B5EF4-FFF2-40B4-BE49-F238E27FC236}">
                  <a16:creationId xmlns:a16="http://schemas.microsoft.com/office/drawing/2014/main" id="{6DD73BEE-CF57-F495-F584-03F65E9DAE8E}"/>
                </a:ext>
              </a:extLst>
            </p:cNvPr>
            <p:cNvSpPr/>
            <p:nvPr/>
          </p:nvSpPr>
          <p:spPr>
            <a:xfrm>
              <a:off x="6277450" y="1346725"/>
              <a:ext cx="7375" cy="8600"/>
            </a:xfrm>
            <a:custGeom>
              <a:avLst/>
              <a:gdLst/>
              <a:ahLst/>
              <a:cxnLst/>
              <a:rect l="l" t="t" r="r" b="b"/>
              <a:pathLst>
                <a:path w="295" h="344" extrusionOk="0">
                  <a:moveTo>
                    <a:pt x="295" y="1"/>
                  </a:moveTo>
                  <a:cubicBezTo>
                    <a:pt x="123" y="25"/>
                    <a:pt x="1" y="172"/>
                    <a:pt x="25" y="344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5084;p36">
              <a:extLst>
                <a:ext uri="{FF2B5EF4-FFF2-40B4-BE49-F238E27FC236}">
                  <a16:creationId xmlns:a16="http://schemas.microsoft.com/office/drawing/2014/main" id="{280AEAE6-4FF1-18F6-83F8-BD2205BA495B}"/>
                </a:ext>
              </a:extLst>
            </p:cNvPr>
            <p:cNvSpPr/>
            <p:nvPr/>
          </p:nvSpPr>
          <p:spPr>
            <a:xfrm>
              <a:off x="6281750" y="1351625"/>
              <a:ext cx="9500" cy="11500"/>
            </a:xfrm>
            <a:custGeom>
              <a:avLst/>
              <a:gdLst/>
              <a:ahLst/>
              <a:cxnLst/>
              <a:rect l="l" t="t" r="r" b="b"/>
              <a:pathLst>
                <a:path w="380" h="460" extrusionOk="0">
                  <a:moveTo>
                    <a:pt x="380" y="1"/>
                  </a:moveTo>
                  <a:cubicBezTo>
                    <a:pt x="196" y="38"/>
                    <a:pt x="147" y="185"/>
                    <a:pt x="86" y="331"/>
                  </a:cubicBezTo>
                  <a:cubicBezTo>
                    <a:pt x="61" y="368"/>
                    <a:pt x="0" y="417"/>
                    <a:pt x="61" y="454"/>
                  </a:cubicBezTo>
                  <a:cubicBezTo>
                    <a:pt x="65" y="458"/>
                    <a:pt x="69" y="460"/>
                    <a:pt x="74" y="460"/>
                  </a:cubicBezTo>
                  <a:cubicBezTo>
                    <a:pt x="97" y="460"/>
                    <a:pt x="123" y="411"/>
                    <a:pt x="123" y="380"/>
                  </a:cubicBezTo>
                  <a:lnTo>
                    <a:pt x="380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5085;p36">
              <a:extLst>
                <a:ext uri="{FF2B5EF4-FFF2-40B4-BE49-F238E27FC236}">
                  <a16:creationId xmlns:a16="http://schemas.microsoft.com/office/drawing/2014/main" id="{69B6E979-52EB-8E9A-5839-EA28A68F0BDA}"/>
                </a:ext>
              </a:extLst>
            </p:cNvPr>
            <p:cNvSpPr/>
            <p:nvPr/>
          </p:nvSpPr>
          <p:spPr>
            <a:xfrm>
              <a:off x="6267650" y="1388975"/>
              <a:ext cx="9225" cy="20750"/>
            </a:xfrm>
            <a:custGeom>
              <a:avLst/>
              <a:gdLst/>
              <a:ahLst/>
              <a:cxnLst/>
              <a:rect l="l" t="t" r="r" b="b"/>
              <a:pathLst>
                <a:path w="369" h="830" extrusionOk="0">
                  <a:moveTo>
                    <a:pt x="160" y="343"/>
                  </a:moveTo>
                  <a:lnTo>
                    <a:pt x="160" y="343"/>
                  </a:lnTo>
                  <a:cubicBezTo>
                    <a:pt x="166" y="350"/>
                    <a:pt x="169" y="356"/>
                    <a:pt x="172" y="362"/>
                  </a:cubicBezTo>
                  <a:lnTo>
                    <a:pt x="160" y="343"/>
                  </a:lnTo>
                  <a:close/>
                  <a:moveTo>
                    <a:pt x="368" y="1"/>
                  </a:moveTo>
                  <a:lnTo>
                    <a:pt x="368" y="1"/>
                  </a:lnTo>
                  <a:cubicBezTo>
                    <a:pt x="258" y="86"/>
                    <a:pt x="197" y="209"/>
                    <a:pt x="160" y="343"/>
                  </a:cubicBezTo>
                  <a:cubicBezTo>
                    <a:pt x="111" y="441"/>
                    <a:pt x="74" y="564"/>
                    <a:pt x="62" y="674"/>
                  </a:cubicBezTo>
                  <a:cubicBezTo>
                    <a:pt x="25" y="723"/>
                    <a:pt x="1" y="797"/>
                    <a:pt x="38" y="821"/>
                  </a:cubicBezTo>
                  <a:cubicBezTo>
                    <a:pt x="46" y="827"/>
                    <a:pt x="53" y="830"/>
                    <a:pt x="60" y="830"/>
                  </a:cubicBezTo>
                  <a:cubicBezTo>
                    <a:pt x="91" y="830"/>
                    <a:pt x="101" y="766"/>
                    <a:pt x="111" y="735"/>
                  </a:cubicBezTo>
                  <a:cubicBezTo>
                    <a:pt x="148" y="637"/>
                    <a:pt x="172" y="539"/>
                    <a:pt x="209" y="441"/>
                  </a:cubicBezTo>
                  <a:cubicBezTo>
                    <a:pt x="283" y="307"/>
                    <a:pt x="344" y="160"/>
                    <a:pt x="3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5086;p36">
              <a:extLst>
                <a:ext uri="{FF2B5EF4-FFF2-40B4-BE49-F238E27FC236}">
                  <a16:creationId xmlns:a16="http://schemas.microsoft.com/office/drawing/2014/main" id="{571B72BB-981B-37AD-483E-FE81A7C42630}"/>
                </a:ext>
              </a:extLst>
            </p:cNvPr>
            <p:cNvSpPr/>
            <p:nvPr/>
          </p:nvSpPr>
          <p:spPr>
            <a:xfrm>
              <a:off x="6084925" y="1666200"/>
              <a:ext cx="11350" cy="3275"/>
            </a:xfrm>
            <a:custGeom>
              <a:avLst/>
              <a:gdLst/>
              <a:ahLst/>
              <a:cxnLst/>
              <a:rect l="l" t="t" r="r" b="b"/>
              <a:pathLst>
                <a:path w="454" h="131" extrusionOk="0">
                  <a:moveTo>
                    <a:pt x="152" y="1"/>
                  </a:moveTo>
                  <a:cubicBezTo>
                    <a:pt x="102" y="1"/>
                    <a:pt x="51" y="7"/>
                    <a:pt x="0" y="17"/>
                  </a:cubicBezTo>
                  <a:cubicBezTo>
                    <a:pt x="49" y="82"/>
                    <a:pt x="109" y="93"/>
                    <a:pt x="169" y="93"/>
                  </a:cubicBezTo>
                  <a:cubicBezTo>
                    <a:pt x="199" y="93"/>
                    <a:pt x="229" y="90"/>
                    <a:pt x="257" y="90"/>
                  </a:cubicBezTo>
                  <a:cubicBezTo>
                    <a:pt x="287" y="112"/>
                    <a:pt x="321" y="130"/>
                    <a:pt x="353" y="130"/>
                  </a:cubicBezTo>
                  <a:cubicBezTo>
                    <a:pt x="375" y="130"/>
                    <a:pt x="397" y="122"/>
                    <a:pt x="417" y="103"/>
                  </a:cubicBezTo>
                  <a:cubicBezTo>
                    <a:pt x="453" y="66"/>
                    <a:pt x="417" y="41"/>
                    <a:pt x="355" y="41"/>
                  </a:cubicBezTo>
                  <a:cubicBezTo>
                    <a:pt x="291" y="13"/>
                    <a:pt x="222" y="1"/>
                    <a:pt x="15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5087;p36">
              <a:extLst>
                <a:ext uri="{FF2B5EF4-FFF2-40B4-BE49-F238E27FC236}">
                  <a16:creationId xmlns:a16="http://schemas.microsoft.com/office/drawing/2014/main" id="{CECFB4BC-7238-26BB-BEEC-1D02272E5749}"/>
                </a:ext>
              </a:extLst>
            </p:cNvPr>
            <p:cNvSpPr/>
            <p:nvPr/>
          </p:nvSpPr>
          <p:spPr>
            <a:xfrm>
              <a:off x="6103275" y="1668325"/>
              <a:ext cx="19025" cy="2650"/>
            </a:xfrm>
            <a:custGeom>
              <a:avLst/>
              <a:gdLst/>
              <a:ahLst/>
              <a:cxnLst/>
              <a:rect l="l" t="t" r="r" b="b"/>
              <a:pathLst>
                <a:path w="761" h="106" extrusionOk="0">
                  <a:moveTo>
                    <a:pt x="129" y="1"/>
                  </a:moveTo>
                  <a:cubicBezTo>
                    <a:pt x="87" y="1"/>
                    <a:pt x="44" y="2"/>
                    <a:pt x="1" y="5"/>
                  </a:cubicBezTo>
                  <a:cubicBezTo>
                    <a:pt x="42" y="56"/>
                    <a:pt x="100" y="82"/>
                    <a:pt x="160" y="82"/>
                  </a:cubicBezTo>
                  <a:cubicBezTo>
                    <a:pt x="172" y="82"/>
                    <a:pt x="185" y="81"/>
                    <a:pt x="197" y="79"/>
                  </a:cubicBezTo>
                  <a:cubicBezTo>
                    <a:pt x="282" y="96"/>
                    <a:pt x="370" y="105"/>
                    <a:pt x="458" y="105"/>
                  </a:cubicBezTo>
                  <a:cubicBezTo>
                    <a:pt x="560" y="105"/>
                    <a:pt x="662" y="93"/>
                    <a:pt x="760" y="67"/>
                  </a:cubicBezTo>
                  <a:cubicBezTo>
                    <a:pt x="713" y="43"/>
                    <a:pt x="655" y="29"/>
                    <a:pt x="600" y="29"/>
                  </a:cubicBezTo>
                  <a:cubicBezTo>
                    <a:pt x="570" y="29"/>
                    <a:pt x="541" y="33"/>
                    <a:pt x="515" y="42"/>
                  </a:cubicBezTo>
                  <a:cubicBezTo>
                    <a:pt x="387" y="15"/>
                    <a:pt x="258" y="1"/>
                    <a:pt x="12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5088;p36">
              <a:extLst>
                <a:ext uri="{FF2B5EF4-FFF2-40B4-BE49-F238E27FC236}">
                  <a16:creationId xmlns:a16="http://schemas.microsoft.com/office/drawing/2014/main" id="{2FC62BD3-A978-2EC1-FD74-33C4A551307A}"/>
                </a:ext>
              </a:extLst>
            </p:cNvPr>
            <p:cNvSpPr/>
            <p:nvPr/>
          </p:nvSpPr>
          <p:spPr>
            <a:xfrm>
              <a:off x="6127775" y="1668225"/>
              <a:ext cx="9200" cy="1175"/>
            </a:xfrm>
            <a:custGeom>
              <a:avLst/>
              <a:gdLst/>
              <a:ahLst/>
              <a:cxnLst/>
              <a:rect l="l" t="t" r="r" b="b"/>
              <a:pathLst>
                <a:path w="368" h="47" extrusionOk="0">
                  <a:moveTo>
                    <a:pt x="184" y="0"/>
                  </a:moveTo>
                  <a:cubicBezTo>
                    <a:pt x="120" y="0"/>
                    <a:pt x="56" y="16"/>
                    <a:pt x="0" y="46"/>
                  </a:cubicBezTo>
                  <a:lnTo>
                    <a:pt x="368" y="46"/>
                  </a:lnTo>
                  <a:cubicBezTo>
                    <a:pt x="313" y="16"/>
                    <a:pt x="248" y="0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5089;p36">
              <a:extLst>
                <a:ext uri="{FF2B5EF4-FFF2-40B4-BE49-F238E27FC236}">
                  <a16:creationId xmlns:a16="http://schemas.microsoft.com/office/drawing/2014/main" id="{02D015A2-DF6B-475B-7451-B6911351A089}"/>
                </a:ext>
              </a:extLst>
            </p:cNvPr>
            <p:cNvSpPr/>
            <p:nvPr/>
          </p:nvSpPr>
          <p:spPr>
            <a:xfrm>
              <a:off x="6287250" y="1510800"/>
              <a:ext cx="30625" cy="28500"/>
            </a:xfrm>
            <a:custGeom>
              <a:avLst/>
              <a:gdLst/>
              <a:ahLst/>
              <a:cxnLst/>
              <a:rect l="l" t="t" r="r" b="b"/>
              <a:pathLst>
                <a:path w="1225" h="1140" extrusionOk="0">
                  <a:moveTo>
                    <a:pt x="1225" y="1"/>
                  </a:moveTo>
                  <a:cubicBezTo>
                    <a:pt x="968" y="405"/>
                    <a:pt x="625" y="748"/>
                    <a:pt x="209" y="968"/>
                  </a:cubicBezTo>
                  <a:cubicBezTo>
                    <a:pt x="135" y="1005"/>
                    <a:pt x="37" y="1017"/>
                    <a:pt x="1" y="1139"/>
                  </a:cubicBezTo>
                  <a:cubicBezTo>
                    <a:pt x="86" y="1127"/>
                    <a:pt x="184" y="1078"/>
                    <a:pt x="258" y="1017"/>
                  </a:cubicBezTo>
                  <a:cubicBezTo>
                    <a:pt x="711" y="833"/>
                    <a:pt x="1054" y="466"/>
                    <a:pt x="12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5090;p36">
              <a:extLst>
                <a:ext uri="{FF2B5EF4-FFF2-40B4-BE49-F238E27FC236}">
                  <a16:creationId xmlns:a16="http://schemas.microsoft.com/office/drawing/2014/main" id="{C0ABA819-9E1B-5AAE-206E-8F0DE88FDDB9}"/>
                </a:ext>
              </a:extLst>
            </p:cNvPr>
            <p:cNvSpPr/>
            <p:nvPr/>
          </p:nvSpPr>
          <p:spPr>
            <a:xfrm>
              <a:off x="6293375" y="1359525"/>
              <a:ext cx="8275" cy="10500"/>
            </a:xfrm>
            <a:custGeom>
              <a:avLst/>
              <a:gdLst/>
              <a:ahLst/>
              <a:cxnLst/>
              <a:rect l="l" t="t" r="r" b="b"/>
              <a:pathLst>
                <a:path w="331" h="420" extrusionOk="0">
                  <a:moveTo>
                    <a:pt x="242" y="1"/>
                  </a:moveTo>
                  <a:cubicBezTo>
                    <a:pt x="211" y="1"/>
                    <a:pt x="194" y="60"/>
                    <a:pt x="184" y="89"/>
                  </a:cubicBezTo>
                  <a:lnTo>
                    <a:pt x="123" y="175"/>
                  </a:lnTo>
                  <a:cubicBezTo>
                    <a:pt x="86" y="236"/>
                    <a:pt x="0" y="285"/>
                    <a:pt x="37" y="420"/>
                  </a:cubicBezTo>
                  <a:lnTo>
                    <a:pt x="184" y="224"/>
                  </a:lnTo>
                  <a:lnTo>
                    <a:pt x="221" y="138"/>
                  </a:lnTo>
                  <a:cubicBezTo>
                    <a:pt x="258" y="101"/>
                    <a:pt x="331" y="52"/>
                    <a:pt x="270" y="15"/>
                  </a:cubicBezTo>
                  <a:cubicBezTo>
                    <a:pt x="259" y="5"/>
                    <a:pt x="250" y="1"/>
                    <a:pt x="24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5091;p36">
              <a:extLst>
                <a:ext uri="{FF2B5EF4-FFF2-40B4-BE49-F238E27FC236}">
                  <a16:creationId xmlns:a16="http://schemas.microsoft.com/office/drawing/2014/main" id="{68742CD0-69D9-CA86-46BC-B73BB9D99180}"/>
                </a:ext>
              </a:extLst>
            </p:cNvPr>
            <p:cNvSpPr/>
            <p:nvPr/>
          </p:nvSpPr>
          <p:spPr>
            <a:xfrm>
              <a:off x="6180125" y="1650525"/>
              <a:ext cx="19900" cy="3950"/>
            </a:xfrm>
            <a:custGeom>
              <a:avLst/>
              <a:gdLst/>
              <a:ahLst/>
              <a:cxnLst/>
              <a:rect l="l" t="t" r="r" b="b"/>
              <a:pathLst>
                <a:path w="796" h="158" extrusionOk="0">
                  <a:moveTo>
                    <a:pt x="196" y="68"/>
                  </a:moveTo>
                  <a:lnTo>
                    <a:pt x="245" y="81"/>
                  </a:lnTo>
                  <a:cubicBezTo>
                    <a:pt x="233" y="81"/>
                    <a:pt x="208" y="81"/>
                    <a:pt x="196" y="68"/>
                  </a:cubicBezTo>
                  <a:close/>
                  <a:moveTo>
                    <a:pt x="666" y="1"/>
                  </a:moveTo>
                  <a:cubicBezTo>
                    <a:pt x="612" y="1"/>
                    <a:pt x="557" y="18"/>
                    <a:pt x="502" y="32"/>
                  </a:cubicBezTo>
                  <a:lnTo>
                    <a:pt x="196" y="68"/>
                  </a:lnTo>
                  <a:cubicBezTo>
                    <a:pt x="180" y="63"/>
                    <a:pt x="165" y="61"/>
                    <a:pt x="149" y="61"/>
                  </a:cubicBezTo>
                  <a:cubicBezTo>
                    <a:pt x="92" y="61"/>
                    <a:pt x="39" y="94"/>
                    <a:pt x="0" y="142"/>
                  </a:cubicBezTo>
                  <a:cubicBezTo>
                    <a:pt x="46" y="152"/>
                    <a:pt x="94" y="158"/>
                    <a:pt x="142" y="158"/>
                  </a:cubicBezTo>
                  <a:cubicBezTo>
                    <a:pt x="210" y="158"/>
                    <a:pt x="278" y="146"/>
                    <a:pt x="343" y="117"/>
                  </a:cubicBezTo>
                  <a:cubicBezTo>
                    <a:pt x="416" y="117"/>
                    <a:pt x="490" y="105"/>
                    <a:pt x="551" y="68"/>
                  </a:cubicBezTo>
                  <a:lnTo>
                    <a:pt x="784" y="44"/>
                  </a:lnTo>
                  <a:lnTo>
                    <a:pt x="796" y="44"/>
                  </a:lnTo>
                  <a:cubicBezTo>
                    <a:pt x="753" y="12"/>
                    <a:pt x="709" y="1"/>
                    <a:pt x="66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5092;p36">
              <a:extLst>
                <a:ext uri="{FF2B5EF4-FFF2-40B4-BE49-F238E27FC236}">
                  <a16:creationId xmlns:a16="http://schemas.microsoft.com/office/drawing/2014/main" id="{CAF77A08-3794-4A7A-1FDF-060D30986FDD}"/>
                </a:ext>
              </a:extLst>
            </p:cNvPr>
            <p:cNvSpPr/>
            <p:nvPr/>
          </p:nvSpPr>
          <p:spPr>
            <a:xfrm>
              <a:off x="6155625" y="1668425"/>
              <a:ext cx="17775" cy="3325"/>
            </a:xfrm>
            <a:custGeom>
              <a:avLst/>
              <a:gdLst/>
              <a:ahLst/>
              <a:cxnLst/>
              <a:rect l="l" t="t" r="r" b="b"/>
              <a:pathLst>
                <a:path w="711" h="133" extrusionOk="0">
                  <a:moveTo>
                    <a:pt x="658" y="0"/>
                  </a:moveTo>
                  <a:cubicBezTo>
                    <a:pt x="645" y="0"/>
                    <a:pt x="633" y="1"/>
                    <a:pt x="625" y="1"/>
                  </a:cubicBezTo>
                  <a:cubicBezTo>
                    <a:pt x="539" y="1"/>
                    <a:pt x="454" y="14"/>
                    <a:pt x="368" y="50"/>
                  </a:cubicBezTo>
                  <a:cubicBezTo>
                    <a:pt x="300" y="50"/>
                    <a:pt x="228" y="31"/>
                    <a:pt x="159" y="31"/>
                  </a:cubicBezTo>
                  <a:cubicBezTo>
                    <a:pt x="103" y="31"/>
                    <a:pt x="50" y="44"/>
                    <a:pt x="1" y="87"/>
                  </a:cubicBezTo>
                  <a:cubicBezTo>
                    <a:pt x="62" y="118"/>
                    <a:pt x="126" y="133"/>
                    <a:pt x="190" y="133"/>
                  </a:cubicBezTo>
                  <a:cubicBezTo>
                    <a:pt x="255" y="133"/>
                    <a:pt x="319" y="118"/>
                    <a:pt x="380" y="87"/>
                  </a:cubicBezTo>
                  <a:lnTo>
                    <a:pt x="613" y="87"/>
                  </a:lnTo>
                  <a:cubicBezTo>
                    <a:pt x="650" y="87"/>
                    <a:pt x="711" y="87"/>
                    <a:pt x="711" y="38"/>
                  </a:cubicBezTo>
                  <a:cubicBezTo>
                    <a:pt x="711" y="5"/>
                    <a:pt x="684" y="0"/>
                    <a:pt x="65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5093;p36">
              <a:extLst>
                <a:ext uri="{FF2B5EF4-FFF2-40B4-BE49-F238E27FC236}">
                  <a16:creationId xmlns:a16="http://schemas.microsoft.com/office/drawing/2014/main" id="{4B1AAD8B-88F6-FD77-F467-0849D34135DA}"/>
                </a:ext>
              </a:extLst>
            </p:cNvPr>
            <p:cNvSpPr/>
            <p:nvPr/>
          </p:nvSpPr>
          <p:spPr>
            <a:xfrm>
              <a:off x="5994925" y="1429700"/>
              <a:ext cx="4300" cy="17150"/>
            </a:xfrm>
            <a:custGeom>
              <a:avLst/>
              <a:gdLst/>
              <a:ahLst/>
              <a:cxnLst/>
              <a:rect l="l" t="t" r="r" b="b"/>
              <a:pathLst>
                <a:path w="172" h="686" extrusionOk="0">
                  <a:moveTo>
                    <a:pt x="147" y="0"/>
                  </a:moveTo>
                  <a:cubicBezTo>
                    <a:pt x="98" y="12"/>
                    <a:pt x="62" y="61"/>
                    <a:pt x="74" y="98"/>
                  </a:cubicBezTo>
                  <a:cubicBezTo>
                    <a:pt x="13" y="294"/>
                    <a:pt x="1" y="490"/>
                    <a:pt x="13" y="686"/>
                  </a:cubicBezTo>
                  <a:cubicBezTo>
                    <a:pt x="86" y="551"/>
                    <a:pt x="123" y="392"/>
                    <a:pt x="123" y="245"/>
                  </a:cubicBezTo>
                  <a:cubicBezTo>
                    <a:pt x="160" y="172"/>
                    <a:pt x="172" y="86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5094;p36">
              <a:extLst>
                <a:ext uri="{FF2B5EF4-FFF2-40B4-BE49-F238E27FC236}">
                  <a16:creationId xmlns:a16="http://schemas.microsoft.com/office/drawing/2014/main" id="{7EBB561F-C0EC-3DC3-E6D2-E1F85F35FD2D}"/>
                </a:ext>
              </a:extLst>
            </p:cNvPr>
            <p:cNvSpPr/>
            <p:nvPr/>
          </p:nvSpPr>
          <p:spPr>
            <a:xfrm>
              <a:off x="6276225" y="1427250"/>
              <a:ext cx="4625" cy="18700"/>
            </a:xfrm>
            <a:custGeom>
              <a:avLst/>
              <a:gdLst/>
              <a:ahLst/>
              <a:cxnLst/>
              <a:rect l="l" t="t" r="r" b="b"/>
              <a:pathLst>
                <a:path w="185" h="748" extrusionOk="0">
                  <a:moveTo>
                    <a:pt x="160" y="0"/>
                  </a:moveTo>
                  <a:cubicBezTo>
                    <a:pt x="99" y="37"/>
                    <a:pt x="86" y="74"/>
                    <a:pt x="86" y="110"/>
                  </a:cubicBezTo>
                  <a:cubicBezTo>
                    <a:pt x="37" y="318"/>
                    <a:pt x="13" y="527"/>
                    <a:pt x="1" y="747"/>
                  </a:cubicBezTo>
                  <a:lnTo>
                    <a:pt x="62" y="747"/>
                  </a:lnTo>
                  <a:cubicBezTo>
                    <a:pt x="86" y="588"/>
                    <a:pt x="111" y="416"/>
                    <a:pt x="135" y="257"/>
                  </a:cubicBezTo>
                  <a:cubicBezTo>
                    <a:pt x="172" y="172"/>
                    <a:pt x="184" y="86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5095;p36">
              <a:extLst>
                <a:ext uri="{FF2B5EF4-FFF2-40B4-BE49-F238E27FC236}">
                  <a16:creationId xmlns:a16="http://schemas.microsoft.com/office/drawing/2014/main" id="{A6C7F3FC-5C94-0EE0-B9B8-94833BBFFC55}"/>
                </a:ext>
              </a:extLst>
            </p:cNvPr>
            <p:cNvSpPr/>
            <p:nvPr/>
          </p:nvSpPr>
          <p:spPr>
            <a:xfrm>
              <a:off x="6272875" y="1580900"/>
              <a:ext cx="14100" cy="10200"/>
            </a:xfrm>
            <a:custGeom>
              <a:avLst/>
              <a:gdLst/>
              <a:ahLst/>
              <a:cxnLst/>
              <a:rect l="l" t="t" r="r" b="b"/>
              <a:pathLst>
                <a:path w="564" h="408" extrusionOk="0">
                  <a:moveTo>
                    <a:pt x="563" y="1"/>
                  </a:moveTo>
                  <a:cubicBezTo>
                    <a:pt x="478" y="25"/>
                    <a:pt x="429" y="50"/>
                    <a:pt x="404" y="123"/>
                  </a:cubicBezTo>
                  <a:cubicBezTo>
                    <a:pt x="282" y="148"/>
                    <a:pt x="220" y="233"/>
                    <a:pt x="123" y="294"/>
                  </a:cubicBezTo>
                  <a:cubicBezTo>
                    <a:pt x="74" y="319"/>
                    <a:pt x="12" y="343"/>
                    <a:pt x="0" y="405"/>
                  </a:cubicBezTo>
                  <a:cubicBezTo>
                    <a:pt x="11" y="407"/>
                    <a:pt x="21" y="408"/>
                    <a:pt x="32" y="408"/>
                  </a:cubicBezTo>
                  <a:cubicBezTo>
                    <a:pt x="85" y="408"/>
                    <a:pt x="141" y="384"/>
                    <a:pt x="171" y="343"/>
                  </a:cubicBezTo>
                  <a:cubicBezTo>
                    <a:pt x="269" y="294"/>
                    <a:pt x="355" y="233"/>
                    <a:pt x="429" y="160"/>
                  </a:cubicBezTo>
                  <a:cubicBezTo>
                    <a:pt x="502" y="148"/>
                    <a:pt x="563" y="74"/>
                    <a:pt x="5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5096;p36">
              <a:extLst>
                <a:ext uri="{FF2B5EF4-FFF2-40B4-BE49-F238E27FC236}">
                  <a16:creationId xmlns:a16="http://schemas.microsoft.com/office/drawing/2014/main" id="{D874BEB9-F389-9152-0927-8A1294BF8A24}"/>
                </a:ext>
              </a:extLst>
            </p:cNvPr>
            <p:cNvSpPr/>
            <p:nvPr/>
          </p:nvSpPr>
          <p:spPr>
            <a:xfrm>
              <a:off x="6287550" y="1551825"/>
              <a:ext cx="16250" cy="14725"/>
            </a:xfrm>
            <a:custGeom>
              <a:avLst/>
              <a:gdLst/>
              <a:ahLst/>
              <a:cxnLst/>
              <a:rect l="l" t="t" r="r" b="b"/>
              <a:pathLst>
                <a:path w="650" h="589" extrusionOk="0">
                  <a:moveTo>
                    <a:pt x="613" y="0"/>
                  </a:moveTo>
                  <a:lnTo>
                    <a:pt x="111" y="453"/>
                  </a:lnTo>
                  <a:cubicBezTo>
                    <a:pt x="50" y="478"/>
                    <a:pt x="13" y="527"/>
                    <a:pt x="1" y="588"/>
                  </a:cubicBezTo>
                  <a:cubicBezTo>
                    <a:pt x="62" y="588"/>
                    <a:pt x="123" y="564"/>
                    <a:pt x="160" y="502"/>
                  </a:cubicBezTo>
                  <a:cubicBezTo>
                    <a:pt x="344" y="380"/>
                    <a:pt x="515" y="221"/>
                    <a:pt x="650" y="62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5097;p36">
              <a:extLst>
                <a:ext uri="{FF2B5EF4-FFF2-40B4-BE49-F238E27FC236}">
                  <a16:creationId xmlns:a16="http://schemas.microsoft.com/office/drawing/2014/main" id="{9017B0A5-F301-B21D-FB15-7CCDAD5641BA}"/>
                </a:ext>
              </a:extLst>
            </p:cNvPr>
            <p:cNvSpPr/>
            <p:nvPr/>
          </p:nvSpPr>
          <p:spPr>
            <a:xfrm>
              <a:off x="5988200" y="1616400"/>
              <a:ext cx="4925" cy="4625"/>
            </a:xfrm>
            <a:custGeom>
              <a:avLst/>
              <a:gdLst/>
              <a:ahLst/>
              <a:cxnLst/>
              <a:rect l="l" t="t" r="r" b="b"/>
              <a:pathLst>
                <a:path w="197" h="185" extrusionOk="0">
                  <a:moveTo>
                    <a:pt x="0" y="1"/>
                  </a:moveTo>
                  <a:cubicBezTo>
                    <a:pt x="37" y="87"/>
                    <a:pt x="110" y="148"/>
                    <a:pt x="196" y="185"/>
                  </a:cubicBezTo>
                  <a:cubicBezTo>
                    <a:pt x="135" y="74"/>
                    <a:pt x="110" y="13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5098;p36">
              <a:extLst>
                <a:ext uri="{FF2B5EF4-FFF2-40B4-BE49-F238E27FC236}">
                  <a16:creationId xmlns:a16="http://schemas.microsoft.com/office/drawing/2014/main" id="{63286751-64BD-67E3-704C-30F76320AC99}"/>
                </a:ext>
              </a:extLst>
            </p:cNvPr>
            <p:cNvSpPr/>
            <p:nvPr/>
          </p:nvSpPr>
          <p:spPr>
            <a:xfrm>
              <a:off x="6225725" y="1619475"/>
              <a:ext cx="3075" cy="247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62" y="0"/>
                  </a:moveTo>
                  <a:cubicBezTo>
                    <a:pt x="37" y="25"/>
                    <a:pt x="13" y="37"/>
                    <a:pt x="0" y="62"/>
                  </a:cubicBezTo>
                  <a:cubicBezTo>
                    <a:pt x="0" y="86"/>
                    <a:pt x="37" y="98"/>
                    <a:pt x="62" y="98"/>
                  </a:cubicBezTo>
                  <a:cubicBezTo>
                    <a:pt x="86" y="98"/>
                    <a:pt x="123" y="98"/>
                    <a:pt x="111" y="49"/>
                  </a:cubicBezTo>
                  <a:cubicBezTo>
                    <a:pt x="111" y="37"/>
                    <a:pt x="86" y="25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5099;p36">
              <a:extLst>
                <a:ext uri="{FF2B5EF4-FFF2-40B4-BE49-F238E27FC236}">
                  <a16:creationId xmlns:a16="http://schemas.microsoft.com/office/drawing/2014/main" id="{DA264CEA-BB08-88C0-577F-FA5BBD67D6B4}"/>
                </a:ext>
              </a:extLst>
            </p:cNvPr>
            <p:cNvSpPr/>
            <p:nvPr/>
          </p:nvSpPr>
          <p:spPr>
            <a:xfrm>
              <a:off x="6194800" y="1625075"/>
              <a:ext cx="56350" cy="16150"/>
            </a:xfrm>
            <a:custGeom>
              <a:avLst/>
              <a:gdLst/>
              <a:ahLst/>
              <a:cxnLst/>
              <a:rect l="l" t="t" r="r" b="b"/>
              <a:pathLst>
                <a:path w="2254" h="646" extrusionOk="0">
                  <a:moveTo>
                    <a:pt x="2189" y="0"/>
                  </a:moveTo>
                  <a:cubicBezTo>
                    <a:pt x="2156" y="0"/>
                    <a:pt x="2116" y="29"/>
                    <a:pt x="2082" y="46"/>
                  </a:cubicBezTo>
                  <a:cubicBezTo>
                    <a:pt x="1593" y="254"/>
                    <a:pt x="1078" y="413"/>
                    <a:pt x="564" y="511"/>
                  </a:cubicBezTo>
                  <a:lnTo>
                    <a:pt x="185" y="560"/>
                  </a:lnTo>
                  <a:lnTo>
                    <a:pt x="1" y="609"/>
                  </a:lnTo>
                  <a:cubicBezTo>
                    <a:pt x="50" y="633"/>
                    <a:pt x="105" y="646"/>
                    <a:pt x="162" y="646"/>
                  </a:cubicBezTo>
                  <a:cubicBezTo>
                    <a:pt x="218" y="646"/>
                    <a:pt x="276" y="633"/>
                    <a:pt x="331" y="609"/>
                  </a:cubicBezTo>
                  <a:cubicBezTo>
                    <a:pt x="454" y="609"/>
                    <a:pt x="576" y="597"/>
                    <a:pt x="699" y="560"/>
                  </a:cubicBezTo>
                  <a:lnTo>
                    <a:pt x="650" y="535"/>
                  </a:lnTo>
                  <a:lnTo>
                    <a:pt x="650" y="535"/>
                  </a:lnTo>
                  <a:cubicBezTo>
                    <a:pt x="662" y="535"/>
                    <a:pt x="687" y="548"/>
                    <a:pt x="699" y="560"/>
                  </a:cubicBezTo>
                  <a:cubicBezTo>
                    <a:pt x="1201" y="486"/>
                    <a:pt x="1691" y="340"/>
                    <a:pt x="2144" y="95"/>
                  </a:cubicBezTo>
                  <a:cubicBezTo>
                    <a:pt x="2180" y="82"/>
                    <a:pt x="2254" y="58"/>
                    <a:pt x="2229" y="21"/>
                  </a:cubicBezTo>
                  <a:cubicBezTo>
                    <a:pt x="2218" y="6"/>
                    <a:pt x="2204" y="0"/>
                    <a:pt x="21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5100;p36">
              <a:extLst>
                <a:ext uri="{FF2B5EF4-FFF2-40B4-BE49-F238E27FC236}">
                  <a16:creationId xmlns:a16="http://schemas.microsoft.com/office/drawing/2014/main" id="{CA391064-3D8F-85A6-53D6-7BDC49920D0F}"/>
                </a:ext>
              </a:extLst>
            </p:cNvPr>
            <p:cNvSpPr/>
            <p:nvPr/>
          </p:nvSpPr>
          <p:spPr>
            <a:xfrm>
              <a:off x="6200025" y="1645575"/>
              <a:ext cx="15625" cy="6050"/>
            </a:xfrm>
            <a:custGeom>
              <a:avLst/>
              <a:gdLst/>
              <a:ahLst/>
              <a:cxnLst/>
              <a:rect l="l" t="t" r="r" b="b"/>
              <a:pathLst>
                <a:path w="625" h="242" extrusionOk="0">
                  <a:moveTo>
                    <a:pt x="567" y="0"/>
                  </a:moveTo>
                  <a:cubicBezTo>
                    <a:pt x="539" y="0"/>
                    <a:pt x="502" y="26"/>
                    <a:pt x="478" y="34"/>
                  </a:cubicBezTo>
                  <a:cubicBezTo>
                    <a:pt x="441" y="58"/>
                    <a:pt x="380" y="34"/>
                    <a:pt x="355" y="83"/>
                  </a:cubicBezTo>
                  <a:cubicBezTo>
                    <a:pt x="294" y="83"/>
                    <a:pt x="233" y="95"/>
                    <a:pt x="184" y="132"/>
                  </a:cubicBezTo>
                  <a:cubicBezTo>
                    <a:pt x="110" y="144"/>
                    <a:pt x="0" y="107"/>
                    <a:pt x="0" y="242"/>
                  </a:cubicBezTo>
                  <a:lnTo>
                    <a:pt x="220" y="169"/>
                  </a:lnTo>
                  <a:lnTo>
                    <a:pt x="392" y="120"/>
                  </a:lnTo>
                  <a:lnTo>
                    <a:pt x="526" y="83"/>
                  </a:lnTo>
                  <a:cubicBezTo>
                    <a:pt x="563" y="71"/>
                    <a:pt x="624" y="58"/>
                    <a:pt x="600" y="22"/>
                  </a:cubicBezTo>
                  <a:cubicBezTo>
                    <a:pt x="592" y="6"/>
                    <a:pt x="580" y="0"/>
                    <a:pt x="56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5101;p36">
              <a:extLst>
                <a:ext uri="{FF2B5EF4-FFF2-40B4-BE49-F238E27FC236}">
                  <a16:creationId xmlns:a16="http://schemas.microsoft.com/office/drawing/2014/main" id="{0B30C154-03D3-42E4-F4D4-FB5D1756E388}"/>
                </a:ext>
              </a:extLst>
            </p:cNvPr>
            <p:cNvSpPr/>
            <p:nvPr/>
          </p:nvSpPr>
          <p:spPr>
            <a:xfrm>
              <a:off x="6234900" y="1648850"/>
              <a:ext cx="3400" cy="2350"/>
            </a:xfrm>
            <a:custGeom>
              <a:avLst/>
              <a:gdLst/>
              <a:ahLst/>
              <a:cxnLst/>
              <a:rect l="l" t="t" r="r" b="b"/>
              <a:pathLst>
                <a:path w="136" h="94" extrusionOk="0">
                  <a:moveTo>
                    <a:pt x="87" y="1"/>
                  </a:moveTo>
                  <a:cubicBezTo>
                    <a:pt x="62" y="25"/>
                    <a:pt x="1" y="38"/>
                    <a:pt x="25" y="86"/>
                  </a:cubicBezTo>
                  <a:cubicBezTo>
                    <a:pt x="30" y="91"/>
                    <a:pt x="36" y="93"/>
                    <a:pt x="42" y="93"/>
                  </a:cubicBezTo>
                  <a:cubicBezTo>
                    <a:pt x="68" y="93"/>
                    <a:pt x="106" y="60"/>
                    <a:pt x="135" y="50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5102;p36">
              <a:extLst>
                <a:ext uri="{FF2B5EF4-FFF2-40B4-BE49-F238E27FC236}">
                  <a16:creationId xmlns:a16="http://schemas.microsoft.com/office/drawing/2014/main" id="{B8B4AE9D-276B-A6A0-1835-D983B0FE03D9}"/>
                </a:ext>
              </a:extLst>
            </p:cNvPr>
            <p:cNvSpPr/>
            <p:nvPr/>
          </p:nvSpPr>
          <p:spPr>
            <a:xfrm>
              <a:off x="6327650" y="1417975"/>
              <a:ext cx="19000" cy="9900"/>
            </a:xfrm>
            <a:custGeom>
              <a:avLst/>
              <a:gdLst/>
              <a:ahLst/>
              <a:cxnLst/>
              <a:rect l="l" t="t" r="r" b="b"/>
              <a:pathLst>
                <a:path w="760" h="396" extrusionOk="0">
                  <a:moveTo>
                    <a:pt x="687" y="1"/>
                  </a:moveTo>
                  <a:cubicBezTo>
                    <a:pt x="661" y="1"/>
                    <a:pt x="635" y="19"/>
                    <a:pt x="613" y="41"/>
                  </a:cubicBezTo>
                  <a:cubicBezTo>
                    <a:pt x="380" y="114"/>
                    <a:pt x="172" y="224"/>
                    <a:pt x="1" y="396"/>
                  </a:cubicBezTo>
                  <a:lnTo>
                    <a:pt x="111" y="396"/>
                  </a:lnTo>
                  <a:lnTo>
                    <a:pt x="662" y="102"/>
                  </a:lnTo>
                  <a:cubicBezTo>
                    <a:pt x="699" y="102"/>
                    <a:pt x="760" y="90"/>
                    <a:pt x="735" y="28"/>
                  </a:cubicBezTo>
                  <a:cubicBezTo>
                    <a:pt x="721" y="9"/>
                    <a:pt x="704" y="1"/>
                    <a:pt x="6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5103;p36">
              <a:extLst>
                <a:ext uri="{FF2B5EF4-FFF2-40B4-BE49-F238E27FC236}">
                  <a16:creationId xmlns:a16="http://schemas.microsoft.com/office/drawing/2014/main" id="{B441E93F-0A3C-90A0-5058-A2B76FC1BE6C}"/>
                </a:ext>
              </a:extLst>
            </p:cNvPr>
            <p:cNvSpPr/>
            <p:nvPr/>
          </p:nvSpPr>
          <p:spPr>
            <a:xfrm>
              <a:off x="6467850" y="877450"/>
              <a:ext cx="5225" cy="4950"/>
            </a:xfrm>
            <a:custGeom>
              <a:avLst/>
              <a:gdLst/>
              <a:ahLst/>
              <a:cxnLst/>
              <a:rect l="l" t="t" r="r" b="b"/>
              <a:pathLst>
                <a:path w="209" h="198" extrusionOk="0">
                  <a:moveTo>
                    <a:pt x="126" y="0"/>
                  </a:moveTo>
                  <a:cubicBezTo>
                    <a:pt x="121" y="0"/>
                    <a:pt x="116" y="1"/>
                    <a:pt x="111" y="2"/>
                  </a:cubicBezTo>
                  <a:cubicBezTo>
                    <a:pt x="49" y="2"/>
                    <a:pt x="0" y="51"/>
                    <a:pt x="0" y="112"/>
                  </a:cubicBezTo>
                  <a:cubicBezTo>
                    <a:pt x="0" y="173"/>
                    <a:pt x="49" y="198"/>
                    <a:pt x="98" y="198"/>
                  </a:cubicBezTo>
                  <a:cubicBezTo>
                    <a:pt x="160" y="186"/>
                    <a:pt x="209" y="161"/>
                    <a:pt x="209" y="88"/>
                  </a:cubicBezTo>
                  <a:cubicBezTo>
                    <a:pt x="209" y="44"/>
                    <a:pt x="169" y="0"/>
                    <a:pt x="12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5104;p36">
              <a:extLst>
                <a:ext uri="{FF2B5EF4-FFF2-40B4-BE49-F238E27FC236}">
                  <a16:creationId xmlns:a16="http://schemas.microsoft.com/office/drawing/2014/main" id="{4AA200D1-D97F-7D29-4CAF-4CB197D597DF}"/>
                </a:ext>
              </a:extLst>
            </p:cNvPr>
            <p:cNvSpPr/>
            <p:nvPr/>
          </p:nvSpPr>
          <p:spPr>
            <a:xfrm>
              <a:off x="6425600" y="889425"/>
              <a:ext cx="4625" cy="5225"/>
            </a:xfrm>
            <a:custGeom>
              <a:avLst/>
              <a:gdLst/>
              <a:ahLst/>
              <a:cxnLst/>
              <a:rect l="l" t="t" r="r" b="b"/>
              <a:pathLst>
                <a:path w="185" h="209" extrusionOk="0">
                  <a:moveTo>
                    <a:pt x="87" y="1"/>
                  </a:moveTo>
                  <a:cubicBezTo>
                    <a:pt x="38" y="13"/>
                    <a:pt x="1" y="50"/>
                    <a:pt x="1" y="98"/>
                  </a:cubicBezTo>
                  <a:cubicBezTo>
                    <a:pt x="1" y="160"/>
                    <a:pt x="13" y="209"/>
                    <a:pt x="74" y="209"/>
                  </a:cubicBezTo>
                  <a:cubicBezTo>
                    <a:pt x="123" y="209"/>
                    <a:pt x="172" y="172"/>
                    <a:pt x="172" y="111"/>
                  </a:cubicBezTo>
                  <a:cubicBezTo>
                    <a:pt x="184" y="62"/>
                    <a:pt x="148" y="13"/>
                    <a:pt x="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" name="Google Shape;5686;p38"/>
          <p:cNvSpPr/>
          <p:nvPr/>
        </p:nvSpPr>
        <p:spPr>
          <a:xfrm>
            <a:off x="3671625" y="3103675"/>
            <a:ext cx="23425" cy="13800"/>
          </a:xfrm>
          <a:custGeom>
            <a:avLst/>
            <a:gdLst/>
            <a:ahLst/>
            <a:cxnLst/>
            <a:rect l="l" t="t" r="r" b="b"/>
            <a:pathLst>
              <a:path w="937" h="552" extrusionOk="0">
                <a:moveTo>
                  <a:pt x="761" y="1"/>
                </a:moveTo>
                <a:cubicBezTo>
                  <a:pt x="486" y="1"/>
                  <a:pt x="208" y="147"/>
                  <a:pt x="41" y="348"/>
                </a:cubicBezTo>
                <a:lnTo>
                  <a:pt x="0" y="551"/>
                </a:lnTo>
                <a:lnTo>
                  <a:pt x="936" y="22"/>
                </a:lnTo>
                <a:cubicBezTo>
                  <a:pt x="879" y="8"/>
                  <a:pt x="820" y="1"/>
                  <a:pt x="761" y="1"/>
                </a:cubicBezTo>
                <a:close/>
              </a:path>
            </a:pathLst>
          </a:custGeom>
          <a:solidFill>
            <a:srgbClr val="1C25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9E0D1-A203-2D75-F357-0A98B624FFFF}"/>
              </a:ext>
            </a:extLst>
          </p:cNvPr>
          <p:cNvSpPr txBox="1"/>
          <p:nvPr/>
        </p:nvSpPr>
        <p:spPr>
          <a:xfrm>
            <a:off x="186855" y="146032"/>
            <a:ext cx="7089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GIAN,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GIAN,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CỐT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aira SemiCondensed S" panose="00000706000000000000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BB6B413-3BE1-BD70-6903-4C8E4188F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366" y="977029"/>
            <a:ext cx="5637475" cy="287598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461E35E-CBCF-4A0F-E866-404E5907B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82160" y="882365"/>
            <a:ext cx="962025" cy="1620252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5C39447-94EF-9E64-6F9E-58BDB49A1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99978" y="2307349"/>
            <a:ext cx="962025" cy="16202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FA6E9E-D9EA-4071-316C-DFE2DCED4B57}"/>
              </a:ext>
            </a:extLst>
          </p:cNvPr>
          <p:cNvSpPr txBox="1"/>
          <p:nvPr/>
        </p:nvSpPr>
        <p:spPr>
          <a:xfrm>
            <a:off x="5927130" y="2407953"/>
            <a:ext cx="2697480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5A4B44"/>
                </a:solidFill>
                <a:effectLst/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Nhận</a:t>
            </a:r>
            <a:r>
              <a:rPr lang="en-US" sz="4400" b="1" dirty="0">
                <a:solidFill>
                  <a:srgbClr val="5A4B44"/>
                </a:solidFill>
                <a:effectLst/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</a:t>
            </a:r>
            <a:r>
              <a:rPr lang="en-US" sz="4400" b="1" dirty="0" err="1">
                <a:solidFill>
                  <a:srgbClr val="5A4B44"/>
                </a:solidFill>
                <a:effectLst/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xét</a:t>
            </a:r>
            <a:r>
              <a:rPr lang="en-US" sz="4400" b="1" dirty="0">
                <a:solidFill>
                  <a:srgbClr val="5A4B44"/>
                </a:solidFill>
                <a:effectLst/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 </a:t>
            </a:r>
            <a:r>
              <a:rPr lang="en-US" sz="4400" b="1" dirty="0" err="1">
                <a:solidFill>
                  <a:srgbClr val="5A4B44"/>
                </a:solidFill>
                <a:effectLst/>
                <a:latin typeface="#9Slide04 Vollkorn Black" panose="00000A00000000000000" pitchFamily="2" charset="0"/>
                <a:ea typeface="#9Slide04 Vollkorn Black" panose="00000A00000000000000" pitchFamily="2" charset="0"/>
              </a:rPr>
              <a:t>chung</a:t>
            </a:r>
            <a:endParaRPr lang="en-US" sz="4800" dirty="0">
              <a:solidFill>
                <a:srgbClr val="5A4B44"/>
              </a:solidFill>
              <a:latin typeface="#9Slide04 Vollkorn Black" panose="00000A00000000000000" pitchFamily="2" charset="0"/>
              <a:ea typeface="#9Slide04 Vollkorn Black" panose="00000A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A5D89-E8B3-8227-B9A4-B6ADA1F71F1B}"/>
              </a:ext>
            </a:extLst>
          </p:cNvPr>
          <p:cNvSpPr txBox="1"/>
          <p:nvPr/>
        </p:nvSpPr>
        <p:spPr>
          <a:xfrm>
            <a:off x="655983" y="1482923"/>
            <a:ext cx="4655488" cy="222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bù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đắp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nay.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19">
            <a:extLst>
              <a:ext uri="{FF2B5EF4-FFF2-40B4-BE49-F238E27FC236}">
                <a16:creationId xmlns:a16="http://schemas.microsoft.com/office/drawing/2014/main" id="{E5AAA709-AFAB-A935-1DC5-34C89BE3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672" y="2910644"/>
            <a:ext cx="2109892" cy="22356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E53E87-882F-E3CB-E175-5CC724B5246C}"/>
              </a:ext>
            </a:extLst>
          </p:cNvPr>
          <p:cNvSpPr txBox="1"/>
          <p:nvPr/>
        </p:nvSpPr>
        <p:spPr>
          <a:xfrm>
            <a:off x="2119023" y="82421"/>
            <a:ext cx="5259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2. SO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TU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BỔ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GIỐNG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PRÔ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-MÊ-TÊ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LOÀI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NGƯỜI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aira SemiCondensed S" panose="00000706000000000000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63151DA8-C792-CF2C-7FAB-3769CC307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651760"/>
            <a:ext cx="9144000" cy="249174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923CE5-6CAC-4AF6-BDA4-5EEEB3E60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95990"/>
              </p:ext>
            </p:extLst>
          </p:nvPr>
        </p:nvGraphicFramePr>
        <p:xfrm>
          <a:off x="1939094" y="1233722"/>
          <a:ext cx="6791438" cy="3257008"/>
        </p:xfrm>
        <a:graphic>
          <a:graphicData uri="http://schemas.openxmlformats.org/drawingml/2006/table">
            <a:tbl>
              <a:tblPr firstRow="1" firstCol="1" bandRow="1"/>
              <a:tblGrid>
                <a:gridCol w="1147710">
                  <a:extLst>
                    <a:ext uri="{9D8B030D-6E8A-4147-A177-3AD203B41FA5}">
                      <a16:colId xmlns:a16="http://schemas.microsoft.com/office/drawing/2014/main" val="774893418"/>
                    </a:ext>
                  </a:extLst>
                </a:gridCol>
                <a:gridCol w="2719814">
                  <a:extLst>
                    <a:ext uri="{9D8B030D-6E8A-4147-A177-3AD203B41FA5}">
                      <a16:colId xmlns:a16="http://schemas.microsoft.com/office/drawing/2014/main" val="3194914906"/>
                    </a:ext>
                  </a:extLst>
                </a:gridCol>
                <a:gridCol w="2923914">
                  <a:extLst>
                    <a:ext uri="{9D8B030D-6E8A-4147-A177-3AD203B41FA5}">
                      <a16:colId xmlns:a16="http://schemas.microsoft.com/office/drawing/2014/main" val="1274496140"/>
                    </a:ext>
                  </a:extLst>
                </a:gridCol>
              </a:tblGrid>
              <a:tr h="9698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Prô-mê-tê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880"/>
                  </a:ext>
                </a:extLst>
              </a:tr>
              <a:tr h="20560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736457"/>
                  </a:ext>
                </a:extLst>
              </a:tr>
            </a:tbl>
          </a:graphicData>
        </a:graphic>
      </p:graphicFrame>
      <p:grpSp>
        <p:nvGrpSpPr>
          <p:cNvPr id="19" name="Google Shape;5769;p41">
            <a:extLst>
              <a:ext uri="{FF2B5EF4-FFF2-40B4-BE49-F238E27FC236}">
                <a16:creationId xmlns:a16="http://schemas.microsoft.com/office/drawing/2014/main" id="{0A864692-6313-1DC8-6FE9-FDFAEBB6A090}"/>
              </a:ext>
            </a:extLst>
          </p:cNvPr>
          <p:cNvGrpSpPr/>
          <p:nvPr/>
        </p:nvGrpSpPr>
        <p:grpSpPr>
          <a:xfrm>
            <a:off x="7466275" y="3897630"/>
            <a:ext cx="2170706" cy="1544885"/>
            <a:chOff x="1342225" y="875325"/>
            <a:chExt cx="1075025" cy="802075"/>
          </a:xfrm>
        </p:grpSpPr>
        <p:sp>
          <p:nvSpPr>
            <p:cNvPr id="20" name="Google Shape;5770;p41">
              <a:extLst>
                <a:ext uri="{FF2B5EF4-FFF2-40B4-BE49-F238E27FC236}">
                  <a16:creationId xmlns:a16="http://schemas.microsoft.com/office/drawing/2014/main" id="{5F4076F9-CB59-D91C-49D9-13771AF586D8}"/>
                </a:ext>
              </a:extLst>
            </p:cNvPr>
            <p:cNvSpPr/>
            <p:nvPr/>
          </p:nvSpPr>
          <p:spPr>
            <a:xfrm>
              <a:off x="1342225" y="875325"/>
              <a:ext cx="1075025" cy="802075"/>
            </a:xfrm>
            <a:custGeom>
              <a:avLst/>
              <a:gdLst/>
              <a:ahLst/>
              <a:cxnLst/>
              <a:rect l="l" t="t" r="r" b="b"/>
              <a:pathLst>
                <a:path w="43001" h="32083" extrusionOk="0">
                  <a:moveTo>
                    <a:pt x="11473" y="4874"/>
                  </a:moveTo>
                  <a:cubicBezTo>
                    <a:pt x="11460" y="4887"/>
                    <a:pt x="11436" y="4911"/>
                    <a:pt x="11424" y="4936"/>
                  </a:cubicBezTo>
                  <a:cubicBezTo>
                    <a:pt x="11424" y="4923"/>
                    <a:pt x="11436" y="4899"/>
                    <a:pt x="11473" y="4874"/>
                  </a:cubicBezTo>
                  <a:close/>
                  <a:moveTo>
                    <a:pt x="17460" y="6882"/>
                  </a:moveTo>
                  <a:lnTo>
                    <a:pt x="17460" y="6882"/>
                  </a:lnTo>
                  <a:cubicBezTo>
                    <a:pt x="17448" y="6882"/>
                    <a:pt x="17435" y="6895"/>
                    <a:pt x="17423" y="6895"/>
                  </a:cubicBezTo>
                  <a:lnTo>
                    <a:pt x="17411" y="6895"/>
                  </a:lnTo>
                  <a:cubicBezTo>
                    <a:pt x="17423" y="6895"/>
                    <a:pt x="17448" y="6882"/>
                    <a:pt x="17460" y="6882"/>
                  </a:cubicBezTo>
                  <a:close/>
                  <a:moveTo>
                    <a:pt x="19958" y="8621"/>
                  </a:moveTo>
                  <a:cubicBezTo>
                    <a:pt x="20041" y="8645"/>
                    <a:pt x="20125" y="8692"/>
                    <a:pt x="20197" y="8751"/>
                  </a:cubicBezTo>
                  <a:lnTo>
                    <a:pt x="20197" y="8751"/>
                  </a:lnTo>
                  <a:cubicBezTo>
                    <a:pt x="20186" y="8746"/>
                    <a:pt x="20173" y="8739"/>
                    <a:pt x="20166" y="8731"/>
                  </a:cubicBezTo>
                  <a:cubicBezTo>
                    <a:pt x="20080" y="8695"/>
                    <a:pt x="20007" y="8658"/>
                    <a:pt x="19921" y="8621"/>
                  </a:cubicBezTo>
                  <a:close/>
                  <a:moveTo>
                    <a:pt x="20409" y="8776"/>
                  </a:moveTo>
                  <a:cubicBezTo>
                    <a:pt x="20396" y="8778"/>
                    <a:pt x="20384" y="8780"/>
                    <a:pt x="20374" y="8780"/>
                  </a:cubicBezTo>
                  <a:lnTo>
                    <a:pt x="20409" y="8776"/>
                  </a:lnTo>
                  <a:close/>
                  <a:moveTo>
                    <a:pt x="7352" y="11625"/>
                  </a:moveTo>
                  <a:cubicBezTo>
                    <a:pt x="7381" y="11625"/>
                    <a:pt x="7411" y="11628"/>
                    <a:pt x="7444" y="11633"/>
                  </a:cubicBezTo>
                  <a:cubicBezTo>
                    <a:pt x="7591" y="11682"/>
                    <a:pt x="7750" y="11731"/>
                    <a:pt x="7885" y="11817"/>
                  </a:cubicBezTo>
                  <a:cubicBezTo>
                    <a:pt x="7967" y="11847"/>
                    <a:pt x="8050" y="11881"/>
                    <a:pt x="8129" y="11881"/>
                  </a:cubicBezTo>
                  <a:cubicBezTo>
                    <a:pt x="8180" y="11881"/>
                    <a:pt x="8229" y="11867"/>
                    <a:pt x="8277" y="11829"/>
                  </a:cubicBezTo>
                  <a:cubicBezTo>
                    <a:pt x="8289" y="11841"/>
                    <a:pt x="8301" y="11853"/>
                    <a:pt x="8326" y="11878"/>
                  </a:cubicBezTo>
                  <a:cubicBezTo>
                    <a:pt x="8387" y="11964"/>
                    <a:pt x="8595" y="11939"/>
                    <a:pt x="8497" y="12123"/>
                  </a:cubicBezTo>
                  <a:cubicBezTo>
                    <a:pt x="8424" y="12245"/>
                    <a:pt x="8461" y="12429"/>
                    <a:pt x="8277" y="12453"/>
                  </a:cubicBezTo>
                  <a:cubicBezTo>
                    <a:pt x="8234" y="12462"/>
                    <a:pt x="8193" y="12466"/>
                    <a:pt x="8154" y="12466"/>
                  </a:cubicBezTo>
                  <a:cubicBezTo>
                    <a:pt x="8018" y="12466"/>
                    <a:pt x="7912" y="12410"/>
                    <a:pt x="7836" y="12258"/>
                  </a:cubicBezTo>
                  <a:cubicBezTo>
                    <a:pt x="7726" y="11988"/>
                    <a:pt x="7444" y="11804"/>
                    <a:pt x="7138" y="11804"/>
                  </a:cubicBezTo>
                  <a:cubicBezTo>
                    <a:pt x="7167" y="11669"/>
                    <a:pt x="7243" y="11625"/>
                    <a:pt x="7352" y="11625"/>
                  </a:cubicBezTo>
                  <a:close/>
                  <a:moveTo>
                    <a:pt x="2815" y="1"/>
                  </a:moveTo>
                  <a:cubicBezTo>
                    <a:pt x="2618" y="1"/>
                    <a:pt x="2416" y="82"/>
                    <a:pt x="2241" y="209"/>
                  </a:cubicBezTo>
                  <a:cubicBezTo>
                    <a:pt x="2113" y="299"/>
                    <a:pt x="1976" y="318"/>
                    <a:pt x="1837" y="318"/>
                  </a:cubicBezTo>
                  <a:cubicBezTo>
                    <a:pt x="1729" y="318"/>
                    <a:pt x="1619" y="306"/>
                    <a:pt x="1513" y="306"/>
                  </a:cubicBezTo>
                  <a:cubicBezTo>
                    <a:pt x="1494" y="306"/>
                    <a:pt x="1476" y="307"/>
                    <a:pt x="1457" y="307"/>
                  </a:cubicBezTo>
                  <a:cubicBezTo>
                    <a:pt x="796" y="344"/>
                    <a:pt x="429" y="565"/>
                    <a:pt x="147" y="1189"/>
                  </a:cubicBezTo>
                  <a:cubicBezTo>
                    <a:pt x="25" y="1458"/>
                    <a:pt x="0" y="1777"/>
                    <a:pt x="98" y="2058"/>
                  </a:cubicBezTo>
                  <a:cubicBezTo>
                    <a:pt x="171" y="2242"/>
                    <a:pt x="196" y="2438"/>
                    <a:pt x="159" y="2634"/>
                  </a:cubicBezTo>
                  <a:cubicBezTo>
                    <a:pt x="86" y="2903"/>
                    <a:pt x="110" y="3185"/>
                    <a:pt x="233" y="3442"/>
                  </a:cubicBezTo>
                  <a:cubicBezTo>
                    <a:pt x="257" y="3491"/>
                    <a:pt x="208" y="3540"/>
                    <a:pt x="171" y="3577"/>
                  </a:cubicBezTo>
                  <a:cubicBezTo>
                    <a:pt x="122" y="3662"/>
                    <a:pt x="74" y="3748"/>
                    <a:pt x="159" y="3834"/>
                  </a:cubicBezTo>
                  <a:cubicBezTo>
                    <a:pt x="201" y="3875"/>
                    <a:pt x="258" y="3897"/>
                    <a:pt x="316" y="3897"/>
                  </a:cubicBezTo>
                  <a:cubicBezTo>
                    <a:pt x="360" y="3897"/>
                    <a:pt x="404" y="3885"/>
                    <a:pt x="441" y="3858"/>
                  </a:cubicBezTo>
                  <a:cubicBezTo>
                    <a:pt x="477" y="3840"/>
                    <a:pt x="506" y="3803"/>
                    <a:pt x="538" y="3803"/>
                  </a:cubicBezTo>
                  <a:cubicBezTo>
                    <a:pt x="550" y="3803"/>
                    <a:pt x="562" y="3808"/>
                    <a:pt x="576" y="3821"/>
                  </a:cubicBezTo>
                  <a:cubicBezTo>
                    <a:pt x="624" y="3858"/>
                    <a:pt x="612" y="3932"/>
                    <a:pt x="576" y="3981"/>
                  </a:cubicBezTo>
                  <a:lnTo>
                    <a:pt x="539" y="4079"/>
                  </a:lnTo>
                  <a:cubicBezTo>
                    <a:pt x="490" y="4189"/>
                    <a:pt x="404" y="4323"/>
                    <a:pt x="514" y="4409"/>
                  </a:cubicBezTo>
                  <a:cubicBezTo>
                    <a:pt x="544" y="4430"/>
                    <a:pt x="573" y="4438"/>
                    <a:pt x="602" y="4438"/>
                  </a:cubicBezTo>
                  <a:cubicBezTo>
                    <a:pt x="694" y="4438"/>
                    <a:pt x="783" y="4352"/>
                    <a:pt x="857" y="4287"/>
                  </a:cubicBezTo>
                  <a:lnTo>
                    <a:pt x="906" y="4348"/>
                  </a:lnTo>
                  <a:cubicBezTo>
                    <a:pt x="759" y="4691"/>
                    <a:pt x="955" y="5046"/>
                    <a:pt x="882" y="5401"/>
                  </a:cubicBezTo>
                  <a:cubicBezTo>
                    <a:pt x="862" y="5505"/>
                    <a:pt x="916" y="5516"/>
                    <a:pt x="979" y="5516"/>
                  </a:cubicBezTo>
                  <a:cubicBezTo>
                    <a:pt x="995" y="5516"/>
                    <a:pt x="1011" y="5515"/>
                    <a:pt x="1028" y="5515"/>
                  </a:cubicBezTo>
                  <a:cubicBezTo>
                    <a:pt x="1068" y="5515"/>
                    <a:pt x="1106" y="5519"/>
                    <a:pt x="1126" y="5548"/>
                  </a:cubicBezTo>
                  <a:cubicBezTo>
                    <a:pt x="1016" y="5695"/>
                    <a:pt x="967" y="5866"/>
                    <a:pt x="955" y="6050"/>
                  </a:cubicBezTo>
                  <a:cubicBezTo>
                    <a:pt x="943" y="6136"/>
                    <a:pt x="980" y="6209"/>
                    <a:pt x="1053" y="6246"/>
                  </a:cubicBezTo>
                  <a:cubicBezTo>
                    <a:pt x="1066" y="6249"/>
                    <a:pt x="1078" y="6251"/>
                    <a:pt x="1089" y="6251"/>
                  </a:cubicBezTo>
                  <a:cubicBezTo>
                    <a:pt x="1161" y="6251"/>
                    <a:pt x="1193" y="6187"/>
                    <a:pt x="1224" y="6123"/>
                  </a:cubicBezTo>
                  <a:cubicBezTo>
                    <a:pt x="1237" y="6074"/>
                    <a:pt x="1261" y="6038"/>
                    <a:pt x="1273" y="6001"/>
                  </a:cubicBezTo>
                  <a:cubicBezTo>
                    <a:pt x="1284" y="5969"/>
                    <a:pt x="1304" y="5899"/>
                    <a:pt x="1359" y="5899"/>
                  </a:cubicBezTo>
                  <a:cubicBezTo>
                    <a:pt x="1366" y="5899"/>
                    <a:pt x="1375" y="5900"/>
                    <a:pt x="1384" y="5903"/>
                  </a:cubicBezTo>
                  <a:cubicBezTo>
                    <a:pt x="1469" y="5927"/>
                    <a:pt x="1433" y="5989"/>
                    <a:pt x="1420" y="6025"/>
                  </a:cubicBezTo>
                  <a:cubicBezTo>
                    <a:pt x="1408" y="6185"/>
                    <a:pt x="1384" y="6331"/>
                    <a:pt x="1371" y="6491"/>
                  </a:cubicBezTo>
                  <a:cubicBezTo>
                    <a:pt x="1347" y="7066"/>
                    <a:pt x="1212" y="7678"/>
                    <a:pt x="1616" y="8205"/>
                  </a:cubicBezTo>
                  <a:cubicBezTo>
                    <a:pt x="1971" y="8646"/>
                    <a:pt x="1800" y="9123"/>
                    <a:pt x="1665" y="9576"/>
                  </a:cubicBezTo>
                  <a:cubicBezTo>
                    <a:pt x="1592" y="9845"/>
                    <a:pt x="1531" y="10115"/>
                    <a:pt x="1469" y="10384"/>
                  </a:cubicBezTo>
                  <a:cubicBezTo>
                    <a:pt x="1408" y="10568"/>
                    <a:pt x="1494" y="10764"/>
                    <a:pt x="1665" y="10837"/>
                  </a:cubicBezTo>
                  <a:cubicBezTo>
                    <a:pt x="1947" y="10947"/>
                    <a:pt x="2192" y="11143"/>
                    <a:pt x="2486" y="11205"/>
                  </a:cubicBezTo>
                  <a:cubicBezTo>
                    <a:pt x="2804" y="11388"/>
                    <a:pt x="3183" y="11462"/>
                    <a:pt x="3490" y="11707"/>
                  </a:cubicBezTo>
                  <a:cubicBezTo>
                    <a:pt x="3673" y="11853"/>
                    <a:pt x="3943" y="11829"/>
                    <a:pt x="4175" y="11902"/>
                  </a:cubicBezTo>
                  <a:cubicBezTo>
                    <a:pt x="4494" y="12000"/>
                    <a:pt x="4812" y="12086"/>
                    <a:pt x="5143" y="12184"/>
                  </a:cubicBezTo>
                  <a:cubicBezTo>
                    <a:pt x="5191" y="12196"/>
                    <a:pt x="5240" y="12221"/>
                    <a:pt x="5240" y="12282"/>
                  </a:cubicBezTo>
                  <a:cubicBezTo>
                    <a:pt x="5204" y="12306"/>
                    <a:pt x="5167" y="12343"/>
                    <a:pt x="5118" y="12368"/>
                  </a:cubicBezTo>
                  <a:cubicBezTo>
                    <a:pt x="5081" y="12404"/>
                    <a:pt x="5008" y="12478"/>
                    <a:pt x="5045" y="12551"/>
                  </a:cubicBezTo>
                  <a:cubicBezTo>
                    <a:pt x="5063" y="12588"/>
                    <a:pt x="5094" y="12600"/>
                    <a:pt x="5127" y="12600"/>
                  </a:cubicBezTo>
                  <a:cubicBezTo>
                    <a:pt x="5161" y="12600"/>
                    <a:pt x="5198" y="12588"/>
                    <a:pt x="5228" y="12576"/>
                  </a:cubicBezTo>
                  <a:cubicBezTo>
                    <a:pt x="5269" y="12556"/>
                    <a:pt x="5313" y="12547"/>
                    <a:pt x="5357" y="12547"/>
                  </a:cubicBezTo>
                  <a:cubicBezTo>
                    <a:pt x="5392" y="12547"/>
                    <a:pt x="5428" y="12553"/>
                    <a:pt x="5461" y="12564"/>
                  </a:cubicBezTo>
                  <a:cubicBezTo>
                    <a:pt x="5387" y="12698"/>
                    <a:pt x="5240" y="12711"/>
                    <a:pt x="5118" y="12772"/>
                  </a:cubicBezTo>
                  <a:cubicBezTo>
                    <a:pt x="4971" y="12821"/>
                    <a:pt x="4836" y="12943"/>
                    <a:pt x="4775" y="13090"/>
                  </a:cubicBezTo>
                  <a:cubicBezTo>
                    <a:pt x="4751" y="13151"/>
                    <a:pt x="4726" y="13213"/>
                    <a:pt x="4775" y="13262"/>
                  </a:cubicBezTo>
                  <a:cubicBezTo>
                    <a:pt x="4786" y="13276"/>
                    <a:pt x="4800" y="13282"/>
                    <a:pt x="4814" y="13282"/>
                  </a:cubicBezTo>
                  <a:cubicBezTo>
                    <a:pt x="4848" y="13282"/>
                    <a:pt x="4888" y="13250"/>
                    <a:pt x="4922" y="13225"/>
                  </a:cubicBezTo>
                  <a:cubicBezTo>
                    <a:pt x="5044" y="13154"/>
                    <a:pt x="5166" y="13137"/>
                    <a:pt x="5288" y="13137"/>
                  </a:cubicBezTo>
                  <a:cubicBezTo>
                    <a:pt x="5398" y="13137"/>
                    <a:pt x="5509" y="13151"/>
                    <a:pt x="5620" y="13151"/>
                  </a:cubicBezTo>
                  <a:cubicBezTo>
                    <a:pt x="6122" y="13151"/>
                    <a:pt x="6440" y="13543"/>
                    <a:pt x="6881" y="13641"/>
                  </a:cubicBezTo>
                  <a:cubicBezTo>
                    <a:pt x="7089" y="13690"/>
                    <a:pt x="7285" y="13715"/>
                    <a:pt x="7518" y="13764"/>
                  </a:cubicBezTo>
                  <a:cubicBezTo>
                    <a:pt x="7138" y="14033"/>
                    <a:pt x="6869" y="14425"/>
                    <a:pt x="6746" y="14865"/>
                  </a:cubicBezTo>
                  <a:cubicBezTo>
                    <a:pt x="6661" y="15147"/>
                    <a:pt x="6832" y="15392"/>
                    <a:pt x="6820" y="15674"/>
                  </a:cubicBezTo>
                  <a:cubicBezTo>
                    <a:pt x="6820" y="15719"/>
                    <a:pt x="6839" y="15736"/>
                    <a:pt x="6867" y="15736"/>
                  </a:cubicBezTo>
                  <a:cubicBezTo>
                    <a:pt x="6928" y="15736"/>
                    <a:pt x="7035" y="15651"/>
                    <a:pt x="7077" y="15600"/>
                  </a:cubicBezTo>
                  <a:cubicBezTo>
                    <a:pt x="7285" y="15343"/>
                    <a:pt x="7457" y="15061"/>
                    <a:pt x="7604" y="14780"/>
                  </a:cubicBezTo>
                  <a:cubicBezTo>
                    <a:pt x="7750" y="14388"/>
                    <a:pt x="8057" y="14229"/>
                    <a:pt x="8436" y="14192"/>
                  </a:cubicBezTo>
                  <a:lnTo>
                    <a:pt x="8436" y="14192"/>
                  </a:lnTo>
                  <a:cubicBezTo>
                    <a:pt x="8387" y="14731"/>
                    <a:pt x="8130" y="15184"/>
                    <a:pt x="7812" y="15600"/>
                  </a:cubicBezTo>
                  <a:cubicBezTo>
                    <a:pt x="7775" y="15637"/>
                    <a:pt x="7702" y="15674"/>
                    <a:pt x="7763" y="15747"/>
                  </a:cubicBezTo>
                  <a:cubicBezTo>
                    <a:pt x="7784" y="15779"/>
                    <a:pt x="7808" y="15790"/>
                    <a:pt x="7834" y="15790"/>
                  </a:cubicBezTo>
                  <a:cubicBezTo>
                    <a:pt x="7866" y="15790"/>
                    <a:pt x="7900" y="15773"/>
                    <a:pt x="7934" y="15759"/>
                  </a:cubicBezTo>
                  <a:cubicBezTo>
                    <a:pt x="8093" y="15723"/>
                    <a:pt x="8240" y="15625"/>
                    <a:pt x="8338" y="15490"/>
                  </a:cubicBezTo>
                  <a:cubicBezTo>
                    <a:pt x="8595" y="15086"/>
                    <a:pt x="8889" y="14694"/>
                    <a:pt x="9195" y="14327"/>
                  </a:cubicBezTo>
                  <a:cubicBezTo>
                    <a:pt x="9379" y="14119"/>
                    <a:pt x="9685" y="14033"/>
                    <a:pt x="9918" y="13849"/>
                  </a:cubicBezTo>
                  <a:cubicBezTo>
                    <a:pt x="10224" y="13617"/>
                    <a:pt x="10542" y="13396"/>
                    <a:pt x="10701" y="13004"/>
                  </a:cubicBezTo>
                  <a:cubicBezTo>
                    <a:pt x="10729" y="12995"/>
                    <a:pt x="10750" y="12951"/>
                    <a:pt x="10785" y="12951"/>
                  </a:cubicBezTo>
                  <a:cubicBezTo>
                    <a:pt x="10796" y="12951"/>
                    <a:pt x="10809" y="12956"/>
                    <a:pt x="10824" y="12968"/>
                  </a:cubicBezTo>
                  <a:cubicBezTo>
                    <a:pt x="11154" y="13225"/>
                    <a:pt x="11558" y="13249"/>
                    <a:pt x="11938" y="13359"/>
                  </a:cubicBezTo>
                  <a:cubicBezTo>
                    <a:pt x="12281" y="13457"/>
                    <a:pt x="12599" y="13592"/>
                    <a:pt x="12917" y="13764"/>
                  </a:cubicBezTo>
                  <a:cubicBezTo>
                    <a:pt x="13187" y="13898"/>
                    <a:pt x="13481" y="13972"/>
                    <a:pt x="13787" y="13972"/>
                  </a:cubicBezTo>
                  <a:cubicBezTo>
                    <a:pt x="14117" y="13972"/>
                    <a:pt x="14448" y="14008"/>
                    <a:pt x="14779" y="14057"/>
                  </a:cubicBezTo>
                  <a:cubicBezTo>
                    <a:pt x="14965" y="14077"/>
                    <a:pt x="15151" y="14087"/>
                    <a:pt x="15337" y="14087"/>
                  </a:cubicBezTo>
                  <a:cubicBezTo>
                    <a:pt x="15616" y="14087"/>
                    <a:pt x="15895" y="14065"/>
                    <a:pt x="16174" y="14021"/>
                  </a:cubicBezTo>
                  <a:cubicBezTo>
                    <a:pt x="16395" y="13988"/>
                    <a:pt x="16621" y="13972"/>
                    <a:pt x="16848" y="13972"/>
                  </a:cubicBezTo>
                  <a:cubicBezTo>
                    <a:pt x="16962" y="13972"/>
                    <a:pt x="17076" y="13976"/>
                    <a:pt x="17191" y="13984"/>
                  </a:cubicBezTo>
                  <a:cubicBezTo>
                    <a:pt x="17210" y="13986"/>
                    <a:pt x="17230" y="13987"/>
                    <a:pt x="17250" y="13987"/>
                  </a:cubicBezTo>
                  <a:cubicBezTo>
                    <a:pt x="17344" y="13987"/>
                    <a:pt x="17445" y="13965"/>
                    <a:pt x="17546" y="13935"/>
                  </a:cubicBezTo>
                  <a:cubicBezTo>
                    <a:pt x="17913" y="13800"/>
                    <a:pt x="18280" y="13653"/>
                    <a:pt x="18660" y="13506"/>
                  </a:cubicBezTo>
                  <a:cubicBezTo>
                    <a:pt x="18819" y="13433"/>
                    <a:pt x="18966" y="13310"/>
                    <a:pt x="19052" y="13151"/>
                  </a:cubicBezTo>
                  <a:cubicBezTo>
                    <a:pt x="19099" y="13091"/>
                    <a:pt x="19142" y="13052"/>
                    <a:pt x="19190" y="13052"/>
                  </a:cubicBezTo>
                  <a:cubicBezTo>
                    <a:pt x="19229" y="13052"/>
                    <a:pt x="19271" y="13078"/>
                    <a:pt x="19321" y="13139"/>
                  </a:cubicBezTo>
                  <a:cubicBezTo>
                    <a:pt x="19541" y="13396"/>
                    <a:pt x="19835" y="13568"/>
                    <a:pt x="20166" y="13653"/>
                  </a:cubicBezTo>
                  <a:cubicBezTo>
                    <a:pt x="20313" y="13702"/>
                    <a:pt x="20435" y="13825"/>
                    <a:pt x="20460" y="13984"/>
                  </a:cubicBezTo>
                  <a:cubicBezTo>
                    <a:pt x="20594" y="14510"/>
                    <a:pt x="20925" y="14976"/>
                    <a:pt x="21378" y="15282"/>
                  </a:cubicBezTo>
                  <a:cubicBezTo>
                    <a:pt x="21415" y="15318"/>
                    <a:pt x="21464" y="15343"/>
                    <a:pt x="21500" y="15380"/>
                  </a:cubicBezTo>
                  <a:cubicBezTo>
                    <a:pt x="21562" y="15453"/>
                    <a:pt x="21672" y="15527"/>
                    <a:pt x="21647" y="15612"/>
                  </a:cubicBezTo>
                  <a:cubicBezTo>
                    <a:pt x="21631" y="15678"/>
                    <a:pt x="21566" y="15683"/>
                    <a:pt x="21502" y="15683"/>
                  </a:cubicBezTo>
                  <a:cubicBezTo>
                    <a:pt x="21490" y="15683"/>
                    <a:pt x="21477" y="15683"/>
                    <a:pt x="21465" y="15683"/>
                  </a:cubicBezTo>
                  <a:cubicBezTo>
                    <a:pt x="21447" y="15683"/>
                    <a:pt x="21429" y="15683"/>
                    <a:pt x="21415" y="15686"/>
                  </a:cubicBezTo>
                  <a:cubicBezTo>
                    <a:pt x="20949" y="15747"/>
                    <a:pt x="20839" y="16139"/>
                    <a:pt x="20741" y="16482"/>
                  </a:cubicBezTo>
                  <a:cubicBezTo>
                    <a:pt x="20643" y="16849"/>
                    <a:pt x="20680" y="17241"/>
                    <a:pt x="20827" y="17596"/>
                  </a:cubicBezTo>
                  <a:cubicBezTo>
                    <a:pt x="20861" y="17674"/>
                    <a:pt x="20904" y="17783"/>
                    <a:pt x="20995" y="17783"/>
                  </a:cubicBezTo>
                  <a:cubicBezTo>
                    <a:pt x="21004" y="17783"/>
                    <a:pt x="21013" y="17782"/>
                    <a:pt x="21023" y="17780"/>
                  </a:cubicBezTo>
                  <a:cubicBezTo>
                    <a:pt x="21133" y="17767"/>
                    <a:pt x="21072" y="17645"/>
                    <a:pt x="21084" y="17559"/>
                  </a:cubicBezTo>
                  <a:cubicBezTo>
                    <a:pt x="21121" y="17192"/>
                    <a:pt x="21341" y="16824"/>
                    <a:pt x="21794" y="16788"/>
                  </a:cubicBezTo>
                  <a:cubicBezTo>
                    <a:pt x="22076" y="16763"/>
                    <a:pt x="22382" y="16788"/>
                    <a:pt x="22627" y="16543"/>
                  </a:cubicBezTo>
                  <a:cubicBezTo>
                    <a:pt x="22639" y="16665"/>
                    <a:pt x="22688" y="16788"/>
                    <a:pt x="22749" y="16898"/>
                  </a:cubicBezTo>
                  <a:cubicBezTo>
                    <a:pt x="22982" y="17241"/>
                    <a:pt x="22909" y="17645"/>
                    <a:pt x="22921" y="18024"/>
                  </a:cubicBezTo>
                  <a:cubicBezTo>
                    <a:pt x="22945" y="18575"/>
                    <a:pt x="22958" y="19114"/>
                    <a:pt x="23117" y="19641"/>
                  </a:cubicBezTo>
                  <a:cubicBezTo>
                    <a:pt x="23166" y="19812"/>
                    <a:pt x="23190" y="19983"/>
                    <a:pt x="23190" y="20155"/>
                  </a:cubicBezTo>
                  <a:cubicBezTo>
                    <a:pt x="23190" y="20228"/>
                    <a:pt x="23166" y="20339"/>
                    <a:pt x="23276" y="20339"/>
                  </a:cubicBezTo>
                  <a:cubicBezTo>
                    <a:pt x="23281" y="20339"/>
                    <a:pt x="23286" y="20339"/>
                    <a:pt x="23290" y="20339"/>
                  </a:cubicBezTo>
                  <a:cubicBezTo>
                    <a:pt x="23374" y="20339"/>
                    <a:pt x="23375" y="20237"/>
                    <a:pt x="23398" y="20167"/>
                  </a:cubicBezTo>
                  <a:cubicBezTo>
                    <a:pt x="23582" y="19445"/>
                    <a:pt x="23827" y="18747"/>
                    <a:pt x="23741" y="17988"/>
                  </a:cubicBezTo>
                  <a:cubicBezTo>
                    <a:pt x="23741" y="17963"/>
                    <a:pt x="23753" y="17939"/>
                    <a:pt x="23778" y="17865"/>
                  </a:cubicBezTo>
                  <a:cubicBezTo>
                    <a:pt x="23949" y="18465"/>
                    <a:pt x="24353" y="18906"/>
                    <a:pt x="24537" y="19445"/>
                  </a:cubicBezTo>
                  <a:cubicBezTo>
                    <a:pt x="24623" y="19690"/>
                    <a:pt x="24684" y="19934"/>
                    <a:pt x="24745" y="20167"/>
                  </a:cubicBezTo>
                  <a:cubicBezTo>
                    <a:pt x="24782" y="20400"/>
                    <a:pt x="24868" y="20608"/>
                    <a:pt x="25002" y="20779"/>
                  </a:cubicBezTo>
                  <a:cubicBezTo>
                    <a:pt x="25161" y="20963"/>
                    <a:pt x="25112" y="21183"/>
                    <a:pt x="25088" y="21379"/>
                  </a:cubicBezTo>
                  <a:cubicBezTo>
                    <a:pt x="25088" y="21440"/>
                    <a:pt x="25039" y="21538"/>
                    <a:pt x="25137" y="21563"/>
                  </a:cubicBezTo>
                  <a:cubicBezTo>
                    <a:pt x="25150" y="21566"/>
                    <a:pt x="25162" y="21568"/>
                    <a:pt x="25173" y="21568"/>
                  </a:cubicBezTo>
                  <a:cubicBezTo>
                    <a:pt x="25242" y="21568"/>
                    <a:pt x="25264" y="21506"/>
                    <a:pt x="25296" y="21453"/>
                  </a:cubicBezTo>
                  <a:cubicBezTo>
                    <a:pt x="25516" y="21183"/>
                    <a:pt x="25590" y="20816"/>
                    <a:pt x="25492" y="20485"/>
                  </a:cubicBezTo>
                  <a:cubicBezTo>
                    <a:pt x="25382" y="20143"/>
                    <a:pt x="25308" y="19775"/>
                    <a:pt x="25235" y="19432"/>
                  </a:cubicBezTo>
                  <a:cubicBezTo>
                    <a:pt x="25161" y="19102"/>
                    <a:pt x="25002" y="18808"/>
                    <a:pt x="24782" y="18563"/>
                  </a:cubicBezTo>
                  <a:cubicBezTo>
                    <a:pt x="24500" y="18220"/>
                    <a:pt x="24378" y="17792"/>
                    <a:pt x="24231" y="17400"/>
                  </a:cubicBezTo>
                  <a:cubicBezTo>
                    <a:pt x="24194" y="17290"/>
                    <a:pt x="24231" y="17180"/>
                    <a:pt x="24317" y="17118"/>
                  </a:cubicBezTo>
                  <a:cubicBezTo>
                    <a:pt x="24344" y="17099"/>
                    <a:pt x="24366" y="17092"/>
                    <a:pt x="24385" y="17092"/>
                  </a:cubicBezTo>
                  <a:cubicBezTo>
                    <a:pt x="24452" y="17092"/>
                    <a:pt x="24477" y="17185"/>
                    <a:pt x="24525" y="17204"/>
                  </a:cubicBezTo>
                  <a:cubicBezTo>
                    <a:pt x="24953" y="17437"/>
                    <a:pt x="25125" y="17865"/>
                    <a:pt x="25370" y="18245"/>
                  </a:cubicBezTo>
                  <a:cubicBezTo>
                    <a:pt x="25370" y="18330"/>
                    <a:pt x="25357" y="18428"/>
                    <a:pt x="25394" y="18502"/>
                  </a:cubicBezTo>
                  <a:cubicBezTo>
                    <a:pt x="25516" y="18710"/>
                    <a:pt x="25541" y="18881"/>
                    <a:pt x="25321" y="19053"/>
                  </a:cubicBezTo>
                  <a:cubicBezTo>
                    <a:pt x="25235" y="19114"/>
                    <a:pt x="25296" y="19175"/>
                    <a:pt x="25382" y="19188"/>
                  </a:cubicBezTo>
                  <a:cubicBezTo>
                    <a:pt x="25403" y="19192"/>
                    <a:pt x="25424" y="19194"/>
                    <a:pt x="25445" y="19194"/>
                  </a:cubicBezTo>
                  <a:cubicBezTo>
                    <a:pt x="25548" y="19194"/>
                    <a:pt x="25651" y="19144"/>
                    <a:pt x="25712" y="19053"/>
                  </a:cubicBezTo>
                  <a:cubicBezTo>
                    <a:pt x="25884" y="18796"/>
                    <a:pt x="26055" y="18514"/>
                    <a:pt x="25957" y="18171"/>
                  </a:cubicBezTo>
                  <a:cubicBezTo>
                    <a:pt x="25774" y="17535"/>
                    <a:pt x="25394" y="16984"/>
                    <a:pt x="24868" y="16567"/>
                  </a:cubicBezTo>
                  <a:cubicBezTo>
                    <a:pt x="24561" y="16335"/>
                    <a:pt x="24317" y="16016"/>
                    <a:pt x="24170" y="15649"/>
                  </a:cubicBezTo>
                  <a:cubicBezTo>
                    <a:pt x="24157" y="15600"/>
                    <a:pt x="24121" y="15563"/>
                    <a:pt x="24096" y="15514"/>
                  </a:cubicBezTo>
                  <a:cubicBezTo>
                    <a:pt x="23962" y="15367"/>
                    <a:pt x="23851" y="15208"/>
                    <a:pt x="23913" y="14963"/>
                  </a:cubicBezTo>
                  <a:cubicBezTo>
                    <a:pt x="23937" y="14755"/>
                    <a:pt x="23864" y="14559"/>
                    <a:pt x="23717" y="14412"/>
                  </a:cubicBezTo>
                  <a:cubicBezTo>
                    <a:pt x="23930" y="14368"/>
                    <a:pt x="24147" y="14346"/>
                    <a:pt x="24366" y="14346"/>
                  </a:cubicBezTo>
                  <a:cubicBezTo>
                    <a:pt x="24512" y="14346"/>
                    <a:pt x="24659" y="14356"/>
                    <a:pt x="24806" y="14376"/>
                  </a:cubicBezTo>
                  <a:cubicBezTo>
                    <a:pt x="25578" y="14449"/>
                    <a:pt x="26300" y="14694"/>
                    <a:pt x="27035" y="14853"/>
                  </a:cubicBezTo>
                  <a:cubicBezTo>
                    <a:pt x="28210" y="15110"/>
                    <a:pt x="29398" y="15331"/>
                    <a:pt x="30537" y="15698"/>
                  </a:cubicBezTo>
                  <a:cubicBezTo>
                    <a:pt x="30928" y="15833"/>
                    <a:pt x="31296" y="16004"/>
                    <a:pt x="31700" y="16078"/>
                  </a:cubicBezTo>
                  <a:cubicBezTo>
                    <a:pt x="32140" y="16249"/>
                    <a:pt x="32594" y="16445"/>
                    <a:pt x="33022" y="16678"/>
                  </a:cubicBezTo>
                  <a:cubicBezTo>
                    <a:pt x="33071" y="16714"/>
                    <a:pt x="33120" y="16739"/>
                    <a:pt x="33169" y="16763"/>
                  </a:cubicBezTo>
                  <a:cubicBezTo>
                    <a:pt x="34859" y="17400"/>
                    <a:pt x="36205" y="18502"/>
                    <a:pt x="37442" y="19763"/>
                  </a:cubicBezTo>
                  <a:cubicBezTo>
                    <a:pt x="38446" y="20767"/>
                    <a:pt x="39156" y="21979"/>
                    <a:pt x="39915" y="23155"/>
                  </a:cubicBezTo>
                  <a:cubicBezTo>
                    <a:pt x="40772" y="24489"/>
                    <a:pt x="41385" y="25946"/>
                    <a:pt x="41923" y="27428"/>
                  </a:cubicBezTo>
                  <a:cubicBezTo>
                    <a:pt x="42119" y="28003"/>
                    <a:pt x="42070" y="28615"/>
                    <a:pt x="42107" y="29228"/>
                  </a:cubicBezTo>
                  <a:cubicBezTo>
                    <a:pt x="42156" y="30146"/>
                    <a:pt x="41630" y="30758"/>
                    <a:pt x="40981" y="31297"/>
                  </a:cubicBezTo>
                  <a:cubicBezTo>
                    <a:pt x="40821" y="31407"/>
                    <a:pt x="40687" y="31554"/>
                    <a:pt x="40589" y="31713"/>
                  </a:cubicBezTo>
                  <a:cubicBezTo>
                    <a:pt x="40515" y="31799"/>
                    <a:pt x="40503" y="31921"/>
                    <a:pt x="40564" y="32019"/>
                  </a:cubicBezTo>
                  <a:cubicBezTo>
                    <a:pt x="40605" y="32066"/>
                    <a:pt x="40652" y="32082"/>
                    <a:pt x="40700" y="32082"/>
                  </a:cubicBezTo>
                  <a:cubicBezTo>
                    <a:pt x="40753" y="32082"/>
                    <a:pt x="40807" y="32063"/>
                    <a:pt x="40858" y="32044"/>
                  </a:cubicBezTo>
                  <a:cubicBezTo>
                    <a:pt x="41470" y="31823"/>
                    <a:pt x="41997" y="31383"/>
                    <a:pt x="42340" y="30807"/>
                  </a:cubicBezTo>
                  <a:cubicBezTo>
                    <a:pt x="42707" y="30146"/>
                    <a:pt x="43001" y="29485"/>
                    <a:pt x="42989" y="28713"/>
                  </a:cubicBezTo>
                  <a:cubicBezTo>
                    <a:pt x="42976" y="28260"/>
                    <a:pt x="42927" y="27807"/>
                    <a:pt x="42854" y="27367"/>
                  </a:cubicBezTo>
                  <a:cubicBezTo>
                    <a:pt x="42621" y="25873"/>
                    <a:pt x="42083" y="24489"/>
                    <a:pt x="41446" y="23130"/>
                  </a:cubicBezTo>
                  <a:cubicBezTo>
                    <a:pt x="41066" y="22334"/>
                    <a:pt x="40552" y="21624"/>
                    <a:pt x="40185" y="20841"/>
                  </a:cubicBezTo>
                  <a:cubicBezTo>
                    <a:pt x="39499" y="19432"/>
                    <a:pt x="38495" y="18257"/>
                    <a:pt x="37589" y="17008"/>
                  </a:cubicBezTo>
                  <a:cubicBezTo>
                    <a:pt x="37222" y="16482"/>
                    <a:pt x="36830" y="15980"/>
                    <a:pt x="36401" y="15502"/>
                  </a:cubicBezTo>
                  <a:cubicBezTo>
                    <a:pt x="36291" y="15392"/>
                    <a:pt x="36291" y="15233"/>
                    <a:pt x="36205" y="15110"/>
                  </a:cubicBezTo>
                  <a:cubicBezTo>
                    <a:pt x="36059" y="14865"/>
                    <a:pt x="35826" y="14792"/>
                    <a:pt x="35569" y="14731"/>
                  </a:cubicBezTo>
                  <a:lnTo>
                    <a:pt x="35483" y="14608"/>
                  </a:lnTo>
                  <a:cubicBezTo>
                    <a:pt x="35483" y="14410"/>
                    <a:pt x="35388" y="14350"/>
                    <a:pt x="35255" y="14350"/>
                  </a:cubicBezTo>
                  <a:cubicBezTo>
                    <a:pt x="35215" y="14350"/>
                    <a:pt x="35173" y="14355"/>
                    <a:pt x="35128" y="14363"/>
                  </a:cubicBezTo>
                  <a:cubicBezTo>
                    <a:pt x="34859" y="14229"/>
                    <a:pt x="34638" y="14045"/>
                    <a:pt x="34455" y="13812"/>
                  </a:cubicBezTo>
                  <a:cubicBezTo>
                    <a:pt x="34422" y="13769"/>
                    <a:pt x="34360" y="13725"/>
                    <a:pt x="34312" y="13725"/>
                  </a:cubicBezTo>
                  <a:cubicBezTo>
                    <a:pt x="34306" y="13725"/>
                    <a:pt x="34301" y="13725"/>
                    <a:pt x="34295" y="13727"/>
                  </a:cubicBezTo>
                  <a:cubicBezTo>
                    <a:pt x="34261" y="13736"/>
                    <a:pt x="34230" y="13740"/>
                    <a:pt x="34203" y="13740"/>
                  </a:cubicBezTo>
                  <a:cubicBezTo>
                    <a:pt x="34048" y="13740"/>
                    <a:pt x="34005" y="13603"/>
                    <a:pt x="33953" y="13457"/>
                  </a:cubicBezTo>
                  <a:cubicBezTo>
                    <a:pt x="33915" y="13306"/>
                    <a:pt x="33781" y="13213"/>
                    <a:pt x="33637" y="13213"/>
                  </a:cubicBezTo>
                  <a:cubicBezTo>
                    <a:pt x="33596" y="13213"/>
                    <a:pt x="33553" y="13220"/>
                    <a:pt x="33512" y="13237"/>
                  </a:cubicBezTo>
                  <a:cubicBezTo>
                    <a:pt x="33465" y="13253"/>
                    <a:pt x="33416" y="13263"/>
                    <a:pt x="33371" y="13263"/>
                  </a:cubicBezTo>
                  <a:cubicBezTo>
                    <a:pt x="33275" y="13263"/>
                    <a:pt x="33194" y="13215"/>
                    <a:pt x="33169" y="13066"/>
                  </a:cubicBezTo>
                  <a:cubicBezTo>
                    <a:pt x="33022" y="12784"/>
                    <a:pt x="32851" y="12502"/>
                    <a:pt x="32483" y="12478"/>
                  </a:cubicBezTo>
                  <a:cubicBezTo>
                    <a:pt x="32238" y="12466"/>
                    <a:pt x="32116" y="12294"/>
                    <a:pt x="32006" y="12123"/>
                  </a:cubicBezTo>
                  <a:cubicBezTo>
                    <a:pt x="31945" y="12025"/>
                    <a:pt x="31834" y="11951"/>
                    <a:pt x="31712" y="11927"/>
                  </a:cubicBezTo>
                  <a:cubicBezTo>
                    <a:pt x="31504" y="11890"/>
                    <a:pt x="31320" y="11804"/>
                    <a:pt x="31161" y="11670"/>
                  </a:cubicBezTo>
                  <a:cubicBezTo>
                    <a:pt x="30990" y="11523"/>
                    <a:pt x="30732" y="11547"/>
                    <a:pt x="30586" y="11339"/>
                  </a:cubicBezTo>
                  <a:cubicBezTo>
                    <a:pt x="30537" y="11278"/>
                    <a:pt x="30353" y="11302"/>
                    <a:pt x="30230" y="11290"/>
                  </a:cubicBezTo>
                  <a:cubicBezTo>
                    <a:pt x="30267" y="11217"/>
                    <a:pt x="30426" y="11229"/>
                    <a:pt x="30377" y="11107"/>
                  </a:cubicBezTo>
                  <a:cubicBezTo>
                    <a:pt x="30355" y="11062"/>
                    <a:pt x="30329" y="11048"/>
                    <a:pt x="30302" y="11048"/>
                  </a:cubicBezTo>
                  <a:cubicBezTo>
                    <a:pt x="30259" y="11048"/>
                    <a:pt x="30212" y="11083"/>
                    <a:pt x="30169" y="11083"/>
                  </a:cubicBezTo>
                  <a:cubicBezTo>
                    <a:pt x="30165" y="11083"/>
                    <a:pt x="30161" y="11083"/>
                    <a:pt x="30157" y="11082"/>
                  </a:cubicBezTo>
                  <a:cubicBezTo>
                    <a:pt x="30150" y="11081"/>
                    <a:pt x="30143" y="11080"/>
                    <a:pt x="30135" y="11080"/>
                  </a:cubicBezTo>
                  <a:cubicBezTo>
                    <a:pt x="30116" y="11080"/>
                    <a:pt x="30093" y="11083"/>
                    <a:pt x="30070" y="11083"/>
                  </a:cubicBezTo>
                  <a:cubicBezTo>
                    <a:pt x="30015" y="11083"/>
                    <a:pt x="29955" y="11067"/>
                    <a:pt x="29924" y="10960"/>
                  </a:cubicBezTo>
                  <a:cubicBezTo>
                    <a:pt x="29912" y="10911"/>
                    <a:pt x="29863" y="10892"/>
                    <a:pt x="29803" y="10892"/>
                  </a:cubicBezTo>
                  <a:cubicBezTo>
                    <a:pt x="29744" y="10892"/>
                    <a:pt x="29673" y="10911"/>
                    <a:pt x="29618" y="10935"/>
                  </a:cubicBezTo>
                  <a:cubicBezTo>
                    <a:pt x="29484" y="10984"/>
                    <a:pt x="29361" y="11070"/>
                    <a:pt x="29214" y="11143"/>
                  </a:cubicBezTo>
                  <a:cubicBezTo>
                    <a:pt x="29251" y="10996"/>
                    <a:pt x="29337" y="10874"/>
                    <a:pt x="29459" y="10788"/>
                  </a:cubicBezTo>
                  <a:cubicBezTo>
                    <a:pt x="29496" y="10764"/>
                    <a:pt x="29545" y="10715"/>
                    <a:pt x="29508" y="10666"/>
                  </a:cubicBezTo>
                  <a:cubicBezTo>
                    <a:pt x="29494" y="10639"/>
                    <a:pt x="29466" y="10630"/>
                    <a:pt x="29435" y="10630"/>
                  </a:cubicBezTo>
                  <a:cubicBezTo>
                    <a:pt x="29410" y="10630"/>
                    <a:pt x="29383" y="10636"/>
                    <a:pt x="29361" y="10641"/>
                  </a:cubicBezTo>
                  <a:cubicBezTo>
                    <a:pt x="29300" y="10666"/>
                    <a:pt x="29239" y="10690"/>
                    <a:pt x="29177" y="10715"/>
                  </a:cubicBezTo>
                  <a:cubicBezTo>
                    <a:pt x="29148" y="10725"/>
                    <a:pt x="29118" y="10743"/>
                    <a:pt x="29095" y="10743"/>
                  </a:cubicBezTo>
                  <a:cubicBezTo>
                    <a:pt x="29089" y="10743"/>
                    <a:pt x="29084" y="10742"/>
                    <a:pt x="29079" y="10739"/>
                  </a:cubicBezTo>
                  <a:cubicBezTo>
                    <a:pt x="28938" y="10677"/>
                    <a:pt x="28862" y="10644"/>
                    <a:pt x="28797" y="10644"/>
                  </a:cubicBezTo>
                  <a:cubicBezTo>
                    <a:pt x="28721" y="10644"/>
                    <a:pt x="28660" y="10689"/>
                    <a:pt x="28529" y="10788"/>
                  </a:cubicBezTo>
                  <a:lnTo>
                    <a:pt x="28455" y="10837"/>
                  </a:lnTo>
                  <a:cubicBezTo>
                    <a:pt x="28431" y="10678"/>
                    <a:pt x="28541" y="10605"/>
                    <a:pt x="28651" y="10531"/>
                  </a:cubicBezTo>
                  <a:cubicBezTo>
                    <a:pt x="28700" y="10494"/>
                    <a:pt x="28749" y="10458"/>
                    <a:pt x="28712" y="10384"/>
                  </a:cubicBezTo>
                  <a:cubicBezTo>
                    <a:pt x="28696" y="10352"/>
                    <a:pt x="28675" y="10341"/>
                    <a:pt x="28651" y="10341"/>
                  </a:cubicBezTo>
                  <a:cubicBezTo>
                    <a:pt x="28621" y="10341"/>
                    <a:pt x="28587" y="10358"/>
                    <a:pt x="28553" y="10372"/>
                  </a:cubicBezTo>
                  <a:cubicBezTo>
                    <a:pt x="28369" y="10421"/>
                    <a:pt x="28198" y="10519"/>
                    <a:pt x="28051" y="10654"/>
                  </a:cubicBezTo>
                  <a:cubicBezTo>
                    <a:pt x="27978" y="10507"/>
                    <a:pt x="28100" y="10445"/>
                    <a:pt x="28173" y="10347"/>
                  </a:cubicBezTo>
                  <a:cubicBezTo>
                    <a:pt x="28210" y="10311"/>
                    <a:pt x="28235" y="10262"/>
                    <a:pt x="28198" y="10213"/>
                  </a:cubicBezTo>
                  <a:cubicBezTo>
                    <a:pt x="28181" y="10184"/>
                    <a:pt x="28161" y="10174"/>
                    <a:pt x="28140" y="10174"/>
                  </a:cubicBezTo>
                  <a:cubicBezTo>
                    <a:pt x="28116" y="10174"/>
                    <a:pt x="28089" y="10187"/>
                    <a:pt x="28063" y="10201"/>
                  </a:cubicBezTo>
                  <a:cubicBezTo>
                    <a:pt x="28002" y="10225"/>
                    <a:pt x="27953" y="10249"/>
                    <a:pt x="27892" y="10274"/>
                  </a:cubicBezTo>
                  <a:cubicBezTo>
                    <a:pt x="27858" y="10291"/>
                    <a:pt x="27830" y="10325"/>
                    <a:pt x="27796" y="10325"/>
                  </a:cubicBezTo>
                  <a:cubicBezTo>
                    <a:pt x="27781" y="10325"/>
                    <a:pt x="27764" y="10318"/>
                    <a:pt x="27745" y="10298"/>
                  </a:cubicBezTo>
                  <a:cubicBezTo>
                    <a:pt x="27684" y="10225"/>
                    <a:pt x="27720" y="10201"/>
                    <a:pt x="27757" y="10139"/>
                  </a:cubicBezTo>
                  <a:cubicBezTo>
                    <a:pt x="27818" y="10041"/>
                    <a:pt x="27733" y="10029"/>
                    <a:pt x="27671" y="10017"/>
                  </a:cubicBezTo>
                  <a:cubicBezTo>
                    <a:pt x="27649" y="10012"/>
                    <a:pt x="27628" y="10009"/>
                    <a:pt x="27607" y="10009"/>
                  </a:cubicBezTo>
                  <a:cubicBezTo>
                    <a:pt x="27478" y="10009"/>
                    <a:pt x="27371" y="10095"/>
                    <a:pt x="27255" y="10127"/>
                  </a:cubicBezTo>
                  <a:cubicBezTo>
                    <a:pt x="27206" y="10029"/>
                    <a:pt x="27439" y="9968"/>
                    <a:pt x="27292" y="9870"/>
                  </a:cubicBezTo>
                  <a:cubicBezTo>
                    <a:pt x="27270" y="9856"/>
                    <a:pt x="27248" y="9851"/>
                    <a:pt x="27227" y="9851"/>
                  </a:cubicBezTo>
                  <a:cubicBezTo>
                    <a:pt x="27151" y="9851"/>
                    <a:pt x="27080" y="9920"/>
                    <a:pt x="27023" y="9968"/>
                  </a:cubicBezTo>
                  <a:cubicBezTo>
                    <a:pt x="26900" y="10066"/>
                    <a:pt x="26802" y="10188"/>
                    <a:pt x="26667" y="10323"/>
                  </a:cubicBezTo>
                  <a:cubicBezTo>
                    <a:pt x="26631" y="10188"/>
                    <a:pt x="26692" y="10041"/>
                    <a:pt x="26802" y="9943"/>
                  </a:cubicBezTo>
                  <a:cubicBezTo>
                    <a:pt x="26839" y="9907"/>
                    <a:pt x="26876" y="9870"/>
                    <a:pt x="26827" y="9809"/>
                  </a:cubicBezTo>
                  <a:cubicBezTo>
                    <a:pt x="26810" y="9787"/>
                    <a:pt x="26791" y="9779"/>
                    <a:pt x="26770" y="9779"/>
                  </a:cubicBezTo>
                  <a:cubicBezTo>
                    <a:pt x="26745" y="9779"/>
                    <a:pt x="26719" y="9790"/>
                    <a:pt x="26692" y="9796"/>
                  </a:cubicBezTo>
                  <a:cubicBezTo>
                    <a:pt x="26545" y="9870"/>
                    <a:pt x="26423" y="9968"/>
                    <a:pt x="26337" y="10103"/>
                  </a:cubicBezTo>
                  <a:lnTo>
                    <a:pt x="26288" y="10041"/>
                  </a:lnTo>
                  <a:cubicBezTo>
                    <a:pt x="26300" y="9956"/>
                    <a:pt x="26386" y="9907"/>
                    <a:pt x="26435" y="9845"/>
                  </a:cubicBezTo>
                  <a:cubicBezTo>
                    <a:pt x="26472" y="9809"/>
                    <a:pt x="26520" y="9760"/>
                    <a:pt x="26484" y="9711"/>
                  </a:cubicBezTo>
                  <a:cubicBezTo>
                    <a:pt x="26459" y="9692"/>
                    <a:pt x="26432" y="9683"/>
                    <a:pt x="26406" y="9683"/>
                  </a:cubicBezTo>
                  <a:cubicBezTo>
                    <a:pt x="26380" y="9683"/>
                    <a:pt x="26355" y="9692"/>
                    <a:pt x="26337" y="9711"/>
                  </a:cubicBezTo>
                  <a:cubicBezTo>
                    <a:pt x="26263" y="9760"/>
                    <a:pt x="26190" y="9809"/>
                    <a:pt x="26104" y="9870"/>
                  </a:cubicBezTo>
                  <a:cubicBezTo>
                    <a:pt x="26128" y="9726"/>
                    <a:pt x="26084" y="9687"/>
                    <a:pt x="26017" y="9687"/>
                  </a:cubicBezTo>
                  <a:cubicBezTo>
                    <a:pt x="25981" y="9687"/>
                    <a:pt x="25939" y="9698"/>
                    <a:pt x="25896" y="9711"/>
                  </a:cubicBezTo>
                  <a:cubicBezTo>
                    <a:pt x="25896" y="9570"/>
                    <a:pt x="25835" y="9534"/>
                    <a:pt x="25760" y="9534"/>
                  </a:cubicBezTo>
                  <a:cubicBezTo>
                    <a:pt x="25705" y="9534"/>
                    <a:pt x="25642" y="9553"/>
                    <a:pt x="25590" y="9564"/>
                  </a:cubicBezTo>
                  <a:cubicBezTo>
                    <a:pt x="25370" y="9625"/>
                    <a:pt x="25161" y="9747"/>
                    <a:pt x="25014" y="9931"/>
                  </a:cubicBezTo>
                  <a:cubicBezTo>
                    <a:pt x="24990" y="9686"/>
                    <a:pt x="25125" y="9539"/>
                    <a:pt x="25247" y="9392"/>
                  </a:cubicBezTo>
                  <a:cubicBezTo>
                    <a:pt x="25284" y="9331"/>
                    <a:pt x="25394" y="9282"/>
                    <a:pt x="25345" y="9197"/>
                  </a:cubicBezTo>
                  <a:cubicBezTo>
                    <a:pt x="25326" y="9173"/>
                    <a:pt x="25303" y="9165"/>
                    <a:pt x="25278" y="9165"/>
                  </a:cubicBezTo>
                  <a:cubicBezTo>
                    <a:pt x="25224" y="9165"/>
                    <a:pt x="25163" y="9204"/>
                    <a:pt x="25112" y="9221"/>
                  </a:cubicBezTo>
                  <a:cubicBezTo>
                    <a:pt x="25063" y="9245"/>
                    <a:pt x="25027" y="9270"/>
                    <a:pt x="24978" y="9294"/>
                  </a:cubicBezTo>
                  <a:lnTo>
                    <a:pt x="24831" y="9356"/>
                  </a:lnTo>
                  <a:lnTo>
                    <a:pt x="24770" y="9307"/>
                  </a:lnTo>
                  <a:cubicBezTo>
                    <a:pt x="24806" y="9282"/>
                    <a:pt x="24868" y="9258"/>
                    <a:pt x="24843" y="9209"/>
                  </a:cubicBezTo>
                  <a:cubicBezTo>
                    <a:pt x="24824" y="9161"/>
                    <a:pt x="24774" y="9128"/>
                    <a:pt x="24718" y="9128"/>
                  </a:cubicBezTo>
                  <a:cubicBezTo>
                    <a:pt x="24703" y="9128"/>
                    <a:pt x="24687" y="9130"/>
                    <a:pt x="24672" y="9135"/>
                  </a:cubicBezTo>
                  <a:cubicBezTo>
                    <a:pt x="24625" y="9159"/>
                    <a:pt x="24580" y="9168"/>
                    <a:pt x="24536" y="9168"/>
                  </a:cubicBezTo>
                  <a:cubicBezTo>
                    <a:pt x="24382" y="9168"/>
                    <a:pt x="24239" y="9057"/>
                    <a:pt x="24072" y="9057"/>
                  </a:cubicBezTo>
                  <a:cubicBezTo>
                    <a:pt x="24036" y="9057"/>
                    <a:pt x="24000" y="9062"/>
                    <a:pt x="23962" y="9074"/>
                  </a:cubicBezTo>
                  <a:cubicBezTo>
                    <a:pt x="23957" y="9076"/>
                    <a:pt x="23952" y="9076"/>
                    <a:pt x="23947" y="9076"/>
                  </a:cubicBezTo>
                  <a:cubicBezTo>
                    <a:pt x="23872" y="9076"/>
                    <a:pt x="23727" y="8937"/>
                    <a:pt x="23577" y="8937"/>
                  </a:cubicBezTo>
                  <a:cubicBezTo>
                    <a:pt x="23567" y="8937"/>
                    <a:pt x="23556" y="8938"/>
                    <a:pt x="23545" y="8939"/>
                  </a:cubicBezTo>
                  <a:cubicBezTo>
                    <a:pt x="23251" y="8976"/>
                    <a:pt x="22982" y="9123"/>
                    <a:pt x="22786" y="9343"/>
                  </a:cubicBezTo>
                  <a:cubicBezTo>
                    <a:pt x="22774" y="9160"/>
                    <a:pt x="22860" y="8988"/>
                    <a:pt x="23006" y="8890"/>
                  </a:cubicBezTo>
                  <a:cubicBezTo>
                    <a:pt x="23043" y="8866"/>
                    <a:pt x="23104" y="8841"/>
                    <a:pt x="23080" y="8780"/>
                  </a:cubicBezTo>
                  <a:cubicBezTo>
                    <a:pt x="23071" y="8738"/>
                    <a:pt x="23028" y="8725"/>
                    <a:pt x="22986" y="8725"/>
                  </a:cubicBezTo>
                  <a:cubicBezTo>
                    <a:pt x="22967" y="8725"/>
                    <a:pt x="22948" y="8727"/>
                    <a:pt x="22933" y="8731"/>
                  </a:cubicBezTo>
                  <a:cubicBezTo>
                    <a:pt x="22700" y="8792"/>
                    <a:pt x="22504" y="8939"/>
                    <a:pt x="22382" y="9135"/>
                  </a:cubicBezTo>
                  <a:cubicBezTo>
                    <a:pt x="22333" y="9233"/>
                    <a:pt x="22272" y="9319"/>
                    <a:pt x="22198" y="9405"/>
                  </a:cubicBezTo>
                  <a:cubicBezTo>
                    <a:pt x="22211" y="9148"/>
                    <a:pt x="22333" y="8915"/>
                    <a:pt x="22517" y="8731"/>
                  </a:cubicBezTo>
                  <a:cubicBezTo>
                    <a:pt x="22553" y="8695"/>
                    <a:pt x="22651" y="8646"/>
                    <a:pt x="22615" y="8584"/>
                  </a:cubicBezTo>
                  <a:cubicBezTo>
                    <a:pt x="22595" y="8555"/>
                    <a:pt x="22569" y="8546"/>
                    <a:pt x="22539" y="8546"/>
                  </a:cubicBezTo>
                  <a:cubicBezTo>
                    <a:pt x="22493" y="8546"/>
                    <a:pt x="22439" y="8569"/>
                    <a:pt x="22394" y="8584"/>
                  </a:cubicBezTo>
                  <a:cubicBezTo>
                    <a:pt x="22247" y="8633"/>
                    <a:pt x="22162" y="8756"/>
                    <a:pt x="22039" y="8829"/>
                  </a:cubicBezTo>
                  <a:lnTo>
                    <a:pt x="21990" y="8780"/>
                  </a:lnTo>
                  <a:cubicBezTo>
                    <a:pt x="21990" y="8768"/>
                    <a:pt x="21990" y="8768"/>
                    <a:pt x="21990" y="8756"/>
                  </a:cubicBezTo>
                  <a:cubicBezTo>
                    <a:pt x="22002" y="8646"/>
                    <a:pt x="22223" y="8621"/>
                    <a:pt x="22125" y="8499"/>
                  </a:cubicBezTo>
                  <a:cubicBezTo>
                    <a:pt x="22101" y="8468"/>
                    <a:pt x="22077" y="8457"/>
                    <a:pt x="22054" y="8457"/>
                  </a:cubicBezTo>
                  <a:cubicBezTo>
                    <a:pt x="21983" y="8457"/>
                    <a:pt x="21914" y="8563"/>
                    <a:pt x="21831" y="8572"/>
                  </a:cubicBezTo>
                  <a:cubicBezTo>
                    <a:pt x="21843" y="8548"/>
                    <a:pt x="21843" y="8535"/>
                    <a:pt x="21831" y="8523"/>
                  </a:cubicBezTo>
                  <a:cubicBezTo>
                    <a:pt x="21895" y="8396"/>
                    <a:pt x="21850" y="8370"/>
                    <a:pt x="21778" y="8370"/>
                  </a:cubicBezTo>
                  <a:cubicBezTo>
                    <a:pt x="21753" y="8370"/>
                    <a:pt x="21725" y="8373"/>
                    <a:pt x="21696" y="8376"/>
                  </a:cubicBezTo>
                  <a:cubicBezTo>
                    <a:pt x="21403" y="8413"/>
                    <a:pt x="21121" y="8572"/>
                    <a:pt x="20937" y="8805"/>
                  </a:cubicBezTo>
                  <a:cubicBezTo>
                    <a:pt x="20888" y="8866"/>
                    <a:pt x="20839" y="8927"/>
                    <a:pt x="20778" y="9013"/>
                  </a:cubicBezTo>
                  <a:cubicBezTo>
                    <a:pt x="20729" y="8890"/>
                    <a:pt x="20766" y="8756"/>
                    <a:pt x="20864" y="8658"/>
                  </a:cubicBezTo>
                  <a:cubicBezTo>
                    <a:pt x="21060" y="8511"/>
                    <a:pt x="21011" y="8315"/>
                    <a:pt x="20949" y="8156"/>
                  </a:cubicBezTo>
                  <a:cubicBezTo>
                    <a:pt x="20909" y="8026"/>
                    <a:pt x="20763" y="7977"/>
                    <a:pt x="20624" y="7977"/>
                  </a:cubicBezTo>
                  <a:cubicBezTo>
                    <a:pt x="20593" y="7977"/>
                    <a:pt x="20562" y="7980"/>
                    <a:pt x="20533" y="7984"/>
                  </a:cubicBezTo>
                  <a:cubicBezTo>
                    <a:pt x="20493" y="7990"/>
                    <a:pt x="20452" y="7992"/>
                    <a:pt x="20412" y="7992"/>
                  </a:cubicBezTo>
                  <a:cubicBezTo>
                    <a:pt x="20189" y="7992"/>
                    <a:pt x="19970" y="7922"/>
                    <a:pt x="19745" y="7922"/>
                  </a:cubicBezTo>
                  <a:cubicBezTo>
                    <a:pt x="19730" y="7922"/>
                    <a:pt x="19716" y="7922"/>
                    <a:pt x="19701" y="7923"/>
                  </a:cubicBezTo>
                  <a:cubicBezTo>
                    <a:pt x="19627" y="7923"/>
                    <a:pt x="19554" y="7886"/>
                    <a:pt x="19505" y="7825"/>
                  </a:cubicBezTo>
                  <a:cubicBezTo>
                    <a:pt x="19460" y="7772"/>
                    <a:pt x="19396" y="7748"/>
                    <a:pt x="19334" y="7748"/>
                  </a:cubicBezTo>
                  <a:cubicBezTo>
                    <a:pt x="19295" y="7748"/>
                    <a:pt x="19256" y="7757"/>
                    <a:pt x="19223" y="7776"/>
                  </a:cubicBezTo>
                  <a:cubicBezTo>
                    <a:pt x="19160" y="7825"/>
                    <a:pt x="19101" y="7839"/>
                    <a:pt x="19045" y="7839"/>
                  </a:cubicBezTo>
                  <a:cubicBezTo>
                    <a:pt x="18968" y="7839"/>
                    <a:pt x="18897" y="7812"/>
                    <a:pt x="18829" y="7812"/>
                  </a:cubicBezTo>
                  <a:cubicBezTo>
                    <a:pt x="18822" y="7812"/>
                    <a:pt x="18814" y="7812"/>
                    <a:pt x="18807" y="7813"/>
                  </a:cubicBezTo>
                  <a:cubicBezTo>
                    <a:pt x="18790" y="7814"/>
                    <a:pt x="18775" y="7815"/>
                    <a:pt x="18760" y="7815"/>
                  </a:cubicBezTo>
                  <a:cubicBezTo>
                    <a:pt x="18514" y="7815"/>
                    <a:pt x="18418" y="7635"/>
                    <a:pt x="18268" y="7531"/>
                  </a:cubicBezTo>
                  <a:cubicBezTo>
                    <a:pt x="18048" y="7397"/>
                    <a:pt x="17754" y="7397"/>
                    <a:pt x="17607" y="7140"/>
                  </a:cubicBezTo>
                  <a:cubicBezTo>
                    <a:pt x="17558" y="7042"/>
                    <a:pt x="17656" y="7066"/>
                    <a:pt x="17656" y="7029"/>
                  </a:cubicBezTo>
                  <a:cubicBezTo>
                    <a:pt x="17815" y="7042"/>
                    <a:pt x="17986" y="7054"/>
                    <a:pt x="18146" y="7066"/>
                  </a:cubicBezTo>
                  <a:cubicBezTo>
                    <a:pt x="18182" y="7066"/>
                    <a:pt x="18219" y="7078"/>
                    <a:pt x="18251" y="7078"/>
                  </a:cubicBezTo>
                  <a:cubicBezTo>
                    <a:pt x="18283" y="7078"/>
                    <a:pt x="18311" y="7066"/>
                    <a:pt x="18329" y="7017"/>
                  </a:cubicBezTo>
                  <a:cubicBezTo>
                    <a:pt x="18342" y="6944"/>
                    <a:pt x="18317" y="6870"/>
                    <a:pt x="18256" y="6833"/>
                  </a:cubicBezTo>
                  <a:cubicBezTo>
                    <a:pt x="18085" y="6708"/>
                    <a:pt x="17883" y="6636"/>
                    <a:pt x="17679" y="6636"/>
                  </a:cubicBezTo>
                  <a:cubicBezTo>
                    <a:pt x="17663" y="6636"/>
                    <a:pt x="17647" y="6637"/>
                    <a:pt x="17631" y="6638"/>
                  </a:cubicBezTo>
                  <a:cubicBezTo>
                    <a:pt x="17411" y="6662"/>
                    <a:pt x="17203" y="6711"/>
                    <a:pt x="16995" y="6797"/>
                  </a:cubicBezTo>
                  <a:cubicBezTo>
                    <a:pt x="17093" y="6564"/>
                    <a:pt x="17301" y="6393"/>
                    <a:pt x="17558" y="6344"/>
                  </a:cubicBezTo>
                  <a:cubicBezTo>
                    <a:pt x="17607" y="6331"/>
                    <a:pt x="17693" y="6331"/>
                    <a:pt x="17693" y="6258"/>
                  </a:cubicBezTo>
                  <a:cubicBezTo>
                    <a:pt x="17693" y="6185"/>
                    <a:pt x="17619" y="6160"/>
                    <a:pt x="17546" y="6136"/>
                  </a:cubicBezTo>
                  <a:cubicBezTo>
                    <a:pt x="17493" y="6126"/>
                    <a:pt x="17440" y="6122"/>
                    <a:pt x="17387" y="6122"/>
                  </a:cubicBezTo>
                  <a:cubicBezTo>
                    <a:pt x="17157" y="6122"/>
                    <a:pt x="16929" y="6207"/>
                    <a:pt x="16750" y="6356"/>
                  </a:cubicBezTo>
                  <a:cubicBezTo>
                    <a:pt x="16721" y="6378"/>
                    <a:pt x="16692" y="6430"/>
                    <a:pt x="16652" y="6430"/>
                  </a:cubicBezTo>
                  <a:cubicBezTo>
                    <a:pt x="16625" y="6430"/>
                    <a:pt x="16594" y="6406"/>
                    <a:pt x="16554" y="6331"/>
                  </a:cubicBezTo>
                  <a:cubicBezTo>
                    <a:pt x="16523" y="6279"/>
                    <a:pt x="16473" y="6261"/>
                    <a:pt x="16412" y="6261"/>
                  </a:cubicBezTo>
                  <a:cubicBezTo>
                    <a:pt x="16303" y="6261"/>
                    <a:pt x="16162" y="6320"/>
                    <a:pt x="16052" y="6344"/>
                  </a:cubicBezTo>
                  <a:cubicBezTo>
                    <a:pt x="15966" y="6258"/>
                    <a:pt x="16174" y="6136"/>
                    <a:pt x="16027" y="6062"/>
                  </a:cubicBezTo>
                  <a:cubicBezTo>
                    <a:pt x="15945" y="6035"/>
                    <a:pt x="15862" y="6021"/>
                    <a:pt x="15779" y="6021"/>
                  </a:cubicBezTo>
                  <a:cubicBezTo>
                    <a:pt x="15752" y="6021"/>
                    <a:pt x="15724" y="6022"/>
                    <a:pt x="15697" y="6025"/>
                  </a:cubicBezTo>
                  <a:cubicBezTo>
                    <a:pt x="15667" y="6025"/>
                    <a:pt x="15614" y="6048"/>
                    <a:pt x="15578" y="6048"/>
                  </a:cubicBezTo>
                  <a:cubicBezTo>
                    <a:pt x="15539" y="6048"/>
                    <a:pt x="15518" y="6022"/>
                    <a:pt x="15562" y="5915"/>
                  </a:cubicBezTo>
                  <a:cubicBezTo>
                    <a:pt x="15587" y="5842"/>
                    <a:pt x="15501" y="5829"/>
                    <a:pt x="15440" y="5805"/>
                  </a:cubicBezTo>
                  <a:cubicBezTo>
                    <a:pt x="15231" y="5720"/>
                    <a:pt x="15022" y="5634"/>
                    <a:pt x="14797" y="5634"/>
                  </a:cubicBezTo>
                  <a:cubicBezTo>
                    <a:pt x="14731" y="5634"/>
                    <a:pt x="14664" y="5641"/>
                    <a:pt x="14595" y="5658"/>
                  </a:cubicBezTo>
                  <a:cubicBezTo>
                    <a:pt x="14730" y="5487"/>
                    <a:pt x="14681" y="5413"/>
                    <a:pt x="14472" y="5364"/>
                  </a:cubicBezTo>
                  <a:cubicBezTo>
                    <a:pt x="14388" y="5339"/>
                    <a:pt x="14300" y="5326"/>
                    <a:pt x="14212" y="5326"/>
                  </a:cubicBezTo>
                  <a:cubicBezTo>
                    <a:pt x="14048" y="5326"/>
                    <a:pt x="13886" y="5370"/>
                    <a:pt x="13750" y="5450"/>
                  </a:cubicBezTo>
                  <a:cubicBezTo>
                    <a:pt x="13698" y="5483"/>
                    <a:pt x="13656" y="5501"/>
                    <a:pt x="13624" y="5501"/>
                  </a:cubicBezTo>
                  <a:cubicBezTo>
                    <a:pt x="13572" y="5501"/>
                    <a:pt x="13547" y="5453"/>
                    <a:pt x="13554" y="5340"/>
                  </a:cubicBezTo>
                  <a:lnTo>
                    <a:pt x="13554" y="5340"/>
                  </a:lnTo>
                  <a:lnTo>
                    <a:pt x="13542" y="5401"/>
                  </a:lnTo>
                  <a:cubicBezTo>
                    <a:pt x="13542" y="5376"/>
                    <a:pt x="13542" y="5364"/>
                    <a:pt x="13554" y="5340"/>
                  </a:cubicBezTo>
                  <a:lnTo>
                    <a:pt x="13554" y="5340"/>
                  </a:lnTo>
                  <a:cubicBezTo>
                    <a:pt x="13554" y="5340"/>
                    <a:pt x="13554" y="5340"/>
                    <a:pt x="13554" y="5340"/>
                  </a:cubicBezTo>
                  <a:cubicBezTo>
                    <a:pt x="13664" y="5278"/>
                    <a:pt x="13787" y="5242"/>
                    <a:pt x="13909" y="5217"/>
                  </a:cubicBezTo>
                  <a:cubicBezTo>
                    <a:pt x="13958" y="5205"/>
                    <a:pt x="14032" y="5217"/>
                    <a:pt x="14032" y="5144"/>
                  </a:cubicBezTo>
                  <a:cubicBezTo>
                    <a:pt x="14032" y="5083"/>
                    <a:pt x="13983" y="5070"/>
                    <a:pt x="13934" y="5034"/>
                  </a:cubicBezTo>
                  <a:cubicBezTo>
                    <a:pt x="13811" y="4963"/>
                    <a:pt x="13676" y="4929"/>
                    <a:pt x="13544" y="4929"/>
                  </a:cubicBezTo>
                  <a:cubicBezTo>
                    <a:pt x="13308" y="4929"/>
                    <a:pt x="13079" y="5038"/>
                    <a:pt x="12930" y="5242"/>
                  </a:cubicBezTo>
                  <a:cubicBezTo>
                    <a:pt x="12893" y="5291"/>
                    <a:pt x="12868" y="5352"/>
                    <a:pt x="12807" y="5364"/>
                  </a:cubicBezTo>
                  <a:cubicBezTo>
                    <a:pt x="12709" y="5132"/>
                    <a:pt x="12832" y="4874"/>
                    <a:pt x="13077" y="4789"/>
                  </a:cubicBezTo>
                  <a:cubicBezTo>
                    <a:pt x="13162" y="4752"/>
                    <a:pt x="13248" y="4740"/>
                    <a:pt x="13346" y="4703"/>
                  </a:cubicBezTo>
                  <a:cubicBezTo>
                    <a:pt x="13432" y="4678"/>
                    <a:pt x="13542" y="4678"/>
                    <a:pt x="13517" y="4556"/>
                  </a:cubicBezTo>
                  <a:cubicBezTo>
                    <a:pt x="13505" y="4501"/>
                    <a:pt x="13465" y="4486"/>
                    <a:pt x="13419" y="4486"/>
                  </a:cubicBezTo>
                  <a:cubicBezTo>
                    <a:pt x="13374" y="4486"/>
                    <a:pt x="13321" y="4501"/>
                    <a:pt x="13285" y="4507"/>
                  </a:cubicBezTo>
                  <a:cubicBezTo>
                    <a:pt x="12991" y="4532"/>
                    <a:pt x="12722" y="4666"/>
                    <a:pt x="12513" y="4874"/>
                  </a:cubicBezTo>
                  <a:cubicBezTo>
                    <a:pt x="12441" y="4974"/>
                    <a:pt x="12329" y="5033"/>
                    <a:pt x="12212" y="5033"/>
                  </a:cubicBezTo>
                  <a:cubicBezTo>
                    <a:pt x="12170" y="5033"/>
                    <a:pt x="12127" y="5025"/>
                    <a:pt x="12085" y="5009"/>
                  </a:cubicBezTo>
                  <a:cubicBezTo>
                    <a:pt x="11965" y="4982"/>
                    <a:pt x="11832" y="4968"/>
                    <a:pt x="11701" y="4968"/>
                  </a:cubicBezTo>
                  <a:cubicBezTo>
                    <a:pt x="11657" y="4968"/>
                    <a:pt x="11613" y="4969"/>
                    <a:pt x="11571" y="4972"/>
                  </a:cubicBezTo>
                  <a:cubicBezTo>
                    <a:pt x="11509" y="4972"/>
                    <a:pt x="11448" y="4960"/>
                    <a:pt x="11473" y="4874"/>
                  </a:cubicBezTo>
                  <a:lnTo>
                    <a:pt x="12024" y="4703"/>
                  </a:lnTo>
                  <a:cubicBezTo>
                    <a:pt x="11611" y="4560"/>
                    <a:pt x="11232" y="4469"/>
                    <a:pt x="10852" y="4469"/>
                  </a:cubicBezTo>
                  <a:cubicBezTo>
                    <a:pt x="10712" y="4469"/>
                    <a:pt x="10573" y="4481"/>
                    <a:pt x="10432" y="4507"/>
                  </a:cubicBezTo>
                  <a:cubicBezTo>
                    <a:pt x="10397" y="4513"/>
                    <a:pt x="10367" y="4517"/>
                    <a:pt x="10343" y="4517"/>
                  </a:cubicBezTo>
                  <a:cubicBezTo>
                    <a:pt x="10267" y="4517"/>
                    <a:pt x="10248" y="4478"/>
                    <a:pt x="10285" y="4348"/>
                  </a:cubicBezTo>
                  <a:cubicBezTo>
                    <a:pt x="10334" y="4176"/>
                    <a:pt x="10334" y="3993"/>
                    <a:pt x="10273" y="3821"/>
                  </a:cubicBezTo>
                  <a:cubicBezTo>
                    <a:pt x="10236" y="3748"/>
                    <a:pt x="10199" y="3662"/>
                    <a:pt x="10114" y="3662"/>
                  </a:cubicBezTo>
                  <a:cubicBezTo>
                    <a:pt x="10003" y="3662"/>
                    <a:pt x="10028" y="3772"/>
                    <a:pt x="10016" y="3846"/>
                  </a:cubicBezTo>
                  <a:cubicBezTo>
                    <a:pt x="10028" y="3981"/>
                    <a:pt x="9979" y="4103"/>
                    <a:pt x="9893" y="4201"/>
                  </a:cubicBezTo>
                  <a:cubicBezTo>
                    <a:pt x="9893" y="4082"/>
                    <a:pt x="9876" y="4005"/>
                    <a:pt x="9808" y="4005"/>
                  </a:cubicBezTo>
                  <a:cubicBezTo>
                    <a:pt x="9778" y="4005"/>
                    <a:pt x="9738" y="4020"/>
                    <a:pt x="9685" y="4054"/>
                  </a:cubicBezTo>
                  <a:cubicBezTo>
                    <a:pt x="9632" y="4080"/>
                    <a:pt x="9582" y="4091"/>
                    <a:pt x="9531" y="4091"/>
                  </a:cubicBezTo>
                  <a:cubicBezTo>
                    <a:pt x="9440" y="4091"/>
                    <a:pt x="9351" y="4057"/>
                    <a:pt x="9256" y="4017"/>
                  </a:cubicBezTo>
                  <a:cubicBezTo>
                    <a:pt x="9146" y="3956"/>
                    <a:pt x="9024" y="3919"/>
                    <a:pt x="8901" y="3883"/>
                  </a:cubicBezTo>
                  <a:cubicBezTo>
                    <a:pt x="8791" y="3870"/>
                    <a:pt x="8742" y="3772"/>
                    <a:pt x="8767" y="3650"/>
                  </a:cubicBezTo>
                  <a:cubicBezTo>
                    <a:pt x="8832" y="3421"/>
                    <a:pt x="8848" y="3345"/>
                    <a:pt x="8747" y="3345"/>
                  </a:cubicBezTo>
                  <a:cubicBezTo>
                    <a:pt x="8696" y="3345"/>
                    <a:pt x="8616" y="3364"/>
                    <a:pt x="8497" y="3393"/>
                  </a:cubicBezTo>
                  <a:cubicBezTo>
                    <a:pt x="8497" y="3283"/>
                    <a:pt x="8657" y="3197"/>
                    <a:pt x="8571" y="3087"/>
                  </a:cubicBezTo>
                  <a:cubicBezTo>
                    <a:pt x="8530" y="3040"/>
                    <a:pt x="8481" y="3024"/>
                    <a:pt x="8428" y="3024"/>
                  </a:cubicBezTo>
                  <a:cubicBezTo>
                    <a:pt x="8371" y="3024"/>
                    <a:pt x="8310" y="3043"/>
                    <a:pt x="8252" y="3062"/>
                  </a:cubicBezTo>
                  <a:cubicBezTo>
                    <a:pt x="8234" y="3066"/>
                    <a:pt x="8217" y="3069"/>
                    <a:pt x="8203" y="3069"/>
                  </a:cubicBezTo>
                  <a:cubicBezTo>
                    <a:pt x="8135" y="3069"/>
                    <a:pt x="8118" y="3021"/>
                    <a:pt x="8118" y="2940"/>
                  </a:cubicBezTo>
                  <a:cubicBezTo>
                    <a:pt x="8130" y="2854"/>
                    <a:pt x="8130" y="2768"/>
                    <a:pt x="8118" y="2683"/>
                  </a:cubicBezTo>
                  <a:cubicBezTo>
                    <a:pt x="8118" y="2588"/>
                    <a:pt x="8087" y="2539"/>
                    <a:pt x="8033" y="2539"/>
                  </a:cubicBezTo>
                  <a:cubicBezTo>
                    <a:pt x="8003" y="2539"/>
                    <a:pt x="7966" y="2554"/>
                    <a:pt x="7922" y="2585"/>
                  </a:cubicBezTo>
                  <a:cubicBezTo>
                    <a:pt x="7855" y="2625"/>
                    <a:pt x="7804" y="2646"/>
                    <a:pt x="7767" y="2646"/>
                  </a:cubicBezTo>
                  <a:cubicBezTo>
                    <a:pt x="7702" y="2646"/>
                    <a:pt x="7677" y="2582"/>
                    <a:pt x="7677" y="2450"/>
                  </a:cubicBezTo>
                  <a:cubicBezTo>
                    <a:pt x="7677" y="2332"/>
                    <a:pt x="7746" y="2168"/>
                    <a:pt x="7530" y="2168"/>
                  </a:cubicBezTo>
                  <a:cubicBezTo>
                    <a:pt x="7522" y="2168"/>
                    <a:pt x="7514" y="2168"/>
                    <a:pt x="7506" y="2168"/>
                  </a:cubicBezTo>
                  <a:cubicBezTo>
                    <a:pt x="7444" y="2168"/>
                    <a:pt x="7420" y="2071"/>
                    <a:pt x="7444" y="2009"/>
                  </a:cubicBezTo>
                  <a:cubicBezTo>
                    <a:pt x="7481" y="1862"/>
                    <a:pt x="7432" y="1691"/>
                    <a:pt x="7322" y="1581"/>
                  </a:cubicBezTo>
                  <a:cubicBezTo>
                    <a:pt x="7432" y="1483"/>
                    <a:pt x="7542" y="1385"/>
                    <a:pt x="7640" y="1275"/>
                  </a:cubicBezTo>
                  <a:cubicBezTo>
                    <a:pt x="7702" y="1226"/>
                    <a:pt x="7787" y="1164"/>
                    <a:pt x="7726" y="1067"/>
                  </a:cubicBezTo>
                  <a:cubicBezTo>
                    <a:pt x="7702" y="1027"/>
                    <a:pt x="7671" y="1014"/>
                    <a:pt x="7639" y="1014"/>
                  </a:cubicBezTo>
                  <a:cubicBezTo>
                    <a:pt x="7590" y="1014"/>
                    <a:pt x="7537" y="1044"/>
                    <a:pt x="7493" y="1067"/>
                  </a:cubicBezTo>
                  <a:cubicBezTo>
                    <a:pt x="7420" y="1103"/>
                    <a:pt x="7359" y="1140"/>
                    <a:pt x="7285" y="1164"/>
                  </a:cubicBezTo>
                  <a:lnTo>
                    <a:pt x="7151" y="1275"/>
                  </a:lnTo>
                  <a:cubicBezTo>
                    <a:pt x="7080" y="1321"/>
                    <a:pt x="7021" y="1351"/>
                    <a:pt x="6967" y="1351"/>
                  </a:cubicBezTo>
                  <a:cubicBezTo>
                    <a:pt x="6907" y="1351"/>
                    <a:pt x="6853" y="1315"/>
                    <a:pt x="6795" y="1226"/>
                  </a:cubicBezTo>
                  <a:cubicBezTo>
                    <a:pt x="6661" y="1018"/>
                    <a:pt x="6465" y="858"/>
                    <a:pt x="6244" y="773"/>
                  </a:cubicBezTo>
                  <a:cubicBezTo>
                    <a:pt x="6244" y="699"/>
                    <a:pt x="6159" y="699"/>
                    <a:pt x="6098" y="675"/>
                  </a:cubicBezTo>
                  <a:cubicBezTo>
                    <a:pt x="5971" y="635"/>
                    <a:pt x="5849" y="590"/>
                    <a:pt x="5726" y="590"/>
                  </a:cubicBezTo>
                  <a:cubicBezTo>
                    <a:pt x="5659" y="590"/>
                    <a:pt x="5591" y="603"/>
                    <a:pt x="5522" y="638"/>
                  </a:cubicBezTo>
                  <a:cubicBezTo>
                    <a:pt x="5503" y="646"/>
                    <a:pt x="5487" y="649"/>
                    <a:pt x="5471" y="649"/>
                  </a:cubicBezTo>
                  <a:cubicBezTo>
                    <a:pt x="5415" y="649"/>
                    <a:pt x="5374" y="606"/>
                    <a:pt x="5326" y="577"/>
                  </a:cubicBezTo>
                  <a:cubicBezTo>
                    <a:pt x="5191" y="491"/>
                    <a:pt x="5045" y="430"/>
                    <a:pt x="4885" y="381"/>
                  </a:cubicBezTo>
                  <a:cubicBezTo>
                    <a:pt x="4322" y="185"/>
                    <a:pt x="3685" y="381"/>
                    <a:pt x="3122" y="75"/>
                  </a:cubicBezTo>
                  <a:cubicBezTo>
                    <a:pt x="3024" y="24"/>
                    <a:pt x="2921" y="1"/>
                    <a:pt x="2815" y="1"/>
                  </a:cubicBezTo>
                  <a:close/>
                </a:path>
              </a:pathLst>
            </a:custGeom>
            <a:solidFill>
              <a:srgbClr val="BA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71;p41">
              <a:extLst>
                <a:ext uri="{FF2B5EF4-FFF2-40B4-BE49-F238E27FC236}">
                  <a16:creationId xmlns:a16="http://schemas.microsoft.com/office/drawing/2014/main" id="{247B1164-AD5E-B599-AA6C-23EA3C5AF505}"/>
                </a:ext>
              </a:extLst>
            </p:cNvPr>
            <p:cNvSpPr/>
            <p:nvPr/>
          </p:nvSpPr>
          <p:spPr>
            <a:xfrm>
              <a:off x="2219200" y="1291025"/>
              <a:ext cx="7350" cy="5850"/>
            </a:xfrm>
            <a:custGeom>
              <a:avLst/>
              <a:gdLst/>
              <a:ahLst/>
              <a:cxnLst/>
              <a:rect l="l" t="t" r="r" b="b"/>
              <a:pathLst>
                <a:path w="294" h="234" extrusionOk="0">
                  <a:moveTo>
                    <a:pt x="245" y="1"/>
                  </a:moveTo>
                  <a:cubicBezTo>
                    <a:pt x="159" y="37"/>
                    <a:pt x="86" y="99"/>
                    <a:pt x="25" y="160"/>
                  </a:cubicBezTo>
                  <a:cubicBezTo>
                    <a:pt x="0" y="196"/>
                    <a:pt x="86" y="233"/>
                    <a:pt x="135" y="233"/>
                  </a:cubicBezTo>
                  <a:cubicBezTo>
                    <a:pt x="233" y="233"/>
                    <a:pt x="294" y="209"/>
                    <a:pt x="294" y="99"/>
                  </a:cubicBezTo>
                  <a:cubicBezTo>
                    <a:pt x="294" y="50"/>
                    <a:pt x="269" y="1"/>
                    <a:pt x="2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772;p41">
              <a:extLst>
                <a:ext uri="{FF2B5EF4-FFF2-40B4-BE49-F238E27FC236}">
                  <a16:creationId xmlns:a16="http://schemas.microsoft.com/office/drawing/2014/main" id="{97926F37-B11A-3548-4EB7-C017B72D6226}"/>
                </a:ext>
              </a:extLst>
            </p:cNvPr>
            <p:cNvSpPr/>
            <p:nvPr/>
          </p:nvSpPr>
          <p:spPr>
            <a:xfrm>
              <a:off x="2287150" y="1331425"/>
              <a:ext cx="6150" cy="7675"/>
            </a:xfrm>
            <a:custGeom>
              <a:avLst/>
              <a:gdLst/>
              <a:ahLst/>
              <a:cxnLst/>
              <a:rect l="l" t="t" r="r" b="b"/>
              <a:pathLst>
                <a:path w="246" h="307" extrusionOk="0">
                  <a:moveTo>
                    <a:pt x="110" y="1"/>
                  </a:moveTo>
                  <a:cubicBezTo>
                    <a:pt x="0" y="13"/>
                    <a:pt x="98" y="99"/>
                    <a:pt x="86" y="160"/>
                  </a:cubicBezTo>
                  <a:cubicBezTo>
                    <a:pt x="98" y="209"/>
                    <a:pt x="12" y="307"/>
                    <a:pt x="135" y="307"/>
                  </a:cubicBezTo>
                  <a:cubicBezTo>
                    <a:pt x="208" y="307"/>
                    <a:pt x="245" y="233"/>
                    <a:pt x="233" y="160"/>
                  </a:cubicBezTo>
                  <a:cubicBezTo>
                    <a:pt x="221" y="86"/>
                    <a:pt x="196" y="1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773;p41">
              <a:extLst>
                <a:ext uri="{FF2B5EF4-FFF2-40B4-BE49-F238E27FC236}">
                  <a16:creationId xmlns:a16="http://schemas.microsoft.com/office/drawing/2014/main" id="{6E6DBD33-C465-AB58-A9E2-C20DF5F09B64}"/>
                </a:ext>
              </a:extLst>
            </p:cNvPr>
            <p:cNvSpPr/>
            <p:nvPr/>
          </p:nvSpPr>
          <p:spPr>
            <a:xfrm>
              <a:off x="2239700" y="1294100"/>
              <a:ext cx="6150" cy="6125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35" y="0"/>
                  </a:moveTo>
                  <a:cubicBezTo>
                    <a:pt x="49" y="25"/>
                    <a:pt x="74" y="122"/>
                    <a:pt x="25" y="184"/>
                  </a:cubicBezTo>
                  <a:cubicBezTo>
                    <a:pt x="0" y="196"/>
                    <a:pt x="49" y="245"/>
                    <a:pt x="98" y="245"/>
                  </a:cubicBezTo>
                  <a:cubicBezTo>
                    <a:pt x="184" y="233"/>
                    <a:pt x="245" y="196"/>
                    <a:pt x="233" y="98"/>
                  </a:cubicBezTo>
                  <a:cubicBezTo>
                    <a:pt x="233" y="49"/>
                    <a:pt x="184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774;p41">
              <a:extLst>
                <a:ext uri="{FF2B5EF4-FFF2-40B4-BE49-F238E27FC236}">
                  <a16:creationId xmlns:a16="http://schemas.microsoft.com/office/drawing/2014/main" id="{89489568-E595-49BE-810E-CE3F2931A255}"/>
                </a:ext>
              </a:extLst>
            </p:cNvPr>
            <p:cNvSpPr/>
            <p:nvPr/>
          </p:nvSpPr>
          <p:spPr>
            <a:xfrm>
              <a:off x="2361525" y="1453575"/>
              <a:ext cx="5525" cy="5825"/>
            </a:xfrm>
            <a:custGeom>
              <a:avLst/>
              <a:gdLst/>
              <a:ahLst/>
              <a:cxnLst/>
              <a:rect l="l" t="t" r="r" b="b"/>
              <a:pathLst>
                <a:path w="221" h="233" extrusionOk="0">
                  <a:moveTo>
                    <a:pt x="147" y="0"/>
                  </a:moveTo>
                  <a:cubicBezTo>
                    <a:pt x="62" y="0"/>
                    <a:pt x="86" y="110"/>
                    <a:pt x="37" y="159"/>
                  </a:cubicBezTo>
                  <a:cubicBezTo>
                    <a:pt x="0" y="208"/>
                    <a:pt x="49" y="233"/>
                    <a:pt x="98" y="233"/>
                  </a:cubicBezTo>
                  <a:cubicBezTo>
                    <a:pt x="172" y="233"/>
                    <a:pt x="221" y="172"/>
                    <a:pt x="221" y="110"/>
                  </a:cubicBezTo>
                  <a:cubicBezTo>
                    <a:pt x="221" y="61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775;p41">
              <a:extLst>
                <a:ext uri="{FF2B5EF4-FFF2-40B4-BE49-F238E27FC236}">
                  <a16:creationId xmlns:a16="http://schemas.microsoft.com/office/drawing/2014/main" id="{B18E83E8-CF61-6943-0876-91EC8014FA74}"/>
                </a:ext>
              </a:extLst>
            </p:cNvPr>
            <p:cNvSpPr/>
            <p:nvPr/>
          </p:nvSpPr>
          <p:spPr>
            <a:xfrm>
              <a:off x="2251950" y="1321025"/>
              <a:ext cx="6750" cy="4925"/>
            </a:xfrm>
            <a:custGeom>
              <a:avLst/>
              <a:gdLst/>
              <a:ahLst/>
              <a:cxnLst/>
              <a:rect l="l" t="t" r="r" b="b"/>
              <a:pathLst>
                <a:path w="270" h="197" extrusionOk="0">
                  <a:moveTo>
                    <a:pt x="196" y="0"/>
                  </a:moveTo>
                  <a:cubicBezTo>
                    <a:pt x="135" y="25"/>
                    <a:pt x="61" y="49"/>
                    <a:pt x="12" y="86"/>
                  </a:cubicBezTo>
                  <a:cubicBezTo>
                    <a:pt x="0" y="172"/>
                    <a:pt x="25" y="184"/>
                    <a:pt x="110" y="196"/>
                  </a:cubicBezTo>
                  <a:cubicBezTo>
                    <a:pt x="184" y="196"/>
                    <a:pt x="245" y="184"/>
                    <a:pt x="257" y="98"/>
                  </a:cubicBezTo>
                  <a:cubicBezTo>
                    <a:pt x="270" y="49"/>
                    <a:pt x="245" y="0"/>
                    <a:pt x="1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776;p41">
              <a:extLst>
                <a:ext uri="{FF2B5EF4-FFF2-40B4-BE49-F238E27FC236}">
                  <a16:creationId xmlns:a16="http://schemas.microsoft.com/office/drawing/2014/main" id="{19EA9136-CD2C-8FAB-1071-4E797374A833}"/>
                </a:ext>
              </a:extLst>
            </p:cNvPr>
            <p:cNvSpPr/>
            <p:nvPr/>
          </p:nvSpPr>
          <p:spPr>
            <a:xfrm>
              <a:off x="2341625" y="1414375"/>
              <a:ext cx="6150" cy="6475"/>
            </a:xfrm>
            <a:custGeom>
              <a:avLst/>
              <a:gdLst/>
              <a:ahLst/>
              <a:cxnLst/>
              <a:rect l="l" t="t" r="r" b="b"/>
              <a:pathLst>
                <a:path w="246" h="259" extrusionOk="0">
                  <a:moveTo>
                    <a:pt x="160" y="1"/>
                  </a:moveTo>
                  <a:cubicBezTo>
                    <a:pt x="74" y="25"/>
                    <a:pt x="86" y="123"/>
                    <a:pt x="37" y="185"/>
                  </a:cubicBezTo>
                  <a:cubicBezTo>
                    <a:pt x="1" y="234"/>
                    <a:pt x="50" y="258"/>
                    <a:pt x="99" y="258"/>
                  </a:cubicBezTo>
                  <a:cubicBezTo>
                    <a:pt x="172" y="258"/>
                    <a:pt x="221" y="197"/>
                    <a:pt x="221" y="123"/>
                  </a:cubicBezTo>
                  <a:cubicBezTo>
                    <a:pt x="246" y="74"/>
                    <a:pt x="209" y="13"/>
                    <a:pt x="1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77;p41">
              <a:extLst>
                <a:ext uri="{FF2B5EF4-FFF2-40B4-BE49-F238E27FC236}">
                  <a16:creationId xmlns:a16="http://schemas.microsoft.com/office/drawing/2014/main" id="{0D6EF796-9F43-555D-CC48-FEB76C196DB8}"/>
                </a:ext>
              </a:extLst>
            </p:cNvPr>
            <p:cNvSpPr/>
            <p:nvPr/>
          </p:nvSpPr>
          <p:spPr>
            <a:xfrm>
              <a:off x="2256850" y="1291325"/>
              <a:ext cx="5225" cy="7375"/>
            </a:xfrm>
            <a:custGeom>
              <a:avLst/>
              <a:gdLst/>
              <a:ahLst/>
              <a:cxnLst/>
              <a:rect l="l" t="t" r="r" b="b"/>
              <a:pathLst>
                <a:path w="209" h="295" extrusionOk="0">
                  <a:moveTo>
                    <a:pt x="49" y="1"/>
                  </a:moveTo>
                  <a:lnTo>
                    <a:pt x="49" y="1"/>
                  </a:lnTo>
                  <a:cubicBezTo>
                    <a:pt x="37" y="123"/>
                    <a:pt x="0" y="209"/>
                    <a:pt x="74" y="295"/>
                  </a:cubicBezTo>
                  <a:cubicBezTo>
                    <a:pt x="86" y="295"/>
                    <a:pt x="135" y="295"/>
                    <a:pt x="147" y="270"/>
                  </a:cubicBezTo>
                  <a:cubicBezTo>
                    <a:pt x="208" y="172"/>
                    <a:pt x="171" y="99"/>
                    <a:pt x="4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78;p41">
              <a:extLst>
                <a:ext uri="{FF2B5EF4-FFF2-40B4-BE49-F238E27FC236}">
                  <a16:creationId xmlns:a16="http://schemas.microsoft.com/office/drawing/2014/main" id="{C352E867-91A8-65A1-96B1-420DFA79D5CD}"/>
                </a:ext>
              </a:extLst>
            </p:cNvPr>
            <p:cNvSpPr/>
            <p:nvPr/>
          </p:nvSpPr>
          <p:spPr>
            <a:xfrm>
              <a:off x="2269700" y="1333275"/>
              <a:ext cx="6150" cy="5525"/>
            </a:xfrm>
            <a:custGeom>
              <a:avLst/>
              <a:gdLst/>
              <a:ahLst/>
              <a:cxnLst/>
              <a:rect l="l" t="t" r="r" b="b"/>
              <a:pathLst>
                <a:path w="246" h="221" extrusionOk="0">
                  <a:moveTo>
                    <a:pt x="172" y="0"/>
                  </a:moveTo>
                  <a:cubicBezTo>
                    <a:pt x="74" y="0"/>
                    <a:pt x="86" y="98"/>
                    <a:pt x="49" y="147"/>
                  </a:cubicBezTo>
                  <a:cubicBezTo>
                    <a:pt x="0" y="196"/>
                    <a:pt x="74" y="208"/>
                    <a:pt x="110" y="221"/>
                  </a:cubicBezTo>
                  <a:cubicBezTo>
                    <a:pt x="184" y="208"/>
                    <a:pt x="245" y="184"/>
                    <a:pt x="245" y="98"/>
                  </a:cubicBezTo>
                  <a:cubicBezTo>
                    <a:pt x="245" y="49"/>
                    <a:pt x="208" y="12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779;p41">
              <a:extLst>
                <a:ext uri="{FF2B5EF4-FFF2-40B4-BE49-F238E27FC236}">
                  <a16:creationId xmlns:a16="http://schemas.microsoft.com/office/drawing/2014/main" id="{D08B0A2A-2AF8-80BC-B90A-1D25EC92443F}"/>
                </a:ext>
              </a:extLst>
            </p:cNvPr>
            <p:cNvSpPr/>
            <p:nvPr/>
          </p:nvSpPr>
          <p:spPr>
            <a:xfrm>
              <a:off x="2301525" y="1357725"/>
              <a:ext cx="5850" cy="5000"/>
            </a:xfrm>
            <a:custGeom>
              <a:avLst/>
              <a:gdLst/>
              <a:ahLst/>
              <a:cxnLst/>
              <a:rect l="l" t="t" r="r" b="b"/>
              <a:pathLst>
                <a:path w="234" h="200" extrusionOk="0">
                  <a:moveTo>
                    <a:pt x="167" y="0"/>
                  </a:moveTo>
                  <a:cubicBezTo>
                    <a:pt x="98" y="0"/>
                    <a:pt x="95" y="68"/>
                    <a:pt x="50" y="124"/>
                  </a:cubicBezTo>
                  <a:cubicBezTo>
                    <a:pt x="1" y="185"/>
                    <a:pt x="86" y="173"/>
                    <a:pt x="99" y="198"/>
                  </a:cubicBezTo>
                  <a:cubicBezTo>
                    <a:pt x="110" y="199"/>
                    <a:pt x="120" y="200"/>
                    <a:pt x="129" y="200"/>
                  </a:cubicBezTo>
                  <a:cubicBezTo>
                    <a:pt x="196" y="200"/>
                    <a:pt x="233" y="164"/>
                    <a:pt x="233" y="100"/>
                  </a:cubicBezTo>
                  <a:cubicBezTo>
                    <a:pt x="233" y="63"/>
                    <a:pt x="221" y="2"/>
                    <a:pt x="184" y="2"/>
                  </a:cubicBezTo>
                  <a:cubicBezTo>
                    <a:pt x="178" y="1"/>
                    <a:pt x="172" y="0"/>
                    <a:pt x="16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80;p41">
              <a:extLst>
                <a:ext uri="{FF2B5EF4-FFF2-40B4-BE49-F238E27FC236}">
                  <a16:creationId xmlns:a16="http://schemas.microsoft.com/office/drawing/2014/main" id="{EC94D01D-0680-80BC-E529-AEF494AC0640}"/>
                </a:ext>
              </a:extLst>
            </p:cNvPr>
            <p:cNvSpPr/>
            <p:nvPr/>
          </p:nvSpPr>
          <p:spPr>
            <a:xfrm>
              <a:off x="2350800" y="1431525"/>
              <a:ext cx="4625" cy="5225"/>
            </a:xfrm>
            <a:custGeom>
              <a:avLst/>
              <a:gdLst/>
              <a:ahLst/>
              <a:cxnLst/>
              <a:rect l="l" t="t" r="r" b="b"/>
              <a:pathLst>
                <a:path w="185" h="209" extrusionOk="0">
                  <a:moveTo>
                    <a:pt x="99" y="1"/>
                  </a:moveTo>
                  <a:cubicBezTo>
                    <a:pt x="13" y="1"/>
                    <a:pt x="50" y="62"/>
                    <a:pt x="25" y="111"/>
                  </a:cubicBezTo>
                  <a:cubicBezTo>
                    <a:pt x="13" y="160"/>
                    <a:pt x="1" y="209"/>
                    <a:pt x="74" y="209"/>
                  </a:cubicBezTo>
                  <a:cubicBezTo>
                    <a:pt x="136" y="209"/>
                    <a:pt x="172" y="160"/>
                    <a:pt x="185" y="111"/>
                  </a:cubicBezTo>
                  <a:cubicBezTo>
                    <a:pt x="185" y="50"/>
                    <a:pt x="148" y="13"/>
                    <a:pt x="9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81;p41">
              <a:extLst>
                <a:ext uri="{FF2B5EF4-FFF2-40B4-BE49-F238E27FC236}">
                  <a16:creationId xmlns:a16="http://schemas.microsoft.com/office/drawing/2014/main" id="{F5210226-F3F8-C958-197C-AFD308951EED}"/>
                </a:ext>
              </a:extLst>
            </p:cNvPr>
            <p:cNvSpPr/>
            <p:nvPr/>
          </p:nvSpPr>
          <p:spPr>
            <a:xfrm>
              <a:off x="2376825" y="1508300"/>
              <a:ext cx="4900" cy="4050"/>
            </a:xfrm>
            <a:custGeom>
              <a:avLst/>
              <a:gdLst/>
              <a:ahLst/>
              <a:cxnLst/>
              <a:rect l="l" t="t" r="r" b="b"/>
              <a:pathLst>
                <a:path w="196" h="162" extrusionOk="0">
                  <a:moveTo>
                    <a:pt x="126" y="1"/>
                  </a:moveTo>
                  <a:cubicBezTo>
                    <a:pt x="121" y="1"/>
                    <a:pt x="116" y="2"/>
                    <a:pt x="111" y="3"/>
                  </a:cubicBezTo>
                  <a:cubicBezTo>
                    <a:pt x="62" y="3"/>
                    <a:pt x="25" y="3"/>
                    <a:pt x="13" y="64"/>
                  </a:cubicBezTo>
                  <a:cubicBezTo>
                    <a:pt x="1" y="113"/>
                    <a:pt x="50" y="162"/>
                    <a:pt x="99" y="162"/>
                  </a:cubicBezTo>
                  <a:cubicBezTo>
                    <a:pt x="160" y="162"/>
                    <a:pt x="184" y="125"/>
                    <a:pt x="184" y="89"/>
                  </a:cubicBezTo>
                  <a:cubicBezTo>
                    <a:pt x="195" y="45"/>
                    <a:pt x="167" y="1"/>
                    <a:pt x="12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82;p41">
              <a:extLst>
                <a:ext uri="{FF2B5EF4-FFF2-40B4-BE49-F238E27FC236}">
                  <a16:creationId xmlns:a16="http://schemas.microsoft.com/office/drawing/2014/main" id="{0A091B83-D26B-1608-613F-598B05A121E7}"/>
                </a:ext>
              </a:extLst>
            </p:cNvPr>
            <p:cNvSpPr/>
            <p:nvPr/>
          </p:nvSpPr>
          <p:spPr>
            <a:xfrm>
              <a:off x="2405300" y="1594075"/>
              <a:ext cx="5225" cy="3375"/>
            </a:xfrm>
            <a:custGeom>
              <a:avLst/>
              <a:gdLst/>
              <a:ahLst/>
              <a:cxnLst/>
              <a:rect l="l" t="t" r="r" b="b"/>
              <a:pathLst>
                <a:path w="209" h="135" extrusionOk="0">
                  <a:moveTo>
                    <a:pt x="135" y="0"/>
                  </a:moveTo>
                  <a:cubicBezTo>
                    <a:pt x="98" y="0"/>
                    <a:pt x="25" y="0"/>
                    <a:pt x="0" y="61"/>
                  </a:cubicBezTo>
                  <a:cubicBezTo>
                    <a:pt x="0" y="98"/>
                    <a:pt x="49" y="135"/>
                    <a:pt x="86" y="135"/>
                  </a:cubicBezTo>
                  <a:cubicBezTo>
                    <a:pt x="135" y="135"/>
                    <a:pt x="172" y="135"/>
                    <a:pt x="196" y="86"/>
                  </a:cubicBezTo>
                  <a:cubicBezTo>
                    <a:pt x="209" y="49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83;p41">
              <a:extLst>
                <a:ext uri="{FF2B5EF4-FFF2-40B4-BE49-F238E27FC236}">
                  <a16:creationId xmlns:a16="http://schemas.microsoft.com/office/drawing/2014/main" id="{43FEA055-0215-59D3-17DE-3A8F85AAEA8E}"/>
                </a:ext>
              </a:extLst>
            </p:cNvPr>
            <p:cNvSpPr/>
            <p:nvPr/>
          </p:nvSpPr>
          <p:spPr>
            <a:xfrm>
              <a:off x="2388150" y="1647225"/>
              <a:ext cx="3100" cy="2650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51" y="0"/>
                  </a:moveTo>
                  <a:cubicBezTo>
                    <a:pt x="27" y="0"/>
                    <a:pt x="10" y="18"/>
                    <a:pt x="1" y="66"/>
                  </a:cubicBezTo>
                  <a:cubicBezTo>
                    <a:pt x="13" y="66"/>
                    <a:pt x="25" y="103"/>
                    <a:pt x="37" y="103"/>
                  </a:cubicBezTo>
                  <a:cubicBezTo>
                    <a:pt x="44" y="105"/>
                    <a:pt x="50" y="106"/>
                    <a:pt x="57" y="106"/>
                  </a:cubicBezTo>
                  <a:cubicBezTo>
                    <a:pt x="86" y="106"/>
                    <a:pt x="111" y="84"/>
                    <a:pt x="111" y="54"/>
                  </a:cubicBezTo>
                  <a:cubicBezTo>
                    <a:pt x="123" y="17"/>
                    <a:pt x="111" y="17"/>
                    <a:pt x="74" y="5"/>
                  </a:cubicBezTo>
                  <a:cubicBezTo>
                    <a:pt x="66" y="2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84;p41">
              <a:extLst>
                <a:ext uri="{FF2B5EF4-FFF2-40B4-BE49-F238E27FC236}">
                  <a16:creationId xmlns:a16="http://schemas.microsoft.com/office/drawing/2014/main" id="{08A5BADB-66D8-546E-09BD-51E19EC56F5C}"/>
                </a:ext>
              </a:extLst>
            </p:cNvPr>
            <p:cNvSpPr/>
            <p:nvPr/>
          </p:nvSpPr>
          <p:spPr>
            <a:xfrm>
              <a:off x="2045625" y="1207150"/>
              <a:ext cx="35225" cy="39575"/>
            </a:xfrm>
            <a:custGeom>
              <a:avLst/>
              <a:gdLst/>
              <a:ahLst/>
              <a:cxnLst/>
              <a:rect l="l" t="t" r="r" b="b"/>
              <a:pathLst>
                <a:path w="1409" h="1583" extrusionOk="0">
                  <a:moveTo>
                    <a:pt x="1103" y="1"/>
                  </a:moveTo>
                  <a:cubicBezTo>
                    <a:pt x="1101" y="4"/>
                    <a:pt x="1099" y="8"/>
                    <a:pt x="1098" y="11"/>
                  </a:cubicBezTo>
                  <a:lnTo>
                    <a:pt x="1098" y="11"/>
                  </a:lnTo>
                  <a:cubicBezTo>
                    <a:pt x="1099" y="8"/>
                    <a:pt x="1101" y="4"/>
                    <a:pt x="1103" y="1"/>
                  </a:cubicBezTo>
                  <a:close/>
                  <a:moveTo>
                    <a:pt x="1098" y="11"/>
                  </a:moveTo>
                  <a:cubicBezTo>
                    <a:pt x="974" y="264"/>
                    <a:pt x="748" y="470"/>
                    <a:pt x="760" y="784"/>
                  </a:cubicBezTo>
                  <a:cubicBezTo>
                    <a:pt x="723" y="944"/>
                    <a:pt x="662" y="1090"/>
                    <a:pt x="564" y="1225"/>
                  </a:cubicBezTo>
                  <a:cubicBezTo>
                    <a:pt x="540" y="1265"/>
                    <a:pt x="501" y="1320"/>
                    <a:pt x="452" y="1320"/>
                  </a:cubicBezTo>
                  <a:cubicBezTo>
                    <a:pt x="426" y="1320"/>
                    <a:pt x="398" y="1305"/>
                    <a:pt x="368" y="1262"/>
                  </a:cubicBezTo>
                  <a:cubicBezTo>
                    <a:pt x="354" y="1241"/>
                    <a:pt x="321" y="1225"/>
                    <a:pt x="297" y="1225"/>
                  </a:cubicBezTo>
                  <a:cubicBezTo>
                    <a:pt x="278" y="1225"/>
                    <a:pt x="265" y="1235"/>
                    <a:pt x="270" y="1262"/>
                  </a:cubicBezTo>
                  <a:cubicBezTo>
                    <a:pt x="288" y="1403"/>
                    <a:pt x="249" y="1433"/>
                    <a:pt x="190" y="1433"/>
                  </a:cubicBezTo>
                  <a:cubicBezTo>
                    <a:pt x="146" y="1433"/>
                    <a:pt x="90" y="1415"/>
                    <a:pt x="42" y="1415"/>
                  </a:cubicBezTo>
                  <a:cubicBezTo>
                    <a:pt x="27" y="1415"/>
                    <a:pt x="13" y="1417"/>
                    <a:pt x="1" y="1421"/>
                  </a:cubicBezTo>
                  <a:cubicBezTo>
                    <a:pt x="78" y="1530"/>
                    <a:pt x="168" y="1582"/>
                    <a:pt x="263" y="1582"/>
                  </a:cubicBezTo>
                  <a:cubicBezTo>
                    <a:pt x="350" y="1582"/>
                    <a:pt x="440" y="1539"/>
                    <a:pt x="527" y="1458"/>
                  </a:cubicBezTo>
                  <a:cubicBezTo>
                    <a:pt x="772" y="1250"/>
                    <a:pt x="797" y="956"/>
                    <a:pt x="919" y="699"/>
                  </a:cubicBezTo>
                  <a:cubicBezTo>
                    <a:pt x="1041" y="650"/>
                    <a:pt x="980" y="576"/>
                    <a:pt x="968" y="503"/>
                  </a:cubicBezTo>
                  <a:cubicBezTo>
                    <a:pt x="968" y="466"/>
                    <a:pt x="919" y="393"/>
                    <a:pt x="980" y="393"/>
                  </a:cubicBezTo>
                  <a:cubicBezTo>
                    <a:pt x="1409" y="369"/>
                    <a:pt x="1050" y="137"/>
                    <a:pt x="1098" y="1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85;p41">
              <a:extLst>
                <a:ext uri="{FF2B5EF4-FFF2-40B4-BE49-F238E27FC236}">
                  <a16:creationId xmlns:a16="http://schemas.microsoft.com/office/drawing/2014/main" id="{1CFC2339-DADE-9694-302B-8E0EB9D6604E}"/>
                </a:ext>
              </a:extLst>
            </p:cNvPr>
            <p:cNvSpPr/>
            <p:nvPr/>
          </p:nvSpPr>
          <p:spPr>
            <a:xfrm>
              <a:off x="2038600" y="1223375"/>
              <a:ext cx="13800" cy="15025"/>
            </a:xfrm>
            <a:custGeom>
              <a:avLst/>
              <a:gdLst/>
              <a:ahLst/>
              <a:cxnLst/>
              <a:rect l="l" t="t" r="r" b="b"/>
              <a:pathLst>
                <a:path w="552" h="601" extrusionOk="0">
                  <a:moveTo>
                    <a:pt x="343" y="1"/>
                  </a:moveTo>
                  <a:cubicBezTo>
                    <a:pt x="282" y="13"/>
                    <a:pt x="257" y="50"/>
                    <a:pt x="282" y="74"/>
                  </a:cubicBezTo>
                  <a:cubicBezTo>
                    <a:pt x="453" y="331"/>
                    <a:pt x="257" y="392"/>
                    <a:pt x="74" y="454"/>
                  </a:cubicBezTo>
                  <a:cubicBezTo>
                    <a:pt x="37" y="466"/>
                    <a:pt x="0" y="490"/>
                    <a:pt x="12" y="552"/>
                  </a:cubicBezTo>
                  <a:cubicBezTo>
                    <a:pt x="25" y="564"/>
                    <a:pt x="49" y="601"/>
                    <a:pt x="61" y="601"/>
                  </a:cubicBezTo>
                  <a:cubicBezTo>
                    <a:pt x="208" y="576"/>
                    <a:pt x="343" y="490"/>
                    <a:pt x="441" y="368"/>
                  </a:cubicBezTo>
                  <a:cubicBezTo>
                    <a:pt x="551" y="258"/>
                    <a:pt x="478" y="160"/>
                    <a:pt x="404" y="62"/>
                  </a:cubicBezTo>
                  <a:cubicBezTo>
                    <a:pt x="380" y="37"/>
                    <a:pt x="367" y="25"/>
                    <a:pt x="3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86;p41">
              <a:extLst>
                <a:ext uri="{FF2B5EF4-FFF2-40B4-BE49-F238E27FC236}">
                  <a16:creationId xmlns:a16="http://schemas.microsoft.com/office/drawing/2014/main" id="{B1BB3861-5EAC-7A1E-2026-B45B5E4E261A}"/>
                </a:ext>
              </a:extLst>
            </p:cNvPr>
            <p:cNvSpPr/>
            <p:nvPr/>
          </p:nvSpPr>
          <p:spPr>
            <a:xfrm>
              <a:off x="2110225" y="1203075"/>
              <a:ext cx="7375" cy="8125"/>
            </a:xfrm>
            <a:custGeom>
              <a:avLst/>
              <a:gdLst/>
              <a:ahLst/>
              <a:cxnLst/>
              <a:rect l="l" t="t" r="r" b="b"/>
              <a:pathLst>
                <a:path w="295" h="325" extrusionOk="0">
                  <a:moveTo>
                    <a:pt x="80" y="0"/>
                  </a:moveTo>
                  <a:cubicBezTo>
                    <a:pt x="46" y="0"/>
                    <a:pt x="19" y="20"/>
                    <a:pt x="0" y="78"/>
                  </a:cubicBezTo>
                  <a:cubicBezTo>
                    <a:pt x="110" y="115"/>
                    <a:pt x="110" y="262"/>
                    <a:pt x="208" y="323"/>
                  </a:cubicBezTo>
                  <a:cubicBezTo>
                    <a:pt x="211" y="324"/>
                    <a:pt x="213" y="325"/>
                    <a:pt x="215" y="325"/>
                  </a:cubicBezTo>
                  <a:cubicBezTo>
                    <a:pt x="241" y="325"/>
                    <a:pt x="282" y="271"/>
                    <a:pt x="282" y="237"/>
                  </a:cubicBezTo>
                  <a:cubicBezTo>
                    <a:pt x="294" y="127"/>
                    <a:pt x="221" y="29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87;p41">
              <a:extLst>
                <a:ext uri="{FF2B5EF4-FFF2-40B4-BE49-F238E27FC236}">
                  <a16:creationId xmlns:a16="http://schemas.microsoft.com/office/drawing/2014/main" id="{680DEE98-F882-56AB-3E72-0FA902725701}"/>
                </a:ext>
              </a:extLst>
            </p:cNvPr>
            <p:cNvSpPr/>
            <p:nvPr/>
          </p:nvSpPr>
          <p:spPr>
            <a:xfrm>
              <a:off x="2115125" y="1236225"/>
              <a:ext cx="6450" cy="7375"/>
            </a:xfrm>
            <a:custGeom>
              <a:avLst/>
              <a:gdLst/>
              <a:ahLst/>
              <a:cxnLst/>
              <a:rect l="l" t="t" r="r" b="b"/>
              <a:pathLst>
                <a:path w="258" h="295" extrusionOk="0">
                  <a:moveTo>
                    <a:pt x="172" y="1"/>
                  </a:moveTo>
                  <a:cubicBezTo>
                    <a:pt x="1" y="1"/>
                    <a:pt x="211" y="213"/>
                    <a:pt x="84" y="213"/>
                  </a:cubicBezTo>
                  <a:cubicBezTo>
                    <a:pt x="74" y="213"/>
                    <a:pt x="63" y="212"/>
                    <a:pt x="49" y="209"/>
                  </a:cubicBezTo>
                  <a:lnTo>
                    <a:pt x="49" y="209"/>
                  </a:lnTo>
                  <a:cubicBezTo>
                    <a:pt x="37" y="283"/>
                    <a:pt x="74" y="295"/>
                    <a:pt x="123" y="295"/>
                  </a:cubicBezTo>
                  <a:cubicBezTo>
                    <a:pt x="196" y="295"/>
                    <a:pt x="257" y="221"/>
                    <a:pt x="257" y="148"/>
                  </a:cubicBezTo>
                  <a:cubicBezTo>
                    <a:pt x="257" y="74"/>
                    <a:pt x="233" y="1"/>
                    <a:pt x="1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88;p41">
              <a:extLst>
                <a:ext uri="{FF2B5EF4-FFF2-40B4-BE49-F238E27FC236}">
                  <a16:creationId xmlns:a16="http://schemas.microsoft.com/office/drawing/2014/main" id="{A10550FB-DF94-E238-3838-F8362F9E4E17}"/>
                </a:ext>
              </a:extLst>
            </p:cNvPr>
            <p:cNvSpPr/>
            <p:nvPr/>
          </p:nvSpPr>
          <p:spPr>
            <a:xfrm>
              <a:off x="2085425" y="1224600"/>
              <a:ext cx="9775" cy="5125"/>
            </a:xfrm>
            <a:custGeom>
              <a:avLst/>
              <a:gdLst/>
              <a:ahLst/>
              <a:cxnLst/>
              <a:rect l="l" t="t" r="r" b="b"/>
              <a:pathLst>
                <a:path w="391" h="205" extrusionOk="0">
                  <a:moveTo>
                    <a:pt x="308" y="1"/>
                  </a:moveTo>
                  <a:cubicBezTo>
                    <a:pt x="292" y="1"/>
                    <a:pt x="271" y="4"/>
                    <a:pt x="245" y="13"/>
                  </a:cubicBezTo>
                  <a:cubicBezTo>
                    <a:pt x="196" y="37"/>
                    <a:pt x="123" y="86"/>
                    <a:pt x="0" y="123"/>
                  </a:cubicBezTo>
                  <a:cubicBezTo>
                    <a:pt x="81" y="177"/>
                    <a:pt x="147" y="205"/>
                    <a:pt x="202" y="205"/>
                  </a:cubicBezTo>
                  <a:cubicBezTo>
                    <a:pt x="248" y="205"/>
                    <a:pt x="286" y="186"/>
                    <a:pt x="319" y="148"/>
                  </a:cubicBezTo>
                  <a:cubicBezTo>
                    <a:pt x="380" y="87"/>
                    <a:pt x="390" y="1"/>
                    <a:pt x="3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89;p41">
              <a:extLst>
                <a:ext uri="{FF2B5EF4-FFF2-40B4-BE49-F238E27FC236}">
                  <a16:creationId xmlns:a16="http://schemas.microsoft.com/office/drawing/2014/main" id="{2A65F2A1-4EC3-61BC-A606-DDA8E706DB5A}"/>
                </a:ext>
              </a:extLst>
            </p:cNvPr>
            <p:cNvSpPr/>
            <p:nvPr/>
          </p:nvSpPr>
          <p:spPr>
            <a:xfrm>
              <a:off x="2094000" y="1242225"/>
              <a:ext cx="8275" cy="4875"/>
            </a:xfrm>
            <a:custGeom>
              <a:avLst/>
              <a:gdLst/>
              <a:ahLst/>
              <a:cxnLst/>
              <a:rect l="l" t="t" r="r" b="b"/>
              <a:pathLst>
                <a:path w="331" h="195" extrusionOk="0">
                  <a:moveTo>
                    <a:pt x="229" y="0"/>
                  </a:moveTo>
                  <a:cubicBezTo>
                    <a:pt x="214" y="0"/>
                    <a:pt x="199" y="6"/>
                    <a:pt x="184" y="18"/>
                  </a:cubicBezTo>
                  <a:cubicBezTo>
                    <a:pt x="135" y="67"/>
                    <a:pt x="49" y="43"/>
                    <a:pt x="0" y="128"/>
                  </a:cubicBezTo>
                  <a:cubicBezTo>
                    <a:pt x="51" y="173"/>
                    <a:pt x="105" y="194"/>
                    <a:pt x="156" y="194"/>
                  </a:cubicBezTo>
                  <a:cubicBezTo>
                    <a:pt x="203" y="194"/>
                    <a:pt x="247" y="176"/>
                    <a:pt x="282" y="140"/>
                  </a:cubicBezTo>
                  <a:cubicBezTo>
                    <a:pt x="331" y="82"/>
                    <a:pt x="286" y="0"/>
                    <a:pt x="22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90;p41">
              <a:extLst>
                <a:ext uri="{FF2B5EF4-FFF2-40B4-BE49-F238E27FC236}">
                  <a16:creationId xmlns:a16="http://schemas.microsoft.com/office/drawing/2014/main" id="{A862B18A-E908-4326-B0B5-4B130862366D}"/>
                </a:ext>
              </a:extLst>
            </p:cNvPr>
            <p:cNvSpPr/>
            <p:nvPr/>
          </p:nvSpPr>
          <p:spPr>
            <a:xfrm>
              <a:off x="2103800" y="1215850"/>
              <a:ext cx="3075" cy="5100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60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18"/>
                    <a:pt x="0" y="167"/>
                    <a:pt x="37" y="204"/>
                  </a:cubicBezTo>
                  <a:cubicBezTo>
                    <a:pt x="86" y="204"/>
                    <a:pt x="123" y="167"/>
                    <a:pt x="123" y="118"/>
                  </a:cubicBezTo>
                  <a:cubicBezTo>
                    <a:pt x="123" y="81"/>
                    <a:pt x="110" y="20"/>
                    <a:pt x="86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91;p41">
              <a:extLst>
                <a:ext uri="{FF2B5EF4-FFF2-40B4-BE49-F238E27FC236}">
                  <a16:creationId xmlns:a16="http://schemas.microsoft.com/office/drawing/2014/main" id="{4C6D58B0-C537-3F07-D1B0-84557A498D6A}"/>
                </a:ext>
              </a:extLst>
            </p:cNvPr>
            <p:cNvSpPr/>
            <p:nvPr/>
          </p:nvSpPr>
          <p:spPr>
            <a:xfrm>
              <a:off x="1391575" y="1011875"/>
              <a:ext cx="22600" cy="139625"/>
            </a:xfrm>
            <a:custGeom>
              <a:avLst/>
              <a:gdLst/>
              <a:ahLst/>
              <a:cxnLst/>
              <a:rect l="l" t="t" r="r" b="b"/>
              <a:pathLst>
                <a:path w="904" h="5585" extrusionOk="0">
                  <a:moveTo>
                    <a:pt x="328" y="0"/>
                  </a:moveTo>
                  <a:lnTo>
                    <a:pt x="242" y="12"/>
                  </a:lnTo>
                  <a:cubicBezTo>
                    <a:pt x="499" y="343"/>
                    <a:pt x="181" y="723"/>
                    <a:pt x="389" y="1090"/>
                  </a:cubicBezTo>
                  <a:cubicBezTo>
                    <a:pt x="475" y="1249"/>
                    <a:pt x="438" y="1506"/>
                    <a:pt x="414" y="1727"/>
                  </a:cubicBezTo>
                  <a:cubicBezTo>
                    <a:pt x="389" y="2131"/>
                    <a:pt x="450" y="2547"/>
                    <a:pt x="622" y="2939"/>
                  </a:cubicBezTo>
                  <a:cubicBezTo>
                    <a:pt x="707" y="3171"/>
                    <a:pt x="769" y="3404"/>
                    <a:pt x="536" y="3612"/>
                  </a:cubicBezTo>
                  <a:cubicBezTo>
                    <a:pt x="426" y="3747"/>
                    <a:pt x="352" y="3918"/>
                    <a:pt x="328" y="4090"/>
                  </a:cubicBezTo>
                  <a:cubicBezTo>
                    <a:pt x="291" y="4261"/>
                    <a:pt x="230" y="4420"/>
                    <a:pt x="169" y="4579"/>
                  </a:cubicBezTo>
                  <a:cubicBezTo>
                    <a:pt x="0" y="4940"/>
                    <a:pt x="281" y="5584"/>
                    <a:pt x="824" y="5584"/>
                  </a:cubicBezTo>
                  <a:cubicBezTo>
                    <a:pt x="834" y="5584"/>
                    <a:pt x="844" y="5584"/>
                    <a:pt x="854" y="5583"/>
                  </a:cubicBezTo>
                  <a:cubicBezTo>
                    <a:pt x="830" y="5461"/>
                    <a:pt x="707" y="5449"/>
                    <a:pt x="634" y="5400"/>
                  </a:cubicBezTo>
                  <a:cubicBezTo>
                    <a:pt x="291" y="5241"/>
                    <a:pt x="156" y="4836"/>
                    <a:pt x="340" y="4506"/>
                  </a:cubicBezTo>
                  <a:cubicBezTo>
                    <a:pt x="414" y="4322"/>
                    <a:pt x="475" y="4139"/>
                    <a:pt x="524" y="3943"/>
                  </a:cubicBezTo>
                  <a:cubicBezTo>
                    <a:pt x="561" y="3808"/>
                    <a:pt x="634" y="3698"/>
                    <a:pt x="732" y="3600"/>
                  </a:cubicBezTo>
                  <a:cubicBezTo>
                    <a:pt x="903" y="3428"/>
                    <a:pt x="854" y="3208"/>
                    <a:pt x="781" y="3024"/>
                  </a:cubicBezTo>
                  <a:cubicBezTo>
                    <a:pt x="658" y="2657"/>
                    <a:pt x="573" y="2290"/>
                    <a:pt x="536" y="1910"/>
                  </a:cubicBezTo>
                  <a:cubicBezTo>
                    <a:pt x="512" y="1665"/>
                    <a:pt x="634" y="1408"/>
                    <a:pt x="524" y="1176"/>
                  </a:cubicBezTo>
                  <a:cubicBezTo>
                    <a:pt x="365" y="820"/>
                    <a:pt x="573" y="429"/>
                    <a:pt x="377" y="86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792;p41">
              <a:extLst>
                <a:ext uri="{FF2B5EF4-FFF2-40B4-BE49-F238E27FC236}">
                  <a16:creationId xmlns:a16="http://schemas.microsoft.com/office/drawing/2014/main" id="{9299FDAE-84B7-6689-E7E9-922F20CBD2E4}"/>
                </a:ext>
              </a:extLst>
            </p:cNvPr>
            <p:cNvSpPr/>
            <p:nvPr/>
          </p:nvSpPr>
          <p:spPr>
            <a:xfrm>
              <a:off x="1470175" y="1057350"/>
              <a:ext cx="99500" cy="49900"/>
            </a:xfrm>
            <a:custGeom>
              <a:avLst/>
              <a:gdLst/>
              <a:ahLst/>
              <a:cxnLst/>
              <a:rect l="l" t="t" r="r" b="b"/>
              <a:pathLst>
                <a:path w="3980" h="1996" extrusionOk="0">
                  <a:moveTo>
                    <a:pt x="3461" y="1"/>
                  </a:moveTo>
                  <a:cubicBezTo>
                    <a:pt x="3428" y="1"/>
                    <a:pt x="3401" y="23"/>
                    <a:pt x="3379" y="67"/>
                  </a:cubicBezTo>
                  <a:cubicBezTo>
                    <a:pt x="3262" y="135"/>
                    <a:pt x="3138" y="172"/>
                    <a:pt x="3011" y="172"/>
                  </a:cubicBezTo>
                  <a:cubicBezTo>
                    <a:pt x="2979" y="172"/>
                    <a:pt x="2947" y="170"/>
                    <a:pt x="2914" y="165"/>
                  </a:cubicBezTo>
                  <a:cubicBezTo>
                    <a:pt x="2883" y="159"/>
                    <a:pt x="2852" y="155"/>
                    <a:pt x="2821" y="155"/>
                  </a:cubicBezTo>
                  <a:cubicBezTo>
                    <a:pt x="2727" y="155"/>
                    <a:pt x="2632" y="183"/>
                    <a:pt x="2559" y="238"/>
                  </a:cubicBezTo>
                  <a:cubicBezTo>
                    <a:pt x="2424" y="336"/>
                    <a:pt x="2228" y="324"/>
                    <a:pt x="2106" y="385"/>
                  </a:cubicBezTo>
                  <a:cubicBezTo>
                    <a:pt x="1837" y="544"/>
                    <a:pt x="1420" y="458"/>
                    <a:pt x="1298" y="863"/>
                  </a:cubicBezTo>
                  <a:cubicBezTo>
                    <a:pt x="1261" y="960"/>
                    <a:pt x="1175" y="1034"/>
                    <a:pt x="1077" y="1058"/>
                  </a:cubicBezTo>
                  <a:cubicBezTo>
                    <a:pt x="943" y="1095"/>
                    <a:pt x="857" y="1218"/>
                    <a:pt x="771" y="1254"/>
                  </a:cubicBezTo>
                  <a:cubicBezTo>
                    <a:pt x="502" y="1352"/>
                    <a:pt x="294" y="1560"/>
                    <a:pt x="184" y="1818"/>
                  </a:cubicBezTo>
                  <a:cubicBezTo>
                    <a:pt x="159" y="1867"/>
                    <a:pt x="25" y="1818"/>
                    <a:pt x="12" y="1928"/>
                  </a:cubicBezTo>
                  <a:cubicBezTo>
                    <a:pt x="0" y="1989"/>
                    <a:pt x="49" y="1989"/>
                    <a:pt x="86" y="1989"/>
                  </a:cubicBezTo>
                  <a:cubicBezTo>
                    <a:pt x="103" y="1993"/>
                    <a:pt x="120" y="1995"/>
                    <a:pt x="137" y="1995"/>
                  </a:cubicBezTo>
                  <a:cubicBezTo>
                    <a:pt x="220" y="1995"/>
                    <a:pt x="302" y="1948"/>
                    <a:pt x="343" y="1867"/>
                  </a:cubicBezTo>
                  <a:lnTo>
                    <a:pt x="441" y="1658"/>
                  </a:lnTo>
                  <a:cubicBezTo>
                    <a:pt x="453" y="1622"/>
                    <a:pt x="478" y="1548"/>
                    <a:pt x="490" y="1548"/>
                  </a:cubicBezTo>
                  <a:cubicBezTo>
                    <a:pt x="501" y="1549"/>
                    <a:pt x="513" y="1550"/>
                    <a:pt x="524" y="1550"/>
                  </a:cubicBezTo>
                  <a:cubicBezTo>
                    <a:pt x="792" y="1550"/>
                    <a:pt x="890" y="1275"/>
                    <a:pt x="1102" y="1193"/>
                  </a:cubicBezTo>
                  <a:cubicBezTo>
                    <a:pt x="1188" y="1181"/>
                    <a:pt x="1273" y="1132"/>
                    <a:pt x="1322" y="1058"/>
                  </a:cubicBezTo>
                  <a:cubicBezTo>
                    <a:pt x="1567" y="679"/>
                    <a:pt x="1947" y="593"/>
                    <a:pt x="2351" y="471"/>
                  </a:cubicBezTo>
                  <a:cubicBezTo>
                    <a:pt x="2626" y="405"/>
                    <a:pt x="2871" y="269"/>
                    <a:pt x="3150" y="269"/>
                  </a:cubicBezTo>
                  <a:cubicBezTo>
                    <a:pt x="3181" y="269"/>
                    <a:pt x="3212" y="271"/>
                    <a:pt x="3245" y="275"/>
                  </a:cubicBezTo>
                  <a:cubicBezTo>
                    <a:pt x="3318" y="275"/>
                    <a:pt x="3379" y="214"/>
                    <a:pt x="3392" y="140"/>
                  </a:cubicBezTo>
                  <a:cubicBezTo>
                    <a:pt x="3397" y="139"/>
                    <a:pt x="3403" y="139"/>
                    <a:pt x="3409" y="139"/>
                  </a:cubicBezTo>
                  <a:cubicBezTo>
                    <a:pt x="3508" y="139"/>
                    <a:pt x="3569" y="239"/>
                    <a:pt x="3673" y="250"/>
                  </a:cubicBezTo>
                  <a:cubicBezTo>
                    <a:pt x="3712" y="259"/>
                    <a:pt x="3751" y="268"/>
                    <a:pt x="3789" y="268"/>
                  </a:cubicBezTo>
                  <a:cubicBezTo>
                    <a:pt x="3858" y="268"/>
                    <a:pt x="3924" y="239"/>
                    <a:pt x="3979" y="128"/>
                  </a:cubicBezTo>
                  <a:lnTo>
                    <a:pt x="3979" y="128"/>
                  </a:lnTo>
                  <a:cubicBezTo>
                    <a:pt x="3939" y="137"/>
                    <a:pt x="3898" y="142"/>
                    <a:pt x="3858" y="142"/>
                  </a:cubicBezTo>
                  <a:cubicBezTo>
                    <a:pt x="3741" y="142"/>
                    <a:pt x="3630" y="103"/>
                    <a:pt x="3539" y="30"/>
                  </a:cubicBezTo>
                  <a:cubicBezTo>
                    <a:pt x="3509" y="10"/>
                    <a:pt x="3484" y="1"/>
                    <a:pt x="34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93;p41">
              <a:extLst>
                <a:ext uri="{FF2B5EF4-FFF2-40B4-BE49-F238E27FC236}">
                  <a16:creationId xmlns:a16="http://schemas.microsoft.com/office/drawing/2014/main" id="{BF7753FB-D631-297E-3163-F8A8BBA946B4}"/>
                </a:ext>
              </a:extLst>
            </p:cNvPr>
            <p:cNvSpPr/>
            <p:nvPr/>
          </p:nvSpPr>
          <p:spPr>
            <a:xfrm>
              <a:off x="1400375" y="987075"/>
              <a:ext cx="28175" cy="55075"/>
            </a:xfrm>
            <a:custGeom>
              <a:avLst/>
              <a:gdLst/>
              <a:ahLst/>
              <a:cxnLst/>
              <a:rect l="l" t="t" r="r" b="b"/>
              <a:pathLst>
                <a:path w="1127" h="2203" extrusionOk="0">
                  <a:moveTo>
                    <a:pt x="74" y="0"/>
                  </a:moveTo>
                  <a:lnTo>
                    <a:pt x="0" y="37"/>
                  </a:lnTo>
                  <a:cubicBezTo>
                    <a:pt x="98" y="331"/>
                    <a:pt x="245" y="600"/>
                    <a:pt x="417" y="845"/>
                  </a:cubicBezTo>
                  <a:cubicBezTo>
                    <a:pt x="502" y="943"/>
                    <a:pt x="551" y="1066"/>
                    <a:pt x="551" y="1188"/>
                  </a:cubicBezTo>
                  <a:cubicBezTo>
                    <a:pt x="576" y="1384"/>
                    <a:pt x="527" y="1592"/>
                    <a:pt x="772" y="1702"/>
                  </a:cubicBezTo>
                  <a:cubicBezTo>
                    <a:pt x="845" y="1739"/>
                    <a:pt x="808" y="1825"/>
                    <a:pt x="808" y="1898"/>
                  </a:cubicBezTo>
                  <a:cubicBezTo>
                    <a:pt x="796" y="2008"/>
                    <a:pt x="845" y="2119"/>
                    <a:pt x="943" y="2180"/>
                  </a:cubicBezTo>
                  <a:cubicBezTo>
                    <a:pt x="970" y="2193"/>
                    <a:pt x="1001" y="2203"/>
                    <a:pt x="1029" y="2203"/>
                  </a:cubicBezTo>
                  <a:cubicBezTo>
                    <a:pt x="1052" y="2203"/>
                    <a:pt x="1074" y="2196"/>
                    <a:pt x="1090" y="2180"/>
                  </a:cubicBezTo>
                  <a:cubicBezTo>
                    <a:pt x="1127" y="2143"/>
                    <a:pt x="1090" y="2106"/>
                    <a:pt x="1078" y="2070"/>
                  </a:cubicBezTo>
                  <a:cubicBezTo>
                    <a:pt x="943" y="1666"/>
                    <a:pt x="674" y="1335"/>
                    <a:pt x="662" y="894"/>
                  </a:cubicBezTo>
                  <a:cubicBezTo>
                    <a:pt x="662" y="710"/>
                    <a:pt x="453" y="662"/>
                    <a:pt x="392" y="502"/>
                  </a:cubicBezTo>
                  <a:cubicBezTo>
                    <a:pt x="294" y="331"/>
                    <a:pt x="196" y="16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94;p41">
              <a:extLst>
                <a:ext uri="{FF2B5EF4-FFF2-40B4-BE49-F238E27FC236}">
                  <a16:creationId xmlns:a16="http://schemas.microsoft.com/office/drawing/2014/main" id="{D7131E92-988E-EB5E-51E9-019CA3EEF032}"/>
                </a:ext>
              </a:extLst>
            </p:cNvPr>
            <p:cNvSpPr/>
            <p:nvPr/>
          </p:nvSpPr>
          <p:spPr>
            <a:xfrm>
              <a:off x="1614325" y="1004825"/>
              <a:ext cx="76875" cy="26350"/>
            </a:xfrm>
            <a:custGeom>
              <a:avLst/>
              <a:gdLst/>
              <a:ahLst/>
              <a:cxnLst/>
              <a:rect l="l" t="t" r="r" b="b"/>
              <a:pathLst>
                <a:path w="3075" h="1054" extrusionOk="0">
                  <a:moveTo>
                    <a:pt x="253" y="0"/>
                  </a:moveTo>
                  <a:cubicBezTo>
                    <a:pt x="176" y="0"/>
                    <a:pt x="92" y="19"/>
                    <a:pt x="1" y="25"/>
                  </a:cubicBezTo>
                  <a:cubicBezTo>
                    <a:pt x="980" y="600"/>
                    <a:pt x="2070" y="711"/>
                    <a:pt x="3074" y="1053"/>
                  </a:cubicBezTo>
                  <a:cubicBezTo>
                    <a:pt x="2952" y="907"/>
                    <a:pt x="2768" y="809"/>
                    <a:pt x="2572" y="784"/>
                  </a:cubicBezTo>
                  <a:cubicBezTo>
                    <a:pt x="1935" y="649"/>
                    <a:pt x="1336" y="405"/>
                    <a:pt x="711" y="245"/>
                  </a:cubicBezTo>
                  <a:cubicBezTo>
                    <a:pt x="613" y="233"/>
                    <a:pt x="540" y="184"/>
                    <a:pt x="491" y="123"/>
                  </a:cubicBezTo>
                  <a:cubicBezTo>
                    <a:pt x="419" y="25"/>
                    <a:pt x="340" y="0"/>
                    <a:pt x="25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95;p41">
              <a:extLst>
                <a:ext uri="{FF2B5EF4-FFF2-40B4-BE49-F238E27FC236}">
                  <a16:creationId xmlns:a16="http://schemas.microsoft.com/office/drawing/2014/main" id="{3EEE07E3-CA2E-945D-3091-B8C877C21888}"/>
                </a:ext>
              </a:extLst>
            </p:cNvPr>
            <p:cNvSpPr/>
            <p:nvPr/>
          </p:nvSpPr>
          <p:spPr>
            <a:xfrm>
              <a:off x="1441075" y="1044225"/>
              <a:ext cx="34000" cy="12725"/>
            </a:xfrm>
            <a:custGeom>
              <a:avLst/>
              <a:gdLst/>
              <a:ahLst/>
              <a:cxnLst/>
              <a:rect l="l" t="t" r="r" b="b"/>
              <a:pathLst>
                <a:path w="1360" h="509" extrusionOk="0">
                  <a:moveTo>
                    <a:pt x="1264" y="0"/>
                  </a:moveTo>
                  <a:cubicBezTo>
                    <a:pt x="1224" y="0"/>
                    <a:pt x="1185" y="36"/>
                    <a:pt x="1152" y="77"/>
                  </a:cubicBezTo>
                  <a:cubicBezTo>
                    <a:pt x="1043" y="219"/>
                    <a:pt x="877" y="302"/>
                    <a:pt x="695" y="302"/>
                  </a:cubicBezTo>
                  <a:cubicBezTo>
                    <a:pt x="672" y="302"/>
                    <a:pt x="649" y="301"/>
                    <a:pt x="625" y="298"/>
                  </a:cubicBezTo>
                  <a:cubicBezTo>
                    <a:pt x="503" y="286"/>
                    <a:pt x="380" y="237"/>
                    <a:pt x="282" y="163"/>
                  </a:cubicBezTo>
                  <a:cubicBezTo>
                    <a:pt x="224" y="124"/>
                    <a:pt x="182" y="63"/>
                    <a:pt x="88" y="63"/>
                  </a:cubicBezTo>
                  <a:cubicBezTo>
                    <a:pt x="63" y="63"/>
                    <a:pt x="34" y="67"/>
                    <a:pt x="1" y="77"/>
                  </a:cubicBezTo>
                  <a:cubicBezTo>
                    <a:pt x="209" y="237"/>
                    <a:pt x="319" y="469"/>
                    <a:pt x="589" y="506"/>
                  </a:cubicBezTo>
                  <a:cubicBezTo>
                    <a:pt x="610" y="508"/>
                    <a:pt x="630" y="508"/>
                    <a:pt x="650" y="508"/>
                  </a:cubicBezTo>
                  <a:cubicBezTo>
                    <a:pt x="925" y="508"/>
                    <a:pt x="1128" y="358"/>
                    <a:pt x="1311" y="175"/>
                  </a:cubicBezTo>
                  <a:cubicBezTo>
                    <a:pt x="1348" y="139"/>
                    <a:pt x="1360" y="77"/>
                    <a:pt x="1323" y="28"/>
                  </a:cubicBezTo>
                  <a:cubicBezTo>
                    <a:pt x="1303" y="9"/>
                    <a:pt x="1283" y="0"/>
                    <a:pt x="12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96;p41">
              <a:extLst>
                <a:ext uri="{FF2B5EF4-FFF2-40B4-BE49-F238E27FC236}">
                  <a16:creationId xmlns:a16="http://schemas.microsoft.com/office/drawing/2014/main" id="{E5D3EE52-8973-C1AC-D195-8141D3470499}"/>
                </a:ext>
              </a:extLst>
            </p:cNvPr>
            <p:cNvSpPr/>
            <p:nvPr/>
          </p:nvSpPr>
          <p:spPr>
            <a:xfrm>
              <a:off x="1573000" y="1014650"/>
              <a:ext cx="18100" cy="44200"/>
            </a:xfrm>
            <a:custGeom>
              <a:avLst/>
              <a:gdLst/>
              <a:ahLst/>
              <a:cxnLst/>
              <a:rect l="l" t="t" r="r" b="b"/>
              <a:pathLst>
                <a:path w="724" h="1768" extrusionOk="0">
                  <a:moveTo>
                    <a:pt x="81" y="0"/>
                  </a:moveTo>
                  <a:cubicBezTo>
                    <a:pt x="54" y="0"/>
                    <a:pt x="27" y="4"/>
                    <a:pt x="1" y="12"/>
                  </a:cubicBezTo>
                  <a:cubicBezTo>
                    <a:pt x="356" y="354"/>
                    <a:pt x="613" y="697"/>
                    <a:pt x="466" y="1211"/>
                  </a:cubicBezTo>
                  <a:cubicBezTo>
                    <a:pt x="417" y="1383"/>
                    <a:pt x="601" y="1554"/>
                    <a:pt x="503" y="1750"/>
                  </a:cubicBezTo>
                  <a:cubicBezTo>
                    <a:pt x="497" y="1761"/>
                    <a:pt x="514" y="1767"/>
                    <a:pt x="538" y="1767"/>
                  </a:cubicBezTo>
                  <a:cubicBezTo>
                    <a:pt x="566" y="1767"/>
                    <a:pt x="605" y="1758"/>
                    <a:pt x="625" y="1738"/>
                  </a:cubicBezTo>
                  <a:cubicBezTo>
                    <a:pt x="699" y="1664"/>
                    <a:pt x="723" y="1567"/>
                    <a:pt x="687" y="1469"/>
                  </a:cubicBezTo>
                  <a:cubicBezTo>
                    <a:pt x="576" y="1273"/>
                    <a:pt x="674" y="1065"/>
                    <a:pt x="625" y="869"/>
                  </a:cubicBezTo>
                  <a:cubicBezTo>
                    <a:pt x="552" y="587"/>
                    <a:pt x="503" y="281"/>
                    <a:pt x="246" y="73"/>
                  </a:cubicBezTo>
                  <a:cubicBezTo>
                    <a:pt x="203" y="22"/>
                    <a:pt x="143" y="0"/>
                    <a:pt x="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97;p41">
              <a:extLst>
                <a:ext uri="{FF2B5EF4-FFF2-40B4-BE49-F238E27FC236}">
                  <a16:creationId xmlns:a16="http://schemas.microsoft.com/office/drawing/2014/main" id="{C4636453-812D-D61B-D631-4E09AC4F9286}"/>
                </a:ext>
              </a:extLst>
            </p:cNvPr>
            <p:cNvSpPr/>
            <p:nvPr/>
          </p:nvSpPr>
          <p:spPr>
            <a:xfrm>
              <a:off x="1429450" y="896250"/>
              <a:ext cx="28200" cy="26650"/>
            </a:xfrm>
            <a:custGeom>
              <a:avLst/>
              <a:gdLst/>
              <a:ahLst/>
              <a:cxnLst/>
              <a:rect l="l" t="t" r="r" b="b"/>
              <a:pathLst>
                <a:path w="1128" h="1066" extrusionOk="0">
                  <a:moveTo>
                    <a:pt x="588" y="327"/>
                  </a:moveTo>
                  <a:cubicBezTo>
                    <a:pt x="637" y="327"/>
                    <a:pt x="686" y="364"/>
                    <a:pt x="698" y="413"/>
                  </a:cubicBezTo>
                  <a:lnTo>
                    <a:pt x="698" y="438"/>
                  </a:lnTo>
                  <a:lnTo>
                    <a:pt x="698" y="462"/>
                  </a:lnTo>
                  <a:cubicBezTo>
                    <a:pt x="698" y="523"/>
                    <a:pt x="649" y="566"/>
                    <a:pt x="597" y="566"/>
                  </a:cubicBezTo>
                  <a:cubicBezTo>
                    <a:pt x="586" y="566"/>
                    <a:pt x="575" y="564"/>
                    <a:pt x="564" y="560"/>
                  </a:cubicBezTo>
                  <a:cubicBezTo>
                    <a:pt x="552" y="560"/>
                    <a:pt x="539" y="548"/>
                    <a:pt x="527" y="548"/>
                  </a:cubicBezTo>
                  <a:lnTo>
                    <a:pt x="515" y="536"/>
                  </a:lnTo>
                  <a:lnTo>
                    <a:pt x="503" y="511"/>
                  </a:lnTo>
                  <a:cubicBezTo>
                    <a:pt x="503" y="511"/>
                    <a:pt x="490" y="511"/>
                    <a:pt x="490" y="499"/>
                  </a:cubicBezTo>
                  <a:cubicBezTo>
                    <a:pt x="490" y="487"/>
                    <a:pt x="490" y="474"/>
                    <a:pt x="490" y="462"/>
                  </a:cubicBezTo>
                  <a:lnTo>
                    <a:pt x="490" y="425"/>
                  </a:lnTo>
                  <a:cubicBezTo>
                    <a:pt x="490" y="401"/>
                    <a:pt x="490" y="389"/>
                    <a:pt x="503" y="376"/>
                  </a:cubicBezTo>
                  <a:lnTo>
                    <a:pt x="503" y="364"/>
                  </a:lnTo>
                  <a:cubicBezTo>
                    <a:pt x="503" y="364"/>
                    <a:pt x="515" y="352"/>
                    <a:pt x="515" y="352"/>
                  </a:cubicBezTo>
                  <a:lnTo>
                    <a:pt x="539" y="340"/>
                  </a:lnTo>
                  <a:cubicBezTo>
                    <a:pt x="552" y="327"/>
                    <a:pt x="564" y="327"/>
                    <a:pt x="576" y="327"/>
                  </a:cubicBezTo>
                  <a:close/>
                  <a:moveTo>
                    <a:pt x="510" y="1"/>
                  </a:moveTo>
                  <a:cubicBezTo>
                    <a:pt x="461" y="1"/>
                    <a:pt x="414" y="8"/>
                    <a:pt x="368" y="21"/>
                  </a:cubicBezTo>
                  <a:cubicBezTo>
                    <a:pt x="196" y="83"/>
                    <a:pt x="74" y="230"/>
                    <a:pt x="25" y="401"/>
                  </a:cubicBezTo>
                  <a:cubicBezTo>
                    <a:pt x="13" y="438"/>
                    <a:pt x="1" y="474"/>
                    <a:pt x="13" y="511"/>
                  </a:cubicBezTo>
                  <a:cubicBezTo>
                    <a:pt x="1" y="646"/>
                    <a:pt x="50" y="781"/>
                    <a:pt x="147" y="878"/>
                  </a:cubicBezTo>
                  <a:cubicBezTo>
                    <a:pt x="221" y="976"/>
                    <a:pt x="343" y="1050"/>
                    <a:pt x="478" y="1062"/>
                  </a:cubicBezTo>
                  <a:cubicBezTo>
                    <a:pt x="500" y="1064"/>
                    <a:pt x="522" y="1065"/>
                    <a:pt x="543" y="1065"/>
                  </a:cubicBezTo>
                  <a:cubicBezTo>
                    <a:pt x="650" y="1065"/>
                    <a:pt x="737" y="1030"/>
                    <a:pt x="747" y="866"/>
                  </a:cubicBezTo>
                  <a:lnTo>
                    <a:pt x="833" y="878"/>
                  </a:lnTo>
                  <a:cubicBezTo>
                    <a:pt x="833" y="941"/>
                    <a:pt x="848" y="989"/>
                    <a:pt x="879" y="989"/>
                  </a:cubicBezTo>
                  <a:cubicBezTo>
                    <a:pt x="896" y="989"/>
                    <a:pt x="917" y="975"/>
                    <a:pt x="943" y="940"/>
                  </a:cubicBezTo>
                  <a:cubicBezTo>
                    <a:pt x="1041" y="854"/>
                    <a:pt x="1090" y="756"/>
                    <a:pt x="1115" y="634"/>
                  </a:cubicBezTo>
                  <a:cubicBezTo>
                    <a:pt x="1096" y="627"/>
                    <a:pt x="1078" y="624"/>
                    <a:pt x="1060" y="624"/>
                  </a:cubicBezTo>
                  <a:cubicBezTo>
                    <a:pt x="1041" y="624"/>
                    <a:pt x="1023" y="627"/>
                    <a:pt x="1005" y="634"/>
                  </a:cubicBezTo>
                  <a:lnTo>
                    <a:pt x="1005" y="585"/>
                  </a:lnTo>
                  <a:cubicBezTo>
                    <a:pt x="1005" y="548"/>
                    <a:pt x="992" y="523"/>
                    <a:pt x="992" y="487"/>
                  </a:cubicBezTo>
                  <a:cubicBezTo>
                    <a:pt x="992" y="340"/>
                    <a:pt x="980" y="254"/>
                    <a:pt x="931" y="205"/>
                  </a:cubicBezTo>
                  <a:lnTo>
                    <a:pt x="931" y="205"/>
                  </a:lnTo>
                  <a:cubicBezTo>
                    <a:pt x="992" y="230"/>
                    <a:pt x="1066" y="230"/>
                    <a:pt x="1127" y="254"/>
                  </a:cubicBezTo>
                  <a:cubicBezTo>
                    <a:pt x="1100" y="74"/>
                    <a:pt x="1007" y="13"/>
                    <a:pt x="881" y="13"/>
                  </a:cubicBezTo>
                  <a:cubicBezTo>
                    <a:pt x="836" y="13"/>
                    <a:pt x="787" y="21"/>
                    <a:pt x="735" y="34"/>
                  </a:cubicBezTo>
                  <a:cubicBezTo>
                    <a:pt x="735" y="41"/>
                    <a:pt x="735" y="49"/>
                    <a:pt x="738" y="54"/>
                  </a:cubicBezTo>
                  <a:lnTo>
                    <a:pt x="738" y="54"/>
                  </a:lnTo>
                  <a:cubicBezTo>
                    <a:pt x="664" y="18"/>
                    <a:pt x="586" y="1"/>
                    <a:pt x="5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98;p41">
              <a:extLst>
                <a:ext uri="{FF2B5EF4-FFF2-40B4-BE49-F238E27FC236}">
                  <a16:creationId xmlns:a16="http://schemas.microsoft.com/office/drawing/2014/main" id="{916CD1E5-776C-AFA3-5F4F-B570CFC73FE6}"/>
                </a:ext>
              </a:extLst>
            </p:cNvPr>
            <p:cNvSpPr/>
            <p:nvPr/>
          </p:nvSpPr>
          <p:spPr>
            <a:xfrm>
              <a:off x="1495875" y="973000"/>
              <a:ext cx="10125" cy="41350"/>
            </a:xfrm>
            <a:custGeom>
              <a:avLst/>
              <a:gdLst/>
              <a:ahLst/>
              <a:cxnLst/>
              <a:rect l="l" t="t" r="r" b="b"/>
              <a:pathLst>
                <a:path w="405" h="1654" extrusionOk="0">
                  <a:moveTo>
                    <a:pt x="135" y="0"/>
                  </a:moveTo>
                  <a:cubicBezTo>
                    <a:pt x="74" y="12"/>
                    <a:pt x="86" y="74"/>
                    <a:pt x="98" y="110"/>
                  </a:cubicBezTo>
                  <a:cubicBezTo>
                    <a:pt x="270" y="563"/>
                    <a:pt x="98" y="1004"/>
                    <a:pt x="62" y="1457"/>
                  </a:cubicBezTo>
                  <a:cubicBezTo>
                    <a:pt x="62" y="1518"/>
                    <a:pt x="1" y="1641"/>
                    <a:pt x="111" y="1653"/>
                  </a:cubicBezTo>
                  <a:cubicBezTo>
                    <a:pt x="115" y="1654"/>
                    <a:pt x="120" y="1654"/>
                    <a:pt x="124" y="1654"/>
                  </a:cubicBezTo>
                  <a:cubicBezTo>
                    <a:pt x="218" y="1654"/>
                    <a:pt x="185" y="1528"/>
                    <a:pt x="196" y="1469"/>
                  </a:cubicBezTo>
                  <a:cubicBezTo>
                    <a:pt x="233" y="1237"/>
                    <a:pt x="270" y="992"/>
                    <a:pt x="319" y="661"/>
                  </a:cubicBezTo>
                  <a:cubicBezTo>
                    <a:pt x="405" y="527"/>
                    <a:pt x="270" y="318"/>
                    <a:pt x="233" y="110"/>
                  </a:cubicBezTo>
                  <a:cubicBezTo>
                    <a:pt x="233" y="61"/>
                    <a:pt x="196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9;p41">
              <a:extLst>
                <a:ext uri="{FF2B5EF4-FFF2-40B4-BE49-F238E27FC236}">
                  <a16:creationId xmlns:a16="http://schemas.microsoft.com/office/drawing/2014/main" id="{566422C0-FC2A-DD34-5887-043FC0291DD9}"/>
                </a:ext>
              </a:extLst>
            </p:cNvPr>
            <p:cNvSpPr/>
            <p:nvPr/>
          </p:nvSpPr>
          <p:spPr>
            <a:xfrm>
              <a:off x="1477200" y="105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00;p41">
              <a:extLst>
                <a:ext uri="{FF2B5EF4-FFF2-40B4-BE49-F238E27FC236}">
                  <a16:creationId xmlns:a16="http://schemas.microsoft.com/office/drawing/2014/main" id="{578189F7-A4A5-4D71-ADB5-D7F894DA4887}"/>
                </a:ext>
              </a:extLst>
            </p:cNvPr>
            <p:cNvSpPr/>
            <p:nvPr/>
          </p:nvSpPr>
          <p:spPr>
            <a:xfrm>
              <a:off x="1477200" y="1036150"/>
              <a:ext cx="35525" cy="22300"/>
            </a:xfrm>
            <a:custGeom>
              <a:avLst/>
              <a:gdLst/>
              <a:ahLst/>
              <a:cxnLst/>
              <a:rect l="l" t="t" r="r" b="b"/>
              <a:pathLst>
                <a:path w="1421" h="892" extrusionOk="0">
                  <a:moveTo>
                    <a:pt x="1337" y="0"/>
                  </a:moveTo>
                  <a:cubicBezTo>
                    <a:pt x="1183" y="0"/>
                    <a:pt x="1040" y="84"/>
                    <a:pt x="968" y="229"/>
                  </a:cubicBezTo>
                  <a:cubicBezTo>
                    <a:pt x="907" y="351"/>
                    <a:pt x="833" y="437"/>
                    <a:pt x="686" y="437"/>
                  </a:cubicBezTo>
                  <a:cubicBezTo>
                    <a:pt x="613" y="437"/>
                    <a:pt x="527" y="462"/>
                    <a:pt x="503" y="535"/>
                  </a:cubicBezTo>
                  <a:cubicBezTo>
                    <a:pt x="417" y="780"/>
                    <a:pt x="209" y="780"/>
                    <a:pt x="1" y="780"/>
                  </a:cubicBezTo>
                  <a:cubicBezTo>
                    <a:pt x="85" y="852"/>
                    <a:pt x="175" y="892"/>
                    <a:pt x="261" y="892"/>
                  </a:cubicBezTo>
                  <a:cubicBezTo>
                    <a:pt x="350" y="892"/>
                    <a:pt x="434" y="849"/>
                    <a:pt x="503" y="756"/>
                  </a:cubicBezTo>
                  <a:cubicBezTo>
                    <a:pt x="576" y="633"/>
                    <a:pt x="699" y="560"/>
                    <a:pt x="833" y="547"/>
                  </a:cubicBezTo>
                  <a:cubicBezTo>
                    <a:pt x="907" y="547"/>
                    <a:pt x="956" y="511"/>
                    <a:pt x="992" y="462"/>
                  </a:cubicBezTo>
                  <a:cubicBezTo>
                    <a:pt x="1066" y="266"/>
                    <a:pt x="1237" y="156"/>
                    <a:pt x="1421" y="9"/>
                  </a:cubicBezTo>
                  <a:cubicBezTo>
                    <a:pt x="1393" y="3"/>
                    <a:pt x="1365" y="0"/>
                    <a:pt x="13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01;p41">
              <a:extLst>
                <a:ext uri="{FF2B5EF4-FFF2-40B4-BE49-F238E27FC236}">
                  <a16:creationId xmlns:a16="http://schemas.microsoft.com/office/drawing/2014/main" id="{43355B3D-D798-D044-7FF4-2A8250DF0F45}"/>
                </a:ext>
              </a:extLst>
            </p:cNvPr>
            <p:cNvSpPr/>
            <p:nvPr/>
          </p:nvSpPr>
          <p:spPr>
            <a:xfrm>
              <a:off x="1458525" y="1109175"/>
              <a:ext cx="14425" cy="30675"/>
            </a:xfrm>
            <a:custGeom>
              <a:avLst/>
              <a:gdLst/>
              <a:ahLst/>
              <a:cxnLst/>
              <a:rect l="l" t="t" r="r" b="b"/>
              <a:pathLst>
                <a:path w="577" h="1227" extrusionOk="0">
                  <a:moveTo>
                    <a:pt x="471" y="1"/>
                  </a:moveTo>
                  <a:cubicBezTo>
                    <a:pt x="388" y="1"/>
                    <a:pt x="442" y="78"/>
                    <a:pt x="442" y="124"/>
                  </a:cubicBezTo>
                  <a:cubicBezTo>
                    <a:pt x="442" y="234"/>
                    <a:pt x="356" y="247"/>
                    <a:pt x="295" y="283"/>
                  </a:cubicBezTo>
                  <a:cubicBezTo>
                    <a:pt x="74" y="430"/>
                    <a:pt x="1" y="724"/>
                    <a:pt x="135" y="957"/>
                  </a:cubicBezTo>
                  <a:cubicBezTo>
                    <a:pt x="258" y="1079"/>
                    <a:pt x="405" y="1165"/>
                    <a:pt x="564" y="1226"/>
                  </a:cubicBezTo>
                  <a:cubicBezTo>
                    <a:pt x="442" y="1006"/>
                    <a:pt x="209" y="920"/>
                    <a:pt x="246" y="638"/>
                  </a:cubicBezTo>
                  <a:cubicBezTo>
                    <a:pt x="258" y="504"/>
                    <a:pt x="282" y="442"/>
                    <a:pt x="380" y="393"/>
                  </a:cubicBezTo>
                  <a:cubicBezTo>
                    <a:pt x="478" y="345"/>
                    <a:pt x="564" y="296"/>
                    <a:pt x="564" y="173"/>
                  </a:cubicBezTo>
                  <a:cubicBezTo>
                    <a:pt x="564" y="100"/>
                    <a:pt x="576" y="2"/>
                    <a:pt x="491" y="2"/>
                  </a:cubicBezTo>
                  <a:cubicBezTo>
                    <a:pt x="483" y="1"/>
                    <a:pt x="477" y="1"/>
                    <a:pt x="47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02;p41">
              <a:extLst>
                <a:ext uri="{FF2B5EF4-FFF2-40B4-BE49-F238E27FC236}">
                  <a16:creationId xmlns:a16="http://schemas.microsoft.com/office/drawing/2014/main" id="{16AE747B-C277-A858-8481-B24B0E66CA7B}"/>
                </a:ext>
              </a:extLst>
            </p:cNvPr>
            <p:cNvSpPr/>
            <p:nvPr/>
          </p:nvSpPr>
          <p:spPr>
            <a:xfrm>
              <a:off x="1385375" y="929650"/>
              <a:ext cx="32775" cy="9275"/>
            </a:xfrm>
            <a:custGeom>
              <a:avLst/>
              <a:gdLst/>
              <a:ahLst/>
              <a:cxnLst/>
              <a:rect l="l" t="t" r="r" b="b"/>
              <a:pathLst>
                <a:path w="1311" h="371" extrusionOk="0">
                  <a:moveTo>
                    <a:pt x="136" y="1"/>
                  </a:moveTo>
                  <a:cubicBezTo>
                    <a:pt x="92" y="1"/>
                    <a:pt x="46" y="3"/>
                    <a:pt x="0" y="8"/>
                  </a:cubicBezTo>
                  <a:cubicBezTo>
                    <a:pt x="417" y="75"/>
                    <a:pt x="771" y="370"/>
                    <a:pt x="1196" y="370"/>
                  </a:cubicBezTo>
                  <a:cubicBezTo>
                    <a:pt x="1234" y="370"/>
                    <a:pt x="1272" y="368"/>
                    <a:pt x="1311" y="363"/>
                  </a:cubicBezTo>
                  <a:cubicBezTo>
                    <a:pt x="923" y="197"/>
                    <a:pt x="556" y="1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3;p41">
              <a:extLst>
                <a:ext uri="{FF2B5EF4-FFF2-40B4-BE49-F238E27FC236}">
                  <a16:creationId xmlns:a16="http://schemas.microsoft.com/office/drawing/2014/main" id="{19EB5F63-103C-47DD-61CA-1521D93E9005}"/>
                </a:ext>
              </a:extLst>
            </p:cNvPr>
            <p:cNvSpPr/>
            <p:nvPr/>
          </p:nvSpPr>
          <p:spPr>
            <a:xfrm>
              <a:off x="1561675" y="982475"/>
              <a:ext cx="50225" cy="22675"/>
            </a:xfrm>
            <a:custGeom>
              <a:avLst/>
              <a:gdLst/>
              <a:ahLst/>
              <a:cxnLst/>
              <a:rect l="l" t="t" r="r" b="b"/>
              <a:pathLst>
                <a:path w="2009" h="907" extrusionOk="0">
                  <a:moveTo>
                    <a:pt x="38" y="1"/>
                  </a:moveTo>
                  <a:cubicBezTo>
                    <a:pt x="1" y="111"/>
                    <a:pt x="87" y="123"/>
                    <a:pt x="136" y="172"/>
                  </a:cubicBezTo>
                  <a:cubicBezTo>
                    <a:pt x="234" y="221"/>
                    <a:pt x="295" y="319"/>
                    <a:pt x="307" y="429"/>
                  </a:cubicBezTo>
                  <a:cubicBezTo>
                    <a:pt x="332" y="637"/>
                    <a:pt x="576" y="576"/>
                    <a:pt x="687" y="613"/>
                  </a:cubicBezTo>
                  <a:cubicBezTo>
                    <a:pt x="703" y="620"/>
                    <a:pt x="716" y="623"/>
                    <a:pt x="726" y="623"/>
                  </a:cubicBezTo>
                  <a:cubicBezTo>
                    <a:pt x="784" y="623"/>
                    <a:pt x="753" y="520"/>
                    <a:pt x="785" y="478"/>
                  </a:cubicBezTo>
                  <a:cubicBezTo>
                    <a:pt x="1066" y="515"/>
                    <a:pt x="1238" y="809"/>
                    <a:pt x="1531" y="821"/>
                  </a:cubicBezTo>
                  <a:cubicBezTo>
                    <a:pt x="1691" y="846"/>
                    <a:pt x="1850" y="870"/>
                    <a:pt x="2009" y="907"/>
                  </a:cubicBezTo>
                  <a:cubicBezTo>
                    <a:pt x="1984" y="797"/>
                    <a:pt x="1899" y="723"/>
                    <a:pt x="1789" y="723"/>
                  </a:cubicBezTo>
                  <a:cubicBezTo>
                    <a:pt x="1556" y="711"/>
                    <a:pt x="1336" y="625"/>
                    <a:pt x="1152" y="503"/>
                  </a:cubicBezTo>
                  <a:cubicBezTo>
                    <a:pt x="1064" y="447"/>
                    <a:pt x="966" y="355"/>
                    <a:pt x="861" y="355"/>
                  </a:cubicBezTo>
                  <a:cubicBezTo>
                    <a:pt x="805" y="355"/>
                    <a:pt x="746" y="381"/>
                    <a:pt x="687" y="454"/>
                  </a:cubicBezTo>
                  <a:cubicBezTo>
                    <a:pt x="665" y="456"/>
                    <a:pt x="645" y="457"/>
                    <a:pt x="626" y="457"/>
                  </a:cubicBezTo>
                  <a:cubicBezTo>
                    <a:pt x="536" y="457"/>
                    <a:pt x="472" y="426"/>
                    <a:pt x="442" y="295"/>
                  </a:cubicBezTo>
                  <a:cubicBezTo>
                    <a:pt x="405" y="123"/>
                    <a:pt x="221" y="37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04;p41">
              <a:extLst>
                <a:ext uri="{FF2B5EF4-FFF2-40B4-BE49-F238E27FC236}">
                  <a16:creationId xmlns:a16="http://schemas.microsoft.com/office/drawing/2014/main" id="{1E972A56-BA9E-3A27-B333-0EB0BFF536D3}"/>
                </a:ext>
              </a:extLst>
            </p:cNvPr>
            <p:cNvSpPr/>
            <p:nvPr/>
          </p:nvSpPr>
          <p:spPr>
            <a:xfrm>
              <a:off x="1670350" y="1173175"/>
              <a:ext cx="13500" cy="42950"/>
            </a:xfrm>
            <a:custGeom>
              <a:avLst/>
              <a:gdLst/>
              <a:ahLst/>
              <a:cxnLst/>
              <a:rect l="l" t="t" r="r" b="b"/>
              <a:pathLst>
                <a:path w="540" h="171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09" y="539"/>
                    <a:pt x="13" y="980"/>
                    <a:pt x="221" y="1396"/>
                  </a:cubicBezTo>
                  <a:cubicBezTo>
                    <a:pt x="184" y="1543"/>
                    <a:pt x="184" y="1543"/>
                    <a:pt x="1" y="1715"/>
                  </a:cubicBezTo>
                  <a:cubicBezTo>
                    <a:pt x="22" y="1717"/>
                    <a:pt x="42" y="1718"/>
                    <a:pt x="62" y="1718"/>
                  </a:cubicBezTo>
                  <a:cubicBezTo>
                    <a:pt x="273" y="1718"/>
                    <a:pt x="351" y="1595"/>
                    <a:pt x="294" y="1360"/>
                  </a:cubicBezTo>
                  <a:cubicBezTo>
                    <a:pt x="294" y="1335"/>
                    <a:pt x="282" y="1311"/>
                    <a:pt x="270" y="1286"/>
                  </a:cubicBezTo>
                  <a:cubicBezTo>
                    <a:pt x="258" y="1005"/>
                    <a:pt x="245" y="735"/>
                    <a:pt x="405" y="478"/>
                  </a:cubicBezTo>
                  <a:cubicBezTo>
                    <a:pt x="515" y="344"/>
                    <a:pt x="539" y="160"/>
                    <a:pt x="50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05;p41">
              <a:extLst>
                <a:ext uri="{FF2B5EF4-FFF2-40B4-BE49-F238E27FC236}">
                  <a16:creationId xmlns:a16="http://schemas.microsoft.com/office/drawing/2014/main" id="{C5AEEF51-CD0A-D3F5-7CDE-BAB54E0941F2}"/>
                </a:ext>
              </a:extLst>
            </p:cNvPr>
            <p:cNvSpPr/>
            <p:nvPr/>
          </p:nvSpPr>
          <p:spPr>
            <a:xfrm>
              <a:off x="1421500" y="993475"/>
              <a:ext cx="35825" cy="12225"/>
            </a:xfrm>
            <a:custGeom>
              <a:avLst/>
              <a:gdLst/>
              <a:ahLst/>
              <a:cxnLst/>
              <a:rect l="l" t="t" r="r" b="b"/>
              <a:pathLst>
                <a:path w="1433" h="489" extrusionOk="0">
                  <a:moveTo>
                    <a:pt x="1379" y="1"/>
                  </a:moveTo>
                  <a:cubicBezTo>
                    <a:pt x="970" y="1"/>
                    <a:pt x="574" y="135"/>
                    <a:pt x="245" y="381"/>
                  </a:cubicBezTo>
                  <a:cubicBezTo>
                    <a:pt x="176" y="301"/>
                    <a:pt x="204" y="146"/>
                    <a:pt x="38" y="146"/>
                  </a:cubicBezTo>
                  <a:cubicBezTo>
                    <a:pt x="26" y="146"/>
                    <a:pt x="14" y="147"/>
                    <a:pt x="0" y="148"/>
                  </a:cubicBezTo>
                  <a:cubicBezTo>
                    <a:pt x="25" y="259"/>
                    <a:pt x="86" y="357"/>
                    <a:pt x="184" y="430"/>
                  </a:cubicBezTo>
                  <a:cubicBezTo>
                    <a:pt x="193" y="466"/>
                    <a:pt x="221" y="489"/>
                    <a:pt x="251" y="489"/>
                  </a:cubicBezTo>
                  <a:cubicBezTo>
                    <a:pt x="261" y="489"/>
                    <a:pt x="272" y="486"/>
                    <a:pt x="282" y="479"/>
                  </a:cubicBezTo>
                  <a:cubicBezTo>
                    <a:pt x="649" y="295"/>
                    <a:pt x="1041" y="136"/>
                    <a:pt x="1433" y="1"/>
                  </a:cubicBezTo>
                  <a:cubicBezTo>
                    <a:pt x="1415" y="1"/>
                    <a:pt x="1397" y="1"/>
                    <a:pt x="13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06;p41">
              <a:extLst>
                <a:ext uri="{FF2B5EF4-FFF2-40B4-BE49-F238E27FC236}">
                  <a16:creationId xmlns:a16="http://schemas.microsoft.com/office/drawing/2014/main" id="{FB843D1E-2FD9-8D89-D3A7-BCEE5DFD958E}"/>
                </a:ext>
              </a:extLst>
            </p:cNvPr>
            <p:cNvSpPr/>
            <p:nvPr/>
          </p:nvSpPr>
          <p:spPr>
            <a:xfrm>
              <a:off x="1457625" y="897625"/>
              <a:ext cx="15625" cy="23050"/>
            </a:xfrm>
            <a:custGeom>
              <a:avLst/>
              <a:gdLst/>
              <a:ahLst/>
              <a:cxnLst/>
              <a:rect l="l" t="t" r="r" b="b"/>
              <a:pathLst>
                <a:path w="625" h="922" extrusionOk="0">
                  <a:moveTo>
                    <a:pt x="74" y="0"/>
                  </a:moveTo>
                  <a:cubicBezTo>
                    <a:pt x="60" y="0"/>
                    <a:pt x="48" y="5"/>
                    <a:pt x="37" y="15"/>
                  </a:cubicBezTo>
                  <a:cubicBezTo>
                    <a:pt x="0" y="52"/>
                    <a:pt x="61" y="89"/>
                    <a:pt x="98" y="126"/>
                  </a:cubicBezTo>
                  <a:cubicBezTo>
                    <a:pt x="159" y="187"/>
                    <a:pt x="220" y="260"/>
                    <a:pt x="282" y="309"/>
                  </a:cubicBezTo>
                  <a:cubicBezTo>
                    <a:pt x="490" y="530"/>
                    <a:pt x="490" y="615"/>
                    <a:pt x="220" y="787"/>
                  </a:cubicBezTo>
                  <a:cubicBezTo>
                    <a:pt x="159" y="823"/>
                    <a:pt x="73" y="823"/>
                    <a:pt x="73" y="921"/>
                  </a:cubicBezTo>
                  <a:cubicBezTo>
                    <a:pt x="306" y="921"/>
                    <a:pt x="514" y="774"/>
                    <a:pt x="600" y="554"/>
                  </a:cubicBezTo>
                  <a:cubicBezTo>
                    <a:pt x="624" y="468"/>
                    <a:pt x="588" y="383"/>
                    <a:pt x="514" y="334"/>
                  </a:cubicBezTo>
                  <a:cubicBezTo>
                    <a:pt x="416" y="224"/>
                    <a:pt x="294" y="138"/>
                    <a:pt x="171" y="52"/>
                  </a:cubicBezTo>
                  <a:cubicBezTo>
                    <a:pt x="145" y="26"/>
                    <a:pt x="107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07;p41">
              <a:extLst>
                <a:ext uri="{FF2B5EF4-FFF2-40B4-BE49-F238E27FC236}">
                  <a16:creationId xmlns:a16="http://schemas.microsoft.com/office/drawing/2014/main" id="{CF16505E-1F61-4E5A-3898-13071C2A8833}"/>
                </a:ext>
              </a:extLst>
            </p:cNvPr>
            <p:cNvSpPr/>
            <p:nvPr/>
          </p:nvSpPr>
          <p:spPr>
            <a:xfrm>
              <a:off x="1436500" y="1001550"/>
              <a:ext cx="49900" cy="45825"/>
            </a:xfrm>
            <a:custGeom>
              <a:avLst/>
              <a:gdLst/>
              <a:ahLst/>
              <a:cxnLst/>
              <a:rect l="l" t="t" r="r" b="b"/>
              <a:pathLst>
                <a:path w="1996" h="1833" extrusionOk="0">
                  <a:moveTo>
                    <a:pt x="1309" y="0"/>
                  </a:moveTo>
                  <a:cubicBezTo>
                    <a:pt x="1270" y="0"/>
                    <a:pt x="1230" y="3"/>
                    <a:pt x="1188" y="9"/>
                  </a:cubicBezTo>
                  <a:cubicBezTo>
                    <a:pt x="1286" y="131"/>
                    <a:pt x="1469" y="107"/>
                    <a:pt x="1567" y="205"/>
                  </a:cubicBezTo>
                  <a:cubicBezTo>
                    <a:pt x="1653" y="303"/>
                    <a:pt x="1751" y="401"/>
                    <a:pt x="1690" y="548"/>
                  </a:cubicBezTo>
                  <a:cubicBezTo>
                    <a:pt x="1653" y="536"/>
                    <a:pt x="1616" y="511"/>
                    <a:pt x="1580" y="499"/>
                  </a:cubicBezTo>
                  <a:cubicBezTo>
                    <a:pt x="1378" y="375"/>
                    <a:pt x="1249" y="310"/>
                    <a:pt x="1124" y="310"/>
                  </a:cubicBezTo>
                  <a:cubicBezTo>
                    <a:pt x="991" y="310"/>
                    <a:pt x="864" y="384"/>
                    <a:pt x="661" y="536"/>
                  </a:cubicBezTo>
                  <a:lnTo>
                    <a:pt x="600" y="462"/>
                  </a:lnTo>
                  <a:cubicBezTo>
                    <a:pt x="625" y="315"/>
                    <a:pt x="808" y="278"/>
                    <a:pt x="857" y="144"/>
                  </a:cubicBezTo>
                  <a:cubicBezTo>
                    <a:pt x="625" y="144"/>
                    <a:pt x="172" y="634"/>
                    <a:pt x="0" y="1062"/>
                  </a:cubicBezTo>
                  <a:cubicBezTo>
                    <a:pt x="257" y="1025"/>
                    <a:pt x="233" y="719"/>
                    <a:pt x="441" y="670"/>
                  </a:cubicBezTo>
                  <a:lnTo>
                    <a:pt x="490" y="719"/>
                  </a:lnTo>
                  <a:cubicBezTo>
                    <a:pt x="404" y="927"/>
                    <a:pt x="368" y="1148"/>
                    <a:pt x="392" y="1368"/>
                  </a:cubicBezTo>
                  <a:cubicBezTo>
                    <a:pt x="404" y="1589"/>
                    <a:pt x="576" y="1772"/>
                    <a:pt x="796" y="1809"/>
                  </a:cubicBezTo>
                  <a:cubicBezTo>
                    <a:pt x="856" y="1823"/>
                    <a:pt x="917" y="1832"/>
                    <a:pt x="975" y="1832"/>
                  </a:cubicBezTo>
                  <a:cubicBezTo>
                    <a:pt x="1117" y="1832"/>
                    <a:pt x="1244" y="1778"/>
                    <a:pt x="1323" y="1613"/>
                  </a:cubicBezTo>
                  <a:cubicBezTo>
                    <a:pt x="1273" y="1602"/>
                    <a:pt x="1221" y="1596"/>
                    <a:pt x="1168" y="1596"/>
                  </a:cubicBezTo>
                  <a:cubicBezTo>
                    <a:pt x="1102" y="1596"/>
                    <a:pt x="1035" y="1605"/>
                    <a:pt x="967" y="1625"/>
                  </a:cubicBezTo>
                  <a:cubicBezTo>
                    <a:pt x="940" y="1633"/>
                    <a:pt x="912" y="1636"/>
                    <a:pt x="885" y="1636"/>
                  </a:cubicBezTo>
                  <a:cubicBezTo>
                    <a:pt x="686" y="1636"/>
                    <a:pt x="520" y="1449"/>
                    <a:pt x="563" y="1233"/>
                  </a:cubicBezTo>
                  <a:cubicBezTo>
                    <a:pt x="588" y="952"/>
                    <a:pt x="625" y="658"/>
                    <a:pt x="967" y="548"/>
                  </a:cubicBezTo>
                  <a:lnTo>
                    <a:pt x="967" y="597"/>
                  </a:lnTo>
                  <a:cubicBezTo>
                    <a:pt x="955" y="634"/>
                    <a:pt x="955" y="670"/>
                    <a:pt x="955" y="695"/>
                  </a:cubicBezTo>
                  <a:cubicBezTo>
                    <a:pt x="882" y="719"/>
                    <a:pt x="857" y="780"/>
                    <a:pt x="845" y="891"/>
                  </a:cubicBezTo>
                  <a:lnTo>
                    <a:pt x="1016" y="756"/>
                  </a:lnTo>
                  <a:cubicBezTo>
                    <a:pt x="1067" y="709"/>
                    <a:pt x="1109" y="691"/>
                    <a:pt x="1144" y="691"/>
                  </a:cubicBezTo>
                  <a:cubicBezTo>
                    <a:pt x="1230" y="691"/>
                    <a:pt x="1279" y="797"/>
                    <a:pt x="1323" y="866"/>
                  </a:cubicBezTo>
                  <a:cubicBezTo>
                    <a:pt x="1359" y="952"/>
                    <a:pt x="1384" y="1050"/>
                    <a:pt x="1408" y="1136"/>
                  </a:cubicBezTo>
                  <a:cubicBezTo>
                    <a:pt x="1555" y="1013"/>
                    <a:pt x="1396" y="866"/>
                    <a:pt x="1420" y="719"/>
                  </a:cubicBezTo>
                  <a:lnTo>
                    <a:pt x="1420" y="719"/>
                  </a:lnTo>
                  <a:lnTo>
                    <a:pt x="1433" y="731"/>
                  </a:lnTo>
                  <a:cubicBezTo>
                    <a:pt x="1592" y="866"/>
                    <a:pt x="1506" y="1062"/>
                    <a:pt x="1543" y="1221"/>
                  </a:cubicBezTo>
                  <a:cubicBezTo>
                    <a:pt x="1537" y="1221"/>
                    <a:pt x="1531" y="1220"/>
                    <a:pt x="1525" y="1220"/>
                  </a:cubicBezTo>
                  <a:cubicBezTo>
                    <a:pt x="1420" y="1220"/>
                    <a:pt x="1419" y="1324"/>
                    <a:pt x="1396" y="1417"/>
                  </a:cubicBezTo>
                  <a:cubicBezTo>
                    <a:pt x="1396" y="1466"/>
                    <a:pt x="1384" y="1503"/>
                    <a:pt x="1384" y="1552"/>
                  </a:cubicBezTo>
                  <a:cubicBezTo>
                    <a:pt x="1391" y="1552"/>
                    <a:pt x="1398" y="1553"/>
                    <a:pt x="1405" y="1553"/>
                  </a:cubicBezTo>
                  <a:cubicBezTo>
                    <a:pt x="1559" y="1553"/>
                    <a:pt x="1607" y="1425"/>
                    <a:pt x="1665" y="1319"/>
                  </a:cubicBezTo>
                  <a:cubicBezTo>
                    <a:pt x="1763" y="1184"/>
                    <a:pt x="1800" y="1013"/>
                    <a:pt x="1776" y="854"/>
                  </a:cubicBezTo>
                  <a:cubicBezTo>
                    <a:pt x="1788" y="842"/>
                    <a:pt x="1788" y="829"/>
                    <a:pt x="1788" y="805"/>
                  </a:cubicBezTo>
                  <a:cubicBezTo>
                    <a:pt x="1996" y="731"/>
                    <a:pt x="1886" y="572"/>
                    <a:pt x="1861" y="462"/>
                  </a:cubicBezTo>
                  <a:cubicBezTo>
                    <a:pt x="1797" y="160"/>
                    <a:pt x="1599" y="0"/>
                    <a:pt x="13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08;p41">
              <a:extLst>
                <a:ext uri="{FF2B5EF4-FFF2-40B4-BE49-F238E27FC236}">
                  <a16:creationId xmlns:a16="http://schemas.microsoft.com/office/drawing/2014/main" id="{2F8CA5B4-33B8-312F-F307-39BAC652E1BA}"/>
                </a:ext>
              </a:extLst>
            </p:cNvPr>
            <p:cNvSpPr/>
            <p:nvPr/>
          </p:nvSpPr>
          <p:spPr>
            <a:xfrm>
              <a:off x="1510875" y="1126050"/>
              <a:ext cx="22375" cy="22975"/>
            </a:xfrm>
            <a:custGeom>
              <a:avLst/>
              <a:gdLst/>
              <a:ahLst/>
              <a:cxnLst/>
              <a:rect l="l" t="t" r="r" b="b"/>
              <a:pathLst>
                <a:path w="895" h="919" extrusionOk="0">
                  <a:moveTo>
                    <a:pt x="111" y="0"/>
                  </a:moveTo>
                  <a:lnTo>
                    <a:pt x="111" y="0"/>
                  </a:lnTo>
                  <a:cubicBezTo>
                    <a:pt x="0" y="355"/>
                    <a:pt x="502" y="894"/>
                    <a:pt x="894" y="918"/>
                  </a:cubicBezTo>
                  <a:cubicBezTo>
                    <a:pt x="588" y="649"/>
                    <a:pt x="258" y="441"/>
                    <a:pt x="11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9;p41">
              <a:extLst>
                <a:ext uri="{FF2B5EF4-FFF2-40B4-BE49-F238E27FC236}">
                  <a16:creationId xmlns:a16="http://schemas.microsoft.com/office/drawing/2014/main" id="{3319F8D5-2DBF-DB08-018F-C2E288AAC036}"/>
                </a:ext>
              </a:extLst>
            </p:cNvPr>
            <p:cNvSpPr/>
            <p:nvPr/>
          </p:nvSpPr>
          <p:spPr>
            <a:xfrm>
              <a:off x="1735850" y="1192475"/>
              <a:ext cx="11675" cy="28125"/>
            </a:xfrm>
            <a:custGeom>
              <a:avLst/>
              <a:gdLst/>
              <a:ahLst/>
              <a:cxnLst/>
              <a:rect l="l" t="t" r="r" b="b"/>
              <a:pathLst>
                <a:path w="467" h="1125" extrusionOk="0">
                  <a:moveTo>
                    <a:pt x="282" y="0"/>
                  </a:moveTo>
                  <a:lnTo>
                    <a:pt x="282" y="0"/>
                  </a:lnTo>
                  <a:cubicBezTo>
                    <a:pt x="393" y="465"/>
                    <a:pt x="62" y="735"/>
                    <a:pt x="1" y="1102"/>
                  </a:cubicBezTo>
                  <a:cubicBezTo>
                    <a:pt x="20" y="1117"/>
                    <a:pt x="42" y="1124"/>
                    <a:pt x="63" y="1124"/>
                  </a:cubicBezTo>
                  <a:cubicBezTo>
                    <a:pt x="111" y="1124"/>
                    <a:pt x="159" y="1091"/>
                    <a:pt x="184" y="1041"/>
                  </a:cubicBezTo>
                  <a:cubicBezTo>
                    <a:pt x="197" y="784"/>
                    <a:pt x="405" y="600"/>
                    <a:pt x="429" y="355"/>
                  </a:cubicBezTo>
                  <a:cubicBezTo>
                    <a:pt x="466" y="220"/>
                    <a:pt x="405" y="74"/>
                    <a:pt x="28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10;p41">
              <a:extLst>
                <a:ext uri="{FF2B5EF4-FFF2-40B4-BE49-F238E27FC236}">
                  <a16:creationId xmlns:a16="http://schemas.microsoft.com/office/drawing/2014/main" id="{26BA1542-233E-C77E-D7E6-79E39F241DCD}"/>
                </a:ext>
              </a:extLst>
            </p:cNvPr>
            <p:cNvSpPr/>
            <p:nvPr/>
          </p:nvSpPr>
          <p:spPr>
            <a:xfrm>
              <a:off x="1459150" y="1061875"/>
              <a:ext cx="20225" cy="30025"/>
            </a:xfrm>
            <a:custGeom>
              <a:avLst/>
              <a:gdLst/>
              <a:ahLst/>
              <a:cxnLst/>
              <a:rect l="l" t="t" r="r" b="b"/>
              <a:pathLst>
                <a:path w="809" h="1201" extrusionOk="0">
                  <a:moveTo>
                    <a:pt x="663" y="1"/>
                  </a:moveTo>
                  <a:cubicBezTo>
                    <a:pt x="607" y="1"/>
                    <a:pt x="568" y="136"/>
                    <a:pt x="490" y="155"/>
                  </a:cubicBezTo>
                  <a:cubicBezTo>
                    <a:pt x="417" y="167"/>
                    <a:pt x="343" y="204"/>
                    <a:pt x="282" y="229"/>
                  </a:cubicBezTo>
                  <a:cubicBezTo>
                    <a:pt x="294" y="351"/>
                    <a:pt x="392" y="326"/>
                    <a:pt x="453" y="351"/>
                  </a:cubicBezTo>
                  <a:cubicBezTo>
                    <a:pt x="441" y="498"/>
                    <a:pt x="355" y="620"/>
                    <a:pt x="233" y="694"/>
                  </a:cubicBezTo>
                  <a:cubicBezTo>
                    <a:pt x="86" y="755"/>
                    <a:pt x="74" y="926"/>
                    <a:pt x="25" y="1061"/>
                  </a:cubicBezTo>
                  <a:cubicBezTo>
                    <a:pt x="0" y="1110"/>
                    <a:pt x="25" y="1171"/>
                    <a:pt x="74" y="1196"/>
                  </a:cubicBezTo>
                  <a:cubicBezTo>
                    <a:pt x="82" y="1199"/>
                    <a:pt x="90" y="1201"/>
                    <a:pt x="96" y="1201"/>
                  </a:cubicBezTo>
                  <a:cubicBezTo>
                    <a:pt x="138" y="1201"/>
                    <a:pt x="149" y="1142"/>
                    <a:pt x="159" y="1110"/>
                  </a:cubicBezTo>
                  <a:cubicBezTo>
                    <a:pt x="208" y="939"/>
                    <a:pt x="319" y="792"/>
                    <a:pt x="466" y="682"/>
                  </a:cubicBezTo>
                  <a:cubicBezTo>
                    <a:pt x="588" y="608"/>
                    <a:pt x="600" y="449"/>
                    <a:pt x="527" y="339"/>
                  </a:cubicBezTo>
                  <a:cubicBezTo>
                    <a:pt x="527" y="326"/>
                    <a:pt x="551" y="302"/>
                    <a:pt x="563" y="277"/>
                  </a:cubicBezTo>
                  <a:cubicBezTo>
                    <a:pt x="625" y="204"/>
                    <a:pt x="808" y="143"/>
                    <a:pt x="710" y="33"/>
                  </a:cubicBezTo>
                  <a:cubicBezTo>
                    <a:pt x="693" y="10"/>
                    <a:pt x="677" y="1"/>
                    <a:pt x="6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11;p41">
              <a:extLst>
                <a:ext uri="{FF2B5EF4-FFF2-40B4-BE49-F238E27FC236}">
                  <a16:creationId xmlns:a16="http://schemas.microsoft.com/office/drawing/2014/main" id="{A0C63C9C-317D-E367-24E3-FCCA6FB06708}"/>
                </a:ext>
              </a:extLst>
            </p:cNvPr>
            <p:cNvSpPr/>
            <p:nvPr/>
          </p:nvSpPr>
          <p:spPr>
            <a:xfrm>
              <a:off x="1485775" y="902725"/>
              <a:ext cx="30950" cy="26550"/>
            </a:xfrm>
            <a:custGeom>
              <a:avLst/>
              <a:gdLst/>
              <a:ahLst/>
              <a:cxnLst/>
              <a:rect l="l" t="t" r="r" b="b"/>
              <a:pathLst>
                <a:path w="1238" h="1062" extrusionOk="0">
                  <a:moveTo>
                    <a:pt x="107" y="1"/>
                  </a:moveTo>
                  <a:cubicBezTo>
                    <a:pt x="75" y="1"/>
                    <a:pt x="44" y="9"/>
                    <a:pt x="0" y="20"/>
                  </a:cubicBezTo>
                  <a:lnTo>
                    <a:pt x="478" y="240"/>
                  </a:lnTo>
                  <a:cubicBezTo>
                    <a:pt x="625" y="473"/>
                    <a:pt x="698" y="717"/>
                    <a:pt x="894" y="913"/>
                  </a:cubicBezTo>
                  <a:cubicBezTo>
                    <a:pt x="973" y="1003"/>
                    <a:pt x="1082" y="1062"/>
                    <a:pt x="1203" y="1062"/>
                  </a:cubicBezTo>
                  <a:cubicBezTo>
                    <a:pt x="1214" y="1062"/>
                    <a:pt x="1226" y="1061"/>
                    <a:pt x="1237" y="1060"/>
                  </a:cubicBezTo>
                  <a:cubicBezTo>
                    <a:pt x="1041" y="926"/>
                    <a:pt x="1017" y="730"/>
                    <a:pt x="845" y="644"/>
                  </a:cubicBezTo>
                  <a:cubicBezTo>
                    <a:pt x="747" y="595"/>
                    <a:pt x="711" y="473"/>
                    <a:pt x="698" y="375"/>
                  </a:cubicBezTo>
                  <a:cubicBezTo>
                    <a:pt x="674" y="289"/>
                    <a:pt x="662" y="215"/>
                    <a:pt x="551" y="191"/>
                  </a:cubicBezTo>
                  <a:cubicBezTo>
                    <a:pt x="267" y="44"/>
                    <a:pt x="183" y="1"/>
                    <a:pt x="1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12;p41">
              <a:extLst>
                <a:ext uri="{FF2B5EF4-FFF2-40B4-BE49-F238E27FC236}">
                  <a16:creationId xmlns:a16="http://schemas.microsoft.com/office/drawing/2014/main" id="{81982C72-DBE8-C92F-C804-2DB36F61DA87}"/>
                </a:ext>
              </a:extLst>
            </p:cNvPr>
            <p:cNvSpPr/>
            <p:nvPr/>
          </p:nvSpPr>
          <p:spPr>
            <a:xfrm>
              <a:off x="1875125" y="1159100"/>
              <a:ext cx="9225" cy="26650"/>
            </a:xfrm>
            <a:custGeom>
              <a:avLst/>
              <a:gdLst/>
              <a:ahLst/>
              <a:cxnLst/>
              <a:rect l="l" t="t" r="r" b="b"/>
              <a:pathLst>
                <a:path w="369" h="1066" extrusionOk="0">
                  <a:moveTo>
                    <a:pt x="1" y="0"/>
                  </a:moveTo>
                  <a:cubicBezTo>
                    <a:pt x="258" y="331"/>
                    <a:pt x="74" y="686"/>
                    <a:pt x="38" y="1066"/>
                  </a:cubicBezTo>
                  <a:cubicBezTo>
                    <a:pt x="368" y="735"/>
                    <a:pt x="344" y="16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13;p41">
              <a:extLst>
                <a:ext uri="{FF2B5EF4-FFF2-40B4-BE49-F238E27FC236}">
                  <a16:creationId xmlns:a16="http://schemas.microsoft.com/office/drawing/2014/main" id="{C942B864-8DF1-B1E5-DED4-B0EC05B8F1DD}"/>
                </a:ext>
              </a:extLst>
            </p:cNvPr>
            <p:cNvSpPr/>
            <p:nvPr/>
          </p:nvSpPr>
          <p:spPr>
            <a:xfrm>
              <a:off x="1391200" y="1021975"/>
              <a:ext cx="10725" cy="69075"/>
            </a:xfrm>
            <a:custGeom>
              <a:avLst/>
              <a:gdLst/>
              <a:ahLst/>
              <a:cxnLst/>
              <a:rect l="l" t="t" r="r" b="b"/>
              <a:pathLst>
                <a:path w="429" h="2763" extrusionOk="0">
                  <a:moveTo>
                    <a:pt x="49" y="0"/>
                  </a:moveTo>
                  <a:lnTo>
                    <a:pt x="49" y="0"/>
                  </a:lnTo>
                  <a:cubicBezTo>
                    <a:pt x="86" y="331"/>
                    <a:pt x="0" y="661"/>
                    <a:pt x="61" y="992"/>
                  </a:cubicBezTo>
                  <a:cubicBezTo>
                    <a:pt x="49" y="1212"/>
                    <a:pt x="86" y="1445"/>
                    <a:pt x="159" y="1665"/>
                  </a:cubicBezTo>
                  <a:cubicBezTo>
                    <a:pt x="220" y="1849"/>
                    <a:pt x="220" y="2057"/>
                    <a:pt x="184" y="2241"/>
                  </a:cubicBezTo>
                  <a:cubicBezTo>
                    <a:pt x="159" y="2400"/>
                    <a:pt x="184" y="2559"/>
                    <a:pt x="269" y="2694"/>
                  </a:cubicBezTo>
                  <a:cubicBezTo>
                    <a:pt x="289" y="2732"/>
                    <a:pt x="315" y="2763"/>
                    <a:pt x="349" y="2763"/>
                  </a:cubicBezTo>
                  <a:cubicBezTo>
                    <a:pt x="359" y="2763"/>
                    <a:pt x="369" y="2760"/>
                    <a:pt x="380" y="2755"/>
                  </a:cubicBezTo>
                  <a:cubicBezTo>
                    <a:pt x="429" y="2731"/>
                    <a:pt x="404" y="2682"/>
                    <a:pt x="380" y="2645"/>
                  </a:cubicBezTo>
                  <a:cubicBezTo>
                    <a:pt x="269" y="2461"/>
                    <a:pt x="331" y="2265"/>
                    <a:pt x="331" y="2069"/>
                  </a:cubicBezTo>
                  <a:cubicBezTo>
                    <a:pt x="318" y="1727"/>
                    <a:pt x="257" y="1371"/>
                    <a:pt x="147" y="1041"/>
                  </a:cubicBezTo>
                  <a:cubicBezTo>
                    <a:pt x="208" y="784"/>
                    <a:pt x="110" y="527"/>
                    <a:pt x="233" y="270"/>
                  </a:cubicBezTo>
                  <a:cubicBezTo>
                    <a:pt x="282" y="159"/>
                    <a:pt x="184" y="49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14;p41">
              <a:extLst>
                <a:ext uri="{FF2B5EF4-FFF2-40B4-BE49-F238E27FC236}">
                  <a16:creationId xmlns:a16="http://schemas.microsoft.com/office/drawing/2014/main" id="{7FE61798-3975-5378-6F5A-0726C722605F}"/>
                </a:ext>
              </a:extLst>
            </p:cNvPr>
            <p:cNvSpPr/>
            <p:nvPr/>
          </p:nvSpPr>
          <p:spPr>
            <a:xfrm>
              <a:off x="1476600" y="910550"/>
              <a:ext cx="13475" cy="21150"/>
            </a:xfrm>
            <a:custGeom>
              <a:avLst/>
              <a:gdLst/>
              <a:ahLst/>
              <a:cxnLst/>
              <a:rect l="l" t="t" r="r" b="b"/>
              <a:pathLst>
                <a:path w="539" h="846" extrusionOk="0">
                  <a:moveTo>
                    <a:pt x="61" y="0"/>
                  </a:moveTo>
                  <a:lnTo>
                    <a:pt x="0" y="49"/>
                  </a:lnTo>
                  <a:cubicBezTo>
                    <a:pt x="37" y="147"/>
                    <a:pt x="86" y="221"/>
                    <a:pt x="159" y="306"/>
                  </a:cubicBezTo>
                  <a:cubicBezTo>
                    <a:pt x="306" y="404"/>
                    <a:pt x="392" y="576"/>
                    <a:pt x="392" y="759"/>
                  </a:cubicBezTo>
                  <a:cubicBezTo>
                    <a:pt x="392" y="808"/>
                    <a:pt x="404" y="845"/>
                    <a:pt x="465" y="845"/>
                  </a:cubicBezTo>
                  <a:cubicBezTo>
                    <a:pt x="502" y="845"/>
                    <a:pt x="539" y="796"/>
                    <a:pt x="527" y="759"/>
                  </a:cubicBezTo>
                  <a:cubicBezTo>
                    <a:pt x="527" y="686"/>
                    <a:pt x="527" y="625"/>
                    <a:pt x="514" y="551"/>
                  </a:cubicBezTo>
                  <a:cubicBezTo>
                    <a:pt x="404" y="343"/>
                    <a:pt x="257" y="147"/>
                    <a:pt x="6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15;p41">
              <a:extLst>
                <a:ext uri="{FF2B5EF4-FFF2-40B4-BE49-F238E27FC236}">
                  <a16:creationId xmlns:a16="http://schemas.microsoft.com/office/drawing/2014/main" id="{3130571C-D377-C539-B34B-717C3271D2C2}"/>
                </a:ext>
              </a:extLst>
            </p:cNvPr>
            <p:cNvSpPr/>
            <p:nvPr/>
          </p:nvSpPr>
          <p:spPr>
            <a:xfrm>
              <a:off x="1414150" y="1058700"/>
              <a:ext cx="7050" cy="22375"/>
            </a:xfrm>
            <a:custGeom>
              <a:avLst/>
              <a:gdLst/>
              <a:ahLst/>
              <a:cxnLst/>
              <a:rect l="l" t="t" r="r" b="b"/>
              <a:pathLst>
                <a:path w="282" h="895" extrusionOk="0">
                  <a:moveTo>
                    <a:pt x="135" y="0"/>
                  </a:moveTo>
                  <a:cubicBezTo>
                    <a:pt x="0" y="0"/>
                    <a:pt x="98" y="98"/>
                    <a:pt x="98" y="147"/>
                  </a:cubicBezTo>
                  <a:cubicBezTo>
                    <a:pt x="62" y="331"/>
                    <a:pt x="62" y="515"/>
                    <a:pt x="111" y="698"/>
                  </a:cubicBezTo>
                  <a:cubicBezTo>
                    <a:pt x="135" y="760"/>
                    <a:pt x="135" y="845"/>
                    <a:pt x="282" y="894"/>
                  </a:cubicBezTo>
                  <a:cubicBezTo>
                    <a:pt x="221" y="649"/>
                    <a:pt x="196" y="392"/>
                    <a:pt x="233" y="147"/>
                  </a:cubicBezTo>
                  <a:cubicBezTo>
                    <a:pt x="245" y="98"/>
                    <a:pt x="221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16;p41">
              <a:extLst>
                <a:ext uri="{FF2B5EF4-FFF2-40B4-BE49-F238E27FC236}">
                  <a16:creationId xmlns:a16="http://schemas.microsoft.com/office/drawing/2014/main" id="{6FDC12F8-9BEB-619C-1077-7A08B9CDBC3F}"/>
                </a:ext>
              </a:extLst>
            </p:cNvPr>
            <p:cNvSpPr/>
            <p:nvPr/>
          </p:nvSpPr>
          <p:spPr>
            <a:xfrm>
              <a:off x="1480275" y="1066650"/>
              <a:ext cx="9500" cy="20850"/>
            </a:xfrm>
            <a:custGeom>
              <a:avLst/>
              <a:gdLst/>
              <a:ahLst/>
              <a:cxnLst/>
              <a:rect l="l" t="t" r="r" b="b"/>
              <a:pathLst>
                <a:path w="380" h="83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84" y="74"/>
                    <a:pt x="0" y="552"/>
                    <a:pt x="37" y="833"/>
                  </a:cubicBezTo>
                  <a:cubicBezTo>
                    <a:pt x="355" y="637"/>
                    <a:pt x="196" y="246"/>
                    <a:pt x="38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17;p41">
              <a:extLst>
                <a:ext uri="{FF2B5EF4-FFF2-40B4-BE49-F238E27FC236}">
                  <a16:creationId xmlns:a16="http://schemas.microsoft.com/office/drawing/2014/main" id="{91EDD8E9-8B89-E941-6915-BBE93833AB52}"/>
                </a:ext>
              </a:extLst>
            </p:cNvPr>
            <p:cNvSpPr/>
            <p:nvPr/>
          </p:nvSpPr>
          <p:spPr>
            <a:xfrm>
              <a:off x="1407725" y="1027175"/>
              <a:ext cx="9825" cy="26950"/>
            </a:xfrm>
            <a:custGeom>
              <a:avLst/>
              <a:gdLst/>
              <a:ahLst/>
              <a:cxnLst/>
              <a:rect l="l" t="t" r="r" b="b"/>
              <a:pathLst>
                <a:path w="393" h="1078" extrusionOk="0">
                  <a:moveTo>
                    <a:pt x="147" y="0"/>
                  </a:moveTo>
                  <a:lnTo>
                    <a:pt x="147" y="0"/>
                  </a:lnTo>
                  <a:cubicBezTo>
                    <a:pt x="12" y="123"/>
                    <a:pt x="0" y="257"/>
                    <a:pt x="74" y="331"/>
                  </a:cubicBezTo>
                  <a:cubicBezTo>
                    <a:pt x="270" y="515"/>
                    <a:pt x="257" y="723"/>
                    <a:pt x="172" y="943"/>
                  </a:cubicBezTo>
                  <a:cubicBezTo>
                    <a:pt x="147" y="992"/>
                    <a:pt x="172" y="1053"/>
                    <a:pt x="208" y="1078"/>
                  </a:cubicBezTo>
                  <a:cubicBezTo>
                    <a:pt x="331" y="857"/>
                    <a:pt x="392" y="674"/>
                    <a:pt x="343" y="539"/>
                  </a:cubicBezTo>
                  <a:cubicBezTo>
                    <a:pt x="294" y="368"/>
                    <a:pt x="123" y="24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18;p41">
              <a:extLst>
                <a:ext uri="{FF2B5EF4-FFF2-40B4-BE49-F238E27FC236}">
                  <a16:creationId xmlns:a16="http://schemas.microsoft.com/office/drawing/2014/main" id="{9DAEBBE1-FEAE-ED1A-3E80-8D79666AF106}"/>
                </a:ext>
              </a:extLst>
            </p:cNvPr>
            <p:cNvSpPr/>
            <p:nvPr/>
          </p:nvSpPr>
          <p:spPr>
            <a:xfrm>
              <a:off x="1477200" y="1033900"/>
              <a:ext cx="13200" cy="21450"/>
            </a:xfrm>
            <a:custGeom>
              <a:avLst/>
              <a:gdLst/>
              <a:ahLst/>
              <a:cxnLst/>
              <a:rect l="l" t="t" r="r" b="b"/>
              <a:pathLst>
                <a:path w="528" h="858" extrusionOk="0">
                  <a:moveTo>
                    <a:pt x="527" y="1"/>
                  </a:moveTo>
                  <a:cubicBezTo>
                    <a:pt x="270" y="233"/>
                    <a:pt x="13" y="478"/>
                    <a:pt x="1" y="858"/>
                  </a:cubicBezTo>
                  <a:cubicBezTo>
                    <a:pt x="221" y="601"/>
                    <a:pt x="405" y="307"/>
                    <a:pt x="52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19;p41">
              <a:extLst>
                <a:ext uri="{FF2B5EF4-FFF2-40B4-BE49-F238E27FC236}">
                  <a16:creationId xmlns:a16="http://schemas.microsoft.com/office/drawing/2014/main" id="{17B57EA6-53F4-F327-47DA-F71C88C7EED4}"/>
                </a:ext>
              </a:extLst>
            </p:cNvPr>
            <p:cNvSpPr/>
            <p:nvPr/>
          </p:nvSpPr>
          <p:spPr>
            <a:xfrm>
              <a:off x="1477200" y="1055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20;p41">
              <a:extLst>
                <a:ext uri="{FF2B5EF4-FFF2-40B4-BE49-F238E27FC236}">
                  <a16:creationId xmlns:a16="http://schemas.microsoft.com/office/drawing/2014/main" id="{1171FA82-63E0-15E7-7BC4-E3B4E889DA5D}"/>
                </a:ext>
              </a:extLst>
            </p:cNvPr>
            <p:cNvSpPr/>
            <p:nvPr/>
          </p:nvSpPr>
          <p:spPr>
            <a:xfrm>
              <a:off x="1447825" y="933500"/>
              <a:ext cx="16850" cy="14250"/>
            </a:xfrm>
            <a:custGeom>
              <a:avLst/>
              <a:gdLst/>
              <a:ahLst/>
              <a:cxnLst/>
              <a:rect l="l" t="t" r="r" b="b"/>
              <a:pathLst>
                <a:path w="674" h="570" extrusionOk="0">
                  <a:moveTo>
                    <a:pt x="539" y="1"/>
                  </a:moveTo>
                  <a:lnTo>
                    <a:pt x="539" y="1"/>
                  </a:lnTo>
                  <a:cubicBezTo>
                    <a:pt x="530" y="311"/>
                    <a:pt x="383" y="383"/>
                    <a:pt x="188" y="383"/>
                  </a:cubicBezTo>
                  <a:cubicBezTo>
                    <a:pt x="129" y="383"/>
                    <a:pt x="65" y="376"/>
                    <a:pt x="0" y="368"/>
                  </a:cubicBezTo>
                  <a:lnTo>
                    <a:pt x="0" y="368"/>
                  </a:lnTo>
                  <a:cubicBezTo>
                    <a:pt x="90" y="510"/>
                    <a:pt x="175" y="570"/>
                    <a:pt x="267" y="570"/>
                  </a:cubicBezTo>
                  <a:cubicBezTo>
                    <a:pt x="325" y="570"/>
                    <a:pt x="386" y="546"/>
                    <a:pt x="453" y="503"/>
                  </a:cubicBezTo>
                  <a:cubicBezTo>
                    <a:pt x="637" y="392"/>
                    <a:pt x="674" y="233"/>
                    <a:pt x="53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21;p41">
              <a:extLst>
                <a:ext uri="{FF2B5EF4-FFF2-40B4-BE49-F238E27FC236}">
                  <a16:creationId xmlns:a16="http://schemas.microsoft.com/office/drawing/2014/main" id="{1F4F521A-D1F2-A5C5-EA91-799ACFC13B7C}"/>
                </a:ext>
              </a:extLst>
            </p:cNvPr>
            <p:cNvSpPr/>
            <p:nvPr/>
          </p:nvSpPr>
          <p:spPr>
            <a:xfrm>
              <a:off x="1608825" y="1031150"/>
              <a:ext cx="11650" cy="19625"/>
            </a:xfrm>
            <a:custGeom>
              <a:avLst/>
              <a:gdLst/>
              <a:ahLst/>
              <a:cxnLst/>
              <a:rect l="l" t="t" r="r" b="b"/>
              <a:pathLst>
                <a:path w="466" h="785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258"/>
                    <a:pt x="50" y="527"/>
                    <a:pt x="111" y="784"/>
                  </a:cubicBezTo>
                  <a:cubicBezTo>
                    <a:pt x="221" y="784"/>
                    <a:pt x="294" y="674"/>
                    <a:pt x="258" y="576"/>
                  </a:cubicBezTo>
                  <a:cubicBezTo>
                    <a:pt x="147" y="392"/>
                    <a:pt x="466" y="62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22;p41">
              <a:extLst>
                <a:ext uri="{FF2B5EF4-FFF2-40B4-BE49-F238E27FC236}">
                  <a16:creationId xmlns:a16="http://schemas.microsoft.com/office/drawing/2014/main" id="{73A1DD01-BBF1-28B1-6149-918EC1633B9C}"/>
                </a:ext>
              </a:extLst>
            </p:cNvPr>
            <p:cNvSpPr/>
            <p:nvPr/>
          </p:nvSpPr>
          <p:spPr>
            <a:xfrm>
              <a:off x="1571475" y="1062675"/>
              <a:ext cx="13200" cy="18400"/>
            </a:xfrm>
            <a:custGeom>
              <a:avLst/>
              <a:gdLst/>
              <a:ahLst/>
              <a:cxnLst/>
              <a:rect l="l" t="t" r="r" b="b"/>
              <a:pathLst>
                <a:path w="528" h="736" extrusionOk="0">
                  <a:moveTo>
                    <a:pt x="319" y="1"/>
                  </a:moveTo>
                  <a:lnTo>
                    <a:pt x="319" y="1"/>
                  </a:lnTo>
                  <a:cubicBezTo>
                    <a:pt x="356" y="294"/>
                    <a:pt x="1" y="429"/>
                    <a:pt x="74" y="735"/>
                  </a:cubicBezTo>
                  <a:cubicBezTo>
                    <a:pt x="270" y="625"/>
                    <a:pt x="282" y="417"/>
                    <a:pt x="429" y="307"/>
                  </a:cubicBezTo>
                  <a:cubicBezTo>
                    <a:pt x="527" y="233"/>
                    <a:pt x="442" y="111"/>
                    <a:pt x="31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23;p41">
              <a:extLst>
                <a:ext uri="{FF2B5EF4-FFF2-40B4-BE49-F238E27FC236}">
                  <a16:creationId xmlns:a16="http://schemas.microsoft.com/office/drawing/2014/main" id="{990AF0AA-2F79-7E6F-FE66-7C9B557598A4}"/>
                </a:ext>
              </a:extLst>
            </p:cNvPr>
            <p:cNvSpPr/>
            <p:nvPr/>
          </p:nvSpPr>
          <p:spPr>
            <a:xfrm>
              <a:off x="1835025" y="1161725"/>
              <a:ext cx="11350" cy="15050"/>
            </a:xfrm>
            <a:custGeom>
              <a:avLst/>
              <a:gdLst/>
              <a:ahLst/>
              <a:cxnLst/>
              <a:rect l="l" t="t" r="r" b="b"/>
              <a:pathLst>
                <a:path w="454" h="602" extrusionOk="0">
                  <a:moveTo>
                    <a:pt x="198" y="1"/>
                  </a:moveTo>
                  <a:cubicBezTo>
                    <a:pt x="181" y="1"/>
                    <a:pt x="167" y="10"/>
                    <a:pt x="160" y="30"/>
                  </a:cubicBezTo>
                  <a:cubicBezTo>
                    <a:pt x="148" y="55"/>
                    <a:pt x="148" y="91"/>
                    <a:pt x="172" y="116"/>
                  </a:cubicBezTo>
                  <a:cubicBezTo>
                    <a:pt x="368" y="299"/>
                    <a:pt x="331" y="446"/>
                    <a:pt x="1" y="557"/>
                  </a:cubicBezTo>
                  <a:cubicBezTo>
                    <a:pt x="81" y="586"/>
                    <a:pt x="149" y="601"/>
                    <a:pt x="207" y="601"/>
                  </a:cubicBezTo>
                  <a:cubicBezTo>
                    <a:pt x="316" y="601"/>
                    <a:pt x="385" y="547"/>
                    <a:pt x="417" y="434"/>
                  </a:cubicBezTo>
                  <a:cubicBezTo>
                    <a:pt x="454" y="275"/>
                    <a:pt x="380" y="104"/>
                    <a:pt x="246" y="18"/>
                  </a:cubicBezTo>
                  <a:cubicBezTo>
                    <a:pt x="229" y="7"/>
                    <a:pt x="213" y="1"/>
                    <a:pt x="1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24;p41">
              <a:extLst>
                <a:ext uri="{FF2B5EF4-FFF2-40B4-BE49-F238E27FC236}">
                  <a16:creationId xmlns:a16="http://schemas.microsoft.com/office/drawing/2014/main" id="{46E37090-8E5E-4389-B8C3-26BC2291C219}"/>
                </a:ext>
              </a:extLst>
            </p:cNvPr>
            <p:cNvSpPr/>
            <p:nvPr/>
          </p:nvSpPr>
          <p:spPr>
            <a:xfrm>
              <a:off x="1429450" y="1089875"/>
              <a:ext cx="11975" cy="17525"/>
            </a:xfrm>
            <a:custGeom>
              <a:avLst/>
              <a:gdLst/>
              <a:ahLst/>
              <a:cxnLst/>
              <a:rect l="l" t="t" r="r" b="b"/>
              <a:pathLst>
                <a:path w="479" h="701" extrusionOk="0">
                  <a:moveTo>
                    <a:pt x="387" y="1"/>
                  </a:moveTo>
                  <a:cubicBezTo>
                    <a:pt x="331" y="1"/>
                    <a:pt x="331" y="56"/>
                    <a:pt x="331" y="100"/>
                  </a:cubicBezTo>
                  <a:cubicBezTo>
                    <a:pt x="319" y="186"/>
                    <a:pt x="307" y="259"/>
                    <a:pt x="209" y="308"/>
                  </a:cubicBezTo>
                  <a:cubicBezTo>
                    <a:pt x="1" y="406"/>
                    <a:pt x="50" y="541"/>
                    <a:pt x="184" y="700"/>
                  </a:cubicBezTo>
                  <a:cubicBezTo>
                    <a:pt x="196" y="553"/>
                    <a:pt x="270" y="419"/>
                    <a:pt x="392" y="333"/>
                  </a:cubicBezTo>
                  <a:cubicBezTo>
                    <a:pt x="466" y="296"/>
                    <a:pt x="454" y="198"/>
                    <a:pt x="454" y="125"/>
                  </a:cubicBezTo>
                  <a:cubicBezTo>
                    <a:pt x="454" y="76"/>
                    <a:pt x="478" y="15"/>
                    <a:pt x="405" y="2"/>
                  </a:cubicBezTo>
                  <a:cubicBezTo>
                    <a:pt x="398" y="1"/>
                    <a:pt x="392" y="1"/>
                    <a:pt x="3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25;p41">
              <a:extLst>
                <a:ext uri="{FF2B5EF4-FFF2-40B4-BE49-F238E27FC236}">
                  <a16:creationId xmlns:a16="http://schemas.microsoft.com/office/drawing/2014/main" id="{49513E4A-1B1B-85DC-7FA2-7673EFD770C3}"/>
                </a:ext>
              </a:extLst>
            </p:cNvPr>
            <p:cNvSpPr/>
            <p:nvPr/>
          </p:nvSpPr>
          <p:spPr>
            <a:xfrm>
              <a:off x="1478725" y="939825"/>
              <a:ext cx="27275" cy="25700"/>
            </a:xfrm>
            <a:custGeom>
              <a:avLst/>
              <a:gdLst/>
              <a:ahLst/>
              <a:cxnLst/>
              <a:rect l="l" t="t" r="r" b="b"/>
              <a:pathLst>
                <a:path w="1091" h="1028" extrusionOk="0">
                  <a:moveTo>
                    <a:pt x="286" y="0"/>
                  </a:moveTo>
                  <a:cubicBezTo>
                    <a:pt x="270" y="0"/>
                    <a:pt x="252" y="2"/>
                    <a:pt x="233" y="5"/>
                  </a:cubicBezTo>
                  <a:cubicBezTo>
                    <a:pt x="50" y="54"/>
                    <a:pt x="38" y="225"/>
                    <a:pt x="13" y="372"/>
                  </a:cubicBezTo>
                  <a:cubicBezTo>
                    <a:pt x="13" y="433"/>
                    <a:pt x="25" y="495"/>
                    <a:pt x="50" y="544"/>
                  </a:cubicBezTo>
                  <a:cubicBezTo>
                    <a:pt x="99" y="654"/>
                    <a:pt x="1" y="850"/>
                    <a:pt x="197" y="862"/>
                  </a:cubicBezTo>
                  <a:cubicBezTo>
                    <a:pt x="207" y="863"/>
                    <a:pt x="217" y="864"/>
                    <a:pt x="226" y="864"/>
                  </a:cubicBezTo>
                  <a:cubicBezTo>
                    <a:pt x="362" y="864"/>
                    <a:pt x="409" y="707"/>
                    <a:pt x="466" y="592"/>
                  </a:cubicBezTo>
                  <a:cubicBezTo>
                    <a:pt x="576" y="690"/>
                    <a:pt x="527" y="862"/>
                    <a:pt x="638" y="960"/>
                  </a:cubicBezTo>
                  <a:cubicBezTo>
                    <a:pt x="667" y="990"/>
                    <a:pt x="697" y="1028"/>
                    <a:pt x="734" y="1028"/>
                  </a:cubicBezTo>
                  <a:cubicBezTo>
                    <a:pt x="742" y="1028"/>
                    <a:pt x="751" y="1026"/>
                    <a:pt x="760" y="1021"/>
                  </a:cubicBezTo>
                  <a:cubicBezTo>
                    <a:pt x="809" y="984"/>
                    <a:pt x="772" y="935"/>
                    <a:pt x="772" y="899"/>
                  </a:cubicBezTo>
                  <a:cubicBezTo>
                    <a:pt x="784" y="813"/>
                    <a:pt x="613" y="764"/>
                    <a:pt x="711" y="654"/>
                  </a:cubicBezTo>
                  <a:lnTo>
                    <a:pt x="711" y="654"/>
                  </a:lnTo>
                  <a:cubicBezTo>
                    <a:pt x="833" y="703"/>
                    <a:pt x="833" y="703"/>
                    <a:pt x="993" y="960"/>
                  </a:cubicBezTo>
                  <a:cubicBezTo>
                    <a:pt x="1054" y="886"/>
                    <a:pt x="1091" y="764"/>
                    <a:pt x="1042" y="739"/>
                  </a:cubicBezTo>
                  <a:cubicBezTo>
                    <a:pt x="809" y="592"/>
                    <a:pt x="846" y="348"/>
                    <a:pt x="784" y="127"/>
                  </a:cubicBezTo>
                  <a:cubicBezTo>
                    <a:pt x="638" y="213"/>
                    <a:pt x="735" y="323"/>
                    <a:pt x="723" y="421"/>
                  </a:cubicBezTo>
                  <a:cubicBezTo>
                    <a:pt x="680" y="464"/>
                    <a:pt x="684" y="536"/>
                    <a:pt x="611" y="536"/>
                  </a:cubicBezTo>
                  <a:cubicBezTo>
                    <a:pt x="601" y="536"/>
                    <a:pt x="590" y="534"/>
                    <a:pt x="576" y="531"/>
                  </a:cubicBezTo>
                  <a:cubicBezTo>
                    <a:pt x="466" y="507"/>
                    <a:pt x="527" y="433"/>
                    <a:pt x="515" y="372"/>
                  </a:cubicBezTo>
                  <a:cubicBezTo>
                    <a:pt x="515" y="311"/>
                    <a:pt x="527" y="250"/>
                    <a:pt x="478" y="201"/>
                  </a:cubicBezTo>
                  <a:cubicBezTo>
                    <a:pt x="468" y="72"/>
                    <a:pt x="401" y="0"/>
                    <a:pt x="28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26;p41">
              <a:extLst>
                <a:ext uri="{FF2B5EF4-FFF2-40B4-BE49-F238E27FC236}">
                  <a16:creationId xmlns:a16="http://schemas.microsoft.com/office/drawing/2014/main" id="{A47F8C96-73C8-B89C-C198-EFB5E3369C45}"/>
                </a:ext>
              </a:extLst>
            </p:cNvPr>
            <p:cNvSpPr/>
            <p:nvPr/>
          </p:nvSpPr>
          <p:spPr>
            <a:xfrm>
              <a:off x="1430075" y="1151750"/>
              <a:ext cx="21125" cy="6500"/>
            </a:xfrm>
            <a:custGeom>
              <a:avLst/>
              <a:gdLst/>
              <a:ahLst/>
              <a:cxnLst/>
              <a:rect l="l" t="t" r="r" b="b"/>
              <a:pathLst>
                <a:path w="845" h="260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192"/>
                    <a:pt x="132" y="259"/>
                    <a:pt x="365" y="259"/>
                  </a:cubicBezTo>
                  <a:cubicBezTo>
                    <a:pt x="474" y="259"/>
                    <a:pt x="626" y="244"/>
                    <a:pt x="845" y="221"/>
                  </a:cubicBezTo>
                  <a:cubicBezTo>
                    <a:pt x="772" y="135"/>
                    <a:pt x="696" y="114"/>
                    <a:pt x="623" y="114"/>
                  </a:cubicBezTo>
                  <a:cubicBezTo>
                    <a:pt x="559" y="114"/>
                    <a:pt x="497" y="130"/>
                    <a:pt x="441" y="135"/>
                  </a:cubicBezTo>
                  <a:cubicBezTo>
                    <a:pt x="282" y="123"/>
                    <a:pt x="135" y="74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827;p41">
              <a:extLst>
                <a:ext uri="{FF2B5EF4-FFF2-40B4-BE49-F238E27FC236}">
                  <a16:creationId xmlns:a16="http://schemas.microsoft.com/office/drawing/2014/main" id="{AF5D90FE-CD94-C2E7-D371-1A5CA6C2728B}"/>
                </a:ext>
              </a:extLst>
            </p:cNvPr>
            <p:cNvSpPr/>
            <p:nvPr/>
          </p:nvSpPr>
          <p:spPr>
            <a:xfrm>
              <a:off x="1445375" y="966250"/>
              <a:ext cx="22675" cy="6125"/>
            </a:xfrm>
            <a:custGeom>
              <a:avLst/>
              <a:gdLst/>
              <a:ahLst/>
              <a:cxnLst/>
              <a:rect l="l" t="t" r="r" b="b"/>
              <a:pathLst>
                <a:path w="907" h="245" extrusionOk="0">
                  <a:moveTo>
                    <a:pt x="808" y="1"/>
                  </a:moveTo>
                  <a:cubicBezTo>
                    <a:pt x="735" y="88"/>
                    <a:pt x="655" y="115"/>
                    <a:pt x="574" y="115"/>
                  </a:cubicBezTo>
                  <a:cubicBezTo>
                    <a:pt x="445" y="115"/>
                    <a:pt x="311" y="49"/>
                    <a:pt x="180" y="49"/>
                  </a:cubicBezTo>
                  <a:cubicBezTo>
                    <a:pt x="173" y="49"/>
                    <a:pt x="166" y="49"/>
                    <a:pt x="159" y="50"/>
                  </a:cubicBezTo>
                  <a:lnTo>
                    <a:pt x="0" y="50"/>
                  </a:lnTo>
                  <a:cubicBezTo>
                    <a:pt x="178" y="180"/>
                    <a:pt x="364" y="245"/>
                    <a:pt x="523" y="245"/>
                  </a:cubicBezTo>
                  <a:cubicBezTo>
                    <a:pt x="648" y="245"/>
                    <a:pt x="757" y="204"/>
                    <a:pt x="833" y="123"/>
                  </a:cubicBezTo>
                  <a:cubicBezTo>
                    <a:pt x="857" y="86"/>
                    <a:pt x="906" y="62"/>
                    <a:pt x="870" y="13"/>
                  </a:cubicBezTo>
                  <a:cubicBezTo>
                    <a:pt x="857" y="1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828;p41">
              <a:extLst>
                <a:ext uri="{FF2B5EF4-FFF2-40B4-BE49-F238E27FC236}">
                  <a16:creationId xmlns:a16="http://schemas.microsoft.com/office/drawing/2014/main" id="{B50039DD-0196-8FEE-9B99-72873EC5B310}"/>
                </a:ext>
              </a:extLst>
            </p:cNvPr>
            <p:cNvSpPr/>
            <p:nvPr/>
          </p:nvSpPr>
          <p:spPr>
            <a:xfrm>
              <a:off x="1969400" y="1155900"/>
              <a:ext cx="11675" cy="20050"/>
            </a:xfrm>
            <a:custGeom>
              <a:avLst/>
              <a:gdLst/>
              <a:ahLst/>
              <a:cxnLst/>
              <a:rect l="l" t="t" r="r" b="b"/>
              <a:pathLst>
                <a:path w="467" h="802" extrusionOk="0">
                  <a:moveTo>
                    <a:pt x="145" y="0"/>
                  </a:moveTo>
                  <a:cubicBezTo>
                    <a:pt x="131" y="0"/>
                    <a:pt x="116" y="6"/>
                    <a:pt x="99" y="18"/>
                  </a:cubicBezTo>
                  <a:cubicBezTo>
                    <a:pt x="1" y="92"/>
                    <a:pt x="160" y="165"/>
                    <a:pt x="209" y="239"/>
                  </a:cubicBezTo>
                  <a:cubicBezTo>
                    <a:pt x="319" y="398"/>
                    <a:pt x="356" y="618"/>
                    <a:pt x="283" y="802"/>
                  </a:cubicBezTo>
                  <a:cubicBezTo>
                    <a:pt x="466" y="728"/>
                    <a:pt x="454" y="581"/>
                    <a:pt x="417" y="435"/>
                  </a:cubicBezTo>
                  <a:cubicBezTo>
                    <a:pt x="405" y="349"/>
                    <a:pt x="356" y="263"/>
                    <a:pt x="307" y="190"/>
                  </a:cubicBezTo>
                  <a:cubicBezTo>
                    <a:pt x="256" y="129"/>
                    <a:pt x="214" y="0"/>
                    <a:pt x="14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29;p41">
              <a:extLst>
                <a:ext uri="{FF2B5EF4-FFF2-40B4-BE49-F238E27FC236}">
                  <a16:creationId xmlns:a16="http://schemas.microsoft.com/office/drawing/2014/main" id="{BF3191ED-B524-EC4D-339C-9D0B288C843E}"/>
                </a:ext>
              </a:extLst>
            </p:cNvPr>
            <p:cNvSpPr/>
            <p:nvPr/>
          </p:nvSpPr>
          <p:spPr>
            <a:xfrm>
              <a:off x="1543625" y="1150525"/>
              <a:ext cx="21450" cy="4125"/>
            </a:xfrm>
            <a:custGeom>
              <a:avLst/>
              <a:gdLst/>
              <a:ahLst/>
              <a:cxnLst/>
              <a:rect l="l" t="t" r="r" b="b"/>
              <a:pathLst>
                <a:path w="858" h="165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108"/>
                    <a:pt x="281" y="165"/>
                    <a:pt x="465" y="165"/>
                  </a:cubicBezTo>
                  <a:cubicBezTo>
                    <a:pt x="597" y="165"/>
                    <a:pt x="735" y="135"/>
                    <a:pt x="858" y="74"/>
                  </a:cubicBezTo>
                  <a:cubicBezTo>
                    <a:pt x="527" y="62"/>
                    <a:pt x="282" y="13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830;p41">
              <a:extLst>
                <a:ext uri="{FF2B5EF4-FFF2-40B4-BE49-F238E27FC236}">
                  <a16:creationId xmlns:a16="http://schemas.microsoft.com/office/drawing/2014/main" id="{476C7878-F7DC-C350-0306-7D7CB1255C61}"/>
                </a:ext>
              </a:extLst>
            </p:cNvPr>
            <p:cNvSpPr/>
            <p:nvPr/>
          </p:nvSpPr>
          <p:spPr>
            <a:xfrm>
              <a:off x="1928100" y="1132775"/>
              <a:ext cx="11350" cy="16250"/>
            </a:xfrm>
            <a:custGeom>
              <a:avLst/>
              <a:gdLst/>
              <a:ahLst/>
              <a:cxnLst/>
              <a:rect l="l" t="t" r="r" b="b"/>
              <a:pathLst>
                <a:path w="454" h="650" extrusionOk="0">
                  <a:moveTo>
                    <a:pt x="331" y="0"/>
                  </a:moveTo>
                  <a:cubicBezTo>
                    <a:pt x="159" y="0"/>
                    <a:pt x="49" y="25"/>
                    <a:pt x="73" y="160"/>
                  </a:cubicBezTo>
                  <a:cubicBezTo>
                    <a:pt x="110" y="356"/>
                    <a:pt x="233" y="539"/>
                    <a:pt x="416" y="649"/>
                  </a:cubicBezTo>
                  <a:cubicBezTo>
                    <a:pt x="453" y="380"/>
                    <a:pt x="0" y="294"/>
                    <a:pt x="33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831;p41">
              <a:extLst>
                <a:ext uri="{FF2B5EF4-FFF2-40B4-BE49-F238E27FC236}">
                  <a16:creationId xmlns:a16="http://schemas.microsoft.com/office/drawing/2014/main" id="{0E5E6340-BC76-74EE-EF00-8DBDC85FDB76}"/>
                </a:ext>
              </a:extLst>
            </p:cNvPr>
            <p:cNvSpPr/>
            <p:nvPr/>
          </p:nvSpPr>
          <p:spPr>
            <a:xfrm>
              <a:off x="1444750" y="1061150"/>
              <a:ext cx="19325" cy="8350"/>
            </a:xfrm>
            <a:custGeom>
              <a:avLst/>
              <a:gdLst/>
              <a:ahLst/>
              <a:cxnLst/>
              <a:rect l="l" t="t" r="r" b="b"/>
              <a:pathLst>
                <a:path w="773" h="334" extrusionOk="0">
                  <a:moveTo>
                    <a:pt x="1" y="0"/>
                  </a:moveTo>
                  <a:cubicBezTo>
                    <a:pt x="57" y="217"/>
                    <a:pt x="233" y="333"/>
                    <a:pt x="438" y="333"/>
                  </a:cubicBezTo>
                  <a:cubicBezTo>
                    <a:pt x="546" y="333"/>
                    <a:pt x="662" y="301"/>
                    <a:pt x="772" y="233"/>
                  </a:cubicBezTo>
                  <a:cubicBezTo>
                    <a:pt x="478" y="233"/>
                    <a:pt x="233" y="22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832;p41">
              <a:extLst>
                <a:ext uri="{FF2B5EF4-FFF2-40B4-BE49-F238E27FC236}">
                  <a16:creationId xmlns:a16="http://schemas.microsoft.com/office/drawing/2014/main" id="{DDACC29F-1405-F876-A9F4-2047D0D05799}"/>
                </a:ext>
              </a:extLst>
            </p:cNvPr>
            <p:cNvSpPr/>
            <p:nvPr/>
          </p:nvSpPr>
          <p:spPr>
            <a:xfrm>
              <a:off x="1425175" y="1047075"/>
              <a:ext cx="15325" cy="16225"/>
            </a:xfrm>
            <a:custGeom>
              <a:avLst/>
              <a:gdLst/>
              <a:ahLst/>
              <a:cxnLst/>
              <a:rect l="l" t="t" r="r" b="b"/>
              <a:pathLst>
                <a:path w="613" h="649" extrusionOk="0">
                  <a:moveTo>
                    <a:pt x="74" y="0"/>
                  </a:moveTo>
                  <a:cubicBezTo>
                    <a:pt x="0" y="147"/>
                    <a:pt x="86" y="196"/>
                    <a:pt x="147" y="245"/>
                  </a:cubicBezTo>
                  <a:cubicBezTo>
                    <a:pt x="270" y="319"/>
                    <a:pt x="380" y="441"/>
                    <a:pt x="441" y="563"/>
                  </a:cubicBezTo>
                  <a:cubicBezTo>
                    <a:pt x="451" y="602"/>
                    <a:pt x="475" y="648"/>
                    <a:pt x="515" y="648"/>
                  </a:cubicBezTo>
                  <a:cubicBezTo>
                    <a:pt x="526" y="648"/>
                    <a:pt x="538" y="645"/>
                    <a:pt x="551" y="637"/>
                  </a:cubicBezTo>
                  <a:cubicBezTo>
                    <a:pt x="612" y="600"/>
                    <a:pt x="563" y="539"/>
                    <a:pt x="551" y="502"/>
                  </a:cubicBezTo>
                  <a:cubicBezTo>
                    <a:pt x="465" y="282"/>
                    <a:pt x="245" y="184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33;p41">
              <a:extLst>
                <a:ext uri="{FF2B5EF4-FFF2-40B4-BE49-F238E27FC236}">
                  <a16:creationId xmlns:a16="http://schemas.microsoft.com/office/drawing/2014/main" id="{DF320019-C4F9-A4BC-EE8E-702213B2772E}"/>
                </a:ext>
              </a:extLst>
            </p:cNvPr>
            <p:cNvSpPr/>
            <p:nvPr/>
          </p:nvSpPr>
          <p:spPr>
            <a:xfrm>
              <a:off x="1364250" y="949425"/>
              <a:ext cx="35525" cy="31850"/>
            </a:xfrm>
            <a:custGeom>
              <a:avLst/>
              <a:gdLst/>
              <a:ahLst/>
              <a:cxnLst/>
              <a:rect l="l" t="t" r="r" b="b"/>
              <a:pathLst>
                <a:path w="1421" h="1274" extrusionOk="0">
                  <a:moveTo>
                    <a:pt x="307" y="0"/>
                  </a:moveTo>
                  <a:lnTo>
                    <a:pt x="307" y="0"/>
                  </a:lnTo>
                  <a:cubicBezTo>
                    <a:pt x="245" y="147"/>
                    <a:pt x="368" y="208"/>
                    <a:pt x="380" y="306"/>
                  </a:cubicBezTo>
                  <a:lnTo>
                    <a:pt x="331" y="343"/>
                  </a:lnTo>
                  <a:lnTo>
                    <a:pt x="1" y="147"/>
                  </a:lnTo>
                  <a:lnTo>
                    <a:pt x="1" y="147"/>
                  </a:lnTo>
                  <a:cubicBezTo>
                    <a:pt x="62" y="392"/>
                    <a:pt x="258" y="429"/>
                    <a:pt x="356" y="564"/>
                  </a:cubicBezTo>
                  <a:cubicBezTo>
                    <a:pt x="490" y="698"/>
                    <a:pt x="674" y="772"/>
                    <a:pt x="760" y="968"/>
                  </a:cubicBezTo>
                  <a:cubicBezTo>
                    <a:pt x="770" y="987"/>
                    <a:pt x="804" y="1023"/>
                    <a:pt x="829" y="1023"/>
                  </a:cubicBezTo>
                  <a:cubicBezTo>
                    <a:pt x="835" y="1023"/>
                    <a:pt x="841" y="1021"/>
                    <a:pt x="845" y="1017"/>
                  </a:cubicBezTo>
                  <a:cubicBezTo>
                    <a:pt x="870" y="1004"/>
                    <a:pt x="870" y="943"/>
                    <a:pt x="870" y="906"/>
                  </a:cubicBezTo>
                  <a:lnTo>
                    <a:pt x="919" y="845"/>
                  </a:lnTo>
                  <a:lnTo>
                    <a:pt x="1164" y="1041"/>
                  </a:lnTo>
                  <a:cubicBezTo>
                    <a:pt x="1176" y="1151"/>
                    <a:pt x="1274" y="1200"/>
                    <a:pt x="1347" y="1274"/>
                  </a:cubicBezTo>
                  <a:cubicBezTo>
                    <a:pt x="1421" y="1115"/>
                    <a:pt x="1274" y="1066"/>
                    <a:pt x="1225" y="968"/>
                  </a:cubicBezTo>
                  <a:cubicBezTo>
                    <a:pt x="1090" y="870"/>
                    <a:pt x="980" y="735"/>
                    <a:pt x="882" y="600"/>
                  </a:cubicBezTo>
                  <a:cubicBezTo>
                    <a:pt x="882" y="539"/>
                    <a:pt x="833" y="539"/>
                    <a:pt x="796" y="527"/>
                  </a:cubicBezTo>
                  <a:cubicBezTo>
                    <a:pt x="772" y="453"/>
                    <a:pt x="674" y="478"/>
                    <a:pt x="637" y="417"/>
                  </a:cubicBezTo>
                  <a:lnTo>
                    <a:pt x="588" y="35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34;p41">
              <a:extLst>
                <a:ext uri="{FF2B5EF4-FFF2-40B4-BE49-F238E27FC236}">
                  <a16:creationId xmlns:a16="http://schemas.microsoft.com/office/drawing/2014/main" id="{EC11BB7B-E4D6-5638-C647-AFC5C9AFA8CD}"/>
                </a:ext>
              </a:extLst>
            </p:cNvPr>
            <p:cNvSpPr/>
            <p:nvPr/>
          </p:nvSpPr>
          <p:spPr>
            <a:xfrm>
              <a:off x="1352000" y="896100"/>
              <a:ext cx="12575" cy="9775"/>
            </a:xfrm>
            <a:custGeom>
              <a:avLst/>
              <a:gdLst/>
              <a:ahLst/>
              <a:cxnLst/>
              <a:rect l="l" t="t" r="r" b="b"/>
              <a:pathLst>
                <a:path w="503" h="391" extrusionOk="0">
                  <a:moveTo>
                    <a:pt x="403" y="0"/>
                  </a:moveTo>
                  <a:cubicBezTo>
                    <a:pt x="372" y="0"/>
                    <a:pt x="346" y="29"/>
                    <a:pt x="319" y="64"/>
                  </a:cubicBezTo>
                  <a:cubicBezTo>
                    <a:pt x="233" y="162"/>
                    <a:pt x="148" y="248"/>
                    <a:pt x="1" y="382"/>
                  </a:cubicBezTo>
                  <a:cubicBezTo>
                    <a:pt x="31" y="388"/>
                    <a:pt x="61" y="391"/>
                    <a:pt x="90" y="391"/>
                  </a:cubicBezTo>
                  <a:cubicBezTo>
                    <a:pt x="254" y="391"/>
                    <a:pt x="406" y="306"/>
                    <a:pt x="478" y="150"/>
                  </a:cubicBezTo>
                  <a:cubicBezTo>
                    <a:pt x="503" y="113"/>
                    <a:pt x="491" y="52"/>
                    <a:pt x="442" y="15"/>
                  </a:cubicBezTo>
                  <a:cubicBezTo>
                    <a:pt x="428" y="5"/>
                    <a:pt x="415" y="0"/>
                    <a:pt x="4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35;p41">
              <a:extLst>
                <a:ext uri="{FF2B5EF4-FFF2-40B4-BE49-F238E27FC236}">
                  <a16:creationId xmlns:a16="http://schemas.microsoft.com/office/drawing/2014/main" id="{88B61616-9E73-3FA7-714F-ABFD239864AD}"/>
                </a:ext>
              </a:extLst>
            </p:cNvPr>
            <p:cNvSpPr/>
            <p:nvPr/>
          </p:nvSpPr>
          <p:spPr>
            <a:xfrm>
              <a:off x="1638200" y="1194300"/>
              <a:ext cx="18400" cy="6775"/>
            </a:xfrm>
            <a:custGeom>
              <a:avLst/>
              <a:gdLst/>
              <a:ahLst/>
              <a:cxnLst/>
              <a:rect l="l" t="t" r="r" b="b"/>
              <a:pathLst>
                <a:path w="736" h="271" extrusionOk="0">
                  <a:moveTo>
                    <a:pt x="736" y="1"/>
                  </a:moveTo>
                  <a:lnTo>
                    <a:pt x="736" y="1"/>
                  </a:lnTo>
                  <a:cubicBezTo>
                    <a:pt x="491" y="98"/>
                    <a:pt x="246" y="172"/>
                    <a:pt x="1" y="233"/>
                  </a:cubicBezTo>
                  <a:cubicBezTo>
                    <a:pt x="71" y="259"/>
                    <a:pt x="144" y="271"/>
                    <a:pt x="216" y="271"/>
                  </a:cubicBezTo>
                  <a:cubicBezTo>
                    <a:pt x="420" y="271"/>
                    <a:pt x="618" y="173"/>
                    <a:pt x="7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36;p41">
              <a:extLst>
                <a:ext uri="{FF2B5EF4-FFF2-40B4-BE49-F238E27FC236}">
                  <a16:creationId xmlns:a16="http://schemas.microsoft.com/office/drawing/2014/main" id="{092872A3-E8B8-F999-4519-4BBC4E4E4579}"/>
                </a:ext>
              </a:extLst>
            </p:cNvPr>
            <p:cNvSpPr/>
            <p:nvPr/>
          </p:nvSpPr>
          <p:spPr>
            <a:xfrm>
              <a:off x="1559250" y="1199500"/>
              <a:ext cx="15000" cy="15325"/>
            </a:xfrm>
            <a:custGeom>
              <a:avLst/>
              <a:gdLst/>
              <a:ahLst/>
              <a:cxnLst/>
              <a:rect l="l" t="t" r="r" b="b"/>
              <a:pathLst>
                <a:path w="600" h="613" extrusionOk="0">
                  <a:moveTo>
                    <a:pt x="0" y="1"/>
                  </a:moveTo>
                  <a:cubicBezTo>
                    <a:pt x="208" y="197"/>
                    <a:pt x="429" y="331"/>
                    <a:pt x="514" y="613"/>
                  </a:cubicBezTo>
                  <a:cubicBezTo>
                    <a:pt x="600" y="343"/>
                    <a:pt x="331" y="37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37;p41">
              <a:extLst>
                <a:ext uri="{FF2B5EF4-FFF2-40B4-BE49-F238E27FC236}">
                  <a16:creationId xmlns:a16="http://schemas.microsoft.com/office/drawing/2014/main" id="{CC7DA5E4-BCA0-3D25-4B98-00F68F02FA06}"/>
                </a:ext>
              </a:extLst>
            </p:cNvPr>
            <p:cNvSpPr/>
            <p:nvPr/>
          </p:nvSpPr>
          <p:spPr>
            <a:xfrm>
              <a:off x="1439850" y="1068800"/>
              <a:ext cx="10450" cy="17475"/>
            </a:xfrm>
            <a:custGeom>
              <a:avLst/>
              <a:gdLst/>
              <a:ahLst/>
              <a:cxnLst/>
              <a:rect l="l" t="t" r="r" b="b"/>
              <a:pathLst>
                <a:path w="418" h="699" extrusionOk="0">
                  <a:moveTo>
                    <a:pt x="1" y="0"/>
                  </a:moveTo>
                  <a:cubicBezTo>
                    <a:pt x="1" y="380"/>
                    <a:pt x="148" y="600"/>
                    <a:pt x="417" y="6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38;p41">
              <a:extLst>
                <a:ext uri="{FF2B5EF4-FFF2-40B4-BE49-F238E27FC236}">
                  <a16:creationId xmlns:a16="http://schemas.microsoft.com/office/drawing/2014/main" id="{B673C9AF-7E07-FEBA-6210-BCEFA4CF944E}"/>
                </a:ext>
              </a:extLst>
            </p:cNvPr>
            <p:cNvSpPr/>
            <p:nvPr/>
          </p:nvSpPr>
          <p:spPr>
            <a:xfrm>
              <a:off x="1450275" y="1086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839;p41">
              <a:extLst>
                <a:ext uri="{FF2B5EF4-FFF2-40B4-BE49-F238E27FC236}">
                  <a16:creationId xmlns:a16="http://schemas.microsoft.com/office/drawing/2014/main" id="{0BF8575C-FC9E-09D5-A815-569996E42E09}"/>
                </a:ext>
              </a:extLst>
            </p:cNvPr>
            <p:cNvSpPr/>
            <p:nvPr/>
          </p:nvSpPr>
          <p:spPr>
            <a:xfrm>
              <a:off x="1514850" y="1028100"/>
              <a:ext cx="18700" cy="9250"/>
            </a:xfrm>
            <a:custGeom>
              <a:avLst/>
              <a:gdLst/>
              <a:ahLst/>
              <a:cxnLst/>
              <a:rect l="l" t="t" r="r" b="b"/>
              <a:pathLst>
                <a:path w="748" h="370" extrusionOk="0">
                  <a:moveTo>
                    <a:pt x="748" y="0"/>
                  </a:moveTo>
                  <a:lnTo>
                    <a:pt x="748" y="0"/>
                  </a:lnTo>
                  <a:cubicBezTo>
                    <a:pt x="539" y="171"/>
                    <a:pt x="282" y="282"/>
                    <a:pt x="1" y="306"/>
                  </a:cubicBezTo>
                  <a:cubicBezTo>
                    <a:pt x="104" y="349"/>
                    <a:pt x="195" y="370"/>
                    <a:pt x="277" y="370"/>
                  </a:cubicBezTo>
                  <a:cubicBezTo>
                    <a:pt x="479" y="370"/>
                    <a:pt x="626" y="244"/>
                    <a:pt x="7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840;p41">
              <a:extLst>
                <a:ext uri="{FF2B5EF4-FFF2-40B4-BE49-F238E27FC236}">
                  <a16:creationId xmlns:a16="http://schemas.microsoft.com/office/drawing/2014/main" id="{25B63689-F277-8A1C-CBFE-83AD2A769C0B}"/>
                </a:ext>
              </a:extLst>
            </p:cNvPr>
            <p:cNvSpPr/>
            <p:nvPr/>
          </p:nvSpPr>
          <p:spPr>
            <a:xfrm>
              <a:off x="1937875" y="1183900"/>
              <a:ext cx="8300" cy="15325"/>
            </a:xfrm>
            <a:custGeom>
              <a:avLst/>
              <a:gdLst/>
              <a:ahLst/>
              <a:cxnLst/>
              <a:rect l="l" t="t" r="r" b="b"/>
              <a:pathLst>
                <a:path w="332" h="613" extrusionOk="0">
                  <a:moveTo>
                    <a:pt x="50" y="0"/>
                  </a:moveTo>
                  <a:lnTo>
                    <a:pt x="50" y="0"/>
                  </a:lnTo>
                  <a:cubicBezTo>
                    <a:pt x="148" y="196"/>
                    <a:pt x="123" y="429"/>
                    <a:pt x="1" y="612"/>
                  </a:cubicBezTo>
                  <a:cubicBezTo>
                    <a:pt x="331" y="441"/>
                    <a:pt x="331" y="306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841;p41">
              <a:extLst>
                <a:ext uri="{FF2B5EF4-FFF2-40B4-BE49-F238E27FC236}">
                  <a16:creationId xmlns:a16="http://schemas.microsoft.com/office/drawing/2014/main" id="{40A72E8D-3C53-3373-B823-B6E10348267A}"/>
                </a:ext>
              </a:extLst>
            </p:cNvPr>
            <p:cNvSpPr/>
            <p:nvPr/>
          </p:nvSpPr>
          <p:spPr>
            <a:xfrm>
              <a:off x="1622000" y="1190925"/>
              <a:ext cx="17450" cy="6700"/>
            </a:xfrm>
            <a:custGeom>
              <a:avLst/>
              <a:gdLst/>
              <a:ahLst/>
              <a:cxnLst/>
              <a:rect l="l" t="t" r="r" b="b"/>
              <a:pathLst>
                <a:path w="698" h="268" extrusionOk="0">
                  <a:moveTo>
                    <a:pt x="698" y="1"/>
                  </a:moveTo>
                  <a:lnTo>
                    <a:pt x="698" y="1"/>
                  </a:lnTo>
                  <a:cubicBezTo>
                    <a:pt x="507" y="86"/>
                    <a:pt x="317" y="179"/>
                    <a:pt x="102" y="179"/>
                  </a:cubicBezTo>
                  <a:cubicBezTo>
                    <a:pt x="69" y="179"/>
                    <a:pt x="35" y="177"/>
                    <a:pt x="0" y="172"/>
                  </a:cubicBezTo>
                  <a:lnTo>
                    <a:pt x="0" y="172"/>
                  </a:lnTo>
                  <a:cubicBezTo>
                    <a:pt x="87" y="236"/>
                    <a:pt x="182" y="268"/>
                    <a:pt x="276" y="268"/>
                  </a:cubicBezTo>
                  <a:cubicBezTo>
                    <a:pt x="434" y="268"/>
                    <a:pt x="590" y="178"/>
                    <a:pt x="6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842;p41">
              <a:extLst>
                <a:ext uri="{FF2B5EF4-FFF2-40B4-BE49-F238E27FC236}">
                  <a16:creationId xmlns:a16="http://schemas.microsoft.com/office/drawing/2014/main" id="{58DE77F4-CFA9-3FF9-A11F-0232C7258660}"/>
                </a:ext>
              </a:extLst>
            </p:cNvPr>
            <p:cNvSpPr/>
            <p:nvPr/>
          </p:nvSpPr>
          <p:spPr>
            <a:xfrm>
              <a:off x="1419725" y="894925"/>
              <a:ext cx="12825" cy="7125"/>
            </a:xfrm>
            <a:custGeom>
              <a:avLst/>
              <a:gdLst/>
              <a:ahLst/>
              <a:cxnLst/>
              <a:rect l="l" t="t" r="r" b="b"/>
              <a:pathLst>
                <a:path w="513" h="285" extrusionOk="0">
                  <a:moveTo>
                    <a:pt x="390" y="1"/>
                  </a:moveTo>
                  <a:cubicBezTo>
                    <a:pt x="267" y="50"/>
                    <a:pt x="83" y="25"/>
                    <a:pt x="22" y="209"/>
                  </a:cubicBezTo>
                  <a:cubicBezTo>
                    <a:pt x="0" y="242"/>
                    <a:pt x="47" y="284"/>
                    <a:pt x="83" y="284"/>
                  </a:cubicBezTo>
                  <a:cubicBezTo>
                    <a:pt x="88" y="284"/>
                    <a:pt x="92" y="284"/>
                    <a:pt x="96" y="283"/>
                  </a:cubicBezTo>
                  <a:cubicBezTo>
                    <a:pt x="230" y="234"/>
                    <a:pt x="402" y="209"/>
                    <a:pt x="488" y="62"/>
                  </a:cubicBezTo>
                  <a:cubicBezTo>
                    <a:pt x="512" y="38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43;p41">
              <a:extLst>
                <a:ext uri="{FF2B5EF4-FFF2-40B4-BE49-F238E27FC236}">
                  <a16:creationId xmlns:a16="http://schemas.microsoft.com/office/drawing/2014/main" id="{577306E2-EFFD-1265-184B-E67133007687}"/>
                </a:ext>
              </a:extLst>
            </p:cNvPr>
            <p:cNvSpPr/>
            <p:nvPr/>
          </p:nvSpPr>
          <p:spPr>
            <a:xfrm>
              <a:off x="1460975" y="989175"/>
              <a:ext cx="17775" cy="5275"/>
            </a:xfrm>
            <a:custGeom>
              <a:avLst/>
              <a:gdLst/>
              <a:ahLst/>
              <a:cxnLst/>
              <a:rect l="l" t="t" r="r" b="b"/>
              <a:pathLst>
                <a:path w="711" h="211" extrusionOk="0">
                  <a:moveTo>
                    <a:pt x="395" y="0"/>
                  </a:moveTo>
                  <a:cubicBezTo>
                    <a:pt x="291" y="0"/>
                    <a:pt x="164" y="43"/>
                    <a:pt x="1" y="124"/>
                  </a:cubicBezTo>
                  <a:cubicBezTo>
                    <a:pt x="67" y="151"/>
                    <a:pt x="132" y="159"/>
                    <a:pt x="197" y="159"/>
                  </a:cubicBezTo>
                  <a:cubicBezTo>
                    <a:pt x="286" y="159"/>
                    <a:pt x="374" y="144"/>
                    <a:pt x="461" y="144"/>
                  </a:cubicBezTo>
                  <a:cubicBezTo>
                    <a:pt x="544" y="144"/>
                    <a:pt x="628" y="158"/>
                    <a:pt x="711" y="210"/>
                  </a:cubicBezTo>
                  <a:cubicBezTo>
                    <a:pt x="622" y="67"/>
                    <a:pt x="526" y="0"/>
                    <a:pt x="39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44;p41">
              <a:extLst>
                <a:ext uri="{FF2B5EF4-FFF2-40B4-BE49-F238E27FC236}">
                  <a16:creationId xmlns:a16="http://schemas.microsoft.com/office/drawing/2014/main" id="{820DB76F-8D23-7FEA-20F4-910269CCE44F}"/>
                </a:ext>
              </a:extLst>
            </p:cNvPr>
            <p:cNvSpPr/>
            <p:nvPr/>
          </p:nvSpPr>
          <p:spPr>
            <a:xfrm>
              <a:off x="1412300" y="980525"/>
              <a:ext cx="14425" cy="5275"/>
            </a:xfrm>
            <a:custGeom>
              <a:avLst/>
              <a:gdLst/>
              <a:ahLst/>
              <a:cxnLst/>
              <a:rect l="l" t="t" r="r" b="b"/>
              <a:pathLst>
                <a:path w="577" h="211" extrusionOk="0">
                  <a:moveTo>
                    <a:pt x="352" y="0"/>
                  </a:moveTo>
                  <a:cubicBezTo>
                    <a:pt x="250" y="0"/>
                    <a:pt x="148" y="47"/>
                    <a:pt x="50" y="54"/>
                  </a:cubicBezTo>
                  <a:cubicBezTo>
                    <a:pt x="1" y="66"/>
                    <a:pt x="1" y="103"/>
                    <a:pt x="13" y="140"/>
                  </a:cubicBezTo>
                  <a:cubicBezTo>
                    <a:pt x="31" y="185"/>
                    <a:pt x="76" y="211"/>
                    <a:pt x="118" y="211"/>
                  </a:cubicBezTo>
                  <a:cubicBezTo>
                    <a:pt x="133" y="211"/>
                    <a:pt x="147" y="207"/>
                    <a:pt x="160" y="201"/>
                  </a:cubicBezTo>
                  <a:cubicBezTo>
                    <a:pt x="253" y="136"/>
                    <a:pt x="360" y="106"/>
                    <a:pt x="470" y="106"/>
                  </a:cubicBezTo>
                  <a:cubicBezTo>
                    <a:pt x="505" y="106"/>
                    <a:pt x="541" y="109"/>
                    <a:pt x="576" y="115"/>
                  </a:cubicBezTo>
                  <a:cubicBezTo>
                    <a:pt x="503" y="26"/>
                    <a:pt x="428" y="0"/>
                    <a:pt x="35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45;p41">
              <a:extLst>
                <a:ext uri="{FF2B5EF4-FFF2-40B4-BE49-F238E27FC236}">
                  <a16:creationId xmlns:a16="http://schemas.microsoft.com/office/drawing/2014/main" id="{8B1B922B-1A3B-4D4C-7B71-59115242E1CB}"/>
                </a:ext>
              </a:extLst>
            </p:cNvPr>
            <p:cNvSpPr/>
            <p:nvPr/>
          </p:nvSpPr>
          <p:spPr>
            <a:xfrm>
              <a:off x="1635150" y="1044000"/>
              <a:ext cx="7975" cy="15325"/>
            </a:xfrm>
            <a:custGeom>
              <a:avLst/>
              <a:gdLst/>
              <a:ahLst/>
              <a:cxnLst/>
              <a:rect l="l" t="t" r="r" b="b"/>
              <a:pathLst>
                <a:path w="319" h="613" extrusionOk="0">
                  <a:moveTo>
                    <a:pt x="1" y="1"/>
                  </a:moveTo>
                  <a:lnTo>
                    <a:pt x="1" y="1"/>
                  </a:lnTo>
                  <a:cubicBezTo>
                    <a:pt x="160" y="209"/>
                    <a:pt x="123" y="417"/>
                    <a:pt x="74" y="613"/>
                  </a:cubicBezTo>
                  <a:cubicBezTo>
                    <a:pt x="319" y="368"/>
                    <a:pt x="294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46;p41">
              <a:extLst>
                <a:ext uri="{FF2B5EF4-FFF2-40B4-BE49-F238E27FC236}">
                  <a16:creationId xmlns:a16="http://schemas.microsoft.com/office/drawing/2014/main" id="{457E557D-E57C-B391-63B3-857EF2E9F8BF}"/>
                </a:ext>
              </a:extLst>
            </p:cNvPr>
            <p:cNvSpPr/>
            <p:nvPr/>
          </p:nvSpPr>
          <p:spPr>
            <a:xfrm>
              <a:off x="1371300" y="931050"/>
              <a:ext cx="10525" cy="6800"/>
            </a:xfrm>
            <a:custGeom>
              <a:avLst/>
              <a:gdLst/>
              <a:ahLst/>
              <a:cxnLst/>
              <a:rect l="l" t="t" r="r" b="b"/>
              <a:pathLst>
                <a:path w="421" h="272" extrusionOk="0">
                  <a:moveTo>
                    <a:pt x="77" y="0"/>
                  </a:moveTo>
                  <a:cubicBezTo>
                    <a:pt x="45" y="0"/>
                    <a:pt x="19" y="40"/>
                    <a:pt x="0" y="86"/>
                  </a:cubicBezTo>
                  <a:cubicBezTo>
                    <a:pt x="25" y="221"/>
                    <a:pt x="159" y="221"/>
                    <a:pt x="257" y="258"/>
                  </a:cubicBezTo>
                  <a:cubicBezTo>
                    <a:pt x="278" y="266"/>
                    <a:pt x="304" y="271"/>
                    <a:pt x="328" y="271"/>
                  </a:cubicBezTo>
                  <a:cubicBezTo>
                    <a:pt x="377" y="271"/>
                    <a:pt x="421" y="250"/>
                    <a:pt x="404" y="184"/>
                  </a:cubicBezTo>
                  <a:cubicBezTo>
                    <a:pt x="380" y="37"/>
                    <a:pt x="221" y="62"/>
                    <a:pt x="110" y="13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47;p41">
              <a:extLst>
                <a:ext uri="{FF2B5EF4-FFF2-40B4-BE49-F238E27FC236}">
                  <a16:creationId xmlns:a16="http://schemas.microsoft.com/office/drawing/2014/main" id="{A1ECEAD2-C06C-082B-8354-4338BD98950E}"/>
                </a:ext>
              </a:extLst>
            </p:cNvPr>
            <p:cNvSpPr/>
            <p:nvPr/>
          </p:nvSpPr>
          <p:spPr>
            <a:xfrm>
              <a:off x="1363375" y="938575"/>
              <a:ext cx="9175" cy="6575"/>
            </a:xfrm>
            <a:custGeom>
              <a:avLst/>
              <a:gdLst/>
              <a:ahLst/>
              <a:cxnLst/>
              <a:rect l="l" t="t" r="r" b="b"/>
              <a:pathLst>
                <a:path w="367" h="263" extrusionOk="0">
                  <a:moveTo>
                    <a:pt x="155" y="0"/>
                  </a:moveTo>
                  <a:cubicBezTo>
                    <a:pt x="82" y="0"/>
                    <a:pt x="11" y="55"/>
                    <a:pt x="11" y="128"/>
                  </a:cubicBezTo>
                  <a:cubicBezTo>
                    <a:pt x="0" y="214"/>
                    <a:pt x="56" y="253"/>
                    <a:pt x="119" y="253"/>
                  </a:cubicBezTo>
                  <a:cubicBezTo>
                    <a:pt x="128" y="253"/>
                    <a:pt x="137" y="252"/>
                    <a:pt x="146" y="251"/>
                  </a:cubicBezTo>
                  <a:cubicBezTo>
                    <a:pt x="232" y="238"/>
                    <a:pt x="342" y="263"/>
                    <a:pt x="354" y="128"/>
                  </a:cubicBezTo>
                  <a:cubicBezTo>
                    <a:pt x="366" y="30"/>
                    <a:pt x="268" y="18"/>
                    <a:pt x="195" y="6"/>
                  </a:cubicBezTo>
                  <a:cubicBezTo>
                    <a:pt x="182" y="2"/>
                    <a:pt x="169" y="0"/>
                    <a:pt x="15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48;p41">
              <a:extLst>
                <a:ext uri="{FF2B5EF4-FFF2-40B4-BE49-F238E27FC236}">
                  <a16:creationId xmlns:a16="http://schemas.microsoft.com/office/drawing/2014/main" id="{B8161CF7-60BB-3E13-21E8-9A815E5B24EF}"/>
                </a:ext>
              </a:extLst>
            </p:cNvPr>
            <p:cNvSpPr/>
            <p:nvPr/>
          </p:nvSpPr>
          <p:spPr>
            <a:xfrm>
              <a:off x="1931750" y="1158175"/>
              <a:ext cx="8000" cy="15950"/>
            </a:xfrm>
            <a:custGeom>
              <a:avLst/>
              <a:gdLst/>
              <a:ahLst/>
              <a:cxnLst/>
              <a:rect l="l" t="t" r="r" b="b"/>
              <a:pathLst>
                <a:path w="320" h="638" extrusionOk="0">
                  <a:moveTo>
                    <a:pt x="136" y="1"/>
                  </a:moveTo>
                  <a:cubicBezTo>
                    <a:pt x="185" y="184"/>
                    <a:pt x="1" y="282"/>
                    <a:pt x="50" y="441"/>
                  </a:cubicBezTo>
                  <a:cubicBezTo>
                    <a:pt x="74" y="527"/>
                    <a:pt x="148" y="601"/>
                    <a:pt x="246" y="637"/>
                  </a:cubicBezTo>
                  <a:cubicBezTo>
                    <a:pt x="319" y="515"/>
                    <a:pt x="136" y="429"/>
                    <a:pt x="197" y="331"/>
                  </a:cubicBezTo>
                  <a:cubicBezTo>
                    <a:pt x="270" y="233"/>
                    <a:pt x="270" y="123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49;p41">
              <a:extLst>
                <a:ext uri="{FF2B5EF4-FFF2-40B4-BE49-F238E27FC236}">
                  <a16:creationId xmlns:a16="http://schemas.microsoft.com/office/drawing/2014/main" id="{355A7484-BC73-E9AE-374D-50C49043064D}"/>
                </a:ext>
              </a:extLst>
            </p:cNvPr>
            <p:cNvSpPr/>
            <p:nvPr/>
          </p:nvSpPr>
          <p:spPr>
            <a:xfrm>
              <a:off x="1424850" y="1133700"/>
              <a:ext cx="5250" cy="13525"/>
            </a:xfrm>
            <a:custGeom>
              <a:avLst/>
              <a:gdLst/>
              <a:ahLst/>
              <a:cxnLst/>
              <a:rect l="l" t="t" r="r" b="b"/>
              <a:pathLst>
                <a:path w="210" h="541" extrusionOk="0">
                  <a:moveTo>
                    <a:pt x="148" y="0"/>
                  </a:moveTo>
                  <a:cubicBezTo>
                    <a:pt x="50" y="135"/>
                    <a:pt x="1" y="294"/>
                    <a:pt x="13" y="453"/>
                  </a:cubicBezTo>
                  <a:cubicBezTo>
                    <a:pt x="13" y="502"/>
                    <a:pt x="50" y="539"/>
                    <a:pt x="99" y="539"/>
                  </a:cubicBezTo>
                  <a:cubicBezTo>
                    <a:pt x="103" y="540"/>
                    <a:pt x="107" y="541"/>
                    <a:pt x="111" y="541"/>
                  </a:cubicBezTo>
                  <a:cubicBezTo>
                    <a:pt x="148" y="541"/>
                    <a:pt x="148" y="487"/>
                    <a:pt x="148" y="453"/>
                  </a:cubicBezTo>
                  <a:cubicBezTo>
                    <a:pt x="148" y="319"/>
                    <a:pt x="209" y="184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50;p41">
              <a:extLst>
                <a:ext uri="{FF2B5EF4-FFF2-40B4-BE49-F238E27FC236}">
                  <a16:creationId xmlns:a16="http://schemas.microsoft.com/office/drawing/2014/main" id="{2F6071A3-23D7-CE70-4DE8-1E4A5710D111}"/>
                </a:ext>
              </a:extLst>
            </p:cNvPr>
            <p:cNvSpPr/>
            <p:nvPr/>
          </p:nvSpPr>
          <p:spPr>
            <a:xfrm>
              <a:off x="1944000" y="1196750"/>
              <a:ext cx="8000" cy="11450"/>
            </a:xfrm>
            <a:custGeom>
              <a:avLst/>
              <a:gdLst/>
              <a:ahLst/>
              <a:cxnLst/>
              <a:rect l="l" t="t" r="r" b="b"/>
              <a:pathLst>
                <a:path w="320" h="458" extrusionOk="0">
                  <a:moveTo>
                    <a:pt x="209" y="0"/>
                  </a:moveTo>
                  <a:cubicBezTo>
                    <a:pt x="99" y="123"/>
                    <a:pt x="197" y="307"/>
                    <a:pt x="37" y="356"/>
                  </a:cubicBezTo>
                  <a:cubicBezTo>
                    <a:pt x="1" y="368"/>
                    <a:pt x="37" y="417"/>
                    <a:pt x="62" y="441"/>
                  </a:cubicBezTo>
                  <a:cubicBezTo>
                    <a:pt x="82" y="451"/>
                    <a:pt x="105" y="457"/>
                    <a:pt x="126" y="457"/>
                  </a:cubicBezTo>
                  <a:cubicBezTo>
                    <a:pt x="157" y="457"/>
                    <a:pt x="187" y="445"/>
                    <a:pt x="209" y="417"/>
                  </a:cubicBezTo>
                  <a:cubicBezTo>
                    <a:pt x="319" y="294"/>
                    <a:pt x="307" y="160"/>
                    <a:pt x="2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51;p41">
              <a:extLst>
                <a:ext uri="{FF2B5EF4-FFF2-40B4-BE49-F238E27FC236}">
                  <a16:creationId xmlns:a16="http://schemas.microsoft.com/office/drawing/2014/main" id="{FA876118-65CA-4DFF-E2FD-12B43980652A}"/>
                </a:ext>
              </a:extLst>
            </p:cNvPr>
            <p:cNvSpPr/>
            <p:nvPr/>
          </p:nvSpPr>
          <p:spPr>
            <a:xfrm>
              <a:off x="1381400" y="978200"/>
              <a:ext cx="9200" cy="14400"/>
            </a:xfrm>
            <a:custGeom>
              <a:avLst/>
              <a:gdLst/>
              <a:ahLst/>
              <a:cxnLst/>
              <a:rect l="l" t="t" r="r" b="b"/>
              <a:pathLst>
                <a:path w="368" h="576" extrusionOk="0">
                  <a:moveTo>
                    <a:pt x="147" y="0"/>
                  </a:moveTo>
                  <a:cubicBezTo>
                    <a:pt x="233" y="172"/>
                    <a:pt x="0" y="404"/>
                    <a:pt x="331" y="576"/>
                  </a:cubicBezTo>
                  <a:cubicBezTo>
                    <a:pt x="208" y="355"/>
                    <a:pt x="368" y="13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52;p41">
              <a:extLst>
                <a:ext uri="{FF2B5EF4-FFF2-40B4-BE49-F238E27FC236}">
                  <a16:creationId xmlns:a16="http://schemas.microsoft.com/office/drawing/2014/main" id="{EB86B89A-FD69-03A1-00A5-E7B6BC922C93}"/>
                </a:ext>
              </a:extLst>
            </p:cNvPr>
            <p:cNvSpPr/>
            <p:nvPr/>
          </p:nvSpPr>
          <p:spPr>
            <a:xfrm>
              <a:off x="1947075" y="1167175"/>
              <a:ext cx="9800" cy="10625"/>
            </a:xfrm>
            <a:custGeom>
              <a:avLst/>
              <a:gdLst/>
              <a:ahLst/>
              <a:cxnLst/>
              <a:rect l="l" t="t" r="r" b="b"/>
              <a:pathLst>
                <a:path w="392" h="425" extrusionOk="0">
                  <a:moveTo>
                    <a:pt x="148" y="1"/>
                  </a:moveTo>
                  <a:cubicBezTo>
                    <a:pt x="131" y="1"/>
                    <a:pt x="115" y="6"/>
                    <a:pt x="98" y="20"/>
                  </a:cubicBezTo>
                  <a:cubicBezTo>
                    <a:pt x="0" y="106"/>
                    <a:pt x="135" y="143"/>
                    <a:pt x="172" y="179"/>
                  </a:cubicBezTo>
                  <a:cubicBezTo>
                    <a:pt x="221" y="228"/>
                    <a:pt x="257" y="290"/>
                    <a:pt x="245" y="339"/>
                  </a:cubicBezTo>
                  <a:cubicBezTo>
                    <a:pt x="233" y="388"/>
                    <a:pt x="221" y="424"/>
                    <a:pt x="282" y="424"/>
                  </a:cubicBezTo>
                  <a:cubicBezTo>
                    <a:pt x="355" y="424"/>
                    <a:pt x="367" y="388"/>
                    <a:pt x="380" y="339"/>
                  </a:cubicBezTo>
                  <a:cubicBezTo>
                    <a:pt x="392" y="253"/>
                    <a:pt x="355" y="167"/>
                    <a:pt x="294" y="106"/>
                  </a:cubicBezTo>
                  <a:cubicBezTo>
                    <a:pt x="256" y="68"/>
                    <a:pt x="203" y="1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853;p41">
              <a:extLst>
                <a:ext uri="{FF2B5EF4-FFF2-40B4-BE49-F238E27FC236}">
                  <a16:creationId xmlns:a16="http://schemas.microsoft.com/office/drawing/2014/main" id="{1DEB2140-37AE-0AB4-1314-BA2F26DCC89A}"/>
                </a:ext>
              </a:extLst>
            </p:cNvPr>
            <p:cNvSpPr/>
            <p:nvPr/>
          </p:nvSpPr>
          <p:spPr>
            <a:xfrm>
              <a:off x="1591375" y="1017975"/>
              <a:ext cx="8300" cy="10750"/>
            </a:xfrm>
            <a:custGeom>
              <a:avLst/>
              <a:gdLst/>
              <a:ahLst/>
              <a:cxnLst/>
              <a:rect l="l" t="t" r="r" b="b"/>
              <a:pathLst>
                <a:path w="332" h="430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60"/>
                    <a:pt x="246" y="221"/>
                    <a:pt x="184" y="393"/>
                  </a:cubicBezTo>
                  <a:cubicBezTo>
                    <a:pt x="184" y="393"/>
                    <a:pt x="209" y="430"/>
                    <a:pt x="233" y="430"/>
                  </a:cubicBezTo>
                  <a:cubicBezTo>
                    <a:pt x="282" y="430"/>
                    <a:pt x="331" y="381"/>
                    <a:pt x="319" y="332"/>
                  </a:cubicBezTo>
                  <a:cubicBezTo>
                    <a:pt x="307" y="148"/>
                    <a:pt x="221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854;p41">
              <a:extLst>
                <a:ext uri="{FF2B5EF4-FFF2-40B4-BE49-F238E27FC236}">
                  <a16:creationId xmlns:a16="http://schemas.microsoft.com/office/drawing/2014/main" id="{0172F35A-D9C6-91DD-145A-230E7EFC5290}"/>
                </a:ext>
              </a:extLst>
            </p:cNvPr>
            <p:cNvSpPr/>
            <p:nvPr/>
          </p:nvSpPr>
          <p:spPr>
            <a:xfrm>
              <a:off x="1539650" y="996225"/>
              <a:ext cx="6750" cy="7400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188" y="0"/>
                  </a:moveTo>
                  <a:cubicBezTo>
                    <a:pt x="183" y="0"/>
                    <a:pt x="177" y="1"/>
                    <a:pt x="172" y="2"/>
                  </a:cubicBezTo>
                  <a:cubicBezTo>
                    <a:pt x="98" y="2"/>
                    <a:pt x="98" y="136"/>
                    <a:pt x="0" y="136"/>
                  </a:cubicBezTo>
                  <a:cubicBezTo>
                    <a:pt x="25" y="247"/>
                    <a:pt x="74" y="296"/>
                    <a:pt x="147" y="296"/>
                  </a:cubicBezTo>
                  <a:cubicBezTo>
                    <a:pt x="233" y="296"/>
                    <a:pt x="270" y="222"/>
                    <a:pt x="270" y="149"/>
                  </a:cubicBezTo>
                  <a:cubicBezTo>
                    <a:pt x="270" y="80"/>
                    <a:pt x="259" y="0"/>
                    <a:pt x="1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855;p41">
              <a:extLst>
                <a:ext uri="{FF2B5EF4-FFF2-40B4-BE49-F238E27FC236}">
                  <a16:creationId xmlns:a16="http://schemas.microsoft.com/office/drawing/2014/main" id="{C9E6E75C-4F5E-0495-2DDC-C38DBF1BD1EE}"/>
                </a:ext>
              </a:extLst>
            </p:cNvPr>
            <p:cNvSpPr/>
            <p:nvPr/>
          </p:nvSpPr>
          <p:spPr>
            <a:xfrm>
              <a:off x="1780550" y="1160625"/>
              <a:ext cx="8600" cy="8650"/>
            </a:xfrm>
            <a:custGeom>
              <a:avLst/>
              <a:gdLst/>
              <a:ahLst/>
              <a:cxnLst/>
              <a:rect l="l" t="t" r="r" b="b"/>
              <a:pathLst>
                <a:path w="344" h="346" extrusionOk="0">
                  <a:moveTo>
                    <a:pt x="218" y="1"/>
                  </a:moveTo>
                  <a:cubicBezTo>
                    <a:pt x="193" y="1"/>
                    <a:pt x="172" y="13"/>
                    <a:pt x="160" y="37"/>
                  </a:cubicBezTo>
                  <a:cubicBezTo>
                    <a:pt x="123" y="123"/>
                    <a:pt x="221" y="258"/>
                    <a:pt x="0" y="258"/>
                  </a:cubicBezTo>
                  <a:cubicBezTo>
                    <a:pt x="62" y="307"/>
                    <a:pt x="74" y="343"/>
                    <a:pt x="111" y="343"/>
                  </a:cubicBezTo>
                  <a:cubicBezTo>
                    <a:pt x="120" y="345"/>
                    <a:pt x="129" y="346"/>
                    <a:pt x="139" y="346"/>
                  </a:cubicBezTo>
                  <a:cubicBezTo>
                    <a:pt x="202" y="346"/>
                    <a:pt x="262" y="310"/>
                    <a:pt x="294" y="246"/>
                  </a:cubicBezTo>
                  <a:cubicBezTo>
                    <a:pt x="343" y="184"/>
                    <a:pt x="343" y="99"/>
                    <a:pt x="294" y="37"/>
                  </a:cubicBezTo>
                  <a:cubicBezTo>
                    <a:pt x="270" y="13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856;p41">
              <a:extLst>
                <a:ext uri="{FF2B5EF4-FFF2-40B4-BE49-F238E27FC236}">
                  <a16:creationId xmlns:a16="http://schemas.microsoft.com/office/drawing/2014/main" id="{3FDEDF33-FDF9-D4DB-61CF-6BC285EB5DE9}"/>
                </a:ext>
              </a:extLst>
            </p:cNvPr>
            <p:cNvSpPr/>
            <p:nvPr/>
          </p:nvSpPr>
          <p:spPr>
            <a:xfrm>
              <a:off x="1599025" y="1040525"/>
              <a:ext cx="5550" cy="9475"/>
            </a:xfrm>
            <a:custGeom>
              <a:avLst/>
              <a:gdLst/>
              <a:ahLst/>
              <a:cxnLst/>
              <a:rect l="l" t="t" r="r" b="b"/>
              <a:pathLst>
                <a:path w="222" h="379" extrusionOk="0">
                  <a:moveTo>
                    <a:pt x="45" y="1"/>
                  </a:moveTo>
                  <a:cubicBezTo>
                    <a:pt x="31" y="1"/>
                    <a:pt x="17" y="2"/>
                    <a:pt x="1" y="5"/>
                  </a:cubicBezTo>
                  <a:cubicBezTo>
                    <a:pt x="1" y="103"/>
                    <a:pt x="148" y="201"/>
                    <a:pt x="1" y="299"/>
                  </a:cubicBezTo>
                  <a:cubicBezTo>
                    <a:pt x="1" y="299"/>
                    <a:pt x="1" y="348"/>
                    <a:pt x="13" y="360"/>
                  </a:cubicBezTo>
                  <a:cubicBezTo>
                    <a:pt x="31" y="372"/>
                    <a:pt x="53" y="378"/>
                    <a:pt x="74" y="378"/>
                  </a:cubicBezTo>
                  <a:cubicBezTo>
                    <a:pt x="96" y="378"/>
                    <a:pt x="117" y="372"/>
                    <a:pt x="135" y="360"/>
                  </a:cubicBezTo>
                  <a:cubicBezTo>
                    <a:pt x="197" y="311"/>
                    <a:pt x="221" y="238"/>
                    <a:pt x="209" y="152"/>
                  </a:cubicBezTo>
                  <a:cubicBezTo>
                    <a:pt x="176" y="76"/>
                    <a:pt x="144" y="1"/>
                    <a:pt x="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857;p41">
              <a:extLst>
                <a:ext uri="{FF2B5EF4-FFF2-40B4-BE49-F238E27FC236}">
                  <a16:creationId xmlns:a16="http://schemas.microsoft.com/office/drawing/2014/main" id="{690FF0A7-5020-A6AE-EA57-0FA2BCC2BE56}"/>
                </a:ext>
              </a:extLst>
            </p:cNvPr>
            <p:cNvSpPr/>
            <p:nvPr/>
          </p:nvSpPr>
          <p:spPr>
            <a:xfrm>
              <a:off x="1898100" y="1211450"/>
              <a:ext cx="9200" cy="11650"/>
            </a:xfrm>
            <a:custGeom>
              <a:avLst/>
              <a:gdLst/>
              <a:ahLst/>
              <a:cxnLst/>
              <a:rect l="l" t="t" r="r" b="b"/>
              <a:pathLst>
                <a:path w="368" h="466" extrusionOk="0">
                  <a:moveTo>
                    <a:pt x="257" y="0"/>
                  </a:moveTo>
                  <a:lnTo>
                    <a:pt x="257" y="0"/>
                  </a:lnTo>
                  <a:cubicBezTo>
                    <a:pt x="208" y="208"/>
                    <a:pt x="208" y="367"/>
                    <a:pt x="0" y="367"/>
                  </a:cubicBezTo>
                  <a:cubicBezTo>
                    <a:pt x="39" y="439"/>
                    <a:pt x="82" y="466"/>
                    <a:pt x="124" y="466"/>
                  </a:cubicBezTo>
                  <a:cubicBezTo>
                    <a:pt x="161" y="466"/>
                    <a:pt x="198" y="445"/>
                    <a:pt x="233" y="416"/>
                  </a:cubicBezTo>
                  <a:cubicBezTo>
                    <a:pt x="355" y="319"/>
                    <a:pt x="367" y="196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858;p41">
              <a:extLst>
                <a:ext uri="{FF2B5EF4-FFF2-40B4-BE49-F238E27FC236}">
                  <a16:creationId xmlns:a16="http://schemas.microsoft.com/office/drawing/2014/main" id="{41FE7CD1-70B4-C436-8511-5434DDDE0576}"/>
                </a:ext>
              </a:extLst>
            </p:cNvPr>
            <p:cNvSpPr/>
            <p:nvPr/>
          </p:nvSpPr>
          <p:spPr>
            <a:xfrm>
              <a:off x="1558325" y="1124000"/>
              <a:ext cx="11350" cy="5575"/>
            </a:xfrm>
            <a:custGeom>
              <a:avLst/>
              <a:gdLst/>
              <a:ahLst/>
              <a:cxnLst/>
              <a:rect l="l" t="t" r="r" b="b"/>
              <a:pathLst>
                <a:path w="454" h="223" extrusionOk="0">
                  <a:moveTo>
                    <a:pt x="91" y="0"/>
                  </a:moveTo>
                  <a:cubicBezTo>
                    <a:pt x="69" y="0"/>
                    <a:pt x="50" y="15"/>
                    <a:pt x="37" y="58"/>
                  </a:cubicBezTo>
                  <a:cubicBezTo>
                    <a:pt x="0" y="156"/>
                    <a:pt x="123" y="168"/>
                    <a:pt x="184" y="192"/>
                  </a:cubicBezTo>
                  <a:cubicBezTo>
                    <a:pt x="217" y="213"/>
                    <a:pt x="252" y="222"/>
                    <a:pt x="286" y="222"/>
                  </a:cubicBezTo>
                  <a:cubicBezTo>
                    <a:pt x="355" y="222"/>
                    <a:pt x="421" y="184"/>
                    <a:pt x="453" y="119"/>
                  </a:cubicBezTo>
                  <a:cubicBezTo>
                    <a:pt x="355" y="94"/>
                    <a:pt x="282" y="70"/>
                    <a:pt x="221" y="58"/>
                  </a:cubicBezTo>
                  <a:cubicBezTo>
                    <a:pt x="181" y="50"/>
                    <a:pt x="131" y="0"/>
                    <a:pt x="9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859;p41">
              <a:extLst>
                <a:ext uri="{FF2B5EF4-FFF2-40B4-BE49-F238E27FC236}">
                  <a16:creationId xmlns:a16="http://schemas.microsoft.com/office/drawing/2014/main" id="{41AF2FCC-06F7-3C6A-974E-EE75DB99AFD0}"/>
                </a:ext>
              </a:extLst>
            </p:cNvPr>
            <p:cNvSpPr/>
            <p:nvPr/>
          </p:nvSpPr>
          <p:spPr>
            <a:xfrm>
              <a:off x="1905750" y="1148825"/>
              <a:ext cx="7975" cy="7750"/>
            </a:xfrm>
            <a:custGeom>
              <a:avLst/>
              <a:gdLst/>
              <a:ahLst/>
              <a:cxnLst/>
              <a:rect l="l" t="t" r="r" b="b"/>
              <a:pathLst>
                <a:path w="319" h="310" extrusionOk="0">
                  <a:moveTo>
                    <a:pt x="193" y="0"/>
                  </a:moveTo>
                  <a:cubicBezTo>
                    <a:pt x="147" y="0"/>
                    <a:pt x="147" y="67"/>
                    <a:pt x="147" y="105"/>
                  </a:cubicBezTo>
                  <a:cubicBezTo>
                    <a:pt x="135" y="203"/>
                    <a:pt x="12" y="154"/>
                    <a:pt x="0" y="252"/>
                  </a:cubicBezTo>
                  <a:cubicBezTo>
                    <a:pt x="48" y="292"/>
                    <a:pt x="90" y="309"/>
                    <a:pt x="128" y="309"/>
                  </a:cubicBezTo>
                  <a:cubicBezTo>
                    <a:pt x="195" y="309"/>
                    <a:pt x="247" y="253"/>
                    <a:pt x="294" y="167"/>
                  </a:cubicBezTo>
                  <a:cubicBezTo>
                    <a:pt x="319" y="118"/>
                    <a:pt x="294" y="44"/>
                    <a:pt x="245" y="20"/>
                  </a:cubicBezTo>
                  <a:cubicBezTo>
                    <a:pt x="223" y="6"/>
                    <a:pt x="206" y="0"/>
                    <a:pt x="1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860;p41">
              <a:extLst>
                <a:ext uri="{FF2B5EF4-FFF2-40B4-BE49-F238E27FC236}">
                  <a16:creationId xmlns:a16="http://schemas.microsoft.com/office/drawing/2014/main" id="{C8A802B2-17E4-3397-6C3E-3C88FEA53BF2}"/>
                </a:ext>
              </a:extLst>
            </p:cNvPr>
            <p:cNvSpPr/>
            <p:nvPr/>
          </p:nvSpPr>
          <p:spPr>
            <a:xfrm>
              <a:off x="1609750" y="1106750"/>
              <a:ext cx="6450" cy="8950"/>
            </a:xfrm>
            <a:custGeom>
              <a:avLst/>
              <a:gdLst/>
              <a:ahLst/>
              <a:cxnLst/>
              <a:rect l="l" t="t" r="r" b="b"/>
              <a:pathLst>
                <a:path w="258" h="358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123"/>
                    <a:pt x="159" y="123"/>
                    <a:pt x="98" y="221"/>
                  </a:cubicBezTo>
                  <a:cubicBezTo>
                    <a:pt x="61" y="282"/>
                    <a:pt x="37" y="344"/>
                    <a:pt x="110" y="356"/>
                  </a:cubicBezTo>
                  <a:cubicBezTo>
                    <a:pt x="118" y="357"/>
                    <a:pt x="125" y="357"/>
                    <a:pt x="132" y="357"/>
                  </a:cubicBezTo>
                  <a:cubicBezTo>
                    <a:pt x="204" y="357"/>
                    <a:pt x="245" y="300"/>
                    <a:pt x="245" y="233"/>
                  </a:cubicBezTo>
                  <a:cubicBezTo>
                    <a:pt x="257" y="62"/>
                    <a:pt x="172" y="13"/>
                    <a:pt x="1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861;p41">
              <a:extLst>
                <a:ext uri="{FF2B5EF4-FFF2-40B4-BE49-F238E27FC236}">
                  <a16:creationId xmlns:a16="http://schemas.microsoft.com/office/drawing/2014/main" id="{51C4C3D4-CF8D-405C-9CD3-D00C1C1B9A1A}"/>
                </a:ext>
              </a:extLst>
            </p:cNvPr>
            <p:cNvSpPr/>
            <p:nvPr/>
          </p:nvSpPr>
          <p:spPr>
            <a:xfrm>
              <a:off x="1368550" y="894925"/>
              <a:ext cx="6750" cy="8125"/>
            </a:xfrm>
            <a:custGeom>
              <a:avLst/>
              <a:gdLst/>
              <a:ahLst/>
              <a:cxnLst/>
              <a:rect l="l" t="t" r="r" b="b"/>
              <a:pathLst>
                <a:path w="270" h="325" extrusionOk="0">
                  <a:moveTo>
                    <a:pt x="184" y="1"/>
                  </a:moveTo>
                  <a:cubicBezTo>
                    <a:pt x="61" y="13"/>
                    <a:pt x="37" y="123"/>
                    <a:pt x="0" y="221"/>
                  </a:cubicBezTo>
                  <a:cubicBezTo>
                    <a:pt x="11" y="264"/>
                    <a:pt x="21" y="324"/>
                    <a:pt x="63" y="324"/>
                  </a:cubicBezTo>
                  <a:cubicBezTo>
                    <a:pt x="70" y="324"/>
                    <a:pt x="77" y="323"/>
                    <a:pt x="86" y="319"/>
                  </a:cubicBezTo>
                  <a:cubicBezTo>
                    <a:pt x="171" y="295"/>
                    <a:pt x="245" y="209"/>
                    <a:pt x="257" y="111"/>
                  </a:cubicBezTo>
                  <a:cubicBezTo>
                    <a:pt x="269" y="62"/>
                    <a:pt x="245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862;p41">
              <a:extLst>
                <a:ext uri="{FF2B5EF4-FFF2-40B4-BE49-F238E27FC236}">
                  <a16:creationId xmlns:a16="http://schemas.microsoft.com/office/drawing/2014/main" id="{5A5A8B88-04F8-3168-9E02-FBACD2E11CDB}"/>
                </a:ext>
              </a:extLst>
            </p:cNvPr>
            <p:cNvSpPr/>
            <p:nvPr/>
          </p:nvSpPr>
          <p:spPr>
            <a:xfrm>
              <a:off x="1961750" y="1196625"/>
              <a:ext cx="9225" cy="13300"/>
            </a:xfrm>
            <a:custGeom>
              <a:avLst/>
              <a:gdLst/>
              <a:ahLst/>
              <a:cxnLst/>
              <a:rect l="l" t="t" r="r" b="b"/>
              <a:pathLst>
                <a:path w="369" h="532" extrusionOk="0">
                  <a:moveTo>
                    <a:pt x="244" y="1"/>
                  </a:moveTo>
                  <a:cubicBezTo>
                    <a:pt x="240" y="1"/>
                    <a:pt x="237" y="2"/>
                    <a:pt x="233" y="5"/>
                  </a:cubicBezTo>
                  <a:cubicBezTo>
                    <a:pt x="160" y="67"/>
                    <a:pt x="209" y="152"/>
                    <a:pt x="246" y="226"/>
                  </a:cubicBezTo>
                  <a:cubicBezTo>
                    <a:pt x="246" y="385"/>
                    <a:pt x="13" y="373"/>
                    <a:pt x="1" y="532"/>
                  </a:cubicBezTo>
                  <a:cubicBezTo>
                    <a:pt x="319" y="471"/>
                    <a:pt x="368" y="397"/>
                    <a:pt x="307" y="116"/>
                  </a:cubicBezTo>
                  <a:cubicBezTo>
                    <a:pt x="296" y="63"/>
                    <a:pt x="267" y="1"/>
                    <a:pt x="2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63;p41">
              <a:extLst>
                <a:ext uri="{FF2B5EF4-FFF2-40B4-BE49-F238E27FC236}">
                  <a16:creationId xmlns:a16="http://schemas.microsoft.com/office/drawing/2014/main" id="{82203FD2-B114-6FB4-75D8-C8C94A17FB8D}"/>
                </a:ext>
              </a:extLst>
            </p:cNvPr>
            <p:cNvSpPr/>
            <p:nvPr/>
          </p:nvSpPr>
          <p:spPr>
            <a:xfrm>
              <a:off x="1573325" y="1197675"/>
              <a:ext cx="11050" cy="10725"/>
            </a:xfrm>
            <a:custGeom>
              <a:avLst/>
              <a:gdLst/>
              <a:ahLst/>
              <a:cxnLst/>
              <a:rect l="l" t="t" r="r" b="b"/>
              <a:pathLst>
                <a:path w="442" h="429" extrusionOk="0">
                  <a:moveTo>
                    <a:pt x="0" y="0"/>
                  </a:moveTo>
                  <a:cubicBezTo>
                    <a:pt x="172" y="98"/>
                    <a:pt x="331" y="245"/>
                    <a:pt x="429" y="429"/>
                  </a:cubicBezTo>
                  <a:cubicBezTo>
                    <a:pt x="441" y="110"/>
                    <a:pt x="331" y="12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64;p41">
              <a:extLst>
                <a:ext uri="{FF2B5EF4-FFF2-40B4-BE49-F238E27FC236}">
                  <a16:creationId xmlns:a16="http://schemas.microsoft.com/office/drawing/2014/main" id="{33AB3EF2-E885-6703-DBEF-C5AFDEB5503A}"/>
                </a:ext>
              </a:extLst>
            </p:cNvPr>
            <p:cNvSpPr/>
            <p:nvPr/>
          </p:nvSpPr>
          <p:spPr>
            <a:xfrm>
              <a:off x="1384750" y="951125"/>
              <a:ext cx="10450" cy="4200"/>
            </a:xfrm>
            <a:custGeom>
              <a:avLst/>
              <a:gdLst/>
              <a:ahLst/>
              <a:cxnLst/>
              <a:rect l="l" t="t" r="r" b="b"/>
              <a:pathLst>
                <a:path w="418" h="168" extrusionOk="0">
                  <a:moveTo>
                    <a:pt x="190" y="1"/>
                  </a:moveTo>
                  <a:cubicBezTo>
                    <a:pt x="137" y="1"/>
                    <a:pt x="85" y="14"/>
                    <a:pt x="38" y="43"/>
                  </a:cubicBezTo>
                  <a:cubicBezTo>
                    <a:pt x="13" y="55"/>
                    <a:pt x="1" y="92"/>
                    <a:pt x="1" y="128"/>
                  </a:cubicBezTo>
                  <a:cubicBezTo>
                    <a:pt x="59" y="155"/>
                    <a:pt x="122" y="167"/>
                    <a:pt x="184" y="167"/>
                  </a:cubicBezTo>
                  <a:cubicBezTo>
                    <a:pt x="266" y="167"/>
                    <a:pt x="348" y="145"/>
                    <a:pt x="417" y="104"/>
                  </a:cubicBezTo>
                  <a:cubicBezTo>
                    <a:pt x="357" y="36"/>
                    <a:pt x="273" y="1"/>
                    <a:pt x="1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65;p41">
              <a:extLst>
                <a:ext uri="{FF2B5EF4-FFF2-40B4-BE49-F238E27FC236}">
                  <a16:creationId xmlns:a16="http://schemas.microsoft.com/office/drawing/2014/main" id="{A915C4E3-BDC9-4BBA-BC17-74B88DF09638}"/>
                </a:ext>
              </a:extLst>
            </p:cNvPr>
            <p:cNvSpPr/>
            <p:nvPr/>
          </p:nvSpPr>
          <p:spPr>
            <a:xfrm>
              <a:off x="1668825" y="1064400"/>
              <a:ext cx="7975" cy="8250"/>
            </a:xfrm>
            <a:custGeom>
              <a:avLst/>
              <a:gdLst/>
              <a:ahLst/>
              <a:cxnLst/>
              <a:rect l="l" t="t" r="r" b="b"/>
              <a:pathLst>
                <a:path w="319" h="330" extrusionOk="0">
                  <a:moveTo>
                    <a:pt x="112" y="1"/>
                  </a:moveTo>
                  <a:cubicBezTo>
                    <a:pt x="88" y="1"/>
                    <a:pt x="71" y="19"/>
                    <a:pt x="62" y="66"/>
                  </a:cubicBezTo>
                  <a:cubicBezTo>
                    <a:pt x="245" y="103"/>
                    <a:pt x="0" y="274"/>
                    <a:pt x="147" y="323"/>
                  </a:cubicBezTo>
                  <a:cubicBezTo>
                    <a:pt x="160" y="328"/>
                    <a:pt x="173" y="330"/>
                    <a:pt x="186" y="330"/>
                  </a:cubicBezTo>
                  <a:cubicBezTo>
                    <a:pt x="244" y="330"/>
                    <a:pt x="294" y="286"/>
                    <a:pt x="294" y="225"/>
                  </a:cubicBezTo>
                  <a:cubicBezTo>
                    <a:pt x="319" y="115"/>
                    <a:pt x="245" y="17"/>
                    <a:pt x="135" y="5"/>
                  </a:cubicBez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66;p41">
              <a:extLst>
                <a:ext uri="{FF2B5EF4-FFF2-40B4-BE49-F238E27FC236}">
                  <a16:creationId xmlns:a16="http://schemas.microsoft.com/office/drawing/2014/main" id="{F1E19B7B-1C48-AE34-A772-AA46D57EFBCF}"/>
                </a:ext>
              </a:extLst>
            </p:cNvPr>
            <p:cNvSpPr/>
            <p:nvPr/>
          </p:nvSpPr>
          <p:spPr>
            <a:xfrm>
              <a:off x="1843900" y="1142875"/>
              <a:ext cx="6475" cy="11350"/>
            </a:xfrm>
            <a:custGeom>
              <a:avLst/>
              <a:gdLst/>
              <a:ahLst/>
              <a:cxnLst/>
              <a:rect l="l" t="t" r="r" b="b"/>
              <a:pathLst>
                <a:path w="259" h="454" extrusionOk="0">
                  <a:moveTo>
                    <a:pt x="38" y="1"/>
                  </a:moveTo>
                  <a:cubicBezTo>
                    <a:pt x="1" y="172"/>
                    <a:pt x="221" y="282"/>
                    <a:pt x="38" y="454"/>
                  </a:cubicBezTo>
                  <a:cubicBezTo>
                    <a:pt x="185" y="454"/>
                    <a:pt x="258" y="392"/>
                    <a:pt x="258" y="307"/>
                  </a:cubicBezTo>
                  <a:cubicBezTo>
                    <a:pt x="258" y="172"/>
                    <a:pt x="160" y="86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67;p41">
              <a:extLst>
                <a:ext uri="{FF2B5EF4-FFF2-40B4-BE49-F238E27FC236}">
                  <a16:creationId xmlns:a16="http://schemas.microsoft.com/office/drawing/2014/main" id="{E8B933A1-D9E7-BFA8-DEEA-B34A519E7E2A}"/>
                </a:ext>
              </a:extLst>
            </p:cNvPr>
            <p:cNvSpPr/>
            <p:nvPr/>
          </p:nvSpPr>
          <p:spPr>
            <a:xfrm>
              <a:off x="1524025" y="970550"/>
              <a:ext cx="6475" cy="8325"/>
            </a:xfrm>
            <a:custGeom>
              <a:avLst/>
              <a:gdLst/>
              <a:ahLst/>
              <a:cxnLst/>
              <a:rect l="l" t="t" r="r" b="b"/>
              <a:pathLst>
                <a:path w="259" h="333" extrusionOk="0">
                  <a:moveTo>
                    <a:pt x="148" y="0"/>
                  </a:moveTo>
                  <a:lnTo>
                    <a:pt x="1" y="282"/>
                  </a:lnTo>
                  <a:cubicBezTo>
                    <a:pt x="1" y="306"/>
                    <a:pt x="38" y="331"/>
                    <a:pt x="87" y="331"/>
                  </a:cubicBezTo>
                  <a:cubicBezTo>
                    <a:pt x="93" y="332"/>
                    <a:pt x="99" y="332"/>
                    <a:pt x="106" y="332"/>
                  </a:cubicBezTo>
                  <a:cubicBezTo>
                    <a:pt x="185" y="332"/>
                    <a:pt x="258" y="263"/>
                    <a:pt x="258" y="184"/>
                  </a:cubicBezTo>
                  <a:cubicBezTo>
                    <a:pt x="258" y="98"/>
                    <a:pt x="221" y="37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68;p41">
              <a:extLst>
                <a:ext uri="{FF2B5EF4-FFF2-40B4-BE49-F238E27FC236}">
                  <a16:creationId xmlns:a16="http://schemas.microsoft.com/office/drawing/2014/main" id="{2755D835-2DEE-F183-AE8F-B8671B14FC1B}"/>
                </a:ext>
              </a:extLst>
            </p:cNvPr>
            <p:cNvSpPr/>
            <p:nvPr/>
          </p:nvSpPr>
          <p:spPr>
            <a:xfrm>
              <a:off x="1666075" y="11386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9" y="0"/>
                  </a:moveTo>
                  <a:cubicBezTo>
                    <a:pt x="98" y="0"/>
                    <a:pt x="0" y="86"/>
                    <a:pt x="0" y="184"/>
                  </a:cubicBezTo>
                  <a:cubicBezTo>
                    <a:pt x="0" y="269"/>
                    <a:pt x="74" y="269"/>
                    <a:pt x="123" y="269"/>
                  </a:cubicBezTo>
                  <a:cubicBezTo>
                    <a:pt x="208" y="269"/>
                    <a:pt x="270" y="220"/>
                    <a:pt x="270" y="123"/>
                  </a:cubicBezTo>
                  <a:cubicBezTo>
                    <a:pt x="270" y="61"/>
                    <a:pt x="221" y="12"/>
                    <a:pt x="15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9;p41">
              <a:extLst>
                <a:ext uri="{FF2B5EF4-FFF2-40B4-BE49-F238E27FC236}">
                  <a16:creationId xmlns:a16="http://schemas.microsoft.com/office/drawing/2014/main" id="{72210724-4B45-9E4F-C27F-C6CD900400BC}"/>
                </a:ext>
              </a:extLst>
            </p:cNvPr>
            <p:cNvSpPr/>
            <p:nvPr/>
          </p:nvSpPr>
          <p:spPr>
            <a:xfrm>
              <a:off x="1548525" y="1039075"/>
              <a:ext cx="7975" cy="8675"/>
            </a:xfrm>
            <a:custGeom>
              <a:avLst/>
              <a:gdLst/>
              <a:ahLst/>
              <a:cxnLst/>
              <a:rect l="l" t="t" r="r" b="b"/>
              <a:pathLst>
                <a:path w="319" h="347" extrusionOk="0">
                  <a:moveTo>
                    <a:pt x="213" y="0"/>
                  </a:moveTo>
                  <a:cubicBezTo>
                    <a:pt x="141" y="0"/>
                    <a:pt x="173" y="68"/>
                    <a:pt x="184" y="124"/>
                  </a:cubicBezTo>
                  <a:cubicBezTo>
                    <a:pt x="209" y="271"/>
                    <a:pt x="49" y="198"/>
                    <a:pt x="0" y="308"/>
                  </a:cubicBezTo>
                  <a:cubicBezTo>
                    <a:pt x="59" y="334"/>
                    <a:pt x="108" y="346"/>
                    <a:pt x="148" y="346"/>
                  </a:cubicBezTo>
                  <a:cubicBezTo>
                    <a:pt x="242" y="346"/>
                    <a:pt x="289" y="277"/>
                    <a:pt x="307" y="149"/>
                  </a:cubicBezTo>
                  <a:cubicBezTo>
                    <a:pt x="319" y="88"/>
                    <a:pt x="294" y="2"/>
                    <a:pt x="233" y="2"/>
                  </a:cubicBezTo>
                  <a:cubicBezTo>
                    <a:pt x="226" y="1"/>
                    <a:pt x="219" y="0"/>
                    <a:pt x="2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0;p41">
              <a:extLst>
                <a:ext uri="{FF2B5EF4-FFF2-40B4-BE49-F238E27FC236}">
                  <a16:creationId xmlns:a16="http://schemas.microsoft.com/office/drawing/2014/main" id="{6137EE13-B123-412F-92B6-6DF7A36C5EDB}"/>
                </a:ext>
              </a:extLst>
            </p:cNvPr>
            <p:cNvSpPr/>
            <p:nvPr/>
          </p:nvSpPr>
          <p:spPr>
            <a:xfrm>
              <a:off x="1546375" y="1019500"/>
              <a:ext cx="10400" cy="5475"/>
            </a:xfrm>
            <a:custGeom>
              <a:avLst/>
              <a:gdLst/>
              <a:ahLst/>
              <a:cxnLst/>
              <a:rect l="l" t="t" r="r" b="b"/>
              <a:pathLst>
                <a:path w="416" h="219" extrusionOk="0">
                  <a:moveTo>
                    <a:pt x="279" y="0"/>
                  </a:moveTo>
                  <a:cubicBezTo>
                    <a:pt x="272" y="0"/>
                    <a:pt x="265" y="1"/>
                    <a:pt x="258" y="1"/>
                  </a:cubicBezTo>
                  <a:cubicBezTo>
                    <a:pt x="209" y="1"/>
                    <a:pt x="111" y="62"/>
                    <a:pt x="1" y="75"/>
                  </a:cubicBezTo>
                  <a:cubicBezTo>
                    <a:pt x="68" y="167"/>
                    <a:pt x="135" y="219"/>
                    <a:pt x="206" y="219"/>
                  </a:cubicBezTo>
                  <a:cubicBezTo>
                    <a:pt x="239" y="219"/>
                    <a:pt x="272" y="208"/>
                    <a:pt x="307" y="185"/>
                  </a:cubicBezTo>
                  <a:cubicBezTo>
                    <a:pt x="400" y="115"/>
                    <a:pt x="416" y="0"/>
                    <a:pt x="27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71;p41">
              <a:extLst>
                <a:ext uri="{FF2B5EF4-FFF2-40B4-BE49-F238E27FC236}">
                  <a16:creationId xmlns:a16="http://schemas.microsoft.com/office/drawing/2014/main" id="{8E939E38-F2A5-2DA8-F408-6D5AF6C30291}"/>
                </a:ext>
              </a:extLst>
            </p:cNvPr>
            <p:cNvSpPr/>
            <p:nvPr/>
          </p:nvSpPr>
          <p:spPr>
            <a:xfrm>
              <a:off x="1964525" y="1145825"/>
              <a:ext cx="6125" cy="8900"/>
            </a:xfrm>
            <a:custGeom>
              <a:avLst/>
              <a:gdLst/>
              <a:ahLst/>
              <a:cxnLst/>
              <a:rect l="l" t="t" r="r" b="b"/>
              <a:pathLst>
                <a:path w="245" h="356" extrusionOk="0">
                  <a:moveTo>
                    <a:pt x="50" y="1"/>
                  </a:moveTo>
                  <a:cubicBezTo>
                    <a:pt x="23" y="1"/>
                    <a:pt x="0" y="21"/>
                    <a:pt x="0" y="78"/>
                  </a:cubicBezTo>
                  <a:cubicBezTo>
                    <a:pt x="122" y="127"/>
                    <a:pt x="49" y="287"/>
                    <a:pt x="135" y="348"/>
                  </a:cubicBezTo>
                  <a:cubicBezTo>
                    <a:pt x="143" y="353"/>
                    <a:pt x="151" y="355"/>
                    <a:pt x="159" y="355"/>
                  </a:cubicBezTo>
                  <a:cubicBezTo>
                    <a:pt x="205" y="355"/>
                    <a:pt x="231" y="268"/>
                    <a:pt x="220" y="225"/>
                  </a:cubicBezTo>
                  <a:cubicBezTo>
                    <a:pt x="245" y="127"/>
                    <a:pt x="171" y="17"/>
                    <a:pt x="74" y="5"/>
                  </a:cubicBezTo>
                  <a:cubicBezTo>
                    <a:pt x="66" y="2"/>
                    <a:pt x="58" y="1"/>
                    <a:pt x="5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72;p41">
              <a:extLst>
                <a:ext uri="{FF2B5EF4-FFF2-40B4-BE49-F238E27FC236}">
                  <a16:creationId xmlns:a16="http://schemas.microsoft.com/office/drawing/2014/main" id="{FD853A9E-FAE7-DB65-92EF-4A93F69D1CC2}"/>
                </a:ext>
              </a:extLst>
            </p:cNvPr>
            <p:cNvSpPr/>
            <p:nvPr/>
          </p:nvSpPr>
          <p:spPr>
            <a:xfrm>
              <a:off x="1767375" y="1112575"/>
              <a:ext cx="6775" cy="9825"/>
            </a:xfrm>
            <a:custGeom>
              <a:avLst/>
              <a:gdLst/>
              <a:ahLst/>
              <a:cxnLst/>
              <a:rect l="l" t="t" r="r" b="b"/>
              <a:pathLst>
                <a:path w="271" h="393" extrusionOk="0">
                  <a:moveTo>
                    <a:pt x="1" y="0"/>
                  </a:moveTo>
                  <a:cubicBezTo>
                    <a:pt x="13" y="135"/>
                    <a:pt x="185" y="184"/>
                    <a:pt x="99" y="331"/>
                  </a:cubicBezTo>
                  <a:cubicBezTo>
                    <a:pt x="74" y="368"/>
                    <a:pt x="123" y="392"/>
                    <a:pt x="148" y="392"/>
                  </a:cubicBezTo>
                  <a:cubicBezTo>
                    <a:pt x="209" y="392"/>
                    <a:pt x="258" y="343"/>
                    <a:pt x="258" y="294"/>
                  </a:cubicBezTo>
                  <a:cubicBezTo>
                    <a:pt x="270" y="135"/>
                    <a:pt x="160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73;p41">
              <a:extLst>
                <a:ext uri="{FF2B5EF4-FFF2-40B4-BE49-F238E27FC236}">
                  <a16:creationId xmlns:a16="http://schemas.microsoft.com/office/drawing/2014/main" id="{27CBDF76-7020-4EA7-4BE4-0173DE38B38F}"/>
                </a:ext>
              </a:extLst>
            </p:cNvPr>
            <p:cNvSpPr/>
            <p:nvPr/>
          </p:nvSpPr>
          <p:spPr>
            <a:xfrm>
              <a:off x="1408950" y="906225"/>
              <a:ext cx="6150" cy="6950"/>
            </a:xfrm>
            <a:custGeom>
              <a:avLst/>
              <a:gdLst/>
              <a:ahLst/>
              <a:cxnLst/>
              <a:rect l="l" t="t" r="r" b="b"/>
              <a:pathLst>
                <a:path w="246" h="278" extrusionOk="0">
                  <a:moveTo>
                    <a:pt x="137" y="0"/>
                  </a:moveTo>
                  <a:cubicBezTo>
                    <a:pt x="62" y="0"/>
                    <a:pt x="0" y="57"/>
                    <a:pt x="0" y="124"/>
                  </a:cubicBezTo>
                  <a:cubicBezTo>
                    <a:pt x="0" y="198"/>
                    <a:pt x="49" y="259"/>
                    <a:pt x="123" y="271"/>
                  </a:cubicBezTo>
                  <a:cubicBezTo>
                    <a:pt x="138" y="276"/>
                    <a:pt x="151" y="278"/>
                    <a:pt x="162" y="278"/>
                  </a:cubicBezTo>
                  <a:cubicBezTo>
                    <a:pt x="213" y="278"/>
                    <a:pt x="223" y="234"/>
                    <a:pt x="233" y="173"/>
                  </a:cubicBezTo>
                  <a:cubicBezTo>
                    <a:pt x="245" y="100"/>
                    <a:pt x="245" y="14"/>
                    <a:pt x="159" y="2"/>
                  </a:cubicBezTo>
                  <a:cubicBezTo>
                    <a:pt x="152" y="1"/>
                    <a:pt x="145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74;p41">
              <a:extLst>
                <a:ext uri="{FF2B5EF4-FFF2-40B4-BE49-F238E27FC236}">
                  <a16:creationId xmlns:a16="http://schemas.microsoft.com/office/drawing/2014/main" id="{1EBE11D1-EDE5-BEC1-382F-6B4733F6E6F5}"/>
                </a:ext>
              </a:extLst>
            </p:cNvPr>
            <p:cNvSpPr/>
            <p:nvPr/>
          </p:nvSpPr>
          <p:spPr>
            <a:xfrm>
              <a:off x="1658100" y="1045850"/>
              <a:ext cx="6150" cy="8975"/>
            </a:xfrm>
            <a:custGeom>
              <a:avLst/>
              <a:gdLst/>
              <a:ahLst/>
              <a:cxnLst/>
              <a:rect l="l" t="t" r="r" b="b"/>
              <a:pathLst>
                <a:path w="246" h="359" extrusionOk="0">
                  <a:moveTo>
                    <a:pt x="87" y="0"/>
                  </a:moveTo>
                  <a:lnTo>
                    <a:pt x="25" y="61"/>
                  </a:lnTo>
                  <a:cubicBezTo>
                    <a:pt x="148" y="135"/>
                    <a:pt x="1" y="306"/>
                    <a:pt x="111" y="355"/>
                  </a:cubicBezTo>
                  <a:cubicBezTo>
                    <a:pt x="119" y="358"/>
                    <a:pt x="127" y="359"/>
                    <a:pt x="135" y="359"/>
                  </a:cubicBezTo>
                  <a:cubicBezTo>
                    <a:pt x="206" y="359"/>
                    <a:pt x="246" y="262"/>
                    <a:pt x="246" y="196"/>
                  </a:cubicBezTo>
                  <a:cubicBezTo>
                    <a:pt x="246" y="110"/>
                    <a:pt x="184" y="25"/>
                    <a:pt x="8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75;p41">
              <a:extLst>
                <a:ext uri="{FF2B5EF4-FFF2-40B4-BE49-F238E27FC236}">
                  <a16:creationId xmlns:a16="http://schemas.microsoft.com/office/drawing/2014/main" id="{C2EFBC2E-B575-28BB-CE9B-6826518DCA42}"/>
                </a:ext>
              </a:extLst>
            </p:cNvPr>
            <p:cNvSpPr/>
            <p:nvPr/>
          </p:nvSpPr>
          <p:spPr>
            <a:xfrm>
              <a:off x="1414750" y="968250"/>
              <a:ext cx="9225" cy="5075"/>
            </a:xfrm>
            <a:custGeom>
              <a:avLst/>
              <a:gdLst/>
              <a:ahLst/>
              <a:cxnLst/>
              <a:rect l="l" t="t" r="r" b="b"/>
              <a:pathLst>
                <a:path w="369" h="203" extrusionOk="0">
                  <a:moveTo>
                    <a:pt x="88" y="0"/>
                  </a:moveTo>
                  <a:cubicBezTo>
                    <a:pt x="50" y="0"/>
                    <a:pt x="19" y="13"/>
                    <a:pt x="13" y="68"/>
                  </a:cubicBezTo>
                  <a:cubicBezTo>
                    <a:pt x="1" y="166"/>
                    <a:pt x="111" y="166"/>
                    <a:pt x="197" y="178"/>
                  </a:cubicBezTo>
                  <a:cubicBezTo>
                    <a:pt x="258" y="166"/>
                    <a:pt x="368" y="202"/>
                    <a:pt x="368" y="92"/>
                  </a:cubicBezTo>
                  <a:cubicBezTo>
                    <a:pt x="368" y="14"/>
                    <a:pt x="305" y="6"/>
                    <a:pt x="249" y="6"/>
                  </a:cubicBezTo>
                  <a:cubicBezTo>
                    <a:pt x="235" y="6"/>
                    <a:pt x="221" y="6"/>
                    <a:pt x="209" y="6"/>
                  </a:cubicBezTo>
                  <a:cubicBezTo>
                    <a:pt x="202" y="8"/>
                    <a:pt x="194" y="8"/>
                    <a:pt x="186" y="8"/>
                  </a:cubicBezTo>
                  <a:cubicBezTo>
                    <a:pt x="154" y="8"/>
                    <a:pt x="119" y="0"/>
                    <a:pt x="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76;p41">
              <a:extLst>
                <a:ext uri="{FF2B5EF4-FFF2-40B4-BE49-F238E27FC236}">
                  <a16:creationId xmlns:a16="http://schemas.microsoft.com/office/drawing/2014/main" id="{7DD1605A-DF79-B59A-0FA8-BB369EC13FC1}"/>
                </a:ext>
              </a:extLst>
            </p:cNvPr>
            <p:cNvSpPr/>
            <p:nvPr/>
          </p:nvSpPr>
          <p:spPr>
            <a:xfrm>
              <a:off x="1607000" y="1013025"/>
              <a:ext cx="7350" cy="9100"/>
            </a:xfrm>
            <a:custGeom>
              <a:avLst/>
              <a:gdLst/>
              <a:ahLst/>
              <a:cxnLst/>
              <a:rect l="l" t="t" r="r" b="b"/>
              <a:pathLst>
                <a:path w="294" h="364" extrusionOk="0">
                  <a:moveTo>
                    <a:pt x="59" y="1"/>
                  </a:moveTo>
                  <a:cubicBezTo>
                    <a:pt x="28" y="1"/>
                    <a:pt x="0" y="34"/>
                    <a:pt x="0" y="77"/>
                  </a:cubicBezTo>
                  <a:cubicBezTo>
                    <a:pt x="110" y="126"/>
                    <a:pt x="123" y="248"/>
                    <a:pt x="171" y="346"/>
                  </a:cubicBezTo>
                  <a:cubicBezTo>
                    <a:pt x="178" y="359"/>
                    <a:pt x="188" y="364"/>
                    <a:pt x="200" y="364"/>
                  </a:cubicBezTo>
                  <a:cubicBezTo>
                    <a:pt x="235" y="364"/>
                    <a:pt x="282" y="321"/>
                    <a:pt x="282" y="285"/>
                  </a:cubicBezTo>
                  <a:cubicBezTo>
                    <a:pt x="294" y="150"/>
                    <a:pt x="196" y="28"/>
                    <a:pt x="74" y="3"/>
                  </a:cubicBezTo>
                  <a:cubicBezTo>
                    <a:pt x="69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77;p41">
              <a:extLst>
                <a:ext uri="{FF2B5EF4-FFF2-40B4-BE49-F238E27FC236}">
                  <a16:creationId xmlns:a16="http://schemas.microsoft.com/office/drawing/2014/main" id="{EC21F490-B7FF-2DC3-94E0-B62CE31D70D8}"/>
                </a:ext>
              </a:extLst>
            </p:cNvPr>
            <p:cNvSpPr/>
            <p:nvPr/>
          </p:nvSpPr>
          <p:spPr>
            <a:xfrm>
              <a:off x="1756375" y="1154200"/>
              <a:ext cx="7975" cy="7375"/>
            </a:xfrm>
            <a:custGeom>
              <a:avLst/>
              <a:gdLst/>
              <a:ahLst/>
              <a:cxnLst/>
              <a:rect l="l" t="t" r="r" b="b"/>
              <a:pathLst>
                <a:path w="319" h="295" extrusionOk="0">
                  <a:moveTo>
                    <a:pt x="257" y="1"/>
                  </a:moveTo>
                  <a:cubicBezTo>
                    <a:pt x="184" y="13"/>
                    <a:pt x="172" y="74"/>
                    <a:pt x="172" y="111"/>
                  </a:cubicBezTo>
                  <a:cubicBezTo>
                    <a:pt x="159" y="196"/>
                    <a:pt x="0" y="147"/>
                    <a:pt x="61" y="258"/>
                  </a:cubicBezTo>
                  <a:cubicBezTo>
                    <a:pt x="86" y="282"/>
                    <a:pt x="110" y="294"/>
                    <a:pt x="147" y="294"/>
                  </a:cubicBezTo>
                  <a:cubicBezTo>
                    <a:pt x="245" y="270"/>
                    <a:pt x="306" y="196"/>
                    <a:pt x="318" y="98"/>
                  </a:cubicBezTo>
                  <a:cubicBezTo>
                    <a:pt x="318" y="50"/>
                    <a:pt x="294" y="13"/>
                    <a:pt x="25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78;p41">
              <a:extLst>
                <a:ext uri="{FF2B5EF4-FFF2-40B4-BE49-F238E27FC236}">
                  <a16:creationId xmlns:a16="http://schemas.microsoft.com/office/drawing/2014/main" id="{50D1C956-6274-BB5F-BD2A-18BDC714E905}"/>
                </a:ext>
              </a:extLst>
            </p:cNvPr>
            <p:cNvSpPr/>
            <p:nvPr/>
          </p:nvSpPr>
          <p:spPr>
            <a:xfrm>
              <a:off x="1780550" y="1139775"/>
              <a:ext cx="6750" cy="7750"/>
            </a:xfrm>
            <a:custGeom>
              <a:avLst/>
              <a:gdLst/>
              <a:ahLst/>
              <a:cxnLst/>
              <a:rect l="l" t="t" r="r" b="b"/>
              <a:pathLst>
                <a:path w="270" h="310" extrusionOk="0">
                  <a:moveTo>
                    <a:pt x="153" y="1"/>
                  </a:moveTo>
                  <a:cubicBezTo>
                    <a:pt x="147" y="1"/>
                    <a:pt x="141" y="1"/>
                    <a:pt x="135" y="2"/>
                  </a:cubicBezTo>
                  <a:cubicBezTo>
                    <a:pt x="0" y="27"/>
                    <a:pt x="123" y="100"/>
                    <a:pt x="111" y="161"/>
                  </a:cubicBezTo>
                  <a:cubicBezTo>
                    <a:pt x="147" y="198"/>
                    <a:pt x="25" y="296"/>
                    <a:pt x="147" y="308"/>
                  </a:cubicBezTo>
                  <a:cubicBezTo>
                    <a:pt x="154" y="309"/>
                    <a:pt x="160" y="310"/>
                    <a:pt x="166" y="310"/>
                  </a:cubicBezTo>
                  <a:cubicBezTo>
                    <a:pt x="238" y="310"/>
                    <a:pt x="270" y="241"/>
                    <a:pt x="270" y="161"/>
                  </a:cubicBezTo>
                  <a:cubicBezTo>
                    <a:pt x="270" y="70"/>
                    <a:pt x="228" y="1"/>
                    <a:pt x="1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79;p41">
              <a:extLst>
                <a:ext uri="{FF2B5EF4-FFF2-40B4-BE49-F238E27FC236}">
                  <a16:creationId xmlns:a16="http://schemas.microsoft.com/office/drawing/2014/main" id="{5BF2C286-36CB-6C58-069C-E611F72DD173}"/>
                </a:ext>
              </a:extLst>
            </p:cNvPr>
            <p:cNvSpPr/>
            <p:nvPr/>
          </p:nvSpPr>
          <p:spPr>
            <a:xfrm>
              <a:off x="1919825" y="1251725"/>
              <a:ext cx="10725" cy="3275"/>
            </a:xfrm>
            <a:custGeom>
              <a:avLst/>
              <a:gdLst/>
              <a:ahLst/>
              <a:cxnLst/>
              <a:rect l="l" t="t" r="r" b="b"/>
              <a:pathLst>
                <a:path w="429" h="131" extrusionOk="0">
                  <a:moveTo>
                    <a:pt x="200" y="1"/>
                  </a:moveTo>
                  <a:cubicBezTo>
                    <a:pt x="154" y="1"/>
                    <a:pt x="95" y="12"/>
                    <a:pt x="0" y="30"/>
                  </a:cubicBezTo>
                  <a:cubicBezTo>
                    <a:pt x="114" y="102"/>
                    <a:pt x="236" y="131"/>
                    <a:pt x="359" y="131"/>
                  </a:cubicBezTo>
                  <a:cubicBezTo>
                    <a:pt x="382" y="131"/>
                    <a:pt x="406" y="130"/>
                    <a:pt x="429" y="128"/>
                  </a:cubicBezTo>
                  <a:cubicBezTo>
                    <a:pt x="320" y="35"/>
                    <a:pt x="281" y="1"/>
                    <a:pt x="20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80;p41">
              <a:extLst>
                <a:ext uri="{FF2B5EF4-FFF2-40B4-BE49-F238E27FC236}">
                  <a16:creationId xmlns:a16="http://schemas.microsoft.com/office/drawing/2014/main" id="{EBF220AE-A8D2-1EFD-ACDD-4D058436AA54}"/>
                </a:ext>
              </a:extLst>
            </p:cNvPr>
            <p:cNvSpPr/>
            <p:nvPr/>
          </p:nvSpPr>
          <p:spPr>
            <a:xfrm>
              <a:off x="1552200" y="1111450"/>
              <a:ext cx="8275" cy="6850"/>
            </a:xfrm>
            <a:custGeom>
              <a:avLst/>
              <a:gdLst/>
              <a:ahLst/>
              <a:cxnLst/>
              <a:rect l="l" t="t" r="r" b="b"/>
              <a:pathLst>
                <a:path w="331" h="274" extrusionOk="0">
                  <a:moveTo>
                    <a:pt x="235" y="1"/>
                  </a:moveTo>
                  <a:cubicBezTo>
                    <a:pt x="199" y="1"/>
                    <a:pt x="181" y="34"/>
                    <a:pt x="172" y="82"/>
                  </a:cubicBezTo>
                  <a:cubicBezTo>
                    <a:pt x="166" y="131"/>
                    <a:pt x="126" y="131"/>
                    <a:pt x="86" y="131"/>
                  </a:cubicBezTo>
                  <a:cubicBezTo>
                    <a:pt x="46" y="131"/>
                    <a:pt x="7" y="131"/>
                    <a:pt x="0" y="180"/>
                  </a:cubicBezTo>
                  <a:cubicBezTo>
                    <a:pt x="0" y="229"/>
                    <a:pt x="37" y="266"/>
                    <a:pt x="86" y="266"/>
                  </a:cubicBezTo>
                  <a:cubicBezTo>
                    <a:pt x="113" y="270"/>
                    <a:pt x="142" y="274"/>
                    <a:pt x="169" y="274"/>
                  </a:cubicBezTo>
                  <a:cubicBezTo>
                    <a:pt x="228" y="274"/>
                    <a:pt x="281" y="255"/>
                    <a:pt x="307" y="180"/>
                  </a:cubicBezTo>
                  <a:cubicBezTo>
                    <a:pt x="331" y="119"/>
                    <a:pt x="319" y="45"/>
                    <a:pt x="270" y="9"/>
                  </a:cubicBezTo>
                  <a:cubicBezTo>
                    <a:pt x="257" y="3"/>
                    <a:pt x="245" y="1"/>
                    <a:pt x="2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81;p41">
              <a:extLst>
                <a:ext uri="{FF2B5EF4-FFF2-40B4-BE49-F238E27FC236}">
                  <a16:creationId xmlns:a16="http://schemas.microsoft.com/office/drawing/2014/main" id="{A3DE4626-E5C7-AAC6-D934-AE3183CA14C8}"/>
                </a:ext>
              </a:extLst>
            </p:cNvPr>
            <p:cNvSpPr/>
            <p:nvPr/>
          </p:nvSpPr>
          <p:spPr>
            <a:xfrm>
              <a:off x="1657200" y="1120200"/>
              <a:ext cx="7975" cy="6525"/>
            </a:xfrm>
            <a:custGeom>
              <a:avLst/>
              <a:gdLst/>
              <a:ahLst/>
              <a:cxnLst/>
              <a:rect l="l" t="t" r="r" b="b"/>
              <a:pathLst>
                <a:path w="319" h="261" extrusionOk="0">
                  <a:moveTo>
                    <a:pt x="212" y="0"/>
                  </a:moveTo>
                  <a:cubicBezTo>
                    <a:pt x="207" y="0"/>
                    <a:pt x="201" y="1"/>
                    <a:pt x="196" y="1"/>
                  </a:cubicBezTo>
                  <a:cubicBezTo>
                    <a:pt x="119" y="13"/>
                    <a:pt x="151" y="154"/>
                    <a:pt x="41" y="154"/>
                  </a:cubicBezTo>
                  <a:cubicBezTo>
                    <a:pt x="29" y="154"/>
                    <a:pt x="15" y="152"/>
                    <a:pt x="0" y="148"/>
                  </a:cubicBezTo>
                  <a:lnTo>
                    <a:pt x="0" y="148"/>
                  </a:lnTo>
                  <a:cubicBezTo>
                    <a:pt x="22" y="214"/>
                    <a:pt x="83" y="260"/>
                    <a:pt x="149" y="260"/>
                  </a:cubicBezTo>
                  <a:cubicBezTo>
                    <a:pt x="156" y="260"/>
                    <a:pt x="164" y="260"/>
                    <a:pt x="172" y="259"/>
                  </a:cubicBezTo>
                  <a:cubicBezTo>
                    <a:pt x="257" y="259"/>
                    <a:pt x="318" y="222"/>
                    <a:pt x="306" y="124"/>
                  </a:cubicBezTo>
                  <a:cubicBezTo>
                    <a:pt x="306" y="67"/>
                    <a:pt x="275" y="0"/>
                    <a:pt x="21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82;p41">
              <a:extLst>
                <a:ext uri="{FF2B5EF4-FFF2-40B4-BE49-F238E27FC236}">
                  <a16:creationId xmlns:a16="http://schemas.microsoft.com/office/drawing/2014/main" id="{AD39BB8D-B58F-6088-51A3-47FE6E682F51}"/>
                </a:ext>
              </a:extLst>
            </p:cNvPr>
            <p:cNvSpPr/>
            <p:nvPr/>
          </p:nvSpPr>
          <p:spPr>
            <a:xfrm>
              <a:off x="1891650" y="1276950"/>
              <a:ext cx="7700" cy="8275"/>
            </a:xfrm>
            <a:custGeom>
              <a:avLst/>
              <a:gdLst/>
              <a:ahLst/>
              <a:cxnLst/>
              <a:rect l="l" t="t" r="r" b="b"/>
              <a:pathLst>
                <a:path w="308" h="331" extrusionOk="0">
                  <a:moveTo>
                    <a:pt x="283" y="0"/>
                  </a:moveTo>
                  <a:cubicBezTo>
                    <a:pt x="160" y="98"/>
                    <a:pt x="111" y="233"/>
                    <a:pt x="1" y="331"/>
                  </a:cubicBezTo>
                  <a:cubicBezTo>
                    <a:pt x="209" y="306"/>
                    <a:pt x="307" y="209"/>
                    <a:pt x="28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83;p41">
              <a:extLst>
                <a:ext uri="{FF2B5EF4-FFF2-40B4-BE49-F238E27FC236}">
                  <a16:creationId xmlns:a16="http://schemas.microsoft.com/office/drawing/2014/main" id="{D66F805C-1BCD-D18C-554A-E7CB272309E3}"/>
                </a:ext>
              </a:extLst>
            </p:cNvPr>
            <p:cNvSpPr/>
            <p:nvPr/>
          </p:nvSpPr>
          <p:spPr>
            <a:xfrm>
              <a:off x="1888600" y="1198575"/>
              <a:ext cx="7975" cy="8375"/>
            </a:xfrm>
            <a:custGeom>
              <a:avLst/>
              <a:gdLst/>
              <a:ahLst/>
              <a:cxnLst/>
              <a:rect l="l" t="t" r="r" b="b"/>
              <a:pathLst>
                <a:path w="319" h="335" extrusionOk="0">
                  <a:moveTo>
                    <a:pt x="184" y="1"/>
                  </a:moveTo>
                  <a:cubicBezTo>
                    <a:pt x="258" y="136"/>
                    <a:pt x="1" y="185"/>
                    <a:pt x="111" y="319"/>
                  </a:cubicBezTo>
                  <a:cubicBezTo>
                    <a:pt x="118" y="330"/>
                    <a:pt x="128" y="334"/>
                    <a:pt x="140" y="334"/>
                  </a:cubicBezTo>
                  <a:cubicBezTo>
                    <a:pt x="169" y="334"/>
                    <a:pt x="207" y="309"/>
                    <a:pt x="233" y="283"/>
                  </a:cubicBezTo>
                  <a:cubicBezTo>
                    <a:pt x="319" y="185"/>
                    <a:pt x="319" y="87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84;p41">
              <a:extLst>
                <a:ext uri="{FF2B5EF4-FFF2-40B4-BE49-F238E27FC236}">
                  <a16:creationId xmlns:a16="http://schemas.microsoft.com/office/drawing/2014/main" id="{0CD49F43-FB0E-075D-CB8A-33C0720D44F9}"/>
                </a:ext>
              </a:extLst>
            </p:cNvPr>
            <p:cNvSpPr/>
            <p:nvPr/>
          </p:nvSpPr>
          <p:spPr>
            <a:xfrm>
              <a:off x="1633000" y="1087475"/>
              <a:ext cx="6150" cy="7375"/>
            </a:xfrm>
            <a:custGeom>
              <a:avLst/>
              <a:gdLst/>
              <a:ahLst/>
              <a:cxnLst/>
              <a:rect l="l" t="t" r="r" b="b"/>
              <a:pathLst>
                <a:path w="246" h="295" extrusionOk="0">
                  <a:moveTo>
                    <a:pt x="160" y="0"/>
                  </a:moveTo>
                  <a:cubicBezTo>
                    <a:pt x="38" y="13"/>
                    <a:pt x="136" y="184"/>
                    <a:pt x="25" y="221"/>
                  </a:cubicBezTo>
                  <a:cubicBezTo>
                    <a:pt x="1" y="233"/>
                    <a:pt x="50" y="294"/>
                    <a:pt x="111" y="294"/>
                  </a:cubicBezTo>
                  <a:cubicBezTo>
                    <a:pt x="184" y="294"/>
                    <a:pt x="246" y="221"/>
                    <a:pt x="246" y="147"/>
                  </a:cubicBezTo>
                  <a:cubicBezTo>
                    <a:pt x="246" y="86"/>
                    <a:pt x="221" y="0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85;p41">
              <a:extLst>
                <a:ext uri="{FF2B5EF4-FFF2-40B4-BE49-F238E27FC236}">
                  <a16:creationId xmlns:a16="http://schemas.microsoft.com/office/drawing/2014/main" id="{9AAB2F30-E42C-111F-491D-3BE199E538A3}"/>
                </a:ext>
              </a:extLst>
            </p:cNvPr>
            <p:cNvSpPr/>
            <p:nvPr/>
          </p:nvSpPr>
          <p:spPr>
            <a:xfrm>
              <a:off x="1917375" y="1242225"/>
              <a:ext cx="11350" cy="3525"/>
            </a:xfrm>
            <a:custGeom>
              <a:avLst/>
              <a:gdLst/>
              <a:ahLst/>
              <a:cxnLst/>
              <a:rect l="l" t="t" r="r" b="b"/>
              <a:pathLst>
                <a:path w="454" h="141" extrusionOk="0">
                  <a:moveTo>
                    <a:pt x="248" y="1"/>
                  </a:moveTo>
                  <a:cubicBezTo>
                    <a:pt x="151" y="1"/>
                    <a:pt x="56" y="45"/>
                    <a:pt x="0" y="128"/>
                  </a:cubicBezTo>
                  <a:cubicBezTo>
                    <a:pt x="47" y="136"/>
                    <a:pt x="95" y="140"/>
                    <a:pt x="143" y="140"/>
                  </a:cubicBezTo>
                  <a:cubicBezTo>
                    <a:pt x="247" y="140"/>
                    <a:pt x="353" y="121"/>
                    <a:pt x="454" y="79"/>
                  </a:cubicBezTo>
                  <a:cubicBezTo>
                    <a:pt x="395" y="26"/>
                    <a:pt x="321" y="1"/>
                    <a:pt x="2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86;p41">
              <a:extLst>
                <a:ext uri="{FF2B5EF4-FFF2-40B4-BE49-F238E27FC236}">
                  <a16:creationId xmlns:a16="http://schemas.microsoft.com/office/drawing/2014/main" id="{48D8EE93-773C-9B8A-3DB4-72014C68A877}"/>
                </a:ext>
              </a:extLst>
            </p:cNvPr>
            <p:cNvSpPr/>
            <p:nvPr/>
          </p:nvSpPr>
          <p:spPr>
            <a:xfrm>
              <a:off x="1517000" y="1002625"/>
              <a:ext cx="8600" cy="8275"/>
            </a:xfrm>
            <a:custGeom>
              <a:avLst/>
              <a:gdLst/>
              <a:ahLst/>
              <a:cxnLst/>
              <a:rect l="l" t="t" r="r" b="b"/>
              <a:pathLst>
                <a:path w="344" h="331" extrusionOk="0">
                  <a:moveTo>
                    <a:pt x="155" y="1"/>
                  </a:moveTo>
                  <a:cubicBezTo>
                    <a:pt x="148" y="1"/>
                    <a:pt x="141" y="2"/>
                    <a:pt x="135" y="3"/>
                  </a:cubicBezTo>
                  <a:cubicBezTo>
                    <a:pt x="135" y="64"/>
                    <a:pt x="147" y="101"/>
                    <a:pt x="160" y="162"/>
                  </a:cubicBezTo>
                  <a:cubicBezTo>
                    <a:pt x="160" y="223"/>
                    <a:pt x="0" y="223"/>
                    <a:pt x="111" y="309"/>
                  </a:cubicBezTo>
                  <a:cubicBezTo>
                    <a:pt x="130" y="323"/>
                    <a:pt x="151" y="330"/>
                    <a:pt x="172" y="330"/>
                  </a:cubicBezTo>
                  <a:cubicBezTo>
                    <a:pt x="204" y="330"/>
                    <a:pt x="235" y="314"/>
                    <a:pt x="257" y="284"/>
                  </a:cubicBezTo>
                  <a:cubicBezTo>
                    <a:pt x="294" y="235"/>
                    <a:pt x="343" y="186"/>
                    <a:pt x="294" y="101"/>
                  </a:cubicBezTo>
                  <a:cubicBezTo>
                    <a:pt x="272" y="46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87;p41">
              <a:extLst>
                <a:ext uri="{FF2B5EF4-FFF2-40B4-BE49-F238E27FC236}">
                  <a16:creationId xmlns:a16="http://schemas.microsoft.com/office/drawing/2014/main" id="{315CC52C-2233-801B-41AC-496CBE01CF0D}"/>
                </a:ext>
              </a:extLst>
            </p:cNvPr>
            <p:cNvSpPr/>
            <p:nvPr/>
          </p:nvSpPr>
          <p:spPr>
            <a:xfrm>
              <a:off x="1650500" y="1066525"/>
              <a:ext cx="6400" cy="7550"/>
            </a:xfrm>
            <a:custGeom>
              <a:avLst/>
              <a:gdLst/>
              <a:ahLst/>
              <a:cxnLst/>
              <a:rect l="l" t="t" r="r" b="b"/>
              <a:pathLst>
                <a:path w="256" h="302" extrusionOk="0">
                  <a:moveTo>
                    <a:pt x="50" y="0"/>
                  </a:moveTo>
                  <a:cubicBezTo>
                    <a:pt x="16" y="0"/>
                    <a:pt x="1" y="45"/>
                    <a:pt x="11" y="55"/>
                  </a:cubicBezTo>
                  <a:cubicBezTo>
                    <a:pt x="48" y="153"/>
                    <a:pt x="109" y="238"/>
                    <a:pt x="195" y="300"/>
                  </a:cubicBezTo>
                  <a:cubicBezTo>
                    <a:pt x="198" y="301"/>
                    <a:pt x="202" y="302"/>
                    <a:pt x="206" y="302"/>
                  </a:cubicBezTo>
                  <a:cubicBezTo>
                    <a:pt x="236" y="302"/>
                    <a:pt x="256" y="257"/>
                    <a:pt x="256" y="202"/>
                  </a:cubicBezTo>
                  <a:cubicBezTo>
                    <a:pt x="231" y="104"/>
                    <a:pt x="158" y="30"/>
                    <a:pt x="72" y="6"/>
                  </a:cubicBezTo>
                  <a:cubicBezTo>
                    <a:pt x="64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88;p41">
              <a:extLst>
                <a:ext uri="{FF2B5EF4-FFF2-40B4-BE49-F238E27FC236}">
                  <a16:creationId xmlns:a16="http://schemas.microsoft.com/office/drawing/2014/main" id="{82A897BF-B0C9-04B5-D956-A0BB943CB580}"/>
                </a:ext>
              </a:extLst>
            </p:cNvPr>
            <p:cNvSpPr/>
            <p:nvPr/>
          </p:nvSpPr>
          <p:spPr>
            <a:xfrm>
              <a:off x="1699425" y="1068750"/>
              <a:ext cx="7375" cy="8025"/>
            </a:xfrm>
            <a:custGeom>
              <a:avLst/>
              <a:gdLst/>
              <a:ahLst/>
              <a:cxnLst/>
              <a:rect l="l" t="t" r="r" b="b"/>
              <a:pathLst>
                <a:path w="295" h="321" extrusionOk="0">
                  <a:moveTo>
                    <a:pt x="147" y="0"/>
                  </a:moveTo>
                  <a:cubicBezTo>
                    <a:pt x="96" y="0"/>
                    <a:pt x="90" y="35"/>
                    <a:pt x="111" y="88"/>
                  </a:cubicBezTo>
                  <a:cubicBezTo>
                    <a:pt x="270" y="100"/>
                    <a:pt x="1" y="309"/>
                    <a:pt x="197" y="321"/>
                  </a:cubicBezTo>
                  <a:cubicBezTo>
                    <a:pt x="270" y="321"/>
                    <a:pt x="295" y="247"/>
                    <a:pt x="295" y="162"/>
                  </a:cubicBezTo>
                  <a:cubicBezTo>
                    <a:pt x="282" y="88"/>
                    <a:pt x="258" y="15"/>
                    <a:pt x="172" y="2"/>
                  </a:cubicBezTo>
                  <a:cubicBezTo>
                    <a:pt x="163" y="1"/>
                    <a:pt x="154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89;p41">
              <a:extLst>
                <a:ext uri="{FF2B5EF4-FFF2-40B4-BE49-F238E27FC236}">
                  <a16:creationId xmlns:a16="http://schemas.microsoft.com/office/drawing/2014/main" id="{66808D05-D9CC-2D2C-1271-C5B5058660CC}"/>
                </a:ext>
              </a:extLst>
            </p:cNvPr>
            <p:cNvSpPr/>
            <p:nvPr/>
          </p:nvSpPr>
          <p:spPr>
            <a:xfrm>
              <a:off x="1394250" y="940825"/>
              <a:ext cx="8500" cy="4650"/>
            </a:xfrm>
            <a:custGeom>
              <a:avLst/>
              <a:gdLst/>
              <a:ahLst/>
              <a:cxnLst/>
              <a:rect l="l" t="t" r="r" b="b"/>
              <a:pathLst>
                <a:path w="340" h="186" extrusionOk="0">
                  <a:moveTo>
                    <a:pt x="79" y="1"/>
                  </a:moveTo>
                  <a:cubicBezTo>
                    <a:pt x="46" y="1"/>
                    <a:pt x="20" y="14"/>
                    <a:pt x="13" y="63"/>
                  </a:cubicBezTo>
                  <a:cubicBezTo>
                    <a:pt x="1" y="161"/>
                    <a:pt x="98" y="173"/>
                    <a:pt x="172" y="185"/>
                  </a:cubicBezTo>
                  <a:cubicBezTo>
                    <a:pt x="187" y="185"/>
                    <a:pt x="202" y="186"/>
                    <a:pt x="217" y="186"/>
                  </a:cubicBezTo>
                  <a:cubicBezTo>
                    <a:pt x="276" y="186"/>
                    <a:pt x="331" y="178"/>
                    <a:pt x="331" y="99"/>
                  </a:cubicBezTo>
                  <a:cubicBezTo>
                    <a:pt x="340" y="23"/>
                    <a:pt x="284" y="11"/>
                    <a:pt x="228" y="11"/>
                  </a:cubicBezTo>
                  <a:cubicBezTo>
                    <a:pt x="203" y="11"/>
                    <a:pt x="179" y="14"/>
                    <a:pt x="160" y="14"/>
                  </a:cubicBezTo>
                  <a:cubicBezTo>
                    <a:pt x="133" y="8"/>
                    <a:pt x="105" y="1"/>
                    <a:pt x="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90;p41">
              <a:extLst>
                <a:ext uri="{FF2B5EF4-FFF2-40B4-BE49-F238E27FC236}">
                  <a16:creationId xmlns:a16="http://schemas.microsoft.com/office/drawing/2014/main" id="{E02B3D0E-4CA2-FC04-2946-7E6C7F2B6987}"/>
                </a:ext>
              </a:extLst>
            </p:cNvPr>
            <p:cNvSpPr/>
            <p:nvPr/>
          </p:nvSpPr>
          <p:spPr>
            <a:xfrm>
              <a:off x="1425475" y="1115625"/>
              <a:ext cx="5850" cy="8600"/>
            </a:xfrm>
            <a:custGeom>
              <a:avLst/>
              <a:gdLst/>
              <a:ahLst/>
              <a:cxnLst/>
              <a:rect l="l" t="t" r="r" b="b"/>
              <a:pathLst>
                <a:path w="234" h="344" extrusionOk="0">
                  <a:moveTo>
                    <a:pt x="221" y="1"/>
                  </a:moveTo>
                  <a:lnTo>
                    <a:pt x="221" y="1"/>
                  </a:lnTo>
                  <a:cubicBezTo>
                    <a:pt x="86" y="50"/>
                    <a:pt x="0" y="209"/>
                    <a:pt x="62" y="344"/>
                  </a:cubicBezTo>
                  <a:cubicBezTo>
                    <a:pt x="172" y="270"/>
                    <a:pt x="233" y="135"/>
                    <a:pt x="22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91;p41">
              <a:extLst>
                <a:ext uri="{FF2B5EF4-FFF2-40B4-BE49-F238E27FC236}">
                  <a16:creationId xmlns:a16="http://schemas.microsoft.com/office/drawing/2014/main" id="{46F4A4C0-509F-B5CF-8C1F-ECFC264A440F}"/>
                </a:ext>
              </a:extLst>
            </p:cNvPr>
            <p:cNvSpPr/>
            <p:nvPr/>
          </p:nvSpPr>
          <p:spPr>
            <a:xfrm>
              <a:off x="1529550" y="1107850"/>
              <a:ext cx="6150" cy="7500"/>
            </a:xfrm>
            <a:custGeom>
              <a:avLst/>
              <a:gdLst/>
              <a:ahLst/>
              <a:cxnLst/>
              <a:rect l="l" t="t" r="r" b="b"/>
              <a:pathLst>
                <a:path w="246" h="300" extrusionOk="0">
                  <a:moveTo>
                    <a:pt x="75" y="1"/>
                  </a:moveTo>
                  <a:cubicBezTo>
                    <a:pt x="28" y="1"/>
                    <a:pt x="0" y="65"/>
                    <a:pt x="0" y="128"/>
                  </a:cubicBezTo>
                  <a:cubicBezTo>
                    <a:pt x="0" y="251"/>
                    <a:pt x="74" y="300"/>
                    <a:pt x="245" y="300"/>
                  </a:cubicBezTo>
                  <a:cubicBezTo>
                    <a:pt x="123" y="202"/>
                    <a:pt x="233" y="42"/>
                    <a:pt x="98" y="6"/>
                  </a:cubicBezTo>
                  <a:cubicBezTo>
                    <a:pt x="90" y="2"/>
                    <a:pt x="82" y="1"/>
                    <a:pt x="7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92;p41">
              <a:extLst>
                <a:ext uri="{FF2B5EF4-FFF2-40B4-BE49-F238E27FC236}">
                  <a16:creationId xmlns:a16="http://schemas.microsoft.com/office/drawing/2014/main" id="{6BE614C4-8AFE-7A9D-0EBA-DA954440D0D4}"/>
                </a:ext>
              </a:extLst>
            </p:cNvPr>
            <p:cNvSpPr/>
            <p:nvPr/>
          </p:nvSpPr>
          <p:spPr>
            <a:xfrm>
              <a:off x="1375875" y="944475"/>
              <a:ext cx="7375" cy="5075"/>
            </a:xfrm>
            <a:custGeom>
              <a:avLst/>
              <a:gdLst/>
              <a:ahLst/>
              <a:cxnLst/>
              <a:rect l="l" t="t" r="r" b="b"/>
              <a:pathLst>
                <a:path w="295" h="203" extrusionOk="0">
                  <a:moveTo>
                    <a:pt x="156" y="0"/>
                  </a:moveTo>
                  <a:cubicBezTo>
                    <a:pt x="93" y="0"/>
                    <a:pt x="33" y="35"/>
                    <a:pt x="1" y="88"/>
                  </a:cubicBezTo>
                  <a:cubicBezTo>
                    <a:pt x="13" y="162"/>
                    <a:pt x="62" y="186"/>
                    <a:pt x="123" y="198"/>
                  </a:cubicBezTo>
                  <a:cubicBezTo>
                    <a:pt x="137" y="201"/>
                    <a:pt x="151" y="203"/>
                    <a:pt x="166" y="203"/>
                  </a:cubicBezTo>
                  <a:cubicBezTo>
                    <a:pt x="215" y="203"/>
                    <a:pt x="264" y="185"/>
                    <a:pt x="282" y="137"/>
                  </a:cubicBezTo>
                  <a:cubicBezTo>
                    <a:pt x="295" y="64"/>
                    <a:pt x="234" y="15"/>
                    <a:pt x="185" y="2"/>
                  </a:cubicBezTo>
                  <a:cubicBezTo>
                    <a:pt x="175" y="1"/>
                    <a:pt x="166" y="0"/>
                    <a:pt x="1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93;p41">
              <a:extLst>
                <a:ext uri="{FF2B5EF4-FFF2-40B4-BE49-F238E27FC236}">
                  <a16:creationId xmlns:a16="http://schemas.microsoft.com/office/drawing/2014/main" id="{14241411-B692-2F29-BE04-6AE183AFFBA3}"/>
                </a:ext>
              </a:extLst>
            </p:cNvPr>
            <p:cNvSpPr/>
            <p:nvPr/>
          </p:nvSpPr>
          <p:spPr>
            <a:xfrm>
              <a:off x="1850650" y="1136150"/>
              <a:ext cx="6450" cy="7500"/>
            </a:xfrm>
            <a:custGeom>
              <a:avLst/>
              <a:gdLst/>
              <a:ahLst/>
              <a:cxnLst/>
              <a:rect l="l" t="t" r="r" b="b"/>
              <a:pathLst>
                <a:path w="258" h="300" extrusionOk="0">
                  <a:moveTo>
                    <a:pt x="62" y="0"/>
                  </a:moveTo>
                  <a:cubicBezTo>
                    <a:pt x="147" y="86"/>
                    <a:pt x="0" y="221"/>
                    <a:pt x="110" y="294"/>
                  </a:cubicBezTo>
                  <a:cubicBezTo>
                    <a:pt x="118" y="298"/>
                    <a:pt x="126" y="300"/>
                    <a:pt x="135" y="300"/>
                  </a:cubicBezTo>
                  <a:cubicBezTo>
                    <a:pt x="181" y="300"/>
                    <a:pt x="235" y="248"/>
                    <a:pt x="245" y="196"/>
                  </a:cubicBezTo>
                  <a:cubicBezTo>
                    <a:pt x="257" y="74"/>
                    <a:pt x="172" y="25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94;p41">
              <a:extLst>
                <a:ext uri="{FF2B5EF4-FFF2-40B4-BE49-F238E27FC236}">
                  <a16:creationId xmlns:a16="http://schemas.microsoft.com/office/drawing/2014/main" id="{D997B9E6-594E-415A-D084-332EA175F9A7}"/>
                </a:ext>
              </a:extLst>
            </p:cNvPr>
            <p:cNvSpPr/>
            <p:nvPr/>
          </p:nvSpPr>
          <p:spPr>
            <a:xfrm>
              <a:off x="1409850" y="1111600"/>
              <a:ext cx="5250" cy="8075"/>
            </a:xfrm>
            <a:custGeom>
              <a:avLst/>
              <a:gdLst/>
              <a:ahLst/>
              <a:cxnLst/>
              <a:rect l="l" t="t" r="r" b="b"/>
              <a:pathLst>
                <a:path w="210" h="323" extrusionOk="0">
                  <a:moveTo>
                    <a:pt x="48" y="1"/>
                  </a:moveTo>
                  <a:cubicBezTo>
                    <a:pt x="11" y="1"/>
                    <a:pt x="1" y="43"/>
                    <a:pt x="1" y="76"/>
                  </a:cubicBezTo>
                  <a:cubicBezTo>
                    <a:pt x="87" y="137"/>
                    <a:pt x="13" y="284"/>
                    <a:pt x="136" y="321"/>
                  </a:cubicBezTo>
                  <a:cubicBezTo>
                    <a:pt x="140" y="322"/>
                    <a:pt x="144" y="323"/>
                    <a:pt x="148" y="323"/>
                  </a:cubicBezTo>
                  <a:cubicBezTo>
                    <a:pt x="187" y="323"/>
                    <a:pt x="197" y="268"/>
                    <a:pt x="197" y="223"/>
                  </a:cubicBezTo>
                  <a:cubicBezTo>
                    <a:pt x="209" y="125"/>
                    <a:pt x="148" y="39"/>
                    <a:pt x="62" y="3"/>
                  </a:cubicBezTo>
                  <a:cubicBezTo>
                    <a:pt x="57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95;p41">
              <a:extLst>
                <a:ext uri="{FF2B5EF4-FFF2-40B4-BE49-F238E27FC236}">
                  <a16:creationId xmlns:a16="http://schemas.microsoft.com/office/drawing/2014/main" id="{3B4B17E6-B8CA-80BC-E54E-FBC46883CA27}"/>
                </a:ext>
              </a:extLst>
            </p:cNvPr>
            <p:cNvSpPr/>
            <p:nvPr/>
          </p:nvSpPr>
          <p:spPr>
            <a:xfrm>
              <a:off x="1576375" y="1101850"/>
              <a:ext cx="6150" cy="7125"/>
            </a:xfrm>
            <a:custGeom>
              <a:avLst/>
              <a:gdLst/>
              <a:ahLst/>
              <a:cxnLst/>
              <a:rect l="l" t="t" r="r" b="b"/>
              <a:pathLst>
                <a:path w="246" h="285" extrusionOk="0">
                  <a:moveTo>
                    <a:pt x="148" y="1"/>
                  </a:moveTo>
                  <a:cubicBezTo>
                    <a:pt x="1" y="13"/>
                    <a:pt x="123" y="160"/>
                    <a:pt x="37" y="209"/>
                  </a:cubicBezTo>
                  <a:cubicBezTo>
                    <a:pt x="1" y="233"/>
                    <a:pt x="25" y="282"/>
                    <a:pt x="86" y="282"/>
                  </a:cubicBezTo>
                  <a:cubicBezTo>
                    <a:pt x="94" y="284"/>
                    <a:pt x="101" y="284"/>
                    <a:pt x="109" y="284"/>
                  </a:cubicBezTo>
                  <a:cubicBezTo>
                    <a:pt x="172" y="284"/>
                    <a:pt x="222" y="238"/>
                    <a:pt x="233" y="172"/>
                  </a:cubicBezTo>
                  <a:cubicBezTo>
                    <a:pt x="246" y="99"/>
                    <a:pt x="209" y="38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96;p41">
              <a:extLst>
                <a:ext uri="{FF2B5EF4-FFF2-40B4-BE49-F238E27FC236}">
                  <a16:creationId xmlns:a16="http://schemas.microsoft.com/office/drawing/2014/main" id="{7F399980-3304-6715-9E71-63E90E6F8724}"/>
                </a:ext>
              </a:extLst>
            </p:cNvPr>
            <p:cNvSpPr/>
            <p:nvPr/>
          </p:nvSpPr>
          <p:spPr>
            <a:xfrm>
              <a:off x="1435575" y="959225"/>
              <a:ext cx="9200" cy="5825"/>
            </a:xfrm>
            <a:custGeom>
              <a:avLst/>
              <a:gdLst/>
              <a:ahLst/>
              <a:cxnLst/>
              <a:rect l="l" t="t" r="r" b="b"/>
              <a:pathLst>
                <a:path w="368" h="233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59"/>
                    <a:pt x="233" y="184"/>
                    <a:pt x="368" y="233"/>
                  </a:cubicBezTo>
                  <a:cubicBezTo>
                    <a:pt x="319" y="37"/>
                    <a:pt x="160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97;p41">
              <a:extLst>
                <a:ext uri="{FF2B5EF4-FFF2-40B4-BE49-F238E27FC236}">
                  <a16:creationId xmlns:a16="http://schemas.microsoft.com/office/drawing/2014/main" id="{B5988561-CDDE-666F-211A-C9EE74C40871}"/>
                </a:ext>
              </a:extLst>
            </p:cNvPr>
            <p:cNvSpPr/>
            <p:nvPr/>
          </p:nvSpPr>
          <p:spPr>
            <a:xfrm>
              <a:off x="1604225" y="1058700"/>
              <a:ext cx="6775" cy="8525"/>
            </a:xfrm>
            <a:custGeom>
              <a:avLst/>
              <a:gdLst/>
              <a:ahLst/>
              <a:cxnLst/>
              <a:rect l="l" t="t" r="r" b="b"/>
              <a:pathLst>
                <a:path w="271" h="341" extrusionOk="0">
                  <a:moveTo>
                    <a:pt x="197" y="0"/>
                  </a:moveTo>
                  <a:cubicBezTo>
                    <a:pt x="148" y="25"/>
                    <a:pt x="148" y="74"/>
                    <a:pt x="148" y="98"/>
                  </a:cubicBezTo>
                  <a:cubicBezTo>
                    <a:pt x="136" y="184"/>
                    <a:pt x="1" y="221"/>
                    <a:pt x="74" y="331"/>
                  </a:cubicBezTo>
                  <a:cubicBezTo>
                    <a:pt x="74" y="337"/>
                    <a:pt x="87" y="340"/>
                    <a:pt x="100" y="340"/>
                  </a:cubicBezTo>
                  <a:cubicBezTo>
                    <a:pt x="114" y="340"/>
                    <a:pt x="129" y="337"/>
                    <a:pt x="136" y="331"/>
                  </a:cubicBezTo>
                  <a:cubicBezTo>
                    <a:pt x="221" y="282"/>
                    <a:pt x="270" y="184"/>
                    <a:pt x="270" y="86"/>
                  </a:cubicBezTo>
                  <a:cubicBezTo>
                    <a:pt x="270" y="49"/>
                    <a:pt x="246" y="0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98;p41">
              <a:extLst>
                <a:ext uri="{FF2B5EF4-FFF2-40B4-BE49-F238E27FC236}">
                  <a16:creationId xmlns:a16="http://schemas.microsoft.com/office/drawing/2014/main" id="{4FBDCD35-45E0-25EC-9187-A191C1BEC847}"/>
                </a:ext>
              </a:extLst>
            </p:cNvPr>
            <p:cNvSpPr/>
            <p:nvPr/>
          </p:nvSpPr>
          <p:spPr>
            <a:xfrm>
              <a:off x="1532300" y="1125100"/>
              <a:ext cx="6750" cy="6225"/>
            </a:xfrm>
            <a:custGeom>
              <a:avLst/>
              <a:gdLst/>
              <a:ahLst/>
              <a:cxnLst/>
              <a:rect l="l" t="t" r="r" b="b"/>
              <a:pathLst>
                <a:path w="270" h="249" extrusionOk="0">
                  <a:moveTo>
                    <a:pt x="74" y="1"/>
                  </a:moveTo>
                  <a:cubicBezTo>
                    <a:pt x="70" y="1"/>
                    <a:pt x="66" y="1"/>
                    <a:pt x="62" y="1"/>
                  </a:cubicBezTo>
                  <a:cubicBezTo>
                    <a:pt x="1" y="14"/>
                    <a:pt x="1" y="99"/>
                    <a:pt x="13" y="136"/>
                  </a:cubicBezTo>
                  <a:cubicBezTo>
                    <a:pt x="45" y="216"/>
                    <a:pt x="97" y="249"/>
                    <a:pt x="160" y="249"/>
                  </a:cubicBezTo>
                  <a:cubicBezTo>
                    <a:pt x="194" y="249"/>
                    <a:pt x="231" y="239"/>
                    <a:pt x="270" y="222"/>
                  </a:cubicBezTo>
                  <a:cubicBezTo>
                    <a:pt x="163" y="174"/>
                    <a:pt x="194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99;p41">
              <a:extLst>
                <a:ext uri="{FF2B5EF4-FFF2-40B4-BE49-F238E27FC236}">
                  <a16:creationId xmlns:a16="http://schemas.microsoft.com/office/drawing/2014/main" id="{9EA67BE2-5876-7D77-525D-28EA136BFC2C}"/>
                </a:ext>
              </a:extLst>
            </p:cNvPr>
            <p:cNvSpPr/>
            <p:nvPr/>
          </p:nvSpPr>
          <p:spPr>
            <a:xfrm>
              <a:off x="1377725" y="898600"/>
              <a:ext cx="5825" cy="9825"/>
            </a:xfrm>
            <a:custGeom>
              <a:avLst/>
              <a:gdLst/>
              <a:ahLst/>
              <a:cxnLst/>
              <a:rect l="l" t="t" r="r" b="b"/>
              <a:pathLst>
                <a:path w="233" h="393" extrusionOk="0">
                  <a:moveTo>
                    <a:pt x="111" y="1"/>
                  </a:moveTo>
                  <a:lnTo>
                    <a:pt x="111" y="1"/>
                  </a:lnTo>
                  <a:cubicBezTo>
                    <a:pt x="62" y="148"/>
                    <a:pt x="0" y="258"/>
                    <a:pt x="74" y="393"/>
                  </a:cubicBezTo>
                  <a:cubicBezTo>
                    <a:pt x="123" y="282"/>
                    <a:pt x="233" y="160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900;p41">
              <a:extLst>
                <a:ext uri="{FF2B5EF4-FFF2-40B4-BE49-F238E27FC236}">
                  <a16:creationId xmlns:a16="http://schemas.microsoft.com/office/drawing/2014/main" id="{ACA69AD6-D526-CFF0-86DA-265010251765}"/>
                </a:ext>
              </a:extLst>
            </p:cNvPr>
            <p:cNvSpPr/>
            <p:nvPr/>
          </p:nvSpPr>
          <p:spPr>
            <a:xfrm>
              <a:off x="1597800" y="1155650"/>
              <a:ext cx="4925" cy="7450"/>
            </a:xfrm>
            <a:custGeom>
              <a:avLst/>
              <a:gdLst/>
              <a:ahLst/>
              <a:cxnLst/>
              <a:rect l="l" t="t" r="r" b="b"/>
              <a:pathLst>
                <a:path w="197" h="298" extrusionOk="0">
                  <a:moveTo>
                    <a:pt x="40" y="1"/>
                  </a:moveTo>
                  <a:cubicBezTo>
                    <a:pt x="9" y="1"/>
                    <a:pt x="1" y="24"/>
                    <a:pt x="1" y="65"/>
                  </a:cubicBezTo>
                  <a:cubicBezTo>
                    <a:pt x="74" y="126"/>
                    <a:pt x="1" y="261"/>
                    <a:pt x="111" y="298"/>
                  </a:cubicBezTo>
                  <a:cubicBezTo>
                    <a:pt x="160" y="298"/>
                    <a:pt x="197" y="249"/>
                    <a:pt x="197" y="187"/>
                  </a:cubicBezTo>
                  <a:cubicBezTo>
                    <a:pt x="197" y="89"/>
                    <a:pt x="160" y="16"/>
                    <a:pt x="62" y="4"/>
                  </a:cubicBezTo>
                  <a:cubicBezTo>
                    <a:pt x="54" y="2"/>
                    <a:pt x="46" y="1"/>
                    <a:pt x="4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01;p41">
              <a:extLst>
                <a:ext uri="{FF2B5EF4-FFF2-40B4-BE49-F238E27FC236}">
                  <a16:creationId xmlns:a16="http://schemas.microsoft.com/office/drawing/2014/main" id="{D83AC60A-D303-FFB4-91A8-07AF4398C1B2}"/>
                </a:ext>
              </a:extLst>
            </p:cNvPr>
            <p:cNvSpPr/>
            <p:nvPr/>
          </p:nvSpPr>
          <p:spPr>
            <a:xfrm>
              <a:off x="1894725" y="1246400"/>
              <a:ext cx="11950" cy="3650"/>
            </a:xfrm>
            <a:custGeom>
              <a:avLst/>
              <a:gdLst/>
              <a:ahLst/>
              <a:cxnLst/>
              <a:rect l="l" t="t" r="r" b="b"/>
              <a:pathLst>
                <a:path w="478" h="146" extrusionOk="0">
                  <a:moveTo>
                    <a:pt x="325" y="1"/>
                  </a:moveTo>
                  <a:cubicBezTo>
                    <a:pt x="207" y="1"/>
                    <a:pt x="95" y="39"/>
                    <a:pt x="0" y="108"/>
                  </a:cubicBezTo>
                  <a:cubicBezTo>
                    <a:pt x="54" y="135"/>
                    <a:pt x="102" y="146"/>
                    <a:pt x="149" y="146"/>
                  </a:cubicBezTo>
                  <a:cubicBezTo>
                    <a:pt x="254" y="146"/>
                    <a:pt x="351" y="90"/>
                    <a:pt x="478" y="22"/>
                  </a:cubicBezTo>
                  <a:cubicBezTo>
                    <a:pt x="427" y="8"/>
                    <a:pt x="376" y="1"/>
                    <a:pt x="3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902;p41">
              <a:extLst>
                <a:ext uri="{FF2B5EF4-FFF2-40B4-BE49-F238E27FC236}">
                  <a16:creationId xmlns:a16="http://schemas.microsoft.com/office/drawing/2014/main" id="{0695BAFD-111F-F3C7-2F21-8D156B2B9050}"/>
                </a:ext>
              </a:extLst>
            </p:cNvPr>
            <p:cNvSpPr/>
            <p:nvPr/>
          </p:nvSpPr>
          <p:spPr>
            <a:xfrm>
              <a:off x="1614950" y="1081950"/>
              <a:ext cx="6750" cy="6650"/>
            </a:xfrm>
            <a:custGeom>
              <a:avLst/>
              <a:gdLst/>
              <a:ahLst/>
              <a:cxnLst/>
              <a:rect l="l" t="t" r="r" b="b"/>
              <a:pathLst>
                <a:path w="270" h="266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0" y="87"/>
                    <a:pt x="25" y="74"/>
                    <a:pt x="0" y="197"/>
                  </a:cubicBezTo>
                  <a:cubicBezTo>
                    <a:pt x="0" y="235"/>
                    <a:pt x="53" y="266"/>
                    <a:pt x="105" y="266"/>
                  </a:cubicBezTo>
                  <a:cubicBezTo>
                    <a:pt x="119" y="266"/>
                    <a:pt x="134" y="263"/>
                    <a:pt x="147" y="258"/>
                  </a:cubicBezTo>
                  <a:cubicBezTo>
                    <a:pt x="270" y="209"/>
                    <a:pt x="270" y="123"/>
                    <a:pt x="2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903;p41">
              <a:extLst>
                <a:ext uri="{FF2B5EF4-FFF2-40B4-BE49-F238E27FC236}">
                  <a16:creationId xmlns:a16="http://schemas.microsoft.com/office/drawing/2014/main" id="{00E6408A-D6D7-8C9A-30C4-426DA4EDEB7A}"/>
                </a:ext>
              </a:extLst>
            </p:cNvPr>
            <p:cNvSpPr/>
            <p:nvPr/>
          </p:nvSpPr>
          <p:spPr>
            <a:xfrm>
              <a:off x="1511175" y="1085550"/>
              <a:ext cx="8300" cy="5875"/>
            </a:xfrm>
            <a:custGeom>
              <a:avLst/>
              <a:gdLst/>
              <a:ahLst/>
              <a:cxnLst/>
              <a:rect l="l" t="t" r="r" b="b"/>
              <a:pathLst>
                <a:path w="332" h="235" extrusionOk="0">
                  <a:moveTo>
                    <a:pt x="184" y="1"/>
                  </a:moveTo>
                  <a:cubicBezTo>
                    <a:pt x="135" y="1"/>
                    <a:pt x="86" y="22"/>
                    <a:pt x="37" y="77"/>
                  </a:cubicBezTo>
                  <a:cubicBezTo>
                    <a:pt x="1" y="114"/>
                    <a:pt x="1" y="175"/>
                    <a:pt x="37" y="212"/>
                  </a:cubicBezTo>
                  <a:cubicBezTo>
                    <a:pt x="48" y="227"/>
                    <a:pt x="62" y="234"/>
                    <a:pt x="77" y="234"/>
                  </a:cubicBezTo>
                  <a:cubicBezTo>
                    <a:pt x="97" y="234"/>
                    <a:pt x="116" y="221"/>
                    <a:pt x="123" y="200"/>
                  </a:cubicBezTo>
                  <a:cubicBezTo>
                    <a:pt x="160" y="102"/>
                    <a:pt x="282" y="163"/>
                    <a:pt x="331" y="53"/>
                  </a:cubicBezTo>
                  <a:cubicBezTo>
                    <a:pt x="282" y="22"/>
                    <a:pt x="233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904;p41">
              <a:extLst>
                <a:ext uri="{FF2B5EF4-FFF2-40B4-BE49-F238E27FC236}">
                  <a16:creationId xmlns:a16="http://schemas.microsoft.com/office/drawing/2014/main" id="{89D84E10-EA81-008B-2244-7AC3A295E42E}"/>
                </a:ext>
              </a:extLst>
            </p:cNvPr>
            <p:cNvSpPr/>
            <p:nvPr/>
          </p:nvSpPr>
          <p:spPr>
            <a:xfrm>
              <a:off x="1554650" y="100177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35" y="0"/>
                  </a:moveTo>
                  <a:lnTo>
                    <a:pt x="135" y="0"/>
                  </a:lnTo>
                  <a:cubicBezTo>
                    <a:pt x="0" y="12"/>
                    <a:pt x="86" y="135"/>
                    <a:pt x="37" y="184"/>
                  </a:cubicBezTo>
                  <a:cubicBezTo>
                    <a:pt x="4" y="217"/>
                    <a:pt x="41" y="271"/>
                    <a:pt x="95" y="271"/>
                  </a:cubicBezTo>
                  <a:cubicBezTo>
                    <a:pt x="100" y="271"/>
                    <a:pt x="105" y="271"/>
                    <a:pt x="111" y="269"/>
                  </a:cubicBezTo>
                  <a:cubicBezTo>
                    <a:pt x="245" y="233"/>
                    <a:pt x="270" y="49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905;p41">
              <a:extLst>
                <a:ext uri="{FF2B5EF4-FFF2-40B4-BE49-F238E27FC236}">
                  <a16:creationId xmlns:a16="http://schemas.microsoft.com/office/drawing/2014/main" id="{C88211AF-E2F7-DE2A-D27D-2A9896690C77}"/>
                </a:ext>
              </a:extLst>
            </p:cNvPr>
            <p:cNvSpPr/>
            <p:nvPr/>
          </p:nvSpPr>
          <p:spPr>
            <a:xfrm>
              <a:off x="1944300" y="1136625"/>
              <a:ext cx="8925" cy="13000"/>
            </a:xfrm>
            <a:custGeom>
              <a:avLst/>
              <a:gdLst/>
              <a:ahLst/>
              <a:cxnLst/>
              <a:rect l="l" t="t" r="r" b="b"/>
              <a:pathLst>
                <a:path w="357" h="520" extrusionOk="0">
                  <a:moveTo>
                    <a:pt x="105" y="1"/>
                  </a:moveTo>
                  <a:cubicBezTo>
                    <a:pt x="86" y="1"/>
                    <a:pt x="59" y="9"/>
                    <a:pt x="50" y="18"/>
                  </a:cubicBezTo>
                  <a:cubicBezTo>
                    <a:pt x="1" y="91"/>
                    <a:pt x="62" y="153"/>
                    <a:pt x="99" y="214"/>
                  </a:cubicBezTo>
                  <a:cubicBezTo>
                    <a:pt x="13" y="385"/>
                    <a:pt x="111" y="471"/>
                    <a:pt x="258" y="520"/>
                  </a:cubicBezTo>
                  <a:cubicBezTo>
                    <a:pt x="356" y="373"/>
                    <a:pt x="148" y="336"/>
                    <a:pt x="148" y="214"/>
                  </a:cubicBezTo>
                  <a:cubicBezTo>
                    <a:pt x="234" y="140"/>
                    <a:pt x="172" y="67"/>
                    <a:pt x="123" y="6"/>
                  </a:cubicBezTo>
                  <a:cubicBezTo>
                    <a:pt x="120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906;p41">
              <a:extLst>
                <a:ext uri="{FF2B5EF4-FFF2-40B4-BE49-F238E27FC236}">
                  <a16:creationId xmlns:a16="http://schemas.microsoft.com/office/drawing/2014/main" id="{0B11D938-8924-B789-AC8C-012E40BB2799}"/>
                </a:ext>
              </a:extLst>
            </p:cNvPr>
            <p:cNvSpPr/>
            <p:nvPr/>
          </p:nvSpPr>
          <p:spPr>
            <a:xfrm>
              <a:off x="1470775" y="929825"/>
              <a:ext cx="7675" cy="7075"/>
            </a:xfrm>
            <a:custGeom>
              <a:avLst/>
              <a:gdLst/>
              <a:ahLst/>
              <a:cxnLst/>
              <a:rect l="l" t="t" r="r" b="b"/>
              <a:pathLst>
                <a:path w="307" h="283" extrusionOk="0">
                  <a:moveTo>
                    <a:pt x="307" y="1"/>
                  </a:moveTo>
                  <a:lnTo>
                    <a:pt x="307" y="1"/>
                  </a:lnTo>
                  <a:cubicBezTo>
                    <a:pt x="160" y="37"/>
                    <a:pt x="37" y="148"/>
                    <a:pt x="1" y="282"/>
                  </a:cubicBezTo>
                  <a:cubicBezTo>
                    <a:pt x="147" y="270"/>
                    <a:pt x="270" y="148"/>
                    <a:pt x="3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907;p41">
              <a:extLst>
                <a:ext uri="{FF2B5EF4-FFF2-40B4-BE49-F238E27FC236}">
                  <a16:creationId xmlns:a16="http://schemas.microsoft.com/office/drawing/2014/main" id="{17930F1D-539C-4D76-B610-1E177F60DF6E}"/>
                </a:ext>
              </a:extLst>
            </p:cNvPr>
            <p:cNvSpPr/>
            <p:nvPr/>
          </p:nvSpPr>
          <p:spPr>
            <a:xfrm>
              <a:off x="1739525" y="1147475"/>
              <a:ext cx="6450" cy="9500"/>
            </a:xfrm>
            <a:custGeom>
              <a:avLst/>
              <a:gdLst/>
              <a:ahLst/>
              <a:cxnLst/>
              <a:rect l="l" t="t" r="r" b="b"/>
              <a:pathLst>
                <a:path w="258" h="380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11" y="147"/>
                    <a:pt x="123" y="282"/>
                    <a:pt x="1" y="380"/>
                  </a:cubicBezTo>
                  <a:cubicBezTo>
                    <a:pt x="246" y="331"/>
                    <a:pt x="258" y="294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908;p41">
              <a:extLst>
                <a:ext uri="{FF2B5EF4-FFF2-40B4-BE49-F238E27FC236}">
                  <a16:creationId xmlns:a16="http://schemas.microsoft.com/office/drawing/2014/main" id="{7ACB7CFA-2740-0435-7112-58FCB89AE663}"/>
                </a:ext>
              </a:extLst>
            </p:cNvPr>
            <p:cNvSpPr/>
            <p:nvPr/>
          </p:nvSpPr>
          <p:spPr>
            <a:xfrm>
              <a:off x="1464350" y="925550"/>
              <a:ext cx="7375" cy="6150"/>
            </a:xfrm>
            <a:custGeom>
              <a:avLst/>
              <a:gdLst/>
              <a:ahLst/>
              <a:cxnLst/>
              <a:rect l="l" t="t" r="r" b="b"/>
              <a:pathLst>
                <a:path w="295" h="246" extrusionOk="0">
                  <a:moveTo>
                    <a:pt x="221" y="0"/>
                  </a:moveTo>
                  <a:cubicBezTo>
                    <a:pt x="135" y="25"/>
                    <a:pt x="62" y="86"/>
                    <a:pt x="25" y="172"/>
                  </a:cubicBezTo>
                  <a:cubicBezTo>
                    <a:pt x="0" y="196"/>
                    <a:pt x="37" y="245"/>
                    <a:pt x="74" y="245"/>
                  </a:cubicBezTo>
                  <a:cubicBezTo>
                    <a:pt x="160" y="221"/>
                    <a:pt x="233" y="159"/>
                    <a:pt x="270" y="74"/>
                  </a:cubicBezTo>
                  <a:cubicBezTo>
                    <a:pt x="294" y="37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909;p41">
              <a:extLst>
                <a:ext uri="{FF2B5EF4-FFF2-40B4-BE49-F238E27FC236}">
                  <a16:creationId xmlns:a16="http://schemas.microsoft.com/office/drawing/2014/main" id="{79936B62-6687-A90B-92F8-E0FFD7E114B4}"/>
                </a:ext>
              </a:extLst>
            </p:cNvPr>
            <p:cNvSpPr/>
            <p:nvPr/>
          </p:nvSpPr>
          <p:spPr>
            <a:xfrm>
              <a:off x="1415975" y="1105225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209"/>
                    <a:pt x="50" y="258"/>
                    <a:pt x="307" y="307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910;p41">
              <a:extLst>
                <a:ext uri="{FF2B5EF4-FFF2-40B4-BE49-F238E27FC236}">
                  <a16:creationId xmlns:a16="http://schemas.microsoft.com/office/drawing/2014/main" id="{EE5E1175-5952-A003-840C-2E81FE12F410}"/>
                </a:ext>
              </a:extLst>
            </p:cNvPr>
            <p:cNvSpPr/>
            <p:nvPr/>
          </p:nvSpPr>
          <p:spPr>
            <a:xfrm>
              <a:off x="1678300" y="1099100"/>
              <a:ext cx="5850" cy="7400"/>
            </a:xfrm>
            <a:custGeom>
              <a:avLst/>
              <a:gdLst/>
              <a:ahLst/>
              <a:cxnLst/>
              <a:rect l="l" t="t" r="r" b="b"/>
              <a:pathLst>
                <a:path w="234" h="296" extrusionOk="0">
                  <a:moveTo>
                    <a:pt x="111" y="1"/>
                  </a:moveTo>
                  <a:cubicBezTo>
                    <a:pt x="50" y="13"/>
                    <a:pt x="13" y="50"/>
                    <a:pt x="50" y="86"/>
                  </a:cubicBezTo>
                  <a:cubicBezTo>
                    <a:pt x="111" y="135"/>
                    <a:pt x="1" y="270"/>
                    <a:pt x="123" y="294"/>
                  </a:cubicBezTo>
                  <a:cubicBezTo>
                    <a:pt x="128" y="295"/>
                    <a:pt x="132" y="296"/>
                    <a:pt x="137" y="296"/>
                  </a:cubicBezTo>
                  <a:cubicBezTo>
                    <a:pt x="192" y="296"/>
                    <a:pt x="234" y="229"/>
                    <a:pt x="234" y="172"/>
                  </a:cubicBezTo>
                  <a:cubicBezTo>
                    <a:pt x="234" y="74"/>
                    <a:pt x="160" y="37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911;p41">
              <a:extLst>
                <a:ext uri="{FF2B5EF4-FFF2-40B4-BE49-F238E27FC236}">
                  <a16:creationId xmlns:a16="http://schemas.microsoft.com/office/drawing/2014/main" id="{D3979CE9-48E7-72BE-2347-B0B75587B854}"/>
                </a:ext>
              </a:extLst>
            </p:cNvPr>
            <p:cNvSpPr/>
            <p:nvPr/>
          </p:nvSpPr>
          <p:spPr>
            <a:xfrm>
              <a:off x="1644650" y="1099375"/>
              <a:ext cx="7050" cy="5925"/>
            </a:xfrm>
            <a:custGeom>
              <a:avLst/>
              <a:gdLst/>
              <a:ahLst/>
              <a:cxnLst/>
              <a:rect l="l" t="t" r="r" b="b"/>
              <a:pathLst>
                <a:path w="282" h="237" extrusionOk="0">
                  <a:moveTo>
                    <a:pt x="253" y="1"/>
                  </a:moveTo>
                  <a:cubicBezTo>
                    <a:pt x="250" y="1"/>
                    <a:pt x="248" y="1"/>
                    <a:pt x="245" y="2"/>
                  </a:cubicBezTo>
                  <a:cubicBezTo>
                    <a:pt x="152" y="25"/>
                    <a:pt x="114" y="125"/>
                    <a:pt x="17" y="125"/>
                  </a:cubicBezTo>
                  <a:cubicBezTo>
                    <a:pt x="11" y="125"/>
                    <a:pt x="6" y="125"/>
                    <a:pt x="0" y="124"/>
                  </a:cubicBezTo>
                  <a:lnTo>
                    <a:pt x="0" y="124"/>
                  </a:lnTo>
                  <a:cubicBezTo>
                    <a:pt x="12" y="198"/>
                    <a:pt x="37" y="235"/>
                    <a:pt x="86" y="235"/>
                  </a:cubicBezTo>
                  <a:cubicBezTo>
                    <a:pt x="93" y="236"/>
                    <a:pt x="101" y="236"/>
                    <a:pt x="108" y="236"/>
                  </a:cubicBezTo>
                  <a:cubicBezTo>
                    <a:pt x="186" y="236"/>
                    <a:pt x="258" y="178"/>
                    <a:pt x="269" y="100"/>
                  </a:cubicBezTo>
                  <a:cubicBezTo>
                    <a:pt x="281" y="66"/>
                    <a:pt x="282" y="1"/>
                    <a:pt x="2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912;p41">
              <a:extLst>
                <a:ext uri="{FF2B5EF4-FFF2-40B4-BE49-F238E27FC236}">
                  <a16:creationId xmlns:a16="http://schemas.microsoft.com/office/drawing/2014/main" id="{8A13617F-E8EF-9D69-83EA-77BB9DD3E324}"/>
                </a:ext>
              </a:extLst>
            </p:cNvPr>
            <p:cNvSpPr/>
            <p:nvPr/>
          </p:nvSpPr>
          <p:spPr>
            <a:xfrm>
              <a:off x="1715950" y="1103675"/>
              <a:ext cx="5850" cy="7700"/>
            </a:xfrm>
            <a:custGeom>
              <a:avLst/>
              <a:gdLst/>
              <a:ahLst/>
              <a:cxnLst/>
              <a:rect l="l" t="t" r="r" b="b"/>
              <a:pathLst>
                <a:path w="234" h="308" extrusionOk="0">
                  <a:moveTo>
                    <a:pt x="137" y="0"/>
                  </a:moveTo>
                  <a:cubicBezTo>
                    <a:pt x="133" y="0"/>
                    <a:pt x="128" y="0"/>
                    <a:pt x="123" y="1"/>
                  </a:cubicBezTo>
                  <a:cubicBezTo>
                    <a:pt x="1" y="26"/>
                    <a:pt x="197" y="222"/>
                    <a:pt x="13" y="222"/>
                  </a:cubicBezTo>
                  <a:cubicBezTo>
                    <a:pt x="13" y="307"/>
                    <a:pt x="62" y="307"/>
                    <a:pt x="99" y="307"/>
                  </a:cubicBezTo>
                  <a:cubicBezTo>
                    <a:pt x="185" y="295"/>
                    <a:pt x="234" y="222"/>
                    <a:pt x="221" y="148"/>
                  </a:cubicBezTo>
                  <a:cubicBezTo>
                    <a:pt x="221" y="80"/>
                    <a:pt x="200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913;p41">
              <a:extLst>
                <a:ext uri="{FF2B5EF4-FFF2-40B4-BE49-F238E27FC236}">
                  <a16:creationId xmlns:a16="http://schemas.microsoft.com/office/drawing/2014/main" id="{008F68DE-F602-F2D2-365E-2ECC960D09EC}"/>
                </a:ext>
              </a:extLst>
            </p:cNvPr>
            <p:cNvSpPr/>
            <p:nvPr/>
          </p:nvSpPr>
          <p:spPr>
            <a:xfrm>
              <a:off x="1528925" y="1087550"/>
              <a:ext cx="11350" cy="5750"/>
            </a:xfrm>
            <a:custGeom>
              <a:avLst/>
              <a:gdLst/>
              <a:ahLst/>
              <a:cxnLst/>
              <a:rect l="l" t="t" r="r" b="b"/>
              <a:pathLst>
                <a:path w="454" h="230" extrusionOk="0">
                  <a:moveTo>
                    <a:pt x="310" y="1"/>
                  </a:moveTo>
                  <a:cubicBezTo>
                    <a:pt x="154" y="1"/>
                    <a:pt x="58" y="48"/>
                    <a:pt x="1" y="230"/>
                  </a:cubicBezTo>
                  <a:lnTo>
                    <a:pt x="454" y="10"/>
                  </a:lnTo>
                  <a:cubicBezTo>
                    <a:pt x="401" y="4"/>
                    <a:pt x="353" y="1"/>
                    <a:pt x="3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914;p41">
              <a:extLst>
                <a:ext uri="{FF2B5EF4-FFF2-40B4-BE49-F238E27FC236}">
                  <a16:creationId xmlns:a16="http://schemas.microsoft.com/office/drawing/2014/main" id="{4AE3A822-B903-175F-4790-9EED1769220D}"/>
                </a:ext>
              </a:extLst>
            </p:cNvPr>
            <p:cNvSpPr/>
            <p:nvPr/>
          </p:nvSpPr>
          <p:spPr>
            <a:xfrm>
              <a:off x="1413850" y="945100"/>
              <a:ext cx="5525" cy="5925"/>
            </a:xfrm>
            <a:custGeom>
              <a:avLst/>
              <a:gdLst/>
              <a:ahLst/>
              <a:cxnLst/>
              <a:rect l="l" t="t" r="r" b="b"/>
              <a:pathLst>
                <a:path w="221" h="237" extrusionOk="0">
                  <a:moveTo>
                    <a:pt x="103" y="0"/>
                  </a:moveTo>
                  <a:cubicBezTo>
                    <a:pt x="49" y="0"/>
                    <a:pt x="0" y="45"/>
                    <a:pt x="0" y="100"/>
                  </a:cubicBezTo>
                  <a:cubicBezTo>
                    <a:pt x="0" y="173"/>
                    <a:pt x="49" y="222"/>
                    <a:pt x="123" y="235"/>
                  </a:cubicBezTo>
                  <a:cubicBezTo>
                    <a:pt x="130" y="236"/>
                    <a:pt x="137" y="236"/>
                    <a:pt x="144" y="236"/>
                  </a:cubicBezTo>
                  <a:cubicBezTo>
                    <a:pt x="201" y="236"/>
                    <a:pt x="221" y="191"/>
                    <a:pt x="221" y="137"/>
                  </a:cubicBezTo>
                  <a:cubicBezTo>
                    <a:pt x="221" y="63"/>
                    <a:pt x="196" y="2"/>
                    <a:pt x="123" y="2"/>
                  </a:cubicBezTo>
                  <a:cubicBezTo>
                    <a:pt x="116" y="1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915;p41">
              <a:extLst>
                <a:ext uri="{FF2B5EF4-FFF2-40B4-BE49-F238E27FC236}">
                  <a16:creationId xmlns:a16="http://schemas.microsoft.com/office/drawing/2014/main" id="{BC047C71-3483-1518-5D8A-34A170A56E1A}"/>
                </a:ext>
              </a:extLst>
            </p:cNvPr>
            <p:cNvSpPr/>
            <p:nvPr/>
          </p:nvSpPr>
          <p:spPr>
            <a:xfrm>
              <a:off x="1901775" y="1129325"/>
              <a:ext cx="6450" cy="6375"/>
            </a:xfrm>
            <a:custGeom>
              <a:avLst/>
              <a:gdLst/>
              <a:ahLst/>
              <a:cxnLst/>
              <a:rect l="l" t="t" r="r" b="b"/>
              <a:pathLst>
                <a:path w="258" h="255" extrusionOk="0">
                  <a:moveTo>
                    <a:pt x="105" y="1"/>
                  </a:moveTo>
                  <a:cubicBezTo>
                    <a:pt x="91" y="1"/>
                    <a:pt x="76" y="2"/>
                    <a:pt x="61" y="4"/>
                  </a:cubicBezTo>
                  <a:cubicBezTo>
                    <a:pt x="49" y="4"/>
                    <a:pt x="25" y="4"/>
                    <a:pt x="12" y="16"/>
                  </a:cubicBezTo>
                  <a:cubicBezTo>
                    <a:pt x="0" y="89"/>
                    <a:pt x="37" y="102"/>
                    <a:pt x="73" y="102"/>
                  </a:cubicBezTo>
                  <a:cubicBezTo>
                    <a:pt x="139" y="124"/>
                    <a:pt x="97" y="254"/>
                    <a:pt x="176" y="254"/>
                  </a:cubicBezTo>
                  <a:cubicBezTo>
                    <a:pt x="185" y="254"/>
                    <a:pt x="196" y="252"/>
                    <a:pt x="208" y="249"/>
                  </a:cubicBezTo>
                  <a:cubicBezTo>
                    <a:pt x="257" y="236"/>
                    <a:pt x="257" y="175"/>
                    <a:pt x="257" y="114"/>
                  </a:cubicBezTo>
                  <a:cubicBezTo>
                    <a:pt x="236" y="31"/>
                    <a:pt x="181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916;p41">
              <a:extLst>
                <a:ext uri="{FF2B5EF4-FFF2-40B4-BE49-F238E27FC236}">
                  <a16:creationId xmlns:a16="http://schemas.microsoft.com/office/drawing/2014/main" id="{790FA51B-CD43-114F-6B6A-4ED12FE83333}"/>
                </a:ext>
              </a:extLst>
            </p:cNvPr>
            <p:cNvSpPr/>
            <p:nvPr/>
          </p:nvSpPr>
          <p:spPr>
            <a:xfrm>
              <a:off x="1487300" y="1110050"/>
              <a:ext cx="5850" cy="8350"/>
            </a:xfrm>
            <a:custGeom>
              <a:avLst/>
              <a:gdLst/>
              <a:ahLst/>
              <a:cxnLst/>
              <a:rect l="l" t="t" r="r" b="b"/>
              <a:pathLst>
                <a:path w="234" h="334" extrusionOk="0">
                  <a:moveTo>
                    <a:pt x="89" y="0"/>
                  </a:moveTo>
                  <a:cubicBezTo>
                    <a:pt x="15" y="0"/>
                    <a:pt x="24" y="119"/>
                    <a:pt x="13" y="175"/>
                  </a:cubicBezTo>
                  <a:cubicBezTo>
                    <a:pt x="13" y="236"/>
                    <a:pt x="1" y="334"/>
                    <a:pt x="99" y="334"/>
                  </a:cubicBezTo>
                  <a:cubicBezTo>
                    <a:pt x="233" y="322"/>
                    <a:pt x="62" y="212"/>
                    <a:pt x="135" y="187"/>
                  </a:cubicBezTo>
                  <a:cubicBezTo>
                    <a:pt x="111" y="114"/>
                    <a:pt x="209" y="16"/>
                    <a:pt x="111" y="3"/>
                  </a:cubicBezTo>
                  <a:cubicBezTo>
                    <a:pt x="103" y="1"/>
                    <a:pt x="96" y="0"/>
                    <a:pt x="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917;p41">
              <a:extLst>
                <a:ext uri="{FF2B5EF4-FFF2-40B4-BE49-F238E27FC236}">
                  <a16:creationId xmlns:a16="http://schemas.microsoft.com/office/drawing/2014/main" id="{63F5003E-E469-F938-5439-B3CA2C336293}"/>
                </a:ext>
              </a:extLst>
            </p:cNvPr>
            <p:cNvSpPr/>
            <p:nvPr/>
          </p:nvSpPr>
          <p:spPr>
            <a:xfrm>
              <a:off x="1980300" y="1218325"/>
              <a:ext cx="5350" cy="6350"/>
            </a:xfrm>
            <a:custGeom>
              <a:avLst/>
              <a:gdLst/>
              <a:ahLst/>
              <a:cxnLst/>
              <a:rect l="l" t="t" r="r" b="b"/>
              <a:pathLst>
                <a:path w="214" h="254" extrusionOk="0">
                  <a:moveTo>
                    <a:pt x="60" y="1"/>
                  </a:moveTo>
                  <a:cubicBezTo>
                    <a:pt x="26" y="1"/>
                    <a:pt x="1" y="16"/>
                    <a:pt x="18" y="68"/>
                  </a:cubicBezTo>
                  <a:cubicBezTo>
                    <a:pt x="30" y="129"/>
                    <a:pt x="6" y="215"/>
                    <a:pt x="91" y="252"/>
                  </a:cubicBezTo>
                  <a:cubicBezTo>
                    <a:pt x="97" y="253"/>
                    <a:pt x="102" y="254"/>
                    <a:pt x="107" y="254"/>
                  </a:cubicBezTo>
                  <a:cubicBezTo>
                    <a:pt x="150" y="254"/>
                    <a:pt x="191" y="210"/>
                    <a:pt x="202" y="166"/>
                  </a:cubicBezTo>
                  <a:cubicBezTo>
                    <a:pt x="214" y="92"/>
                    <a:pt x="177" y="19"/>
                    <a:pt x="104" y="7"/>
                  </a:cubicBezTo>
                  <a:cubicBezTo>
                    <a:pt x="89" y="3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918;p41">
              <a:extLst>
                <a:ext uri="{FF2B5EF4-FFF2-40B4-BE49-F238E27FC236}">
                  <a16:creationId xmlns:a16="http://schemas.microsoft.com/office/drawing/2014/main" id="{31C7257C-DA20-4B2F-7C8C-99140C3078CF}"/>
                </a:ext>
              </a:extLst>
            </p:cNvPr>
            <p:cNvSpPr/>
            <p:nvPr/>
          </p:nvSpPr>
          <p:spPr>
            <a:xfrm>
              <a:off x="1951650" y="1186025"/>
              <a:ext cx="5550" cy="8900"/>
            </a:xfrm>
            <a:custGeom>
              <a:avLst/>
              <a:gdLst/>
              <a:ahLst/>
              <a:cxnLst/>
              <a:rect l="l" t="t" r="r" b="b"/>
              <a:pathLst>
                <a:path w="222" h="356" extrusionOk="0">
                  <a:moveTo>
                    <a:pt x="1" y="1"/>
                  </a:moveTo>
                  <a:cubicBezTo>
                    <a:pt x="13" y="136"/>
                    <a:pt x="74" y="258"/>
                    <a:pt x="148" y="356"/>
                  </a:cubicBezTo>
                  <a:cubicBezTo>
                    <a:pt x="221" y="160"/>
                    <a:pt x="221" y="16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919;p41">
              <a:extLst>
                <a:ext uri="{FF2B5EF4-FFF2-40B4-BE49-F238E27FC236}">
                  <a16:creationId xmlns:a16="http://schemas.microsoft.com/office/drawing/2014/main" id="{BE39051D-DE88-892D-1214-5994A0D7FD6E}"/>
                </a:ext>
              </a:extLst>
            </p:cNvPr>
            <p:cNvSpPr/>
            <p:nvPr/>
          </p:nvSpPr>
          <p:spPr>
            <a:xfrm>
              <a:off x="1659650" y="1100625"/>
              <a:ext cx="4900" cy="6775"/>
            </a:xfrm>
            <a:custGeom>
              <a:avLst/>
              <a:gdLst/>
              <a:ahLst/>
              <a:cxnLst/>
              <a:rect l="l" t="t" r="r" b="b"/>
              <a:pathLst>
                <a:path w="196" h="271" extrusionOk="0">
                  <a:moveTo>
                    <a:pt x="110" y="1"/>
                  </a:moveTo>
                  <a:cubicBezTo>
                    <a:pt x="74" y="1"/>
                    <a:pt x="25" y="136"/>
                    <a:pt x="12" y="197"/>
                  </a:cubicBezTo>
                  <a:cubicBezTo>
                    <a:pt x="0" y="246"/>
                    <a:pt x="25" y="270"/>
                    <a:pt x="74" y="270"/>
                  </a:cubicBezTo>
                  <a:cubicBezTo>
                    <a:pt x="159" y="258"/>
                    <a:pt x="184" y="185"/>
                    <a:pt x="184" y="111"/>
                  </a:cubicBezTo>
                  <a:cubicBezTo>
                    <a:pt x="196" y="62"/>
                    <a:pt x="159" y="13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920;p41">
              <a:extLst>
                <a:ext uri="{FF2B5EF4-FFF2-40B4-BE49-F238E27FC236}">
                  <a16:creationId xmlns:a16="http://schemas.microsoft.com/office/drawing/2014/main" id="{081B094B-492B-0A40-EF5E-DCBE4300B303}"/>
                </a:ext>
              </a:extLst>
            </p:cNvPr>
            <p:cNvSpPr/>
            <p:nvPr/>
          </p:nvSpPr>
          <p:spPr>
            <a:xfrm>
              <a:off x="1422725" y="946675"/>
              <a:ext cx="5525" cy="5225"/>
            </a:xfrm>
            <a:custGeom>
              <a:avLst/>
              <a:gdLst/>
              <a:ahLst/>
              <a:cxnLst/>
              <a:rect l="l" t="t" r="r" b="b"/>
              <a:pathLst>
                <a:path w="221" h="209" extrusionOk="0">
                  <a:moveTo>
                    <a:pt x="98" y="0"/>
                  </a:moveTo>
                  <a:cubicBezTo>
                    <a:pt x="37" y="0"/>
                    <a:pt x="0" y="12"/>
                    <a:pt x="0" y="86"/>
                  </a:cubicBezTo>
                  <a:cubicBezTo>
                    <a:pt x="0" y="147"/>
                    <a:pt x="49" y="196"/>
                    <a:pt x="110" y="208"/>
                  </a:cubicBezTo>
                  <a:cubicBezTo>
                    <a:pt x="172" y="208"/>
                    <a:pt x="208" y="172"/>
                    <a:pt x="208" y="110"/>
                  </a:cubicBezTo>
                  <a:cubicBezTo>
                    <a:pt x="221" y="37"/>
                    <a:pt x="159" y="12"/>
                    <a:pt x="9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921;p41">
              <a:extLst>
                <a:ext uri="{FF2B5EF4-FFF2-40B4-BE49-F238E27FC236}">
                  <a16:creationId xmlns:a16="http://schemas.microsoft.com/office/drawing/2014/main" id="{97E4183E-1FF4-24AA-6257-9DEB662E75FA}"/>
                </a:ext>
              </a:extLst>
            </p:cNvPr>
            <p:cNvSpPr/>
            <p:nvPr/>
          </p:nvSpPr>
          <p:spPr>
            <a:xfrm>
              <a:off x="1622600" y="1129650"/>
              <a:ext cx="5225" cy="6525"/>
            </a:xfrm>
            <a:custGeom>
              <a:avLst/>
              <a:gdLst/>
              <a:ahLst/>
              <a:cxnLst/>
              <a:rect l="l" t="t" r="r" b="b"/>
              <a:pathLst>
                <a:path w="209" h="261" extrusionOk="0">
                  <a:moveTo>
                    <a:pt x="56" y="1"/>
                  </a:moveTo>
                  <a:cubicBezTo>
                    <a:pt x="19" y="1"/>
                    <a:pt x="1" y="35"/>
                    <a:pt x="1" y="89"/>
                  </a:cubicBezTo>
                  <a:cubicBezTo>
                    <a:pt x="62" y="125"/>
                    <a:pt x="1" y="260"/>
                    <a:pt x="111" y="260"/>
                  </a:cubicBezTo>
                  <a:cubicBezTo>
                    <a:pt x="160" y="248"/>
                    <a:pt x="196" y="199"/>
                    <a:pt x="196" y="150"/>
                  </a:cubicBezTo>
                  <a:cubicBezTo>
                    <a:pt x="209" y="76"/>
                    <a:pt x="147" y="15"/>
                    <a:pt x="74" y="3"/>
                  </a:cubicBezTo>
                  <a:cubicBezTo>
                    <a:pt x="68" y="1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922;p41">
              <a:extLst>
                <a:ext uri="{FF2B5EF4-FFF2-40B4-BE49-F238E27FC236}">
                  <a16:creationId xmlns:a16="http://schemas.microsoft.com/office/drawing/2014/main" id="{10C9DC10-61F5-377B-0DBB-9499D6C55B4D}"/>
                </a:ext>
              </a:extLst>
            </p:cNvPr>
            <p:cNvSpPr/>
            <p:nvPr/>
          </p:nvSpPr>
          <p:spPr>
            <a:xfrm>
              <a:off x="1804125" y="1191475"/>
              <a:ext cx="6150" cy="5600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20" y="0"/>
                  </a:moveTo>
                  <a:cubicBezTo>
                    <a:pt x="32" y="0"/>
                    <a:pt x="70" y="117"/>
                    <a:pt x="25" y="150"/>
                  </a:cubicBezTo>
                  <a:cubicBezTo>
                    <a:pt x="0" y="211"/>
                    <a:pt x="37" y="224"/>
                    <a:pt x="86" y="224"/>
                  </a:cubicBezTo>
                  <a:cubicBezTo>
                    <a:pt x="159" y="224"/>
                    <a:pt x="233" y="175"/>
                    <a:pt x="233" y="89"/>
                  </a:cubicBezTo>
                  <a:cubicBezTo>
                    <a:pt x="245" y="40"/>
                    <a:pt x="196" y="3"/>
                    <a:pt x="147" y="3"/>
                  </a:cubicBezTo>
                  <a:cubicBezTo>
                    <a:pt x="137" y="1"/>
                    <a:pt x="128" y="0"/>
                    <a:pt x="12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923;p41">
              <a:extLst>
                <a:ext uri="{FF2B5EF4-FFF2-40B4-BE49-F238E27FC236}">
                  <a16:creationId xmlns:a16="http://schemas.microsoft.com/office/drawing/2014/main" id="{9D88E6C0-C5C8-0A3F-EFB5-612504A3EA92}"/>
                </a:ext>
              </a:extLst>
            </p:cNvPr>
            <p:cNvSpPr/>
            <p:nvPr/>
          </p:nvSpPr>
          <p:spPr>
            <a:xfrm>
              <a:off x="1382000" y="994100"/>
              <a:ext cx="6150" cy="9525"/>
            </a:xfrm>
            <a:custGeom>
              <a:avLst/>
              <a:gdLst/>
              <a:ahLst/>
              <a:cxnLst/>
              <a:rect l="l" t="t" r="r" b="b"/>
              <a:pathLst>
                <a:path w="246" h="381" extrusionOk="0">
                  <a:moveTo>
                    <a:pt x="111" y="1"/>
                  </a:moveTo>
                  <a:cubicBezTo>
                    <a:pt x="1" y="160"/>
                    <a:pt x="148" y="246"/>
                    <a:pt x="172" y="381"/>
                  </a:cubicBezTo>
                  <a:cubicBezTo>
                    <a:pt x="246" y="258"/>
                    <a:pt x="246" y="258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924;p41">
              <a:extLst>
                <a:ext uri="{FF2B5EF4-FFF2-40B4-BE49-F238E27FC236}">
                  <a16:creationId xmlns:a16="http://schemas.microsoft.com/office/drawing/2014/main" id="{7CB21FBD-062E-45D4-53C0-3ED5D7207E35}"/>
                </a:ext>
              </a:extLst>
            </p:cNvPr>
            <p:cNvSpPr/>
            <p:nvPr/>
          </p:nvSpPr>
          <p:spPr>
            <a:xfrm>
              <a:off x="1503825" y="1097275"/>
              <a:ext cx="5550" cy="6150"/>
            </a:xfrm>
            <a:custGeom>
              <a:avLst/>
              <a:gdLst/>
              <a:ahLst/>
              <a:cxnLst/>
              <a:rect l="l" t="t" r="r" b="b"/>
              <a:pathLst>
                <a:path w="222" h="246" extrusionOk="0">
                  <a:moveTo>
                    <a:pt x="136" y="0"/>
                  </a:moveTo>
                  <a:cubicBezTo>
                    <a:pt x="62" y="0"/>
                    <a:pt x="13" y="74"/>
                    <a:pt x="13" y="123"/>
                  </a:cubicBezTo>
                  <a:cubicBezTo>
                    <a:pt x="13" y="184"/>
                    <a:pt x="1" y="245"/>
                    <a:pt x="74" y="245"/>
                  </a:cubicBezTo>
                  <a:cubicBezTo>
                    <a:pt x="79" y="246"/>
                    <a:pt x="84" y="246"/>
                    <a:pt x="88" y="246"/>
                  </a:cubicBezTo>
                  <a:cubicBezTo>
                    <a:pt x="194" y="246"/>
                    <a:pt x="161" y="109"/>
                    <a:pt x="185" y="86"/>
                  </a:cubicBezTo>
                  <a:cubicBezTo>
                    <a:pt x="221" y="49"/>
                    <a:pt x="197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25;p41">
              <a:extLst>
                <a:ext uri="{FF2B5EF4-FFF2-40B4-BE49-F238E27FC236}">
                  <a16:creationId xmlns:a16="http://schemas.microsoft.com/office/drawing/2014/main" id="{FB6AD24A-5296-F6A9-ECBF-FFE59338511C}"/>
                </a:ext>
              </a:extLst>
            </p:cNvPr>
            <p:cNvSpPr/>
            <p:nvPr/>
          </p:nvSpPr>
          <p:spPr>
            <a:xfrm>
              <a:off x="1519450" y="1099100"/>
              <a:ext cx="4600" cy="9825"/>
            </a:xfrm>
            <a:custGeom>
              <a:avLst/>
              <a:gdLst/>
              <a:ahLst/>
              <a:cxnLst/>
              <a:rect l="l" t="t" r="r" b="b"/>
              <a:pathLst>
                <a:path w="184" h="393" extrusionOk="0">
                  <a:moveTo>
                    <a:pt x="184" y="1"/>
                  </a:moveTo>
                  <a:lnTo>
                    <a:pt x="184" y="1"/>
                  </a:lnTo>
                  <a:cubicBezTo>
                    <a:pt x="25" y="86"/>
                    <a:pt x="0" y="197"/>
                    <a:pt x="0" y="392"/>
                  </a:cubicBezTo>
                  <a:cubicBezTo>
                    <a:pt x="110" y="282"/>
                    <a:pt x="172" y="148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26;p41">
              <a:extLst>
                <a:ext uri="{FF2B5EF4-FFF2-40B4-BE49-F238E27FC236}">
                  <a16:creationId xmlns:a16="http://schemas.microsoft.com/office/drawing/2014/main" id="{F93D29F2-BBF7-002B-2550-D06BEB4263A1}"/>
                </a:ext>
              </a:extLst>
            </p:cNvPr>
            <p:cNvSpPr/>
            <p:nvPr/>
          </p:nvSpPr>
          <p:spPr>
            <a:xfrm>
              <a:off x="1384750" y="936725"/>
              <a:ext cx="6775" cy="4475"/>
            </a:xfrm>
            <a:custGeom>
              <a:avLst/>
              <a:gdLst/>
              <a:ahLst/>
              <a:cxnLst/>
              <a:rect l="l" t="t" r="r" b="b"/>
              <a:pathLst>
                <a:path w="271" h="179" extrusionOk="0">
                  <a:moveTo>
                    <a:pt x="96" y="0"/>
                  </a:moveTo>
                  <a:cubicBezTo>
                    <a:pt x="54" y="0"/>
                    <a:pt x="18" y="15"/>
                    <a:pt x="1" y="68"/>
                  </a:cubicBezTo>
                  <a:cubicBezTo>
                    <a:pt x="1" y="141"/>
                    <a:pt x="62" y="166"/>
                    <a:pt x="123" y="166"/>
                  </a:cubicBezTo>
                  <a:cubicBezTo>
                    <a:pt x="145" y="171"/>
                    <a:pt x="166" y="178"/>
                    <a:pt x="185" y="178"/>
                  </a:cubicBezTo>
                  <a:cubicBezTo>
                    <a:pt x="210" y="178"/>
                    <a:pt x="232" y="165"/>
                    <a:pt x="246" y="117"/>
                  </a:cubicBezTo>
                  <a:cubicBezTo>
                    <a:pt x="270" y="43"/>
                    <a:pt x="221" y="19"/>
                    <a:pt x="148" y="6"/>
                  </a:cubicBezTo>
                  <a:cubicBezTo>
                    <a:pt x="130" y="3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27;p41">
              <a:extLst>
                <a:ext uri="{FF2B5EF4-FFF2-40B4-BE49-F238E27FC236}">
                  <a16:creationId xmlns:a16="http://schemas.microsoft.com/office/drawing/2014/main" id="{70C9D187-973A-8DD0-22DD-97AFB02E9282}"/>
                </a:ext>
              </a:extLst>
            </p:cNvPr>
            <p:cNvSpPr/>
            <p:nvPr/>
          </p:nvSpPr>
          <p:spPr>
            <a:xfrm>
              <a:off x="1411700" y="953925"/>
              <a:ext cx="6750" cy="3475"/>
            </a:xfrm>
            <a:custGeom>
              <a:avLst/>
              <a:gdLst/>
              <a:ahLst/>
              <a:cxnLst/>
              <a:rect l="l" t="t" r="r" b="b"/>
              <a:pathLst>
                <a:path w="270" h="139" extrusionOk="0">
                  <a:moveTo>
                    <a:pt x="208" y="0"/>
                  </a:moveTo>
                  <a:cubicBezTo>
                    <a:pt x="188" y="0"/>
                    <a:pt x="167" y="4"/>
                    <a:pt x="147" y="4"/>
                  </a:cubicBezTo>
                  <a:cubicBezTo>
                    <a:pt x="132" y="4"/>
                    <a:pt x="117" y="3"/>
                    <a:pt x="102" y="3"/>
                  </a:cubicBezTo>
                  <a:cubicBezTo>
                    <a:pt x="58" y="3"/>
                    <a:pt x="19" y="10"/>
                    <a:pt x="0" y="65"/>
                  </a:cubicBezTo>
                  <a:cubicBezTo>
                    <a:pt x="13" y="139"/>
                    <a:pt x="86" y="139"/>
                    <a:pt x="135" y="139"/>
                  </a:cubicBezTo>
                  <a:cubicBezTo>
                    <a:pt x="196" y="139"/>
                    <a:pt x="270" y="126"/>
                    <a:pt x="270" y="53"/>
                  </a:cubicBezTo>
                  <a:cubicBezTo>
                    <a:pt x="262" y="9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28;p41">
              <a:extLst>
                <a:ext uri="{FF2B5EF4-FFF2-40B4-BE49-F238E27FC236}">
                  <a16:creationId xmlns:a16="http://schemas.microsoft.com/office/drawing/2014/main" id="{3B79192E-63DC-0064-B11A-B2C0523655C0}"/>
                </a:ext>
              </a:extLst>
            </p:cNvPr>
            <p:cNvSpPr/>
            <p:nvPr/>
          </p:nvSpPr>
          <p:spPr>
            <a:xfrm>
              <a:off x="1788000" y="1199200"/>
              <a:ext cx="6650" cy="5700"/>
            </a:xfrm>
            <a:custGeom>
              <a:avLst/>
              <a:gdLst/>
              <a:ahLst/>
              <a:cxnLst/>
              <a:rect l="l" t="t" r="r" b="b"/>
              <a:pathLst>
                <a:path w="266" h="228" extrusionOk="0">
                  <a:moveTo>
                    <a:pt x="253" y="0"/>
                  </a:moveTo>
                  <a:cubicBezTo>
                    <a:pt x="252" y="0"/>
                    <a:pt x="251" y="1"/>
                    <a:pt x="250" y="2"/>
                  </a:cubicBezTo>
                  <a:lnTo>
                    <a:pt x="250" y="2"/>
                  </a:lnTo>
                  <a:cubicBezTo>
                    <a:pt x="251" y="1"/>
                    <a:pt x="252" y="1"/>
                    <a:pt x="253" y="0"/>
                  </a:cubicBezTo>
                  <a:close/>
                  <a:moveTo>
                    <a:pt x="250" y="2"/>
                  </a:moveTo>
                  <a:lnTo>
                    <a:pt x="250" y="2"/>
                  </a:lnTo>
                  <a:cubicBezTo>
                    <a:pt x="166" y="38"/>
                    <a:pt x="93" y="87"/>
                    <a:pt x="21" y="160"/>
                  </a:cubicBezTo>
                  <a:cubicBezTo>
                    <a:pt x="1" y="189"/>
                    <a:pt x="46" y="227"/>
                    <a:pt x="96" y="227"/>
                  </a:cubicBezTo>
                  <a:cubicBezTo>
                    <a:pt x="108" y="227"/>
                    <a:pt x="120" y="225"/>
                    <a:pt x="131" y="221"/>
                  </a:cubicBezTo>
                  <a:cubicBezTo>
                    <a:pt x="204" y="209"/>
                    <a:pt x="266" y="160"/>
                    <a:pt x="266" y="74"/>
                  </a:cubicBezTo>
                  <a:cubicBezTo>
                    <a:pt x="266" y="31"/>
                    <a:pt x="247" y="7"/>
                    <a:pt x="250" y="2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29;p41">
              <a:extLst>
                <a:ext uri="{FF2B5EF4-FFF2-40B4-BE49-F238E27FC236}">
                  <a16:creationId xmlns:a16="http://schemas.microsoft.com/office/drawing/2014/main" id="{9AF5AED1-9BAD-3FCB-835E-0C72DD8458ED}"/>
                </a:ext>
              </a:extLst>
            </p:cNvPr>
            <p:cNvSpPr/>
            <p:nvPr/>
          </p:nvSpPr>
          <p:spPr>
            <a:xfrm>
              <a:off x="1993900" y="1189700"/>
              <a:ext cx="4925" cy="615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86" y="1"/>
                  </a:moveTo>
                  <a:cubicBezTo>
                    <a:pt x="0" y="25"/>
                    <a:pt x="49" y="87"/>
                    <a:pt x="25" y="148"/>
                  </a:cubicBezTo>
                  <a:cubicBezTo>
                    <a:pt x="13" y="221"/>
                    <a:pt x="49" y="246"/>
                    <a:pt x="111" y="246"/>
                  </a:cubicBezTo>
                  <a:cubicBezTo>
                    <a:pt x="172" y="233"/>
                    <a:pt x="184" y="185"/>
                    <a:pt x="184" y="123"/>
                  </a:cubicBezTo>
                  <a:cubicBezTo>
                    <a:pt x="196" y="62"/>
                    <a:pt x="147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30;p41">
              <a:extLst>
                <a:ext uri="{FF2B5EF4-FFF2-40B4-BE49-F238E27FC236}">
                  <a16:creationId xmlns:a16="http://schemas.microsoft.com/office/drawing/2014/main" id="{5CE293A9-F56F-E69C-6D08-2CF1E695982E}"/>
                </a:ext>
              </a:extLst>
            </p:cNvPr>
            <p:cNvSpPr/>
            <p:nvPr/>
          </p:nvSpPr>
          <p:spPr>
            <a:xfrm>
              <a:off x="1413850" y="917525"/>
              <a:ext cx="4925" cy="4975"/>
            </a:xfrm>
            <a:custGeom>
              <a:avLst/>
              <a:gdLst/>
              <a:ahLst/>
              <a:cxnLst/>
              <a:rect l="l" t="t" r="r" b="b"/>
              <a:pathLst>
                <a:path w="197" h="199" extrusionOk="0">
                  <a:moveTo>
                    <a:pt x="56" y="1"/>
                  </a:moveTo>
                  <a:cubicBezTo>
                    <a:pt x="19" y="1"/>
                    <a:pt x="0" y="34"/>
                    <a:pt x="0" y="76"/>
                  </a:cubicBezTo>
                  <a:cubicBezTo>
                    <a:pt x="0" y="150"/>
                    <a:pt x="61" y="174"/>
                    <a:pt x="110" y="199"/>
                  </a:cubicBezTo>
                  <a:cubicBezTo>
                    <a:pt x="159" y="187"/>
                    <a:pt x="196" y="174"/>
                    <a:pt x="196" y="125"/>
                  </a:cubicBezTo>
                  <a:cubicBezTo>
                    <a:pt x="196" y="52"/>
                    <a:pt x="147" y="3"/>
                    <a:pt x="74" y="3"/>
                  </a:cubicBezTo>
                  <a:cubicBezTo>
                    <a:pt x="67" y="1"/>
                    <a:pt x="61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31;p41">
              <a:extLst>
                <a:ext uri="{FF2B5EF4-FFF2-40B4-BE49-F238E27FC236}">
                  <a16:creationId xmlns:a16="http://schemas.microsoft.com/office/drawing/2014/main" id="{D55FAE56-9B83-0E50-583C-BDD8BD07E376}"/>
                </a:ext>
              </a:extLst>
            </p:cNvPr>
            <p:cNvSpPr/>
            <p:nvPr/>
          </p:nvSpPr>
          <p:spPr>
            <a:xfrm>
              <a:off x="1577900" y="1178075"/>
              <a:ext cx="5550" cy="5225"/>
            </a:xfrm>
            <a:custGeom>
              <a:avLst/>
              <a:gdLst/>
              <a:ahLst/>
              <a:cxnLst/>
              <a:rect l="l" t="t" r="r" b="b"/>
              <a:pathLst>
                <a:path w="222" h="209" extrusionOk="0">
                  <a:moveTo>
                    <a:pt x="62" y="1"/>
                  </a:moveTo>
                  <a:cubicBezTo>
                    <a:pt x="13" y="1"/>
                    <a:pt x="1" y="37"/>
                    <a:pt x="1" y="74"/>
                  </a:cubicBezTo>
                  <a:cubicBezTo>
                    <a:pt x="50" y="111"/>
                    <a:pt x="74" y="209"/>
                    <a:pt x="160" y="209"/>
                  </a:cubicBezTo>
                  <a:cubicBezTo>
                    <a:pt x="197" y="209"/>
                    <a:pt x="221" y="172"/>
                    <a:pt x="209" y="135"/>
                  </a:cubicBezTo>
                  <a:cubicBezTo>
                    <a:pt x="197" y="50"/>
                    <a:pt x="148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32;p41">
              <a:extLst>
                <a:ext uri="{FF2B5EF4-FFF2-40B4-BE49-F238E27FC236}">
                  <a16:creationId xmlns:a16="http://schemas.microsoft.com/office/drawing/2014/main" id="{2416D3BA-D03E-02BE-760B-BE993F09A37E}"/>
                </a:ext>
              </a:extLst>
            </p:cNvPr>
            <p:cNvSpPr/>
            <p:nvPr/>
          </p:nvSpPr>
          <p:spPr>
            <a:xfrm>
              <a:off x="1516375" y="933200"/>
              <a:ext cx="4625" cy="5850"/>
            </a:xfrm>
            <a:custGeom>
              <a:avLst/>
              <a:gdLst/>
              <a:ahLst/>
              <a:cxnLst/>
              <a:rect l="l" t="t" r="r" b="b"/>
              <a:pathLst>
                <a:path w="185" h="234" extrusionOk="0">
                  <a:moveTo>
                    <a:pt x="1" y="0"/>
                  </a:moveTo>
                  <a:cubicBezTo>
                    <a:pt x="13" y="196"/>
                    <a:pt x="13" y="196"/>
                    <a:pt x="185" y="233"/>
                  </a:cubicBezTo>
                  <a:cubicBezTo>
                    <a:pt x="185" y="123"/>
                    <a:pt x="99" y="86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33;p41">
              <a:extLst>
                <a:ext uri="{FF2B5EF4-FFF2-40B4-BE49-F238E27FC236}">
                  <a16:creationId xmlns:a16="http://schemas.microsoft.com/office/drawing/2014/main" id="{BEEFCA02-D664-2F12-C157-CA83EDED7E13}"/>
                </a:ext>
              </a:extLst>
            </p:cNvPr>
            <p:cNvSpPr/>
            <p:nvPr/>
          </p:nvSpPr>
          <p:spPr>
            <a:xfrm>
              <a:off x="1420875" y="957000"/>
              <a:ext cx="10125" cy="3050"/>
            </a:xfrm>
            <a:custGeom>
              <a:avLst/>
              <a:gdLst/>
              <a:ahLst/>
              <a:cxnLst/>
              <a:rect l="l" t="t" r="r" b="b"/>
              <a:pathLst>
                <a:path w="405" h="122" extrusionOk="0">
                  <a:moveTo>
                    <a:pt x="170" y="1"/>
                  </a:moveTo>
                  <a:cubicBezTo>
                    <a:pt x="111" y="1"/>
                    <a:pt x="54" y="14"/>
                    <a:pt x="1" y="40"/>
                  </a:cubicBezTo>
                  <a:cubicBezTo>
                    <a:pt x="88" y="94"/>
                    <a:pt x="157" y="122"/>
                    <a:pt x="226" y="122"/>
                  </a:cubicBezTo>
                  <a:cubicBezTo>
                    <a:pt x="282" y="122"/>
                    <a:pt x="339" y="103"/>
                    <a:pt x="405" y="65"/>
                  </a:cubicBezTo>
                  <a:cubicBezTo>
                    <a:pt x="328" y="23"/>
                    <a:pt x="248" y="1"/>
                    <a:pt x="1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34;p41">
              <a:extLst>
                <a:ext uri="{FF2B5EF4-FFF2-40B4-BE49-F238E27FC236}">
                  <a16:creationId xmlns:a16="http://schemas.microsoft.com/office/drawing/2014/main" id="{711190A1-4A32-0FB7-40CF-6F974765ACAD}"/>
                </a:ext>
              </a:extLst>
            </p:cNvPr>
            <p:cNvSpPr/>
            <p:nvPr/>
          </p:nvSpPr>
          <p:spPr>
            <a:xfrm>
              <a:off x="1724850" y="1148075"/>
              <a:ext cx="5525" cy="6150"/>
            </a:xfrm>
            <a:custGeom>
              <a:avLst/>
              <a:gdLst/>
              <a:ahLst/>
              <a:cxnLst/>
              <a:rect l="l" t="t" r="r" b="b"/>
              <a:pathLst>
                <a:path w="221" h="246" extrusionOk="0">
                  <a:moveTo>
                    <a:pt x="122" y="1"/>
                  </a:moveTo>
                  <a:lnTo>
                    <a:pt x="0" y="246"/>
                  </a:lnTo>
                  <a:cubicBezTo>
                    <a:pt x="208" y="246"/>
                    <a:pt x="220" y="221"/>
                    <a:pt x="12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35;p41">
              <a:extLst>
                <a:ext uri="{FF2B5EF4-FFF2-40B4-BE49-F238E27FC236}">
                  <a16:creationId xmlns:a16="http://schemas.microsoft.com/office/drawing/2014/main" id="{B92BEE39-9278-69A1-6501-79E63FAB9F18}"/>
                </a:ext>
              </a:extLst>
            </p:cNvPr>
            <p:cNvSpPr/>
            <p:nvPr/>
          </p:nvSpPr>
          <p:spPr>
            <a:xfrm>
              <a:off x="1561675" y="1097850"/>
              <a:ext cx="4625" cy="6175"/>
            </a:xfrm>
            <a:custGeom>
              <a:avLst/>
              <a:gdLst/>
              <a:ahLst/>
              <a:cxnLst/>
              <a:rect l="l" t="t" r="r" b="b"/>
              <a:pathLst>
                <a:path w="185" h="247" extrusionOk="0">
                  <a:moveTo>
                    <a:pt x="104" y="0"/>
                  </a:moveTo>
                  <a:cubicBezTo>
                    <a:pt x="99" y="0"/>
                    <a:pt x="93" y="1"/>
                    <a:pt x="87" y="2"/>
                  </a:cubicBezTo>
                  <a:cubicBezTo>
                    <a:pt x="38" y="14"/>
                    <a:pt x="1" y="63"/>
                    <a:pt x="1" y="124"/>
                  </a:cubicBezTo>
                  <a:cubicBezTo>
                    <a:pt x="13" y="173"/>
                    <a:pt x="38" y="247"/>
                    <a:pt x="87" y="247"/>
                  </a:cubicBezTo>
                  <a:cubicBezTo>
                    <a:pt x="185" y="247"/>
                    <a:pt x="148" y="149"/>
                    <a:pt x="160" y="112"/>
                  </a:cubicBezTo>
                  <a:cubicBezTo>
                    <a:pt x="160" y="67"/>
                    <a:pt x="171" y="0"/>
                    <a:pt x="1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36;p41">
              <a:extLst>
                <a:ext uri="{FF2B5EF4-FFF2-40B4-BE49-F238E27FC236}">
                  <a16:creationId xmlns:a16="http://schemas.microsoft.com/office/drawing/2014/main" id="{55FA6565-2C60-4A93-1E74-1AA3E8275440}"/>
                </a:ext>
              </a:extLst>
            </p:cNvPr>
            <p:cNvSpPr/>
            <p:nvPr/>
          </p:nvSpPr>
          <p:spPr>
            <a:xfrm>
              <a:off x="1434950" y="892800"/>
              <a:ext cx="6150" cy="4000"/>
            </a:xfrm>
            <a:custGeom>
              <a:avLst/>
              <a:gdLst/>
              <a:ahLst/>
              <a:cxnLst/>
              <a:rect l="l" t="t" r="r" b="b"/>
              <a:pathLst>
                <a:path w="246" h="160" extrusionOk="0">
                  <a:moveTo>
                    <a:pt x="136" y="0"/>
                  </a:moveTo>
                  <a:cubicBezTo>
                    <a:pt x="74" y="0"/>
                    <a:pt x="25" y="12"/>
                    <a:pt x="13" y="86"/>
                  </a:cubicBezTo>
                  <a:cubicBezTo>
                    <a:pt x="1" y="147"/>
                    <a:pt x="62" y="159"/>
                    <a:pt x="123" y="159"/>
                  </a:cubicBezTo>
                  <a:cubicBezTo>
                    <a:pt x="172" y="159"/>
                    <a:pt x="234" y="147"/>
                    <a:pt x="246" y="86"/>
                  </a:cubicBezTo>
                  <a:cubicBezTo>
                    <a:pt x="246" y="25"/>
                    <a:pt x="185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37;p41">
              <a:extLst>
                <a:ext uri="{FF2B5EF4-FFF2-40B4-BE49-F238E27FC236}">
                  <a16:creationId xmlns:a16="http://schemas.microsoft.com/office/drawing/2014/main" id="{0CD81736-DE9F-8C2E-1036-B0158DC1C895}"/>
                </a:ext>
              </a:extLst>
            </p:cNvPr>
            <p:cNvSpPr/>
            <p:nvPr/>
          </p:nvSpPr>
          <p:spPr>
            <a:xfrm>
              <a:off x="1541800" y="1098450"/>
              <a:ext cx="5150" cy="5275"/>
            </a:xfrm>
            <a:custGeom>
              <a:avLst/>
              <a:gdLst/>
              <a:ahLst/>
              <a:cxnLst/>
              <a:rect l="l" t="t" r="r" b="b"/>
              <a:pathLst>
                <a:path w="206" h="211" extrusionOk="0">
                  <a:moveTo>
                    <a:pt x="138" y="0"/>
                  </a:moveTo>
                  <a:cubicBezTo>
                    <a:pt x="133" y="0"/>
                    <a:pt x="128" y="1"/>
                    <a:pt x="123" y="2"/>
                  </a:cubicBezTo>
                  <a:cubicBezTo>
                    <a:pt x="61" y="2"/>
                    <a:pt x="12" y="51"/>
                    <a:pt x="12" y="112"/>
                  </a:cubicBezTo>
                  <a:cubicBezTo>
                    <a:pt x="0" y="149"/>
                    <a:pt x="37" y="198"/>
                    <a:pt x="74" y="210"/>
                  </a:cubicBezTo>
                  <a:cubicBezTo>
                    <a:pt x="147" y="210"/>
                    <a:pt x="159" y="137"/>
                    <a:pt x="184" y="76"/>
                  </a:cubicBezTo>
                  <a:cubicBezTo>
                    <a:pt x="206" y="43"/>
                    <a:pt x="179" y="0"/>
                    <a:pt x="13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38;p41">
              <a:extLst>
                <a:ext uri="{FF2B5EF4-FFF2-40B4-BE49-F238E27FC236}">
                  <a16:creationId xmlns:a16="http://schemas.microsoft.com/office/drawing/2014/main" id="{F8CB4E34-BC3E-1370-3F79-BF27E55848EC}"/>
                </a:ext>
              </a:extLst>
            </p:cNvPr>
            <p:cNvSpPr/>
            <p:nvPr/>
          </p:nvSpPr>
          <p:spPr>
            <a:xfrm>
              <a:off x="2000025" y="1156825"/>
              <a:ext cx="6750" cy="5050"/>
            </a:xfrm>
            <a:custGeom>
              <a:avLst/>
              <a:gdLst/>
              <a:ahLst/>
              <a:cxnLst/>
              <a:rect l="l" t="t" r="r" b="b"/>
              <a:pathLst>
                <a:path w="270" h="202" extrusionOk="0">
                  <a:moveTo>
                    <a:pt x="100" y="0"/>
                  </a:moveTo>
                  <a:cubicBezTo>
                    <a:pt x="67" y="0"/>
                    <a:pt x="33" y="10"/>
                    <a:pt x="0" y="30"/>
                  </a:cubicBezTo>
                  <a:cubicBezTo>
                    <a:pt x="74" y="116"/>
                    <a:pt x="135" y="202"/>
                    <a:pt x="257" y="202"/>
                  </a:cubicBezTo>
                  <a:cubicBezTo>
                    <a:pt x="270" y="165"/>
                    <a:pt x="270" y="140"/>
                    <a:pt x="270" y="104"/>
                  </a:cubicBezTo>
                  <a:cubicBezTo>
                    <a:pt x="229" y="38"/>
                    <a:pt x="166" y="0"/>
                    <a:pt x="10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39;p41">
              <a:extLst>
                <a:ext uri="{FF2B5EF4-FFF2-40B4-BE49-F238E27FC236}">
                  <a16:creationId xmlns:a16="http://schemas.microsoft.com/office/drawing/2014/main" id="{D339C0F4-0751-99CE-1D0E-7B5A8D2FB3B1}"/>
                </a:ext>
              </a:extLst>
            </p:cNvPr>
            <p:cNvSpPr/>
            <p:nvPr/>
          </p:nvSpPr>
          <p:spPr>
            <a:xfrm>
              <a:off x="1955025" y="1153275"/>
              <a:ext cx="4625" cy="8900"/>
            </a:xfrm>
            <a:custGeom>
              <a:avLst/>
              <a:gdLst/>
              <a:ahLst/>
              <a:cxnLst/>
              <a:rect l="l" t="t" r="r" b="b"/>
              <a:pathLst>
                <a:path w="185" h="356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60"/>
                    <a:pt x="49" y="258"/>
                    <a:pt x="49" y="356"/>
                  </a:cubicBezTo>
                  <a:cubicBezTo>
                    <a:pt x="172" y="246"/>
                    <a:pt x="184" y="148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40;p41">
              <a:extLst>
                <a:ext uri="{FF2B5EF4-FFF2-40B4-BE49-F238E27FC236}">
                  <a16:creationId xmlns:a16="http://schemas.microsoft.com/office/drawing/2014/main" id="{AD122707-3530-D613-CD72-16AB5152E7D6}"/>
                </a:ext>
              </a:extLst>
            </p:cNvPr>
            <p:cNvSpPr/>
            <p:nvPr/>
          </p:nvSpPr>
          <p:spPr>
            <a:xfrm>
              <a:off x="1367325" y="913575"/>
              <a:ext cx="18375" cy="10900"/>
            </a:xfrm>
            <a:custGeom>
              <a:avLst/>
              <a:gdLst/>
              <a:ahLst/>
              <a:cxnLst/>
              <a:rect l="l" t="t" r="r" b="b"/>
              <a:pathLst>
                <a:path w="735" h="436" extrusionOk="0">
                  <a:moveTo>
                    <a:pt x="110" y="0"/>
                  </a:moveTo>
                  <a:cubicBezTo>
                    <a:pt x="74" y="0"/>
                    <a:pt x="37" y="5"/>
                    <a:pt x="0" y="14"/>
                  </a:cubicBezTo>
                  <a:cubicBezTo>
                    <a:pt x="135" y="185"/>
                    <a:pt x="318" y="185"/>
                    <a:pt x="453" y="283"/>
                  </a:cubicBezTo>
                  <a:cubicBezTo>
                    <a:pt x="495" y="377"/>
                    <a:pt x="581" y="436"/>
                    <a:pt x="681" y="436"/>
                  </a:cubicBezTo>
                  <a:cubicBezTo>
                    <a:pt x="699" y="436"/>
                    <a:pt x="717" y="434"/>
                    <a:pt x="735" y="430"/>
                  </a:cubicBezTo>
                  <a:cubicBezTo>
                    <a:pt x="698" y="296"/>
                    <a:pt x="576" y="296"/>
                    <a:pt x="502" y="234"/>
                  </a:cubicBezTo>
                  <a:cubicBezTo>
                    <a:pt x="422" y="85"/>
                    <a:pt x="270" y="0"/>
                    <a:pt x="1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41;p41">
              <a:extLst>
                <a:ext uri="{FF2B5EF4-FFF2-40B4-BE49-F238E27FC236}">
                  <a16:creationId xmlns:a16="http://schemas.microsoft.com/office/drawing/2014/main" id="{B3AE0062-444E-2C30-0B92-437D3774B122}"/>
                </a:ext>
              </a:extLst>
            </p:cNvPr>
            <p:cNvSpPr/>
            <p:nvPr/>
          </p:nvSpPr>
          <p:spPr>
            <a:xfrm>
              <a:off x="1583425" y="1150825"/>
              <a:ext cx="5525" cy="5550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62" y="1"/>
                  </a:moveTo>
                  <a:cubicBezTo>
                    <a:pt x="49" y="1"/>
                    <a:pt x="0" y="50"/>
                    <a:pt x="0" y="62"/>
                  </a:cubicBezTo>
                  <a:cubicBezTo>
                    <a:pt x="13" y="148"/>
                    <a:pt x="98" y="172"/>
                    <a:pt x="147" y="221"/>
                  </a:cubicBezTo>
                  <a:cubicBezTo>
                    <a:pt x="196" y="221"/>
                    <a:pt x="221" y="197"/>
                    <a:pt x="221" y="148"/>
                  </a:cubicBezTo>
                  <a:cubicBezTo>
                    <a:pt x="221" y="50"/>
                    <a:pt x="147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42;p41">
              <a:extLst>
                <a:ext uri="{FF2B5EF4-FFF2-40B4-BE49-F238E27FC236}">
                  <a16:creationId xmlns:a16="http://schemas.microsoft.com/office/drawing/2014/main" id="{9FC18E1E-56E0-F09B-C1E5-AB571054061E}"/>
                </a:ext>
              </a:extLst>
            </p:cNvPr>
            <p:cNvSpPr/>
            <p:nvPr/>
          </p:nvSpPr>
          <p:spPr>
            <a:xfrm>
              <a:off x="1584950" y="1169150"/>
              <a:ext cx="4300" cy="5575"/>
            </a:xfrm>
            <a:custGeom>
              <a:avLst/>
              <a:gdLst/>
              <a:ahLst/>
              <a:cxnLst/>
              <a:rect l="l" t="t" r="r" b="b"/>
              <a:pathLst>
                <a:path w="172" h="223" extrusionOk="0">
                  <a:moveTo>
                    <a:pt x="66" y="1"/>
                  </a:moveTo>
                  <a:cubicBezTo>
                    <a:pt x="13" y="1"/>
                    <a:pt x="11" y="46"/>
                    <a:pt x="1" y="100"/>
                  </a:cubicBezTo>
                  <a:cubicBezTo>
                    <a:pt x="1" y="149"/>
                    <a:pt x="1" y="223"/>
                    <a:pt x="86" y="223"/>
                  </a:cubicBezTo>
                  <a:cubicBezTo>
                    <a:pt x="147" y="223"/>
                    <a:pt x="172" y="174"/>
                    <a:pt x="172" y="113"/>
                  </a:cubicBezTo>
                  <a:cubicBezTo>
                    <a:pt x="172" y="64"/>
                    <a:pt x="160" y="15"/>
                    <a:pt x="86" y="2"/>
                  </a:cubicBezTo>
                  <a:cubicBezTo>
                    <a:pt x="79" y="1"/>
                    <a:pt x="72" y="1"/>
                    <a:pt x="6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43;p41">
              <a:extLst>
                <a:ext uri="{FF2B5EF4-FFF2-40B4-BE49-F238E27FC236}">
                  <a16:creationId xmlns:a16="http://schemas.microsoft.com/office/drawing/2014/main" id="{440E846D-1989-4CE4-3DBE-B116581FC62E}"/>
                </a:ext>
              </a:extLst>
            </p:cNvPr>
            <p:cNvSpPr/>
            <p:nvPr/>
          </p:nvSpPr>
          <p:spPr>
            <a:xfrm>
              <a:off x="1442925" y="948775"/>
              <a:ext cx="5825" cy="4125"/>
            </a:xfrm>
            <a:custGeom>
              <a:avLst/>
              <a:gdLst/>
              <a:ahLst/>
              <a:cxnLst/>
              <a:rect l="l" t="t" r="r" b="b"/>
              <a:pathLst>
                <a:path w="233" h="165" extrusionOk="0">
                  <a:moveTo>
                    <a:pt x="62" y="0"/>
                  </a:moveTo>
                  <a:cubicBezTo>
                    <a:pt x="37" y="0"/>
                    <a:pt x="13" y="11"/>
                    <a:pt x="0" y="51"/>
                  </a:cubicBezTo>
                  <a:cubicBezTo>
                    <a:pt x="13" y="112"/>
                    <a:pt x="37" y="149"/>
                    <a:pt x="86" y="161"/>
                  </a:cubicBezTo>
                  <a:cubicBezTo>
                    <a:pt x="97" y="163"/>
                    <a:pt x="107" y="164"/>
                    <a:pt x="116" y="164"/>
                  </a:cubicBezTo>
                  <a:cubicBezTo>
                    <a:pt x="163" y="164"/>
                    <a:pt x="198" y="140"/>
                    <a:pt x="208" y="100"/>
                  </a:cubicBezTo>
                  <a:cubicBezTo>
                    <a:pt x="233" y="14"/>
                    <a:pt x="172" y="14"/>
                    <a:pt x="123" y="14"/>
                  </a:cubicBezTo>
                  <a:cubicBezTo>
                    <a:pt x="106" y="8"/>
                    <a:pt x="84" y="0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44;p41">
              <a:extLst>
                <a:ext uri="{FF2B5EF4-FFF2-40B4-BE49-F238E27FC236}">
                  <a16:creationId xmlns:a16="http://schemas.microsoft.com/office/drawing/2014/main" id="{F21BB1EB-0D6C-CCE7-E914-40954F1779A6}"/>
                </a:ext>
              </a:extLst>
            </p:cNvPr>
            <p:cNvSpPr/>
            <p:nvPr/>
          </p:nvSpPr>
          <p:spPr>
            <a:xfrm>
              <a:off x="1592000" y="1141650"/>
              <a:ext cx="5825" cy="5850"/>
            </a:xfrm>
            <a:custGeom>
              <a:avLst/>
              <a:gdLst/>
              <a:ahLst/>
              <a:cxnLst/>
              <a:rect l="l" t="t" r="r" b="b"/>
              <a:pathLst>
                <a:path w="233" h="234" extrusionOk="0">
                  <a:moveTo>
                    <a:pt x="86" y="1"/>
                  </a:moveTo>
                  <a:cubicBezTo>
                    <a:pt x="61" y="1"/>
                    <a:pt x="0" y="25"/>
                    <a:pt x="12" y="50"/>
                  </a:cubicBezTo>
                  <a:cubicBezTo>
                    <a:pt x="61" y="111"/>
                    <a:pt x="110" y="172"/>
                    <a:pt x="159" y="233"/>
                  </a:cubicBezTo>
                  <a:cubicBezTo>
                    <a:pt x="208" y="221"/>
                    <a:pt x="233" y="196"/>
                    <a:pt x="233" y="160"/>
                  </a:cubicBezTo>
                  <a:cubicBezTo>
                    <a:pt x="221" y="74"/>
                    <a:pt x="159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945;p41">
              <a:extLst>
                <a:ext uri="{FF2B5EF4-FFF2-40B4-BE49-F238E27FC236}">
                  <a16:creationId xmlns:a16="http://schemas.microsoft.com/office/drawing/2014/main" id="{AD39C6FB-4EBA-2E32-A9B9-B6C44435D1C8}"/>
                </a:ext>
              </a:extLst>
            </p:cNvPr>
            <p:cNvSpPr/>
            <p:nvPr/>
          </p:nvSpPr>
          <p:spPr>
            <a:xfrm>
              <a:off x="1433425" y="947200"/>
              <a:ext cx="5850" cy="4075"/>
            </a:xfrm>
            <a:custGeom>
              <a:avLst/>
              <a:gdLst/>
              <a:ahLst/>
              <a:cxnLst/>
              <a:rect l="l" t="t" r="r" b="b"/>
              <a:pathLst>
                <a:path w="234" h="163" extrusionOk="0">
                  <a:moveTo>
                    <a:pt x="111" y="1"/>
                  </a:moveTo>
                  <a:cubicBezTo>
                    <a:pt x="71" y="1"/>
                    <a:pt x="33" y="26"/>
                    <a:pt x="13" y="77"/>
                  </a:cubicBezTo>
                  <a:cubicBezTo>
                    <a:pt x="1" y="114"/>
                    <a:pt x="25" y="151"/>
                    <a:pt x="86" y="163"/>
                  </a:cubicBezTo>
                  <a:cubicBezTo>
                    <a:pt x="148" y="163"/>
                    <a:pt x="221" y="163"/>
                    <a:pt x="233" y="89"/>
                  </a:cubicBezTo>
                  <a:cubicBezTo>
                    <a:pt x="233" y="40"/>
                    <a:pt x="184" y="16"/>
                    <a:pt x="135" y="4"/>
                  </a:cubicBezTo>
                  <a:cubicBezTo>
                    <a:pt x="127" y="2"/>
                    <a:pt x="119" y="1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946;p41">
              <a:extLst>
                <a:ext uri="{FF2B5EF4-FFF2-40B4-BE49-F238E27FC236}">
                  <a16:creationId xmlns:a16="http://schemas.microsoft.com/office/drawing/2014/main" id="{D4A35C33-94D1-0303-4752-3018E45440C5}"/>
                </a:ext>
              </a:extLst>
            </p:cNvPr>
            <p:cNvSpPr/>
            <p:nvPr/>
          </p:nvSpPr>
          <p:spPr>
            <a:xfrm>
              <a:off x="1588925" y="1102700"/>
              <a:ext cx="4325" cy="5800"/>
            </a:xfrm>
            <a:custGeom>
              <a:avLst/>
              <a:gdLst/>
              <a:ahLst/>
              <a:cxnLst/>
              <a:rect l="l" t="t" r="r" b="b"/>
              <a:pathLst>
                <a:path w="173" h="232" extrusionOk="0">
                  <a:moveTo>
                    <a:pt x="50" y="0"/>
                  </a:moveTo>
                  <a:cubicBezTo>
                    <a:pt x="18" y="0"/>
                    <a:pt x="3" y="22"/>
                    <a:pt x="13" y="53"/>
                  </a:cubicBezTo>
                  <a:cubicBezTo>
                    <a:pt x="37" y="114"/>
                    <a:pt x="1" y="199"/>
                    <a:pt x="74" y="224"/>
                  </a:cubicBezTo>
                  <a:cubicBezTo>
                    <a:pt x="82" y="229"/>
                    <a:pt x="90" y="232"/>
                    <a:pt x="98" y="232"/>
                  </a:cubicBezTo>
                  <a:cubicBezTo>
                    <a:pt x="125" y="232"/>
                    <a:pt x="148" y="201"/>
                    <a:pt x="148" y="163"/>
                  </a:cubicBezTo>
                  <a:cubicBezTo>
                    <a:pt x="172" y="89"/>
                    <a:pt x="135" y="16"/>
                    <a:pt x="74" y="4"/>
                  </a:cubicBezTo>
                  <a:cubicBezTo>
                    <a:pt x="65" y="1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947;p41">
              <a:extLst>
                <a:ext uri="{FF2B5EF4-FFF2-40B4-BE49-F238E27FC236}">
                  <a16:creationId xmlns:a16="http://schemas.microsoft.com/office/drawing/2014/main" id="{E684DC9B-C63D-533B-9DB8-22CAAB7130A2}"/>
                </a:ext>
              </a:extLst>
            </p:cNvPr>
            <p:cNvSpPr/>
            <p:nvPr/>
          </p:nvSpPr>
          <p:spPr>
            <a:xfrm>
              <a:off x="1457300" y="952800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3" y="0"/>
                  </a:moveTo>
                  <a:cubicBezTo>
                    <a:pt x="1" y="171"/>
                    <a:pt x="111" y="208"/>
                    <a:pt x="258" y="220"/>
                  </a:cubicBezTo>
                  <a:cubicBezTo>
                    <a:pt x="221" y="61"/>
                    <a:pt x="74" y="73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948;p41">
              <a:extLst>
                <a:ext uri="{FF2B5EF4-FFF2-40B4-BE49-F238E27FC236}">
                  <a16:creationId xmlns:a16="http://schemas.microsoft.com/office/drawing/2014/main" id="{BA309512-B48C-F944-8905-FF4B32E3C2E9}"/>
                </a:ext>
              </a:extLst>
            </p:cNvPr>
            <p:cNvSpPr/>
            <p:nvPr/>
          </p:nvSpPr>
          <p:spPr>
            <a:xfrm>
              <a:off x="1450575" y="1086525"/>
              <a:ext cx="6150" cy="3725"/>
            </a:xfrm>
            <a:custGeom>
              <a:avLst/>
              <a:gdLst/>
              <a:ahLst/>
              <a:cxnLst/>
              <a:rect l="l" t="t" r="r" b="b"/>
              <a:pathLst>
                <a:path w="246" h="149" extrusionOk="0">
                  <a:moveTo>
                    <a:pt x="28" y="0"/>
                  </a:moveTo>
                  <a:cubicBezTo>
                    <a:pt x="19" y="0"/>
                    <a:pt x="10" y="1"/>
                    <a:pt x="0" y="2"/>
                  </a:cubicBezTo>
                  <a:cubicBezTo>
                    <a:pt x="25" y="136"/>
                    <a:pt x="111" y="149"/>
                    <a:pt x="245" y="149"/>
                  </a:cubicBezTo>
                  <a:cubicBezTo>
                    <a:pt x="212" y="59"/>
                    <a:pt x="127" y="0"/>
                    <a:pt x="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949;p41">
              <a:extLst>
                <a:ext uri="{FF2B5EF4-FFF2-40B4-BE49-F238E27FC236}">
                  <a16:creationId xmlns:a16="http://schemas.microsoft.com/office/drawing/2014/main" id="{ADB5047D-42DB-87DC-F196-A0D275A27EE5}"/>
                </a:ext>
              </a:extLst>
            </p:cNvPr>
            <p:cNvSpPr/>
            <p:nvPr/>
          </p:nvSpPr>
          <p:spPr>
            <a:xfrm>
              <a:off x="1406800" y="943250"/>
              <a:ext cx="4300" cy="3825"/>
            </a:xfrm>
            <a:custGeom>
              <a:avLst/>
              <a:gdLst/>
              <a:ahLst/>
              <a:cxnLst/>
              <a:rect l="l" t="t" r="r" b="b"/>
              <a:pathLst>
                <a:path w="172" h="153" extrusionOk="0">
                  <a:moveTo>
                    <a:pt x="76" y="0"/>
                  </a:moveTo>
                  <a:cubicBezTo>
                    <a:pt x="28" y="0"/>
                    <a:pt x="1" y="35"/>
                    <a:pt x="1" y="88"/>
                  </a:cubicBezTo>
                  <a:cubicBezTo>
                    <a:pt x="1" y="129"/>
                    <a:pt x="26" y="153"/>
                    <a:pt x="69" y="153"/>
                  </a:cubicBezTo>
                  <a:cubicBezTo>
                    <a:pt x="78" y="153"/>
                    <a:pt x="88" y="151"/>
                    <a:pt x="98" y="149"/>
                  </a:cubicBezTo>
                  <a:cubicBezTo>
                    <a:pt x="103" y="151"/>
                    <a:pt x="108" y="152"/>
                    <a:pt x="113" y="152"/>
                  </a:cubicBezTo>
                  <a:cubicBezTo>
                    <a:pt x="144" y="152"/>
                    <a:pt x="172" y="118"/>
                    <a:pt x="172" y="76"/>
                  </a:cubicBezTo>
                  <a:cubicBezTo>
                    <a:pt x="172" y="43"/>
                    <a:pt x="143" y="1"/>
                    <a:pt x="110" y="1"/>
                  </a:cubicBezTo>
                  <a:cubicBezTo>
                    <a:pt x="106" y="1"/>
                    <a:pt x="102" y="1"/>
                    <a:pt x="98" y="2"/>
                  </a:cubicBezTo>
                  <a:cubicBezTo>
                    <a:pt x="91" y="1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950;p41">
              <a:extLst>
                <a:ext uri="{FF2B5EF4-FFF2-40B4-BE49-F238E27FC236}">
                  <a16:creationId xmlns:a16="http://schemas.microsoft.com/office/drawing/2014/main" id="{2FD43383-5BF6-FCE2-8890-F1837CEAC786}"/>
                </a:ext>
              </a:extLst>
            </p:cNvPr>
            <p:cNvSpPr/>
            <p:nvPr/>
          </p:nvSpPr>
          <p:spPr>
            <a:xfrm>
              <a:off x="1418125" y="905025"/>
              <a:ext cx="12275" cy="18925"/>
            </a:xfrm>
            <a:custGeom>
              <a:avLst/>
              <a:gdLst/>
              <a:ahLst/>
              <a:cxnLst/>
              <a:rect l="l" t="t" r="r" b="b"/>
              <a:pathLst>
                <a:path w="491" h="757" extrusionOk="0">
                  <a:moveTo>
                    <a:pt x="98" y="1"/>
                  </a:moveTo>
                  <a:cubicBezTo>
                    <a:pt x="74" y="136"/>
                    <a:pt x="1" y="270"/>
                    <a:pt x="98" y="405"/>
                  </a:cubicBezTo>
                  <a:cubicBezTo>
                    <a:pt x="147" y="527"/>
                    <a:pt x="221" y="625"/>
                    <a:pt x="319" y="711"/>
                  </a:cubicBezTo>
                  <a:cubicBezTo>
                    <a:pt x="344" y="728"/>
                    <a:pt x="375" y="757"/>
                    <a:pt x="404" y="757"/>
                  </a:cubicBezTo>
                  <a:cubicBezTo>
                    <a:pt x="417" y="757"/>
                    <a:pt x="430" y="751"/>
                    <a:pt x="441" y="736"/>
                  </a:cubicBezTo>
                  <a:cubicBezTo>
                    <a:pt x="490" y="687"/>
                    <a:pt x="441" y="650"/>
                    <a:pt x="405" y="613"/>
                  </a:cubicBezTo>
                  <a:cubicBezTo>
                    <a:pt x="307" y="503"/>
                    <a:pt x="135" y="442"/>
                    <a:pt x="147" y="25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951;p41">
              <a:extLst>
                <a:ext uri="{FF2B5EF4-FFF2-40B4-BE49-F238E27FC236}">
                  <a16:creationId xmlns:a16="http://schemas.microsoft.com/office/drawing/2014/main" id="{29504F49-5B60-06B6-43DD-7F9959051D0E}"/>
                </a:ext>
              </a:extLst>
            </p:cNvPr>
            <p:cNvSpPr/>
            <p:nvPr/>
          </p:nvSpPr>
          <p:spPr>
            <a:xfrm>
              <a:off x="1432825" y="930675"/>
              <a:ext cx="6400" cy="3475"/>
            </a:xfrm>
            <a:custGeom>
              <a:avLst/>
              <a:gdLst/>
              <a:ahLst/>
              <a:cxnLst/>
              <a:rect l="l" t="t" r="r" b="b"/>
              <a:pathLst>
                <a:path w="256" h="139" extrusionOk="0">
                  <a:moveTo>
                    <a:pt x="192" y="0"/>
                  </a:moveTo>
                  <a:cubicBezTo>
                    <a:pt x="185" y="0"/>
                    <a:pt x="178" y="1"/>
                    <a:pt x="172" y="3"/>
                  </a:cubicBezTo>
                  <a:cubicBezTo>
                    <a:pt x="110" y="16"/>
                    <a:pt x="49" y="40"/>
                    <a:pt x="0" y="52"/>
                  </a:cubicBezTo>
                  <a:cubicBezTo>
                    <a:pt x="0" y="114"/>
                    <a:pt x="25" y="138"/>
                    <a:pt x="61" y="138"/>
                  </a:cubicBezTo>
                  <a:cubicBezTo>
                    <a:pt x="135" y="138"/>
                    <a:pt x="208" y="138"/>
                    <a:pt x="245" y="52"/>
                  </a:cubicBezTo>
                  <a:cubicBezTo>
                    <a:pt x="255" y="22"/>
                    <a:pt x="224" y="0"/>
                    <a:pt x="19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952;p41">
              <a:extLst>
                <a:ext uri="{FF2B5EF4-FFF2-40B4-BE49-F238E27FC236}">
                  <a16:creationId xmlns:a16="http://schemas.microsoft.com/office/drawing/2014/main" id="{98DC961A-3FE2-63F2-DCC0-D75AFA531B94}"/>
                </a:ext>
              </a:extLst>
            </p:cNvPr>
            <p:cNvSpPr/>
            <p:nvPr/>
          </p:nvSpPr>
          <p:spPr>
            <a:xfrm>
              <a:off x="1957775" y="1213900"/>
              <a:ext cx="4625" cy="5525"/>
            </a:xfrm>
            <a:custGeom>
              <a:avLst/>
              <a:gdLst/>
              <a:ahLst/>
              <a:cxnLst/>
              <a:rect l="l" t="t" r="r" b="b"/>
              <a:pathLst>
                <a:path w="185" h="221" extrusionOk="0">
                  <a:moveTo>
                    <a:pt x="160" y="0"/>
                  </a:moveTo>
                  <a:lnTo>
                    <a:pt x="160" y="0"/>
                  </a:lnTo>
                  <a:cubicBezTo>
                    <a:pt x="62" y="25"/>
                    <a:pt x="1" y="86"/>
                    <a:pt x="25" y="184"/>
                  </a:cubicBezTo>
                  <a:cubicBezTo>
                    <a:pt x="25" y="196"/>
                    <a:pt x="86" y="221"/>
                    <a:pt x="86" y="221"/>
                  </a:cubicBezTo>
                  <a:cubicBezTo>
                    <a:pt x="135" y="147"/>
                    <a:pt x="184" y="98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953;p41">
              <a:extLst>
                <a:ext uri="{FF2B5EF4-FFF2-40B4-BE49-F238E27FC236}">
                  <a16:creationId xmlns:a16="http://schemas.microsoft.com/office/drawing/2014/main" id="{590292AA-7F1F-666A-6B5B-F5124396AEAF}"/>
                </a:ext>
              </a:extLst>
            </p:cNvPr>
            <p:cNvSpPr/>
            <p:nvPr/>
          </p:nvSpPr>
          <p:spPr>
            <a:xfrm>
              <a:off x="1444150" y="979575"/>
              <a:ext cx="7050" cy="2325"/>
            </a:xfrm>
            <a:custGeom>
              <a:avLst/>
              <a:gdLst/>
              <a:ahLst/>
              <a:cxnLst/>
              <a:rect l="l" t="t" r="r" b="b"/>
              <a:pathLst>
                <a:path w="282" h="93" extrusionOk="0">
                  <a:moveTo>
                    <a:pt x="168" y="1"/>
                  </a:moveTo>
                  <a:cubicBezTo>
                    <a:pt x="108" y="1"/>
                    <a:pt x="54" y="40"/>
                    <a:pt x="0" y="55"/>
                  </a:cubicBezTo>
                  <a:cubicBezTo>
                    <a:pt x="49" y="80"/>
                    <a:pt x="98" y="92"/>
                    <a:pt x="146" y="92"/>
                  </a:cubicBezTo>
                  <a:cubicBezTo>
                    <a:pt x="193" y="92"/>
                    <a:pt x="239" y="80"/>
                    <a:pt x="282" y="55"/>
                  </a:cubicBezTo>
                  <a:cubicBezTo>
                    <a:pt x="241" y="14"/>
                    <a:pt x="203" y="1"/>
                    <a:pt x="1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954;p41">
              <a:extLst>
                <a:ext uri="{FF2B5EF4-FFF2-40B4-BE49-F238E27FC236}">
                  <a16:creationId xmlns:a16="http://schemas.microsoft.com/office/drawing/2014/main" id="{0A39A635-2E1D-4575-F3A7-4E7AEDEA4EB2}"/>
                </a:ext>
              </a:extLst>
            </p:cNvPr>
            <p:cNvSpPr/>
            <p:nvPr/>
          </p:nvSpPr>
          <p:spPr>
            <a:xfrm>
              <a:off x="1456700" y="977500"/>
              <a:ext cx="7050" cy="3625"/>
            </a:xfrm>
            <a:custGeom>
              <a:avLst/>
              <a:gdLst/>
              <a:ahLst/>
              <a:cxnLst/>
              <a:rect l="l" t="t" r="r" b="b"/>
              <a:pathLst>
                <a:path w="282" h="145" extrusionOk="0">
                  <a:moveTo>
                    <a:pt x="230" y="1"/>
                  </a:moveTo>
                  <a:cubicBezTo>
                    <a:pt x="144" y="1"/>
                    <a:pt x="123" y="103"/>
                    <a:pt x="0" y="114"/>
                  </a:cubicBezTo>
                  <a:cubicBezTo>
                    <a:pt x="67" y="131"/>
                    <a:pt x="122" y="145"/>
                    <a:pt x="164" y="145"/>
                  </a:cubicBezTo>
                  <a:cubicBezTo>
                    <a:pt x="215" y="145"/>
                    <a:pt x="250" y="125"/>
                    <a:pt x="270" y="65"/>
                  </a:cubicBezTo>
                  <a:cubicBezTo>
                    <a:pt x="282" y="53"/>
                    <a:pt x="270" y="4"/>
                    <a:pt x="257" y="4"/>
                  </a:cubicBezTo>
                  <a:cubicBezTo>
                    <a:pt x="247" y="2"/>
                    <a:pt x="238" y="1"/>
                    <a:pt x="23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955;p41">
              <a:extLst>
                <a:ext uri="{FF2B5EF4-FFF2-40B4-BE49-F238E27FC236}">
                  <a16:creationId xmlns:a16="http://schemas.microsoft.com/office/drawing/2014/main" id="{0CB16299-60B6-0020-E514-6A5166180923}"/>
                </a:ext>
              </a:extLst>
            </p:cNvPr>
            <p:cNvSpPr/>
            <p:nvPr/>
          </p:nvSpPr>
          <p:spPr>
            <a:xfrm>
              <a:off x="1495600" y="1105775"/>
              <a:ext cx="4275" cy="5300"/>
            </a:xfrm>
            <a:custGeom>
              <a:avLst/>
              <a:gdLst/>
              <a:ahLst/>
              <a:cxnLst/>
              <a:rect l="l" t="t" r="r" b="b"/>
              <a:pathLst>
                <a:path w="171" h="212" extrusionOk="0">
                  <a:moveTo>
                    <a:pt x="55" y="1"/>
                  </a:moveTo>
                  <a:cubicBezTo>
                    <a:pt x="18" y="1"/>
                    <a:pt x="1" y="35"/>
                    <a:pt x="12" y="89"/>
                  </a:cubicBezTo>
                  <a:cubicBezTo>
                    <a:pt x="12" y="162"/>
                    <a:pt x="12" y="211"/>
                    <a:pt x="97" y="211"/>
                  </a:cubicBezTo>
                  <a:cubicBezTo>
                    <a:pt x="146" y="211"/>
                    <a:pt x="171" y="211"/>
                    <a:pt x="146" y="162"/>
                  </a:cubicBezTo>
                  <a:cubicBezTo>
                    <a:pt x="109" y="101"/>
                    <a:pt x="158" y="15"/>
                    <a:pt x="73" y="3"/>
                  </a:cubicBezTo>
                  <a:cubicBezTo>
                    <a:pt x="66" y="1"/>
                    <a:pt x="60" y="1"/>
                    <a:pt x="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956;p41">
              <a:extLst>
                <a:ext uri="{FF2B5EF4-FFF2-40B4-BE49-F238E27FC236}">
                  <a16:creationId xmlns:a16="http://schemas.microsoft.com/office/drawing/2014/main" id="{D1BE1A81-96E8-ACE4-8318-0F38A517892C}"/>
                </a:ext>
              </a:extLst>
            </p:cNvPr>
            <p:cNvSpPr/>
            <p:nvPr/>
          </p:nvSpPr>
          <p:spPr>
            <a:xfrm>
              <a:off x="1397625" y="953025"/>
              <a:ext cx="4300" cy="3450"/>
            </a:xfrm>
            <a:custGeom>
              <a:avLst/>
              <a:gdLst/>
              <a:ahLst/>
              <a:cxnLst/>
              <a:rect l="l" t="t" r="r" b="b"/>
              <a:pathLst>
                <a:path w="172" h="138" extrusionOk="0">
                  <a:moveTo>
                    <a:pt x="74" y="0"/>
                  </a:moveTo>
                  <a:cubicBezTo>
                    <a:pt x="37" y="0"/>
                    <a:pt x="10" y="24"/>
                    <a:pt x="0" y="64"/>
                  </a:cubicBezTo>
                  <a:cubicBezTo>
                    <a:pt x="0" y="101"/>
                    <a:pt x="37" y="138"/>
                    <a:pt x="86" y="138"/>
                  </a:cubicBezTo>
                  <a:cubicBezTo>
                    <a:pt x="135" y="138"/>
                    <a:pt x="172" y="113"/>
                    <a:pt x="159" y="64"/>
                  </a:cubicBezTo>
                  <a:cubicBezTo>
                    <a:pt x="147" y="40"/>
                    <a:pt x="123" y="16"/>
                    <a:pt x="98" y="3"/>
                  </a:cubicBezTo>
                  <a:cubicBezTo>
                    <a:pt x="90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957;p41">
              <a:extLst>
                <a:ext uri="{FF2B5EF4-FFF2-40B4-BE49-F238E27FC236}">
                  <a16:creationId xmlns:a16="http://schemas.microsoft.com/office/drawing/2014/main" id="{4B004D51-9620-016E-9836-610326AA8A87}"/>
                </a:ext>
              </a:extLst>
            </p:cNvPr>
            <p:cNvSpPr/>
            <p:nvPr/>
          </p:nvSpPr>
          <p:spPr>
            <a:xfrm>
              <a:off x="1434350" y="1030850"/>
              <a:ext cx="4300" cy="5450"/>
            </a:xfrm>
            <a:custGeom>
              <a:avLst/>
              <a:gdLst/>
              <a:ahLst/>
              <a:cxnLst/>
              <a:rect l="l" t="t" r="r" b="b"/>
              <a:pathLst>
                <a:path w="172" h="218" extrusionOk="0">
                  <a:moveTo>
                    <a:pt x="49" y="0"/>
                  </a:moveTo>
                  <a:lnTo>
                    <a:pt x="49" y="0"/>
                  </a:lnTo>
                  <a:cubicBezTo>
                    <a:pt x="0" y="98"/>
                    <a:pt x="13" y="159"/>
                    <a:pt x="74" y="208"/>
                  </a:cubicBezTo>
                  <a:cubicBezTo>
                    <a:pt x="80" y="215"/>
                    <a:pt x="92" y="218"/>
                    <a:pt x="105" y="218"/>
                  </a:cubicBezTo>
                  <a:cubicBezTo>
                    <a:pt x="117" y="218"/>
                    <a:pt x="129" y="215"/>
                    <a:pt x="135" y="208"/>
                  </a:cubicBezTo>
                  <a:cubicBezTo>
                    <a:pt x="172" y="123"/>
                    <a:pt x="123" y="74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958;p41">
              <a:extLst>
                <a:ext uri="{FF2B5EF4-FFF2-40B4-BE49-F238E27FC236}">
                  <a16:creationId xmlns:a16="http://schemas.microsoft.com/office/drawing/2014/main" id="{1C37FADB-FA7D-2B61-4386-2DE88577DEB9}"/>
                </a:ext>
              </a:extLst>
            </p:cNvPr>
            <p:cNvSpPr/>
            <p:nvPr/>
          </p:nvSpPr>
          <p:spPr>
            <a:xfrm>
              <a:off x="1573325" y="1120900"/>
              <a:ext cx="4600" cy="3625"/>
            </a:xfrm>
            <a:custGeom>
              <a:avLst/>
              <a:gdLst/>
              <a:ahLst/>
              <a:cxnLst/>
              <a:rect l="l" t="t" r="r" b="b"/>
              <a:pathLst>
                <a:path w="184" h="145" extrusionOk="0">
                  <a:moveTo>
                    <a:pt x="47" y="1"/>
                  </a:moveTo>
                  <a:cubicBezTo>
                    <a:pt x="25" y="1"/>
                    <a:pt x="9" y="23"/>
                    <a:pt x="0" y="59"/>
                  </a:cubicBezTo>
                  <a:cubicBezTo>
                    <a:pt x="0" y="108"/>
                    <a:pt x="61" y="133"/>
                    <a:pt x="98" y="145"/>
                  </a:cubicBezTo>
                  <a:cubicBezTo>
                    <a:pt x="135" y="145"/>
                    <a:pt x="172" y="145"/>
                    <a:pt x="172" y="108"/>
                  </a:cubicBezTo>
                  <a:cubicBezTo>
                    <a:pt x="184" y="35"/>
                    <a:pt x="123" y="35"/>
                    <a:pt x="74" y="10"/>
                  </a:cubicBezTo>
                  <a:cubicBezTo>
                    <a:pt x="64" y="4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959;p41">
              <a:extLst>
                <a:ext uri="{FF2B5EF4-FFF2-40B4-BE49-F238E27FC236}">
                  <a16:creationId xmlns:a16="http://schemas.microsoft.com/office/drawing/2014/main" id="{5110B173-3EEE-1643-C590-96A7E40E489C}"/>
                </a:ext>
              </a:extLst>
            </p:cNvPr>
            <p:cNvSpPr/>
            <p:nvPr/>
          </p:nvSpPr>
          <p:spPr>
            <a:xfrm>
              <a:off x="1577900" y="1161175"/>
              <a:ext cx="4925" cy="3775"/>
            </a:xfrm>
            <a:custGeom>
              <a:avLst/>
              <a:gdLst/>
              <a:ahLst/>
              <a:cxnLst/>
              <a:rect l="l" t="t" r="r" b="b"/>
              <a:pathLst>
                <a:path w="197" h="151" extrusionOk="0">
                  <a:moveTo>
                    <a:pt x="60" y="1"/>
                  </a:moveTo>
                  <a:cubicBezTo>
                    <a:pt x="28" y="1"/>
                    <a:pt x="1" y="33"/>
                    <a:pt x="1" y="64"/>
                  </a:cubicBezTo>
                  <a:cubicBezTo>
                    <a:pt x="25" y="126"/>
                    <a:pt x="87" y="138"/>
                    <a:pt x="148" y="150"/>
                  </a:cubicBezTo>
                  <a:cubicBezTo>
                    <a:pt x="160" y="150"/>
                    <a:pt x="197" y="126"/>
                    <a:pt x="197" y="113"/>
                  </a:cubicBezTo>
                  <a:cubicBezTo>
                    <a:pt x="197" y="40"/>
                    <a:pt x="136" y="15"/>
                    <a:pt x="74" y="3"/>
                  </a:cubicBezTo>
                  <a:cubicBezTo>
                    <a:pt x="69" y="2"/>
                    <a:pt x="65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960;p41">
              <a:extLst>
                <a:ext uri="{FF2B5EF4-FFF2-40B4-BE49-F238E27FC236}">
                  <a16:creationId xmlns:a16="http://schemas.microsoft.com/office/drawing/2014/main" id="{5839E0F0-2BB9-2C33-140D-74C880CE6835}"/>
                </a:ext>
              </a:extLst>
            </p:cNvPr>
            <p:cNvSpPr/>
            <p:nvPr/>
          </p:nvSpPr>
          <p:spPr>
            <a:xfrm>
              <a:off x="1425475" y="928600"/>
              <a:ext cx="4300" cy="2800"/>
            </a:xfrm>
            <a:custGeom>
              <a:avLst/>
              <a:gdLst/>
              <a:ahLst/>
              <a:cxnLst/>
              <a:rect l="l" t="t" r="r" b="b"/>
              <a:pathLst>
                <a:path w="172" h="112" extrusionOk="0">
                  <a:moveTo>
                    <a:pt x="62" y="1"/>
                  </a:moveTo>
                  <a:cubicBezTo>
                    <a:pt x="25" y="1"/>
                    <a:pt x="0" y="25"/>
                    <a:pt x="0" y="62"/>
                  </a:cubicBezTo>
                  <a:cubicBezTo>
                    <a:pt x="9" y="106"/>
                    <a:pt x="37" y="112"/>
                    <a:pt x="65" y="112"/>
                  </a:cubicBezTo>
                  <a:cubicBezTo>
                    <a:pt x="76" y="112"/>
                    <a:pt x="88" y="111"/>
                    <a:pt x="98" y="111"/>
                  </a:cubicBezTo>
                  <a:cubicBezTo>
                    <a:pt x="123" y="111"/>
                    <a:pt x="172" y="111"/>
                    <a:pt x="160" y="50"/>
                  </a:cubicBezTo>
                  <a:cubicBezTo>
                    <a:pt x="147" y="1"/>
                    <a:pt x="111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961;p41">
              <a:extLst>
                <a:ext uri="{FF2B5EF4-FFF2-40B4-BE49-F238E27FC236}">
                  <a16:creationId xmlns:a16="http://schemas.microsoft.com/office/drawing/2014/main" id="{96881157-A19B-57AA-BDC0-CCF6607399AD}"/>
                </a:ext>
              </a:extLst>
            </p:cNvPr>
            <p:cNvSpPr/>
            <p:nvPr/>
          </p:nvSpPr>
          <p:spPr>
            <a:xfrm>
              <a:off x="1443525" y="930275"/>
              <a:ext cx="4925" cy="3400"/>
            </a:xfrm>
            <a:custGeom>
              <a:avLst/>
              <a:gdLst/>
              <a:ahLst/>
              <a:cxnLst/>
              <a:rect l="l" t="t" r="r" b="b"/>
              <a:pathLst>
                <a:path w="197" h="136" extrusionOk="0">
                  <a:moveTo>
                    <a:pt x="133" y="1"/>
                  </a:moveTo>
                  <a:cubicBezTo>
                    <a:pt x="71" y="1"/>
                    <a:pt x="11" y="47"/>
                    <a:pt x="1" y="117"/>
                  </a:cubicBezTo>
                  <a:cubicBezTo>
                    <a:pt x="44" y="124"/>
                    <a:pt x="80" y="136"/>
                    <a:pt x="113" y="136"/>
                  </a:cubicBezTo>
                  <a:cubicBezTo>
                    <a:pt x="145" y="136"/>
                    <a:pt x="172" y="124"/>
                    <a:pt x="197" y="81"/>
                  </a:cubicBezTo>
                  <a:cubicBezTo>
                    <a:pt x="197" y="56"/>
                    <a:pt x="184" y="32"/>
                    <a:pt x="172" y="7"/>
                  </a:cubicBezTo>
                  <a:cubicBezTo>
                    <a:pt x="159" y="3"/>
                    <a:pt x="146" y="1"/>
                    <a:pt x="1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962;p41">
              <a:extLst>
                <a:ext uri="{FF2B5EF4-FFF2-40B4-BE49-F238E27FC236}">
                  <a16:creationId xmlns:a16="http://schemas.microsoft.com/office/drawing/2014/main" id="{C95E221E-84A6-3236-5B20-8326D2C8AF03}"/>
                </a:ext>
              </a:extLst>
            </p:cNvPr>
            <p:cNvSpPr/>
            <p:nvPr/>
          </p:nvSpPr>
          <p:spPr>
            <a:xfrm>
              <a:off x="1964200" y="1179925"/>
              <a:ext cx="6775" cy="12875"/>
            </a:xfrm>
            <a:custGeom>
              <a:avLst/>
              <a:gdLst/>
              <a:ahLst/>
              <a:cxnLst/>
              <a:rect l="l" t="t" r="r" b="b"/>
              <a:pathLst>
                <a:path w="271" h="515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3" y="12"/>
                    <a:pt x="74" y="220"/>
                    <a:pt x="25" y="355"/>
                  </a:cubicBezTo>
                  <a:cubicBezTo>
                    <a:pt x="1" y="416"/>
                    <a:pt x="38" y="490"/>
                    <a:pt x="99" y="514"/>
                  </a:cubicBezTo>
                  <a:cubicBezTo>
                    <a:pt x="148" y="441"/>
                    <a:pt x="123" y="367"/>
                    <a:pt x="123" y="306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963;p41">
              <a:extLst>
                <a:ext uri="{FF2B5EF4-FFF2-40B4-BE49-F238E27FC236}">
                  <a16:creationId xmlns:a16="http://schemas.microsoft.com/office/drawing/2014/main" id="{ED6629FC-2BA7-9227-A9CA-F9A9554A0D4C}"/>
                </a:ext>
              </a:extLst>
            </p:cNvPr>
            <p:cNvSpPr/>
            <p:nvPr/>
          </p:nvSpPr>
          <p:spPr>
            <a:xfrm>
              <a:off x="1618000" y="1151450"/>
              <a:ext cx="29725" cy="40725"/>
            </a:xfrm>
            <a:custGeom>
              <a:avLst/>
              <a:gdLst/>
              <a:ahLst/>
              <a:cxnLst/>
              <a:rect l="l" t="t" r="r" b="b"/>
              <a:pathLst>
                <a:path w="1189" h="1629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1005" y="184"/>
                    <a:pt x="1029" y="380"/>
                    <a:pt x="980" y="551"/>
                  </a:cubicBezTo>
                  <a:lnTo>
                    <a:pt x="882" y="723"/>
                  </a:lnTo>
                  <a:cubicBezTo>
                    <a:pt x="784" y="882"/>
                    <a:pt x="699" y="1029"/>
                    <a:pt x="589" y="1188"/>
                  </a:cubicBezTo>
                  <a:cubicBezTo>
                    <a:pt x="491" y="1335"/>
                    <a:pt x="331" y="1433"/>
                    <a:pt x="148" y="1457"/>
                  </a:cubicBezTo>
                  <a:cubicBezTo>
                    <a:pt x="87" y="1457"/>
                    <a:pt x="1" y="1482"/>
                    <a:pt x="25" y="1555"/>
                  </a:cubicBezTo>
                  <a:cubicBezTo>
                    <a:pt x="38" y="1629"/>
                    <a:pt x="111" y="1629"/>
                    <a:pt x="172" y="1629"/>
                  </a:cubicBezTo>
                  <a:cubicBezTo>
                    <a:pt x="331" y="1617"/>
                    <a:pt x="478" y="1555"/>
                    <a:pt x="589" y="1433"/>
                  </a:cubicBezTo>
                  <a:cubicBezTo>
                    <a:pt x="760" y="1274"/>
                    <a:pt x="882" y="1066"/>
                    <a:pt x="931" y="845"/>
                  </a:cubicBezTo>
                  <a:cubicBezTo>
                    <a:pt x="968" y="772"/>
                    <a:pt x="1005" y="698"/>
                    <a:pt x="1042" y="625"/>
                  </a:cubicBezTo>
                  <a:cubicBezTo>
                    <a:pt x="1140" y="441"/>
                    <a:pt x="1189" y="221"/>
                    <a:pt x="11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964;p41">
              <a:extLst>
                <a:ext uri="{FF2B5EF4-FFF2-40B4-BE49-F238E27FC236}">
                  <a16:creationId xmlns:a16="http://schemas.microsoft.com/office/drawing/2014/main" id="{5471FD68-F38F-CF6C-7F96-BAB9419BC4B2}"/>
                </a:ext>
              </a:extLst>
            </p:cNvPr>
            <p:cNvSpPr/>
            <p:nvPr/>
          </p:nvSpPr>
          <p:spPr>
            <a:xfrm>
              <a:off x="1461600" y="907125"/>
              <a:ext cx="3375" cy="3450"/>
            </a:xfrm>
            <a:custGeom>
              <a:avLst/>
              <a:gdLst/>
              <a:ahLst/>
              <a:cxnLst/>
              <a:rect l="l" t="t" r="r" b="b"/>
              <a:pathLst>
                <a:path w="135" h="138" extrusionOk="0">
                  <a:moveTo>
                    <a:pt x="47" y="0"/>
                  </a:moveTo>
                  <a:cubicBezTo>
                    <a:pt x="19" y="0"/>
                    <a:pt x="0" y="32"/>
                    <a:pt x="0" y="64"/>
                  </a:cubicBezTo>
                  <a:cubicBezTo>
                    <a:pt x="0" y="88"/>
                    <a:pt x="12" y="113"/>
                    <a:pt x="37" y="137"/>
                  </a:cubicBezTo>
                  <a:cubicBezTo>
                    <a:pt x="86" y="137"/>
                    <a:pt x="110" y="125"/>
                    <a:pt x="123" y="88"/>
                  </a:cubicBezTo>
                  <a:cubicBezTo>
                    <a:pt x="135" y="39"/>
                    <a:pt x="110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965;p41">
              <a:extLst>
                <a:ext uri="{FF2B5EF4-FFF2-40B4-BE49-F238E27FC236}">
                  <a16:creationId xmlns:a16="http://schemas.microsoft.com/office/drawing/2014/main" id="{B209DAB0-5EB3-D018-83A6-AF6D597FD9E6}"/>
                </a:ext>
              </a:extLst>
            </p:cNvPr>
            <p:cNvSpPr/>
            <p:nvPr/>
          </p:nvSpPr>
          <p:spPr>
            <a:xfrm>
              <a:off x="1453950" y="951575"/>
              <a:ext cx="3375" cy="2575"/>
            </a:xfrm>
            <a:custGeom>
              <a:avLst/>
              <a:gdLst/>
              <a:ahLst/>
              <a:cxnLst/>
              <a:rect l="l" t="t" r="r" b="b"/>
              <a:pathLst>
                <a:path w="135" h="103" extrusionOk="0">
                  <a:moveTo>
                    <a:pt x="44" y="1"/>
                  </a:moveTo>
                  <a:cubicBezTo>
                    <a:pt x="34" y="1"/>
                    <a:pt x="23" y="4"/>
                    <a:pt x="12" y="12"/>
                  </a:cubicBezTo>
                  <a:cubicBezTo>
                    <a:pt x="0" y="25"/>
                    <a:pt x="0" y="49"/>
                    <a:pt x="12" y="74"/>
                  </a:cubicBezTo>
                  <a:cubicBezTo>
                    <a:pt x="35" y="91"/>
                    <a:pt x="59" y="103"/>
                    <a:pt x="79" y="103"/>
                  </a:cubicBezTo>
                  <a:cubicBezTo>
                    <a:pt x="102" y="103"/>
                    <a:pt x="122" y="88"/>
                    <a:pt x="135" y="49"/>
                  </a:cubicBezTo>
                  <a:cubicBezTo>
                    <a:pt x="106" y="40"/>
                    <a:pt x="78" y="1"/>
                    <a:pt x="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966;p41">
              <a:extLst>
                <a:ext uri="{FF2B5EF4-FFF2-40B4-BE49-F238E27FC236}">
                  <a16:creationId xmlns:a16="http://schemas.microsoft.com/office/drawing/2014/main" id="{9FA24CA7-97BC-1288-99C6-3C783601606D}"/>
                </a:ext>
              </a:extLst>
            </p:cNvPr>
            <p:cNvSpPr/>
            <p:nvPr/>
          </p:nvSpPr>
          <p:spPr>
            <a:xfrm>
              <a:off x="1434050" y="979000"/>
              <a:ext cx="3375" cy="2400"/>
            </a:xfrm>
            <a:custGeom>
              <a:avLst/>
              <a:gdLst/>
              <a:ahLst/>
              <a:cxnLst/>
              <a:rect l="l" t="t" r="r" b="b"/>
              <a:pathLst>
                <a:path w="135" h="96" extrusionOk="0">
                  <a:moveTo>
                    <a:pt x="64" y="0"/>
                  </a:moveTo>
                  <a:cubicBezTo>
                    <a:pt x="55" y="0"/>
                    <a:pt x="46" y="2"/>
                    <a:pt x="37" y="5"/>
                  </a:cubicBezTo>
                  <a:cubicBezTo>
                    <a:pt x="25" y="17"/>
                    <a:pt x="12" y="42"/>
                    <a:pt x="0" y="54"/>
                  </a:cubicBezTo>
                  <a:cubicBezTo>
                    <a:pt x="9" y="82"/>
                    <a:pt x="32" y="95"/>
                    <a:pt x="59" y="95"/>
                  </a:cubicBezTo>
                  <a:cubicBezTo>
                    <a:pt x="68" y="95"/>
                    <a:pt x="77" y="94"/>
                    <a:pt x="86" y="91"/>
                  </a:cubicBezTo>
                  <a:cubicBezTo>
                    <a:pt x="110" y="91"/>
                    <a:pt x="135" y="78"/>
                    <a:pt x="123" y="42"/>
                  </a:cubicBezTo>
                  <a:cubicBezTo>
                    <a:pt x="113" y="14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967;p41">
              <a:extLst>
                <a:ext uri="{FF2B5EF4-FFF2-40B4-BE49-F238E27FC236}">
                  <a16:creationId xmlns:a16="http://schemas.microsoft.com/office/drawing/2014/main" id="{BA563678-4B8E-F25A-2BC4-78A587231EEB}"/>
                </a:ext>
              </a:extLst>
            </p:cNvPr>
            <p:cNvSpPr/>
            <p:nvPr/>
          </p:nvSpPr>
          <p:spPr>
            <a:xfrm>
              <a:off x="1478425" y="972225"/>
              <a:ext cx="2775" cy="3850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36" y="1"/>
                  </a:moveTo>
                  <a:cubicBezTo>
                    <a:pt x="1" y="1"/>
                    <a:pt x="3" y="45"/>
                    <a:pt x="13" y="56"/>
                  </a:cubicBezTo>
                  <a:cubicBezTo>
                    <a:pt x="25" y="92"/>
                    <a:pt x="37" y="129"/>
                    <a:pt x="62" y="154"/>
                  </a:cubicBezTo>
                  <a:cubicBezTo>
                    <a:pt x="86" y="117"/>
                    <a:pt x="111" y="105"/>
                    <a:pt x="111" y="92"/>
                  </a:cubicBezTo>
                  <a:cubicBezTo>
                    <a:pt x="99" y="56"/>
                    <a:pt x="86" y="31"/>
                    <a:pt x="62" y="7"/>
                  </a:cubicBezTo>
                  <a:cubicBezTo>
                    <a:pt x="52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968;p41">
              <a:extLst>
                <a:ext uri="{FF2B5EF4-FFF2-40B4-BE49-F238E27FC236}">
                  <a16:creationId xmlns:a16="http://schemas.microsoft.com/office/drawing/2014/main" id="{3983940B-559F-BA02-DA44-7F6EEA135F02}"/>
                </a:ext>
              </a:extLst>
            </p:cNvPr>
            <p:cNvSpPr/>
            <p:nvPr/>
          </p:nvSpPr>
          <p:spPr>
            <a:xfrm>
              <a:off x="1451500" y="1028700"/>
              <a:ext cx="13175" cy="9825"/>
            </a:xfrm>
            <a:custGeom>
              <a:avLst/>
              <a:gdLst/>
              <a:ahLst/>
              <a:cxnLst/>
              <a:rect l="l" t="t" r="r" b="b"/>
              <a:pathLst>
                <a:path w="527" h="393" extrusionOk="0">
                  <a:moveTo>
                    <a:pt x="208" y="1"/>
                  </a:moveTo>
                  <a:lnTo>
                    <a:pt x="208" y="1"/>
                  </a:lnTo>
                  <a:cubicBezTo>
                    <a:pt x="0" y="258"/>
                    <a:pt x="25" y="319"/>
                    <a:pt x="318" y="380"/>
                  </a:cubicBezTo>
                  <a:cubicBezTo>
                    <a:pt x="367" y="392"/>
                    <a:pt x="416" y="392"/>
                    <a:pt x="465" y="392"/>
                  </a:cubicBezTo>
                  <a:cubicBezTo>
                    <a:pt x="478" y="392"/>
                    <a:pt x="502" y="368"/>
                    <a:pt x="527" y="356"/>
                  </a:cubicBezTo>
                  <a:cubicBezTo>
                    <a:pt x="488" y="301"/>
                    <a:pt x="444" y="291"/>
                    <a:pt x="401" y="291"/>
                  </a:cubicBezTo>
                  <a:cubicBezTo>
                    <a:pt x="377" y="291"/>
                    <a:pt x="353" y="294"/>
                    <a:pt x="331" y="294"/>
                  </a:cubicBezTo>
                  <a:cubicBezTo>
                    <a:pt x="135" y="294"/>
                    <a:pt x="196" y="147"/>
                    <a:pt x="2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969;p41">
              <a:extLst>
                <a:ext uri="{FF2B5EF4-FFF2-40B4-BE49-F238E27FC236}">
                  <a16:creationId xmlns:a16="http://schemas.microsoft.com/office/drawing/2014/main" id="{63985A99-1B8F-2947-2369-9842A937F81A}"/>
                </a:ext>
              </a:extLst>
            </p:cNvPr>
            <p:cNvSpPr/>
            <p:nvPr/>
          </p:nvSpPr>
          <p:spPr>
            <a:xfrm>
              <a:off x="2219200" y="1291025"/>
              <a:ext cx="7350" cy="5850"/>
            </a:xfrm>
            <a:custGeom>
              <a:avLst/>
              <a:gdLst/>
              <a:ahLst/>
              <a:cxnLst/>
              <a:rect l="l" t="t" r="r" b="b"/>
              <a:pathLst>
                <a:path w="294" h="234" extrusionOk="0">
                  <a:moveTo>
                    <a:pt x="245" y="1"/>
                  </a:moveTo>
                  <a:cubicBezTo>
                    <a:pt x="159" y="37"/>
                    <a:pt x="86" y="99"/>
                    <a:pt x="25" y="160"/>
                  </a:cubicBezTo>
                  <a:cubicBezTo>
                    <a:pt x="0" y="196"/>
                    <a:pt x="86" y="233"/>
                    <a:pt x="135" y="233"/>
                  </a:cubicBezTo>
                  <a:cubicBezTo>
                    <a:pt x="233" y="233"/>
                    <a:pt x="294" y="209"/>
                    <a:pt x="294" y="99"/>
                  </a:cubicBezTo>
                  <a:cubicBezTo>
                    <a:pt x="294" y="50"/>
                    <a:pt x="269" y="1"/>
                    <a:pt x="2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970;p41">
              <a:extLst>
                <a:ext uri="{FF2B5EF4-FFF2-40B4-BE49-F238E27FC236}">
                  <a16:creationId xmlns:a16="http://schemas.microsoft.com/office/drawing/2014/main" id="{66B9A948-CD8A-DF2D-9409-07120A6F7044}"/>
                </a:ext>
              </a:extLst>
            </p:cNvPr>
            <p:cNvSpPr/>
            <p:nvPr/>
          </p:nvSpPr>
          <p:spPr>
            <a:xfrm>
              <a:off x="2287150" y="1331425"/>
              <a:ext cx="6150" cy="7675"/>
            </a:xfrm>
            <a:custGeom>
              <a:avLst/>
              <a:gdLst/>
              <a:ahLst/>
              <a:cxnLst/>
              <a:rect l="l" t="t" r="r" b="b"/>
              <a:pathLst>
                <a:path w="246" h="307" extrusionOk="0">
                  <a:moveTo>
                    <a:pt x="110" y="1"/>
                  </a:moveTo>
                  <a:cubicBezTo>
                    <a:pt x="0" y="13"/>
                    <a:pt x="98" y="99"/>
                    <a:pt x="86" y="160"/>
                  </a:cubicBezTo>
                  <a:cubicBezTo>
                    <a:pt x="98" y="209"/>
                    <a:pt x="12" y="307"/>
                    <a:pt x="135" y="307"/>
                  </a:cubicBezTo>
                  <a:cubicBezTo>
                    <a:pt x="208" y="307"/>
                    <a:pt x="245" y="233"/>
                    <a:pt x="233" y="160"/>
                  </a:cubicBezTo>
                  <a:cubicBezTo>
                    <a:pt x="221" y="86"/>
                    <a:pt x="196" y="1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71;p41">
              <a:extLst>
                <a:ext uri="{FF2B5EF4-FFF2-40B4-BE49-F238E27FC236}">
                  <a16:creationId xmlns:a16="http://schemas.microsoft.com/office/drawing/2014/main" id="{FF53D28A-7101-1924-7223-68788F1966EB}"/>
                </a:ext>
              </a:extLst>
            </p:cNvPr>
            <p:cNvSpPr/>
            <p:nvPr/>
          </p:nvSpPr>
          <p:spPr>
            <a:xfrm>
              <a:off x="2239700" y="1294100"/>
              <a:ext cx="6150" cy="6125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35" y="0"/>
                  </a:moveTo>
                  <a:cubicBezTo>
                    <a:pt x="49" y="25"/>
                    <a:pt x="74" y="122"/>
                    <a:pt x="25" y="184"/>
                  </a:cubicBezTo>
                  <a:cubicBezTo>
                    <a:pt x="0" y="196"/>
                    <a:pt x="49" y="245"/>
                    <a:pt x="98" y="245"/>
                  </a:cubicBezTo>
                  <a:cubicBezTo>
                    <a:pt x="184" y="233"/>
                    <a:pt x="245" y="196"/>
                    <a:pt x="233" y="98"/>
                  </a:cubicBezTo>
                  <a:cubicBezTo>
                    <a:pt x="233" y="49"/>
                    <a:pt x="184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72;p41">
              <a:extLst>
                <a:ext uri="{FF2B5EF4-FFF2-40B4-BE49-F238E27FC236}">
                  <a16:creationId xmlns:a16="http://schemas.microsoft.com/office/drawing/2014/main" id="{07274D73-59A6-2AB6-8C1C-399CF51F1C88}"/>
                </a:ext>
              </a:extLst>
            </p:cNvPr>
            <p:cNvSpPr/>
            <p:nvPr/>
          </p:nvSpPr>
          <p:spPr>
            <a:xfrm>
              <a:off x="2361525" y="1453575"/>
              <a:ext cx="5525" cy="5825"/>
            </a:xfrm>
            <a:custGeom>
              <a:avLst/>
              <a:gdLst/>
              <a:ahLst/>
              <a:cxnLst/>
              <a:rect l="l" t="t" r="r" b="b"/>
              <a:pathLst>
                <a:path w="221" h="233" extrusionOk="0">
                  <a:moveTo>
                    <a:pt x="147" y="0"/>
                  </a:moveTo>
                  <a:cubicBezTo>
                    <a:pt x="62" y="0"/>
                    <a:pt x="86" y="110"/>
                    <a:pt x="37" y="159"/>
                  </a:cubicBezTo>
                  <a:cubicBezTo>
                    <a:pt x="0" y="208"/>
                    <a:pt x="49" y="233"/>
                    <a:pt x="98" y="233"/>
                  </a:cubicBezTo>
                  <a:cubicBezTo>
                    <a:pt x="172" y="233"/>
                    <a:pt x="221" y="172"/>
                    <a:pt x="221" y="110"/>
                  </a:cubicBezTo>
                  <a:cubicBezTo>
                    <a:pt x="221" y="61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73;p41">
              <a:extLst>
                <a:ext uri="{FF2B5EF4-FFF2-40B4-BE49-F238E27FC236}">
                  <a16:creationId xmlns:a16="http://schemas.microsoft.com/office/drawing/2014/main" id="{B7EAA273-5241-0081-0FD5-739CCA5F4519}"/>
                </a:ext>
              </a:extLst>
            </p:cNvPr>
            <p:cNvSpPr/>
            <p:nvPr/>
          </p:nvSpPr>
          <p:spPr>
            <a:xfrm>
              <a:off x="2251950" y="1321025"/>
              <a:ext cx="6750" cy="4925"/>
            </a:xfrm>
            <a:custGeom>
              <a:avLst/>
              <a:gdLst/>
              <a:ahLst/>
              <a:cxnLst/>
              <a:rect l="l" t="t" r="r" b="b"/>
              <a:pathLst>
                <a:path w="270" h="197" extrusionOk="0">
                  <a:moveTo>
                    <a:pt x="196" y="0"/>
                  </a:moveTo>
                  <a:cubicBezTo>
                    <a:pt x="135" y="25"/>
                    <a:pt x="61" y="49"/>
                    <a:pt x="12" y="86"/>
                  </a:cubicBezTo>
                  <a:cubicBezTo>
                    <a:pt x="0" y="172"/>
                    <a:pt x="25" y="184"/>
                    <a:pt x="110" y="196"/>
                  </a:cubicBezTo>
                  <a:cubicBezTo>
                    <a:pt x="184" y="196"/>
                    <a:pt x="245" y="184"/>
                    <a:pt x="257" y="98"/>
                  </a:cubicBezTo>
                  <a:cubicBezTo>
                    <a:pt x="270" y="49"/>
                    <a:pt x="245" y="0"/>
                    <a:pt x="1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74;p41">
              <a:extLst>
                <a:ext uri="{FF2B5EF4-FFF2-40B4-BE49-F238E27FC236}">
                  <a16:creationId xmlns:a16="http://schemas.microsoft.com/office/drawing/2014/main" id="{529F864B-5CA5-42BE-5DC2-7B7F46FF9840}"/>
                </a:ext>
              </a:extLst>
            </p:cNvPr>
            <p:cNvSpPr/>
            <p:nvPr/>
          </p:nvSpPr>
          <p:spPr>
            <a:xfrm>
              <a:off x="2341625" y="1414375"/>
              <a:ext cx="6150" cy="6475"/>
            </a:xfrm>
            <a:custGeom>
              <a:avLst/>
              <a:gdLst/>
              <a:ahLst/>
              <a:cxnLst/>
              <a:rect l="l" t="t" r="r" b="b"/>
              <a:pathLst>
                <a:path w="246" h="259" extrusionOk="0">
                  <a:moveTo>
                    <a:pt x="160" y="1"/>
                  </a:moveTo>
                  <a:cubicBezTo>
                    <a:pt x="74" y="25"/>
                    <a:pt x="86" y="123"/>
                    <a:pt x="37" y="185"/>
                  </a:cubicBezTo>
                  <a:cubicBezTo>
                    <a:pt x="1" y="234"/>
                    <a:pt x="50" y="258"/>
                    <a:pt x="99" y="258"/>
                  </a:cubicBezTo>
                  <a:cubicBezTo>
                    <a:pt x="172" y="258"/>
                    <a:pt x="221" y="197"/>
                    <a:pt x="221" y="123"/>
                  </a:cubicBezTo>
                  <a:cubicBezTo>
                    <a:pt x="246" y="74"/>
                    <a:pt x="209" y="13"/>
                    <a:pt x="1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75;p41">
              <a:extLst>
                <a:ext uri="{FF2B5EF4-FFF2-40B4-BE49-F238E27FC236}">
                  <a16:creationId xmlns:a16="http://schemas.microsoft.com/office/drawing/2014/main" id="{42CA08E1-D516-6A70-A99E-E9AB41B57AE7}"/>
                </a:ext>
              </a:extLst>
            </p:cNvPr>
            <p:cNvSpPr/>
            <p:nvPr/>
          </p:nvSpPr>
          <p:spPr>
            <a:xfrm>
              <a:off x="2256850" y="1291325"/>
              <a:ext cx="5225" cy="7375"/>
            </a:xfrm>
            <a:custGeom>
              <a:avLst/>
              <a:gdLst/>
              <a:ahLst/>
              <a:cxnLst/>
              <a:rect l="l" t="t" r="r" b="b"/>
              <a:pathLst>
                <a:path w="209" h="295" extrusionOk="0">
                  <a:moveTo>
                    <a:pt x="49" y="1"/>
                  </a:moveTo>
                  <a:lnTo>
                    <a:pt x="49" y="1"/>
                  </a:lnTo>
                  <a:cubicBezTo>
                    <a:pt x="37" y="123"/>
                    <a:pt x="0" y="209"/>
                    <a:pt x="74" y="295"/>
                  </a:cubicBezTo>
                  <a:cubicBezTo>
                    <a:pt x="86" y="295"/>
                    <a:pt x="135" y="295"/>
                    <a:pt x="147" y="270"/>
                  </a:cubicBezTo>
                  <a:cubicBezTo>
                    <a:pt x="208" y="172"/>
                    <a:pt x="171" y="99"/>
                    <a:pt x="4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76;p41">
              <a:extLst>
                <a:ext uri="{FF2B5EF4-FFF2-40B4-BE49-F238E27FC236}">
                  <a16:creationId xmlns:a16="http://schemas.microsoft.com/office/drawing/2014/main" id="{632424D1-1970-3AFB-147E-339165AC75D8}"/>
                </a:ext>
              </a:extLst>
            </p:cNvPr>
            <p:cNvSpPr/>
            <p:nvPr/>
          </p:nvSpPr>
          <p:spPr>
            <a:xfrm>
              <a:off x="2269700" y="1333275"/>
              <a:ext cx="6150" cy="5525"/>
            </a:xfrm>
            <a:custGeom>
              <a:avLst/>
              <a:gdLst/>
              <a:ahLst/>
              <a:cxnLst/>
              <a:rect l="l" t="t" r="r" b="b"/>
              <a:pathLst>
                <a:path w="246" h="221" extrusionOk="0">
                  <a:moveTo>
                    <a:pt x="172" y="0"/>
                  </a:moveTo>
                  <a:cubicBezTo>
                    <a:pt x="74" y="0"/>
                    <a:pt x="86" y="98"/>
                    <a:pt x="49" y="147"/>
                  </a:cubicBezTo>
                  <a:cubicBezTo>
                    <a:pt x="0" y="196"/>
                    <a:pt x="74" y="208"/>
                    <a:pt x="110" y="221"/>
                  </a:cubicBezTo>
                  <a:cubicBezTo>
                    <a:pt x="184" y="208"/>
                    <a:pt x="245" y="184"/>
                    <a:pt x="245" y="98"/>
                  </a:cubicBezTo>
                  <a:cubicBezTo>
                    <a:pt x="245" y="49"/>
                    <a:pt x="208" y="12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77;p41">
              <a:extLst>
                <a:ext uri="{FF2B5EF4-FFF2-40B4-BE49-F238E27FC236}">
                  <a16:creationId xmlns:a16="http://schemas.microsoft.com/office/drawing/2014/main" id="{4ED97BEB-C272-0A1E-753C-203561D1A8D0}"/>
                </a:ext>
              </a:extLst>
            </p:cNvPr>
            <p:cNvSpPr/>
            <p:nvPr/>
          </p:nvSpPr>
          <p:spPr>
            <a:xfrm>
              <a:off x="2301525" y="1357725"/>
              <a:ext cx="5850" cy="5000"/>
            </a:xfrm>
            <a:custGeom>
              <a:avLst/>
              <a:gdLst/>
              <a:ahLst/>
              <a:cxnLst/>
              <a:rect l="l" t="t" r="r" b="b"/>
              <a:pathLst>
                <a:path w="234" h="200" extrusionOk="0">
                  <a:moveTo>
                    <a:pt x="167" y="0"/>
                  </a:moveTo>
                  <a:cubicBezTo>
                    <a:pt x="98" y="0"/>
                    <a:pt x="95" y="68"/>
                    <a:pt x="50" y="124"/>
                  </a:cubicBezTo>
                  <a:cubicBezTo>
                    <a:pt x="1" y="185"/>
                    <a:pt x="86" y="173"/>
                    <a:pt x="99" y="198"/>
                  </a:cubicBezTo>
                  <a:cubicBezTo>
                    <a:pt x="110" y="199"/>
                    <a:pt x="120" y="200"/>
                    <a:pt x="129" y="200"/>
                  </a:cubicBezTo>
                  <a:cubicBezTo>
                    <a:pt x="196" y="200"/>
                    <a:pt x="233" y="164"/>
                    <a:pt x="233" y="100"/>
                  </a:cubicBezTo>
                  <a:cubicBezTo>
                    <a:pt x="233" y="63"/>
                    <a:pt x="221" y="2"/>
                    <a:pt x="184" y="2"/>
                  </a:cubicBezTo>
                  <a:cubicBezTo>
                    <a:pt x="178" y="1"/>
                    <a:pt x="172" y="0"/>
                    <a:pt x="16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8;p41">
              <a:extLst>
                <a:ext uri="{FF2B5EF4-FFF2-40B4-BE49-F238E27FC236}">
                  <a16:creationId xmlns:a16="http://schemas.microsoft.com/office/drawing/2014/main" id="{DC193E55-31A2-5DDD-67FA-0762D7476440}"/>
                </a:ext>
              </a:extLst>
            </p:cNvPr>
            <p:cNvSpPr/>
            <p:nvPr/>
          </p:nvSpPr>
          <p:spPr>
            <a:xfrm>
              <a:off x="2350800" y="1431525"/>
              <a:ext cx="4625" cy="5225"/>
            </a:xfrm>
            <a:custGeom>
              <a:avLst/>
              <a:gdLst/>
              <a:ahLst/>
              <a:cxnLst/>
              <a:rect l="l" t="t" r="r" b="b"/>
              <a:pathLst>
                <a:path w="185" h="209" extrusionOk="0">
                  <a:moveTo>
                    <a:pt x="99" y="1"/>
                  </a:moveTo>
                  <a:cubicBezTo>
                    <a:pt x="13" y="1"/>
                    <a:pt x="50" y="62"/>
                    <a:pt x="25" y="111"/>
                  </a:cubicBezTo>
                  <a:cubicBezTo>
                    <a:pt x="13" y="160"/>
                    <a:pt x="1" y="209"/>
                    <a:pt x="74" y="209"/>
                  </a:cubicBezTo>
                  <a:cubicBezTo>
                    <a:pt x="136" y="209"/>
                    <a:pt x="172" y="160"/>
                    <a:pt x="185" y="111"/>
                  </a:cubicBezTo>
                  <a:cubicBezTo>
                    <a:pt x="185" y="50"/>
                    <a:pt x="148" y="13"/>
                    <a:pt x="9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79;p41">
              <a:extLst>
                <a:ext uri="{FF2B5EF4-FFF2-40B4-BE49-F238E27FC236}">
                  <a16:creationId xmlns:a16="http://schemas.microsoft.com/office/drawing/2014/main" id="{1D4D9682-0744-1E74-EDA2-42EB21F61DA4}"/>
                </a:ext>
              </a:extLst>
            </p:cNvPr>
            <p:cNvSpPr/>
            <p:nvPr/>
          </p:nvSpPr>
          <p:spPr>
            <a:xfrm>
              <a:off x="2376825" y="1508300"/>
              <a:ext cx="4900" cy="4050"/>
            </a:xfrm>
            <a:custGeom>
              <a:avLst/>
              <a:gdLst/>
              <a:ahLst/>
              <a:cxnLst/>
              <a:rect l="l" t="t" r="r" b="b"/>
              <a:pathLst>
                <a:path w="196" h="162" extrusionOk="0">
                  <a:moveTo>
                    <a:pt x="126" y="1"/>
                  </a:moveTo>
                  <a:cubicBezTo>
                    <a:pt x="121" y="1"/>
                    <a:pt x="116" y="2"/>
                    <a:pt x="111" y="3"/>
                  </a:cubicBezTo>
                  <a:cubicBezTo>
                    <a:pt x="62" y="3"/>
                    <a:pt x="25" y="3"/>
                    <a:pt x="13" y="64"/>
                  </a:cubicBezTo>
                  <a:cubicBezTo>
                    <a:pt x="1" y="113"/>
                    <a:pt x="50" y="162"/>
                    <a:pt x="99" y="162"/>
                  </a:cubicBezTo>
                  <a:cubicBezTo>
                    <a:pt x="160" y="162"/>
                    <a:pt x="184" y="125"/>
                    <a:pt x="184" y="89"/>
                  </a:cubicBezTo>
                  <a:cubicBezTo>
                    <a:pt x="195" y="45"/>
                    <a:pt x="167" y="1"/>
                    <a:pt x="12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80;p41">
              <a:extLst>
                <a:ext uri="{FF2B5EF4-FFF2-40B4-BE49-F238E27FC236}">
                  <a16:creationId xmlns:a16="http://schemas.microsoft.com/office/drawing/2014/main" id="{AFC6BBF6-7662-6DE3-1EF2-318997ADD385}"/>
                </a:ext>
              </a:extLst>
            </p:cNvPr>
            <p:cNvSpPr/>
            <p:nvPr/>
          </p:nvSpPr>
          <p:spPr>
            <a:xfrm>
              <a:off x="2405300" y="1594075"/>
              <a:ext cx="5225" cy="3375"/>
            </a:xfrm>
            <a:custGeom>
              <a:avLst/>
              <a:gdLst/>
              <a:ahLst/>
              <a:cxnLst/>
              <a:rect l="l" t="t" r="r" b="b"/>
              <a:pathLst>
                <a:path w="209" h="135" extrusionOk="0">
                  <a:moveTo>
                    <a:pt x="135" y="0"/>
                  </a:moveTo>
                  <a:cubicBezTo>
                    <a:pt x="98" y="0"/>
                    <a:pt x="25" y="0"/>
                    <a:pt x="0" y="61"/>
                  </a:cubicBezTo>
                  <a:cubicBezTo>
                    <a:pt x="0" y="98"/>
                    <a:pt x="49" y="135"/>
                    <a:pt x="86" y="135"/>
                  </a:cubicBezTo>
                  <a:cubicBezTo>
                    <a:pt x="135" y="135"/>
                    <a:pt x="172" y="135"/>
                    <a:pt x="196" y="86"/>
                  </a:cubicBezTo>
                  <a:cubicBezTo>
                    <a:pt x="209" y="49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981;p41">
              <a:extLst>
                <a:ext uri="{FF2B5EF4-FFF2-40B4-BE49-F238E27FC236}">
                  <a16:creationId xmlns:a16="http://schemas.microsoft.com/office/drawing/2014/main" id="{0B383DCA-7A16-2D6D-3B2F-406389D7A44F}"/>
                </a:ext>
              </a:extLst>
            </p:cNvPr>
            <p:cNvSpPr/>
            <p:nvPr/>
          </p:nvSpPr>
          <p:spPr>
            <a:xfrm>
              <a:off x="2388150" y="1647225"/>
              <a:ext cx="3100" cy="2650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51" y="0"/>
                  </a:moveTo>
                  <a:cubicBezTo>
                    <a:pt x="27" y="0"/>
                    <a:pt x="10" y="18"/>
                    <a:pt x="1" y="66"/>
                  </a:cubicBezTo>
                  <a:cubicBezTo>
                    <a:pt x="13" y="66"/>
                    <a:pt x="25" y="103"/>
                    <a:pt x="37" y="103"/>
                  </a:cubicBezTo>
                  <a:cubicBezTo>
                    <a:pt x="44" y="105"/>
                    <a:pt x="50" y="106"/>
                    <a:pt x="57" y="106"/>
                  </a:cubicBezTo>
                  <a:cubicBezTo>
                    <a:pt x="86" y="106"/>
                    <a:pt x="111" y="84"/>
                    <a:pt x="111" y="54"/>
                  </a:cubicBezTo>
                  <a:cubicBezTo>
                    <a:pt x="123" y="17"/>
                    <a:pt x="111" y="17"/>
                    <a:pt x="74" y="5"/>
                  </a:cubicBezTo>
                  <a:cubicBezTo>
                    <a:pt x="66" y="2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982;p41">
              <a:extLst>
                <a:ext uri="{FF2B5EF4-FFF2-40B4-BE49-F238E27FC236}">
                  <a16:creationId xmlns:a16="http://schemas.microsoft.com/office/drawing/2014/main" id="{9B96CCCF-A84E-ED29-030D-47FB736DA4DD}"/>
                </a:ext>
              </a:extLst>
            </p:cNvPr>
            <p:cNvSpPr/>
            <p:nvPr/>
          </p:nvSpPr>
          <p:spPr>
            <a:xfrm>
              <a:off x="2045625" y="1207150"/>
              <a:ext cx="35225" cy="39575"/>
            </a:xfrm>
            <a:custGeom>
              <a:avLst/>
              <a:gdLst/>
              <a:ahLst/>
              <a:cxnLst/>
              <a:rect l="l" t="t" r="r" b="b"/>
              <a:pathLst>
                <a:path w="1409" h="1583" extrusionOk="0">
                  <a:moveTo>
                    <a:pt x="1103" y="1"/>
                  </a:moveTo>
                  <a:cubicBezTo>
                    <a:pt x="1101" y="4"/>
                    <a:pt x="1099" y="8"/>
                    <a:pt x="1098" y="11"/>
                  </a:cubicBezTo>
                  <a:lnTo>
                    <a:pt x="1098" y="11"/>
                  </a:lnTo>
                  <a:cubicBezTo>
                    <a:pt x="1099" y="8"/>
                    <a:pt x="1101" y="4"/>
                    <a:pt x="1103" y="1"/>
                  </a:cubicBezTo>
                  <a:close/>
                  <a:moveTo>
                    <a:pt x="1098" y="11"/>
                  </a:moveTo>
                  <a:cubicBezTo>
                    <a:pt x="974" y="264"/>
                    <a:pt x="748" y="470"/>
                    <a:pt x="760" y="784"/>
                  </a:cubicBezTo>
                  <a:cubicBezTo>
                    <a:pt x="723" y="944"/>
                    <a:pt x="662" y="1090"/>
                    <a:pt x="564" y="1225"/>
                  </a:cubicBezTo>
                  <a:cubicBezTo>
                    <a:pt x="540" y="1265"/>
                    <a:pt x="501" y="1320"/>
                    <a:pt x="452" y="1320"/>
                  </a:cubicBezTo>
                  <a:cubicBezTo>
                    <a:pt x="426" y="1320"/>
                    <a:pt x="398" y="1305"/>
                    <a:pt x="368" y="1262"/>
                  </a:cubicBezTo>
                  <a:cubicBezTo>
                    <a:pt x="354" y="1241"/>
                    <a:pt x="321" y="1225"/>
                    <a:pt x="297" y="1225"/>
                  </a:cubicBezTo>
                  <a:cubicBezTo>
                    <a:pt x="278" y="1225"/>
                    <a:pt x="265" y="1235"/>
                    <a:pt x="270" y="1262"/>
                  </a:cubicBezTo>
                  <a:cubicBezTo>
                    <a:pt x="288" y="1403"/>
                    <a:pt x="249" y="1433"/>
                    <a:pt x="190" y="1433"/>
                  </a:cubicBezTo>
                  <a:cubicBezTo>
                    <a:pt x="146" y="1433"/>
                    <a:pt x="90" y="1415"/>
                    <a:pt x="42" y="1415"/>
                  </a:cubicBezTo>
                  <a:cubicBezTo>
                    <a:pt x="27" y="1415"/>
                    <a:pt x="13" y="1417"/>
                    <a:pt x="1" y="1421"/>
                  </a:cubicBezTo>
                  <a:cubicBezTo>
                    <a:pt x="78" y="1530"/>
                    <a:pt x="168" y="1582"/>
                    <a:pt x="263" y="1582"/>
                  </a:cubicBezTo>
                  <a:cubicBezTo>
                    <a:pt x="350" y="1582"/>
                    <a:pt x="440" y="1539"/>
                    <a:pt x="527" y="1458"/>
                  </a:cubicBezTo>
                  <a:cubicBezTo>
                    <a:pt x="772" y="1250"/>
                    <a:pt x="797" y="956"/>
                    <a:pt x="919" y="699"/>
                  </a:cubicBezTo>
                  <a:cubicBezTo>
                    <a:pt x="1041" y="650"/>
                    <a:pt x="980" y="576"/>
                    <a:pt x="968" y="503"/>
                  </a:cubicBezTo>
                  <a:cubicBezTo>
                    <a:pt x="968" y="466"/>
                    <a:pt x="919" y="393"/>
                    <a:pt x="980" y="393"/>
                  </a:cubicBezTo>
                  <a:cubicBezTo>
                    <a:pt x="1409" y="369"/>
                    <a:pt x="1050" y="137"/>
                    <a:pt x="1098" y="1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983;p41">
              <a:extLst>
                <a:ext uri="{FF2B5EF4-FFF2-40B4-BE49-F238E27FC236}">
                  <a16:creationId xmlns:a16="http://schemas.microsoft.com/office/drawing/2014/main" id="{FCB0D01B-6350-0A3F-91ED-FD53A5F4EBFE}"/>
                </a:ext>
              </a:extLst>
            </p:cNvPr>
            <p:cNvSpPr/>
            <p:nvPr/>
          </p:nvSpPr>
          <p:spPr>
            <a:xfrm>
              <a:off x="2038600" y="1223375"/>
              <a:ext cx="13800" cy="15025"/>
            </a:xfrm>
            <a:custGeom>
              <a:avLst/>
              <a:gdLst/>
              <a:ahLst/>
              <a:cxnLst/>
              <a:rect l="l" t="t" r="r" b="b"/>
              <a:pathLst>
                <a:path w="552" h="601" extrusionOk="0">
                  <a:moveTo>
                    <a:pt x="343" y="1"/>
                  </a:moveTo>
                  <a:cubicBezTo>
                    <a:pt x="282" y="13"/>
                    <a:pt x="257" y="50"/>
                    <a:pt x="282" y="74"/>
                  </a:cubicBezTo>
                  <a:cubicBezTo>
                    <a:pt x="453" y="331"/>
                    <a:pt x="257" y="392"/>
                    <a:pt x="74" y="454"/>
                  </a:cubicBezTo>
                  <a:cubicBezTo>
                    <a:pt x="37" y="466"/>
                    <a:pt x="0" y="490"/>
                    <a:pt x="12" y="552"/>
                  </a:cubicBezTo>
                  <a:cubicBezTo>
                    <a:pt x="25" y="564"/>
                    <a:pt x="49" y="601"/>
                    <a:pt x="61" y="601"/>
                  </a:cubicBezTo>
                  <a:cubicBezTo>
                    <a:pt x="208" y="576"/>
                    <a:pt x="343" y="490"/>
                    <a:pt x="441" y="368"/>
                  </a:cubicBezTo>
                  <a:cubicBezTo>
                    <a:pt x="551" y="258"/>
                    <a:pt x="478" y="160"/>
                    <a:pt x="404" y="62"/>
                  </a:cubicBezTo>
                  <a:cubicBezTo>
                    <a:pt x="380" y="37"/>
                    <a:pt x="367" y="25"/>
                    <a:pt x="3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984;p41">
              <a:extLst>
                <a:ext uri="{FF2B5EF4-FFF2-40B4-BE49-F238E27FC236}">
                  <a16:creationId xmlns:a16="http://schemas.microsoft.com/office/drawing/2014/main" id="{6713105C-28F8-F184-A932-95F8F65715BE}"/>
                </a:ext>
              </a:extLst>
            </p:cNvPr>
            <p:cNvSpPr/>
            <p:nvPr/>
          </p:nvSpPr>
          <p:spPr>
            <a:xfrm>
              <a:off x="2110225" y="1203075"/>
              <a:ext cx="7375" cy="8125"/>
            </a:xfrm>
            <a:custGeom>
              <a:avLst/>
              <a:gdLst/>
              <a:ahLst/>
              <a:cxnLst/>
              <a:rect l="l" t="t" r="r" b="b"/>
              <a:pathLst>
                <a:path w="295" h="325" extrusionOk="0">
                  <a:moveTo>
                    <a:pt x="80" y="0"/>
                  </a:moveTo>
                  <a:cubicBezTo>
                    <a:pt x="46" y="0"/>
                    <a:pt x="19" y="20"/>
                    <a:pt x="0" y="78"/>
                  </a:cubicBezTo>
                  <a:cubicBezTo>
                    <a:pt x="110" y="115"/>
                    <a:pt x="110" y="262"/>
                    <a:pt x="208" y="323"/>
                  </a:cubicBezTo>
                  <a:cubicBezTo>
                    <a:pt x="211" y="324"/>
                    <a:pt x="213" y="325"/>
                    <a:pt x="215" y="325"/>
                  </a:cubicBezTo>
                  <a:cubicBezTo>
                    <a:pt x="241" y="325"/>
                    <a:pt x="282" y="271"/>
                    <a:pt x="282" y="237"/>
                  </a:cubicBezTo>
                  <a:cubicBezTo>
                    <a:pt x="294" y="127"/>
                    <a:pt x="221" y="29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985;p41">
              <a:extLst>
                <a:ext uri="{FF2B5EF4-FFF2-40B4-BE49-F238E27FC236}">
                  <a16:creationId xmlns:a16="http://schemas.microsoft.com/office/drawing/2014/main" id="{A55B9368-8C9F-FC49-57D0-97F9F431D1F6}"/>
                </a:ext>
              </a:extLst>
            </p:cNvPr>
            <p:cNvSpPr/>
            <p:nvPr/>
          </p:nvSpPr>
          <p:spPr>
            <a:xfrm>
              <a:off x="2115125" y="1236225"/>
              <a:ext cx="6450" cy="7375"/>
            </a:xfrm>
            <a:custGeom>
              <a:avLst/>
              <a:gdLst/>
              <a:ahLst/>
              <a:cxnLst/>
              <a:rect l="l" t="t" r="r" b="b"/>
              <a:pathLst>
                <a:path w="258" h="295" extrusionOk="0">
                  <a:moveTo>
                    <a:pt x="172" y="1"/>
                  </a:moveTo>
                  <a:cubicBezTo>
                    <a:pt x="1" y="1"/>
                    <a:pt x="211" y="213"/>
                    <a:pt x="84" y="213"/>
                  </a:cubicBezTo>
                  <a:cubicBezTo>
                    <a:pt x="74" y="213"/>
                    <a:pt x="63" y="212"/>
                    <a:pt x="49" y="209"/>
                  </a:cubicBezTo>
                  <a:lnTo>
                    <a:pt x="49" y="209"/>
                  </a:lnTo>
                  <a:cubicBezTo>
                    <a:pt x="37" y="283"/>
                    <a:pt x="74" y="295"/>
                    <a:pt x="123" y="295"/>
                  </a:cubicBezTo>
                  <a:cubicBezTo>
                    <a:pt x="196" y="295"/>
                    <a:pt x="257" y="221"/>
                    <a:pt x="257" y="148"/>
                  </a:cubicBezTo>
                  <a:cubicBezTo>
                    <a:pt x="257" y="74"/>
                    <a:pt x="233" y="1"/>
                    <a:pt x="1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986;p41">
              <a:extLst>
                <a:ext uri="{FF2B5EF4-FFF2-40B4-BE49-F238E27FC236}">
                  <a16:creationId xmlns:a16="http://schemas.microsoft.com/office/drawing/2014/main" id="{F28E2F88-0A0B-3836-E6EF-B794264AC0A4}"/>
                </a:ext>
              </a:extLst>
            </p:cNvPr>
            <p:cNvSpPr/>
            <p:nvPr/>
          </p:nvSpPr>
          <p:spPr>
            <a:xfrm>
              <a:off x="2085425" y="1224600"/>
              <a:ext cx="9775" cy="5125"/>
            </a:xfrm>
            <a:custGeom>
              <a:avLst/>
              <a:gdLst/>
              <a:ahLst/>
              <a:cxnLst/>
              <a:rect l="l" t="t" r="r" b="b"/>
              <a:pathLst>
                <a:path w="391" h="205" extrusionOk="0">
                  <a:moveTo>
                    <a:pt x="308" y="1"/>
                  </a:moveTo>
                  <a:cubicBezTo>
                    <a:pt x="292" y="1"/>
                    <a:pt x="271" y="4"/>
                    <a:pt x="245" y="13"/>
                  </a:cubicBezTo>
                  <a:cubicBezTo>
                    <a:pt x="196" y="37"/>
                    <a:pt x="123" y="86"/>
                    <a:pt x="0" y="123"/>
                  </a:cubicBezTo>
                  <a:cubicBezTo>
                    <a:pt x="81" y="177"/>
                    <a:pt x="147" y="205"/>
                    <a:pt x="202" y="205"/>
                  </a:cubicBezTo>
                  <a:cubicBezTo>
                    <a:pt x="248" y="205"/>
                    <a:pt x="286" y="186"/>
                    <a:pt x="319" y="148"/>
                  </a:cubicBezTo>
                  <a:cubicBezTo>
                    <a:pt x="380" y="87"/>
                    <a:pt x="390" y="1"/>
                    <a:pt x="3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987;p41">
              <a:extLst>
                <a:ext uri="{FF2B5EF4-FFF2-40B4-BE49-F238E27FC236}">
                  <a16:creationId xmlns:a16="http://schemas.microsoft.com/office/drawing/2014/main" id="{1C5A72DA-7B90-B365-DD31-4A360451D477}"/>
                </a:ext>
              </a:extLst>
            </p:cNvPr>
            <p:cNvSpPr/>
            <p:nvPr/>
          </p:nvSpPr>
          <p:spPr>
            <a:xfrm>
              <a:off x="2094000" y="1242225"/>
              <a:ext cx="8275" cy="4875"/>
            </a:xfrm>
            <a:custGeom>
              <a:avLst/>
              <a:gdLst/>
              <a:ahLst/>
              <a:cxnLst/>
              <a:rect l="l" t="t" r="r" b="b"/>
              <a:pathLst>
                <a:path w="331" h="195" extrusionOk="0">
                  <a:moveTo>
                    <a:pt x="229" y="0"/>
                  </a:moveTo>
                  <a:cubicBezTo>
                    <a:pt x="214" y="0"/>
                    <a:pt x="199" y="6"/>
                    <a:pt x="184" y="18"/>
                  </a:cubicBezTo>
                  <a:cubicBezTo>
                    <a:pt x="135" y="67"/>
                    <a:pt x="49" y="43"/>
                    <a:pt x="0" y="128"/>
                  </a:cubicBezTo>
                  <a:cubicBezTo>
                    <a:pt x="51" y="173"/>
                    <a:pt x="105" y="194"/>
                    <a:pt x="156" y="194"/>
                  </a:cubicBezTo>
                  <a:cubicBezTo>
                    <a:pt x="203" y="194"/>
                    <a:pt x="247" y="176"/>
                    <a:pt x="282" y="140"/>
                  </a:cubicBezTo>
                  <a:cubicBezTo>
                    <a:pt x="331" y="82"/>
                    <a:pt x="286" y="0"/>
                    <a:pt x="22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988;p41">
              <a:extLst>
                <a:ext uri="{FF2B5EF4-FFF2-40B4-BE49-F238E27FC236}">
                  <a16:creationId xmlns:a16="http://schemas.microsoft.com/office/drawing/2014/main" id="{8691F98A-EB89-7051-6C9B-CB63143A054D}"/>
                </a:ext>
              </a:extLst>
            </p:cNvPr>
            <p:cNvSpPr/>
            <p:nvPr/>
          </p:nvSpPr>
          <p:spPr>
            <a:xfrm>
              <a:off x="2103800" y="1215850"/>
              <a:ext cx="3075" cy="5100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60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18"/>
                    <a:pt x="0" y="167"/>
                    <a:pt x="37" y="204"/>
                  </a:cubicBezTo>
                  <a:cubicBezTo>
                    <a:pt x="86" y="204"/>
                    <a:pt x="123" y="167"/>
                    <a:pt x="123" y="118"/>
                  </a:cubicBezTo>
                  <a:cubicBezTo>
                    <a:pt x="123" y="81"/>
                    <a:pt x="110" y="20"/>
                    <a:pt x="86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989;p41">
              <a:extLst>
                <a:ext uri="{FF2B5EF4-FFF2-40B4-BE49-F238E27FC236}">
                  <a16:creationId xmlns:a16="http://schemas.microsoft.com/office/drawing/2014/main" id="{8B21AB38-80D8-F1A5-F2A1-9278819C42C9}"/>
                </a:ext>
              </a:extLst>
            </p:cNvPr>
            <p:cNvSpPr/>
            <p:nvPr/>
          </p:nvSpPr>
          <p:spPr>
            <a:xfrm>
              <a:off x="1391575" y="1011875"/>
              <a:ext cx="22600" cy="139625"/>
            </a:xfrm>
            <a:custGeom>
              <a:avLst/>
              <a:gdLst/>
              <a:ahLst/>
              <a:cxnLst/>
              <a:rect l="l" t="t" r="r" b="b"/>
              <a:pathLst>
                <a:path w="904" h="5585" extrusionOk="0">
                  <a:moveTo>
                    <a:pt x="328" y="0"/>
                  </a:moveTo>
                  <a:lnTo>
                    <a:pt x="242" y="12"/>
                  </a:lnTo>
                  <a:cubicBezTo>
                    <a:pt x="499" y="343"/>
                    <a:pt x="181" y="723"/>
                    <a:pt x="389" y="1090"/>
                  </a:cubicBezTo>
                  <a:cubicBezTo>
                    <a:pt x="475" y="1249"/>
                    <a:pt x="438" y="1506"/>
                    <a:pt x="414" y="1727"/>
                  </a:cubicBezTo>
                  <a:cubicBezTo>
                    <a:pt x="389" y="2131"/>
                    <a:pt x="450" y="2547"/>
                    <a:pt x="622" y="2939"/>
                  </a:cubicBezTo>
                  <a:cubicBezTo>
                    <a:pt x="707" y="3171"/>
                    <a:pt x="769" y="3404"/>
                    <a:pt x="536" y="3612"/>
                  </a:cubicBezTo>
                  <a:cubicBezTo>
                    <a:pt x="426" y="3747"/>
                    <a:pt x="352" y="3918"/>
                    <a:pt x="328" y="4090"/>
                  </a:cubicBezTo>
                  <a:cubicBezTo>
                    <a:pt x="291" y="4261"/>
                    <a:pt x="230" y="4420"/>
                    <a:pt x="169" y="4579"/>
                  </a:cubicBezTo>
                  <a:cubicBezTo>
                    <a:pt x="0" y="4940"/>
                    <a:pt x="281" y="5584"/>
                    <a:pt x="824" y="5584"/>
                  </a:cubicBezTo>
                  <a:cubicBezTo>
                    <a:pt x="834" y="5584"/>
                    <a:pt x="844" y="5584"/>
                    <a:pt x="854" y="5583"/>
                  </a:cubicBezTo>
                  <a:cubicBezTo>
                    <a:pt x="830" y="5461"/>
                    <a:pt x="707" y="5449"/>
                    <a:pt x="634" y="5400"/>
                  </a:cubicBezTo>
                  <a:cubicBezTo>
                    <a:pt x="291" y="5241"/>
                    <a:pt x="156" y="4836"/>
                    <a:pt x="340" y="4506"/>
                  </a:cubicBezTo>
                  <a:cubicBezTo>
                    <a:pt x="414" y="4322"/>
                    <a:pt x="475" y="4139"/>
                    <a:pt x="524" y="3943"/>
                  </a:cubicBezTo>
                  <a:cubicBezTo>
                    <a:pt x="561" y="3808"/>
                    <a:pt x="634" y="3698"/>
                    <a:pt x="732" y="3600"/>
                  </a:cubicBezTo>
                  <a:cubicBezTo>
                    <a:pt x="903" y="3428"/>
                    <a:pt x="854" y="3208"/>
                    <a:pt x="781" y="3024"/>
                  </a:cubicBezTo>
                  <a:cubicBezTo>
                    <a:pt x="658" y="2657"/>
                    <a:pt x="573" y="2290"/>
                    <a:pt x="536" y="1910"/>
                  </a:cubicBezTo>
                  <a:cubicBezTo>
                    <a:pt x="512" y="1665"/>
                    <a:pt x="634" y="1408"/>
                    <a:pt x="524" y="1176"/>
                  </a:cubicBezTo>
                  <a:cubicBezTo>
                    <a:pt x="365" y="820"/>
                    <a:pt x="573" y="429"/>
                    <a:pt x="377" y="86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990;p41">
              <a:extLst>
                <a:ext uri="{FF2B5EF4-FFF2-40B4-BE49-F238E27FC236}">
                  <a16:creationId xmlns:a16="http://schemas.microsoft.com/office/drawing/2014/main" id="{083A55A1-41C4-25FD-A212-AFCA8E5C20DE}"/>
                </a:ext>
              </a:extLst>
            </p:cNvPr>
            <p:cNvSpPr/>
            <p:nvPr/>
          </p:nvSpPr>
          <p:spPr>
            <a:xfrm>
              <a:off x="1470175" y="1057350"/>
              <a:ext cx="99500" cy="49900"/>
            </a:xfrm>
            <a:custGeom>
              <a:avLst/>
              <a:gdLst/>
              <a:ahLst/>
              <a:cxnLst/>
              <a:rect l="l" t="t" r="r" b="b"/>
              <a:pathLst>
                <a:path w="3980" h="1996" extrusionOk="0">
                  <a:moveTo>
                    <a:pt x="3461" y="1"/>
                  </a:moveTo>
                  <a:cubicBezTo>
                    <a:pt x="3428" y="1"/>
                    <a:pt x="3401" y="23"/>
                    <a:pt x="3379" y="67"/>
                  </a:cubicBezTo>
                  <a:cubicBezTo>
                    <a:pt x="3262" y="135"/>
                    <a:pt x="3138" y="172"/>
                    <a:pt x="3011" y="172"/>
                  </a:cubicBezTo>
                  <a:cubicBezTo>
                    <a:pt x="2979" y="172"/>
                    <a:pt x="2947" y="170"/>
                    <a:pt x="2914" y="165"/>
                  </a:cubicBezTo>
                  <a:cubicBezTo>
                    <a:pt x="2883" y="159"/>
                    <a:pt x="2852" y="155"/>
                    <a:pt x="2821" y="155"/>
                  </a:cubicBezTo>
                  <a:cubicBezTo>
                    <a:pt x="2727" y="155"/>
                    <a:pt x="2632" y="183"/>
                    <a:pt x="2559" y="238"/>
                  </a:cubicBezTo>
                  <a:cubicBezTo>
                    <a:pt x="2424" y="336"/>
                    <a:pt x="2228" y="324"/>
                    <a:pt x="2106" y="385"/>
                  </a:cubicBezTo>
                  <a:cubicBezTo>
                    <a:pt x="1837" y="544"/>
                    <a:pt x="1420" y="458"/>
                    <a:pt x="1298" y="863"/>
                  </a:cubicBezTo>
                  <a:cubicBezTo>
                    <a:pt x="1261" y="960"/>
                    <a:pt x="1175" y="1034"/>
                    <a:pt x="1077" y="1058"/>
                  </a:cubicBezTo>
                  <a:cubicBezTo>
                    <a:pt x="943" y="1095"/>
                    <a:pt x="857" y="1218"/>
                    <a:pt x="771" y="1254"/>
                  </a:cubicBezTo>
                  <a:cubicBezTo>
                    <a:pt x="502" y="1352"/>
                    <a:pt x="294" y="1560"/>
                    <a:pt x="184" y="1818"/>
                  </a:cubicBezTo>
                  <a:cubicBezTo>
                    <a:pt x="159" y="1867"/>
                    <a:pt x="25" y="1818"/>
                    <a:pt x="12" y="1928"/>
                  </a:cubicBezTo>
                  <a:cubicBezTo>
                    <a:pt x="0" y="1989"/>
                    <a:pt x="49" y="1989"/>
                    <a:pt x="86" y="1989"/>
                  </a:cubicBezTo>
                  <a:cubicBezTo>
                    <a:pt x="103" y="1993"/>
                    <a:pt x="120" y="1995"/>
                    <a:pt x="137" y="1995"/>
                  </a:cubicBezTo>
                  <a:cubicBezTo>
                    <a:pt x="220" y="1995"/>
                    <a:pt x="302" y="1948"/>
                    <a:pt x="343" y="1867"/>
                  </a:cubicBezTo>
                  <a:lnTo>
                    <a:pt x="441" y="1658"/>
                  </a:lnTo>
                  <a:cubicBezTo>
                    <a:pt x="453" y="1622"/>
                    <a:pt x="478" y="1548"/>
                    <a:pt x="490" y="1548"/>
                  </a:cubicBezTo>
                  <a:cubicBezTo>
                    <a:pt x="501" y="1549"/>
                    <a:pt x="513" y="1550"/>
                    <a:pt x="524" y="1550"/>
                  </a:cubicBezTo>
                  <a:cubicBezTo>
                    <a:pt x="792" y="1550"/>
                    <a:pt x="890" y="1275"/>
                    <a:pt x="1102" y="1193"/>
                  </a:cubicBezTo>
                  <a:cubicBezTo>
                    <a:pt x="1188" y="1181"/>
                    <a:pt x="1273" y="1132"/>
                    <a:pt x="1322" y="1058"/>
                  </a:cubicBezTo>
                  <a:cubicBezTo>
                    <a:pt x="1567" y="679"/>
                    <a:pt x="1947" y="593"/>
                    <a:pt x="2351" y="471"/>
                  </a:cubicBezTo>
                  <a:cubicBezTo>
                    <a:pt x="2626" y="405"/>
                    <a:pt x="2871" y="269"/>
                    <a:pt x="3150" y="269"/>
                  </a:cubicBezTo>
                  <a:cubicBezTo>
                    <a:pt x="3181" y="269"/>
                    <a:pt x="3212" y="271"/>
                    <a:pt x="3245" y="275"/>
                  </a:cubicBezTo>
                  <a:cubicBezTo>
                    <a:pt x="3318" y="275"/>
                    <a:pt x="3379" y="214"/>
                    <a:pt x="3392" y="140"/>
                  </a:cubicBezTo>
                  <a:cubicBezTo>
                    <a:pt x="3397" y="139"/>
                    <a:pt x="3403" y="139"/>
                    <a:pt x="3409" y="139"/>
                  </a:cubicBezTo>
                  <a:cubicBezTo>
                    <a:pt x="3508" y="139"/>
                    <a:pt x="3569" y="239"/>
                    <a:pt x="3673" y="250"/>
                  </a:cubicBezTo>
                  <a:cubicBezTo>
                    <a:pt x="3712" y="259"/>
                    <a:pt x="3751" y="268"/>
                    <a:pt x="3789" y="268"/>
                  </a:cubicBezTo>
                  <a:cubicBezTo>
                    <a:pt x="3858" y="268"/>
                    <a:pt x="3924" y="239"/>
                    <a:pt x="3979" y="128"/>
                  </a:cubicBezTo>
                  <a:lnTo>
                    <a:pt x="3979" y="128"/>
                  </a:lnTo>
                  <a:cubicBezTo>
                    <a:pt x="3939" y="137"/>
                    <a:pt x="3898" y="142"/>
                    <a:pt x="3858" y="142"/>
                  </a:cubicBezTo>
                  <a:cubicBezTo>
                    <a:pt x="3741" y="142"/>
                    <a:pt x="3630" y="103"/>
                    <a:pt x="3539" y="30"/>
                  </a:cubicBezTo>
                  <a:cubicBezTo>
                    <a:pt x="3509" y="10"/>
                    <a:pt x="3484" y="1"/>
                    <a:pt x="34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991;p41">
              <a:extLst>
                <a:ext uri="{FF2B5EF4-FFF2-40B4-BE49-F238E27FC236}">
                  <a16:creationId xmlns:a16="http://schemas.microsoft.com/office/drawing/2014/main" id="{5B8E474B-ECB4-6B2E-EAC9-AE48406E5F74}"/>
                </a:ext>
              </a:extLst>
            </p:cNvPr>
            <p:cNvSpPr/>
            <p:nvPr/>
          </p:nvSpPr>
          <p:spPr>
            <a:xfrm>
              <a:off x="1400375" y="987075"/>
              <a:ext cx="28175" cy="55075"/>
            </a:xfrm>
            <a:custGeom>
              <a:avLst/>
              <a:gdLst/>
              <a:ahLst/>
              <a:cxnLst/>
              <a:rect l="l" t="t" r="r" b="b"/>
              <a:pathLst>
                <a:path w="1127" h="2203" extrusionOk="0">
                  <a:moveTo>
                    <a:pt x="74" y="0"/>
                  </a:moveTo>
                  <a:lnTo>
                    <a:pt x="0" y="37"/>
                  </a:lnTo>
                  <a:cubicBezTo>
                    <a:pt x="98" y="331"/>
                    <a:pt x="245" y="600"/>
                    <a:pt x="417" y="845"/>
                  </a:cubicBezTo>
                  <a:cubicBezTo>
                    <a:pt x="502" y="943"/>
                    <a:pt x="551" y="1066"/>
                    <a:pt x="551" y="1188"/>
                  </a:cubicBezTo>
                  <a:cubicBezTo>
                    <a:pt x="576" y="1384"/>
                    <a:pt x="527" y="1592"/>
                    <a:pt x="772" y="1702"/>
                  </a:cubicBezTo>
                  <a:cubicBezTo>
                    <a:pt x="845" y="1739"/>
                    <a:pt x="808" y="1825"/>
                    <a:pt x="808" y="1898"/>
                  </a:cubicBezTo>
                  <a:cubicBezTo>
                    <a:pt x="796" y="2008"/>
                    <a:pt x="845" y="2119"/>
                    <a:pt x="943" y="2180"/>
                  </a:cubicBezTo>
                  <a:cubicBezTo>
                    <a:pt x="970" y="2193"/>
                    <a:pt x="1001" y="2203"/>
                    <a:pt x="1029" y="2203"/>
                  </a:cubicBezTo>
                  <a:cubicBezTo>
                    <a:pt x="1052" y="2203"/>
                    <a:pt x="1074" y="2196"/>
                    <a:pt x="1090" y="2180"/>
                  </a:cubicBezTo>
                  <a:cubicBezTo>
                    <a:pt x="1127" y="2143"/>
                    <a:pt x="1090" y="2106"/>
                    <a:pt x="1078" y="2070"/>
                  </a:cubicBezTo>
                  <a:cubicBezTo>
                    <a:pt x="943" y="1666"/>
                    <a:pt x="674" y="1335"/>
                    <a:pt x="662" y="894"/>
                  </a:cubicBezTo>
                  <a:cubicBezTo>
                    <a:pt x="662" y="710"/>
                    <a:pt x="453" y="662"/>
                    <a:pt x="392" y="502"/>
                  </a:cubicBezTo>
                  <a:cubicBezTo>
                    <a:pt x="294" y="331"/>
                    <a:pt x="196" y="16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992;p41">
              <a:extLst>
                <a:ext uri="{FF2B5EF4-FFF2-40B4-BE49-F238E27FC236}">
                  <a16:creationId xmlns:a16="http://schemas.microsoft.com/office/drawing/2014/main" id="{E351DD0C-81C1-AF41-A0A7-75C540A98FB0}"/>
                </a:ext>
              </a:extLst>
            </p:cNvPr>
            <p:cNvSpPr/>
            <p:nvPr/>
          </p:nvSpPr>
          <p:spPr>
            <a:xfrm>
              <a:off x="1614325" y="1004825"/>
              <a:ext cx="76875" cy="26350"/>
            </a:xfrm>
            <a:custGeom>
              <a:avLst/>
              <a:gdLst/>
              <a:ahLst/>
              <a:cxnLst/>
              <a:rect l="l" t="t" r="r" b="b"/>
              <a:pathLst>
                <a:path w="3075" h="1054" extrusionOk="0">
                  <a:moveTo>
                    <a:pt x="253" y="0"/>
                  </a:moveTo>
                  <a:cubicBezTo>
                    <a:pt x="176" y="0"/>
                    <a:pt x="92" y="19"/>
                    <a:pt x="1" y="25"/>
                  </a:cubicBezTo>
                  <a:cubicBezTo>
                    <a:pt x="980" y="600"/>
                    <a:pt x="2070" y="711"/>
                    <a:pt x="3074" y="1053"/>
                  </a:cubicBezTo>
                  <a:cubicBezTo>
                    <a:pt x="2952" y="907"/>
                    <a:pt x="2768" y="809"/>
                    <a:pt x="2572" y="784"/>
                  </a:cubicBezTo>
                  <a:cubicBezTo>
                    <a:pt x="1935" y="649"/>
                    <a:pt x="1336" y="405"/>
                    <a:pt x="711" y="245"/>
                  </a:cubicBezTo>
                  <a:cubicBezTo>
                    <a:pt x="613" y="233"/>
                    <a:pt x="540" y="184"/>
                    <a:pt x="491" y="123"/>
                  </a:cubicBezTo>
                  <a:cubicBezTo>
                    <a:pt x="419" y="25"/>
                    <a:pt x="340" y="0"/>
                    <a:pt x="25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993;p41">
              <a:extLst>
                <a:ext uri="{FF2B5EF4-FFF2-40B4-BE49-F238E27FC236}">
                  <a16:creationId xmlns:a16="http://schemas.microsoft.com/office/drawing/2014/main" id="{11C6A349-5C0E-7EDD-D6A6-C098BDA1EF04}"/>
                </a:ext>
              </a:extLst>
            </p:cNvPr>
            <p:cNvSpPr/>
            <p:nvPr/>
          </p:nvSpPr>
          <p:spPr>
            <a:xfrm>
              <a:off x="1441075" y="1044225"/>
              <a:ext cx="34000" cy="12725"/>
            </a:xfrm>
            <a:custGeom>
              <a:avLst/>
              <a:gdLst/>
              <a:ahLst/>
              <a:cxnLst/>
              <a:rect l="l" t="t" r="r" b="b"/>
              <a:pathLst>
                <a:path w="1360" h="509" extrusionOk="0">
                  <a:moveTo>
                    <a:pt x="1264" y="0"/>
                  </a:moveTo>
                  <a:cubicBezTo>
                    <a:pt x="1224" y="0"/>
                    <a:pt x="1185" y="36"/>
                    <a:pt x="1152" y="77"/>
                  </a:cubicBezTo>
                  <a:cubicBezTo>
                    <a:pt x="1043" y="219"/>
                    <a:pt x="877" y="302"/>
                    <a:pt x="695" y="302"/>
                  </a:cubicBezTo>
                  <a:cubicBezTo>
                    <a:pt x="672" y="302"/>
                    <a:pt x="649" y="301"/>
                    <a:pt x="625" y="298"/>
                  </a:cubicBezTo>
                  <a:cubicBezTo>
                    <a:pt x="503" y="286"/>
                    <a:pt x="380" y="237"/>
                    <a:pt x="282" y="163"/>
                  </a:cubicBezTo>
                  <a:cubicBezTo>
                    <a:pt x="224" y="124"/>
                    <a:pt x="182" y="63"/>
                    <a:pt x="88" y="63"/>
                  </a:cubicBezTo>
                  <a:cubicBezTo>
                    <a:pt x="63" y="63"/>
                    <a:pt x="34" y="67"/>
                    <a:pt x="1" y="77"/>
                  </a:cubicBezTo>
                  <a:cubicBezTo>
                    <a:pt x="209" y="237"/>
                    <a:pt x="319" y="469"/>
                    <a:pt x="589" y="506"/>
                  </a:cubicBezTo>
                  <a:cubicBezTo>
                    <a:pt x="610" y="508"/>
                    <a:pt x="630" y="508"/>
                    <a:pt x="650" y="508"/>
                  </a:cubicBezTo>
                  <a:cubicBezTo>
                    <a:pt x="925" y="508"/>
                    <a:pt x="1128" y="358"/>
                    <a:pt x="1311" y="175"/>
                  </a:cubicBezTo>
                  <a:cubicBezTo>
                    <a:pt x="1348" y="139"/>
                    <a:pt x="1360" y="77"/>
                    <a:pt x="1323" y="28"/>
                  </a:cubicBezTo>
                  <a:cubicBezTo>
                    <a:pt x="1303" y="9"/>
                    <a:pt x="1283" y="0"/>
                    <a:pt x="12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994;p41">
              <a:extLst>
                <a:ext uri="{FF2B5EF4-FFF2-40B4-BE49-F238E27FC236}">
                  <a16:creationId xmlns:a16="http://schemas.microsoft.com/office/drawing/2014/main" id="{46BA9E2F-4CF2-009B-3A90-1A9BC16DDAD8}"/>
                </a:ext>
              </a:extLst>
            </p:cNvPr>
            <p:cNvSpPr/>
            <p:nvPr/>
          </p:nvSpPr>
          <p:spPr>
            <a:xfrm>
              <a:off x="1573000" y="1014650"/>
              <a:ext cx="18100" cy="44200"/>
            </a:xfrm>
            <a:custGeom>
              <a:avLst/>
              <a:gdLst/>
              <a:ahLst/>
              <a:cxnLst/>
              <a:rect l="l" t="t" r="r" b="b"/>
              <a:pathLst>
                <a:path w="724" h="1768" extrusionOk="0">
                  <a:moveTo>
                    <a:pt x="81" y="0"/>
                  </a:moveTo>
                  <a:cubicBezTo>
                    <a:pt x="54" y="0"/>
                    <a:pt x="27" y="4"/>
                    <a:pt x="1" y="12"/>
                  </a:cubicBezTo>
                  <a:cubicBezTo>
                    <a:pt x="356" y="354"/>
                    <a:pt x="613" y="697"/>
                    <a:pt x="466" y="1211"/>
                  </a:cubicBezTo>
                  <a:cubicBezTo>
                    <a:pt x="417" y="1383"/>
                    <a:pt x="601" y="1554"/>
                    <a:pt x="503" y="1750"/>
                  </a:cubicBezTo>
                  <a:cubicBezTo>
                    <a:pt x="497" y="1761"/>
                    <a:pt x="514" y="1767"/>
                    <a:pt x="538" y="1767"/>
                  </a:cubicBezTo>
                  <a:cubicBezTo>
                    <a:pt x="566" y="1767"/>
                    <a:pt x="605" y="1758"/>
                    <a:pt x="625" y="1738"/>
                  </a:cubicBezTo>
                  <a:cubicBezTo>
                    <a:pt x="699" y="1664"/>
                    <a:pt x="723" y="1567"/>
                    <a:pt x="687" y="1469"/>
                  </a:cubicBezTo>
                  <a:cubicBezTo>
                    <a:pt x="576" y="1273"/>
                    <a:pt x="674" y="1065"/>
                    <a:pt x="625" y="869"/>
                  </a:cubicBezTo>
                  <a:cubicBezTo>
                    <a:pt x="552" y="587"/>
                    <a:pt x="503" y="281"/>
                    <a:pt x="246" y="73"/>
                  </a:cubicBezTo>
                  <a:cubicBezTo>
                    <a:pt x="203" y="22"/>
                    <a:pt x="143" y="0"/>
                    <a:pt x="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995;p41">
              <a:extLst>
                <a:ext uri="{FF2B5EF4-FFF2-40B4-BE49-F238E27FC236}">
                  <a16:creationId xmlns:a16="http://schemas.microsoft.com/office/drawing/2014/main" id="{77D8E071-13EC-DC28-4017-E35F29D5F5DB}"/>
                </a:ext>
              </a:extLst>
            </p:cNvPr>
            <p:cNvSpPr/>
            <p:nvPr/>
          </p:nvSpPr>
          <p:spPr>
            <a:xfrm>
              <a:off x="1429450" y="896250"/>
              <a:ext cx="28200" cy="26650"/>
            </a:xfrm>
            <a:custGeom>
              <a:avLst/>
              <a:gdLst/>
              <a:ahLst/>
              <a:cxnLst/>
              <a:rect l="l" t="t" r="r" b="b"/>
              <a:pathLst>
                <a:path w="1128" h="1066" extrusionOk="0">
                  <a:moveTo>
                    <a:pt x="588" y="327"/>
                  </a:moveTo>
                  <a:cubicBezTo>
                    <a:pt x="637" y="327"/>
                    <a:pt x="686" y="364"/>
                    <a:pt x="698" y="413"/>
                  </a:cubicBezTo>
                  <a:lnTo>
                    <a:pt x="698" y="438"/>
                  </a:lnTo>
                  <a:lnTo>
                    <a:pt x="698" y="462"/>
                  </a:lnTo>
                  <a:cubicBezTo>
                    <a:pt x="698" y="523"/>
                    <a:pt x="649" y="566"/>
                    <a:pt x="597" y="566"/>
                  </a:cubicBezTo>
                  <a:cubicBezTo>
                    <a:pt x="586" y="566"/>
                    <a:pt x="575" y="564"/>
                    <a:pt x="564" y="560"/>
                  </a:cubicBezTo>
                  <a:cubicBezTo>
                    <a:pt x="552" y="560"/>
                    <a:pt x="539" y="548"/>
                    <a:pt x="527" y="548"/>
                  </a:cubicBezTo>
                  <a:lnTo>
                    <a:pt x="515" y="536"/>
                  </a:lnTo>
                  <a:lnTo>
                    <a:pt x="503" y="511"/>
                  </a:lnTo>
                  <a:cubicBezTo>
                    <a:pt x="503" y="511"/>
                    <a:pt x="490" y="511"/>
                    <a:pt x="490" y="499"/>
                  </a:cubicBezTo>
                  <a:cubicBezTo>
                    <a:pt x="490" y="487"/>
                    <a:pt x="490" y="474"/>
                    <a:pt x="490" y="462"/>
                  </a:cubicBezTo>
                  <a:lnTo>
                    <a:pt x="490" y="425"/>
                  </a:lnTo>
                  <a:cubicBezTo>
                    <a:pt x="490" y="401"/>
                    <a:pt x="490" y="389"/>
                    <a:pt x="503" y="376"/>
                  </a:cubicBezTo>
                  <a:lnTo>
                    <a:pt x="503" y="364"/>
                  </a:lnTo>
                  <a:cubicBezTo>
                    <a:pt x="503" y="364"/>
                    <a:pt x="515" y="352"/>
                    <a:pt x="515" y="352"/>
                  </a:cubicBezTo>
                  <a:lnTo>
                    <a:pt x="539" y="340"/>
                  </a:lnTo>
                  <a:cubicBezTo>
                    <a:pt x="552" y="327"/>
                    <a:pt x="564" y="327"/>
                    <a:pt x="576" y="327"/>
                  </a:cubicBezTo>
                  <a:close/>
                  <a:moveTo>
                    <a:pt x="510" y="1"/>
                  </a:moveTo>
                  <a:cubicBezTo>
                    <a:pt x="461" y="1"/>
                    <a:pt x="414" y="8"/>
                    <a:pt x="368" y="21"/>
                  </a:cubicBezTo>
                  <a:cubicBezTo>
                    <a:pt x="196" y="83"/>
                    <a:pt x="74" y="230"/>
                    <a:pt x="25" y="401"/>
                  </a:cubicBezTo>
                  <a:cubicBezTo>
                    <a:pt x="13" y="438"/>
                    <a:pt x="1" y="474"/>
                    <a:pt x="13" y="511"/>
                  </a:cubicBezTo>
                  <a:cubicBezTo>
                    <a:pt x="1" y="646"/>
                    <a:pt x="50" y="781"/>
                    <a:pt x="147" y="878"/>
                  </a:cubicBezTo>
                  <a:cubicBezTo>
                    <a:pt x="221" y="976"/>
                    <a:pt x="343" y="1050"/>
                    <a:pt x="478" y="1062"/>
                  </a:cubicBezTo>
                  <a:cubicBezTo>
                    <a:pt x="500" y="1064"/>
                    <a:pt x="522" y="1065"/>
                    <a:pt x="543" y="1065"/>
                  </a:cubicBezTo>
                  <a:cubicBezTo>
                    <a:pt x="650" y="1065"/>
                    <a:pt x="737" y="1030"/>
                    <a:pt x="747" y="866"/>
                  </a:cubicBezTo>
                  <a:lnTo>
                    <a:pt x="833" y="878"/>
                  </a:lnTo>
                  <a:cubicBezTo>
                    <a:pt x="833" y="941"/>
                    <a:pt x="848" y="989"/>
                    <a:pt x="879" y="989"/>
                  </a:cubicBezTo>
                  <a:cubicBezTo>
                    <a:pt x="896" y="989"/>
                    <a:pt x="917" y="975"/>
                    <a:pt x="943" y="940"/>
                  </a:cubicBezTo>
                  <a:cubicBezTo>
                    <a:pt x="1041" y="854"/>
                    <a:pt x="1090" y="756"/>
                    <a:pt x="1115" y="634"/>
                  </a:cubicBezTo>
                  <a:cubicBezTo>
                    <a:pt x="1096" y="627"/>
                    <a:pt x="1078" y="624"/>
                    <a:pt x="1060" y="624"/>
                  </a:cubicBezTo>
                  <a:cubicBezTo>
                    <a:pt x="1041" y="624"/>
                    <a:pt x="1023" y="627"/>
                    <a:pt x="1005" y="634"/>
                  </a:cubicBezTo>
                  <a:lnTo>
                    <a:pt x="1005" y="585"/>
                  </a:lnTo>
                  <a:cubicBezTo>
                    <a:pt x="1005" y="548"/>
                    <a:pt x="992" y="523"/>
                    <a:pt x="992" y="487"/>
                  </a:cubicBezTo>
                  <a:cubicBezTo>
                    <a:pt x="992" y="340"/>
                    <a:pt x="980" y="254"/>
                    <a:pt x="931" y="205"/>
                  </a:cubicBezTo>
                  <a:lnTo>
                    <a:pt x="931" y="205"/>
                  </a:lnTo>
                  <a:cubicBezTo>
                    <a:pt x="992" y="230"/>
                    <a:pt x="1066" y="230"/>
                    <a:pt x="1127" y="254"/>
                  </a:cubicBezTo>
                  <a:cubicBezTo>
                    <a:pt x="1100" y="74"/>
                    <a:pt x="1007" y="13"/>
                    <a:pt x="881" y="13"/>
                  </a:cubicBezTo>
                  <a:cubicBezTo>
                    <a:pt x="836" y="13"/>
                    <a:pt x="787" y="21"/>
                    <a:pt x="735" y="34"/>
                  </a:cubicBezTo>
                  <a:cubicBezTo>
                    <a:pt x="735" y="41"/>
                    <a:pt x="735" y="49"/>
                    <a:pt x="738" y="54"/>
                  </a:cubicBezTo>
                  <a:lnTo>
                    <a:pt x="738" y="54"/>
                  </a:lnTo>
                  <a:cubicBezTo>
                    <a:pt x="664" y="18"/>
                    <a:pt x="586" y="1"/>
                    <a:pt x="5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996;p41">
              <a:extLst>
                <a:ext uri="{FF2B5EF4-FFF2-40B4-BE49-F238E27FC236}">
                  <a16:creationId xmlns:a16="http://schemas.microsoft.com/office/drawing/2014/main" id="{8D072877-8E72-23D2-9C5F-3171598669A6}"/>
                </a:ext>
              </a:extLst>
            </p:cNvPr>
            <p:cNvSpPr/>
            <p:nvPr/>
          </p:nvSpPr>
          <p:spPr>
            <a:xfrm>
              <a:off x="1495875" y="973000"/>
              <a:ext cx="10125" cy="41350"/>
            </a:xfrm>
            <a:custGeom>
              <a:avLst/>
              <a:gdLst/>
              <a:ahLst/>
              <a:cxnLst/>
              <a:rect l="l" t="t" r="r" b="b"/>
              <a:pathLst>
                <a:path w="405" h="1654" extrusionOk="0">
                  <a:moveTo>
                    <a:pt x="135" y="0"/>
                  </a:moveTo>
                  <a:cubicBezTo>
                    <a:pt x="74" y="12"/>
                    <a:pt x="86" y="74"/>
                    <a:pt x="98" y="110"/>
                  </a:cubicBezTo>
                  <a:cubicBezTo>
                    <a:pt x="270" y="563"/>
                    <a:pt x="98" y="1004"/>
                    <a:pt x="62" y="1457"/>
                  </a:cubicBezTo>
                  <a:cubicBezTo>
                    <a:pt x="62" y="1518"/>
                    <a:pt x="1" y="1641"/>
                    <a:pt x="111" y="1653"/>
                  </a:cubicBezTo>
                  <a:cubicBezTo>
                    <a:pt x="115" y="1654"/>
                    <a:pt x="120" y="1654"/>
                    <a:pt x="124" y="1654"/>
                  </a:cubicBezTo>
                  <a:cubicBezTo>
                    <a:pt x="218" y="1654"/>
                    <a:pt x="185" y="1528"/>
                    <a:pt x="196" y="1469"/>
                  </a:cubicBezTo>
                  <a:cubicBezTo>
                    <a:pt x="233" y="1237"/>
                    <a:pt x="270" y="992"/>
                    <a:pt x="319" y="661"/>
                  </a:cubicBezTo>
                  <a:cubicBezTo>
                    <a:pt x="405" y="527"/>
                    <a:pt x="270" y="318"/>
                    <a:pt x="233" y="110"/>
                  </a:cubicBezTo>
                  <a:cubicBezTo>
                    <a:pt x="233" y="61"/>
                    <a:pt x="196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997;p41">
              <a:extLst>
                <a:ext uri="{FF2B5EF4-FFF2-40B4-BE49-F238E27FC236}">
                  <a16:creationId xmlns:a16="http://schemas.microsoft.com/office/drawing/2014/main" id="{27BC71E5-BDFE-8B2F-13B2-7401DB217DC8}"/>
                </a:ext>
              </a:extLst>
            </p:cNvPr>
            <p:cNvSpPr/>
            <p:nvPr/>
          </p:nvSpPr>
          <p:spPr>
            <a:xfrm>
              <a:off x="1477200" y="105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998;p41">
              <a:extLst>
                <a:ext uri="{FF2B5EF4-FFF2-40B4-BE49-F238E27FC236}">
                  <a16:creationId xmlns:a16="http://schemas.microsoft.com/office/drawing/2014/main" id="{61A84D69-521D-A78F-274A-9AA127929D43}"/>
                </a:ext>
              </a:extLst>
            </p:cNvPr>
            <p:cNvSpPr/>
            <p:nvPr/>
          </p:nvSpPr>
          <p:spPr>
            <a:xfrm>
              <a:off x="1477200" y="1036150"/>
              <a:ext cx="35525" cy="22300"/>
            </a:xfrm>
            <a:custGeom>
              <a:avLst/>
              <a:gdLst/>
              <a:ahLst/>
              <a:cxnLst/>
              <a:rect l="l" t="t" r="r" b="b"/>
              <a:pathLst>
                <a:path w="1421" h="892" extrusionOk="0">
                  <a:moveTo>
                    <a:pt x="1337" y="0"/>
                  </a:moveTo>
                  <a:cubicBezTo>
                    <a:pt x="1183" y="0"/>
                    <a:pt x="1040" y="84"/>
                    <a:pt x="968" y="229"/>
                  </a:cubicBezTo>
                  <a:cubicBezTo>
                    <a:pt x="907" y="351"/>
                    <a:pt x="833" y="437"/>
                    <a:pt x="686" y="437"/>
                  </a:cubicBezTo>
                  <a:cubicBezTo>
                    <a:pt x="613" y="437"/>
                    <a:pt x="527" y="462"/>
                    <a:pt x="503" y="535"/>
                  </a:cubicBezTo>
                  <a:cubicBezTo>
                    <a:pt x="417" y="780"/>
                    <a:pt x="209" y="780"/>
                    <a:pt x="1" y="780"/>
                  </a:cubicBezTo>
                  <a:cubicBezTo>
                    <a:pt x="85" y="852"/>
                    <a:pt x="175" y="892"/>
                    <a:pt x="261" y="892"/>
                  </a:cubicBezTo>
                  <a:cubicBezTo>
                    <a:pt x="350" y="892"/>
                    <a:pt x="434" y="849"/>
                    <a:pt x="503" y="756"/>
                  </a:cubicBezTo>
                  <a:cubicBezTo>
                    <a:pt x="576" y="633"/>
                    <a:pt x="699" y="560"/>
                    <a:pt x="833" y="547"/>
                  </a:cubicBezTo>
                  <a:cubicBezTo>
                    <a:pt x="907" y="547"/>
                    <a:pt x="956" y="511"/>
                    <a:pt x="992" y="462"/>
                  </a:cubicBezTo>
                  <a:cubicBezTo>
                    <a:pt x="1066" y="266"/>
                    <a:pt x="1237" y="156"/>
                    <a:pt x="1421" y="9"/>
                  </a:cubicBezTo>
                  <a:cubicBezTo>
                    <a:pt x="1393" y="3"/>
                    <a:pt x="1365" y="0"/>
                    <a:pt x="13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999;p41">
              <a:extLst>
                <a:ext uri="{FF2B5EF4-FFF2-40B4-BE49-F238E27FC236}">
                  <a16:creationId xmlns:a16="http://schemas.microsoft.com/office/drawing/2014/main" id="{ECFC0537-FFB4-8263-DEC5-224FD6F8D957}"/>
                </a:ext>
              </a:extLst>
            </p:cNvPr>
            <p:cNvSpPr/>
            <p:nvPr/>
          </p:nvSpPr>
          <p:spPr>
            <a:xfrm>
              <a:off x="1458525" y="1109175"/>
              <a:ext cx="14425" cy="30675"/>
            </a:xfrm>
            <a:custGeom>
              <a:avLst/>
              <a:gdLst/>
              <a:ahLst/>
              <a:cxnLst/>
              <a:rect l="l" t="t" r="r" b="b"/>
              <a:pathLst>
                <a:path w="577" h="1227" extrusionOk="0">
                  <a:moveTo>
                    <a:pt x="471" y="1"/>
                  </a:moveTo>
                  <a:cubicBezTo>
                    <a:pt x="388" y="1"/>
                    <a:pt x="442" y="78"/>
                    <a:pt x="442" y="124"/>
                  </a:cubicBezTo>
                  <a:cubicBezTo>
                    <a:pt x="442" y="234"/>
                    <a:pt x="356" y="247"/>
                    <a:pt x="295" y="283"/>
                  </a:cubicBezTo>
                  <a:cubicBezTo>
                    <a:pt x="74" y="430"/>
                    <a:pt x="1" y="724"/>
                    <a:pt x="135" y="957"/>
                  </a:cubicBezTo>
                  <a:cubicBezTo>
                    <a:pt x="258" y="1079"/>
                    <a:pt x="405" y="1165"/>
                    <a:pt x="564" y="1226"/>
                  </a:cubicBezTo>
                  <a:cubicBezTo>
                    <a:pt x="442" y="1006"/>
                    <a:pt x="209" y="920"/>
                    <a:pt x="246" y="638"/>
                  </a:cubicBezTo>
                  <a:cubicBezTo>
                    <a:pt x="258" y="504"/>
                    <a:pt x="282" y="442"/>
                    <a:pt x="380" y="393"/>
                  </a:cubicBezTo>
                  <a:cubicBezTo>
                    <a:pt x="478" y="345"/>
                    <a:pt x="564" y="296"/>
                    <a:pt x="564" y="173"/>
                  </a:cubicBezTo>
                  <a:cubicBezTo>
                    <a:pt x="564" y="100"/>
                    <a:pt x="576" y="2"/>
                    <a:pt x="491" y="2"/>
                  </a:cubicBezTo>
                  <a:cubicBezTo>
                    <a:pt x="483" y="1"/>
                    <a:pt x="477" y="1"/>
                    <a:pt x="47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000;p41">
              <a:extLst>
                <a:ext uri="{FF2B5EF4-FFF2-40B4-BE49-F238E27FC236}">
                  <a16:creationId xmlns:a16="http://schemas.microsoft.com/office/drawing/2014/main" id="{8F67805B-B3FA-45ED-ED25-51EAC9B2C0EE}"/>
                </a:ext>
              </a:extLst>
            </p:cNvPr>
            <p:cNvSpPr/>
            <p:nvPr/>
          </p:nvSpPr>
          <p:spPr>
            <a:xfrm>
              <a:off x="1385375" y="929650"/>
              <a:ext cx="32775" cy="9275"/>
            </a:xfrm>
            <a:custGeom>
              <a:avLst/>
              <a:gdLst/>
              <a:ahLst/>
              <a:cxnLst/>
              <a:rect l="l" t="t" r="r" b="b"/>
              <a:pathLst>
                <a:path w="1311" h="371" extrusionOk="0">
                  <a:moveTo>
                    <a:pt x="136" y="1"/>
                  </a:moveTo>
                  <a:cubicBezTo>
                    <a:pt x="92" y="1"/>
                    <a:pt x="46" y="3"/>
                    <a:pt x="0" y="8"/>
                  </a:cubicBezTo>
                  <a:cubicBezTo>
                    <a:pt x="417" y="75"/>
                    <a:pt x="771" y="370"/>
                    <a:pt x="1196" y="370"/>
                  </a:cubicBezTo>
                  <a:cubicBezTo>
                    <a:pt x="1234" y="370"/>
                    <a:pt x="1272" y="368"/>
                    <a:pt x="1311" y="363"/>
                  </a:cubicBezTo>
                  <a:cubicBezTo>
                    <a:pt x="923" y="197"/>
                    <a:pt x="556" y="1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001;p41">
              <a:extLst>
                <a:ext uri="{FF2B5EF4-FFF2-40B4-BE49-F238E27FC236}">
                  <a16:creationId xmlns:a16="http://schemas.microsoft.com/office/drawing/2014/main" id="{40DC8BC9-C47F-11B3-8349-611E09E4C8C0}"/>
                </a:ext>
              </a:extLst>
            </p:cNvPr>
            <p:cNvSpPr/>
            <p:nvPr/>
          </p:nvSpPr>
          <p:spPr>
            <a:xfrm>
              <a:off x="1561675" y="982475"/>
              <a:ext cx="50225" cy="22675"/>
            </a:xfrm>
            <a:custGeom>
              <a:avLst/>
              <a:gdLst/>
              <a:ahLst/>
              <a:cxnLst/>
              <a:rect l="l" t="t" r="r" b="b"/>
              <a:pathLst>
                <a:path w="2009" h="907" extrusionOk="0">
                  <a:moveTo>
                    <a:pt x="38" y="1"/>
                  </a:moveTo>
                  <a:cubicBezTo>
                    <a:pt x="1" y="111"/>
                    <a:pt x="87" y="123"/>
                    <a:pt x="136" y="172"/>
                  </a:cubicBezTo>
                  <a:cubicBezTo>
                    <a:pt x="234" y="221"/>
                    <a:pt x="295" y="319"/>
                    <a:pt x="307" y="429"/>
                  </a:cubicBezTo>
                  <a:cubicBezTo>
                    <a:pt x="332" y="637"/>
                    <a:pt x="576" y="576"/>
                    <a:pt x="687" y="613"/>
                  </a:cubicBezTo>
                  <a:cubicBezTo>
                    <a:pt x="703" y="620"/>
                    <a:pt x="716" y="623"/>
                    <a:pt x="726" y="623"/>
                  </a:cubicBezTo>
                  <a:cubicBezTo>
                    <a:pt x="784" y="623"/>
                    <a:pt x="753" y="520"/>
                    <a:pt x="785" y="478"/>
                  </a:cubicBezTo>
                  <a:cubicBezTo>
                    <a:pt x="1066" y="515"/>
                    <a:pt x="1238" y="809"/>
                    <a:pt x="1531" y="821"/>
                  </a:cubicBezTo>
                  <a:cubicBezTo>
                    <a:pt x="1691" y="846"/>
                    <a:pt x="1850" y="870"/>
                    <a:pt x="2009" y="907"/>
                  </a:cubicBezTo>
                  <a:cubicBezTo>
                    <a:pt x="1984" y="797"/>
                    <a:pt x="1899" y="723"/>
                    <a:pt x="1789" y="723"/>
                  </a:cubicBezTo>
                  <a:cubicBezTo>
                    <a:pt x="1556" y="711"/>
                    <a:pt x="1336" y="625"/>
                    <a:pt x="1152" y="503"/>
                  </a:cubicBezTo>
                  <a:cubicBezTo>
                    <a:pt x="1064" y="447"/>
                    <a:pt x="966" y="355"/>
                    <a:pt x="861" y="355"/>
                  </a:cubicBezTo>
                  <a:cubicBezTo>
                    <a:pt x="805" y="355"/>
                    <a:pt x="746" y="381"/>
                    <a:pt x="687" y="454"/>
                  </a:cubicBezTo>
                  <a:cubicBezTo>
                    <a:pt x="665" y="456"/>
                    <a:pt x="645" y="457"/>
                    <a:pt x="626" y="457"/>
                  </a:cubicBezTo>
                  <a:cubicBezTo>
                    <a:pt x="536" y="457"/>
                    <a:pt x="472" y="426"/>
                    <a:pt x="442" y="295"/>
                  </a:cubicBezTo>
                  <a:cubicBezTo>
                    <a:pt x="405" y="123"/>
                    <a:pt x="221" y="37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002;p41">
              <a:extLst>
                <a:ext uri="{FF2B5EF4-FFF2-40B4-BE49-F238E27FC236}">
                  <a16:creationId xmlns:a16="http://schemas.microsoft.com/office/drawing/2014/main" id="{4D9F99A4-A34B-BCC5-A254-7B03FA67FC87}"/>
                </a:ext>
              </a:extLst>
            </p:cNvPr>
            <p:cNvSpPr/>
            <p:nvPr/>
          </p:nvSpPr>
          <p:spPr>
            <a:xfrm>
              <a:off x="1670350" y="1173175"/>
              <a:ext cx="13500" cy="42950"/>
            </a:xfrm>
            <a:custGeom>
              <a:avLst/>
              <a:gdLst/>
              <a:ahLst/>
              <a:cxnLst/>
              <a:rect l="l" t="t" r="r" b="b"/>
              <a:pathLst>
                <a:path w="540" h="171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09" y="539"/>
                    <a:pt x="13" y="980"/>
                    <a:pt x="221" y="1396"/>
                  </a:cubicBezTo>
                  <a:cubicBezTo>
                    <a:pt x="184" y="1543"/>
                    <a:pt x="184" y="1543"/>
                    <a:pt x="1" y="1715"/>
                  </a:cubicBezTo>
                  <a:cubicBezTo>
                    <a:pt x="22" y="1717"/>
                    <a:pt x="42" y="1718"/>
                    <a:pt x="62" y="1718"/>
                  </a:cubicBezTo>
                  <a:cubicBezTo>
                    <a:pt x="273" y="1718"/>
                    <a:pt x="351" y="1595"/>
                    <a:pt x="294" y="1360"/>
                  </a:cubicBezTo>
                  <a:cubicBezTo>
                    <a:pt x="294" y="1335"/>
                    <a:pt x="282" y="1311"/>
                    <a:pt x="270" y="1286"/>
                  </a:cubicBezTo>
                  <a:cubicBezTo>
                    <a:pt x="258" y="1005"/>
                    <a:pt x="245" y="735"/>
                    <a:pt x="405" y="478"/>
                  </a:cubicBezTo>
                  <a:cubicBezTo>
                    <a:pt x="515" y="344"/>
                    <a:pt x="539" y="160"/>
                    <a:pt x="50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003;p41">
              <a:extLst>
                <a:ext uri="{FF2B5EF4-FFF2-40B4-BE49-F238E27FC236}">
                  <a16:creationId xmlns:a16="http://schemas.microsoft.com/office/drawing/2014/main" id="{54037DCC-2062-298E-ACFA-675AD8D00B87}"/>
                </a:ext>
              </a:extLst>
            </p:cNvPr>
            <p:cNvSpPr/>
            <p:nvPr/>
          </p:nvSpPr>
          <p:spPr>
            <a:xfrm>
              <a:off x="1421500" y="993475"/>
              <a:ext cx="35825" cy="12225"/>
            </a:xfrm>
            <a:custGeom>
              <a:avLst/>
              <a:gdLst/>
              <a:ahLst/>
              <a:cxnLst/>
              <a:rect l="l" t="t" r="r" b="b"/>
              <a:pathLst>
                <a:path w="1433" h="489" extrusionOk="0">
                  <a:moveTo>
                    <a:pt x="1379" y="1"/>
                  </a:moveTo>
                  <a:cubicBezTo>
                    <a:pt x="970" y="1"/>
                    <a:pt x="574" y="135"/>
                    <a:pt x="245" y="381"/>
                  </a:cubicBezTo>
                  <a:cubicBezTo>
                    <a:pt x="176" y="301"/>
                    <a:pt x="204" y="146"/>
                    <a:pt x="38" y="146"/>
                  </a:cubicBezTo>
                  <a:cubicBezTo>
                    <a:pt x="26" y="146"/>
                    <a:pt x="14" y="147"/>
                    <a:pt x="0" y="148"/>
                  </a:cubicBezTo>
                  <a:cubicBezTo>
                    <a:pt x="25" y="259"/>
                    <a:pt x="86" y="357"/>
                    <a:pt x="184" y="430"/>
                  </a:cubicBezTo>
                  <a:cubicBezTo>
                    <a:pt x="193" y="466"/>
                    <a:pt x="221" y="489"/>
                    <a:pt x="251" y="489"/>
                  </a:cubicBezTo>
                  <a:cubicBezTo>
                    <a:pt x="261" y="489"/>
                    <a:pt x="272" y="486"/>
                    <a:pt x="282" y="479"/>
                  </a:cubicBezTo>
                  <a:cubicBezTo>
                    <a:pt x="649" y="295"/>
                    <a:pt x="1041" y="136"/>
                    <a:pt x="1433" y="1"/>
                  </a:cubicBezTo>
                  <a:cubicBezTo>
                    <a:pt x="1415" y="1"/>
                    <a:pt x="1397" y="1"/>
                    <a:pt x="13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004;p41">
              <a:extLst>
                <a:ext uri="{FF2B5EF4-FFF2-40B4-BE49-F238E27FC236}">
                  <a16:creationId xmlns:a16="http://schemas.microsoft.com/office/drawing/2014/main" id="{9776C595-8622-22E0-5B19-9CC39BA12EDE}"/>
                </a:ext>
              </a:extLst>
            </p:cNvPr>
            <p:cNvSpPr/>
            <p:nvPr/>
          </p:nvSpPr>
          <p:spPr>
            <a:xfrm>
              <a:off x="1457625" y="897625"/>
              <a:ext cx="15625" cy="23050"/>
            </a:xfrm>
            <a:custGeom>
              <a:avLst/>
              <a:gdLst/>
              <a:ahLst/>
              <a:cxnLst/>
              <a:rect l="l" t="t" r="r" b="b"/>
              <a:pathLst>
                <a:path w="625" h="922" extrusionOk="0">
                  <a:moveTo>
                    <a:pt x="74" y="0"/>
                  </a:moveTo>
                  <a:cubicBezTo>
                    <a:pt x="60" y="0"/>
                    <a:pt x="48" y="5"/>
                    <a:pt x="37" y="15"/>
                  </a:cubicBezTo>
                  <a:cubicBezTo>
                    <a:pt x="0" y="52"/>
                    <a:pt x="61" y="89"/>
                    <a:pt x="98" y="126"/>
                  </a:cubicBezTo>
                  <a:cubicBezTo>
                    <a:pt x="159" y="187"/>
                    <a:pt x="220" y="260"/>
                    <a:pt x="282" y="309"/>
                  </a:cubicBezTo>
                  <a:cubicBezTo>
                    <a:pt x="490" y="530"/>
                    <a:pt x="490" y="615"/>
                    <a:pt x="220" y="787"/>
                  </a:cubicBezTo>
                  <a:cubicBezTo>
                    <a:pt x="159" y="823"/>
                    <a:pt x="73" y="823"/>
                    <a:pt x="73" y="921"/>
                  </a:cubicBezTo>
                  <a:cubicBezTo>
                    <a:pt x="306" y="921"/>
                    <a:pt x="514" y="774"/>
                    <a:pt x="600" y="554"/>
                  </a:cubicBezTo>
                  <a:cubicBezTo>
                    <a:pt x="624" y="468"/>
                    <a:pt x="588" y="383"/>
                    <a:pt x="514" y="334"/>
                  </a:cubicBezTo>
                  <a:cubicBezTo>
                    <a:pt x="416" y="224"/>
                    <a:pt x="294" y="138"/>
                    <a:pt x="171" y="52"/>
                  </a:cubicBezTo>
                  <a:cubicBezTo>
                    <a:pt x="145" y="26"/>
                    <a:pt x="107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005;p41">
              <a:extLst>
                <a:ext uri="{FF2B5EF4-FFF2-40B4-BE49-F238E27FC236}">
                  <a16:creationId xmlns:a16="http://schemas.microsoft.com/office/drawing/2014/main" id="{437D9503-147C-D867-86DC-37F4756A9C9F}"/>
                </a:ext>
              </a:extLst>
            </p:cNvPr>
            <p:cNvSpPr/>
            <p:nvPr/>
          </p:nvSpPr>
          <p:spPr>
            <a:xfrm>
              <a:off x="1436500" y="1001550"/>
              <a:ext cx="49900" cy="45825"/>
            </a:xfrm>
            <a:custGeom>
              <a:avLst/>
              <a:gdLst/>
              <a:ahLst/>
              <a:cxnLst/>
              <a:rect l="l" t="t" r="r" b="b"/>
              <a:pathLst>
                <a:path w="1996" h="1833" extrusionOk="0">
                  <a:moveTo>
                    <a:pt x="1309" y="0"/>
                  </a:moveTo>
                  <a:cubicBezTo>
                    <a:pt x="1270" y="0"/>
                    <a:pt x="1230" y="3"/>
                    <a:pt x="1188" y="9"/>
                  </a:cubicBezTo>
                  <a:cubicBezTo>
                    <a:pt x="1286" y="131"/>
                    <a:pt x="1469" y="107"/>
                    <a:pt x="1567" y="205"/>
                  </a:cubicBezTo>
                  <a:cubicBezTo>
                    <a:pt x="1653" y="303"/>
                    <a:pt x="1751" y="401"/>
                    <a:pt x="1690" y="548"/>
                  </a:cubicBezTo>
                  <a:cubicBezTo>
                    <a:pt x="1653" y="536"/>
                    <a:pt x="1616" y="511"/>
                    <a:pt x="1580" y="499"/>
                  </a:cubicBezTo>
                  <a:cubicBezTo>
                    <a:pt x="1378" y="375"/>
                    <a:pt x="1249" y="310"/>
                    <a:pt x="1124" y="310"/>
                  </a:cubicBezTo>
                  <a:cubicBezTo>
                    <a:pt x="991" y="310"/>
                    <a:pt x="864" y="384"/>
                    <a:pt x="661" y="536"/>
                  </a:cubicBezTo>
                  <a:lnTo>
                    <a:pt x="600" y="462"/>
                  </a:lnTo>
                  <a:cubicBezTo>
                    <a:pt x="625" y="315"/>
                    <a:pt x="808" y="278"/>
                    <a:pt x="857" y="144"/>
                  </a:cubicBezTo>
                  <a:cubicBezTo>
                    <a:pt x="625" y="144"/>
                    <a:pt x="172" y="634"/>
                    <a:pt x="0" y="1062"/>
                  </a:cubicBezTo>
                  <a:cubicBezTo>
                    <a:pt x="257" y="1025"/>
                    <a:pt x="233" y="719"/>
                    <a:pt x="441" y="670"/>
                  </a:cubicBezTo>
                  <a:lnTo>
                    <a:pt x="490" y="719"/>
                  </a:lnTo>
                  <a:cubicBezTo>
                    <a:pt x="404" y="927"/>
                    <a:pt x="368" y="1148"/>
                    <a:pt x="392" y="1368"/>
                  </a:cubicBezTo>
                  <a:cubicBezTo>
                    <a:pt x="404" y="1589"/>
                    <a:pt x="576" y="1772"/>
                    <a:pt x="796" y="1809"/>
                  </a:cubicBezTo>
                  <a:cubicBezTo>
                    <a:pt x="856" y="1823"/>
                    <a:pt x="917" y="1832"/>
                    <a:pt x="975" y="1832"/>
                  </a:cubicBezTo>
                  <a:cubicBezTo>
                    <a:pt x="1117" y="1832"/>
                    <a:pt x="1244" y="1778"/>
                    <a:pt x="1323" y="1613"/>
                  </a:cubicBezTo>
                  <a:cubicBezTo>
                    <a:pt x="1273" y="1602"/>
                    <a:pt x="1221" y="1596"/>
                    <a:pt x="1168" y="1596"/>
                  </a:cubicBezTo>
                  <a:cubicBezTo>
                    <a:pt x="1102" y="1596"/>
                    <a:pt x="1035" y="1605"/>
                    <a:pt x="967" y="1625"/>
                  </a:cubicBezTo>
                  <a:cubicBezTo>
                    <a:pt x="940" y="1633"/>
                    <a:pt x="912" y="1636"/>
                    <a:pt x="885" y="1636"/>
                  </a:cubicBezTo>
                  <a:cubicBezTo>
                    <a:pt x="686" y="1636"/>
                    <a:pt x="520" y="1449"/>
                    <a:pt x="563" y="1233"/>
                  </a:cubicBezTo>
                  <a:cubicBezTo>
                    <a:pt x="588" y="952"/>
                    <a:pt x="625" y="658"/>
                    <a:pt x="967" y="548"/>
                  </a:cubicBezTo>
                  <a:lnTo>
                    <a:pt x="967" y="597"/>
                  </a:lnTo>
                  <a:cubicBezTo>
                    <a:pt x="955" y="634"/>
                    <a:pt x="955" y="670"/>
                    <a:pt x="955" y="695"/>
                  </a:cubicBezTo>
                  <a:cubicBezTo>
                    <a:pt x="882" y="719"/>
                    <a:pt x="857" y="780"/>
                    <a:pt x="845" y="891"/>
                  </a:cubicBezTo>
                  <a:lnTo>
                    <a:pt x="1016" y="756"/>
                  </a:lnTo>
                  <a:cubicBezTo>
                    <a:pt x="1067" y="709"/>
                    <a:pt x="1109" y="691"/>
                    <a:pt x="1144" y="691"/>
                  </a:cubicBezTo>
                  <a:cubicBezTo>
                    <a:pt x="1230" y="691"/>
                    <a:pt x="1279" y="797"/>
                    <a:pt x="1323" y="866"/>
                  </a:cubicBezTo>
                  <a:cubicBezTo>
                    <a:pt x="1359" y="952"/>
                    <a:pt x="1384" y="1050"/>
                    <a:pt x="1408" y="1136"/>
                  </a:cubicBezTo>
                  <a:cubicBezTo>
                    <a:pt x="1555" y="1013"/>
                    <a:pt x="1396" y="866"/>
                    <a:pt x="1420" y="719"/>
                  </a:cubicBezTo>
                  <a:lnTo>
                    <a:pt x="1420" y="719"/>
                  </a:lnTo>
                  <a:lnTo>
                    <a:pt x="1433" y="731"/>
                  </a:lnTo>
                  <a:cubicBezTo>
                    <a:pt x="1592" y="866"/>
                    <a:pt x="1506" y="1062"/>
                    <a:pt x="1543" y="1221"/>
                  </a:cubicBezTo>
                  <a:cubicBezTo>
                    <a:pt x="1537" y="1221"/>
                    <a:pt x="1531" y="1220"/>
                    <a:pt x="1525" y="1220"/>
                  </a:cubicBezTo>
                  <a:cubicBezTo>
                    <a:pt x="1420" y="1220"/>
                    <a:pt x="1419" y="1324"/>
                    <a:pt x="1396" y="1417"/>
                  </a:cubicBezTo>
                  <a:cubicBezTo>
                    <a:pt x="1396" y="1466"/>
                    <a:pt x="1384" y="1503"/>
                    <a:pt x="1384" y="1552"/>
                  </a:cubicBezTo>
                  <a:cubicBezTo>
                    <a:pt x="1391" y="1552"/>
                    <a:pt x="1398" y="1553"/>
                    <a:pt x="1405" y="1553"/>
                  </a:cubicBezTo>
                  <a:cubicBezTo>
                    <a:pt x="1559" y="1553"/>
                    <a:pt x="1607" y="1425"/>
                    <a:pt x="1665" y="1319"/>
                  </a:cubicBezTo>
                  <a:cubicBezTo>
                    <a:pt x="1763" y="1184"/>
                    <a:pt x="1800" y="1013"/>
                    <a:pt x="1776" y="854"/>
                  </a:cubicBezTo>
                  <a:cubicBezTo>
                    <a:pt x="1788" y="842"/>
                    <a:pt x="1788" y="829"/>
                    <a:pt x="1788" y="805"/>
                  </a:cubicBezTo>
                  <a:cubicBezTo>
                    <a:pt x="1996" y="731"/>
                    <a:pt x="1886" y="572"/>
                    <a:pt x="1861" y="462"/>
                  </a:cubicBezTo>
                  <a:cubicBezTo>
                    <a:pt x="1797" y="160"/>
                    <a:pt x="1599" y="0"/>
                    <a:pt x="13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006;p41">
              <a:extLst>
                <a:ext uri="{FF2B5EF4-FFF2-40B4-BE49-F238E27FC236}">
                  <a16:creationId xmlns:a16="http://schemas.microsoft.com/office/drawing/2014/main" id="{0D5888A5-3682-5218-0D11-083B8FF7C8CA}"/>
                </a:ext>
              </a:extLst>
            </p:cNvPr>
            <p:cNvSpPr/>
            <p:nvPr/>
          </p:nvSpPr>
          <p:spPr>
            <a:xfrm>
              <a:off x="1510875" y="1126050"/>
              <a:ext cx="22375" cy="22975"/>
            </a:xfrm>
            <a:custGeom>
              <a:avLst/>
              <a:gdLst/>
              <a:ahLst/>
              <a:cxnLst/>
              <a:rect l="l" t="t" r="r" b="b"/>
              <a:pathLst>
                <a:path w="895" h="919" extrusionOk="0">
                  <a:moveTo>
                    <a:pt x="111" y="0"/>
                  </a:moveTo>
                  <a:lnTo>
                    <a:pt x="111" y="0"/>
                  </a:lnTo>
                  <a:cubicBezTo>
                    <a:pt x="0" y="355"/>
                    <a:pt x="502" y="894"/>
                    <a:pt x="894" y="918"/>
                  </a:cubicBezTo>
                  <a:cubicBezTo>
                    <a:pt x="588" y="649"/>
                    <a:pt x="258" y="441"/>
                    <a:pt x="11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007;p41">
              <a:extLst>
                <a:ext uri="{FF2B5EF4-FFF2-40B4-BE49-F238E27FC236}">
                  <a16:creationId xmlns:a16="http://schemas.microsoft.com/office/drawing/2014/main" id="{657C83E5-A770-9F9C-19C2-7DA11D6BDA60}"/>
                </a:ext>
              </a:extLst>
            </p:cNvPr>
            <p:cNvSpPr/>
            <p:nvPr/>
          </p:nvSpPr>
          <p:spPr>
            <a:xfrm>
              <a:off x="1735850" y="1192475"/>
              <a:ext cx="11675" cy="28125"/>
            </a:xfrm>
            <a:custGeom>
              <a:avLst/>
              <a:gdLst/>
              <a:ahLst/>
              <a:cxnLst/>
              <a:rect l="l" t="t" r="r" b="b"/>
              <a:pathLst>
                <a:path w="467" h="1125" extrusionOk="0">
                  <a:moveTo>
                    <a:pt x="282" y="0"/>
                  </a:moveTo>
                  <a:lnTo>
                    <a:pt x="282" y="0"/>
                  </a:lnTo>
                  <a:cubicBezTo>
                    <a:pt x="393" y="465"/>
                    <a:pt x="62" y="735"/>
                    <a:pt x="1" y="1102"/>
                  </a:cubicBezTo>
                  <a:cubicBezTo>
                    <a:pt x="20" y="1117"/>
                    <a:pt x="42" y="1124"/>
                    <a:pt x="63" y="1124"/>
                  </a:cubicBezTo>
                  <a:cubicBezTo>
                    <a:pt x="111" y="1124"/>
                    <a:pt x="159" y="1091"/>
                    <a:pt x="184" y="1041"/>
                  </a:cubicBezTo>
                  <a:cubicBezTo>
                    <a:pt x="197" y="784"/>
                    <a:pt x="405" y="600"/>
                    <a:pt x="429" y="355"/>
                  </a:cubicBezTo>
                  <a:cubicBezTo>
                    <a:pt x="466" y="220"/>
                    <a:pt x="405" y="74"/>
                    <a:pt x="28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008;p41">
              <a:extLst>
                <a:ext uri="{FF2B5EF4-FFF2-40B4-BE49-F238E27FC236}">
                  <a16:creationId xmlns:a16="http://schemas.microsoft.com/office/drawing/2014/main" id="{0CDCBBCC-8FBD-DED1-8F2D-8BE910161B9B}"/>
                </a:ext>
              </a:extLst>
            </p:cNvPr>
            <p:cNvSpPr/>
            <p:nvPr/>
          </p:nvSpPr>
          <p:spPr>
            <a:xfrm>
              <a:off x="1459150" y="1061875"/>
              <a:ext cx="20225" cy="30025"/>
            </a:xfrm>
            <a:custGeom>
              <a:avLst/>
              <a:gdLst/>
              <a:ahLst/>
              <a:cxnLst/>
              <a:rect l="l" t="t" r="r" b="b"/>
              <a:pathLst>
                <a:path w="809" h="1201" extrusionOk="0">
                  <a:moveTo>
                    <a:pt x="663" y="1"/>
                  </a:moveTo>
                  <a:cubicBezTo>
                    <a:pt x="607" y="1"/>
                    <a:pt x="568" y="136"/>
                    <a:pt x="490" y="155"/>
                  </a:cubicBezTo>
                  <a:cubicBezTo>
                    <a:pt x="417" y="167"/>
                    <a:pt x="343" y="204"/>
                    <a:pt x="282" y="229"/>
                  </a:cubicBezTo>
                  <a:cubicBezTo>
                    <a:pt x="294" y="351"/>
                    <a:pt x="392" y="326"/>
                    <a:pt x="453" y="351"/>
                  </a:cubicBezTo>
                  <a:cubicBezTo>
                    <a:pt x="441" y="498"/>
                    <a:pt x="355" y="620"/>
                    <a:pt x="233" y="694"/>
                  </a:cubicBezTo>
                  <a:cubicBezTo>
                    <a:pt x="86" y="755"/>
                    <a:pt x="74" y="926"/>
                    <a:pt x="25" y="1061"/>
                  </a:cubicBezTo>
                  <a:cubicBezTo>
                    <a:pt x="0" y="1110"/>
                    <a:pt x="25" y="1171"/>
                    <a:pt x="74" y="1196"/>
                  </a:cubicBezTo>
                  <a:cubicBezTo>
                    <a:pt x="82" y="1199"/>
                    <a:pt x="90" y="1201"/>
                    <a:pt x="96" y="1201"/>
                  </a:cubicBezTo>
                  <a:cubicBezTo>
                    <a:pt x="138" y="1201"/>
                    <a:pt x="149" y="1142"/>
                    <a:pt x="159" y="1110"/>
                  </a:cubicBezTo>
                  <a:cubicBezTo>
                    <a:pt x="208" y="939"/>
                    <a:pt x="319" y="792"/>
                    <a:pt x="466" y="682"/>
                  </a:cubicBezTo>
                  <a:cubicBezTo>
                    <a:pt x="588" y="608"/>
                    <a:pt x="600" y="449"/>
                    <a:pt x="527" y="339"/>
                  </a:cubicBezTo>
                  <a:cubicBezTo>
                    <a:pt x="527" y="326"/>
                    <a:pt x="551" y="302"/>
                    <a:pt x="563" y="277"/>
                  </a:cubicBezTo>
                  <a:cubicBezTo>
                    <a:pt x="625" y="204"/>
                    <a:pt x="808" y="143"/>
                    <a:pt x="710" y="33"/>
                  </a:cubicBezTo>
                  <a:cubicBezTo>
                    <a:pt x="693" y="10"/>
                    <a:pt x="677" y="1"/>
                    <a:pt x="6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009;p41">
              <a:extLst>
                <a:ext uri="{FF2B5EF4-FFF2-40B4-BE49-F238E27FC236}">
                  <a16:creationId xmlns:a16="http://schemas.microsoft.com/office/drawing/2014/main" id="{A8B8A498-A96C-A9A9-7E6D-AC337C462559}"/>
                </a:ext>
              </a:extLst>
            </p:cNvPr>
            <p:cNvSpPr/>
            <p:nvPr/>
          </p:nvSpPr>
          <p:spPr>
            <a:xfrm>
              <a:off x="1485775" y="902725"/>
              <a:ext cx="30950" cy="26550"/>
            </a:xfrm>
            <a:custGeom>
              <a:avLst/>
              <a:gdLst/>
              <a:ahLst/>
              <a:cxnLst/>
              <a:rect l="l" t="t" r="r" b="b"/>
              <a:pathLst>
                <a:path w="1238" h="1062" extrusionOk="0">
                  <a:moveTo>
                    <a:pt x="107" y="1"/>
                  </a:moveTo>
                  <a:cubicBezTo>
                    <a:pt x="75" y="1"/>
                    <a:pt x="44" y="9"/>
                    <a:pt x="0" y="20"/>
                  </a:cubicBezTo>
                  <a:lnTo>
                    <a:pt x="478" y="240"/>
                  </a:lnTo>
                  <a:cubicBezTo>
                    <a:pt x="625" y="473"/>
                    <a:pt x="698" y="717"/>
                    <a:pt x="894" y="913"/>
                  </a:cubicBezTo>
                  <a:cubicBezTo>
                    <a:pt x="973" y="1003"/>
                    <a:pt x="1082" y="1062"/>
                    <a:pt x="1203" y="1062"/>
                  </a:cubicBezTo>
                  <a:cubicBezTo>
                    <a:pt x="1214" y="1062"/>
                    <a:pt x="1226" y="1061"/>
                    <a:pt x="1237" y="1060"/>
                  </a:cubicBezTo>
                  <a:cubicBezTo>
                    <a:pt x="1041" y="926"/>
                    <a:pt x="1017" y="730"/>
                    <a:pt x="845" y="644"/>
                  </a:cubicBezTo>
                  <a:cubicBezTo>
                    <a:pt x="747" y="595"/>
                    <a:pt x="711" y="473"/>
                    <a:pt x="698" y="375"/>
                  </a:cubicBezTo>
                  <a:cubicBezTo>
                    <a:pt x="674" y="289"/>
                    <a:pt x="662" y="215"/>
                    <a:pt x="551" y="191"/>
                  </a:cubicBezTo>
                  <a:cubicBezTo>
                    <a:pt x="267" y="44"/>
                    <a:pt x="183" y="1"/>
                    <a:pt x="1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010;p41">
              <a:extLst>
                <a:ext uri="{FF2B5EF4-FFF2-40B4-BE49-F238E27FC236}">
                  <a16:creationId xmlns:a16="http://schemas.microsoft.com/office/drawing/2014/main" id="{86B9C22D-2ECF-6F54-6908-2E2196FE93AA}"/>
                </a:ext>
              </a:extLst>
            </p:cNvPr>
            <p:cNvSpPr/>
            <p:nvPr/>
          </p:nvSpPr>
          <p:spPr>
            <a:xfrm>
              <a:off x="1875125" y="1159100"/>
              <a:ext cx="9225" cy="26650"/>
            </a:xfrm>
            <a:custGeom>
              <a:avLst/>
              <a:gdLst/>
              <a:ahLst/>
              <a:cxnLst/>
              <a:rect l="l" t="t" r="r" b="b"/>
              <a:pathLst>
                <a:path w="369" h="1066" extrusionOk="0">
                  <a:moveTo>
                    <a:pt x="1" y="0"/>
                  </a:moveTo>
                  <a:cubicBezTo>
                    <a:pt x="258" y="331"/>
                    <a:pt x="74" y="686"/>
                    <a:pt x="38" y="1066"/>
                  </a:cubicBezTo>
                  <a:cubicBezTo>
                    <a:pt x="368" y="735"/>
                    <a:pt x="344" y="16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011;p41">
              <a:extLst>
                <a:ext uri="{FF2B5EF4-FFF2-40B4-BE49-F238E27FC236}">
                  <a16:creationId xmlns:a16="http://schemas.microsoft.com/office/drawing/2014/main" id="{CC1D0969-3312-5D6B-EE6B-66B5D978CB87}"/>
                </a:ext>
              </a:extLst>
            </p:cNvPr>
            <p:cNvSpPr/>
            <p:nvPr/>
          </p:nvSpPr>
          <p:spPr>
            <a:xfrm>
              <a:off x="1391200" y="1021975"/>
              <a:ext cx="10725" cy="69075"/>
            </a:xfrm>
            <a:custGeom>
              <a:avLst/>
              <a:gdLst/>
              <a:ahLst/>
              <a:cxnLst/>
              <a:rect l="l" t="t" r="r" b="b"/>
              <a:pathLst>
                <a:path w="429" h="2763" extrusionOk="0">
                  <a:moveTo>
                    <a:pt x="49" y="0"/>
                  </a:moveTo>
                  <a:lnTo>
                    <a:pt x="49" y="0"/>
                  </a:lnTo>
                  <a:cubicBezTo>
                    <a:pt x="86" y="331"/>
                    <a:pt x="0" y="661"/>
                    <a:pt x="61" y="992"/>
                  </a:cubicBezTo>
                  <a:cubicBezTo>
                    <a:pt x="49" y="1212"/>
                    <a:pt x="86" y="1445"/>
                    <a:pt x="159" y="1665"/>
                  </a:cubicBezTo>
                  <a:cubicBezTo>
                    <a:pt x="220" y="1849"/>
                    <a:pt x="220" y="2057"/>
                    <a:pt x="184" y="2241"/>
                  </a:cubicBezTo>
                  <a:cubicBezTo>
                    <a:pt x="159" y="2400"/>
                    <a:pt x="184" y="2559"/>
                    <a:pt x="269" y="2694"/>
                  </a:cubicBezTo>
                  <a:cubicBezTo>
                    <a:pt x="289" y="2732"/>
                    <a:pt x="315" y="2763"/>
                    <a:pt x="349" y="2763"/>
                  </a:cubicBezTo>
                  <a:cubicBezTo>
                    <a:pt x="359" y="2763"/>
                    <a:pt x="369" y="2760"/>
                    <a:pt x="380" y="2755"/>
                  </a:cubicBezTo>
                  <a:cubicBezTo>
                    <a:pt x="429" y="2731"/>
                    <a:pt x="404" y="2682"/>
                    <a:pt x="380" y="2645"/>
                  </a:cubicBezTo>
                  <a:cubicBezTo>
                    <a:pt x="269" y="2461"/>
                    <a:pt x="331" y="2265"/>
                    <a:pt x="331" y="2069"/>
                  </a:cubicBezTo>
                  <a:cubicBezTo>
                    <a:pt x="318" y="1727"/>
                    <a:pt x="257" y="1371"/>
                    <a:pt x="147" y="1041"/>
                  </a:cubicBezTo>
                  <a:cubicBezTo>
                    <a:pt x="208" y="784"/>
                    <a:pt x="110" y="527"/>
                    <a:pt x="233" y="270"/>
                  </a:cubicBezTo>
                  <a:cubicBezTo>
                    <a:pt x="282" y="159"/>
                    <a:pt x="184" y="49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012;p41">
              <a:extLst>
                <a:ext uri="{FF2B5EF4-FFF2-40B4-BE49-F238E27FC236}">
                  <a16:creationId xmlns:a16="http://schemas.microsoft.com/office/drawing/2014/main" id="{2818806F-9DF1-9C46-5047-65E41D545675}"/>
                </a:ext>
              </a:extLst>
            </p:cNvPr>
            <p:cNvSpPr/>
            <p:nvPr/>
          </p:nvSpPr>
          <p:spPr>
            <a:xfrm>
              <a:off x="1476600" y="910550"/>
              <a:ext cx="13475" cy="21150"/>
            </a:xfrm>
            <a:custGeom>
              <a:avLst/>
              <a:gdLst/>
              <a:ahLst/>
              <a:cxnLst/>
              <a:rect l="l" t="t" r="r" b="b"/>
              <a:pathLst>
                <a:path w="539" h="846" extrusionOk="0">
                  <a:moveTo>
                    <a:pt x="61" y="0"/>
                  </a:moveTo>
                  <a:lnTo>
                    <a:pt x="0" y="49"/>
                  </a:lnTo>
                  <a:cubicBezTo>
                    <a:pt x="37" y="147"/>
                    <a:pt x="86" y="221"/>
                    <a:pt x="159" y="306"/>
                  </a:cubicBezTo>
                  <a:cubicBezTo>
                    <a:pt x="306" y="404"/>
                    <a:pt x="392" y="576"/>
                    <a:pt x="392" y="759"/>
                  </a:cubicBezTo>
                  <a:cubicBezTo>
                    <a:pt x="392" y="808"/>
                    <a:pt x="404" y="845"/>
                    <a:pt x="465" y="845"/>
                  </a:cubicBezTo>
                  <a:cubicBezTo>
                    <a:pt x="502" y="845"/>
                    <a:pt x="539" y="796"/>
                    <a:pt x="527" y="759"/>
                  </a:cubicBezTo>
                  <a:cubicBezTo>
                    <a:pt x="527" y="686"/>
                    <a:pt x="527" y="625"/>
                    <a:pt x="514" y="551"/>
                  </a:cubicBezTo>
                  <a:cubicBezTo>
                    <a:pt x="404" y="343"/>
                    <a:pt x="257" y="147"/>
                    <a:pt x="6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013;p41">
              <a:extLst>
                <a:ext uri="{FF2B5EF4-FFF2-40B4-BE49-F238E27FC236}">
                  <a16:creationId xmlns:a16="http://schemas.microsoft.com/office/drawing/2014/main" id="{B62DF977-7E22-59A0-2189-858F796800E1}"/>
                </a:ext>
              </a:extLst>
            </p:cNvPr>
            <p:cNvSpPr/>
            <p:nvPr/>
          </p:nvSpPr>
          <p:spPr>
            <a:xfrm>
              <a:off x="1414150" y="1058700"/>
              <a:ext cx="7050" cy="22375"/>
            </a:xfrm>
            <a:custGeom>
              <a:avLst/>
              <a:gdLst/>
              <a:ahLst/>
              <a:cxnLst/>
              <a:rect l="l" t="t" r="r" b="b"/>
              <a:pathLst>
                <a:path w="282" h="895" extrusionOk="0">
                  <a:moveTo>
                    <a:pt x="135" y="0"/>
                  </a:moveTo>
                  <a:cubicBezTo>
                    <a:pt x="0" y="0"/>
                    <a:pt x="98" y="98"/>
                    <a:pt x="98" y="147"/>
                  </a:cubicBezTo>
                  <a:cubicBezTo>
                    <a:pt x="62" y="331"/>
                    <a:pt x="62" y="515"/>
                    <a:pt x="111" y="698"/>
                  </a:cubicBezTo>
                  <a:cubicBezTo>
                    <a:pt x="135" y="760"/>
                    <a:pt x="135" y="845"/>
                    <a:pt x="282" y="894"/>
                  </a:cubicBezTo>
                  <a:cubicBezTo>
                    <a:pt x="221" y="649"/>
                    <a:pt x="196" y="392"/>
                    <a:pt x="233" y="147"/>
                  </a:cubicBezTo>
                  <a:cubicBezTo>
                    <a:pt x="245" y="98"/>
                    <a:pt x="221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014;p41">
              <a:extLst>
                <a:ext uri="{FF2B5EF4-FFF2-40B4-BE49-F238E27FC236}">
                  <a16:creationId xmlns:a16="http://schemas.microsoft.com/office/drawing/2014/main" id="{BAF3A46B-6DBE-6D85-2679-FF6B2BFAD749}"/>
                </a:ext>
              </a:extLst>
            </p:cNvPr>
            <p:cNvSpPr/>
            <p:nvPr/>
          </p:nvSpPr>
          <p:spPr>
            <a:xfrm>
              <a:off x="1480275" y="1066650"/>
              <a:ext cx="9500" cy="20850"/>
            </a:xfrm>
            <a:custGeom>
              <a:avLst/>
              <a:gdLst/>
              <a:ahLst/>
              <a:cxnLst/>
              <a:rect l="l" t="t" r="r" b="b"/>
              <a:pathLst>
                <a:path w="380" h="83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84" y="74"/>
                    <a:pt x="0" y="552"/>
                    <a:pt x="37" y="833"/>
                  </a:cubicBezTo>
                  <a:cubicBezTo>
                    <a:pt x="355" y="637"/>
                    <a:pt x="196" y="246"/>
                    <a:pt x="38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015;p41">
              <a:extLst>
                <a:ext uri="{FF2B5EF4-FFF2-40B4-BE49-F238E27FC236}">
                  <a16:creationId xmlns:a16="http://schemas.microsoft.com/office/drawing/2014/main" id="{1A06D5F9-EC8A-BF93-5399-C8C187C8C5DE}"/>
                </a:ext>
              </a:extLst>
            </p:cNvPr>
            <p:cNvSpPr/>
            <p:nvPr/>
          </p:nvSpPr>
          <p:spPr>
            <a:xfrm>
              <a:off x="1407725" y="1027175"/>
              <a:ext cx="9825" cy="26950"/>
            </a:xfrm>
            <a:custGeom>
              <a:avLst/>
              <a:gdLst/>
              <a:ahLst/>
              <a:cxnLst/>
              <a:rect l="l" t="t" r="r" b="b"/>
              <a:pathLst>
                <a:path w="393" h="1078" extrusionOk="0">
                  <a:moveTo>
                    <a:pt x="147" y="0"/>
                  </a:moveTo>
                  <a:lnTo>
                    <a:pt x="147" y="0"/>
                  </a:lnTo>
                  <a:cubicBezTo>
                    <a:pt x="12" y="123"/>
                    <a:pt x="0" y="257"/>
                    <a:pt x="74" y="331"/>
                  </a:cubicBezTo>
                  <a:cubicBezTo>
                    <a:pt x="270" y="515"/>
                    <a:pt x="257" y="723"/>
                    <a:pt x="172" y="943"/>
                  </a:cubicBezTo>
                  <a:cubicBezTo>
                    <a:pt x="147" y="992"/>
                    <a:pt x="172" y="1053"/>
                    <a:pt x="208" y="1078"/>
                  </a:cubicBezTo>
                  <a:cubicBezTo>
                    <a:pt x="331" y="857"/>
                    <a:pt x="392" y="674"/>
                    <a:pt x="343" y="539"/>
                  </a:cubicBezTo>
                  <a:cubicBezTo>
                    <a:pt x="294" y="368"/>
                    <a:pt x="123" y="24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016;p41">
              <a:extLst>
                <a:ext uri="{FF2B5EF4-FFF2-40B4-BE49-F238E27FC236}">
                  <a16:creationId xmlns:a16="http://schemas.microsoft.com/office/drawing/2014/main" id="{DF2CB9BE-9407-6C84-4A33-4AE8A48285A5}"/>
                </a:ext>
              </a:extLst>
            </p:cNvPr>
            <p:cNvSpPr/>
            <p:nvPr/>
          </p:nvSpPr>
          <p:spPr>
            <a:xfrm>
              <a:off x="1477200" y="1033900"/>
              <a:ext cx="13200" cy="21450"/>
            </a:xfrm>
            <a:custGeom>
              <a:avLst/>
              <a:gdLst/>
              <a:ahLst/>
              <a:cxnLst/>
              <a:rect l="l" t="t" r="r" b="b"/>
              <a:pathLst>
                <a:path w="528" h="858" extrusionOk="0">
                  <a:moveTo>
                    <a:pt x="527" y="1"/>
                  </a:moveTo>
                  <a:cubicBezTo>
                    <a:pt x="270" y="233"/>
                    <a:pt x="13" y="478"/>
                    <a:pt x="1" y="858"/>
                  </a:cubicBezTo>
                  <a:cubicBezTo>
                    <a:pt x="221" y="601"/>
                    <a:pt x="405" y="307"/>
                    <a:pt x="52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017;p41">
              <a:extLst>
                <a:ext uri="{FF2B5EF4-FFF2-40B4-BE49-F238E27FC236}">
                  <a16:creationId xmlns:a16="http://schemas.microsoft.com/office/drawing/2014/main" id="{3290E465-F20A-FAB7-3ABE-B359AD95174F}"/>
                </a:ext>
              </a:extLst>
            </p:cNvPr>
            <p:cNvSpPr/>
            <p:nvPr/>
          </p:nvSpPr>
          <p:spPr>
            <a:xfrm>
              <a:off x="1477200" y="1055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018;p41">
              <a:extLst>
                <a:ext uri="{FF2B5EF4-FFF2-40B4-BE49-F238E27FC236}">
                  <a16:creationId xmlns:a16="http://schemas.microsoft.com/office/drawing/2014/main" id="{4170E0B1-A270-57F0-EFE6-0DA82797A662}"/>
                </a:ext>
              </a:extLst>
            </p:cNvPr>
            <p:cNvSpPr/>
            <p:nvPr/>
          </p:nvSpPr>
          <p:spPr>
            <a:xfrm>
              <a:off x="1447825" y="933500"/>
              <a:ext cx="16850" cy="14250"/>
            </a:xfrm>
            <a:custGeom>
              <a:avLst/>
              <a:gdLst/>
              <a:ahLst/>
              <a:cxnLst/>
              <a:rect l="l" t="t" r="r" b="b"/>
              <a:pathLst>
                <a:path w="674" h="570" extrusionOk="0">
                  <a:moveTo>
                    <a:pt x="539" y="1"/>
                  </a:moveTo>
                  <a:lnTo>
                    <a:pt x="539" y="1"/>
                  </a:lnTo>
                  <a:cubicBezTo>
                    <a:pt x="530" y="311"/>
                    <a:pt x="383" y="383"/>
                    <a:pt x="188" y="383"/>
                  </a:cubicBezTo>
                  <a:cubicBezTo>
                    <a:pt x="129" y="383"/>
                    <a:pt x="65" y="376"/>
                    <a:pt x="0" y="368"/>
                  </a:cubicBezTo>
                  <a:lnTo>
                    <a:pt x="0" y="368"/>
                  </a:lnTo>
                  <a:cubicBezTo>
                    <a:pt x="90" y="510"/>
                    <a:pt x="175" y="570"/>
                    <a:pt x="267" y="570"/>
                  </a:cubicBezTo>
                  <a:cubicBezTo>
                    <a:pt x="325" y="570"/>
                    <a:pt x="386" y="546"/>
                    <a:pt x="453" y="503"/>
                  </a:cubicBezTo>
                  <a:cubicBezTo>
                    <a:pt x="637" y="392"/>
                    <a:pt x="674" y="233"/>
                    <a:pt x="53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019;p41">
              <a:extLst>
                <a:ext uri="{FF2B5EF4-FFF2-40B4-BE49-F238E27FC236}">
                  <a16:creationId xmlns:a16="http://schemas.microsoft.com/office/drawing/2014/main" id="{521036D4-AC2D-5FE0-9457-A7D2EE955520}"/>
                </a:ext>
              </a:extLst>
            </p:cNvPr>
            <p:cNvSpPr/>
            <p:nvPr/>
          </p:nvSpPr>
          <p:spPr>
            <a:xfrm>
              <a:off x="1608825" y="1031150"/>
              <a:ext cx="11650" cy="19625"/>
            </a:xfrm>
            <a:custGeom>
              <a:avLst/>
              <a:gdLst/>
              <a:ahLst/>
              <a:cxnLst/>
              <a:rect l="l" t="t" r="r" b="b"/>
              <a:pathLst>
                <a:path w="466" h="785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258"/>
                    <a:pt x="50" y="527"/>
                    <a:pt x="111" y="784"/>
                  </a:cubicBezTo>
                  <a:cubicBezTo>
                    <a:pt x="221" y="784"/>
                    <a:pt x="294" y="674"/>
                    <a:pt x="258" y="576"/>
                  </a:cubicBezTo>
                  <a:cubicBezTo>
                    <a:pt x="147" y="392"/>
                    <a:pt x="466" y="62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020;p41">
              <a:extLst>
                <a:ext uri="{FF2B5EF4-FFF2-40B4-BE49-F238E27FC236}">
                  <a16:creationId xmlns:a16="http://schemas.microsoft.com/office/drawing/2014/main" id="{B930C6D0-6D7B-B141-CCF5-50CEA84BC6A8}"/>
                </a:ext>
              </a:extLst>
            </p:cNvPr>
            <p:cNvSpPr/>
            <p:nvPr/>
          </p:nvSpPr>
          <p:spPr>
            <a:xfrm>
              <a:off x="1571475" y="1062675"/>
              <a:ext cx="13200" cy="18400"/>
            </a:xfrm>
            <a:custGeom>
              <a:avLst/>
              <a:gdLst/>
              <a:ahLst/>
              <a:cxnLst/>
              <a:rect l="l" t="t" r="r" b="b"/>
              <a:pathLst>
                <a:path w="528" h="736" extrusionOk="0">
                  <a:moveTo>
                    <a:pt x="319" y="1"/>
                  </a:moveTo>
                  <a:lnTo>
                    <a:pt x="319" y="1"/>
                  </a:lnTo>
                  <a:cubicBezTo>
                    <a:pt x="356" y="294"/>
                    <a:pt x="1" y="429"/>
                    <a:pt x="74" y="735"/>
                  </a:cubicBezTo>
                  <a:cubicBezTo>
                    <a:pt x="270" y="625"/>
                    <a:pt x="282" y="417"/>
                    <a:pt x="429" y="307"/>
                  </a:cubicBezTo>
                  <a:cubicBezTo>
                    <a:pt x="527" y="233"/>
                    <a:pt x="442" y="111"/>
                    <a:pt x="31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021;p41">
              <a:extLst>
                <a:ext uri="{FF2B5EF4-FFF2-40B4-BE49-F238E27FC236}">
                  <a16:creationId xmlns:a16="http://schemas.microsoft.com/office/drawing/2014/main" id="{69B99905-D42B-AC8E-3D57-D7893A6F6000}"/>
                </a:ext>
              </a:extLst>
            </p:cNvPr>
            <p:cNvSpPr/>
            <p:nvPr/>
          </p:nvSpPr>
          <p:spPr>
            <a:xfrm>
              <a:off x="1835025" y="1161725"/>
              <a:ext cx="11350" cy="15050"/>
            </a:xfrm>
            <a:custGeom>
              <a:avLst/>
              <a:gdLst/>
              <a:ahLst/>
              <a:cxnLst/>
              <a:rect l="l" t="t" r="r" b="b"/>
              <a:pathLst>
                <a:path w="454" h="602" extrusionOk="0">
                  <a:moveTo>
                    <a:pt x="198" y="1"/>
                  </a:moveTo>
                  <a:cubicBezTo>
                    <a:pt x="181" y="1"/>
                    <a:pt x="167" y="10"/>
                    <a:pt x="160" y="30"/>
                  </a:cubicBezTo>
                  <a:cubicBezTo>
                    <a:pt x="148" y="55"/>
                    <a:pt x="148" y="91"/>
                    <a:pt x="172" y="116"/>
                  </a:cubicBezTo>
                  <a:cubicBezTo>
                    <a:pt x="368" y="299"/>
                    <a:pt x="331" y="446"/>
                    <a:pt x="1" y="557"/>
                  </a:cubicBezTo>
                  <a:cubicBezTo>
                    <a:pt x="81" y="586"/>
                    <a:pt x="149" y="601"/>
                    <a:pt x="207" y="601"/>
                  </a:cubicBezTo>
                  <a:cubicBezTo>
                    <a:pt x="316" y="601"/>
                    <a:pt x="385" y="547"/>
                    <a:pt x="417" y="434"/>
                  </a:cubicBezTo>
                  <a:cubicBezTo>
                    <a:pt x="454" y="275"/>
                    <a:pt x="380" y="104"/>
                    <a:pt x="246" y="18"/>
                  </a:cubicBezTo>
                  <a:cubicBezTo>
                    <a:pt x="229" y="7"/>
                    <a:pt x="213" y="1"/>
                    <a:pt x="1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022;p41">
              <a:extLst>
                <a:ext uri="{FF2B5EF4-FFF2-40B4-BE49-F238E27FC236}">
                  <a16:creationId xmlns:a16="http://schemas.microsoft.com/office/drawing/2014/main" id="{0CEC92D3-524C-9100-94EB-9F2C941F5ECF}"/>
                </a:ext>
              </a:extLst>
            </p:cNvPr>
            <p:cNvSpPr/>
            <p:nvPr/>
          </p:nvSpPr>
          <p:spPr>
            <a:xfrm>
              <a:off x="1429450" y="1089875"/>
              <a:ext cx="11975" cy="17525"/>
            </a:xfrm>
            <a:custGeom>
              <a:avLst/>
              <a:gdLst/>
              <a:ahLst/>
              <a:cxnLst/>
              <a:rect l="l" t="t" r="r" b="b"/>
              <a:pathLst>
                <a:path w="479" h="701" extrusionOk="0">
                  <a:moveTo>
                    <a:pt x="387" y="1"/>
                  </a:moveTo>
                  <a:cubicBezTo>
                    <a:pt x="331" y="1"/>
                    <a:pt x="331" y="56"/>
                    <a:pt x="331" y="100"/>
                  </a:cubicBezTo>
                  <a:cubicBezTo>
                    <a:pt x="319" y="186"/>
                    <a:pt x="307" y="259"/>
                    <a:pt x="209" y="308"/>
                  </a:cubicBezTo>
                  <a:cubicBezTo>
                    <a:pt x="1" y="406"/>
                    <a:pt x="50" y="541"/>
                    <a:pt x="184" y="700"/>
                  </a:cubicBezTo>
                  <a:cubicBezTo>
                    <a:pt x="196" y="553"/>
                    <a:pt x="270" y="419"/>
                    <a:pt x="392" y="333"/>
                  </a:cubicBezTo>
                  <a:cubicBezTo>
                    <a:pt x="466" y="296"/>
                    <a:pt x="454" y="198"/>
                    <a:pt x="454" y="125"/>
                  </a:cubicBezTo>
                  <a:cubicBezTo>
                    <a:pt x="454" y="76"/>
                    <a:pt x="478" y="15"/>
                    <a:pt x="405" y="2"/>
                  </a:cubicBezTo>
                  <a:cubicBezTo>
                    <a:pt x="398" y="1"/>
                    <a:pt x="392" y="1"/>
                    <a:pt x="3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023;p41">
              <a:extLst>
                <a:ext uri="{FF2B5EF4-FFF2-40B4-BE49-F238E27FC236}">
                  <a16:creationId xmlns:a16="http://schemas.microsoft.com/office/drawing/2014/main" id="{1DC8E850-C3F6-3CA7-24B7-C806FC2BC8FD}"/>
                </a:ext>
              </a:extLst>
            </p:cNvPr>
            <p:cNvSpPr/>
            <p:nvPr/>
          </p:nvSpPr>
          <p:spPr>
            <a:xfrm>
              <a:off x="1478725" y="939825"/>
              <a:ext cx="27275" cy="25700"/>
            </a:xfrm>
            <a:custGeom>
              <a:avLst/>
              <a:gdLst/>
              <a:ahLst/>
              <a:cxnLst/>
              <a:rect l="l" t="t" r="r" b="b"/>
              <a:pathLst>
                <a:path w="1091" h="1028" extrusionOk="0">
                  <a:moveTo>
                    <a:pt x="286" y="0"/>
                  </a:moveTo>
                  <a:cubicBezTo>
                    <a:pt x="270" y="0"/>
                    <a:pt x="252" y="2"/>
                    <a:pt x="233" y="5"/>
                  </a:cubicBezTo>
                  <a:cubicBezTo>
                    <a:pt x="50" y="54"/>
                    <a:pt x="38" y="225"/>
                    <a:pt x="13" y="372"/>
                  </a:cubicBezTo>
                  <a:cubicBezTo>
                    <a:pt x="13" y="433"/>
                    <a:pt x="25" y="495"/>
                    <a:pt x="50" y="544"/>
                  </a:cubicBezTo>
                  <a:cubicBezTo>
                    <a:pt x="99" y="654"/>
                    <a:pt x="1" y="850"/>
                    <a:pt x="197" y="862"/>
                  </a:cubicBezTo>
                  <a:cubicBezTo>
                    <a:pt x="207" y="863"/>
                    <a:pt x="217" y="864"/>
                    <a:pt x="226" y="864"/>
                  </a:cubicBezTo>
                  <a:cubicBezTo>
                    <a:pt x="362" y="864"/>
                    <a:pt x="409" y="707"/>
                    <a:pt x="466" y="592"/>
                  </a:cubicBezTo>
                  <a:cubicBezTo>
                    <a:pt x="576" y="690"/>
                    <a:pt x="527" y="862"/>
                    <a:pt x="638" y="960"/>
                  </a:cubicBezTo>
                  <a:cubicBezTo>
                    <a:pt x="667" y="990"/>
                    <a:pt x="697" y="1028"/>
                    <a:pt x="734" y="1028"/>
                  </a:cubicBezTo>
                  <a:cubicBezTo>
                    <a:pt x="742" y="1028"/>
                    <a:pt x="751" y="1026"/>
                    <a:pt x="760" y="1021"/>
                  </a:cubicBezTo>
                  <a:cubicBezTo>
                    <a:pt x="809" y="984"/>
                    <a:pt x="772" y="935"/>
                    <a:pt x="772" y="899"/>
                  </a:cubicBezTo>
                  <a:cubicBezTo>
                    <a:pt x="784" y="813"/>
                    <a:pt x="613" y="764"/>
                    <a:pt x="711" y="654"/>
                  </a:cubicBezTo>
                  <a:lnTo>
                    <a:pt x="711" y="654"/>
                  </a:lnTo>
                  <a:cubicBezTo>
                    <a:pt x="833" y="703"/>
                    <a:pt x="833" y="703"/>
                    <a:pt x="993" y="960"/>
                  </a:cubicBezTo>
                  <a:cubicBezTo>
                    <a:pt x="1054" y="886"/>
                    <a:pt x="1091" y="764"/>
                    <a:pt x="1042" y="739"/>
                  </a:cubicBezTo>
                  <a:cubicBezTo>
                    <a:pt x="809" y="592"/>
                    <a:pt x="846" y="348"/>
                    <a:pt x="784" y="127"/>
                  </a:cubicBezTo>
                  <a:cubicBezTo>
                    <a:pt x="638" y="213"/>
                    <a:pt x="735" y="323"/>
                    <a:pt x="723" y="421"/>
                  </a:cubicBezTo>
                  <a:cubicBezTo>
                    <a:pt x="680" y="464"/>
                    <a:pt x="684" y="536"/>
                    <a:pt x="611" y="536"/>
                  </a:cubicBezTo>
                  <a:cubicBezTo>
                    <a:pt x="601" y="536"/>
                    <a:pt x="590" y="534"/>
                    <a:pt x="576" y="531"/>
                  </a:cubicBezTo>
                  <a:cubicBezTo>
                    <a:pt x="466" y="507"/>
                    <a:pt x="527" y="433"/>
                    <a:pt x="515" y="372"/>
                  </a:cubicBezTo>
                  <a:cubicBezTo>
                    <a:pt x="515" y="311"/>
                    <a:pt x="527" y="250"/>
                    <a:pt x="478" y="201"/>
                  </a:cubicBezTo>
                  <a:cubicBezTo>
                    <a:pt x="468" y="72"/>
                    <a:pt x="401" y="0"/>
                    <a:pt x="28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024;p41">
              <a:extLst>
                <a:ext uri="{FF2B5EF4-FFF2-40B4-BE49-F238E27FC236}">
                  <a16:creationId xmlns:a16="http://schemas.microsoft.com/office/drawing/2014/main" id="{0FB6FED9-4FF3-3495-F8C3-A34799EF828D}"/>
                </a:ext>
              </a:extLst>
            </p:cNvPr>
            <p:cNvSpPr/>
            <p:nvPr/>
          </p:nvSpPr>
          <p:spPr>
            <a:xfrm>
              <a:off x="1430075" y="1151750"/>
              <a:ext cx="21125" cy="6500"/>
            </a:xfrm>
            <a:custGeom>
              <a:avLst/>
              <a:gdLst/>
              <a:ahLst/>
              <a:cxnLst/>
              <a:rect l="l" t="t" r="r" b="b"/>
              <a:pathLst>
                <a:path w="845" h="260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192"/>
                    <a:pt x="132" y="259"/>
                    <a:pt x="365" y="259"/>
                  </a:cubicBezTo>
                  <a:cubicBezTo>
                    <a:pt x="474" y="259"/>
                    <a:pt x="626" y="244"/>
                    <a:pt x="845" y="221"/>
                  </a:cubicBezTo>
                  <a:cubicBezTo>
                    <a:pt x="772" y="135"/>
                    <a:pt x="696" y="114"/>
                    <a:pt x="623" y="114"/>
                  </a:cubicBezTo>
                  <a:cubicBezTo>
                    <a:pt x="559" y="114"/>
                    <a:pt x="497" y="130"/>
                    <a:pt x="441" y="135"/>
                  </a:cubicBezTo>
                  <a:cubicBezTo>
                    <a:pt x="282" y="123"/>
                    <a:pt x="135" y="74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025;p41">
              <a:extLst>
                <a:ext uri="{FF2B5EF4-FFF2-40B4-BE49-F238E27FC236}">
                  <a16:creationId xmlns:a16="http://schemas.microsoft.com/office/drawing/2014/main" id="{0FCED41C-9582-9666-392E-5AC40DAAD8D4}"/>
                </a:ext>
              </a:extLst>
            </p:cNvPr>
            <p:cNvSpPr/>
            <p:nvPr/>
          </p:nvSpPr>
          <p:spPr>
            <a:xfrm>
              <a:off x="1445375" y="966250"/>
              <a:ext cx="22675" cy="6125"/>
            </a:xfrm>
            <a:custGeom>
              <a:avLst/>
              <a:gdLst/>
              <a:ahLst/>
              <a:cxnLst/>
              <a:rect l="l" t="t" r="r" b="b"/>
              <a:pathLst>
                <a:path w="907" h="245" extrusionOk="0">
                  <a:moveTo>
                    <a:pt x="808" y="1"/>
                  </a:moveTo>
                  <a:cubicBezTo>
                    <a:pt x="735" y="88"/>
                    <a:pt x="655" y="115"/>
                    <a:pt x="574" y="115"/>
                  </a:cubicBezTo>
                  <a:cubicBezTo>
                    <a:pt x="445" y="115"/>
                    <a:pt x="311" y="49"/>
                    <a:pt x="180" y="49"/>
                  </a:cubicBezTo>
                  <a:cubicBezTo>
                    <a:pt x="173" y="49"/>
                    <a:pt x="166" y="49"/>
                    <a:pt x="159" y="50"/>
                  </a:cubicBezTo>
                  <a:lnTo>
                    <a:pt x="0" y="50"/>
                  </a:lnTo>
                  <a:cubicBezTo>
                    <a:pt x="178" y="180"/>
                    <a:pt x="364" y="245"/>
                    <a:pt x="523" y="245"/>
                  </a:cubicBezTo>
                  <a:cubicBezTo>
                    <a:pt x="648" y="245"/>
                    <a:pt x="757" y="204"/>
                    <a:pt x="833" y="123"/>
                  </a:cubicBezTo>
                  <a:cubicBezTo>
                    <a:pt x="857" y="86"/>
                    <a:pt x="906" y="62"/>
                    <a:pt x="870" y="13"/>
                  </a:cubicBezTo>
                  <a:cubicBezTo>
                    <a:pt x="857" y="1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026;p41">
              <a:extLst>
                <a:ext uri="{FF2B5EF4-FFF2-40B4-BE49-F238E27FC236}">
                  <a16:creationId xmlns:a16="http://schemas.microsoft.com/office/drawing/2014/main" id="{294A2CA7-FFCE-6CDB-4B41-7E4854455C87}"/>
                </a:ext>
              </a:extLst>
            </p:cNvPr>
            <p:cNvSpPr/>
            <p:nvPr/>
          </p:nvSpPr>
          <p:spPr>
            <a:xfrm>
              <a:off x="1969400" y="1155900"/>
              <a:ext cx="11675" cy="20050"/>
            </a:xfrm>
            <a:custGeom>
              <a:avLst/>
              <a:gdLst/>
              <a:ahLst/>
              <a:cxnLst/>
              <a:rect l="l" t="t" r="r" b="b"/>
              <a:pathLst>
                <a:path w="467" h="802" extrusionOk="0">
                  <a:moveTo>
                    <a:pt x="145" y="0"/>
                  </a:moveTo>
                  <a:cubicBezTo>
                    <a:pt x="131" y="0"/>
                    <a:pt x="116" y="6"/>
                    <a:pt x="99" y="18"/>
                  </a:cubicBezTo>
                  <a:cubicBezTo>
                    <a:pt x="1" y="92"/>
                    <a:pt x="160" y="165"/>
                    <a:pt x="209" y="239"/>
                  </a:cubicBezTo>
                  <a:cubicBezTo>
                    <a:pt x="319" y="398"/>
                    <a:pt x="356" y="618"/>
                    <a:pt x="283" y="802"/>
                  </a:cubicBezTo>
                  <a:cubicBezTo>
                    <a:pt x="466" y="728"/>
                    <a:pt x="454" y="581"/>
                    <a:pt x="417" y="435"/>
                  </a:cubicBezTo>
                  <a:cubicBezTo>
                    <a:pt x="405" y="349"/>
                    <a:pt x="356" y="263"/>
                    <a:pt x="307" y="190"/>
                  </a:cubicBezTo>
                  <a:cubicBezTo>
                    <a:pt x="256" y="129"/>
                    <a:pt x="214" y="0"/>
                    <a:pt x="14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027;p41">
              <a:extLst>
                <a:ext uri="{FF2B5EF4-FFF2-40B4-BE49-F238E27FC236}">
                  <a16:creationId xmlns:a16="http://schemas.microsoft.com/office/drawing/2014/main" id="{61E1C1A6-483D-A069-3621-43C188160792}"/>
                </a:ext>
              </a:extLst>
            </p:cNvPr>
            <p:cNvSpPr/>
            <p:nvPr/>
          </p:nvSpPr>
          <p:spPr>
            <a:xfrm>
              <a:off x="1543625" y="1150525"/>
              <a:ext cx="21450" cy="4125"/>
            </a:xfrm>
            <a:custGeom>
              <a:avLst/>
              <a:gdLst/>
              <a:ahLst/>
              <a:cxnLst/>
              <a:rect l="l" t="t" r="r" b="b"/>
              <a:pathLst>
                <a:path w="858" h="165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108"/>
                    <a:pt x="281" y="165"/>
                    <a:pt x="465" y="165"/>
                  </a:cubicBezTo>
                  <a:cubicBezTo>
                    <a:pt x="597" y="165"/>
                    <a:pt x="735" y="135"/>
                    <a:pt x="858" y="74"/>
                  </a:cubicBezTo>
                  <a:cubicBezTo>
                    <a:pt x="527" y="62"/>
                    <a:pt x="282" y="13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028;p41">
              <a:extLst>
                <a:ext uri="{FF2B5EF4-FFF2-40B4-BE49-F238E27FC236}">
                  <a16:creationId xmlns:a16="http://schemas.microsoft.com/office/drawing/2014/main" id="{857CD5E9-0314-EC6A-0C2B-ADCBB65D29EA}"/>
                </a:ext>
              </a:extLst>
            </p:cNvPr>
            <p:cNvSpPr/>
            <p:nvPr/>
          </p:nvSpPr>
          <p:spPr>
            <a:xfrm>
              <a:off x="1928100" y="1132775"/>
              <a:ext cx="11350" cy="16250"/>
            </a:xfrm>
            <a:custGeom>
              <a:avLst/>
              <a:gdLst/>
              <a:ahLst/>
              <a:cxnLst/>
              <a:rect l="l" t="t" r="r" b="b"/>
              <a:pathLst>
                <a:path w="454" h="650" extrusionOk="0">
                  <a:moveTo>
                    <a:pt x="331" y="0"/>
                  </a:moveTo>
                  <a:cubicBezTo>
                    <a:pt x="159" y="0"/>
                    <a:pt x="49" y="25"/>
                    <a:pt x="73" y="160"/>
                  </a:cubicBezTo>
                  <a:cubicBezTo>
                    <a:pt x="110" y="356"/>
                    <a:pt x="233" y="539"/>
                    <a:pt x="416" y="649"/>
                  </a:cubicBezTo>
                  <a:cubicBezTo>
                    <a:pt x="453" y="380"/>
                    <a:pt x="0" y="294"/>
                    <a:pt x="33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029;p41">
              <a:extLst>
                <a:ext uri="{FF2B5EF4-FFF2-40B4-BE49-F238E27FC236}">
                  <a16:creationId xmlns:a16="http://schemas.microsoft.com/office/drawing/2014/main" id="{D675F0E0-4EFD-0771-94D9-82EA73D7BFB3}"/>
                </a:ext>
              </a:extLst>
            </p:cNvPr>
            <p:cNvSpPr/>
            <p:nvPr/>
          </p:nvSpPr>
          <p:spPr>
            <a:xfrm>
              <a:off x="1444750" y="1061150"/>
              <a:ext cx="19325" cy="8350"/>
            </a:xfrm>
            <a:custGeom>
              <a:avLst/>
              <a:gdLst/>
              <a:ahLst/>
              <a:cxnLst/>
              <a:rect l="l" t="t" r="r" b="b"/>
              <a:pathLst>
                <a:path w="773" h="334" extrusionOk="0">
                  <a:moveTo>
                    <a:pt x="1" y="0"/>
                  </a:moveTo>
                  <a:cubicBezTo>
                    <a:pt x="57" y="217"/>
                    <a:pt x="233" y="333"/>
                    <a:pt x="438" y="333"/>
                  </a:cubicBezTo>
                  <a:cubicBezTo>
                    <a:pt x="546" y="333"/>
                    <a:pt x="662" y="301"/>
                    <a:pt x="772" y="233"/>
                  </a:cubicBezTo>
                  <a:cubicBezTo>
                    <a:pt x="478" y="233"/>
                    <a:pt x="233" y="22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030;p41">
              <a:extLst>
                <a:ext uri="{FF2B5EF4-FFF2-40B4-BE49-F238E27FC236}">
                  <a16:creationId xmlns:a16="http://schemas.microsoft.com/office/drawing/2014/main" id="{9E9DEE4D-F3C2-5C38-8060-876734230A5B}"/>
                </a:ext>
              </a:extLst>
            </p:cNvPr>
            <p:cNvSpPr/>
            <p:nvPr/>
          </p:nvSpPr>
          <p:spPr>
            <a:xfrm>
              <a:off x="1425175" y="1047075"/>
              <a:ext cx="15325" cy="16225"/>
            </a:xfrm>
            <a:custGeom>
              <a:avLst/>
              <a:gdLst/>
              <a:ahLst/>
              <a:cxnLst/>
              <a:rect l="l" t="t" r="r" b="b"/>
              <a:pathLst>
                <a:path w="613" h="649" extrusionOk="0">
                  <a:moveTo>
                    <a:pt x="74" y="0"/>
                  </a:moveTo>
                  <a:cubicBezTo>
                    <a:pt x="0" y="147"/>
                    <a:pt x="86" y="196"/>
                    <a:pt x="147" y="245"/>
                  </a:cubicBezTo>
                  <a:cubicBezTo>
                    <a:pt x="270" y="319"/>
                    <a:pt x="380" y="441"/>
                    <a:pt x="441" y="563"/>
                  </a:cubicBezTo>
                  <a:cubicBezTo>
                    <a:pt x="451" y="602"/>
                    <a:pt x="475" y="648"/>
                    <a:pt x="515" y="648"/>
                  </a:cubicBezTo>
                  <a:cubicBezTo>
                    <a:pt x="526" y="648"/>
                    <a:pt x="538" y="645"/>
                    <a:pt x="551" y="637"/>
                  </a:cubicBezTo>
                  <a:cubicBezTo>
                    <a:pt x="612" y="600"/>
                    <a:pt x="563" y="539"/>
                    <a:pt x="551" y="502"/>
                  </a:cubicBezTo>
                  <a:cubicBezTo>
                    <a:pt x="465" y="282"/>
                    <a:pt x="245" y="184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031;p41">
              <a:extLst>
                <a:ext uri="{FF2B5EF4-FFF2-40B4-BE49-F238E27FC236}">
                  <a16:creationId xmlns:a16="http://schemas.microsoft.com/office/drawing/2014/main" id="{B9639627-E81A-75AA-F28E-E38816725D18}"/>
                </a:ext>
              </a:extLst>
            </p:cNvPr>
            <p:cNvSpPr/>
            <p:nvPr/>
          </p:nvSpPr>
          <p:spPr>
            <a:xfrm>
              <a:off x="1364250" y="949425"/>
              <a:ext cx="35525" cy="31850"/>
            </a:xfrm>
            <a:custGeom>
              <a:avLst/>
              <a:gdLst/>
              <a:ahLst/>
              <a:cxnLst/>
              <a:rect l="l" t="t" r="r" b="b"/>
              <a:pathLst>
                <a:path w="1421" h="1274" extrusionOk="0">
                  <a:moveTo>
                    <a:pt x="307" y="0"/>
                  </a:moveTo>
                  <a:lnTo>
                    <a:pt x="307" y="0"/>
                  </a:lnTo>
                  <a:cubicBezTo>
                    <a:pt x="245" y="147"/>
                    <a:pt x="368" y="208"/>
                    <a:pt x="380" y="306"/>
                  </a:cubicBezTo>
                  <a:lnTo>
                    <a:pt x="331" y="343"/>
                  </a:lnTo>
                  <a:lnTo>
                    <a:pt x="1" y="147"/>
                  </a:lnTo>
                  <a:lnTo>
                    <a:pt x="1" y="147"/>
                  </a:lnTo>
                  <a:cubicBezTo>
                    <a:pt x="62" y="392"/>
                    <a:pt x="258" y="429"/>
                    <a:pt x="356" y="564"/>
                  </a:cubicBezTo>
                  <a:cubicBezTo>
                    <a:pt x="490" y="698"/>
                    <a:pt x="674" y="772"/>
                    <a:pt x="760" y="968"/>
                  </a:cubicBezTo>
                  <a:cubicBezTo>
                    <a:pt x="770" y="987"/>
                    <a:pt x="804" y="1023"/>
                    <a:pt x="829" y="1023"/>
                  </a:cubicBezTo>
                  <a:cubicBezTo>
                    <a:pt x="835" y="1023"/>
                    <a:pt x="841" y="1021"/>
                    <a:pt x="845" y="1017"/>
                  </a:cubicBezTo>
                  <a:cubicBezTo>
                    <a:pt x="870" y="1004"/>
                    <a:pt x="870" y="943"/>
                    <a:pt x="870" y="906"/>
                  </a:cubicBezTo>
                  <a:lnTo>
                    <a:pt x="919" y="845"/>
                  </a:lnTo>
                  <a:lnTo>
                    <a:pt x="1164" y="1041"/>
                  </a:lnTo>
                  <a:cubicBezTo>
                    <a:pt x="1176" y="1151"/>
                    <a:pt x="1274" y="1200"/>
                    <a:pt x="1347" y="1274"/>
                  </a:cubicBezTo>
                  <a:cubicBezTo>
                    <a:pt x="1421" y="1115"/>
                    <a:pt x="1274" y="1066"/>
                    <a:pt x="1225" y="968"/>
                  </a:cubicBezTo>
                  <a:cubicBezTo>
                    <a:pt x="1090" y="870"/>
                    <a:pt x="980" y="735"/>
                    <a:pt x="882" y="600"/>
                  </a:cubicBezTo>
                  <a:cubicBezTo>
                    <a:pt x="882" y="539"/>
                    <a:pt x="833" y="539"/>
                    <a:pt x="796" y="527"/>
                  </a:cubicBezTo>
                  <a:cubicBezTo>
                    <a:pt x="772" y="453"/>
                    <a:pt x="674" y="478"/>
                    <a:pt x="637" y="417"/>
                  </a:cubicBezTo>
                  <a:lnTo>
                    <a:pt x="588" y="35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032;p41">
              <a:extLst>
                <a:ext uri="{FF2B5EF4-FFF2-40B4-BE49-F238E27FC236}">
                  <a16:creationId xmlns:a16="http://schemas.microsoft.com/office/drawing/2014/main" id="{CE4BEDA7-3CD7-2217-C983-2AC4E645F8CC}"/>
                </a:ext>
              </a:extLst>
            </p:cNvPr>
            <p:cNvSpPr/>
            <p:nvPr/>
          </p:nvSpPr>
          <p:spPr>
            <a:xfrm>
              <a:off x="1352000" y="896100"/>
              <a:ext cx="12575" cy="9775"/>
            </a:xfrm>
            <a:custGeom>
              <a:avLst/>
              <a:gdLst/>
              <a:ahLst/>
              <a:cxnLst/>
              <a:rect l="l" t="t" r="r" b="b"/>
              <a:pathLst>
                <a:path w="503" h="391" extrusionOk="0">
                  <a:moveTo>
                    <a:pt x="403" y="0"/>
                  </a:moveTo>
                  <a:cubicBezTo>
                    <a:pt x="372" y="0"/>
                    <a:pt x="346" y="29"/>
                    <a:pt x="319" y="64"/>
                  </a:cubicBezTo>
                  <a:cubicBezTo>
                    <a:pt x="233" y="162"/>
                    <a:pt x="148" y="248"/>
                    <a:pt x="1" y="382"/>
                  </a:cubicBezTo>
                  <a:cubicBezTo>
                    <a:pt x="31" y="388"/>
                    <a:pt x="61" y="391"/>
                    <a:pt x="90" y="391"/>
                  </a:cubicBezTo>
                  <a:cubicBezTo>
                    <a:pt x="254" y="391"/>
                    <a:pt x="406" y="306"/>
                    <a:pt x="478" y="150"/>
                  </a:cubicBezTo>
                  <a:cubicBezTo>
                    <a:pt x="503" y="113"/>
                    <a:pt x="491" y="52"/>
                    <a:pt x="442" y="15"/>
                  </a:cubicBezTo>
                  <a:cubicBezTo>
                    <a:pt x="428" y="5"/>
                    <a:pt x="415" y="0"/>
                    <a:pt x="4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033;p41">
              <a:extLst>
                <a:ext uri="{FF2B5EF4-FFF2-40B4-BE49-F238E27FC236}">
                  <a16:creationId xmlns:a16="http://schemas.microsoft.com/office/drawing/2014/main" id="{A7882988-1B01-487F-C8FD-ECA7557A738B}"/>
                </a:ext>
              </a:extLst>
            </p:cNvPr>
            <p:cNvSpPr/>
            <p:nvPr/>
          </p:nvSpPr>
          <p:spPr>
            <a:xfrm>
              <a:off x="1638200" y="1194300"/>
              <a:ext cx="18400" cy="6775"/>
            </a:xfrm>
            <a:custGeom>
              <a:avLst/>
              <a:gdLst/>
              <a:ahLst/>
              <a:cxnLst/>
              <a:rect l="l" t="t" r="r" b="b"/>
              <a:pathLst>
                <a:path w="736" h="271" extrusionOk="0">
                  <a:moveTo>
                    <a:pt x="736" y="1"/>
                  </a:moveTo>
                  <a:lnTo>
                    <a:pt x="736" y="1"/>
                  </a:lnTo>
                  <a:cubicBezTo>
                    <a:pt x="491" y="98"/>
                    <a:pt x="246" y="172"/>
                    <a:pt x="1" y="233"/>
                  </a:cubicBezTo>
                  <a:cubicBezTo>
                    <a:pt x="71" y="259"/>
                    <a:pt x="144" y="271"/>
                    <a:pt x="216" y="271"/>
                  </a:cubicBezTo>
                  <a:cubicBezTo>
                    <a:pt x="420" y="271"/>
                    <a:pt x="618" y="173"/>
                    <a:pt x="7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034;p41">
              <a:extLst>
                <a:ext uri="{FF2B5EF4-FFF2-40B4-BE49-F238E27FC236}">
                  <a16:creationId xmlns:a16="http://schemas.microsoft.com/office/drawing/2014/main" id="{1E618527-AE36-A330-4F07-B49CD27C3892}"/>
                </a:ext>
              </a:extLst>
            </p:cNvPr>
            <p:cNvSpPr/>
            <p:nvPr/>
          </p:nvSpPr>
          <p:spPr>
            <a:xfrm>
              <a:off x="1559250" y="1199500"/>
              <a:ext cx="15000" cy="15325"/>
            </a:xfrm>
            <a:custGeom>
              <a:avLst/>
              <a:gdLst/>
              <a:ahLst/>
              <a:cxnLst/>
              <a:rect l="l" t="t" r="r" b="b"/>
              <a:pathLst>
                <a:path w="600" h="613" extrusionOk="0">
                  <a:moveTo>
                    <a:pt x="0" y="1"/>
                  </a:moveTo>
                  <a:cubicBezTo>
                    <a:pt x="208" y="197"/>
                    <a:pt x="429" y="331"/>
                    <a:pt x="514" y="613"/>
                  </a:cubicBezTo>
                  <a:cubicBezTo>
                    <a:pt x="600" y="343"/>
                    <a:pt x="331" y="37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035;p41">
              <a:extLst>
                <a:ext uri="{FF2B5EF4-FFF2-40B4-BE49-F238E27FC236}">
                  <a16:creationId xmlns:a16="http://schemas.microsoft.com/office/drawing/2014/main" id="{59B20955-C42B-EFA0-8C00-CF66DC2807BC}"/>
                </a:ext>
              </a:extLst>
            </p:cNvPr>
            <p:cNvSpPr/>
            <p:nvPr/>
          </p:nvSpPr>
          <p:spPr>
            <a:xfrm>
              <a:off x="1439850" y="1068800"/>
              <a:ext cx="10450" cy="17475"/>
            </a:xfrm>
            <a:custGeom>
              <a:avLst/>
              <a:gdLst/>
              <a:ahLst/>
              <a:cxnLst/>
              <a:rect l="l" t="t" r="r" b="b"/>
              <a:pathLst>
                <a:path w="418" h="699" extrusionOk="0">
                  <a:moveTo>
                    <a:pt x="1" y="0"/>
                  </a:moveTo>
                  <a:cubicBezTo>
                    <a:pt x="1" y="380"/>
                    <a:pt x="148" y="600"/>
                    <a:pt x="417" y="6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036;p41">
              <a:extLst>
                <a:ext uri="{FF2B5EF4-FFF2-40B4-BE49-F238E27FC236}">
                  <a16:creationId xmlns:a16="http://schemas.microsoft.com/office/drawing/2014/main" id="{90214DC1-DE69-EB78-D7C2-D648EF82E693}"/>
                </a:ext>
              </a:extLst>
            </p:cNvPr>
            <p:cNvSpPr/>
            <p:nvPr/>
          </p:nvSpPr>
          <p:spPr>
            <a:xfrm>
              <a:off x="1450275" y="1086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037;p41">
              <a:extLst>
                <a:ext uri="{FF2B5EF4-FFF2-40B4-BE49-F238E27FC236}">
                  <a16:creationId xmlns:a16="http://schemas.microsoft.com/office/drawing/2014/main" id="{D22A2498-0D0E-CAF5-FBCA-195C93EE1716}"/>
                </a:ext>
              </a:extLst>
            </p:cNvPr>
            <p:cNvSpPr/>
            <p:nvPr/>
          </p:nvSpPr>
          <p:spPr>
            <a:xfrm>
              <a:off x="1514850" y="1028100"/>
              <a:ext cx="18700" cy="9250"/>
            </a:xfrm>
            <a:custGeom>
              <a:avLst/>
              <a:gdLst/>
              <a:ahLst/>
              <a:cxnLst/>
              <a:rect l="l" t="t" r="r" b="b"/>
              <a:pathLst>
                <a:path w="748" h="370" extrusionOk="0">
                  <a:moveTo>
                    <a:pt x="748" y="0"/>
                  </a:moveTo>
                  <a:lnTo>
                    <a:pt x="748" y="0"/>
                  </a:lnTo>
                  <a:cubicBezTo>
                    <a:pt x="539" y="171"/>
                    <a:pt x="282" y="282"/>
                    <a:pt x="1" y="306"/>
                  </a:cubicBezTo>
                  <a:cubicBezTo>
                    <a:pt x="104" y="349"/>
                    <a:pt x="195" y="370"/>
                    <a:pt x="277" y="370"/>
                  </a:cubicBezTo>
                  <a:cubicBezTo>
                    <a:pt x="479" y="370"/>
                    <a:pt x="626" y="244"/>
                    <a:pt x="7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038;p41">
              <a:extLst>
                <a:ext uri="{FF2B5EF4-FFF2-40B4-BE49-F238E27FC236}">
                  <a16:creationId xmlns:a16="http://schemas.microsoft.com/office/drawing/2014/main" id="{6367591D-7CD4-177B-DBD5-202B924E930B}"/>
                </a:ext>
              </a:extLst>
            </p:cNvPr>
            <p:cNvSpPr/>
            <p:nvPr/>
          </p:nvSpPr>
          <p:spPr>
            <a:xfrm>
              <a:off x="1937875" y="1183900"/>
              <a:ext cx="8300" cy="15325"/>
            </a:xfrm>
            <a:custGeom>
              <a:avLst/>
              <a:gdLst/>
              <a:ahLst/>
              <a:cxnLst/>
              <a:rect l="l" t="t" r="r" b="b"/>
              <a:pathLst>
                <a:path w="332" h="613" extrusionOk="0">
                  <a:moveTo>
                    <a:pt x="50" y="0"/>
                  </a:moveTo>
                  <a:lnTo>
                    <a:pt x="50" y="0"/>
                  </a:lnTo>
                  <a:cubicBezTo>
                    <a:pt x="148" y="196"/>
                    <a:pt x="123" y="429"/>
                    <a:pt x="1" y="612"/>
                  </a:cubicBezTo>
                  <a:cubicBezTo>
                    <a:pt x="331" y="441"/>
                    <a:pt x="331" y="306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039;p41">
              <a:extLst>
                <a:ext uri="{FF2B5EF4-FFF2-40B4-BE49-F238E27FC236}">
                  <a16:creationId xmlns:a16="http://schemas.microsoft.com/office/drawing/2014/main" id="{3B323D69-88EB-177E-1518-49E606A8EEB4}"/>
                </a:ext>
              </a:extLst>
            </p:cNvPr>
            <p:cNvSpPr/>
            <p:nvPr/>
          </p:nvSpPr>
          <p:spPr>
            <a:xfrm>
              <a:off x="1622000" y="1190925"/>
              <a:ext cx="17450" cy="6700"/>
            </a:xfrm>
            <a:custGeom>
              <a:avLst/>
              <a:gdLst/>
              <a:ahLst/>
              <a:cxnLst/>
              <a:rect l="l" t="t" r="r" b="b"/>
              <a:pathLst>
                <a:path w="698" h="268" extrusionOk="0">
                  <a:moveTo>
                    <a:pt x="698" y="1"/>
                  </a:moveTo>
                  <a:lnTo>
                    <a:pt x="698" y="1"/>
                  </a:lnTo>
                  <a:cubicBezTo>
                    <a:pt x="507" y="86"/>
                    <a:pt x="317" y="179"/>
                    <a:pt x="102" y="179"/>
                  </a:cubicBezTo>
                  <a:cubicBezTo>
                    <a:pt x="69" y="179"/>
                    <a:pt x="35" y="177"/>
                    <a:pt x="0" y="172"/>
                  </a:cubicBezTo>
                  <a:lnTo>
                    <a:pt x="0" y="172"/>
                  </a:lnTo>
                  <a:cubicBezTo>
                    <a:pt x="87" y="236"/>
                    <a:pt x="182" y="268"/>
                    <a:pt x="276" y="268"/>
                  </a:cubicBezTo>
                  <a:cubicBezTo>
                    <a:pt x="434" y="268"/>
                    <a:pt x="590" y="178"/>
                    <a:pt x="6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040;p41">
              <a:extLst>
                <a:ext uri="{FF2B5EF4-FFF2-40B4-BE49-F238E27FC236}">
                  <a16:creationId xmlns:a16="http://schemas.microsoft.com/office/drawing/2014/main" id="{6FEB0592-1BA4-BA09-AB99-EBE6D8EDC78A}"/>
                </a:ext>
              </a:extLst>
            </p:cNvPr>
            <p:cNvSpPr/>
            <p:nvPr/>
          </p:nvSpPr>
          <p:spPr>
            <a:xfrm>
              <a:off x="1419725" y="894925"/>
              <a:ext cx="12825" cy="7125"/>
            </a:xfrm>
            <a:custGeom>
              <a:avLst/>
              <a:gdLst/>
              <a:ahLst/>
              <a:cxnLst/>
              <a:rect l="l" t="t" r="r" b="b"/>
              <a:pathLst>
                <a:path w="513" h="285" extrusionOk="0">
                  <a:moveTo>
                    <a:pt x="390" y="1"/>
                  </a:moveTo>
                  <a:cubicBezTo>
                    <a:pt x="267" y="50"/>
                    <a:pt x="83" y="25"/>
                    <a:pt x="22" y="209"/>
                  </a:cubicBezTo>
                  <a:cubicBezTo>
                    <a:pt x="0" y="242"/>
                    <a:pt x="47" y="284"/>
                    <a:pt x="83" y="284"/>
                  </a:cubicBezTo>
                  <a:cubicBezTo>
                    <a:pt x="88" y="284"/>
                    <a:pt x="92" y="284"/>
                    <a:pt x="96" y="283"/>
                  </a:cubicBezTo>
                  <a:cubicBezTo>
                    <a:pt x="230" y="234"/>
                    <a:pt x="402" y="209"/>
                    <a:pt x="488" y="62"/>
                  </a:cubicBezTo>
                  <a:cubicBezTo>
                    <a:pt x="512" y="38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041;p41">
              <a:extLst>
                <a:ext uri="{FF2B5EF4-FFF2-40B4-BE49-F238E27FC236}">
                  <a16:creationId xmlns:a16="http://schemas.microsoft.com/office/drawing/2014/main" id="{A2D25117-6C3B-B5CA-5AC7-F0B4EB7A47AB}"/>
                </a:ext>
              </a:extLst>
            </p:cNvPr>
            <p:cNvSpPr/>
            <p:nvPr/>
          </p:nvSpPr>
          <p:spPr>
            <a:xfrm>
              <a:off x="1460975" y="989175"/>
              <a:ext cx="17775" cy="5275"/>
            </a:xfrm>
            <a:custGeom>
              <a:avLst/>
              <a:gdLst/>
              <a:ahLst/>
              <a:cxnLst/>
              <a:rect l="l" t="t" r="r" b="b"/>
              <a:pathLst>
                <a:path w="711" h="211" extrusionOk="0">
                  <a:moveTo>
                    <a:pt x="395" y="0"/>
                  </a:moveTo>
                  <a:cubicBezTo>
                    <a:pt x="291" y="0"/>
                    <a:pt x="164" y="43"/>
                    <a:pt x="1" y="124"/>
                  </a:cubicBezTo>
                  <a:cubicBezTo>
                    <a:pt x="67" y="151"/>
                    <a:pt x="132" y="159"/>
                    <a:pt x="197" y="159"/>
                  </a:cubicBezTo>
                  <a:cubicBezTo>
                    <a:pt x="286" y="159"/>
                    <a:pt x="374" y="144"/>
                    <a:pt x="461" y="144"/>
                  </a:cubicBezTo>
                  <a:cubicBezTo>
                    <a:pt x="544" y="144"/>
                    <a:pt x="628" y="158"/>
                    <a:pt x="711" y="210"/>
                  </a:cubicBezTo>
                  <a:cubicBezTo>
                    <a:pt x="622" y="67"/>
                    <a:pt x="526" y="0"/>
                    <a:pt x="39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042;p41">
              <a:extLst>
                <a:ext uri="{FF2B5EF4-FFF2-40B4-BE49-F238E27FC236}">
                  <a16:creationId xmlns:a16="http://schemas.microsoft.com/office/drawing/2014/main" id="{C0AAA245-9B21-28A5-4C5E-3C891B4BE13C}"/>
                </a:ext>
              </a:extLst>
            </p:cNvPr>
            <p:cNvSpPr/>
            <p:nvPr/>
          </p:nvSpPr>
          <p:spPr>
            <a:xfrm>
              <a:off x="1412300" y="980525"/>
              <a:ext cx="14425" cy="5275"/>
            </a:xfrm>
            <a:custGeom>
              <a:avLst/>
              <a:gdLst/>
              <a:ahLst/>
              <a:cxnLst/>
              <a:rect l="l" t="t" r="r" b="b"/>
              <a:pathLst>
                <a:path w="577" h="211" extrusionOk="0">
                  <a:moveTo>
                    <a:pt x="352" y="0"/>
                  </a:moveTo>
                  <a:cubicBezTo>
                    <a:pt x="250" y="0"/>
                    <a:pt x="148" y="47"/>
                    <a:pt x="50" y="54"/>
                  </a:cubicBezTo>
                  <a:cubicBezTo>
                    <a:pt x="1" y="66"/>
                    <a:pt x="1" y="103"/>
                    <a:pt x="13" y="140"/>
                  </a:cubicBezTo>
                  <a:cubicBezTo>
                    <a:pt x="31" y="185"/>
                    <a:pt x="76" y="211"/>
                    <a:pt x="118" y="211"/>
                  </a:cubicBezTo>
                  <a:cubicBezTo>
                    <a:pt x="133" y="211"/>
                    <a:pt x="147" y="207"/>
                    <a:pt x="160" y="201"/>
                  </a:cubicBezTo>
                  <a:cubicBezTo>
                    <a:pt x="253" y="136"/>
                    <a:pt x="360" y="106"/>
                    <a:pt x="470" y="106"/>
                  </a:cubicBezTo>
                  <a:cubicBezTo>
                    <a:pt x="505" y="106"/>
                    <a:pt x="541" y="109"/>
                    <a:pt x="576" y="115"/>
                  </a:cubicBezTo>
                  <a:cubicBezTo>
                    <a:pt x="503" y="26"/>
                    <a:pt x="428" y="0"/>
                    <a:pt x="35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043;p41">
              <a:extLst>
                <a:ext uri="{FF2B5EF4-FFF2-40B4-BE49-F238E27FC236}">
                  <a16:creationId xmlns:a16="http://schemas.microsoft.com/office/drawing/2014/main" id="{8AD0B005-C56E-AC76-867B-C34777C1954A}"/>
                </a:ext>
              </a:extLst>
            </p:cNvPr>
            <p:cNvSpPr/>
            <p:nvPr/>
          </p:nvSpPr>
          <p:spPr>
            <a:xfrm>
              <a:off x="1635150" y="1044000"/>
              <a:ext cx="7975" cy="15325"/>
            </a:xfrm>
            <a:custGeom>
              <a:avLst/>
              <a:gdLst/>
              <a:ahLst/>
              <a:cxnLst/>
              <a:rect l="l" t="t" r="r" b="b"/>
              <a:pathLst>
                <a:path w="319" h="613" extrusionOk="0">
                  <a:moveTo>
                    <a:pt x="1" y="1"/>
                  </a:moveTo>
                  <a:lnTo>
                    <a:pt x="1" y="1"/>
                  </a:lnTo>
                  <a:cubicBezTo>
                    <a:pt x="160" y="209"/>
                    <a:pt x="123" y="417"/>
                    <a:pt x="74" y="613"/>
                  </a:cubicBezTo>
                  <a:cubicBezTo>
                    <a:pt x="319" y="368"/>
                    <a:pt x="294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044;p41">
              <a:extLst>
                <a:ext uri="{FF2B5EF4-FFF2-40B4-BE49-F238E27FC236}">
                  <a16:creationId xmlns:a16="http://schemas.microsoft.com/office/drawing/2014/main" id="{E352E707-7911-874F-481A-A022DEEDC827}"/>
                </a:ext>
              </a:extLst>
            </p:cNvPr>
            <p:cNvSpPr/>
            <p:nvPr/>
          </p:nvSpPr>
          <p:spPr>
            <a:xfrm>
              <a:off x="1371300" y="931050"/>
              <a:ext cx="10525" cy="6800"/>
            </a:xfrm>
            <a:custGeom>
              <a:avLst/>
              <a:gdLst/>
              <a:ahLst/>
              <a:cxnLst/>
              <a:rect l="l" t="t" r="r" b="b"/>
              <a:pathLst>
                <a:path w="421" h="272" extrusionOk="0">
                  <a:moveTo>
                    <a:pt x="77" y="0"/>
                  </a:moveTo>
                  <a:cubicBezTo>
                    <a:pt x="45" y="0"/>
                    <a:pt x="19" y="40"/>
                    <a:pt x="0" y="86"/>
                  </a:cubicBezTo>
                  <a:cubicBezTo>
                    <a:pt x="25" y="221"/>
                    <a:pt x="159" y="221"/>
                    <a:pt x="257" y="258"/>
                  </a:cubicBezTo>
                  <a:cubicBezTo>
                    <a:pt x="278" y="266"/>
                    <a:pt x="304" y="271"/>
                    <a:pt x="328" y="271"/>
                  </a:cubicBezTo>
                  <a:cubicBezTo>
                    <a:pt x="377" y="271"/>
                    <a:pt x="421" y="250"/>
                    <a:pt x="404" y="184"/>
                  </a:cubicBezTo>
                  <a:cubicBezTo>
                    <a:pt x="380" y="37"/>
                    <a:pt x="221" y="62"/>
                    <a:pt x="110" y="13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045;p41">
              <a:extLst>
                <a:ext uri="{FF2B5EF4-FFF2-40B4-BE49-F238E27FC236}">
                  <a16:creationId xmlns:a16="http://schemas.microsoft.com/office/drawing/2014/main" id="{3350689B-1F41-2CEF-03DF-95C53FED1FC8}"/>
                </a:ext>
              </a:extLst>
            </p:cNvPr>
            <p:cNvSpPr/>
            <p:nvPr/>
          </p:nvSpPr>
          <p:spPr>
            <a:xfrm>
              <a:off x="1363375" y="938575"/>
              <a:ext cx="9175" cy="6575"/>
            </a:xfrm>
            <a:custGeom>
              <a:avLst/>
              <a:gdLst/>
              <a:ahLst/>
              <a:cxnLst/>
              <a:rect l="l" t="t" r="r" b="b"/>
              <a:pathLst>
                <a:path w="367" h="263" extrusionOk="0">
                  <a:moveTo>
                    <a:pt x="155" y="0"/>
                  </a:moveTo>
                  <a:cubicBezTo>
                    <a:pt x="82" y="0"/>
                    <a:pt x="11" y="55"/>
                    <a:pt x="11" y="128"/>
                  </a:cubicBezTo>
                  <a:cubicBezTo>
                    <a:pt x="0" y="214"/>
                    <a:pt x="56" y="253"/>
                    <a:pt x="119" y="253"/>
                  </a:cubicBezTo>
                  <a:cubicBezTo>
                    <a:pt x="128" y="253"/>
                    <a:pt x="137" y="252"/>
                    <a:pt x="146" y="251"/>
                  </a:cubicBezTo>
                  <a:cubicBezTo>
                    <a:pt x="232" y="238"/>
                    <a:pt x="342" y="263"/>
                    <a:pt x="354" y="128"/>
                  </a:cubicBezTo>
                  <a:cubicBezTo>
                    <a:pt x="366" y="30"/>
                    <a:pt x="268" y="18"/>
                    <a:pt x="195" y="6"/>
                  </a:cubicBezTo>
                  <a:cubicBezTo>
                    <a:pt x="182" y="2"/>
                    <a:pt x="169" y="0"/>
                    <a:pt x="15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046;p41">
              <a:extLst>
                <a:ext uri="{FF2B5EF4-FFF2-40B4-BE49-F238E27FC236}">
                  <a16:creationId xmlns:a16="http://schemas.microsoft.com/office/drawing/2014/main" id="{D382696A-C653-71B5-D425-770847F8AFC3}"/>
                </a:ext>
              </a:extLst>
            </p:cNvPr>
            <p:cNvSpPr/>
            <p:nvPr/>
          </p:nvSpPr>
          <p:spPr>
            <a:xfrm>
              <a:off x="1931750" y="1158175"/>
              <a:ext cx="8000" cy="15950"/>
            </a:xfrm>
            <a:custGeom>
              <a:avLst/>
              <a:gdLst/>
              <a:ahLst/>
              <a:cxnLst/>
              <a:rect l="l" t="t" r="r" b="b"/>
              <a:pathLst>
                <a:path w="320" h="638" extrusionOk="0">
                  <a:moveTo>
                    <a:pt x="136" y="1"/>
                  </a:moveTo>
                  <a:cubicBezTo>
                    <a:pt x="185" y="184"/>
                    <a:pt x="1" y="282"/>
                    <a:pt x="50" y="441"/>
                  </a:cubicBezTo>
                  <a:cubicBezTo>
                    <a:pt x="74" y="527"/>
                    <a:pt x="148" y="601"/>
                    <a:pt x="246" y="637"/>
                  </a:cubicBezTo>
                  <a:cubicBezTo>
                    <a:pt x="319" y="515"/>
                    <a:pt x="136" y="429"/>
                    <a:pt x="197" y="331"/>
                  </a:cubicBezTo>
                  <a:cubicBezTo>
                    <a:pt x="270" y="233"/>
                    <a:pt x="270" y="123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047;p41">
              <a:extLst>
                <a:ext uri="{FF2B5EF4-FFF2-40B4-BE49-F238E27FC236}">
                  <a16:creationId xmlns:a16="http://schemas.microsoft.com/office/drawing/2014/main" id="{944403F7-1940-3193-EB85-2B18C46A3C1E}"/>
                </a:ext>
              </a:extLst>
            </p:cNvPr>
            <p:cNvSpPr/>
            <p:nvPr/>
          </p:nvSpPr>
          <p:spPr>
            <a:xfrm>
              <a:off x="1424850" y="1133700"/>
              <a:ext cx="5250" cy="13525"/>
            </a:xfrm>
            <a:custGeom>
              <a:avLst/>
              <a:gdLst/>
              <a:ahLst/>
              <a:cxnLst/>
              <a:rect l="l" t="t" r="r" b="b"/>
              <a:pathLst>
                <a:path w="210" h="541" extrusionOk="0">
                  <a:moveTo>
                    <a:pt x="148" y="0"/>
                  </a:moveTo>
                  <a:cubicBezTo>
                    <a:pt x="50" y="135"/>
                    <a:pt x="1" y="294"/>
                    <a:pt x="13" y="453"/>
                  </a:cubicBezTo>
                  <a:cubicBezTo>
                    <a:pt x="13" y="502"/>
                    <a:pt x="50" y="539"/>
                    <a:pt x="99" y="539"/>
                  </a:cubicBezTo>
                  <a:cubicBezTo>
                    <a:pt x="103" y="540"/>
                    <a:pt x="107" y="541"/>
                    <a:pt x="111" y="541"/>
                  </a:cubicBezTo>
                  <a:cubicBezTo>
                    <a:pt x="148" y="541"/>
                    <a:pt x="148" y="487"/>
                    <a:pt x="148" y="453"/>
                  </a:cubicBezTo>
                  <a:cubicBezTo>
                    <a:pt x="148" y="319"/>
                    <a:pt x="209" y="184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048;p41">
              <a:extLst>
                <a:ext uri="{FF2B5EF4-FFF2-40B4-BE49-F238E27FC236}">
                  <a16:creationId xmlns:a16="http://schemas.microsoft.com/office/drawing/2014/main" id="{C4C8D76A-8AA5-7E44-A749-20FF8E2BA0BC}"/>
                </a:ext>
              </a:extLst>
            </p:cNvPr>
            <p:cNvSpPr/>
            <p:nvPr/>
          </p:nvSpPr>
          <p:spPr>
            <a:xfrm>
              <a:off x="1944000" y="1196750"/>
              <a:ext cx="8000" cy="11450"/>
            </a:xfrm>
            <a:custGeom>
              <a:avLst/>
              <a:gdLst/>
              <a:ahLst/>
              <a:cxnLst/>
              <a:rect l="l" t="t" r="r" b="b"/>
              <a:pathLst>
                <a:path w="320" h="458" extrusionOk="0">
                  <a:moveTo>
                    <a:pt x="209" y="0"/>
                  </a:moveTo>
                  <a:cubicBezTo>
                    <a:pt x="99" y="123"/>
                    <a:pt x="197" y="307"/>
                    <a:pt x="37" y="356"/>
                  </a:cubicBezTo>
                  <a:cubicBezTo>
                    <a:pt x="1" y="368"/>
                    <a:pt x="37" y="417"/>
                    <a:pt x="62" y="441"/>
                  </a:cubicBezTo>
                  <a:cubicBezTo>
                    <a:pt x="82" y="451"/>
                    <a:pt x="105" y="457"/>
                    <a:pt x="126" y="457"/>
                  </a:cubicBezTo>
                  <a:cubicBezTo>
                    <a:pt x="157" y="457"/>
                    <a:pt x="187" y="445"/>
                    <a:pt x="209" y="417"/>
                  </a:cubicBezTo>
                  <a:cubicBezTo>
                    <a:pt x="319" y="294"/>
                    <a:pt x="307" y="160"/>
                    <a:pt x="2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049;p41">
              <a:extLst>
                <a:ext uri="{FF2B5EF4-FFF2-40B4-BE49-F238E27FC236}">
                  <a16:creationId xmlns:a16="http://schemas.microsoft.com/office/drawing/2014/main" id="{7A7E0771-DB4B-5BD2-1547-83D568CB94F2}"/>
                </a:ext>
              </a:extLst>
            </p:cNvPr>
            <p:cNvSpPr/>
            <p:nvPr/>
          </p:nvSpPr>
          <p:spPr>
            <a:xfrm>
              <a:off x="1381400" y="978200"/>
              <a:ext cx="9200" cy="14400"/>
            </a:xfrm>
            <a:custGeom>
              <a:avLst/>
              <a:gdLst/>
              <a:ahLst/>
              <a:cxnLst/>
              <a:rect l="l" t="t" r="r" b="b"/>
              <a:pathLst>
                <a:path w="368" h="576" extrusionOk="0">
                  <a:moveTo>
                    <a:pt x="147" y="0"/>
                  </a:moveTo>
                  <a:cubicBezTo>
                    <a:pt x="233" y="172"/>
                    <a:pt x="0" y="404"/>
                    <a:pt x="331" y="576"/>
                  </a:cubicBezTo>
                  <a:cubicBezTo>
                    <a:pt x="208" y="355"/>
                    <a:pt x="368" y="13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050;p41">
              <a:extLst>
                <a:ext uri="{FF2B5EF4-FFF2-40B4-BE49-F238E27FC236}">
                  <a16:creationId xmlns:a16="http://schemas.microsoft.com/office/drawing/2014/main" id="{7B290A0B-0163-532C-1E92-0EEF826E293E}"/>
                </a:ext>
              </a:extLst>
            </p:cNvPr>
            <p:cNvSpPr/>
            <p:nvPr/>
          </p:nvSpPr>
          <p:spPr>
            <a:xfrm>
              <a:off x="1947075" y="1167175"/>
              <a:ext cx="9800" cy="10625"/>
            </a:xfrm>
            <a:custGeom>
              <a:avLst/>
              <a:gdLst/>
              <a:ahLst/>
              <a:cxnLst/>
              <a:rect l="l" t="t" r="r" b="b"/>
              <a:pathLst>
                <a:path w="392" h="425" extrusionOk="0">
                  <a:moveTo>
                    <a:pt x="148" y="1"/>
                  </a:moveTo>
                  <a:cubicBezTo>
                    <a:pt x="131" y="1"/>
                    <a:pt x="115" y="6"/>
                    <a:pt x="98" y="20"/>
                  </a:cubicBezTo>
                  <a:cubicBezTo>
                    <a:pt x="0" y="106"/>
                    <a:pt x="135" y="143"/>
                    <a:pt x="172" y="179"/>
                  </a:cubicBezTo>
                  <a:cubicBezTo>
                    <a:pt x="221" y="228"/>
                    <a:pt x="257" y="290"/>
                    <a:pt x="245" y="339"/>
                  </a:cubicBezTo>
                  <a:cubicBezTo>
                    <a:pt x="233" y="388"/>
                    <a:pt x="221" y="424"/>
                    <a:pt x="282" y="424"/>
                  </a:cubicBezTo>
                  <a:cubicBezTo>
                    <a:pt x="355" y="424"/>
                    <a:pt x="367" y="388"/>
                    <a:pt x="380" y="339"/>
                  </a:cubicBezTo>
                  <a:cubicBezTo>
                    <a:pt x="392" y="253"/>
                    <a:pt x="355" y="167"/>
                    <a:pt x="294" y="106"/>
                  </a:cubicBezTo>
                  <a:cubicBezTo>
                    <a:pt x="256" y="68"/>
                    <a:pt x="203" y="1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051;p41">
              <a:extLst>
                <a:ext uri="{FF2B5EF4-FFF2-40B4-BE49-F238E27FC236}">
                  <a16:creationId xmlns:a16="http://schemas.microsoft.com/office/drawing/2014/main" id="{BD4FDB52-43A7-9CC5-896B-34B9B9A59751}"/>
                </a:ext>
              </a:extLst>
            </p:cNvPr>
            <p:cNvSpPr/>
            <p:nvPr/>
          </p:nvSpPr>
          <p:spPr>
            <a:xfrm>
              <a:off x="1591375" y="1017975"/>
              <a:ext cx="8300" cy="10750"/>
            </a:xfrm>
            <a:custGeom>
              <a:avLst/>
              <a:gdLst/>
              <a:ahLst/>
              <a:cxnLst/>
              <a:rect l="l" t="t" r="r" b="b"/>
              <a:pathLst>
                <a:path w="332" h="430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60"/>
                    <a:pt x="246" y="221"/>
                    <a:pt x="184" y="393"/>
                  </a:cubicBezTo>
                  <a:cubicBezTo>
                    <a:pt x="184" y="393"/>
                    <a:pt x="209" y="430"/>
                    <a:pt x="233" y="430"/>
                  </a:cubicBezTo>
                  <a:cubicBezTo>
                    <a:pt x="282" y="430"/>
                    <a:pt x="331" y="381"/>
                    <a:pt x="319" y="332"/>
                  </a:cubicBezTo>
                  <a:cubicBezTo>
                    <a:pt x="307" y="148"/>
                    <a:pt x="221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052;p41">
              <a:extLst>
                <a:ext uri="{FF2B5EF4-FFF2-40B4-BE49-F238E27FC236}">
                  <a16:creationId xmlns:a16="http://schemas.microsoft.com/office/drawing/2014/main" id="{50E9A517-7B15-20CB-7477-94FCA93B8854}"/>
                </a:ext>
              </a:extLst>
            </p:cNvPr>
            <p:cNvSpPr/>
            <p:nvPr/>
          </p:nvSpPr>
          <p:spPr>
            <a:xfrm>
              <a:off x="1539650" y="996225"/>
              <a:ext cx="6750" cy="7400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188" y="0"/>
                  </a:moveTo>
                  <a:cubicBezTo>
                    <a:pt x="183" y="0"/>
                    <a:pt x="177" y="1"/>
                    <a:pt x="172" y="2"/>
                  </a:cubicBezTo>
                  <a:cubicBezTo>
                    <a:pt x="98" y="2"/>
                    <a:pt x="98" y="136"/>
                    <a:pt x="0" y="136"/>
                  </a:cubicBezTo>
                  <a:cubicBezTo>
                    <a:pt x="25" y="247"/>
                    <a:pt x="74" y="296"/>
                    <a:pt x="147" y="296"/>
                  </a:cubicBezTo>
                  <a:cubicBezTo>
                    <a:pt x="233" y="296"/>
                    <a:pt x="270" y="222"/>
                    <a:pt x="270" y="149"/>
                  </a:cubicBezTo>
                  <a:cubicBezTo>
                    <a:pt x="270" y="80"/>
                    <a:pt x="259" y="0"/>
                    <a:pt x="1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053;p41">
              <a:extLst>
                <a:ext uri="{FF2B5EF4-FFF2-40B4-BE49-F238E27FC236}">
                  <a16:creationId xmlns:a16="http://schemas.microsoft.com/office/drawing/2014/main" id="{3F73518C-588A-9F97-48D0-203D037D6FF9}"/>
                </a:ext>
              </a:extLst>
            </p:cNvPr>
            <p:cNvSpPr/>
            <p:nvPr/>
          </p:nvSpPr>
          <p:spPr>
            <a:xfrm>
              <a:off x="1780550" y="1160625"/>
              <a:ext cx="8600" cy="8650"/>
            </a:xfrm>
            <a:custGeom>
              <a:avLst/>
              <a:gdLst/>
              <a:ahLst/>
              <a:cxnLst/>
              <a:rect l="l" t="t" r="r" b="b"/>
              <a:pathLst>
                <a:path w="344" h="346" extrusionOk="0">
                  <a:moveTo>
                    <a:pt x="218" y="1"/>
                  </a:moveTo>
                  <a:cubicBezTo>
                    <a:pt x="193" y="1"/>
                    <a:pt x="172" y="13"/>
                    <a:pt x="160" y="37"/>
                  </a:cubicBezTo>
                  <a:cubicBezTo>
                    <a:pt x="123" y="123"/>
                    <a:pt x="221" y="258"/>
                    <a:pt x="0" y="258"/>
                  </a:cubicBezTo>
                  <a:cubicBezTo>
                    <a:pt x="62" y="307"/>
                    <a:pt x="74" y="343"/>
                    <a:pt x="111" y="343"/>
                  </a:cubicBezTo>
                  <a:cubicBezTo>
                    <a:pt x="120" y="345"/>
                    <a:pt x="129" y="346"/>
                    <a:pt x="139" y="346"/>
                  </a:cubicBezTo>
                  <a:cubicBezTo>
                    <a:pt x="202" y="346"/>
                    <a:pt x="262" y="310"/>
                    <a:pt x="294" y="246"/>
                  </a:cubicBezTo>
                  <a:cubicBezTo>
                    <a:pt x="343" y="184"/>
                    <a:pt x="343" y="99"/>
                    <a:pt x="294" y="37"/>
                  </a:cubicBezTo>
                  <a:cubicBezTo>
                    <a:pt x="270" y="13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054;p41">
              <a:extLst>
                <a:ext uri="{FF2B5EF4-FFF2-40B4-BE49-F238E27FC236}">
                  <a16:creationId xmlns:a16="http://schemas.microsoft.com/office/drawing/2014/main" id="{9CB0ABDB-76BD-AD10-3E95-FFE9D9C3EF16}"/>
                </a:ext>
              </a:extLst>
            </p:cNvPr>
            <p:cNvSpPr/>
            <p:nvPr/>
          </p:nvSpPr>
          <p:spPr>
            <a:xfrm>
              <a:off x="1599025" y="1040525"/>
              <a:ext cx="5550" cy="9475"/>
            </a:xfrm>
            <a:custGeom>
              <a:avLst/>
              <a:gdLst/>
              <a:ahLst/>
              <a:cxnLst/>
              <a:rect l="l" t="t" r="r" b="b"/>
              <a:pathLst>
                <a:path w="222" h="379" extrusionOk="0">
                  <a:moveTo>
                    <a:pt x="45" y="1"/>
                  </a:moveTo>
                  <a:cubicBezTo>
                    <a:pt x="31" y="1"/>
                    <a:pt x="17" y="2"/>
                    <a:pt x="1" y="5"/>
                  </a:cubicBezTo>
                  <a:cubicBezTo>
                    <a:pt x="1" y="103"/>
                    <a:pt x="148" y="201"/>
                    <a:pt x="1" y="299"/>
                  </a:cubicBezTo>
                  <a:cubicBezTo>
                    <a:pt x="1" y="299"/>
                    <a:pt x="1" y="348"/>
                    <a:pt x="13" y="360"/>
                  </a:cubicBezTo>
                  <a:cubicBezTo>
                    <a:pt x="31" y="372"/>
                    <a:pt x="53" y="378"/>
                    <a:pt x="74" y="378"/>
                  </a:cubicBezTo>
                  <a:cubicBezTo>
                    <a:pt x="96" y="378"/>
                    <a:pt x="117" y="372"/>
                    <a:pt x="135" y="360"/>
                  </a:cubicBezTo>
                  <a:cubicBezTo>
                    <a:pt x="197" y="311"/>
                    <a:pt x="221" y="238"/>
                    <a:pt x="209" y="152"/>
                  </a:cubicBezTo>
                  <a:cubicBezTo>
                    <a:pt x="176" y="76"/>
                    <a:pt x="144" y="1"/>
                    <a:pt x="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055;p41">
              <a:extLst>
                <a:ext uri="{FF2B5EF4-FFF2-40B4-BE49-F238E27FC236}">
                  <a16:creationId xmlns:a16="http://schemas.microsoft.com/office/drawing/2014/main" id="{7D227FBD-25F3-33D4-14D9-61D4A1E2E61B}"/>
                </a:ext>
              </a:extLst>
            </p:cNvPr>
            <p:cNvSpPr/>
            <p:nvPr/>
          </p:nvSpPr>
          <p:spPr>
            <a:xfrm>
              <a:off x="1898100" y="1211450"/>
              <a:ext cx="9200" cy="11650"/>
            </a:xfrm>
            <a:custGeom>
              <a:avLst/>
              <a:gdLst/>
              <a:ahLst/>
              <a:cxnLst/>
              <a:rect l="l" t="t" r="r" b="b"/>
              <a:pathLst>
                <a:path w="368" h="466" extrusionOk="0">
                  <a:moveTo>
                    <a:pt x="257" y="0"/>
                  </a:moveTo>
                  <a:lnTo>
                    <a:pt x="257" y="0"/>
                  </a:lnTo>
                  <a:cubicBezTo>
                    <a:pt x="208" y="208"/>
                    <a:pt x="208" y="367"/>
                    <a:pt x="0" y="367"/>
                  </a:cubicBezTo>
                  <a:cubicBezTo>
                    <a:pt x="39" y="439"/>
                    <a:pt x="82" y="466"/>
                    <a:pt x="124" y="466"/>
                  </a:cubicBezTo>
                  <a:cubicBezTo>
                    <a:pt x="161" y="466"/>
                    <a:pt x="198" y="445"/>
                    <a:pt x="233" y="416"/>
                  </a:cubicBezTo>
                  <a:cubicBezTo>
                    <a:pt x="355" y="319"/>
                    <a:pt x="367" y="196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056;p41">
              <a:extLst>
                <a:ext uri="{FF2B5EF4-FFF2-40B4-BE49-F238E27FC236}">
                  <a16:creationId xmlns:a16="http://schemas.microsoft.com/office/drawing/2014/main" id="{CC9AF89C-1073-EC22-CCAD-5904B67930B5}"/>
                </a:ext>
              </a:extLst>
            </p:cNvPr>
            <p:cNvSpPr/>
            <p:nvPr/>
          </p:nvSpPr>
          <p:spPr>
            <a:xfrm>
              <a:off x="1558325" y="1124000"/>
              <a:ext cx="11350" cy="5575"/>
            </a:xfrm>
            <a:custGeom>
              <a:avLst/>
              <a:gdLst/>
              <a:ahLst/>
              <a:cxnLst/>
              <a:rect l="l" t="t" r="r" b="b"/>
              <a:pathLst>
                <a:path w="454" h="223" extrusionOk="0">
                  <a:moveTo>
                    <a:pt x="91" y="0"/>
                  </a:moveTo>
                  <a:cubicBezTo>
                    <a:pt x="69" y="0"/>
                    <a:pt x="50" y="15"/>
                    <a:pt x="37" y="58"/>
                  </a:cubicBezTo>
                  <a:cubicBezTo>
                    <a:pt x="0" y="156"/>
                    <a:pt x="123" y="168"/>
                    <a:pt x="184" y="192"/>
                  </a:cubicBezTo>
                  <a:cubicBezTo>
                    <a:pt x="217" y="213"/>
                    <a:pt x="252" y="222"/>
                    <a:pt x="286" y="222"/>
                  </a:cubicBezTo>
                  <a:cubicBezTo>
                    <a:pt x="355" y="222"/>
                    <a:pt x="421" y="184"/>
                    <a:pt x="453" y="119"/>
                  </a:cubicBezTo>
                  <a:cubicBezTo>
                    <a:pt x="355" y="94"/>
                    <a:pt x="282" y="70"/>
                    <a:pt x="221" y="58"/>
                  </a:cubicBezTo>
                  <a:cubicBezTo>
                    <a:pt x="181" y="50"/>
                    <a:pt x="131" y="0"/>
                    <a:pt x="9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057;p41">
              <a:extLst>
                <a:ext uri="{FF2B5EF4-FFF2-40B4-BE49-F238E27FC236}">
                  <a16:creationId xmlns:a16="http://schemas.microsoft.com/office/drawing/2014/main" id="{B34DC11D-60C2-C644-3045-8CB03F3115BF}"/>
                </a:ext>
              </a:extLst>
            </p:cNvPr>
            <p:cNvSpPr/>
            <p:nvPr/>
          </p:nvSpPr>
          <p:spPr>
            <a:xfrm>
              <a:off x="1905750" y="1148825"/>
              <a:ext cx="7975" cy="7750"/>
            </a:xfrm>
            <a:custGeom>
              <a:avLst/>
              <a:gdLst/>
              <a:ahLst/>
              <a:cxnLst/>
              <a:rect l="l" t="t" r="r" b="b"/>
              <a:pathLst>
                <a:path w="319" h="310" extrusionOk="0">
                  <a:moveTo>
                    <a:pt x="193" y="0"/>
                  </a:moveTo>
                  <a:cubicBezTo>
                    <a:pt x="147" y="0"/>
                    <a:pt x="147" y="67"/>
                    <a:pt x="147" y="105"/>
                  </a:cubicBezTo>
                  <a:cubicBezTo>
                    <a:pt x="135" y="203"/>
                    <a:pt x="12" y="154"/>
                    <a:pt x="0" y="252"/>
                  </a:cubicBezTo>
                  <a:cubicBezTo>
                    <a:pt x="48" y="292"/>
                    <a:pt x="90" y="309"/>
                    <a:pt x="128" y="309"/>
                  </a:cubicBezTo>
                  <a:cubicBezTo>
                    <a:pt x="195" y="309"/>
                    <a:pt x="247" y="253"/>
                    <a:pt x="294" y="167"/>
                  </a:cubicBezTo>
                  <a:cubicBezTo>
                    <a:pt x="319" y="118"/>
                    <a:pt x="294" y="44"/>
                    <a:pt x="245" y="20"/>
                  </a:cubicBezTo>
                  <a:cubicBezTo>
                    <a:pt x="223" y="6"/>
                    <a:pt x="206" y="0"/>
                    <a:pt x="1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058;p41">
              <a:extLst>
                <a:ext uri="{FF2B5EF4-FFF2-40B4-BE49-F238E27FC236}">
                  <a16:creationId xmlns:a16="http://schemas.microsoft.com/office/drawing/2014/main" id="{9C675034-9246-D664-5B6A-1F7BC37BA948}"/>
                </a:ext>
              </a:extLst>
            </p:cNvPr>
            <p:cNvSpPr/>
            <p:nvPr/>
          </p:nvSpPr>
          <p:spPr>
            <a:xfrm>
              <a:off x="1609750" y="1106750"/>
              <a:ext cx="6450" cy="8950"/>
            </a:xfrm>
            <a:custGeom>
              <a:avLst/>
              <a:gdLst/>
              <a:ahLst/>
              <a:cxnLst/>
              <a:rect l="l" t="t" r="r" b="b"/>
              <a:pathLst>
                <a:path w="258" h="358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123"/>
                    <a:pt x="159" y="123"/>
                    <a:pt x="98" y="221"/>
                  </a:cubicBezTo>
                  <a:cubicBezTo>
                    <a:pt x="61" y="282"/>
                    <a:pt x="37" y="344"/>
                    <a:pt x="110" y="356"/>
                  </a:cubicBezTo>
                  <a:cubicBezTo>
                    <a:pt x="118" y="357"/>
                    <a:pt x="125" y="357"/>
                    <a:pt x="132" y="357"/>
                  </a:cubicBezTo>
                  <a:cubicBezTo>
                    <a:pt x="204" y="357"/>
                    <a:pt x="245" y="300"/>
                    <a:pt x="245" y="233"/>
                  </a:cubicBezTo>
                  <a:cubicBezTo>
                    <a:pt x="257" y="62"/>
                    <a:pt x="172" y="13"/>
                    <a:pt x="1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059;p41">
              <a:extLst>
                <a:ext uri="{FF2B5EF4-FFF2-40B4-BE49-F238E27FC236}">
                  <a16:creationId xmlns:a16="http://schemas.microsoft.com/office/drawing/2014/main" id="{68345995-8788-CCFB-82EB-5196233CE09C}"/>
                </a:ext>
              </a:extLst>
            </p:cNvPr>
            <p:cNvSpPr/>
            <p:nvPr/>
          </p:nvSpPr>
          <p:spPr>
            <a:xfrm>
              <a:off x="1368550" y="894925"/>
              <a:ext cx="6750" cy="8125"/>
            </a:xfrm>
            <a:custGeom>
              <a:avLst/>
              <a:gdLst/>
              <a:ahLst/>
              <a:cxnLst/>
              <a:rect l="l" t="t" r="r" b="b"/>
              <a:pathLst>
                <a:path w="270" h="325" extrusionOk="0">
                  <a:moveTo>
                    <a:pt x="184" y="1"/>
                  </a:moveTo>
                  <a:cubicBezTo>
                    <a:pt x="61" y="13"/>
                    <a:pt x="37" y="123"/>
                    <a:pt x="0" y="221"/>
                  </a:cubicBezTo>
                  <a:cubicBezTo>
                    <a:pt x="11" y="264"/>
                    <a:pt x="21" y="324"/>
                    <a:pt x="63" y="324"/>
                  </a:cubicBezTo>
                  <a:cubicBezTo>
                    <a:pt x="70" y="324"/>
                    <a:pt x="77" y="323"/>
                    <a:pt x="86" y="319"/>
                  </a:cubicBezTo>
                  <a:cubicBezTo>
                    <a:pt x="171" y="295"/>
                    <a:pt x="245" y="209"/>
                    <a:pt x="257" y="111"/>
                  </a:cubicBezTo>
                  <a:cubicBezTo>
                    <a:pt x="269" y="62"/>
                    <a:pt x="245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060;p41">
              <a:extLst>
                <a:ext uri="{FF2B5EF4-FFF2-40B4-BE49-F238E27FC236}">
                  <a16:creationId xmlns:a16="http://schemas.microsoft.com/office/drawing/2014/main" id="{6825FF60-BBCD-BB8E-0F05-C478B2005721}"/>
                </a:ext>
              </a:extLst>
            </p:cNvPr>
            <p:cNvSpPr/>
            <p:nvPr/>
          </p:nvSpPr>
          <p:spPr>
            <a:xfrm>
              <a:off x="1961750" y="1196625"/>
              <a:ext cx="9225" cy="13300"/>
            </a:xfrm>
            <a:custGeom>
              <a:avLst/>
              <a:gdLst/>
              <a:ahLst/>
              <a:cxnLst/>
              <a:rect l="l" t="t" r="r" b="b"/>
              <a:pathLst>
                <a:path w="369" h="532" extrusionOk="0">
                  <a:moveTo>
                    <a:pt x="244" y="1"/>
                  </a:moveTo>
                  <a:cubicBezTo>
                    <a:pt x="240" y="1"/>
                    <a:pt x="237" y="2"/>
                    <a:pt x="233" y="5"/>
                  </a:cubicBezTo>
                  <a:cubicBezTo>
                    <a:pt x="160" y="67"/>
                    <a:pt x="209" y="152"/>
                    <a:pt x="246" y="226"/>
                  </a:cubicBezTo>
                  <a:cubicBezTo>
                    <a:pt x="246" y="385"/>
                    <a:pt x="13" y="373"/>
                    <a:pt x="1" y="532"/>
                  </a:cubicBezTo>
                  <a:cubicBezTo>
                    <a:pt x="319" y="471"/>
                    <a:pt x="368" y="397"/>
                    <a:pt x="307" y="116"/>
                  </a:cubicBezTo>
                  <a:cubicBezTo>
                    <a:pt x="296" y="63"/>
                    <a:pt x="267" y="1"/>
                    <a:pt x="2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061;p41">
              <a:extLst>
                <a:ext uri="{FF2B5EF4-FFF2-40B4-BE49-F238E27FC236}">
                  <a16:creationId xmlns:a16="http://schemas.microsoft.com/office/drawing/2014/main" id="{95A65797-95F0-50A2-0984-753F9538BDBE}"/>
                </a:ext>
              </a:extLst>
            </p:cNvPr>
            <p:cNvSpPr/>
            <p:nvPr/>
          </p:nvSpPr>
          <p:spPr>
            <a:xfrm>
              <a:off x="1573325" y="1197675"/>
              <a:ext cx="11050" cy="10725"/>
            </a:xfrm>
            <a:custGeom>
              <a:avLst/>
              <a:gdLst/>
              <a:ahLst/>
              <a:cxnLst/>
              <a:rect l="l" t="t" r="r" b="b"/>
              <a:pathLst>
                <a:path w="442" h="429" extrusionOk="0">
                  <a:moveTo>
                    <a:pt x="0" y="0"/>
                  </a:moveTo>
                  <a:cubicBezTo>
                    <a:pt x="172" y="98"/>
                    <a:pt x="331" y="245"/>
                    <a:pt x="429" y="429"/>
                  </a:cubicBezTo>
                  <a:cubicBezTo>
                    <a:pt x="441" y="110"/>
                    <a:pt x="331" y="12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062;p41">
              <a:extLst>
                <a:ext uri="{FF2B5EF4-FFF2-40B4-BE49-F238E27FC236}">
                  <a16:creationId xmlns:a16="http://schemas.microsoft.com/office/drawing/2014/main" id="{47618B5C-1346-9E55-3870-8AEE55389DEA}"/>
                </a:ext>
              </a:extLst>
            </p:cNvPr>
            <p:cNvSpPr/>
            <p:nvPr/>
          </p:nvSpPr>
          <p:spPr>
            <a:xfrm>
              <a:off x="1384750" y="951125"/>
              <a:ext cx="10450" cy="4200"/>
            </a:xfrm>
            <a:custGeom>
              <a:avLst/>
              <a:gdLst/>
              <a:ahLst/>
              <a:cxnLst/>
              <a:rect l="l" t="t" r="r" b="b"/>
              <a:pathLst>
                <a:path w="418" h="168" extrusionOk="0">
                  <a:moveTo>
                    <a:pt x="190" y="1"/>
                  </a:moveTo>
                  <a:cubicBezTo>
                    <a:pt x="137" y="1"/>
                    <a:pt x="85" y="14"/>
                    <a:pt x="38" y="43"/>
                  </a:cubicBezTo>
                  <a:cubicBezTo>
                    <a:pt x="13" y="55"/>
                    <a:pt x="1" y="92"/>
                    <a:pt x="1" y="128"/>
                  </a:cubicBezTo>
                  <a:cubicBezTo>
                    <a:pt x="59" y="155"/>
                    <a:pt x="122" y="167"/>
                    <a:pt x="184" y="167"/>
                  </a:cubicBezTo>
                  <a:cubicBezTo>
                    <a:pt x="266" y="167"/>
                    <a:pt x="348" y="145"/>
                    <a:pt x="417" y="104"/>
                  </a:cubicBezTo>
                  <a:cubicBezTo>
                    <a:pt x="357" y="36"/>
                    <a:pt x="273" y="1"/>
                    <a:pt x="1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063;p41">
              <a:extLst>
                <a:ext uri="{FF2B5EF4-FFF2-40B4-BE49-F238E27FC236}">
                  <a16:creationId xmlns:a16="http://schemas.microsoft.com/office/drawing/2014/main" id="{593B7719-DEC5-136B-192E-699125EC80A5}"/>
                </a:ext>
              </a:extLst>
            </p:cNvPr>
            <p:cNvSpPr/>
            <p:nvPr/>
          </p:nvSpPr>
          <p:spPr>
            <a:xfrm>
              <a:off x="1668825" y="1064400"/>
              <a:ext cx="7975" cy="8250"/>
            </a:xfrm>
            <a:custGeom>
              <a:avLst/>
              <a:gdLst/>
              <a:ahLst/>
              <a:cxnLst/>
              <a:rect l="l" t="t" r="r" b="b"/>
              <a:pathLst>
                <a:path w="319" h="330" extrusionOk="0">
                  <a:moveTo>
                    <a:pt x="112" y="1"/>
                  </a:moveTo>
                  <a:cubicBezTo>
                    <a:pt x="88" y="1"/>
                    <a:pt x="71" y="19"/>
                    <a:pt x="62" y="66"/>
                  </a:cubicBezTo>
                  <a:cubicBezTo>
                    <a:pt x="245" y="103"/>
                    <a:pt x="0" y="274"/>
                    <a:pt x="147" y="323"/>
                  </a:cubicBezTo>
                  <a:cubicBezTo>
                    <a:pt x="160" y="328"/>
                    <a:pt x="173" y="330"/>
                    <a:pt x="186" y="330"/>
                  </a:cubicBezTo>
                  <a:cubicBezTo>
                    <a:pt x="244" y="330"/>
                    <a:pt x="294" y="286"/>
                    <a:pt x="294" y="225"/>
                  </a:cubicBezTo>
                  <a:cubicBezTo>
                    <a:pt x="319" y="115"/>
                    <a:pt x="245" y="17"/>
                    <a:pt x="135" y="5"/>
                  </a:cubicBez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064;p41">
              <a:extLst>
                <a:ext uri="{FF2B5EF4-FFF2-40B4-BE49-F238E27FC236}">
                  <a16:creationId xmlns:a16="http://schemas.microsoft.com/office/drawing/2014/main" id="{B3A7A2A8-1231-4560-4AAD-478643737371}"/>
                </a:ext>
              </a:extLst>
            </p:cNvPr>
            <p:cNvSpPr/>
            <p:nvPr/>
          </p:nvSpPr>
          <p:spPr>
            <a:xfrm>
              <a:off x="1843900" y="1142875"/>
              <a:ext cx="6475" cy="11350"/>
            </a:xfrm>
            <a:custGeom>
              <a:avLst/>
              <a:gdLst/>
              <a:ahLst/>
              <a:cxnLst/>
              <a:rect l="l" t="t" r="r" b="b"/>
              <a:pathLst>
                <a:path w="259" h="454" extrusionOk="0">
                  <a:moveTo>
                    <a:pt x="38" y="1"/>
                  </a:moveTo>
                  <a:cubicBezTo>
                    <a:pt x="1" y="172"/>
                    <a:pt x="221" y="282"/>
                    <a:pt x="38" y="454"/>
                  </a:cubicBezTo>
                  <a:cubicBezTo>
                    <a:pt x="185" y="454"/>
                    <a:pt x="258" y="392"/>
                    <a:pt x="258" y="307"/>
                  </a:cubicBezTo>
                  <a:cubicBezTo>
                    <a:pt x="258" y="172"/>
                    <a:pt x="160" y="86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065;p41">
              <a:extLst>
                <a:ext uri="{FF2B5EF4-FFF2-40B4-BE49-F238E27FC236}">
                  <a16:creationId xmlns:a16="http://schemas.microsoft.com/office/drawing/2014/main" id="{E690C9AF-E79D-695E-27FD-4953C8792B97}"/>
                </a:ext>
              </a:extLst>
            </p:cNvPr>
            <p:cNvSpPr/>
            <p:nvPr/>
          </p:nvSpPr>
          <p:spPr>
            <a:xfrm>
              <a:off x="1524025" y="970550"/>
              <a:ext cx="6475" cy="8325"/>
            </a:xfrm>
            <a:custGeom>
              <a:avLst/>
              <a:gdLst/>
              <a:ahLst/>
              <a:cxnLst/>
              <a:rect l="l" t="t" r="r" b="b"/>
              <a:pathLst>
                <a:path w="259" h="333" extrusionOk="0">
                  <a:moveTo>
                    <a:pt x="148" y="0"/>
                  </a:moveTo>
                  <a:lnTo>
                    <a:pt x="1" y="282"/>
                  </a:lnTo>
                  <a:cubicBezTo>
                    <a:pt x="1" y="306"/>
                    <a:pt x="38" y="331"/>
                    <a:pt x="87" y="331"/>
                  </a:cubicBezTo>
                  <a:cubicBezTo>
                    <a:pt x="93" y="332"/>
                    <a:pt x="99" y="332"/>
                    <a:pt x="106" y="332"/>
                  </a:cubicBezTo>
                  <a:cubicBezTo>
                    <a:pt x="185" y="332"/>
                    <a:pt x="258" y="263"/>
                    <a:pt x="258" y="184"/>
                  </a:cubicBezTo>
                  <a:cubicBezTo>
                    <a:pt x="258" y="98"/>
                    <a:pt x="221" y="37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066;p41">
              <a:extLst>
                <a:ext uri="{FF2B5EF4-FFF2-40B4-BE49-F238E27FC236}">
                  <a16:creationId xmlns:a16="http://schemas.microsoft.com/office/drawing/2014/main" id="{5F03B5F8-4C51-0CF4-522F-E1DCE166B71E}"/>
                </a:ext>
              </a:extLst>
            </p:cNvPr>
            <p:cNvSpPr/>
            <p:nvPr/>
          </p:nvSpPr>
          <p:spPr>
            <a:xfrm>
              <a:off x="1666075" y="11386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9" y="0"/>
                  </a:moveTo>
                  <a:cubicBezTo>
                    <a:pt x="98" y="0"/>
                    <a:pt x="0" y="86"/>
                    <a:pt x="0" y="184"/>
                  </a:cubicBezTo>
                  <a:cubicBezTo>
                    <a:pt x="0" y="269"/>
                    <a:pt x="74" y="269"/>
                    <a:pt x="123" y="269"/>
                  </a:cubicBezTo>
                  <a:cubicBezTo>
                    <a:pt x="208" y="269"/>
                    <a:pt x="270" y="220"/>
                    <a:pt x="270" y="123"/>
                  </a:cubicBezTo>
                  <a:cubicBezTo>
                    <a:pt x="270" y="61"/>
                    <a:pt x="221" y="12"/>
                    <a:pt x="15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067;p41">
              <a:extLst>
                <a:ext uri="{FF2B5EF4-FFF2-40B4-BE49-F238E27FC236}">
                  <a16:creationId xmlns:a16="http://schemas.microsoft.com/office/drawing/2014/main" id="{A2E9CC6E-781B-F910-C2FF-8DA9FB834180}"/>
                </a:ext>
              </a:extLst>
            </p:cNvPr>
            <p:cNvSpPr/>
            <p:nvPr/>
          </p:nvSpPr>
          <p:spPr>
            <a:xfrm>
              <a:off x="1548525" y="1039075"/>
              <a:ext cx="7975" cy="8675"/>
            </a:xfrm>
            <a:custGeom>
              <a:avLst/>
              <a:gdLst/>
              <a:ahLst/>
              <a:cxnLst/>
              <a:rect l="l" t="t" r="r" b="b"/>
              <a:pathLst>
                <a:path w="319" h="347" extrusionOk="0">
                  <a:moveTo>
                    <a:pt x="213" y="0"/>
                  </a:moveTo>
                  <a:cubicBezTo>
                    <a:pt x="141" y="0"/>
                    <a:pt x="173" y="68"/>
                    <a:pt x="184" y="124"/>
                  </a:cubicBezTo>
                  <a:cubicBezTo>
                    <a:pt x="209" y="271"/>
                    <a:pt x="49" y="198"/>
                    <a:pt x="0" y="308"/>
                  </a:cubicBezTo>
                  <a:cubicBezTo>
                    <a:pt x="59" y="334"/>
                    <a:pt x="108" y="346"/>
                    <a:pt x="148" y="346"/>
                  </a:cubicBezTo>
                  <a:cubicBezTo>
                    <a:pt x="242" y="346"/>
                    <a:pt x="289" y="277"/>
                    <a:pt x="307" y="149"/>
                  </a:cubicBezTo>
                  <a:cubicBezTo>
                    <a:pt x="319" y="88"/>
                    <a:pt x="294" y="2"/>
                    <a:pt x="233" y="2"/>
                  </a:cubicBezTo>
                  <a:cubicBezTo>
                    <a:pt x="226" y="1"/>
                    <a:pt x="219" y="0"/>
                    <a:pt x="2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068;p41">
              <a:extLst>
                <a:ext uri="{FF2B5EF4-FFF2-40B4-BE49-F238E27FC236}">
                  <a16:creationId xmlns:a16="http://schemas.microsoft.com/office/drawing/2014/main" id="{4D90D523-6BF5-9B99-554E-C1B72B2A288A}"/>
                </a:ext>
              </a:extLst>
            </p:cNvPr>
            <p:cNvSpPr/>
            <p:nvPr/>
          </p:nvSpPr>
          <p:spPr>
            <a:xfrm>
              <a:off x="1546375" y="1019500"/>
              <a:ext cx="10400" cy="5475"/>
            </a:xfrm>
            <a:custGeom>
              <a:avLst/>
              <a:gdLst/>
              <a:ahLst/>
              <a:cxnLst/>
              <a:rect l="l" t="t" r="r" b="b"/>
              <a:pathLst>
                <a:path w="416" h="219" extrusionOk="0">
                  <a:moveTo>
                    <a:pt x="279" y="0"/>
                  </a:moveTo>
                  <a:cubicBezTo>
                    <a:pt x="272" y="0"/>
                    <a:pt x="265" y="1"/>
                    <a:pt x="258" y="1"/>
                  </a:cubicBezTo>
                  <a:cubicBezTo>
                    <a:pt x="209" y="1"/>
                    <a:pt x="111" y="62"/>
                    <a:pt x="1" y="75"/>
                  </a:cubicBezTo>
                  <a:cubicBezTo>
                    <a:pt x="68" y="167"/>
                    <a:pt x="135" y="219"/>
                    <a:pt x="206" y="219"/>
                  </a:cubicBezTo>
                  <a:cubicBezTo>
                    <a:pt x="239" y="219"/>
                    <a:pt x="272" y="208"/>
                    <a:pt x="307" y="185"/>
                  </a:cubicBezTo>
                  <a:cubicBezTo>
                    <a:pt x="400" y="115"/>
                    <a:pt x="416" y="0"/>
                    <a:pt x="27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069;p41">
              <a:extLst>
                <a:ext uri="{FF2B5EF4-FFF2-40B4-BE49-F238E27FC236}">
                  <a16:creationId xmlns:a16="http://schemas.microsoft.com/office/drawing/2014/main" id="{29176116-0EC9-1129-7CAA-21D67238BAAF}"/>
                </a:ext>
              </a:extLst>
            </p:cNvPr>
            <p:cNvSpPr/>
            <p:nvPr/>
          </p:nvSpPr>
          <p:spPr>
            <a:xfrm>
              <a:off x="1964525" y="1145825"/>
              <a:ext cx="6125" cy="8900"/>
            </a:xfrm>
            <a:custGeom>
              <a:avLst/>
              <a:gdLst/>
              <a:ahLst/>
              <a:cxnLst/>
              <a:rect l="l" t="t" r="r" b="b"/>
              <a:pathLst>
                <a:path w="245" h="356" extrusionOk="0">
                  <a:moveTo>
                    <a:pt x="50" y="1"/>
                  </a:moveTo>
                  <a:cubicBezTo>
                    <a:pt x="23" y="1"/>
                    <a:pt x="0" y="21"/>
                    <a:pt x="0" y="78"/>
                  </a:cubicBezTo>
                  <a:cubicBezTo>
                    <a:pt x="122" y="127"/>
                    <a:pt x="49" y="287"/>
                    <a:pt x="135" y="348"/>
                  </a:cubicBezTo>
                  <a:cubicBezTo>
                    <a:pt x="143" y="353"/>
                    <a:pt x="151" y="355"/>
                    <a:pt x="159" y="355"/>
                  </a:cubicBezTo>
                  <a:cubicBezTo>
                    <a:pt x="205" y="355"/>
                    <a:pt x="231" y="268"/>
                    <a:pt x="220" y="225"/>
                  </a:cubicBezTo>
                  <a:cubicBezTo>
                    <a:pt x="245" y="127"/>
                    <a:pt x="171" y="17"/>
                    <a:pt x="74" y="5"/>
                  </a:cubicBezTo>
                  <a:cubicBezTo>
                    <a:pt x="66" y="2"/>
                    <a:pt x="58" y="1"/>
                    <a:pt x="5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070;p41">
              <a:extLst>
                <a:ext uri="{FF2B5EF4-FFF2-40B4-BE49-F238E27FC236}">
                  <a16:creationId xmlns:a16="http://schemas.microsoft.com/office/drawing/2014/main" id="{853C9F98-EB72-F862-C383-5F99728626D8}"/>
                </a:ext>
              </a:extLst>
            </p:cNvPr>
            <p:cNvSpPr/>
            <p:nvPr/>
          </p:nvSpPr>
          <p:spPr>
            <a:xfrm>
              <a:off x="1767375" y="1112575"/>
              <a:ext cx="6775" cy="9825"/>
            </a:xfrm>
            <a:custGeom>
              <a:avLst/>
              <a:gdLst/>
              <a:ahLst/>
              <a:cxnLst/>
              <a:rect l="l" t="t" r="r" b="b"/>
              <a:pathLst>
                <a:path w="271" h="393" extrusionOk="0">
                  <a:moveTo>
                    <a:pt x="1" y="0"/>
                  </a:moveTo>
                  <a:cubicBezTo>
                    <a:pt x="13" y="135"/>
                    <a:pt x="185" y="184"/>
                    <a:pt x="99" y="331"/>
                  </a:cubicBezTo>
                  <a:cubicBezTo>
                    <a:pt x="74" y="368"/>
                    <a:pt x="123" y="392"/>
                    <a:pt x="148" y="392"/>
                  </a:cubicBezTo>
                  <a:cubicBezTo>
                    <a:pt x="209" y="392"/>
                    <a:pt x="258" y="343"/>
                    <a:pt x="258" y="294"/>
                  </a:cubicBezTo>
                  <a:cubicBezTo>
                    <a:pt x="270" y="135"/>
                    <a:pt x="160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071;p41">
              <a:extLst>
                <a:ext uri="{FF2B5EF4-FFF2-40B4-BE49-F238E27FC236}">
                  <a16:creationId xmlns:a16="http://schemas.microsoft.com/office/drawing/2014/main" id="{DA405DB4-208A-D2A4-D259-AF1CAA1006BE}"/>
                </a:ext>
              </a:extLst>
            </p:cNvPr>
            <p:cNvSpPr/>
            <p:nvPr/>
          </p:nvSpPr>
          <p:spPr>
            <a:xfrm>
              <a:off x="1408950" y="906225"/>
              <a:ext cx="6150" cy="6950"/>
            </a:xfrm>
            <a:custGeom>
              <a:avLst/>
              <a:gdLst/>
              <a:ahLst/>
              <a:cxnLst/>
              <a:rect l="l" t="t" r="r" b="b"/>
              <a:pathLst>
                <a:path w="246" h="278" extrusionOk="0">
                  <a:moveTo>
                    <a:pt x="137" y="0"/>
                  </a:moveTo>
                  <a:cubicBezTo>
                    <a:pt x="62" y="0"/>
                    <a:pt x="0" y="57"/>
                    <a:pt x="0" y="124"/>
                  </a:cubicBezTo>
                  <a:cubicBezTo>
                    <a:pt x="0" y="198"/>
                    <a:pt x="49" y="259"/>
                    <a:pt x="123" y="271"/>
                  </a:cubicBezTo>
                  <a:cubicBezTo>
                    <a:pt x="138" y="276"/>
                    <a:pt x="151" y="278"/>
                    <a:pt x="162" y="278"/>
                  </a:cubicBezTo>
                  <a:cubicBezTo>
                    <a:pt x="213" y="278"/>
                    <a:pt x="223" y="234"/>
                    <a:pt x="233" y="173"/>
                  </a:cubicBezTo>
                  <a:cubicBezTo>
                    <a:pt x="245" y="100"/>
                    <a:pt x="245" y="14"/>
                    <a:pt x="159" y="2"/>
                  </a:cubicBezTo>
                  <a:cubicBezTo>
                    <a:pt x="152" y="1"/>
                    <a:pt x="145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072;p41">
              <a:extLst>
                <a:ext uri="{FF2B5EF4-FFF2-40B4-BE49-F238E27FC236}">
                  <a16:creationId xmlns:a16="http://schemas.microsoft.com/office/drawing/2014/main" id="{4518D6BC-4FD6-9E2B-1559-F43B55691B6A}"/>
                </a:ext>
              </a:extLst>
            </p:cNvPr>
            <p:cNvSpPr/>
            <p:nvPr/>
          </p:nvSpPr>
          <p:spPr>
            <a:xfrm>
              <a:off x="1658100" y="1045850"/>
              <a:ext cx="6150" cy="8975"/>
            </a:xfrm>
            <a:custGeom>
              <a:avLst/>
              <a:gdLst/>
              <a:ahLst/>
              <a:cxnLst/>
              <a:rect l="l" t="t" r="r" b="b"/>
              <a:pathLst>
                <a:path w="246" h="359" extrusionOk="0">
                  <a:moveTo>
                    <a:pt x="87" y="0"/>
                  </a:moveTo>
                  <a:lnTo>
                    <a:pt x="25" y="61"/>
                  </a:lnTo>
                  <a:cubicBezTo>
                    <a:pt x="148" y="135"/>
                    <a:pt x="1" y="306"/>
                    <a:pt x="111" y="355"/>
                  </a:cubicBezTo>
                  <a:cubicBezTo>
                    <a:pt x="119" y="358"/>
                    <a:pt x="127" y="359"/>
                    <a:pt x="135" y="359"/>
                  </a:cubicBezTo>
                  <a:cubicBezTo>
                    <a:pt x="206" y="359"/>
                    <a:pt x="246" y="262"/>
                    <a:pt x="246" y="196"/>
                  </a:cubicBezTo>
                  <a:cubicBezTo>
                    <a:pt x="246" y="110"/>
                    <a:pt x="184" y="25"/>
                    <a:pt x="8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073;p41">
              <a:extLst>
                <a:ext uri="{FF2B5EF4-FFF2-40B4-BE49-F238E27FC236}">
                  <a16:creationId xmlns:a16="http://schemas.microsoft.com/office/drawing/2014/main" id="{D6453C0F-C41D-88DA-D0E0-C602B33315B8}"/>
                </a:ext>
              </a:extLst>
            </p:cNvPr>
            <p:cNvSpPr/>
            <p:nvPr/>
          </p:nvSpPr>
          <p:spPr>
            <a:xfrm>
              <a:off x="1414750" y="968250"/>
              <a:ext cx="9225" cy="5075"/>
            </a:xfrm>
            <a:custGeom>
              <a:avLst/>
              <a:gdLst/>
              <a:ahLst/>
              <a:cxnLst/>
              <a:rect l="l" t="t" r="r" b="b"/>
              <a:pathLst>
                <a:path w="369" h="203" extrusionOk="0">
                  <a:moveTo>
                    <a:pt x="88" y="0"/>
                  </a:moveTo>
                  <a:cubicBezTo>
                    <a:pt x="50" y="0"/>
                    <a:pt x="19" y="13"/>
                    <a:pt x="13" y="68"/>
                  </a:cubicBezTo>
                  <a:cubicBezTo>
                    <a:pt x="1" y="166"/>
                    <a:pt x="111" y="166"/>
                    <a:pt x="197" y="178"/>
                  </a:cubicBezTo>
                  <a:cubicBezTo>
                    <a:pt x="258" y="166"/>
                    <a:pt x="368" y="202"/>
                    <a:pt x="368" y="92"/>
                  </a:cubicBezTo>
                  <a:cubicBezTo>
                    <a:pt x="368" y="14"/>
                    <a:pt x="305" y="6"/>
                    <a:pt x="249" y="6"/>
                  </a:cubicBezTo>
                  <a:cubicBezTo>
                    <a:pt x="235" y="6"/>
                    <a:pt x="221" y="6"/>
                    <a:pt x="209" y="6"/>
                  </a:cubicBezTo>
                  <a:cubicBezTo>
                    <a:pt x="202" y="8"/>
                    <a:pt x="194" y="8"/>
                    <a:pt x="186" y="8"/>
                  </a:cubicBezTo>
                  <a:cubicBezTo>
                    <a:pt x="154" y="8"/>
                    <a:pt x="119" y="0"/>
                    <a:pt x="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074;p41">
              <a:extLst>
                <a:ext uri="{FF2B5EF4-FFF2-40B4-BE49-F238E27FC236}">
                  <a16:creationId xmlns:a16="http://schemas.microsoft.com/office/drawing/2014/main" id="{293A61C3-6FF8-3C35-E667-44D018E6416C}"/>
                </a:ext>
              </a:extLst>
            </p:cNvPr>
            <p:cNvSpPr/>
            <p:nvPr/>
          </p:nvSpPr>
          <p:spPr>
            <a:xfrm>
              <a:off x="1607000" y="1013025"/>
              <a:ext cx="7350" cy="9100"/>
            </a:xfrm>
            <a:custGeom>
              <a:avLst/>
              <a:gdLst/>
              <a:ahLst/>
              <a:cxnLst/>
              <a:rect l="l" t="t" r="r" b="b"/>
              <a:pathLst>
                <a:path w="294" h="364" extrusionOk="0">
                  <a:moveTo>
                    <a:pt x="59" y="1"/>
                  </a:moveTo>
                  <a:cubicBezTo>
                    <a:pt x="28" y="1"/>
                    <a:pt x="0" y="34"/>
                    <a:pt x="0" y="77"/>
                  </a:cubicBezTo>
                  <a:cubicBezTo>
                    <a:pt x="110" y="126"/>
                    <a:pt x="123" y="248"/>
                    <a:pt x="171" y="346"/>
                  </a:cubicBezTo>
                  <a:cubicBezTo>
                    <a:pt x="178" y="359"/>
                    <a:pt x="188" y="364"/>
                    <a:pt x="200" y="364"/>
                  </a:cubicBezTo>
                  <a:cubicBezTo>
                    <a:pt x="235" y="364"/>
                    <a:pt x="282" y="321"/>
                    <a:pt x="282" y="285"/>
                  </a:cubicBezTo>
                  <a:cubicBezTo>
                    <a:pt x="294" y="150"/>
                    <a:pt x="196" y="28"/>
                    <a:pt x="74" y="3"/>
                  </a:cubicBezTo>
                  <a:cubicBezTo>
                    <a:pt x="69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075;p41">
              <a:extLst>
                <a:ext uri="{FF2B5EF4-FFF2-40B4-BE49-F238E27FC236}">
                  <a16:creationId xmlns:a16="http://schemas.microsoft.com/office/drawing/2014/main" id="{1E38375F-986A-5A4A-9B1E-801FC8BF1E20}"/>
                </a:ext>
              </a:extLst>
            </p:cNvPr>
            <p:cNvSpPr/>
            <p:nvPr/>
          </p:nvSpPr>
          <p:spPr>
            <a:xfrm>
              <a:off x="1756375" y="1154200"/>
              <a:ext cx="7975" cy="7375"/>
            </a:xfrm>
            <a:custGeom>
              <a:avLst/>
              <a:gdLst/>
              <a:ahLst/>
              <a:cxnLst/>
              <a:rect l="l" t="t" r="r" b="b"/>
              <a:pathLst>
                <a:path w="319" h="295" extrusionOk="0">
                  <a:moveTo>
                    <a:pt x="257" y="1"/>
                  </a:moveTo>
                  <a:cubicBezTo>
                    <a:pt x="184" y="13"/>
                    <a:pt x="172" y="74"/>
                    <a:pt x="172" y="111"/>
                  </a:cubicBezTo>
                  <a:cubicBezTo>
                    <a:pt x="159" y="196"/>
                    <a:pt x="0" y="147"/>
                    <a:pt x="61" y="258"/>
                  </a:cubicBezTo>
                  <a:cubicBezTo>
                    <a:pt x="86" y="282"/>
                    <a:pt x="110" y="294"/>
                    <a:pt x="147" y="294"/>
                  </a:cubicBezTo>
                  <a:cubicBezTo>
                    <a:pt x="245" y="270"/>
                    <a:pt x="306" y="196"/>
                    <a:pt x="318" y="98"/>
                  </a:cubicBezTo>
                  <a:cubicBezTo>
                    <a:pt x="318" y="50"/>
                    <a:pt x="294" y="13"/>
                    <a:pt x="25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076;p41">
              <a:extLst>
                <a:ext uri="{FF2B5EF4-FFF2-40B4-BE49-F238E27FC236}">
                  <a16:creationId xmlns:a16="http://schemas.microsoft.com/office/drawing/2014/main" id="{1AAF1DBC-43AA-866C-788D-96C2DE37DA80}"/>
                </a:ext>
              </a:extLst>
            </p:cNvPr>
            <p:cNvSpPr/>
            <p:nvPr/>
          </p:nvSpPr>
          <p:spPr>
            <a:xfrm>
              <a:off x="1780550" y="1139775"/>
              <a:ext cx="6750" cy="7750"/>
            </a:xfrm>
            <a:custGeom>
              <a:avLst/>
              <a:gdLst/>
              <a:ahLst/>
              <a:cxnLst/>
              <a:rect l="l" t="t" r="r" b="b"/>
              <a:pathLst>
                <a:path w="270" h="310" extrusionOk="0">
                  <a:moveTo>
                    <a:pt x="153" y="1"/>
                  </a:moveTo>
                  <a:cubicBezTo>
                    <a:pt x="147" y="1"/>
                    <a:pt x="141" y="1"/>
                    <a:pt x="135" y="2"/>
                  </a:cubicBezTo>
                  <a:cubicBezTo>
                    <a:pt x="0" y="27"/>
                    <a:pt x="123" y="100"/>
                    <a:pt x="111" y="161"/>
                  </a:cubicBezTo>
                  <a:cubicBezTo>
                    <a:pt x="147" y="198"/>
                    <a:pt x="25" y="296"/>
                    <a:pt x="147" y="308"/>
                  </a:cubicBezTo>
                  <a:cubicBezTo>
                    <a:pt x="154" y="309"/>
                    <a:pt x="160" y="310"/>
                    <a:pt x="166" y="310"/>
                  </a:cubicBezTo>
                  <a:cubicBezTo>
                    <a:pt x="238" y="310"/>
                    <a:pt x="270" y="241"/>
                    <a:pt x="270" y="161"/>
                  </a:cubicBezTo>
                  <a:cubicBezTo>
                    <a:pt x="270" y="70"/>
                    <a:pt x="228" y="1"/>
                    <a:pt x="1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077;p41">
              <a:extLst>
                <a:ext uri="{FF2B5EF4-FFF2-40B4-BE49-F238E27FC236}">
                  <a16:creationId xmlns:a16="http://schemas.microsoft.com/office/drawing/2014/main" id="{D5A07396-849C-3808-9C6F-39EFF515DD09}"/>
                </a:ext>
              </a:extLst>
            </p:cNvPr>
            <p:cNvSpPr/>
            <p:nvPr/>
          </p:nvSpPr>
          <p:spPr>
            <a:xfrm>
              <a:off x="1919825" y="1251725"/>
              <a:ext cx="10725" cy="3275"/>
            </a:xfrm>
            <a:custGeom>
              <a:avLst/>
              <a:gdLst/>
              <a:ahLst/>
              <a:cxnLst/>
              <a:rect l="l" t="t" r="r" b="b"/>
              <a:pathLst>
                <a:path w="429" h="131" extrusionOk="0">
                  <a:moveTo>
                    <a:pt x="200" y="1"/>
                  </a:moveTo>
                  <a:cubicBezTo>
                    <a:pt x="154" y="1"/>
                    <a:pt x="95" y="12"/>
                    <a:pt x="0" y="30"/>
                  </a:cubicBezTo>
                  <a:cubicBezTo>
                    <a:pt x="114" y="102"/>
                    <a:pt x="236" y="131"/>
                    <a:pt x="359" y="131"/>
                  </a:cubicBezTo>
                  <a:cubicBezTo>
                    <a:pt x="382" y="131"/>
                    <a:pt x="406" y="130"/>
                    <a:pt x="429" y="128"/>
                  </a:cubicBezTo>
                  <a:cubicBezTo>
                    <a:pt x="320" y="35"/>
                    <a:pt x="281" y="1"/>
                    <a:pt x="20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078;p41">
              <a:extLst>
                <a:ext uri="{FF2B5EF4-FFF2-40B4-BE49-F238E27FC236}">
                  <a16:creationId xmlns:a16="http://schemas.microsoft.com/office/drawing/2014/main" id="{49E4B20C-CDD6-A556-C5D7-0BAD6EE94413}"/>
                </a:ext>
              </a:extLst>
            </p:cNvPr>
            <p:cNvSpPr/>
            <p:nvPr/>
          </p:nvSpPr>
          <p:spPr>
            <a:xfrm>
              <a:off x="1552200" y="1111450"/>
              <a:ext cx="8275" cy="6850"/>
            </a:xfrm>
            <a:custGeom>
              <a:avLst/>
              <a:gdLst/>
              <a:ahLst/>
              <a:cxnLst/>
              <a:rect l="l" t="t" r="r" b="b"/>
              <a:pathLst>
                <a:path w="331" h="274" extrusionOk="0">
                  <a:moveTo>
                    <a:pt x="235" y="1"/>
                  </a:moveTo>
                  <a:cubicBezTo>
                    <a:pt x="199" y="1"/>
                    <a:pt x="181" y="34"/>
                    <a:pt x="172" y="82"/>
                  </a:cubicBezTo>
                  <a:cubicBezTo>
                    <a:pt x="166" y="131"/>
                    <a:pt x="126" y="131"/>
                    <a:pt x="86" y="131"/>
                  </a:cubicBezTo>
                  <a:cubicBezTo>
                    <a:pt x="46" y="131"/>
                    <a:pt x="7" y="131"/>
                    <a:pt x="0" y="180"/>
                  </a:cubicBezTo>
                  <a:cubicBezTo>
                    <a:pt x="0" y="229"/>
                    <a:pt x="37" y="266"/>
                    <a:pt x="86" y="266"/>
                  </a:cubicBezTo>
                  <a:cubicBezTo>
                    <a:pt x="113" y="270"/>
                    <a:pt x="142" y="274"/>
                    <a:pt x="169" y="274"/>
                  </a:cubicBezTo>
                  <a:cubicBezTo>
                    <a:pt x="228" y="274"/>
                    <a:pt x="281" y="255"/>
                    <a:pt x="307" y="180"/>
                  </a:cubicBezTo>
                  <a:cubicBezTo>
                    <a:pt x="331" y="119"/>
                    <a:pt x="319" y="45"/>
                    <a:pt x="270" y="9"/>
                  </a:cubicBezTo>
                  <a:cubicBezTo>
                    <a:pt x="257" y="3"/>
                    <a:pt x="245" y="1"/>
                    <a:pt x="2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079;p41">
              <a:extLst>
                <a:ext uri="{FF2B5EF4-FFF2-40B4-BE49-F238E27FC236}">
                  <a16:creationId xmlns:a16="http://schemas.microsoft.com/office/drawing/2014/main" id="{61DE1E79-C98F-63C6-0B43-881A5BC660ED}"/>
                </a:ext>
              </a:extLst>
            </p:cNvPr>
            <p:cNvSpPr/>
            <p:nvPr/>
          </p:nvSpPr>
          <p:spPr>
            <a:xfrm>
              <a:off x="1657200" y="1120200"/>
              <a:ext cx="7975" cy="6525"/>
            </a:xfrm>
            <a:custGeom>
              <a:avLst/>
              <a:gdLst/>
              <a:ahLst/>
              <a:cxnLst/>
              <a:rect l="l" t="t" r="r" b="b"/>
              <a:pathLst>
                <a:path w="319" h="261" extrusionOk="0">
                  <a:moveTo>
                    <a:pt x="212" y="0"/>
                  </a:moveTo>
                  <a:cubicBezTo>
                    <a:pt x="207" y="0"/>
                    <a:pt x="201" y="1"/>
                    <a:pt x="196" y="1"/>
                  </a:cubicBezTo>
                  <a:cubicBezTo>
                    <a:pt x="119" y="13"/>
                    <a:pt x="151" y="154"/>
                    <a:pt x="41" y="154"/>
                  </a:cubicBezTo>
                  <a:cubicBezTo>
                    <a:pt x="29" y="154"/>
                    <a:pt x="15" y="152"/>
                    <a:pt x="0" y="148"/>
                  </a:cubicBezTo>
                  <a:lnTo>
                    <a:pt x="0" y="148"/>
                  </a:lnTo>
                  <a:cubicBezTo>
                    <a:pt x="22" y="214"/>
                    <a:pt x="83" y="260"/>
                    <a:pt x="149" y="260"/>
                  </a:cubicBezTo>
                  <a:cubicBezTo>
                    <a:pt x="156" y="260"/>
                    <a:pt x="164" y="260"/>
                    <a:pt x="172" y="259"/>
                  </a:cubicBezTo>
                  <a:cubicBezTo>
                    <a:pt x="257" y="259"/>
                    <a:pt x="318" y="222"/>
                    <a:pt x="306" y="124"/>
                  </a:cubicBezTo>
                  <a:cubicBezTo>
                    <a:pt x="306" y="67"/>
                    <a:pt x="275" y="0"/>
                    <a:pt x="21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080;p41">
              <a:extLst>
                <a:ext uri="{FF2B5EF4-FFF2-40B4-BE49-F238E27FC236}">
                  <a16:creationId xmlns:a16="http://schemas.microsoft.com/office/drawing/2014/main" id="{EFCCBCE1-9394-2E58-1718-D4F40862AD80}"/>
                </a:ext>
              </a:extLst>
            </p:cNvPr>
            <p:cNvSpPr/>
            <p:nvPr/>
          </p:nvSpPr>
          <p:spPr>
            <a:xfrm>
              <a:off x="1891650" y="1276950"/>
              <a:ext cx="7700" cy="8275"/>
            </a:xfrm>
            <a:custGeom>
              <a:avLst/>
              <a:gdLst/>
              <a:ahLst/>
              <a:cxnLst/>
              <a:rect l="l" t="t" r="r" b="b"/>
              <a:pathLst>
                <a:path w="308" h="331" extrusionOk="0">
                  <a:moveTo>
                    <a:pt x="283" y="0"/>
                  </a:moveTo>
                  <a:cubicBezTo>
                    <a:pt x="160" y="98"/>
                    <a:pt x="111" y="233"/>
                    <a:pt x="1" y="331"/>
                  </a:cubicBezTo>
                  <a:cubicBezTo>
                    <a:pt x="209" y="306"/>
                    <a:pt x="307" y="209"/>
                    <a:pt x="28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081;p41">
              <a:extLst>
                <a:ext uri="{FF2B5EF4-FFF2-40B4-BE49-F238E27FC236}">
                  <a16:creationId xmlns:a16="http://schemas.microsoft.com/office/drawing/2014/main" id="{7963C76C-6C2F-FB31-86FD-94E02073ECBB}"/>
                </a:ext>
              </a:extLst>
            </p:cNvPr>
            <p:cNvSpPr/>
            <p:nvPr/>
          </p:nvSpPr>
          <p:spPr>
            <a:xfrm>
              <a:off x="1888600" y="1198575"/>
              <a:ext cx="7975" cy="8375"/>
            </a:xfrm>
            <a:custGeom>
              <a:avLst/>
              <a:gdLst/>
              <a:ahLst/>
              <a:cxnLst/>
              <a:rect l="l" t="t" r="r" b="b"/>
              <a:pathLst>
                <a:path w="319" h="335" extrusionOk="0">
                  <a:moveTo>
                    <a:pt x="184" y="1"/>
                  </a:moveTo>
                  <a:cubicBezTo>
                    <a:pt x="258" y="136"/>
                    <a:pt x="1" y="185"/>
                    <a:pt x="111" y="319"/>
                  </a:cubicBezTo>
                  <a:cubicBezTo>
                    <a:pt x="118" y="330"/>
                    <a:pt x="128" y="334"/>
                    <a:pt x="140" y="334"/>
                  </a:cubicBezTo>
                  <a:cubicBezTo>
                    <a:pt x="169" y="334"/>
                    <a:pt x="207" y="309"/>
                    <a:pt x="233" y="283"/>
                  </a:cubicBezTo>
                  <a:cubicBezTo>
                    <a:pt x="319" y="185"/>
                    <a:pt x="319" y="87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082;p41">
              <a:extLst>
                <a:ext uri="{FF2B5EF4-FFF2-40B4-BE49-F238E27FC236}">
                  <a16:creationId xmlns:a16="http://schemas.microsoft.com/office/drawing/2014/main" id="{19BF8354-2CF8-2E52-7A1C-0178A5104AF9}"/>
                </a:ext>
              </a:extLst>
            </p:cNvPr>
            <p:cNvSpPr/>
            <p:nvPr/>
          </p:nvSpPr>
          <p:spPr>
            <a:xfrm>
              <a:off x="1633000" y="1087475"/>
              <a:ext cx="6150" cy="7375"/>
            </a:xfrm>
            <a:custGeom>
              <a:avLst/>
              <a:gdLst/>
              <a:ahLst/>
              <a:cxnLst/>
              <a:rect l="l" t="t" r="r" b="b"/>
              <a:pathLst>
                <a:path w="246" h="295" extrusionOk="0">
                  <a:moveTo>
                    <a:pt x="160" y="0"/>
                  </a:moveTo>
                  <a:cubicBezTo>
                    <a:pt x="38" y="13"/>
                    <a:pt x="136" y="184"/>
                    <a:pt x="25" y="221"/>
                  </a:cubicBezTo>
                  <a:cubicBezTo>
                    <a:pt x="1" y="233"/>
                    <a:pt x="50" y="294"/>
                    <a:pt x="111" y="294"/>
                  </a:cubicBezTo>
                  <a:cubicBezTo>
                    <a:pt x="184" y="294"/>
                    <a:pt x="246" y="221"/>
                    <a:pt x="246" y="147"/>
                  </a:cubicBezTo>
                  <a:cubicBezTo>
                    <a:pt x="246" y="86"/>
                    <a:pt x="221" y="0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083;p41">
              <a:extLst>
                <a:ext uri="{FF2B5EF4-FFF2-40B4-BE49-F238E27FC236}">
                  <a16:creationId xmlns:a16="http://schemas.microsoft.com/office/drawing/2014/main" id="{BD598C58-CB6E-1AD9-2C40-D8DBE86ACA2B}"/>
                </a:ext>
              </a:extLst>
            </p:cNvPr>
            <p:cNvSpPr/>
            <p:nvPr/>
          </p:nvSpPr>
          <p:spPr>
            <a:xfrm>
              <a:off x="1917375" y="1242225"/>
              <a:ext cx="11350" cy="3525"/>
            </a:xfrm>
            <a:custGeom>
              <a:avLst/>
              <a:gdLst/>
              <a:ahLst/>
              <a:cxnLst/>
              <a:rect l="l" t="t" r="r" b="b"/>
              <a:pathLst>
                <a:path w="454" h="141" extrusionOk="0">
                  <a:moveTo>
                    <a:pt x="248" y="1"/>
                  </a:moveTo>
                  <a:cubicBezTo>
                    <a:pt x="151" y="1"/>
                    <a:pt x="56" y="45"/>
                    <a:pt x="0" y="128"/>
                  </a:cubicBezTo>
                  <a:cubicBezTo>
                    <a:pt x="47" y="136"/>
                    <a:pt x="95" y="140"/>
                    <a:pt x="143" y="140"/>
                  </a:cubicBezTo>
                  <a:cubicBezTo>
                    <a:pt x="247" y="140"/>
                    <a:pt x="353" y="121"/>
                    <a:pt x="454" y="79"/>
                  </a:cubicBezTo>
                  <a:cubicBezTo>
                    <a:pt x="395" y="26"/>
                    <a:pt x="321" y="1"/>
                    <a:pt x="2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084;p41">
              <a:extLst>
                <a:ext uri="{FF2B5EF4-FFF2-40B4-BE49-F238E27FC236}">
                  <a16:creationId xmlns:a16="http://schemas.microsoft.com/office/drawing/2014/main" id="{AB926FC5-7BE1-D450-C269-06EC4B1FF9A5}"/>
                </a:ext>
              </a:extLst>
            </p:cNvPr>
            <p:cNvSpPr/>
            <p:nvPr/>
          </p:nvSpPr>
          <p:spPr>
            <a:xfrm>
              <a:off x="1517000" y="1002625"/>
              <a:ext cx="8600" cy="8275"/>
            </a:xfrm>
            <a:custGeom>
              <a:avLst/>
              <a:gdLst/>
              <a:ahLst/>
              <a:cxnLst/>
              <a:rect l="l" t="t" r="r" b="b"/>
              <a:pathLst>
                <a:path w="344" h="331" extrusionOk="0">
                  <a:moveTo>
                    <a:pt x="155" y="1"/>
                  </a:moveTo>
                  <a:cubicBezTo>
                    <a:pt x="148" y="1"/>
                    <a:pt x="141" y="2"/>
                    <a:pt x="135" y="3"/>
                  </a:cubicBezTo>
                  <a:cubicBezTo>
                    <a:pt x="135" y="64"/>
                    <a:pt x="147" y="101"/>
                    <a:pt x="160" y="162"/>
                  </a:cubicBezTo>
                  <a:cubicBezTo>
                    <a:pt x="160" y="223"/>
                    <a:pt x="0" y="223"/>
                    <a:pt x="111" y="309"/>
                  </a:cubicBezTo>
                  <a:cubicBezTo>
                    <a:pt x="130" y="323"/>
                    <a:pt x="151" y="330"/>
                    <a:pt x="172" y="330"/>
                  </a:cubicBezTo>
                  <a:cubicBezTo>
                    <a:pt x="204" y="330"/>
                    <a:pt x="235" y="314"/>
                    <a:pt x="257" y="284"/>
                  </a:cubicBezTo>
                  <a:cubicBezTo>
                    <a:pt x="294" y="235"/>
                    <a:pt x="343" y="186"/>
                    <a:pt x="294" y="101"/>
                  </a:cubicBezTo>
                  <a:cubicBezTo>
                    <a:pt x="272" y="46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085;p41">
              <a:extLst>
                <a:ext uri="{FF2B5EF4-FFF2-40B4-BE49-F238E27FC236}">
                  <a16:creationId xmlns:a16="http://schemas.microsoft.com/office/drawing/2014/main" id="{CE6747FF-B183-66E5-34EF-D5C106FFFEB6}"/>
                </a:ext>
              </a:extLst>
            </p:cNvPr>
            <p:cNvSpPr/>
            <p:nvPr/>
          </p:nvSpPr>
          <p:spPr>
            <a:xfrm>
              <a:off x="1650500" y="1066525"/>
              <a:ext cx="6400" cy="7550"/>
            </a:xfrm>
            <a:custGeom>
              <a:avLst/>
              <a:gdLst/>
              <a:ahLst/>
              <a:cxnLst/>
              <a:rect l="l" t="t" r="r" b="b"/>
              <a:pathLst>
                <a:path w="256" h="302" extrusionOk="0">
                  <a:moveTo>
                    <a:pt x="50" y="0"/>
                  </a:moveTo>
                  <a:cubicBezTo>
                    <a:pt x="16" y="0"/>
                    <a:pt x="1" y="45"/>
                    <a:pt x="11" y="55"/>
                  </a:cubicBezTo>
                  <a:cubicBezTo>
                    <a:pt x="48" y="153"/>
                    <a:pt x="109" y="238"/>
                    <a:pt x="195" y="300"/>
                  </a:cubicBezTo>
                  <a:cubicBezTo>
                    <a:pt x="198" y="301"/>
                    <a:pt x="202" y="302"/>
                    <a:pt x="206" y="302"/>
                  </a:cubicBezTo>
                  <a:cubicBezTo>
                    <a:pt x="236" y="302"/>
                    <a:pt x="256" y="257"/>
                    <a:pt x="256" y="202"/>
                  </a:cubicBezTo>
                  <a:cubicBezTo>
                    <a:pt x="231" y="104"/>
                    <a:pt x="158" y="30"/>
                    <a:pt x="72" y="6"/>
                  </a:cubicBezTo>
                  <a:cubicBezTo>
                    <a:pt x="64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086;p41">
              <a:extLst>
                <a:ext uri="{FF2B5EF4-FFF2-40B4-BE49-F238E27FC236}">
                  <a16:creationId xmlns:a16="http://schemas.microsoft.com/office/drawing/2014/main" id="{D337509D-7334-5598-6DD5-9A0D3F342701}"/>
                </a:ext>
              </a:extLst>
            </p:cNvPr>
            <p:cNvSpPr/>
            <p:nvPr/>
          </p:nvSpPr>
          <p:spPr>
            <a:xfrm>
              <a:off x="1699425" y="1068750"/>
              <a:ext cx="7375" cy="8025"/>
            </a:xfrm>
            <a:custGeom>
              <a:avLst/>
              <a:gdLst/>
              <a:ahLst/>
              <a:cxnLst/>
              <a:rect l="l" t="t" r="r" b="b"/>
              <a:pathLst>
                <a:path w="295" h="321" extrusionOk="0">
                  <a:moveTo>
                    <a:pt x="147" y="0"/>
                  </a:moveTo>
                  <a:cubicBezTo>
                    <a:pt x="96" y="0"/>
                    <a:pt x="90" y="35"/>
                    <a:pt x="111" y="88"/>
                  </a:cubicBezTo>
                  <a:cubicBezTo>
                    <a:pt x="270" y="100"/>
                    <a:pt x="1" y="309"/>
                    <a:pt x="197" y="321"/>
                  </a:cubicBezTo>
                  <a:cubicBezTo>
                    <a:pt x="270" y="321"/>
                    <a:pt x="295" y="247"/>
                    <a:pt x="295" y="162"/>
                  </a:cubicBezTo>
                  <a:cubicBezTo>
                    <a:pt x="282" y="88"/>
                    <a:pt x="258" y="15"/>
                    <a:pt x="172" y="2"/>
                  </a:cubicBezTo>
                  <a:cubicBezTo>
                    <a:pt x="163" y="1"/>
                    <a:pt x="154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087;p41">
              <a:extLst>
                <a:ext uri="{FF2B5EF4-FFF2-40B4-BE49-F238E27FC236}">
                  <a16:creationId xmlns:a16="http://schemas.microsoft.com/office/drawing/2014/main" id="{A67CEB70-7CA4-B4C3-7334-03B52B35267D}"/>
                </a:ext>
              </a:extLst>
            </p:cNvPr>
            <p:cNvSpPr/>
            <p:nvPr/>
          </p:nvSpPr>
          <p:spPr>
            <a:xfrm>
              <a:off x="1394250" y="940825"/>
              <a:ext cx="8500" cy="4650"/>
            </a:xfrm>
            <a:custGeom>
              <a:avLst/>
              <a:gdLst/>
              <a:ahLst/>
              <a:cxnLst/>
              <a:rect l="l" t="t" r="r" b="b"/>
              <a:pathLst>
                <a:path w="340" h="186" extrusionOk="0">
                  <a:moveTo>
                    <a:pt x="79" y="1"/>
                  </a:moveTo>
                  <a:cubicBezTo>
                    <a:pt x="46" y="1"/>
                    <a:pt x="20" y="14"/>
                    <a:pt x="13" y="63"/>
                  </a:cubicBezTo>
                  <a:cubicBezTo>
                    <a:pt x="1" y="161"/>
                    <a:pt x="98" y="173"/>
                    <a:pt x="172" y="185"/>
                  </a:cubicBezTo>
                  <a:cubicBezTo>
                    <a:pt x="187" y="185"/>
                    <a:pt x="202" y="186"/>
                    <a:pt x="217" y="186"/>
                  </a:cubicBezTo>
                  <a:cubicBezTo>
                    <a:pt x="276" y="186"/>
                    <a:pt x="331" y="178"/>
                    <a:pt x="331" y="99"/>
                  </a:cubicBezTo>
                  <a:cubicBezTo>
                    <a:pt x="340" y="23"/>
                    <a:pt x="284" y="11"/>
                    <a:pt x="228" y="11"/>
                  </a:cubicBezTo>
                  <a:cubicBezTo>
                    <a:pt x="203" y="11"/>
                    <a:pt x="179" y="14"/>
                    <a:pt x="160" y="14"/>
                  </a:cubicBezTo>
                  <a:cubicBezTo>
                    <a:pt x="133" y="8"/>
                    <a:pt x="105" y="1"/>
                    <a:pt x="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088;p41">
              <a:extLst>
                <a:ext uri="{FF2B5EF4-FFF2-40B4-BE49-F238E27FC236}">
                  <a16:creationId xmlns:a16="http://schemas.microsoft.com/office/drawing/2014/main" id="{A8DE3495-7A0A-830C-4647-81FFC58072DE}"/>
                </a:ext>
              </a:extLst>
            </p:cNvPr>
            <p:cNvSpPr/>
            <p:nvPr/>
          </p:nvSpPr>
          <p:spPr>
            <a:xfrm>
              <a:off x="1425475" y="1115625"/>
              <a:ext cx="5850" cy="8600"/>
            </a:xfrm>
            <a:custGeom>
              <a:avLst/>
              <a:gdLst/>
              <a:ahLst/>
              <a:cxnLst/>
              <a:rect l="l" t="t" r="r" b="b"/>
              <a:pathLst>
                <a:path w="234" h="344" extrusionOk="0">
                  <a:moveTo>
                    <a:pt x="221" y="1"/>
                  </a:moveTo>
                  <a:lnTo>
                    <a:pt x="221" y="1"/>
                  </a:lnTo>
                  <a:cubicBezTo>
                    <a:pt x="86" y="50"/>
                    <a:pt x="0" y="209"/>
                    <a:pt x="62" y="344"/>
                  </a:cubicBezTo>
                  <a:cubicBezTo>
                    <a:pt x="172" y="270"/>
                    <a:pt x="233" y="135"/>
                    <a:pt x="22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089;p41">
              <a:extLst>
                <a:ext uri="{FF2B5EF4-FFF2-40B4-BE49-F238E27FC236}">
                  <a16:creationId xmlns:a16="http://schemas.microsoft.com/office/drawing/2014/main" id="{D439B31B-A08B-72AF-F313-FE920D7A4F01}"/>
                </a:ext>
              </a:extLst>
            </p:cNvPr>
            <p:cNvSpPr/>
            <p:nvPr/>
          </p:nvSpPr>
          <p:spPr>
            <a:xfrm>
              <a:off x="1529550" y="1107850"/>
              <a:ext cx="6150" cy="7500"/>
            </a:xfrm>
            <a:custGeom>
              <a:avLst/>
              <a:gdLst/>
              <a:ahLst/>
              <a:cxnLst/>
              <a:rect l="l" t="t" r="r" b="b"/>
              <a:pathLst>
                <a:path w="246" h="300" extrusionOk="0">
                  <a:moveTo>
                    <a:pt x="75" y="1"/>
                  </a:moveTo>
                  <a:cubicBezTo>
                    <a:pt x="28" y="1"/>
                    <a:pt x="0" y="65"/>
                    <a:pt x="0" y="128"/>
                  </a:cubicBezTo>
                  <a:cubicBezTo>
                    <a:pt x="0" y="251"/>
                    <a:pt x="74" y="300"/>
                    <a:pt x="245" y="300"/>
                  </a:cubicBezTo>
                  <a:cubicBezTo>
                    <a:pt x="123" y="202"/>
                    <a:pt x="233" y="42"/>
                    <a:pt x="98" y="6"/>
                  </a:cubicBezTo>
                  <a:cubicBezTo>
                    <a:pt x="90" y="2"/>
                    <a:pt x="82" y="1"/>
                    <a:pt x="7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090;p41">
              <a:extLst>
                <a:ext uri="{FF2B5EF4-FFF2-40B4-BE49-F238E27FC236}">
                  <a16:creationId xmlns:a16="http://schemas.microsoft.com/office/drawing/2014/main" id="{5C240F99-15F8-A69F-E84B-8B84EFA85267}"/>
                </a:ext>
              </a:extLst>
            </p:cNvPr>
            <p:cNvSpPr/>
            <p:nvPr/>
          </p:nvSpPr>
          <p:spPr>
            <a:xfrm>
              <a:off x="1375875" y="944475"/>
              <a:ext cx="7375" cy="5075"/>
            </a:xfrm>
            <a:custGeom>
              <a:avLst/>
              <a:gdLst/>
              <a:ahLst/>
              <a:cxnLst/>
              <a:rect l="l" t="t" r="r" b="b"/>
              <a:pathLst>
                <a:path w="295" h="203" extrusionOk="0">
                  <a:moveTo>
                    <a:pt x="156" y="0"/>
                  </a:moveTo>
                  <a:cubicBezTo>
                    <a:pt x="93" y="0"/>
                    <a:pt x="33" y="35"/>
                    <a:pt x="1" y="88"/>
                  </a:cubicBezTo>
                  <a:cubicBezTo>
                    <a:pt x="13" y="162"/>
                    <a:pt x="62" y="186"/>
                    <a:pt x="123" y="198"/>
                  </a:cubicBezTo>
                  <a:cubicBezTo>
                    <a:pt x="137" y="201"/>
                    <a:pt x="151" y="203"/>
                    <a:pt x="166" y="203"/>
                  </a:cubicBezTo>
                  <a:cubicBezTo>
                    <a:pt x="215" y="203"/>
                    <a:pt x="264" y="185"/>
                    <a:pt x="282" y="137"/>
                  </a:cubicBezTo>
                  <a:cubicBezTo>
                    <a:pt x="295" y="64"/>
                    <a:pt x="234" y="15"/>
                    <a:pt x="185" y="2"/>
                  </a:cubicBezTo>
                  <a:cubicBezTo>
                    <a:pt x="175" y="1"/>
                    <a:pt x="166" y="0"/>
                    <a:pt x="1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091;p41">
              <a:extLst>
                <a:ext uri="{FF2B5EF4-FFF2-40B4-BE49-F238E27FC236}">
                  <a16:creationId xmlns:a16="http://schemas.microsoft.com/office/drawing/2014/main" id="{96D9F43E-F60D-8A9B-3F91-4B1DB012CB08}"/>
                </a:ext>
              </a:extLst>
            </p:cNvPr>
            <p:cNvSpPr/>
            <p:nvPr/>
          </p:nvSpPr>
          <p:spPr>
            <a:xfrm>
              <a:off x="1850650" y="1136150"/>
              <a:ext cx="6450" cy="7500"/>
            </a:xfrm>
            <a:custGeom>
              <a:avLst/>
              <a:gdLst/>
              <a:ahLst/>
              <a:cxnLst/>
              <a:rect l="l" t="t" r="r" b="b"/>
              <a:pathLst>
                <a:path w="258" h="300" extrusionOk="0">
                  <a:moveTo>
                    <a:pt x="62" y="0"/>
                  </a:moveTo>
                  <a:cubicBezTo>
                    <a:pt x="147" y="86"/>
                    <a:pt x="0" y="221"/>
                    <a:pt x="110" y="294"/>
                  </a:cubicBezTo>
                  <a:cubicBezTo>
                    <a:pt x="118" y="298"/>
                    <a:pt x="126" y="300"/>
                    <a:pt x="135" y="300"/>
                  </a:cubicBezTo>
                  <a:cubicBezTo>
                    <a:pt x="181" y="300"/>
                    <a:pt x="235" y="248"/>
                    <a:pt x="245" y="196"/>
                  </a:cubicBezTo>
                  <a:cubicBezTo>
                    <a:pt x="257" y="74"/>
                    <a:pt x="172" y="25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092;p41">
              <a:extLst>
                <a:ext uri="{FF2B5EF4-FFF2-40B4-BE49-F238E27FC236}">
                  <a16:creationId xmlns:a16="http://schemas.microsoft.com/office/drawing/2014/main" id="{F0EE5A48-00A4-EC9A-57CF-3E4A39D168B0}"/>
                </a:ext>
              </a:extLst>
            </p:cNvPr>
            <p:cNvSpPr/>
            <p:nvPr/>
          </p:nvSpPr>
          <p:spPr>
            <a:xfrm>
              <a:off x="1409850" y="1111600"/>
              <a:ext cx="5250" cy="8075"/>
            </a:xfrm>
            <a:custGeom>
              <a:avLst/>
              <a:gdLst/>
              <a:ahLst/>
              <a:cxnLst/>
              <a:rect l="l" t="t" r="r" b="b"/>
              <a:pathLst>
                <a:path w="210" h="323" extrusionOk="0">
                  <a:moveTo>
                    <a:pt x="48" y="1"/>
                  </a:moveTo>
                  <a:cubicBezTo>
                    <a:pt x="11" y="1"/>
                    <a:pt x="1" y="43"/>
                    <a:pt x="1" y="76"/>
                  </a:cubicBezTo>
                  <a:cubicBezTo>
                    <a:pt x="87" y="137"/>
                    <a:pt x="13" y="284"/>
                    <a:pt x="136" y="321"/>
                  </a:cubicBezTo>
                  <a:cubicBezTo>
                    <a:pt x="140" y="322"/>
                    <a:pt x="144" y="323"/>
                    <a:pt x="148" y="323"/>
                  </a:cubicBezTo>
                  <a:cubicBezTo>
                    <a:pt x="187" y="323"/>
                    <a:pt x="197" y="268"/>
                    <a:pt x="197" y="223"/>
                  </a:cubicBezTo>
                  <a:cubicBezTo>
                    <a:pt x="209" y="125"/>
                    <a:pt x="148" y="39"/>
                    <a:pt x="62" y="3"/>
                  </a:cubicBezTo>
                  <a:cubicBezTo>
                    <a:pt x="57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093;p41">
              <a:extLst>
                <a:ext uri="{FF2B5EF4-FFF2-40B4-BE49-F238E27FC236}">
                  <a16:creationId xmlns:a16="http://schemas.microsoft.com/office/drawing/2014/main" id="{3317B5E0-EFBB-4477-4A73-A3701D4758BC}"/>
                </a:ext>
              </a:extLst>
            </p:cNvPr>
            <p:cNvSpPr/>
            <p:nvPr/>
          </p:nvSpPr>
          <p:spPr>
            <a:xfrm>
              <a:off x="1576375" y="1101850"/>
              <a:ext cx="6150" cy="7125"/>
            </a:xfrm>
            <a:custGeom>
              <a:avLst/>
              <a:gdLst/>
              <a:ahLst/>
              <a:cxnLst/>
              <a:rect l="l" t="t" r="r" b="b"/>
              <a:pathLst>
                <a:path w="246" h="285" extrusionOk="0">
                  <a:moveTo>
                    <a:pt x="148" y="1"/>
                  </a:moveTo>
                  <a:cubicBezTo>
                    <a:pt x="1" y="13"/>
                    <a:pt x="123" y="160"/>
                    <a:pt x="37" y="209"/>
                  </a:cubicBezTo>
                  <a:cubicBezTo>
                    <a:pt x="1" y="233"/>
                    <a:pt x="25" y="282"/>
                    <a:pt x="86" y="282"/>
                  </a:cubicBezTo>
                  <a:cubicBezTo>
                    <a:pt x="94" y="284"/>
                    <a:pt x="101" y="284"/>
                    <a:pt x="109" y="284"/>
                  </a:cubicBezTo>
                  <a:cubicBezTo>
                    <a:pt x="172" y="284"/>
                    <a:pt x="222" y="238"/>
                    <a:pt x="233" y="172"/>
                  </a:cubicBezTo>
                  <a:cubicBezTo>
                    <a:pt x="246" y="99"/>
                    <a:pt x="209" y="38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094;p41">
              <a:extLst>
                <a:ext uri="{FF2B5EF4-FFF2-40B4-BE49-F238E27FC236}">
                  <a16:creationId xmlns:a16="http://schemas.microsoft.com/office/drawing/2014/main" id="{E1DB71D9-7839-7AF9-DDA9-95F0B24B552A}"/>
                </a:ext>
              </a:extLst>
            </p:cNvPr>
            <p:cNvSpPr/>
            <p:nvPr/>
          </p:nvSpPr>
          <p:spPr>
            <a:xfrm>
              <a:off x="1435575" y="959225"/>
              <a:ext cx="9200" cy="5825"/>
            </a:xfrm>
            <a:custGeom>
              <a:avLst/>
              <a:gdLst/>
              <a:ahLst/>
              <a:cxnLst/>
              <a:rect l="l" t="t" r="r" b="b"/>
              <a:pathLst>
                <a:path w="368" h="233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59"/>
                    <a:pt x="233" y="184"/>
                    <a:pt x="368" y="233"/>
                  </a:cubicBezTo>
                  <a:cubicBezTo>
                    <a:pt x="319" y="37"/>
                    <a:pt x="160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095;p41">
              <a:extLst>
                <a:ext uri="{FF2B5EF4-FFF2-40B4-BE49-F238E27FC236}">
                  <a16:creationId xmlns:a16="http://schemas.microsoft.com/office/drawing/2014/main" id="{E7A7FB4C-2DA3-6614-3008-404FC8904D32}"/>
                </a:ext>
              </a:extLst>
            </p:cNvPr>
            <p:cNvSpPr/>
            <p:nvPr/>
          </p:nvSpPr>
          <p:spPr>
            <a:xfrm>
              <a:off x="1604225" y="1058700"/>
              <a:ext cx="6775" cy="8525"/>
            </a:xfrm>
            <a:custGeom>
              <a:avLst/>
              <a:gdLst/>
              <a:ahLst/>
              <a:cxnLst/>
              <a:rect l="l" t="t" r="r" b="b"/>
              <a:pathLst>
                <a:path w="271" h="341" extrusionOk="0">
                  <a:moveTo>
                    <a:pt x="197" y="0"/>
                  </a:moveTo>
                  <a:cubicBezTo>
                    <a:pt x="148" y="25"/>
                    <a:pt x="148" y="74"/>
                    <a:pt x="148" y="98"/>
                  </a:cubicBezTo>
                  <a:cubicBezTo>
                    <a:pt x="136" y="184"/>
                    <a:pt x="1" y="221"/>
                    <a:pt x="74" y="331"/>
                  </a:cubicBezTo>
                  <a:cubicBezTo>
                    <a:pt x="74" y="337"/>
                    <a:pt x="87" y="340"/>
                    <a:pt x="100" y="340"/>
                  </a:cubicBezTo>
                  <a:cubicBezTo>
                    <a:pt x="114" y="340"/>
                    <a:pt x="129" y="337"/>
                    <a:pt x="136" y="331"/>
                  </a:cubicBezTo>
                  <a:cubicBezTo>
                    <a:pt x="221" y="282"/>
                    <a:pt x="270" y="184"/>
                    <a:pt x="270" y="86"/>
                  </a:cubicBezTo>
                  <a:cubicBezTo>
                    <a:pt x="270" y="49"/>
                    <a:pt x="246" y="0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096;p41">
              <a:extLst>
                <a:ext uri="{FF2B5EF4-FFF2-40B4-BE49-F238E27FC236}">
                  <a16:creationId xmlns:a16="http://schemas.microsoft.com/office/drawing/2014/main" id="{F7DC0AC8-AA50-9AE7-BB2B-57576D5B990E}"/>
                </a:ext>
              </a:extLst>
            </p:cNvPr>
            <p:cNvSpPr/>
            <p:nvPr/>
          </p:nvSpPr>
          <p:spPr>
            <a:xfrm>
              <a:off x="1532300" y="1125100"/>
              <a:ext cx="6750" cy="6225"/>
            </a:xfrm>
            <a:custGeom>
              <a:avLst/>
              <a:gdLst/>
              <a:ahLst/>
              <a:cxnLst/>
              <a:rect l="l" t="t" r="r" b="b"/>
              <a:pathLst>
                <a:path w="270" h="249" extrusionOk="0">
                  <a:moveTo>
                    <a:pt x="74" y="1"/>
                  </a:moveTo>
                  <a:cubicBezTo>
                    <a:pt x="70" y="1"/>
                    <a:pt x="66" y="1"/>
                    <a:pt x="62" y="1"/>
                  </a:cubicBezTo>
                  <a:cubicBezTo>
                    <a:pt x="1" y="14"/>
                    <a:pt x="1" y="99"/>
                    <a:pt x="13" y="136"/>
                  </a:cubicBezTo>
                  <a:cubicBezTo>
                    <a:pt x="45" y="216"/>
                    <a:pt x="97" y="249"/>
                    <a:pt x="160" y="249"/>
                  </a:cubicBezTo>
                  <a:cubicBezTo>
                    <a:pt x="194" y="249"/>
                    <a:pt x="231" y="239"/>
                    <a:pt x="270" y="222"/>
                  </a:cubicBezTo>
                  <a:cubicBezTo>
                    <a:pt x="163" y="174"/>
                    <a:pt x="194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097;p41">
              <a:extLst>
                <a:ext uri="{FF2B5EF4-FFF2-40B4-BE49-F238E27FC236}">
                  <a16:creationId xmlns:a16="http://schemas.microsoft.com/office/drawing/2014/main" id="{2EEB66B5-A036-53FC-120E-50AF88807EF2}"/>
                </a:ext>
              </a:extLst>
            </p:cNvPr>
            <p:cNvSpPr/>
            <p:nvPr/>
          </p:nvSpPr>
          <p:spPr>
            <a:xfrm>
              <a:off x="1377725" y="898600"/>
              <a:ext cx="5825" cy="9825"/>
            </a:xfrm>
            <a:custGeom>
              <a:avLst/>
              <a:gdLst/>
              <a:ahLst/>
              <a:cxnLst/>
              <a:rect l="l" t="t" r="r" b="b"/>
              <a:pathLst>
                <a:path w="233" h="393" extrusionOk="0">
                  <a:moveTo>
                    <a:pt x="111" y="1"/>
                  </a:moveTo>
                  <a:lnTo>
                    <a:pt x="111" y="1"/>
                  </a:lnTo>
                  <a:cubicBezTo>
                    <a:pt x="62" y="148"/>
                    <a:pt x="0" y="258"/>
                    <a:pt x="74" y="393"/>
                  </a:cubicBezTo>
                  <a:cubicBezTo>
                    <a:pt x="123" y="282"/>
                    <a:pt x="233" y="160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098;p41">
              <a:extLst>
                <a:ext uri="{FF2B5EF4-FFF2-40B4-BE49-F238E27FC236}">
                  <a16:creationId xmlns:a16="http://schemas.microsoft.com/office/drawing/2014/main" id="{CDBA43FF-E24B-A46A-8ABE-6492EF6611B8}"/>
                </a:ext>
              </a:extLst>
            </p:cNvPr>
            <p:cNvSpPr/>
            <p:nvPr/>
          </p:nvSpPr>
          <p:spPr>
            <a:xfrm>
              <a:off x="1597800" y="1155650"/>
              <a:ext cx="4925" cy="7450"/>
            </a:xfrm>
            <a:custGeom>
              <a:avLst/>
              <a:gdLst/>
              <a:ahLst/>
              <a:cxnLst/>
              <a:rect l="l" t="t" r="r" b="b"/>
              <a:pathLst>
                <a:path w="197" h="298" extrusionOk="0">
                  <a:moveTo>
                    <a:pt x="40" y="1"/>
                  </a:moveTo>
                  <a:cubicBezTo>
                    <a:pt x="9" y="1"/>
                    <a:pt x="1" y="24"/>
                    <a:pt x="1" y="65"/>
                  </a:cubicBezTo>
                  <a:cubicBezTo>
                    <a:pt x="74" y="126"/>
                    <a:pt x="1" y="261"/>
                    <a:pt x="111" y="298"/>
                  </a:cubicBezTo>
                  <a:cubicBezTo>
                    <a:pt x="160" y="298"/>
                    <a:pt x="197" y="249"/>
                    <a:pt x="197" y="187"/>
                  </a:cubicBezTo>
                  <a:cubicBezTo>
                    <a:pt x="197" y="89"/>
                    <a:pt x="160" y="16"/>
                    <a:pt x="62" y="4"/>
                  </a:cubicBezTo>
                  <a:cubicBezTo>
                    <a:pt x="54" y="2"/>
                    <a:pt x="46" y="1"/>
                    <a:pt x="4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099;p41">
              <a:extLst>
                <a:ext uri="{FF2B5EF4-FFF2-40B4-BE49-F238E27FC236}">
                  <a16:creationId xmlns:a16="http://schemas.microsoft.com/office/drawing/2014/main" id="{9DF2F793-C64E-70E8-3012-8266721EF68C}"/>
                </a:ext>
              </a:extLst>
            </p:cNvPr>
            <p:cNvSpPr/>
            <p:nvPr/>
          </p:nvSpPr>
          <p:spPr>
            <a:xfrm>
              <a:off x="1894725" y="1246400"/>
              <a:ext cx="11950" cy="3650"/>
            </a:xfrm>
            <a:custGeom>
              <a:avLst/>
              <a:gdLst/>
              <a:ahLst/>
              <a:cxnLst/>
              <a:rect l="l" t="t" r="r" b="b"/>
              <a:pathLst>
                <a:path w="478" h="146" extrusionOk="0">
                  <a:moveTo>
                    <a:pt x="325" y="1"/>
                  </a:moveTo>
                  <a:cubicBezTo>
                    <a:pt x="207" y="1"/>
                    <a:pt x="95" y="39"/>
                    <a:pt x="0" y="108"/>
                  </a:cubicBezTo>
                  <a:cubicBezTo>
                    <a:pt x="54" y="135"/>
                    <a:pt x="102" y="146"/>
                    <a:pt x="149" y="146"/>
                  </a:cubicBezTo>
                  <a:cubicBezTo>
                    <a:pt x="254" y="146"/>
                    <a:pt x="351" y="90"/>
                    <a:pt x="478" y="22"/>
                  </a:cubicBezTo>
                  <a:cubicBezTo>
                    <a:pt x="427" y="8"/>
                    <a:pt x="376" y="1"/>
                    <a:pt x="3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100;p41">
              <a:extLst>
                <a:ext uri="{FF2B5EF4-FFF2-40B4-BE49-F238E27FC236}">
                  <a16:creationId xmlns:a16="http://schemas.microsoft.com/office/drawing/2014/main" id="{E37A4162-5F77-A5CF-6368-C18532365E2E}"/>
                </a:ext>
              </a:extLst>
            </p:cNvPr>
            <p:cNvSpPr/>
            <p:nvPr/>
          </p:nvSpPr>
          <p:spPr>
            <a:xfrm>
              <a:off x="1614950" y="1081950"/>
              <a:ext cx="6750" cy="6650"/>
            </a:xfrm>
            <a:custGeom>
              <a:avLst/>
              <a:gdLst/>
              <a:ahLst/>
              <a:cxnLst/>
              <a:rect l="l" t="t" r="r" b="b"/>
              <a:pathLst>
                <a:path w="270" h="266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0" y="87"/>
                    <a:pt x="25" y="74"/>
                    <a:pt x="0" y="197"/>
                  </a:cubicBezTo>
                  <a:cubicBezTo>
                    <a:pt x="0" y="235"/>
                    <a:pt x="53" y="266"/>
                    <a:pt x="105" y="266"/>
                  </a:cubicBezTo>
                  <a:cubicBezTo>
                    <a:pt x="119" y="266"/>
                    <a:pt x="134" y="263"/>
                    <a:pt x="147" y="258"/>
                  </a:cubicBezTo>
                  <a:cubicBezTo>
                    <a:pt x="270" y="209"/>
                    <a:pt x="270" y="123"/>
                    <a:pt x="2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101;p41">
              <a:extLst>
                <a:ext uri="{FF2B5EF4-FFF2-40B4-BE49-F238E27FC236}">
                  <a16:creationId xmlns:a16="http://schemas.microsoft.com/office/drawing/2014/main" id="{044D5A8C-283A-56E5-747F-D3BBE23E3799}"/>
                </a:ext>
              </a:extLst>
            </p:cNvPr>
            <p:cNvSpPr/>
            <p:nvPr/>
          </p:nvSpPr>
          <p:spPr>
            <a:xfrm>
              <a:off x="1511175" y="1085550"/>
              <a:ext cx="8300" cy="5875"/>
            </a:xfrm>
            <a:custGeom>
              <a:avLst/>
              <a:gdLst/>
              <a:ahLst/>
              <a:cxnLst/>
              <a:rect l="l" t="t" r="r" b="b"/>
              <a:pathLst>
                <a:path w="332" h="235" extrusionOk="0">
                  <a:moveTo>
                    <a:pt x="184" y="1"/>
                  </a:moveTo>
                  <a:cubicBezTo>
                    <a:pt x="135" y="1"/>
                    <a:pt x="86" y="22"/>
                    <a:pt x="37" y="77"/>
                  </a:cubicBezTo>
                  <a:cubicBezTo>
                    <a:pt x="1" y="114"/>
                    <a:pt x="1" y="175"/>
                    <a:pt x="37" y="212"/>
                  </a:cubicBezTo>
                  <a:cubicBezTo>
                    <a:pt x="48" y="227"/>
                    <a:pt x="62" y="234"/>
                    <a:pt x="77" y="234"/>
                  </a:cubicBezTo>
                  <a:cubicBezTo>
                    <a:pt x="97" y="234"/>
                    <a:pt x="116" y="221"/>
                    <a:pt x="123" y="200"/>
                  </a:cubicBezTo>
                  <a:cubicBezTo>
                    <a:pt x="160" y="102"/>
                    <a:pt x="282" y="163"/>
                    <a:pt x="331" y="53"/>
                  </a:cubicBezTo>
                  <a:cubicBezTo>
                    <a:pt x="282" y="22"/>
                    <a:pt x="233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102;p41">
              <a:extLst>
                <a:ext uri="{FF2B5EF4-FFF2-40B4-BE49-F238E27FC236}">
                  <a16:creationId xmlns:a16="http://schemas.microsoft.com/office/drawing/2014/main" id="{64307385-09C4-0AB1-BC52-362BEC7DB31C}"/>
                </a:ext>
              </a:extLst>
            </p:cNvPr>
            <p:cNvSpPr/>
            <p:nvPr/>
          </p:nvSpPr>
          <p:spPr>
            <a:xfrm>
              <a:off x="1554650" y="100177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35" y="0"/>
                  </a:moveTo>
                  <a:lnTo>
                    <a:pt x="135" y="0"/>
                  </a:lnTo>
                  <a:cubicBezTo>
                    <a:pt x="0" y="12"/>
                    <a:pt x="86" y="135"/>
                    <a:pt x="37" y="184"/>
                  </a:cubicBezTo>
                  <a:cubicBezTo>
                    <a:pt x="4" y="217"/>
                    <a:pt x="41" y="271"/>
                    <a:pt x="95" y="271"/>
                  </a:cubicBezTo>
                  <a:cubicBezTo>
                    <a:pt x="100" y="271"/>
                    <a:pt x="105" y="271"/>
                    <a:pt x="111" y="269"/>
                  </a:cubicBezTo>
                  <a:cubicBezTo>
                    <a:pt x="245" y="233"/>
                    <a:pt x="270" y="49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103;p41">
              <a:extLst>
                <a:ext uri="{FF2B5EF4-FFF2-40B4-BE49-F238E27FC236}">
                  <a16:creationId xmlns:a16="http://schemas.microsoft.com/office/drawing/2014/main" id="{C4795D4D-2469-3F58-A377-A44408F64988}"/>
                </a:ext>
              </a:extLst>
            </p:cNvPr>
            <p:cNvSpPr/>
            <p:nvPr/>
          </p:nvSpPr>
          <p:spPr>
            <a:xfrm>
              <a:off x="1944300" y="1136625"/>
              <a:ext cx="8925" cy="13000"/>
            </a:xfrm>
            <a:custGeom>
              <a:avLst/>
              <a:gdLst/>
              <a:ahLst/>
              <a:cxnLst/>
              <a:rect l="l" t="t" r="r" b="b"/>
              <a:pathLst>
                <a:path w="357" h="520" extrusionOk="0">
                  <a:moveTo>
                    <a:pt x="105" y="1"/>
                  </a:moveTo>
                  <a:cubicBezTo>
                    <a:pt x="86" y="1"/>
                    <a:pt x="59" y="9"/>
                    <a:pt x="50" y="18"/>
                  </a:cubicBezTo>
                  <a:cubicBezTo>
                    <a:pt x="1" y="91"/>
                    <a:pt x="62" y="153"/>
                    <a:pt x="99" y="214"/>
                  </a:cubicBezTo>
                  <a:cubicBezTo>
                    <a:pt x="13" y="385"/>
                    <a:pt x="111" y="471"/>
                    <a:pt x="258" y="520"/>
                  </a:cubicBezTo>
                  <a:cubicBezTo>
                    <a:pt x="356" y="373"/>
                    <a:pt x="148" y="336"/>
                    <a:pt x="148" y="214"/>
                  </a:cubicBezTo>
                  <a:cubicBezTo>
                    <a:pt x="234" y="140"/>
                    <a:pt x="172" y="67"/>
                    <a:pt x="123" y="6"/>
                  </a:cubicBezTo>
                  <a:cubicBezTo>
                    <a:pt x="120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104;p41">
              <a:extLst>
                <a:ext uri="{FF2B5EF4-FFF2-40B4-BE49-F238E27FC236}">
                  <a16:creationId xmlns:a16="http://schemas.microsoft.com/office/drawing/2014/main" id="{F6F83FD0-A91A-3A3E-47BA-738A6C50DDE9}"/>
                </a:ext>
              </a:extLst>
            </p:cNvPr>
            <p:cNvSpPr/>
            <p:nvPr/>
          </p:nvSpPr>
          <p:spPr>
            <a:xfrm>
              <a:off x="1470775" y="929825"/>
              <a:ext cx="7675" cy="7075"/>
            </a:xfrm>
            <a:custGeom>
              <a:avLst/>
              <a:gdLst/>
              <a:ahLst/>
              <a:cxnLst/>
              <a:rect l="l" t="t" r="r" b="b"/>
              <a:pathLst>
                <a:path w="307" h="283" extrusionOk="0">
                  <a:moveTo>
                    <a:pt x="307" y="1"/>
                  </a:moveTo>
                  <a:lnTo>
                    <a:pt x="307" y="1"/>
                  </a:lnTo>
                  <a:cubicBezTo>
                    <a:pt x="160" y="37"/>
                    <a:pt x="37" y="148"/>
                    <a:pt x="1" y="282"/>
                  </a:cubicBezTo>
                  <a:cubicBezTo>
                    <a:pt x="147" y="270"/>
                    <a:pt x="270" y="148"/>
                    <a:pt x="3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105;p41">
              <a:extLst>
                <a:ext uri="{FF2B5EF4-FFF2-40B4-BE49-F238E27FC236}">
                  <a16:creationId xmlns:a16="http://schemas.microsoft.com/office/drawing/2014/main" id="{659211BB-17A7-7BB3-F879-9A7C4843F7CE}"/>
                </a:ext>
              </a:extLst>
            </p:cNvPr>
            <p:cNvSpPr/>
            <p:nvPr/>
          </p:nvSpPr>
          <p:spPr>
            <a:xfrm>
              <a:off x="1739525" y="1147475"/>
              <a:ext cx="6450" cy="9500"/>
            </a:xfrm>
            <a:custGeom>
              <a:avLst/>
              <a:gdLst/>
              <a:ahLst/>
              <a:cxnLst/>
              <a:rect l="l" t="t" r="r" b="b"/>
              <a:pathLst>
                <a:path w="258" h="380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11" y="147"/>
                    <a:pt x="123" y="282"/>
                    <a:pt x="1" y="380"/>
                  </a:cubicBezTo>
                  <a:cubicBezTo>
                    <a:pt x="246" y="331"/>
                    <a:pt x="258" y="294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106;p41">
              <a:extLst>
                <a:ext uri="{FF2B5EF4-FFF2-40B4-BE49-F238E27FC236}">
                  <a16:creationId xmlns:a16="http://schemas.microsoft.com/office/drawing/2014/main" id="{57405AC4-6013-0727-3E6A-9756F482F4D5}"/>
                </a:ext>
              </a:extLst>
            </p:cNvPr>
            <p:cNvSpPr/>
            <p:nvPr/>
          </p:nvSpPr>
          <p:spPr>
            <a:xfrm>
              <a:off x="1464350" y="925550"/>
              <a:ext cx="7375" cy="6150"/>
            </a:xfrm>
            <a:custGeom>
              <a:avLst/>
              <a:gdLst/>
              <a:ahLst/>
              <a:cxnLst/>
              <a:rect l="l" t="t" r="r" b="b"/>
              <a:pathLst>
                <a:path w="295" h="246" extrusionOk="0">
                  <a:moveTo>
                    <a:pt x="221" y="0"/>
                  </a:moveTo>
                  <a:cubicBezTo>
                    <a:pt x="135" y="25"/>
                    <a:pt x="62" y="86"/>
                    <a:pt x="25" y="172"/>
                  </a:cubicBezTo>
                  <a:cubicBezTo>
                    <a:pt x="0" y="196"/>
                    <a:pt x="37" y="245"/>
                    <a:pt x="74" y="245"/>
                  </a:cubicBezTo>
                  <a:cubicBezTo>
                    <a:pt x="160" y="221"/>
                    <a:pt x="233" y="159"/>
                    <a:pt x="270" y="74"/>
                  </a:cubicBezTo>
                  <a:cubicBezTo>
                    <a:pt x="294" y="37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107;p41">
              <a:extLst>
                <a:ext uri="{FF2B5EF4-FFF2-40B4-BE49-F238E27FC236}">
                  <a16:creationId xmlns:a16="http://schemas.microsoft.com/office/drawing/2014/main" id="{0DD5B5D4-A552-56A2-B1A8-7DF4428932A6}"/>
                </a:ext>
              </a:extLst>
            </p:cNvPr>
            <p:cNvSpPr/>
            <p:nvPr/>
          </p:nvSpPr>
          <p:spPr>
            <a:xfrm>
              <a:off x="1415975" y="1105225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209"/>
                    <a:pt x="50" y="258"/>
                    <a:pt x="307" y="307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108;p41">
              <a:extLst>
                <a:ext uri="{FF2B5EF4-FFF2-40B4-BE49-F238E27FC236}">
                  <a16:creationId xmlns:a16="http://schemas.microsoft.com/office/drawing/2014/main" id="{04CBA856-E9C5-1702-5219-852A3285A333}"/>
                </a:ext>
              </a:extLst>
            </p:cNvPr>
            <p:cNvSpPr/>
            <p:nvPr/>
          </p:nvSpPr>
          <p:spPr>
            <a:xfrm>
              <a:off x="1678300" y="1099100"/>
              <a:ext cx="5850" cy="7400"/>
            </a:xfrm>
            <a:custGeom>
              <a:avLst/>
              <a:gdLst/>
              <a:ahLst/>
              <a:cxnLst/>
              <a:rect l="l" t="t" r="r" b="b"/>
              <a:pathLst>
                <a:path w="234" h="296" extrusionOk="0">
                  <a:moveTo>
                    <a:pt x="111" y="1"/>
                  </a:moveTo>
                  <a:cubicBezTo>
                    <a:pt x="50" y="13"/>
                    <a:pt x="13" y="50"/>
                    <a:pt x="50" y="86"/>
                  </a:cubicBezTo>
                  <a:cubicBezTo>
                    <a:pt x="111" y="135"/>
                    <a:pt x="1" y="270"/>
                    <a:pt x="123" y="294"/>
                  </a:cubicBezTo>
                  <a:cubicBezTo>
                    <a:pt x="128" y="295"/>
                    <a:pt x="132" y="296"/>
                    <a:pt x="137" y="296"/>
                  </a:cubicBezTo>
                  <a:cubicBezTo>
                    <a:pt x="192" y="296"/>
                    <a:pt x="234" y="229"/>
                    <a:pt x="234" y="172"/>
                  </a:cubicBezTo>
                  <a:cubicBezTo>
                    <a:pt x="234" y="74"/>
                    <a:pt x="160" y="37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109;p41">
              <a:extLst>
                <a:ext uri="{FF2B5EF4-FFF2-40B4-BE49-F238E27FC236}">
                  <a16:creationId xmlns:a16="http://schemas.microsoft.com/office/drawing/2014/main" id="{68F64082-775C-D0BA-8223-D588BA7182FE}"/>
                </a:ext>
              </a:extLst>
            </p:cNvPr>
            <p:cNvSpPr/>
            <p:nvPr/>
          </p:nvSpPr>
          <p:spPr>
            <a:xfrm>
              <a:off x="1644650" y="1099375"/>
              <a:ext cx="7050" cy="5925"/>
            </a:xfrm>
            <a:custGeom>
              <a:avLst/>
              <a:gdLst/>
              <a:ahLst/>
              <a:cxnLst/>
              <a:rect l="l" t="t" r="r" b="b"/>
              <a:pathLst>
                <a:path w="282" h="237" extrusionOk="0">
                  <a:moveTo>
                    <a:pt x="253" y="1"/>
                  </a:moveTo>
                  <a:cubicBezTo>
                    <a:pt x="250" y="1"/>
                    <a:pt x="248" y="1"/>
                    <a:pt x="245" y="2"/>
                  </a:cubicBezTo>
                  <a:cubicBezTo>
                    <a:pt x="152" y="25"/>
                    <a:pt x="114" y="125"/>
                    <a:pt x="17" y="125"/>
                  </a:cubicBezTo>
                  <a:cubicBezTo>
                    <a:pt x="11" y="125"/>
                    <a:pt x="6" y="125"/>
                    <a:pt x="0" y="124"/>
                  </a:cubicBezTo>
                  <a:lnTo>
                    <a:pt x="0" y="124"/>
                  </a:lnTo>
                  <a:cubicBezTo>
                    <a:pt x="12" y="198"/>
                    <a:pt x="37" y="235"/>
                    <a:pt x="86" y="235"/>
                  </a:cubicBezTo>
                  <a:cubicBezTo>
                    <a:pt x="93" y="236"/>
                    <a:pt x="101" y="236"/>
                    <a:pt x="108" y="236"/>
                  </a:cubicBezTo>
                  <a:cubicBezTo>
                    <a:pt x="186" y="236"/>
                    <a:pt x="258" y="178"/>
                    <a:pt x="269" y="100"/>
                  </a:cubicBezTo>
                  <a:cubicBezTo>
                    <a:pt x="281" y="66"/>
                    <a:pt x="282" y="1"/>
                    <a:pt x="2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110;p41">
              <a:extLst>
                <a:ext uri="{FF2B5EF4-FFF2-40B4-BE49-F238E27FC236}">
                  <a16:creationId xmlns:a16="http://schemas.microsoft.com/office/drawing/2014/main" id="{C1F54222-4056-D7D7-218C-C9690FEAAA89}"/>
                </a:ext>
              </a:extLst>
            </p:cNvPr>
            <p:cNvSpPr/>
            <p:nvPr/>
          </p:nvSpPr>
          <p:spPr>
            <a:xfrm>
              <a:off x="1715950" y="1103675"/>
              <a:ext cx="5850" cy="7700"/>
            </a:xfrm>
            <a:custGeom>
              <a:avLst/>
              <a:gdLst/>
              <a:ahLst/>
              <a:cxnLst/>
              <a:rect l="l" t="t" r="r" b="b"/>
              <a:pathLst>
                <a:path w="234" h="308" extrusionOk="0">
                  <a:moveTo>
                    <a:pt x="137" y="0"/>
                  </a:moveTo>
                  <a:cubicBezTo>
                    <a:pt x="133" y="0"/>
                    <a:pt x="128" y="0"/>
                    <a:pt x="123" y="1"/>
                  </a:cubicBezTo>
                  <a:cubicBezTo>
                    <a:pt x="1" y="26"/>
                    <a:pt x="197" y="222"/>
                    <a:pt x="13" y="222"/>
                  </a:cubicBezTo>
                  <a:cubicBezTo>
                    <a:pt x="13" y="307"/>
                    <a:pt x="62" y="307"/>
                    <a:pt x="99" y="307"/>
                  </a:cubicBezTo>
                  <a:cubicBezTo>
                    <a:pt x="185" y="295"/>
                    <a:pt x="234" y="222"/>
                    <a:pt x="221" y="148"/>
                  </a:cubicBezTo>
                  <a:cubicBezTo>
                    <a:pt x="221" y="80"/>
                    <a:pt x="200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111;p41">
              <a:extLst>
                <a:ext uri="{FF2B5EF4-FFF2-40B4-BE49-F238E27FC236}">
                  <a16:creationId xmlns:a16="http://schemas.microsoft.com/office/drawing/2014/main" id="{5A78DF21-729A-1A87-1F63-EB35F171D142}"/>
                </a:ext>
              </a:extLst>
            </p:cNvPr>
            <p:cNvSpPr/>
            <p:nvPr/>
          </p:nvSpPr>
          <p:spPr>
            <a:xfrm>
              <a:off x="1528925" y="1087550"/>
              <a:ext cx="11350" cy="5750"/>
            </a:xfrm>
            <a:custGeom>
              <a:avLst/>
              <a:gdLst/>
              <a:ahLst/>
              <a:cxnLst/>
              <a:rect l="l" t="t" r="r" b="b"/>
              <a:pathLst>
                <a:path w="454" h="230" extrusionOk="0">
                  <a:moveTo>
                    <a:pt x="310" y="1"/>
                  </a:moveTo>
                  <a:cubicBezTo>
                    <a:pt x="154" y="1"/>
                    <a:pt x="58" y="48"/>
                    <a:pt x="1" y="230"/>
                  </a:cubicBezTo>
                  <a:lnTo>
                    <a:pt x="454" y="10"/>
                  </a:lnTo>
                  <a:cubicBezTo>
                    <a:pt x="401" y="4"/>
                    <a:pt x="353" y="1"/>
                    <a:pt x="3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112;p41">
              <a:extLst>
                <a:ext uri="{FF2B5EF4-FFF2-40B4-BE49-F238E27FC236}">
                  <a16:creationId xmlns:a16="http://schemas.microsoft.com/office/drawing/2014/main" id="{BDB18646-ABE8-DACD-609A-52CD7B1CB686}"/>
                </a:ext>
              </a:extLst>
            </p:cNvPr>
            <p:cNvSpPr/>
            <p:nvPr/>
          </p:nvSpPr>
          <p:spPr>
            <a:xfrm>
              <a:off x="1413850" y="945100"/>
              <a:ext cx="5525" cy="5925"/>
            </a:xfrm>
            <a:custGeom>
              <a:avLst/>
              <a:gdLst/>
              <a:ahLst/>
              <a:cxnLst/>
              <a:rect l="l" t="t" r="r" b="b"/>
              <a:pathLst>
                <a:path w="221" h="237" extrusionOk="0">
                  <a:moveTo>
                    <a:pt x="103" y="0"/>
                  </a:moveTo>
                  <a:cubicBezTo>
                    <a:pt x="49" y="0"/>
                    <a:pt x="0" y="45"/>
                    <a:pt x="0" y="100"/>
                  </a:cubicBezTo>
                  <a:cubicBezTo>
                    <a:pt x="0" y="173"/>
                    <a:pt x="49" y="222"/>
                    <a:pt x="123" y="235"/>
                  </a:cubicBezTo>
                  <a:cubicBezTo>
                    <a:pt x="130" y="236"/>
                    <a:pt x="137" y="236"/>
                    <a:pt x="144" y="236"/>
                  </a:cubicBezTo>
                  <a:cubicBezTo>
                    <a:pt x="201" y="236"/>
                    <a:pt x="221" y="191"/>
                    <a:pt x="221" y="137"/>
                  </a:cubicBezTo>
                  <a:cubicBezTo>
                    <a:pt x="221" y="63"/>
                    <a:pt x="196" y="2"/>
                    <a:pt x="123" y="2"/>
                  </a:cubicBezTo>
                  <a:cubicBezTo>
                    <a:pt x="116" y="1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113;p41">
              <a:extLst>
                <a:ext uri="{FF2B5EF4-FFF2-40B4-BE49-F238E27FC236}">
                  <a16:creationId xmlns:a16="http://schemas.microsoft.com/office/drawing/2014/main" id="{0DE20B30-6987-30A4-4265-45C4A236FA23}"/>
                </a:ext>
              </a:extLst>
            </p:cNvPr>
            <p:cNvSpPr/>
            <p:nvPr/>
          </p:nvSpPr>
          <p:spPr>
            <a:xfrm>
              <a:off x="1901775" y="1129325"/>
              <a:ext cx="6450" cy="6375"/>
            </a:xfrm>
            <a:custGeom>
              <a:avLst/>
              <a:gdLst/>
              <a:ahLst/>
              <a:cxnLst/>
              <a:rect l="l" t="t" r="r" b="b"/>
              <a:pathLst>
                <a:path w="258" h="255" extrusionOk="0">
                  <a:moveTo>
                    <a:pt x="105" y="1"/>
                  </a:moveTo>
                  <a:cubicBezTo>
                    <a:pt x="91" y="1"/>
                    <a:pt x="76" y="2"/>
                    <a:pt x="61" y="4"/>
                  </a:cubicBezTo>
                  <a:cubicBezTo>
                    <a:pt x="49" y="4"/>
                    <a:pt x="25" y="4"/>
                    <a:pt x="12" y="16"/>
                  </a:cubicBezTo>
                  <a:cubicBezTo>
                    <a:pt x="0" y="89"/>
                    <a:pt x="37" y="102"/>
                    <a:pt x="73" y="102"/>
                  </a:cubicBezTo>
                  <a:cubicBezTo>
                    <a:pt x="139" y="124"/>
                    <a:pt x="97" y="254"/>
                    <a:pt x="176" y="254"/>
                  </a:cubicBezTo>
                  <a:cubicBezTo>
                    <a:pt x="185" y="254"/>
                    <a:pt x="196" y="252"/>
                    <a:pt x="208" y="249"/>
                  </a:cubicBezTo>
                  <a:cubicBezTo>
                    <a:pt x="257" y="236"/>
                    <a:pt x="257" y="175"/>
                    <a:pt x="257" y="114"/>
                  </a:cubicBezTo>
                  <a:cubicBezTo>
                    <a:pt x="236" y="31"/>
                    <a:pt x="181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114;p41">
              <a:extLst>
                <a:ext uri="{FF2B5EF4-FFF2-40B4-BE49-F238E27FC236}">
                  <a16:creationId xmlns:a16="http://schemas.microsoft.com/office/drawing/2014/main" id="{F36D5133-6118-5895-B3A4-CF34087489C7}"/>
                </a:ext>
              </a:extLst>
            </p:cNvPr>
            <p:cNvSpPr/>
            <p:nvPr/>
          </p:nvSpPr>
          <p:spPr>
            <a:xfrm>
              <a:off x="1487300" y="1110050"/>
              <a:ext cx="5850" cy="8350"/>
            </a:xfrm>
            <a:custGeom>
              <a:avLst/>
              <a:gdLst/>
              <a:ahLst/>
              <a:cxnLst/>
              <a:rect l="l" t="t" r="r" b="b"/>
              <a:pathLst>
                <a:path w="234" h="334" extrusionOk="0">
                  <a:moveTo>
                    <a:pt x="89" y="0"/>
                  </a:moveTo>
                  <a:cubicBezTo>
                    <a:pt x="15" y="0"/>
                    <a:pt x="24" y="119"/>
                    <a:pt x="13" y="175"/>
                  </a:cubicBezTo>
                  <a:cubicBezTo>
                    <a:pt x="13" y="236"/>
                    <a:pt x="1" y="334"/>
                    <a:pt x="99" y="334"/>
                  </a:cubicBezTo>
                  <a:cubicBezTo>
                    <a:pt x="233" y="322"/>
                    <a:pt x="62" y="212"/>
                    <a:pt x="135" y="187"/>
                  </a:cubicBezTo>
                  <a:cubicBezTo>
                    <a:pt x="111" y="114"/>
                    <a:pt x="209" y="16"/>
                    <a:pt x="111" y="3"/>
                  </a:cubicBezTo>
                  <a:cubicBezTo>
                    <a:pt x="103" y="1"/>
                    <a:pt x="96" y="0"/>
                    <a:pt x="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115;p41">
              <a:extLst>
                <a:ext uri="{FF2B5EF4-FFF2-40B4-BE49-F238E27FC236}">
                  <a16:creationId xmlns:a16="http://schemas.microsoft.com/office/drawing/2014/main" id="{7AD9442A-ECE7-2996-A698-D2D04E175303}"/>
                </a:ext>
              </a:extLst>
            </p:cNvPr>
            <p:cNvSpPr/>
            <p:nvPr/>
          </p:nvSpPr>
          <p:spPr>
            <a:xfrm>
              <a:off x="1980300" y="1218325"/>
              <a:ext cx="5350" cy="6350"/>
            </a:xfrm>
            <a:custGeom>
              <a:avLst/>
              <a:gdLst/>
              <a:ahLst/>
              <a:cxnLst/>
              <a:rect l="l" t="t" r="r" b="b"/>
              <a:pathLst>
                <a:path w="214" h="254" extrusionOk="0">
                  <a:moveTo>
                    <a:pt x="60" y="1"/>
                  </a:moveTo>
                  <a:cubicBezTo>
                    <a:pt x="26" y="1"/>
                    <a:pt x="1" y="16"/>
                    <a:pt x="18" y="68"/>
                  </a:cubicBezTo>
                  <a:cubicBezTo>
                    <a:pt x="30" y="129"/>
                    <a:pt x="6" y="215"/>
                    <a:pt x="91" y="252"/>
                  </a:cubicBezTo>
                  <a:cubicBezTo>
                    <a:pt x="97" y="253"/>
                    <a:pt x="102" y="254"/>
                    <a:pt x="107" y="254"/>
                  </a:cubicBezTo>
                  <a:cubicBezTo>
                    <a:pt x="150" y="254"/>
                    <a:pt x="191" y="210"/>
                    <a:pt x="202" y="166"/>
                  </a:cubicBezTo>
                  <a:cubicBezTo>
                    <a:pt x="214" y="92"/>
                    <a:pt x="177" y="19"/>
                    <a:pt x="104" y="7"/>
                  </a:cubicBezTo>
                  <a:cubicBezTo>
                    <a:pt x="89" y="3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116;p41">
              <a:extLst>
                <a:ext uri="{FF2B5EF4-FFF2-40B4-BE49-F238E27FC236}">
                  <a16:creationId xmlns:a16="http://schemas.microsoft.com/office/drawing/2014/main" id="{B9930CEF-4BAD-3C9A-8B21-C68E4822AA12}"/>
                </a:ext>
              </a:extLst>
            </p:cNvPr>
            <p:cNvSpPr/>
            <p:nvPr/>
          </p:nvSpPr>
          <p:spPr>
            <a:xfrm>
              <a:off x="1951650" y="1186025"/>
              <a:ext cx="5550" cy="8900"/>
            </a:xfrm>
            <a:custGeom>
              <a:avLst/>
              <a:gdLst/>
              <a:ahLst/>
              <a:cxnLst/>
              <a:rect l="l" t="t" r="r" b="b"/>
              <a:pathLst>
                <a:path w="222" h="356" extrusionOk="0">
                  <a:moveTo>
                    <a:pt x="1" y="1"/>
                  </a:moveTo>
                  <a:cubicBezTo>
                    <a:pt x="13" y="136"/>
                    <a:pt x="74" y="258"/>
                    <a:pt x="148" y="356"/>
                  </a:cubicBezTo>
                  <a:cubicBezTo>
                    <a:pt x="221" y="160"/>
                    <a:pt x="221" y="16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117;p41">
              <a:extLst>
                <a:ext uri="{FF2B5EF4-FFF2-40B4-BE49-F238E27FC236}">
                  <a16:creationId xmlns:a16="http://schemas.microsoft.com/office/drawing/2014/main" id="{CCFDECF2-7DCB-5725-AC93-85A93C7EE60C}"/>
                </a:ext>
              </a:extLst>
            </p:cNvPr>
            <p:cNvSpPr/>
            <p:nvPr/>
          </p:nvSpPr>
          <p:spPr>
            <a:xfrm>
              <a:off x="1659650" y="1100625"/>
              <a:ext cx="4900" cy="6775"/>
            </a:xfrm>
            <a:custGeom>
              <a:avLst/>
              <a:gdLst/>
              <a:ahLst/>
              <a:cxnLst/>
              <a:rect l="l" t="t" r="r" b="b"/>
              <a:pathLst>
                <a:path w="196" h="271" extrusionOk="0">
                  <a:moveTo>
                    <a:pt x="110" y="1"/>
                  </a:moveTo>
                  <a:cubicBezTo>
                    <a:pt x="74" y="1"/>
                    <a:pt x="25" y="136"/>
                    <a:pt x="12" y="197"/>
                  </a:cubicBezTo>
                  <a:cubicBezTo>
                    <a:pt x="0" y="246"/>
                    <a:pt x="25" y="270"/>
                    <a:pt x="74" y="270"/>
                  </a:cubicBezTo>
                  <a:cubicBezTo>
                    <a:pt x="159" y="258"/>
                    <a:pt x="184" y="185"/>
                    <a:pt x="184" y="111"/>
                  </a:cubicBezTo>
                  <a:cubicBezTo>
                    <a:pt x="196" y="62"/>
                    <a:pt x="159" y="13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118;p41">
              <a:extLst>
                <a:ext uri="{FF2B5EF4-FFF2-40B4-BE49-F238E27FC236}">
                  <a16:creationId xmlns:a16="http://schemas.microsoft.com/office/drawing/2014/main" id="{6736602E-AFBD-4CDE-A5DD-8FAB2786D0B1}"/>
                </a:ext>
              </a:extLst>
            </p:cNvPr>
            <p:cNvSpPr/>
            <p:nvPr/>
          </p:nvSpPr>
          <p:spPr>
            <a:xfrm>
              <a:off x="1422725" y="946675"/>
              <a:ext cx="5525" cy="5225"/>
            </a:xfrm>
            <a:custGeom>
              <a:avLst/>
              <a:gdLst/>
              <a:ahLst/>
              <a:cxnLst/>
              <a:rect l="l" t="t" r="r" b="b"/>
              <a:pathLst>
                <a:path w="221" h="209" extrusionOk="0">
                  <a:moveTo>
                    <a:pt x="98" y="0"/>
                  </a:moveTo>
                  <a:cubicBezTo>
                    <a:pt x="37" y="0"/>
                    <a:pt x="0" y="12"/>
                    <a:pt x="0" y="86"/>
                  </a:cubicBezTo>
                  <a:cubicBezTo>
                    <a:pt x="0" y="147"/>
                    <a:pt x="49" y="196"/>
                    <a:pt x="110" y="208"/>
                  </a:cubicBezTo>
                  <a:cubicBezTo>
                    <a:pt x="172" y="208"/>
                    <a:pt x="208" y="172"/>
                    <a:pt x="208" y="110"/>
                  </a:cubicBezTo>
                  <a:cubicBezTo>
                    <a:pt x="221" y="37"/>
                    <a:pt x="159" y="12"/>
                    <a:pt x="9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119;p41">
              <a:extLst>
                <a:ext uri="{FF2B5EF4-FFF2-40B4-BE49-F238E27FC236}">
                  <a16:creationId xmlns:a16="http://schemas.microsoft.com/office/drawing/2014/main" id="{271F4B2D-FAB4-3CA1-C588-7DCD8FBF8561}"/>
                </a:ext>
              </a:extLst>
            </p:cNvPr>
            <p:cNvSpPr/>
            <p:nvPr/>
          </p:nvSpPr>
          <p:spPr>
            <a:xfrm>
              <a:off x="1622600" y="1129650"/>
              <a:ext cx="5225" cy="6525"/>
            </a:xfrm>
            <a:custGeom>
              <a:avLst/>
              <a:gdLst/>
              <a:ahLst/>
              <a:cxnLst/>
              <a:rect l="l" t="t" r="r" b="b"/>
              <a:pathLst>
                <a:path w="209" h="261" extrusionOk="0">
                  <a:moveTo>
                    <a:pt x="56" y="1"/>
                  </a:moveTo>
                  <a:cubicBezTo>
                    <a:pt x="19" y="1"/>
                    <a:pt x="1" y="35"/>
                    <a:pt x="1" y="89"/>
                  </a:cubicBezTo>
                  <a:cubicBezTo>
                    <a:pt x="62" y="125"/>
                    <a:pt x="1" y="260"/>
                    <a:pt x="111" y="260"/>
                  </a:cubicBezTo>
                  <a:cubicBezTo>
                    <a:pt x="160" y="248"/>
                    <a:pt x="196" y="199"/>
                    <a:pt x="196" y="150"/>
                  </a:cubicBezTo>
                  <a:cubicBezTo>
                    <a:pt x="209" y="76"/>
                    <a:pt x="147" y="15"/>
                    <a:pt x="74" y="3"/>
                  </a:cubicBezTo>
                  <a:cubicBezTo>
                    <a:pt x="68" y="1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120;p41">
              <a:extLst>
                <a:ext uri="{FF2B5EF4-FFF2-40B4-BE49-F238E27FC236}">
                  <a16:creationId xmlns:a16="http://schemas.microsoft.com/office/drawing/2014/main" id="{93752234-477E-B2C5-769F-8DE5C68CB6D5}"/>
                </a:ext>
              </a:extLst>
            </p:cNvPr>
            <p:cNvSpPr/>
            <p:nvPr/>
          </p:nvSpPr>
          <p:spPr>
            <a:xfrm>
              <a:off x="1804125" y="1191475"/>
              <a:ext cx="6150" cy="5600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20" y="0"/>
                  </a:moveTo>
                  <a:cubicBezTo>
                    <a:pt x="32" y="0"/>
                    <a:pt x="70" y="117"/>
                    <a:pt x="25" y="150"/>
                  </a:cubicBezTo>
                  <a:cubicBezTo>
                    <a:pt x="0" y="211"/>
                    <a:pt x="37" y="224"/>
                    <a:pt x="86" y="224"/>
                  </a:cubicBezTo>
                  <a:cubicBezTo>
                    <a:pt x="159" y="224"/>
                    <a:pt x="233" y="175"/>
                    <a:pt x="233" y="89"/>
                  </a:cubicBezTo>
                  <a:cubicBezTo>
                    <a:pt x="245" y="40"/>
                    <a:pt x="196" y="3"/>
                    <a:pt x="147" y="3"/>
                  </a:cubicBezTo>
                  <a:cubicBezTo>
                    <a:pt x="137" y="1"/>
                    <a:pt x="128" y="0"/>
                    <a:pt x="12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121;p41">
              <a:extLst>
                <a:ext uri="{FF2B5EF4-FFF2-40B4-BE49-F238E27FC236}">
                  <a16:creationId xmlns:a16="http://schemas.microsoft.com/office/drawing/2014/main" id="{2F0BE1A1-F505-9308-3266-981CD0AFC603}"/>
                </a:ext>
              </a:extLst>
            </p:cNvPr>
            <p:cNvSpPr/>
            <p:nvPr/>
          </p:nvSpPr>
          <p:spPr>
            <a:xfrm>
              <a:off x="1382000" y="994100"/>
              <a:ext cx="6150" cy="9525"/>
            </a:xfrm>
            <a:custGeom>
              <a:avLst/>
              <a:gdLst/>
              <a:ahLst/>
              <a:cxnLst/>
              <a:rect l="l" t="t" r="r" b="b"/>
              <a:pathLst>
                <a:path w="246" h="381" extrusionOk="0">
                  <a:moveTo>
                    <a:pt x="111" y="1"/>
                  </a:moveTo>
                  <a:cubicBezTo>
                    <a:pt x="1" y="160"/>
                    <a:pt x="148" y="246"/>
                    <a:pt x="172" y="381"/>
                  </a:cubicBezTo>
                  <a:cubicBezTo>
                    <a:pt x="246" y="258"/>
                    <a:pt x="246" y="258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122;p41">
              <a:extLst>
                <a:ext uri="{FF2B5EF4-FFF2-40B4-BE49-F238E27FC236}">
                  <a16:creationId xmlns:a16="http://schemas.microsoft.com/office/drawing/2014/main" id="{63B88D53-965C-D8A9-F79E-9FFF8EE7DFE2}"/>
                </a:ext>
              </a:extLst>
            </p:cNvPr>
            <p:cNvSpPr/>
            <p:nvPr/>
          </p:nvSpPr>
          <p:spPr>
            <a:xfrm>
              <a:off x="1503825" y="1097275"/>
              <a:ext cx="5550" cy="6150"/>
            </a:xfrm>
            <a:custGeom>
              <a:avLst/>
              <a:gdLst/>
              <a:ahLst/>
              <a:cxnLst/>
              <a:rect l="l" t="t" r="r" b="b"/>
              <a:pathLst>
                <a:path w="222" h="246" extrusionOk="0">
                  <a:moveTo>
                    <a:pt x="136" y="0"/>
                  </a:moveTo>
                  <a:cubicBezTo>
                    <a:pt x="62" y="0"/>
                    <a:pt x="13" y="74"/>
                    <a:pt x="13" y="123"/>
                  </a:cubicBezTo>
                  <a:cubicBezTo>
                    <a:pt x="13" y="184"/>
                    <a:pt x="1" y="245"/>
                    <a:pt x="74" y="245"/>
                  </a:cubicBezTo>
                  <a:cubicBezTo>
                    <a:pt x="79" y="246"/>
                    <a:pt x="84" y="246"/>
                    <a:pt x="88" y="246"/>
                  </a:cubicBezTo>
                  <a:cubicBezTo>
                    <a:pt x="194" y="246"/>
                    <a:pt x="161" y="109"/>
                    <a:pt x="185" y="86"/>
                  </a:cubicBezTo>
                  <a:cubicBezTo>
                    <a:pt x="221" y="49"/>
                    <a:pt x="197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123;p41">
              <a:extLst>
                <a:ext uri="{FF2B5EF4-FFF2-40B4-BE49-F238E27FC236}">
                  <a16:creationId xmlns:a16="http://schemas.microsoft.com/office/drawing/2014/main" id="{173F6612-7634-0F1F-115B-A37628AE9F36}"/>
                </a:ext>
              </a:extLst>
            </p:cNvPr>
            <p:cNvSpPr/>
            <p:nvPr/>
          </p:nvSpPr>
          <p:spPr>
            <a:xfrm>
              <a:off x="1519450" y="1099100"/>
              <a:ext cx="4600" cy="9825"/>
            </a:xfrm>
            <a:custGeom>
              <a:avLst/>
              <a:gdLst/>
              <a:ahLst/>
              <a:cxnLst/>
              <a:rect l="l" t="t" r="r" b="b"/>
              <a:pathLst>
                <a:path w="184" h="393" extrusionOk="0">
                  <a:moveTo>
                    <a:pt x="184" y="1"/>
                  </a:moveTo>
                  <a:lnTo>
                    <a:pt x="184" y="1"/>
                  </a:lnTo>
                  <a:cubicBezTo>
                    <a:pt x="25" y="86"/>
                    <a:pt x="0" y="197"/>
                    <a:pt x="0" y="392"/>
                  </a:cubicBezTo>
                  <a:cubicBezTo>
                    <a:pt x="110" y="282"/>
                    <a:pt x="172" y="148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124;p41">
              <a:extLst>
                <a:ext uri="{FF2B5EF4-FFF2-40B4-BE49-F238E27FC236}">
                  <a16:creationId xmlns:a16="http://schemas.microsoft.com/office/drawing/2014/main" id="{E1554099-CD60-F767-C917-ABD27AB0989F}"/>
                </a:ext>
              </a:extLst>
            </p:cNvPr>
            <p:cNvSpPr/>
            <p:nvPr/>
          </p:nvSpPr>
          <p:spPr>
            <a:xfrm>
              <a:off x="1384750" y="936725"/>
              <a:ext cx="6775" cy="4475"/>
            </a:xfrm>
            <a:custGeom>
              <a:avLst/>
              <a:gdLst/>
              <a:ahLst/>
              <a:cxnLst/>
              <a:rect l="l" t="t" r="r" b="b"/>
              <a:pathLst>
                <a:path w="271" h="179" extrusionOk="0">
                  <a:moveTo>
                    <a:pt x="96" y="0"/>
                  </a:moveTo>
                  <a:cubicBezTo>
                    <a:pt x="54" y="0"/>
                    <a:pt x="18" y="15"/>
                    <a:pt x="1" y="68"/>
                  </a:cubicBezTo>
                  <a:cubicBezTo>
                    <a:pt x="1" y="141"/>
                    <a:pt x="62" y="166"/>
                    <a:pt x="123" y="166"/>
                  </a:cubicBezTo>
                  <a:cubicBezTo>
                    <a:pt x="145" y="171"/>
                    <a:pt x="166" y="178"/>
                    <a:pt x="185" y="178"/>
                  </a:cubicBezTo>
                  <a:cubicBezTo>
                    <a:pt x="210" y="178"/>
                    <a:pt x="232" y="165"/>
                    <a:pt x="246" y="117"/>
                  </a:cubicBezTo>
                  <a:cubicBezTo>
                    <a:pt x="270" y="43"/>
                    <a:pt x="221" y="19"/>
                    <a:pt x="148" y="6"/>
                  </a:cubicBezTo>
                  <a:cubicBezTo>
                    <a:pt x="130" y="3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125;p41">
              <a:extLst>
                <a:ext uri="{FF2B5EF4-FFF2-40B4-BE49-F238E27FC236}">
                  <a16:creationId xmlns:a16="http://schemas.microsoft.com/office/drawing/2014/main" id="{61EBE8BA-4AB4-ED9E-8DC2-9D2D84DB9FBE}"/>
                </a:ext>
              </a:extLst>
            </p:cNvPr>
            <p:cNvSpPr/>
            <p:nvPr/>
          </p:nvSpPr>
          <p:spPr>
            <a:xfrm>
              <a:off x="1411700" y="953925"/>
              <a:ext cx="6750" cy="3475"/>
            </a:xfrm>
            <a:custGeom>
              <a:avLst/>
              <a:gdLst/>
              <a:ahLst/>
              <a:cxnLst/>
              <a:rect l="l" t="t" r="r" b="b"/>
              <a:pathLst>
                <a:path w="270" h="139" extrusionOk="0">
                  <a:moveTo>
                    <a:pt x="208" y="0"/>
                  </a:moveTo>
                  <a:cubicBezTo>
                    <a:pt x="188" y="0"/>
                    <a:pt x="167" y="4"/>
                    <a:pt x="147" y="4"/>
                  </a:cubicBezTo>
                  <a:cubicBezTo>
                    <a:pt x="132" y="4"/>
                    <a:pt x="117" y="3"/>
                    <a:pt x="102" y="3"/>
                  </a:cubicBezTo>
                  <a:cubicBezTo>
                    <a:pt x="58" y="3"/>
                    <a:pt x="19" y="10"/>
                    <a:pt x="0" y="65"/>
                  </a:cubicBezTo>
                  <a:cubicBezTo>
                    <a:pt x="13" y="139"/>
                    <a:pt x="86" y="139"/>
                    <a:pt x="135" y="139"/>
                  </a:cubicBezTo>
                  <a:cubicBezTo>
                    <a:pt x="196" y="139"/>
                    <a:pt x="270" y="126"/>
                    <a:pt x="270" y="53"/>
                  </a:cubicBezTo>
                  <a:cubicBezTo>
                    <a:pt x="262" y="9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126;p41">
              <a:extLst>
                <a:ext uri="{FF2B5EF4-FFF2-40B4-BE49-F238E27FC236}">
                  <a16:creationId xmlns:a16="http://schemas.microsoft.com/office/drawing/2014/main" id="{3981036F-C18B-6363-9911-B3DC84545D72}"/>
                </a:ext>
              </a:extLst>
            </p:cNvPr>
            <p:cNvSpPr/>
            <p:nvPr/>
          </p:nvSpPr>
          <p:spPr>
            <a:xfrm>
              <a:off x="1788000" y="1199200"/>
              <a:ext cx="6650" cy="5700"/>
            </a:xfrm>
            <a:custGeom>
              <a:avLst/>
              <a:gdLst/>
              <a:ahLst/>
              <a:cxnLst/>
              <a:rect l="l" t="t" r="r" b="b"/>
              <a:pathLst>
                <a:path w="266" h="228" extrusionOk="0">
                  <a:moveTo>
                    <a:pt x="253" y="0"/>
                  </a:moveTo>
                  <a:cubicBezTo>
                    <a:pt x="252" y="0"/>
                    <a:pt x="251" y="1"/>
                    <a:pt x="250" y="2"/>
                  </a:cubicBezTo>
                  <a:lnTo>
                    <a:pt x="250" y="2"/>
                  </a:lnTo>
                  <a:cubicBezTo>
                    <a:pt x="251" y="1"/>
                    <a:pt x="252" y="1"/>
                    <a:pt x="253" y="0"/>
                  </a:cubicBezTo>
                  <a:close/>
                  <a:moveTo>
                    <a:pt x="250" y="2"/>
                  </a:moveTo>
                  <a:lnTo>
                    <a:pt x="250" y="2"/>
                  </a:lnTo>
                  <a:cubicBezTo>
                    <a:pt x="166" y="38"/>
                    <a:pt x="93" y="87"/>
                    <a:pt x="21" y="160"/>
                  </a:cubicBezTo>
                  <a:cubicBezTo>
                    <a:pt x="1" y="189"/>
                    <a:pt x="46" y="227"/>
                    <a:pt x="96" y="227"/>
                  </a:cubicBezTo>
                  <a:cubicBezTo>
                    <a:pt x="108" y="227"/>
                    <a:pt x="120" y="225"/>
                    <a:pt x="131" y="221"/>
                  </a:cubicBezTo>
                  <a:cubicBezTo>
                    <a:pt x="204" y="209"/>
                    <a:pt x="266" y="160"/>
                    <a:pt x="266" y="74"/>
                  </a:cubicBezTo>
                  <a:cubicBezTo>
                    <a:pt x="266" y="31"/>
                    <a:pt x="247" y="7"/>
                    <a:pt x="250" y="2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127;p41">
              <a:extLst>
                <a:ext uri="{FF2B5EF4-FFF2-40B4-BE49-F238E27FC236}">
                  <a16:creationId xmlns:a16="http://schemas.microsoft.com/office/drawing/2014/main" id="{F184AC18-45B7-213F-07D0-B132B8C7E853}"/>
                </a:ext>
              </a:extLst>
            </p:cNvPr>
            <p:cNvSpPr/>
            <p:nvPr/>
          </p:nvSpPr>
          <p:spPr>
            <a:xfrm>
              <a:off x="1993900" y="1189700"/>
              <a:ext cx="4925" cy="615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86" y="1"/>
                  </a:moveTo>
                  <a:cubicBezTo>
                    <a:pt x="0" y="25"/>
                    <a:pt x="49" y="87"/>
                    <a:pt x="25" y="148"/>
                  </a:cubicBezTo>
                  <a:cubicBezTo>
                    <a:pt x="13" y="221"/>
                    <a:pt x="49" y="246"/>
                    <a:pt x="111" y="246"/>
                  </a:cubicBezTo>
                  <a:cubicBezTo>
                    <a:pt x="172" y="233"/>
                    <a:pt x="184" y="185"/>
                    <a:pt x="184" y="123"/>
                  </a:cubicBezTo>
                  <a:cubicBezTo>
                    <a:pt x="196" y="62"/>
                    <a:pt x="147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128;p41">
              <a:extLst>
                <a:ext uri="{FF2B5EF4-FFF2-40B4-BE49-F238E27FC236}">
                  <a16:creationId xmlns:a16="http://schemas.microsoft.com/office/drawing/2014/main" id="{32B36928-D01F-12FD-9F40-D6384D6269F4}"/>
                </a:ext>
              </a:extLst>
            </p:cNvPr>
            <p:cNvSpPr/>
            <p:nvPr/>
          </p:nvSpPr>
          <p:spPr>
            <a:xfrm>
              <a:off x="1413850" y="917525"/>
              <a:ext cx="4925" cy="4975"/>
            </a:xfrm>
            <a:custGeom>
              <a:avLst/>
              <a:gdLst/>
              <a:ahLst/>
              <a:cxnLst/>
              <a:rect l="l" t="t" r="r" b="b"/>
              <a:pathLst>
                <a:path w="197" h="199" extrusionOk="0">
                  <a:moveTo>
                    <a:pt x="56" y="1"/>
                  </a:moveTo>
                  <a:cubicBezTo>
                    <a:pt x="19" y="1"/>
                    <a:pt x="0" y="34"/>
                    <a:pt x="0" y="76"/>
                  </a:cubicBezTo>
                  <a:cubicBezTo>
                    <a:pt x="0" y="150"/>
                    <a:pt x="61" y="174"/>
                    <a:pt x="110" y="199"/>
                  </a:cubicBezTo>
                  <a:cubicBezTo>
                    <a:pt x="159" y="187"/>
                    <a:pt x="196" y="174"/>
                    <a:pt x="196" y="125"/>
                  </a:cubicBezTo>
                  <a:cubicBezTo>
                    <a:pt x="196" y="52"/>
                    <a:pt x="147" y="3"/>
                    <a:pt x="74" y="3"/>
                  </a:cubicBezTo>
                  <a:cubicBezTo>
                    <a:pt x="67" y="1"/>
                    <a:pt x="61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129;p41">
              <a:extLst>
                <a:ext uri="{FF2B5EF4-FFF2-40B4-BE49-F238E27FC236}">
                  <a16:creationId xmlns:a16="http://schemas.microsoft.com/office/drawing/2014/main" id="{41C2AAFE-9B03-1CFC-427B-91E73928033E}"/>
                </a:ext>
              </a:extLst>
            </p:cNvPr>
            <p:cNvSpPr/>
            <p:nvPr/>
          </p:nvSpPr>
          <p:spPr>
            <a:xfrm>
              <a:off x="1577900" y="1178075"/>
              <a:ext cx="5550" cy="5225"/>
            </a:xfrm>
            <a:custGeom>
              <a:avLst/>
              <a:gdLst/>
              <a:ahLst/>
              <a:cxnLst/>
              <a:rect l="l" t="t" r="r" b="b"/>
              <a:pathLst>
                <a:path w="222" h="209" extrusionOk="0">
                  <a:moveTo>
                    <a:pt x="62" y="1"/>
                  </a:moveTo>
                  <a:cubicBezTo>
                    <a:pt x="13" y="1"/>
                    <a:pt x="1" y="37"/>
                    <a:pt x="1" y="74"/>
                  </a:cubicBezTo>
                  <a:cubicBezTo>
                    <a:pt x="50" y="111"/>
                    <a:pt x="74" y="209"/>
                    <a:pt x="160" y="209"/>
                  </a:cubicBezTo>
                  <a:cubicBezTo>
                    <a:pt x="197" y="209"/>
                    <a:pt x="221" y="172"/>
                    <a:pt x="209" y="135"/>
                  </a:cubicBezTo>
                  <a:cubicBezTo>
                    <a:pt x="197" y="50"/>
                    <a:pt x="148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130;p41">
              <a:extLst>
                <a:ext uri="{FF2B5EF4-FFF2-40B4-BE49-F238E27FC236}">
                  <a16:creationId xmlns:a16="http://schemas.microsoft.com/office/drawing/2014/main" id="{B1EF50CC-33C1-C64D-F048-31C9A88E7F3A}"/>
                </a:ext>
              </a:extLst>
            </p:cNvPr>
            <p:cNvSpPr/>
            <p:nvPr/>
          </p:nvSpPr>
          <p:spPr>
            <a:xfrm>
              <a:off x="1516375" y="933200"/>
              <a:ext cx="4625" cy="5850"/>
            </a:xfrm>
            <a:custGeom>
              <a:avLst/>
              <a:gdLst/>
              <a:ahLst/>
              <a:cxnLst/>
              <a:rect l="l" t="t" r="r" b="b"/>
              <a:pathLst>
                <a:path w="185" h="234" extrusionOk="0">
                  <a:moveTo>
                    <a:pt x="1" y="0"/>
                  </a:moveTo>
                  <a:cubicBezTo>
                    <a:pt x="13" y="196"/>
                    <a:pt x="13" y="196"/>
                    <a:pt x="185" y="233"/>
                  </a:cubicBezTo>
                  <a:cubicBezTo>
                    <a:pt x="185" y="123"/>
                    <a:pt x="99" y="86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6131;p41">
              <a:extLst>
                <a:ext uri="{FF2B5EF4-FFF2-40B4-BE49-F238E27FC236}">
                  <a16:creationId xmlns:a16="http://schemas.microsoft.com/office/drawing/2014/main" id="{55224170-CC1D-CF5E-DB6F-A6CD60D00A2A}"/>
                </a:ext>
              </a:extLst>
            </p:cNvPr>
            <p:cNvSpPr/>
            <p:nvPr/>
          </p:nvSpPr>
          <p:spPr>
            <a:xfrm>
              <a:off x="1420875" y="957000"/>
              <a:ext cx="10125" cy="3050"/>
            </a:xfrm>
            <a:custGeom>
              <a:avLst/>
              <a:gdLst/>
              <a:ahLst/>
              <a:cxnLst/>
              <a:rect l="l" t="t" r="r" b="b"/>
              <a:pathLst>
                <a:path w="405" h="122" extrusionOk="0">
                  <a:moveTo>
                    <a:pt x="170" y="1"/>
                  </a:moveTo>
                  <a:cubicBezTo>
                    <a:pt x="111" y="1"/>
                    <a:pt x="54" y="14"/>
                    <a:pt x="1" y="40"/>
                  </a:cubicBezTo>
                  <a:cubicBezTo>
                    <a:pt x="88" y="94"/>
                    <a:pt x="157" y="122"/>
                    <a:pt x="226" y="122"/>
                  </a:cubicBezTo>
                  <a:cubicBezTo>
                    <a:pt x="282" y="122"/>
                    <a:pt x="339" y="103"/>
                    <a:pt x="405" y="65"/>
                  </a:cubicBezTo>
                  <a:cubicBezTo>
                    <a:pt x="328" y="23"/>
                    <a:pt x="248" y="1"/>
                    <a:pt x="1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6132;p41">
              <a:extLst>
                <a:ext uri="{FF2B5EF4-FFF2-40B4-BE49-F238E27FC236}">
                  <a16:creationId xmlns:a16="http://schemas.microsoft.com/office/drawing/2014/main" id="{8250C2D0-3C3B-955D-3EC2-F220D45D54AD}"/>
                </a:ext>
              </a:extLst>
            </p:cNvPr>
            <p:cNvSpPr/>
            <p:nvPr/>
          </p:nvSpPr>
          <p:spPr>
            <a:xfrm>
              <a:off x="1724850" y="1148075"/>
              <a:ext cx="5525" cy="6150"/>
            </a:xfrm>
            <a:custGeom>
              <a:avLst/>
              <a:gdLst/>
              <a:ahLst/>
              <a:cxnLst/>
              <a:rect l="l" t="t" r="r" b="b"/>
              <a:pathLst>
                <a:path w="221" h="246" extrusionOk="0">
                  <a:moveTo>
                    <a:pt x="122" y="1"/>
                  </a:moveTo>
                  <a:lnTo>
                    <a:pt x="0" y="246"/>
                  </a:lnTo>
                  <a:cubicBezTo>
                    <a:pt x="208" y="246"/>
                    <a:pt x="220" y="221"/>
                    <a:pt x="12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133;p41">
              <a:extLst>
                <a:ext uri="{FF2B5EF4-FFF2-40B4-BE49-F238E27FC236}">
                  <a16:creationId xmlns:a16="http://schemas.microsoft.com/office/drawing/2014/main" id="{72803726-58EE-89A9-35B0-F485AE6B1DDC}"/>
                </a:ext>
              </a:extLst>
            </p:cNvPr>
            <p:cNvSpPr/>
            <p:nvPr/>
          </p:nvSpPr>
          <p:spPr>
            <a:xfrm>
              <a:off x="1561675" y="1097850"/>
              <a:ext cx="4625" cy="6175"/>
            </a:xfrm>
            <a:custGeom>
              <a:avLst/>
              <a:gdLst/>
              <a:ahLst/>
              <a:cxnLst/>
              <a:rect l="l" t="t" r="r" b="b"/>
              <a:pathLst>
                <a:path w="185" h="247" extrusionOk="0">
                  <a:moveTo>
                    <a:pt x="104" y="0"/>
                  </a:moveTo>
                  <a:cubicBezTo>
                    <a:pt x="99" y="0"/>
                    <a:pt x="93" y="1"/>
                    <a:pt x="87" y="2"/>
                  </a:cubicBezTo>
                  <a:cubicBezTo>
                    <a:pt x="38" y="14"/>
                    <a:pt x="1" y="63"/>
                    <a:pt x="1" y="124"/>
                  </a:cubicBezTo>
                  <a:cubicBezTo>
                    <a:pt x="13" y="173"/>
                    <a:pt x="38" y="247"/>
                    <a:pt x="87" y="247"/>
                  </a:cubicBezTo>
                  <a:cubicBezTo>
                    <a:pt x="185" y="247"/>
                    <a:pt x="148" y="149"/>
                    <a:pt x="160" y="112"/>
                  </a:cubicBezTo>
                  <a:cubicBezTo>
                    <a:pt x="160" y="67"/>
                    <a:pt x="171" y="0"/>
                    <a:pt x="1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134;p41">
              <a:extLst>
                <a:ext uri="{FF2B5EF4-FFF2-40B4-BE49-F238E27FC236}">
                  <a16:creationId xmlns:a16="http://schemas.microsoft.com/office/drawing/2014/main" id="{A4E8E6E2-D148-84D9-A11D-04523835FB20}"/>
                </a:ext>
              </a:extLst>
            </p:cNvPr>
            <p:cNvSpPr/>
            <p:nvPr/>
          </p:nvSpPr>
          <p:spPr>
            <a:xfrm>
              <a:off x="1434950" y="892800"/>
              <a:ext cx="6150" cy="4000"/>
            </a:xfrm>
            <a:custGeom>
              <a:avLst/>
              <a:gdLst/>
              <a:ahLst/>
              <a:cxnLst/>
              <a:rect l="l" t="t" r="r" b="b"/>
              <a:pathLst>
                <a:path w="246" h="160" extrusionOk="0">
                  <a:moveTo>
                    <a:pt x="136" y="0"/>
                  </a:moveTo>
                  <a:cubicBezTo>
                    <a:pt x="74" y="0"/>
                    <a:pt x="25" y="12"/>
                    <a:pt x="13" y="86"/>
                  </a:cubicBezTo>
                  <a:cubicBezTo>
                    <a:pt x="1" y="147"/>
                    <a:pt x="62" y="159"/>
                    <a:pt x="123" y="159"/>
                  </a:cubicBezTo>
                  <a:cubicBezTo>
                    <a:pt x="172" y="159"/>
                    <a:pt x="234" y="147"/>
                    <a:pt x="246" y="86"/>
                  </a:cubicBezTo>
                  <a:cubicBezTo>
                    <a:pt x="246" y="25"/>
                    <a:pt x="185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135;p41">
              <a:extLst>
                <a:ext uri="{FF2B5EF4-FFF2-40B4-BE49-F238E27FC236}">
                  <a16:creationId xmlns:a16="http://schemas.microsoft.com/office/drawing/2014/main" id="{C98ECC20-6BAB-216F-C0C5-317EF6CA0732}"/>
                </a:ext>
              </a:extLst>
            </p:cNvPr>
            <p:cNvSpPr/>
            <p:nvPr/>
          </p:nvSpPr>
          <p:spPr>
            <a:xfrm>
              <a:off x="1541800" y="1098450"/>
              <a:ext cx="5150" cy="5275"/>
            </a:xfrm>
            <a:custGeom>
              <a:avLst/>
              <a:gdLst/>
              <a:ahLst/>
              <a:cxnLst/>
              <a:rect l="l" t="t" r="r" b="b"/>
              <a:pathLst>
                <a:path w="206" h="211" extrusionOk="0">
                  <a:moveTo>
                    <a:pt x="138" y="0"/>
                  </a:moveTo>
                  <a:cubicBezTo>
                    <a:pt x="133" y="0"/>
                    <a:pt x="128" y="1"/>
                    <a:pt x="123" y="2"/>
                  </a:cubicBezTo>
                  <a:cubicBezTo>
                    <a:pt x="61" y="2"/>
                    <a:pt x="12" y="51"/>
                    <a:pt x="12" y="112"/>
                  </a:cubicBezTo>
                  <a:cubicBezTo>
                    <a:pt x="0" y="149"/>
                    <a:pt x="37" y="198"/>
                    <a:pt x="74" y="210"/>
                  </a:cubicBezTo>
                  <a:cubicBezTo>
                    <a:pt x="147" y="210"/>
                    <a:pt x="159" y="137"/>
                    <a:pt x="184" y="76"/>
                  </a:cubicBezTo>
                  <a:cubicBezTo>
                    <a:pt x="206" y="43"/>
                    <a:pt x="179" y="0"/>
                    <a:pt x="13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136;p41">
              <a:extLst>
                <a:ext uri="{FF2B5EF4-FFF2-40B4-BE49-F238E27FC236}">
                  <a16:creationId xmlns:a16="http://schemas.microsoft.com/office/drawing/2014/main" id="{3DD8E612-DFE7-4AD3-1DF9-BB532E777BD9}"/>
                </a:ext>
              </a:extLst>
            </p:cNvPr>
            <p:cNvSpPr/>
            <p:nvPr/>
          </p:nvSpPr>
          <p:spPr>
            <a:xfrm>
              <a:off x="2000025" y="1156825"/>
              <a:ext cx="6750" cy="5050"/>
            </a:xfrm>
            <a:custGeom>
              <a:avLst/>
              <a:gdLst/>
              <a:ahLst/>
              <a:cxnLst/>
              <a:rect l="l" t="t" r="r" b="b"/>
              <a:pathLst>
                <a:path w="270" h="202" extrusionOk="0">
                  <a:moveTo>
                    <a:pt x="100" y="0"/>
                  </a:moveTo>
                  <a:cubicBezTo>
                    <a:pt x="67" y="0"/>
                    <a:pt x="33" y="10"/>
                    <a:pt x="0" y="30"/>
                  </a:cubicBezTo>
                  <a:cubicBezTo>
                    <a:pt x="74" y="116"/>
                    <a:pt x="135" y="202"/>
                    <a:pt x="257" y="202"/>
                  </a:cubicBezTo>
                  <a:cubicBezTo>
                    <a:pt x="270" y="165"/>
                    <a:pt x="270" y="140"/>
                    <a:pt x="270" y="104"/>
                  </a:cubicBezTo>
                  <a:cubicBezTo>
                    <a:pt x="229" y="38"/>
                    <a:pt x="166" y="0"/>
                    <a:pt x="10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137;p41">
              <a:extLst>
                <a:ext uri="{FF2B5EF4-FFF2-40B4-BE49-F238E27FC236}">
                  <a16:creationId xmlns:a16="http://schemas.microsoft.com/office/drawing/2014/main" id="{B528280D-AFF8-3CBB-6AFF-7E25A25FCE0A}"/>
                </a:ext>
              </a:extLst>
            </p:cNvPr>
            <p:cNvSpPr/>
            <p:nvPr/>
          </p:nvSpPr>
          <p:spPr>
            <a:xfrm>
              <a:off x="1955025" y="1153275"/>
              <a:ext cx="4625" cy="8900"/>
            </a:xfrm>
            <a:custGeom>
              <a:avLst/>
              <a:gdLst/>
              <a:ahLst/>
              <a:cxnLst/>
              <a:rect l="l" t="t" r="r" b="b"/>
              <a:pathLst>
                <a:path w="185" h="356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60"/>
                    <a:pt x="49" y="258"/>
                    <a:pt x="49" y="356"/>
                  </a:cubicBezTo>
                  <a:cubicBezTo>
                    <a:pt x="172" y="246"/>
                    <a:pt x="184" y="148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138;p41">
              <a:extLst>
                <a:ext uri="{FF2B5EF4-FFF2-40B4-BE49-F238E27FC236}">
                  <a16:creationId xmlns:a16="http://schemas.microsoft.com/office/drawing/2014/main" id="{168214FE-A9F5-9307-4B68-55E600E93054}"/>
                </a:ext>
              </a:extLst>
            </p:cNvPr>
            <p:cNvSpPr/>
            <p:nvPr/>
          </p:nvSpPr>
          <p:spPr>
            <a:xfrm>
              <a:off x="1367325" y="913575"/>
              <a:ext cx="18375" cy="10900"/>
            </a:xfrm>
            <a:custGeom>
              <a:avLst/>
              <a:gdLst/>
              <a:ahLst/>
              <a:cxnLst/>
              <a:rect l="l" t="t" r="r" b="b"/>
              <a:pathLst>
                <a:path w="735" h="436" extrusionOk="0">
                  <a:moveTo>
                    <a:pt x="110" y="0"/>
                  </a:moveTo>
                  <a:cubicBezTo>
                    <a:pt x="74" y="0"/>
                    <a:pt x="37" y="5"/>
                    <a:pt x="0" y="14"/>
                  </a:cubicBezTo>
                  <a:cubicBezTo>
                    <a:pt x="135" y="185"/>
                    <a:pt x="318" y="185"/>
                    <a:pt x="453" y="283"/>
                  </a:cubicBezTo>
                  <a:cubicBezTo>
                    <a:pt x="495" y="377"/>
                    <a:pt x="581" y="436"/>
                    <a:pt x="681" y="436"/>
                  </a:cubicBezTo>
                  <a:cubicBezTo>
                    <a:pt x="699" y="436"/>
                    <a:pt x="717" y="434"/>
                    <a:pt x="735" y="430"/>
                  </a:cubicBezTo>
                  <a:cubicBezTo>
                    <a:pt x="698" y="296"/>
                    <a:pt x="576" y="296"/>
                    <a:pt x="502" y="234"/>
                  </a:cubicBezTo>
                  <a:cubicBezTo>
                    <a:pt x="422" y="85"/>
                    <a:pt x="270" y="0"/>
                    <a:pt x="1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139;p41">
              <a:extLst>
                <a:ext uri="{FF2B5EF4-FFF2-40B4-BE49-F238E27FC236}">
                  <a16:creationId xmlns:a16="http://schemas.microsoft.com/office/drawing/2014/main" id="{38FA72A8-088C-6EF0-F176-341B89D860F8}"/>
                </a:ext>
              </a:extLst>
            </p:cNvPr>
            <p:cNvSpPr/>
            <p:nvPr/>
          </p:nvSpPr>
          <p:spPr>
            <a:xfrm>
              <a:off x="1583425" y="1150825"/>
              <a:ext cx="5525" cy="5550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62" y="1"/>
                  </a:moveTo>
                  <a:cubicBezTo>
                    <a:pt x="49" y="1"/>
                    <a:pt x="0" y="50"/>
                    <a:pt x="0" y="62"/>
                  </a:cubicBezTo>
                  <a:cubicBezTo>
                    <a:pt x="13" y="148"/>
                    <a:pt x="98" y="172"/>
                    <a:pt x="147" y="221"/>
                  </a:cubicBezTo>
                  <a:cubicBezTo>
                    <a:pt x="196" y="221"/>
                    <a:pt x="221" y="197"/>
                    <a:pt x="221" y="148"/>
                  </a:cubicBezTo>
                  <a:cubicBezTo>
                    <a:pt x="221" y="50"/>
                    <a:pt x="147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6140;p41">
              <a:extLst>
                <a:ext uri="{FF2B5EF4-FFF2-40B4-BE49-F238E27FC236}">
                  <a16:creationId xmlns:a16="http://schemas.microsoft.com/office/drawing/2014/main" id="{19C11CEA-D683-E3C9-E942-9C9F0DB1FAF2}"/>
                </a:ext>
              </a:extLst>
            </p:cNvPr>
            <p:cNvSpPr/>
            <p:nvPr/>
          </p:nvSpPr>
          <p:spPr>
            <a:xfrm>
              <a:off x="1584950" y="1169150"/>
              <a:ext cx="4300" cy="5575"/>
            </a:xfrm>
            <a:custGeom>
              <a:avLst/>
              <a:gdLst/>
              <a:ahLst/>
              <a:cxnLst/>
              <a:rect l="l" t="t" r="r" b="b"/>
              <a:pathLst>
                <a:path w="172" h="223" extrusionOk="0">
                  <a:moveTo>
                    <a:pt x="66" y="1"/>
                  </a:moveTo>
                  <a:cubicBezTo>
                    <a:pt x="13" y="1"/>
                    <a:pt x="11" y="46"/>
                    <a:pt x="1" y="100"/>
                  </a:cubicBezTo>
                  <a:cubicBezTo>
                    <a:pt x="1" y="149"/>
                    <a:pt x="1" y="223"/>
                    <a:pt x="86" y="223"/>
                  </a:cubicBezTo>
                  <a:cubicBezTo>
                    <a:pt x="147" y="223"/>
                    <a:pt x="172" y="174"/>
                    <a:pt x="172" y="113"/>
                  </a:cubicBezTo>
                  <a:cubicBezTo>
                    <a:pt x="172" y="64"/>
                    <a:pt x="160" y="15"/>
                    <a:pt x="86" y="2"/>
                  </a:cubicBezTo>
                  <a:cubicBezTo>
                    <a:pt x="79" y="1"/>
                    <a:pt x="72" y="1"/>
                    <a:pt x="6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6141;p41">
              <a:extLst>
                <a:ext uri="{FF2B5EF4-FFF2-40B4-BE49-F238E27FC236}">
                  <a16:creationId xmlns:a16="http://schemas.microsoft.com/office/drawing/2014/main" id="{4156FCCA-2241-2E18-ECEC-8B1D3DE887A2}"/>
                </a:ext>
              </a:extLst>
            </p:cNvPr>
            <p:cNvSpPr/>
            <p:nvPr/>
          </p:nvSpPr>
          <p:spPr>
            <a:xfrm>
              <a:off x="1442925" y="948775"/>
              <a:ext cx="5825" cy="4125"/>
            </a:xfrm>
            <a:custGeom>
              <a:avLst/>
              <a:gdLst/>
              <a:ahLst/>
              <a:cxnLst/>
              <a:rect l="l" t="t" r="r" b="b"/>
              <a:pathLst>
                <a:path w="233" h="165" extrusionOk="0">
                  <a:moveTo>
                    <a:pt x="62" y="0"/>
                  </a:moveTo>
                  <a:cubicBezTo>
                    <a:pt x="37" y="0"/>
                    <a:pt x="13" y="11"/>
                    <a:pt x="0" y="51"/>
                  </a:cubicBezTo>
                  <a:cubicBezTo>
                    <a:pt x="13" y="112"/>
                    <a:pt x="37" y="149"/>
                    <a:pt x="86" y="161"/>
                  </a:cubicBezTo>
                  <a:cubicBezTo>
                    <a:pt x="97" y="163"/>
                    <a:pt x="107" y="164"/>
                    <a:pt x="116" y="164"/>
                  </a:cubicBezTo>
                  <a:cubicBezTo>
                    <a:pt x="163" y="164"/>
                    <a:pt x="198" y="140"/>
                    <a:pt x="208" y="100"/>
                  </a:cubicBezTo>
                  <a:cubicBezTo>
                    <a:pt x="233" y="14"/>
                    <a:pt x="172" y="14"/>
                    <a:pt x="123" y="14"/>
                  </a:cubicBezTo>
                  <a:cubicBezTo>
                    <a:pt x="106" y="8"/>
                    <a:pt x="84" y="0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6142;p41">
              <a:extLst>
                <a:ext uri="{FF2B5EF4-FFF2-40B4-BE49-F238E27FC236}">
                  <a16:creationId xmlns:a16="http://schemas.microsoft.com/office/drawing/2014/main" id="{5C27E34D-7B36-37A4-CB01-1423268C1D5A}"/>
                </a:ext>
              </a:extLst>
            </p:cNvPr>
            <p:cNvSpPr/>
            <p:nvPr/>
          </p:nvSpPr>
          <p:spPr>
            <a:xfrm>
              <a:off x="1592000" y="1141650"/>
              <a:ext cx="5825" cy="5850"/>
            </a:xfrm>
            <a:custGeom>
              <a:avLst/>
              <a:gdLst/>
              <a:ahLst/>
              <a:cxnLst/>
              <a:rect l="l" t="t" r="r" b="b"/>
              <a:pathLst>
                <a:path w="233" h="234" extrusionOk="0">
                  <a:moveTo>
                    <a:pt x="86" y="1"/>
                  </a:moveTo>
                  <a:cubicBezTo>
                    <a:pt x="61" y="1"/>
                    <a:pt x="0" y="25"/>
                    <a:pt x="12" y="50"/>
                  </a:cubicBezTo>
                  <a:cubicBezTo>
                    <a:pt x="61" y="111"/>
                    <a:pt x="110" y="172"/>
                    <a:pt x="159" y="233"/>
                  </a:cubicBezTo>
                  <a:cubicBezTo>
                    <a:pt x="208" y="221"/>
                    <a:pt x="233" y="196"/>
                    <a:pt x="233" y="160"/>
                  </a:cubicBezTo>
                  <a:cubicBezTo>
                    <a:pt x="221" y="74"/>
                    <a:pt x="159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6143;p41">
              <a:extLst>
                <a:ext uri="{FF2B5EF4-FFF2-40B4-BE49-F238E27FC236}">
                  <a16:creationId xmlns:a16="http://schemas.microsoft.com/office/drawing/2014/main" id="{FEFE4108-2E18-5E2A-EA44-28F903074A42}"/>
                </a:ext>
              </a:extLst>
            </p:cNvPr>
            <p:cNvSpPr/>
            <p:nvPr/>
          </p:nvSpPr>
          <p:spPr>
            <a:xfrm>
              <a:off x="1433425" y="947200"/>
              <a:ext cx="5850" cy="4075"/>
            </a:xfrm>
            <a:custGeom>
              <a:avLst/>
              <a:gdLst/>
              <a:ahLst/>
              <a:cxnLst/>
              <a:rect l="l" t="t" r="r" b="b"/>
              <a:pathLst>
                <a:path w="234" h="163" extrusionOk="0">
                  <a:moveTo>
                    <a:pt x="111" y="1"/>
                  </a:moveTo>
                  <a:cubicBezTo>
                    <a:pt x="71" y="1"/>
                    <a:pt x="33" y="26"/>
                    <a:pt x="13" y="77"/>
                  </a:cubicBezTo>
                  <a:cubicBezTo>
                    <a:pt x="1" y="114"/>
                    <a:pt x="25" y="151"/>
                    <a:pt x="86" y="163"/>
                  </a:cubicBezTo>
                  <a:cubicBezTo>
                    <a:pt x="148" y="163"/>
                    <a:pt x="221" y="163"/>
                    <a:pt x="233" y="89"/>
                  </a:cubicBezTo>
                  <a:cubicBezTo>
                    <a:pt x="233" y="40"/>
                    <a:pt x="184" y="16"/>
                    <a:pt x="135" y="4"/>
                  </a:cubicBezTo>
                  <a:cubicBezTo>
                    <a:pt x="127" y="2"/>
                    <a:pt x="119" y="1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6144;p41">
              <a:extLst>
                <a:ext uri="{FF2B5EF4-FFF2-40B4-BE49-F238E27FC236}">
                  <a16:creationId xmlns:a16="http://schemas.microsoft.com/office/drawing/2014/main" id="{E944ACB1-BDDA-C63A-09FC-09F842F193BC}"/>
                </a:ext>
              </a:extLst>
            </p:cNvPr>
            <p:cNvSpPr/>
            <p:nvPr/>
          </p:nvSpPr>
          <p:spPr>
            <a:xfrm>
              <a:off x="1588925" y="1102700"/>
              <a:ext cx="4325" cy="5800"/>
            </a:xfrm>
            <a:custGeom>
              <a:avLst/>
              <a:gdLst/>
              <a:ahLst/>
              <a:cxnLst/>
              <a:rect l="l" t="t" r="r" b="b"/>
              <a:pathLst>
                <a:path w="173" h="232" extrusionOk="0">
                  <a:moveTo>
                    <a:pt x="50" y="0"/>
                  </a:moveTo>
                  <a:cubicBezTo>
                    <a:pt x="18" y="0"/>
                    <a:pt x="3" y="22"/>
                    <a:pt x="13" y="53"/>
                  </a:cubicBezTo>
                  <a:cubicBezTo>
                    <a:pt x="37" y="114"/>
                    <a:pt x="1" y="199"/>
                    <a:pt x="74" y="224"/>
                  </a:cubicBezTo>
                  <a:cubicBezTo>
                    <a:pt x="82" y="229"/>
                    <a:pt x="90" y="232"/>
                    <a:pt x="98" y="232"/>
                  </a:cubicBezTo>
                  <a:cubicBezTo>
                    <a:pt x="125" y="232"/>
                    <a:pt x="148" y="201"/>
                    <a:pt x="148" y="163"/>
                  </a:cubicBezTo>
                  <a:cubicBezTo>
                    <a:pt x="172" y="89"/>
                    <a:pt x="135" y="16"/>
                    <a:pt x="74" y="4"/>
                  </a:cubicBezTo>
                  <a:cubicBezTo>
                    <a:pt x="65" y="1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6145;p41">
              <a:extLst>
                <a:ext uri="{FF2B5EF4-FFF2-40B4-BE49-F238E27FC236}">
                  <a16:creationId xmlns:a16="http://schemas.microsoft.com/office/drawing/2014/main" id="{778A8A43-CF95-C0B6-33F6-6393E306E610}"/>
                </a:ext>
              </a:extLst>
            </p:cNvPr>
            <p:cNvSpPr/>
            <p:nvPr/>
          </p:nvSpPr>
          <p:spPr>
            <a:xfrm>
              <a:off x="1457300" y="952800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3" y="0"/>
                  </a:moveTo>
                  <a:cubicBezTo>
                    <a:pt x="1" y="171"/>
                    <a:pt x="111" y="208"/>
                    <a:pt x="258" y="220"/>
                  </a:cubicBezTo>
                  <a:cubicBezTo>
                    <a:pt x="221" y="61"/>
                    <a:pt x="74" y="73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6146;p41">
              <a:extLst>
                <a:ext uri="{FF2B5EF4-FFF2-40B4-BE49-F238E27FC236}">
                  <a16:creationId xmlns:a16="http://schemas.microsoft.com/office/drawing/2014/main" id="{41A865ED-4F90-F8F1-2062-EA1FBA92EFC6}"/>
                </a:ext>
              </a:extLst>
            </p:cNvPr>
            <p:cNvSpPr/>
            <p:nvPr/>
          </p:nvSpPr>
          <p:spPr>
            <a:xfrm>
              <a:off x="1450575" y="1086525"/>
              <a:ext cx="6150" cy="3725"/>
            </a:xfrm>
            <a:custGeom>
              <a:avLst/>
              <a:gdLst/>
              <a:ahLst/>
              <a:cxnLst/>
              <a:rect l="l" t="t" r="r" b="b"/>
              <a:pathLst>
                <a:path w="246" h="149" extrusionOk="0">
                  <a:moveTo>
                    <a:pt x="28" y="0"/>
                  </a:moveTo>
                  <a:cubicBezTo>
                    <a:pt x="19" y="0"/>
                    <a:pt x="10" y="1"/>
                    <a:pt x="0" y="2"/>
                  </a:cubicBezTo>
                  <a:cubicBezTo>
                    <a:pt x="25" y="136"/>
                    <a:pt x="111" y="149"/>
                    <a:pt x="245" y="149"/>
                  </a:cubicBezTo>
                  <a:cubicBezTo>
                    <a:pt x="212" y="59"/>
                    <a:pt x="127" y="0"/>
                    <a:pt x="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6147;p41">
              <a:extLst>
                <a:ext uri="{FF2B5EF4-FFF2-40B4-BE49-F238E27FC236}">
                  <a16:creationId xmlns:a16="http://schemas.microsoft.com/office/drawing/2014/main" id="{09F20092-2083-7CE1-505C-0430C07FD7E7}"/>
                </a:ext>
              </a:extLst>
            </p:cNvPr>
            <p:cNvSpPr/>
            <p:nvPr/>
          </p:nvSpPr>
          <p:spPr>
            <a:xfrm>
              <a:off x="1406800" y="943250"/>
              <a:ext cx="4300" cy="3825"/>
            </a:xfrm>
            <a:custGeom>
              <a:avLst/>
              <a:gdLst/>
              <a:ahLst/>
              <a:cxnLst/>
              <a:rect l="l" t="t" r="r" b="b"/>
              <a:pathLst>
                <a:path w="172" h="153" extrusionOk="0">
                  <a:moveTo>
                    <a:pt x="76" y="0"/>
                  </a:moveTo>
                  <a:cubicBezTo>
                    <a:pt x="28" y="0"/>
                    <a:pt x="1" y="35"/>
                    <a:pt x="1" y="88"/>
                  </a:cubicBezTo>
                  <a:cubicBezTo>
                    <a:pt x="1" y="129"/>
                    <a:pt x="26" y="153"/>
                    <a:pt x="69" y="153"/>
                  </a:cubicBezTo>
                  <a:cubicBezTo>
                    <a:pt x="78" y="153"/>
                    <a:pt x="88" y="151"/>
                    <a:pt x="98" y="149"/>
                  </a:cubicBezTo>
                  <a:cubicBezTo>
                    <a:pt x="103" y="151"/>
                    <a:pt x="108" y="152"/>
                    <a:pt x="113" y="152"/>
                  </a:cubicBezTo>
                  <a:cubicBezTo>
                    <a:pt x="144" y="152"/>
                    <a:pt x="172" y="118"/>
                    <a:pt x="172" y="76"/>
                  </a:cubicBezTo>
                  <a:cubicBezTo>
                    <a:pt x="172" y="43"/>
                    <a:pt x="143" y="1"/>
                    <a:pt x="110" y="1"/>
                  </a:cubicBezTo>
                  <a:cubicBezTo>
                    <a:pt x="106" y="1"/>
                    <a:pt x="102" y="1"/>
                    <a:pt x="98" y="2"/>
                  </a:cubicBezTo>
                  <a:cubicBezTo>
                    <a:pt x="91" y="1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6148;p41">
              <a:extLst>
                <a:ext uri="{FF2B5EF4-FFF2-40B4-BE49-F238E27FC236}">
                  <a16:creationId xmlns:a16="http://schemas.microsoft.com/office/drawing/2014/main" id="{91BAE78F-7BD8-ED62-1C12-892347E93404}"/>
                </a:ext>
              </a:extLst>
            </p:cNvPr>
            <p:cNvSpPr/>
            <p:nvPr/>
          </p:nvSpPr>
          <p:spPr>
            <a:xfrm>
              <a:off x="1418125" y="905025"/>
              <a:ext cx="12275" cy="18925"/>
            </a:xfrm>
            <a:custGeom>
              <a:avLst/>
              <a:gdLst/>
              <a:ahLst/>
              <a:cxnLst/>
              <a:rect l="l" t="t" r="r" b="b"/>
              <a:pathLst>
                <a:path w="491" h="757" extrusionOk="0">
                  <a:moveTo>
                    <a:pt x="98" y="1"/>
                  </a:moveTo>
                  <a:cubicBezTo>
                    <a:pt x="74" y="136"/>
                    <a:pt x="1" y="270"/>
                    <a:pt x="98" y="405"/>
                  </a:cubicBezTo>
                  <a:cubicBezTo>
                    <a:pt x="147" y="527"/>
                    <a:pt x="221" y="625"/>
                    <a:pt x="319" y="711"/>
                  </a:cubicBezTo>
                  <a:cubicBezTo>
                    <a:pt x="344" y="728"/>
                    <a:pt x="375" y="757"/>
                    <a:pt x="404" y="757"/>
                  </a:cubicBezTo>
                  <a:cubicBezTo>
                    <a:pt x="417" y="757"/>
                    <a:pt x="430" y="751"/>
                    <a:pt x="441" y="736"/>
                  </a:cubicBezTo>
                  <a:cubicBezTo>
                    <a:pt x="490" y="687"/>
                    <a:pt x="441" y="650"/>
                    <a:pt x="405" y="613"/>
                  </a:cubicBezTo>
                  <a:cubicBezTo>
                    <a:pt x="307" y="503"/>
                    <a:pt x="135" y="442"/>
                    <a:pt x="147" y="25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6149;p41">
              <a:extLst>
                <a:ext uri="{FF2B5EF4-FFF2-40B4-BE49-F238E27FC236}">
                  <a16:creationId xmlns:a16="http://schemas.microsoft.com/office/drawing/2014/main" id="{911621E0-4459-886A-A4C0-6BFAE856C879}"/>
                </a:ext>
              </a:extLst>
            </p:cNvPr>
            <p:cNvSpPr/>
            <p:nvPr/>
          </p:nvSpPr>
          <p:spPr>
            <a:xfrm>
              <a:off x="1432825" y="930675"/>
              <a:ext cx="6400" cy="3475"/>
            </a:xfrm>
            <a:custGeom>
              <a:avLst/>
              <a:gdLst/>
              <a:ahLst/>
              <a:cxnLst/>
              <a:rect l="l" t="t" r="r" b="b"/>
              <a:pathLst>
                <a:path w="256" h="139" extrusionOk="0">
                  <a:moveTo>
                    <a:pt x="192" y="0"/>
                  </a:moveTo>
                  <a:cubicBezTo>
                    <a:pt x="185" y="0"/>
                    <a:pt x="178" y="1"/>
                    <a:pt x="172" y="3"/>
                  </a:cubicBezTo>
                  <a:cubicBezTo>
                    <a:pt x="110" y="16"/>
                    <a:pt x="49" y="40"/>
                    <a:pt x="0" y="52"/>
                  </a:cubicBezTo>
                  <a:cubicBezTo>
                    <a:pt x="0" y="114"/>
                    <a:pt x="25" y="138"/>
                    <a:pt x="61" y="138"/>
                  </a:cubicBezTo>
                  <a:cubicBezTo>
                    <a:pt x="135" y="138"/>
                    <a:pt x="208" y="138"/>
                    <a:pt x="245" y="52"/>
                  </a:cubicBezTo>
                  <a:cubicBezTo>
                    <a:pt x="255" y="22"/>
                    <a:pt x="224" y="0"/>
                    <a:pt x="19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6150;p41">
              <a:extLst>
                <a:ext uri="{FF2B5EF4-FFF2-40B4-BE49-F238E27FC236}">
                  <a16:creationId xmlns:a16="http://schemas.microsoft.com/office/drawing/2014/main" id="{71EE849D-7DBB-331B-126B-CCF2AC7712AE}"/>
                </a:ext>
              </a:extLst>
            </p:cNvPr>
            <p:cNvSpPr/>
            <p:nvPr/>
          </p:nvSpPr>
          <p:spPr>
            <a:xfrm>
              <a:off x="1957775" y="1213900"/>
              <a:ext cx="4625" cy="5525"/>
            </a:xfrm>
            <a:custGeom>
              <a:avLst/>
              <a:gdLst/>
              <a:ahLst/>
              <a:cxnLst/>
              <a:rect l="l" t="t" r="r" b="b"/>
              <a:pathLst>
                <a:path w="185" h="221" extrusionOk="0">
                  <a:moveTo>
                    <a:pt x="160" y="0"/>
                  </a:moveTo>
                  <a:lnTo>
                    <a:pt x="160" y="0"/>
                  </a:lnTo>
                  <a:cubicBezTo>
                    <a:pt x="62" y="25"/>
                    <a:pt x="1" y="86"/>
                    <a:pt x="25" y="184"/>
                  </a:cubicBezTo>
                  <a:cubicBezTo>
                    <a:pt x="25" y="196"/>
                    <a:pt x="86" y="221"/>
                    <a:pt x="86" y="221"/>
                  </a:cubicBezTo>
                  <a:cubicBezTo>
                    <a:pt x="135" y="147"/>
                    <a:pt x="184" y="98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6151;p41">
              <a:extLst>
                <a:ext uri="{FF2B5EF4-FFF2-40B4-BE49-F238E27FC236}">
                  <a16:creationId xmlns:a16="http://schemas.microsoft.com/office/drawing/2014/main" id="{28F21634-5A11-43CB-F024-A4AC2803B481}"/>
                </a:ext>
              </a:extLst>
            </p:cNvPr>
            <p:cNvSpPr/>
            <p:nvPr/>
          </p:nvSpPr>
          <p:spPr>
            <a:xfrm>
              <a:off x="1444150" y="979575"/>
              <a:ext cx="7050" cy="2325"/>
            </a:xfrm>
            <a:custGeom>
              <a:avLst/>
              <a:gdLst/>
              <a:ahLst/>
              <a:cxnLst/>
              <a:rect l="l" t="t" r="r" b="b"/>
              <a:pathLst>
                <a:path w="282" h="93" extrusionOk="0">
                  <a:moveTo>
                    <a:pt x="168" y="1"/>
                  </a:moveTo>
                  <a:cubicBezTo>
                    <a:pt x="108" y="1"/>
                    <a:pt x="54" y="40"/>
                    <a:pt x="0" y="55"/>
                  </a:cubicBezTo>
                  <a:cubicBezTo>
                    <a:pt x="49" y="80"/>
                    <a:pt x="98" y="92"/>
                    <a:pt x="146" y="92"/>
                  </a:cubicBezTo>
                  <a:cubicBezTo>
                    <a:pt x="193" y="92"/>
                    <a:pt x="239" y="80"/>
                    <a:pt x="282" y="55"/>
                  </a:cubicBezTo>
                  <a:cubicBezTo>
                    <a:pt x="241" y="14"/>
                    <a:pt x="203" y="1"/>
                    <a:pt x="1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6152;p41">
              <a:extLst>
                <a:ext uri="{FF2B5EF4-FFF2-40B4-BE49-F238E27FC236}">
                  <a16:creationId xmlns:a16="http://schemas.microsoft.com/office/drawing/2014/main" id="{D143CAC3-8707-2B70-9EEF-24FD24181C2C}"/>
                </a:ext>
              </a:extLst>
            </p:cNvPr>
            <p:cNvSpPr/>
            <p:nvPr/>
          </p:nvSpPr>
          <p:spPr>
            <a:xfrm>
              <a:off x="1456700" y="977500"/>
              <a:ext cx="7050" cy="3625"/>
            </a:xfrm>
            <a:custGeom>
              <a:avLst/>
              <a:gdLst/>
              <a:ahLst/>
              <a:cxnLst/>
              <a:rect l="l" t="t" r="r" b="b"/>
              <a:pathLst>
                <a:path w="282" h="145" extrusionOk="0">
                  <a:moveTo>
                    <a:pt x="230" y="1"/>
                  </a:moveTo>
                  <a:cubicBezTo>
                    <a:pt x="144" y="1"/>
                    <a:pt x="123" y="103"/>
                    <a:pt x="0" y="114"/>
                  </a:cubicBezTo>
                  <a:cubicBezTo>
                    <a:pt x="67" y="131"/>
                    <a:pt x="122" y="145"/>
                    <a:pt x="164" y="145"/>
                  </a:cubicBezTo>
                  <a:cubicBezTo>
                    <a:pt x="215" y="145"/>
                    <a:pt x="250" y="125"/>
                    <a:pt x="270" y="65"/>
                  </a:cubicBezTo>
                  <a:cubicBezTo>
                    <a:pt x="282" y="53"/>
                    <a:pt x="270" y="4"/>
                    <a:pt x="257" y="4"/>
                  </a:cubicBezTo>
                  <a:cubicBezTo>
                    <a:pt x="247" y="2"/>
                    <a:pt x="238" y="1"/>
                    <a:pt x="23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153;p41">
              <a:extLst>
                <a:ext uri="{FF2B5EF4-FFF2-40B4-BE49-F238E27FC236}">
                  <a16:creationId xmlns:a16="http://schemas.microsoft.com/office/drawing/2014/main" id="{7D28AD54-01E6-3307-C585-C684C0FDF4F8}"/>
                </a:ext>
              </a:extLst>
            </p:cNvPr>
            <p:cNvSpPr/>
            <p:nvPr/>
          </p:nvSpPr>
          <p:spPr>
            <a:xfrm>
              <a:off x="1495600" y="1105775"/>
              <a:ext cx="4275" cy="5300"/>
            </a:xfrm>
            <a:custGeom>
              <a:avLst/>
              <a:gdLst/>
              <a:ahLst/>
              <a:cxnLst/>
              <a:rect l="l" t="t" r="r" b="b"/>
              <a:pathLst>
                <a:path w="171" h="212" extrusionOk="0">
                  <a:moveTo>
                    <a:pt x="55" y="1"/>
                  </a:moveTo>
                  <a:cubicBezTo>
                    <a:pt x="18" y="1"/>
                    <a:pt x="1" y="35"/>
                    <a:pt x="12" y="89"/>
                  </a:cubicBezTo>
                  <a:cubicBezTo>
                    <a:pt x="12" y="162"/>
                    <a:pt x="12" y="211"/>
                    <a:pt x="97" y="211"/>
                  </a:cubicBezTo>
                  <a:cubicBezTo>
                    <a:pt x="146" y="211"/>
                    <a:pt x="171" y="211"/>
                    <a:pt x="146" y="162"/>
                  </a:cubicBezTo>
                  <a:cubicBezTo>
                    <a:pt x="109" y="101"/>
                    <a:pt x="158" y="15"/>
                    <a:pt x="73" y="3"/>
                  </a:cubicBezTo>
                  <a:cubicBezTo>
                    <a:pt x="66" y="1"/>
                    <a:pt x="60" y="1"/>
                    <a:pt x="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154;p41">
              <a:extLst>
                <a:ext uri="{FF2B5EF4-FFF2-40B4-BE49-F238E27FC236}">
                  <a16:creationId xmlns:a16="http://schemas.microsoft.com/office/drawing/2014/main" id="{7D7EA1C0-CCAF-FCE4-842B-44C5A0297022}"/>
                </a:ext>
              </a:extLst>
            </p:cNvPr>
            <p:cNvSpPr/>
            <p:nvPr/>
          </p:nvSpPr>
          <p:spPr>
            <a:xfrm>
              <a:off x="1397625" y="953025"/>
              <a:ext cx="4300" cy="3450"/>
            </a:xfrm>
            <a:custGeom>
              <a:avLst/>
              <a:gdLst/>
              <a:ahLst/>
              <a:cxnLst/>
              <a:rect l="l" t="t" r="r" b="b"/>
              <a:pathLst>
                <a:path w="172" h="138" extrusionOk="0">
                  <a:moveTo>
                    <a:pt x="74" y="0"/>
                  </a:moveTo>
                  <a:cubicBezTo>
                    <a:pt x="37" y="0"/>
                    <a:pt x="10" y="24"/>
                    <a:pt x="0" y="64"/>
                  </a:cubicBezTo>
                  <a:cubicBezTo>
                    <a:pt x="0" y="101"/>
                    <a:pt x="37" y="138"/>
                    <a:pt x="86" y="138"/>
                  </a:cubicBezTo>
                  <a:cubicBezTo>
                    <a:pt x="135" y="138"/>
                    <a:pt x="172" y="113"/>
                    <a:pt x="159" y="64"/>
                  </a:cubicBezTo>
                  <a:cubicBezTo>
                    <a:pt x="147" y="40"/>
                    <a:pt x="123" y="16"/>
                    <a:pt x="98" y="3"/>
                  </a:cubicBezTo>
                  <a:cubicBezTo>
                    <a:pt x="90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155;p41">
              <a:extLst>
                <a:ext uri="{FF2B5EF4-FFF2-40B4-BE49-F238E27FC236}">
                  <a16:creationId xmlns:a16="http://schemas.microsoft.com/office/drawing/2014/main" id="{FBD2E678-14F4-45CF-32D1-52BD9C1F502F}"/>
                </a:ext>
              </a:extLst>
            </p:cNvPr>
            <p:cNvSpPr/>
            <p:nvPr/>
          </p:nvSpPr>
          <p:spPr>
            <a:xfrm>
              <a:off x="1434350" y="1030850"/>
              <a:ext cx="4300" cy="5450"/>
            </a:xfrm>
            <a:custGeom>
              <a:avLst/>
              <a:gdLst/>
              <a:ahLst/>
              <a:cxnLst/>
              <a:rect l="l" t="t" r="r" b="b"/>
              <a:pathLst>
                <a:path w="172" h="218" extrusionOk="0">
                  <a:moveTo>
                    <a:pt x="49" y="0"/>
                  </a:moveTo>
                  <a:lnTo>
                    <a:pt x="49" y="0"/>
                  </a:lnTo>
                  <a:cubicBezTo>
                    <a:pt x="0" y="98"/>
                    <a:pt x="13" y="159"/>
                    <a:pt x="74" y="208"/>
                  </a:cubicBezTo>
                  <a:cubicBezTo>
                    <a:pt x="80" y="215"/>
                    <a:pt x="92" y="218"/>
                    <a:pt x="105" y="218"/>
                  </a:cubicBezTo>
                  <a:cubicBezTo>
                    <a:pt x="117" y="218"/>
                    <a:pt x="129" y="215"/>
                    <a:pt x="135" y="208"/>
                  </a:cubicBezTo>
                  <a:cubicBezTo>
                    <a:pt x="172" y="123"/>
                    <a:pt x="123" y="74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156;p41">
              <a:extLst>
                <a:ext uri="{FF2B5EF4-FFF2-40B4-BE49-F238E27FC236}">
                  <a16:creationId xmlns:a16="http://schemas.microsoft.com/office/drawing/2014/main" id="{78A0BFE2-0D1D-CC37-D170-A33766D874FB}"/>
                </a:ext>
              </a:extLst>
            </p:cNvPr>
            <p:cNvSpPr/>
            <p:nvPr/>
          </p:nvSpPr>
          <p:spPr>
            <a:xfrm>
              <a:off x="1573325" y="1120900"/>
              <a:ext cx="4600" cy="3625"/>
            </a:xfrm>
            <a:custGeom>
              <a:avLst/>
              <a:gdLst/>
              <a:ahLst/>
              <a:cxnLst/>
              <a:rect l="l" t="t" r="r" b="b"/>
              <a:pathLst>
                <a:path w="184" h="145" extrusionOk="0">
                  <a:moveTo>
                    <a:pt x="47" y="1"/>
                  </a:moveTo>
                  <a:cubicBezTo>
                    <a:pt x="25" y="1"/>
                    <a:pt x="9" y="23"/>
                    <a:pt x="0" y="59"/>
                  </a:cubicBezTo>
                  <a:cubicBezTo>
                    <a:pt x="0" y="108"/>
                    <a:pt x="61" y="133"/>
                    <a:pt x="98" y="145"/>
                  </a:cubicBezTo>
                  <a:cubicBezTo>
                    <a:pt x="135" y="145"/>
                    <a:pt x="172" y="145"/>
                    <a:pt x="172" y="108"/>
                  </a:cubicBezTo>
                  <a:cubicBezTo>
                    <a:pt x="184" y="35"/>
                    <a:pt x="123" y="35"/>
                    <a:pt x="74" y="10"/>
                  </a:cubicBezTo>
                  <a:cubicBezTo>
                    <a:pt x="64" y="4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157;p41">
              <a:extLst>
                <a:ext uri="{FF2B5EF4-FFF2-40B4-BE49-F238E27FC236}">
                  <a16:creationId xmlns:a16="http://schemas.microsoft.com/office/drawing/2014/main" id="{71D736F2-B7B0-DD51-0438-A148D8FC79D6}"/>
                </a:ext>
              </a:extLst>
            </p:cNvPr>
            <p:cNvSpPr/>
            <p:nvPr/>
          </p:nvSpPr>
          <p:spPr>
            <a:xfrm>
              <a:off x="1577900" y="1161175"/>
              <a:ext cx="4925" cy="3775"/>
            </a:xfrm>
            <a:custGeom>
              <a:avLst/>
              <a:gdLst/>
              <a:ahLst/>
              <a:cxnLst/>
              <a:rect l="l" t="t" r="r" b="b"/>
              <a:pathLst>
                <a:path w="197" h="151" extrusionOk="0">
                  <a:moveTo>
                    <a:pt x="60" y="1"/>
                  </a:moveTo>
                  <a:cubicBezTo>
                    <a:pt x="28" y="1"/>
                    <a:pt x="1" y="33"/>
                    <a:pt x="1" y="64"/>
                  </a:cubicBezTo>
                  <a:cubicBezTo>
                    <a:pt x="25" y="126"/>
                    <a:pt x="87" y="138"/>
                    <a:pt x="148" y="150"/>
                  </a:cubicBezTo>
                  <a:cubicBezTo>
                    <a:pt x="160" y="150"/>
                    <a:pt x="197" y="126"/>
                    <a:pt x="197" y="113"/>
                  </a:cubicBezTo>
                  <a:cubicBezTo>
                    <a:pt x="197" y="40"/>
                    <a:pt x="136" y="15"/>
                    <a:pt x="74" y="3"/>
                  </a:cubicBezTo>
                  <a:cubicBezTo>
                    <a:pt x="69" y="2"/>
                    <a:pt x="65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158;p41">
              <a:extLst>
                <a:ext uri="{FF2B5EF4-FFF2-40B4-BE49-F238E27FC236}">
                  <a16:creationId xmlns:a16="http://schemas.microsoft.com/office/drawing/2014/main" id="{92745D38-1A83-1B33-1C2C-3121F2F728DB}"/>
                </a:ext>
              </a:extLst>
            </p:cNvPr>
            <p:cNvSpPr/>
            <p:nvPr/>
          </p:nvSpPr>
          <p:spPr>
            <a:xfrm>
              <a:off x="1425475" y="928600"/>
              <a:ext cx="4300" cy="2800"/>
            </a:xfrm>
            <a:custGeom>
              <a:avLst/>
              <a:gdLst/>
              <a:ahLst/>
              <a:cxnLst/>
              <a:rect l="l" t="t" r="r" b="b"/>
              <a:pathLst>
                <a:path w="172" h="112" extrusionOk="0">
                  <a:moveTo>
                    <a:pt x="62" y="1"/>
                  </a:moveTo>
                  <a:cubicBezTo>
                    <a:pt x="25" y="1"/>
                    <a:pt x="0" y="25"/>
                    <a:pt x="0" y="62"/>
                  </a:cubicBezTo>
                  <a:cubicBezTo>
                    <a:pt x="9" y="106"/>
                    <a:pt x="37" y="112"/>
                    <a:pt x="65" y="112"/>
                  </a:cubicBezTo>
                  <a:cubicBezTo>
                    <a:pt x="76" y="112"/>
                    <a:pt x="88" y="111"/>
                    <a:pt x="98" y="111"/>
                  </a:cubicBezTo>
                  <a:cubicBezTo>
                    <a:pt x="123" y="111"/>
                    <a:pt x="172" y="111"/>
                    <a:pt x="160" y="50"/>
                  </a:cubicBezTo>
                  <a:cubicBezTo>
                    <a:pt x="147" y="1"/>
                    <a:pt x="111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159;p41">
              <a:extLst>
                <a:ext uri="{FF2B5EF4-FFF2-40B4-BE49-F238E27FC236}">
                  <a16:creationId xmlns:a16="http://schemas.microsoft.com/office/drawing/2014/main" id="{4236E1C1-9045-9CF9-3187-5A8B991CBE3C}"/>
                </a:ext>
              </a:extLst>
            </p:cNvPr>
            <p:cNvSpPr/>
            <p:nvPr/>
          </p:nvSpPr>
          <p:spPr>
            <a:xfrm>
              <a:off x="1443525" y="930275"/>
              <a:ext cx="4925" cy="3400"/>
            </a:xfrm>
            <a:custGeom>
              <a:avLst/>
              <a:gdLst/>
              <a:ahLst/>
              <a:cxnLst/>
              <a:rect l="l" t="t" r="r" b="b"/>
              <a:pathLst>
                <a:path w="197" h="136" extrusionOk="0">
                  <a:moveTo>
                    <a:pt x="133" y="1"/>
                  </a:moveTo>
                  <a:cubicBezTo>
                    <a:pt x="71" y="1"/>
                    <a:pt x="11" y="47"/>
                    <a:pt x="1" y="117"/>
                  </a:cubicBezTo>
                  <a:cubicBezTo>
                    <a:pt x="44" y="124"/>
                    <a:pt x="80" y="136"/>
                    <a:pt x="113" y="136"/>
                  </a:cubicBezTo>
                  <a:cubicBezTo>
                    <a:pt x="145" y="136"/>
                    <a:pt x="172" y="124"/>
                    <a:pt x="197" y="81"/>
                  </a:cubicBezTo>
                  <a:cubicBezTo>
                    <a:pt x="197" y="56"/>
                    <a:pt x="184" y="32"/>
                    <a:pt x="172" y="7"/>
                  </a:cubicBezTo>
                  <a:cubicBezTo>
                    <a:pt x="159" y="3"/>
                    <a:pt x="146" y="1"/>
                    <a:pt x="1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160;p41">
              <a:extLst>
                <a:ext uri="{FF2B5EF4-FFF2-40B4-BE49-F238E27FC236}">
                  <a16:creationId xmlns:a16="http://schemas.microsoft.com/office/drawing/2014/main" id="{3C67146D-B851-9760-AFCB-786D4C849FAF}"/>
                </a:ext>
              </a:extLst>
            </p:cNvPr>
            <p:cNvSpPr/>
            <p:nvPr/>
          </p:nvSpPr>
          <p:spPr>
            <a:xfrm>
              <a:off x="1964200" y="1179925"/>
              <a:ext cx="6775" cy="12875"/>
            </a:xfrm>
            <a:custGeom>
              <a:avLst/>
              <a:gdLst/>
              <a:ahLst/>
              <a:cxnLst/>
              <a:rect l="l" t="t" r="r" b="b"/>
              <a:pathLst>
                <a:path w="271" h="515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3" y="12"/>
                    <a:pt x="74" y="220"/>
                    <a:pt x="25" y="355"/>
                  </a:cubicBezTo>
                  <a:cubicBezTo>
                    <a:pt x="1" y="416"/>
                    <a:pt x="38" y="490"/>
                    <a:pt x="99" y="514"/>
                  </a:cubicBezTo>
                  <a:cubicBezTo>
                    <a:pt x="148" y="441"/>
                    <a:pt x="123" y="367"/>
                    <a:pt x="123" y="306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161;p41">
              <a:extLst>
                <a:ext uri="{FF2B5EF4-FFF2-40B4-BE49-F238E27FC236}">
                  <a16:creationId xmlns:a16="http://schemas.microsoft.com/office/drawing/2014/main" id="{9C134D20-1102-9FE9-AADF-697BC0CDA628}"/>
                </a:ext>
              </a:extLst>
            </p:cNvPr>
            <p:cNvSpPr/>
            <p:nvPr/>
          </p:nvSpPr>
          <p:spPr>
            <a:xfrm>
              <a:off x="1618000" y="1151450"/>
              <a:ext cx="29725" cy="40725"/>
            </a:xfrm>
            <a:custGeom>
              <a:avLst/>
              <a:gdLst/>
              <a:ahLst/>
              <a:cxnLst/>
              <a:rect l="l" t="t" r="r" b="b"/>
              <a:pathLst>
                <a:path w="1189" h="1629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1005" y="184"/>
                    <a:pt x="1029" y="380"/>
                    <a:pt x="980" y="551"/>
                  </a:cubicBezTo>
                  <a:lnTo>
                    <a:pt x="882" y="723"/>
                  </a:lnTo>
                  <a:cubicBezTo>
                    <a:pt x="784" y="882"/>
                    <a:pt x="699" y="1029"/>
                    <a:pt x="589" y="1188"/>
                  </a:cubicBezTo>
                  <a:cubicBezTo>
                    <a:pt x="491" y="1335"/>
                    <a:pt x="331" y="1433"/>
                    <a:pt x="148" y="1457"/>
                  </a:cubicBezTo>
                  <a:cubicBezTo>
                    <a:pt x="87" y="1457"/>
                    <a:pt x="1" y="1482"/>
                    <a:pt x="25" y="1555"/>
                  </a:cubicBezTo>
                  <a:cubicBezTo>
                    <a:pt x="38" y="1629"/>
                    <a:pt x="111" y="1629"/>
                    <a:pt x="172" y="1629"/>
                  </a:cubicBezTo>
                  <a:cubicBezTo>
                    <a:pt x="331" y="1617"/>
                    <a:pt x="478" y="1555"/>
                    <a:pt x="589" y="1433"/>
                  </a:cubicBezTo>
                  <a:cubicBezTo>
                    <a:pt x="760" y="1274"/>
                    <a:pt x="882" y="1066"/>
                    <a:pt x="931" y="845"/>
                  </a:cubicBezTo>
                  <a:cubicBezTo>
                    <a:pt x="968" y="772"/>
                    <a:pt x="1005" y="698"/>
                    <a:pt x="1042" y="625"/>
                  </a:cubicBezTo>
                  <a:cubicBezTo>
                    <a:pt x="1140" y="441"/>
                    <a:pt x="1189" y="221"/>
                    <a:pt x="11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162;p41">
              <a:extLst>
                <a:ext uri="{FF2B5EF4-FFF2-40B4-BE49-F238E27FC236}">
                  <a16:creationId xmlns:a16="http://schemas.microsoft.com/office/drawing/2014/main" id="{31D755C6-4A1D-27BE-E40E-BAADBCFEB0F4}"/>
                </a:ext>
              </a:extLst>
            </p:cNvPr>
            <p:cNvSpPr/>
            <p:nvPr/>
          </p:nvSpPr>
          <p:spPr>
            <a:xfrm>
              <a:off x="1461600" y="907125"/>
              <a:ext cx="3375" cy="3450"/>
            </a:xfrm>
            <a:custGeom>
              <a:avLst/>
              <a:gdLst/>
              <a:ahLst/>
              <a:cxnLst/>
              <a:rect l="l" t="t" r="r" b="b"/>
              <a:pathLst>
                <a:path w="135" h="138" extrusionOk="0">
                  <a:moveTo>
                    <a:pt x="47" y="0"/>
                  </a:moveTo>
                  <a:cubicBezTo>
                    <a:pt x="19" y="0"/>
                    <a:pt x="0" y="32"/>
                    <a:pt x="0" y="64"/>
                  </a:cubicBezTo>
                  <a:cubicBezTo>
                    <a:pt x="0" y="88"/>
                    <a:pt x="12" y="113"/>
                    <a:pt x="37" y="137"/>
                  </a:cubicBezTo>
                  <a:cubicBezTo>
                    <a:pt x="86" y="137"/>
                    <a:pt x="110" y="125"/>
                    <a:pt x="123" y="88"/>
                  </a:cubicBezTo>
                  <a:cubicBezTo>
                    <a:pt x="135" y="39"/>
                    <a:pt x="110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163;p41">
              <a:extLst>
                <a:ext uri="{FF2B5EF4-FFF2-40B4-BE49-F238E27FC236}">
                  <a16:creationId xmlns:a16="http://schemas.microsoft.com/office/drawing/2014/main" id="{4878D907-324F-6074-BFED-909A0FA5D429}"/>
                </a:ext>
              </a:extLst>
            </p:cNvPr>
            <p:cNvSpPr/>
            <p:nvPr/>
          </p:nvSpPr>
          <p:spPr>
            <a:xfrm>
              <a:off x="1453950" y="951575"/>
              <a:ext cx="3375" cy="2575"/>
            </a:xfrm>
            <a:custGeom>
              <a:avLst/>
              <a:gdLst/>
              <a:ahLst/>
              <a:cxnLst/>
              <a:rect l="l" t="t" r="r" b="b"/>
              <a:pathLst>
                <a:path w="135" h="103" extrusionOk="0">
                  <a:moveTo>
                    <a:pt x="44" y="1"/>
                  </a:moveTo>
                  <a:cubicBezTo>
                    <a:pt x="34" y="1"/>
                    <a:pt x="23" y="4"/>
                    <a:pt x="12" y="12"/>
                  </a:cubicBezTo>
                  <a:cubicBezTo>
                    <a:pt x="0" y="25"/>
                    <a:pt x="0" y="49"/>
                    <a:pt x="12" y="74"/>
                  </a:cubicBezTo>
                  <a:cubicBezTo>
                    <a:pt x="35" y="91"/>
                    <a:pt x="59" y="103"/>
                    <a:pt x="79" y="103"/>
                  </a:cubicBezTo>
                  <a:cubicBezTo>
                    <a:pt x="102" y="103"/>
                    <a:pt x="122" y="88"/>
                    <a:pt x="135" y="49"/>
                  </a:cubicBezTo>
                  <a:cubicBezTo>
                    <a:pt x="106" y="40"/>
                    <a:pt x="78" y="1"/>
                    <a:pt x="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164;p41">
              <a:extLst>
                <a:ext uri="{FF2B5EF4-FFF2-40B4-BE49-F238E27FC236}">
                  <a16:creationId xmlns:a16="http://schemas.microsoft.com/office/drawing/2014/main" id="{CB820EF2-6AE4-D66F-44D8-3ABE0D99AB86}"/>
                </a:ext>
              </a:extLst>
            </p:cNvPr>
            <p:cNvSpPr/>
            <p:nvPr/>
          </p:nvSpPr>
          <p:spPr>
            <a:xfrm>
              <a:off x="1434050" y="979000"/>
              <a:ext cx="3375" cy="2400"/>
            </a:xfrm>
            <a:custGeom>
              <a:avLst/>
              <a:gdLst/>
              <a:ahLst/>
              <a:cxnLst/>
              <a:rect l="l" t="t" r="r" b="b"/>
              <a:pathLst>
                <a:path w="135" h="96" extrusionOk="0">
                  <a:moveTo>
                    <a:pt x="64" y="0"/>
                  </a:moveTo>
                  <a:cubicBezTo>
                    <a:pt x="55" y="0"/>
                    <a:pt x="46" y="2"/>
                    <a:pt x="37" y="5"/>
                  </a:cubicBezTo>
                  <a:cubicBezTo>
                    <a:pt x="25" y="17"/>
                    <a:pt x="12" y="42"/>
                    <a:pt x="0" y="54"/>
                  </a:cubicBezTo>
                  <a:cubicBezTo>
                    <a:pt x="9" y="82"/>
                    <a:pt x="32" y="95"/>
                    <a:pt x="59" y="95"/>
                  </a:cubicBezTo>
                  <a:cubicBezTo>
                    <a:pt x="68" y="95"/>
                    <a:pt x="77" y="94"/>
                    <a:pt x="86" y="91"/>
                  </a:cubicBezTo>
                  <a:cubicBezTo>
                    <a:pt x="110" y="91"/>
                    <a:pt x="135" y="78"/>
                    <a:pt x="123" y="42"/>
                  </a:cubicBezTo>
                  <a:cubicBezTo>
                    <a:pt x="113" y="14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165;p41">
              <a:extLst>
                <a:ext uri="{FF2B5EF4-FFF2-40B4-BE49-F238E27FC236}">
                  <a16:creationId xmlns:a16="http://schemas.microsoft.com/office/drawing/2014/main" id="{2E48185D-037B-482E-863E-75F2D7E863CA}"/>
                </a:ext>
              </a:extLst>
            </p:cNvPr>
            <p:cNvSpPr/>
            <p:nvPr/>
          </p:nvSpPr>
          <p:spPr>
            <a:xfrm>
              <a:off x="1478425" y="972225"/>
              <a:ext cx="2775" cy="3850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36" y="1"/>
                  </a:moveTo>
                  <a:cubicBezTo>
                    <a:pt x="1" y="1"/>
                    <a:pt x="3" y="45"/>
                    <a:pt x="13" y="56"/>
                  </a:cubicBezTo>
                  <a:cubicBezTo>
                    <a:pt x="25" y="92"/>
                    <a:pt x="37" y="129"/>
                    <a:pt x="62" y="154"/>
                  </a:cubicBezTo>
                  <a:cubicBezTo>
                    <a:pt x="86" y="117"/>
                    <a:pt x="111" y="105"/>
                    <a:pt x="111" y="92"/>
                  </a:cubicBezTo>
                  <a:cubicBezTo>
                    <a:pt x="99" y="56"/>
                    <a:pt x="86" y="31"/>
                    <a:pt x="62" y="7"/>
                  </a:cubicBezTo>
                  <a:cubicBezTo>
                    <a:pt x="52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166;p41">
              <a:extLst>
                <a:ext uri="{FF2B5EF4-FFF2-40B4-BE49-F238E27FC236}">
                  <a16:creationId xmlns:a16="http://schemas.microsoft.com/office/drawing/2014/main" id="{6BA03B5B-075F-989C-36A3-32819F23DF93}"/>
                </a:ext>
              </a:extLst>
            </p:cNvPr>
            <p:cNvSpPr/>
            <p:nvPr/>
          </p:nvSpPr>
          <p:spPr>
            <a:xfrm>
              <a:off x="1451500" y="1028700"/>
              <a:ext cx="13175" cy="9825"/>
            </a:xfrm>
            <a:custGeom>
              <a:avLst/>
              <a:gdLst/>
              <a:ahLst/>
              <a:cxnLst/>
              <a:rect l="l" t="t" r="r" b="b"/>
              <a:pathLst>
                <a:path w="527" h="393" extrusionOk="0">
                  <a:moveTo>
                    <a:pt x="208" y="1"/>
                  </a:moveTo>
                  <a:lnTo>
                    <a:pt x="208" y="1"/>
                  </a:lnTo>
                  <a:cubicBezTo>
                    <a:pt x="0" y="258"/>
                    <a:pt x="25" y="319"/>
                    <a:pt x="318" y="380"/>
                  </a:cubicBezTo>
                  <a:cubicBezTo>
                    <a:pt x="367" y="392"/>
                    <a:pt x="416" y="392"/>
                    <a:pt x="465" y="392"/>
                  </a:cubicBezTo>
                  <a:cubicBezTo>
                    <a:pt x="478" y="392"/>
                    <a:pt x="502" y="368"/>
                    <a:pt x="527" y="356"/>
                  </a:cubicBezTo>
                  <a:cubicBezTo>
                    <a:pt x="488" y="301"/>
                    <a:pt x="444" y="291"/>
                    <a:pt x="401" y="291"/>
                  </a:cubicBezTo>
                  <a:cubicBezTo>
                    <a:pt x="377" y="291"/>
                    <a:pt x="353" y="294"/>
                    <a:pt x="331" y="294"/>
                  </a:cubicBezTo>
                  <a:cubicBezTo>
                    <a:pt x="135" y="294"/>
                    <a:pt x="196" y="147"/>
                    <a:pt x="2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167;p41">
              <a:extLst>
                <a:ext uri="{FF2B5EF4-FFF2-40B4-BE49-F238E27FC236}">
                  <a16:creationId xmlns:a16="http://schemas.microsoft.com/office/drawing/2014/main" id="{563522FE-85EB-EF2B-17A7-A03BB709F941}"/>
                </a:ext>
              </a:extLst>
            </p:cNvPr>
            <p:cNvSpPr/>
            <p:nvPr/>
          </p:nvSpPr>
          <p:spPr>
            <a:xfrm>
              <a:off x="1342225" y="875325"/>
              <a:ext cx="1075025" cy="802075"/>
            </a:xfrm>
            <a:custGeom>
              <a:avLst/>
              <a:gdLst/>
              <a:ahLst/>
              <a:cxnLst/>
              <a:rect l="l" t="t" r="r" b="b"/>
              <a:pathLst>
                <a:path w="43001" h="32083" extrusionOk="0">
                  <a:moveTo>
                    <a:pt x="11473" y="4874"/>
                  </a:moveTo>
                  <a:cubicBezTo>
                    <a:pt x="11460" y="4887"/>
                    <a:pt x="11436" y="4911"/>
                    <a:pt x="11424" y="4936"/>
                  </a:cubicBezTo>
                  <a:cubicBezTo>
                    <a:pt x="11424" y="4923"/>
                    <a:pt x="11436" y="4899"/>
                    <a:pt x="11473" y="4874"/>
                  </a:cubicBezTo>
                  <a:close/>
                  <a:moveTo>
                    <a:pt x="17460" y="6882"/>
                  </a:moveTo>
                  <a:lnTo>
                    <a:pt x="17460" y="6882"/>
                  </a:lnTo>
                  <a:cubicBezTo>
                    <a:pt x="17448" y="6882"/>
                    <a:pt x="17435" y="6895"/>
                    <a:pt x="17423" y="6895"/>
                  </a:cubicBezTo>
                  <a:lnTo>
                    <a:pt x="17411" y="6895"/>
                  </a:lnTo>
                  <a:cubicBezTo>
                    <a:pt x="17423" y="6895"/>
                    <a:pt x="17448" y="6882"/>
                    <a:pt x="17460" y="6882"/>
                  </a:cubicBezTo>
                  <a:close/>
                  <a:moveTo>
                    <a:pt x="19958" y="8621"/>
                  </a:moveTo>
                  <a:cubicBezTo>
                    <a:pt x="20041" y="8645"/>
                    <a:pt x="20125" y="8692"/>
                    <a:pt x="20197" y="8751"/>
                  </a:cubicBezTo>
                  <a:lnTo>
                    <a:pt x="20197" y="8751"/>
                  </a:lnTo>
                  <a:cubicBezTo>
                    <a:pt x="20186" y="8746"/>
                    <a:pt x="20173" y="8739"/>
                    <a:pt x="20166" y="8731"/>
                  </a:cubicBezTo>
                  <a:cubicBezTo>
                    <a:pt x="20080" y="8695"/>
                    <a:pt x="20007" y="8658"/>
                    <a:pt x="19921" y="8621"/>
                  </a:cubicBezTo>
                  <a:close/>
                  <a:moveTo>
                    <a:pt x="20409" y="8776"/>
                  </a:moveTo>
                  <a:cubicBezTo>
                    <a:pt x="20396" y="8778"/>
                    <a:pt x="20384" y="8780"/>
                    <a:pt x="20374" y="8780"/>
                  </a:cubicBezTo>
                  <a:lnTo>
                    <a:pt x="20409" y="8776"/>
                  </a:lnTo>
                  <a:close/>
                  <a:moveTo>
                    <a:pt x="23501" y="9088"/>
                  </a:moveTo>
                  <a:cubicBezTo>
                    <a:pt x="23538" y="9088"/>
                    <a:pt x="23577" y="9091"/>
                    <a:pt x="23619" y="9099"/>
                  </a:cubicBezTo>
                  <a:cubicBezTo>
                    <a:pt x="23521" y="9368"/>
                    <a:pt x="23521" y="9368"/>
                    <a:pt x="23802" y="9368"/>
                  </a:cubicBezTo>
                  <a:cubicBezTo>
                    <a:pt x="23778" y="9466"/>
                    <a:pt x="23692" y="9564"/>
                    <a:pt x="23766" y="9637"/>
                  </a:cubicBezTo>
                  <a:cubicBezTo>
                    <a:pt x="23790" y="9658"/>
                    <a:pt x="23815" y="9666"/>
                    <a:pt x="23841" y="9666"/>
                  </a:cubicBezTo>
                  <a:cubicBezTo>
                    <a:pt x="23906" y="9666"/>
                    <a:pt x="23974" y="9615"/>
                    <a:pt x="24035" y="9588"/>
                  </a:cubicBezTo>
                  <a:cubicBezTo>
                    <a:pt x="24098" y="9557"/>
                    <a:pt x="24143" y="9498"/>
                    <a:pt x="24233" y="9498"/>
                  </a:cubicBezTo>
                  <a:cubicBezTo>
                    <a:pt x="24247" y="9498"/>
                    <a:pt x="24263" y="9499"/>
                    <a:pt x="24280" y="9503"/>
                  </a:cubicBezTo>
                  <a:cubicBezTo>
                    <a:pt x="24231" y="9588"/>
                    <a:pt x="24206" y="9686"/>
                    <a:pt x="24170" y="9784"/>
                  </a:cubicBezTo>
                  <a:cubicBezTo>
                    <a:pt x="24158" y="9842"/>
                    <a:pt x="24124" y="9944"/>
                    <a:pt x="24236" y="9944"/>
                  </a:cubicBezTo>
                  <a:cubicBezTo>
                    <a:pt x="24242" y="9944"/>
                    <a:pt x="24248" y="9944"/>
                    <a:pt x="24255" y="9943"/>
                  </a:cubicBezTo>
                  <a:cubicBezTo>
                    <a:pt x="24332" y="9989"/>
                    <a:pt x="24397" y="10014"/>
                    <a:pt x="24457" y="10014"/>
                  </a:cubicBezTo>
                  <a:cubicBezTo>
                    <a:pt x="24541" y="10014"/>
                    <a:pt x="24612" y="9965"/>
                    <a:pt x="24684" y="9858"/>
                  </a:cubicBezTo>
                  <a:cubicBezTo>
                    <a:pt x="24689" y="9847"/>
                    <a:pt x="24697" y="9836"/>
                    <a:pt x="24705" y="9826"/>
                  </a:cubicBezTo>
                  <a:lnTo>
                    <a:pt x="24705" y="9826"/>
                  </a:lnTo>
                  <a:cubicBezTo>
                    <a:pt x="24661" y="9910"/>
                    <a:pt x="24669" y="10019"/>
                    <a:pt x="24721" y="10103"/>
                  </a:cubicBezTo>
                  <a:cubicBezTo>
                    <a:pt x="24770" y="10168"/>
                    <a:pt x="24846" y="10201"/>
                    <a:pt x="24924" y="10201"/>
                  </a:cubicBezTo>
                  <a:cubicBezTo>
                    <a:pt x="24963" y="10201"/>
                    <a:pt x="25002" y="10192"/>
                    <a:pt x="25039" y="10176"/>
                  </a:cubicBezTo>
                  <a:cubicBezTo>
                    <a:pt x="25083" y="10163"/>
                    <a:pt x="25128" y="10141"/>
                    <a:pt x="25166" y="10141"/>
                  </a:cubicBezTo>
                  <a:cubicBezTo>
                    <a:pt x="25200" y="10141"/>
                    <a:pt x="25229" y="10160"/>
                    <a:pt x="25247" y="10225"/>
                  </a:cubicBezTo>
                  <a:lnTo>
                    <a:pt x="25247" y="10237"/>
                  </a:lnTo>
                  <a:cubicBezTo>
                    <a:pt x="25284" y="10274"/>
                    <a:pt x="25321" y="10298"/>
                    <a:pt x="25357" y="10335"/>
                  </a:cubicBezTo>
                  <a:cubicBezTo>
                    <a:pt x="25308" y="10323"/>
                    <a:pt x="25259" y="10323"/>
                    <a:pt x="25223" y="10323"/>
                  </a:cubicBezTo>
                  <a:cubicBezTo>
                    <a:pt x="24672" y="10176"/>
                    <a:pt x="24133" y="10029"/>
                    <a:pt x="23606" y="9894"/>
                  </a:cubicBezTo>
                  <a:cubicBezTo>
                    <a:pt x="23508" y="9858"/>
                    <a:pt x="23398" y="9845"/>
                    <a:pt x="23300" y="9845"/>
                  </a:cubicBezTo>
                  <a:cubicBezTo>
                    <a:pt x="23300" y="9747"/>
                    <a:pt x="23227" y="9699"/>
                    <a:pt x="23141" y="9662"/>
                  </a:cubicBezTo>
                  <a:cubicBezTo>
                    <a:pt x="23055" y="9613"/>
                    <a:pt x="22933" y="9601"/>
                    <a:pt x="22884" y="9503"/>
                  </a:cubicBezTo>
                  <a:cubicBezTo>
                    <a:pt x="22872" y="9490"/>
                    <a:pt x="22860" y="9466"/>
                    <a:pt x="22847" y="9454"/>
                  </a:cubicBezTo>
                  <a:cubicBezTo>
                    <a:pt x="23042" y="9280"/>
                    <a:pt x="23218" y="9088"/>
                    <a:pt x="23501" y="9088"/>
                  </a:cubicBezTo>
                  <a:close/>
                  <a:moveTo>
                    <a:pt x="5902" y="10727"/>
                  </a:moveTo>
                  <a:lnTo>
                    <a:pt x="6061" y="10751"/>
                  </a:lnTo>
                  <a:cubicBezTo>
                    <a:pt x="6051" y="10754"/>
                    <a:pt x="6042" y="10755"/>
                    <a:pt x="6032" y="10755"/>
                  </a:cubicBezTo>
                  <a:cubicBezTo>
                    <a:pt x="5989" y="10755"/>
                    <a:pt x="5941" y="10737"/>
                    <a:pt x="5902" y="10727"/>
                  </a:cubicBezTo>
                  <a:close/>
                  <a:moveTo>
                    <a:pt x="28982" y="11890"/>
                  </a:moveTo>
                  <a:cubicBezTo>
                    <a:pt x="29043" y="11902"/>
                    <a:pt x="29092" y="11915"/>
                    <a:pt x="29153" y="11927"/>
                  </a:cubicBezTo>
                  <a:cubicBezTo>
                    <a:pt x="29177" y="11927"/>
                    <a:pt x="29190" y="11927"/>
                    <a:pt x="29214" y="11939"/>
                  </a:cubicBezTo>
                  <a:cubicBezTo>
                    <a:pt x="29251" y="11951"/>
                    <a:pt x="29275" y="11988"/>
                    <a:pt x="29288" y="12025"/>
                  </a:cubicBezTo>
                  <a:cubicBezTo>
                    <a:pt x="29322" y="12094"/>
                    <a:pt x="29260" y="12173"/>
                    <a:pt x="29182" y="12173"/>
                  </a:cubicBezTo>
                  <a:cubicBezTo>
                    <a:pt x="29176" y="12173"/>
                    <a:pt x="29171" y="12173"/>
                    <a:pt x="29165" y="12172"/>
                  </a:cubicBezTo>
                  <a:cubicBezTo>
                    <a:pt x="29153" y="12196"/>
                    <a:pt x="29116" y="12221"/>
                    <a:pt x="29092" y="12221"/>
                  </a:cubicBezTo>
                  <a:cubicBezTo>
                    <a:pt x="29073" y="12239"/>
                    <a:pt x="29049" y="12248"/>
                    <a:pt x="29026" y="12248"/>
                  </a:cubicBezTo>
                  <a:cubicBezTo>
                    <a:pt x="29003" y="12248"/>
                    <a:pt x="28982" y="12239"/>
                    <a:pt x="28969" y="12221"/>
                  </a:cubicBezTo>
                  <a:cubicBezTo>
                    <a:pt x="28933" y="12209"/>
                    <a:pt x="28908" y="12172"/>
                    <a:pt x="28896" y="12135"/>
                  </a:cubicBezTo>
                  <a:cubicBezTo>
                    <a:pt x="28896" y="12111"/>
                    <a:pt x="28896" y="12098"/>
                    <a:pt x="28896" y="12074"/>
                  </a:cubicBezTo>
                  <a:lnTo>
                    <a:pt x="28908" y="12086"/>
                  </a:lnTo>
                  <a:cubicBezTo>
                    <a:pt x="28835" y="12013"/>
                    <a:pt x="28884" y="11890"/>
                    <a:pt x="28982" y="11890"/>
                  </a:cubicBezTo>
                  <a:close/>
                  <a:moveTo>
                    <a:pt x="28051" y="12000"/>
                  </a:moveTo>
                  <a:lnTo>
                    <a:pt x="28051" y="12013"/>
                  </a:lnTo>
                  <a:cubicBezTo>
                    <a:pt x="28057" y="12011"/>
                    <a:pt x="28064" y="12010"/>
                    <a:pt x="28070" y="12010"/>
                  </a:cubicBezTo>
                  <a:cubicBezTo>
                    <a:pt x="28115" y="12010"/>
                    <a:pt x="28163" y="12045"/>
                    <a:pt x="28173" y="12098"/>
                  </a:cubicBezTo>
                  <a:cubicBezTo>
                    <a:pt x="28186" y="12147"/>
                    <a:pt x="28161" y="12196"/>
                    <a:pt x="28112" y="12221"/>
                  </a:cubicBezTo>
                  <a:cubicBezTo>
                    <a:pt x="28094" y="12239"/>
                    <a:pt x="28070" y="12250"/>
                    <a:pt x="28039" y="12250"/>
                  </a:cubicBezTo>
                  <a:cubicBezTo>
                    <a:pt x="28027" y="12250"/>
                    <a:pt x="28015" y="12249"/>
                    <a:pt x="28002" y="12245"/>
                  </a:cubicBezTo>
                  <a:cubicBezTo>
                    <a:pt x="27867" y="12196"/>
                    <a:pt x="27929" y="12013"/>
                    <a:pt x="28051" y="12000"/>
                  </a:cubicBezTo>
                  <a:close/>
                  <a:moveTo>
                    <a:pt x="7352" y="11625"/>
                  </a:moveTo>
                  <a:cubicBezTo>
                    <a:pt x="7381" y="11625"/>
                    <a:pt x="7411" y="11628"/>
                    <a:pt x="7444" y="11633"/>
                  </a:cubicBezTo>
                  <a:cubicBezTo>
                    <a:pt x="7591" y="11670"/>
                    <a:pt x="7750" y="11731"/>
                    <a:pt x="7897" y="11804"/>
                  </a:cubicBezTo>
                  <a:cubicBezTo>
                    <a:pt x="7973" y="11842"/>
                    <a:pt x="8054" y="11880"/>
                    <a:pt x="8133" y="11880"/>
                  </a:cubicBezTo>
                  <a:cubicBezTo>
                    <a:pt x="8182" y="11880"/>
                    <a:pt x="8230" y="11866"/>
                    <a:pt x="8277" y="11829"/>
                  </a:cubicBezTo>
                  <a:cubicBezTo>
                    <a:pt x="8289" y="11841"/>
                    <a:pt x="8314" y="11853"/>
                    <a:pt x="8326" y="11878"/>
                  </a:cubicBezTo>
                  <a:cubicBezTo>
                    <a:pt x="8387" y="11964"/>
                    <a:pt x="8595" y="11939"/>
                    <a:pt x="8497" y="12123"/>
                  </a:cubicBezTo>
                  <a:cubicBezTo>
                    <a:pt x="8424" y="12233"/>
                    <a:pt x="8461" y="12429"/>
                    <a:pt x="8277" y="12453"/>
                  </a:cubicBezTo>
                  <a:cubicBezTo>
                    <a:pt x="8238" y="12458"/>
                    <a:pt x="8201" y="12461"/>
                    <a:pt x="8165" y="12461"/>
                  </a:cubicBezTo>
                  <a:cubicBezTo>
                    <a:pt x="8024" y="12461"/>
                    <a:pt x="7915" y="12414"/>
                    <a:pt x="7836" y="12258"/>
                  </a:cubicBezTo>
                  <a:cubicBezTo>
                    <a:pt x="7726" y="11976"/>
                    <a:pt x="7444" y="11804"/>
                    <a:pt x="7151" y="11804"/>
                  </a:cubicBezTo>
                  <a:cubicBezTo>
                    <a:pt x="7170" y="11669"/>
                    <a:pt x="7243" y="11625"/>
                    <a:pt x="7352" y="11625"/>
                  </a:cubicBezTo>
                  <a:close/>
                  <a:moveTo>
                    <a:pt x="29191" y="12342"/>
                  </a:moveTo>
                  <a:cubicBezTo>
                    <a:pt x="29281" y="12342"/>
                    <a:pt x="29333" y="12457"/>
                    <a:pt x="29263" y="12527"/>
                  </a:cubicBezTo>
                  <a:cubicBezTo>
                    <a:pt x="29239" y="12564"/>
                    <a:pt x="29190" y="12588"/>
                    <a:pt x="29141" y="12600"/>
                  </a:cubicBezTo>
                  <a:cubicBezTo>
                    <a:pt x="29079" y="12588"/>
                    <a:pt x="29031" y="12539"/>
                    <a:pt x="29031" y="12478"/>
                  </a:cubicBezTo>
                  <a:cubicBezTo>
                    <a:pt x="29031" y="12441"/>
                    <a:pt x="29055" y="12404"/>
                    <a:pt x="29079" y="12380"/>
                  </a:cubicBezTo>
                  <a:lnTo>
                    <a:pt x="29079" y="12392"/>
                  </a:lnTo>
                  <a:cubicBezTo>
                    <a:pt x="29104" y="12355"/>
                    <a:pt x="29141" y="12343"/>
                    <a:pt x="29177" y="12343"/>
                  </a:cubicBezTo>
                  <a:cubicBezTo>
                    <a:pt x="29182" y="12343"/>
                    <a:pt x="29187" y="12342"/>
                    <a:pt x="29191" y="12342"/>
                  </a:cubicBezTo>
                  <a:close/>
                  <a:moveTo>
                    <a:pt x="28196" y="12565"/>
                  </a:moveTo>
                  <a:cubicBezTo>
                    <a:pt x="28258" y="12565"/>
                    <a:pt x="28318" y="12618"/>
                    <a:pt x="28308" y="12686"/>
                  </a:cubicBezTo>
                  <a:cubicBezTo>
                    <a:pt x="28382" y="12711"/>
                    <a:pt x="28406" y="12808"/>
                    <a:pt x="28345" y="12870"/>
                  </a:cubicBezTo>
                  <a:cubicBezTo>
                    <a:pt x="28320" y="12894"/>
                    <a:pt x="28296" y="12919"/>
                    <a:pt x="28259" y="12931"/>
                  </a:cubicBezTo>
                  <a:cubicBezTo>
                    <a:pt x="28247" y="12968"/>
                    <a:pt x="28222" y="12992"/>
                    <a:pt x="28186" y="12992"/>
                  </a:cubicBezTo>
                  <a:cubicBezTo>
                    <a:pt x="28180" y="12998"/>
                    <a:pt x="28173" y="13001"/>
                    <a:pt x="28166" y="13001"/>
                  </a:cubicBezTo>
                  <a:cubicBezTo>
                    <a:pt x="28158" y="13001"/>
                    <a:pt x="28149" y="12998"/>
                    <a:pt x="28137" y="12992"/>
                  </a:cubicBezTo>
                  <a:cubicBezTo>
                    <a:pt x="28114" y="13032"/>
                    <a:pt x="28078" y="13050"/>
                    <a:pt x="28041" y="13050"/>
                  </a:cubicBezTo>
                  <a:cubicBezTo>
                    <a:pt x="27978" y="13050"/>
                    <a:pt x="27917" y="12997"/>
                    <a:pt x="27941" y="12919"/>
                  </a:cubicBezTo>
                  <a:lnTo>
                    <a:pt x="27941" y="12919"/>
                  </a:lnTo>
                  <a:lnTo>
                    <a:pt x="27941" y="12931"/>
                  </a:lnTo>
                  <a:cubicBezTo>
                    <a:pt x="27953" y="12784"/>
                    <a:pt x="28039" y="12662"/>
                    <a:pt x="28149" y="12576"/>
                  </a:cubicBezTo>
                  <a:cubicBezTo>
                    <a:pt x="28164" y="12568"/>
                    <a:pt x="28180" y="12565"/>
                    <a:pt x="28196" y="12565"/>
                  </a:cubicBezTo>
                  <a:close/>
                  <a:moveTo>
                    <a:pt x="27627" y="13153"/>
                  </a:moveTo>
                  <a:cubicBezTo>
                    <a:pt x="27668" y="13153"/>
                    <a:pt x="27705" y="13180"/>
                    <a:pt x="27720" y="13225"/>
                  </a:cubicBezTo>
                  <a:lnTo>
                    <a:pt x="27733" y="13225"/>
                  </a:lnTo>
                  <a:cubicBezTo>
                    <a:pt x="27782" y="13249"/>
                    <a:pt x="27806" y="13298"/>
                    <a:pt x="27794" y="13359"/>
                  </a:cubicBezTo>
                  <a:cubicBezTo>
                    <a:pt x="27794" y="13359"/>
                    <a:pt x="27787" y="13380"/>
                    <a:pt x="27784" y="13380"/>
                  </a:cubicBezTo>
                  <a:cubicBezTo>
                    <a:pt x="27782" y="13380"/>
                    <a:pt x="27782" y="13378"/>
                    <a:pt x="27782" y="13372"/>
                  </a:cubicBezTo>
                  <a:cubicBezTo>
                    <a:pt x="27782" y="13384"/>
                    <a:pt x="27782" y="13396"/>
                    <a:pt x="27782" y="13396"/>
                  </a:cubicBezTo>
                  <a:cubicBezTo>
                    <a:pt x="27782" y="13408"/>
                    <a:pt x="27782" y="13421"/>
                    <a:pt x="27782" y="13433"/>
                  </a:cubicBezTo>
                  <a:cubicBezTo>
                    <a:pt x="27782" y="13470"/>
                    <a:pt x="27769" y="13494"/>
                    <a:pt x="27745" y="13531"/>
                  </a:cubicBezTo>
                  <a:cubicBezTo>
                    <a:pt x="27727" y="13543"/>
                    <a:pt x="27702" y="13549"/>
                    <a:pt x="27678" y="13549"/>
                  </a:cubicBezTo>
                  <a:cubicBezTo>
                    <a:pt x="27653" y="13549"/>
                    <a:pt x="27629" y="13543"/>
                    <a:pt x="27610" y="13531"/>
                  </a:cubicBezTo>
                  <a:cubicBezTo>
                    <a:pt x="27598" y="13519"/>
                    <a:pt x="27573" y="13506"/>
                    <a:pt x="27573" y="13494"/>
                  </a:cubicBezTo>
                  <a:cubicBezTo>
                    <a:pt x="27537" y="13470"/>
                    <a:pt x="27537" y="13433"/>
                    <a:pt x="27549" y="13396"/>
                  </a:cubicBezTo>
                  <a:lnTo>
                    <a:pt x="27537" y="13384"/>
                  </a:lnTo>
                  <a:cubicBezTo>
                    <a:pt x="27537" y="13384"/>
                    <a:pt x="27537" y="13372"/>
                    <a:pt x="27525" y="13359"/>
                  </a:cubicBezTo>
                  <a:cubicBezTo>
                    <a:pt x="27476" y="13323"/>
                    <a:pt x="27476" y="13237"/>
                    <a:pt x="27525" y="13200"/>
                  </a:cubicBezTo>
                  <a:lnTo>
                    <a:pt x="27525" y="13213"/>
                  </a:lnTo>
                  <a:lnTo>
                    <a:pt x="27549" y="13188"/>
                  </a:lnTo>
                  <a:cubicBezTo>
                    <a:pt x="27573" y="13164"/>
                    <a:pt x="27600" y="13153"/>
                    <a:pt x="27627" y="13153"/>
                  </a:cubicBezTo>
                  <a:close/>
                  <a:moveTo>
                    <a:pt x="33484" y="14358"/>
                  </a:moveTo>
                  <a:cubicBezTo>
                    <a:pt x="33544" y="14358"/>
                    <a:pt x="33596" y="14413"/>
                    <a:pt x="33585" y="14486"/>
                  </a:cubicBezTo>
                  <a:cubicBezTo>
                    <a:pt x="33585" y="14498"/>
                    <a:pt x="33585" y="14523"/>
                    <a:pt x="33573" y="14535"/>
                  </a:cubicBezTo>
                  <a:cubicBezTo>
                    <a:pt x="33585" y="14572"/>
                    <a:pt x="33573" y="14608"/>
                    <a:pt x="33549" y="14633"/>
                  </a:cubicBezTo>
                  <a:cubicBezTo>
                    <a:pt x="33541" y="14640"/>
                    <a:pt x="33534" y="14652"/>
                    <a:pt x="33532" y="14652"/>
                  </a:cubicBezTo>
                  <a:cubicBezTo>
                    <a:pt x="33530" y="14652"/>
                    <a:pt x="33531" y="14647"/>
                    <a:pt x="33536" y="14633"/>
                  </a:cubicBezTo>
                  <a:lnTo>
                    <a:pt x="33536" y="14633"/>
                  </a:lnTo>
                  <a:cubicBezTo>
                    <a:pt x="33512" y="14665"/>
                    <a:pt x="33476" y="14682"/>
                    <a:pt x="33441" y="14682"/>
                  </a:cubicBezTo>
                  <a:cubicBezTo>
                    <a:pt x="33423" y="14682"/>
                    <a:pt x="33406" y="14678"/>
                    <a:pt x="33389" y="14670"/>
                  </a:cubicBezTo>
                  <a:cubicBezTo>
                    <a:pt x="33353" y="14645"/>
                    <a:pt x="33340" y="14621"/>
                    <a:pt x="33340" y="14596"/>
                  </a:cubicBezTo>
                  <a:cubicBezTo>
                    <a:pt x="33328" y="14584"/>
                    <a:pt x="33328" y="14572"/>
                    <a:pt x="33316" y="14572"/>
                  </a:cubicBezTo>
                  <a:cubicBezTo>
                    <a:pt x="33255" y="14474"/>
                    <a:pt x="33365" y="14388"/>
                    <a:pt x="33451" y="14363"/>
                  </a:cubicBezTo>
                  <a:cubicBezTo>
                    <a:pt x="33462" y="14360"/>
                    <a:pt x="33473" y="14358"/>
                    <a:pt x="33484" y="14358"/>
                  </a:cubicBezTo>
                  <a:close/>
                  <a:moveTo>
                    <a:pt x="33022" y="14816"/>
                  </a:moveTo>
                  <a:cubicBezTo>
                    <a:pt x="33083" y="14816"/>
                    <a:pt x="33132" y="14865"/>
                    <a:pt x="33120" y="14927"/>
                  </a:cubicBezTo>
                  <a:cubicBezTo>
                    <a:pt x="33140" y="15005"/>
                    <a:pt x="33081" y="15060"/>
                    <a:pt x="33013" y="15060"/>
                  </a:cubicBezTo>
                  <a:cubicBezTo>
                    <a:pt x="32996" y="15060"/>
                    <a:pt x="32978" y="15056"/>
                    <a:pt x="32961" y="15049"/>
                  </a:cubicBezTo>
                  <a:cubicBezTo>
                    <a:pt x="32924" y="15025"/>
                    <a:pt x="32900" y="14988"/>
                    <a:pt x="32887" y="14951"/>
                  </a:cubicBezTo>
                  <a:cubicBezTo>
                    <a:pt x="32875" y="14914"/>
                    <a:pt x="32887" y="14878"/>
                    <a:pt x="32912" y="14853"/>
                  </a:cubicBezTo>
                  <a:cubicBezTo>
                    <a:pt x="32949" y="14829"/>
                    <a:pt x="32985" y="14816"/>
                    <a:pt x="33022" y="14816"/>
                  </a:cubicBezTo>
                  <a:close/>
                  <a:moveTo>
                    <a:pt x="34171" y="15140"/>
                  </a:moveTo>
                  <a:cubicBezTo>
                    <a:pt x="34200" y="15140"/>
                    <a:pt x="34229" y="15153"/>
                    <a:pt x="34246" y="15184"/>
                  </a:cubicBezTo>
                  <a:cubicBezTo>
                    <a:pt x="34283" y="15196"/>
                    <a:pt x="34308" y="15233"/>
                    <a:pt x="34308" y="15270"/>
                  </a:cubicBezTo>
                  <a:lnTo>
                    <a:pt x="34295" y="15282"/>
                  </a:lnTo>
                  <a:cubicBezTo>
                    <a:pt x="34285" y="15344"/>
                    <a:pt x="34257" y="15397"/>
                    <a:pt x="34197" y="15397"/>
                  </a:cubicBezTo>
                  <a:cubicBezTo>
                    <a:pt x="34186" y="15397"/>
                    <a:pt x="34174" y="15396"/>
                    <a:pt x="34161" y="15392"/>
                  </a:cubicBezTo>
                  <a:cubicBezTo>
                    <a:pt x="34100" y="15380"/>
                    <a:pt x="34051" y="15306"/>
                    <a:pt x="34063" y="15245"/>
                  </a:cubicBezTo>
                  <a:cubicBezTo>
                    <a:pt x="34063" y="15182"/>
                    <a:pt x="34118" y="15140"/>
                    <a:pt x="34171" y="15140"/>
                  </a:cubicBezTo>
                  <a:close/>
                  <a:moveTo>
                    <a:pt x="32675" y="15195"/>
                  </a:moveTo>
                  <a:cubicBezTo>
                    <a:pt x="32758" y="15195"/>
                    <a:pt x="32820" y="15302"/>
                    <a:pt x="32753" y="15380"/>
                  </a:cubicBezTo>
                  <a:lnTo>
                    <a:pt x="32716" y="15404"/>
                  </a:lnTo>
                  <a:cubicBezTo>
                    <a:pt x="32695" y="15422"/>
                    <a:pt x="32673" y="15430"/>
                    <a:pt x="32651" y="15430"/>
                  </a:cubicBezTo>
                  <a:cubicBezTo>
                    <a:pt x="32571" y="15430"/>
                    <a:pt x="32501" y="15322"/>
                    <a:pt x="32569" y="15245"/>
                  </a:cubicBezTo>
                  <a:lnTo>
                    <a:pt x="32606" y="15221"/>
                  </a:lnTo>
                  <a:cubicBezTo>
                    <a:pt x="32629" y="15202"/>
                    <a:pt x="32653" y="15195"/>
                    <a:pt x="32675" y="15195"/>
                  </a:cubicBezTo>
                  <a:close/>
                  <a:moveTo>
                    <a:pt x="33466" y="15118"/>
                  </a:moveTo>
                  <a:cubicBezTo>
                    <a:pt x="33536" y="15118"/>
                    <a:pt x="33598" y="15207"/>
                    <a:pt x="33561" y="15282"/>
                  </a:cubicBezTo>
                  <a:cubicBezTo>
                    <a:pt x="33591" y="15362"/>
                    <a:pt x="33531" y="15442"/>
                    <a:pt x="33455" y="15442"/>
                  </a:cubicBezTo>
                  <a:cubicBezTo>
                    <a:pt x="33438" y="15442"/>
                    <a:pt x="33420" y="15438"/>
                    <a:pt x="33402" y="15429"/>
                  </a:cubicBezTo>
                  <a:cubicBezTo>
                    <a:pt x="33353" y="15392"/>
                    <a:pt x="33316" y="15343"/>
                    <a:pt x="33316" y="15282"/>
                  </a:cubicBezTo>
                  <a:cubicBezTo>
                    <a:pt x="33328" y="15233"/>
                    <a:pt x="33353" y="15184"/>
                    <a:pt x="33402" y="15147"/>
                  </a:cubicBezTo>
                  <a:cubicBezTo>
                    <a:pt x="33422" y="15127"/>
                    <a:pt x="33444" y="15118"/>
                    <a:pt x="33466" y="15118"/>
                  </a:cubicBezTo>
                  <a:close/>
                  <a:moveTo>
                    <a:pt x="26912" y="10249"/>
                  </a:moveTo>
                  <a:cubicBezTo>
                    <a:pt x="26863" y="10458"/>
                    <a:pt x="26741" y="10629"/>
                    <a:pt x="26863" y="10813"/>
                  </a:cubicBezTo>
                  <a:cubicBezTo>
                    <a:pt x="26870" y="10814"/>
                    <a:pt x="26876" y="10814"/>
                    <a:pt x="26882" y="10814"/>
                  </a:cubicBezTo>
                  <a:cubicBezTo>
                    <a:pt x="26945" y="10814"/>
                    <a:pt x="26989" y="10759"/>
                    <a:pt x="27023" y="10715"/>
                  </a:cubicBezTo>
                  <a:lnTo>
                    <a:pt x="27108" y="10800"/>
                  </a:lnTo>
                  <a:cubicBezTo>
                    <a:pt x="27108" y="10813"/>
                    <a:pt x="27120" y="10825"/>
                    <a:pt x="27133" y="10825"/>
                  </a:cubicBezTo>
                  <a:cubicBezTo>
                    <a:pt x="27182" y="10825"/>
                    <a:pt x="27231" y="10825"/>
                    <a:pt x="27280" y="10837"/>
                  </a:cubicBezTo>
                  <a:cubicBezTo>
                    <a:pt x="27341" y="10871"/>
                    <a:pt x="27392" y="10886"/>
                    <a:pt x="27435" y="10886"/>
                  </a:cubicBezTo>
                  <a:cubicBezTo>
                    <a:pt x="27546" y="10886"/>
                    <a:pt x="27603" y="10786"/>
                    <a:pt x="27647" y="10654"/>
                  </a:cubicBezTo>
                  <a:cubicBezTo>
                    <a:pt x="27671" y="10568"/>
                    <a:pt x="27757" y="10507"/>
                    <a:pt x="27843" y="10507"/>
                  </a:cubicBezTo>
                  <a:cubicBezTo>
                    <a:pt x="27831" y="10629"/>
                    <a:pt x="27806" y="10751"/>
                    <a:pt x="27794" y="10862"/>
                  </a:cubicBezTo>
                  <a:cubicBezTo>
                    <a:pt x="27775" y="10984"/>
                    <a:pt x="27821" y="11034"/>
                    <a:pt x="27905" y="11034"/>
                  </a:cubicBezTo>
                  <a:cubicBezTo>
                    <a:pt x="27930" y="11034"/>
                    <a:pt x="27959" y="11029"/>
                    <a:pt x="27990" y="11021"/>
                  </a:cubicBezTo>
                  <a:lnTo>
                    <a:pt x="27990" y="11021"/>
                  </a:lnTo>
                  <a:lnTo>
                    <a:pt x="27953" y="11082"/>
                  </a:lnTo>
                  <a:lnTo>
                    <a:pt x="28014" y="11082"/>
                  </a:lnTo>
                  <a:cubicBezTo>
                    <a:pt x="28039" y="11082"/>
                    <a:pt x="28063" y="11058"/>
                    <a:pt x="28075" y="11045"/>
                  </a:cubicBezTo>
                  <a:cubicBezTo>
                    <a:pt x="28186" y="11290"/>
                    <a:pt x="28480" y="11143"/>
                    <a:pt x="28626" y="11302"/>
                  </a:cubicBezTo>
                  <a:cubicBezTo>
                    <a:pt x="28657" y="11341"/>
                    <a:pt x="28702" y="11360"/>
                    <a:pt x="28746" y="11360"/>
                  </a:cubicBezTo>
                  <a:cubicBezTo>
                    <a:pt x="28773" y="11360"/>
                    <a:pt x="28799" y="11353"/>
                    <a:pt x="28822" y="11339"/>
                  </a:cubicBezTo>
                  <a:cubicBezTo>
                    <a:pt x="28838" y="11333"/>
                    <a:pt x="28855" y="11330"/>
                    <a:pt x="28871" y="11330"/>
                  </a:cubicBezTo>
                  <a:cubicBezTo>
                    <a:pt x="28919" y="11330"/>
                    <a:pt x="28967" y="11355"/>
                    <a:pt x="28994" y="11400"/>
                  </a:cubicBezTo>
                  <a:cubicBezTo>
                    <a:pt x="29040" y="11456"/>
                    <a:pt x="29106" y="11483"/>
                    <a:pt x="29178" y="11483"/>
                  </a:cubicBezTo>
                  <a:cubicBezTo>
                    <a:pt x="29202" y="11483"/>
                    <a:pt x="29226" y="11480"/>
                    <a:pt x="29251" y="11474"/>
                  </a:cubicBezTo>
                  <a:cubicBezTo>
                    <a:pt x="29272" y="11467"/>
                    <a:pt x="29301" y="11460"/>
                    <a:pt x="29327" y="11460"/>
                  </a:cubicBezTo>
                  <a:cubicBezTo>
                    <a:pt x="29346" y="11460"/>
                    <a:pt x="29363" y="11464"/>
                    <a:pt x="29373" y="11474"/>
                  </a:cubicBezTo>
                  <a:cubicBezTo>
                    <a:pt x="29463" y="11554"/>
                    <a:pt x="29544" y="11588"/>
                    <a:pt x="29619" y="11588"/>
                  </a:cubicBezTo>
                  <a:cubicBezTo>
                    <a:pt x="29749" y="11588"/>
                    <a:pt x="29860" y="11488"/>
                    <a:pt x="29961" y="11364"/>
                  </a:cubicBezTo>
                  <a:lnTo>
                    <a:pt x="29998" y="11364"/>
                  </a:lnTo>
                  <a:cubicBezTo>
                    <a:pt x="29986" y="11376"/>
                    <a:pt x="29973" y="11388"/>
                    <a:pt x="29961" y="11413"/>
                  </a:cubicBezTo>
                  <a:cubicBezTo>
                    <a:pt x="29937" y="11474"/>
                    <a:pt x="29863" y="11523"/>
                    <a:pt x="29924" y="11584"/>
                  </a:cubicBezTo>
                  <a:cubicBezTo>
                    <a:pt x="29945" y="11615"/>
                    <a:pt x="29968" y="11626"/>
                    <a:pt x="29991" y="11626"/>
                  </a:cubicBezTo>
                  <a:cubicBezTo>
                    <a:pt x="30023" y="11626"/>
                    <a:pt x="30055" y="11605"/>
                    <a:pt x="30083" y="11584"/>
                  </a:cubicBezTo>
                  <a:cubicBezTo>
                    <a:pt x="30186" y="11542"/>
                    <a:pt x="30251" y="11523"/>
                    <a:pt x="30306" y="11523"/>
                  </a:cubicBezTo>
                  <a:cubicBezTo>
                    <a:pt x="30396" y="11523"/>
                    <a:pt x="30458" y="11574"/>
                    <a:pt x="30610" y="11658"/>
                  </a:cubicBezTo>
                  <a:cubicBezTo>
                    <a:pt x="30794" y="11743"/>
                    <a:pt x="31002" y="11719"/>
                    <a:pt x="31149" y="11915"/>
                  </a:cubicBezTo>
                  <a:cubicBezTo>
                    <a:pt x="31198" y="11964"/>
                    <a:pt x="31443" y="11878"/>
                    <a:pt x="31455" y="12123"/>
                  </a:cubicBezTo>
                  <a:cubicBezTo>
                    <a:pt x="31455" y="12146"/>
                    <a:pt x="31467" y="12155"/>
                    <a:pt x="31485" y="12155"/>
                  </a:cubicBezTo>
                  <a:cubicBezTo>
                    <a:pt x="31525" y="12155"/>
                    <a:pt x="31593" y="12115"/>
                    <a:pt x="31626" y="12098"/>
                  </a:cubicBezTo>
                  <a:cubicBezTo>
                    <a:pt x="31665" y="12079"/>
                    <a:pt x="31699" y="12069"/>
                    <a:pt x="31729" y="12069"/>
                  </a:cubicBezTo>
                  <a:cubicBezTo>
                    <a:pt x="31793" y="12069"/>
                    <a:pt x="31838" y="12113"/>
                    <a:pt x="31871" y="12196"/>
                  </a:cubicBezTo>
                  <a:cubicBezTo>
                    <a:pt x="31940" y="12450"/>
                    <a:pt x="32161" y="12627"/>
                    <a:pt x="32411" y="12627"/>
                  </a:cubicBezTo>
                  <a:cubicBezTo>
                    <a:pt x="32427" y="12627"/>
                    <a:pt x="32443" y="12626"/>
                    <a:pt x="32459" y="12625"/>
                  </a:cubicBezTo>
                  <a:cubicBezTo>
                    <a:pt x="32618" y="12625"/>
                    <a:pt x="32863" y="12821"/>
                    <a:pt x="32973" y="12992"/>
                  </a:cubicBezTo>
                  <a:cubicBezTo>
                    <a:pt x="32887" y="12955"/>
                    <a:pt x="32802" y="12931"/>
                    <a:pt x="32704" y="12931"/>
                  </a:cubicBezTo>
                  <a:cubicBezTo>
                    <a:pt x="32693" y="12927"/>
                    <a:pt x="32681" y="12926"/>
                    <a:pt x="32669" y="12926"/>
                  </a:cubicBezTo>
                  <a:cubicBezTo>
                    <a:pt x="32639" y="12926"/>
                    <a:pt x="32607" y="12935"/>
                    <a:pt x="32581" y="12943"/>
                  </a:cubicBezTo>
                  <a:cubicBezTo>
                    <a:pt x="32177" y="12772"/>
                    <a:pt x="31822" y="12502"/>
                    <a:pt x="31381" y="12380"/>
                  </a:cubicBezTo>
                  <a:cubicBezTo>
                    <a:pt x="31296" y="12355"/>
                    <a:pt x="31210" y="12331"/>
                    <a:pt x="31124" y="12331"/>
                  </a:cubicBezTo>
                  <a:cubicBezTo>
                    <a:pt x="30990" y="12331"/>
                    <a:pt x="31088" y="12404"/>
                    <a:pt x="31112" y="12441"/>
                  </a:cubicBezTo>
                  <a:cubicBezTo>
                    <a:pt x="31418" y="12502"/>
                    <a:pt x="31700" y="12625"/>
                    <a:pt x="31969" y="12784"/>
                  </a:cubicBezTo>
                  <a:cubicBezTo>
                    <a:pt x="32128" y="12906"/>
                    <a:pt x="32312" y="12992"/>
                    <a:pt x="32508" y="13029"/>
                  </a:cubicBezTo>
                  <a:cubicBezTo>
                    <a:pt x="32398" y="13286"/>
                    <a:pt x="32434" y="13543"/>
                    <a:pt x="32410" y="13800"/>
                  </a:cubicBezTo>
                  <a:cubicBezTo>
                    <a:pt x="32410" y="13947"/>
                    <a:pt x="32373" y="14094"/>
                    <a:pt x="32287" y="14217"/>
                  </a:cubicBezTo>
                  <a:cubicBezTo>
                    <a:pt x="32226" y="14302"/>
                    <a:pt x="32189" y="14400"/>
                    <a:pt x="32165" y="14498"/>
                  </a:cubicBezTo>
                  <a:cubicBezTo>
                    <a:pt x="32055" y="14988"/>
                    <a:pt x="31810" y="15429"/>
                    <a:pt x="31614" y="15894"/>
                  </a:cubicBezTo>
                  <a:cubicBezTo>
                    <a:pt x="31614" y="15906"/>
                    <a:pt x="31614" y="15918"/>
                    <a:pt x="31614" y="15931"/>
                  </a:cubicBezTo>
                  <a:cubicBezTo>
                    <a:pt x="31234" y="15796"/>
                    <a:pt x="30855" y="15661"/>
                    <a:pt x="30463" y="15539"/>
                  </a:cubicBezTo>
                  <a:cubicBezTo>
                    <a:pt x="29557" y="15245"/>
                    <a:pt x="28639" y="15025"/>
                    <a:pt x="27708" y="14853"/>
                  </a:cubicBezTo>
                  <a:cubicBezTo>
                    <a:pt x="27610" y="14829"/>
                    <a:pt x="27512" y="14816"/>
                    <a:pt x="27488" y="14657"/>
                  </a:cubicBezTo>
                  <a:cubicBezTo>
                    <a:pt x="27439" y="14327"/>
                    <a:pt x="27525" y="14106"/>
                    <a:pt x="27843" y="13996"/>
                  </a:cubicBezTo>
                  <a:lnTo>
                    <a:pt x="27843" y="14008"/>
                  </a:lnTo>
                  <a:cubicBezTo>
                    <a:pt x="27978" y="13972"/>
                    <a:pt x="27953" y="13800"/>
                    <a:pt x="28075" y="13751"/>
                  </a:cubicBezTo>
                  <a:cubicBezTo>
                    <a:pt x="28102" y="13761"/>
                    <a:pt x="28129" y="13766"/>
                    <a:pt x="28156" y="13766"/>
                  </a:cubicBezTo>
                  <a:cubicBezTo>
                    <a:pt x="28229" y="13766"/>
                    <a:pt x="28300" y="13732"/>
                    <a:pt x="28345" y="13678"/>
                  </a:cubicBezTo>
                  <a:cubicBezTo>
                    <a:pt x="28369" y="13531"/>
                    <a:pt x="28431" y="13433"/>
                    <a:pt x="28602" y="13421"/>
                  </a:cubicBezTo>
                  <a:cubicBezTo>
                    <a:pt x="28651" y="13568"/>
                    <a:pt x="28712" y="13715"/>
                    <a:pt x="28614" y="13886"/>
                  </a:cubicBezTo>
                  <a:cubicBezTo>
                    <a:pt x="28847" y="13812"/>
                    <a:pt x="28847" y="13776"/>
                    <a:pt x="28737" y="13384"/>
                  </a:cubicBezTo>
                  <a:cubicBezTo>
                    <a:pt x="28849" y="13241"/>
                    <a:pt x="28953" y="13055"/>
                    <a:pt x="29156" y="13055"/>
                  </a:cubicBezTo>
                  <a:cubicBezTo>
                    <a:pt x="29196" y="13055"/>
                    <a:pt x="29239" y="13062"/>
                    <a:pt x="29288" y="13078"/>
                  </a:cubicBezTo>
                  <a:cubicBezTo>
                    <a:pt x="29300" y="13078"/>
                    <a:pt x="29349" y="13066"/>
                    <a:pt x="29349" y="13053"/>
                  </a:cubicBezTo>
                  <a:cubicBezTo>
                    <a:pt x="29410" y="12808"/>
                    <a:pt x="29655" y="12747"/>
                    <a:pt x="29802" y="12588"/>
                  </a:cubicBezTo>
                  <a:cubicBezTo>
                    <a:pt x="29875" y="12502"/>
                    <a:pt x="29924" y="12417"/>
                    <a:pt x="30047" y="12380"/>
                  </a:cubicBezTo>
                  <a:cubicBezTo>
                    <a:pt x="30169" y="12343"/>
                    <a:pt x="30206" y="12196"/>
                    <a:pt x="30206" y="12062"/>
                  </a:cubicBezTo>
                  <a:cubicBezTo>
                    <a:pt x="30414" y="12123"/>
                    <a:pt x="30622" y="12221"/>
                    <a:pt x="30806" y="12343"/>
                  </a:cubicBezTo>
                  <a:lnTo>
                    <a:pt x="30990" y="12343"/>
                  </a:lnTo>
                  <a:cubicBezTo>
                    <a:pt x="30781" y="12160"/>
                    <a:pt x="30561" y="12025"/>
                    <a:pt x="30304" y="11939"/>
                  </a:cubicBezTo>
                  <a:cubicBezTo>
                    <a:pt x="29765" y="11719"/>
                    <a:pt x="29202" y="11523"/>
                    <a:pt x="28626" y="11376"/>
                  </a:cubicBezTo>
                  <a:cubicBezTo>
                    <a:pt x="28394" y="11315"/>
                    <a:pt x="28161" y="11229"/>
                    <a:pt x="27953" y="11131"/>
                  </a:cubicBezTo>
                  <a:cubicBezTo>
                    <a:pt x="27610" y="10898"/>
                    <a:pt x="27218" y="10923"/>
                    <a:pt x="26839" y="10862"/>
                  </a:cubicBezTo>
                  <a:lnTo>
                    <a:pt x="26814" y="10862"/>
                  </a:lnTo>
                  <a:lnTo>
                    <a:pt x="26165" y="10678"/>
                  </a:lnTo>
                  <a:cubicBezTo>
                    <a:pt x="26141" y="10568"/>
                    <a:pt x="26055" y="10494"/>
                    <a:pt x="25945" y="10482"/>
                  </a:cubicBezTo>
                  <a:cubicBezTo>
                    <a:pt x="25872" y="10470"/>
                    <a:pt x="25786" y="10445"/>
                    <a:pt x="25712" y="10433"/>
                  </a:cubicBezTo>
                  <a:cubicBezTo>
                    <a:pt x="25823" y="10421"/>
                    <a:pt x="25933" y="10421"/>
                    <a:pt x="26043" y="10409"/>
                  </a:cubicBezTo>
                  <a:cubicBezTo>
                    <a:pt x="26055" y="10421"/>
                    <a:pt x="26080" y="10421"/>
                    <a:pt x="26104" y="10433"/>
                  </a:cubicBezTo>
                  <a:cubicBezTo>
                    <a:pt x="26116" y="10470"/>
                    <a:pt x="26129" y="10494"/>
                    <a:pt x="26165" y="10507"/>
                  </a:cubicBezTo>
                  <a:cubicBezTo>
                    <a:pt x="26181" y="10514"/>
                    <a:pt x="26195" y="10518"/>
                    <a:pt x="26208" y="10518"/>
                  </a:cubicBezTo>
                  <a:cubicBezTo>
                    <a:pt x="26259" y="10518"/>
                    <a:pt x="26296" y="10469"/>
                    <a:pt x="26325" y="10421"/>
                  </a:cubicBezTo>
                  <a:lnTo>
                    <a:pt x="26361" y="10482"/>
                  </a:lnTo>
                  <a:cubicBezTo>
                    <a:pt x="26374" y="10568"/>
                    <a:pt x="26374" y="10654"/>
                    <a:pt x="26472" y="10666"/>
                  </a:cubicBezTo>
                  <a:cubicBezTo>
                    <a:pt x="26545" y="10666"/>
                    <a:pt x="26594" y="10605"/>
                    <a:pt x="26631" y="10543"/>
                  </a:cubicBezTo>
                  <a:cubicBezTo>
                    <a:pt x="26704" y="10421"/>
                    <a:pt x="26790" y="10323"/>
                    <a:pt x="26912" y="10249"/>
                  </a:cubicBezTo>
                  <a:close/>
                  <a:moveTo>
                    <a:pt x="2835" y="157"/>
                  </a:moveTo>
                  <a:cubicBezTo>
                    <a:pt x="3061" y="157"/>
                    <a:pt x="3282" y="223"/>
                    <a:pt x="3514" y="320"/>
                  </a:cubicBezTo>
                  <a:cubicBezTo>
                    <a:pt x="3712" y="402"/>
                    <a:pt x="3905" y="479"/>
                    <a:pt x="4103" y="479"/>
                  </a:cubicBezTo>
                  <a:cubicBezTo>
                    <a:pt x="4199" y="479"/>
                    <a:pt x="4296" y="461"/>
                    <a:pt x="4396" y="418"/>
                  </a:cubicBezTo>
                  <a:cubicBezTo>
                    <a:pt x="4408" y="414"/>
                    <a:pt x="4419" y="413"/>
                    <a:pt x="4430" y="413"/>
                  </a:cubicBezTo>
                  <a:cubicBezTo>
                    <a:pt x="4495" y="413"/>
                    <a:pt x="4539" y="468"/>
                    <a:pt x="4592" y="479"/>
                  </a:cubicBezTo>
                  <a:cubicBezTo>
                    <a:pt x="4885" y="552"/>
                    <a:pt x="5204" y="528"/>
                    <a:pt x="5424" y="785"/>
                  </a:cubicBezTo>
                  <a:cubicBezTo>
                    <a:pt x="5430" y="791"/>
                    <a:pt x="5439" y="794"/>
                    <a:pt x="5449" y="794"/>
                  </a:cubicBezTo>
                  <a:cubicBezTo>
                    <a:pt x="5458" y="794"/>
                    <a:pt x="5467" y="791"/>
                    <a:pt x="5473" y="785"/>
                  </a:cubicBezTo>
                  <a:cubicBezTo>
                    <a:pt x="5556" y="728"/>
                    <a:pt x="5636" y="707"/>
                    <a:pt x="5715" y="707"/>
                  </a:cubicBezTo>
                  <a:cubicBezTo>
                    <a:pt x="5856" y="707"/>
                    <a:pt x="5993" y="774"/>
                    <a:pt x="6134" y="822"/>
                  </a:cubicBezTo>
                  <a:cubicBezTo>
                    <a:pt x="6098" y="944"/>
                    <a:pt x="6159" y="1005"/>
                    <a:pt x="6257" y="1054"/>
                  </a:cubicBezTo>
                  <a:cubicBezTo>
                    <a:pt x="6404" y="1140"/>
                    <a:pt x="6526" y="1262"/>
                    <a:pt x="6624" y="1409"/>
                  </a:cubicBezTo>
                  <a:cubicBezTo>
                    <a:pt x="6726" y="1566"/>
                    <a:pt x="6797" y="1642"/>
                    <a:pt x="6883" y="1642"/>
                  </a:cubicBezTo>
                  <a:cubicBezTo>
                    <a:pt x="6932" y="1642"/>
                    <a:pt x="6986" y="1617"/>
                    <a:pt x="7053" y="1569"/>
                  </a:cubicBezTo>
                  <a:lnTo>
                    <a:pt x="7053" y="1569"/>
                  </a:lnTo>
                  <a:cubicBezTo>
                    <a:pt x="7016" y="1618"/>
                    <a:pt x="6991" y="1654"/>
                    <a:pt x="6979" y="1703"/>
                  </a:cubicBezTo>
                  <a:cubicBezTo>
                    <a:pt x="6918" y="1813"/>
                    <a:pt x="6979" y="1924"/>
                    <a:pt x="7053" y="2009"/>
                  </a:cubicBezTo>
                  <a:cubicBezTo>
                    <a:pt x="7199" y="2168"/>
                    <a:pt x="7310" y="2352"/>
                    <a:pt x="7395" y="2560"/>
                  </a:cubicBezTo>
                  <a:cubicBezTo>
                    <a:pt x="7420" y="2646"/>
                    <a:pt x="7469" y="2732"/>
                    <a:pt x="7542" y="2793"/>
                  </a:cubicBezTo>
                  <a:cubicBezTo>
                    <a:pt x="7946" y="3075"/>
                    <a:pt x="8155" y="3491"/>
                    <a:pt x="8387" y="3895"/>
                  </a:cubicBezTo>
                  <a:cubicBezTo>
                    <a:pt x="8424" y="3981"/>
                    <a:pt x="8497" y="4030"/>
                    <a:pt x="8583" y="4054"/>
                  </a:cubicBezTo>
                  <a:cubicBezTo>
                    <a:pt x="8975" y="4176"/>
                    <a:pt x="9354" y="4336"/>
                    <a:pt x="9722" y="4483"/>
                  </a:cubicBezTo>
                  <a:cubicBezTo>
                    <a:pt x="9754" y="4497"/>
                    <a:pt x="9788" y="4504"/>
                    <a:pt x="9822" y="4504"/>
                  </a:cubicBezTo>
                  <a:cubicBezTo>
                    <a:pt x="9904" y="4504"/>
                    <a:pt x="9985" y="4463"/>
                    <a:pt x="10028" y="4385"/>
                  </a:cubicBezTo>
                  <a:lnTo>
                    <a:pt x="10028" y="4385"/>
                  </a:lnTo>
                  <a:cubicBezTo>
                    <a:pt x="9918" y="4630"/>
                    <a:pt x="10003" y="4776"/>
                    <a:pt x="10260" y="4776"/>
                  </a:cubicBezTo>
                  <a:cubicBezTo>
                    <a:pt x="10469" y="4776"/>
                    <a:pt x="10665" y="4727"/>
                    <a:pt x="10860" y="4715"/>
                  </a:cubicBezTo>
                  <a:cubicBezTo>
                    <a:pt x="10891" y="4713"/>
                    <a:pt x="10921" y="4711"/>
                    <a:pt x="10950" y="4711"/>
                  </a:cubicBezTo>
                  <a:cubicBezTo>
                    <a:pt x="11080" y="4711"/>
                    <a:pt x="11181" y="4749"/>
                    <a:pt x="11191" y="4960"/>
                  </a:cubicBezTo>
                  <a:cubicBezTo>
                    <a:pt x="11191" y="5109"/>
                    <a:pt x="11297" y="5191"/>
                    <a:pt x="11426" y="5191"/>
                  </a:cubicBezTo>
                  <a:cubicBezTo>
                    <a:pt x="11488" y="5191"/>
                    <a:pt x="11556" y="5171"/>
                    <a:pt x="11620" y="5132"/>
                  </a:cubicBezTo>
                  <a:cubicBezTo>
                    <a:pt x="11644" y="5193"/>
                    <a:pt x="11693" y="5242"/>
                    <a:pt x="11767" y="5254"/>
                  </a:cubicBezTo>
                  <a:cubicBezTo>
                    <a:pt x="11889" y="5291"/>
                    <a:pt x="11999" y="5340"/>
                    <a:pt x="12109" y="5413"/>
                  </a:cubicBezTo>
                  <a:cubicBezTo>
                    <a:pt x="12157" y="5445"/>
                    <a:pt x="12202" y="5459"/>
                    <a:pt x="12244" y="5459"/>
                  </a:cubicBezTo>
                  <a:cubicBezTo>
                    <a:pt x="12333" y="5459"/>
                    <a:pt x="12410" y="5398"/>
                    <a:pt x="12477" y="5315"/>
                  </a:cubicBezTo>
                  <a:cubicBezTo>
                    <a:pt x="12513" y="5389"/>
                    <a:pt x="12550" y="5462"/>
                    <a:pt x="12599" y="5523"/>
                  </a:cubicBezTo>
                  <a:cubicBezTo>
                    <a:pt x="12679" y="5609"/>
                    <a:pt x="12752" y="5652"/>
                    <a:pt x="12826" y="5652"/>
                  </a:cubicBezTo>
                  <a:cubicBezTo>
                    <a:pt x="12899" y="5652"/>
                    <a:pt x="12973" y="5609"/>
                    <a:pt x="13052" y="5523"/>
                  </a:cubicBezTo>
                  <a:cubicBezTo>
                    <a:pt x="13126" y="5438"/>
                    <a:pt x="13199" y="5352"/>
                    <a:pt x="13285" y="5278"/>
                  </a:cubicBezTo>
                  <a:cubicBezTo>
                    <a:pt x="13321" y="5229"/>
                    <a:pt x="13370" y="5205"/>
                    <a:pt x="13419" y="5180"/>
                  </a:cubicBezTo>
                  <a:lnTo>
                    <a:pt x="13419" y="5180"/>
                  </a:lnTo>
                  <a:cubicBezTo>
                    <a:pt x="13260" y="5389"/>
                    <a:pt x="13273" y="5474"/>
                    <a:pt x="13505" y="5560"/>
                  </a:cubicBezTo>
                  <a:lnTo>
                    <a:pt x="13505" y="5572"/>
                  </a:lnTo>
                  <a:cubicBezTo>
                    <a:pt x="13505" y="5710"/>
                    <a:pt x="13567" y="5758"/>
                    <a:pt x="13660" y="5758"/>
                  </a:cubicBezTo>
                  <a:cubicBezTo>
                    <a:pt x="13691" y="5758"/>
                    <a:pt x="13726" y="5753"/>
                    <a:pt x="13762" y="5744"/>
                  </a:cubicBezTo>
                  <a:cubicBezTo>
                    <a:pt x="13836" y="5719"/>
                    <a:pt x="13897" y="5683"/>
                    <a:pt x="13958" y="5658"/>
                  </a:cubicBezTo>
                  <a:cubicBezTo>
                    <a:pt x="13995" y="5636"/>
                    <a:pt x="14034" y="5626"/>
                    <a:pt x="14073" y="5626"/>
                  </a:cubicBezTo>
                  <a:cubicBezTo>
                    <a:pt x="14166" y="5626"/>
                    <a:pt x="14258" y="5682"/>
                    <a:pt x="14301" y="5768"/>
                  </a:cubicBezTo>
                  <a:cubicBezTo>
                    <a:pt x="14345" y="5839"/>
                    <a:pt x="14402" y="5922"/>
                    <a:pt x="14471" y="5922"/>
                  </a:cubicBezTo>
                  <a:cubicBezTo>
                    <a:pt x="14498" y="5922"/>
                    <a:pt x="14527" y="5909"/>
                    <a:pt x="14558" y="5878"/>
                  </a:cubicBezTo>
                  <a:lnTo>
                    <a:pt x="14570" y="5891"/>
                  </a:lnTo>
                  <a:cubicBezTo>
                    <a:pt x="14598" y="5918"/>
                    <a:pt x="14639" y="5932"/>
                    <a:pt x="14679" y="5932"/>
                  </a:cubicBezTo>
                  <a:cubicBezTo>
                    <a:pt x="14692" y="5932"/>
                    <a:pt x="14705" y="5930"/>
                    <a:pt x="14717" y="5927"/>
                  </a:cubicBezTo>
                  <a:cubicBezTo>
                    <a:pt x="14760" y="5923"/>
                    <a:pt x="14802" y="5920"/>
                    <a:pt x="14843" y="5920"/>
                  </a:cubicBezTo>
                  <a:cubicBezTo>
                    <a:pt x="15031" y="5920"/>
                    <a:pt x="15179" y="5981"/>
                    <a:pt x="15219" y="6233"/>
                  </a:cubicBezTo>
                  <a:cubicBezTo>
                    <a:pt x="15238" y="6336"/>
                    <a:pt x="15320" y="6382"/>
                    <a:pt x="15418" y="6382"/>
                  </a:cubicBezTo>
                  <a:cubicBezTo>
                    <a:pt x="15448" y="6382"/>
                    <a:pt x="15481" y="6377"/>
                    <a:pt x="15513" y="6368"/>
                  </a:cubicBezTo>
                  <a:cubicBezTo>
                    <a:pt x="15553" y="6355"/>
                    <a:pt x="15590" y="6348"/>
                    <a:pt x="15623" y="6348"/>
                  </a:cubicBezTo>
                  <a:cubicBezTo>
                    <a:pt x="15714" y="6348"/>
                    <a:pt x="15780" y="6399"/>
                    <a:pt x="15807" y="6515"/>
                  </a:cubicBezTo>
                  <a:cubicBezTo>
                    <a:pt x="15807" y="6527"/>
                    <a:pt x="15807" y="6552"/>
                    <a:pt x="15819" y="6564"/>
                  </a:cubicBezTo>
                  <a:cubicBezTo>
                    <a:pt x="15849" y="6634"/>
                    <a:pt x="15896" y="6696"/>
                    <a:pt x="15952" y="6696"/>
                  </a:cubicBezTo>
                  <a:cubicBezTo>
                    <a:pt x="15964" y="6696"/>
                    <a:pt x="15977" y="6693"/>
                    <a:pt x="15991" y="6687"/>
                  </a:cubicBezTo>
                  <a:cubicBezTo>
                    <a:pt x="16007" y="6682"/>
                    <a:pt x="16022" y="6680"/>
                    <a:pt x="16038" y="6680"/>
                  </a:cubicBezTo>
                  <a:cubicBezTo>
                    <a:pt x="16201" y="6680"/>
                    <a:pt x="16367" y="6894"/>
                    <a:pt x="16528" y="6894"/>
                  </a:cubicBezTo>
                  <a:cubicBezTo>
                    <a:pt x="16608" y="6894"/>
                    <a:pt x="16686" y="6842"/>
                    <a:pt x="16762" y="6687"/>
                  </a:cubicBezTo>
                  <a:cubicBezTo>
                    <a:pt x="16799" y="6589"/>
                    <a:pt x="16897" y="6552"/>
                    <a:pt x="16958" y="6466"/>
                  </a:cubicBezTo>
                  <a:cubicBezTo>
                    <a:pt x="16958" y="6466"/>
                    <a:pt x="16958" y="6466"/>
                    <a:pt x="16958" y="6478"/>
                  </a:cubicBezTo>
                  <a:cubicBezTo>
                    <a:pt x="16897" y="6552"/>
                    <a:pt x="16811" y="6589"/>
                    <a:pt x="16787" y="6674"/>
                  </a:cubicBezTo>
                  <a:cubicBezTo>
                    <a:pt x="16713" y="6797"/>
                    <a:pt x="16738" y="6944"/>
                    <a:pt x="16836" y="7029"/>
                  </a:cubicBezTo>
                  <a:cubicBezTo>
                    <a:pt x="16883" y="7071"/>
                    <a:pt x="16939" y="7092"/>
                    <a:pt x="16995" y="7092"/>
                  </a:cubicBezTo>
                  <a:cubicBezTo>
                    <a:pt x="17055" y="7092"/>
                    <a:pt x="17115" y="7068"/>
                    <a:pt x="17166" y="7017"/>
                  </a:cubicBezTo>
                  <a:cubicBezTo>
                    <a:pt x="17227" y="6980"/>
                    <a:pt x="17289" y="6944"/>
                    <a:pt x="17362" y="6919"/>
                  </a:cubicBezTo>
                  <a:lnTo>
                    <a:pt x="17362" y="6919"/>
                  </a:lnTo>
                  <a:cubicBezTo>
                    <a:pt x="17313" y="6944"/>
                    <a:pt x="17252" y="6968"/>
                    <a:pt x="17215" y="7005"/>
                  </a:cubicBezTo>
                  <a:cubicBezTo>
                    <a:pt x="17142" y="7042"/>
                    <a:pt x="17117" y="7115"/>
                    <a:pt x="17154" y="7176"/>
                  </a:cubicBezTo>
                  <a:cubicBezTo>
                    <a:pt x="17179" y="7227"/>
                    <a:pt x="17210" y="7254"/>
                    <a:pt x="17247" y="7254"/>
                  </a:cubicBezTo>
                  <a:cubicBezTo>
                    <a:pt x="17264" y="7254"/>
                    <a:pt x="17282" y="7249"/>
                    <a:pt x="17301" y="7237"/>
                  </a:cubicBezTo>
                  <a:cubicBezTo>
                    <a:pt x="17533" y="7482"/>
                    <a:pt x="17864" y="7580"/>
                    <a:pt x="18109" y="7776"/>
                  </a:cubicBezTo>
                  <a:cubicBezTo>
                    <a:pt x="18366" y="7984"/>
                    <a:pt x="18684" y="7997"/>
                    <a:pt x="18954" y="8156"/>
                  </a:cubicBezTo>
                  <a:cubicBezTo>
                    <a:pt x="18978" y="8174"/>
                    <a:pt x="19009" y="8183"/>
                    <a:pt x="19039" y="8183"/>
                  </a:cubicBezTo>
                  <a:cubicBezTo>
                    <a:pt x="19070" y="8183"/>
                    <a:pt x="19101" y="8174"/>
                    <a:pt x="19125" y="8156"/>
                  </a:cubicBezTo>
                  <a:cubicBezTo>
                    <a:pt x="19187" y="8109"/>
                    <a:pt x="19254" y="8093"/>
                    <a:pt x="19323" y="8093"/>
                  </a:cubicBezTo>
                  <a:cubicBezTo>
                    <a:pt x="19415" y="8093"/>
                    <a:pt x="19511" y="8122"/>
                    <a:pt x="19603" y="8144"/>
                  </a:cubicBezTo>
                  <a:cubicBezTo>
                    <a:pt x="19750" y="8168"/>
                    <a:pt x="19860" y="8205"/>
                    <a:pt x="19799" y="8401"/>
                  </a:cubicBezTo>
                  <a:cubicBezTo>
                    <a:pt x="19786" y="8462"/>
                    <a:pt x="19799" y="8535"/>
                    <a:pt x="19848" y="8584"/>
                  </a:cubicBezTo>
                  <a:cubicBezTo>
                    <a:pt x="19693" y="8496"/>
                    <a:pt x="19520" y="8448"/>
                    <a:pt x="19344" y="8448"/>
                  </a:cubicBezTo>
                  <a:cubicBezTo>
                    <a:pt x="19324" y="8448"/>
                    <a:pt x="19304" y="8448"/>
                    <a:pt x="19284" y="8450"/>
                  </a:cubicBezTo>
                  <a:lnTo>
                    <a:pt x="19272" y="8462"/>
                  </a:lnTo>
                  <a:cubicBezTo>
                    <a:pt x="19211" y="8401"/>
                    <a:pt x="19137" y="8352"/>
                    <a:pt x="19052" y="8315"/>
                  </a:cubicBezTo>
                  <a:cubicBezTo>
                    <a:pt x="18746" y="8107"/>
                    <a:pt x="18366" y="8107"/>
                    <a:pt x="18035" y="7935"/>
                  </a:cubicBezTo>
                  <a:lnTo>
                    <a:pt x="17888" y="7825"/>
                  </a:lnTo>
                  <a:cubicBezTo>
                    <a:pt x="17668" y="7617"/>
                    <a:pt x="17399" y="7470"/>
                    <a:pt x="17093" y="7421"/>
                  </a:cubicBezTo>
                  <a:cubicBezTo>
                    <a:pt x="16848" y="7360"/>
                    <a:pt x="16603" y="7311"/>
                    <a:pt x="16358" y="7262"/>
                  </a:cubicBezTo>
                  <a:cubicBezTo>
                    <a:pt x="16285" y="7189"/>
                    <a:pt x="16174" y="7213"/>
                    <a:pt x="16089" y="7164"/>
                  </a:cubicBezTo>
                  <a:lnTo>
                    <a:pt x="15942" y="7091"/>
                  </a:lnTo>
                  <a:lnTo>
                    <a:pt x="14742" y="6527"/>
                  </a:lnTo>
                  <a:lnTo>
                    <a:pt x="14705" y="6589"/>
                  </a:lnTo>
                  <a:cubicBezTo>
                    <a:pt x="15060" y="6821"/>
                    <a:pt x="15452" y="7017"/>
                    <a:pt x="15856" y="7152"/>
                  </a:cubicBezTo>
                  <a:cubicBezTo>
                    <a:pt x="15893" y="7189"/>
                    <a:pt x="15954" y="7213"/>
                    <a:pt x="16003" y="7213"/>
                  </a:cubicBezTo>
                  <a:cubicBezTo>
                    <a:pt x="16064" y="7262"/>
                    <a:pt x="16150" y="7299"/>
                    <a:pt x="16223" y="7311"/>
                  </a:cubicBezTo>
                  <a:cubicBezTo>
                    <a:pt x="16431" y="7409"/>
                    <a:pt x="16664" y="7470"/>
                    <a:pt x="16884" y="7495"/>
                  </a:cubicBezTo>
                  <a:cubicBezTo>
                    <a:pt x="17215" y="7556"/>
                    <a:pt x="17533" y="7691"/>
                    <a:pt x="17803" y="7874"/>
                  </a:cubicBezTo>
                  <a:cubicBezTo>
                    <a:pt x="17840" y="7935"/>
                    <a:pt x="17901" y="7972"/>
                    <a:pt x="17974" y="7972"/>
                  </a:cubicBezTo>
                  <a:cubicBezTo>
                    <a:pt x="18256" y="8229"/>
                    <a:pt x="18635" y="8241"/>
                    <a:pt x="18978" y="8364"/>
                  </a:cubicBezTo>
                  <a:lnTo>
                    <a:pt x="19199" y="8548"/>
                  </a:lnTo>
                  <a:lnTo>
                    <a:pt x="19199" y="8572"/>
                  </a:lnTo>
                  <a:cubicBezTo>
                    <a:pt x="19186" y="8719"/>
                    <a:pt x="19297" y="8792"/>
                    <a:pt x="19419" y="8817"/>
                  </a:cubicBezTo>
                  <a:cubicBezTo>
                    <a:pt x="19994" y="8976"/>
                    <a:pt x="20545" y="9245"/>
                    <a:pt x="21133" y="9405"/>
                  </a:cubicBezTo>
                  <a:cubicBezTo>
                    <a:pt x="21200" y="9423"/>
                    <a:pt x="21274" y="9432"/>
                    <a:pt x="21347" y="9432"/>
                  </a:cubicBezTo>
                  <a:cubicBezTo>
                    <a:pt x="21421" y="9432"/>
                    <a:pt x="21494" y="9423"/>
                    <a:pt x="21562" y="9405"/>
                  </a:cubicBezTo>
                  <a:cubicBezTo>
                    <a:pt x="21623" y="9368"/>
                    <a:pt x="21635" y="9282"/>
                    <a:pt x="21586" y="9233"/>
                  </a:cubicBezTo>
                  <a:lnTo>
                    <a:pt x="21586" y="9233"/>
                  </a:lnTo>
                  <a:cubicBezTo>
                    <a:pt x="21623" y="9270"/>
                    <a:pt x="21635" y="9319"/>
                    <a:pt x="21635" y="9368"/>
                  </a:cubicBezTo>
                  <a:cubicBezTo>
                    <a:pt x="21691" y="9435"/>
                    <a:pt x="21745" y="9467"/>
                    <a:pt x="21797" y="9467"/>
                  </a:cubicBezTo>
                  <a:cubicBezTo>
                    <a:pt x="21859" y="9467"/>
                    <a:pt x="21918" y="9423"/>
                    <a:pt x="21978" y="9343"/>
                  </a:cubicBezTo>
                  <a:lnTo>
                    <a:pt x="21978" y="9356"/>
                  </a:lnTo>
                  <a:cubicBezTo>
                    <a:pt x="21880" y="9527"/>
                    <a:pt x="21966" y="9625"/>
                    <a:pt x="22113" y="9699"/>
                  </a:cubicBezTo>
                  <a:cubicBezTo>
                    <a:pt x="22431" y="9870"/>
                    <a:pt x="22786" y="9968"/>
                    <a:pt x="23141" y="10005"/>
                  </a:cubicBezTo>
                  <a:cubicBezTo>
                    <a:pt x="23202" y="10005"/>
                    <a:pt x="23251" y="9968"/>
                    <a:pt x="23300" y="9931"/>
                  </a:cubicBezTo>
                  <a:cubicBezTo>
                    <a:pt x="23864" y="10078"/>
                    <a:pt x="24427" y="10237"/>
                    <a:pt x="25002" y="10396"/>
                  </a:cubicBezTo>
                  <a:cubicBezTo>
                    <a:pt x="25345" y="10494"/>
                    <a:pt x="25700" y="10617"/>
                    <a:pt x="26055" y="10727"/>
                  </a:cubicBezTo>
                  <a:lnTo>
                    <a:pt x="26080" y="10727"/>
                  </a:lnTo>
                  <a:cubicBezTo>
                    <a:pt x="26276" y="10825"/>
                    <a:pt x="26496" y="10911"/>
                    <a:pt x="26716" y="10960"/>
                  </a:cubicBezTo>
                  <a:cubicBezTo>
                    <a:pt x="26790" y="10984"/>
                    <a:pt x="26863" y="11009"/>
                    <a:pt x="26937" y="11033"/>
                  </a:cubicBezTo>
                  <a:cubicBezTo>
                    <a:pt x="27108" y="11094"/>
                    <a:pt x="27365" y="11058"/>
                    <a:pt x="27267" y="11388"/>
                  </a:cubicBezTo>
                  <a:cubicBezTo>
                    <a:pt x="27243" y="11511"/>
                    <a:pt x="27402" y="11609"/>
                    <a:pt x="27488" y="11694"/>
                  </a:cubicBezTo>
                  <a:cubicBezTo>
                    <a:pt x="27622" y="11829"/>
                    <a:pt x="27720" y="11939"/>
                    <a:pt x="27537" y="12111"/>
                  </a:cubicBezTo>
                  <a:cubicBezTo>
                    <a:pt x="27463" y="12172"/>
                    <a:pt x="27488" y="12258"/>
                    <a:pt x="27512" y="12343"/>
                  </a:cubicBezTo>
                  <a:cubicBezTo>
                    <a:pt x="27537" y="12429"/>
                    <a:pt x="27598" y="12502"/>
                    <a:pt x="27537" y="12588"/>
                  </a:cubicBezTo>
                  <a:cubicBezTo>
                    <a:pt x="27414" y="12772"/>
                    <a:pt x="27782" y="12943"/>
                    <a:pt x="27549" y="13115"/>
                  </a:cubicBezTo>
                  <a:cubicBezTo>
                    <a:pt x="27316" y="13274"/>
                    <a:pt x="27451" y="13457"/>
                    <a:pt x="27451" y="13629"/>
                  </a:cubicBezTo>
                  <a:cubicBezTo>
                    <a:pt x="27463" y="13678"/>
                    <a:pt x="27476" y="13739"/>
                    <a:pt x="27500" y="13788"/>
                  </a:cubicBezTo>
                  <a:cubicBezTo>
                    <a:pt x="27500" y="13972"/>
                    <a:pt x="27451" y="14168"/>
                    <a:pt x="27353" y="14327"/>
                  </a:cubicBezTo>
                  <a:cubicBezTo>
                    <a:pt x="27280" y="14412"/>
                    <a:pt x="27267" y="14523"/>
                    <a:pt x="27316" y="14621"/>
                  </a:cubicBezTo>
                  <a:cubicBezTo>
                    <a:pt x="27371" y="14731"/>
                    <a:pt x="27337" y="14765"/>
                    <a:pt x="27265" y="14765"/>
                  </a:cubicBezTo>
                  <a:cubicBezTo>
                    <a:pt x="27241" y="14765"/>
                    <a:pt x="27212" y="14761"/>
                    <a:pt x="27182" y="14755"/>
                  </a:cubicBezTo>
                  <a:cubicBezTo>
                    <a:pt x="26925" y="14706"/>
                    <a:pt x="26680" y="14657"/>
                    <a:pt x="26423" y="14584"/>
                  </a:cubicBezTo>
                  <a:cubicBezTo>
                    <a:pt x="25740" y="14389"/>
                    <a:pt x="25050" y="14233"/>
                    <a:pt x="24340" y="14233"/>
                  </a:cubicBezTo>
                  <a:cubicBezTo>
                    <a:pt x="24158" y="14233"/>
                    <a:pt x="23975" y="14243"/>
                    <a:pt x="23790" y="14266"/>
                  </a:cubicBezTo>
                  <a:cubicBezTo>
                    <a:pt x="23776" y="14267"/>
                    <a:pt x="23762" y="14268"/>
                    <a:pt x="23749" y="14268"/>
                  </a:cubicBezTo>
                  <a:cubicBezTo>
                    <a:pt x="23651" y="14268"/>
                    <a:pt x="23591" y="14225"/>
                    <a:pt x="23570" y="14106"/>
                  </a:cubicBezTo>
                  <a:cubicBezTo>
                    <a:pt x="23533" y="14008"/>
                    <a:pt x="23521" y="13886"/>
                    <a:pt x="23533" y="13776"/>
                  </a:cubicBezTo>
                  <a:cubicBezTo>
                    <a:pt x="23570" y="13470"/>
                    <a:pt x="23496" y="13164"/>
                    <a:pt x="23313" y="12919"/>
                  </a:cubicBezTo>
                  <a:cubicBezTo>
                    <a:pt x="23141" y="12625"/>
                    <a:pt x="22945" y="12355"/>
                    <a:pt x="22725" y="12098"/>
                  </a:cubicBezTo>
                  <a:cubicBezTo>
                    <a:pt x="22517" y="11878"/>
                    <a:pt x="22382" y="11609"/>
                    <a:pt x="22333" y="11315"/>
                  </a:cubicBezTo>
                  <a:cubicBezTo>
                    <a:pt x="22284" y="10984"/>
                    <a:pt x="22088" y="10690"/>
                    <a:pt x="21807" y="10519"/>
                  </a:cubicBezTo>
                  <a:cubicBezTo>
                    <a:pt x="21574" y="10372"/>
                    <a:pt x="21341" y="10262"/>
                    <a:pt x="21243" y="9980"/>
                  </a:cubicBezTo>
                  <a:cubicBezTo>
                    <a:pt x="21158" y="9809"/>
                    <a:pt x="21011" y="9674"/>
                    <a:pt x="20852" y="9588"/>
                  </a:cubicBezTo>
                  <a:cubicBezTo>
                    <a:pt x="20796" y="9513"/>
                    <a:pt x="20737" y="9456"/>
                    <a:pt x="20679" y="9456"/>
                  </a:cubicBezTo>
                  <a:cubicBezTo>
                    <a:pt x="20634" y="9456"/>
                    <a:pt x="20588" y="9490"/>
                    <a:pt x="20545" y="9576"/>
                  </a:cubicBezTo>
                  <a:cubicBezTo>
                    <a:pt x="20513" y="9621"/>
                    <a:pt x="20481" y="9636"/>
                    <a:pt x="20448" y="9636"/>
                  </a:cubicBezTo>
                  <a:cubicBezTo>
                    <a:pt x="20419" y="9636"/>
                    <a:pt x="20391" y="9624"/>
                    <a:pt x="20362" y="9613"/>
                  </a:cubicBezTo>
                  <a:cubicBezTo>
                    <a:pt x="20332" y="9596"/>
                    <a:pt x="20299" y="9588"/>
                    <a:pt x="20265" y="9588"/>
                  </a:cubicBezTo>
                  <a:cubicBezTo>
                    <a:pt x="20201" y="9588"/>
                    <a:pt x="20137" y="9618"/>
                    <a:pt x="20105" y="9674"/>
                  </a:cubicBezTo>
                  <a:cubicBezTo>
                    <a:pt x="20239" y="9723"/>
                    <a:pt x="20350" y="9760"/>
                    <a:pt x="20460" y="9796"/>
                  </a:cubicBezTo>
                  <a:cubicBezTo>
                    <a:pt x="20475" y="9801"/>
                    <a:pt x="20490" y="9803"/>
                    <a:pt x="20505" y="9803"/>
                  </a:cubicBezTo>
                  <a:cubicBezTo>
                    <a:pt x="20573" y="9803"/>
                    <a:pt x="20633" y="9759"/>
                    <a:pt x="20643" y="9699"/>
                  </a:cubicBezTo>
                  <a:cubicBezTo>
                    <a:pt x="20658" y="9635"/>
                    <a:pt x="20681" y="9614"/>
                    <a:pt x="20707" y="9614"/>
                  </a:cubicBezTo>
                  <a:cubicBezTo>
                    <a:pt x="20745" y="9614"/>
                    <a:pt x="20790" y="9659"/>
                    <a:pt x="20827" y="9674"/>
                  </a:cubicBezTo>
                  <a:lnTo>
                    <a:pt x="21170" y="10054"/>
                  </a:lnTo>
                  <a:cubicBezTo>
                    <a:pt x="21207" y="10347"/>
                    <a:pt x="21427" y="10458"/>
                    <a:pt x="21660" y="10580"/>
                  </a:cubicBezTo>
                  <a:cubicBezTo>
                    <a:pt x="21953" y="10751"/>
                    <a:pt x="22162" y="11058"/>
                    <a:pt x="22235" y="11400"/>
                  </a:cubicBezTo>
                  <a:cubicBezTo>
                    <a:pt x="22296" y="11645"/>
                    <a:pt x="22272" y="11878"/>
                    <a:pt x="22529" y="12074"/>
                  </a:cubicBezTo>
                  <a:cubicBezTo>
                    <a:pt x="22823" y="12306"/>
                    <a:pt x="23019" y="12649"/>
                    <a:pt x="23202" y="12992"/>
                  </a:cubicBezTo>
                  <a:cubicBezTo>
                    <a:pt x="23337" y="13164"/>
                    <a:pt x="23411" y="13384"/>
                    <a:pt x="23398" y="13604"/>
                  </a:cubicBezTo>
                  <a:cubicBezTo>
                    <a:pt x="23362" y="13959"/>
                    <a:pt x="23460" y="14314"/>
                    <a:pt x="23668" y="14608"/>
                  </a:cubicBezTo>
                  <a:cubicBezTo>
                    <a:pt x="23766" y="14731"/>
                    <a:pt x="23839" y="14914"/>
                    <a:pt x="23766" y="15012"/>
                  </a:cubicBezTo>
                  <a:cubicBezTo>
                    <a:pt x="23545" y="15294"/>
                    <a:pt x="23827" y="15367"/>
                    <a:pt x="23925" y="15527"/>
                  </a:cubicBezTo>
                  <a:cubicBezTo>
                    <a:pt x="23974" y="15600"/>
                    <a:pt x="24010" y="15674"/>
                    <a:pt x="24059" y="15747"/>
                  </a:cubicBezTo>
                  <a:cubicBezTo>
                    <a:pt x="24206" y="16114"/>
                    <a:pt x="24451" y="16420"/>
                    <a:pt x="24757" y="16665"/>
                  </a:cubicBezTo>
                  <a:cubicBezTo>
                    <a:pt x="25223" y="17020"/>
                    <a:pt x="25565" y="17498"/>
                    <a:pt x="25786" y="18049"/>
                  </a:cubicBezTo>
                  <a:cubicBezTo>
                    <a:pt x="25921" y="18404"/>
                    <a:pt x="25908" y="18404"/>
                    <a:pt x="25529" y="18502"/>
                  </a:cubicBezTo>
                  <a:cubicBezTo>
                    <a:pt x="25516" y="18465"/>
                    <a:pt x="25516" y="18428"/>
                    <a:pt x="25516" y="18392"/>
                  </a:cubicBezTo>
                  <a:lnTo>
                    <a:pt x="25516" y="18367"/>
                  </a:lnTo>
                  <a:cubicBezTo>
                    <a:pt x="25516" y="18367"/>
                    <a:pt x="25516" y="18355"/>
                    <a:pt x="25516" y="18355"/>
                  </a:cubicBezTo>
                  <a:cubicBezTo>
                    <a:pt x="25516" y="18343"/>
                    <a:pt x="25516" y="18343"/>
                    <a:pt x="25516" y="18330"/>
                  </a:cubicBezTo>
                  <a:lnTo>
                    <a:pt x="25516" y="18318"/>
                  </a:lnTo>
                  <a:cubicBezTo>
                    <a:pt x="25516" y="18318"/>
                    <a:pt x="25516" y="18306"/>
                    <a:pt x="25516" y="18294"/>
                  </a:cubicBezTo>
                  <a:cubicBezTo>
                    <a:pt x="25516" y="18282"/>
                    <a:pt x="25504" y="18269"/>
                    <a:pt x="25492" y="18257"/>
                  </a:cubicBezTo>
                  <a:cubicBezTo>
                    <a:pt x="25296" y="17939"/>
                    <a:pt x="25247" y="17522"/>
                    <a:pt x="24843" y="17314"/>
                  </a:cubicBezTo>
                  <a:cubicBezTo>
                    <a:pt x="24561" y="17180"/>
                    <a:pt x="24378" y="16910"/>
                    <a:pt x="24341" y="16604"/>
                  </a:cubicBezTo>
                  <a:cubicBezTo>
                    <a:pt x="24219" y="16812"/>
                    <a:pt x="24329" y="16996"/>
                    <a:pt x="24182" y="17106"/>
                  </a:cubicBezTo>
                  <a:cubicBezTo>
                    <a:pt x="24133" y="17106"/>
                    <a:pt x="24108" y="17057"/>
                    <a:pt x="24096" y="17020"/>
                  </a:cubicBezTo>
                  <a:cubicBezTo>
                    <a:pt x="24077" y="16992"/>
                    <a:pt x="24058" y="16948"/>
                    <a:pt x="24015" y="16948"/>
                  </a:cubicBezTo>
                  <a:cubicBezTo>
                    <a:pt x="24003" y="16948"/>
                    <a:pt x="23990" y="16951"/>
                    <a:pt x="23974" y="16959"/>
                  </a:cubicBezTo>
                  <a:cubicBezTo>
                    <a:pt x="23937" y="16984"/>
                    <a:pt x="23949" y="17033"/>
                    <a:pt x="23974" y="17082"/>
                  </a:cubicBezTo>
                  <a:cubicBezTo>
                    <a:pt x="24170" y="17559"/>
                    <a:pt x="24280" y="18098"/>
                    <a:pt x="24586" y="18502"/>
                  </a:cubicBezTo>
                  <a:cubicBezTo>
                    <a:pt x="24966" y="18967"/>
                    <a:pt x="25125" y="19481"/>
                    <a:pt x="25259" y="20045"/>
                  </a:cubicBezTo>
                  <a:cubicBezTo>
                    <a:pt x="25321" y="20302"/>
                    <a:pt x="25370" y="20498"/>
                    <a:pt x="24978" y="20534"/>
                  </a:cubicBezTo>
                  <a:cubicBezTo>
                    <a:pt x="24855" y="19261"/>
                    <a:pt x="23974" y="18282"/>
                    <a:pt x="23619" y="17082"/>
                  </a:cubicBezTo>
                  <a:cubicBezTo>
                    <a:pt x="23533" y="17180"/>
                    <a:pt x="23508" y="17302"/>
                    <a:pt x="23545" y="17424"/>
                  </a:cubicBezTo>
                  <a:cubicBezTo>
                    <a:pt x="23655" y="17951"/>
                    <a:pt x="23668" y="18502"/>
                    <a:pt x="23582" y="19041"/>
                  </a:cubicBezTo>
                  <a:cubicBezTo>
                    <a:pt x="23570" y="19123"/>
                    <a:pt x="23604" y="19274"/>
                    <a:pt x="23475" y="19274"/>
                  </a:cubicBezTo>
                  <a:cubicBezTo>
                    <a:pt x="23470" y="19274"/>
                    <a:pt x="23465" y="19274"/>
                    <a:pt x="23460" y="19273"/>
                  </a:cubicBezTo>
                  <a:cubicBezTo>
                    <a:pt x="23313" y="19249"/>
                    <a:pt x="23104" y="19298"/>
                    <a:pt x="23129" y="19028"/>
                  </a:cubicBezTo>
                  <a:cubicBezTo>
                    <a:pt x="23141" y="18906"/>
                    <a:pt x="23092" y="18771"/>
                    <a:pt x="23104" y="18637"/>
                  </a:cubicBezTo>
                  <a:cubicBezTo>
                    <a:pt x="23129" y="17853"/>
                    <a:pt x="23068" y="17082"/>
                    <a:pt x="22713" y="16359"/>
                  </a:cubicBezTo>
                  <a:cubicBezTo>
                    <a:pt x="22431" y="16702"/>
                    <a:pt x="22002" y="16653"/>
                    <a:pt x="21598" y="16690"/>
                  </a:cubicBezTo>
                  <a:cubicBezTo>
                    <a:pt x="21574" y="16580"/>
                    <a:pt x="21721" y="16592"/>
                    <a:pt x="21696" y="16494"/>
                  </a:cubicBezTo>
                  <a:cubicBezTo>
                    <a:pt x="21683" y="16493"/>
                    <a:pt x="21670" y="16492"/>
                    <a:pt x="21657" y="16492"/>
                  </a:cubicBezTo>
                  <a:cubicBezTo>
                    <a:pt x="21439" y="16492"/>
                    <a:pt x="21334" y="16685"/>
                    <a:pt x="21207" y="16812"/>
                  </a:cubicBezTo>
                  <a:cubicBezTo>
                    <a:pt x="21172" y="16855"/>
                    <a:pt x="21139" y="16868"/>
                    <a:pt x="21107" y="16868"/>
                  </a:cubicBezTo>
                  <a:cubicBezTo>
                    <a:pt x="21060" y="16868"/>
                    <a:pt x="21014" y="16842"/>
                    <a:pt x="20966" y="16842"/>
                  </a:cubicBezTo>
                  <a:cubicBezTo>
                    <a:pt x="20952" y="16842"/>
                    <a:pt x="20939" y="16844"/>
                    <a:pt x="20925" y="16849"/>
                  </a:cubicBezTo>
                  <a:cubicBezTo>
                    <a:pt x="20913" y="16854"/>
                    <a:pt x="20903" y="16856"/>
                    <a:pt x="20896" y="16856"/>
                  </a:cubicBezTo>
                  <a:cubicBezTo>
                    <a:pt x="20846" y="16856"/>
                    <a:pt x="20864" y="16767"/>
                    <a:pt x="20864" y="16714"/>
                  </a:cubicBezTo>
                  <a:cubicBezTo>
                    <a:pt x="20839" y="16237"/>
                    <a:pt x="21207" y="15833"/>
                    <a:pt x="21684" y="15808"/>
                  </a:cubicBezTo>
                  <a:cubicBezTo>
                    <a:pt x="21733" y="15796"/>
                    <a:pt x="21782" y="15784"/>
                    <a:pt x="21831" y="15772"/>
                  </a:cubicBezTo>
                  <a:cubicBezTo>
                    <a:pt x="22137" y="15612"/>
                    <a:pt x="22345" y="15306"/>
                    <a:pt x="22762" y="15294"/>
                  </a:cubicBezTo>
                  <a:cubicBezTo>
                    <a:pt x="22675" y="15228"/>
                    <a:pt x="22601" y="15204"/>
                    <a:pt x="22535" y="15204"/>
                  </a:cubicBezTo>
                  <a:cubicBezTo>
                    <a:pt x="22441" y="15204"/>
                    <a:pt x="22363" y="15251"/>
                    <a:pt x="22284" y="15294"/>
                  </a:cubicBezTo>
                  <a:cubicBezTo>
                    <a:pt x="22149" y="15380"/>
                    <a:pt x="21990" y="15502"/>
                    <a:pt x="21843" y="15600"/>
                  </a:cubicBezTo>
                  <a:cubicBezTo>
                    <a:pt x="21709" y="15404"/>
                    <a:pt x="21537" y="15233"/>
                    <a:pt x="21341" y="15098"/>
                  </a:cubicBezTo>
                  <a:cubicBezTo>
                    <a:pt x="20888" y="14670"/>
                    <a:pt x="20496" y="14204"/>
                    <a:pt x="20570" y="13506"/>
                  </a:cubicBezTo>
                  <a:cubicBezTo>
                    <a:pt x="20594" y="13359"/>
                    <a:pt x="20558" y="13213"/>
                    <a:pt x="20460" y="13090"/>
                  </a:cubicBezTo>
                  <a:cubicBezTo>
                    <a:pt x="20435" y="13115"/>
                    <a:pt x="20411" y="13127"/>
                    <a:pt x="20411" y="13139"/>
                  </a:cubicBezTo>
                  <a:cubicBezTo>
                    <a:pt x="20411" y="13452"/>
                    <a:pt x="20411" y="13579"/>
                    <a:pt x="20308" y="13579"/>
                  </a:cubicBezTo>
                  <a:cubicBezTo>
                    <a:pt x="20238" y="13579"/>
                    <a:pt x="20120" y="13520"/>
                    <a:pt x="19921" y="13421"/>
                  </a:cubicBezTo>
                  <a:lnTo>
                    <a:pt x="19872" y="13408"/>
                  </a:lnTo>
                  <a:cubicBezTo>
                    <a:pt x="19346" y="13139"/>
                    <a:pt x="19248" y="12955"/>
                    <a:pt x="19297" y="12380"/>
                  </a:cubicBezTo>
                  <a:cubicBezTo>
                    <a:pt x="19297" y="12331"/>
                    <a:pt x="19297" y="12294"/>
                    <a:pt x="19297" y="12245"/>
                  </a:cubicBezTo>
                  <a:cubicBezTo>
                    <a:pt x="19248" y="11768"/>
                    <a:pt x="19297" y="11290"/>
                    <a:pt x="19297" y="10800"/>
                  </a:cubicBezTo>
                  <a:cubicBezTo>
                    <a:pt x="19297" y="10727"/>
                    <a:pt x="19346" y="10654"/>
                    <a:pt x="19248" y="10592"/>
                  </a:cubicBezTo>
                  <a:cubicBezTo>
                    <a:pt x="19186" y="10641"/>
                    <a:pt x="19150" y="10715"/>
                    <a:pt x="19162" y="10800"/>
                  </a:cubicBezTo>
                  <a:cubicBezTo>
                    <a:pt x="19162" y="11278"/>
                    <a:pt x="19088" y="11755"/>
                    <a:pt x="19162" y="12245"/>
                  </a:cubicBezTo>
                  <a:cubicBezTo>
                    <a:pt x="19235" y="12723"/>
                    <a:pt x="18954" y="13274"/>
                    <a:pt x="18550" y="13421"/>
                  </a:cubicBezTo>
                  <a:cubicBezTo>
                    <a:pt x="18244" y="13519"/>
                    <a:pt x="17950" y="13653"/>
                    <a:pt x="17644" y="13764"/>
                  </a:cubicBezTo>
                  <a:cubicBezTo>
                    <a:pt x="17537" y="13806"/>
                    <a:pt x="17422" y="13839"/>
                    <a:pt x="17297" y="13839"/>
                  </a:cubicBezTo>
                  <a:cubicBezTo>
                    <a:pt x="17278" y="13839"/>
                    <a:pt x="17259" y="13839"/>
                    <a:pt x="17240" y="13837"/>
                  </a:cubicBezTo>
                  <a:cubicBezTo>
                    <a:pt x="17173" y="13831"/>
                    <a:pt x="17107" y="13828"/>
                    <a:pt x="17040" y="13828"/>
                  </a:cubicBezTo>
                  <a:cubicBezTo>
                    <a:pt x="16724" y="13828"/>
                    <a:pt x="16402" y="13888"/>
                    <a:pt x="16089" y="13898"/>
                  </a:cubicBezTo>
                  <a:cubicBezTo>
                    <a:pt x="15786" y="13913"/>
                    <a:pt x="15484" y="13940"/>
                    <a:pt x="15182" y="13940"/>
                  </a:cubicBezTo>
                  <a:cubicBezTo>
                    <a:pt x="14970" y="13940"/>
                    <a:pt x="14758" y="13926"/>
                    <a:pt x="14546" y="13886"/>
                  </a:cubicBezTo>
                  <a:cubicBezTo>
                    <a:pt x="14364" y="13841"/>
                    <a:pt x="14183" y="13815"/>
                    <a:pt x="14001" y="13815"/>
                  </a:cubicBezTo>
                  <a:cubicBezTo>
                    <a:pt x="13938" y="13815"/>
                    <a:pt x="13875" y="13818"/>
                    <a:pt x="13811" y="13825"/>
                  </a:cubicBezTo>
                  <a:cubicBezTo>
                    <a:pt x="13763" y="13830"/>
                    <a:pt x="13715" y="13832"/>
                    <a:pt x="13667" y="13832"/>
                  </a:cubicBezTo>
                  <a:cubicBezTo>
                    <a:pt x="13472" y="13832"/>
                    <a:pt x="13281" y="13791"/>
                    <a:pt x="13113" y="13702"/>
                  </a:cubicBezTo>
                  <a:cubicBezTo>
                    <a:pt x="12538" y="13433"/>
                    <a:pt x="11975" y="13176"/>
                    <a:pt x="11338" y="13078"/>
                  </a:cubicBezTo>
                  <a:cubicBezTo>
                    <a:pt x="11130" y="13066"/>
                    <a:pt x="10946" y="12943"/>
                    <a:pt x="10860" y="12760"/>
                  </a:cubicBezTo>
                  <a:cubicBezTo>
                    <a:pt x="11277" y="12074"/>
                    <a:pt x="11620" y="11339"/>
                    <a:pt x="11877" y="10592"/>
                  </a:cubicBezTo>
                  <a:cubicBezTo>
                    <a:pt x="12036" y="10078"/>
                    <a:pt x="11852" y="9625"/>
                    <a:pt x="11473" y="9282"/>
                  </a:cubicBezTo>
                  <a:cubicBezTo>
                    <a:pt x="11020" y="8854"/>
                    <a:pt x="10444" y="8572"/>
                    <a:pt x="9820" y="8474"/>
                  </a:cubicBezTo>
                  <a:cubicBezTo>
                    <a:pt x="9715" y="8427"/>
                    <a:pt x="9604" y="8409"/>
                    <a:pt x="9490" y="8409"/>
                  </a:cubicBezTo>
                  <a:cubicBezTo>
                    <a:pt x="9457" y="8409"/>
                    <a:pt x="9424" y="8410"/>
                    <a:pt x="9391" y="8413"/>
                  </a:cubicBezTo>
                  <a:cubicBezTo>
                    <a:pt x="9208" y="8364"/>
                    <a:pt x="8999" y="8425"/>
                    <a:pt x="8877" y="8217"/>
                  </a:cubicBezTo>
                  <a:cubicBezTo>
                    <a:pt x="8718" y="8070"/>
                    <a:pt x="8510" y="8070"/>
                    <a:pt x="8314" y="7997"/>
                  </a:cubicBezTo>
                  <a:cubicBezTo>
                    <a:pt x="8294" y="7992"/>
                    <a:pt x="8270" y="7987"/>
                    <a:pt x="8247" y="7987"/>
                  </a:cubicBezTo>
                  <a:cubicBezTo>
                    <a:pt x="8215" y="7987"/>
                    <a:pt x="8186" y="7997"/>
                    <a:pt x="8179" y="8033"/>
                  </a:cubicBezTo>
                  <a:cubicBezTo>
                    <a:pt x="8167" y="8095"/>
                    <a:pt x="8228" y="8119"/>
                    <a:pt x="8277" y="8131"/>
                  </a:cubicBezTo>
                  <a:lnTo>
                    <a:pt x="8767" y="8254"/>
                  </a:lnTo>
                  <a:cubicBezTo>
                    <a:pt x="8865" y="8425"/>
                    <a:pt x="9048" y="8511"/>
                    <a:pt x="9232" y="8511"/>
                  </a:cubicBezTo>
                  <a:cubicBezTo>
                    <a:pt x="9954" y="8548"/>
                    <a:pt x="10640" y="8792"/>
                    <a:pt x="11216" y="9233"/>
                  </a:cubicBezTo>
                  <a:cubicBezTo>
                    <a:pt x="11730" y="9588"/>
                    <a:pt x="11913" y="10262"/>
                    <a:pt x="11656" y="10837"/>
                  </a:cubicBezTo>
                  <a:cubicBezTo>
                    <a:pt x="11399" y="11449"/>
                    <a:pt x="11081" y="12025"/>
                    <a:pt x="10811" y="12625"/>
                  </a:cubicBezTo>
                  <a:cubicBezTo>
                    <a:pt x="10738" y="12698"/>
                    <a:pt x="10677" y="12796"/>
                    <a:pt x="10640" y="12906"/>
                  </a:cubicBezTo>
                  <a:cubicBezTo>
                    <a:pt x="10297" y="13470"/>
                    <a:pt x="9771" y="13898"/>
                    <a:pt x="9159" y="14131"/>
                  </a:cubicBezTo>
                  <a:cubicBezTo>
                    <a:pt x="9085" y="14155"/>
                    <a:pt x="9085" y="14204"/>
                    <a:pt x="9061" y="14253"/>
                  </a:cubicBezTo>
                  <a:cubicBezTo>
                    <a:pt x="8889" y="14547"/>
                    <a:pt x="8693" y="14804"/>
                    <a:pt x="8448" y="15025"/>
                  </a:cubicBezTo>
                  <a:cubicBezTo>
                    <a:pt x="8461" y="14719"/>
                    <a:pt x="8546" y="14412"/>
                    <a:pt x="8669" y="14131"/>
                  </a:cubicBezTo>
                  <a:cubicBezTo>
                    <a:pt x="8693" y="14082"/>
                    <a:pt x="8742" y="14021"/>
                    <a:pt x="8693" y="13959"/>
                  </a:cubicBezTo>
                  <a:cubicBezTo>
                    <a:pt x="8678" y="13944"/>
                    <a:pt x="8662" y="13938"/>
                    <a:pt x="8645" y="13938"/>
                  </a:cubicBezTo>
                  <a:cubicBezTo>
                    <a:pt x="8607" y="13938"/>
                    <a:pt x="8568" y="13967"/>
                    <a:pt x="8534" y="13984"/>
                  </a:cubicBezTo>
                  <a:cubicBezTo>
                    <a:pt x="8412" y="14057"/>
                    <a:pt x="8277" y="14106"/>
                    <a:pt x="8142" y="14143"/>
                  </a:cubicBezTo>
                  <a:cubicBezTo>
                    <a:pt x="7897" y="14192"/>
                    <a:pt x="7689" y="14363"/>
                    <a:pt x="7579" y="14584"/>
                  </a:cubicBezTo>
                  <a:cubicBezTo>
                    <a:pt x="7493" y="14731"/>
                    <a:pt x="7408" y="14865"/>
                    <a:pt x="7346" y="15025"/>
                  </a:cubicBezTo>
                  <a:cubicBezTo>
                    <a:pt x="7306" y="15140"/>
                    <a:pt x="7252" y="15175"/>
                    <a:pt x="7195" y="15175"/>
                  </a:cubicBezTo>
                  <a:cubicBezTo>
                    <a:pt x="7111" y="15175"/>
                    <a:pt x="7020" y="15100"/>
                    <a:pt x="6955" y="15086"/>
                  </a:cubicBezTo>
                  <a:cubicBezTo>
                    <a:pt x="6832" y="15061"/>
                    <a:pt x="6893" y="14914"/>
                    <a:pt x="6930" y="14829"/>
                  </a:cubicBezTo>
                  <a:cubicBezTo>
                    <a:pt x="7065" y="14327"/>
                    <a:pt x="7444" y="13923"/>
                    <a:pt x="7934" y="13764"/>
                  </a:cubicBezTo>
                  <a:cubicBezTo>
                    <a:pt x="8008" y="13739"/>
                    <a:pt x="8081" y="13739"/>
                    <a:pt x="8106" y="13629"/>
                  </a:cubicBezTo>
                  <a:cubicBezTo>
                    <a:pt x="8081" y="13617"/>
                    <a:pt x="8057" y="13604"/>
                    <a:pt x="8044" y="13604"/>
                  </a:cubicBezTo>
                  <a:cubicBezTo>
                    <a:pt x="7913" y="13625"/>
                    <a:pt x="7781" y="13635"/>
                    <a:pt x="7651" y="13635"/>
                  </a:cubicBezTo>
                  <a:cubicBezTo>
                    <a:pt x="7162" y="13635"/>
                    <a:pt x="6687" y="13490"/>
                    <a:pt x="6281" y="13200"/>
                  </a:cubicBezTo>
                  <a:cubicBezTo>
                    <a:pt x="6208" y="13127"/>
                    <a:pt x="6108" y="13088"/>
                    <a:pt x="6006" y="13088"/>
                  </a:cubicBezTo>
                  <a:cubicBezTo>
                    <a:pt x="5971" y="13088"/>
                    <a:pt x="5936" y="13093"/>
                    <a:pt x="5902" y="13102"/>
                  </a:cubicBezTo>
                  <a:cubicBezTo>
                    <a:pt x="5888" y="13105"/>
                    <a:pt x="5873" y="13107"/>
                    <a:pt x="5860" y="13107"/>
                  </a:cubicBezTo>
                  <a:cubicBezTo>
                    <a:pt x="5812" y="13107"/>
                    <a:pt x="5770" y="13089"/>
                    <a:pt x="5779" y="13041"/>
                  </a:cubicBezTo>
                  <a:cubicBezTo>
                    <a:pt x="5791" y="12906"/>
                    <a:pt x="5620" y="12784"/>
                    <a:pt x="5669" y="12698"/>
                  </a:cubicBezTo>
                  <a:cubicBezTo>
                    <a:pt x="5707" y="12645"/>
                    <a:pt x="5761" y="12629"/>
                    <a:pt x="5821" y="12629"/>
                  </a:cubicBezTo>
                  <a:cubicBezTo>
                    <a:pt x="5898" y="12629"/>
                    <a:pt x="5985" y="12655"/>
                    <a:pt x="6061" y="12662"/>
                  </a:cubicBezTo>
                  <a:cubicBezTo>
                    <a:pt x="6232" y="12674"/>
                    <a:pt x="6379" y="12747"/>
                    <a:pt x="6502" y="12870"/>
                  </a:cubicBezTo>
                  <a:cubicBezTo>
                    <a:pt x="6636" y="12992"/>
                    <a:pt x="6808" y="13090"/>
                    <a:pt x="6991" y="13151"/>
                  </a:cubicBezTo>
                  <a:cubicBezTo>
                    <a:pt x="7065" y="13178"/>
                    <a:pt x="7142" y="13191"/>
                    <a:pt x="7218" y="13191"/>
                  </a:cubicBezTo>
                  <a:cubicBezTo>
                    <a:pt x="7317" y="13191"/>
                    <a:pt x="7415" y="13169"/>
                    <a:pt x="7506" y="13127"/>
                  </a:cubicBezTo>
                  <a:cubicBezTo>
                    <a:pt x="7273" y="13029"/>
                    <a:pt x="7004" y="13090"/>
                    <a:pt x="6795" y="12919"/>
                  </a:cubicBezTo>
                  <a:cubicBezTo>
                    <a:pt x="6526" y="12686"/>
                    <a:pt x="6208" y="12527"/>
                    <a:pt x="5853" y="12441"/>
                  </a:cubicBezTo>
                  <a:cubicBezTo>
                    <a:pt x="5718" y="12417"/>
                    <a:pt x="5755" y="12331"/>
                    <a:pt x="5742" y="12258"/>
                  </a:cubicBezTo>
                  <a:cubicBezTo>
                    <a:pt x="5718" y="12135"/>
                    <a:pt x="5804" y="12135"/>
                    <a:pt x="5877" y="12123"/>
                  </a:cubicBezTo>
                  <a:cubicBezTo>
                    <a:pt x="5918" y="12115"/>
                    <a:pt x="5959" y="12111"/>
                    <a:pt x="5999" y="12111"/>
                  </a:cubicBezTo>
                  <a:cubicBezTo>
                    <a:pt x="6080" y="12111"/>
                    <a:pt x="6159" y="12127"/>
                    <a:pt x="6232" y="12160"/>
                  </a:cubicBezTo>
                  <a:cubicBezTo>
                    <a:pt x="6477" y="12258"/>
                    <a:pt x="6697" y="12392"/>
                    <a:pt x="6906" y="12551"/>
                  </a:cubicBezTo>
                  <a:cubicBezTo>
                    <a:pt x="7047" y="12665"/>
                    <a:pt x="7218" y="12727"/>
                    <a:pt x="7396" y="12727"/>
                  </a:cubicBezTo>
                  <a:cubicBezTo>
                    <a:pt x="7448" y="12727"/>
                    <a:pt x="7502" y="12722"/>
                    <a:pt x="7555" y="12711"/>
                  </a:cubicBezTo>
                  <a:cubicBezTo>
                    <a:pt x="7518" y="12649"/>
                    <a:pt x="7518" y="12637"/>
                    <a:pt x="7506" y="12625"/>
                  </a:cubicBezTo>
                  <a:cubicBezTo>
                    <a:pt x="7408" y="12564"/>
                    <a:pt x="7310" y="12515"/>
                    <a:pt x="7212" y="12466"/>
                  </a:cubicBezTo>
                  <a:cubicBezTo>
                    <a:pt x="6906" y="12306"/>
                    <a:pt x="6881" y="12233"/>
                    <a:pt x="7053" y="11927"/>
                  </a:cubicBezTo>
                  <a:lnTo>
                    <a:pt x="7053" y="11927"/>
                  </a:lnTo>
                  <a:cubicBezTo>
                    <a:pt x="7359" y="11939"/>
                    <a:pt x="7616" y="12049"/>
                    <a:pt x="7738" y="12343"/>
                  </a:cubicBezTo>
                  <a:cubicBezTo>
                    <a:pt x="7840" y="12602"/>
                    <a:pt x="8034" y="12613"/>
                    <a:pt x="8246" y="12613"/>
                  </a:cubicBezTo>
                  <a:cubicBezTo>
                    <a:pt x="8264" y="12613"/>
                    <a:pt x="8283" y="12613"/>
                    <a:pt x="8301" y="12613"/>
                  </a:cubicBezTo>
                  <a:cubicBezTo>
                    <a:pt x="8522" y="12600"/>
                    <a:pt x="8522" y="12417"/>
                    <a:pt x="8583" y="12282"/>
                  </a:cubicBezTo>
                  <a:cubicBezTo>
                    <a:pt x="8693" y="12025"/>
                    <a:pt x="8803" y="11755"/>
                    <a:pt x="8901" y="11498"/>
                  </a:cubicBezTo>
                  <a:cubicBezTo>
                    <a:pt x="9122" y="10935"/>
                    <a:pt x="9575" y="10482"/>
                    <a:pt x="10150" y="10286"/>
                  </a:cubicBezTo>
                  <a:cubicBezTo>
                    <a:pt x="10297" y="10225"/>
                    <a:pt x="10444" y="10164"/>
                    <a:pt x="10603" y="10090"/>
                  </a:cubicBezTo>
                  <a:cubicBezTo>
                    <a:pt x="10572" y="10043"/>
                    <a:pt x="10525" y="10016"/>
                    <a:pt x="10476" y="10016"/>
                  </a:cubicBezTo>
                  <a:cubicBezTo>
                    <a:pt x="10449" y="10016"/>
                    <a:pt x="10421" y="10024"/>
                    <a:pt x="10395" y="10041"/>
                  </a:cubicBezTo>
                  <a:cubicBezTo>
                    <a:pt x="9722" y="10274"/>
                    <a:pt x="9134" y="10605"/>
                    <a:pt x="8840" y="11315"/>
                  </a:cubicBezTo>
                  <a:cubicBezTo>
                    <a:pt x="8791" y="11437"/>
                    <a:pt x="8718" y="11560"/>
                    <a:pt x="8669" y="11682"/>
                  </a:cubicBezTo>
                  <a:cubicBezTo>
                    <a:pt x="8651" y="11769"/>
                    <a:pt x="8585" y="11819"/>
                    <a:pt x="8513" y="11819"/>
                  </a:cubicBezTo>
                  <a:cubicBezTo>
                    <a:pt x="8483" y="11819"/>
                    <a:pt x="8452" y="11810"/>
                    <a:pt x="8424" y="11792"/>
                  </a:cubicBezTo>
                  <a:cubicBezTo>
                    <a:pt x="8485" y="11731"/>
                    <a:pt x="8608" y="11670"/>
                    <a:pt x="8436" y="11596"/>
                  </a:cubicBezTo>
                  <a:lnTo>
                    <a:pt x="8375" y="11523"/>
                  </a:lnTo>
                  <a:cubicBezTo>
                    <a:pt x="8314" y="11478"/>
                    <a:pt x="8242" y="11456"/>
                    <a:pt x="8172" y="11456"/>
                  </a:cubicBezTo>
                  <a:cubicBezTo>
                    <a:pt x="8088" y="11456"/>
                    <a:pt x="8006" y="11487"/>
                    <a:pt x="7946" y="11547"/>
                  </a:cubicBezTo>
                  <a:cubicBezTo>
                    <a:pt x="7787" y="11449"/>
                    <a:pt x="7604" y="11388"/>
                    <a:pt x="7408" y="11364"/>
                  </a:cubicBezTo>
                  <a:cubicBezTo>
                    <a:pt x="7261" y="11351"/>
                    <a:pt x="7102" y="11302"/>
                    <a:pt x="6991" y="11205"/>
                  </a:cubicBezTo>
                  <a:cubicBezTo>
                    <a:pt x="6563" y="10898"/>
                    <a:pt x="6159" y="10556"/>
                    <a:pt x="5791" y="10176"/>
                  </a:cubicBezTo>
                  <a:cubicBezTo>
                    <a:pt x="5718" y="10066"/>
                    <a:pt x="5608" y="9968"/>
                    <a:pt x="5473" y="9919"/>
                  </a:cubicBezTo>
                  <a:lnTo>
                    <a:pt x="5473" y="9919"/>
                  </a:lnTo>
                  <a:cubicBezTo>
                    <a:pt x="5547" y="10127"/>
                    <a:pt x="5816" y="10433"/>
                    <a:pt x="6122" y="10690"/>
                  </a:cubicBezTo>
                  <a:lnTo>
                    <a:pt x="5902" y="10727"/>
                  </a:lnTo>
                  <a:cubicBezTo>
                    <a:pt x="5791" y="10639"/>
                    <a:pt x="5659" y="10595"/>
                    <a:pt x="5526" y="10595"/>
                  </a:cubicBezTo>
                  <a:cubicBezTo>
                    <a:pt x="5437" y="10595"/>
                    <a:pt x="5348" y="10614"/>
                    <a:pt x="5265" y="10654"/>
                  </a:cubicBezTo>
                  <a:cubicBezTo>
                    <a:pt x="5280" y="10652"/>
                    <a:pt x="5295" y="10652"/>
                    <a:pt x="5310" y="10652"/>
                  </a:cubicBezTo>
                  <a:cubicBezTo>
                    <a:pt x="5593" y="10652"/>
                    <a:pt x="5806" y="10864"/>
                    <a:pt x="6085" y="10898"/>
                  </a:cubicBezTo>
                  <a:cubicBezTo>
                    <a:pt x="6502" y="10935"/>
                    <a:pt x="6832" y="11278"/>
                    <a:pt x="6844" y="11707"/>
                  </a:cubicBezTo>
                  <a:cubicBezTo>
                    <a:pt x="6844" y="11804"/>
                    <a:pt x="6857" y="11939"/>
                    <a:pt x="6710" y="11951"/>
                  </a:cubicBezTo>
                  <a:cubicBezTo>
                    <a:pt x="6570" y="11960"/>
                    <a:pt x="6436" y="12031"/>
                    <a:pt x="6291" y="12031"/>
                  </a:cubicBezTo>
                  <a:cubicBezTo>
                    <a:pt x="6233" y="12031"/>
                    <a:pt x="6173" y="12020"/>
                    <a:pt x="6110" y="11988"/>
                  </a:cubicBezTo>
                  <a:cubicBezTo>
                    <a:pt x="6064" y="11968"/>
                    <a:pt x="6016" y="11958"/>
                    <a:pt x="5967" y="11958"/>
                  </a:cubicBezTo>
                  <a:cubicBezTo>
                    <a:pt x="5900" y="11958"/>
                    <a:pt x="5831" y="11977"/>
                    <a:pt x="5767" y="12013"/>
                  </a:cubicBezTo>
                  <a:cubicBezTo>
                    <a:pt x="5767" y="11890"/>
                    <a:pt x="5828" y="11743"/>
                    <a:pt x="5657" y="11682"/>
                  </a:cubicBezTo>
                  <a:cubicBezTo>
                    <a:pt x="5632" y="11670"/>
                    <a:pt x="5620" y="11633"/>
                    <a:pt x="5608" y="11596"/>
                  </a:cubicBezTo>
                  <a:cubicBezTo>
                    <a:pt x="5539" y="11296"/>
                    <a:pt x="5483" y="11188"/>
                    <a:pt x="5304" y="11188"/>
                  </a:cubicBezTo>
                  <a:cubicBezTo>
                    <a:pt x="5227" y="11188"/>
                    <a:pt x="5128" y="11208"/>
                    <a:pt x="4996" y="11241"/>
                  </a:cubicBezTo>
                  <a:cubicBezTo>
                    <a:pt x="5032" y="11307"/>
                    <a:pt x="5082" y="11321"/>
                    <a:pt x="5135" y="11321"/>
                  </a:cubicBezTo>
                  <a:cubicBezTo>
                    <a:pt x="5170" y="11321"/>
                    <a:pt x="5206" y="11315"/>
                    <a:pt x="5240" y="11315"/>
                  </a:cubicBezTo>
                  <a:cubicBezTo>
                    <a:pt x="5251" y="11314"/>
                    <a:pt x="5260" y="11314"/>
                    <a:pt x="5270" y="11314"/>
                  </a:cubicBezTo>
                  <a:cubicBezTo>
                    <a:pt x="5467" y="11314"/>
                    <a:pt x="5531" y="11433"/>
                    <a:pt x="5461" y="11609"/>
                  </a:cubicBezTo>
                  <a:cubicBezTo>
                    <a:pt x="5400" y="11743"/>
                    <a:pt x="5412" y="11792"/>
                    <a:pt x="5559" y="11804"/>
                  </a:cubicBezTo>
                  <a:cubicBezTo>
                    <a:pt x="5669" y="11804"/>
                    <a:pt x="5632" y="11890"/>
                    <a:pt x="5645" y="11951"/>
                  </a:cubicBezTo>
                  <a:lnTo>
                    <a:pt x="5522" y="12147"/>
                  </a:lnTo>
                  <a:cubicBezTo>
                    <a:pt x="5473" y="12049"/>
                    <a:pt x="5363" y="11976"/>
                    <a:pt x="5253" y="11964"/>
                  </a:cubicBezTo>
                  <a:cubicBezTo>
                    <a:pt x="4934" y="11878"/>
                    <a:pt x="4628" y="11755"/>
                    <a:pt x="4310" y="11682"/>
                  </a:cubicBezTo>
                  <a:cubicBezTo>
                    <a:pt x="3955" y="11621"/>
                    <a:pt x="3612" y="11486"/>
                    <a:pt x="3294" y="11290"/>
                  </a:cubicBezTo>
                  <a:cubicBezTo>
                    <a:pt x="3134" y="11187"/>
                    <a:pt x="2952" y="11127"/>
                    <a:pt x="2760" y="11127"/>
                  </a:cubicBezTo>
                  <a:cubicBezTo>
                    <a:pt x="2702" y="11127"/>
                    <a:pt x="2643" y="11132"/>
                    <a:pt x="2584" y="11143"/>
                  </a:cubicBezTo>
                  <a:cubicBezTo>
                    <a:pt x="2596" y="11070"/>
                    <a:pt x="2547" y="10996"/>
                    <a:pt x="2473" y="10984"/>
                  </a:cubicBezTo>
                  <a:cubicBezTo>
                    <a:pt x="2241" y="10947"/>
                    <a:pt x="2106" y="10764"/>
                    <a:pt x="1922" y="10654"/>
                  </a:cubicBezTo>
                  <a:cubicBezTo>
                    <a:pt x="1763" y="10580"/>
                    <a:pt x="1763" y="10433"/>
                    <a:pt x="1775" y="10274"/>
                  </a:cubicBezTo>
                  <a:cubicBezTo>
                    <a:pt x="1812" y="9931"/>
                    <a:pt x="1959" y="9613"/>
                    <a:pt x="2033" y="9270"/>
                  </a:cubicBezTo>
                  <a:cubicBezTo>
                    <a:pt x="2143" y="8829"/>
                    <a:pt x="2057" y="8376"/>
                    <a:pt x="1800" y="8009"/>
                  </a:cubicBezTo>
                  <a:cubicBezTo>
                    <a:pt x="1665" y="7801"/>
                    <a:pt x="1616" y="7556"/>
                    <a:pt x="1653" y="7311"/>
                  </a:cubicBezTo>
                  <a:cubicBezTo>
                    <a:pt x="1690" y="6870"/>
                    <a:pt x="1690" y="6417"/>
                    <a:pt x="1702" y="5976"/>
                  </a:cubicBezTo>
                  <a:cubicBezTo>
                    <a:pt x="1702" y="5760"/>
                    <a:pt x="1601" y="5653"/>
                    <a:pt x="1438" y="5653"/>
                  </a:cubicBezTo>
                  <a:cubicBezTo>
                    <a:pt x="1389" y="5653"/>
                    <a:pt x="1333" y="5663"/>
                    <a:pt x="1273" y="5683"/>
                  </a:cubicBezTo>
                  <a:cubicBezTo>
                    <a:pt x="1273" y="5683"/>
                    <a:pt x="1273" y="5698"/>
                    <a:pt x="1261" y="5698"/>
                  </a:cubicBezTo>
                  <a:cubicBezTo>
                    <a:pt x="1258" y="5698"/>
                    <a:pt x="1254" y="5697"/>
                    <a:pt x="1249" y="5695"/>
                  </a:cubicBezTo>
                  <a:cubicBezTo>
                    <a:pt x="1261" y="5646"/>
                    <a:pt x="1249" y="5609"/>
                    <a:pt x="1224" y="5572"/>
                  </a:cubicBezTo>
                  <a:lnTo>
                    <a:pt x="1212" y="5572"/>
                  </a:lnTo>
                  <a:cubicBezTo>
                    <a:pt x="1249" y="5499"/>
                    <a:pt x="1273" y="5438"/>
                    <a:pt x="1298" y="5364"/>
                  </a:cubicBezTo>
                  <a:cubicBezTo>
                    <a:pt x="1310" y="5303"/>
                    <a:pt x="1347" y="5217"/>
                    <a:pt x="1286" y="5180"/>
                  </a:cubicBezTo>
                  <a:cubicBezTo>
                    <a:pt x="1272" y="5173"/>
                    <a:pt x="1258" y="5170"/>
                    <a:pt x="1246" y="5170"/>
                  </a:cubicBezTo>
                  <a:cubicBezTo>
                    <a:pt x="1193" y="5170"/>
                    <a:pt x="1154" y="5224"/>
                    <a:pt x="1114" y="5254"/>
                  </a:cubicBezTo>
                  <a:cubicBezTo>
                    <a:pt x="1097" y="5271"/>
                    <a:pt x="1086" y="5294"/>
                    <a:pt x="1060" y="5294"/>
                  </a:cubicBezTo>
                  <a:cubicBezTo>
                    <a:pt x="1049" y="5294"/>
                    <a:pt x="1035" y="5290"/>
                    <a:pt x="1016" y="5278"/>
                  </a:cubicBezTo>
                  <a:cubicBezTo>
                    <a:pt x="1078" y="5132"/>
                    <a:pt x="1151" y="4985"/>
                    <a:pt x="1249" y="4862"/>
                  </a:cubicBezTo>
                  <a:cubicBezTo>
                    <a:pt x="1298" y="4764"/>
                    <a:pt x="1347" y="4630"/>
                    <a:pt x="1237" y="4556"/>
                  </a:cubicBezTo>
                  <a:cubicBezTo>
                    <a:pt x="1219" y="4543"/>
                    <a:pt x="1203" y="4537"/>
                    <a:pt x="1188" y="4537"/>
                  </a:cubicBezTo>
                  <a:cubicBezTo>
                    <a:pt x="1124" y="4537"/>
                    <a:pt x="1089" y="4649"/>
                    <a:pt x="1029" y="4678"/>
                  </a:cubicBezTo>
                  <a:lnTo>
                    <a:pt x="992" y="4678"/>
                  </a:lnTo>
                  <a:cubicBezTo>
                    <a:pt x="894" y="4519"/>
                    <a:pt x="1139" y="4360"/>
                    <a:pt x="1004" y="4201"/>
                  </a:cubicBezTo>
                  <a:cubicBezTo>
                    <a:pt x="995" y="4156"/>
                    <a:pt x="972" y="4130"/>
                    <a:pt x="936" y="4130"/>
                  </a:cubicBezTo>
                  <a:cubicBezTo>
                    <a:pt x="924" y="4130"/>
                    <a:pt x="910" y="4133"/>
                    <a:pt x="894" y="4140"/>
                  </a:cubicBezTo>
                  <a:cubicBezTo>
                    <a:pt x="882" y="4136"/>
                    <a:pt x="872" y="4134"/>
                    <a:pt x="862" y="4134"/>
                  </a:cubicBezTo>
                  <a:cubicBezTo>
                    <a:pt x="779" y="4134"/>
                    <a:pt x="738" y="4251"/>
                    <a:pt x="638" y="4251"/>
                  </a:cubicBezTo>
                  <a:cubicBezTo>
                    <a:pt x="633" y="4251"/>
                    <a:pt x="629" y="4250"/>
                    <a:pt x="624" y="4250"/>
                  </a:cubicBezTo>
                  <a:cubicBezTo>
                    <a:pt x="661" y="4066"/>
                    <a:pt x="808" y="3883"/>
                    <a:pt x="661" y="3711"/>
                  </a:cubicBezTo>
                  <a:cubicBezTo>
                    <a:pt x="620" y="3666"/>
                    <a:pt x="582" y="3650"/>
                    <a:pt x="547" y="3650"/>
                  </a:cubicBezTo>
                  <a:cubicBezTo>
                    <a:pt x="451" y="3650"/>
                    <a:pt x="371" y="3773"/>
                    <a:pt x="268" y="3773"/>
                  </a:cubicBezTo>
                  <a:cubicBezTo>
                    <a:pt x="264" y="3773"/>
                    <a:pt x="261" y="3773"/>
                    <a:pt x="257" y="3772"/>
                  </a:cubicBezTo>
                  <a:cubicBezTo>
                    <a:pt x="245" y="3638"/>
                    <a:pt x="343" y="3577"/>
                    <a:pt x="416" y="3515"/>
                  </a:cubicBezTo>
                  <a:cubicBezTo>
                    <a:pt x="490" y="3442"/>
                    <a:pt x="527" y="3319"/>
                    <a:pt x="441" y="3295"/>
                  </a:cubicBezTo>
                  <a:cubicBezTo>
                    <a:pt x="294" y="3258"/>
                    <a:pt x="306" y="3209"/>
                    <a:pt x="380" y="3099"/>
                  </a:cubicBezTo>
                  <a:cubicBezTo>
                    <a:pt x="404" y="3062"/>
                    <a:pt x="392" y="3013"/>
                    <a:pt x="355" y="2989"/>
                  </a:cubicBezTo>
                  <a:cubicBezTo>
                    <a:pt x="159" y="2879"/>
                    <a:pt x="257" y="2756"/>
                    <a:pt x="331" y="2585"/>
                  </a:cubicBezTo>
                  <a:lnTo>
                    <a:pt x="331" y="2585"/>
                  </a:lnTo>
                  <a:cubicBezTo>
                    <a:pt x="380" y="2707"/>
                    <a:pt x="478" y="2805"/>
                    <a:pt x="588" y="2879"/>
                  </a:cubicBezTo>
                  <a:cubicBezTo>
                    <a:pt x="648" y="2929"/>
                    <a:pt x="683" y="3076"/>
                    <a:pt x="754" y="3076"/>
                  </a:cubicBezTo>
                  <a:cubicBezTo>
                    <a:pt x="770" y="3076"/>
                    <a:pt x="788" y="3068"/>
                    <a:pt x="808" y="3050"/>
                  </a:cubicBezTo>
                  <a:cubicBezTo>
                    <a:pt x="918" y="2952"/>
                    <a:pt x="735" y="2866"/>
                    <a:pt x="673" y="2768"/>
                  </a:cubicBezTo>
                  <a:cubicBezTo>
                    <a:pt x="661" y="2744"/>
                    <a:pt x="637" y="2732"/>
                    <a:pt x="612" y="2719"/>
                  </a:cubicBezTo>
                  <a:cubicBezTo>
                    <a:pt x="331" y="2438"/>
                    <a:pt x="257" y="2083"/>
                    <a:pt x="208" y="1740"/>
                  </a:cubicBezTo>
                  <a:cubicBezTo>
                    <a:pt x="527" y="1740"/>
                    <a:pt x="845" y="1838"/>
                    <a:pt x="1126" y="2009"/>
                  </a:cubicBezTo>
                  <a:cubicBezTo>
                    <a:pt x="1237" y="2058"/>
                    <a:pt x="1359" y="2107"/>
                    <a:pt x="1469" y="2156"/>
                  </a:cubicBezTo>
                  <a:cubicBezTo>
                    <a:pt x="1496" y="2163"/>
                    <a:pt x="1519" y="2173"/>
                    <a:pt x="1541" y="2173"/>
                  </a:cubicBezTo>
                  <a:cubicBezTo>
                    <a:pt x="1558" y="2173"/>
                    <a:pt x="1575" y="2166"/>
                    <a:pt x="1592" y="2144"/>
                  </a:cubicBezTo>
                  <a:cubicBezTo>
                    <a:pt x="1616" y="2095"/>
                    <a:pt x="1580" y="2071"/>
                    <a:pt x="1531" y="2046"/>
                  </a:cubicBezTo>
                  <a:cubicBezTo>
                    <a:pt x="1445" y="1985"/>
                    <a:pt x="1347" y="1960"/>
                    <a:pt x="1249" y="1948"/>
                  </a:cubicBezTo>
                  <a:cubicBezTo>
                    <a:pt x="1016" y="1789"/>
                    <a:pt x="747" y="1679"/>
                    <a:pt x="478" y="1605"/>
                  </a:cubicBezTo>
                  <a:cubicBezTo>
                    <a:pt x="306" y="1569"/>
                    <a:pt x="184" y="1471"/>
                    <a:pt x="294" y="1262"/>
                  </a:cubicBezTo>
                  <a:cubicBezTo>
                    <a:pt x="355" y="1103"/>
                    <a:pt x="441" y="944"/>
                    <a:pt x="539" y="809"/>
                  </a:cubicBezTo>
                  <a:cubicBezTo>
                    <a:pt x="704" y="567"/>
                    <a:pt x="977" y="424"/>
                    <a:pt x="1271" y="424"/>
                  </a:cubicBezTo>
                  <a:cubicBezTo>
                    <a:pt x="1304" y="424"/>
                    <a:pt x="1338" y="426"/>
                    <a:pt x="1371" y="430"/>
                  </a:cubicBezTo>
                  <a:cubicBezTo>
                    <a:pt x="1482" y="439"/>
                    <a:pt x="1602" y="449"/>
                    <a:pt x="1719" y="449"/>
                  </a:cubicBezTo>
                  <a:cubicBezTo>
                    <a:pt x="1901" y="449"/>
                    <a:pt x="2077" y="426"/>
                    <a:pt x="2204" y="344"/>
                  </a:cubicBezTo>
                  <a:cubicBezTo>
                    <a:pt x="2425" y="211"/>
                    <a:pt x="2631" y="157"/>
                    <a:pt x="2835" y="157"/>
                  </a:cubicBezTo>
                  <a:close/>
                  <a:moveTo>
                    <a:pt x="35691" y="15159"/>
                  </a:moveTo>
                  <a:cubicBezTo>
                    <a:pt x="35924" y="15306"/>
                    <a:pt x="36144" y="15502"/>
                    <a:pt x="36316" y="15723"/>
                  </a:cubicBezTo>
                  <a:cubicBezTo>
                    <a:pt x="36867" y="16335"/>
                    <a:pt x="37381" y="16984"/>
                    <a:pt x="37846" y="17657"/>
                  </a:cubicBezTo>
                  <a:cubicBezTo>
                    <a:pt x="38409" y="18453"/>
                    <a:pt x="39095" y="19163"/>
                    <a:pt x="39548" y="20032"/>
                  </a:cubicBezTo>
                  <a:cubicBezTo>
                    <a:pt x="39683" y="20302"/>
                    <a:pt x="39793" y="20571"/>
                    <a:pt x="39952" y="20816"/>
                  </a:cubicBezTo>
                  <a:cubicBezTo>
                    <a:pt x="40564" y="21759"/>
                    <a:pt x="41091" y="22738"/>
                    <a:pt x="41556" y="23755"/>
                  </a:cubicBezTo>
                  <a:cubicBezTo>
                    <a:pt x="41960" y="24734"/>
                    <a:pt x="42389" y="25701"/>
                    <a:pt x="42560" y="26767"/>
                  </a:cubicBezTo>
                  <a:cubicBezTo>
                    <a:pt x="42658" y="27428"/>
                    <a:pt x="42878" y="28077"/>
                    <a:pt x="42829" y="28750"/>
                  </a:cubicBezTo>
                  <a:cubicBezTo>
                    <a:pt x="42744" y="30134"/>
                    <a:pt x="42242" y="31285"/>
                    <a:pt x="40883" y="31885"/>
                  </a:cubicBezTo>
                  <a:cubicBezTo>
                    <a:pt x="40841" y="31901"/>
                    <a:pt x="40794" y="31952"/>
                    <a:pt x="40749" y="31952"/>
                  </a:cubicBezTo>
                  <a:cubicBezTo>
                    <a:pt x="40727" y="31952"/>
                    <a:pt x="40706" y="31940"/>
                    <a:pt x="40687" y="31909"/>
                  </a:cubicBezTo>
                  <a:cubicBezTo>
                    <a:pt x="40638" y="31836"/>
                    <a:pt x="40699" y="31762"/>
                    <a:pt x="40748" y="31701"/>
                  </a:cubicBezTo>
                  <a:cubicBezTo>
                    <a:pt x="41005" y="31456"/>
                    <a:pt x="41262" y="31211"/>
                    <a:pt x="41519" y="30966"/>
                  </a:cubicBezTo>
                  <a:cubicBezTo>
                    <a:pt x="41936" y="30599"/>
                    <a:pt x="42193" y="30072"/>
                    <a:pt x="42217" y="29509"/>
                  </a:cubicBezTo>
                  <a:cubicBezTo>
                    <a:pt x="42230" y="29215"/>
                    <a:pt x="42230" y="28922"/>
                    <a:pt x="42205" y="28628"/>
                  </a:cubicBezTo>
                  <a:cubicBezTo>
                    <a:pt x="42181" y="28236"/>
                    <a:pt x="42205" y="27820"/>
                    <a:pt x="42070" y="27452"/>
                  </a:cubicBezTo>
                  <a:cubicBezTo>
                    <a:pt x="41532" y="26020"/>
                    <a:pt x="40968" y="24612"/>
                    <a:pt x="40160" y="23314"/>
                  </a:cubicBezTo>
                  <a:cubicBezTo>
                    <a:pt x="39266" y="21906"/>
                    <a:pt x="38409" y="20473"/>
                    <a:pt x="37173" y="19310"/>
                  </a:cubicBezTo>
                  <a:cubicBezTo>
                    <a:pt x="36059" y="18257"/>
                    <a:pt x="34883" y="17302"/>
                    <a:pt x="33426" y="16751"/>
                  </a:cubicBezTo>
                  <a:cubicBezTo>
                    <a:pt x="33389" y="16739"/>
                    <a:pt x="33353" y="16714"/>
                    <a:pt x="33316" y="16702"/>
                  </a:cubicBezTo>
                  <a:cubicBezTo>
                    <a:pt x="33267" y="16665"/>
                    <a:pt x="33255" y="16641"/>
                    <a:pt x="33255" y="16629"/>
                  </a:cubicBezTo>
                  <a:cubicBezTo>
                    <a:pt x="33273" y="16622"/>
                    <a:pt x="33291" y="16619"/>
                    <a:pt x="33310" y="16619"/>
                  </a:cubicBezTo>
                  <a:cubicBezTo>
                    <a:pt x="33328" y="16619"/>
                    <a:pt x="33347" y="16622"/>
                    <a:pt x="33365" y="16629"/>
                  </a:cubicBezTo>
                  <a:cubicBezTo>
                    <a:pt x="33383" y="16630"/>
                    <a:pt x="33401" y="16630"/>
                    <a:pt x="33419" y="16630"/>
                  </a:cubicBezTo>
                  <a:cubicBezTo>
                    <a:pt x="33623" y="16630"/>
                    <a:pt x="33832" y="16567"/>
                    <a:pt x="33989" y="16420"/>
                  </a:cubicBezTo>
                  <a:cubicBezTo>
                    <a:pt x="34161" y="16298"/>
                    <a:pt x="34344" y="16200"/>
                    <a:pt x="34540" y="16127"/>
                  </a:cubicBezTo>
                  <a:cubicBezTo>
                    <a:pt x="34699" y="16090"/>
                    <a:pt x="34834" y="15980"/>
                    <a:pt x="34920" y="15845"/>
                  </a:cubicBezTo>
                  <a:cubicBezTo>
                    <a:pt x="34957" y="15759"/>
                    <a:pt x="35030" y="15698"/>
                    <a:pt x="35116" y="15686"/>
                  </a:cubicBezTo>
                  <a:cubicBezTo>
                    <a:pt x="35446" y="15661"/>
                    <a:pt x="35569" y="15429"/>
                    <a:pt x="35691" y="15159"/>
                  </a:cubicBezTo>
                  <a:close/>
                  <a:moveTo>
                    <a:pt x="2815" y="1"/>
                  </a:moveTo>
                  <a:cubicBezTo>
                    <a:pt x="2618" y="1"/>
                    <a:pt x="2416" y="82"/>
                    <a:pt x="2241" y="209"/>
                  </a:cubicBezTo>
                  <a:cubicBezTo>
                    <a:pt x="2113" y="299"/>
                    <a:pt x="1976" y="318"/>
                    <a:pt x="1837" y="318"/>
                  </a:cubicBezTo>
                  <a:cubicBezTo>
                    <a:pt x="1729" y="318"/>
                    <a:pt x="1619" y="306"/>
                    <a:pt x="1513" y="306"/>
                  </a:cubicBezTo>
                  <a:cubicBezTo>
                    <a:pt x="1494" y="306"/>
                    <a:pt x="1476" y="307"/>
                    <a:pt x="1457" y="307"/>
                  </a:cubicBezTo>
                  <a:cubicBezTo>
                    <a:pt x="796" y="344"/>
                    <a:pt x="429" y="565"/>
                    <a:pt x="147" y="1189"/>
                  </a:cubicBezTo>
                  <a:cubicBezTo>
                    <a:pt x="25" y="1458"/>
                    <a:pt x="0" y="1777"/>
                    <a:pt x="98" y="2058"/>
                  </a:cubicBezTo>
                  <a:cubicBezTo>
                    <a:pt x="171" y="2242"/>
                    <a:pt x="196" y="2438"/>
                    <a:pt x="159" y="2634"/>
                  </a:cubicBezTo>
                  <a:cubicBezTo>
                    <a:pt x="86" y="2903"/>
                    <a:pt x="110" y="3185"/>
                    <a:pt x="233" y="3442"/>
                  </a:cubicBezTo>
                  <a:cubicBezTo>
                    <a:pt x="257" y="3491"/>
                    <a:pt x="208" y="3540"/>
                    <a:pt x="171" y="3577"/>
                  </a:cubicBezTo>
                  <a:cubicBezTo>
                    <a:pt x="122" y="3662"/>
                    <a:pt x="74" y="3748"/>
                    <a:pt x="159" y="3834"/>
                  </a:cubicBezTo>
                  <a:cubicBezTo>
                    <a:pt x="201" y="3875"/>
                    <a:pt x="258" y="3897"/>
                    <a:pt x="316" y="3897"/>
                  </a:cubicBezTo>
                  <a:cubicBezTo>
                    <a:pt x="360" y="3897"/>
                    <a:pt x="404" y="3885"/>
                    <a:pt x="441" y="3858"/>
                  </a:cubicBezTo>
                  <a:cubicBezTo>
                    <a:pt x="477" y="3840"/>
                    <a:pt x="506" y="3803"/>
                    <a:pt x="538" y="3803"/>
                  </a:cubicBezTo>
                  <a:cubicBezTo>
                    <a:pt x="550" y="3803"/>
                    <a:pt x="562" y="3808"/>
                    <a:pt x="576" y="3821"/>
                  </a:cubicBezTo>
                  <a:cubicBezTo>
                    <a:pt x="624" y="3858"/>
                    <a:pt x="612" y="3932"/>
                    <a:pt x="576" y="3981"/>
                  </a:cubicBezTo>
                  <a:lnTo>
                    <a:pt x="539" y="4079"/>
                  </a:lnTo>
                  <a:cubicBezTo>
                    <a:pt x="490" y="4189"/>
                    <a:pt x="404" y="4323"/>
                    <a:pt x="514" y="4409"/>
                  </a:cubicBezTo>
                  <a:cubicBezTo>
                    <a:pt x="544" y="4430"/>
                    <a:pt x="573" y="4438"/>
                    <a:pt x="602" y="4438"/>
                  </a:cubicBezTo>
                  <a:cubicBezTo>
                    <a:pt x="694" y="4438"/>
                    <a:pt x="783" y="4352"/>
                    <a:pt x="857" y="4287"/>
                  </a:cubicBezTo>
                  <a:lnTo>
                    <a:pt x="906" y="4348"/>
                  </a:lnTo>
                  <a:cubicBezTo>
                    <a:pt x="759" y="4691"/>
                    <a:pt x="955" y="5046"/>
                    <a:pt x="882" y="5401"/>
                  </a:cubicBezTo>
                  <a:cubicBezTo>
                    <a:pt x="862" y="5505"/>
                    <a:pt x="916" y="5516"/>
                    <a:pt x="979" y="5516"/>
                  </a:cubicBezTo>
                  <a:cubicBezTo>
                    <a:pt x="995" y="5516"/>
                    <a:pt x="1011" y="5515"/>
                    <a:pt x="1028" y="5515"/>
                  </a:cubicBezTo>
                  <a:cubicBezTo>
                    <a:pt x="1068" y="5515"/>
                    <a:pt x="1106" y="5519"/>
                    <a:pt x="1126" y="5548"/>
                  </a:cubicBezTo>
                  <a:cubicBezTo>
                    <a:pt x="1016" y="5695"/>
                    <a:pt x="967" y="5866"/>
                    <a:pt x="955" y="6050"/>
                  </a:cubicBezTo>
                  <a:cubicBezTo>
                    <a:pt x="943" y="6136"/>
                    <a:pt x="980" y="6209"/>
                    <a:pt x="1053" y="6246"/>
                  </a:cubicBezTo>
                  <a:cubicBezTo>
                    <a:pt x="1066" y="6249"/>
                    <a:pt x="1078" y="6251"/>
                    <a:pt x="1089" y="6251"/>
                  </a:cubicBezTo>
                  <a:cubicBezTo>
                    <a:pt x="1161" y="6251"/>
                    <a:pt x="1193" y="6187"/>
                    <a:pt x="1224" y="6123"/>
                  </a:cubicBezTo>
                  <a:cubicBezTo>
                    <a:pt x="1237" y="6074"/>
                    <a:pt x="1261" y="6038"/>
                    <a:pt x="1273" y="6001"/>
                  </a:cubicBezTo>
                  <a:cubicBezTo>
                    <a:pt x="1284" y="5969"/>
                    <a:pt x="1304" y="5899"/>
                    <a:pt x="1359" y="5899"/>
                  </a:cubicBezTo>
                  <a:cubicBezTo>
                    <a:pt x="1366" y="5899"/>
                    <a:pt x="1375" y="5900"/>
                    <a:pt x="1384" y="5903"/>
                  </a:cubicBezTo>
                  <a:cubicBezTo>
                    <a:pt x="1469" y="5927"/>
                    <a:pt x="1433" y="5989"/>
                    <a:pt x="1420" y="6025"/>
                  </a:cubicBezTo>
                  <a:cubicBezTo>
                    <a:pt x="1408" y="6185"/>
                    <a:pt x="1384" y="6331"/>
                    <a:pt x="1371" y="6491"/>
                  </a:cubicBezTo>
                  <a:cubicBezTo>
                    <a:pt x="1347" y="7066"/>
                    <a:pt x="1212" y="7678"/>
                    <a:pt x="1616" y="8205"/>
                  </a:cubicBezTo>
                  <a:cubicBezTo>
                    <a:pt x="1971" y="8646"/>
                    <a:pt x="1800" y="9123"/>
                    <a:pt x="1665" y="9576"/>
                  </a:cubicBezTo>
                  <a:cubicBezTo>
                    <a:pt x="1592" y="9845"/>
                    <a:pt x="1531" y="10115"/>
                    <a:pt x="1469" y="10384"/>
                  </a:cubicBezTo>
                  <a:cubicBezTo>
                    <a:pt x="1408" y="10568"/>
                    <a:pt x="1494" y="10764"/>
                    <a:pt x="1665" y="10837"/>
                  </a:cubicBezTo>
                  <a:cubicBezTo>
                    <a:pt x="1947" y="10947"/>
                    <a:pt x="2192" y="11143"/>
                    <a:pt x="2486" y="11205"/>
                  </a:cubicBezTo>
                  <a:cubicBezTo>
                    <a:pt x="2804" y="11388"/>
                    <a:pt x="3183" y="11462"/>
                    <a:pt x="3490" y="11707"/>
                  </a:cubicBezTo>
                  <a:cubicBezTo>
                    <a:pt x="3673" y="11853"/>
                    <a:pt x="3943" y="11829"/>
                    <a:pt x="4175" y="11902"/>
                  </a:cubicBezTo>
                  <a:cubicBezTo>
                    <a:pt x="4494" y="12000"/>
                    <a:pt x="4812" y="12086"/>
                    <a:pt x="5143" y="12184"/>
                  </a:cubicBezTo>
                  <a:cubicBezTo>
                    <a:pt x="5191" y="12196"/>
                    <a:pt x="5240" y="12221"/>
                    <a:pt x="5240" y="12282"/>
                  </a:cubicBezTo>
                  <a:cubicBezTo>
                    <a:pt x="5204" y="12306"/>
                    <a:pt x="5167" y="12343"/>
                    <a:pt x="5118" y="12368"/>
                  </a:cubicBezTo>
                  <a:cubicBezTo>
                    <a:pt x="5081" y="12404"/>
                    <a:pt x="5008" y="12478"/>
                    <a:pt x="5045" y="12551"/>
                  </a:cubicBezTo>
                  <a:cubicBezTo>
                    <a:pt x="5063" y="12588"/>
                    <a:pt x="5094" y="12600"/>
                    <a:pt x="5127" y="12600"/>
                  </a:cubicBezTo>
                  <a:cubicBezTo>
                    <a:pt x="5161" y="12600"/>
                    <a:pt x="5198" y="12588"/>
                    <a:pt x="5228" y="12576"/>
                  </a:cubicBezTo>
                  <a:cubicBezTo>
                    <a:pt x="5269" y="12556"/>
                    <a:pt x="5313" y="12547"/>
                    <a:pt x="5357" y="12547"/>
                  </a:cubicBezTo>
                  <a:cubicBezTo>
                    <a:pt x="5392" y="12547"/>
                    <a:pt x="5428" y="12553"/>
                    <a:pt x="5461" y="12564"/>
                  </a:cubicBezTo>
                  <a:cubicBezTo>
                    <a:pt x="5387" y="12698"/>
                    <a:pt x="5240" y="12711"/>
                    <a:pt x="5118" y="12772"/>
                  </a:cubicBezTo>
                  <a:cubicBezTo>
                    <a:pt x="4971" y="12821"/>
                    <a:pt x="4836" y="12943"/>
                    <a:pt x="4775" y="13090"/>
                  </a:cubicBezTo>
                  <a:cubicBezTo>
                    <a:pt x="4751" y="13151"/>
                    <a:pt x="4726" y="13213"/>
                    <a:pt x="4775" y="13262"/>
                  </a:cubicBezTo>
                  <a:cubicBezTo>
                    <a:pt x="4786" y="13276"/>
                    <a:pt x="4800" y="13282"/>
                    <a:pt x="4814" y="13282"/>
                  </a:cubicBezTo>
                  <a:cubicBezTo>
                    <a:pt x="4848" y="13282"/>
                    <a:pt x="4888" y="13250"/>
                    <a:pt x="4922" y="13225"/>
                  </a:cubicBezTo>
                  <a:cubicBezTo>
                    <a:pt x="5044" y="13154"/>
                    <a:pt x="5166" y="13137"/>
                    <a:pt x="5288" y="13137"/>
                  </a:cubicBezTo>
                  <a:cubicBezTo>
                    <a:pt x="5398" y="13137"/>
                    <a:pt x="5509" y="13151"/>
                    <a:pt x="5620" y="13151"/>
                  </a:cubicBezTo>
                  <a:cubicBezTo>
                    <a:pt x="6122" y="13151"/>
                    <a:pt x="6440" y="13543"/>
                    <a:pt x="6881" y="13641"/>
                  </a:cubicBezTo>
                  <a:cubicBezTo>
                    <a:pt x="7089" y="13690"/>
                    <a:pt x="7285" y="13715"/>
                    <a:pt x="7518" y="13764"/>
                  </a:cubicBezTo>
                  <a:cubicBezTo>
                    <a:pt x="7138" y="14033"/>
                    <a:pt x="6869" y="14425"/>
                    <a:pt x="6746" y="14865"/>
                  </a:cubicBezTo>
                  <a:cubicBezTo>
                    <a:pt x="6661" y="15147"/>
                    <a:pt x="6832" y="15392"/>
                    <a:pt x="6820" y="15674"/>
                  </a:cubicBezTo>
                  <a:cubicBezTo>
                    <a:pt x="6820" y="15719"/>
                    <a:pt x="6839" y="15736"/>
                    <a:pt x="6867" y="15736"/>
                  </a:cubicBezTo>
                  <a:cubicBezTo>
                    <a:pt x="6928" y="15736"/>
                    <a:pt x="7035" y="15651"/>
                    <a:pt x="7077" y="15600"/>
                  </a:cubicBezTo>
                  <a:cubicBezTo>
                    <a:pt x="7285" y="15343"/>
                    <a:pt x="7457" y="15061"/>
                    <a:pt x="7604" y="14780"/>
                  </a:cubicBezTo>
                  <a:cubicBezTo>
                    <a:pt x="7750" y="14388"/>
                    <a:pt x="8057" y="14229"/>
                    <a:pt x="8436" y="14192"/>
                  </a:cubicBezTo>
                  <a:lnTo>
                    <a:pt x="8436" y="14192"/>
                  </a:lnTo>
                  <a:cubicBezTo>
                    <a:pt x="8387" y="14731"/>
                    <a:pt x="8130" y="15184"/>
                    <a:pt x="7812" y="15600"/>
                  </a:cubicBezTo>
                  <a:cubicBezTo>
                    <a:pt x="7775" y="15637"/>
                    <a:pt x="7702" y="15674"/>
                    <a:pt x="7763" y="15747"/>
                  </a:cubicBezTo>
                  <a:cubicBezTo>
                    <a:pt x="7784" y="15779"/>
                    <a:pt x="7808" y="15790"/>
                    <a:pt x="7834" y="15790"/>
                  </a:cubicBezTo>
                  <a:cubicBezTo>
                    <a:pt x="7866" y="15790"/>
                    <a:pt x="7900" y="15773"/>
                    <a:pt x="7934" y="15759"/>
                  </a:cubicBezTo>
                  <a:cubicBezTo>
                    <a:pt x="8093" y="15723"/>
                    <a:pt x="8240" y="15625"/>
                    <a:pt x="8338" y="15490"/>
                  </a:cubicBezTo>
                  <a:cubicBezTo>
                    <a:pt x="8595" y="15086"/>
                    <a:pt x="8889" y="14694"/>
                    <a:pt x="9195" y="14327"/>
                  </a:cubicBezTo>
                  <a:cubicBezTo>
                    <a:pt x="9379" y="14119"/>
                    <a:pt x="9685" y="14033"/>
                    <a:pt x="9918" y="13849"/>
                  </a:cubicBezTo>
                  <a:cubicBezTo>
                    <a:pt x="10224" y="13617"/>
                    <a:pt x="10542" y="13396"/>
                    <a:pt x="10701" y="13004"/>
                  </a:cubicBezTo>
                  <a:cubicBezTo>
                    <a:pt x="10729" y="12995"/>
                    <a:pt x="10750" y="12951"/>
                    <a:pt x="10785" y="12951"/>
                  </a:cubicBezTo>
                  <a:cubicBezTo>
                    <a:pt x="10796" y="12951"/>
                    <a:pt x="10809" y="12956"/>
                    <a:pt x="10824" y="12968"/>
                  </a:cubicBezTo>
                  <a:cubicBezTo>
                    <a:pt x="11154" y="13225"/>
                    <a:pt x="11558" y="13249"/>
                    <a:pt x="11938" y="13359"/>
                  </a:cubicBezTo>
                  <a:cubicBezTo>
                    <a:pt x="12281" y="13457"/>
                    <a:pt x="12599" y="13592"/>
                    <a:pt x="12917" y="13764"/>
                  </a:cubicBezTo>
                  <a:cubicBezTo>
                    <a:pt x="13187" y="13898"/>
                    <a:pt x="13481" y="13972"/>
                    <a:pt x="13787" y="13972"/>
                  </a:cubicBezTo>
                  <a:cubicBezTo>
                    <a:pt x="14117" y="13972"/>
                    <a:pt x="14448" y="14008"/>
                    <a:pt x="14779" y="14057"/>
                  </a:cubicBezTo>
                  <a:cubicBezTo>
                    <a:pt x="14965" y="14077"/>
                    <a:pt x="15151" y="14087"/>
                    <a:pt x="15337" y="14087"/>
                  </a:cubicBezTo>
                  <a:cubicBezTo>
                    <a:pt x="15616" y="14087"/>
                    <a:pt x="15895" y="14065"/>
                    <a:pt x="16174" y="14021"/>
                  </a:cubicBezTo>
                  <a:cubicBezTo>
                    <a:pt x="16395" y="13988"/>
                    <a:pt x="16621" y="13972"/>
                    <a:pt x="16848" y="13972"/>
                  </a:cubicBezTo>
                  <a:cubicBezTo>
                    <a:pt x="16962" y="13972"/>
                    <a:pt x="17076" y="13976"/>
                    <a:pt x="17191" y="13984"/>
                  </a:cubicBezTo>
                  <a:cubicBezTo>
                    <a:pt x="17210" y="13986"/>
                    <a:pt x="17230" y="13987"/>
                    <a:pt x="17250" y="13987"/>
                  </a:cubicBezTo>
                  <a:cubicBezTo>
                    <a:pt x="17344" y="13987"/>
                    <a:pt x="17445" y="13965"/>
                    <a:pt x="17546" y="13935"/>
                  </a:cubicBezTo>
                  <a:cubicBezTo>
                    <a:pt x="17913" y="13800"/>
                    <a:pt x="18280" y="13653"/>
                    <a:pt x="18660" y="13506"/>
                  </a:cubicBezTo>
                  <a:cubicBezTo>
                    <a:pt x="18819" y="13433"/>
                    <a:pt x="18966" y="13310"/>
                    <a:pt x="19052" y="13151"/>
                  </a:cubicBezTo>
                  <a:cubicBezTo>
                    <a:pt x="19099" y="13091"/>
                    <a:pt x="19142" y="13052"/>
                    <a:pt x="19190" y="13052"/>
                  </a:cubicBezTo>
                  <a:cubicBezTo>
                    <a:pt x="19229" y="13052"/>
                    <a:pt x="19271" y="13078"/>
                    <a:pt x="19321" y="13139"/>
                  </a:cubicBezTo>
                  <a:cubicBezTo>
                    <a:pt x="19541" y="13396"/>
                    <a:pt x="19835" y="13568"/>
                    <a:pt x="20166" y="13653"/>
                  </a:cubicBezTo>
                  <a:cubicBezTo>
                    <a:pt x="20313" y="13702"/>
                    <a:pt x="20435" y="13825"/>
                    <a:pt x="20460" y="13984"/>
                  </a:cubicBezTo>
                  <a:cubicBezTo>
                    <a:pt x="20594" y="14510"/>
                    <a:pt x="20925" y="14976"/>
                    <a:pt x="21378" y="15282"/>
                  </a:cubicBezTo>
                  <a:cubicBezTo>
                    <a:pt x="21415" y="15318"/>
                    <a:pt x="21464" y="15343"/>
                    <a:pt x="21500" y="15380"/>
                  </a:cubicBezTo>
                  <a:cubicBezTo>
                    <a:pt x="21562" y="15453"/>
                    <a:pt x="21672" y="15527"/>
                    <a:pt x="21647" y="15612"/>
                  </a:cubicBezTo>
                  <a:cubicBezTo>
                    <a:pt x="21631" y="15678"/>
                    <a:pt x="21566" y="15683"/>
                    <a:pt x="21502" y="15683"/>
                  </a:cubicBezTo>
                  <a:cubicBezTo>
                    <a:pt x="21490" y="15683"/>
                    <a:pt x="21477" y="15683"/>
                    <a:pt x="21465" y="15683"/>
                  </a:cubicBezTo>
                  <a:cubicBezTo>
                    <a:pt x="21447" y="15683"/>
                    <a:pt x="21429" y="15683"/>
                    <a:pt x="21415" y="15686"/>
                  </a:cubicBezTo>
                  <a:cubicBezTo>
                    <a:pt x="20949" y="15747"/>
                    <a:pt x="20839" y="16139"/>
                    <a:pt x="20741" y="16482"/>
                  </a:cubicBezTo>
                  <a:cubicBezTo>
                    <a:pt x="20643" y="16849"/>
                    <a:pt x="20680" y="17241"/>
                    <a:pt x="20827" y="17596"/>
                  </a:cubicBezTo>
                  <a:cubicBezTo>
                    <a:pt x="20861" y="17674"/>
                    <a:pt x="20904" y="17783"/>
                    <a:pt x="20995" y="17783"/>
                  </a:cubicBezTo>
                  <a:cubicBezTo>
                    <a:pt x="21004" y="17783"/>
                    <a:pt x="21013" y="17782"/>
                    <a:pt x="21023" y="17780"/>
                  </a:cubicBezTo>
                  <a:cubicBezTo>
                    <a:pt x="21133" y="17767"/>
                    <a:pt x="21072" y="17645"/>
                    <a:pt x="21084" y="17559"/>
                  </a:cubicBezTo>
                  <a:cubicBezTo>
                    <a:pt x="21121" y="17192"/>
                    <a:pt x="21341" y="16824"/>
                    <a:pt x="21794" y="16788"/>
                  </a:cubicBezTo>
                  <a:cubicBezTo>
                    <a:pt x="22076" y="16763"/>
                    <a:pt x="22382" y="16788"/>
                    <a:pt x="22627" y="16543"/>
                  </a:cubicBezTo>
                  <a:cubicBezTo>
                    <a:pt x="22639" y="16665"/>
                    <a:pt x="22688" y="16788"/>
                    <a:pt x="22749" y="16898"/>
                  </a:cubicBezTo>
                  <a:cubicBezTo>
                    <a:pt x="22982" y="17241"/>
                    <a:pt x="22909" y="17645"/>
                    <a:pt x="22921" y="18024"/>
                  </a:cubicBezTo>
                  <a:cubicBezTo>
                    <a:pt x="22945" y="18575"/>
                    <a:pt x="22958" y="19114"/>
                    <a:pt x="23117" y="19641"/>
                  </a:cubicBezTo>
                  <a:cubicBezTo>
                    <a:pt x="23166" y="19812"/>
                    <a:pt x="23190" y="19983"/>
                    <a:pt x="23190" y="20155"/>
                  </a:cubicBezTo>
                  <a:cubicBezTo>
                    <a:pt x="23190" y="20228"/>
                    <a:pt x="23166" y="20339"/>
                    <a:pt x="23276" y="20339"/>
                  </a:cubicBezTo>
                  <a:cubicBezTo>
                    <a:pt x="23281" y="20339"/>
                    <a:pt x="23286" y="20339"/>
                    <a:pt x="23290" y="20339"/>
                  </a:cubicBezTo>
                  <a:cubicBezTo>
                    <a:pt x="23374" y="20339"/>
                    <a:pt x="23375" y="20237"/>
                    <a:pt x="23398" y="20167"/>
                  </a:cubicBezTo>
                  <a:cubicBezTo>
                    <a:pt x="23582" y="19445"/>
                    <a:pt x="23827" y="18747"/>
                    <a:pt x="23741" y="17988"/>
                  </a:cubicBezTo>
                  <a:cubicBezTo>
                    <a:pt x="23741" y="17963"/>
                    <a:pt x="23753" y="17939"/>
                    <a:pt x="23778" y="17865"/>
                  </a:cubicBezTo>
                  <a:cubicBezTo>
                    <a:pt x="23949" y="18465"/>
                    <a:pt x="24353" y="18906"/>
                    <a:pt x="24537" y="19445"/>
                  </a:cubicBezTo>
                  <a:cubicBezTo>
                    <a:pt x="24623" y="19690"/>
                    <a:pt x="24684" y="19934"/>
                    <a:pt x="24745" y="20167"/>
                  </a:cubicBezTo>
                  <a:cubicBezTo>
                    <a:pt x="24782" y="20400"/>
                    <a:pt x="24868" y="20608"/>
                    <a:pt x="25002" y="20779"/>
                  </a:cubicBezTo>
                  <a:cubicBezTo>
                    <a:pt x="25161" y="20963"/>
                    <a:pt x="25112" y="21183"/>
                    <a:pt x="25088" y="21379"/>
                  </a:cubicBezTo>
                  <a:cubicBezTo>
                    <a:pt x="25088" y="21440"/>
                    <a:pt x="25039" y="21538"/>
                    <a:pt x="25137" y="21563"/>
                  </a:cubicBezTo>
                  <a:cubicBezTo>
                    <a:pt x="25150" y="21566"/>
                    <a:pt x="25162" y="21568"/>
                    <a:pt x="25173" y="21568"/>
                  </a:cubicBezTo>
                  <a:cubicBezTo>
                    <a:pt x="25242" y="21568"/>
                    <a:pt x="25264" y="21506"/>
                    <a:pt x="25296" y="21453"/>
                  </a:cubicBezTo>
                  <a:cubicBezTo>
                    <a:pt x="25516" y="21183"/>
                    <a:pt x="25590" y="20816"/>
                    <a:pt x="25492" y="20485"/>
                  </a:cubicBezTo>
                  <a:cubicBezTo>
                    <a:pt x="25382" y="20143"/>
                    <a:pt x="25308" y="19775"/>
                    <a:pt x="25235" y="19432"/>
                  </a:cubicBezTo>
                  <a:cubicBezTo>
                    <a:pt x="25161" y="19102"/>
                    <a:pt x="25002" y="18808"/>
                    <a:pt x="24782" y="18563"/>
                  </a:cubicBezTo>
                  <a:cubicBezTo>
                    <a:pt x="24500" y="18220"/>
                    <a:pt x="24378" y="17792"/>
                    <a:pt x="24231" y="17400"/>
                  </a:cubicBezTo>
                  <a:cubicBezTo>
                    <a:pt x="24194" y="17290"/>
                    <a:pt x="24231" y="17180"/>
                    <a:pt x="24317" y="17118"/>
                  </a:cubicBezTo>
                  <a:cubicBezTo>
                    <a:pt x="24344" y="17099"/>
                    <a:pt x="24366" y="17092"/>
                    <a:pt x="24385" y="17092"/>
                  </a:cubicBezTo>
                  <a:cubicBezTo>
                    <a:pt x="24452" y="17092"/>
                    <a:pt x="24477" y="17185"/>
                    <a:pt x="24525" y="17204"/>
                  </a:cubicBezTo>
                  <a:cubicBezTo>
                    <a:pt x="24953" y="17437"/>
                    <a:pt x="25125" y="17865"/>
                    <a:pt x="25370" y="18245"/>
                  </a:cubicBezTo>
                  <a:cubicBezTo>
                    <a:pt x="25370" y="18330"/>
                    <a:pt x="25357" y="18428"/>
                    <a:pt x="25394" y="18502"/>
                  </a:cubicBezTo>
                  <a:cubicBezTo>
                    <a:pt x="25516" y="18710"/>
                    <a:pt x="25541" y="18881"/>
                    <a:pt x="25321" y="19053"/>
                  </a:cubicBezTo>
                  <a:cubicBezTo>
                    <a:pt x="25235" y="19114"/>
                    <a:pt x="25296" y="19175"/>
                    <a:pt x="25382" y="19188"/>
                  </a:cubicBezTo>
                  <a:cubicBezTo>
                    <a:pt x="25403" y="19192"/>
                    <a:pt x="25424" y="19194"/>
                    <a:pt x="25445" y="19194"/>
                  </a:cubicBezTo>
                  <a:cubicBezTo>
                    <a:pt x="25548" y="19194"/>
                    <a:pt x="25651" y="19144"/>
                    <a:pt x="25712" y="19053"/>
                  </a:cubicBezTo>
                  <a:cubicBezTo>
                    <a:pt x="25884" y="18796"/>
                    <a:pt x="26055" y="18514"/>
                    <a:pt x="25957" y="18171"/>
                  </a:cubicBezTo>
                  <a:cubicBezTo>
                    <a:pt x="25774" y="17535"/>
                    <a:pt x="25394" y="16984"/>
                    <a:pt x="24868" y="16567"/>
                  </a:cubicBezTo>
                  <a:cubicBezTo>
                    <a:pt x="24561" y="16335"/>
                    <a:pt x="24317" y="16016"/>
                    <a:pt x="24170" y="15649"/>
                  </a:cubicBezTo>
                  <a:cubicBezTo>
                    <a:pt x="24157" y="15600"/>
                    <a:pt x="24121" y="15563"/>
                    <a:pt x="24096" y="15514"/>
                  </a:cubicBezTo>
                  <a:cubicBezTo>
                    <a:pt x="23962" y="15367"/>
                    <a:pt x="23851" y="15208"/>
                    <a:pt x="23913" y="14963"/>
                  </a:cubicBezTo>
                  <a:cubicBezTo>
                    <a:pt x="23937" y="14755"/>
                    <a:pt x="23864" y="14559"/>
                    <a:pt x="23717" y="14412"/>
                  </a:cubicBezTo>
                  <a:cubicBezTo>
                    <a:pt x="23930" y="14368"/>
                    <a:pt x="24147" y="14346"/>
                    <a:pt x="24366" y="14346"/>
                  </a:cubicBezTo>
                  <a:cubicBezTo>
                    <a:pt x="24512" y="14346"/>
                    <a:pt x="24659" y="14356"/>
                    <a:pt x="24806" y="14376"/>
                  </a:cubicBezTo>
                  <a:cubicBezTo>
                    <a:pt x="25578" y="14449"/>
                    <a:pt x="26300" y="14694"/>
                    <a:pt x="27035" y="14853"/>
                  </a:cubicBezTo>
                  <a:cubicBezTo>
                    <a:pt x="28210" y="15110"/>
                    <a:pt x="29398" y="15331"/>
                    <a:pt x="30537" y="15698"/>
                  </a:cubicBezTo>
                  <a:cubicBezTo>
                    <a:pt x="30928" y="15833"/>
                    <a:pt x="31296" y="16004"/>
                    <a:pt x="31700" y="16078"/>
                  </a:cubicBezTo>
                  <a:cubicBezTo>
                    <a:pt x="32140" y="16249"/>
                    <a:pt x="32594" y="16445"/>
                    <a:pt x="33022" y="16678"/>
                  </a:cubicBezTo>
                  <a:cubicBezTo>
                    <a:pt x="33071" y="16714"/>
                    <a:pt x="33120" y="16739"/>
                    <a:pt x="33169" y="16763"/>
                  </a:cubicBezTo>
                  <a:cubicBezTo>
                    <a:pt x="34859" y="17400"/>
                    <a:pt x="36205" y="18502"/>
                    <a:pt x="37442" y="19763"/>
                  </a:cubicBezTo>
                  <a:cubicBezTo>
                    <a:pt x="38446" y="20767"/>
                    <a:pt x="39156" y="21979"/>
                    <a:pt x="39915" y="23155"/>
                  </a:cubicBezTo>
                  <a:cubicBezTo>
                    <a:pt x="40772" y="24489"/>
                    <a:pt x="41385" y="25946"/>
                    <a:pt x="41923" y="27428"/>
                  </a:cubicBezTo>
                  <a:cubicBezTo>
                    <a:pt x="42119" y="28003"/>
                    <a:pt x="42070" y="28615"/>
                    <a:pt x="42107" y="29228"/>
                  </a:cubicBezTo>
                  <a:cubicBezTo>
                    <a:pt x="42156" y="30146"/>
                    <a:pt x="41630" y="30758"/>
                    <a:pt x="40981" y="31297"/>
                  </a:cubicBezTo>
                  <a:cubicBezTo>
                    <a:pt x="40821" y="31407"/>
                    <a:pt x="40687" y="31554"/>
                    <a:pt x="40589" y="31713"/>
                  </a:cubicBezTo>
                  <a:cubicBezTo>
                    <a:pt x="40515" y="31799"/>
                    <a:pt x="40503" y="31921"/>
                    <a:pt x="40564" y="32019"/>
                  </a:cubicBezTo>
                  <a:cubicBezTo>
                    <a:pt x="40605" y="32066"/>
                    <a:pt x="40652" y="32082"/>
                    <a:pt x="40700" y="32082"/>
                  </a:cubicBezTo>
                  <a:cubicBezTo>
                    <a:pt x="40753" y="32082"/>
                    <a:pt x="40807" y="32063"/>
                    <a:pt x="40858" y="32044"/>
                  </a:cubicBezTo>
                  <a:cubicBezTo>
                    <a:pt x="41470" y="31823"/>
                    <a:pt x="41997" y="31383"/>
                    <a:pt x="42340" y="30807"/>
                  </a:cubicBezTo>
                  <a:cubicBezTo>
                    <a:pt x="42707" y="30146"/>
                    <a:pt x="43001" y="29485"/>
                    <a:pt x="42989" y="28713"/>
                  </a:cubicBezTo>
                  <a:cubicBezTo>
                    <a:pt x="42976" y="28260"/>
                    <a:pt x="42927" y="27807"/>
                    <a:pt x="42854" y="27367"/>
                  </a:cubicBezTo>
                  <a:cubicBezTo>
                    <a:pt x="42621" y="25873"/>
                    <a:pt x="42083" y="24489"/>
                    <a:pt x="41446" y="23130"/>
                  </a:cubicBezTo>
                  <a:cubicBezTo>
                    <a:pt x="41066" y="22334"/>
                    <a:pt x="40552" y="21624"/>
                    <a:pt x="40185" y="20841"/>
                  </a:cubicBezTo>
                  <a:cubicBezTo>
                    <a:pt x="39499" y="19432"/>
                    <a:pt x="38495" y="18257"/>
                    <a:pt x="37589" y="17008"/>
                  </a:cubicBezTo>
                  <a:cubicBezTo>
                    <a:pt x="37222" y="16482"/>
                    <a:pt x="36830" y="15980"/>
                    <a:pt x="36401" y="15502"/>
                  </a:cubicBezTo>
                  <a:cubicBezTo>
                    <a:pt x="36291" y="15392"/>
                    <a:pt x="36291" y="15233"/>
                    <a:pt x="36205" y="15110"/>
                  </a:cubicBezTo>
                  <a:cubicBezTo>
                    <a:pt x="36059" y="14865"/>
                    <a:pt x="35826" y="14792"/>
                    <a:pt x="35569" y="14731"/>
                  </a:cubicBezTo>
                  <a:lnTo>
                    <a:pt x="35483" y="14608"/>
                  </a:lnTo>
                  <a:cubicBezTo>
                    <a:pt x="35483" y="14410"/>
                    <a:pt x="35388" y="14350"/>
                    <a:pt x="35255" y="14350"/>
                  </a:cubicBezTo>
                  <a:cubicBezTo>
                    <a:pt x="35215" y="14350"/>
                    <a:pt x="35173" y="14355"/>
                    <a:pt x="35128" y="14363"/>
                  </a:cubicBezTo>
                  <a:cubicBezTo>
                    <a:pt x="34859" y="14229"/>
                    <a:pt x="34638" y="14045"/>
                    <a:pt x="34455" y="13812"/>
                  </a:cubicBezTo>
                  <a:cubicBezTo>
                    <a:pt x="34422" y="13769"/>
                    <a:pt x="34360" y="13725"/>
                    <a:pt x="34312" y="13725"/>
                  </a:cubicBezTo>
                  <a:cubicBezTo>
                    <a:pt x="34306" y="13725"/>
                    <a:pt x="34301" y="13725"/>
                    <a:pt x="34295" y="13727"/>
                  </a:cubicBezTo>
                  <a:cubicBezTo>
                    <a:pt x="34261" y="13736"/>
                    <a:pt x="34230" y="13740"/>
                    <a:pt x="34203" y="13740"/>
                  </a:cubicBezTo>
                  <a:cubicBezTo>
                    <a:pt x="34048" y="13740"/>
                    <a:pt x="34005" y="13603"/>
                    <a:pt x="33953" y="13457"/>
                  </a:cubicBezTo>
                  <a:cubicBezTo>
                    <a:pt x="33915" y="13306"/>
                    <a:pt x="33781" y="13213"/>
                    <a:pt x="33637" y="13213"/>
                  </a:cubicBezTo>
                  <a:cubicBezTo>
                    <a:pt x="33596" y="13213"/>
                    <a:pt x="33553" y="13220"/>
                    <a:pt x="33512" y="13237"/>
                  </a:cubicBezTo>
                  <a:cubicBezTo>
                    <a:pt x="33465" y="13253"/>
                    <a:pt x="33416" y="13263"/>
                    <a:pt x="33371" y="13263"/>
                  </a:cubicBezTo>
                  <a:cubicBezTo>
                    <a:pt x="33275" y="13263"/>
                    <a:pt x="33194" y="13215"/>
                    <a:pt x="33169" y="13066"/>
                  </a:cubicBezTo>
                  <a:cubicBezTo>
                    <a:pt x="33022" y="12784"/>
                    <a:pt x="32851" y="12502"/>
                    <a:pt x="32483" y="12478"/>
                  </a:cubicBezTo>
                  <a:cubicBezTo>
                    <a:pt x="32238" y="12466"/>
                    <a:pt x="32116" y="12294"/>
                    <a:pt x="32006" y="12123"/>
                  </a:cubicBezTo>
                  <a:cubicBezTo>
                    <a:pt x="31945" y="12025"/>
                    <a:pt x="31834" y="11951"/>
                    <a:pt x="31712" y="11927"/>
                  </a:cubicBezTo>
                  <a:cubicBezTo>
                    <a:pt x="31504" y="11890"/>
                    <a:pt x="31320" y="11804"/>
                    <a:pt x="31161" y="11670"/>
                  </a:cubicBezTo>
                  <a:cubicBezTo>
                    <a:pt x="30990" y="11523"/>
                    <a:pt x="30732" y="11547"/>
                    <a:pt x="30586" y="11339"/>
                  </a:cubicBezTo>
                  <a:cubicBezTo>
                    <a:pt x="30537" y="11278"/>
                    <a:pt x="30353" y="11302"/>
                    <a:pt x="30230" y="11290"/>
                  </a:cubicBezTo>
                  <a:cubicBezTo>
                    <a:pt x="30267" y="11217"/>
                    <a:pt x="30426" y="11229"/>
                    <a:pt x="30377" y="11107"/>
                  </a:cubicBezTo>
                  <a:cubicBezTo>
                    <a:pt x="30355" y="11062"/>
                    <a:pt x="30329" y="11048"/>
                    <a:pt x="30302" y="11048"/>
                  </a:cubicBezTo>
                  <a:cubicBezTo>
                    <a:pt x="30259" y="11048"/>
                    <a:pt x="30212" y="11083"/>
                    <a:pt x="30169" y="11083"/>
                  </a:cubicBezTo>
                  <a:cubicBezTo>
                    <a:pt x="30165" y="11083"/>
                    <a:pt x="30161" y="11083"/>
                    <a:pt x="30157" y="11082"/>
                  </a:cubicBezTo>
                  <a:cubicBezTo>
                    <a:pt x="30150" y="11081"/>
                    <a:pt x="30143" y="11080"/>
                    <a:pt x="30135" y="11080"/>
                  </a:cubicBezTo>
                  <a:cubicBezTo>
                    <a:pt x="30116" y="11080"/>
                    <a:pt x="30093" y="11083"/>
                    <a:pt x="30070" y="11083"/>
                  </a:cubicBezTo>
                  <a:cubicBezTo>
                    <a:pt x="30015" y="11083"/>
                    <a:pt x="29955" y="11067"/>
                    <a:pt x="29924" y="10960"/>
                  </a:cubicBezTo>
                  <a:cubicBezTo>
                    <a:pt x="29912" y="10911"/>
                    <a:pt x="29863" y="10892"/>
                    <a:pt x="29803" y="10892"/>
                  </a:cubicBezTo>
                  <a:cubicBezTo>
                    <a:pt x="29744" y="10892"/>
                    <a:pt x="29673" y="10911"/>
                    <a:pt x="29618" y="10935"/>
                  </a:cubicBezTo>
                  <a:cubicBezTo>
                    <a:pt x="29484" y="10984"/>
                    <a:pt x="29361" y="11070"/>
                    <a:pt x="29214" y="11143"/>
                  </a:cubicBezTo>
                  <a:cubicBezTo>
                    <a:pt x="29251" y="10996"/>
                    <a:pt x="29337" y="10874"/>
                    <a:pt x="29459" y="10788"/>
                  </a:cubicBezTo>
                  <a:cubicBezTo>
                    <a:pt x="29496" y="10764"/>
                    <a:pt x="29545" y="10715"/>
                    <a:pt x="29508" y="10666"/>
                  </a:cubicBezTo>
                  <a:cubicBezTo>
                    <a:pt x="29494" y="10639"/>
                    <a:pt x="29466" y="10630"/>
                    <a:pt x="29435" y="10630"/>
                  </a:cubicBezTo>
                  <a:cubicBezTo>
                    <a:pt x="29410" y="10630"/>
                    <a:pt x="29383" y="10636"/>
                    <a:pt x="29361" y="10641"/>
                  </a:cubicBezTo>
                  <a:cubicBezTo>
                    <a:pt x="29300" y="10666"/>
                    <a:pt x="29239" y="10690"/>
                    <a:pt x="29177" y="10715"/>
                  </a:cubicBezTo>
                  <a:cubicBezTo>
                    <a:pt x="29148" y="10725"/>
                    <a:pt x="29118" y="10743"/>
                    <a:pt x="29095" y="10743"/>
                  </a:cubicBezTo>
                  <a:cubicBezTo>
                    <a:pt x="29089" y="10743"/>
                    <a:pt x="29084" y="10742"/>
                    <a:pt x="29079" y="10739"/>
                  </a:cubicBezTo>
                  <a:cubicBezTo>
                    <a:pt x="28938" y="10677"/>
                    <a:pt x="28862" y="10644"/>
                    <a:pt x="28797" y="10644"/>
                  </a:cubicBezTo>
                  <a:cubicBezTo>
                    <a:pt x="28721" y="10644"/>
                    <a:pt x="28660" y="10689"/>
                    <a:pt x="28529" y="10788"/>
                  </a:cubicBezTo>
                  <a:lnTo>
                    <a:pt x="28455" y="10837"/>
                  </a:lnTo>
                  <a:cubicBezTo>
                    <a:pt x="28431" y="10678"/>
                    <a:pt x="28541" y="10605"/>
                    <a:pt x="28651" y="10531"/>
                  </a:cubicBezTo>
                  <a:cubicBezTo>
                    <a:pt x="28700" y="10494"/>
                    <a:pt x="28749" y="10458"/>
                    <a:pt x="28712" y="10384"/>
                  </a:cubicBezTo>
                  <a:cubicBezTo>
                    <a:pt x="28696" y="10352"/>
                    <a:pt x="28675" y="10341"/>
                    <a:pt x="28651" y="10341"/>
                  </a:cubicBezTo>
                  <a:cubicBezTo>
                    <a:pt x="28621" y="10341"/>
                    <a:pt x="28587" y="10358"/>
                    <a:pt x="28553" y="10372"/>
                  </a:cubicBezTo>
                  <a:cubicBezTo>
                    <a:pt x="28369" y="10421"/>
                    <a:pt x="28198" y="10519"/>
                    <a:pt x="28051" y="10654"/>
                  </a:cubicBezTo>
                  <a:cubicBezTo>
                    <a:pt x="27978" y="10507"/>
                    <a:pt x="28100" y="10445"/>
                    <a:pt x="28173" y="10347"/>
                  </a:cubicBezTo>
                  <a:cubicBezTo>
                    <a:pt x="28210" y="10311"/>
                    <a:pt x="28235" y="10262"/>
                    <a:pt x="28198" y="10213"/>
                  </a:cubicBezTo>
                  <a:cubicBezTo>
                    <a:pt x="28181" y="10184"/>
                    <a:pt x="28161" y="10174"/>
                    <a:pt x="28140" y="10174"/>
                  </a:cubicBezTo>
                  <a:cubicBezTo>
                    <a:pt x="28116" y="10174"/>
                    <a:pt x="28089" y="10187"/>
                    <a:pt x="28063" y="10201"/>
                  </a:cubicBezTo>
                  <a:cubicBezTo>
                    <a:pt x="28002" y="10225"/>
                    <a:pt x="27953" y="10249"/>
                    <a:pt x="27892" y="10274"/>
                  </a:cubicBezTo>
                  <a:cubicBezTo>
                    <a:pt x="27858" y="10291"/>
                    <a:pt x="27830" y="10325"/>
                    <a:pt x="27796" y="10325"/>
                  </a:cubicBezTo>
                  <a:cubicBezTo>
                    <a:pt x="27781" y="10325"/>
                    <a:pt x="27764" y="10318"/>
                    <a:pt x="27745" y="10298"/>
                  </a:cubicBezTo>
                  <a:cubicBezTo>
                    <a:pt x="27684" y="10225"/>
                    <a:pt x="27720" y="10201"/>
                    <a:pt x="27757" y="10139"/>
                  </a:cubicBezTo>
                  <a:cubicBezTo>
                    <a:pt x="27818" y="10041"/>
                    <a:pt x="27733" y="10029"/>
                    <a:pt x="27671" y="10017"/>
                  </a:cubicBezTo>
                  <a:cubicBezTo>
                    <a:pt x="27649" y="10012"/>
                    <a:pt x="27628" y="10009"/>
                    <a:pt x="27607" y="10009"/>
                  </a:cubicBezTo>
                  <a:cubicBezTo>
                    <a:pt x="27478" y="10009"/>
                    <a:pt x="27371" y="10095"/>
                    <a:pt x="27255" y="10127"/>
                  </a:cubicBezTo>
                  <a:cubicBezTo>
                    <a:pt x="27206" y="10029"/>
                    <a:pt x="27439" y="9968"/>
                    <a:pt x="27292" y="9870"/>
                  </a:cubicBezTo>
                  <a:cubicBezTo>
                    <a:pt x="27270" y="9856"/>
                    <a:pt x="27248" y="9851"/>
                    <a:pt x="27227" y="9851"/>
                  </a:cubicBezTo>
                  <a:cubicBezTo>
                    <a:pt x="27151" y="9851"/>
                    <a:pt x="27080" y="9920"/>
                    <a:pt x="27023" y="9968"/>
                  </a:cubicBezTo>
                  <a:cubicBezTo>
                    <a:pt x="26900" y="10066"/>
                    <a:pt x="26802" y="10188"/>
                    <a:pt x="26667" y="10323"/>
                  </a:cubicBezTo>
                  <a:cubicBezTo>
                    <a:pt x="26631" y="10188"/>
                    <a:pt x="26692" y="10041"/>
                    <a:pt x="26802" y="9943"/>
                  </a:cubicBezTo>
                  <a:cubicBezTo>
                    <a:pt x="26839" y="9907"/>
                    <a:pt x="26876" y="9870"/>
                    <a:pt x="26827" y="9809"/>
                  </a:cubicBezTo>
                  <a:cubicBezTo>
                    <a:pt x="26810" y="9787"/>
                    <a:pt x="26791" y="9779"/>
                    <a:pt x="26770" y="9779"/>
                  </a:cubicBezTo>
                  <a:cubicBezTo>
                    <a:pt x="26745" y="9779"/>
                    <a:pt x="26719" y="9790"/>
                    <a:pt x="26692" y="9796"/>
                  </a:cubicBezTo>
                  <a:cubicBezTo>
                    <a:pt x="26545" y="9870"/>
                    <a:pt x="26423" y="9968"/>
                    <a:pt x="26337" y="10103"/>
                  </a:cubicBezTo>
                  <a:lnTo>
                    <a:pt x="26288" y="10041"/>
                  </a:lnTo>
                  <a:cubicBezTo>
                    <a:pt x="26300" y="9956"/>
                    <a:pt x="26386" y="9907"/>
                    <a:pt x="26435" y="9845"/>
                  </a:cubicBezTo>
                  <a:cubicBezTo>
                    <a:pt x="26472" y="9809"/>
                    <a:pt x="26520" y="9760"/>
                    <a:pt x="26484" y="9711"/>
                  </a:cubicBezTo>
                  <a:cubicBezTo>
                    <a:pt x="26459" y="9692"/>
                    <a:pt x="26432" y="9683"/>
                    <a:pt x="26406" y="9683"/>
                  </a:cubicBezTo>
                  <a:cubicBezTo>
                    <a:pt x="26380" y="9683"/>
                    <a:pt x="26355" y="9692"/>
                    <a:pt x="26337" y="9711"/>
                  </a:cubicBezTo>
                  <a:cubicBezTo>
                    <a:pt x="26263" y="9760"/>
                    <a:pt x="26190" y="9809"/>
                    <a:pt x="26104" y="9870"/>
                  </a:cubicBezTo>
                  <a:cubicBezTo>
                    <a:pt x="26128" y="9726"/>
                    <a:pt x="26084" y="9687"/>
                    <a:pt x="26017" y="9687"/>
                  </a:cubicBezTo>
                  <a:cubicBezTo>
                    <a:pt x="25981" y="9687"/>
                    <a:pt x="25939" y="9698"/>
                    <a:pt x="25896" y="9711"/>
                  </a:cubicBezTo>
                  <a:cubicBezTo>
                    <a:pt x="25896" y="9570"/>
                    <a:pt x="25835" y="9534"/>
                    <a:pt x="25760" y="9534"/>
                  </a:cubicBezTo>
                  <a:cubicBezTo>
                    <a:pt x="25705" y="9534"/>
                    <a:pt x="25642" y="9553"/>
                    <a:pt x="25590" y="9564"/>
                  </a:cubicBezTo>
                  <a:cubicBezTo>
                    <a:pt x="25370" y="9625"/>
                    <a:pt x="25161" y="9747"/>
                    <a:pt x="25014" y="9931"/>
                  </a:cubicBezTo>
                  <a:cubicBezTo>
                    <a:pt x="24990" y="9686"/>
                    <a:pt x="25125" y="9539"/>
                    <a:pt x="25247" y="9392"/>
                  </a:cubicBezTo>
                  <a:cubicBezTo>
                    <a:pt x="25284" y="9331"/>
                    <a:pt x="25394" y="9282"/>
                    <a:pt x="25345" y="9197"/>
                  </a:cubicBezTo>
                  <a:cubicBezTo>
                    <a:pt x="25326" y="9173"/>
                    <a:pt x="25303" y="9165"/>
                    <a:pt x="25278" y="9165"/>
                  </a:cubicBezTo>
                  <a:cubicBezTo>
                    <a:pt x="25224" y="9165"/>
                    <a:pt x="25163" y="9204"/>
                    <a:pt x="25112" y="9221"/>
                  </a:cubicBezTo>
                  <a:cubicBezTo>
                    <a:pt x="25063" y="9245"/>
                    <a:pt x="25027" y="9270"/>
                    <a:pt x="24978" y="9294"/>
                  </a:cubicBezTo>
                  <a:lnTo>
                    <a:pt x="24831" y="9356"/>
                  </a:lnTo>
                  <a:lnTo>
                    <a:pt x="24770" y="9307"/>
                  </a:lnTo>
                  <a:cubicBezTo>
                    <a:pt x="24806" y="9282"/>
                    <a:pt x="24868" y="9258"/>
                    <a:pt x="24843" y="9209"/>
                  </a:cubicBezTo>
                  <a:cubicBezTo>
                    <a:pt x="24824" y="9161"/>
                    <a:pt x="24774" y="9128"/>
                    <a:pt x="24718" y="9128"/>
                  </a:cubicBezTo>
                  <a:cubicBezTo>
                    <a:pt x="24703" y="9128"/>
                    <a:pt x="24687" y="9130"/>
                    <a:pt x="24672" y="9135"/>
                  </a:cubicBezTo>
                  <a:cubicBezTo>
                    <a:pt x="24625" y="9159"/>
                    <a:pt x="24580" y="9168"/>
                    <a:pt x="24536" y="9168"/>
                  </a:cubicBezTo>
                  <a:cubicBezTo>
                    <a:pt x="24382" y="9168"/>
                    <a:pt x="24239" y="9057"/>
                    <a:pt x="24072" y="9057"/>
                  </a:cubicBezTo>
                  <a:cubicBezTo>
                    <a:pt x="24036" y="9057"/>
                    <a:pt x="24000" y="9062"/>
                    <a:pt x="23962" y="9074"/>
                  </a:cubicBezTo>
                  <a:cubicBezTo>
                    <a:pt x="23957" y="9076"/>
                    <a:pt x="23952" y="9076"/>
                    <a:pt x="23947" y="9076"/>
                  </a:cubicBezTo>
                  <a:cubicBezTo>
                    <a:pt x="23872" y="9076"/>
                    <a:pt x="23727" y="8937"/>
                    <a:pt x="23577" y="8937"/>
                  </a:cubicBezTo>
                  <a:cubicBezTo>
                    <a:pt x="23567" y="8937"/>
                    <a:pt x="23556" y="8938"/>
                    <a:pt x="23545" y="8939"/>
                  </a:cubicBezTo>
                  <a:cubicBezTo>
                    <a:pt x="23251" y="8976"/>
                    <a:pt x="22982" y="9123"/>
                    <a:pt x="22786" y="9343"/>
                  </a:cubicBezTo>
                  <a:cubicBezTo>
                    <a:pt x="22774" y="9160"/>
                    <a:pt x="22860" y="8988"/>
                    <a:pt x="23006" y="8890"/>
                  </a:cubicBezTo>
                  <a:cubicBezTo>
                    <a:pt x="23043" y="8866"/>
                    <a:pt x="23104" y="8841"/>
                    <a:pt x="23080" y="8780"/>
                  </a:cubicBezTo>
                  <a:cubicBezTo>
                    <a:pt x="23071" y="8738"/>
                    <a:pt x="23028" y="8725"/>
                    <a:pt x="22986" y="8725"/>
                  </a:cubicBezTo>
                  <a:cubicBezTo>
                    <a:pt x="22967" y="8725"/>
                    <a:pt x="22948" y="8727"/>
                    <a:pt x="22933" y="8731"/>
                  </a:cubicBezTo>
                  <a:cubicBezTo>
                    <a:pt x="22700" y="8792"/>
                    <a:pt x="22504" y="8939"/>
                    <a:pt x="22382" y="9135"/>
                  </a:cubicBezTo>
                  <a:cubicBezTo>
                    <a:pt x="22333" y="9233"/>
                    <a:pt x="22272" y="9319"/>
                    <a:pt x="22198" y="9405"/>
                  </a:cubicBezTo>
                  <a:cubicBezTo>
                    <a:pt x="22211" y="9148"/>
                    <a:pt x="22333" y="8915"/>
                    <a:pt x="22517" y="8731"/>
                  </a:cubicBezTo>
                  <a:cubicBezTo>
                    <a:pt x="22553" y="8695"/>
                    <a:pt x="22651" y="8646"/>
                    <a:pt x="22615" y="8584"/>
                  </a:cubicBezTo>
                  <a:cubicBezTo>
                    <a:pt x="22595" y="8555"/>
                    <a:pt x="22569" y="8546"/>
                    <a:pt x="22539" y="8546"/>
                  </a:cubicBezTo>
                  <a:cubicBezTo>
                    <a:pt x="22493" y="8546"/>
                    <a:pt x="22439" y="8569"/>
                    <a:pt x="22394" y="8584"/>
                  </a:cubicBezTo>
                  <a:cubicBezTo>
                    <a:pt x="22247" y="8633"/>
                    <a:pt x="22162" y="8756"/>
                    <a:pt x="22039" y="8829"/>
                  </a:cubicBezTo>
                  <a:lnTo>
                    <a:pt x="21990" y="8780"/>
                  </a:lnTo>
                  <a:cubicBezTo>
                    <a:pt x="21990" y="8768"/>
                    <a:pt x="21990" y="8768"/>
                    <a:pt x="21990" y="8756"/>
                  </a:cubicBezTo>
                  <a:cubicBezTo>
                    <a:pt x="22002" y="8646"/>
                    <a:pt x="22223" y="8621"/>
                    <a:pt x="22125" y="8499"/>
                  </a:cubicBezTo>
                  <a:cubicBezTo>
                    <a:pt x="22101" y="8468"/>
                    <a:pt x="22077" y="8457"/>
                    <a:pt x="22054" y="8457"/>
                  </a:cubicBezTo>
                  <a:cubicBezTo>
                    <a:pt x="21983" y="8457"/>
                    <a:pt x="21914" y="8563"/>
                    <a:pt x="21831" y="8572"/>
                  </a:cubicBezTo>
                  <a:cubicBezTo>
                    <a:pt x="21843" y="8548"/>
                    <a:pt x="21843" y="8535"/>
                    <a:pt x="21831" y="8523"/>
                  </a:cubicBezTo>
                  <a:cubicBezTo>
                    <a:pt x="21895" y="8396"/>
                    <a:pt x="21850" y="8370"/>
                    <a:pt x="21778" y="8370"/>
                  </a:cubicBezTo>
                  <a:cubicBezTo>
                    <a:pt x="21753" y="8370"/>
                    <a:pt x="21725" y="8373"/>
                    <a:pt x="21696" y="8376"/>
                  </a:cubicBezTo>
                  <a:cubicBezTo>
                    <a:pt x="21403" y="8413"/>
                    <a:pt x="21121" y="8572"/>
                    <a:pt x="20937" y="8805"/>
                  </a:cubicBezTo>
                  <a:cubicBezTo>
                    <a:pt x="20888" y="8866"/>
                    <a:pt x="20839" y="8927"/>
                    <a:pt x="20778" y="9013"/>
                  </a:cubicBezTo>
                  <a:cubicBezTo>
                    <a:pt x="20729" y="8890"/>
                    <a:pt x="20766" y="8756"/>
                    <a:pt x="20864" y="8658"/>
                  </a:cubicBezTo>
                  <a:cubicBezTo>
                    <a:pt x="21060" y="8511"/>
                    <a:pt x="21011" y="8315"/>
                    <a:pt x="20949" y="8156"/>
                  </a:cubicBezTo>
                  <a:cubicBezTo>
                    <a:pt x="20909" y="8026"/>
                    <a:pt x="20763" y="7977"/>
                    <a:pt x="20624" y="7977"/>
                  </a:cubicBezTo>
                  <a:cubicBezTo>
                    <a:pt x="20593" y="7977"/>
                    <a:pt x="20562" y="7980"/>
                    <a:pt x="20533" y="7984"/>
                  </a:cubicBezTo>
                  <a:cubicBezTo>
                    <a:pt x="20493" y="7990"/>
                    <a:pt x="20452" y="7992"/>
                    <a:pt x="20412" y="7992"/>
                  </a:cubicBezTo>
                  <a:cubicBezTo>
                    <a:pt x="20189" y="7992"/>
                    <a:pt x="19970" y="7922"/>
                    <a:pt x="19745" y="7922"/>
                  </a:cubicBezTo>
                  <a:cubicBezTo>
                    <a:pt x="19730" y="7922"/>
                    <a:pt x="19716" y="7922"/>
                    <a:pt x="19701" y="7923"/>
                  </a:cubicBezTo>
                  <a:cubicBezTo>
                    <a:pt x="19627" y="7923"/>
                    <a:pt x="19554" y="7886"/>
                    <a:pt x="19505" y="7825"/>
                  </a:cubicBezTo>
                  <a:cubicBezTo>
                    <a:pt x="19460" y="7772"/>
                    <a:pt x="19396" y="7748"/>
                    <a:pt x="19334" y="7748"/>
                  </a:cubicBezTo>
                  <a:cubicBezTo>
                    <a:pt x="19295" y="7748"/>
                    <a:pt x="19256" y="7757"/>
                    <a:pt x="19223" y="7776"/>
                  </a:cubicBezTo>
                  <a:cubicBezTo>
                    <a:pt x="19160" y="7825"/>
                    <a:pt x="19101" y="7839"/>
                    <a:pt x="19045" y="7839"/>
                  </a:cubicBezTo>
                  <a:cubicBezTo>
                    <a:pt x="18968" y="7839"/>
                    <a:pt x="18897" y="7812"/>
                    <a:pt x="18829" y="7812"/>
                  </a:cubicBezTo>
                  <a:cubicBezTo>
                    <a:pt x="18822" y="7812"/>
                    <a:pt x="18814" y="7812"/>
                    <a:pt x="18807" y="7813"/>
                  </a:cubicBezTo>
                  <a:cubicBezTo>
                    <a:pt x="18790" y="7814"/>
                    <a:pt x="18775" y="7815"/>
                    <a:pt x="18760" y="7815"/>
                  </a:cubicBezTo>
                  <a:cubicBezTo>
                    <a:pt x="18514" y="7815"/>
                    <a:pt x="18418" y="7635"/>
                    <a:pt x="18268" y="7531"/>
                  </a:cubicBezTo>
                  <a:cubicBezTo>
                    <a:pt x="18048" y="7397"/>
                    <a:pt x="17754" y="7397"/>
                    <a:pt x="17607" y="7140"/>
                  </a:cubicBezTo>
                  <a:cubicBezTo>
                    <a:pt x="17558" y="7042"/>
                    <a:pt x="17656" y="7066"/>
                    <a:pt x="17656" y="7029"/>
                  </a:cubicBezTo>
                  <a:cubicBezTo>
                    <a:pt x="17815" y="7042"/>
                    <a:pt x="17986" y="7054"/>
                    <a:pt x="18146" y="7066"/>
                  </a:cubicBezTo>
                  <a:cubicBezTo>
                    <a:pt x="18182" y="7066"/>
                    <a:pt x="18219" y="7078"/>
                    <a:pt x="18251" y="7078"/>
                  </a:cubicBezTo>
                  <a:cubicBezTo>
                    <a:pt x="18283" y="7078"/>
                    <a:pt x="18311" y="7066"/>
                    <a:pt x="18329" y="7017"/>
                  </a:cubicBezTo>
                  <a:cubicBezTo>
                    <a:pt x="18342" y="6944"/>
                    <a:pt x="18317" y="6870"/>
                    <a:pt x="18256" y="6833"/>
                  </a:cubicBezTo>
                  <a:cubicBezTo>
                    <a:pt x="18085" y="6708"/>
                    <a:pt x="17883" y="6636"/>
                    <a:pt x="17679" y="6636"/>
                  </a:cubicBezTo>
                  <a:cubicBezTo>
                    <a:pt x="17663" y="6636"/>
                    <a:pt x="17647" y="6637"/>
                    <a:pt x="17631" y="6638"/>
                  </a:cubicBezTo>
                  <a:cubicBezTo>
                    <a:pt x="17411" y="6662"/>
                    <a:pt x="17203" y="6711"/>
                    <a:pt x="16995" y="6797"/>
                  </a:cubicBezTo>
                  <a:cubicBezTo>
                    <a:pt x="17093" y="6564"/>
                    <a:pt x="17301" y="6393"/>
                    <a:pt x="17558" y="6344"/>
                  </a:cubicBezTo>
                  <a:cubicBezTo>
                    <a:pt x="17607" y="6331"/>
                    <a:pt x="17693" y="6331"/>
                    <a:pt x="17693" y="6258"/>
                  </a:cubicBezTo>
                  <a:cubicBezTo>
                    <a:pt x="17693" y="6185"/>
                    <a:pt x="17619" y="6160"/>
                    <a:pt x="17546" y="6136"/>
                  </a:cubicBezTo>
                  <a:cubicBezTo>
                    <a:pt x="17493" y="6126"/>
                    <a:pt x="17440" y="6122"/>
                    <a:pt x="17387" y="6122"/>
                  </a:cubicBezTo>
                  <a:cubicBezTo>
                    <a:pt x="17157" y="6122"/>
                    <a:pt x="16929" y="6207"/>
                    <a:pt x="16750" y="6356"/>
                  </a:cubicBezTo>
                  <a:cubicBezTo>
                    <a:pt x="16721" y="6378"/>
                    <a:pt x="16692" y="6430"/>
                    <a:pt x="16652" y="6430"/>
                  </a:cubicBezTo>
                  <a:cubicBezTo>
                    <a:pt x="16625" y="6430"/>
                    <a:pt x="16594" y="6406"/>
                    <a:pt x="16554" y="6331"/>
                  </a:cubicBezTo>
                  <a:cubicBezTo>
                    <a:pt x="16523" y="6279"/>
                    <a:pt x="16473" y="6261"/>
                    <a:pt x="16412" y="6261"/>
                  </a:cubicBezTo>
                  <a:cubicBezTo>
                    <a:pt x="16303" y="6261"/>
                    <a:pt x="16162" y="6320"/>
                    <a:pt x="16052" y="6344"/>
                  </a:cubicBezTo>
                  <a:cubicBezTo>
                    <a:pt x="15966" y="6258"/>
                    <a:pt x="16174" y="6136"/>
                    <a:pt x="16027" y="6062"/>
                  </a:cubicBezTo>
                  <a:cubicBezTo>
                    <a:pt x="15945" y="6035"/>
                    <a:pt x="15862" y="6021"/>
                    <a:pt x="15779" y="6021"/>
                  </a:cubicBezTo>
                  <a:cubicBezTo>
                    <a:pt x="15752" y="6021"/>
                    <a:pt x="15724" y="6022"/>
                    <a:pt x="15697" y="6025"/>
                  </a:cubicBezTo>
                  <a:cubicBezTo>
                    <a:pt x="15667" y="6025"/>
                    <a:pt x="15614" y="6048"/>
                    <a:pt x="15578" y="6048"/>
                  </a:cubicBezTo>
                  <a:cubicBezTo>
                    <a:pt x="15539" y="6048"/>
                    <a:pt x="15518" y="6022"/>
                    <a:pt x="15562" y="5915"/>
                  </a:cubicBezTo>
                  <a:cubicBezTo>
                    <a:pt x="15587" y="5842"/>
                    <a:pt x="15501" y="5829"/>
                    <a:pt x="15440" y="5805"/>
                  </a:cubicBezTo>
                  <a:cubicBezTo>
                    <a:pt x="15231" y="5720"/>
                    <a:pt x="15022" y="5634"/>
                    <a:pt x="14797" y="5634"/>
                  </a:cubicBezTo>
                  <a:cubicBezTo>
                    <a:pt x="14731" y="5634"/>
                    <a:pt x="14664" y="5641"/>
                    <a:pt x="14595" y="5658"/>
                  </a:cubicBezTo>
                  <a:cubicBezTo>
                    <a:pt x="14730" y="5487"/>
                    <a:pt x="14681" y="5413"/>
                    <a:pt x="14472" y="5364"/>
                  </a:cubicBezTo>
                  <a:cubicBezTo>
                    <a:pt x="14388" y="5339"/>
                    <a:pt x="14300" y="5326"/>
                    <a:pt x="14212" y="5326"/>
                  </a:cubicBezTo>
                  <a:cubicBezTo>
                    <a:pt x="14048" y="5326"/>
                    <a:pt x="13886" y="5370"/>
                    <a:pt x="13750" y="5450"/>
                  </a:cubicBezTo>
                  <a:cubicBezTo>
                    <a:pt x="13698" y="5483"/>
                    <a:pt x="13656" y="5501"/>
                    <a:pt x="13624" y="5501"/>
                  </a:cubicBezTo>
                  <a:cubicBezTo>
                    <a:pt x="13572" y="5501"/>
                    <a:pt x="13547" y="5453"/>
                    <a:pt x="13554" y="5340"/>
                  </a:cubicBezTo>
                  <a:lnTo>
                    <a:pt x="13554" y="5340"/>
                  </a:lnTo>
                  <a:lnTo>
                    <a:pt x="13542" y="5401"/>
                  </a:lnTo>
                  <a:cubicBezTo>
                    <a:pt x="13542" y="5376"/>
                    <a:pt x="13542" y="5364"/>
                    <a:pt x="13554" y="5340"/>
                  </a:cubicBezTo>
                  <a:lnTo>
                    <a:pt x="13554" y="5340"/>
                  </a:lnTo>
                  <a:cubicBezTo>
                    <a:pt x="13554" y="5340"/>
                    <a:pt x="13554" y="5340"/>
                    <a:pt x="13554" y="5340"/>
                  </a:cubicBezTo>
                  <a:cubicBezTo>
                    <a:pt x="13664" y="5278"/>
                    <a:pt x="13787" y="5242"/>
                    <a:pt x="13909" y="5217"/>
                  </a:cubicBezTo>
                  <a:cubicBezTo>
                    <a:pt x="13958" y="5205"/>
                    <a:pt x="14032" y="5217"/>
                    <a:pt x="14032" y="5144"/>
                  </a:cubicBezTo>
                  <a:cubicBezTo>
                    <a:pt x="14032" y="5083"/>
                    <a:pt x="13983" y="5070"/>
                    <a:pt x="13934" y="5034"/>
                  </a:cubicBezTo>
                  <a:cubicBezTo>
                    <a:pt x="13811" y="4963"/>
                    <a:pt x="13676" y="4929"/>
                    <a:pt x="13544" y="4929"/>
                  </a:cubicBezTo>
                  <a:cubicBezTo>
                    <a:pt x="13308" y="4929"/>
                    <a:pt x="13079" y="5038"/>
                    <a:pt x="12930" y="5242"/>
                  </a:cubicBezTo>
                  <a:cubicBezTo>
                    <a:pt x="12893" y="5291"/>
                    <a:pt x="12868" y="5352"/>
                    <a:pt x="12807" y="5364"/>
                  </a:cubicBezTo>
                  <a:cubicBezTo>
                    <a:pt x="12709" y="5132"/>
                    <a:pt x="12832" y="4874"/>
                    <a:pt x="13077" y="4789"/>
                  </a:cubicBezTo>
                  <a:cubicBezTo>
                    <a:pt x="13162" y="4752"/>
                    <a:pt x="13248" y="4740"/>
                    <a:pt x="13346" y="4703"/>
                  </a:cubicBezTo>
                  <a:cubicBezTo>
                    <a:pt x="13432" y="4678"/>
                    <a:pt x="13542" y="4678"/>
                    <a:pt x="13517" y="4556"/>
                  </a:cubicBezTo>
                  <a:cubicBezTo>
                    <a:pt x="13505" y="4501"/>
                    <a:pt x="13465" y="4486"/>
                    <a:pt x="13419" y="4486"/>
                  </a:cubicBezTo>
                  <a:cubicBezTo>
                    <a:pt x="13374" y="4486"/>
                    <a:pt x="13321" y="4501"/>
                    <a:pt x="13285" y="4507"/>
                  </a:cubicBezTo>
                  <a:cubicBezTo>
                    <a:pt x="12991" y="4532"/>
                    <a:pt x="12722" y="4666"/>
                    <a:pt x="12513" y="4874"/>
                  </a:cubicBezTo>
                  <a:cubicBezTo>
                    <a:pt x="12441" y="4974"/>
                    <a:pt x="12329" y="5033"/>
                    <a:pt x="12212" y="5033"/>
                  </a:cubicBezTo>
                  <a:cubicBezTo>
                    <a:pt x="12170" y="5033"/>
                    <a:pt x="12127" y="5025"/>
                    <a:pt x="12085" y="5009"/>
                  </a:cubicBezTo>
                  <a:cubicBezTo>
                    <a:pt x="11965" y="4982"/>
                    <a:pt x="11832" y="4968"/>
                    <a:pt x="11701" y="4968"/>
                  </a:cubicBezTo>
                  <a:cubicBezTo>
                    <a:pt x="11657" y="4968"/>
                    <a:pt x="11613" y="4969"/>
                    <a:pt x="11571" y="4972"/>
                  </a:cubicBezTo>
                  <a:cubicBezTo>
                    <a:pt x="11509" y="4972"/>
                    <a:pt x="11448" y="4960"/>
                    <a:pt x="11473" y="4874"/>
                  </a:cubicBezTo>
                  <a:lnTo>
                    <a:pt x="12024" y="4703"/>
                  </a:lnTo>
                  <a:cubicBezTo>
                    <a:pt x="11611" y="4560"/>
                    <a:pt x="11232" y="4469"/>
                    <a:pt x="10852" y="4469"/>
                  </a:cubicBezTo>
                  <a:cubicBezTo>
                    <a:pt x="10712" y="4469"/>
                    <a:pt x="10573" y="4481"/>
                    <a:pt x="10432" y="4507"/>
                  </a:cubicBezTo>
                  <a:cubicBezTo>
                    <a:pt x="10397" y="4513"/>
                    <a:pt x="10367" y="4517"/>
                    <a:pt x="10343" y="4517"/>
                  </a:cubicBezTo>
                  <a:cubicBezTo>
                    <a:pt x="10267" y="4517"/>
                    <a:pt x="10248" y="4478"/>
                    <a:pt x="10285" y="4348"/>
                  </a:cubicBezTo>
                  <a:cubicBezTo>
                    <a:pt x="10334" y="4176"/>
                    <a:pt x="10334" y="3993"/>
                    <a:pt x="10273" y="3821"/>
                  </a:cubicBezTo>
                  <a:cubicBezTo>
                    <a:pt x="10236" y="3748"/>
                    <a:pt x="10199" y="3662"/>
                    <a:pt x="10114" y="3662"/>
                  </a:cubicBezTo>
                  <a:cubicBezTo>
                    <a:pt x="10003" y="3662"/>
                    <a:pt x="10028" y="3772"/>
                    <a:pt x="10016" y="3846"/>
                  </a:cubicBezTo>
                  <a:cubicBezTo>
                    <a:pt x="10028" y="3981"/>
                    <a:pt x="9979" y="4103"/>
                    <a:pt x="9893" y="4201"/>
                  </a:cubicBezTo>
                  <a:cubicBezTo>
                    <a:pt x="9893" y="4082"/>
                    <a:pt x="9876" y="4005"/>
                    <a:pt x="9808" y="4005"/>
                  </a:cubicBezTo>
                  <a:cubicBezTo>
                    <a:pt x="9778" y="4005"/>
                    <a:pt x="9738" y="4020"/>
                    <a:pt x="9685" y="4054"/>
                  </a:cubicBezTo>
                  <a:cubicBezTo>
                    <a:pt x="9632" y="4080"/>
                    <a:pt x="9582" y="4091"/>
                    <a:pt x="9531" y="4091"/>
                  </a:cubicBezTo>
                  <a:cubicBezTo>
                    <a:pt x="9440" y="4091"/>
                    <a:pt x="9351" y="4057"/>
                    <a:pt x="9256" y="4017"/>
                  </a:cubicBezTo>
                  <a:cubicBezTo>
                    <a:pt x="9146" y="3956"/>
                    <a:pt x="9024" y="3919"/>
                    <a:pt x="8901" y="3883"/>
                  </a:cubicBezTo>
                  <a:cubicBezTo>
                    <a:pt x="8791" y="3870"/>
                    <a:pt x="8742" y="3772"/>
                    <a:pt x="8767" y="3650"/>
                  </a:cubicBezTo>
                  <a:cubicBezTo>
                    <a:pt x="8832" y="3421"/>
                    <a:pt x="8848" y="3345"/>
                    <a:pt x="8747" y="3345"/>
                  </a:cubicBezTo>
                  <a:cubicBezTo>
                    <a:pt x="8696" y="3345"/>
                    <a:pt x="8616" y="3364"/>
                    <a:pt x="8497" y="3393"/>
                  </a:cubicBezTo>
                  <a:cubicBezTo>
                    <a:pt x="8497" y="3283"/>
                    <a:pt x="8657" y="3197"/>
                    <a:pt x="8571" y="3087"/>
                  </a:cubicBezTo>
                  <a:cubicBezTo>
                    <a:pt x="8530" y="3040"/>
                    <a:pt x="8481" y="3024"/>
                    <a:pt x="8428" y="3024"/>
                  </a:cubicBezTo>
                  <a:cubicBezTo>
                    <a:pt x="8371" y="3024"/>
                    <a:pt x="8310" y="3043"/>
                    <a:pt x="8252" y="3062"/>
                  </a:cubicBezTo>
                  <a:cubicBezTo>
                    <a:pt x="8234" y="3066"/>
                    <a:pt x="8217" y="3069"/>
                    <a:pt x="8203" y="3069"/>
                  </a:cubicBezTo>
                  <a:cubicBezTo>
                    <a:pt x="8135" y="3069"/>
                    <a:pt x="8118" y="3021"/>
                    <a:pt x="8118" y="2940"/>
                  </a:cubicBezTo>
                  <a:cubicBezTo>
                    <a:pt x="8130" y="2854"/>
                    <a:pt x="8130" y="2768"/>
                    <a:pt x="8118" y="2683"/>
                  </a:cubicBezTo>
                  <a:cubicBezTo>
                    <a:pt x="8118" y="2588"/>
                    <a:pt x="8087" y="2539"/>
                    <a:pt x="8033" y="2539"/>
                  </a:cubicBezTo>
                  <a:cubicBezTo>
                    <a:pt x="8003" y="2539"/>
                    <a:pt x="7966" y="2554"/>
                    <a:pt x="7922" y="2585"/>
                  </a:cubicBezTo>
                  <a:cubicBezTo>
                    <a:pt x="7855" y="2625"/>
                    <a:pt x="7804" y="2646"/>
                    <a:pt x="7767" y="2646"/>
                  </a:cubicBezTo>
                  <a:cubicBezTo>
                    <a:pt x="7702" y="2646"/>
                    <a:pt x="7677" y="2582"/>
                    <a:pt x="7677" y="2450"/>
                  </a:cubicBezTo>
                  <a:cubicBezTo>
                    <a:pt x="7677" y="2332"/>
                    <a:pt x="7746" y="2168"/>
                    <a:pt x="7530" y="2168"/>
                  </a:cubicBezTo>
                  <a:cubicBezTo>
                    <a:pt x="7522" y="2168"/>
                    <a:pt x="7514" y="2168"/>
                    <a:pt x="7506" y="2168"/>
                  </a:cubicBezTo>
                  <a:cubicBezTo>
                    <a:pt x="7444" y="2168"/>
                    <a:pt x="7420" y="2071"/>
                    <a:pt x="7444" y="2009"/>
                  </a:cubicBezTo>
                  <a:cubicBezTo>
                    <a:pt x="7481" y="1862"/>
                    <a:pt x="7432" y="1691"/>
                    <a:pt x="7322" y="1581"/>
                  </a:cubicBezTo>
                  <a:cubicBezTo>
                    <a:pt x="7432" y="1483"/>
                    <a:pt x="7542" y="1385"/>
                    <a:pt x="7640" y="1275"/>
                  </a:cubicBezTo>
                  <a:cubicBezTo>
                    <a:pt x="7702" y="1226"/>
                    <a:pt x="7787" y="1164"/>
                    <a:pt x="7726" y="1067"/>
                  </a:cubicBezTo>
                  <a:cubicBezTo>
                    <a:pt x="7702" y="1027"/>
                    <a:pt x="7671" y="1014"/>
                    <a:pt x="7639" y="1014"/>
                  </a:cubicBezTo>
                  <a:cubicBezTo>
                    <a:pt x="7590" y="1014"/>
                    <a:pt x="7537" y="1044"/>
                    <a:pt x="7493" y="1067"/>
                  </a:cubicBezTo>
                  <a:cubicBezTo>
                    <a:pt x="7420" y="1103"/>
                    <a:pt x="7359" y="1140"/>
                    <a:pt x="7285" y="1164"/>
                  </a:cubicBezTo>
                  <a:lnTo>
                    <a:pt x="7151" y="1275"/>
                  </a:lnTo>
                  <a:cubicBezTo>
                    <a:pt x="7080" y="1321"/>
                    <a:pt x="7021" y="1351"/>
                    <a:pt x="6967" y="1351"/>
                  </a:cubicBezTo>
                  <a:cubicBezTo>
                    <a:pt x="6907" y="1351"/>
                    <a:pt x="6853" y="1315"/>
                    <a:pt x="6795" y="1226"/>
                  </a:cubicBezTo>
                  <a:cubicBezTo>
                    <a:pt x="6661" y="1018"/>
                    <a:pt x="6465" y="858"/>
                    <a:pt x="6244" y="773"/>
                  </a:cubicBezTo>
                  <a:cubicBezTo>
                    <a:pt x="6244" y="699"/>
                    <a:pt x="6159" y="699"/>
                    <a:pt x="6098" y="675"/>
                  </a:cubicBezTo>
                  <a:cubicBezTo>
                    <a:pt x="5971" y="635"/>
                    <a:pt x="5849" y="590"/>
                    <a:pt x="5726" y="590"/>
                  </a:cubicBezTo>
                  <a:cubicBezTo>
                    <a:pt x="5659" y="590"/>
                    <a:pt x="5591" y="603"/>
                    <a:pt x="5522" y="638"/>
                  </a:cubicBezTo>
                  <a:cubicBezTo>
                    <a:pt x="5503" y="646"/>
                    <a:pt x="5487" y="649"/>
                    <a:pt x="5471" y="649"/>
                  </a:cubicBezTo>
                  <a:cubicBezTo>
                    <a:pt x="5415" y="649"/>
                    <a:pt x="5374" y="606"/>
                    <a:pt x="5326" y="577"/>
                  </a:cubicBezTo>
                  <a:cubicBezTo>
                    <a:pt x="5191" y="491"/>
                    <a:pt x="5045" y="430"/>
                    <a:pt x="4885" y="381"/>
                  </a:cubicBezTo>
                  <a:cubicBezTo>
                    <a:pt x="4322" y="185"/>
                    <a:pt x="3685" y="381"/>
                    <a:pt x="3122" y="75"/>
                  </a:cubicBezTo>
                  <a:cubicBezTo>
                    <a:pt x="3024" y="24"/>
                    <a:pt x="2921" y="1"/>
                    <a:pt x="281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63151DA8-C792-CF2C-7FAB-3769CC307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1760"/>
            <a:ext cx="9144000" cy="2491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E53E87-882F-E3CB-E175-5CC724B5246C}"/>
              </a:ext>
            </a:extLst>
          </p:cNvPr>
          <p:cNvSpPr txBox="1"/>
          <p:nvPr/>
        </p:nvSpPr>
        <p:spPr>
          <a:xfrm>
            <a:off x="2119023" y="82421"/>
            <a:ext cx="5259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2. SO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SÁNH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TU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BỔ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GIỐNG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PRÔ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-MÊ-TÊ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LOÀI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NGƯỜI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aira SemiCondensed S" panose="00000706000000000000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2E8F1-6495-F01C-F4A4-BC9BEF237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60151"/>
              </p:ext>
            </p:extLst>
          </p:nvPr>
        </p:nvGraphicFramePr>
        <p:xfrm>
          <a:off x="859338" y="809820"/>
          <a:ext cx="7690799" cy="3837106"/>
        </p:xfrm>
        <a:graphic>
          <a:graphicData uri="http://schemas.openxmlformats.org/drawingml/2006/table">
            <a:tbl>
              <a:tblPr firstRow="1" firstCol="1" bandRow="1"/>
              <a:tblGrid>
                <a:gridCol w="1326441">
                  <a:extLst>
                    <a:ext uri="{9D8B030D-6E8A-4147-A177-3AD203B41FA5}">
                      <a16:colId xmlns:a16="http://schemas.microsoft.com/office/drawing/2014/main" val="3048764198"/>
                    </a:ext>
                  </a:extLst>
                </a:gridCol>
                <a:gridCol w="3143367">
                  <a:extLst>
                    <a:ext uri="{9D8B030D-6E8A-4147-A177-3AD203B41FA5}">
                      <a16:colId xmlns:a16="http://schemas.microsoft.com/office/drawing/2014/main" val="3701330450"/>
                    </a:ext>
                  </a:extLst>
                </a:gridCol>
                <a:gridCol w="3220991">
                  <a:extLst>
                    <a:ext uri="{9D8B030D-6E8A-4147-A177-3AD203B41FA5}">
                      <a16:colId xmlns:a16="http://schemas.microsoft.com/office/drawing/2014/main" val="2819817026"/>
                    </a:ext>
                  </a:extLst>
                </a:gridCol>
              </a:tblGrid>
              <a:tr h="3837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Hy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nặn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“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Nam.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nặn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25472"/>
                  </a:ext>
                </a:extLst>
              </a:tr>
            </a:tbl>
          </a:graphicData>
        </a:graphic>
      </p:graphicFrame>
      <p:grpSp>
        <p:nvGrpSpPr>
          <p:cNvPr id="19" name="Google Shape;5769;p41">
            <a:extLst>
              <a:ext uri="{FF2B5EF4-FFF2-40B4-BE49-F238E27FC236}">
                <a16:creationId xmlns:a16="http://schemas.microsoft.com/office/drawing/2014/main" id="{0A864692-6313-1DC8-6FE9-FDFAEBB6A090}"/>
              </a:ext>
            </a:extLst>
          </p:cNvPr>
          <p:cNvGrpSpPr/>
          <p:nvPr/>
        </p:nvGrpSpPr>
        <p:grpSpPr>
          <a:xfrm>
            <a:off x="6830170" y="4091185"/>
            <a:ext cx="2170706" cy="1544885"/>
            <a:chOff x="1342225" y="875325"/>
            <a:chExt cx="1075025" cy="802075"/>
          </a:xfrm>
        </p:grpSpPr>
        <p:sp>
          <p:nvSpPr>
            <p:cNvPr id="20" name="Google Shape;5770;p41">
              <a:extLst>
                <a:ext uri="{FF2B5EF4-FFF2-40B4-BE49-F238E27FC236}">
                  <a16:creationId xmlns:a16="http://schemas.microsoft.com/office/drawing/2014/main" id="{5F4076F9-CB59-D91C-49D9-13771AF586D8}"/>
                </a:ext>
              </a:extLst>
            </p:cNvPr>
            <p:cNvSpPr/>
            <p:nvPr/>
          </p:nvSpPr>
          <p:spPr>
            <a:xfrm>
              <a:off x="1342225" y="875325"/>
              <a:ext cx="1075025" cy="802075"/>
            </a:xfrm>
            <a:custGeom>
              <a:avLst/>
              <a:gdLst/>
              <a:ahLst/>
              <a:cxnLst/>
              <a:rect l="l" t="t" r="r" b="b"/>
              <a:pathLst>
                <a:path w="43001" h="32083" extrusionOk="0">
                  <a:moveTo>
                    <a:pt x="11473" y="4874"/>
                  </a:moveTo>
                  <a:cubicBezTo>
                    <a:pt x="11460" y="4887"/>
                    <a:pt x="11436" y="4911"/>
                    <a:pt x="11424" y="4936"/>
                  </a:cubicBezTo>
                  <a:cubicBezTo>
                    <a:pt x="11424" y="4923"/>
                    <a:pt x="11436" y="4899"/>
                    <a:pt x="11473" y="4874"/>
                  </a:cubicBezTo>
                  <a:close/>
                  <a:moveTo>
                    <a:pt x="17460" y="6882"/>
                  </a:moveTo>
                  <a:lnTo>
                    <a:pt x="17460" y="6882"/>
                  </a:lnTo>
                  <a:cubicBezTo>
                    <a:pt x="17448" y="6882"/>
                    <a:pt x="17435" y="6895"/>
                    <a:pt x="17423" y="6895"/>
                  </a:cubicBezTo>
                  <a:lnTo>
                    <a:pt x="17411" y="6895"/>
                  </a:lnTo>
                  <a:cubicBezTo>
                    <a:pt x="17423" y="6895"/>
                    <a:pt x="17448" y="6882"/>
                    <a:pt x="17460" y="6882"/>
                  </a:cubicBezTo>
                  <a:close/>
                  <a:moveTo>
                    <a:pt x="19958" y="8621"/>
                  </a:moveTo>
                  <a:cubicBezTo>
                    <a:pt x="20041" y="8645"/>
                    <a:pt x="20125" y="8692"/>
                    <a:pt x="20197" y="8751"/>
                  </a:cubicBezTo>
                  <a:lnTo>
                    <a:pt x="20197" y="8751"/>
                  </a:lnTo>
                  <a:cubicBezTo>
                    <a:pt x="20186" y="8746"/>
                    <a:pt x="20173" y="8739"/>
                    <a:pt x="20166" y="8731"/>
                  </a:cubicBezTo>
                  <a:cubicBezTo>
                    <a:pt x="20080" y="8695"/>
                    <a:pt x="20007" y="8658"/>
                    <a:pt x="19921" y="8621"/>
                  </a:cubicBezTo>
                  <a:close/>
                  <a:moveTo>
                    <a:pt x="20409" y="8776"/>
                  </a:moveTo>
                  <a:cubicBezTo>
                    <a:pt x="20396" y="8778"/>
                    <a:pt x="20384" y="8780"/>
                    <a:pt x="20374" y="8780"/>
                  </a:cubicBezTo>
                  <a:lnTo>
                    <a:pt x="20409" y="8776"/>
                  </a:lnTo>
                  <a:close/>
                  <a:moveTo>
                    <a:pt x="7352" y="11625"/>
                  </a:moveTo>
                  <a:cubicBezTo>
                    <a:pt x="7381" y="11625"/>
                    <a:pt x="7411" y="11628"/>
                    <a:pt x="7444" y="11633"/>
                  </a:cubicBezTo>
                  <a:cubicBezTo>
                    <a:pt x="7591" y="11682"/>
                    <a:pt x="7750" y="11731"/>
                    <a:pt x="7885" y="11817"/>
                  </a:cubicBezTo>
                  <a:cubicBezTo>
                    <a:pt x="7967" y="11847"/>
                    <a:pt x="8050" y="11881"/>
                    <a:pt x="8129" y="11881"/>
                  </a:cubicBezTo>
                  <a:cubicBezTo>
                    <a:pt x="8180" y="11881"/>
                    <a:pt x="8229" y="11867"/>
                    <a:pt x="8277" y="11829"/>
                  </a:cubicBezTo>
                  <a:cubicBezTo>
                    <a:pt x="8289" y="11841"/>
                    <a:pt x="8301" y="11853"/>
                    <a:pt x="8326" y="11878"/>
                  </a:cubicBezTo>
                  <a:cubicBezTo>
                    <a:pt x="8387" y="11964"/>
                    <a:pt x="8595" y="11939"/>
                    <a:pt x="8497" y="12123"/>
                  </a:cubicBezTo>
                  <a:cubicBezTo>
                    <a:pt x="8424" y="12245"/>
                    <a:pt x="8461" y="12429"/>
                    <a:pt x="8277" y="12453"/>
                  </a:cubicBezTo>
                  <a:cubicBezTo>
                    <a:pt x="8234" y="12462"/>
                    <a:pt x="8193" y="12466"/>
                    <a:pt x="8154" y="12466"/>
                  </a:cubicBezTo>
                  <a:cubicBezTo>
                    <a:pt x="8018" y="12466"/>
                    <a:pt x="7912" y="12410"/>
                    <a:pt x="7836" y="12258"/>
                  </a:cubicBezTo>
                  <a:cubicBezTo>
                    <a:pt x="7726" y="11988"/>
                    <a:pt x="7444" y="11804"/>
                    <a:pt x="7138" y="11804"/>
                  </a:cubicBezTo>
                  <a:cubicBezTo>
                    <a:pt x="7167" y="11669"/>
                    <a:pt x="7243" y="11625"/>
                    <a:pt x="7352" y="11625"/>
                  </a:cubicBezTo>
                  <a:close/>
                  <a:moveTo>
                    <a:pt x="2815" y="1"/>
                  </a:moveTo>
                  <a:cubicBezTo>
                    <a:pt x="2618" y="1"/>
                    <a:pt x="2416" y="82"/>
                    <a:pt x="2241" y="209"/>
                  </a:cubicBezTo>
                  <a:cubicBezTo>
                    <a:pt x="2113" y="299"/>
                    <a:pt x="1976" y="318"/>
                    <a:pt x="1837" y="318"/>
                  </a:cubicBezTo>
                  <a:cubicBezTo>
                    <a:pt x="1729" y="318"/>
                    <a:pt x="1619" y="306"/>
                    <a:pt x="1513" y="306"/>
                  </a:cubicBezTo>
                  <a:cubicBezTo>
                    <a:pt x="1494" y="306"/>
                    <a:pt x="1476" y="307"/>
                    <a:pt x="1457" y="307"/>
                  </a:cubicBezTo>
                  <a:cubicBezTo>
                    <a:pt x="796" y="344"/>
                    <a:pt x="429" y="565"/>
                    <a:pt x="147" y="1189"/>
                  </a:cubicBezTo>
                  <a:cubicBezTo>
                    <a:pt x="25" y="1458"/>
                    <a:pt x="0" y="1777"/>
                    <a:pt x="98" y="2058"/>
                  </a:cubicBezTo>
                  <a:cubicBezTo>
                    <a:pt x="171" y="2242"/>
                    <a:pt x="196" y="2438"/>
                    <a:pt x="159" y="2634"/>
                  </a:cubicBezTo>
                  <a:cubicBezTo>
                    <a:pt x="86" y="2903"/>
                    <a:pt x="110" y="3185"/>
                    <a:pt x="233" y="3442"/>
                  </a:cubicBezTo>
                  <a:cubicBezTo>
                    <a:pt x="257" y="3491"/>
                    <a:pt x="208" y="3540"/>
                    <a:pt x="171" y="3577"/>
                  </a:cubicBezTo>
                  <a:cubicBezTo>
                    <a:pt x="122" y="3662"/>
                    <a:pt x="74" y="3748"/>
                    <a:pt x="159" y="3834"/>
                  </a:cubicBezTo>
                  <a:cubicBezTo>
                    <a:pt x="201" y="3875"/>
                    <a:pt x="258" y="3897"/>
                    <a:pt x="316" y="3897"/>
                  </a:cubicBezTo>
                  <a:cubicBezTo>
                    <a:pt x="360" y="3897"/>
                    <a:pt x="404" y="3885"/>
                    <a:pt x="441" y="3858"/>
                  </a:cubicBezTo>
                  <a:cubicBezTo>
                    <a:pt x="477" y="3840"/>
                    <a:pt x="506" y="3803"/>
                    <a:pt x="538" y="3803"/>
                  </a:cubicBezTo>
                  <a:cubicBezTo>
                    <a:pt x="550" y="3803"/>
                    <a:pt x="562" y="3808"/>
                    <a:pt x="576" y="3821"/>
                  </a:cubicBezTo>
                  <a:cubicBezTo>
                    <a:pt x="624" y="3858"/>
                    <a:pt x="612" y="3932"/>
                    <a:pt x="576" y="3981"/>
                  </a:cubicBezTo>
                  <a:lnTo>
                    <a:pt x="539" y="4079"/>
                  </a:lnTo>
                  <a:cubicBezTo>
                    <a:pt x="490" y="4189"/>
                    <a:pt x="404" y="4323"/>
                    <a:pt x="514" y="4409"/>
                  </a:cubicBezTo>
                  <a:cubicBezTo>
                    <a:pt x="544" y="4430"/>
                    <a:pt x="573" y="4438"/>
                    <a:pt x="602" y="4438"/>
                  </a:cubicBezTo>
                  <a:cubicBezTo>
                    <a:pt x="694" y="4438"/>
                    <a:pt x="783" y="4352"/>
                    <a:pt x="857" y="4287"/>
                  </a:cubicBezTo>
                  <a:lnTo>
                    <a:pt x="906" y="4348"/>
                  </a:lnTo>
                  <a:cubicBezTo>
                    <a:pt x="759" y="4691"/>
                    <a:pt x="955" y="5046"/>
                    <a:pt x="882" y="5401"/>
                  </a:cubicBezTo>
                  <a:cubicBezTo>
                    <a:pt x="862" y="5505"/>
                    <a:pt x="916" y="5516"/>
                    <a:pt x="979" y="5516"/>
                  </a:cubicBezTo>
                  <a:cubicBezTo>
                    <a:pt x="995" y="5516"/>
                    <a:pt x="1011" y="5515"/>
                    <a:pt x="1028" y="5515"/>
                  </a:cubicBezTo>
                  <a:cubicBezTo>
                    <a:pt x="1068" y="5515"/>
                    <a:pt x="1106" y="5519"/>
                    <a:pt x="1126" y="5548"/>
                  </a:cubicBezTo>
                  <a:cubicBezTo>
                    <a:pt x="1016" y="5695"/>
                    <a:pt x="967" y="5866"/>
                    <a:pt x="955" y="6050"/>
                  </a:cubicBezTo>
                  <a:cubicBezTo>
                    <a:pt x="943" y="6136"/>
                    <a:pt x="980" y="6209"/>
                    <a:pt x="1053" y="6246"/>
                  </a:cubicBezTo>
                  <a:cubicBezTo>
                    <a:pt x="1066" y="6249"/>
                    <a:pt x="1078" y="6251"/>
                    <a:pt x="1089" y="6251"/>
                  </a:cubicBezTo>
                  <a:cubicBezTo>
                    <a:pt x="1161" y="6251"/>
                    <a:pt x="1193" y="6187"/>
                    <a:pt x="1224" y="6123"/>
                  </a:cubicBezTo>
                  <a:cubicBezTo>
                    <a:pt x="1237" y="6074"/>
                    <a:pt x="1261" y="6038"/>
                    <a:pt x="1273" y="6001"/>
                  </a:cubicBezTo>
                  <a:cubicBezTo>
                    <a:pt x="1284" y="5969"/>
                    <a:pt x="1304" y="5899"/>
                    <a:pt x="1359" y="5899"/>
                  </a:cubicBezTo>
                  <a:cubicBezTo>
                    <a:pt x="1366" y="5899"/>
                    <a:pt x="1375" y="5900"/>
                    <a:pt x="1384" y="5903"/>
                  </a:cubicBezTo>
                  <a:cubicBezTo>
                    <a:pt x="1469" y="5927"/>
                    <a:pt x="1433" y="5989"/>
                    <a:pt x="1420" y="6025"/>
                  </a:cubicBezTo>
                  <a:cubicBezTo>
                    <a:pt x="1408" y="6185"/>
                    <a:pt x="1384" y="6331"/>
                    <a:pt x="1371" y="6491"/>
                  </a:cubicBezTo>
                  <a:cubicBezTo>
                    <a:pt x="1347" y="7066"/>
                    <a:pt x="1212" y="7678"/>
                    <a:pt x="1616" y="8205"/>
                  </a:cubicBezTo>
                  <a:cubicBezTo>
                    <a:pt x="1971" y="8646"/>
                    <a:pt x="1800" y="9123"/>
                    <a:pt x="1665" y="9576"/>
                  </a:cubicBezTo>
                  <a:cubicBezTo>
                    <a:pt x="1592" y="9845"/>
                    <a:pt x="1531" y="10115"/>
                    <a:pt x="1469" y="10384"/>
                  </a:cubicBezTo>
                  <a:cubicBezTo>
                    <a:pt x="1408" y="10568"/>
                    <a:pt x="1494" y="10764"/>
                    <a:pt x="1665" y="10837"/>
                  </a:cubicBezTo>
                  <a:cubicBezTo>
                    <a:pt x="1947" y="10947"/>
                    <a:pt x="2192" y="11143"/>
                    <a:pt x="2486" y="11205"/>
                  </a:cubicBezTo>
                  <a:cubicBezTo>
                    <a:pt x="2804" y="11388"/>
                    <a:pt x="3183" y="11462"/>
                    <a:pt x="3490" y="11707"/>
                  </a:cubicBezTo>
                  <a:cubicBezTo>
                    <a:pt x="3673" y="11853"/>
                    <a:pt x="3943" y="11829"/>
                    <a:pt x="4175" y="11902"/>
                  </a:cubicBezTo>
                  <a:cubicBezTo>
                    <a:pt x="4494" y="12000"/>
                    <a:pt x="4812" y="12086"/>
                    <a:pt x="5143" y="12184"/>
                  </a:cubicBezTo>
                  <a:cubicBezTo>
                    <a:pt x="5191" y="12196"/>
                    <a:pt x="5240" y="12221"/>
                    <a:pt x="5240" y="12282"/>
                  </a:cubicBezTo>
                  <a:cubicBezTo>
                    <a:pt x="5204" y="12306"/>
                    <a:pt x="5167" y="12343"/>
                    <a:pt x="5118" y="12368"/>
                  </a:cubicBezTo>
                  <a:cubicBezTo>
                    <a:pt x="5081" y="12404"/>
                    <a:pt x="5008" y="12478"/>
                    <a:pt x="5045" y="12551"/>
                  </a:cubicBezTo>
                  <a:cubicBezTo>
                    <a:pt x="5063" y="12588"/>
                    <a:pt x="5094" y="12600"/>
                    <a:pt x="5127" y="12600"/>
                  </a:cubicBezTo>
                  <a:cubicBezTo>
                    <a:pt x="5161" y="12600"/>
                    <a:pt x="5198" y="12588"/>
                    <a:pt x="5228" y="12576"/>
                  </a:cubicBezTo>
                  <a:cubicBezTo>
                    <a:pt x="5269" y="12556"/>
                    <a:pt x="5313" y="12547"/>
                    <a:pt x="5357" y="12547"/>
                  </a:cubicBezTo>
                  <a:cubicBezTo>
                    <a:pt x="5392" y="12547"/>
                    <a:pt x="5428" y="12553"/>
                    <a:pt x="5461" y="12564"/>
                  </a:cubicBezTo>
                  <a:cubicBezTo>
                    <a:pt x="5387" y="12698"/>
                    <a:pt x="5240" y="12711"/>
                    <a:pt x="5118" y="12772"/>
                  </a:cubicBezTo>
                  <a:cubicBezTo>
                    <a:pt x="4971" y="12821"/>
                    <a:pt x="4836" y="12943"/>
                    <a:pt x="4775" y="13090"/>
                  </a:cubicBezTo>
                  <a:cubicBezTo>
                    <a:pt x="4751" y="13151"/>
                    <a:pt x="4726" y="13213"/>
                    <a:pt x="4775" y="13262"/>
                  </a:cubicBezTo>
                  <a:cubicBezTo>
                    <a:pt x="4786" y="13276"/>
                    <a:pt x="4800" y="13282"/>
                    <a:pt x="4814" y="13282"/>
                  </a:cubicBezTo>
                  <a:cubicBezTo>
                    <a:pt x="4848" y="13282"/>
                    <a:pt x="4888" y="13250"/>
                    <a:pt x="4922" y="13225"/>
                  </a:cubicBezTo>
                  <a:cubicBezTo>
                    <a:pt x="5044" y="13154"/>
                    <a:pt x="5166" y="13137"/>
                    <a:pt x="5288" y="13137"/>
                  </a:cubicBezTo>
                  <a:cubicBezTo>
                    <a:pt x="5398" y="13137"/>
                    <a:pt x="5509" y="13151"/>
                    <a:pt x="5620" y="13151"/>
                  </a:cubicBezTo>
                  <a:cubicBezTo>
                    <a:pt x="6122" y="13151"/>
                    <a:pt x="6440" y="13543"/>
                    <a:pt x="6881" y="13641"/>
                  </a:cubicBezTo>
                  <a:cubicBezTo>
                    <a:pt x="7089" y="13690"/>
                    <a:pt x="7285" y="13715"/>
                    <a:pt x="7518" y="13764"/>
                  </a:cubicBezTo>
                  <a:cubicBezTo>
                    <a:pt x="7138" y="14033"/>
                    <a:pt x="6869" y="14425"/>
                    <a:pt x="6746" y="14865"/>
                  </a:cubicBezTo>
                  <a:cubicBezTo>
                    <a:pt x="6661" y="15147"/>
                    <a:pt x="6832" y="15392"/>
                    <a:pt x="6820" y="15674"/>
                  </a:cubicBezTo>
                  <a:cubicBezTo>
                    <a:pt x="6820" y="15719"/>
                    <a:pt x="6839" y="15736"/>
                    <a:pt x="6867" y="15736"/>
                  </a:cubicBezTo>
                  <a:cubicBezTo>
                    <a:pt x="6928" y="15736"/>
                    <a:pt x="7035" y="15651"/>
                    <a:pt x="7077" y="15600"/>
                  </a:cubicBezTo>
                  <a:cubicBezTo>
                    <a:pt x="7285" y="15343"/>
                    <a:pt x="7457" y="15061"/>
                    <a:pt x="7604" y="14780"/>
                  </a:cubicBezTo>
                  <a:cubicBezTo>
                    <a:pt x="7750" y="14388"/>
                    <a:pt x="8057" y="14229"/>
                    <a:pt x="8436" y="14192"/>
                  </a:cubicBezTo>
                  <a:lnTo>
                    <a:pt x="8436" y="14192"/>
                  </a:lnTo>
                  <a:cubicBezTo>
                    <a:pt x="8387" y="14731"/>
                    <a:pt x="8130" y="15184"/>
                    <a:pt x="7812" y="15600"/>
                  </a:cubicBezTo>
                  <a:cubicBezTo>
                    <a:pt x="7775" y="15637"/>
                    <a:pt x="7702" y="15674"/>
                    <a:pt x="7763" y="15747"/>
                  </a:cubicBezTo>
                  <a:cubicBezTo>
                    <a:pt x="7784" y="15779"/>
                    <a:pt x="7808" y="15790"/>
                    <a:pt x="7834" y="15790"/>
                  </a:cubicBezTo>
                  <a:cubicBezTo>
                    <a:pt x="7866" y="15790"/>
                    <a:pt x="7900" y="15773"/>
                    <a:pt x="7934" y="15759"/>
                  </a:cubicBezTo>
                  <a:cubicBezTo>
                    <a:pt x="8093" y="15723"/>
                    <a:pt x="8240" y="15625"/>
                    <a:pt x="8338" y="15490"/>
                  </a:cubicBezTo>
                  <a:cubicBezTo>
                    <a:pt x="8595" y="15086"/>
                    <a:pt x="8889" y="14694"/>
                    <a:pt x="9195" y="14327"/>
                  </a:cubicBezTo>
                  <a:cubicBezTo>
                    <a:pt x="9379" y="14119"/>
                    <a:pt x="9685" y="14033"/>
                    <a:pt x="9918" y="13849"/>
                  </a:cubicBezTo>
                  <a:cubicBezTo>
                    <a:pt x="10224" y="13617"/>
                    <a:pt x="10542" y="13396"/>
                    <a:pt x="10701" y="13004"/>
                  </a:cubicBezTo>
                  <a:cubicBezTo>
                    <a:pt x="10729" y="12995"/>
                    <a:pt x="10750" y="12951"/>
                    <a:pt x="10785" y="12951"/>
                  </a:cubicBezTo>
                  <a:cubicBezTo>
                    <a:pt x="10796" y="12951"/>
                    <a:pt x="10809" y="12956"/>
                    <a:pt x="10824" y="12968"/>
                  </a:cubicBezTo>
                  <a:cubicBezTo>
                    <a:pt x="11154" y="13225"/>
                    <a:pt x="11558" y="13249"/>
                    <a:pt x="11938" y="13359"/>
                  </a:cubicBezTo>
                  <a:cubicBezTo>
                    <a:pt x="12281" y="13457"/>
                    <a:pt x="12599" y="13592"/>
                    <a:pt x="12917" y="13764"/>
                  </a:cubicBezTo>
                  <a:cubicBezTo>
                    <a:pt x="13187" y="13898"/>
                    <a:pt x="13481" y="13972"/>
                    <a:pt x="13787" y="13972"/>
                  </a:cubicBezTo>
                  <a:cubicBezTo>
                    <a:pt x="14117" y="13972"/>
                    <a:pt x="14448" y="14008"/>
                    <a:pt x="14779" y="14057"/>
                  </a:cubicBezTo>
                  <a:cubicBezTo>
                    <a:pt x="14965" y="14077"/>
                    <a:pt x="15151" y="14087"/>
                    <a:pt x="15337" y="14087"/>
                  </a:cubicBezTo>
                  <a:cubicBezTo>
                    <a:pt x="15616" y="14087"/>
                    <a:pt x="15895" y="14065"/>
                    <a:pt x="16174" y="14021"/>
                  </a:cubicBezTo>
                  <a:cubicBezTo>
                    <a:pt x="16395" y="13988"/>
                    <a:pt x="16621" y="13972"/>
                    <a:pt x="16848" y="13972"/>
                  </a:cubicBezTo>
                  <a:cubicBezTo>
                    <a:pt x="16962" y="13972"/>
                    <a:pt x="17076" y="13976"/>
                    <a:pt x="17191" y="13984"/>
                  </a:cubicBezTo>
                  <a:cubicBezTo>
                    <a:pt x="17210" y="13986"/>
                    <a:pt x="17230" y="13987"/>
                    <a:pt x="17250" y="13987"/>
                  </a:cubicBezTo>
                  <a:cubicBezTo>
                    <a:pt x="17344" y="13987"/>
                    <a:pt x="17445" y="13965"/>
                    <a:pt x="17546" y="13935"/>
                  </a:cubicBezTo>
                  <a:cubicBezTo>
                    <a:pt x="17913" y="13800"/>
                    <a:pt x="18280" y="13653"/>
                    <a:pt x="18660" y="13506"/>
                  </a:cubicBezTo>
                  <a:cubicBezTo>
                    <a:pt x="18819" y="13433"/>
                    <a:pt x="18966" y="13310"/>
                    <a:pt x="19052" y="13151"/>
                  </a:cubicBezTo>
                  <a:cubicBezTo>
                    <a:pt x="19099" y="13091"/>
                    <a:pt x="19142" y="13052"/>
                    <a:pt x="19190" y="13052"/>
                  </a:cubicBezTo>
                  <a:cubicBezTo>
                    <a:pt x="19229" y="13052"/>
                    <a:pt x="19271" y="13078"/>
                    <a:pt x="19321" y="13139"/>
                  </a:cubicBezTo>
                  <a:cubicBezTo>
                    <a:pt x="19541" y="13396"/>
                    <a:pt x="19835" y="13568"/>
                    <a:pt x="20166" y="13653"/>
                  </a:cubicBezTo>
                  <a:cubicBezTo>
                    <a:pt x="20313" y="13702"/>
                    <a:pt x="20435" y="13825"/>
                    <a:pt x="20460" y="13984"/>
                  </a:cubicBezTo>
                  <a:cubicBezTo>
                    <a:pt x="20594" y="14510"/>
                    <a:pt x="20925" y="14976"/>
                    <a:pt x="21378" y="15282"/>
                  </a:cubicBezTo>
                  <a:cubicBezTo>
                    <a:pt x="21415" y="15318"/>
                    <a:pt x="21464" y="15343"/>
                    <a:pt x="21500" y="15380"/>
                  </a:cubicBezTo>
                  <a:cubicBezTo>
                    <a:pt x="21562" y="15453"/>
                    <a:pt x="21672" y="15527"/>
                    <a:pt x="21647" y="15612"/>
                  </a:cubicBezTo>
                  <a:cubicBezTo>
                    <a:pt x="21631" y="15678"/>
                    <a:pt x="21566" y="15683"/>
                    <a:pt x="21502" y="15683"/>
                  </a:cubicBezTo>
                  <a:cubicBezTo>
                    <a:pt x="21490" y="15683"/>
                    <a:pt x="21477" y="15683"/>
                    <a:pt x="21465" y="15683"/>
                  </a:cubicBezTo>
                  <a:cubicBezTo>
                    <a:pt x="21447" y="15683"/>
                    <a:pt x="21429" y="15683"/>
                    <a:pt x="21415" y="15686"/>
                  </a:cubicBezTo>
                  <a:cubicBezTo>
                    <a:pt x="20949" y="15747"/>
                    <a:pt x="20839" y="16139"/>
                    <a:pt x="20741" y="16482"/>
                  </a:cubicBezTo>
                  <a:cubicBezTo>
                    <a:pt x="20643" y="16849"/>
                    <a:pt x="20680" y="17241"/>
                    <a:pt x="20827" y="17596"/>
                  </a:cubicBezTo>
                  <a:cubicBezTo>
                    <a:pt x="20861" y="17674"/>
                    <a:pt x="20904" y="17783"/>
                    <a:pt x="20995" y="17783"/>
                  </a:cubicBezTo>
                  <a:cubicBezTo>
                    <a:pt x="21004" y="17783"/>
                    <a:pt x="21013" y="17782"/>
                    <a:pt x="21023" y="17780"/>
                  </a:cubicBezTo>
                  <a:cubicBezTo>
                    <a:pt x="21133" y="17767"/>
                    <a:pt x="21072" y="17645"/>
                    <a:pt x="21084" y="17559"/>
                  </a:cubicBezTo>
                  <a:cubicBezTo>
                    <a:pt x="21121" y="17192"/>
                    <a:pt x="21341" y="16824"/>
                    <a:pt x="21794" y="16788"/>
                  </a:cubicBezTo>
                  <a:cubicBezTo>
                    <a:pt x="22076" y="16763"/>
                    <a:pt x="22382" y="16788"/>
                    <a:pt x="22627" y="16543"/>
                  </a:cubicBezTo>
                  <a:cubicBezTo>
                    <a:pt x="22639" y="16665"/>
                    <a:pt x="22688" y="16788"/>
                    <a:pt x="22749" y="16898"/>
                  </a:cubicBezTo>
                  <a:cubicBezTo>
                    <a:pt x="22982" y="17241"/>
                    <a:pt x="22909" y="17645"/>
                    <a:pt x="22921" y="18024"/>
                  </a:cubicBezTo>
                  <a:cubicBezTo>
                    <a:pt x="22945" y="18575"/>
                    <a:pt x="22958" y="19114"/>
                    <a:pt x="23117" y="19641"/>
                  </a:cubicBezTo>
                  <a:cubicBezTo>
                    <a:pt x="23166" y="19812"/>
                    <a:pt x="23190" y="19983"/>
                    <a:pt x="23190" y="20155"/>
                  </a:cubicBezTo>
                  <a:cubicBezTo>
                    <a:pt x="23190" y="20228"/>
                    <a:pt x="23166" y="20339"/>
                    <a:pt x="23276" y="20339"/>
                  </a:cubicBezTo>
                  <a:cubicBezTo>
                    <a:pt x="23281" y="20339"/>
                    <a:pt x="23286" y="20339"/>
                    <a:pt x="23290" y="20339"/>
                  </a:cubicBezTo>
                  <a:cubicBezTo>
                    <a:pt x="23374" y="20339"/>
                    <a:pt x="23375" y="20237"/>
                    <a:pt x="23398" y="20167"/>
                  </a:cubicBezTo>
                  <a:cubicBezTo>
                    <a:pt x="23582" y="19445"/>
                    <a:pt x="23827" y="18747"/>
                    <a:pt x="23741" y="17988"/>
                  </a:cubicBezTo>
                  <a:cubicBezTo>
                    <a:pt x="23741" y="17963"/>
                    <a:pt x="23753" y="17939"/>
                    <a:pt x="23778" y="17865"/>
                  </a:cubicBezTo>
                  <a:cubicBezTo>
                    <a:pt x="23949" y="18465"/>
                    <a:pt x="24353" y="18906"/>
                    <a:pt x="24537" y="19445"/>
                  </a:cubicBezTo>
                  <a:cubicBezTo>
                    <a:pt x="24623" y="19690"/>
                    <a:pt x="24684" y="19934"/>
                    <a:pt x="24745" y="20167"/>
                  </a:cubicBezTo>
                  <a:cubicBezTo>
                    <a:pt x="24782" y="20400"/>
                    <a:pt x="24868" y="20608"/>
                    <a:pt x="25002" y="20779"/>
                  </a:cubicBezTo>
                  <a:cubicBezTo>
                    <a:pt x="25161" y="20963"/>
                    <a:pt x="25112" y="21183"/>
                    <a:pt x="25088" y="21379"/>
                  </a:cubicBezTo>
                  <a:cubicBezTo>
                    <a:pt x="25088" y="21440"/>
                    <a:pt x="25039" y="21538"/>
                    <a:pt x="25137" y="21563"/>
                  </a:cubicBezTo>
                  <a:cubicBezTo>
                    <a:pt x="25150" y="21566"/>
                    <a:pt x="25162" y="21568"/>
                    <a:pt x="25173" y="21568"/>
                  </a:cubicBezTo>
                  <a:cubicBezTo>
                    <a:pt x="25242" y="21568"/>
                    <a:pt x="25264" y="21506"/>
                    <a:pt x="25296" y="21453"/>
                  </a:cubicBezTo>
                  <a:cubicBezTo>
                    <a:pt x="25516" y="21183"/>
                    <a:pt x="25590" y="20816"/>
                    <a:pt x="25492" y="20485"/>
                  </a:cubicBezTo>
                  <a:cubicBezTo>
                    <a:pt x="25382" y="20143"/>
                    <a:pt x="25308" y="19775"/>
                    <a:pt x="25235" y="19432"/>
                  </a:cubicBezTo>
                  <a:cubicBezTo>
                    <a:pt x="25161" y="19102"/>
                    <a:pt x="25002" y="18808"/>
                    <a:pt x="24782" y="18563"/>
                  </a:cubicBezTo>
                  <a:cubicBezTo>
                    <a:pt x="24500" y="18220"/>
                    <a:pt x="24378" y="17792"/>
                    <a:pt x="24231" y="17400"/>
                  </a:cubicBezTo>
                  <a:cubicBezTo>
                    <a:pt x="24194" y="17290"/>
                    <a:pt x="24231" y="17180"/>
                    <a:pt x="24317" y="17118"/>
                  </a:cubicBezTo>
                  <a:cubicBezTo>
                    <a:pt x="24344" y="17099"/>
                    <a:pt x="24366" y="17092"/>
                    <a:pt x="24385" y="17092"/>
                  </a:cubicBezTo>
                  <a:cubicBezTo>
                    <a:pt x="24452" y="17092"/>
                    <a:pt x="24477" y="17185"/>
                    <a:pt x="24525" y="17204"/>
                  </a:cubicBezTo>
                  <a:cubicBezTo>
                    <a:pt x="24953" y="17437"/>
                    <a:pt x="25125" y="17865"/>
                    <a:pt x="25370" y="18245"/>
                  </a:cubicBezTo>
                  <a:cubicBezTo>
                    <a:pt x="25370" y="18330"/>
                    <a:pt x="25357" y="18428"/>
                    <a:pt x="25394" y="18502"/>
                  </a:cubicBezTo>
                  <a:cubicBezTo>
                    <a:pt x="25516" y="18710"/>
                    <a:pt x="25541" y="18881"/>
                    <a:pt x="25321" y="19053"/>
                  </a:cubicBezTo>
                  <a:cubicBezTo>
                    <a:pt x="25235" y="19114"/>
                    <a:pt x="25296" y="19175"/>
                    <a:pt x="25382" y="19188"/>
                  </a:cubicBezTo>
                  <a:cubicBezTo>
                    <a:pt x="25403" y="19192"/>
                    <a:pt x="25424" y="19194"/>
                    <a:pt x="25445" y="19194"/>
                  </a:cubicBezTo>
                  <a:cubicBezTo>
                    <a:pt x="25548" y="19194"/>
                    <a:pt x="25651" y="19144"/>
                    <a:pt x="25712" y="19053"/>
                  </a:cubicBezTo>
                  <a:cubicBezTo>
                    <a:pt x="25884" y="18796"/>
                    <a:pt x="26055" y="18514"/>
                    <a:pt x="25957" y="18171"/>
                  </a:cubicBezTo>
                  <a:cubicBezTo>
                    <a:pt x="25774" y="17535"/>
                    <a:pt x="25394" y="16984"/>
                    <a:pt x="24868" y="16567"/>
                  </a:cubicBezTo>
                  <a:cubicBezTo>
                    <a:pt x="24561" y="16335"/>
                    <a:pt x="24317" y="16016"/>
                    <a:pt x="24170" y="15649"/>
                  </a:cubicBezTo>
                  <a:cubicBezTo>
                    <a:pt x="24157" y="15600"/>
                    <a:pt x="24121" y="15563"/>
                    <a:pt x="24096" y="15514"/>
                  </a:cubicBezTo>
                  <a:cubicBezTo>
                    <a:pt x="23962" y="15367"/>
                    <a:pt x="23851" y="15208"/>
                    <a:pt x="23913" y="14963"/>
                  </a:cubicBezTo>
                  <a:cubicBezTo>
                    <a:pt x="23937" y="14755"/>
                    <a:pt x="23864" y="14559"/>
                    <a:pt x="23717" y="14412"/>
                  </a:cubicBezTo>
                  <a:cubicBezTo>
                    <a:pt x="23930" y="14368"/>
                    <a:pt x="24147" y="14346"/>
                    <a:pt x="24366" y="14346"/>
                  </a:cubicBezTo>
                  <a:cubicBezTo>
                    <a:pt x="24512" y="14346"/>
                    <a:pt x="24659" y="14356"/>
                    <a:pt x="24806" y="14376"/>
                  </a:cubicBezTo>
                  <a:cubicBezTo>
                    <a:pt x="25578" y="14449"/>
                    <a:pt x="26300" y="14694"/>
                    <a:pt x="27035" y="14853"/>
                  </a:cubicBezTo>
                  <a:cubicBezTo>
                    <a:pt x="28210" y="15110"/>
                    <a:pt x="29398" y="15331"/>
                    <a:pt x="30537" y="15698"/>
                  </a:cubicBezTo>
                  <a:cubicBezTo>
                    <a:pt x="30928" y="15833"/>
                    <a:pt x="31296" y="16004"/>
                    <a:pt x="31700" y="16078"/>
                  </a:cubicBezTo>
                  <a:cubicBezTo>
                    <a:pt x="32140" y="16249"/>
                    <a:pt x="32594" y="16445"/>
                    <a:pt x="33022" y="16678"/>
                  </a:cubicBezTo>
                  <a:cubicBezTo>
                    <a:pt x="33071" y="16714"/>
                    <a:pt x="33120" y="16739"/>
                    <a:pt x="33169" y="16763"/>
                  </a:cubicBezTo>
                  <a:cubicBezTo>
                    <a:pt x="34859" y="17400"/>
                    <a:pt x="36205" y="18502"/>
                    <a:pt x="37442" y="19763"/>
                  </a:cubicBezTo>
                  <a:cubicBezTo>
                    <a:pt x="38446" y="20767"/>
                    <a:pt x="39156" y="21979"/>
                    <a:pt x="39915" y="23155"/>
                  </a:cubicBezTo>
                  <a:cubicBezTo>
                    <a:pt x="40772" y="24489"/>
                    <a:pt x="41385" y="25946"/>
                    <a:pt x="41923" y="27428"/>
                  </a:cubicBezTo>
                  <a:cubicBezTo>
                    <a:pt x="42119" y="28003"/>
                    <a:pt x="42070" y="28615"/>
                    <a:pt x="42107" y="29228"/>
                  </a:cubicBezTo>
                  <a:cubicBezTo>
                    <a:pt x="42156" y="30146"/>
                    <a:pt x="41630" y="30758"/>
                    <a:pt x="40981" y="31297"/>
                  </a:cubicBezTo>
                  <a:cubicBezTo>
                    <a:pt x="40821" y="31407"/>
                    <a:pt x="40687" y="31554"/>
                    <a:pt x="40589" y="31713"/>
                  </a:cubicBezTo>
                  <a:cubicBezTo>
                    <a:pt x="40515" y="31799"/>
                    <a:pt x="40503" y="31921"/>
                    <a:pt x="40564" y="32019"/>
                  </a:cubicBezTo>
                  <a:cubicBezTo>
                    <a:pt x="40605" y="32066"/>
                    <a:pt x="40652" y="32082"/>
                    <a:pt x="40700" y="32082"/>
                  </a:cubicBezTo>
                  <a:cubicBezTo>
                    <a:pt x="40753" y="32082"/>
                    <a:pt x="40807" y="32063"/>
                    <a:pt x="40858" y="32044"/>
                  </a:cubicBezTo>
                  <a:cubicBezTo>
                    <a:pt x="41470" y="31823"/>
                    <a:pt x="41997" y="31383"/>
                    <a:pt x="42340" y="30807"/>
                  </a:cubicBezTo>
                  <a:cubicBezTo>
                    <a:pt x="42707" y="30146"/>
                    <a:pt x="43001" y="29485"/>
                    <a:pt x="42989" y="28713"/>
                  </a:cubicBezTo>
                  <a:cubicBezTo>
                    <a:pt x="42976" y="28260"/>
                    <a:pt x="42927" y="27807"/>
                    <a:pt x="42854" y="27367"/>
                  </a:cubicBezTo>
                  <a:cubicBezTo>
                    <a:pt x="42621" y="25873"/>
                    <a:pt x="42083" y="24489"/>
                    <a:pt x="41446" y="23130"/>
                  </a:cubicBezTo>
                  <a:cubicBezTo>
                    <a:pt x="41066" y="22334"/>
                    <a:pt x="40552" y="21624"/>
                    <a:pt x="40185" y="20841"/>
                  </a:cubicBezTo>
                  <a:cubicBezTo>
                    <a:pt x="39499" y="19432"/>
                    <a:pt x="38495" y="18257"/>
                    <a:pt x="37589" y="17008"/>
                  </a:cubicBezTo>
                  <a:cubicBezTo>
                    <a:pt x="37222" y="16482"/>
                    <a:pt x="36830" y="15980"/>
                    <a:pt x="36401" y="15502"/>
                  </a:cubicBezTo>
                  <a:cubicBezTo>
                    <a:pt x="36291" y="15392"/>
                    <a:pt x="36291" y="15233"/>
                    <a:pt x="36205" y="15110"/>
                  </a:cubicBezTo>
                  <a:cubicBezTo>
                    <a:pt x="36059" y="14865"/>
                    <a:pt x="35826" y="14792"/>
                    <a:pt x="35569" y="14731"/>
                  </a:cubicBezTo>
                  <a:lnTo>
                    <a:pt x="35483" y="14608"/>
                  </a:lnTo>
                  <a:cubicBezTo>
                    <a:pt x="35483" y="14410"/>
                    <a:pt x="35388" y="14350"/>
                    <a:pt x="35255" y="14350"/>
                  </a:cubicBezTo>
                  <a:cubicBezTo>
                    <a:pt x="35215" y="14350"/>
                    <a:pt x="35173" y="14355"/>
                    <a:pt x="35128" y="14363"/>
                  </a:cubicBezTo>
                  <a:cubicBezTo>
                    <a:pt x="34859" y="14229"/>
                    <a:pt x="34638" y="14045"/>
                    <a:pt x="34455" y="13812"/>
                  </a:cubicBezTo>
                  <a:cubicBezTo>
                    <a:pt x="34422" y="13769"/>
                    <a:pt x="34360" y="13725"/>
                    <a:pt x="34312" y="13725"/>
                  </a:cubicBezTo>
                  <a:cubicBezTo>
                    <a:pt x="34306" y="13725"/>
                    <a:pt x="34301" y="13725"/>
                    <a:pt x="34295" y="13727"/>
                  </a:cubicBezTo>
                  <a:cubicBezTo>
                    <a:pt x="34261" y="13736"/>
                    <a:pt x="34230" y="13740"/>
                    <a:pt x="34203" y="13740"/>
                  </a:cubicBezTo>
                  <a:cubicBezTo>
                    <a:pt x="34048" y="13740"/>
                    <a:pt x="34005" y="13603"/>
                    <a:pt x="33953" y="13457"/>
                  </a:cubicBezTo>
                  <a:cubicBezTo>
                    <a:pt x="33915" y="13306"/>
                    <a:pt x="33781" y="13213"/>
                    <a:pt x="33637" y="13213"/>
                  </a:cubicBezTo>
                  <a:cubicBezTo>
                    <a:pt x="33596" y="13213"/>
                    <a:pt x="33553" y="13220"/>
                    <a:pt x="33512" y="13237"/>
                  </a:cubicBezTo>
                  <a:cubicBezTo>
                    <a:pt x="33465" y="13253"/>
                    <a:pt x="33416" y="13263"/>
                    <a:pt x="33371" y="13263"/>
                  </a:cubicBezTo>
                  <a:cubicBezTo>
                    <a:pt x="33275" y="13263"/>
                    <a:pt x="33194" y="13215"/>
                    <a:pt x="33169" y="13066"/>
                  </a:cubicBezTo>
                  <a:cubicBezTo>
                    <a:pt x="33022" y="12784"/>
                    <a:pt x="32851" y="12502"/>
                    <a:pt x="32483" y="12478"/>
                  </a:cubicBezTo>
                  <a:cubicBezTo>
                    <a:pt x="32238" y="12466"/>
                    <a:pt x="32116" y="12294"/>
                    <a:pt x="32006" y="12123"/>
                  </a:cubicBezTo>
                  <a:cubicBezTo>
                    <a:pt x="31945" y="12025"/>
                    <a:pt x="31834" y="11951"/>
                    <a:pt x="31712" y="11927"/>
                  </a:cubicBezTo>
                  <a:cubicBezTo>
                    <a:pt x="31504" y="11890"/>
                    <a:pt x="31320" y="11804"/>
                    <a:pt x="31161" y="11670"/>
                  </a:cubicBezTo>
                  <a:cubicBezTo>
                    <a:pt x="30990" y="11523"/>
                    <a:pt x="30732" y="11547"/>
                    <a:pt x="30586" y="11339"/>
                  </a:cubicBezTo>
                  <a:cubicBezTo>
                    <a:pt x="30537" y="11278"/>
                    <a:pt x="30353" y="11302"/>
                    <a:pt x="30230" y="11290"/>
                  </a:cubicBezTo>
                  <a:cubicBezTo>
                    <a:pt x="30267" y="11217"/>
                    <a:pt x="30426" y="11229"/>
                    <a:pt x="30377" y="11107"/>
                  </a:cubicBezTo>
                  <a:cubicBezTo>
                    <a:pt x="30355" y="11062"/>
                    <a:pt x="30329" y="11048"/>
                    <a:pt x="30302" y="11048"/>
                  </a:cubicBezTo>
                  <a:cubicBezTo>
                    <a:pt x="30259" y="11048"/>
                    <a:pt x="30212" y="11083"/>
                    <a:pt x="30169" y="11083"/>
                  </a:cubicBezTo>
                  <a:cubicBezTo>
                    <a:pt x="30165" y="11083"/>
                    <a:pt x="30161" y="11083"/>
                    <a:pt x="30157" y="11082"/>
                  </a:cubicBezTo>
                  <a:cubicBezTo>
                    <a:pt x="30150" y="11081"/>
                    <a:pt x="30143" y="11080"/>
                    <a:pt x="30135" y="11080"/>
                  </a:cubicBezTo>
                  <a:cubicBezTo>
                    <a:pt x="30116" y="11080"/>
                    <a:pt x="30093" y="11083"/>
                    <a:pt x="30070" y="11083"/>
                  </a:cubicBezTo>
                  <a:cubicBezTo>
                    <a:pt x="30015" y="11083"/>
                    <a:pt x="29955" y="11067"/>
                    <a:pt x="29924" y="10960"/>
                  </a:cubicBezTo>
                  <a:cubicBezTo>
                    <a:pt x="29912" y="10911"/>
                    <a:pt x="29863" y="10892"/>
                    <a:pt x="29803" y="10892"/>
                  </a:cubicBezTo>
                  <a:cubicBezTo>
                    <a:pt x="29744" y="10892"/>
                    <a:pt x="29673" y="10911"/>
                    <a:pt x="29618" y="10935"/>
                  </a:cubicBezTo>
                  <a:cubicBezTo>
                    <a:pt x="29484" y="10984"/>
                    <a:pt x="29361" y="11070"/>
                    <a:pt x="29214" y="11143"/>
                  </a:cubicBezTo>
                  <a:cubicBezTo>
                    <a:pt x="29251" y="10996"/>
                    <a:pt x="29337" y="10874"/>
                    <a:pt x="29459" y="10788"/>
                  </a:cubicBezTo>
                  <a:cubicBezTo>
                    <a:pt x="29496" y="10764"/>
                    <a:pt x="29545" y="10715"/>
                    <a:pt x="29508" y="10666"/>
                  </a:cubicBezTo>
                  <a:cubicBezTo>
                    <a:pt x="29494" y="10639"/>
                    <a:pt x="29466" y="10630"/>
                    <a:pt x="29435" y="10630"/>
                  </a:cubicBezTo>
                  <a:cubicBezTo>
                    <a:pt x="29410" y="10630"/>
                    <a:pt x="29383" y="10636"/>
                    <a:pt x="29361" y="10641"/>
                  </a:cubicBezTo>
                  <a:cubicBezTo>
                    <a:pt x="29300" y="10666"/>
                    <a:pt x="29239" y="10690"/>
                    <a:pt x="29177" y="10715"/>
                  </a:cubicBezTo>
                  <a:cubicBezTo>
                    <a:pt x="29148" y="10725"/>
                    <a:pt x="29118" y="10743"/>
                    <a:pt x="29095" y="10743"/>
                  </a:cubicBezTo>
                  <a:cubicBezTo>
                    <a:pt x="29089" y="10743"/>
                    <a:pt x="29084" y="10742"/>
                    <a:pt x="29079" y="10739"/>
                  </a:cubicBezTo>
                  <a:cubicBezTo>
                    <a:pt x="28938" y="10677"/>
                    <a:pt x="28862" y="10644"/>
                    <a:pt x="28797" y="10644"/>
                  </a:cubicBezTo>
                  <a:cubicBezTo>
                    <a:pt x="28721" y="10644"/>
                    <a:pt x="28660" y="10689"/>
                    <a:pt x="28529" y="10788"/>
                  </a:cubicBezTo>
                  <a:lnTo>
                    <a:pt x="28455" y="10837"/>
                  </a:lnTo>
                  <a:cubicBezTo>
                    <a:pt x="28431" y="10678"/>
                    <a:pt x="28541" y="10605"/>
                    <a:pt x="28651" y="10531"/>
                  </a:cubicBezTo>
                  <a:cubicBezTo>
                    <a:pt x="28700" y="10494"/>
                    <a:pt x="28749" y="10458"/>
                    <a:pt x="28712" y="10384"/>
                  </a:cubicBezTo>
                  <a:cubicBezTo>
                    <a:pt x="28696" y="10352"/>
                    <a:pt x="28675" y="10341"/>
                    <a:pt x="28651" y="10341"/>
                  </a:cubicBezTo>
                  <a:cubicBezTo>
                    <a:pt x="28621" y="10341"/>
                    <a:pt x="28587" y="10358"/>
                    <a:pt x="28553" y="10372"/>
                  </a:cubicBezTo>
                  <a:cubicBezTo>
                    <a:pt x="28369" y="10421"/>
                    <a:pt x="28198" y="10519"/>
                    <a:pt x="28051" y="10654"/>
                  </a:cubicBezTo>
                  <a:cubicBezTo>
                    <a:pt x="27978" y="10507"/>
                    <a:pt x="28100" y="10445"/>
                    <a:pt x="28173" y="10347"/>
                  </a:cubicBezTo>
                  <a:cubicBezTo>
                    <a:pt x="28210" y="10311"/>
                    <a:pt x="28235" y="10262"/>
                    <a:pt x="28198" y="10213"/>
                  </a:cubicBezTo>
                  <a:cubicBezTo>
                    <a:pt x="28181" y="10184"/>
                    <a:pt x="28161" y="10174"/>
                    <a:pt x="28140" y="10174"/>
                  </a:cubicBezTo>
                  <a:cubicBezTo>
                    <a:pt x="28116" y="10174"/>
                    <a:pt x="28089" y="10187"/>
                    <a:pt x="28063" y="10201"/>
                  </a:cubicBezTo>
                  <a:cubicBezTo>
                    <a:pt x="28002" y="10225"/>
                    <a:pt x="27953" y="10249"/>
                    <a:pt x="27892" y="10274"/>
                  </a:cubicBezTo>
                  <a:cubicBezTo>
                    <a:pt x="27858" y="10291"/>
                    <a:pt x="27830" y="10325"/>
                    <a:pt x="27796" y="10325"/>
                  </a:cubicBezTo>
                  <a:cubicBezTo>
                    <a:pt x="27781" y="10325"/>
                    <a:pt x="27764" y="10318"/>
                    <a:pt x="27745" y="10298"/>
                  </a:cubicBezTo>
                  <a:cubicBezTo>
                    <a:pt x="27684" y="10225"/>
                    <a:pt x="27720" y="10201"/>
                    <a:pt x="27757" y="10139"/>
                  </a:cubicBezTo>
                  <a:cubicBezTo>
                    <a:pt x="27818" y="10041"/>
                    <a:pt x="27733" y="10029"/>
                    <a:pt x="27671" y="10017"/>
                  </a:cubicBezTo>
                  <a:cubicBezTo>
                    <a:pt x="27649" y="10012"/>
                    <a:pt x="27628" y="10009"/>
                    <a:pt x="27607" y="10009"/>
                  </a:cubicBezTo>
                  <a:cubicBezTo>
                    <a:pt x="27478" y="10009"/>
                    <a:pt x="27371" y="10095"/>
                    <a:pt x="27255" y="10127"/>
                  </a:cubicBezTo>
                  <a:cubicBezTo>
                    <a:pt x="27206" y="10029"/>
                    <a:pt x="27439" y="9968"/>
                    <a:pt x="27292" y="9870"/>
                  </a:cubicBezTo>
                  <a:cubicBezTo>
                    <a:pt x="27270" y="9856"/>
                    <a:pt x="27248" y="9851"/>
                    <a:pt x="27227" y="9851"/>
                  </a:cubicBezTo>
                  <a:cubicBezTo>
                    <a:pt x="27151" y="9851"/>
                    <a:pt x="27080" y="9920"/>
                    <a:pt x="27023" y="9968"/>
                  </a:cubicBezTo>
                  <a:cubicBezTo>
                    <a:pt x="26900" y="10066"/>
                    <a:pt x="26802" y="10188"/>
                    <a:pt x="26667" y="10323"/>
                  </a:cubicBezTo>
                  <a:cubicBezTo>
                    <a:pt x="26631" y="10188"/>
                    <a:pt x="26692" y="10041"/>
                    <a:pt x="26802" y="9943"/>
                  </a:cubicBezTo>
                  <a:cubicBezTo>
                    <a:pt x="26839" y="9907"/>
                    <a:pt x="26876" y="9870"/>
                    <a:pt x="26827" y="9809"/>
                  </a:cubicBezTo>
                  <a:cubicBezTo>
                    <a:pt x="26810" y="9787"/>
                    <a:pt x="26791" y="9779"/>
                    <a:pt x="26770" y="9779"/>
                  </a:cubicBezTo>
                  <a:cubicBezTo>
                    <a:pt x="26745" y="9779"/>
                    <a:pt x="26719" y="9790"/>
                    <a:pt x="26692" y="9796"/>
                  </a:cubicBezTo>
                  <a:cubicBezTo>
                    <a:pt x="26545" y="9870"/>
                    <a:pt x="26423" y="9968"/>
                    <a:pt x="26337" y="10103"/>
                  </a:cubicBezTo>
                  <a:lnTo>
                    <a:pt x="26288" y="10041"/>
                  </a:lnTo>
                  <a:cubicBezTo>
                    <a:pt x="26300" y="9956"/>
                    <a:pt x="26386" y="9907"/>
                    <a:pt x="26435" y="9845"/>
                  </a:cubicBezTo>
                  <a:cubicBezTo>
                    <a:pt x="26472" y="9809"/>
                    <a:pt x="26520" y="9760"/>
                    <a:pt x="26484" y="9711"/>
                  </a:cubicBezTo>
                  <a:cubicBezTo>
                    <a:pt x="26459" y="9692"/>
                    <a:pt x="26432" y="9683"/>
                    <a:pt x="26406" y="9683"/>
                  </a:cubicBezTo>
                  <a:cubicBezTo>
                    <a:pt x="26380" y="9683"/>
                    <a:pt x="26355" y="9692"/>
                    <a:pt x="26337" y="9711"/>
                  </a:cubicBezTo>
                  <a:cubicBezTo>
                    <a:pt x="26263" y="9760"/>
                    <a:pt x="26190" y="9809"/>
                    <a:pt x="26104" y="9870"/>
                  </a:cubicBezTo>
                  <a:cubicBezTo>
                    <a:pt x="26128" y="9726"/>
                    <a:pt x="26084" y="9687"/>
                    <a:pt x="26017" y="9687"/>
                  </a:cubicBezTo>
                  <a:cubicBezTo>
                    <a:pt x="25981" y="9687"/>
                    <a:pt x="25939" y="9698"/>
                    <a:pt x="25896" y="9711"/>
                  </a:cubicBezTo>
                  <a:cubicBezTo>
                    <a:pt x="25896" y="9570"/>
                    <a:pt x="25835" y="9534"/>
                    <a:pt x="25760" y="9534"/>
                  </a:cubicBezTo>
                  <a:cubicBezTo>
                    <a:pt x="25705" y="9534"/>
                    <a:pt x="25642" y="9553"/>
                    <a:pt x="25590" y="9564"/>
                  </a:cubicBezTo>
                  <a:cubicBezTo>
                    <a:pt x="25370" y="9625"/>
                    <a:pt x="25161" y="9747"/>
                    <a:pt x="25014" y="9931"/>
                  </a:cubicBezTo>
                  <a:cubicBezTo>
                    <a:pt x="24990" y="9686"/>
                    <a:pt x="25125" y="9539"/>
                    <a:pt x="25247" y="9392"/>
                  </a:cubicBezTo>
                  <a:cubicBezTo>
                    <a:pt x="25284" y="9331"/>
                    <a:pt x="25394" y="9282"/>
                    <a:pt x="25345" y="9197"/>
                  </a:cubicBezTo>
                  <a:cubicBezTo>
                    <a:pt x="25326" y="9173"/>
                    <a:pt x="25303" y="9165"/>
                    <a:pt x="25278" y="9165"/>
                  </a:cubicBezTo>
                  <a:cubicBezTo>
                    <a:pt x="25224" y="9165"/>
                    <a:pt x="25163" y="9204"/>
                    <a:pt x="25112" y="9221"/>
                  </a:cubicBezTo>
                  <a:cubicBezTo>
                    <a:pt x="25063" y="9245"/>
                    <a:pt x="25027" y="9270"/>
                    <a:pt x="24978" y="9294"/>
                  </a:cubicBezTo>
                  <a:lnTo>
                    <a:pt x="24831" y="9356"/>
                  </a:lnTo>
                  <a:lnTo>
                    <a:pt x="24770" y="9307"/>
                  </a:lnTo>
                  <a:cubicBezTo>
                    <a:pt x="24806" y="9282"/>
                    <a:pt x="24868" y="9258"/>
                    <a:pt x="24843" y="9209"/>
                  </a:cubicBezTo>
                  <a:cubicBezTo>
                    <a:pt x="24824" y="9161"/>
                    <a:pt x="24774" y="9128"/>
                    <a:pt x="24718" y="9128"/>
                  </a:cubicBezTo>
                  <a:cubicBezTo>
                    <a:pt x="24703" y="9128"/>
                    <a:pt x="24687" y="9130"/>
                    <a:pt x="24672" y="9135"/>
                  </a:cubicBezTo>
                  <a:cubicBezTo>
                    <a:pt x="24625" y="9159"/>
                    <a:pt x="24580" y="9168"/>
                    <a:pt x="24536" y="9168"/>
                  </a:cubicBezTo>
                  <a:cubicBezTo>
                    <a:pt x="24382" y="9168"/>
                    <a:pt x="24239" y="9057"/>
                    <a:pt x="24072" y="9057"/>
                  </a:cubicBezTo>
                  <a:cubicBezTo>
                    <a:pt x="24036" y="9057"/>
                    <a:pt x="24000" y="9062"/>
                    <a:pt x="23962" y="9074"/>
                  </a:cubicBezTo>
                  <a:cubicBezTo>
                    <a:pt x="23957" y="9076"/>
                    <a:pt x="23952" y="9076"/>
                    <a:pt x="23947" y="9076"/>
                  </a:cubicBezTo>
                  <a:cubicBezTo>
                    <a:pt x="23872" y="9076"/>
                    <a:pt x="23727" y="8937"/>
                    <a:pt x="23577" y="8937"/>
                  </a:cubicBezTo>
                  <a:cubicBezTo>
                    <a:pt x="23567" y="8937"/>
                    <a:pt x="23556" y="8938"/>
                    <a:pt x="23545" y="8939"/>
                  </a:cubicBezTo>
                  <a:cubicBezTo>
                    <a:pt x="23251" y="8976"/>
                    <a:pt x="22982" y="9123"/>
                    <a:pt x="22786" y="9343"/>
                  </a:cubicBezTo>
                  <a:cubicBezTo>
                    <a:pt x="22774" y="9160"/>
                    <a:pt x="22860" y="8988"/>
                    <a:pt x="23006" y="8890"/>
                  </a:cubicBezTo>
                  <a:cubicBezTo>
                    <a:pt x="23043" y="8866"/>
                    <a:pt x="23104" y="8841"/>
                    <a:pt x="23080" y="8780"/>
                  </a:cubicBezTo>
                  <a:cubicBezTo>
                    <a:pt x="23071" y="8738"/>
                    <a:pt x="23028" y="8725"/>
                    <a:pt x="22986" y="8725"/>
                  </a:cubicBezTo>
                  <a:cubicBezTo>
                    <a:pt x="22967" y="8725"/>
                    <a:pt x="22948" y="8727"/>
                    <a:pt x="22933" y="8731"/>
                  </a:cubicBezTo>
                  <a:cubicBezTo>
                    <a:pt x="22700" y="8792"/>
                    <a:pt x="22504" y="8939"/>
                    <a:pt x="22382" y="9135"/>
                  </a:cubicBezTo>
                  <a:cubicBezTo>
                    <a:pt x="22333" y="9233"/>
                    <a:pt x="22272" y="9319"/>
                    <a:pt x="22198" y="9405"/>
                  </a:cubicBezTo>
                  <a:cubicBezTo>
                    <a:pt x="22211" y="9148"/>
                    <a:pt x="22333" y="8915"/>
                    <a:pt x="22517" y="8731"/>
                  </a:cubicBezTo>
                  <a:cubicBezTo>
                    <a:pt x="22553" y="8695"/>
                    <a:pt x="22651" y="8646"/>
                    <a:pt x="22615" y="8584"/>
                  </a:cubicBezTo>
                  <a:cubicBezTo>
                    <a:pt x="22595" y="8555"/>
                    <a:pt x="22569" y="8546"/>
                    <a:pt x="22539" y="8546"/>
                  </a:cubicBezTo>
                  <a:cubicBezTo>
                    <a:pt x="22493" y="8546"/>
                    <a:pt x="22439" y="8569"/>
                    <a:pt x="22394" y="8584"/>
                  </a:cubicBezTo>
                  <a:cubicBezTo>
                    <a:pt x="22247" y="8633"/>
                    <a:pt x="22162" y="8756"/>
                    <a:pt x="22039" y="8829"/>
                  </a:cubicBezTo>
                  <a:lnTo>
                    <a:pt x="21990" y="8780"/>
                  </a:lnTo>
                  <a:cubicBezTo>
                    <a:pt x="21990" y="8768"/>
                    <a:pt x="21990" y="8768"/>
                    <a:pt x="21990" y="8756"/>
                  </a:cubicBezTo>
                  <a:cubicBezTo>
                    <a:pt x="22002" y="8646"/>
                    <a:pt x="22223" y="8621"/>
                    <a:pt x="22125" y="8499"/>
                  </a:cubicBezTo>
                  <a:cubicBezTo>
                    <a:pt x="22101" y="8468"/>
                    <a:pt x="22077" y="8457"/>
                    <a:pt x="22054" y="8457"/>
                  </a:cubicBezTo>
                  <a:cubicBezTo>
                    <a:pt x="21983" y="8457"/>
                    <a:pt x="21914" y="8563"/>
                    <a:pt x="21831" y="8572"/>
                  </a:cubicBezTo>
                  <a:cubicBezTo>
                    <a:pt x="21843" y="8548"/>
                    <a:pt x="21843" y="8535"/>
                    <a:pt x="21831" y="8523"/>
                  </a:cubicBezTo>
                  <a:cubicBezTo>
                    <a:pt x="21895" y="8396"/>
                    <a:pt x="21850" y="8370"/>
                    <a:pt x="21778" y="8370"/>
                  </a:cubicBezTo>
                  <a:cubicBezTo>
                    <a:pt x="21753" y="8370"/>
                    <a:pt x="21725" y="8373"/>
                    <a:pt x="21696" y="8376"/>
                  </a:cubicBezTo>
                  <a:cubicBezTo>
                    <a:pt x="21403" y="8413"/>
                    <a:pt x="21121" y="8572"/>
                    <a:pt x="20937" y="8805"/>
                  </a:cubicBezTo>
                  <a:cubicBezTo>
                    <a:pt x="20888" y="8866"/>
                    <a:pt x="20839" y="8927"/>
                    <a:pt x="20778" y="9013"/>
                  </a:cubicBezTo>
                  <a:cubicBezTo>
                    <a:pt x="20729" y="8890"/>
                    <a:pt x="20766" y="8756"/>
                    <a:pt x="20864" y="8658"/>
                  </a:cubicBezTo>
                  <a:cubicBezTo>
                    <a:pt x="21060" y="8511"/>
                    <a:pt x="21011" y="8315"/>
                    <a:pt x="20949" y="8156"/>
                  </a:cubicBezTo>
                  <a:cubicBezTo>
                    <a:pt x="20909" y="8026"/>
                    <a:pt x="20763" y="7977"/>
                    <a:pt x="20624" y="7977"/>
                  </a:cubicBezTo>
                  <a:cubicBezTo>
                    <a:pt x="20593" y="7977"/>
                    <a:pt x="20562" y="7980"/>
                    <a:pt x="20533" y="7984"/>
                  </a:cubicBezTo>
                  <a:cubicBezTo>
                    <a:pt x="20493" y="7990"/>
                    <a:pt x="20452" y="7992"/>
                    <a:pt x="20412" y="7992"/>
                  </a:cubicBezTo>
                  <a:cubicBezTo>
                    <a:pt x="20189" y="7992"/>
                    <a:pt x="19970" y="7922"/>
                    <a:pt x="19745" y="7922"/>
                  </a:cubicBezTo>
                  <a:cubicBezTo>
                    <a:pt x="19730" y="7922"/>
                    <a:pt x="19716" y="7922"/>
                    <a:pt x="19701" y="7923"/>
                  </a:cubicBezTo>
                  <a:cubicBezTo>
                    <a:pt x="19627" y="7923"/>
                    <a:pt x="19554" y="7886"/>
                    <a:pt x="19505" y="7825"/>
                  </a:cubicBezTo>
                  <a:cubicBezTo>
                    <a:pt x="19460" y="7772"/>
                    <a:pt x="19396" y="7748"/>
                    <a:pt x="19334" y="7748"/>
                  </a:cubicBezTo>
                  <a:cubicBezTo>
                    <a:pt x="19295" y="7748"/>
                    <a:pt x="19256" y="7757"/>
                    <a:pt x="19223" y="7776"/>
                  </a:cubicBezTo>
                  <a:cubicBezTo>
                    <a:pt x="19160" y="7825"/>
                    <a:pt x="19101" y="7839"/>
                    <a:pt x="19045" y="7839"/>
                  </a:cubicBezTo>
                  <a:cubicBezTo>
                    <a:pt x="18968" y="7839"/>
                    <a:pt x="18897" y="7812"/>
                    <a:pt x="18829" y="7812"/>
                  </a:cubicBezTo>
                  <a:cubicBezTo>
                    <a:pt x="18822" y="7812"/>
                    <a:pt x="18814" y="7812"/>
                    <a:pt x="18807" y="7813"/>
                  </a:cubicBezTo>
                  <a:cubicBezTo>
                    <a:pt x="18790" y="7814"/>
                    <a:pt x="18775" y="7815"/>
                    <a:pt x="18760" y="7815"/>
                  </a:cubicBezTo>
                  <a:cubicBezTo>
                    <a:pt x="18514" y="7815"/>
                    <a:pt x="18418" y="7635"/>
                    <a:pt x="18268" y="7531"/>
                  </a:cubicBezTo>
                  <a:cubicBezTo>
                    <a:pt x="18048" y="7397"/>
                    <a:pt x="17754" y="7397"/>
                    <a:pt x="17607" y="7140"/>
                  </a:cubicBezTo>
                  <a:cubicBezTo>
                    <a:pt x="17558" y="7042"/>
                    <a:pt x="17656" y="7066"/>
                    <a:pt x="17656" y="7029"/>
                  </a:cubicBezTo>
                  <a:cubicBezTo>
                    <a:pt x="17815" y="7042"/>
                    <a:pt x="17986" y="7054"/>
                    <a:pt x="18146" y="7066"/>
                  </a:cubicBezTo>
                  <a:cubicBezTo>
                    <a:pt x="18182" y="7066"/>
                    <a:pt x="18219" y="7078"/>
                    <a:pt x="18251" y="7078"/>
                  </a:cubicBezTo>
                  <a:cubicBezTo>
                    <a:pt x="18283" y="7078"/>
                    <a:pt x="18311" y="7066"/>
                    <a:pt x="18329" y="7017"/>
                  </a:cubicBezTo>
                  <a:cubicBezTo>
                    <a:pt x="18342" y="6944"/>
                    <a:pt x="18317" y="6870"/>
                    <a:pt x="18256" y="6833"/>
                  </a:cubicBezTo>
                  <a:cubicBezTo>
                    <a:pt x="18085" y="6708"/>
                    <a:pt x="17883" y="6636"/>
                    <a:pt x="17679" y="6636"/>
                  </a:cubicBezTo>
                  <a:cubicBezTo>
                    <a:pt x="17663" y="6636"/>
                    <a:pt x="17647" y="6637"/>
                    <a:pt x="17631" y="6638"/>
                  </a:cubicBezTo>
                  <a:cubicBezTo>
                    <a:pt x="17411" y="6662"/>
                    <a:pt x="17203" y="6711"/>
                    <a:pt x="16995" y="6797"/>
                  </a:cubicBezTo>
                  <a:cubicBezTo>
                    <a:pt x="17093" y="6564"/>
                    <a:pt x="17301" y="6393"/>
                    <a:pt x="17558" y="6344"/>
                  </a:cubicBezTo>
                  <a:cubicBezTo>
                    <a:pt x="17607" y="6331"/>
                    <a:pt x="17693" y="6331"/>
                    <a:pt x="17693" y="6258"/>
                  </a:cubicBezTo>
                  <a:cubicBezTo>
                    <a:pt x="17693" y="6185"/>
                    <a:pt x="17619" y="6160"/>
                    <a:pt x="17546" y="6136"/>
                  </a:cubicBezTo>
                  <a:cubicBezTo>
                    <a:pt x="17493" y="6126"/>
                    <a:pt x="17440" y="6122"/>
                    <a:pt x="17387" y="6122"/>
                  </a:cubicBezTo>
                  <a:cubicBezTo>
                    <a:pt x="17157" y="6122"/>
                    <a:pt x="16929" y="6207"/>
                    <a:pt x="16750" y="6356"/>
                  </a:cubicBezTo>
                  <a:cubicBezTo>
                    <a:pt x="16721" y="6378"/>
                    <a:pt x="16692" y="6430"/>
                    <a:pt x="16652" y="6430"/>
                  </a:cubicBezTo>
                  <a:cubicBezTo>
                    <a:pt x="16625" y="6430"/>
                    <a:pt x="16594" y="6406"/>
                    <a:pt x="16554" y="6331"/>
                  </a:cubicBezTo>
                  <a:cubicBezTo>
                    <a:pt x="16523" y="6279"/>
                    <a:pt x="16473" y="6261"/>
                    <a:pt x="16412" y="6261"/>
                  </a:cubicBezTo>
                  <a:cubicBezTo>
                    <a:pt x="16303" y="6261"/>
                    <a:pt x="16162" y="6320"/>
                    <a:pt x="16052" y="6344"/>
                  </a:cubicBezTo>
                  <a:cubicBezTo>
                    <a:pt x="15966" y="6258"/>
                    <a:pt x="16174" y="6136"/>
                    <a:pt x="16027" y="6062"/>
                  </a:cubicBezTo>
                  <a:cubicBezTo>
                    <a:pt x="15945" y="6035"/>
                    <a:pt x="15862" y="6021"/>
                    <a:pt x="15779" y="6021"/>
                  </a:cubicBezTo>
                  <a:cubicBezTo>
                    <a:pt x="15752" y="6021"/>
                    <a:pt x="15724" y="6022"/>
                    <a:pt x="15697" y="6025"/>
                  </a:cubicBezTo>
                  <a:cubicBezTo>
                    <a:pt x="15667" y="6025"/>
                    <a:pt x="15614" y="6048"/>
                    <a:pt x="15578" y="6048"/>
                  </a:cubicBezTo>
                  <a:cubicBezTo>
                    <a:pt x="15539" y="6048"/>
                    <a:pt x="15518" y="6022"/>
                    <a:pt x="15562" y="5915"/>
                  </a:cubicBezTo>
                  <a:cubicBezTo>
                    <a:pt x="15587" y="5842"/>
                    <a:pt x="15501" y="5829"/>
                    <a:pt x="15440" y="5805"/>
                  </a:cubicBezTo>
                  <a:cubicBezTo>
                    <a:pt x="15231" y="5720"/>
                    <a:pt x="15022" y="5634"/>
                    <a:pt x="14797" y="5634"/>
                  </a:cubicBezTo>
                  <a:cubicBezTo>
                    <a:pt x="14731" y="5634"/>
                    <a:pt x="14664" y="5641"/>
                    <a:pt x="14595" y="5658"/>
                  </a:cubicBezTo>
                  <a:cubicBezTo>
                    <a:pt x="14730" y="5487"/>
                    <a:pt x="14681" y="5413"/>
                    <a:pt x="14472" y="5364"/>
                  </a:cubicBezTo>
                  <a:cubicBezTo>
                    <a:pt x="14388" y="5339"/>
                    <a:pt x="14300" y="5326"/>
                    <a:pt x="14212" y="5326"/>
                  </a:cubicBezTo>
                  <a:cubicBezTo>
                    <a:pt x="14048" y="5326"/>
                    <a:pt x="13886" y="5370"/>
                    <a:pt x="13750" y="5450"/>
                  </a:cubicBezTo>
                  <a:cubicBezTo>
                    <a:pt x="13698" y="5483"/>
                    <a:pt x="13656" y="5501"/>
                    <a:pt x="13624" y="5501"/>
                  </a:cubicBezTo>
                  <a:cubicBezTo>
                    <a:pt x="13572" y="5501"/>
                    <a:pt x="13547" y="5453"/>
                    <a:pt x="13554" y="5340"/>
                  </a:cubicBezTo>
                  <a:lnTo>
                    <a:pt x="13554" y="5340"/>
                  </a:lnTo>
                  <a:lnTo>
                    <a:pt x="13542" y="5401"/>
                  </a:lnTo>
                  <a:cubicBezTo>
                    <a:pt x="13542" y="5376"/>
                    <a:pt x="13542" y="5364"/>
                    <a:pt x="13554" y="5340"/>
                  </a:cubicBezTo>
                  <a:lnTo>
                    <a:pt x="13554" y="5340"/>
                  </a:lnTo>
                  <a:cubicBezTo>
                    <a:pt x="13554" y="5340"/>
                    <a:pt x="13554" y="5340"/>
                    <a:pt x="13554" y="5340"/>
                  </a:cubicBezTo>
                  <a:cubicBezTo>
                    <a:pt x="13664" y="5278"/>
                    <a:pt x="13787" y="5242"/>
                    <a:pt x="13909" y="5217"/>
                  </a:cubicBezTo>
                  <a:cubicBezTo>
                    <a:pt x="13958" y="5205"/>
                    <a:pt x="14032" y="5217"/>
                    <a:pt x="14032" y="5144"/>
                  </a:cubicBezTo>
                  <a:cubicBezTo>
                    <a:pt x="14032" y="5083"/>
                    <a:pt x="13983" y="5070"/>
                    <a:pt x="13934" y="5034"/>
                  </a:cubicBezTo>
                  <a:cubicBezTo>
                    <a:pt x="13811" y="4963"/>
                    <a:pt x="13676" y="4929"/>
                    <a:pt x="13544" y="4929"/>
                  </a:cubicBezTo>
                  <a:cubicBezTo>
                    <a:pt x="13308" y="4929"/>
                    <a:pt x="13079" y="5038"/>
                    <a:pt x="12930" y="5242"/>
                  </a:cubicBezTo>
                  <a:cubicBezTo>
                    <a:pt x="12893" y="5291"/>
                    <a:pt x="12868" y="5352"/>
                    <a:pt x="12807" y="5364"/>
                  </a:cubicBezTo>
                  <a:cubicBezTo>
                    <a:pt x="12709" y="5132"/>
                    <a:pt x="12832" y="4874"/>
                    <a:pt x="13077" y="4789"/>
                  </a:cubicBezTo>
                  <a:cubicBezTo>
                    <a:pt x="13162" y="4752"/>
                    <a:pt x="13248" y="4740"/>
                    <a:pt x="13346" y="4703"/>
                  </a:cubicBezTo>
                  <a:cubicBezTo>
                    <a:pt x="13432" y="4678"/>
                    <a:pt x="13542" y="4678"/>
                    <a:pt x="13517" y="4556"/>
                  </a:cubicBezTo>
                  <a:cubicBezTo>
                    <a:pt x="13505" y="4501"/>
                    <a:pt x="13465" y="4486"/>
                    <a:pt x="13419" y="4486"/>
                  </a:cubicBezTo>
                  <a:cubicBezTo>
                    <a:pt x="13374" y="4486"/>
                    <a:pt x="13321" y="4501"/>
                    <a:pt x="13285" y="4507"/>
                  </a:cubicBezTo>
                  <a:cubicBezTo>
                    <a:pt x="12991" y="4532"/>
                    <a:pt x="12722" y="4666"/>
                    <a:pt x="12513" y="4874"/>
                  </a:cubicBezTo>
                  <a:cubicBezTo>
                    <a:pt x="12441" y="4974"/>
                    <a:pt x="12329" y="5033"/>
                    <a:pt x="12212" y="5033"/>
                  </a:cubicBezTo>
                  <a:cubicBezTo>
                    <a:pt x="12170" y="5033"/>
                    <a:pt x="12127" y="5025"/>
                    <a:pt x="12085" y="5009"/>
                  </a:cubicBezTo>
                  <a:cubicBezTo>
                    <a:pt x="11965" y="4982"/>
                    <a:pt x="11832" y="4968"/>
                    <a:pt x="11701" y="4968"/>
                  </a:cubicBezTo>
                  <a:cubicBezTo>
                    <a:pt x="11657" y="4968"/>
                    <a:pt x="11613" y="4969"/>
                    <a:pt x="11571" y="4972"/>
                  </a:cubicBezTo>
                  <a:cubicBezTo>
                    <a:pt x="11509" y="4972"/>
                    <a:pt x="11448" y="4960"/>
                    <a:pt x="11473" y="4874"/>
                  </a:cubicBezTo>
                  <a:lnTo>
                    <a:pt x="12024" y="4703"/>
                  </a:lnTo>
                  <a:cubicBezTo>
                    <a:pt x="11611" y="4560"/>
                    <a:pt x="11232" y="4469"/>
                    <a:pt x="10852" y="4469"/>
                  </a:cubicBezTo>
                  <a:cubicBezTo>
                    <a:pt x="10712" y="4469"/>
                    <a:pt x="10573" y="4481"/>
                    <a:pt x="10432" y="4507"/>
                  </a:cubicBezTo>
                  <a:cubicBezTo>
                    <a:pt x="10397" y="4513"/>
                    <a:pt x="10367" y="4517"/>
                    <a:pt x="10343" y="4517"/>
                  </a:cubicBezTo>
                  <a:cubicBezTo>
                    <a:pt x="10267" y="4517"/>
                    <a:pt x="10248" y="4478"/>
                    <a:pt x="10285" y="4348"/>
                  </a:cubicBezTo>
                  <a:cubicBezTo>
                    <a:pt x="10334" y="4176"/>
                    <a:pt x="10334" y="3993"/>
                    <a:pt x="10273" y="3821"/>
                  </a:cubicBezTo>
                  <a:cubicBezTo>
                    <a:pt x="10236" y="3748"/>
                    <a:pt x="10199" y="3662"/>
                    <a:pt x="10114" y="3662"/>
                  </a:cubicBezTo>
                  <a:cubicBezTo>
                    <a:pt x="10003" y="3662"/>
                    <a:pt x="10028" y="3772"/>
                    <a:pt x="10016" y="3846"/>
                  </a:cubicBezTo>
                  <a:cubicBezTo>
                    <a:pt x="10028" y="3981"/>
                    <a:pt x="9979" y="4103"/>
                    <a:pt x="9893" y="4201"/>
                  </a:cubicBezTo>
                  <a:cubicBezTo>
                    <a:pt x="9893" y="4082"/>
                    <a:pt x="9876" y="4005"/>
                    <a:pt x="9808" y="4005"/>
                  </a:cubicBezTo>
                  <a:cubicBezTo>
                    <a:pt x="9778" y="4005"/>
                    <a:pt x="9738" y="4020"/>
                    <a:pt x="9685" y="4054"/>
                  </a:cubicBezTo>
                  <a:cubicBezTo>
                    <a:pt x="9632" y="4080"/>
                    <a:pt x="9582" y="4091"/>
                    <a:pt x="9531" y="4091"/>
                  </a:cubicBezTo>
                  <a:cubicBezTo>
                    <a:pt x="9440" y="4091"/>
                    <a:pt x="9351" y="4057"/>
                    <a:pt x="9256" y="4017"/>
                  </a:cubicBezTo>
                  <a:cubicBezTo>
                    <a:pt x="9146" y="3956"/>
                    <a:pt x="9024" y="3919"/>
                    <a:pt x="8901" y="3883"/>
                  </a:cubicBezTo>
                  <a:cubicBezTo>
                    <a:pt x="8791" y="3870"/>
                    <a:pt x="8742" y="3772"/>
                    <a:pt x="8767" y="3650"/>
                  </a:cubicBezTo>
                  <a:cubicBezTo>
                    <a:pt x="8832" y="3421"/>
                    <a:pt x="8848" y="3345"/>
                    <a:pt x="8747" y="3345"/>
                  </a:cubicBezTo>
                  <a:cubicBezTo>
                    <a:pt x="8696" y="3345"/>
                    <a:pt x="8616" y="3364"/>
                    <a:pt x="8497" y="3393"/>
                  </a:cubicBezTo>
                  <a:cubicBezTo>
                    <a:pt x="8497" y="3283"/>
                    <a:pt x="8657" y="3197"/>
                    <a:pt x="8571" y="3087"/>
                  </a:cubicBezTo>
                  <a:cubicBezTo>
                    <a:pt x="8530" y="3040"/>
                    <a:pt x="8481" y="3024"/>
                    <a:pt x="8428" y="3024"/>
                  </a:cubicBezTo>
                  <a:cubicBezTo>
                    <a:pt x="8371" y="3024"/>
                    <a:pt x="8310" y="3043"/>
                    <a:pt x="8252" y="3062"/>
                  </a:cubicBezTo>
                  <a:cubicBezTo>
                    <a:pt x="8234" y="3066"/>
                    <a:pt x="8217" y="3069"/>
                    <a:pt x="8203" y="3069"/>
                  </a:cubicBezTo>
                  <a:cubicBezTo>
                    <a:pt x="8135" y="3069"/>
                    <a:pt x="8118" y="3021"/>
                    <a:pt x="8118" y="2940"/>
                  </a:cubicBezTo>
                  <a:cubicBezTo>
                    <a:pt x="8130" y="2854"/>
                    <a:pt x="8130" y="2768"/>
                    <a:pt x="8118" y="2683"/>
                  </a:cubicBezTo>
                  <a:cubicBezTo>
                    <a:pt x="8118" y="2588"/>
                    <a:pt x="8087" y="2539"/>
                    <a:pt x="8033" y="2539"/>
                  </a:cubicBezTo>
                  <a:cubicBezTo>
                    <a:pt x="8003" y="2539"/>
                    <a:pt x="7966" y="2554"/>
                    <a:pt x="7922" y="2585"/>
                  </a:cubicBezTo>
                  <a:cubicBezTo>
                    <a:pt x="7855" y="2625"/>
                    <a:pt x="7804" y="2646"/>
                    <a:pt x="7767" y="2646"/>
                  </a:cubicBezTo>
                  <a:cubicBezTo>
                    <a:pt x="7702" y="2646"/>
                    <a:pt x="7677" y="2582"/>
                    <a:pt x="7677" y="2450"/>
                  </a:cubicBezTo>
                  <a:cubicBezTo>
                    <a:pt x="7677" y="2332"/>
                    <a:pt x="7746" y="2168"/>
                    <a:pt x="7530" y="2168"/>
                  </a:cubicBezTo>
                  <a:cubicBezTo>
                    <a:pt x="7522" y="2168"/>
                    <a:pt x="7514" y="2168"/>
                    <a:pt x="7506" y="2168"/>
                  </a:cubicBezTo>
                  <a:cubicBezTo>
                    <a:pt x="7444" y="2168"/>
                    <a:pt x="7420" y="2071"/>
                    <a:pt x="7444" y="2009"/>
                  </a:cubicBezTo>
                  <a:cubicBezTo>
                    <a:pt x="7481" y="1862"/>
                    <a:pt x="7432" y="1691"/>
                    <a:pt x="7322" y="1581"/>
                  </a:cubicBezTo>
                  <a:cubicBezTo>
                    <a:pt x="7432" y="1483"/>
                    <a:pt x="7542" y="1385"/>
                    <a:pt x="7640" y="1275"/>
                  </a:cubicBezTo>
                  <a:cubicBezTo>
                    <a:pt x="7702" y="1226"/>
                    <a:pt x="7787" y="1164"/>
                    <a:pt x="7726" y="1067"/>
                  </a:cubicBezTo>
                  <a:cubicBezTo>
                    <a:pt x="7702" y="1027"/>
                    <a:pt x="7671" y="1014"/>
                    <a:pt x="7639" y="1014"/>
                  </a:cubicBezTo>
                  <a:cubicBezTo>
                    <a:pt x="7590" y="1014"/>
                    <a:pt x="7537" y="1044"/>
                    <a:pt x="7493" y="1067"/>
                  </a:cubicBezTo>
                  <a:cubicBezTo>
                    <a:pt x="7420" y="1103"/>
                    <a:pt x="7359" y="1140"/>
                    <a:pt x="7285" y="1164"/>
                  </a:cubicBezTo>
                  <a:lnTo>
                    <a:pt x="7151" y="1275"/>
                  </a:lnTo>
                  <a:cubicBezTo>
                    <a:pt x="7080" y="1321"/>
                    <a:pt x="7021" y="1351"/>
                    <a:pt x="6967" y="1351"/>
                  </a:cubicBezTo>
                  <a:cubicBezTo>
                    <a:pt x="6907" y="1351"/>
                    <a:pt x="6853" y="1315"/>
                    <a:pt x="6795" y="1226"/>
                  </a:cubicBezTo>
                  <a:cubicBezTo>
                    <a:pt x="6661" y="1018"/>
                    <a:pt x="6465" y="858"/>
                    <a:pt x="6244" y="773"/>
                  </a:cubicBezTo>
                  <a:cubicBezTo>
                    <a:pt x="6244" y="699"/>
                    <a:pt x="6159" y="699"/>
                    <a:pt x="6098" y="675"/>
                  </a:cubicBezTo>
                  <a:cubicBezTo>
                    <a:pt x="5971" y="635"/>
                    <a:pt x="5849" y="590"/>
                    <a:pt x="5726" y="590"/>
                  </a:cubicBezTo>
                  <a:cubicBezTo>
                    <a:pt x="5659" y="590"/>
                    <a:pt x="5591" y="603"/>
                    <a:pt x="5522" y="638"/>
                  </a:cubicBezTo>
                  <a:cubicBezTo>
                    <a:pt x="5503" y="646"/>
                    <a:pt x="5487" y="649"/>
                    <a:pt x="5471" y="649"/>
                  </a:cubicBezTo>
                  <a:cubicBezTo>
                    <a:pt x="5415" y="649"/>
                    <a:pt x="5374" y="606"/>
                    <a:pt x="5326" y="577"/>
                  </a:cubicBezTo>
                  <a:cubicBezTo>
                    <a:pt x="5191" y="491"/>
                    <a:pt x="5045" y="430"/>
                    <a:pt x="4885" y="381"/>
                  </a:cubicBezTo>
                  <a:cubicBezTo>
                    <a:pt x="4322" y="185"/>
                    <a:pt x="3685" y="381"/>
                    <a:pt x="3122" y="75"/>
                  </a:cubicBezTo>
                  <a:cubicBezTo>
                    <a:pt x="3024" y="24"/>
                    <a:pt x="2921" y="1"/>
                    <a:pt x="2815" y="1"/>
                  </a:cubicBezTo>
                  <a:close/>
                </a:path>
              </a:pathLst>
            </a:custGeom>
            <a:solidFill>
              <a:srgbClr val="BA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71;p41">
              <a:extLst>
                <a:ext uri="{FF2B5EF4-FFF2-40B4-BE49-F238E27FC236}">
                  <a16:creationId xmlns:a16="http://schemas.microsoft.com/office/drawing/2014/main" id="{247B1164-AD5E-B599-AA6C-23EA3C5AF505}"/>
                </a:ext>
              </a:extLst>
            </p:cNvPr>
            <p:cNvSpPr/>
            <p:nvPr/>
          </p:nvSpPr>
          <p:spPr>
            <a:xfrm>
              <a:off x="2219200" y="1291025"/>
              <a:ext cx="7350" cy="5850"/>
            </a:xfrm>
            <a:custGeom>
              <a:avLst/>
              <a:gdLst/>
              <a:ahLst/>
              <a:cxnLst/>
              <a:rect l="l" t="t" r="r" b="b"/>
              <a:pathLst>
                <a:path w="294" h="234" extrusionOk="0">
                  <a:moveTo>
                    <a:pt x="245" y="1"/>
                  </a:moveTo>
                  <a:cubicBezTo>
                    <a:pt x="159" y="37"/>
                    <a:pt x="86" y="99"/>
                    <a:pt x="25" y="160"/>
                  </a:cubicBezTo>
                  <a:cubicBezTo>
                    <a:pt x="0" y="196"/>
                    <a:pt x="86" y="233"/>
                    <a:pt x="135" y="233"/>
                  </a:cubicBezTo>
                  <a:cubicBezTo>
                    <a:pt x="233" y="233"/>
                    <a:pt x="294" y="209"/>
                    <a:pt x="294" y="99"/>
                  </a:cubicBezTo>
                  <a:cubicBezTo>
                    <a:pt x="294" y="50"/>
                    <a:pt x="269" y="1"/>
                    <a:pt x="2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72;p41">
              <a:extLst>
                <a:ext uri="{FF2B5EF4-FFF2-40B4-BE49-F238E27FC236}">
                  <a16:creationId xmlns:a16="http://schemas.microsoft.com/office/drawing/2014/main" id="{97926F37-B11A-3548-4EB7-C017B72D6226}"/>
                </a:ext>
              </a:extLst>
            </p:cNvPr>
            <p:cNvSpPr/>
            <p:nvPr/>
          </p:nvSpPr>
          <p:spPr>
            <a:xfrm>
              <a:off x="2287150" y="1331425"/>
              <a:ext cx="6150" cy="7675"/>
            </a:xfrm>
            <a:custGeom>
              <a:avLst/>
              <a:gdLst/>
              <a:ahLst/>
              <a:cxnLst/>
              <a:rect l="l" t="t" r="r" b="b"/>
              <a:pathLst>
                <a:path w="246" h="307" extrusionOk="0">
                  <a:moveTo>
                    <a:pt x="110" y="1"/>
                  </a:moveTo>
                  <a:cubicBezTo>
                    <a:pt x="0" y="13"/>
                    <a:pt x="98" y="99"/>
                    <a:pt x="86" y="160"/>
                  </a:cubicBezTo>
                  <a:cubicBezTo>
                    <a:pt x="98" y="209"/>
                    <a:pt x="12" y="307"/>
                    <a:pt x="135" y="307"/>
                  </a:cubicBezTo>
                  <a:cubicBezTo>
                    <a:pt x="208" y="307"/>
                    <a:pt x="245" y="233"/>
                    <a:pt x="233" y="160"/>
                  </a:cubicBezTo>
                  <a:cubicBezTo>
                    <a:pt x="221" y="86"/>
                    <a:pt x="196" y="1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73;p41">
              <a:extLst>
                <a:ext uri="{FF2B5EF4-FFF2-40B4-BE49-F238E27FC236}">
                  <a16:creationId xmlns:a16="http://schemas.microsoft.com/office/drawing/2014/main" id="{6E6DBD33-C465-AB58-A9E2-C20DF5F09B64}"/>
                </a:ext>
              </a:extLst>
            </p:cNvPr>
            <p:cNvSpPr/>
            <p:nvPr/>
          </p:nvSpPr>
          <p:spPr>
            <a:xfrm>
              <a:off x="2239700" y="1294100"/>
              <a:ext cx="6150" cy="6125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35" y="0"/>
                  </a:moveTo>
                  <a:cubicBezTo>
                    <a:pt x="49" y="25"/>
                    <a:pt x="74" y="122"/>
                    <a:pt x="25" y="184"/>
                  </a:cubicBezTo>
                  <a:cubicBezTo>
                    <a:pt x="0" y="196"/>
                    <a:pt x="49" y="245"/>
                    <a:pt x="98" y="245"/>
                  </a:cubicBezTo>
                  <a:cubicBezTo>
                    <a:pt x="184" y="233"/>
                    <a:pt x="245" y="196"/>
                    <a:pt x="233" y="98"/>
                  </a:cubicBezTo>
                  <a:cubicBezTo>
                    <a:pt x="233" y="49"/>
                    <a:pt x="184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774;p41">
              <a:extLst>
                <a:ext uri="{FF2B5EF4-FFF2-40B4-BE49-F238E27FC236}">
                  <a16:creationId xmlns:a16="http://schemas.microsoft.com/office/drawing/2014/main" id="{89489568-E595-49BE-810E-CE3F2931A255}"/>
                </a:ext>
              </a:extLst>
            </p:cNvPr>
            <p:cNvSpPr/>
            <p:nvPr/>
          </p:nvSpPr>
          <p:spPr>
            <a:xfrm>
              <a:off x="2361525" y="1453575"/>
              <a:ext cx="5525" cy="5825"/>
            </a:xfrm>
            <a:custGeom>
              <a:avLst/>
              <a:gdLst/>
              <a:ahLst/>
              <a:cxnLst/>
              <a:rect l="l" t="t" r="r" b="b"/>
              <a:pathLst>
                <a:path w="221" h="233" extrusionOk="0">
                  <a:moveTo>
                    <a:pt x="147" y="0"/>
                  </a:moveTo>
                  <a:cubicBezTo>
                    <a:pt x="62" y="0"/>
                    <a:pt x="86" y="110"/>
                    <a:pt x="37" y="159"/>
                  </a:cubicBezTo>
                  <a:cubicBezTo>
                    <a:pt x="0" y="208"/>
                    <a:pt x="49" y="233"/>
                    <a:pt x="98" y="233"/>
                  </a:cubicBezTo>
                  <a:cubicBezTo>
                    <a:pt x="172" y="233"/>
                    <a:pt x="221" y="172"/>
                    <a:pt x="221" y="110"/>
                  </a:cubicBezTo>
                  <a:cubicBezTo>
                    <a:pt x="221" y="61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775;p41">
              <a:extLst>
                <a:ext uri="{FF2B5EF4-FFF2-40B4-BE49-F238E27FC236}">
                  <a16:creationId xmlns:a16="http://schemas.microsoft.com/office/drawing/2014/main" id="{B18E83E8-CF61-6943-0876-91EC8014FA74}"/>
                </a:ext>
              </a:extLst>
            </p:cNvPr>
            <p:cNvSpPr/>
            <p:nvPr/>
          </p:nvSpPr>
          <p:spPr>
            <a:xfrm>
              <a:off x="2251950" y="1321025"/>
              <a:ext cx="6750" cy="4925"/>
            </a:xfrm>
            <a:custGeom>
              <a:avLst/>
              <a:gdLst/>
              <a:ahLst/>
              <a:cxnLst/>
              <a:rect l="l" t="t" r="r" b="b"/>
              <a:pathLst>
                <a:path w="270" h="197" extrusionOk="0">
                  <a:moveTo>
                    <a:pt x="196" y="0"/>
                  </a:moveTo>
                  <a:cubicBezTo>
                    <a:pt x="135" y="25"/>
                    <a:pt x="61" y="49"/>
                    <a:pt x="12" y="86"/>
                  </a:cubicBezTo>
                  <a:cubicBezTo>
                    <a:pt x="0" y="172"/>
                    <a:pt x="25" y="184"/>
                    <a:pt x="110" y="196"/>
                  </a:cubicBezTo>
                  <a:cubicBezTo>
                    <a:pt x="184" y="196"/>
                    <a:pt x="245" y="184"/>
                    <a:pt x="257" y="98"/>
                  </a:cubicBezTo>
                  <a:cubicBezTo>
                    <a:pt x="270" y="49"/>
                    <a:pt x="245" y="0"/>
                    <a:pt x="1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776;p41">
              <a:extLst>
                <a:ext uri="{FF2B5EF4-FFF2-40B4-BE49-F238E27FC236}">
                  <a16:creationId xmlns:a16="http://schemas.microsoft.com/office/drawing/2014/main" id="{19EA9136-CD2C-8FAB-1071-4E797374A833}"/>
                </a:ext>
              </a:extLst>
            </p:cNvPr>
            <p:cNvSpPr/>
            <p:nvPr/>
          </p:nvSpPr>
          <p:spPr>
            <a:xfrm>
              <a:off x="2341625" y="1414375"/>
              <a:ext cx="6150" cy="6475"/>
            </a:xfrm>
            <a:custGeom>
              <a:avLst/>
              <a:gdLst/>
              <a:ahLst/>
              <a:cxnLst/>
              <a:rect l="l" t="t" r="r" b="b"/>
              <a:pathLst>
                <a:path w="246" h="259" extrusionOk="0">
                  <a:moveTo>
                    <a:pt x="160" y="1"/>
                  </a:moveTo>
                  <a:cubicBezTo>
                    <a:pt x="74" y="25"/>
                    <a:pt x="86" y="123"/>
                    <a:pt x="37" y="185"/>
                  </a:cubicBezTo>
                  <a:cubicBezTo>
                    <a:pt x="1" y="234"/>
                    <a:pt x="50" y="258"/>
                    <a:pt x="99" y="258"/>
                  </a:cubicBezTo>
                  <a:cubicBezTo>
                    <a:pt x="172" y="258"/>
                    <a:pt x="221" y="197"/>
                    <a:pt x="221" y="123"/>
                  </a:cubicBezTo>
                  <a:cubicBezTo>
                    <a:pt x="246" y="74"/>
                    <a:pt x="209" y="13"/>
                    <a:pt x="1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777;p41">
              <a:extLst>
                <a:ext uri="{FF2B5EF4-FFF2-40B4-BE49-F238E27FC236}">
                  <a16:creationId xmlns:a16="http://schemas.microsoft.com/office/drawing/2014/main" id="{0D6EF796-9F43-555D-CC48-FEB76C196DB8}"/>
                </a:ext>
              </a:extLst>
            </p:cNvPr>
            <p:cNvSpPr/>
            <p:nvPr/>
          </p:nvSpPr>
          <p:spPr>
            <a:xfrm>
              <a:off x="2256850" y="1291325"/>
              <a:ext cx="5225" cy="7375"/>
            </a:xfrm>
            <a:custGeom>
              <a:avLst/>
              <a:gdLst/>
              <a:ahLst/>
              <a:cxnLst/>
              <a:rect l="l" t="t" r="r" b="b"/>
              <a:pathLst>
                <a:path w="209" h="295" extrusionOk="0">
                  <a:moveTo>
                    <a:pt x="49" y="1"/>
                  </a:moveTo>
                  <a:lnTo>
                    <a:pt x="49" y="1"/>
                  </a:lnTo>
                  <a:cubicBezTo>
                    <a:pt x="37" y="123"/>
                    <a:pt x="0" y="209"/>
                    <a:pt x="74" y="295"/>
                  </a:cubicBezTo>
                  <a:cubicBezTo>
                    <a:pt x="86" y="295"/>
                    <a:pt x="135" y="295"/>
                    <a:pt x="147" y="270"/>
                  </a:cubicBezTo>
                  <a:cubicBezTo>
                    <a:pt x="208" y="172"/>
                    <a:pt x="171" y="99"/>
                    <a:pt x="4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778;p41">
              <a:extLst>
                <a:ext uri="{FF2B5EF4-FFF2-40B4-BE49-F238E27FC236}">
                  <a16:creationId xmlns:a16="http://schemas.microsoft.com/office/drawing/2014/main" id="{C352E867-91A8-65A1-96B1-420DFA79D5CD}"/>
                </a:ext>
              </a:extLst>
            </p:cNvPr>
            <p:cNvSpPr/>
            <p:nvPr/>
          </p:nvSpPr>
          <p:spPr>
            <a:xfrm>
              <a:off x="2269700" y="1333275"/>
              <a:ext cx="6150" cy="5525"/>
            </a:xfrm>
            <a:custGeom>
              <a:avLst/>
              <a:gdLst/>
              <a:ahLst/>
              <a:cxnLst/>
              <a:rect l="l" t="t" r="r" b="b"/>
              <a:pathLst>
                <a:path w="246" h="221" extrusionOk="0">
                  <a:moveTo>
                    <a:pt x="172" y="0"/>
                  </a:moveTo>
                  <a:cubicBezTo>
                    <a:pt x="74" y="0"/>
                    <a:pt x="86" y="98"/>
                    <a:pt x="49" y="147"/>
                  </a:cubicBezTo>
                  <a:cubicBezTo>
                    <a:pt x="0" y="196"/>
                    <a:pt x="74" y="208"/>
                    <a:pt x="110" y="221"/>
                  </a:cubicBezTo>
                  <a:cubicBezTo>
                    <a:pt x="184" y="208"/>
                    <a:pt x="245" y="184"/>
                    <a:pt x="245" y="98"/>
                  </a:cubicBezTo>
                  <a:cubicBezTo>
                    <a:pt x="245" y="49"/>
                    <a:pt x="208" y="12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779;p41">
              <a:extLst>
                <a:ext uri="{FF2B5EF4-FFF2-40B4-BE49-F238E27FC236}">
                  <a16:creationId xmlns:a16="http://schemas.microsoft.com/office/drawing/2014/main" id="{D08B0A2A-2AF8-80BC-B90A-1D25EC92443F}"/>
                </a:ext>
              </a:extLst>
            </p:cNvPr>
            <p:cNvSpPr/>
            <p:nvPr/>
          </p:nvSpPr>
          <p:spPr>
            <a:xfrm>
              <a:off x="2301525" y="1357725"/>
              <a:ext cx="5850" cy="5000"/>
            </a:xfrm>
            <a:custGeom>
              <a:avLst/>
              <a:gdLst/>
              <a:ahLst/>
              <a:cxnLst/>
              <a:rect l="l" t="t" r="r" b="b"/>
              <a:pathLst>
                <a:path w="234" h="200" extrusionOk="0">
                  <a:moveTo>
                    <a:pt x="167" y="0"/>
                  </a:moveTo>
                  <a:cubicBezTo>
                    <a:pt x="98" y="0"/>
                    <a:pt x="95" y="68"/>
                    <a:pt x="50" y="124"/>
                  </a:cubicBezTo>
                  <a:cubicBezTo>
                    <a:pt x="1" y="185"/>
                    <a:pt x="86" y="173"/>
                    <a:pt x="99" y="198"/>
                  </a:cubicBezTo>
                  <a:cubicBezTo>
                    <a:pt x="110" y="199"/>
                    <a:pt x="120" y="200"/>
                    <a:pt x="129" y="200"/>
                  </a:cubicBezTo>
                  <a:cubicBezTo>
                    <a:pt x="196" y="200"/>
                    <a:pt x="233" y="164"/>
                    <a:pt x="233" y="100"/>
                  </a:cubicBezTo>
                  <a:cubicBezTo>
                    <a:pt x="233" y="63"/>
                    <a:pt x="221" y="2"/>
                    <a:pt x="184" y="2"/>
                  </a:cubicBezTo>
                  <a:cubicBezTo>
                    <a:pt x="178" y="1"/>
                    <a:pt x="172" y="0"/>
                    <a:pt x="16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780;p41">
              <a:extLst>
                <a:ext uri="{FF2B5EF4-FFF2-40B4-BE49-F238E27FC236}">
                  <a16:creationId xmlns:a16="http://schemas.microsoft.com/office/drawing/2014/main" id="{EC94D01D-0680-80BC-E529-AEF494AC0640}"/>
                </a:ext>
              </a:extLst>
            </p:cNvPr>
            <p:cNvSpPr/>
            <p:nvPr/>
          </p:nvSpPr>
          <p:spPr>
            <a:xfrm>
              <a:off x="2350800" y="1431525"/>
              <a:ext cx="4625" cy="5225"/>
            </a:xfrm>
            <a:custGeom>
              <a:avLst/>
              <a:gdLst/>
              <a:ahLst/>
              <a:cxnLst/>
              <a:rect l="l" t="t" r="r" b="b"/>
              <a:pathLst>
                <a:path w="185" h="209" extrusionOk="0">
                  <a:moveTo>
                    <a:pt x="99" y="1"/>
                  </a:moveTo>
                  <a:cubicBezTo>
                    <a:pt x="13" y="1"/>
                    <a:pt x="50" y="62"/>
                    <a:pt x="25" y="111"/>
                  </a:cubicBezTo>
                  <a:cubicBezTo>
                    <a:pt x="13" y="160"/>
                    <a:pt x="1" y="209"/>
                    <a:pt x="74" y="209"/>
                  </a:cubicBezTo>
                  <a:cubicBezTo>
                    <a:pt x="136" y="209"/>
                    <a:pt x="172" y="160"/>
                    <a:pt x="185" y="111"/>
                  </a:cubicBezTo>
                  <a:cubicBezTo>
                    <a:pt x="185" y="50"/>
                    <a:pt x="148" y="13"/>
                    <a:pt x="9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781;p41">
              <a:extLst>
                <a:ext uri="{FF2B5EF4-FFF2-40B4-BE49-F238E27FC236}">
                  <a16:creationId xmlns:a16="http://schemas.microsoft.com/office/drawing/2014/main" id="{F5210226-F3F8-C958-197C-AFD308951EED}"/>
                </a:ext>
              </a:extLst>
            </p:cNvPr>
            <p:cNvSpPr/>
            <p:nvPr/>
          </p:nvSpPr>
          <p:spPr>
            <a:xfrm>
              <a:off x="2376825" y="1508300"/>
              <a:ext cx="4900" cy="4050"/>
            </a:xfrm>
            <a:custGeom>
              <a:avLst/>
              <a:gdLst/>
              <a:ahLst/>
              <a:cxnLst/>
              <a:rect l="l" t="t" r="r" b="b"/>
              <a:pathLst>
                <a:path w="196" h="162" extrusionOk="0">
                  <a:moveTo>
                    <a:pt x="126" y="1"/>
                  </a:moveTo>
                  <a:cubicBezTo>
                    <a:pt x="121" y="1"/>
                    <a:pt x="116" y="2"/>
                    <a:pt x="111" y="3"/>
                  </a:cubicBezTo>
                  <a:cubicBezTo>
                    <a:pt x="62" y="3"/>
                    <a:pt x="25" y="3"/>
                    <a:pt x="13" y="64"/>
                  </a:cubicBezTo>
                  <a:cubicBezTo>
                    <a:pt x="1" y="113"/>
                    <a:pt x="50" y="162"/>
                    <a:pt x="99" y="162"/>
                  </a:cubicBezTo>
                  <a:cubicBezTo>
                    <a:pt x="160" y="162"/>
                    <a:pt x="184" y="125"/>
                    <a:pt x="184" y="89"/>
                  </a:cubicBezTo>
                  <a:cubicBezTo>
                    <a:pt x="195" y="45"/>
                    <a:pt x="167" y="1"/>
                    <a:pt x="12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782;p41">
              <a:extLst>
                <a:ext uri="{FF2B5EF4-FFF2-40B4-BE49-F238E27FC236}">
                  <a16:creationId xmlns:a16="http://schemas.microsoft.com/office/drawing/2014/main" id="{0A091B83-D26B-1608-613F-598B05A121E7}"/>
                </a:ext>
              </a:extLst>
            </p:cNvPr>
            <p:cNvSpPr/>
            <p:nvPr/>
          </p:nvSpPr>
          <p:spPr>
            <a:xfrm>
              <a:off x="2405300" y="1594075"/>
              <a:ext cx="5225" cy="3375"/>
            </a:xfrm>
            <a:custGeom>
              <a:avLst/>
              <a:gdLst/>
              <a:ahLst/>
              <a:cxnLst/>
              <a:rect l="l" t="t" r="r" b="b"/>
              <a:pathLst>
                <a:path w="209" h="135" extrusionOk="0">
                  <a:moveTo>
                    <a:pt x="135" y="0"/>
                  </a:moveTo>
                  <a:cubicBezTo>
                    <a:pt x="98" y="0"/>
                    <a:pt x="25" y="0"/>
                    <a:pt x="0" y="61"/>
                  </a:cubicBezTo>
                  <a:cubicBezTo>
                    <a:pt x="0" y="98"/>
                    <a:pt x="49" y="135"/>
                    <a:pt x="86" y="135"/>
                  </a:cubicBezTo>
                  <a:cubicBezTo>
                    <a:pt x="135" y="135"/>
                    <a:pt x="172" y="135"/>
                    <a:pt x="196" y="86"/>
                  </a:cubicBezTo>
                  <a:cubicBezTo>
                    <a:pt x="209" y="49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783;p41">
              <a:extLst>
                <a:ext uri="{FF2B5EF4-FFF2-40B4-BE49-F238E27FC236}">
                  <a16:creationId xmlns:a16="http://schemas.microsoft.com/office/drawing/2014/main" id="{43FEA055-0215-59D3-17DE-3A8F85AAEA8E}"/>
                </a:ext>
              </a:extLst>
            </p:cNvPr>
            <p:cNvSpPr/>
            <p:nvPr/>
          </p:nvSpPr>
          <p:spPr>
            <a:xfrm>
              <a:off x="2388150" y="1647225"/>
              <a:ext cx="3100" cy="2650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51" y="0"/>
                  </a:moveTo>
                  <a:cubicBezTo>
                    <a:pt x="27" y="0"/>
                    <a:pt x="10" y="18"/>
                    <a:pt x="1" y="66"/>
                  </a:cubicBezTo>
                  <a:cubicBezTo>
                    <a:pt x="13" y="66"/>
                    <a:pt x="25" y="103"/>
                    <a:pt x="37" y="103"/>
                  </a:cubicBezTo>
                  <a:cubicBezTo>
                    <a:pt x="44" y="105"/>
                    <a:pt x="50" y="106"/>
                    <a:pt x="57" y="106"/>
                  </a:cubicBezTo>
                  <a:cubicBezTo>
                    <a:pt x="86" y="106"/>
                    <a:pt x="111" y="84"/>
                    <a:pt x="111" y="54"/>
                  </a:cubicBezTo>
                  <a:cubicBezTo>
                    <a:pt x="123" y="17"/>
                    <a:pt x="111" y="17"/>
                    <a:pt x="74" y="5"/>
                  </a:cubicBezTo>
                  <a:cubicBezTo>
                    <a:pt x="66" y="2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784;p41">
              <a:extLst>
                <a:ext uri="{FF2B5EF4-FFF2-40B4-BE49-F238E27FC236}">
                  <a16:creationId xmlns:a16="http://schemas.microsoft.com/office/drawing/2014/main" id="{08A5BADB-66D8-546E-09BD-51E19EC56F5C}"/>
                </a:ext>
              </a:extLst>
            </p:cNvPr>
            <p:cNvSpPr/>
            <p:nvPr/>
          </p:nvSpPr>
          <p:spPr>
            <a:xfrm>
              <a:off x="2045625" y="1207150"/>
              <a:ext cx="35225" cy="39575"/>
            </a:xfrm>
            <a:custGeom>
              <a:avLst/>
              <a:gdLst/>
              <a:ahLst/>
              <a:cxnLst/>
              <a:rect l="l" t="t" r="r" b="b"/>
              <a:pathLst>
                <a:path w="1409" h="1583" extrusionOk="0">
                  <a:moveTo>
                    <a:pt x="1103" y="1"/>
                  </a:moveTo>
                  <a:cubicBezTo>
                    <a:pt x="1101" y="4"/>
                    <a:pt x="1099" y="8"/>
                    <a:pt x="1098" y="11"/>
                  </a:cubicBezTo>
                  <a:lnTo>
                    <a:pt x="1098" y="11"/>
                  </a:lnTo>
                  <a:cubicBezTo>
                    <a:pt x="1099" y="8"/>
                    <a:pt x="1101" y="4"/>
                    <a:pt x="1103" y="1"/>
                  </a:cubicBezTo>
                  <a:close/>
                  <a:moveTo>
                    <a:pt x="1098" y="11"/>
                  </a:moveTo>
                  <a:cubicBezTo>
                    <a:pt x="974" y="264"/>
                    <a:pt x="748" y="470"/>
                    <a:pt x="760" y="784"/>
                  </a:cubicBezTo>
                  <a:cubicBezTo>
                    <a:pt x="723" y="944"/>
                    <a:pt x="662" y="1090"/>
                    <a:pt x="564" y="1225"/>
                  </a:cubicBezTo>
                  <a:cubicBezTo>
                    <a:pt x="540" y="1265"/>
                    <a:pt x="501" y="1320"/>
                    <a:pt x="452" y="1320"/>
                  </a:cubicBezTo>
                  <a:cubicBezTo>
                    <a:pt x="426" y="1320"/>
                    <a:pt x="398" y="1305"/>
                    <a:pt x="368" y="1262"/>
                  </a:cubicBezTo>
                  <a:cubicBezTo>
                    <a:pt x="354" y="1241"/>
                    <a:pt x="321" y="1225"/>
                    <a:pt x="297" y="1225"/>
                  </a:cubicBezTo>
                  <a:cubicBezTo>
                    <a:pt x="278" y="1225"/>
                    <a:pt x="265" y="1235"/>
                    <a:pt x="270" y="1262"/>
                  </a:cubicBezTo>
                  <a:cubicBezTo>
                    <a:pt x="288" y="1403"/>
                    <a:pt x="249" y="1433"/>
                    <a:pt x="190" y="1433"/>
                  </a:cubicBezTo>
                  <a:cubicBezTo>
                    <a:pt x="146" y="1433"/>
                    <a:pt x="90" y="1415"/>
                    <a:pt x="42" y="1415"/>
                  </a:cubicBezTo>
                  <a:cubicBezTo>
                    <a:pt x="27" y="1415"/>
                    <a:pt x="13" y="1417"/>
                    <a:pt x="1" y="1421"/>
                  </a:cubicBezTo>
                  <a:cubicBezTo>
                    <a:pt x="78" y="1530"/>
                    <a:pt x="168" y="1582"/>
                    <a:pt x="263" y="1582"/>
                  </a:cubicBezTo>
                  <a:cubicBezTo>
                    <a:pt x="350" y="1582"/>
                    <a:pt x="440" y="1539"/>
                    <a:pt x="527" y="1458"/>
                  </a:cubicBezTo>
                  <a:cubicBezTo>
                    <a:pt x="772" y="1250"/>
                    <a:pt x="797" y="956"/>
                    <a:pt x="919" y="699"/>
                  </a:cubicBezTo>
                  <a:cubicBezTo>
                    <a:pt x="1041" y="650"/>
                    <a:pt x="980" y="576"/>
                    <a:pt x="968" y="503"/>
                  </a:cubicBezTo>
                  <a:cubicBezTo>
                    <a:pt x="968" y="466"/>
                    <a:pt x="919" y="393"/>
                    <a:pt x="980" y="393"/>
                  </a:cubicBezTo>
                  <a:cubicBezTo>
                    <a:pt x="1409" y="369"/>
                    <a:pt x="1050" y="137"/>
                    <a:pt x="1098" y="1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785;p41">
              <a:extLst>
                <a:ext uri="{FF2B5EF4-FFF2-40B4-BE49-F238E27FC236}">
                  <a16:creationId xmlns:a16="http://schemas.microsoft.com/office/drawing/2014/main" id="{1CFC2339-DADE-9694-302B-8E0EB9D6604E}"/>
                </a:ext>
              </a:extLst>
            </p:cNvPr>
            <p:cNvSpPr/>
            <p:nvPr/>
          </p:nvSpPr>
          <p:spPr>
            <a:xfrm>
              <a:off x="2038600" y="1223375"/>
              <a:ext cx="13800" cy="15025"/>
            </a:xfrm>
            <a:custGeom>
              <a:avLst/>
              <a:gdLst/>
              <a:ahLst/>
              <a:cxnLst/>
              <a:rect l="l" t="t" r="r" b="b"/>
              <a:pathLst>
                <a:path w="552" h="601" extrusionOk="0">
                  <a:moveTo>
                    <a:pt x="343" y="1"/>
                  </a:moveTo>
                  <a:cubicBezTo>
                    <a:pt x="282" y="13"/>
                    <a:pt x="257" y="50"/>
                    <a:pt x="282" y="74"/>
                  </a:cubicBezTo>
                  <a:cubicBezTo>
                    <a:pt x="453" y="331"/>
                    <a:pt x="257" y="392"/>
                    <a:pt x="74" y="454"/>
                  </a:cubicBezTo>
                  <a:cubicBezTo>
                    <a:pt x="37" y="466"/>
                    <a:pt x="0" y="490"/>
                    <a:pt x="12" y="552"/>
                  </a:cubicBezTo>
                  <a:cubicBezTo>
                    <a:pt x="25" y="564"/>
                    <a:pt x="49" y="601"/>
                    <a:pt x="61" y="601"/>
                  </a:cubicBezTo>
                  <a:cubicBezTo>
                    <a:pt x="208" y="576"/>
                    <a:pt x="343" y="490"/>
                    <a:pt x="441" y="368"/>
                  </a:cubicBezTo>
                  <a:cubicBezTo>
                    <a:pt x="551" y="258"/>
                    <a:pt x="478" y="160"/>
                    <a:pt x="404" y="62"/>
                  </a:cubicBezTo>
                  <a:cubicBezTo>
                    <a:pt x="380" y="37"/>
                    <a:pt x="367" y="25"/>
                    <a:pt x="3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786;p41">
              <a:extLst>
                <a:ext uri="{FF2B5EF4-FFF2-40B4-BE49-F238E27FC236}">
                  <a16:creationId xmlns:a16="http://schemas.microsoft.com/office/drawing/2014/main" id="{B1BB3861-5EAC-7A1E-2026-B45B5E4E261A}"/>
                </a:ext>
              </a:extLst>
            </p:cNvPr>
            <p:cNvSpPr/>
            <p:nvPr/>
          </p:nvSpPr>
          <p:spPr>
            <a:xfrm>
              <a:off x="2110225" y="1203075"/>
              <a:ext cx="7375" cy="8125"/>
            </a:xfrm>
            <a:custGeom>
              <a:avLst/>
              <a:gdLst/>
              <a:ahLst/>
              <a:cxnLst/>
              <a:rect l="l" t="t" r="r" b="b"/>
              <a:pathLst>
                <a:path w="295" h="325" extrusionOk="0">
                  <a:moveTo>
                    <a:pt x="80" y="0"/>
                  </a:moveTo>
                  <a:cubicBezTo>
                    <a:pt x="46" y="0"/>
                    <a:pt x="19" y="20"/>
                    <a:pt x="0" y="78"/>
                  </a:cubicBezTo>
                  <a:cubicBezTo>
                    <a:pt x="110" y="115"/>
                    <a:pt x="110" y="262"/>
                    <a:pt x="208" y="323"/>
                  </a:cubicBezTo>
                  <a:cubicBezTo>
                    <a:pt x="211" y="324"/>
                    <a:pt x="213" y="325"/>
                    <a:pt x="215" y="325"/>
                  </a:cubicBezTo>
                  <a:cubicBezTo>
                    <a:pt x="241" y="325"/>
                    <a:pt x="282" y="271"/>
                    <a:pt x="282" y="237"/>
                  </a:cubicBezTo>
                  <a:cubicBezTo>
                    <a:pt x="294" y="127"/>
                    <a:pt x="221" y="29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787;p41">
              <a:extLst>
                <a:ext uri="{FF2B5EF4-FFF2-40B4-BE49-F238E27FC236}">
                  <a16:creationId xmlns:a16="http://schemas.microsoft.com/office/drawing/2014/main" id="{680DEE98-F882-56AB-3E72-0FA902725701}"/>
                </a:ext>
              </a:extLst>
            </p:cNvPr>
            <p:cNvSpPr/>
            <p:nvPr/>
          </p:nvSpPr>
          <p:spPr>
            <a:xfrm>
              <a:off x="2115125" y="1236225"/>
              <a:ext cx="6450" cy="7375"/>
            </a:xfrm>
            <a:custGeom>
              <a:avLst/>
              <a:gdLst/>
              <a:ahLst/>
              <a:cxnLst/>
              <a:rect l="l" t="t" r="r" b="b"/>
              <a:pathLst>
                <a:path w="258" h="295" extrusionOk="0">
                  <a:moveTo>
                    <a:pt x="172" y="1"/>
                  </a:moveTo>
                  <a:cubicBezTo>
                    <a:pt x="1" y="1"/>
                    <a:pt x="211" y="213"/>
                    <a:pt x="84" y="213"/>
                  </a:cubicBezTo>
                  <a:cubicBezTo>
                    <a:pt x="74" y="213"/>
                    <a:pt x="63" y="212"/>
                    <a:pt x="49" y="209"/>
                  </a:cubicBezTo>
                  <a:lnTo>
                    <a:pt x="49" y="209"/>
                  </a:lnTo>
                  <a:cubicBezTo>
                    <a:pt x="37" y="283"/>
                    <a:pt x="74" y="295"/>
                    <a:pt x="123" y="295"/>
                  </a:cubicBezTo>
                  <a:cubicBezTo>
                    <a:pt x="196" y="295"/>
                    <a:pt x="257" y="221"/>
                    <a:pt x="257" y="148"/>
                  </a:cubicBezTo>
                  <a:cubicBezTo>
                    <a:pt x="257" y="74"/>
                    <a:pt x="233" y="1"/>
                    <a:pt x="1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788;p41">
              <a:extLst>
                <a:ext uri="{FF2B5EF4-FFF2-40B4-BE49-F238E27FC236}">
                  <a16:creationId xmlns:a16="http://schemas.microsoft.com/office/drawing/2014/main" id="{A10550FB-DF94-E238-3838-F8362F9E4E17}"/>
                </a:ext>
              </a:extLst>
            </p:cNvPr>
            <p:cNvSpPr/>
            <p:nvPr/>
          </p:nvSpPr>
          <p:spPr>
            <a:xfrm>
              <a:off x="2085425" y="1224600"/>
              <a:ext cx="9775" cy="5125"/>
            </a:xfrm>
            <a:custGeom>
              <a:avLst/>
              <a:gdLst/>
              <a:ahLst/>
              <a:cxnLst/>
              <a:rect l="l" t="t" r="r" b="b"/>
              <a:pathLst>
                <a:path w="391" h="205" extrusionOk="0">
                  <a:moveTo>
                    <a:pt x="308" y="1"/>
                  </a:moveTo>
                  <a:cubicBezTo>
                    <a:pt x="292" y="1"/>
                    <a:pt x="271" y="4"/>
                    <a:pt x="245" y="13"/>
                  </a:cubicBezTo>
                  <a:cubicBezTo>
                    <a:pt x="196" y="37"/>
                    <a:pt x="123" y="86"/>
                    <a:pt x="0" y="123"/>
                  </a:cubicBezTo>
                  <a:cubicBezTo>
                    <a:pt x="81" y="177"/>
                    <a:pt x="147" y="205"/>
                    <a:pt x="202" y="205"/>
                  </a:cubicBezTo>
                  <a:cubicBezTo>
                    <a:pt x="248" y="205"/>
                    <a:pt x="286" y="186"/>
                    <a:pt x="319" y="148"/>
                  </a:cubicBezTo>
                  <a:cubicBezTo>
                    <a:pt x="380" y="87"/>
                    <a:pt x="390" y="1"/>
                    <a:pt x="3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789;p41">
              <a:extLst>
                <a:ext uri="{FF2B5EF4-FFF2-40B4-BE49-F238E27FC236}">
                  <a16:creationId xmlns:a16="http://schemas.microsoft.com/office/drawing/2014/main" id="{2A65F2A1-4EC3-61BC-A606-DDA8E706DB5A}"/>
                </a:ext>
              </a:extLst>
            </p:cNvPr>
            <p:cNvSpPr/>
            <p:nvPr/>
          </p:nvSpPr>
          <p:spPr>
            <a:xfrm>
              <a:off x="2094000" y="1242225"/>
              <a:ext cx="8275" cy="4875"/>
            </a:xfrm>
            <a:custGeom>
              <a:avLst/>
              <a:gdLst/>
              <a:ahLst/>
              <a:cxnLst/>
              <a:rect l="l" t="t" r="r" b="b"/>
              <a:pathLst>
                <a:path w="331" h="195" extrusionOk="0">
                  <a:moveTo>
                    <a:pt x="229" y="0"/>
                  </a:moveTo>
                  <a:cubicBezTo>
                    <a:pt x="214" y="0"/>
                    <a:pt x="199" y="6"/>
                    <a:pt x="184" y="18"/>
                  </a:cubicBezTo>
                  <a:cubicBezTo>
                    <a:pt x="135" y="67"/>
                    <a:pt x="49" y="43"/>
                    <a:pt x="0" y="128"/>
                  </a:cubicBezTo>
                  <a:cubicBezTo>
                    <a:pt x="51" y="173"/>
                    <a:pt x="105" y="194"/>
                    <a:pt x="156" y="194"/>
                  </a:cubicBezTo>
                  <a:cubicBezTo>
                    <a:pt x="203" y="194"/>
                    <a:pt x="247" y="176"/>
                    <a:pt x="282" y="140"/>
                  </a:cubicBezTo>
                  <a:cubicBezTo>
                    <a:pt x="331" y="82"/>
                    <a:pt x="286" y="0"/>
                    <a:pt x="22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790;p41">
              <a:extLst>
                <a:ext uri="{FF2B5EF4-FFF2-40B4-BE49-F238E27FC236}">
                  <a16:creationId xmlns:a16="http://schemas.microsoft.com/office/drawing/2014/main" id="{A862B18A-E908-4326-B0B5-4B130862366D}"/>
                </a:ext>
              </a:extLst>
            </p:cNvPr>
            <p:cNvSpPr/>
            <p:nvPr/>
          </p:nvSpPr>
          <p:spPr>
            <a:xfrm>
              <a:off x="2103800" y="1215850"/>
              <a:ext cx="3075" cy="5100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60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18"/>
                    <a:pt x="0" y="167"/>
                    <a:pt x="37" y="204"/>
                  </a:cubicBezTo>
                  <a:cubicBezTo>
                    <a:pt x="86" y="204"/>
                    <a:pt x="123" y="167"/>
                    <a:pt x="123" y="118"/>
                  </a:cubicBezTo>
                  <a:cubicBezTo>
                    <a:pt x="123" y="81"/>
                    <a:pt x="110" y="20"/>
                    <a:pt x="86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791;p41">
              <a:extLst>
                <a:ext uri="{FF2B5EF4-FFF2-40B4-BE49-F238E27FC236}">
                  <a16:creationId xmlns:a16="http://schemas.microsoft.com/office/drawing/2014/main" id="{4C6D58B0-C537-3F07-D1B0-84557A498D6A}"/>
                </a:ext>
              </a:extLst>
            </p:cNvPr>
            <p:cNvSpPr/>
            <p:nvPr/>
          </p:nvSpPr>
          <p:spPr>
            <a:xfrm>
              <a:off x="1391575" y="1011875"/>
              <a:ext cx="22600" cy="139625"/>
            </a:xfrm>
            <a:custGeom>
              <a:avLst/>
              <a:gdLst/>
              <a:ahLst/>
              <a:cxnLst/>
              <a:rect l="l" t="t" r="r" b="b"/>
              <a:pathLst>
                <a:path w="904" h="5585" extrusionOk="0">
                  <a:moveTo>
                    <a:pt x="328" y="0"/>
                  </a:moveTo>
                  <a:lnTo>
                    <a:pt x="242" y="12"/>
                  </a:lnTo>
                  <a:cubicBezTo>
                    <a:pt x="499" y="343"/>
                    <a:pt x="181" y="723"/>
                    <a:pt x="389" y="1090"/>
                  </a:cubicBezTo>
                  <a:cubicBezTo>
                    <a:pt x="475" y="1249"/>
                    <a:pt x="438" y="1506"/>
                    <a:pt x="414" y="1727"/>
                  </a:cubicBezTo>
                  <a:cubicBezTo>
                    <a:pt x="389" y="2131"/>
                    <a:pt x="450" y="2547"/>
                    <a:pt x="622" y="2939"/>
                  </a:cubicBezTo>
                  <a:cubicBezTo>
                    <a:pt x="707" y="3171"/>
                    <a:pt x="769" y="3404"/>
                    <a:pt x="536" y="3612"/>
                  </a:cubicBezTo>
                  <a:cubicBezTo>
                    <a:pt x="426" y="3747"/>
                    <a:pt x="352" y="3918"/>
                    <a:pt x="328" y="4090"/>
                  </a:cubicBezTo>
                  <a:cubicBezTo>
                    <a:pt x="291" y="4261"/>
                    <a:pt x="230" y="4420"/>
                    <a:pt x="169" y="4579"/>
                  </a:cubicBezTo>
                  <a:cubicBezTo>
                    <a:pt x="0" y="4940"/>
                    <a:pt x="281" y="5584"/>
                    <a:pt x="824" y="5584"/>
                  </a:cubicBezTo>
                  <a:cubicBezTo>
                    <a:pt x="834" y="5584"/>
                    <a:pt x="844" y="5584"/>
                    <a:pt x="854" y="5583"/>
                  </a:cubicBezTo>
                  <a:cubicBezTo>
                    <a:pt x="830" y="5461"/>
                    <a:pt x="707" y="5449"/>
                    <a:pt x="634" y="5400"/>
                  </a:cubicBezTo>
                  <a:cubicBezTo>
                    <a:pt x="291" y="5241"/>
                    <a:pt x="156" y="4836"/>
                    <a:pt x="340" y="4506"/>
                  </a:cubicBezTo>
                  <a:cubicBezTo>
                    <a:pt x="414" y="4322"/>
                    <a:pt x="475" y="4139"/>
                    <a:pt x="524" y="3943"/>
                  </a:cubicBezTo>
                  <a:cubicBezTo>
                    <a:pt x="561" y="3808"/>
                    <a:pt x="634" y="3698"/>
                    <a:pt x="732" y="3600"/>
                  </a:cubicBezTo>
                  <a:cubicBezTo>
                    <a:pt x="903" y="3428"/>
                    <a:pt x="854" y="3208"/>
                    <a:pt x="781" y="3024"/>
                  </a:cubicBezTo>
                  <a:cubicBezTo>
                    <a:pt x="658" y="2657"/>
                    <a:pt x="573" y="2290"/>
                    <a:pt x="536" y="1910"/>
                  </a:cubicBezTo>
                  <a:cubicBezTo>
                    <a:pt x="512" y="1665"/>
                    <a:pt x="634" y="1408"/>
                    <a:pt x="524" y="1176"/>
                  </a:cubicBezTo>
                  <a:cubicBezTo>
                    <a:pt x="365" y="820"/>
                    <a:pt x="573" y="429"/>
                    <a:pt x="377" y="86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792;p41">
              <a:extLst>
                <a:ext uri="{FF2B5EF4-FFF2-40B4-BE49-F238E27FC236}">
                  <a16:creationId xmlns:a16="http://schemas.microsoft.com/office/drawing/2014/main" id="{9299FDAE-84B7-6689-E7E9-922F20CBD2E4}"/>
                </a:ext>
              </a:extLst>
            </p:cNvPr>
            <p:cNvSpPr/>
            <p:nvPr/>
          </p:nvSpPr>
          <p:spPr>
            <a:xfrm>
              <a:off x="1470175" y="1057350"/>
              <a:ext cx="99500" cy="49900"/>
            </a:xfrm>
            <a:custGeom>
              <a:avLst/>
              <a:gdLst/>
              <a:ahLst/>
              <a:cxnLst/>
              <a:rect l="l" t="t" r="r" b="b"/>
              <a:pathLst>
                <a:path w="3980" h="1996" extrusionOk="0">
                  <a:moveTo>
                    <a:pt x="3461" y="1"/>
                  </a:moveTo>
                  <a:cubicBezTo>
                    <a:pt x="3428" y="1"/>
                    <a:pt x="3401" y="23"/>
                    <a:pt x="3379" y="67"/>
                  </a:cubicBezTo>
                  <a:cubicBezTo>
                    <a:pt x="3262" y="135"/>
                    <a:pt x="3138" y="172"/>
                    <a:pt x="3011" y="172"/>
                  </a:cubicBezTo>
                  <a:cubicBezTo>
                    <a:pt x="2979" y="172"/>
                    <a:pt x="2947" y="170"/>
                    <a:pt x="2914" y="165"/>
                  </a:cubicBezTo>
                  <a:cubicBezTo>
                    <a:pt x="2883" y="159"/>
                    <a:pt x="2852" y="155"/>
                    <a:pt x="2821" y="155"/>
                  </a:cubicBezTo>
                  <a:cubicBezTo>
                    <a:pt x="2727" y="155"/>
                    <a:pt x="2632" y="183"/>
                    <a:pt x="2559" y="238"/>
                  </a:cubicBezTo>
                  <a:cubicBezTo>
                    <a:pt x="2424" y="336"/>
                    <a:pt x="2228" y="324"/>
                    <a:pt x="2106" y="385"/>
                  </a:cubicBezTo>
                  <a:cubicBezTo>
                    <a:pt x="1837" y="544"/>
                    <a:pt x="1420" y="458"/>
                    <a:pt x="1298" y="863"/>
                  </a:cubicBezTo>
                  <a:cubicBezTo>
                    <a:pt x="1261" y="960"/>
                    <a:pt x="1175" y="1034"/>
                    <a:pt x="1077" y="1058"/>
                  </a:cubicBezTo>
                  <a:cubicBezTo>
                    <a:pt x="943" y="1095"/>
                    <a:pt x="857" y="1218"/>
                    <a:pt x="771" y="1254"/>
                  </a:cubicBezTo>
                  <a:cubicBezTo>
                    <a:pt x="502" y="1352"/>
                    <a:pt x="294" y="1560"/>
                    <a:pt x="184" y="1818"/>
                  </a:cubicBezTo>
                  <a:cubicBezTo>
                    <a:pt x="159" y="1867"/>
                    <a:pt x="25" y="1818"/>
                    <a:pt x="12" y="1928"/>
                  </a:cubicBezTo>
                  <a:cubicBezTo>
                    <a:pt x="0" y="1989"/>
                    <a:pt x="49" y="1989"/>
                    <a:pt x="86" y="1989"/>
                  </a:cubicBezTo>
                  <a:cubicBezTo>
                    <a:pt x="103" y="1993"/>
                    <a:pt x="120" y="1995"/>
                    <a:pt x="137" y="1995"/>
                  </a:cubicBezTo>
                  <a:cubicBezTo>
                    <a:pt x="220" y="1995"/>
                    <a:pt x="302" y="1948"/>
                    <a:pt x="343" y="1867"/>
                  </a:cubicBezTo>
                  <a:lnTo>
                    <a:pt x="441" y="1658"/>
                  </a:lnTo>
                  <a:cubicBezTo>
                    <a:pt x="453" y="1622"/>
                    <a:pt x="478" y="1548"/>
                    <a:pt x="490" y="1548"/>
                  </a:cubicBezTo>
                  <a:cubicBezTo>
                    <a:pt x="501" y="1549"/>
                    <a:pt x="513" y="1550"/>
                    <a:pt x="524" y="1550"/>
                  </a:cubicBezTo>
                  <a:cubicBezTo>
                    <a:pt x="792" y="1550"/>
                    <a:pt x="890" y="1275"/>
                    <a:pt x="1102" y="1193"/>
                  </a:cubicBezTo>
                  <a:cubicBezTo>
                    <a:pt x="1188" y="1181"/>
                    <a:pt x="1273" y="1132"/>
                    <a:pt x="1322" y="1058"/>
                  </a:cubicBezTo>
                  <a:cubicBezTo>
                    <a:pt x="1567" y="679"/>
                    <a:pt x="1947" y="593"/>
                    <a:pt x="2351" y="471"/>
                  </a:cubicBezTo>
                  <a:cubicBezTo>
                    <a:pt x="2626" y="405"/>
                    <a:pt x="2871" y="269"/>
                    <a:pt x="3150" y="269"/>
                  </a:cubicBezTo>
                  <a:cubicBezTo>
                    <a:pt x="3181" y="269"/>
                    <a:pt x="3212" y="271"/>
                    <a:pt x="3245" y="275"/>
                  </a:cubicBezTo>
                  <a:cubicBezTo>
                    <a:pt x="3318" y="275"/>
                    <a:pt x="3379" y="214"/>
                    <a:pt x="3392" y="140"/>
                  </a:cubicBezTo>
                  <a:cubicBezTo>
                    <a:pt x="3397" y="139"/>
                    <a:pt x="3403" y="139"/>
                    <a:pt x="3409" y="139"/>
                  </a:cubicBezTo>
                  <a:cubicBezTo>
                    <a:pt x="3508" y="139"/>
                    <a:pt x="3569" y="239"/>
                    <a:pt x="3673" y="250"/>
                  </a:cubicBezTo>
                  <a:cubicBezTo>
                    <a:pt x="3712" y="259"/>
                    <a:pt x="3751" y="268"/>
                    <a:pt x="3789" y="268"/>
                  </a:cubicBezTo>
                  <a:cubicBezTo>
                    <a:pt x="3858" y="268"/>
                    <a:pt x="3924" y="239"/>
                    <a:pt x="3979" y="128"/>
                  </a:cubicBezTo>
                  <a:lnTo>
                    <a:pt x="3979" y="128"/>
                  </a:lnTo>
                  <a:cubicBezTo>
                    <a:pt x="3939" y="137"/>
                    <a:pt x="3898" y="142"/>
                    <a:pt x="3858" y="142"/>
                  </a:cubicBezTo>
                  <a:cubicBezTo>
                    <a:pt x="3741" y="142"/>
                    <a:pt x="3630" y="103"/>
                    <a:pt x="3539" y="30"/>
                  </a:cubicBezTo>
                  <a:cubicBezTo>
                    <a:pt x="3509" y="10"/>
                    <a:pt x="3484" y="1"/>
                    <a:pt x="34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793;p41">
              <a:extLst>
                <a:ext uri="{FF2B5EF4-FFF2-40B4-BE49-F238E27FC236}">
                  <a16:creationId xmlns:a16="http://schemas.microsoft.com/office/drawing/2014/main" id="{BF7753FB-D631-297E-3163-F8A8BBA946B4}"/>
                </a:ext>
              </a:extLst>
            </p:cNvPr>
            <p:cNvSpPr/>
            <p:nvPr/>
          </p:nvSpPr>
          <p:spPr>
            <a:xfrm>
              <a:off x="1400375" y="987075"/>
              <a:ext cx="28175" cy="55075"/>
            </a:xfrm>
            <a:custGeom>
              <a:avLst/>
              <a:gdLst/>
              <a:ahLst/>
              <a:cxnLst/>
              <a:rect l="l" t="t" r="r" b="b"/>
              <a:pathLst>
                <a:path w="1127" h="2203" extrusionOk="0">
                  <a:moveTo>
                    <a:pt x="74" y="0"/>
                  </a:moveTo>
                  <a:lnTo>
                    <a:pt x="0" y="37"/>
                  </a:lnTo>
                  <a:cubicBezTo>
                    <a:pt x="98" y="331"/>
                    <a:pt x="245" y="600"/>
                    <a:pt x="417" y="845"/>
                  </a:cubicBezTo>
                  <a:cubicBezTo>
                    <a:pt x="502" y="943"/>
                    <a:pt x="551" y="1066"/>
                    <a:pt x="551" y="1188"/>
                  </a:cubicBezTo>
                  <a:cubicBezTo>
                    <a:pt x="576" y="1384"/>
                    <a:pt x="527" y="1592"/>
                    <a:pt x="772" y="1702"/>
                  </a:cubicBezTo>
                  <a:cubicBezTo>
                    <a:pt x="845" y="1739"/>
                    <a:pt x="808" y="1825"/>
                    <a:pt x="808" y="1898"/>
                  </a:cubicBezTo>
                  <a:cubicBezTo>
                    <a:pt x="796" y="2008"/>
                    <a:pt x="845" y="2119"/>
                    <a:pt x="943" y="2180"/>
                  </a:cubicBezTo>
                  <a:cubicBezTo>
                    <a:pt x="970" y="2193"/>
                    <a:pt x="1001" y="2203"/>
                    <a:pt x="1029" y="2203"/>
                  </a:cubicBezTo>
                  <a:cubicBezTo>
                    <a:pt x="1052" y="2203"/>
                    <a:pt x="1074" y="2196"/>
                    <a:pt x="1090" y="2180"/>
                  </a:cubicBezTo>
                  <a:cubicBezTo>
                    <a:pt x="1127" y="2143"/>
                    <a:pt x="1090" y="2106"/>
                    <a:pt x="1078" y="2070"/>
                  </a:cubicBezTo>
                  <a:cubicBezTo>
                    <a:pt x="943" y="1666"/>
                    <a:pt x="674" y="1335"/>
                    <a:pt x="662" y="894"/>
                  </a:cubicBezTo>
                  <a:cubicBezTo>
                    <a:pt x="662" y="710"/>
                    <a:pt x="453" y="662"/>
                    <a:pt x="392" y="502"/>
                  </a:cubicBezTo>
                  <a:cubicBezTo>
                    <a:pt x="294" y="331"/>
                    <a:pt x="196" y="16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794;p41">
              <a:extLst>
                <a:ext uri="{FF2B5EF4-FFF2-40B4-BE49-F238E27FC236}">
                  <a16:creationId xmlns:a16="http://schemas.microsoft.com/office/drawing/2014/main" id="{D7131E92-988E-EB5E-51E9-019CA3EEF032}"/>
                </a:ext>
              </a:extLst>
            </p:cNvPr>
            <p:cNvSpPr/>
            <p:nvPr/>
          </p:nvSpPr>
          <p:spPr>
            <a:xfrm>
              <a:off x="1614325" y="1004825"/>
              <a:ext cx="76875" cy="26350"/>
            </a:xfrm>
            <a:custGeom>
              <a:avLst/>
              <a:gdLst/>
              <a:ahLst/>
              <a:cxnLst/>
              <a:rect l="l" t="t" r="r" b="b"/>
              <a:pathLst>
                <a:path w="3075" h="1054" extrusionOk="0">
                  <a:moveTo>
                    <a:pt x="253" y="0"/>
                  </a:moveTo>
                  <a:cubicBezTo>
                    <a:pt x="176" y="0"/>
                    <a:pt x="92" y="19"/>
                    <a:pt x="1" y="25"/>
                  </a:cubicBezTo>
                  <a:cubicBezTo>
                    <a:pt x="980" y="600"/>
                    <a:pt x="2070" y="711"/>
                    <a:pt x="3074" y="1053"/>
                  </a:cubicBezTo>
                  <a:cubicBezTo>
                    <a:pt x="2952" y="907"/>
                    <a:pt x="2768" y="809"/>
                    <a:pt x="2572" y="784"/>
                  </a:cubicBezTo>
                  <a:cubicBezTo>
                    <a:pt x="1935" y="649"/>
                    <a:pt x="1336" y="405"/>
                    <a:pt x="711" y="245"/>
                  </a:cubicBezTo>
                  <a:cubicBezTo>
                    <a:pt x="613" y="233"/>
                    <a:pt x="540" y="184"/>
                    <a:pt x="491" y="123"/>
                  </a:cubicBezTo>
                  <a:cubicBezTo>
                    <a:pt x="419" y="25"/>
                    <a:pt x="340" y="0"/>
                    <a:pt x="25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795;p41">
              <a:extLst>
                <a:ext uri="{FF2B5EF4-FFF2-40B4-BE49-F238E27FC236}">
                  <a16:creationId xmlns:a16="http://schemas.microsoft.com/office/drawing/2014/main" id="{3EEE07E3-CA2E-945D-3091-B8C877C21888}"/>
                </a:ext>
              </a:extLst>
            </p:cNvPr>
            <p:cNvSpPr/>
            <p:nvPr/>
          </p:nvSpPr>
          <p:spPr>
            <a:xfrm>
              <a:off x="1441075" y="1044225"/>
              <a:ext cx="34000" cy="12725"/>
            </a:xfrm>
            <a:custGeom>
              <a:avLst/>
              <a:gdLst/>
              <a:ahLst/>
              <a:cxnLst/>
              <a:rect l="l" t="t" r="r" b="b"/>
              <a:pathLst>
                <a:path w="1360" h="509" extrusionOk="0">
                  <a:moveTo>
                    <a:pt x="1264" y="0"/>
                  </a:moveTo>
                  <a:cubicBezTo>
                    <a:pt x="1224" y="0"/>
                    <a:pt x="1185" y="36"/>
                    <a:pt x="1152" y="77"/>
                  </a:cubicBezTo>
                  <a:cubicBezTo>
                    <a:pt x="1043" y="219"/>
                    <a:pt x="877" y="302"/>
                    <a:pt x="695" y="302"/>
                  </a:cubicBezTo>
                  <a:cubicBezTo>
                    <a:pt x="672" y="302"/>
                    <a:pt x="649" y="301"/>
                    <a:pt x="625" y="298"/>
                  </a:cubicBezTo>
                  <a:cubicBezTo>
                    <a:pt x="503" y="286"/>
                    <a:pt x="380" y="237"/>
                    <a:pt x="282" y="163"/>
                  </a:cubicBezTo>
                  <a:cubicBezTo>
                    <a:pt x="224" y="124"/>
                    <a:pt x="182" y="63"/>
                    <a:pt x="88" y="63"/>
                  </a:cubicBezTo>
                  <a:cubicBezTo>
                    <a:pt x="63" y="63"/>
                    <a:pt x="34" y="67"/>
                    <a:pt x="1" y="77"/>
                  </a:cubicBezTo>
                  <a:cubicBezTo>
                    <a:pt x="209" y="237"/>
                    <a:pt x="319" y="469"/>
                    <a:pt x="589" y="506"/>
                  </a:cubicBezTo>
                  <a:cubicBezTo>
                    <a:pt x="610" y="508"/>
                    <a:pt x="630" y="508"/>
                    <a:pt x="650" y="508"/>
                  </a:cubicBezTo>
                  <a:cubicBezTo>
                    <a:pt x="925" y="508"/>
                    <a:pt x="1128" y="358"/>
                    <a:pt x="1311" y="175"/>
                  </a:cubicBezTo>
                  <a:cubicBezTo>
                    <a:pt x="1348" y="139"/>
                    <a:pt x="1360" y="77"/>
                    <a:pt x="1323" y="28"/>
                  </a:cubicBezTo>
                  <a:cubicBezTo>
                    <a:pt x="1303" y="9"/>
                    <a:pt x="1283" y="0"/>
                    <a:pt x="12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796;p41">
              <a:extLst>
                <a:ext uri="{FF2B5EF4-FFF2-40B4-BE49-F238E27FC236}">
                  <a16:creationId xmlns:a16="http://schemas.microsoft.com/office/drawing/2014/main" id="{E5D3EE52-8973-C1AC-D195-8141D3470499}"/>
                </a:ext>
              </a:extLst>
            </p:cNvPr>
            <p:cNvSpPr/>
            <p:nvPr/>
          </p:nvSpPr>
          <p:spPr>
            <a:xfrm>
              <a:off x="1573000" y="1014650"/>
              <a:ext cx="18100" cy="44200"/>
            </a:xfrm>
            <a:custGeom>
              <a:avLst/>
              <a:gdLst/>
              <a:ahLst/>
              <a:cxnLst/>
              <a:rect l="l" t="t" r="r" b="b"/>
              <a:pathLst>
                <a:path w="724" h="1768" extrusionOk="0">
                  <a:moveTo>
                    <a:pt x="81" y="0"/>
                  </a:moveTo>
                  <a:cubicBezTo>
                    <a:pt x="54" y="0"/>
                    <a:pt x="27" y="4"/>
                    <a:pt x="1" y="12"/>
                  </a:cubicBezTo>
                  <a:cubicBezTo>
                    <a:pt x="356" y="354"/>
                    <a:pt x="613" y="697"/>
                    <a:pt x="466" y="1211"/>
                  </a:cubicBezTo>
                  <a:cubicBezTo>
                    <a:pt x="417" y="1383"/>
                    <a:pt x="601" y="1554"/>
                    <a:pt x="503" y="1750"/>
                  </a:cubicBezTo>
                  <a:cubicBezTo>
                    <a:pt x="497" y="1761"/>
                    <a:pt x="514" y="1767"/>
                    <a:pt x="538" y="1767"/>
                  </a:cubicBezTo>
                  <a:cubicBezTo>
                    <a:pt x="566" y="1767"/>
                    <a:pt x="605" y="1758"/>
                    <a:pt x="625" y="1738"/>
                  </a:cubicBezTo>
                  <a:cubicBezTo>
                    <a:pt x="699" y="1664"/>
                    <a:pt x="723" y="1567"/>
                    <a:pt x="687" y="1469"/>
                  </a:cubicBezTo>
                  <a:cubicBezTo>
                    <a:pt x="576" y="1273"/>
                    <a:pt x="674" y="1065"/>
                    <a:pt x="625" y="869"/>
                  </a:cubicBezTo>
                  <a:cubicBezTo>
                    <a:pt x="552" y="587"/>
                    <a:pt x="503" y="281"/>
                    <a:pt x="246" y="73"/>
                  </a:cubicBezTo>
                  <a:cubicBezTo>
                    <a:pt x="203" y="22"/>
                    <a:pt x="143" y="0"/>
                    <a:pt x="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797;p41">
              <a:extLst>
                <a:ext uri="{FF2B5EF4-FFF2-40B4-BE49-F238E27FC236}">
                  <a16:creationId xmlns:a16="http://schemas.microsoft.com/office/drawing/2014/main" id="{C4636453-812D-D61B-D631-4E09AC4F9286}"/>
                </a:ext>
              </a:extLst>
            </p:cNvPr>
            <p:cNvSpPr/>
            <p:nvPr/>
          </p:nvSpPr>
          <p:spPr>
            <a:xfrm>
              <a:off x="1429450" y="896250"/>
              <a:ext cx="28200" cy="26650"/>
            </a:xfrm>
            <a:custGeom>
              <a:avLst/>
              <a:gdLst/>
              <a:ahLst/>
              <a:cxnLst/>
              <a:rect l="l" t="t" r="r" b="b"/>
              <a:pathLst>
                <a:path w="1128" h="1066" extrusionOk="0">
                  <a:moveTo>
                    <a:pt x="588" y="327"/>
                  </a:moveTo>
                  <a:cubicBezTo>
                    <a:pt x="637" y="327"/>
                    <a:pt x="686" y="364"/>
                    <a:pt x="698" y="413"/>
                  </a:cubicBezTo>
                  <a:lnTo>
                    <a:pt x="698" y="438"/>
                  </a:lnTo>
                  <a:lnTo>
                    <a:pt x="698" y="462"/>
                  </a:lnTo>
                  <a:cubicBezTo>
                    <a:pt x="698" y="523"/>
                    <a:pt x="649" y="566"/>
                    <a:pt x="597" y="566"/>
                  </a:cubicBezTo>
                  <a:cubicBezTo>
                    <a:pt x="586" y="566"/>
                    <a:pt x="575" y="564"/>
                    <a:pt x="564" y="560"/>
                  </a:cubicBezTo>
                  <a:cubicBezTo>
                    <a:pt x="552" y="560"/>
                    <a:pt x="539" y="548"/>
                    <a:pt x="527" y="548"/>
                  </a:cubicBezTo>
                  <a:lnTo>
                    <a:pt x="515" y="536"/>
                  </a:lnTo>
                  <a:lnTo>
                    <a:pt x="503" y="511"/>
                  </a:lnTo>
                  <a:cubicBezTo>
                    <a:pt x="503" y="511"/>
                    <a:pt x="490" y="511"/>
                    <a:pt x="490" y="499"/>
                  </a:cubicBezTo>
                  <a:cubicBezTo>
                    <a:pt x="490" y="487"/>
                    <a:pt x="490" y="474"/>
                    <a:pt x="490" y="462"/>
                  </a:cubicBezTo>
                  <a:lnTo>
                    <a:pt x="490" y="425"/>
                  </a:lnTo>
                  <a:cubicBezTo>
                    <a:pt x="490" y="401"/>
                    <a:pt x="490" y="389"/>
                    <a:pt x="503" y="376"/>
                  </a:cubicBezTo>
                  <a:lnTo>
                    <a:pt x="503" y="364"/>
                  </a:lnTo>
                  <a:cubicBezTo>
                    <a:pt x="503" y="364"/>
                    <a:pt x="515" y="352"/>
                    <a:pt x="515" y="352"/>
                  </a:cubicBezTo>
                  <a:lnTo>
                    <a:pt x="539" y="340"/>
                  </a:lnTo>
                  <a:cubicBezTo>
                    <a:pt x="552" y="327"/>
                    <a:pt x="564" y="327"/>
                    <a:pt x="576" y="327"/>
                  </a:cubicBezTo>
                  <a:close/>
                  <a:moveTo>
                    <a:pt x="510" y="1"/>
                  </a:moveTo>
                  <a:cubicBezTo>
                    <a:pt x="461" y="1"/>
                    <a:pt x="414" y="8"/>
                    <a:pt x="368" y="21"/>
                  </a:cubicBezTo>
                  <a:cubicBezTo>
                    <a:pt x="196" y="83"/>
                    <a:pt x="74" y="230"/>
                    <a:pt x="25" y="401"/>
                  </a:cubicBezTo>
                  <a:cubicBezTo>
                    <a:pt x="13" y="438"/>
                    <a:pt x="1" y="474"/>
                    <a:pt x="13" y="511"/>
                  </a:cubicBezTo>
                  <a:cubicBezTo>
                    <a:pt x="1" y="646"/>
                    <a:pt x="50" y="781"/>
                    <a:pt x="147" y="878"/>
                  </a:cubicBezTo>
                  <a:cubicBezTo>
                    <a:pt x="221" y="976"/>
                    <a:pt x="343" y="1050"/>
                    <a:pt x="478" y="1062"/>
                  </a:cubicBezTo>
                  <a:cubicBezTo>
                    <a:pt x="500" y="1064"/>
                    <a:pt x="522" y="1065"/>
                    <a:pt x="543" y="1065"/>
                  </a:cubicBezTo>
                  <a:cubicBezTo>
                    <a:pt x="650" y="1065"/>
                    <a:pt x="737" y="1030"/>
                    <a:pt x="747" y="866"/>
                  </a:cubicBezTo>
                  <a:lnTo>
                    <a:pt x="833" y="878"/>
                  </a:lnTo>
                  <a:cubicBezTo>
                    <a:pt x="833" y="941"/>
                    <a:pt x="848" y="989"/>
                    <a:pt x="879" y="989"/>
                  </a:cubicBezTo>
                  <a:cubicBezTo>
                    <a:pt x="896" y="989"/>
                    <a:pt x="917" y="975"/>
                    <a:pt x="943" y="940"/>
                  </a:cubicBezTo>
                  <a:cubicBezTo>
                    <a:pt x="1041" y="854"/>
                    <a:pt x="1090" y="756"/>
                    <a:pt x="1115" y="634"/>
                  </a:cubicBezTo>
                  <a:cubicBezTo>
                    <a:pt x="1096" y="627"/>
                    <a:pt x="1078" y="624"/>
                    <a:pt x="1060" y="624"/>
                  </a:cubicBezTo>
                  <a:cubicBezTo>
                    <a:pt x="1041" y="624"/>
                    <a:pt x="1023" y="627"/>
                    <a:pt x="1005" y="634"/>
                  </a:cubicBezTo>
                  <a:lnTo>
                    <a:pt x="1005" y="585"/>
                  </a:lnTo>
                  <a:cubicBezTo>
                    <a:pt x="1005" y="548"/>
                    <a:pt x="992" y="523"/>
                    <a:pt x="992" y="487"/>
                  </a:cubicBezTo>
                  <a:cubicBezTo>
                    <a:pt x="992" y="340"/>
                    <a:pt x="980" y="254"/>
                    <a:pt x="931" y="205"/>
                  </a:cubicBezTo>
                  <a:lnTo>
                    <a:pt x="931" y="205"/>
                  </a:lnTo>
                  <a:cubicBezTo>
                    <a:pt x="992" y="230"/>
                    <a:pt x="1066" y="230"/>
                    <a:pt x="1127" y="254"/>
                  </a:cubicBezTo>
                  <a:cubicBezTo>
                    <a:pt x="1100" y="74"/>
                    <a:pt x="1007" y="13"/>
                    <a:pt x="881" y="13"/>
                  </a:cubicBezTo>
                  <a:cubicBezTo>
                    <a:pt x="836" y="13"/>
                    <a:pt x="787" y="21"/>
                    <a:pt x="735" y="34"/>
                  </a:cubicBezTo>
                  <a:cubicBezTo>
                    <a:pt x="735" y="41"/>
                    <a:pt x="735" y="49"/>
                    <a:pt x="738" y="54"/>
                  </a:cubicBezTo>
                  <a:lnTo>
                    <a:pt x="738" y="54"/>
                  </a:lnTo>
                  <a:cubicBezTo>
                    <a:pt x="664" y="18"/>
                    <a:pt x="586" y="1"/>
                    <a:pt x="5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798;p41">
              <a:extLst>
                <a:ext uri="{FF2B5EF4-FFF2-40B4-BE49-F238E27FC236}">
                  <a16:creationId xmlns:a16="http://schemas.microsoft.com/office/drawing/2014/main" id="{916CD1E5-776C-AFA3-5F4F-B570CFC73FE6}"/>
                </a:ext>
              </a:extLst>
            </p:cNvPr>
            <p:cNvSpPr/>
            <p:nvPr/>
          </p:nvSpPr>
          <p:spPr>
            <a:xfrm>
              <a:off x="1495875" y="973000"/>
              <a:ext cx="10125" cy="41350"/>
            </a:xfrm>
            <a:custGeom>
              <a:avLst/>
              <a:gdLst/>
              <a:ahLst/>
              <a:cxnLst/>
              <a:rect l="l" t="t" r="r" b="b"/>
              <a:pathLst>
                <a:path w="405" h="1654" extrusionOk="0">
                  <a:moveTo>
                    <a:pt x="135" y="0"/>
                  </a:moveTo>
                  <a:cubicBezTo>
                    <a:pt x="74" y="12"/>
                    <a:pt x="86" y="74"/>
                    <a:pt x="98" y="110"/>
                  </a:cubicBezTo>
                  <a:cubicBezTo>
                    <a:pt x="270" y="563"/>
                    <a:pt x="98" y="1004"/>
                    <a:pt x="62" y="1457"/>
                  </a:cubicBezTo>
                  <a:cubicBezTo>
                    <a:pt x="62" y="1518"/>
                    <a:pt x="1" y="1641"/>
                    <a:pt x="111" y="1653"/>
                  </a:cubicBezTo>
                  <a:cubicBezTo>
                    <a:pt x="115" y="1654"/>
                    <a:pt x="120" y="1654"/>
                    <a:pt x="124" y="1654"/>
                  </a:cubicBezTo>
                  <a:cubicBezTo>
                    <a:pt x="218" y="1654"/>
                    <a:pt x="185" y="1528"/>
                    <a:pt x="196" y="1469"/>
                  </a:cubicBezTo>
                  <a:cubicBezTo>
                    <a:pt x="233" y="1237"/>
                    <a:pt x="270" y="992"/>
                    <a:pt x="319" y="661"/>
                  </a:cubicBezTo>
                  <a:cubicBezTo>
                    <a:pt x="405" y="527"/>
                    <a:pt x="270" y="318"/>
                    <a:pt x="233" y="110"/>
                  </a:cubicBezTo>
                  <a:cubicBezTo>
                    <a:pt x="233" y="61"/>
                    <a:pt x="196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799;p41">
              <a:extLst>
                <a:ext uri="{FF2B5EF4-FFF2-40B4-BE49-F238E27FC236}">
                  <a16:creationId xmlns:a16="http://schemas.microsoft.com/office/drawing/2014/main" id="{566422C0-FC2A-DD34-5887-043FC0291DD9}"/>
                </a:ext>
              </a:extLst>
            </p:cNvPr>
            <p:cNvSpPr/>
            <p:nvPr/>
          </p:nvSpPr>
          <p:spPr>
            <a:xfrm>
              <a:off x="1477200" y="105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800;p41">
              <a:extLst>
                <a:ext uri="{FF2B5EF4-FFF2-40B4-BE49-F238E27FC236}">
                  <a16:creationId xmlns:a16="http://schemas.microsoft.com/office/drawing/2014/main" id="{578189F7-A4A5-4D71-ADB5-D7F894DA4887}"/>
                </a:ext>
              </a:extLst>
            </p:cNvPr>
            <p:cNvSpPr/>
            <p:nvPr/>
          </p:nvSpPr>
          <p:spPr>
            <a:xfrm>
              <a:off x="1477200" y="1036150"/>
              <a:ext cx="35525" cy="22300"/>
            </a:xfrm>
            <a:custGeom>
              <a:avLst/>
              <a:gdLst/>
              <a:ahLst/>
              <a:cxnLst/>
              <a:rect l="l" t="t" r="r" b="b"/>
              <a:pathLst>
                <a:path w="1421" h="892" extrusionOk="0">
                  <a:moveTo>
                    <a:pt x="1337" y="0"/>
                  </a:moveTo>
                  <a:cubicBezTo>
                    <a:pt x="1183" y="0"/>
                    <a:pt x="1040" y="84"/>
                    <a:pt x="968" y="229"/>
                  </a:cubicBezTo>
                  <a:cubicBezTo>
                    <a:pt x="907" y="351"/>
                    <a:pt x="833" y="437"/>
                    <a:pt x="686" y="437"/>
                  </a:cubicBezTo>
                  <a:cubicBezTo>
                    <a:pt x="613" y="437"/>
                    <a:pt x="527" y="462"/>
                    <a:pt x="503" y="535"/>
                  </a:cubicBezTo>
                  <a:cubicBezTo>
                    <a:pt x="417" y="780"/>
                    <a:pt x="209" y="780"/>
                    <a:pt x="1" y="780"/>
                  </a:cubicBezTo>
                  <a:cubicBezTo>
                    <a:pt x="85" y="852"/>
                    <a:pt x="175" y="892"/>
                    <a:pt x="261" y="892"/>
                  </a:cubicBezTo>
                  <a:cubicBezTo>
                    <a:pt x="350" y="892"/>
                    <a:pt x="434" y="849"/>
                    <a:pt x="503" y="756"/>
                  </a:cubicBezTo>
                  <a:cubicBezTo>
                    <a:pt x="576" y="633"/>
                    <a:pt x="699" y="560"/>
                    <a:pt x="833" y="547"/>
                  </a:cubicBezTo>
                  <a:cubicBezTo>
                    <a:pt x="907" y="547"/>
                    <a:pt x="956" y="511"/>
                    <a:pt x="992" y="462"/>
                  </a:cubicBezTo>
                  <a:cubicBezTo>
                    <a:pt x="1066" y="266"/>
                    <a:pt x="1237" y="156"/>
                    <a:pt x="1421" y="9"/>
                  </a:cubicBezTo>
                  <a:cubicBezTo>
                    <a:pt x="1393" y="3"/>
                    <a:pt x="1365" y="0"/>
                    <a:pt x="13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801;p41">
              <a:extLst>
                <a:ext uri="{FF2B5EF4-FFF2-40B4-BE49-F238E27FC236}">
                  <a16:creationId xmlns:a16="http://schemas.microsoft.com/office/drawing/2014/main" id="{43355B3D-D798-D044-7FF4-2A8250DF0F45}"/>
                </a:ext>
              </a:extLst>
            </p:cNvPr>
            <p:cNvSpPr/>
            <p:nvPr/>
          </p:nvSpPr>
          <p:spPr>
            <a:xfrm>
              <a:off x="1458525" y="1109175"/>
              <a:ext cx="14425" cy="30675"/>
            </a:xfrm>
            <a:custGeom>
              <a:avLst/>
              <a:gdLst/>
              <a:ahLst/>
              <a:cxnLst/>
              <a:rect l="l" t="t" r="r" b="b"/>
              <a:pathLst>
                <a:path w="577" h="1227" extrusionOk="0">
                  <a:moveTo>
                    <a:pt x="471" y="1"/>
                  </a:moveTo>
                  <a:cubicBezTo>
                    <a:pt x="388" y="1"/>
                    <a:pt x="442" y="78"/>
                    <a:pt x="442" y="124"/>
                  </a:cubicBezTo>
                  <a:cubicBezTo>
                    <a:pt x="442" y="234"/>
                    <a:pt x="356" y="247"/>
                    <a:pt x="295" y="283"/>
                  </a:cubicBezTo>
                  <a:cubicBezTo>
                    <a:pt x="74" y="430"/>
                    <a:pt x="1" y="724"/>
                    <a:pt x="135" y="957"/>
                  </a:cubicBezTo>
                  <a:cubicBezTo>
                    <a:pt x="258" y="1079"/>
                    <a:pt x="405" y="1165"/>
                    <a:pt x="564" y="1226"/>
                  </a:cubicBezTo>
                  <a:cubicBezTo>
                    <a:pt x="442" y="1006"/>
                    <a:pt x="209" y="920"/>
                    <a:pt x="246" y="638"/>
                  </a:cubicBezTo>
                  <a:cubicBezTo>
                    <a:pt x="258" y="504"/>
                    <a:pt x="282" y="442"/>
                    <a:pt x="380" y="393"/>
                  </a:cubicBezTo>
                  <a:cubicBezTo>
                    <a:pt x="478" y="345"/>
                    <a:pt x="564" y="296"/>
                    <a:pt x="564" y="173"/>
                  </a:cubicBezTo>
                  <a:cubicBezTo>
                    <a:pt x="564" y="100"/>
                    <a:pt x="576" y="2"/>
                    <a:pt x="491" y="2"/>
                  </a:cubicBezTo>
                  <a:cubicBezTo>
                    <a:pt x="483" y="1"/>
                    <a:pt x="477" y="1"/>
                    <a:pt x="47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802;p41">
              <a:extLst>
                <a:ext uri="{FF2B5EF4-FFF2-40B4-BE49-F238E27FC236}">
                  <a16:creationId xmlns:a16="http://schemas.microsoft.com/office/drawing/2014/main" id="{16AE747B-C277-A858-8481-B24B0E66CA7B}"/>
                </a:ext>
              </a:extLst>
            </p:cNvPr>
            <p:cNvSpPr/>
            <p:nvPr/>
          </p:nvSpPr>
          <p:spPr>
            <a:xfrm>
              <a:off x="1385375" y="929650"/>
              <a:ext cx="32775" cy="9275"/>
            </a:xfrm>
            <a:custGeom>
              <a:avLst/>
              <a:gdLst/>
              <a:ahLst/>
              <a:cxnLst/>
              <a:rect l="l" t="t" r="r" b="b"/>
              <a:pathLst>
                <a:path w="1311" h="371" extrusionOk="0">
                  <a:moveTo>
                    <a:pt x="136" y="1"/>
                  </a:moveTo>
                  <a:cubicBezTo>
                    <a:pt x="92" y="1"/>
                    <a:pt x="46" y="3"/>
                    <a:pt x="0" y="8"/>
                  </a:cubicBezTo>
                  <a:cubicBezTo>
                    <a:pt x="417" y="75"/>
                    <a:pt x="771" y="370"/>
                    <a:pt x="1196" y="370"/>
                  </a:cubicBezTo>
                  <a:cubicBezTo>
                    <a:pt x="1234" y="370"/>
                    <a:pt x="1272" y="368"/>
                    <a:pt x="1311" y="363"/>
                  </a:cubicBezTo>
                  <a:cubicBezTo>
                    <a:pt x="923" y="197"/>
                    <a:pt x="556" y="1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803;p41">
              <a:extLst>
                <a:ext uri="{FF2B5EF4-FFF2-40B4-BE49-F238E27FC236}">
                  <a16:creationId xmlns:a16="http://schemas.microsoft.com/office/drawing/2014/main" id="{19EB5F63-103C-47DD-61CA-1521D93E9005}"/>
                </a:ext>
              </a:extLst>
            </p:cNvPr>
            <p:cNvSpPr/>
            <p:nvPr/>
          </p:nvSpPr>
          <p:spPr>
            <a:xfrm>
              <a:off x="1561675" y="982475"/>
              <a:ext cx="50225" cy="22675"/>
            </a:xfrm>
            <a:custGeom>
              <a:avLst/>
              <a:gdLst/>
              <a:ahLst/>
              <a:cxnLst/>
              <a:rect l="l" t="t" r="r" b="b"/>
              <a:pathLst>
                <a:path w="2009" h="907" extrusionOk="0">
                  <a:moveTo>
                    <a:pt x="38" y="1"/>
                  </a:moveTo>
                  <a:cubicBezTo>
                    <a:pt x="1" y="111"/>
                    <a:pt x="87" y="123"/>
                    <a:pt x="136" y="172"/>
                  </a:cubicBezTo>
                  <a:cubicBezTo>
                    <a:pt x="234" y="221"/>
                    <a:pt x="295" y="319"/>
                    <a:pt x="307" y="429"/>
                  </a:cubicBezTo>
                  <a:cubicBezTo>
                    <a:pt x="332" y="637"/>
                    <a:pt x="576" y="576"/>
                    <a:pt x="687" y="613"/>
                  </a:cubicBezTo>
                  <a:cubicBezTo>
                    <a:pt x="703" y="620"/>
                    <a:pt x="716" y="623"/>
                    <a:pt x="726" y="623"/>
                  </a:cubicBezTo>
                  <a:cubicBezTo>
                    <a:pt x="784" y="623"/>
                    <a:pt x="753" y="520"/>
                    <a:pt x="785" y="478"/>
                  </a:cubicBezTo>
                  <a:cubicBezTo>
                    <a:pt x="1066" y="515"/>
                    <a:pt x="1238" y="809"/>
                    <a:pt x="1531" y="821"/>
                  </a:cubicBezTo>
                  <a:cubicBezTo>
                    <a:pt x="1691" y="846"/>
                    <a:pt x="1850" y="870"/>
                    <a:pt x="2009" y="907"/>
                  </a:cubicBezTo>
                  <a:cubicBezTo>
                    <a:pt x="1984" y="797"/>
                    <a:pt x="1899" y="723"/>
                    <a:pt x="1789" y="723"/>
                  </a:cubicBezTo>
                  <a:cubicBezTo>
                    <a:pt x="1556" y="711"/>
                    <a:pt x="1336" y="625"/>
                    <a:pt x="1152" y="503"/>
                  </a:cubicBezTo>
                  <a:cubicBezTo>
                    <a:pt x="1064" y="447"/>
                    <a:pt x="966" y="355"/>
                    <a:pt x="861" y="355"/>
                  </a:cubicBezTo>
                  <a:cubicBezTo>
                    <a:pt x="805" y="355"/>
                    <a:pt x="746" y="381"/>
                    <a:pt x="687" y="454"/>
                  </a:cubicBezTo>
                  <a:cubicBezTo>
                    <a:pt x="665" y="456"/>
                    <a:pt x="645" y="457"/>
                    <a:pt x="626" y="457"/>
                  </a:cubicBezTo>
                  <a:cubicBezTo>
                    <a:pt x="536" y="457"/>
                    <a:pt x="472" y="426"/>
                    <a:pt x="442" y="295"/>
                  </a:cubicBezTo>
                  <a:cubicBezTo>
                    <a:pt x="405" y="123"/>
                    <a:pt x="221" y="37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804;p41">
              <a:extLst>
                <a:ext uri="{FF2B5EF4-FFF2-40B4-BE49-F238E27FC236}">
                  <a16:creationId xmlns:a16="http://schemas.microsoft.com/office/drawing/2014/main" id="{1E972A56-BA9E-3A27-B333-0EB0BFF536D3}"/>
                </a:ext>
              </a:extLst>
            </p:cNvPr>
            <p:cNvSpPr/>
            <p:nvPr/>
          </p:nvSpPr>
          <p:spPr>
            <a:xfrm>
              <a:off x="1670350" y="1173175"/>
              <a:ext cx="13500" cy="42950"/>
            </a:xfrm>
            <a:custGeom>
              <a:avLst/>
              <a:gdLst/>
              <a:ahLst/>
              <a:cxnLst/>
              <a:rect l="l" t="t" r="r" b="b"/>
              <a:pathLst>
                <a:path w="540" h="171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09" y="539"/>
                    <a:pt x="13" y="980"/>
                    <a:pt x="221" y="1396"/>
                  </a:cubicBezTo>
                  <a:cubicBezTo>
                    <a:pt x="184" y="1543"/>
                    <a:pt x="184" y="1543"/>
                    <a:pt x="1" y="1715"/>
                  </a:cubicBezTo>
                  <a:cubicBezTo>
                    <a:pt x="22" y="1717"/>
                    <a:pt x="42" y="1718"/>
                    <a:pt x="62" y="1718"/>
                  </a:cubicBezTo>
                  <a:cubicBezTo>
                    <a:pt x="273" y="1718"/>
                    <a:pt x="351" y="1595"/>
                    <a:pt x="294" y="1360"/>
                  </a:cubicBezTo>
                  <a:cubicBezTo>
                    <a:pt x="294" y="1335"/>
                    <a:pt x="282" y="1311"/>
                    <a:pt x="270" y="1286"/>
                  </a:cubicBezTo>
                  <a:cubicBezTo>
                    <a:pt x="258" y="1005"/>
                    <a:pt x="245" y="735"/>
                    <a:pt x="405" y="478"/>
                  </a:cubicBezTo>
                  <a:cubicBezTo>
                    <a:pt x="515" y="344"/>
                    <a:pt x="539" y="160"/>
                    <a:pt x="50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805;p41">
              <a:extLst>
                <a:ext uri="{FF2B5EF4-FFF2-40B4-BE49-F238E27FC236}">
                  <a16:creationId xmlns:a16="http://schemas.microsoft.com/office/drawing/2014/main" id="{C5AEEF51-CD0A-D3F5-7CDE-BAB54E0941F2}"/>
                </a:ext>
              </a:extLst>
            </p:cNvPr>
            <p:cNvSpPr/>
            <p:nvPr/>
          </p:nvSpPr>
          <p:spPr>
            <a:xfrm>
              <a:off x="1421500" y="993475"/>
              <a:ext cx="35825" cy="12225"/>
            </a:xfrm>
            <a:custGeom>
              <a:avLst/>
              <a:gdLst/>
              <a:ahLst/>
              <a:cxnLst/>
              <a:rect l="l" t="t" r="r" b="b"/>
              <a:pathLst>
                <a:path w="1433" h="489" extrusionOk="0">
                  <a:moveTo>
                    <a:pt x="1379" y="1"/>
                  </a:moveTo>
                  <a:cubicBezTo>
                    <a:pt x="970" y="1"/>
                    <a:pt x="574" y="135"/>
                    <a:pt x="245" y="381"/>
                  </a:cubicBezTo>
                  <a:cubicBezTo>
                    <a:pt x="176" y="301"/>
                    <a:pt x="204" y="146"/>
                    <a:pt x="38" y="146"/>
                  </a:cubicBezTo>
                  <a:cubicBezTo>
                    <a:pt x="26" y="146"/>
                    <a:pt x="14" y="147"/>
                    <a:pt x="0" y="148"/>
                  </a:cubicBezTo>
                  <a:cubicBezTo>
                    <a:pt x="25" y="259"/>
                    <a:pt x="86" y="357"/>
                    <a:pt x="184" y="430"/>
                  </a:cubicBezTo>
                  <a:cubicBezTo>
                    <a:pt x="193" y="466"/>
                    <a:pt x="221" y="489"/>
                    <a:pt x="251" y="489"/>
                  </a:cubicBezTo>
                  <a:cubicBezTo>
                    <a:pt x="261" y="489"/>
                    <a:pt x="272" y="486"/>
                    <a:pt x="282" y="479"/>
                  </a:cubicBezTo>
                  <a:cubicBezTo>
                    <a:pt x="649" y="295"/>
                    <a:pt x="1041" y="136"/>
                    <a:pt x="1433" y="1"/>
                  </a:cubicBezTo>
                  <a:cubicBezTo>
                    <a:pt x="1415" y="1"/>
                    <a:pt x="1397" y="1"/>
                    <a:pt x="13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806;p41">
              <a:extLst>
                <a:ext uri="{FF2B5EF4-FFF2-40B4-BE49-F238E27FC236}">
                  <a16:creationId xmlns:a16="http://schemas.microsoft.com/office/drawing/2014/main" id="{FB843D1E-2FD9-8D89-D3A7-BCEE5DFD958E}"/>
                </a:ext>
              </a:extLst>
            </p:cNvPr>
            <p:cNvSpPr/>
            <p:nvPr/>
          </p:nvSpPr>
          <p:spPr>
            <a:xfrm>
              <a:off x="1457625" y="897625"/>
              <a:ext cx="15625" cy="23050"/>
            </a:xfrm>
            <a:custGeom>
              <a:avLst/>
              <a:gdLst/>
              <a:ahLst/>
              <a:cxnLst/>
              <a:rect l="l" t="t" r="r" b="b"/>
              <a:pathLst>
                <a:path w="625" h="922" extrusionOk="0">
                  <a:moveTo>
                    <a:pt x="74" y="0"/>
                  </a:moveTo>
                  <a:cubicBezTo>
                    <a:pt x="60" y="0"/>
                    <a:pt x="48" y="5"/>
                    <a:pt x="37" y="15"/>
                  </a:cubicBezTo>
                  <a:cubicBezTo>
                    <a:pt x="0" y="52"/>
                    <a:pt x="61" y="89"/>
                    <a:pt x="98" y="126"/>
                  </a:cubicBezTo>
                  <a:cubicBezTo>
                    <a:pt x="159" y="187"/>
                    <a:pt x="220" y="260"/>
                    <a:pt x="282" y="309"/>
                  </a:cubicBezTo>
                  <a:cubicBezTo>
                    <a:pt x="490" y="530"/>
                    <a:pt x="490" y="615"/>
                    <a:pt x="220" y="787"/>
                  </a:cubicBezTo>
                  <a:cubicBezTo>
                    <a:pt x="159" y="823"/>
                    <a:pt x="73" y="823"/>
                    <a:pt x="73" y="921"/>
                  </a:cubicBezTo>
                  <a:cubicBezTo>
                    <a:pt x="306" y="921"/>
                    <a:pt x="514" y="774"/>
                    <a:pt x="600" y="554"/>
                  </a:cubicBezTo>
                  <a:cubicBezTo>
                    <a:pt x="624" y="468"/>
                    <a:pt x="588" y="383"/>
                    <a:pt x="514" y="334"/>
                  </a:cubicBezTo>
                  <a:cubicBezTo>
                    <a:pt x="416" y="224"/>
                    <a:pt x="294" y="138"/>
                    <a:pt x="171" y="52"/>
                  </a:cubicBezTo>
                  <a:cubicBezTo>
                    <a:pt x="145" y="26"/>
                    <a:pt x="107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807;p41">
              <a:extLst>
                <a:ext uri="{FF2B5EF4-FFF2-40B4-BE49-F238E27FC236}">
                  <a16:creationId xmlns:a16="http://schemas.microsoft.com/office/drawing/2014/main" id="{CF16505E-1F61-4E5A-3898-13071C2A8833}"/>
                </a:ext>
              </a:extLst>
            </p:cNvPr>
            <p:cNvSpPr/>
            <p:nvPr/>
          </p:nvSpPr>
          <p:spPr>
            <a:xfrm>
              <a:off x="1436500" y="1001550"/>
              <a:ext cx="49900" cy="45825"/>
            </a:xfrm>
            <a:custGeom>
              <a:avLst/>
              <a:gdLst/>
              <a:ahLst/>
              <a:cxnLst/>
              <a:rect l="l" t="t" r="r" b="b"/>
              <a:pathLst>
                <a:path w="1996" h="1833" extrusionOk="0">
                  <a:moveTo>
                    <a:pt x="1309" y="0"/>
                  </a:moveTo>
                  <a:cubicBezTo>
                    <a:pt x="1270" y="0"/>
                    <a:pt x="1230" y="3"/>
                    <a:pt x="1188" y="9"/>
                  </a:cubicBezTo>
                  <a:cubicBezTo>
                    <a:pt x="1286" y="131"/>
                    <a:pt x="1469" y="107"/>
                    <a:pt x="1567" y="205"/>
                  </a:cubicBezTo>
                  <a:cubicBezTo>
                    <a:pt x="1653" y="303"/>
                    <a:pt x="1751" y="401"/>
                    <a:pt x="1690" y="548"/>
                  </a:cubicBezTo>
                  <a:cubicBezTo>
                    <a:pt x="1653" y="536"/>
                    <a:pt x="1616" y="511"/>
                    <a:pt x="1580" y="499"/>
                  </a:cubicBezTo>
                  <a:cubicBezTo>
                    <a:pt x="1378" y="375"/>
                    <a:pt x="1249" y="310"/>
                    <a:pt x="1124" y="310"/>
                  </a:cubicBezTo>
                  <a:cubicBezTo>
                    <a:pt x="991" y="310"/>
                    <a:pt x="864" y="384"/>
                    <a:pt x="661" y="536"/>
                  </a:cubicBezTo>
                  <a:lnTo>
                    <a:pt x="600" y="462"/>
                  </a:lnTo>
                  <a:cubicBezTo>
                    <a:pt x="625" y="315"/>
                    <a:pt x="808" y="278"/>
                    <a:pt x="857" y="144"/>
                  </a:cubicBezTo>
                  <a:cubicBezTo>
                    <a:pt x="625" y="144"/>
                    <a:pt x="172" y="634"/>
                    <a:pt x="0" y="1062"/>
                  </a:cubicBezTo>
                  <a:cubicBezTo>
                    <a:pt x="257" y="1025"/>
                    <a:pt x="233" y="719"/>
                    <a:pt x="441" y="670"/>
                  </a:cubicBezTo>
                  <a:lnTo>
                    <a:pt x="490" y="719"/>
                  </a:lnTo>
                  <a:cubicBezTo>
                    <a:pt x="404" y="927"/>
                    <a:pt x="368" y="1148"/>
                    <a:pt x="392" y="1368"/>
                  </a:cubicBezTo>
                  <a:cubicBezTo>
                    <a:pt x="404" y="1589"/>
                    <a:pt x="576" y="1772"/>
                    <a:pt x="796" y="1809"/>
                  </a:cubicBezTo>
                  <a:cubicBezTo>
                    <a:pt x="856" y="1823"/>
                    <a:pt x="917" y="1832"/>
                    <a:pt x="975" y="1832"/>
                  </a:cubicBezTo>
                  <a:cubicBezTo>
                    <a:pt x="1117" y="1832"/>
                    <a:pt x="1244" y="1778"/>
                    <a:pt x="1323" y="1613"/>
                  </a:cubicBezTo>
                  <a:cubicBezTo>
                    <a:pt x="1273" y="1602"/>
                    <a:pt x="1221" y="1596"/>
                    <a:pt x="1168" y="1596"/>
                  </a:cubicBezTo>
                  <a:cubicBezTo>
                    <a:pt x="1102" y="1596"/>
                    <a:pt x="1035" y="1605"/>
                    <a:pt x="967" y="1625"/>
                  </a:cubicBezTo>
                  <a:cubicBezTo>
                    <a:pt x="940" y="1633"/>
                    <a:pt x="912" y="1636"/>
                    <a:pt x="885" y="1636"/>
                  </a:cubicBezTo>
                  <a:cubicBezTo>
                    <a:pt x="686" y="1636"/>
                    <a:pt x="520" y="1449"/>
                    <a:pt x="563" y="1233"/>
                  </a:cubicBezTo>
                  <a:cubicBezTo>
                    <a:pt x="588" y="952"/>
                    <a:pt x="625" y="658"/>
                    <a:pt x="967" y="548"/>
                  </a:cubicBezTo>
                  <a:lnTo>
                    <a:pt x="967" y="597"/>
                  </a:lnTo>
                  <a:cubicBezTo>
                    <a:pt x="955" y="634"/>
                    <a:pt x="955" y="670"/>
                    <a:pt x="955" y="695"/>
                  </a:cubicBezTo>
                  <a:cubicBezTo>
                    <a:pt x="882" y="719"/>
                    <a:pt x="857" y="780"/>
                    <a:pt x="845" y="891"/>
                  </a:cubicBezTo>
                  <a:lnTo>
                    <a:pt x="1016" y="756"/>
                  </a:lnTo>
                  <a:cubicBezTo>
                    <a:pt x="1067" y="709"/>
                    <a:pt x="1109" y="691"/>
                    <a:pt x="1144" y="691"/>
                  </a:cubicBezTo>
                  <a:cubicBezTo>
                    <a:pt x="1230" y="691"/>
                    <a:pt x="1279" y="797"/>
                    <a:pt x="1323" y="866"/>
                  </a:cubicBezTo>
                  <a:cubicBezTo>
                    <a:pt x="1359" y="952"/>
                    <a:pt x="1384" y="1050"/>
                    <a:pt x="1408" y="1136"/>
                  </a:cubicBezTo>
                  <a:cubicBezTo>
                    <a:pt x="1555" y="1013"/>
                    <a:pt x="1396" y="866"/>
                    <a:pt x="1420" y="719"/>
                  </a:cubicBezTo>
                  <a:lnTo>
                    <a:pt x="1420" y="719"/>
                  </a:lnTo>
                  <a:lnTo>
                    <a:pt x="1433" y="731"/>
                  </a:lnTo>
                  <a:cubicBezTo>
                    <a:pt x="1592" y="866"/>
                    <a:pt x="1506" y="1062"/>
                    <a:pt x="1543" y="1221"/>
                  </a:cubicBezTo>
                  <a:cubicBezTo>
                    <a:pt x="1537" y="1221"/>
                    <a:pt x="1531" y="1220"/>
                    <a:pt x="1525" y="1220"/>
                  </a:cubicBezTo>
                  <a:cubicBezTo>
                    <a:pt x="1420" y="1220"/>
                    <a:pt x="1419" y="1324"/>
                    <a:pt x="1396" y="1417"/>
                  </a:cubicBezTo>
                  <a:cubicBezTo>
                    <a:pt x="1396" y="1466"/>
                    <a:pt x="1384" y="1503"/>
                    <a:pt x="1384" y="1552"/>
                  </a:cubicBezTo>
                  <a:cubicBezTo>
                    <a:pt x="1391" y="1552"/>
                    <a:pt x="1398" y="1553"/>
                    <a:pt x="1405" y="1553"/>
                  </a:cubicBezTo>
                  <a:cubicBezTo>
                    <a:pt x="1559" y="1553"/>
                    <a:pt x="1607" y="1425"/>
                    <a:pt x="1665" y="1319"/>
                  </a:cubicBezTo>
                  <a:cubicBezTo>
                    <a:pt x="1763" y="1184"/>
                    <a:pt x="1800" y="1013"/>
                    <a:pt x="1776" y="854"/>
                  </a:cubicBezTo>
                  <a:cubicBezTo>
                    <a:pt x="1788" y="842"/>
                    <a:pt x="1788" y="829"/>
                    <a:pt x="1788" y="805"/>
                  </a:cubicBezTo>
                  <a:cubicBezTo>
                    <a:pt x="1996" y="731"/>
                    <a:pt x="1886" y="572"/>
                    <a:pt x="1861" y="462"/>
                  </a:cubicBezTo>
                  <a:cubicBezTo>
                    <a:pt x="1797" y="160"/>
                    <a:pt x="1599" y="0"/>
                    <a:pt x="13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08;p41">
              <a:extLst>
                <a:ext uri="{FF2B5EF4-FFF2-40B4-BE49-F238E27FC236}">
                  <a16:creationId xmlns:a16="http://schemas.microsoft.com/office/drawing/2014/main" id="{2F8CA5B4-33B8-312F-F307-39BAC652E1BA}"/>
                </a:ext>
              </a:extLst>
            </p:cNvPr>
            <p:cNvSpPr/>
            <p:nvPr/>
          </p:nvSpPr>
          <p:spPr>
            <a:xfrm>
              <a:off x="1510875" y="1126050"/>
              <a:ext cx="22375" cy="22975"/>
            </a:xfrm>
            <a:custGeom>
              <a:avLst/>
              <a:gdLst/>
              <a:ahLst/>
              <a:cxnLst/>
              <a:rect l="l" t="t" r="r" b="b"/>
              <a:pathLst>
                <a:path w="895" h="919" extrusionOk="0">
                  <a:moveTo>
                    <a:pt x="111" y="0"/>
                  </a:moveTo>
                  <a:lnTo>
                    <a:pt x="111" y="0"/>
                  </a:lnTo>
                  <a:cubicBezTo>
                    <a:pt x="0" y="355"/>
                    <a:pt x="502" y="894"/>
                    <a:pt x="894" y="918"/>
                  </a:cubicBezTo>
                  <a:cubicBezTo>
                    <a:pt x="588" y="649"/>
                    <a:pt x="258" y="441"/>
                    <a:pt x="11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809;p41">
              <a:extLst>
                <a:ext uri="{FF2B5EF4-FFF2-40B4-BE49-F238E27FC236}">
                  <a16:creationId xmlns:a16="http://schemas.microsoft.com/office/drawing/2014/main" id="{3319F8D5-2DBF-DB08-018F-C2E288AAC036}"/>
                </a:ext>
              </a:extLst>
            </p:cNvPr>
            <p:cNvSpPr/>
            <p:nvPr/>
          </p:nvSpPr>
          <p:spPr>
            <a:xfrm>
              <a:off x="1735850" y="1192475"/>
              <a:ext cx="11675" cy="28125"/>
            </a:xfrm>
            <a:custGeom>
              <a:avLst/>
              <a:gdLst/>
              <a:ahLst/>
              <a:cxnLst/>
              <a:rect l="l" t="t" r="r" b="b"/>
              <a:pathLst>
                <a:path w="467" h="1125" extrusionOk="0">
                  <a:moveTo>
                    <a:pt x="282" y="0"/>
                  </a:moveTo>
                  <a:lnTo>
                    <a:pt x="282" y="0"/>
                  </a:lnTo>
                  <a:cubicBezTo>
                    <a:pt x="393" y="465"/>
                    <a:pt x="62" y="735"/>
                    <a:pt x="1" y="1102"/>
                  </a:cubicBezTo>
                  <a:cubicBezTo>
                    <a:pt x="20" y="1117"/>
                    <a:pt x="42" y="1124"/>
                    <a:pt x="63" y="1124"/>
                  </a:cubicBezTo>
                  <a:cubicBezTo>
                    <a:pt x="111" y="1124"/>
                    <a:pt x="159" y="1091"/>
                    <a:pt x="184" y="1041"/>
                  </a:cubicBezTo>
                  <a:cubicBezTo>
                    <a:pt x="197" y="784"/>
                    <a:pt x="405" y="600"/>
                    <a:pt x="429" y="355"/>
                  </a:cubicBezTo>
                  <a:cubicBezTo>
                    <a:pt x="466" y="220"/>
                    <a:pt x="405" y="74"/>
                    <a:pt x="28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810;p41">
              <a:extLst>
                <a:ext uri="{FF2B5EF4-FFF2-40B4-BE49-F238E27FC236}">
                  <a16:creationId xmlns:a16="http://schemas.microsoft.com/office/drawing/2014/main" id="{26BA1542-233E-C77E-D7E6-79E39F241DCD}"/>
                </a:ext>
              </a:extLst>
            </p:cNvPr>
            <p:cNvSpPr/>
            <p:nvPr/>
          </p:nvSpPr>
          <p:spPr>
            <a:xfrm>
              <a:off x="1459150" y="1061875"/>
              <a:ext cx="20225" cy="30025"/>
            </a:xfrm>
            <a:custGeom>
              <a:avLst/>
              <a:gdLst/>
              <a:ahLst/>
              <a:cxnLst/>
              <a:rect l="l" t="t" r="r" b="b"/>
              <a:pathLst>
                <a:path w="809" h="1201" extrusionOk="0">
                  <a:moveTo>
                    <a:pt x="663" y="1"/>
                  </a:moveTo>
                  <a:cubicBezTo>
                    <a:pt x="607" y="1"/>
                    <a:pt x="568" y="136"/>
                    <a:pt x="490" y="155"/>
                  </a:cubicBezTo>
                  <a:cubicBezTo>
                    <a:pt x="417" y="167"/>
                    <a:pt x="343" y="204"/>
                    <a:pt x="282" y="229"/>
                  </a:cubicBezTo>
                  <a:cubicBezTo>
                    <a:pt x="294" y="351"/>
                    <a:pt x="392" y="326"/>
                    <a:pt x="453" y="351"/>
                  </a:cubicBezTo>
                  <a:cubicBezTo>
                    <a:pt x="441" y="498"/>
                    <a:pt x="355" y="620"/>
                    <a:pt x="233" y="694"/>
                  </a:cubicBezTo>
                  <a:cubicBezTo>
                    <a:pt x="86" y="755"/>
                    <a:pt x="74" y="926"/>
                    <a:pt x="25" y="1061"/>
                  </a:cubicBezTo>
                  <a:cubicBezTo>
                    <a:pt x="0" y="1110"/>
                    <a:pt x="25" y="1171"/>
                    <a:pt x="74" y="1196"/>
                  </a:cubicBezTo>
                  <a:cubicBezTo>
                    <a:pt x="82" y="1199"/>
                    <a:pt x="90" y="1201"/>
                    <a:pt x="96" y="1201"/>
                  </a:cubicBezTo>
                  <a:cubicBezTo>
                    <a:pt x="138" y="1201"/>
                    <a:pt x="149" y="1142"/>
                    <a:pt x="159" y="1110"/>
                  </a:cubicBezTo>
                  <a:cubicBezTo>
                    <a:pt x="208" y="939"/>
                    <a:pt x="319" y="792"/>
                    <a:pt x="466" y="682"/>
                  </a:cubicBezTo>
                  <a:cubicBezTo>
                    <a:pt x="588" y="608"/>
                    <a:pt x="600" y="449"/>
                    <a:pt x="527" y="339"/>
                  </a:cubicBezTo>
                  <a:cubicBezTo>
                    <a:pt x="527" y="326"/>
                    <a:pt x="551" y="302"/>
                    <a:pt x="563" y="277"/>
                  </a:cubicBezTo>
                  <a:cubicBezTo>
                    <a:pt x="625" y="204"/>
                    <a:pt x="808" y="143"/>
                    <a:pt x="710" y="33"/>
                  </a:cubicBezTo>
                  <a:cubicBezTo>
                    <a:pt x="693" y="10"/>
                    <a:pt x="677" y="1"/>
                    <a:pt x="6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811;p41">
              <a:extLst>
                <a:ext uri="{FF2B5EF4-FFF2-40B4-BE49-F238E27FC236}">
                  <a16:creationId xmlns:a16="http://schemas.microsoft.com/office/drawing/2014/main" id="{A0C63C9C-317D-E367-24E3-FCCA6FB06708}"/>
                </a:ext>
              </a:extLst>
            </p:cNvPr>
            <p:cNvSpPr/>
            <p:nvPr/>
          </p:nvSpPr>
          <p:spPr>
            <a:xfrm>
              <a:off x="1485775" y="902725"/>
              <a:ext cx="30950" cy="26550"/>
            </a:xfrm>
            <a:custGeom>
              <a:avLst/>
              <a:gdLst/>
              <a:ahLst/>
              <a:cxnLst/>
              <a:rect l="l" t="t" r="r" b="b"/>
              <a:pathLst>
                <a:path w="1238" h="1062" extrusionOk="0">
                  <a:moveTo>
                    <a:pt x="107" y="1"/>
                  </a:moveTo>
                  <a:cubicBezTo>
                    <a:pt x="75" y="1"/>
                    <a:pt x="44" y="9"/>
                    <a:pt x="0" y="20"/>
                  </a:cubicBezTo>
                  <a:lnTo>
                    <a:pt x="478" y="240"/>
                  </a:lnTo>
                  <a:cubicBezTo>
                    <a:pt x="625" y="473"/>
                    <a:pt x="698" y="717"/>
                    <a:pt x="894" y="913"/>
                  </a:cubicBezTo>
                  <a:cubicBezTo>
                    <a:pt x="973" y="1003"/>
                    <a:pt x="1082" y="1062"/>
                    <a:pt x="1203" y="1062"/>
                  </a:cubicBezTo>
                  <a:cubicBezTo>
                    <a:pt x="1214" y="1062"/>
                    <a:pt x="1226" y="1061"/>
                    <a:pt x="1237" y="1060"/>
                  </a:cubicBezTo>
                  <a:cubicBezTo>
                    <a:pt x="1041" y="926"/>
                    <a:pt x="1017" y="730"/>
                    <a:pt x="845" y="644"/>
                  </a:cubicBezTo>
                  <a:cubicBezTo>
                    <a:pt x="747" y="595"/>
                    <a:pt x="711" y="473"/>
                    <a:pt x="698" y="375"/>
                  </a:cubicBezTo>
                  <a:cubicBezTo>
                    <a:pt x="674" y="289"/>
                    <a:pt x="662" y="215"/>
                    <a:pt x="551" y="191"/>
                  </a:cubicBezTo>
                  <a:cubicBezTo>
                    <a:pt x="267" y="44"/>
                    <a:pt x="183" y="1"/>
                    <a:pt x="1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812;p41">
              <a:extLst>
                <a:ext uri="{FF2B5EF4-FFF2-40B4-BE49-F238E27FC236}">
                  <a16:creationId xmlns:a16="http://schemas.microsoft.com/office/drawing/2014/main" id="{81982C72-DBE8-C92F-C804-2DB36F61DA87}"/>
                </a:ext>
              </a:extLst>
            </p:cNvPr>
            <p:cNvSpPr/>
            <p:nvPr/>
          </p:nvSpPr>
          <p:spPr>
            <a:xfrm>
              <a:off x="1875125" y="1159100"/>
              <a:ext cx="9225" cy="26650"/>
            </a:xfrm>
            <a:custGeom>
              <a:avLst/>
              <a:gdLst/>
              <a:ahLst/>
              <a:cxnLst/>
              <a:rect l="l" t="t" r="r" b="b"/>
              <a:pathLst>
                <a:path w="369" h="1066" extrusionOk="0">
                  <a:moveTo>
                    <a:pt x="1" y="0"/>
                  </a:moveTo>
                  <a:cubicBezTo>
                    <a:pt x="258" y="331"/>
                    <a:pt x="74" y="686"/>
                    <a:pt x="38" y="1066"/>
                  </a:cubicBezTo>
                  <a:cubicBezTo>
                    <a:pt x="368" y="735"/>
                    <a:pt x="344" y="16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813;p41">
              <a:extLst>
                <a:ext uri="{FF2B5EF4-FFF2-40B4-BE49-F238E27FC236}">
                  <a16:creationId xmlns:a16="http://schemas.microsoft.com/office/drawing/2014/main" id="{C942B864-8DF1-B1E5-DED4-B0EC05B8F1DD}"/>
                </a:ext>
              </a:extLst>
            </p:cNvPr>
            <p:cNvSpPr/>
            <p:nvPr/>
          </p:nvSpPr>
          <p:spPr>
            <a:xfrm>
              <a:off x="1391200" y="1021975"/>
              <a:ext cx="10725" cy="69075"/>
            </a:xfrm>
            <a:custGeom>
              <a:avLst/>
              <a:gdLst/>
              <a:ahLst/>
              <a:cxnLst/>
              <a:rect l="l" t="t" r="r" b="b"/>
              <a:pathLst>
                <a:path w="429" h="2763" extrusionOk="0">
                  <a:moveTo>
                    <a:pt x="49" y="0"/>
                  </a:moveTo>
                  <a:lnTo>
                    <a:pt x="49" y="0"/>
                  </a:lnTo>
                  <a:cubicBezTo>
                    <a:pt x="86" y="331"/>
                    <a:pt x="0" y="661"/>
                    <a:pt x="61" y="992"/>
                  </a:cubicBezTo>
                  <a:cubicBezTo>
                    <a:pt x="49" y="1212"/>
                    <a:pt x="86" y="1445"/>
                    <a:pt x="159" y="1665"/>
                  </a:cubicBezTo>
                  <a:cubicBezTo>
                    <a:pt x="220" y="1849"/>
                    <a:pt x="220" y="2057"/>
                    <a:pt x="184" y="2241"/>
                  </a:cubicBezTo>
                  <a:cubicBezTo>
                    <a:pt x="159" y="2400"/>
                    <a:pt x="184" y="2559"/>
                    <a:pt x="269" y="2694"/>
                  </a:cubicBezTo>
                  <a:cubicBezTo>
                    <a:pt x="289" y="2732"/>
                    <a:pt x="315" y="2763"/>
                    <a:pt x="349" y="2763"/>
                  </a:cubicBezTo>
                  <a:cubicBezTo>
                    <a:pt x="359" y="2763"/>
                    <a:pt x="369" y="2760"/>
                    <a:pt x="380" y="2755"/>
                  </a:cubicBezTo>
                  <a:cubicBezTo>
                    <a:pt x="429" y="2731"/>
                    <a:pt x="404" y="2682"/>
                    <a:pt x="380" y="2645"/>
                  </a:cubicBezTo>
                  <a:cubicBezTo>
                    <a:pt x="269" y="2461"/>
                    <a:pt x="331" y="2265"/>
                    <a:pt x="331" y="2069"/>
                  </a:cubicBezTo>
                  <a:cubicBezTo>
                    <a:pt x="318" y="1727"/>
                    <a:pt x="257" y="1371"/>
                    <a:pt x="147" y="1041"/>
                  </a:cubicBezTo>
                  <a:cubicBezTo>
                    <a:pt x="208" y="784"/>
                    <a:pt x="110" y="527"/>
                    <a:pt x="233" y="270"/>
                  </a:cubicBezTo>
                  <a:cubicBezTo>
                    <a:pt x="282" y="159"/>
                    <a:pt x="184" y="49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814;p41">
              <a:extLst>
                <a:ext uri="{FF2B5EF4-FFF2-40B4-BE49-F238E27FC236}">
                  <a16:creationId xmlns:a16="http://schemas.microsoft.com/office/drawing/2014/main" id="{7FE61798-3975-5378-6F5A-0726C722605F}"/>
                </a:ext>
              </a:extLst>
            </p:cNvPr>
            <p:cNvSpPr/>
            <p:nvPr/>
          </p:nvSpPr>
          <p:spPr>
            <a:xfrm>
              <a:off x="1476600" y="910550"/>
              <a:ext cx="13475" cy="21150"/>
            </a:xfrm>
            <a:custGeom>
              <a:avLst/>
              <a:gdLst/>
              <a:ahLst/>
              <a:cxnLst/>
              <a:rect l="l" t="t" r="r" b="b"/>
              <a:pathLst>
                <a:path w="539" h="846" extrusionOk="0">
                  <a:moveTo>
                    <a:pt x="61" y="0"/>
                  </a:moveTo>
                  <a:lnTo>
                    <a:pt x="0" y="49"/>
                  </a:lnTo>
                  <a:cubicBezTo>
                    <a:pt x="37" y="147"/>
                    <a:pt x="86" y="221"/>
                    <a:pt x="159" y="306"/>
                  </a:cubicBezTo>
                  <a:cubicBezTo>
                    <a:pt x="306" y="404"/>
                    <a:pt x="392" y="576"/>
                    <a:pt x="392" y="759"/>
                  </a:cubicBezTo>
                  <a:cubicBezTo>
                    <a:pt x="392" y="808"/>
                    <a:pt x="404" y="845"/>
                    <a:pt x="465" y="845"/>
                  </a:cubicBezTo>
                  <a:cubicBezTo>
                    <a:pt x="502" y="845"/>
                    <a:pt x="539" y="796"/>
                    <a:pt x="527" y="759"/>
                  </a:cubicBezTo>
                  <a:cubicBezTo>
                    <a:pt x="527" y="686"/>
                    <a:pt x="527" y="625"/>
                    <a:pt x="514" y="551"/>
                  </a:cubicBezTo>
                  <a:cubicBezTo>
                    <a:pt x="404" y="343"/>
                    <a:pt x="257" y="147"/>
                    <a:pt x="6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815;p41">
              <a:extLst>
                <a:ext uri="{FF2B5EF4-FFF2-40B4-BE49-F238E27FC236}">
                  <a16:creationId xmlns:a16="http://schemas.microsoft.com/office/drawing/2014/main" id="{3130571C-D377-C539-B34B-717C3271D2C2}"/>
                </a:ext>
              </a:extLst>
            </p:cNvPr>
            <p:cNvSpPr/>
            <p:nvPr/>
          </p:nvSpPr>
          <p:spPr>
            <a:xfrm>
              <a:off x="1414150" y="1058700"/>
              <a:ext cx="7050" cy="22375"/>
            </a:xfrm>
            <a:custGeom>
              <a:avLst/>
              <a:gdLst/>
              <a:ahLst/>
              <a:cxnLst/>
              <a:rect l="l" t="t" r="r" b="b"/>
              <a:pathLst>
                <a:path w="282" h="895" extrusionOk="0">
                  <a:moveTo>
                    <a:pt x="135" y="0"/>
                  </a:moveTo>
                  <a:cubicBezTo>
                    <a:pt x="0" y="0"/>
                    <a:pt x="98" y="98"/>
                    <a:pt x="98" y="147"/>
                  </a:cubicBezTo>
                  <a:cubicBezTo>
                    <a:pt x="62" y="331"/>
                    <a:pt x="62" y="515"/>
                    <a:pt x="111" y="698"/>
                  </a:cubicBezTo>
                  <a:cubicBezTo>
                    <a:pt x="135" y="760"/>
                    <a:pt x="135" y="845"/>
                    <a:pt x="282" y="894"/>
                  </a:cubicBezTo>
                  <a:cubicBezTo>
                    <a:pt x="221" y="649"/>
                    <a:pt x="196" y="392"/>
                    <a:pt x="233" y="147"/>
                  </a:cubicBezTo>
                  <a:cubicBezTo>
                    <a:pt x="245" y="98"/>
                    <a:pt x="221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816;p41">
              <a:extLst>
                <a:ext uri="{FF2B5EF4-FFF2-40B4-BE49-F238E27FC236}">
                  <a16:creationId xmlns:a16="http://schemas.microsoft.com/office/drawing/2014/main" id="{6FDC12F8-9BEB-619C-1077-7A08B9CDBC3F}"/>
                </a:ext>
              </a:extLst>
            </p:cNvPr>
            <p:cNvSpPr/>
            <p:nvPr/>
          </p:nvSpPr>
          <p:spPr>
            <a:xfrm>
              <a:off x="1480275" y="1066650"/>
              <a:ext cx="9500" cy="20850"/>
            </a:xfrm>
            <a:custGeom>
              <a:avLst/>
              <a:gdLst/>
              <a:ahLst/>
              <a:cxnLst/>
              <a:rect l="l" t="t" r="r" b="b"/>
              <a:pathLst>
                <a:path w="380" h="83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84" y="74"/>
                    <a:pt x="0" y="552"/>
                    <a:pt x="37" y="833"/>
                  </a:cubicBezTo>
                  <a:cubicBezTo>
                    <a:pt x="355" y="637"/>
                    <a:pt x="196" y="246"/>
                    <a:pt x="38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817;p41">
              <a:extLst>
                <a:ext uri="{FF2B5EF4-FFF2-40B4-BE49-F238E27FC236}">
                  <a16:creationId xmlns:a16="http://schemas.microsoft.com/office/drawing/2014/main" id="{91EDD8E9-8B89-E941-6915-BBE93833AB52}"/>
                </a:ext>
              </a:extLst>
            </p:cNvPr>
            <p:cNvSpPr/>
            <p:nvPr/>
          </p:nvSpPr>
          <p:spPr>
            <a:xfrm>
              <a:off x="1407725" y="1027175"/>
              <a:ext cx="9825" cy="26950"/>
            </a:xfrm>
            <a:custGeom>
              <a:avLst/>
              <a:gdLst/>
              <a:ahLst/>
              <a:cxnLst/>
              <a:rect l="l" t="t" r="r" b="b"/>
              <a:pathLst>
                <a:path w="393" h="1078" extrusionOk="0">
                  <a:moveTo>
                    <a:pt x="147" y="0"/>
                  </a:moveTo>
                  <a:lnTo>
                    <a:pt x="147" y="0"/>
                  </a:lnTo>
                  <a:cubicBezTo>
                    <a:pt x="12" y="123"/>
                    <a:pt x="0" y="257"/>
                    <a:pt x="74" y="331"/>
                  </a:cubicBezTo>
                  <a:cubicBezTo>
                    <a:pt x="270" y="515"/>
                    <a:pt x="257" y="723"/>
                    <a:pt x="172" y="943"/>
                  </a:cubicBezTo>
                  <a:cubicBezTo>
                    <a:pt x="147" y="992"/>
                    <a:pt x="172" y="1053"/>
                    <a:pt x="208" y="1078"/>
                  </a:cubicBezTo>
                  <a:cubicBezTo>
                    <a:pt x="331" y="857"/>
                    <a:pt x="392" y="674"/>
                    <a:pt x="343" y="539"/>
                  </a:cubicBezTo>
                  <a:cubicBezTo>
                    <a:pt x="294" y="368"/>
                    <a:pt x="123" y="24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818;p41">
              <a:extLst>
                <a:ext uri="{FF2B5EF4-FFF2-40B4-BE49-F238E27FC236}">
                  <a16:creationId xmlns:a16="http://schemas.microsoft.com/office/drawing/2014/main" id="{9DAEBBE1-FEAE-ED1A-3E80-8D79666AF106}"/>
                </a:ext>
              </a:extLst>
            </p:cNvPr>
            <p:cNvSpPr/>
            <p:nvPr/>
          </p:nvSpPr>
          <p:spPr>
            <a:xfrm>
              <a:off x="1477200" y="1033900"/>
              <a:ext cx="13200" cy="21450"/>
            </a:xfrm>
            <a:custGeom>
              <a:avLst/>
              <a:gdLst/>
              <a:ahLst/>
              <a:cxnLst/>
              <a:rect l="l" t="t" r="r" b="b"/>
              <a:pathLst>
                <a:path w="528" h="858" extrusionOk="0">
                  <a:moveTo>
                    <a:pt x="527" y="1"/>
                  </a:moveTo>
                  <a:cubicBezTo>
                    <a:pt x="270" y="233"/>
                    <a:pt x="13" y="478"/>
                    <a:pt x="1" y="858"/>
                  </a:cubicBezTo>
                  <a:cubicBezTo>
                    <a:pt x="221" y="601"/>
                    <a:pt x="405" y="307"/>
                    <a:pt x="52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819;p41">
              <a:extLst>
                <a:ext uri="{FF2B5EF4-FFF2-40B4-BE49-F238E27FC236}">
                  <a16:creationId xmlns:a16="http://schemas.microsoft.com/office/drawing/2014/main" id="{17B57EA6-53F4-F327-47DA-F71C88C7EED4}"/>
                </a:ext>
              </a:extLst>
            </p:cNvPr>
            <p:cNvSpPr/>
            <p:nvPr/>
          </p:nvSpPr>
          <p:spPr>
            <a:xfrm>
              <a:off x="1477200" y="1055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820;p41">
              <a:extLst>
                <a:ext uri="{FF2B5EF4-FFF2-40B4-BE49-F238E27FC236}">
                  <a16:creationId xmlns:a16="http://schemas.microsoft.com/office/drawing/2014/main" id="{1171FA82-63E0-15E7-7BC4-E3B4E889DA5D}"/>
                </a:ext>
              </a:extLst>
            </p:cNvPr>
            <p:cNvSpPr/>
            <p:nvPr/>
          </p:nvSpPr>
          <p:spPr>
            <a:xfrm>
              <a:off x="1447825" y="933500"/>
              <a:ext cx="16850" cy="14250"/>
            </a:xfrm>
            <a:custGeom>
              <a:avLst/>
              <a:gdLst/>
              <a:ahLst/>
              <a:cxnLst/>
              <a:rect l="l" t="t" r="r" b="b"/>
              <a:pathLst>
                <a:path w="674" h="570" extrusionOk="0">
                  <a:moveTo>
                    <a:pt x="539" y="1"/>
                  </a:moveTo>
                  <a:lnTo>
                    <a:pt x="539" y="1"/>
                  </a:lnTo>
                  <a:cubicBezTo>
                    <a:pt x="530" y="311"/>
                    <a:pt x="383" y="383"/>
                    <a:pt x="188" y="383"/>
                  </a:cubicBezTo>
                  <a:cubicBezTo>
                    <a:pt x="129" y="383"/>
                    <a:pt x="65" y="376"/>
                    <a:pt x="0" y="368"/>
                  </a:cubicBezTo>
                  <a:lnTo>
                    <a:pt x="0" y="368"/>
                  </a:lnTo>
                  <a:cubicBezTo>
                    <a:pt x="90" y="510"/>
                    <a:pt x="175" y="570"/>
                    <a:pt x="267" y="570"/>
                  </a:cubicBezTo>
                  <a:cubicBezTo>
                    <a:pt x="325" y="570"/>
                    <a:pt x="386" y="546"/>
                    <a:pt x="453" y="503"/>
                  </a:cubicBezTo>
                  <a:cubicBezTo>
                    <a:pt x="637" y="392"/>
                    <a:pt x="674" y="233"/>
                    <a:pt x="53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821;p41">
              <a:extLst>
                <a:ext uri="{FF2B5EF4-FFF2-40B4-BE49-F238E27FC236}">
                  <a16:creationId xmlns:a16="http://schemas.microsoft.com/office/drawing/2014/main" id="{1F4F521A-D1F2-A5C5-EA91-799ACFC13B7C}"/>
                </a:ext>
              </a:extLst>
            </p:cNvPr>
            <p:cNvSpPr/>
            <p:nvPr/>
          </p:nvSpPr>
          <p:spPr>
            <a:xfrm>
              <a:off x="1608825" y="1031150"/>
              <a:ext cx="11650" cy="19625"/>
            </a:xfrm>
            <a:custGeom>
              <a:avLst/>
              <a:gdLst/>
              <a:ahLst/>
              <a:cxnLst/>
              <a:rect l="l" t="t" r="r" b="b"/>
              <a:pathLst>
                <a:path w="466" h="785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258"/>
                    <a:pt x="50" y="527"/>
                    <a:pt x="111" y="784"/>
                  </a:cubicBezTo>
                  <a:cubicBezTo>
                    <a:pt x="221" y="784"/>
                    <a:pt x="294" y="674"/>
                    <a:pt x="258" y="576"/>
                  </a:cubicBezTo>
                  <a:cubicBezTo>
                    <a:pt x="147" y="392"/>
                    <a:pt x="466" y="62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822;p41">
              <a:extLst>
                <a:ext uri="{FF2B5EF4-FFF2-40B4-BE49-F238E27FC236}">
                  <a16:creationId xmlns:a16="http://schemas.microsoft.com/office/drawing/2014/main" id="{73A1DD01-BBF1-28B1-6149-918EC1633B9C}"/>
                </a:ext>
              </a:extLst>
            </p:cNvPr>
            <p:cNvSpPr/>
            <p:nvPr/>
          </p:nvSpPr>
          <p:spPr>
            <a:xfrm>
              <a:off x="1571475" y="1062675"/>
              <a:ext cx="13200" cy="18400"/>
            </a:xfrm>
            <a:custGeom>
              <a:avLst/>
              <a:gdLst/>
              <a:ahLst/>
              <a:cxnLst/>
              <a:rect l="l" t="t" r="r" b="b"/>
              <a:pathLst>
                <a:path w="528" h="736" extrusionOk="0">
                  <a:moveTo>
                    <a:pt x="319" y="1"/>
                  </a:moveTo>
                  <a:lnTo>
                    <a:pt x="319" y="1"/>
                  </a:lnTo>
                  <a:cubicBezTo>
                    <a:pt x="356" y="294"/>
                    <a:pt x="1" y="429"/>
                    <a:pt x="74" y="735"/>
                  </a:cubicBezTo>
                  <a:cubicBezTo>
                    <a:pt x="270" y="625"/>
                    <a:pt x="282" y="417"/>
                    <a:pt x="429" y="307"/>
                  </a:cubicBezTo>
                  <a:cubicBezTo>
                    <a:pt x="527" y="233"/>
                    <a:pt x="442" y="111"/>
                    <a:pt x="31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823;p41">
              <a:extLst>
                <a:ext uri="{FF2B5EF4-FFF2-40B4-BE49-F238E27FC236}">
                  <a16:creationId xmlns:a16="http://schemas.microsoft.com/office/drawing/2014/main" id="{990AF0AA-2F79-7E6F-FE66-7C9B557598A4}"/>
                </a:ext>
              </a:extLst>
            </p:cNvPr>
            <p:cNvSpPr/>
            <p:nvPr/>
          </p:nvSpPr>
          <p:spPr>
            <a:xfrm>
              <a:off x="1835025" y="1161725"/>
              <a:ext cx="11350" cy="15050"/>
            </a:xfrm>
            <a:custGeom>
              <a:avLst/>
              <a:gdLst/>
              <a:ahLst/>
              <a:cxnLst/>
              <a:rect l="l" t="t" r="r" b="b"/>
              <a:pathLst>
                <a:path w="454" h="602" extrusionOk="0">
                  <a:moveTo>
                    <a:pt x="198" y="1"/>
                  </a:moveTo>
                  <a:cubicBezTo>
                    <a:pt x="181" y="1"/>
                    <a:pt x="167" y="10"/>
                    <a:pt x="160" y="30"/>
                  </a:cubicBezTo>
                  <a:cubicBezTo>
                    <a:pt x="148" y="55"/>
                    <a:pt x="148" y="91"/>
                    <a:pt x="172" y="116"/>
                  </a:cubicBezTo>
                  <a:cubicBezTo>
                    <a:pt x="368" y="299"/>
                    <a:pt x="331" y="446"/>
                    <a:pt x="1" y="557"/>
                  </a:cubicBezTo>
                  <a:cubicBezTo>
                    <a:pt x="81" y="586"/>
                    <a:pt x="149" y="601"/>
                    <a:pt x="207" y="601"/>
                  </a:cubicBezTo>
                  <a:cubicBezTo>
                    <a:pt x="316" y="601"/>
                    <a:pt x="385" y="547"/>
                    <a:pt x="417" y="434"/>
                  </a:cubicBezTo>
                  <a:cubicBezTo>
                    <a:pt x="454" y="275"/>
                    <a:pt x="380" y="104"/>
                    <a:pt x="246" y="18"/>
                  </a:cubicBezTo>
                  <a:cubicBezTo>
                    <a:pt x="229" y="7"/>
                    <a:pt x="213" y="1"/>
                    <a:pt x="1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824;p41">
              <a:extLst>
                <a:ext uri="{FF2B5EF4-FFF2-40B4-BE49-F238E27FC236}">
                  <a16:creationId xmlns:a16="http://schemas.microsoft.com/office/drawing/2014/main" id="{46E37090-8E5E-4389-B8C3-26BC2291C219}"/>
                </a:ext>
              </a:extLst>
            </p:cNvPr>
            <p:cNvSpPr/>
            <p:nvPr/>
          </p:nvSpPr>
          <p:spPr>
            <a:xfrm>
              <a:off x="1429450" y="1089875"/>
              <a:ext cx="11975" cy="17525"/>
            </a:xfrm>
            <a:custGeom>
              <a:avLst/>
              <a:gdLst/>
              <a:ahLst/>
              <a:cxnLst/>
              <a:rect l="l" t="t" r="r" b="b"/>
              <a:pathLst>
                <a:path w="479" h="701" extrusionOk="0">
                  <a:moveTo>
                    <a:pt x="387" y="1"/>
                  </a:moveTo>
                  <a:cubicBezTo>
                    <a:pt x="331" y="1"/>
                    <a:pt x="331" y="56"/>
                    <a:pt x="331" y="100"/>
                  </a:cubicBezTo>
                  <a:cubicBezTo>
                    <a:pt x="319" y="186"/>
                    <a:pt x="307" y="259"/>
                    <a:pt x="209" y="308"/>
                  </a:cubicBezTo>
                  <a:cubicBezTo>
                    <a:pt x="1" y="406"/>
                    <a:pt x="50" y="541"/>
                    <a:pt x="184" y="700"/>
                  </a:cubicBezTo>
                  <a:cubicBezTo>
                    <a:pt x="196" y="553"/>
                    <a:pt x="270" y="419"/>
                    <a:pt x="392" y="333"/>
                  </a:cubicBezTo>
                  <a:cubicBezTo>
                    <a:pt x="466" y="296"/>
                    <a:pt x="454" y="198"/>
                    <a:pt x="454" y="125"/>
                  </a:cubicBezTo>
                  <a:cubicBezTo>
                    <a:pt x="454" y="76"/>
                    <a:pt x="478" y="15"/>
                    <a:pt x="405" y="2"/>
                  </a:cubicBezTo>
                  <a:cubicBezTo>
                    <a:pt x="398" y="1"/>
                    <a:pt x="392" y="1"/>
                    <a:pt x="3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825;p41">
              <a:extLst>
                <a:ext uri="{FF2B5EF4-FFF2-40B4-BE49-F238E27FC236}">
                  <a16:creationId xmlns:a16="http://schemas.microsoft.com/office/drawing/2014/main" id="{49513E4A-1B1B-85DC-7FA2-7673EFD770C3}"/>
                </a:ext>
              </a:extLst>
            </p:cNvPr>
            <p:cNvSpPr/>
            <p:nvPr/>
          </p:nvSpPr>
          <p:spPr>
            <a:xfrm>
              <a:off x="1478725" y="939825"/>
              <a:ext cx="27275" cy="25700"/>
            </a:xfrm>
            <a:custGeom>
              <a:avLst/>
              <a:gdLst/>
              <a:ahLst/>
              <a:cxnLst/>
              <a:rect l="l" t="t" r="r" b="b"/>
              <a:pathLst>
                <a:path w="1091" h="1028" extrusionOk="0">
                  <a:moveTo>
                    <a:pt x="286" y="0"/>
                  </a:moveTo>
                  <a:cubicBezTo>
                    <a:pt x="270" y="0"/>
                    <a:pt x="252" y="2"/>
                    <a:pt x="233" y="5"/>
                  </a:cubicBezTo>
                  <a:cubicBezTo>
                    <a:pt x="50" y="54"/>
                    <a:pt x="38" y="225"/>
                    <a:pt x="13" y="372"/>
                  </a:cubicBezTo>
                  <a:cubicBezTo>
                    <a:pt x="13" y="433"/>
                    <a:pt x="25" y="495"/>
                    <a:pt x="50" y="544"/>
                  </a:cubicBezTo>
                  <a:cubicBezTo>
                    <a:pt x="99" y="654"/>
                    <a:pt x="1" y="850"/>
                    <a:pt x="197" y="862"/>
                  </a:cubicBezTo>
                  <a:cubicBezTo>
                    <a:pt x="207" y="863"/>
                    <a:pt x="217" y="864"/>
                    <a:pt x="226" y="864"/>
                  </a:cubicBezTo>
                  <a:cubicBezTo>
                    <a:pt x="362" y="864"/>
                    <a:pt x="409" y="707"/>
                    <a:pt x="466" y="592"/>
                  </a:cubicBezTo>
                  <a:cubicBezTo>
                    <a:pt x="576" y="690"/>
                    <a:pt x="527" y="862"/>
                    <a:pt x="638" y="960"/>
                  </a:cubicBezTo>
                  <a:cubicBezTo>
                    <a:pt x="667" y="990"/>
                    <a:pt x="697" y="1028"/>
                    <a:pt x="734" y="1028"/>
                  </a:cubicBezTo>
                  <a:cubicBezTo>
                    <a:pt x="742" y="1028"/>
                    <a:pt x="751" y="1026"/>
                    <a:pt x="760" y="1021"/>
                  </a:cubicBezTo>
                  <a:cubicBezTo>
                    <a:pt x="809" y="984"/>
                    <a:pt x="772" y="935"/>
                    <a:pt x="772" y="899"/>
                  </a:cubicBezTo>
                  <a:cubicBezTo>
                    <a:pt x="784" y="813"/>
                    <a:pt x="613" y="764"/>
                    <a:pt x="711" y="654"/>
                  </a:cubicBezTo>
                  <a:lnTo>
                    <a:pt x="711" y="654"/>
                  </a:lnTo>
                  <a:cubicBezTo>
                    <a:pt x="833" y="703"/>
                    <a:pt x="833" y="703"/>
                    <a:pt x="993" y="960"/>
                  </a:cubicBezTo>
                  <a:cubicBezTo>
                    <a:pt x="1054" y="886"/>
                    <a:pt x="1091" y="764"/>
                    <a:pt x="1042" y="739"/>
                  </a:cubicBezTo>
                  <a:cubicBezTo>
                    <a:pt x="809" y="592"/>
                    <a:pt x="846" y="348"/>
                    <a:pt x="784" y="127"/>
                  </a:cubicBezTo>
                  <a:cubicBezTo>
                    <a:pt x="638" y="213"/>
                    <a:pt x="735" y="323"/>
                    <a:pt x="723" y="421"/>
                  </a:cubicBezTo>
                  <a:cubicBezTo>
                    <a:pt x="680" y="464"/>
                    <a:pt x="684" y="536"/>
                    <a:pt x="611" y="536"/>
                  </a:cubicBezTo>
                  <a:cubicBezTo>
                    <a:pt x="601" y="536"/>
                    <a:pt x="590" y="534"/>
                    <a:pt x="576" y="531"/>
                  </a:cubicBezTo>
                  <a:cubicBezTo>
                    <a:pt x="466" y="507"/>
                    <a:pt x="527" y="433"/>
                    <a:pt x="515" y="372"/>
                  </a:cubicBezTo>
                  <a:cubicBezTo>
                    <a:pt x="515" y="311"/>
                    <a:pt x="527" y="250"/>
                    <a:pt x="478" y="201"/>
                  </a:cubicBezTo>
                  <a:cubicBezTo>
                    <a:pt x="468" y="72"/>
                    <a:pt x="401" y="0"/>
                    <a:pt x="28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826;p41">
              <a:extLst>
                <a:ext uri="{FF2B5EF4-FFF2-40B4-BE49-F238E27FC236}">
                  <a16:creationId xmlns:a16="http://schemas.microsoft.com/office/drawing/2014/main" id="{A47F8C96-73C8-B89C-C198-EFB5E3369C45}"/>
                </a:ext>
              </a:extLst>
            </p:cNvPr>
            <p:cNvSpPr/>
            <p:nvPr/>
          </p:nvSpPr>
          <p:spPr>
            <a:xfrm>
              <a:off x="1430075" y="1151750"/>
              <a:ext cx="21125" cy="6500"/>
            </a:xfrm>
            <a:custGeom>
              <a:avLst/>
              <a:gdLst/>
              <a:ahLst/>
              <a:cxnLst/>
              <a:rect l="l" t="t" r="r" b="b"/>
              <a:pathLst>
                <a:path w="845" h="260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192"/>
                    <a:pt x="132" y="259"/>
                    <a:pt x="365" y="259"/>
                  </a:cubicBezTo>
                  <a:cubicBezTo>
                    <a:pt x="474" y="259"/>
                    <a:pt x="626" y="244"/>
                    <a:pt x="845" y="221"/>
                  </a:cubicBezTo>
                  <a:cubicBezTo>
                    <a:pt x="772" y="135"/>
                    <a:pt x="696" y="114"/>
                    <a:pt x="623" y="114"/>
                  </a:cubicBezTo>
                  <a:cubicBezTo>
                    <a:pt x="559" y="114"/>
                    <a:pt x="497" y="130"/>
                    <a:pt x="441" y="135"/>
                  </a:cubicBezTo>
                  <a:cubicBezTo>
                    <a:pt x="282" y="123"/>
                    <a:pt x="135" y="74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827;p41">
              <a:extLst>
                <a:ext uri="{FF2B5EF4-FFF2-40B4-BE49-F238E27FC236}">
                  <a16:creationId xmlns:a16="http://schemas.microsoft.com/office/drawing/2014/main" id="{AF5D90FE-CD94-C2E7-D371-1A5CA6C2728B}"/>
                </a:ext>
              </a:extLst>
            </p:cNvPr>
            <p:cNvSpPr/>
            <p:nvPr/>
          </p:nvSpPr>
          <p:spPr>
            <a:xfrm>
              <a:off x="1445375" y="966250"/>
              <a:ext cx="22675" cy="6125"/>
            </a:xfrm>
            <a:custGeom>
              <a:avLst/>
              <a:gdLst/>
              <a:ahLst/>
              <a:cxnLst/>
              <a:rect l="l" t="t" r="r" b="b"/>
              <a:pathLst>
                <a:path w="907" h="245" extrusionOk="0">
                  <a:moveTo>
                    <a:pt x="808" y="1"/>
                  </a:moveTo>
                  <a:cubicBezTo>
                    <a:pt x="735" y="88"/>
                    <a:pt x="655" y="115"/>
                    <a:pt x="574" y="115"/>
                  </a:cubicBezTo>
                  <a:cubicBezTo>
                    <a:pt x="445" y="115"/>
                    <a:pt x="311" y="49"/>
                    <a:pt x="180" y="49"/>
                  </a:cubicBezTo>
                  <a:cubicBezTo>
                    <a:pt x="173" y="49"/>
                    <a:pt x="166" y="49"/>
                    <a:pt x="159" y="50"/>
                  </a:cubicBezTo>
                  <a:lnTo>
                    <a:pt x="0" y="50"/>
                  </a:lnTo>
                  <a:cubicBezTo>
                    <a:pt x="178" y="180"/>
                    <a:pt x="364" y="245"/>
                    <a:pt x="523" y="245"/>
                  </a:cubicBezTo>
                  <a:cubicBezTo>
                    <a:pt x="648" y="245"/>
                    <a:pt x="757" y="204"/>
                    <a:pt x="833" y="123"/>
                  </a:cubicBezTo>
                  <a:cubicBezTo>
                    <a:pt x="857" y="86"/>
                    <a:pt x="906" y="62"/>
                    <a:pt x="870" y="13"/>
                  </a:cubicBezTo>
                  <a:cubicBezTo>
                    <a:pt x="857" y="1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828;p41">
              <a:extLst>
                <a:ext uri="{FF2B5EF4-FFF2-40B4-BE49-F238E27FC236}">
                  <a16:creationId xmlns:a16="http://schemas.microsoft.com/office/drawing/2014/main" id="{B50039DD-0196-8FEE-9B99-72873EC5B310}"/>
                </a:ext>
              </a:extLst>
            </p:cNvPr>
            <p:cNvSpPr/>
            <p:nvPr/>
          </p:nvSpPr>
          <p:spPr>
            <a:xfrm>
              <a:off x="1969400" y="1155900"/>
              <a:ext cx="11675" cy="20050"/>
            </a:xfrm>
            <a:custGeom>
              <a:avLst/>
              <a:gdLst/>
              <a:ahLst/>
              <a:cxnLst/>
              <a:rect l="l" t="t" r="r" b="b"/>
              <a:pathLst>
                <a:path w="467" h="802" extrusionOk="0">
                  <a:moveTo>
                    <a:pt x="145" y="0"/>
                  </a:moveTo>
                  <a:cubicBezTo>
                    <a:pt x="131" y="0"/>
                    <a:pt x="116" y="6"/>
                    <a:pt x="99" y="18"/>
                  </a:cubicBezTo>
                  <a:cubicBezTo>
                    <a:pt x="1" y="92"/>
                    <a:pt x="160" y="165"/>
                    <a:pt x="209" y="239"/>
                  </a:cubicBezTo>
                  <a:cubicBezTo>
                    <a:pt x="319" y="398"/>
                    <a:pt x="356" y="618"/>
                    <a:pt x="283" y="802"/>
                  </a:cubicBezTo>
                  <a:cubicBezTo>
                    <a:pt x="466" y="728"/>
                    <a:pt x="454" y="581"/>
                    <a:pt x="417" y="435"/>
                  </a:cubicBezTo>
                  <a:cubicBezTo>
                    <a:pt x="405" y="349"/>
                    <a:pt x="356" y="263"/>
                    <a:pt x="307" y="190"/>
                  </a:cubicBezTo>
                  <a:cubicBezTo>
                    <a:pt x="256" y="129"/>
                    <a:pt x="214" y="0"/>
                    <a:pt x="14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829;p41">
              <a:extLst>
                <a:ext uri="{FF2B5EF4-FFF2-40B4-BE49-F238E27FC236}">
                  <a16:creationId xmlns:a16="http://schemas.microsoft.com/office/drawing/2014/main" id="{BF3191ED-B524-EC4D-339C-9D0B288C843E}"/>
                </a:ext>
              </a:extLst>
            </p:cNvPr>
            <p:cNvSpPr/>
            <p:nvPr/>
          </p:nvSpPr>
          <p:spPr>
            <a:xfrm>
              <a:off x="1543625" y="1150525"/>
              <a:ext cx="21450" cy="4125"/>
            </a:xfrm>
            <a:custGeom>
              <a:avLst/>
              <a:gdLst/>
              <a:ahLst/>
              <a:cxnLst/>
              <a:rect l="l" t="t" r="r" b="b"/>
              <a:pathLst>
                <a:path w="858" h="165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108"/>
                    <a:pt x="281" y="165"/>
                    <a:pt x="465" y="165"/>
                  </a:cubicBezTo>
                  <a:cubicBezTo>
                    <a:pt x="597" y="165"/>
                    <a:pt x="735" y="135"/>
                    <a:pt x="858" y="74"/>
                  </a:cubicBezTo>
                  <a:cubicBezTo>
                    <a:pt x="527" y="62"/>
                    <a:pt x="282" y="13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830;p41">
              <a:extLst>
                <a:ext uri="{FF2B5EF4-FFF2-40B4-BE49-F238E27FC236}">
                  <a16:creationId xmlns:a16="http://schemas.microsoft.com/office/drawing/2014/main" id="{476C7878-F7DC-C350-0306-7D7CB1255C61}"/>
                </a:ext>
              </a:extLst>
            </p:cNvPr>
            <p:cNvSpPr/>
            <p:nvPr/>
          </p:nvSpPr>
          <p:spPr>
            <a:xfrm>
              <a:off x="1928100" y="1132775"/>
              <a:ext cx="11350" cy="16250"/>
            </a:xfrm>
            <a:custGeom>
              <a:avLst/>
              <a:gdLst/>
              <a:ahLst/>
              <a:cxnLst/>
              <a:rect l="l" t="t" r="r" b="b"/>
              <a:pathLst>
                <a:path w="454" h="650" extrusionOk="0">
                  <a:moveTo>
                    <a:pt x="331" y="0"/>
                  </a:moveTo>
                  <a:cubicBezTo>
                    <a:pt x="159" y="0"/>
                    <a:pt x="49" y="25"/>
                    <a:pt x="73" y="160"/>
                  </a:cubicBezTo>
                  <a:cubicBezTo>
                    <a:pt x="110" y="356"/>
                    <a:pt x="233" y="539"/>
                    <a:pt x="416" y="649"/>
                  </a:cubicBezTo>
                  <a:cubicBezTo>
                    <a:pt x="453" y="380"/>
                    <a:pt x="0" y="294"/>
                    <a:pt x="33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831;p41">
              <a:extLst>
                <a:ext uri="{FF2B5EF4-FFF2-40B4-BE49-F238E27FC236}">
                  <a16:creationId xmlns:a16="http://schemas.microsoft.com/office/drawing/2014/main" id="{0E5E6340-BC76-74EE-EF00-8DBDC85FDB76}"/>
                </a:ext>
              </a:extLst>
            </p:cNvPr>
            <p:cNvSpPr/>
            <p:nvPr/>
          </p:nvSpPr>
          <p:spPr>
            <a:xfrm>
              <a:off x="1444750" y="1061150"/>
              <a:ext cx="19325" cy="8350"/>
            </a:xfrm>
            <a:custGeom>
              <a:avLst/>
              <a:gdLst/>
              <a:ahLst/>
              <a:cxnLst/>
              <a:rect l="l" t="t" r="r" b="b"/>
              <a:pathLst>
                <a:path w="773" h="334" extrusionOk="0">
                  <a:moveTo>
                    <a:pt x="1" y="0"/>
                  </a:moveTo>
                  <a:cubicBezTo>
                    <a:pt x="57" y="217"/>
                    <a:pt x="233" y="333"/>
                    <a:pt x="438" y="333"/>
                  </a:cubicBezTo>
                  <a:cubicBezTo>
                    <a:pt x="546" y="333"/>
                    <a:pt x="662" y="301"/>
                    <a:pt x="772" y="233"/>
                  </a:cubicBezTo>
                  <a:cubicBezTo>
                    <a:pt x="478" y="233"/>
                    <a:pt x="233" y="22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832;p41">
              <a:extLst>
                <a:ext uri="{FF2B5EF4-FFF2-40B4-BE49-F238E27FC236}">
                  <a16:creationId xmlns:a16="http://schemas.microsoft.com/office/drawing/2014/main" id="{DDACC29F-1405-F876-A9F4-2047D0D05799}"/>
                </a:ext>
              </a:extLst>
            </p:cNvPr>
            <p:cNvSpPr/>
            <p:nvPr/>
          </p:nvSpPr>
          <p:spPr>
            <a:xfrm>
              <a:off x="1425175" y="1047075"/>
              <a:ext cx="15325" cy="16225"/>
            </a:xfrm>
            <a:custGeom>
              <a:avLst/>
              <a:gdLst/>
              <a:ahLst/>
              <a:cxnLst/>
              <a:rect l="l" t="t" r="r" b="b"/>
              <a:pathLst>
                <a:path w="613" h="649" extrusionOk="0">
                  <a:moveTo>
                    <a:pt x="74" y="0"/>
                  </a:moveTo>
                  <a:cubicBezTo>
                    <a:pt x="0" y="147"/>
                    <a:pt x="86" y="196"/>
                    <a:pt x="147" y="245"/>
                  </a:cubicBezTo>
                  <a:cubicBezTo>
                    <a:pt x="270" y="319"/>
                    <a:pt x="380" y="441"/>
                    <a:pt x="441" y="563"/>
                  </a:cubicBezTo>
                  <a:cubicBezTo>
                    <a:pt x="451" y="602"/>
                    <a:pt x="475" y="648"/>
                    <a:pt x="515" y="648"/>
                  </a:cubicBezTo>
                  <a:cubicBezTo>
                    <a:pt x="526" y="648"/>
                    <a:pt x="538" y="645"/>
                    <a:pt x="551" y="637"/>
                  </a:cubicBezTo>
                  <a:cubicBezTo>
                    <a:pt x="612" y="600"/>
                    <a:pt x="563" y="539"/>
                    <a:pt x="551" y="502"/>
                  </a:cubicBezTo>
                  <a:cubicBezTo>
                    <a:pt x="465" y="282"/>
                    <a:pt x="245" y="184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833;p41">
              <a:extLst>
                <a:ext uri="{FF2B5EF4-FFF2-40B4-BE49-F238E27FC236}">
                  <a16:creationId xmlns:a16="http://schemas.microsoft.com/office/drawing/2014/main" id="{DF320019-C4F9-A4BC-EE8E-702213B2772E}"/>
                </a:ext>
              </a:extLst>
            </p:cNvPr>
            <p:cNvSpPr/>
            <p:nvPr/>
          </p:nvSpPr>
          <p:spPr>
            <a:xfrm>
              <a:off x="1364250" y="949425"/>
              <a:ext cx="35525" cy="31850"/>
            </a:xfrm>
            <a:custGeom>
              <a:avLst/>
              <a:gdLst/>
              <a:ahLst/>
              <a:cxnLst/>
              <a:rect l="l" t="t" r="r" b="b"/>
              <a:pathLst>
                <a:path w="1421" h="1274" extrusionOk="0">
                  <a:moveTo>
                    <a:pt x="307" y="0"/>
                  </a:moveTo>
                  <a:lnTo>
                    <a:pt x="307" y="0"/>
                  </a:lnTo>
                  <a:cubicBezTo>
                    <a:pt x="245" y="147"/>
                    <a:pt x="368" y="208"/>
                    <a:pt x="380" y="306"/>
                  </a:cubicBezTo>
                  <a:lnTo>
                    <a:pt x="331" y="343"/>
                  </a:lnTo>
                  <a:lnTo>
                    <a:pt x="1" y="147"/>
                  </a:lnTo>
                  <a:lnTo>
                    <a:pt x="1" y="147"/>
                  </a:lnTo>
                  <a:cubicBezTo>
                    <a:pt x="62" y="392"/>
                    <a:pt x="258" y="429"/>
                    <a:pt x="356" y="564"/>
                  </a:cubicBezTo>
                  <a:cubicBezTo>
                    <a:pt x="490" y="698"/>
                    <a:pt x="674" y="772"/>
                    <a:pt x="760" y="968"/>
                  </a:cubicBezTo>
                  <a:cubicBezTo>
                    <a:pt x="770" y="987"/>
                    <a:pt x="804" y="1023"/>
                    <a:pt x="829" y="1023"/>
                  </a:cubicBezTo>
                  <a:cubicBezTo>
                    <a:pt x="835" y="1023"/>
                    <a:pt x="841" y="1021"/>
                    <a:pt x="845" y="1017"/>
                  </a:cubicBezTo>
                  <a:cubicBezTo>
                    <a:pt x="870" y="1004"/>
                    <a:pt x="870" y="943"/>
                    <a:pt x="870" y="906"/>
                  </a:cubicBezTo>
                  <a:lnTo>
                    <a:pt x="919" y="845"/>
                  </a:lnTo>
                  <a:lnTo>
                    <a:pt x="1164" y="1041"/>
                  </a:lnTo>
                  <a:cubicBezTo>
                    <a:pt x="1176" y="1151"/>
                    <a:pt x="1274" y="1200"/>
                    <a:pt x="1347" y="1274"/>
                  </a:cubicBezTo>
                  <a:cubicBezTo>
                    <a:pt x="1421" y="1115"/>
                    <a:pt x="1274" y="1066"/>
                    <a:pt x="1225" y="968"/>
                  </a:cubicBezTo>
                  <a:cubicBezTo>
                    <a:pt x="1090" y="870"/>
                    <a:pt x="980" y="735"/>
                    <a:pt x="882" y="600"/>
                  </a:cubicBezTo>
                  <a:cubicBezTo>
                    <a:pt x="882" y="539"/>
                    <a:pt x="833" y="539"/>
                    <a:pt x="796" y="527"/>
                  </a:cubicBezTo>
                  <a:cubicBezTo>
                    <a:pt x="772" y="453"/>
                    <a:pt x="674" y="478"/>
                    <a:pt x="637" y="417"/>
                  </a:cubicBezTo>
                  <a:lnTo>
                    <a:pt x="588" y="35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834;p41">
              <a:extLst>
                <a:ext uri="{FF2B5EF4-FFF2-40B4-BE49-F238E27FC236}">
                  <a16:creationId xmlns:a16="http://schemas.microsoft.com/office/drawing/2014/main" id="{EC11BB7B-E4D6-5638-C647-AFC5C9AFA8CD}"/>
                </a:ext>
              </a:extLst>
            </p:cNvPr>
            <p:cNvSpPr/>
            <p:nvPr/>
          </p:nvSpPr>
          <p:spPr>
            <a:xfrm>
              <a:off x="1352000" y="896100"/>
              <a:ext cx="12575" cy="9775"/>
            </a:xfrm>
            <a:custGeom>
              <a:avLst/>
              <a:gdLst/>
              <a:ahLst/>
              <a:cxnLst/>
              <a:rect l="l" t="t" r="r" b="b"/>
              <a:pathLst>
                <a:path w="503" h="391" extrusionOk="0">
                  <a:moveTo>
                    <a:pt x="403" y="0"/>
                  </a:moveTo>
                  <a:cubicBezTo>
                    <a:pt x="372" y="0"/>
                    <a:pt x="346" y="29"/>
                    <a:pt x="319" y="64"/>
                  </a:cubicBezTo>
                  <a:cubicBezTo>
                    <a:pt x="233" y="162"/>
                    <a:pt x="148" y="248"/>
                    <a:pt x="1" y="382"/>
                  </a:cubicBezTo>
                  <a:cubicBezTo>
                    <a:pt x="31" y="388"/>
                    <a:pt x="61" y="391"/>
                    <a:pt x="90" y="391"/>
                  </a:cubicBezTo>
                  <a:cubicBezTo>
                    <a:pt x="254" y="391"/>
                    <a:pt x="406" y="306"/>
                    <a:pt x="478" y="150"/>
                  </a:cubicBezTo>
                  <a:cubicBezTo>
                    <a:pt x="503" y="113"/>
                    <a:pt x="491" y="52"/>
                    <a:pt x="442" y="15"/>
                  </a:cubicBezTo>
                  <a:cubicBezTo>
                    <a:pt x="428" y="5"/>
                    <a:pt x="415" y="0"/>
                    <a:pt x="4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835;p41">
              <a:extLst>
                <a:ext uri="{FF2B5EF4-FFF2-40B4-BE49-F238E27FC236}">
                  <a16:creationId xmlns:a16="http://schemas.microsoft.com/office/drawing/2014/main" id="{88B61616-9E73-3FA7-714F-ABFD239864AD}"/>
                </a:ext>
              </a:extLst>
            </p:cNvPr>
            <p:cNvSpPr/>
            <p:nvPr/>
          </p:nvSpPr>
          <p:spPr>
            <a:xfrm>
              <a:off x="1638200" y="1194300"/>
              <a:ext cx="18400" cy="6775"/>
            </a:xfrm>
            <a:custGeom>
              <a:avLst/>
              <a:gdLst/>
              <a:ahLst/>
              <a:cxnLst/>
              <a:rect l="l" t="t" r="r" b="b"/>
              <a:pathLst>
                <a:path w="736" h="271" extrusionOk="0">
                  <a:moveTo>
                    <a:pt x="736" y="1"/>
                  </a:moveTo>
                  <a:lnTo>
                    <a:pt x="736" y="1"/>
                  </a:lnTo>
                  <a:cubicBezTo>
                    <a:pt x="491" y="98"/>
                    <a:pt x="246" y="172"/>
                    <a:pt x="1" y="233"/>
                  </a:cubicBezTo>
                  <a:cubicBezTo>
                    <a:pt x="71" y="259"/>
                    <a:pt x="144" y="271"/>
                    <a:pt x="216" y="271"/>
                  </a:cubicBezTo>
                  <a:cubicBezTo>
                    <a:pt x="420" y="271"/>
                    <a:pt x="618" y="173"/>
                    <a:pt x="7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836;p41">
              <a:extLst>
                <a:ext uri="{FF2B5EF4-FFF2-40B4-BE49-F238E27FC236}">
                  <a16:creationId xmlns:a16="http://schemas.microsoft.com/office/drawing/2014/main" id="{092872A3-E8B8-F999-4519-4BBC4E4E4579}"/>
                </a:ext>
              </a:extLst>
            </p:cNvPr>
            <p:cNvSpPr/>
            <p:nvPr/>
          </p:nvSpPr>
          <p:spPr>
            <a:xfrm>
              <a:off x="1559250" y="1199500"/>
              <a:ext cx="15000" cy="15325"/>
            </a:xfrm>
            <a:custGeom>
              <a:avLst/>
              <a:gdLst/>
              <a:ahLst/>
              <a:cxnLst/>
              <a:rect l="l" t="t" r="r" b="b"/>
              <a:pathLst>
                <a:path w="600" h="613" extrusionOk="0">
                  <a:moveTo>
                    <a:pt x="0" y="1"/>
                  </a:moveTo>
                  <a:cubicBezTo>
                    <a:pt x="208" y="197"/>
                    <a:pt x="429" y="331"/>
                    <a:pt x="514" y="613"/>
                  </a:cubicBezTo>
                  <a:cubicBezTo>
                    <a:pt x="600" y="343"/>
                    <a:pt x="331" y="37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837;p41">
              <a:extLst>
                <a:ext uri="{FF2B5EF4-FFF2-40B4-BE49-F238E27FC236}">
                  <a16:creationId xmlns:a16="http://schemas.microsoft.com/office/drawing/2014/main" id="{CC7DA5E4-BCA0-3D25-4B98-00F68F02FA06}"/>
                </a:ext>
              </a:extLst>
            </p:cNvPr>
            <p:cNvSpPr/>
            <p:nvPr/>
          </p:nvSpPr>
          <p:spPr>
            <a:xfrm>
              <a:off x="1439850" y="1068800"/>
              <a:ext cx="10450" cy="17475"/>
            </a:xfrm>
            <a:custGeom>
              <a:avLst/>
              <a:gdLst/>
              <a:ahLst/>
              <a:cxnLst/>
              <a:rect l="l" t="t" r="r" b="b"/>
              <a:pathLst>
                <a:path w="418" h="699" extrusionOk="0">
                  <a:moveTo>
                    <a:pt x="1" y="0"/>
                  </a:moveTo>
                  <a:cubicBezTo>
                    <a:pt x="1" y="380"/>
                    <a:pt x="148" y="600"/>
                    <a:pt x="417" y="6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838;p41">
              <a:extLst>
                <a:ext uri="{FF2B5EF4-FFF2-40B4-BE49-F238E27FC236}">
                  <a16:creationId xmlns:a16="http://schemas.microsoft.com/office/drawing/2014/main" id="{B673C9AF-7E07-FEBA-6210-BCEFA4CF944E}"/>
                </a:ext>
              </a:extLst>
            </p:cNvPr>
            <p:cNvSpPr/>
            <p:nvPr/>
          </p:nvSpPr>
          <p:spPr>
            <a:xfrm>
              <a:off x="1450275" y="1086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839;p41">
              <a:extLst>
                <a:ext uri="{FF2B5EF4-FFF2-40B4-BE49-F238E27FC236}">
                  <a16:creationId xmlns:a16="http://schemas.microsoft.com/office/drawing/2014/main" id="{0BF8575C-FC9E-09D5-A815-569996E42E09}"/>
                </a:ext>
              </a:extLst>
            </p:cNvPr>
            <p:cNvSpPr/>
            <p:nvPr/>
          </p:nvSpPr>
          <p:spPr>
            <a:xfrm>
              <a:off x="1514850" y="1028100"/>
              <a:ext cx="18700" cy="9250"/>
            </a:xfrm>
            <a:custGeom>
              <a:avLst/>
              <a:gdLst/>
              <a:ahLst/>
              <a:cxnLst/>
              <a:rect l="l" t="t" r="r" b="b"/>
              <a:pathLst>
                <a:path w="748" h="370" extrusionOk="0">
                  <a:moveTo>
                    <a:pt x="748" y="0"/>
                  </a:moveTo>
                  <a:lnTo>
                    <a:pt x="748" y="0"/>
                  </a:lnTo>
                  <a:cubicBezTo>
                    <a:pt x="539" y="171"/>
                    <a:pt x="282" y="282"/>
                    <a:pt x="1" y="306"/>
                  </a:cubicBezTo>
                  <a:cubicBezTo>
                    <a:pt x="104" y="349"/>
                    <a:pt x="195" y="370"/>
                    <a:pt x="277" y="370"/>
                  </a:cubicBezTo>
                  <a:cubicBezTo>
                    <a:pt x="479" y="370"/>
                    <a:pt x="626" y="244"/>
                    <a:pt x="7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840;p41">
              <a:extLst>
                <a:ext uri="{FF2B5EF4-FFF2-40B4-BE49-F238E27FC236}">
                  <a16:creationId xmlns:a16="http://schemas.microsoft.com/office/drawing/2014/main" id="{25B63689-F277-8A1C-CBFE-83AD2A769C0B}"/>
                </a:ext>
              </a:extLst>
            </p:cNvPr>
            <p:cNvSpPr/>
            <p:nvPr/>
          </p:nvSpPr>
          <p:spPr>
            <a:xfrm>
              <a:off x="1937875" y="1183900"/>
              <a:ext cx="8300" cy="15325"/>
            </a:xfrm>
            <a:custGeom>
              <a:avLst/>
              <a:gdLst/>
              <a:ahLst/>
              <a:cxnLst/>
              <a:rect l="l" t="t" r="r" b="b"/>
              <a:pathLst>
                <a:path w="332" h="613" extrusionOk="0">
                  <a:moveTo>
                    <a:pt x="50" y="0"/>
                  </a:moveTo>
                  <a:lnTo>
                    <a:pt x="50" y="0"/>
                  </a:lnTo>
                  <a:cubicBezTo>
                    <a:pt x="148" y="196"/>
                    <a:pt x="123" y="429"/>
                    <a:pt x="1" y="612"/>
                  </a:cubicBezTo>
                  <a:cubicBezTo>
                    <a:pt x="331" y="441"/>
                    <a:pt x="331" y="306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5841;p41">
              <a:extLst>
                <a:ext uri="{FF2B5EF4-FFF2-40B4-BE49-F238E27FC236}">
                  <a16:creationId xmlns:a16="http://schemas.microsoft.com/office/drawing/2014/main" id="{40A72E8D-3C53-3373-B823-B6E10348267A}"/>
                </a:ext>
              </a:extLst>
            </p:cNvPr>
            <p:cNvSpPr/>
            <p:nvPr/>
          </p:nvSpPr>
          <p:spPr>
            <a:xfrm>
              <a:off x="1622000" y="1190925"/>
              <a:ext cx="17450" cy="6700"/>
            </a:xfrm>
            <a:custGeom>
              <a:avLst/>
              <a:gdLst/>
              <a:ahLst/>
              <a:cxnLst/>
              <a:rect l="l" t="t" r="r" b="b"/>
              <a:pathLst>
                <a:path w="698" h="268" extrusionOk="0">
                  <a:moveTo>
                    <a:pt x="698" y="1"/>
                  </a:moveTo>
                  <a:lnTo>
                    <a:pt x="698" y="1"/>
                  </a:lnTo>
                  <a:cubicBezTo>
                    <a:pt x="507" y="86"/>
                    <a:pt x="317" y="179"/>
                    <a:pt x="102" y="179"/>
                  </a:cubicBezTo>
                  <a:cubicBezTo>
                    <a:pt x="69" y="179"/>
                    <a:pt x="35" y="177"/>
                    <a:pt x="0" y="172"/>
                  </a:cubicBezTo>
                  <a:lnTo>
                    <a:pt x="0" y="172"/>
                  </a:lnTo>
                  <a:cubicBezTo>
                    <a:pt x="87" y="236"/>
                    <a:pt x="182" y="268"/>
                    <a:pt x="276" y="268"/>
                  </a:cubicBezTo>
                  <a:cubicBezTo>
                    <a:pt x="434" y="268"/>
                    <a:pt x="590" y="178"/>
                    <a:pt x="6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5842;p41">
              <a:extLst>
                <a:ext uri="{FF2B5EF4-FFF2-40B4-BE49-F238E27FC236}">
                  <a16:creationId xmlns:a16="http://schemas.microsoft.com/office/drawing/2014/main" id="{58DE77F4-CFA9-3FF9-A11F-0232C7258660}"/>
                </a:ext>
              </a:extLst>
            </p:cNvPr>
            <p:cNvSpPr/>
            <p:nvPr/>
          </p:nvSpPr>
          <p:spPr>
            <a:xfrm>
              <a:off x="1419725" y="894925"/>
              <a:ext cx="12825" cy="7125"/>
            </a:xfrm>
            <a:custGeom>
              <a:avLst/>
              <a:gdLst/>
              <a:ahLst/>
              <a:cxnLst/>
              <a:rect l="l" t="t" r="r" b="b"/>
              <a:pathLst>
                <a:path w="513" h="285" extrusionOk="0">
                  <a:moveTo>
                    <a:pt x="390" y="1"/>
                  </a:moveTo>
                  <a:cubicBezTo>
                    <a:pt x="267" y="50"/>
                    <a:pt x="83" y="25"/>
                    <a:pt x="22" y="209"/>
                  </a:cubicBezTo>
                  <a:cubicBezTo>
                    <a:pt x="0" y="242"/>
                    <a:pt x="47" y="284"/>
                    <a:pt x="83" y="284"/>
                  </a:cubicBezTo>
                  <a:cubicBezTo>
                    <a:pt x="88" y="284"/>
                    <a:pt x="92" y="284"/>
                    <a:pt x="96" y="283"/>
                  </a:cubicBezTo>
                  <a:cubicBezTo>
                    <a:pt x="230" y="234"/>
                    <a:pt x="402" y="209"/>
                    <a:pt x="488" y="62"/>
                  </a:cubicBezTo>
                  <a:cubicBezTo>
                    <a:pt x="512" y="38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5843;p41">
              <a:extLst>
                <a:ext uri="{FF2B5EF4-FFF2-40B4-BE49-F238E27FC236}">
                  <a16:creationId xmlns:a16="http://schemas.microsoft.com/office/drawing/2014/main" id="{577306E2-EFFD-1265-184B-E67133007687}"/>
                </a:ext>
              </a:extLst>
            </p:cNvPr>
            <p:cNvSpPr/>
            <p:nvPr/>
          </p:nvSpPr>
          <p:spPr>
            <a:xfrm>
              <a:off x="1460975" y="989175"/>
              <a:ext cx="17775" cy="5275"/>
            </a:xfrm>
            <a:custGeom>
              <a:avLst/>
              <a:gdLst/>
              <a:ahLst/>
              <a:cxnLst/>
              <a:rect l="l" t="t" r="r" b="b"/>
              <a:pathLst>
                <a:path w="711" h="211" extrusionOk="0">
                  <a:moveTo>
                    <a:pt x="395" y="0"/>
                  </a:moveTo>
                  <a:cubicBezTo>
                    <a:pt x="291" y="0"/>
                    <a:pt x="164" y="43"/>
                    <a:pt x="1" y="124"/>
                  </a:cubicBezTo>
                  <a:cubicBezTo>
                    <a:pt x="67" y="151"/>
                    <a:pt x="132" y="159"/>
                    <a:pt x="197" y="159"/>
                  </a:cubicBezTo>
                  <a:cubicBezTo>
                    <a:pt x="286" y="159"/>
                    <a:pt x="374" y="144"/>
                    <a:pt x="461" y="144"/>
                  </a:cubicBezTo>
                  <a:cubicBezTo>
                    <a:pt x="544" y="144"/>
                    <a:pt x="628" y="158"/>
                    <a:pt x="711" y="210"/>
                  </a:cubicBezTo>
                  <a:cubicBezTo>
                    <a:pt x="622" y="67"/>
                    <a:pt x="526" y="0"/>
                    <a:pt x="39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5844;p41">
              <a:extLst>
                <a:ext uri="{FF2B5EF4-FFF2-40B4-BE49-F238E27FC236}">
                  <a16:creationId xmlns:a16="http://schemas.microsoft.com/office/drawing/2014/main" id="{820DB76F-8D23-7FEA-20F4-910269CCE44F}"/>
                </a:ext>
              </a:extLst>
            </p:cNvPr>
            <p:cNvSpPr/>
            <p:nvPr/>
          </p:nvSpPr>
          <p:spPr>
            <a:xfrm>
              <a:off x="1412300" y="980525"/>
              <a:ext cx="14425" cy="5275"/>
            </a:xfrm>
            <a:custGeom>
              <a:avLst/>
              <a:gdLst/>
              <a:ahLst/>
              <a:cxnLst/>
              <a:rect l="l" t="t" r="r" b="b"/>
              <a:pathLst>
                <a:path w="577" h="211" extrusionOk="0">
                  <a:moveTo>
                    <a:pt x="352" y="0"/>
                  </a:moveTo>
                  <a:cubicBezTo>
                    <a:pt x="250" y="0"/>
                    <a:pt x="148" y="47"/>
                    <a:pt x="50" y="54"/>
                  </a:cubicBezTo>
                  <a:cubicBezTo>
                    <a:pt x="1" y="66"/>
                    <a:pt x="1" y="103"/>
                    <a:pt x="13" y="140"/>
                  </a:cubicBezTo>
                  <a:cubicBezTo>
                    <a:pt x="31" y="185"/>
                    <a:pt x="76" y="211"/>
                    <a:pt x="118" y="211"/>
                  </a:cubicBezTo>
                  <a:cubicBezTo>
                    <a:pt x="133" y="211"/>
                    <a:pt x="147" y="207"/>
                    <a:pt x="160" y="201"/>
                  </a:cubicBezTo>
                  <a:cubicBezTo>
                    <a:pt x="253" y="136"/>
                    <a:pt x="360" y="106"/>
                    <a:pt x="470" y="106"/>
                  </a:cubicBezTo>
                  <a:cubicBezTo>
                    <a:pt x="505" y="106"/>
                    <a:pt x="541" y="109"/>
                    <a:pt x="576" y="115"/>
                  </a:cubicBezTo>
                  <a:cubicBezTo>
                    <a:pt x="503" y="26"/>
                    <a:pt x="428" y="0"/>
                    <a:pt x="35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5845;p41">
              <a:extLst>
                <a:ext uri="{FF2B5EF4-FFF2-40B4-BE49-F238E27FC236}">
                  <a16:creationId xmlns:a16="http://schemas.microsoft.com/office/drawing/2014/main" id="{8B1B922B-1A3B-4D4C-7B71-59115242E1CB}"/>
                </a:ext>
              </a:extLst>
            </p:cNvPr>
            <p:cNvSpPr/>
            <p:nvPr/>
          </p:nvSpPr>
          <p:spPr>
            <a:xfrm>
              <a:off x="1635150" y="1044000"/>
              <a:ext cx="7975" cy="15325"/>
            </a:xfrm>
            <a:custGeom>
              <a:avLst/>
              <a:gdLst/>
              <a:ahLst/>
              <a:cxnLst/>
              <a:rect l="l" t="t" r="r" b="b"/>
              <a:pathLst>
                <a:path w="319" h="613" extrusionOk="0">
                  <a:moveTo>
                    <a:pt x="1" y="1"/>
                  </a:moveTo>
                  <a:lnTo>
                    <a:pt x="1" y="1"/>
                  </a:lnTo>
                  <a:cubicBezTo>
                    <a:pt x="160" y="209"/>
                    <a:pt x="123" y="417"/>
                    <a:pt x="74" y="613"/>
                  </a:cubicBezTo>
                  <a:cubicBezTo>
                    <a:pt x="319" y="368"/>
                    <a:pt x="294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5846;p41">
              <a:extLst>
                <a:ext uri="{FF2B5EF4-FFF2-40B4-BE49-F238E27FC236}">
                  <a16:creationId xmlns:a16="http://schemas.microsoft.com/office/drawing/2014/main" id="{457E557D-E57C-B391-63B3-857EF2E9F8BF}"/>
                </a:ext>
              </a:extLst>
            </p:cNvPr>
            <p:cNvSpPr/>
            <p:nvPr/>
          </p:nvSpPr>
          <p:spPr>
            <a:xfrm>
              <a:off x="1371300" y="931050"/>
              <a:ext cx="10525" cy="6800"/>
            </a:xfrm>
            <a:custGeom>
              <a:avLst/>
              <a:gdLst/>
              <a:ahLst/>
              <a:cxnLst/>
              <a:rect l="l" t="t" r="r" b="b"/>
              <a:pathLst>
                <a:path w="421" h="272" extrusionOk="0">
                  <a:moveTo>
                    <a:pt x="77" y="0"/>
                  </a:moveTo>
                  <a:cubicBezTo>
                    <a:pt x="45" y="0"/>
                    <a:pt x="19" y="40"/>
                    <a:pt x="0" y="86"/>
                  </a:cubicBezTo>
                  <a:cubicBezTo>
                    <a:pt x="25" y="221"/>
                    <a:pt x="159" y="221"/>
                    <a:pt x="257" y="258"/>
                  </a:cubicBezTo>
                  <a:cubicBezTo>
                    <a:pt x="278" y="266"/>
                    <a:pt x="304" y="271"/>
                    <a:pt x="328" y="271"/>
                  </a:cubicBezTo>
                  <a:cubicBezTo>
                    <a:pt x="377" y="271"/>
                    <a:pt x="421" y="250"/>
                    <a:pt x="404" y="184"/>
                  </a:cubicBezTo>
                  <a:cubicBezTo>
                    <a:pt x="380" y="37"/>
                    <a:pt x="221" y="62"/>
                    <a:pt x="110" y="13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5847;p41">
              <a:extLst>
                <a:ext uri="{FF2B5EF4-FFF2-40B4-BE49-F238E27FC236}">
                  <a16:creationId xmlns:a16="http://schemas.microsoft.com/office/drawing/2014/main" id="{A1ECEAD2-C06C-082B-8354-4338BD98950E}"/>
                </a:ext>
              </a:extLst>
            </p:cNvPr>
            <p:cNvSpPr/>
            <p:nvPr/>
          </p:nvSpPr>
          <p:spPr>
            <a:xfrm>
              <a:off x="1363375" y="938575"/>
              <a:ext cx="9175" cy="6575"/>
            </a:xfrm>
            <a:custGeom>
              <a:avLst/>
              <a:gdLst/>
              <a:ahLst/>
              <a:cxnLst/>
              <a:rect l="l" t="t" r="r" b="b"/>
              <a:pathLst>
                <a:path w="367" h="263" extrusionOk="0">
                  <a:moveTo>
                    <a:pt x="155" y="0"/>
                  </a:moveTo>
                  <a:cubicBezTo>
                    <a:pt x="82" y="0"/>
                    <a:pt x="11" y="55"/>
                    <a:pt x="11" y="128"/>
                  </a:cubicBezTo>
                  <a:cubicBezTo>
                    <a:pt x="0" y="214"/>
                    <a:pt x="56" y="253"/>
                    <a:pt x="119" y="253"/>
                  </a:cubicBezTo>
                  <a:cubicBezTo>
                    <a:pt x="128" y="253"/>
                    <a:pt x="137" y="252"/>
                    <a:pt x="146" y="251"/>
                  </a:cubicBezTo>
                  <a:cubicBezTo>
                    <a:pt x="232" y="238"/>
                    <a:pt x="342" y="263"/>
                    <a:pt x="354" y="128"/>
                  </a:cubicBezTo>
                  <a:cubicBezTo>
                    <a:pt x="366" y="30"/>
                    <a:pt x="268" y="18"/>
                    <a:pt x="195" y="6"/>
                  </a:cubicBezTo>
                  <a:cubicBezTo>
                    <a:pt x="182" y="2"/>
                    <a:pt x="169" y="0"/>
                    <a:pt x="15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5848;p41">
              <a:extLst>
                <a:ext uri="{FF2B5EF4-FFF2-40B4-BE49-F238E27FC236}">
                  <a16:creationId xmlns:a16="http://schemas.microsoft.com/office/drawing/2014/main" id="{B8161CF7-60BB-3E13-21E8-9A815E5B24EF}"/>
                </a:ext>
              </a:extLst>
            </p:cNvPr>
            <p:cNvSpPr/>
            <p:nvPr/>
          </p:nvSpPr>
          <p:spPr>
            <a:xfrm>
              <a:off x="1931750" y="1158175"/>
              <a:ext cx="8000" cy="15950"/>
            </a:xfrm>
            <a:custGeom>
              <a:avLst/>
              <a:gdLst/>
              <a:ahLst/>
              <a:cxnLst/>
              <a:rect l="l" t="t" r="r" b="b"/>
              <a:pathLst>
                <a:path w="320" h="638" extrusionOk="0">
                  <a:moveTo>
                    <a:pt x="136" y="1"/>
                  </a:moveTo>
                  <a:cubicBezTo>
                    <a:pt x="185" y="184"/>
                    <a:pt x="1" y="282"/>
                    <a:pt x="50" y="441"/>
                  </a:cubicBezTo>
                  <a:cubicBezTo>
                    <a:pt x="74" y="527"/>
                    <a:pt x="148" y="601"/>
                    <a:pt x="246" y="637"/>
                  </a:cubicBezTo>
                  <a:cubicBezTo>
                    <a:pt x="319" y="515"/>
                    <a:pt x="136" y="429"/>
                    <a:pt x="197" y="331"/>
                  </a:cubicBezTo>
                  <a:cubicBezTo>
                    <a:pt x="270" y="233"/>
                    <a:pt x="270" y="123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849;p41">
              <a:extLst>
                <a:ext uri="{FF2B5EF4-FFF2-40B4-BE49-F238E27FC236}">
                  <a16:creationId xmlns:a16="http://schemas.microsoft.com/office/drawing/2014/main" id="{355A7484-BC73-E9AE-374D-50C49043064D}"/>
                </a:ext>
              </a:extLst>
            </p:cNvPr>
            <p:cNvSpPr/>
            <p:nvPr/>
          </p:nvSpPr>
          <p:spPr>
            <a:xfrm>
              <a:off x="1424850" y="1133700"/>
              <a:ext cx="5250" cy="13525"/>
            </a:xfrm>
            <a:custGeom>
              <a:avLst/>
              <a:gdLst/>
              <a:ahLst/>
              <a:cxnLst/>
              <a:rect l="l" t="t" r="r" b="b"/>
              <a:pathLst>
                <a:path w="210" h="541" extrusionOk="0">
                  <a:moveTo>
                    <a:pt x="148" y="0"/>
                  </a:moveTo>
                  <a:cubicBezTo>
                    <a:pt x="50" y="135"/>
                    <a:pt x="1" y="294"/>
                    <a:pt x="13" y="453"/>
                  </a:cubicBezTo>
                  <a:cubicBezTo>
                    <a:pt x="13" y="502"/>
                    <a:pt x="50" y="539"/>
                    <a:pt x="99" y="539"/>
                  </a:cubicBezTo>
                  <a:cubicBezTo>
                    <a:pt x="103" y="540"/>
                    <a:pt x="107" y="541"/>
                    <a:pt x="111" y="541"/>
                  </a:cubicBezTo>
                  <a:cubicBezTo>
                    <a:pt x="148" y="541"/>
                    <a:pt x="148" y="487"/>
                    <a:pt x="148" y="453"/>
                  </a:cubicBezTo>
                  <a:cubicBezTo>
                    <a:pt x="148" y="319"/>
                    <a:pt x="209" y="184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850;p41">
              <a:extLst>
                <a:ext uri="{FF2B5EF4-FFF2-40B4-BE49-F238E27FC236}">
                  <a16:creationId xmlns:a16="http://schemas.microsoft.com/office/drawing/2014/main" id="{2F6071A3-23D7-CE70-4DE8-1E4A5710D111}"/>
                </a:ext>
              </a:extLst>
            </p:cNvPr>
            <p:cNvSpPr/>
            <p:nvPr/>
          </p:nvSpPr>
          <p:spPr>
            <a:xfrm>
              <a:off x="1944000" y="1196750"/>
              <a:ext cx="8000" cy="11450"/>
            </a:xfrm>
            <a:custGeom>
              <a:avLst/>
              <a:gdLst/>
              <a:ahLst/>
              <a:cxnLst/>
              <a:rect l="l" t="t" r="r" b="b"/>
              <a:pathLst>
                <a:path w="320" h="458" extrusionOk="0">
                  <a:moveTo>
                    <a:pt x="209" y="0"/>
                  </a:moveTo>
                  <a:cubicBezTo>
                    <a:pt x="99" y="123"/>
                    <a:pt x="197" y="307"/>
                    <a:pt x="37" y="356"/>
                  </a:cubicBezTo>
                  <a:cubicBezTo>
                    <a:pt x="1" y="368"/>
                    <a:pt x="37" y="417"/>
                    <a:pt x="62" y="441"/>
                  </a:cubicBezTo>
                  <a:cubicBezTo>
                    <a:pt x="82" y="451"/>
                    <a:pt x="105" y="457"/>
                    <a:pt x="126" y="457"/>
                  </a:cubicBezTo>
                  <a:cubicBezTo>
                    <a:pt x="157" y="457"/>
                    <a:pt x="187" y="445"/>
                    <a:pt x="209" y="417"/>
                  </a:cubicBezTo>
                  <a:cubicBezTo>
                    <a:pt x="319" y="294"/>
                    <a:pt x="307" y="160"/>
                    <a:pt x="2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851;p41">
              <a:extLst>
                <a:ext uri="{FF2B5EF4-FFF2-40B4-BE49-F238E27FC236}">
                  <a16:creationId xmlns:a16="http://schemas.microsoft.com/office/drawing/2014/main" id="{FA876118-65CA-4DFF-E2FD-12B43980652A}"/>
                </a:ext>
              </a:extLst>
            </p:cNvPr>
            <p:cNvSpPr/>
            <p:nvPr/>
          </p:nvSpPr>
          <p:spPr>
            <a:xfrm>
              <a:off x="1381400" y="978200"/>
              <a:ext cx="9200" cy="14400"/>
            </a:xfrm>
            <a:custGeom>
              <a:avLst/>
              <a:gdLst/>
              <a:ahLst/>
              <a:cxnLst/>
              <a:rect l="l" t="t" r="r" b="b"/>
              <a:pathLst>
                <a:path w="368" h="576" extrusionOk="0">
                  <a:moveTo>
                    <a:pt x="147" y="0"/>
                  </a:moveTo>
                  <a:cubicBezTo>
                    <a:pt x="233" y="172"/>
                    <a:pt x="0" y="404"/>
                    <a:pt x="331" y="576"/>
                  </a:cubicBezTo>
                  <a:cubicBezTo>
                    <a:pt x="208" y="355"/>
                    <a:pt x="368" y="13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852;p41">
              <a:extLst>
                <a:ext uri="{FF2B5EF4-FFF2-40B4-BE49-F238E27FC236}">
                  <a16:creationId xmlns:a16="http://schemas.microsoft.com/office/drawing/2014/main" id="{EB86B89A-FD69-03A1-00A5-E7B6BC922C93}"/>
                </a:ext>
              </a:extLst>
            </p:cNvPr>
            <p:cNvSpPr/>
            <p:nvPr/>
          </p:nvSpPr>
          <p:spPr>
            <a:xfrm>
              <a:off x="1947075" y="1167175"/>
              <a:ext cx="9800" cy="10625"/>
            </a:xfrm>
            <a:custGeom>
              <a:avLst/>
              <a:gdLst/>
              <a:ahLst/>
              <a:cxnLst/>
              <a:rect l="l" t="t" r="r" b="b"/>
              <a:pathLst>
                <a:path w="392" h="425" extrusionOk="0">
                  <a:moveTo>
                    <a:pt x="148" y="1"/>
                  </a:moveTo>
                  <a:cubicBezTo>
                    <a:pt x="131" y="1"/>
                    <a:pt x="115" y="6"/>
                    <a:pt x="98" y="20"/>
                  </a:cubicBezTo>
                  <a:cubicBezTo>
                    <a:pt x="0" y="106"/>
                    <a:pt x="135" y="143"/>
                    <a:pt x="172" y="179"/>
                  </a:cubicBezTo>
                  <a:cubicBezTo>
                    <a:pt x="221" y="228"/>
                    <a:pt x="257" y="290"/>
                    <a:pt x="245" y="339"/>
                  </a:cubicBezTo>
                  <a:cubicBezTo>
                    <a:pt x="233" y="388"/>
                    <a:pt x="221" y="424"/>
                    <a:pt x="282" y="424"/>
                  </a:cubicBezTo>
                  <a:cubicBezTo>
                    <a:pt x="355" y="424"/>
                    <a:pt x="367" y="388"/>
                    <a:pt x="380" y="339"/>
                  </a:cubicBezTo>
                  <a:cubicBezTo>
                    <a:pt x="392" y="253"/>
                    <a:pt x="355" y="167"/>
                    <a:pt x="294" y="106"/>
                  </a:cubicBezTo>
                  <a:cubicBezTo>
                    <a:pt x="256" y="68"/>
                    <a:pt x="203" y="1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853;p41">
              <a:extLst>
                <a:ext uri="{FF2B5EF4-FFF2-40B4-BE49-F238E27FC236}">
                  <a16:creationId xmlns:a16="http://schemas.microsoft.com/office/drawing/2014/main" id="{1DEB2140-37AE-0AB4-1314-BA2F26DCC89A}"/>
                </a:ext>
              </a:extLst>
            </p:cNvPr>
            <p:cNvSpPr/>
            <p:nvPr/>
          </p:nvSpPr>
          <p:spPr>
            <a:xfrm>
              <a:off x="1591375" y="1017975"/>
              <a:ext cx="8300" cy="10750"/>
            </a:xfrm>
            <a:custGeom>
              <a:avLst/>
              <a:gdLst/>
              <a:ahLst/>
              <a:cxnLst/>
              <a:rect l="l" t="t" r="r" b="b"/>
              <a:pathLst>
                <a:path w="332" h="430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60"/>
                    <a:pt x="246" y="221"/>
                    <a:pt x="184" y="393"/>
                  </a:cubicBezTo>
                  <a:cubicBezTo>
                    <a:pt x="184" y="393"/>
                    <a:pt x="209" y="430"/>
                    <a:pt x="233" y="430"/>
                  </a:cubicBezTo>
                  <a:cubicBezTo>
                    <a:pt x="282" y="430"/>
                    <a:pt x="331" y="381"/>
                    <a:pt x="319" y="332"/>
                  </a:cubicBezTo>
                  <a:cubicBezTo>
                    <a:pt x="307" y="148"/>
                    <a:pt x="221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854;p41">
              <a:extLst>
                <a:ext uri="{FF2B5EF4-FFF2-40B4-BE49-F238E27FC236}">
                  <a16:creationId xmlns:a16="http://schemas.microsoft.com/office/drawing/2014/main" id="{0172F35A-D9C6-91DD-145A-230E7EFC5290}"/>
                </a:ext>
              </a:extLst>
            </p:cNvPr>
            <p:cNvSpPr/>
            <p:nvPr/>
          </p:nvSpPr>
          <p:spPr>
            <a:xfrm>
              <a:off x="1539650" y="996225"/>
              <a:ext cx="6750" cy="7400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188" y="0"/>
                  </a:moveTo>
                  <a:cubicBezTo>
                    <a:pt x="183" y="0"/>
                    <a:pt x="177" y="1"/>
                    <a:pt x="172" y="2"/>
                  </a:cubicBezTo>
                  <a:cubicBezTo>
                    <a:pt x="98" y="2"/>
                    <a:pt x="98" y="136"/>
                    <a:pt x="0" y="136"/>
                  </a:cubicBezTo>
                  <a:cubicBezTo>
                    <a:pt x="25" y="247"/>
                    <a:pt x="74" y="296"/>
                    <a:pt x="147" y="296"/>
                  </a:cubicBezTo>
                  <a:cubicBezTo>
                    <a:pt x="233" y="296"/>
                    <a:pt x="270" y="222"/>
                    <a:pt x="270" y="149"/>
                  </a:cubicBezTo>
                  <a:cubicBezTo>
                    <a:pt x="270" y="80"/>
                    <a:pt x="259" y="0"/>
                    <a:pt x="1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855;p41">
              <a:extLst>
                <a:ext uri="{FF2B5EF4-FFF2-40B4-BE49-F238E27FC236}">
                  <a16:creationId xmlns:a16="http://schemas.microsoft.com/office/drawing/2014/main" id="{C9E6E75C-4F5E-0495-2DDC-C38DBF1BD1EE}"/>
                </a:ext>
              </a:extLst>
            </p:cNvPr>
            <p:cNvSpPr/>
            <p:nvPr/>
          </p:nvSpPr>
          <p:spPr>
            <a:xfrm>
              <a:off x="1780550" y="1160625"/>
              <a:ext cx="8600" cy="8650"/>
            </a:xfrm>
            <a:custGeom>
              <a:avLst/>
              <a:gdLst/>
              <a:ahLst/>
              <a:cxnLst/>
              <a:rect l="l" t="t" r="r" b="b"/>
              <a:pathLst>
                <a:path w="344" h="346" extrusionOk="0">
                  <a:moveTo>
                    <a:pt x="218" y="1"/>
                  </a:moveTo>
                  <a:cubicBezTo>
                    <a:pt x="193" y="1"/>
                    <a:pt x="172" y="13"/>
                    <a:pt x="160" y="37"/>
                  </a:cubicBezTo>
                  <a:cubicBezTo>
                    <a:pt x="123" y="123"/>
                    <a:pt x="221" y="258"/>
                    <a:pt x="0" y="258"/>
                  </a:cubicBezTo>
                  <a:cubicBezTo>
                    <a:pt x="62" y="307"/>
                    <a:pt x="74" y="343"/>
                    <a:pt x="111" y="343"/>
                  </a:cubicBezTo>
                  <a:cubicBezTo>
                    <a:pt x="120" y="345"/>
                    <a:pt x="129" y="346"/>
                    <a:pt x="139" y="346"/>
                  </a:cubicBezTo>
                  <a:cubicBezTo>
                    <a:pt x="202" y="346"/>
                    <a:pt x="262" y="310"/>
                    <a:pt x="294" y="246"/>
                  </a:cubicBezTo>
                  <a:cubicBezTo>
                    <a:pt x="343" y="184"/>
                    <a:pt x="343" y="99"/>
                    <a:pt x="294" y="37"/>
                  </a:cubicBezTo>
                  <a:cubicBezTo>
                    <a:pt x="270" y="13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856;p41">
              <a:extLst>
                <a:ext uri="{FF2B5EF4-FFF2-40B4-BE49-F238E27FC236}">
                  <a16:creationId xmlns:a16="http://schemas.microsoft.com/office/drawing/2014/main" id="{3FDEDF33-FDF9-D4DB-61CF-6BC285EB5DE9}"/>
                </a:ext>
              </a:extLst>
            </p:cNvPr>
            <p:cNvSpPr/>
            <p:nvPr/>
          </p:nvSpPr>
          <p:spPr>
            <a:xfrm>
              <a:off x="1599025" y="1040525"/>
              <a:ext cx="5550" cy="9475"/>
            </a:xfrm>
            <a:custGeom>
              <a:avLst/>
              <a:gdLst/>
              <a:ahLst/>
              <a:cxnLst/>
              <a:rect l="l" t="t" r="r" b="b"/>
              <a:pathLst>
                <a:path w="222" h="379" extrusionOk="0">
                  <a:moveTo>
                    <a:pt x="45" y="1"/>
                  </a:moveTo>
                  <a:cubicBezTo>
                    <a:pt x="31" y="1"/>
                    <a:pt x="17" y="2"/>
                    <a:pt x="1" y="5"/>
                  </a:cubicBezTo>
                  <a:cubicBezTo>
                    <a:pt x="1" y="103"/>
                    <a:pt x="148" y="201"/>
                    <a:pt x="1" y="299"/>
                  </a:cubicBezTo>
                  <a:cubicBezTo>
                    <a:pt x="1" y="299"/>
                    <a:pt x="1" y="348"/>
                    <a:pt x="13" y="360"/>
                  </a:cubicBezTo>
                  <a:cubicBezTo>
                    <a:pt x="31" y="372"/>
                    <a:pt x="53" y="378"/>
                    <a:pt x="74" y="378"/>
                  </a:cubicBezTo>
                  <a:cubicBezTo>
                    <a:pt x="96" y="378"/>
                    <a:pt x="117" y="372"/>
                    <a:pt x="135" y="360"/>
                  </a:cubicBezTo>
                  <a:cubicBezTo>
                    <a:pt x="197" y="311"/>
                    <a:pt x="221" y="238"/>
                    <a:pt x="209" y="152"/>
                  </a:cubicBezTo>
                  <a:cubicBezTo>
                    <a:pt x="176" y="76"/>
                    <a:pt x="144" y="1"/>
                    <a:pt x="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857;p41">
              <a:extLst>
                <a:ext uri="{FF2B5EF4-FFF2-40B4-BE49-F238E27FC236}">
                  <a16:creationId xmlns:a16="http://schemas.microsoft.com/office/drawing/2014/main" id="{690FF0A7-5020-A6AE-EA57-0FA2BCC2BE56}"/>
                </a:ext>
              </a:extLst>
            </p:cNvPr>
            <p:cNvSpPr/>
            <p:nvPr/>
          </p:nvSpPr>
          <p:spPr>
            <a:xfrm>
              <a:off x="1898100" y="1211450"/>
              <a:ext cx="9200" cy="11650"/>
            </a:xfrm>
            <a:custGeom>
              <a:avLst/>
              <a:gdLst/>
              <a:ahLst/>
              <a:cxnLst/>
              <a:rect l="l" t="t" r="r" b="b"/>
              <a:pathLst>
                <a:path w="368" h="466" extrusionOk="0">
                  <a:moveTo>
                    <a:pt x="257" y="0"/>
                  </a:moveTo>
                  <a:lnTo>
                    <a:pt x="257" y="0"/>
                  </a:lnTo>
                  <a:cubicBezTo>
                    <a:pt x="208" y="208"/>
                    <a:pt x="208" y="367"/>
                    <a:pt x="0" y="367"/>
                  </a:cubicBezTo>
                  <a:cubicBezTo>
                    <a:pt x="39" y="439"/>
                    <a:pt x="82" y="466"/>
                    <a:pt x="124" y="466"/>
                  </a:cubicBezTo>
                  <a:cubicBezTo>
                    <a:pt x="161" y="466"/>
                    <a:pt x="198" y="445"/>
                    <a:pt x="233" y="416"/>
                  </a:cubicBezTo>
                  <a:cubicBezTo>
                    <a:pt x="355" y="319"/>
                    <a:pt x="367" y="196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858;p41">
              <a:extLst>
                <a:ext uri="{FF2B5EF4-FFF2-40B4-BE49-F238E27FC236}">
                  <a16:creationId xmlns:a16="http://schemas.microsoft.com/office/drawing/2014/main" id="{41FE7CD1-70B4-C436-8511-5434DDDE0576}"/>
                </a:ext>
              </a:extLst>
            </p:cNvPr>
            <p:cNvSpPr/>
            <p:nvPr/>
          </p:nvSpPr>
          <p:spPr>
            <a:xfrm>
              <a:off x="1558325" y="1124000"/>
              <a:ext cx="11350" cy="5575"/>
            </a:xfrm>
            <a:custGeom>
              <a:avLst/>
              <a:gdLst/>
              <a:ahLst/>
              <a:cxnLst/>
              <a:rect l="l" t="t" r="r" b="b"/>
              <a:pathLst>
                <a:path w="454" h="223" extrusionOk="0">
                  <a:moveTo>
                    <a:pt x="91" y="0"/>
                  </a:moveTo>
                  <a:cubicBezTo>
                    <a:pt x="69" y="0"/>
                    <a:pt x="50" y="15"/>
                    <a:pt x="37" y="58"/>
                  </a:cubicBezTo>
                  <a:cubicBezTo>
                    <a:pt x="0" y="156"/>
                    <a:pt x="123" y="168"/>
                    <a:pt x="184" y="192"/>
                  </a:cubicBezTo>
                  <a:cubicBezTo>
                    <a:pt x="217" y="213"/>
                    <a:pt x="252" y="222"/>
                    <a:pt x="286" y="222"/>
                  </a:cubicBezTo>
                  <a:cubicBezTo>
                    <a:pt x="355" y="222"/>
                    <a:pt x="421" y="184"/>
                    <a:pt x="453" y="119"/>
                  </a:cubicBezTo>
                  <a:cubicBezTo>
                    <a:pt x="355" y="94"/>
                    <a:pt x="282" y="70"/>
                    <a:pt x="221" y="58"/>
                  </a:cubicBezTo>
                  <a:cubicBezTo>
                    <a:pt x="181" y="50"/>
                    <a:pt x="131" y="0"/>
                    <a:pt x="9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859;p41">
              <a:extLst>
                <a:ext uri="{FF2B5EF4-FFF2-40B4-BE49-F238E27FC236}">
                  <a16:creationId xmlns:a16="http://schemas.microsoft.com/office/drawing/2014/main" id="{41AF2FCC-06F7-3C6A-974E-EE75DB99AFD0}"/>
                </a:ext>
              </a:extLst>
            </p:cNvPr>
            <p:cNvSpPr/>
            <p:nvPr/>
          </p:nvSpPr>
          <p:spPr>
            <a:xfrm>
              <a:off x="1905750" y="1148825"/>
              <a:ext cx="7975" cy="7750"/>
            </a:xfrm>
            <a:custGeom>
              <a:avLst/>
              <a:gdLst/>
              <a:ahLst/>
              <a:cxnLst/>
              <a:rect l="l" t="t" r="r" b="b"/>
              <a:pathLst>
                <a:path w="319" h="310" extrusionOk="0">
                  <a:moveTo>
                    <a:pt x="193" y="0"/>
                  </a:moveTo>
                  <a:cubicBezTo>
                    <a:pt x="147" y="0"/>
                    <a:pt x="147" y="67"/>
                    <a:pt x="147" y="105"/>
                  </a:cubicBezTo>
                  <a:cubicBezTo>
                    <a:pt x="135" y="203"/>
                    <a:pt x="12" y="154"/>
                    <a:pt x="0" y="252"/>
                  </a:cubicBezTo>
                  <a:cubicBezTo>
                    <a:pt x="48" y="292"/>
                    <a:pt x="90" y="309"/>
                    <a:pt x="128" y="309"/>
                  </a:cubicBezTo>
                  <a:cubicBezTo>
                    <a:pt x="195" y="309"/>
                    <a:pt x="247" y="253"/>
                    <a:pt x="294" y="167"/>
                  </a:cubicBezTo>
                  <a:cubicBezTo>
                    <a:pt x="319" y="118"/>
                    <a:pt x="294" y="44"/>
                    <a:pt x="245" y="20"/>
                  </a:cubicBezTo>
                  <a:cubicBezTo>
                    <a:pt x="223" y="6"/>
                    <a:pt x="206" y="0"/>
                    <a:pt x="1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860;p41">
              <a:extLst>
                <a:ext uri="{FF2B5EF4-FFF2-40B4-BE49-F238E27FC236}">
                  <a16:creationId xmlns:a16="http://schemas.microsoft.com/office/drawing/2014/main" id="{C8A802B2-17E4-3397-6C3E-3C88FEA53BF2}"/>
                </a:ext>
              </a:extLst>
            </p:cNvPr>
            <p:cNvSpPr/>
            <p:nvPr/>
          </p:nvSpPr>
          <p:spPr>
            <a:xfrm>
              <a:off x="1609750" y="1106750"/>
              <a:ext cx="6450" cy="8950"/>
            </a:xfrm>
            <a:custGeom>
              <a:avLst/>
              <a:gdLst/>
              <a:ahLst/>
              <a:cxnLst/>
              <a:rect l="l" t="t" r="r" b="b"/>
              <a:pathLst>
                <a:path w="258" h="358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123"/>
                    <a:pt x="159" y="123"/>
                    <a:pt x="98" y="221"/>
                  </a:cubicBezTo>
                  <a:cubicBezTo>
                    <a:pt x="61" y="282"/>
                    <a:pt x="37" y="344"/>
                    <a:pt x="110" y="356"/>
                  </a:cubicBezTo>
                  <a:cubicBezTo>
                    <a:pt x="118" y="357"/>
                    <a:pt x="125" y="357"/>
                    <a:pt x="132" y="357"/>
                  </a:cubicBezTo>
                  <a:cubicBezTo>
                    <a:pt x="204" y="357"/>
                    <a:pt x="245" y="300"/>
                    <a:pt x="245" y="233"/>
                  </a:cubicBezTo>
                  <a:cubicBezTo>
                    <a:pt x="257" y="62"/>
                    <a:pt x="172" y="13"/>
                    <a:pt x="1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861;p41">
              <a:extLst>
                <a:ext uri="{FF2B5EF4-FFF2-40B4-BE49-F238E27FC236}">
                  <a16:creationId xmlns:a16="http://schemas.microsoft.com/office/drawing/2014/main" id="{51C4C3D4-CF8D-405C-9CD3-D00C1C1B9A1A}"/>
                </a:ext>
              </a:extLst>
            </p:cNvPr>
            <p:cNvSpPr/>
            <p:nvPr/>
          </p:nvSpPr>
          <p:spPr>
            <a:xfrm>
              <a:off x="1368550" y="894925"/>
              <a:ext cx="6750" cy="8125"/>
            </a:xfrm>
            <a:custGeom>
              <a:avLst/>
              <a:gdLst/>
              <a:ahLst/>
              <a:cxnLst/>
              <a:rect l="l" t="t" r="r" b="b"/>
              <a:pathLst>
                <a:path w="270" h="325" extrusionOk="0">
                  <a:moveTo>
                    <a:pt x="184" y="1"/>
                  </a:moveTo>
                  <a:cubicBezTo>
                    <a:pt x="61" y="13"/>
                    <a:pt x="37" y="123"/>
                    <a:pt x="0" y="221"/>
                  </a:cubicBezTo>
                  <a:cubicBezTo>
                    <a:pt x="11" y="264"/>
                    <a:pt x="21" y="324"/>
                    <a:pt x="63" y="324"/>
                  </a:cubicBezTo>
                  <a:cubicBezTo>
                    <a:pt x="70" y="324"/>
                    <a:pt x="77" y="323"/>
                    <a:pt x="86" y="319"/>
                  </a:cubicBezTo>
                  <a:cubicBezTo>
                    <a:pt x="171" y="295"/>
                    <a:pt x="245" y="209"/>
                    <a:pt x="257" y="111"/>
                  </a:cubicBezTo>
                  <a:cubicBezTo>
                    <a:pt x="269" y="62"/>
                    <a:pt x="245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862;p41">
              <a:extLst>
                <a:ext uri="{FF2B5EF4-FFF2-40B4-BE49-F238E27FC236}">
                  <a16:creationId xmlns:a16="http://schemas.microsoft.com/office/drawing/2014/main" id="{5A5A8B88-04F8-3168-9E02-FBACD2E11CDB}"/>
                </a:ext>
              </a:extLst>
            </p:cNvPr>
            <p:cNvSpPr/>
            <p:nvPr/>
          </p:nvSpPr>
          <p:spPr>
            <a:xfrm>
              <a:off x="1961750" y="1196625"/>
              <a:ext cx="9225" cy="13300"/>
            </a:xfrm>
            <a:custGeom>
              <a:avLst/>
              <a:gdLst/>
              <a:ahLst/>
              <a:cxnLst/>
              <a:rect l="l" t="t" r="r" b="b"/>
              <a:pathLst>
                <a:path w="369" h="532" extrusionOk="0">
                  <a:moveTo>
                    <a:pt x="244" y="1"/>
                  </a:moveTo>
                  <a:cubicBezTo>
                    <a:pt x="240" y="1"/>
                    <a:pt x="237" y="2"/>
                    <a:pt x="233" y="5"/>
                  </a:cubicBezTo>
                  <a:cubicBezTo>
                    <a:pt x="160" y="67"/>
                    <a:pt x="209" y="152"/>
                    <a:pt x="246" y="226"/>
                  </a:cubicBezTo>
                  <a:cubicBezTo>
                    <a:pt x="246" y="385"/>
                    <a:pt x="13" y="373"/>
                    <a:pt x="1" y="532"/>
                  </a:cubicBezTo>
                  <a:cubicBezTo>
                    <a:pt x="319" y="471"/>
                    <a:pt x="368" y="397"/>
                    <a:pt x="307" y="116"/>
                  </a:cubicBezTo>
                  <a:cubicBezTo>
                    <a:pt x="296" y="63"/>
                    <a:pt x="267" y="1"/>
                    <a:pt x="2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863;p41">
              <a:extLst>
                <a:ext uri="{FF2B5EF4-FFF2-40B4-BE49-F238E27FC236}">
                  <a16:creationId xmlns:a16="http://schemas.microsoft.com/office/drawing/2014/main" id="{82203FD2-B114-6FB4-75D8-C8C94A17FB8D}"/>
                </a:ext>
              </a:extLst>
            </p:cNvPr>
            <p:cNvSpPr/>
            <p:nvPr/>
          </p:nvSpPr>
          <p:spPr>
            <a:xfrm>
              <a:off x="1573325" y="1197675"/>
              <a:ext cx="11050" cy="10725"/>
            </a:xfrm>
            <a:custGeom>
              <a:avLst/>
              <a:gdLst/>
              <a:ahLst/>
              <a:cxnLst/>
              <a:rect l="l" t="t" r="r" b="b"/>
              <a:pathLst>
                <a:path w="442" h="429" extrusionOk="0">
                  <a:moveTo>
                    <a:pt x="0" y="0"/>
                  </a:moveTo>
                  <a:cubicBezTo>
                    <a:pt x="172" y="98"/>
                    <a:pt x="331" y="245"/>
                    <a:pt x="429" y="429"/>
                  </a:cubicBezTo>
                  <a:cubicBezTo>
                    <a:pt x="441" y="110"/>
                    <a:pt x="331" y="12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864;p41">
              <a:extLst>
                <a:ext uri="{FF2B5EF4-FFF2-40B4-BE49-F238E27FC236}">
                  <a16:creationId xmlns:a16="http://schemas.microsoft.com/office/drawing/2014/main" id="{33AB3EF2-E885-6703-DBEF-C5AFDEB5503A}"/>
                </a:ext>
              </a:extLst>
            </p:cNvPr>
            <p:cNvSpPr/>
            <p:nvPr/>
          </p:nvSpPr>
          <p:spPr>
            <a:xfrm>
              <a:off x="1384750" y="951125"/>
              <a:ext cx="10450" cy="4200"/>
            </a:xfrm>
            <a:custGeom>
              <a:avLst/>
              <a:gdLst/>
              <a:ahLst/>
              <a:cxnLst/>
              <a:rect l="l" t="t" r="r" b="b"/>
              <a:pathLst>
                <a:path w="418" h="168" extrusionOk="0">
                  <a:moveTo>
                    <a:pt x="190" y="1"/>
                  </a:moveTo>
                  <a:cubicBezTo>
                    <a:pt x="137" y="1"/>
                    <a:pt x="85" y="14"/>
                    <a:pt x="38" y="43"/>
                  </a:cubicBezTo>
                  <a:cubicBezTo>
                    <a:pt x="13" y="55"/>
                    <a:pt x="1" y="92"/>
                    <a:pt x="1" y="128"/>
                  </a:cubicBezTo>
                  <a:cubicBezTo>
                    <a:pt x="59" y="155"/>
                    <a:pt x="122" y="167"/>
                    <a:pt x="184" y="167"/>
                  </a:cubicBezTo>
                  <a:cubicBezTo>
                    <a:pt x="266" y="167"/>
                    <a:pt x="348" y="145"/>
                    <a:pt x="417" y="104"/>
                  </a:cubicBezTo>
                  <a:cubicBezTo>
                    <a:pt x="357" y="36"/>
                    <a:pt x="273" y="1"/>
                    <a:pt x="1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865;p41">
              <a:extLst>
                <a:ext uri="{FF2B5EF4-FFF2-40B4-BE49-F238E27FC236}">
                  <a16:creationId xmlns:a16="http://schemas.microsoft.com/office/drawing/2014/main" id="{A915C4E3-BDC9-4BBA-BC17-74B88DF09638}"/>
                </a:ext>
              </a:extLst>
            </p:cNvPr>
            <p:cNvSpPr/>
            <p:nvPr/>
          </p:nvSpPr>
          <p:spPr>
            <a:xfrm>
              <a:off x="1668825" y="1064400"/>
              <a:ext cx="7975" cy="8250"/>
            </a:xfrm>
            <a:custGeom>
              <a:avLst/>
              <a:gdLst/>
              <a:ahLst/>
              <a:cxnLst/>
              <a:rect l="l" t="t" r="r" b="b"/>
              <a:pathLst>
                <a:path w="319" h="330" extrusionOk="0">
                  <a:moveTo>
                    <a:pt x="112" y="1"/>
                  </a:moveTo>
                  <a:cubicBezTo>
                    <a:pt x="88" y="1"/>
                    <a:pt x="71" y="19"/>
                    <a:pt x="62" y="66"/>
                  </a:cubicBezTo>
                  <a:cubicBezTo>
                    <a:pt x="245" y="103"/>
                    <a:pt x="0" y="274"/>
                    <a:pt x="147" y="323"/>
                  </a:cubicBezTo>
                  <a:cubicBezTo>
                    <a:pt x="160" y="328"/>
                    <a:pt x="173" y="330"/>
                    <a:pt x="186" y="330"/>
                  </a:cubicBezTo>
                  <a:cubicBezTo>
                    <a:pt x="244" y="330"/>
                    <a:pt x="294" y="286"/>
                    <a:pt x="294" y="225"/>
                  </a:cubicBezTo>
                  <a:cubicBezTo>
                    <a:pt x="319" y="115"/>
                    <a:pt x="245" y="17"/>
                    <a:pt x="135" y="5"/>
                  </a:cubicBez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866;p41">
              <a:extLst>
                <a:ext uri="{FF2B5EF4-FFF2-40B4-BE49-F238E27FC236}">
                  <a16:creationId xmlns:a16="http://schemas.microsoft.com/office/drawing/2014/main" id="{F1E19B7B-1C48-AE34-A772-AA46D57EFBCF}"/>
                </a:ext>
              </a:extLst>
            </p:cNvPr>
            <p:cNvSpPr/>
            <p:nvPr/>
          </p:nvSpPr>
          <p:spPr>
            <a:xfrm>
              <a:off x="1843900" y="1142875"/>
              <a:ext cx="6475" cy="11350"/>
            </a:xfrm>
            <a:custGeom>
              <a:avLst/>
              <a:gdLst/>
              <a:ahLst/>
              <a:cxnLst/>
              <a:rect l="l" t="t" r="r" b="b"/>
              <a:pathLst>
                <a:path w="259" h="454" extrusionOk="0">
                  <a:moveTo>
                    <a:pt x="38" y="1"/>
                  </a:moveTo>
                  <a:cubicBezTo>
                    <a:pt x="1" y="172"/>
                    <a:pt x="221" y="282"/>
                    <a:pt x="38" y="454"/>
                  </a:cubicBezTo>
                  <a:cubicBezTo>
                    <a:pt x="185" y="454"/>
                    <a:pt x="258" y="392"/>
                    <a:pt x="258" y="307"/>
                  </a:cubicBezTo>
                  <a:cubicBezTo>
                    <a:pt x="258" y="172"/>
                    <a:pt x="160" y="86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867;p41">
              <a:extLst>
                <a:ext uri="{FF2B5EF4-FFF2-40B4-BE49-F238E27FC236}">
                  <a16:creationId xmlns:a16="http://schemas.microsoft.com/office/drawing/2014/main" id="{E8B933A1-D9E7-BFA8-DEEA-B34A519E7E2A}"/>
                </a:ext>
              </a:extLst>
            </p:cNvPr>
            <p:cNvSpPr/>
            <p:nvPr/>
          </p:nvSpPr>
          <p:spPr>
            <a:xfrm>
              <a:off x="1524025" y="970550"/>
              <a:ext cx="6475" cy="8325"/>
            </a:xfrm>
            <a:custGeom>
              <a:avLst/>
              <a:gdLst/>
              <a:ahLst/>
              <a:cxnLst/>
              <a:rect l="l" t="t" r="r" b="b"/>
              <a:pathLst>
                <a:path w="259" h="333" extrusionOk="0">
                  <a:moveTo>
                    <a:pt x="148" y="0"/>
                  </a:moveTo>
                  <a:lnTo>
                    <a:pt x="1" y="282"/>
                  </a:lnTo>
                  <a:cubicBezTo>
                    <a:pt x="1" y="306"/>
                    <a:pt x="38" y="331"/>
                    <a:pt x="87" y="331"/>
                  </a:cubicBezTo>
                  <a:cubicBezTo>
                    <a:pt x="93" y="332"/>
                    <a:pt x="99" y="332"/>
                    <a:pt x="106" y="332"/>
                  </a:cubicBezTo>
                  <a:cubicBezTo>
                    <a:pt x="185" y="332"/>
                    <a:pt x="258" y="263"/>
                    <a:pt x="258" y="184"/>
                  </a:cubicBezTo>
                  <a:cubicBezTo>
                    <a:pt x="258" y="98"/>
                    <a:pt x="221" y="37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868;p41">
              <a:extLst>
                <a:ext uri="{FF2B5EF4-FFF2-40B4-BE49-F238E27FC236}">
                  <a16:creationId xmlns:a16="http://schemas.microsoft.com/office/drawing/2014/main" id="{2755D835-2DEE-F183-AE8F-B8671B14FC1B}"/>
                </a:ext>
              </a:extLst>
            </p:cNvPr>
            <p:cNvSpPr/>
            <p:nvPr/>
          </p:nvSpPr>
          <p:spPr>
            <a:xfrm>
              <a:off x="1666075" y="11386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9" y="0"/>
                  </a:moveTo>
                  <a:cubicBezTo>
                    <a:pt x="98" y="0"/>
                    <a:pt x="0" y="86"/>
                    <a:pt x="0" y="184"/>
                  </a:cubicBezTo>
                  <a:cubicBezTo>
                    <a:pt x="0" y="269"/>
                    <a:pt x="74" y="269"/>
                    <a:pt x="123" y="269"/>
                  </a:cubicBezTo>
                  <a:cubicBezTo>
                    <a:pt x="208" y="269"/>
                    <a:pt x="270" y="220"/>
                    <a:pt x="270" y="123"/>
                  </a:cubicBezTo>
                  <a:cubicBezTo>
                    <a:pt x="270" y="61"/>
                    <a:pt x="221" y="12"/>
                    <a:pt x="15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869;p41">
              <a:extLst>
                <a:ext uri="{FF2B5EF4-FFF2-40B4-BE49-F238E27FC236}">
                  <a16:creationId xmlns:a16="http://schemas.microsoft.com/office/drawing/2014/main" id="{72210724-4B45-9E4F-C27F-C6CD900400BC}"/>
                </a:ext>
              </a:extLst>
            </p:cNvPr>
            <p:cNvSpPr/>
            <p:nvPr/>
          </p:nvSpPr>
          <p:spPr>
            <a:xfrm>
              <a:off x="1548525" y="1039075"/>
              <a:ext cx="7975" cy="8675"/>
            </a:xfrm>
            <a:custGeom>
              <a:avLst/>
              <a:gdLst/>
              <a:ahLst/>
              <a:cxnLst/>
              <a:rect l="l" t="t" r="r" b="b"/>
              <a:pathLst>
                <a:path w="319" h="347" extrusionOk="0">
                  <a:moveTo>
                    <a:pt x="213" y="0"/>
                  </a:moveTo>
                  <a:cubicBezTo>
                    <a:pt x="141" y="0"/>
                    <a:pt x="173" y="68"/>
                    <a:pt x="184" y="124"/>
                  </a:cubicBezTo>
                  <a:cubicBezTo>
                    <a:pt x="209" y="271"/>
                    <a:pt x="49" y="198"/>
                    <a:pt x="0" y="308"/>
                  </a:cubicBezTo>
                  <a:cubicBezTo>
                    <a:pt x="59" y="334"/>
                    <a:pt x="108" y="346"/>
                    <a:pt x="148" y="346"/>
                  </a:cubicBezTo>
                  <a:cubicBezTo>
                    <a:pt x="242" y="346"/>
                    <a:pt x="289" y="277"/>
                    <a:pt x="307" y="149"/>
                  </a:cubicBezTo>
                  <a:cubicBezTo>
                    <a:pt x="319" y="88"/>
                    <a:pt x="294" y="2"/>
                    <a:pt x="233" y="2"/>
                  </a:cubicBezTo>
                  <a:cubicBezTo>
                    <a:pt x="226" y="1"/>
                    <a:pt x="219" y="0"/>
                    <a:pt x="2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870;p41">
              <a:extLst>
                <a:ext uri="{FF2B5EF4-FFF2-40B4-BE49-F238E27FC236}">
                  <a16:creationId xmlns:a16="http://schemas.microsoft.com/office/drawing/2014/main" id="{6137EE13-B123-412F-92B6-6DF7A36C5EDB}"/>
                </a:ext>
              </a:extLst>
            </p:cNvPr>
            <p:cNvSpPr/>
            <p:nvPr/>
          </p:nvSpPr>
          <p:spPr>
            <a:xfrm>
              <a:off x="1546375" y="1019500"/>
              <a:ext cx="10400" cy="5475"/>
            </a:xfrm>
            <a:custGeom>
              <a:avLst/>
              <a:gdLst/>
              <a:ahLst/>
              <a:cxnLst/>
              <a:rect l="l" t="t" r="r" b="b"/>
              <a:pathLst>
                <a:path w="416" h="219" extrusionOk="0">
                  <a:moveTo>
                    <a:pt x="279" y="0"/>
                  </a:moveTo>
                  <a:cubicBezTo>
                    <a:pt x="272" y="0"/>
                    <a:pt x="265" y="1"/>
                    <a:pt x="258" y="1"/>
                  </a:cubicBezTo>
                  <a:cubicBezTo>
                    <a:pt x="209" y="1"/>
                    <a:pt x="111" y="62"/>
                    <a:pt x="1" y="75"/>
                  </a:cubicBezTo>
                  <a:cubicBezTo>
                    <a:pt x="68" y="167"/>
                    <a:pt x="135" y="219"/>
                    <a:pt x="206" y="219"/>
                  </a:cubicBezTo>
                  <a:cubicBezTo>
                    <a:pt x="239" y="219"/>
                    <a:pt x="272" y="208"/>
                    <a:pt x="307" y="185"/>
                  </a:cubicBezTo>
                  <a:cubicBezTo>
                    <a:pt x="400" y="115"/>
                    <a:pt x="416" y="0"/>
                    <a:pt x="27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871;p41">
              <a:extLst>
                <a:ext uri="{FF2B5EF4-FFF2-40B4-BE49-F238E27FC236}">
                  <a16:creationId xmlns:a16="http://schemas.microsoft.com/office/drawing/2014/main" id="{8E939E38-F2A5-2DA8-F408-6D5AF6C30291}"/>
                </a:ext>
              </a:extLst>
            </p:cNvPr>
            <p:cNvSpPr/>
            <p:nvPr/>
          </p:nvSpPr>
          <p:spPr>
            <a:xfrm>
              <a:off x="1964525" y="1145825"/>
              <a:ext cx="6125" cy="8900"/>
            </a:xfrm>
            <a:custGeom>
              <a:avLst/>
              <a:gdLst/>
              <a:ahLst/>
              <a:cxnLst/>
              <a:rect l="l" t="t" r="r" b="b"/>
              <a:pathLst>
                <a:path w="245" h="356" extrusionOk="0">
                  <a:moveTo>
                    <a:pt x="50" y="1"/>
                  </a:moveTo>
                  <a:cubicBezTo>
                    <a:pt x="23" y="1"/>
                    <a:pt x="0" y="21"/>
                    <a:pt x="0" y="78"/>
                  </a:cubicBezTo>
                  <a:cubicBezTo>
                    <a:pt x="122" y="127"/>
                    <a:pt x="49" y="287"/>
                    <a:pt x="135" y="348"/>
                  </a:cubicBezTo>
                  <a:cubicBezTo>
                    <a:pt x="143" y="353"/>
                    <a:pt x="151" y="355"/>
                    <a:pt x="159" y="355"/>
                  </a:cubicBezTo>
                  <a:cubicBezTo>
                    <a:pt x="205" y="355"/>
                    <a:pt x="231" y="268"/>
                    <a:pt x="220" y="225"/>
                  </a:cubicBezTo>
                  <a:cubicBezTo>
                    <a:pt x="245" y="127"/>
                    <a:pt x="171" y="17"/>
                    <a:pt x="74" y="5"/>
                  </a:cubicBezTo>
                  <a:cubicBezTo>
                    <a:pt x="66" y="2"/>
                    <a:pt x="58" y="1"/>
                    <a:pt x="5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872;p41">
              <a:extLst>
                <a:ext uri="{FF2B5EF4-FFF2-40B4-BE49-F238E27FC236}">
                  <a16:creationId xmlns:a16="http://schemas.microsoft.com/office/drawing/2014/main" id="{FD853A9E-FAE7-DB65-92EF-4A93F69D1CC2}"/>
                </a:ext>
              </a:extLst>
            </p:cNvPr>
            <p:cNvSpPr/>
            <p:nvPr/>
          </p:nvSpPr>
          <p:spPr>
            <a:xfrm>
              <a:off x="1767375" y="1112575"/>
              <a:ext cx="6775" cy="9825"/>
            </a:xfrm>
            <a:custGeom>
              <a:avLst/>
              <a:gdLst/>
              <a:ahLst/>
              <a:cxnLst/>
              <a:rect l="l" t="t" r="r" b="b"/>
              <a:pathLst>
                <a:path w="271" h="393" extrusionOk="0">
                  <a:moveTo>
                    <a:pt x="1" y="0"/>
                  </a:moveTo>
                  <a:cubicBezTo>
                    <a:pt x="13" y="135"/>
                    <a:pt x="185" y="184"/>
                    <a:pt x="99" y="331"/>
                  </a:cubicBezTo>
                  <a:cubicBezTo>
                    <a:pt x="74" y="368"/>
                    <a:pt x="123" y="392"/>
                    <a:pt x="148" y="392"/>
                  </a:cubicBezTo>
                  <a:cubicBezTo>
                    <a:pt x="209" y="392"/>
                    <a:pt x="258" y="343"/>
                    <a:pt x="258" y="294"/>
                  </a:cubicBezTo>
                  <a:cubicBezTo>
                    <a:pt x="270" y="135"/>
                    <a:pt x="160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873;p41">
              <a:extLst>
                <a:ext uri="{FF2B5EF4-FFF2-40B4-BE49-F238E27FC236}">
                  <a16:creationId xmlns:a16="http://schemas.microsoft.com/office/drawing/2014/main" id="{27CBDF76-7020-4EA7-4BE4-0173DE38B38F}"/>
                </a:ext>
              </a:extLst>
            </p:cNvPr>
            <p:cNvSpPr/>
            <p:nvPr/>
          </p:nvSpPr>
          <p:spPr>
            <a:xfrm>
              <a:off x="1408950" y="906225"/>
              <a:ext cx="6150" cy="6950"/>
            </a:xfrm>
            <a:custGeom>
              <a:avLst/>
              <a:gdLst/>
              <a:ahLst/>
              <a:cxnLst/>
              <a:rect l="l" t="t" r="r" b="b"/>
              <a:pathLst>
                <a:path w="246" h="278" extrusionOk="0">
                  <a:moveTo>
                    <a:pt x="137" y="0"/>
                  </a:moveTo>
                  <a:cubicBezTo>
                    <a:pt x="62" y="0"/>
                    <a:pt x="0" y="57"/>
                    <a:pt x="0" y="124"/>
                  </a:cubicBezTo>
                  <a:cubicBezTo>
                    <a:pt x="0" y="198"/>
                    <a:pt x="49" y="259"/>
                    <a:pt x="123" y="271"/>
                  </a:cubicBezTo>
                  <a:cubicBezTo>
                    <a:pt x="138" y="276"/>
                    <a:pt x="151" y="278"/>
                    <a:pt x="162" y="278"/>
                  </a:cubicBezTo>
                  <a:cubicBezTo>
                    <a:pt x="213" y="278"/>
                    <a:pt x="223" y="234"/>
                    <a:pt x="233" y="173"/>
                  </a:cubicBezTo>
                  <a:cubicBezTo>
                    <a:pt x="245" y="100"/>
                    <a:pt x="245" y="14"/>
                    <a:pt x="159" y="2"/>
                  </a:cubicBezTo>
                  <a:cubicBezTo>
                    <a:pt x="152" y="1"/>
                    <a:pt x="145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874;p41">
              <a:extLst>
                <a:ext uri="{FF2B5EF4-FFF2-40B4-BE49-F238E27FC236}">
                  <a16:creationId xmlns:a16="http://schemas.microsoft.com/office/drawing/2014/main" id="{1EBE11D1-EDE5-BEC1-382F-6B4733F6E6F5}"/>
                </a:ext>
              </a:extLst>
            </p:cNvPr>
            <p:cNvSpPr/>
            <p:nvPr/>
          </p:nvSpPr>
          <p:spPr>
            <a:xfrm>
              <a:off x="1658100" y="1045850"/>
              <a:ext cx="6150" cy="8975"/>
            </a:xfrm>
            <a:custGeom>
              <a:avLst/>
              <a:gdLst/>
              <a:ahLst/>
              <a:cxnLst/>
              <a:rect l="l" t="t" r="r" b="b"/>
              <a:pathLst>
                <a:path w="246" h="359" extrusionOk="0">
                  <a:moveTo>
                    <a:pt x="87" y="0"/>
                  </a:moveTo>
                  <a:lnTo>
                    <a:pt x="25" y="61"/>
                  </a:lnTo>
                  <a:cubicBezTo>
                    <a:pt x="148" y="135"/>
                    <a:pt x="1" y="306"/>
                    <a:pt x="111" y="355"/>
                  </a:cubicBezTo>
                  <a:cubicBezTo>
                    <a:pt x="119" y="358"/>
                    <a:pt x="127" y="359"/>
                    <a:pt x="135" y="359"/>
                  </a:cubicBezTo>
                  <a:cubicBezTo>
                    <a:pt x="206" y="359"/>
                    <a:pt x="246" y="262"/>
                    <a:pt x="246" y="196"/>
                  </a:cubicBezTo>
                  <a:cubicBezTo>
                    <a:pt x="246" y="110"/>
                    <a:pt x="184" y="25"/>
                    <a:pt x="8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875;p41">
              <a:extLst>
                <a:ext uri="{FF2B5EF4-FFF2-40B4-BE49-F238E27FC236}">
                  <a16:creationId xmlns:a16="http://schemas.microsoft.com/office/drawing/2014/main" id="{C2EFBC2E-B575-28BB-CE9B-6826518DCA42}"/>
                </a:ext>
              </a:extLst>
            </p:cNvPr>
            <p:cNvSpPr/>
            <p:nvPr/>
          </p:nvSpPr>
          <p:spPr>
            <a:xfrm>
              <a:off x="1414750" y="968250"/>
              <a:ext cx="9225" cy="5075"/>
            </a:xfrm>
            <a:custGeom>
              <a:avLst/>
              <a:gdLst/>
              <a:ahLst/>
              <a:cxnLst/>
              <a:rect l="l" t="t" r="r" b="b"/>
              <a:pathLst>
                <a:path w="369" h="203" extrusionOk="0">
                  <a:moveTo>
                    <a:pt x="88" y="0"/>
                  </a:moveTo>
                  <a:cubicBezTo>
                    <a:pt x="50" y="0"/>
                    <a:pt x="19" y="13"/>
                    <a:pt x="13" y="68"/>
                  </a:cubicBezTo>
                  <a:cubicBezTo>
                    <a:pt x="1" y="166"/>
                    <a:pt x="111" y="166"/>
                    <a:pt x="197" y="178"/>
                  </a:cubicBezTo>
                  <a:cubicBezTo>
                    <a:pt x="258" y="166"/>
                    <a:pt x="368" y="202"/>
                    <a:pt x="368" y="92"/>
                  </a:cubicBezTo>
                  <a:cubicBezTo>
                    <a:pt x="368" y="14"/>
                    <a:pt x="305" y="6"/>
                    <a:pt x="249" y="6"/>
                  </a:cubicBezTo>
                  <a:cubicBezTo>
                    <a:pt x="235" y="6"/>
                    <a:pt x="221" y="6"/>
                    <a:pt x="209" y="6"/>
                  </a:cubicBezTo>
                  <a:cubicBezTo>
                    <a:pt x="202" y="8"/>
                    <a:pt x="194" y="8"/>
                    <a:pt x="186" y="8"/>
                  </a:cubicBezTo>
                  <a:cubicBezTo>
                    <a:pt x="154" y="8"/>
                    <a:pt x="119" y="0"/>
                    <a:pt x="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876;p41">
              <a:extLst>
                <a:ext uri="{FF2B5EF4-FFF2-40B4-BE49-F238E27FC236}">
                  <a16:creationId xmlns:a16="http://schemas.microsoft.com/office/drawing/2014/main" id="{7DD1605A-DF79-B59A-0FA8-BB369EC13FC1}"/>
                </a:ext>
              </a:extLst>
            </p:cNvPr>
            <p:cNvSpPr/>
            <p:nvPr/>
          </p:nvSpPr>
          <p:spPr>
            <a:xfrm>
              <a:off x="1607000" y="1013025"/>
              <a:ext cx="7350" cy="9100"/>
            </a:xfrm>
            <a:custGeom>
              <a:avLst/>
              <a:gdLst/>
              <a:ahLst/>
              <a:cxnLst/>
              <a:rect l="l" t="t" r="r" b="b"/>
              <a:pathLst>
                <a:path w="294" h="364" extrusionOk="0">
                  <a:moveTo>
                    <a:pt x="59" y="1"/>
                  </a:moveTo>
                  <a:cubicBezTo>
                    <a:pt x="28" y="1"/>
                    <a:pt x="0" y="34"/>
                    <a:pt x="0" y="77"/>
                  </a:cubicBezTo>
                  <a:cubicBezTo>
                    <a:pt x="110" y="126"/>
                    <a:pt x="123" y="248"/>
                    <a:pt x="171" y="346"/>
                  </a:cubicBezTo>
                  <a:cubicBezTo>
                    <a:pt x="178" y="359"/>
                    <a:pt x="188" y="364"/>
                    <a:pt x="200" y="364"/>
                  </a:cubicBezTo>
                  <a:cubicBezTo>
                    <a:pt x="235" y="364"/>
                    <a:pt x="282" y="321"/>
                    <a:pt x="282" y="285"/>
                  </a:cubicBezTo>
                  <a:cubicBezTo>
                    <a:pt x="294" y="150"/>
                    <a:pt x="196" y="28"/>
                    <a:pt x="74" y="3"/>
                  </a:cubicBezTo>
                  <a:cubicBezTo>
                    <a:pt x="69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877;p41">
              <a:extLst>
                <a:ext uri="{FF2B5EF4-FFF2-40B4-BE49-F238E27FC236}">
                  <a16:creationId xmlns:a16="http://schemas.microsoft.com/office/drawing/2014/main" id="{EC21F490-B7FF-2DC3-94E0-B62CE31D70D8}"/>
                </a:ext>
              </a:extLst>
            </p:cNvPr>
            <p:cNvSpPr/>
            <p:nvPr/>
          </p:nvSpPr>
          <p:spPr>
            <a:xfrm>
              <a:off x="1756375" y="1154200"/>
              <a:ext cx="7975" cy="7375"/>
            </a:xfrm>
            <a:custGeom>
              <a:avLst/>
              <a:gdLst/>
              <a:ahLst/>
              <a:cxnLst/>
              <a:rect l="l" t="t" r="r" b="b"/>
              <a:pathLst>
                <a:path w="319" h="295" extrusionOk="0">
                  <a:moveTo>
                    <a:pt x="257" y="1"/>
                  </a:moveTo>
                  <a:cubicBezTo>
                    <a:pt x="184" y="13"/>
                    <a:pt x="172" y="74"/>
                    <a:pt x="172" y="111"/>
                  </a:cubicBezTo>
                  <a:cubicBezTo>
                    <a:pt x="159" y="196"/>
                    <a:pt x="0" y="147"/>
                    <a:pt x="61" y="258"/>
                  </a:cubicBezTo>
                  <a:cubicBezTo>
                    <a:pt x="86" y="282"/>
                    <a:pt x="110" y="294"/>
                    <a:pt x="147" y="294"/>
                  </a:cubicBezTo>
                  <a:cubicBezTo>
                    <a:pt x="245" y="270"/>
                    <a:pt x="306" y="196"/>
                    <a:pt x="318" y="98"/>
                  </a:cubicBezTo>
                  <a:cubicBezTo>
                    <a:pt x="318" y="50"/>
                    <a:pt x="294" y="13"/>
                    <a:pt x="25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878;p41">
              <a:extLst>
                <a:ext uri="{FF2B5EF4-FFF2-40B4-BE49-F238E27FC236}">
                  <a16:creationId xmlns:a16="http://schemas.microsoft.com/office/drawing/2014/main" id="{50D1C956-6274-BB5F-BD2A-18BDC714E905}"/>
                </a:ext>
              </a:extLst>
            </p:cNvPr>
            <p:cNvSpPr/>
            <p:nvPr/>
          </p:nvSpPr>
          <p:spPr>
            <a:xfrm>
              <a:off x="1780550" y="1139775"/>
              <a:ext cx="6750" cy="7750"/>
            </a:xfrm>
            <a:custGeom>
              <a:avLst/>
              <a:gdLst/>
              <a:ahLst/>
              <a:cxnLst/>
              <a:rect l="l" t="t" r="r" b="b"/>
              <a:pathLst>
                <a:path w="270" h="310" extrusionOk="0">
                  <a:moveTo>
                    <a:pt x="153" y="1"/>
                  </a:moveTo>
                  <a:cubicBezTo>
                    <a:pt x="147" y="1"/>
                    <a:pt x="141" y="1"/>
                    <a:pt x="135" y="2"/>
                  </a:cubicBezTo>
                  <a:cubicBezTo>
                    <a:pt x="0" y="27"/>
                    <a:pt x="123" y="100"/>
                    <a:pt x="111" y="161"/>
                  </a:cubicBezTo>
                  <a:cubicBezTo>
                    <a:pt x="147" y="198"/>
                    <a:pt x="25" y="296"/>
                    <a:pt x="147" y="308"/>
                  </a:cubicBezTo>
                  <a:cubicBezTo>
                    <a:pt x="154" y="309"/>
                    <a:pt x="160" y="310"/>
                    <a:pt x="166" y="310"/>
                  </a:cubicBezTo>
                  <a:cubicBezTo>
                    <a:pt x="238" y="310"/>
                    <a:pt x="270" y="241"/>
                    <a:pt x="270" y="161"/>
                  </a:cubicBezTo>
                  <a:cubicBezTo>
                    <a:pt x="270" y="70"/>
                    <a:pt x="228" y="1"/>
                    <a:pt x="1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879;p41">
              <a:extLst>
                <a:ext uri="{FF2B5EF4-FFF2-40B4-BE49-F238E27FC236}">
                  <a16:creationId xmlns:a16="http://schemas.microsoft.com/office/drawing/2014/main" id="{5BF2C286-36CB-6C58-069C-E611F72DD173}"/>
                </a:ext>
              </a:extLst>
            </p:cNvPr>
            <p:cNvSpPr/>
            <p:nvPr/>
          </p:nvSpPr>
          <p:spPr>
            <a:xfrm>
              <a:off x="1919825" y="1251725"/>
              <a:ext cx="10725" cy="3275"/>
            </a:xfrm>
            <a:custGeom>
              <a:avLst/>
              <a:gdLst/>
              <a:ahLst/>
              <a:cxnLst/>
              <a:rect l="l" t="t" r="r" b="b"/>
              <a:pathLst>
                <a:path w="429" h="131" extrusionOk="0">
                  <a:moveTo>
                    <a:pt x="200" y="1"/>
                  </a:moveTo>
                  <a:cubicBezTo>
                    <a:pt x="154" y="1"/>
                    <a:pt x="95" y="12"/>
                    <a:pt x="0" y="30"/>
                  </a:cubicBezTo>
                  <a:cubicBezTo>
                    <a:pt x="114" y="102"/>
                    <a:pt x="236" y="131"/>
                    <a:pt x="359" y="131"/>
                  </a:cubicBezTo>
                  <a:cubicBezTo>
                    <a:pt x="382" y="131"/>
                    <a:pt x="406" y="130"/>
                    <a:pt x="429" y="128"/>
                  </a:cubicBezTo>
                  <a:cubicBezTo>
                    <a:pt x="320" y="35"/>
                    <a:pt x="281" y="1"/>
                    <a:pt x="20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880;p41">
              <a:extLst>
                <a:ext uri="{FF2B5EF4-FFF2-40B4-BE49-F238E27FC236}">
                  <a16:creationId xmlns:a16="http://schemas.microsoft.com/office/drawing/2014/main" id="{EBF220AE-A8D2-1EFD-ACDD-4D058436AA54}"/>
                </a:ext>
              </a:extLst>
            </p:cNvPr>
            <p:cNvSpPr/>
            <p:nvPr/>
          </p:nvSpPr>
          <p:spPr>
            <a:xfrm>
              <a:off x="1552200" y="1111450"/>
              <a:ext cx="8275" cy="6850"/>
            </a:xfrm>
            <a:custGeom>
              <a:avLst/>
              <a:gdLst/>
              <a:ahLst/>
              <a:cxnLst/>
              <a:rect l="l" t="t" r="r" b="b"/>
              <a:pathLst>
                <a:path w="331" h="274" extrusionOk="0">
                  <a:moveTo>
                    <a:pt x="235" y="1"/>
                  </a:moveTo>
                  <a:cubicBezTo>
                    <a:pt x="199" y="1"/>
                    <a:pt x="181" y="34"/>
                    <a:pt x="172" y="82"/>
                  </a:cubicBezTo>
                  <a:cubicBezTo>
                    <a:pt x="166" y="131"/>
                    <a:pt x="126" y="131"/>
                    <a:pt x="86" y="131"/>
                  </a:cubicBezTo>
                  <a:cubicBezTo>
                    <a:pt x="46" y="131"/>
                    <a:pt x="7" y="131"/>
                    <a:pt x="0" y="180"/>
                  </a:cubicBezTo>
                  <a:cubicBezTo>
                    <a:pt x="0" y="229"/>
                    <a:pt x="37" y="266"/>
                    <a:pt x="86" y="266"/>
                  </a:cubicBezTo>
                  <a:cubicBezTo>
                    <a:pt x="113" y="270"/>
                    <a:pt x="142" y="274"/>
                    <a:pt x="169" y="274"/>
                  </a:cubicBezTo>
                  <a:cubicBezTo>
                    <a:pt x="228" y="274"/>
                    <a:pt x="281" y="255"/>
                    <a:pt x="307" y="180"/>
                  </a:cubicBezTo>
                  <a:cubicBezTo>
                    <a:pt x="331" y="119"/>
                    <a:pt x="319" y="45"/>
                    <a:pt x="270" y="9"/>
                  </a:cubicBezTo>
                  <a:cubicBezTo>
                    <a:pt x="257" y="3"/>
                    <a:pt x="245" y="1"/>
                    <a:pt x="2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881;p41">
              <a:extLst>
                <a:ext uri="{FF2B5EF4-FFF2-40B4-BE49-F238E27FC236}">
                  <a16:creationId xmlns:a16="http://schemas.microsoft.com/office/drawing/2014/main" id="{A3DE4626-E5C7-AAC6-D934-AE3183CA14C8}"/>
                </a:ext>
              </a:extLst>
            </p:cNvPr>
            <p:cNvSpPr/>
            <p:nvPr/>
          </p:nvSpPr>
          <p:spPr>
            <a:xfrm>
              <a:off x="1657200" y="1120200"/>
              <a:ext cx="7975" cy="6525"/>
            </a:xfrm>
            <a:custGeom>
              <a:avLst/>
              <a:gdLst/>
              <a:ahLst/>
              <a:cxnLst/>
              <a:rect l="l" t="t" r="r" b="b"/>
              <a:pathLst>
                <a:path w="319" h="261" extrusionOk="0">
                  <a:moveTo>
                    <a:pt x="212" y="0"/>
                  </a:moveTo>
                  <a:cubicBezTo>
                    <a:pt x="207" y="0"/>
                    <a:pt x="201" y="1"/>
                    <a:pt x="196" y="1"/>
                  </a:cubicBezTo>
                  <a:cubicBezTo>
                    <a:pt x="119" y="13"/>
                    <a:pt x="151" y="154"/>
                    <a:pt x="41" y="154"/>
                  </a:cubicBezTo>
                  <a:cubicBezTo>
                    <a:pt x="29" y="154"/>
                    <a:pt x="15" y="152"/>
                    <a:pt x="0" y="148"/>
                  </a:cubicBezTo>
                  <a:lnTo>
                    <a:pt x="0" y="148"/>
                  </a:lnTo>
                  <a:cubicBezTo>
                    <a:pt x="22" y="214"/>
                    <a:pt x="83" y="260"/>
                    <a:pt x="149" y="260"/>
                  </a:cubicBezTo>
                  <a:cubicBezTo>
                    <a:pt x="156" y="260"/>
                    <a:pt x="164" y="260"/>
                    <a:pt x="172" y="259"/>
                  </a:cubicBezTo>
                  <a:cubicBezTo>
                    <a:pt x="257" y="259"/>
                    <a:pt x="318" y="222"/>
                    <a:pt x="306" y="124"/>
                  </a:cubicBezTo>
                  <a:cubicBezTo>
                    <a:pt x="306" y="67"/>
                    <a:pt x="275" y="0"/>
                    <a:pt x="21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882;p41">
              <a:extLst>
                <a:ext uri="{FF2B5EF4-FFF2-40B4-BE49-F238E27FC236}">
                  <a16:creationId xmlns:a16="http://schemas.microsoft.com/office/drawing/2014/main" id="{AD39BB8D-B58F-6088-51A3-47FE6E682F51}"/>
                </a:ext>
              </a:extLst>
            </p:cNvPr>
            <p:cNvSpPr/>
            <p:nvPr/>
          </p:nvSpPr>
          <p:spPr>
            <a:xfrm>
              <a:off x="1891650" y="1276950"/>
              <a:ext cx="7700" cy="8275"/>
            </a:xfrm>
            <a:custGeom>
              <a:avLst/>
              <a:gdLst/>
              <a:ahLst/>
              <a:cxnLst/>
              <a:rect l="l" t="t" r="r" b="b"/>
              <a:pathLst>
                <a:path w="308" h="331" extrusionOk="0">
                  <a:moveTo>
                    <a:pt x="283" y="0"/>
                  </a:moveTo>
                  <a:cubicBezTo>
                    <a:pt x="160" y="98"/>
                    <a:pt x="111" y="233"/>
                    <a:pt x="1" y="331"/>
                  </a:cubicBezTo>
                  <a:cubicBezTo>
                    <a:pt x="209" y="306"/>
                    <a:pt x="307" y="209"/>
                    <a:pt x="28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883;p41">
              <a:extLst>
                <a:ext uri="{FF2B5EF4-FFF2-40B4-BE49-F238E27FC236}">
                  <a16:creationId xmlns:a16="http://schemas.microsoft.com/office/drawing/2014/main" id="{D66F805C-1BCD-D18C-554A-E7CB272309E3}"/>
                </a:ext>
              </a:extLst>
            </p:cNvPr>
            <p:cNvSpPr/>
            <p:nvPr/>
          </p:nvSpPr>
          <p:spPr>
            <a:xfrm>
              <a:off x="1888600" y="1198575"/>
              <a:ext cx="7975" cy="8375"/>
            </a:xfrm>
            <a:custGeom>
              <a:avLst/>
              <a:gdLst/>
              <a:ahLst/>
              <a:cxnLst/>
              <a:rect l="l" t="t" r="r" b="b"/>
              <a:pathLst>
                <a:path w="319" h="335" extrusionOk="0">
                  <a:moveTo>
                    <a:pt x="184" y="1"/>
                  </a:moveTo>
                  <a:cubicBezTo>
                    <a:pt x="258" y="136"/>
                    <a:pt x="1" y="185"/>
                    <a:pt x="111" y="319"/>
                  </a:cubicBezTo>
                  <a:cubicBezTo>
                    <a:pt x="118" y="330"/>
                    <a:pt x="128" y="334"/>
                    <a:pt x="140" y="334"/>
                  </a:cubicBezTo>
                  <a:cubicBezTo>
                    <a:pt x="169" y="334"/>
                    <a:pt x="207" y="309"/>
                    <a:pt x="233" y="283"/>
                  </a:cubicBezTo>
                  <a:cubicBezTo>
                    <a:pt x="319" y="185"/>
                    <a:pt x="319" y="87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884;p41">
              <a:extLst>
                <a:ext uri="{FF2B5EF4-FFF2-40B4-BE49-F238E27FC236}">
                  <a16:creationId xmlns:a16="http://schemas.microsoft.com/office/drawing/2014/main" id="{0CD49F43-FB0E-075D-CB8A-33C0720D44F9}"/>
                </a:ext>
              </a:extLst>
            </p:cNvPr>
            <p:cNvSpPr/>
            <p:nvPr/>
          </p:nvSpPr>
          <p:spPr>
            <a:xfrm>
              <a:off x="1633000" y="1087475"/>
              <a:ext cx="6150" cy="7375"/>
            </a:xfrm>
            <a:custGeom>
              <a:avLst/>
              <a:gdLst/>
              <a:ahLst/>
              <a:cxnLst/>
              <a:rect l="l" t="t" r="r" b="b"/>
              <a:pathLst>
                <a:path w="246" h="295" extrusionOk="0">
                  <a:moveTo>
                    <a:pt x="160" y="0"/>
                  </a:moveTo>
                  <a:cubicBezTo>
                    <a:pt x="38" y="13"/>
                    <a:pt x="136" y="184"/>
                    <a:pt x="25" y="221"/>
                  </a:cubicBezTo>
                  <a:cubicBezTo>
                    <a:pt x="1" y="233"/>
                    <a:pt x="50" y="294"/>
                    <a:pt x="111" y="294"/>
                  </a:cubicBezTo>
                  <a:cubicBezTo>
                    <a:pt x="184" y="294"/>
                    <a:pt x="246" y="221"/>
                    <a:pt x="246" y="147"/>
                  </a:cubicBezTo>
                  <a:cubicBezTo>
                    <a:pt x="246" y="86"/>
                    <a:pt x="221" y="0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885;p41">
              <a:extLst>
                <a:ext uri="{FF2B5EF4-FFF2-40B4-BE49-F238E27FC236}">
                  <a16:creationId xmlns:a16="http://schemas.microsoft.com/office/drawing/2014/main" id="{9AAB2F30-E42C-111F-491D-3BE199E538A3}"/>
                </a:ext>
              </a:extLst>
            </p:cNvPr>
            <p:cNvSpPr/>
            <p:nvPr/>
          </p:nvSpPr>
          <p:spPr>
            <a:xfrm>
              <a:off x="1917375" y="1242225"/>
              <a:ext cx="11350" cy="3525"/>
            </a:xfrm>
            <a:custGeom>
              <a:avLst/>
              <a:gdLst/>
              <a:ahLst/>
              <a:cxnLst/>
              <a:rect l="l" t="t" r="r" b="b"/>
              <a:pathLst>
                <a:path w="454" h="141" extrusionOk="0">
                  <a:moveTo>
                    <a:pt x="248" y="1"/>
                  </a:moveTo>
                  <a:cubicBezTo>
                    <a:pt x="151" y="1"/>
                    <a:pt x="56" y="45"/>
                    <a:pt x="0" y="128"/>
                  </a:cubicBezTo>
                  <a:cubicBezTo>
                    <a:pt x="47" y="136"/>
                    <a:pt x="95" y="140"/>
                    <a:pt x="143" y="140"/>
                  </a:cubicBezTo>
                  <a:cubicBezTo>
                    <a:pt x="247" y="140"/>
                    <a:pt x="353" y="121"/>
                    <a:pt x="454" y="79"/>
                  </a:cubicBezTo>
                  <a:cubicBezTo>
                    <a:pt x="395" y="26"/>
                    <a:pt x="321" y="1"/>
                    <a:pt x="2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886;p41">
              <a:extLst>
                <a:ext uri="{FF2B5EF4-FFF2-40B4-BE49-F238E27FC236}">
                  <a16:creationId xmlns:a16="http://schemas.microsoft.com/office/drawing/2014/main" id="{48D8EE93-773C-9B8A-3DB4-72014C68A877}"/>
                </a:ext>
              </a:extLst>
            </p:cNvPr>
            <p:cNvSpPr/>
            <p:nvPr/>
          </p:nvSpPr>
          <p:spPr>
            <a:xfrm>
              <a:off x="1517000" y="1002625"/>
              <a:ext cx="8600" cy="8275"/>
            </a:xfrm>
            <a:custGeom>
              <a:avLst/>
              <a:gdLst/>
              <a:ahLst/>
              <a:cxnLst/>
              <a:rect l="l" t="t" r="r" b="b"/>
              <a:pathLst>
                <a:path w="344" h="331" extrusionOk="0">
                  <a:moveTo>
                    <a:pt x="155" y="1"/>
                  </a:moveTo>
                  <a:cubicBezTo>
                    <a:pt x="148" y="1"/>
                    <a:pt x="141" y="2"/>
                    <a:pt x="135" y="3"/>
                  </a:cubicBezTo>
                  <a:cubicBezTo>
                    <a:pt x="135" y="64"/>
                    <a:pt x="147" y="101"/>
                    <a:pt x="160" y="162"/>
                  </a:cubicBezTo>
                  <a:cubicBezTo>
                    <a:pt x="160" y="223"/>
                    <a:pt x="0" y="223"/>
                    <a:pt x="111" y="309"/>
                  </a:cubicBezTo>
                  <a:cubicBezTo>
                    <a:pt x="130" y="323"/>
                    <a:pt x="151" y="330"/>
                    <a:pt x="172" y="330"/>
                  </a:cubicBezTo>
                  <a:cubicBezTo>
                    <a:pt x="204" y="330"/>
                    <a:pt x="235" y="314"/>
                    <a:pt x="257" y="284"/>
                  </a:cubicBezTo>
                  <a:cubicBezTo>
                    <a:pt x="294" y="235"/>
                    <a:pt x="343" y="186"/>
                    <a:pt x="294" y="101"/>
                  </a:cubicBezTo>
                  <a:cubicBezTo>
                    <a:pt x="272" y="46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887;p41">
              <a:extLst>
                <a:ext uri="{FF2B5EF4-FFF2-40B4-BE49-F238E27FC236}">
                  <a16:creationId xmlns:a16="http://schemas.microsoft.com/office/drawing/2014/main" id="{315CC52C-2233-801B-41AC-496CBE01CF0D}"/>
                </a:ext>
              </a:extLst>
            </p:cNvPr>
            <p:cNvSpPr/>
            <p:nvPr/>
          </p:nvSpPr>
          <p:spPr>
            <a:xfrm>
              <a:off x="1650500" y="1066525"/>
              <a:ext cx="6400" cy="7550"/>
            </a:xfrm>
            <a:custGeom>
              <a:avLst/>
              <a:gdLst/>
              <a:ahLst/>
              <a:cxnLst/>
              <a:rect l="l" t="t" r="r" b="b"/>
              <a:pathLst>
                <a:path w="256" h="302" extrusionOk="0">
                  <a:moveTo>
                    <a:pt x="50" y="0"/>
                  </a:moveTo>
                  <a:cubicBezTo>
                    <a:pt x="16" y="0"/>
                    <a:pt x="1" y="45"/>
                    <a:pt x="11" y="55"/>
                  </a:cubicBezTo>
                  <a:cubicBezTo>
                    <a:pt x="48" y="153"/>
                    <a:pt x="109" y="238"/>
                    <a:pt x="195" y="300"/>
                  </a:cubicBezTo>
                  <a:cubicBezTo>
                    <a:pt x="198" y="301"/>
                    <a:pt x="202" y="302"/>
                    <a:pt x="206" y="302"/>
                  </a:cubicBezTo>
                  <a:cubicBezTo>
                    <a:pt x="236" y="302"/>
                    <a:pt x="256" y="257"/>
                    <a:pt x="256" y="202"/>
                  </a:cubicBezTo>
                  <a:cubicBezTo>
                    <a:pt x="231" y="104"/>
                    <a:pt x="158" y="30"/>
                    <a:pt x="72" y="6"/>
                  </a:cubicBezTo>
                  <a:cubicBezTo>
                    <a:pt x="64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888;p41">
              <a:extLst>
                <a:ext uri="{FF2B5EF4-FFF2-40B4-BE49-F238E27FC236}">
                  <a16:creationId xmlns:a16="http://schemas.microsoft.com/office/drawing/2014/main" id="{82A897BF-B0C9-04B5-D956-A0BB943CB580}"/>
                </a:ext>
              </a:extLst>
            </p:cNvPr>
            <p:cNvSpPr/>
            <p:nvPr/>
          </p:nvSpPr>
          <p:spPr>
            <a:xfrm>
              <a:off x="1699425" y="1068750"/>
              <a:ext cx="7375" cy="8025"/>
            </a:xfrm>
            <a:custGeom>
              <a:avLst/>
              <a:gdLst/>
              <a:ahLst/>
              <a:cxnLst/>
              <a:rect l="l" t="t" r="r" b="b"/>
              <a:pathLst>
                <a:path w="295" h="321" extrusionOk="0">
                  <a:moveTo>
                    <a:pt x="147" y="0"/>
                  </a:moveTo>
                  <a:cubicBezTo>
                    <a:pt x="96" y="0"/>
                    <a:pt x="90" y="35"/>
                    <a:pt x="111" y="88"/>
                  </a:cubicBezTo>
                  <a:cubicBezTo>
                    <a:pt x="270" y="100"/>
                    <a:pt x="1" y="309"/>
                    <a:pt x="197" y="321"/>
                  </a:cubicBezTo>
                  <a:cubicBezTo>
                    <a:pt x="270" y="321"/>
                    <a:pt x="295" y="247"/>
                    <a:pt x="295" y="162"/>
                  </a:cubicBezTo>
                  <a:cubicBezTo>
                    <a:pt x="282" y="88"/>
                    <a:pt x="258" y="15"/>
                    <a:pt x="172" y="2"/>
                  </a:cubicBezTo>
                  <a:cubicBezTo>
                    <a:pt x="163" y="1"/>
                    <a:pt x="154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889;p41">
              <a:extLst>
                <a:ext uri="{FF2B5EF4-FFF2-40B4-BE49-F238E27FC236}">
                  <a16:creationId xmlns:a16="http://schemas.microsoft.com/office/drawing/2014/main" id="{66808D05-D9CC-2D2C-1271-C5B5058660CC}"/>
                </a:ext>
              </a:extLst>
            </p:cNvPr>
            <p:cNvSpPr/>
            <p:nvPr/>
          </p:nvSpPr>
          <p:spPr>
            <a:xfrm>
              <a:off x="1394250" y="940825"/>
              <a:ext cx="8500" cy="4650"/>
            </a:xfrm>
            <a:custGeom>
              <a:avLst/>
              <a:gdLst/>
              <a:ahLst/>
              <a:cxnLst/>
              <a:rect l="l" t="t" r="r" b="b"/>
              <a:pathLst>
                <a:path w="340" h="186" extrusionOk="0">
                  <a:moveTo>
                    <a:pt x="79" y="1"/>
                  </a:moveTo>
                  <a:cubicBezTo>
                    <a:pt x="46" y="1"/>
                    <a:pt x="20" y="14"/>
                    <a:pt x="13" y="63"/>
                  </a:cubicBezTo>
                  <a:cubicBezTo>
                    <a:pt x="1" y="161"/>
                    <a:pt x="98" y="173"/>
                    <a:pt x="172" y="185"/>
                  </a:cubicBezTo>
                  <a:cubicBezTo>
                    <a:pt x="187" y="185"/>
                    <a:pt x="202" y="186"/>
                    <a:pt x="217" y="186"/>
                  </a:cubicBezTo>
                  <a:cubicBezTo>
                    <a:pt x="276" y="186"/>
                    <a:pt x="331" y="178"/>
                    <a:pt x="331" y="99"/>
                  </a:cubicBezTo>
                  <a:cubicBezTo>
                    <a:pt x="340" y="23"/>
                    <a:pt x="284" y="11"/>
                    <a:pt x="228" y="11"/>
                  </a:cubicBezTo>
                  <a:cubicBezTo>
                    <a:pt x="203" y="11"/>
                    <a:pt x="179" y="14"/>
                    <a:pt x="160" y="14"/>
                  </a:cubicBezTo>
                  <a:cubicBezTo>
                    <a:pt x="133" y="8"/>
                    <a:pt x="105" y="1"/>
                    <a:pt x="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890;p41">
              <a:extLst>
                <a:ext uri="{FF2B5EF4-FFF2-40B4-BE49-F238E27FC236}">
                  <a16:creationId xmlns:a16="http://schemas.microsoft.com/office/drawing/2014/main" id="{E02B3D0E-4CA2-FC04-2946-7E6C7F2B6987}"/>
                </a:ext>
              </a:extLst>
            </p:cNvPr>
            <p:cNvSpPr/>
            <p:nvPr/>
          </p:nvSpPr>
          <p:spPr>
            <a:xfrm>
              <a:off x="1425475" y="1115625"/>
              <a:ext cx="5850" cy="8600"/>
            </a:xfrm>
            <a:custGeom>
              <a:avLst/>
              <a:gdLst/>
              <a:ahLst/>
              <a:cxnLst/>
              <a:rect l="l" t="t" r="r" b="b"/>
              <a:pathLst>
                <a:path w="234" h="344" extrusionOk="0">
                  <a:moveTo>
                    <a:pt x="221" y="1"/>
                  </a:moveTo>
                  <a:lnTo>
                    <a:pt x="221" y="1"/>
                  </a:lnTo>
                  <a:cubicBezTo>
                    <a:pt x="86" y="50"/>
                    <a:pt x="0" y="209"/>
                    <a:pt x="62" y="344"/>
                  </a:cubicBezTo>
                  <a:cubicBezTo>
                    <a:pt x="172" y="270"/>
                    <a:pt x="233" y="135"/>
                    <a:pt x="22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891;p41">
              <a:extLst>
                <a:ext uri="{FF2B5EF4-FFF2-40B4-BE49-F238E27FC236}">
                  <a16:creationId xmlns:a16="http://schemas.microsoft.com/office/drawing/2014/main" id="{46F4A4C0-509F-B5CF-8C1F-ECFC264A440F}"/>
                </a:ext>
              </a:extLst>
            </p:cNvPr>
            <p:cNvSpPr/>
            <p:nvPr/>
          </p:nvSpPr>
          <p:spPr>
            <a:xfrm>
              <a:off x="1529550" y="1107850"/>
              <a:ext cx="6150" cy="7500"/>
            </a:xfrm>
            <a:custGeom>
              <a:avLst/>
              <a:gdLst/>
              <a:ahLst/>
              <a:cxnLst/>
              <a:rect l="l" t="t" r="r" b="b"/>
              <a:pathLst>
                <a:path w="246" h="300" extrusionOk="0">
                  <a:moveTo>
                    <a:pt x="75" y="1"/>
                  </a:moveTo>
                  <a:cubicBezTo>
                    <a:pt x="28" y="1"/>
                    <a:pt x="0" y="65"/>
                    <a:pt x="0" y="128"/>
                  </a:cubicBezTo>
                  <a:cubicBezTo>
                    <a:pt x="0" y="251"/>
                    <a:pt x="74" y="300"/>
                    <a:pt x="245" y="300"/>
                  </a:cubicBezTo>
                  <a:cubicBezTo>
                    <a:pt x="123" y="202"/>
                    <a:pt x="233" y="42"/>
                    <a:pt x="98" y="6"/>
                  </a:cubicBezTo>
                  <a:cubicBezTo>
                    <a:pt x="90" y="2"/>
                    <a:pt x="82" y="1"/>
                    <a:pt x="7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892;p41">
              <a:extLst>
                <a:ext uri="{FF2B5EF4-FFF2-40B4-BE49-F238E27FC236}">
                  <a16:creationId xmlns:a16="http://schemas.microsoft.com/office/drawing/2014/main" id="{6BE614C4-8AFE-7A9D-0EBA-DA954440D0D4}"/>
                </a:ext>
              </a:extLst>
            </p:cNvPr>
            <p:cNvSpPr/>
            <p:nvPr/>
          </p:nvSpPr>
          <p:spPr>
            <a:xfrm>
              <a:off x="1375875" y="944475"/>
              <a:ext cx="7375" cy="5075"/>
            </a:xfrm>
            <a:custGeom>
              <a:avLst/>
              <a:gdLst/>
              <a:ahLst/>
              <a:cxnLst/>
              <a:rect l="l" t="t" r="r" b="b"/>
              <a:pathLst>
                <a:path w="295" h="203" extrusionOk="0">
                  <a:moveTo>
                    <a:pt x="156" y="0"/>
                  </a:moveTo>
                  <a:cubicBezTo>
                    <a:pt x="93" y="0"/>
                    <a:pt x="33" y="35"/>
                    <a:pt x="1" y="88"/>
                  </a:cubicBezTo>
                  <a:cubicBezTo>
                    <a:pt x="13" y="162"/>
                    <a:pt x="62" y="186"/>
                    <a:pt x="123" y="198"/>
                  </a:cubicBezTo>
                  <a:cubicBezTo>
                    <a:pt x="137" y="201"/>
                    <a:pt x="151" y="203"/>
                    <a:pt x="166" y="203"/>
                  </a:cubicBezTo>
                  <a:cubicBezTo>
                    <a:pt x="215" y="203"/>
                    <a:pt x="264" y="185"/>
                    <a:pt x="282" y="137"/>
                  </a:cubicBezTo>
                  <a:cubicBezTo>
                    <a:pt x="295" y="64"/>
                    <a:pt x="234" y="15"/>
                    <a:pt x="185" y="2"/>
                  </a:cubicBezTo>
                  <a:cubicBezTo>
                    <a:pt x="175" y="1"/>
                    <a:pt x="166" y="0"/>
                    <a:pt x="1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893;p41">
              <a:extLst>
                <a:ext uri="{FF2B5EF4-FFF2-40B4-BE49-F238E27FC236}">
                  <a16:creationId xmlns:a16="http://schemas.microsoft.com/office/drawing/2014/main" id="{14241411-B692-2F29-BE04-6AE183AFFBA3}"/>
                </a:ext>
              </a:extLst>
            </p:cNvPr>
            <p:cNvSpPr/>
            <p:nvPr/>
          </p:nvSpPr>
          <p:spPr>
            <a:xfrm>
              <a:off x="1850650" y="1136150"/>
              <a:ext cx="6450" cy="7500"/>
            </a:xfrm>
            <a:custGeom>
              <a:avLst/>
              <a:gdLst/>
              <a:ahLst/>
              <a:cxnLst/>
              <a:rect l="l" t="t" r="r" b="b"/>
              <a:pathLst>
                <a:path w="258" h="300" extrusionOk="0">
                  <a:moveTo>
                    <a:pt x="62" y="0"/>
                  </a:moveTo>
                  <a:cubicBezTo>
                    <a:pt x="147" y="86"/>
                    <a:pt x="0" y="221"/>
                    <a:pt x="110" y="294"/>
                  </a:cubicBezTo>
                  <a:cubicBezTo>
                    <a:pt x="118" y="298"/>
                    <a:pt x="126" y="300"/>
                    <a:pt x="135" y="300"/>
                  </a:cubicBezTo>
                  <a:cubicBezTo>
                    <a:pt x="181" y="300"/>
                    <a:pt x="235" y="248"/>
                    <a:pt x="245" y="196"/>
                  </a:cubicBezTo>
                  <a:cubicBezTo>
                    <a:pt x="257" y="74"/>
                    <a:pt x="172" y="25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894;p41">
              <a:extLst>
                <a:ext uri="{FF2B5EF4-FFF2-40B4-BE49-F238E27FC236}">
                  <a16:creationId xmlns:a16="http://schemas.microsoft.com/office/drawing/2014/main" id="{D997B9E6-594E-415A-D084-332EA175F9A7}"/>
                </a:ext>
              </a:extLst>
            </p:cNvPr>
            <p:cNvSpPr/>
            <p:nvPr/>
          </p:nvSpPr>
          <p:spPr>
            <a:xfrm>
              <a:off x="1409850" y="1111600"/>
              <a:ext cx="5250" cy="8075"/>
            </a:xfrm>
            <a:custGeom>
              <a:avLst/>
              <a:gdLst/>
              <a:ahLst/>
              <a:cxnLst/>
              <a:rect l="l" t="t" r="r" b="b"/>
              <a:pathLst>
                <a:path w="210" h="323" extrusionOk="0">
                  <a:moveTo>
                    <a:pt x="48" y="1"/>
                  </a:moveTo>
                  <a:cubicBezTo>
                    <a:pt x="11" y="1"/>
                    <a:pt x="1" y="43"/>
                    <a:pt x="1" y="76"/>
                  </a:cubicBezTo>
                  <a:cubicBezTo>
                    <a:pt x="87" y="137"/>
                    <a:pt x="13" y="284"/>
                    <a:pt x="136" y="321"/>
                  </a:cubicBezTo>
                  <a:cubicBezTo>
                    <a:pt x="140" y="322"/>
                    <a:pt x="144" y="323"/>
                    <a:pt x="148" y="323"/>
                  </a:cubicBezTo>
                  <a:cubicBezTo>
                    <a:pt x="187" y="323"/>
                    <a:pt x="197" y="268"/>
                    <a:pt x="197" y="223"/>
                  </a:cubicBezTo>
                  <a:cubicBezTo>
                    <a:pt x="209" y="125"/>
                    <a:pt x="148" y="39"/>
                    <a:pt x="62" y="3"/>
                  </a:cubicBezTo>
                  <a:cubicBezTo>
                    <a:pt x="57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895;p41">
              <a:extLst>
                <a:ext uri="{FF2B5EF4-FFF2-40B4-BE49-F238E27FC236}">
                  <a16:creationId xmlns:a16="http://schemas.microsoft.com/office/drawing/2014/main" id="{3B4B17E6-B8CA-80BC-E54E-FBC46883CA27}"/>
                </a:ext>
              </a:extLst>
            </p:cNvPr>
            <p:cNvSpPr/>
            <p:nvPr/>
          </p:nvSpPr>
          <p:spPr>
            <a:xfrm>
              <a:off x="1576375" y="1101850"/>
              <a:ext cx="6150" cy="7125"/>
            </a:xfrm>
            <a:custGeom>
              <a:avLst/>
              <a:gdLst/>
              <a:ahLst/>
              <a:cxnLst/>
              <a:rect l="l" t="t" r="r" b="b"/>
              <a:pathLst>
                <a:path w="246" h="285" extrusionOk="0">
                  <a:moveTo>
                    <a:pt x="148" y="1"/>
                  </a:moveTo>
                  <a:cubicBezTo>
                    <a:pt x="1" y="13"/>
                    <a:pt x="123" y="160"/>
                    <a:pt x="37" y="209"/>
                  </a:cubicBezTo>
                  <a:cubicBezTo>
                    <a:pt x="1" y="233"/>
                    <a:pt x="25" y="282"/>
                    <a:pt x="86" y="282"/>
                  </a:cubicBezTo>
                  <a:cubicBezTo>
                    <a:pt x="94" y="284"/>
                    <a:pt x="101" y="284"/>
                    <a:pt x="109" y="284"/>
                  </a:cubicBezTo>
                  <a:cubicBezTo>
                    <a:pt x="172" y="284"/>
                    <a:pt x="222" y="238"/>
                    <a:pt x="233" y="172"/>
                  </a:cubicBezTo>
                  <a:cubicBezTo>
                    <a:pt x="246" y="99"/>
                    <a:pt x="209" y="38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896;p41">
              <a:extLst>
                <a:ext uri="{FF2B5EF4-FFF2-40B4-BE49-F238E27FC236}">
                  <a16:creationId xmlns:a16="http://schemas.microsoft.com/office/drawing/2014/main" id="{7F399980-3304-6715-9E71-63E90E6F8724}"/>
                </a:ext>
              </a:extLst>
            </p:cNvPr>
            <p:cNvSpPr/>
            <p:nvPr/>
          </p:nvSpPr>
          <p:spPr>
            <a:xfrm>
              <a:off x="1435575" y="959225"/>
              <a:ext cx="9200" cy="5825"/>
            </a:xfrm>
            <a:custGeom>
              <a:avLst/>
              <a:gdLst/>
              <a:ahLst/>
              <a:cxnLst/>
              <a:rect l="l" t="t" r="r" b="b"/>
              <a:pathLst>
                <a:path w="368" h="233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59"/>
                    <a:pt x="233" y="184"/>
                    <a:pt x="368" y="233"/>
                  </a:cubicBezTo>
                  <a:cubicBezTo>
                    <a:pt x="319" y="37"/>
                    <a:pt x="160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897;p41">
              <a:extLst>
                <a:ext uri="{FF2B5EF4-FFF2-40B4-BE49-F238E27FC236}">
                  <a16:creationId xmlns:a16="http://schemas.microsoft.com/office/drawing/2014/main" id="{B5988561-CDDE-666F-211A-C9EE74C40871}"/>
                </a:ext>
              </a:extLst>
            </p:cNvPr>
            <p:cNvSpPr/>
            <p:nvPr/>
          </p:nvSpPr>
          <p:spPr>
            <a:xfrm>
              <a:off x="1604225" y="1058700"/>
              <a:ext cx="6775" cy="8525"/>
            </a:xfrm>
            <a:custGeom>
              <a:avLst/>
              <a:gdLst/>
              <a:ahLst/>
              <a:cxnLst/>
              <a:rect l="l" t="t" r="r" b="b"/>
              <a:pathLst>
                <a:path w="271" h="341" extrusionOk="0">
                  <a:moveTo>
                    <a:pt x="197" y="0"/>
                  </a:moveTo>
                  <a:cubicBezTo>
                    <a:pt x="148" y="25"/>
                    <a:pt x="148" y="74"/>
                    <a:pt x="148" y="98"/>
                  </a:cubicBezTo>
                  <a:cubicBezTo>
                    <a:pt x="136" y="184"/>
                    <a:pt x="1" y="221"/>
                    <a:pt x="74" y="331"/>
                  </a:cubicBezTo>
                  <a:cubicBezTo>
                    <a:pt x="74" y="337"/>
                    <a:pt x="87" y="340"/>
                    <a:pt x="100" y="340"/>
                  </a:cubicBezTo>
                  <a:cubicBezTo>
                    <a:pt x="114" y="340"/>
                    <a:pt x="129" y="337"/>
                    <a:pt x="136" y="331"/>
                  </a:cubicBezTo>
                  <a:cubicBezTo>
                    <a:pt x="221" y="282"/>
                    <a:pt x="270" y="184"/>
                    <a:pt x="270" y="86"/>
                  </a:cubicBezTo>
                  <a:cubicBezTo>
                    <a:pt x="270" y="49"/>
                    <a:pt x="246" y="0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898;p41">
              <a:extLst>
                <a:ext uri="{FF2B5EF4-FFF2-40B4-BE49-F238E27FC236}">
                  <a16:creationId xmlns:a16="http://schemas.microsoft.com/office/drawing/2014/main" id="{4FBDCD35-45E0-25EC-9187-A191C1BEC847}"/>
                </a:ext>
              </a:extLst>
            </p:cNvPr>
            <p:cNvSpPr/>
            <p:nvPr/>
          </p:nvSpPr>
          <p:spPr>
            <a:xfrm>
              <a:off x="1532300" y="1125100"/>
              <a:ext cx="6750" cy="6225"/>
            </a:xfrm>
            <a:custGeom>
              <a:avLst/>
              <a:gdLst/>
              <a:ahLst/>
              <a:cxnLst/>
              <a:rect l="l" t="t" r="r" b="b"/>
              <a:pathLst>
                <a:path w="270" h="249" extrusionOk="0">
                  <a:moveTo>
                    <a:pt x="74" y="1"/>
                  </a:moveTo>
                  <a:cubicBezTo>
                    <a:pt x="70" y="1"/>
                    <a:pt x="66" y="1"/>
                    <a:pt x="62" y="1"/>
                  </a:cubicBezTo>
                  <a:cubicBezTo>
                    <a:pt x="1" y="14"/>
                    <a:pt x="1" y="99"/>
                    <a:pt x="13" y="136"/>
                  </a:cubicBezTo>
                  <a:cubicBezTo>
                    <a:pt x="45" y="216"/>
                    <a:pt x="97" y="249"/>
                    <a:pt x="160" y="249"/>
                  </a:cubicBezTo>
                  <a:cubicBezTo>
                    <a:pt x="194" y="249"/>
                    <a:pt x="231" y="239"/>
                    <a:pt x="270" y="222"/>
                  </a:cubicBezTo>
                  <a:cubicBezTo>
                    <a:pt x="163" y="174"/>
                    <a:pt x="194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899;p41">
              <a:extLst>
                <a:ext uri="{FF2B5EF4-FFF2-40B4-BE49-F238E27FC236}">
                  <a16:creationId xmlns:a16="http://schemas.microsoft.com/office/drawing/2014/main" id="{9EA67BE2-5876-7D77-525D-28EA136BFC2C}"/>
                </a:ext>
              </a:extLst>
            </p:cNvPr>
            <p:cNvSpPr/>
            <p:nvPr/>
          </p:nvSpPr>
          <p:spPr>
            <a:xfrm>
              <a:off x="1377725" y="898600"/>
              <a:ext cx="5825" cy="9825"/>
            </a:xfrm>
            <a:custGeom>
              <a:avLst/>
              <a:gdLst/>
              <a:ahLst/>
              <a:cxnLst/>
              <a:rect l="l" t="t" r="r" b="b"/>
              <a:pathLst>
                <a:path w="233" h="393" extrusionOk="0">
                  <a:moveTo>
                    <a:pt x="111" y="1"/>
                  </a:moveTo>
                  <a:lnTo>
                    <a:pt x="111" y="1"/>
                  </a:lnTo>
                  <a:cubicBezTo>
                    <a:pt x="62" y="148"/>
                    <a:pt x="0" y="258"/>
                    <a:pt x="74" y="393"/>
                  </a:cubicBezTo>
                  <a:cubicBezTo>
                    <a:pt x="123" y="282"/>
                    <a:pt x="233" y="160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900;p41">
              <a:extLst>
                <a:ext uri="{FF2B5EF4-FFF2-40B4-BE49-F238E27FC236}">
                  <a16:creationId xmlns:a16="http://schemas.microsoft.com/office/drawing/2014/main" id="{ACA69AD6-D526-CFF0-86DA-265010251765}"/>
                </a:ext>
              </a:extLst>
            </p:cNvPr>
            <p:cNvSpPr/>
            <p:nvPr/>
          </p:nvSpPr>
          <p:spPr>
            <a:xfrm>
              <a:off x="1597800" y="1155650"/>
              <a:ext cx="4925" cy="7450"/>
            </a:xfrm>
            <a:custGeom>
              <a:avLst/>
              <a:gdLst/>
              <a:ahLst/>
              <a:cxnLst/>
              <a:rect l="l" t="t" r="r" b="b"/>
              <a:pathLst>
                <a:path w="197" h="298" extrusionOk="0">
                  <a:moveTo>
                    <a:pt x="40" y="1"/>
                  </a:moveTo>
                  <a:cubicBezTo>
                    <a:pt x="9" y="1"/>
                    <a:pt x="1" y="24"/>
                    <a:pt x="1" y="65"/>
                  </a:cubicBezTo>
                  <a:cubicBezTo>
                    <a:pt x="74" y="126"/>
                    <a:pt x="1" y="261"/>
                    <a:pt x="111" y="298"/>
                  </a:cubicBezTo>
                  <a:cubicBezTo>
                    <a:pt x="160" y="298"/>
                    <a:pt x="197" y="249"/>
                    <a:pt x="197" y="187"/>
                  </a:cubicBezTo>
                  <a:cubicBezTo>
                    <a:pt x="197" y="89"/>
                    <a:pt x="160" y="16"/>
                    <a:pt x="62" y="4"/>
                  </a:cubicBezTo>
                  <a:cubicBezTo>
                    <a:pt x="54" y="2"/>
                    <a:pt x="46" y="1"/>
                    <a:pt x="4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901;p41">
              <a:extLst>
                <a:ext uri="{FF2B5EF4-FFF2-40B4-BE49-F238E27FC236}">
                  <a16:creationId xmlns:a16="http://schemas.microsoft.com/office/drawing/2014/main" id="{D83AC60A-D303-FFB4-91A8-07AF4398C1B2}"/>
                </a:ext>
              </a:extLst>
            </p:cNvPr>
            <p:cNvSpPr/>
            <p:nvPr/>
          </p:nvSpPr>
          <p:spPr>
            <a:xfrm>
              <a:off x="1894725" y="1246400"/>
              <a:ext cx="11950" cy="3650"/>
            </a:xfrm>
            <a:custGeom>
              <a:avLst/>
              <a:gdLst/>
              <a:ahLst/>
              <a:cxnLst/>
              <a:rect l="l" t="t" r="r" b="b"/>
              <a:pathLst>
                <a:path w="478" h="146" extrusionOk="0">
                  <a:moveTo>
                    <a:pt x="325" y="1"/>
                  </a:moveTo>
                  <a:cubicBezTo>
                    <a:pt x="207" y="1"/>
                    <a:pt x="95" y="39"/>
                    <a:pt x="0" y="108"/>
                  </a:cubicBezTo>
                  <a:cubicBezTo>
                    <a:pt x="54" y="135"/>
                    <a:pt x="102" y="146"/>
                    <a:pt x="149" y="146"/>
                  </a:cubicBezTo>
                  <a:cubicBezTo>
                    <a:pt x="254" y="146"/>
                    <a:pt x="351" y="90"/>
                    <a:pt x="478" y="22"/>
                  </a:cubicBezTo>
                  <a:cubicBezTo>
                    <a:pt x="427" y="8"/>
                    <a:pt x="376" y="1"/>
                    <a:pt x="3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902;p41">
              <a:extLst>
                <a:ext uri="{FF2B5EF4-FFF2-40B4-BE49-F238E27FC236}">
                  <a16:creationId xmlns:a16="http://schemas.microsoft.com/office/drawing/2014/main" id="{0695BAFD-111F-F3C7-2F21-8D156B2B9050}"/>
                </a:ext>
              </a:extLst>
            </p:cNvPr>
            <p:cNvSpPr/>
            <p:nvPr/>
          </p:nvSpPr>
          <p:spPr>
            <a:xfrm>
              <a:off x="1614950" y="1081950"/>
              <a:ext cx="6750" cy="6650"/>
            </a:xfrm>
            <a:custGeom>
              <a:avLst/>
              <a:gdLst/>
              <a:ahLst/>
              <a:cxnLst/>
              <a:rect l="l" t="t" r="r" b="b"/>
              <a:pathLst>
                <a:path w="270" h="266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0" y="87"/>
                    <a:pt x="25" y="74"/>
                    <a:pt x="0" y="197"/>
                  </a:cubicBezTo>
                  <a:cubicBezTo>
                    <a:pt x="0" y="235"/>
                    <a:pt x="53" y="266"/>
                    <a:pt x="105" y="266"/>
                  </a:cubicBezTo>
                  <a:cubicBezTo>
                    <a:pt x="119" y="266"/>
                    <a:pt x="134" y="263"/>
                    <a:pt x="147" y="258"/>
                  </a:cubicBezTo>
                  <a:cubicBezTo>
                    <a:pt x="270" y="209"/>
                    <a:pt x="270" y="123"/>
                    <a:pt x="2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903;p41">
              <a:extLst>
                <a:ext uri="{FF2B5EF4-FFF2-40B4-BE49-F238E27FC236}">
                  <a16:creationId xmlns:a16="http://schemas.microsoft.com/office/drawing/2014/main" id="{00E6408A-D6D7-8C9A-30C4-426DA4EDEB7A}"/>
                </a:ext>
              </a:extLst>
            </p:cNvPr>
            <p:cNvSpPr/>
            <p:nvPr/>
          </p:nvSpPr>
          <p:spPr>
            <a:xfrm>
              <a:off x="1511175" y="1085550"/>
              <a:ext cx="8300" cy="5875"/>
            </a:xfrm>
            <a:custGeom>
              <a:avLst/>
              <a:gdLst/>
              <a:ahLst/>
              <a:cxnLst/>
              <a:rect l="l" t="t" r="r" b="b"/>
              <a:pathLst>
                <a:path w="332" h="235" extrusionOk="0">
                  <a:moveTo>
                    <a:pt x="184" y="1"/>
                  </a:moveTo>
                  <a:cubicBezTo>
                    <a:pt x="135" y="1"/>
                    <a:pt x="86" y="22"/>
                    <a:pt x="37" y="77"/>
                  </a:cubicBezTo>
                  <a:cubicBezTo>
                    <a:pt x="1" y="114"/>
                    <a:pt x="1" y="175"/>
                    <a:pt x="37" y="212"/>
                  </a:cubicBezTo>
                  <a:cubicBezTo>
                    <a:pt x="48" y="227"/>
                    <a:pt x="62" y="234"/>
                    <a:pt x="77" y="234"/>
                  </a:cubicBezTo>
                  <a:cubicBezTo>
                    <a:pt x="97" y="234"/>
                    <a:pt x="116" y="221"/>
                    <a:pt x="123" y="200"/>
                  </a:cubicBezTo>
                  <a:cubicBezTo>
                    <a:pt x="160" y="102"/>
                    <a:pt x="282" y="163"/>
                    <a:pt x="331" y="53"/>
                  </a:cubicBezTo>
                  <a:cubicBezTo>
                    <a:pt x="282" y="22"/>
                    <a:pt x="233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904;p41">
              <a:extLst>
                <a:ext uri="{FF2B5EF4-FFF2-40B4-BE49-F238E27FC236}">
                  <a16:creationId xmlns:a16="http://schemas.microsoft.com/office/drawing/2014/main" id="{89D84E10-EA81-008B-2244-7AC3A295E42E}"/>
                </a:ext>
              </a:extLst>
            </p:cNvPr>
            <p:cNvSpPr/>
            <p:nvPr/>
          </p:nvSpPr>
          <p:spPr>
            <a:xfrm>
              <a:off x="1554650" y="100177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35" y="0"/>
                  </a:moveTo>
                  <a:lnTo>
                    <a:pt x="135" y="0"/>
                  </a:lnTo>
                  <a:cubicBezTo>
                    <a:pt x="0" y="12"/>
                    <a:pt x="86" y="135"/>
                    <a:pt x="37" y="184"/>
                  </a:cubicBezTo>
                  <a:cubicBezTo>
                    <a:pt x="4" y="217"/>
                    <a:pt x="41" y="271"/>
                    <a:pt x="95" y="271"/>
                  </a:cubicBezTo>
                  <a:cubicBezTo>
                    <a:pt x="100" y="271"/>
                    <a:pt x="105" y="271"/>
                    <a:pt x="111" y="269"/>
                  </a:cubicBezTo>
                  <a:cubicBezTo>
                    <a:pt x="245" y="233"/>
                    <a:pt x="270" y="49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905;p41">
              <a:extLst>
                <a:ext uri="{FF2B5EF4-FFF2-40B4-BE49-F238E27FC236}">
                  <a16:creationId xmlns:a16="http://schemas.microsoft.com/office/drawing/2014/main" id="{C88211AF-E2F7-DE2A-D27D-2A9896690C77}"/>
                </a:ext>
              </a:extLst>
            </p:cNvPr>
            <p:cNvSpPr/>
            <p:nvPr/>
          </p:nvSpPr>
          <p:spPr>
            <a:xfrm>
              <a:off x="1944300" y="1136625"/>
              <a:ext cx="8925" cy="13000"/>
            </a:xfrm>
            <a:custGeom>
              <a:avLst/>
              <a:gdLst/>
              <a:ahLst/>
              <a:cxnLst/>
              <a:rect l="l" t="t" r="r" b="b"/>
              <a:pathLst>
                <a:path w="357" h="520" extrusionOk="0">
                  <a:moveTo>
                    <a:pt x="105" y="1"/>
                  </a:moveTo>
                  <a:cubicBezTo>
                    <a:pt x="86" y="1"/>
                    <a:pt x="59" y="9"/>
                    <a:pt x="50" y="18"/>
                  </a:cubicBezTo>
                  <a:cubicBezTo>
                    <a:pt x="1" y="91"/>
                    <a:pt x="62" y="153"/>
                    <a:pt x="99" y="214"/>
                  </a:cubicBezTo>
                  <a:cubicBezTo>
                    <a:pt x="13" y="385"/>
                    <a:pt x="111" y="471"/>
                    <a:pt x="258" y="520"/>
                  </a:cubicBezTo>
                  <a:cubicBezTo>
                    <a:pt x="356" y="373"/>
                    <a:pt x="148" y="336"/>
                    <a:pt x="148" y="214"/>
                  </a:cubicBezTo>
                  <a:cubicBezTo>
                    <a:pt x="234" y="140"/>
                    <a:pt x="172" y="67"/>
                    <a:pt x="123" y="6"/>
                  </a:cubicBezTo>
                  <a:cubicBezTo>
                    <a:pt x="120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906;p41">
              <a:extLst>
                <a:ext uri="{FF2B5EF4-FFF2-40B4-BE49-F238E27FC236}">
                  <a16:creationId xmlns:a16="http://schemas.microsoft.com/office/drawing/2014/main" id="{0B11D938-8924-B789-AC8C-012E40BB2799}"/>
                </a:ext>
              </a:extLst>
            </p:cNvPr>
            <p:cNvSpPr/>
            <p:nvPr/>
          </p:nvSpPr>
          <p:spPr>
            <a:xfrm>
              <a:off x="1470775" y="929825"/>
              <a:ext cx="7675" cy="7075"/>
            </a:xfrm>
            <a:custGeom>
              <a:avLst/>
              <a:gdLst/>
              <a:ahLst/>
              <a:cxnLst/>
              <a:rect l="l" t="t" r="r" b="b"/>
              <a:pathLst>
                <a:path w="307" h="283" extrusionOk="0">
                  <a:moveTo>
                    <a:pt x="307" y="1"/>
                  </a:moveTo>
                  <a:lnTo>
                    <a:pt x="307" y="1"/>
                  </a:lnTo>
                  <a:cubicBezTo>
                    <a:pt x="160" y="37"/>
                    <a:pt x="37" y="148"/>
                    <a:pt x="1" y="282"/>
                  </a:cubicBezTo>
                  <a:cubicBezTo>
                    <a:pt x="147" y="270"/>
                    <a:pt x="270" y="148"/>
                    <a:pt x="3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907;p41">
              <a:extLst>
                <a:ext uri="{FF2B5EF4-FFF2-40B4-BE49-F238E27FC236}">
                  <a16:creationId xmlns:a16="http://schemas.microsoft.com/office/drawing/2014/main" id="{17930F1D-539C-4D76-B610-1E177F60DF6E}"/>
                </a:ext>
              </a:extLst>
            </p:cNvPr>
            <p:cNvSpPr/>
            <p:nvPr/>
          </p:nvSpPr>
          <p:spPr>
            <a:xfrm>
              <a:off x="1739525" y="1147475"/>
              <a:ext cx="6450" cy="9500"/>
            </a:xfrm>
            <a:custGeom>
              <a:avLst/>
              <a:gdLst/>
              <a:ahLst/>
              <a:cxnLst/>
              <a:rect l="l" t="t" r="r" b="b"/>
              <a:pathLst>
                <a:path w="258" h="380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11" y="147"/>
                    <a:pt x="123" y="282"/>
                    <a:pt x="1" y="380"/>
                  </a:cubicBezTo>
                  <a:cubicBezTo>
                    <a:pt x="246" y="331"/>
                    <a:pt x="258" y="294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908;p41">
              <a:extLst>
                <a:ext uri="{FF2B5EF4-FFF2-40B4-BE49-F238E27FC236}">
                  <a16:creationId xmlns:a16="http://schemas.microsoft.com/office/drawing/2014/main" id="{7ACB7CFA-2740-0435-7112-58FCB89AE663}"/>
                </a:ext>
              </a:extLst>
            </p:cNvPr>
            <p:cNvSpPr/>
            <p:nvPr/>
          </p:nvSpPr>
          <p:spPr>
            <a:xfrm>
              <a:off x="1464350" y="925550"/>
              <a:ext cx="7375" cy="6150"/>
            </a:xfrm>
            <a:custGeom>
              <a:avLst/>
              <a:gdLst/>
              <a:ahLst/>
              <a:cxnLst/>
              <a:rect l="l" t="t" r="r" b="b"/>
              <a:pathLst>
                <a:path w="295" h="246" extrusionOk="0">
                  <a:moveTo>
                    <a:pt x="221" y="0"/>
                  </a:moveTo>
                  <a:cubicBezTo>
                    <a:pt x="135" y="25"/>
                    <a:pt x="62" y="86"/>
                    <a:pt x="25" y="172"/>
                  </a:cubicBezTo>
                  <a:cubicBezTo>
                    <a:pt x="0" y="196"/>
                    <a:pt x="37" y="245"/>
                    <a:pt x="74" y="245"/>
                  </a:cubicBezTo>
                  <a:cubicBezTo>
                    <a:pt x="160" y="221"/>
                    <a:pt x="233" y="159"/>
                    <a:pt x="270" y="74"/>
                  </a:cubicBezTo>
                  <a:cubicBezTo>
                    <a:pt x="294" y="37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909;p41">
              <a:extLst>
                <a:ext uri="{FF2B5EF4-FFF2-40B4-BE49-F238E27FC236}">
                  <a16:creationId xmlns:a16="http://schemas.microsoft.com/office/drawing/2014/main" id="{79936B62-6687-A90B-92F8-E0FFD7E114B4}"/>
                </a:ext>
              </a:extLst>
            </p:cNvPr>
            <p:cNvSpPr/>
            <p:nvPr/>
          </p:nvSpPr>
          <p:spPr>
            <a:xfrm>
              <a:off x="1415975" y="1105225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209"/>
                    <a:pt x="50" y="258"/>
                    <a:pt x="307" y="307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910;p41">
              <a:extLst>
                <a:ext uri="{FF2B5EF4-FFF2-40B4-BE49-F238E27FC236}">
                  <a16:creationId xmlns:a16="http://schemas.microsoft.com/office/drawing/2014/main" id="{EE5E1175-5952-A003-840C-2E81FE12F410}"/>
                </a:ext>
              </a:extLst>
            </p:cNvPr>
            <p:cNvSpPr/>
            <p:nvPr/>
          </p:nvSpPr>
          <p:spPr>
            <a:xfrm>
              <a:off x="1678300" y="1099100"/>
              <a:ext cx="5850" cy="7400"/>
            </a:xfrm>
            <a:custGeom>
              <a:avLst/>
              <a:gdLst/>
              <a:ahLst/>
              <a:cxnLst/>
              <a:rect l="l" t="t" r="r" b="b"/>
              <a:pathLst>
                <a:path w="234" h="296" extrusionOk="0">
                  <a:moveTo>
                    <a:pt x="111" y="1"/>
                  </a:moveTo>
                  <a:cubicBezTo>
                    <a:pt x="50" y="13"/>
                    <a:pt x="13" y="50"/>
                    <a:pt x="50" y="86"/>
                  </a:cubicBezTo>
                  <a:cubicBezTo>
                    <a:pt x="111" y="135"/>
                    <a:pt x="1" y="270"/>
                    <a:pt x="123" y="294"/>
                  </a:cubicBezTo>
                  <a:cubicBezTo>
                    <a:pt x="128" y="295"/>
                    <a:pt x="132" y="296"/>
                    <a:pt x="137" y="296"/>
                  </a:cubicBezTo>
                  <a:cubicBezTo>
                    <a:pt x="192" y="296"/>
                    <a:pt x="234" y="229"/>
                    <a:pt x="234" y="172"/>
                  </a:cubicBezTo>
                  <a:cubicBezTo>
                    <a:pt x="234" y="74"/>
                    <a:pt x="160" y="37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911;p41">
              <a:extLst>
                <a:ext uri="{FF2B5EF4-FFF2-40B4-BE49-F238E27FC236}">
                  <a16:creationId xmlns:a16="http://schemas.microsoft.com/office/drawing/2014/main" id="{D3979CE9-48E7-72BE-2347-B0B75587B854}"/>
                </a:ext>
              </a:extLst>
            </p:cNvPr>
            <p:cNvSpPr/>
            <p:nvPr/>
          </p:nvSpPr>
          <p:spPr>
            <a:xfrm>
              <a:off x="1644650" y="1099375"/>
              <a:ext cx="7050" cy="5925"/>
            </a:xfrm>
            <a:custGeom>
              <a:avLst/>
              <a:gdLst/>
              <a:ahLst/>
              <a:cxnLst/>
              <a:rect l="l" t="t" r="r" b="b"/>
              <a:pathLst>
                <a:path w="282" h="237" extrusionOk="0">
                  <a:moveTo>
                    <a:pt x="253" y="1"/>
                  </a:moveTo>
                  <a:cubicBezTo>
                    <a:pt x="250" y="1"/>
                    <a:pt x="248" y="1"/>
                    <a:pt x="245" y="2"/>
                  </a:cubicBezTo>
                  <a:cubicBezTo>
                    <a:pt x="152" y="25"/>
                    <a:pt x="114" y="125"/>
                    <a:pt x="17" y="125"/>
                  </a:cubicBezTo>
                  <a:cubicBezTo>
                    <a:pt x="11" y="125"/>
                    <a:pt x="6" y="125"/>
                    <a:pt x="0" y="124"/>
                  </a:cubicBezTo>
                  <a:lnTo>
                    <a:pt x="0" y="124"/>
                  </a:lnTo>
                  <a:cubicBezTo>
                    <a:pt x="12" y="198"/>
                    <a:pt x="37" y="235"/>
                    <a:pt x="86" y="235"/>
                  </a:cubicBezTo>
                  <a:cubicBezTo>
                    <a:pt x="93" y="236"/>
                    <a:pt x="101" y="236"/>
                    <a:pt x="108" y="236"/>
                  </a:cubicBezTo>
                  <a:cubicBezTo>
                    <a:pt x="186" y="236"/>
                    <a:pt x="258" y="178"/>
                    <a:pt x="269" y="100"/>
                  </a:cubicBezTo>
                  <a:cubicBezTo>
                    <a:pt x="281" y="66"/>
                    <a:pt x="282" y="1"/>
                    <a:pt x="2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912;p41">
              <a:extLst>
                <a:ext uri="{FF2B5EF4-FFF2-40B4-BE49-F238E27FC236}">
                  <a16:creationId xmlns:a16="http://schemas.microsoft.com/office/drawing/2014/main" id="{8A13617F-E8EF-9D69-83EA-77BB9DD3E324}"/>
                </a:ext>
              </a:extLst>
            </p:cNvPr>
            <p:cNvSpPr/>
            <p:nvPr/>
          </p:nvSpPr>
          <p:spPr>
            <a:xfrm>
              <a:off x="1715950" y="1103675"/>
              <a:ext cx="5850" cy="7700"/>
            </a:xfrm>
            <a:custGeom>
              <a:avLst/>
              <a:gdLst/>
              <a:ahLst/>
              <a:cxnLst/>
              <a:rect l="l" t="t" r="r" b="b"/>
              <a:pathLst>
                <a:path w="234" h="308" extrusionOk="0">
                  <a:moveTo>
                    <a:pt x="137" y="0"/>
                  </a:moveTo>
                  <a:cubicBezTo>
                    <a:pt x="133" y="0"/>
                    <a:pt x="128" y="0"/>
                    <a:pt x="123" y="1"/>
                  </a:cubicBezTo>
                  <a:cubicBezTo>
                    <a:pt x="1" y="26"/>
                    <a:pt x="197" y="222"/>
                    <a:pt x="13" y="222"/>
                  </a:cubicBezTo>
                  <a:cubicBezTo>
                    <a:pt x="13" y="307"/>
                    <a:pt x="62" y="307"/>
                    <a:pt x="99" y="307"/>
                  </a:cubicBezTo>
                  <a:cubicBezTo>
                    <a:pt x="185" y="295"/>
                    <a:pt x="234" y="222"/>
                    <a:pt x="221" y="148"/>
                  </a:cubicBezTo>
                  <a:cubicBezTo>
                    <a:pt x="221" y="80"/>
                    <a:pt x="200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913;p41">
              <a:extLst>
                <a:ext uri="{FF2B5EF4-FFF2-40B4-BE49-F238E27FC236}">
                  <a16:creationId xmlns:a16="http://schemas.microsoft.com/office/drawing/2014/main" id="{008F68DE-F602-F2D2-365E-2ECC960D09EC}"/>
                </a:ext>
              </a:extLst>
            </p:cNvPr>
            <p:cNvSpPr/>
            <p:nvPr/>
          </p:nvSpPr>
          <p:spPr>
            <a:xfrm>
              <a:off x="1528925" y="1087550"/>
              <a:ext cx="11350" cy="5750"/>
            </a:xfrm>
            <a:custGeom>
              <a:avLst/>
              <a:gdLst/>
              <a:ahLst/>
              <a:cxnLst/>
              <a:rect l="l" t="t" r="r" b="b"/>
              <a:pathLst>
                <a:path w="454" h="230" extrusionOk="0">
                  <a:moveTo>
                    <a:pt x="310" y="1"/>
                  </a:moveTo>
                  <a:cubicBezTo>
                    <a:pt x="154" y="1"/>
                    <a:pt x="58" y="48"/>
                    <a:pt x="1" y="230"/>
                  </a:cubicBezTo>
                  <a:lnTo>
                    <a:pt x="454" y="10"/>
                  </a:lnTo>
                  <a:cubicBezTo>
                    <a:pt x="401" y="4"/>
                    <a:pt x="353" y="1"/>
                    <a:pt x="3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914;p41">
              <a:extLst>
                <a:ext uri="{FF2B5EF4-FFF2-40B4-BE49-F238E27FC236}">
                  <a16:creationId xmlns:a16="http://schemas.microsoft.com/office/drawing/2014/main" id="{4AE3A822-B903-175F-4790-9EED1769220D}"/>
                </a:ext>
              </a:extLst>
            </p:cNvPr>
            <p:cNvSpPr/>
            <p:nvPr/>
          </p:nvSpPr>
          <p:spPr>
            <a:xfrm>
              <a:off x="1413850" y="945100"/>
              <a:ext cx="5525" cy="5925"/>
            </a:xfrm>
            <a:custGeom>
              <a:avLst/>
              <a:gdLst/>
              <a:ahLst/>
              <a:cxnLst/>
              <a:rect l="l" t="t" r="r" b="b"/>
              <a:pathLst>
                <a:path w="221" h="237" extrusionOk="0">
                  <a:moveTo>
                    <a:pt x="103" y="0"/>
                  </a:moveTo>
                  <a:cubicBezTo>
                    <a:pt x="49" y="0"/>
                    <a:pt x="0" y="45"/>
                    <a:pt x="0" y="100"/>
                  </a:cubicBezTo>
                  <a:cubicBezTo>
                    <a:pt x="0" y="173"/>
                    <a:pt x="49" y="222"/>
                    <a:pt x="123" y="235"/>
                  </a:cubicBezTo>
                  <a:cubicBezTo>
                    <a:pt x="130" y="236"/>
                    <a:pt x="137" y="236"/>
                    <a:pt x="144" y="236"/>
                  </a:cubicBezTo>
                  <a:cubicBezTo>
                    <a:pt x="201" y="236"/>
                    <a:pt x="221" y="191"/>
                    <a:pt x="221" y="137"/>
                  </a:cubicBezTo>
                  <a:cubicBezTo>
                    <a:pt x="221" y="63"/>
                    <a:pt x="196" y="2"/>
                    <a:pt x="123" y="2"/>
                  </a:cubicBezTo>
                  <a:cubicBezTo>
                    <a:pt x="116" y="1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915;p41">
              <a:extLst>
                <a:ext uri="{FF2B5EF4-FFF2-40B4-BE49-F238E27FC236}">
                  <a16:creationId xmlns:a16="http://schemas.microsoft.com/office/drawing/2014/main" id="{BC047C71-3483-1518-5D8A-34A170A56E1A}"/>
                </a:ext>
              </a:extLst>
            </p:cNvPr>
            <p:cNvSpPr/>
            <p:nvPr/>
          </p:nvSpPr>
          <p:spPr>
            <a:xfrm>
              <a:off x="1901775" y="1129325"/>
              <a:ext cx="6450" cy="6375"/>
            </a:xfrm>
            <a:custGeom>
              <a:avLst/>
              <a:gdLst/>
              <a:ahLst/>
              <a:cxnLst/>
              <a:rect l="l" t="t" r="r" b="b"/>
              <a:pathLst>
                <a:path w="258" h="255" extrusionOk="0">
                  <a:moveTo>
                    <a:pt x="105" y="1"/>
                  </a:moveTo>
                  <a:cubicBezTo>
                    <a:pt x="91" y="1"/>
                    <a:pt x="76" y="2"/>
                    <a:pt x="61" y="4"/>
                  </a:cubicBezTo>
                  <a:cubicBezTo>
                    <a:pt x="49" y="4"/>
                    <a:pt x="25" y="4"/>
                    <a:pt x="12" y="16"/>
                  </a:cubicBezTo>
                  <a:cubicBezTo>
                    <a:pt x="0" y="89"/>
                    <a:pt x="37" y="102"/>
                    <a:pt x="73" y="102"/>
                  </a:cubicBezTo>
                  <a:cubicBezTo>
                    <a:pt x="139" y="124"/>
                    <a:pt x="97" y="254"/>
                    <a:pt x="176" y="254"/>
                  </a:cubicBezTo>
                  <a:cubicBezTo>
                    <a:pt x="185" y="254"/>
                    <a:pt x="196" y="252"/>
                    <a:pt x="208" y="249"/>
                  </a:cubicBezTo>
                  <a:cubicBezTo>
                    <a:pt x="257" y="236"/>
                    <a:pt x="257" y="175"/>
                    <a:pt x="257" y="114"/>
                  </a:cubicBezTo>
                  <a:cubicBezTo>
                    <a:pt x="236" y="31"/>
                    <a:pt x="181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916;p41">
              <a:extLst>
                <a:ext uri="{FF2B5EF4-FFF2-40B4-BE49-F238E27FC236}">
                  <a16:creationId xmlns:a16="http://schemas.microsoft.com/office/drawing/2014/main" id="{790FA51B-CD43-114F-6B6A-4ED12FE83333}"/>
                </a:ext>
              </a:extLst>
            </p:cNvPr>
            <p:cNvSpPr/>
            <p:nvPr/>
          </p:nvSpPr>
          <p:spPr>
            <a:xfrm>
              <a:off x="1487300" y="1110050"/>
              <a:ext cx="5850" cy="8350"/>
            </a:xfrm>
            <a:custGeom>
              <a:avLst/>
              <a:gdLst/>
              <a:ahLst/>
              <a:cxnLst/>
              <a:rect l="l" t="t" r="r" b="b"/>
              <a:pathLst>
                <a:path w="234" h="334" extrusionOk="0">
                  <a:moveTo>
                    <a:pt x="89" y="0"/>
                  </a:moveTo>
                  <a:cubicBezTo>
                    <a:pt x="15" y="0"/>
                    <a:pt x="24" y="119"/>
                    <a:pt x="13" y="175"/>
                  </a:cubicBezTo>
                  <a:cubicBezTo>
                    <a:pt x="13" y="236"/>
                    <a:pt x="1" y="334"/>
                    <a:pt x="99" y="334"/>
                  </a:cubicBezTo>
                  <a:cubicBezTo>
                    <a:pt x="233" y="322"/>
                    <a:pt x="62" y="212"/>
                    <a:pt x="135" y="187"/>
                  </a:cubicBezTo>
                  <a:cubicBezTo>
                    <a:pt x="111" y="114"/>
                    <a:pt x="209" y="16"/>
                    <a:pt x="111" y="3"/>
                  </a:cubicBezTo>
                  <a:cubicBezTo>
                    <a:pt x="103" y="1"/>
                    <a:pt x="96" y="0"/>
                    <a:pt x="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917;p41">
              <a:extLst>
                <a:ext uri="{FF2B5EF4-FFF2-40B4-BE49-F238E27FC236}">
                  <a16:creationId xmlns:a16="http://schemas.microsoft.com/office/drawing/2014/main" id="{63F5003E-E469-F938-5439-B3CA2C336293}"/>
                </a:ext>
              </a:extLst>
            </p:cNvPr>
            <p:cNvSpPr/>
            <p:nvPr/>
          </p:nvSpPr>
          <p:spPr>
            <a:xfrm>
              <a:off x="1980300" y="1218325"/>
              <a:ext cx="5350" cy="6350"/>
            </a:xfrm>
            <a:custGeom>
              <a:avLst/>
              <a:gdLst/>
              <a:ahLst/>
              <a:cxnLst/>
              <a:rect l="l" t="t" r="r" b="b"/>
              <a:pathLst>
                <a:path w="214" h="254" extrusionOk="0">
                  <a:moveTo>
                    <a:pt x="60" y="1"/>
                  </a:moveTo>
                  <a:cubicBezTo>
                    <a:pt x="26" y="1"/>
                    <a:pt x="1" y="16"/>
                    <a:pt x="18" y="68"/>
                  </a:cubicBezTo>
                  <a:cubicBezTo>
                    <a:pt x="30" y="129"/>
                    <a:pt x="6" y="215"/>
                    <a:pt x="91" y="252"/>
                  </a:cubicBezTo>
                  <a:cubicBezTo>
                    <a:pt x="97" y="253"/>
                    <a:pt x="102" y="254"/>
                    <a:pt x="107" y="254"/>
                  </a:cubicBezTo>
                  <a:cubicBezTo>
                    <a:pt x="150" y="254"/>
                    <a:pt x="191" y="210"/>
                    <a:pt x="202" y="166"/>
                  </a:cubicBezTo>
                  <a:cubicBezTo>
                    <a:pt x="214" y="92"/>
                    <a:pt x="177" y="19"/>
                    <a:pt x="104" y="7"/>
                  </a:cubicBezTo>
                  <a:cubicBezTo>
                    <a:pt x="89" y="3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918;p41">
              <a:extLst>
                <a:ext uri="{FF2B5EF4-FFF2-40B4-BE49-F238E27FC236}">
                  <a16:creationId xmlns:a16="http://schemas.microsoft.com/office/drawing/2014/main" id="{31C7257C-DA20-4B2F-7C8C-99140C3078CF}"/>
                </a:ext>
              </a:extLst>
            </p:cNvPr>
            <p:cNvSpPr/>
            <p:nvPr/>
          </p:nvSpPr>
          <p:spPr>
            <a:xfrm>
              <a:off x="1951650" y="1186025"/>
              <a:ext cx="5550" cy="8900"/>
            </a:xfrm>
            <a:custGeom>
              <a:avLst/>
              <a:gdLst/>
              <a:ahLst/>
              <a:cxnLst/>
              <a:rect l="l" t="t" r="r" b="b"/>
              <a:pathLst>
                <a:path w="222" h="356" extrusionOk="0">
                  <a:moveTo>
                    <a:pt x="1" y="1"/>
                  </a:moveTo>
                  <a:cubicBezTo>
                    <a:pt x="13" y="136"/>
                    <a:pt x="74" y="258"/>
                    <a:pt x="148" y="356"/>
                  </a:cubicBezTo>
                  <a:cubicBezTo>
                    <a:pt x="221" y="160"/>
                    <a:pt x="221" y="16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919;p41">
              <a:extLst>
                <a:ext uri="{FF2B5EF4-FFF2-40B4-BE49-F238E27FC236}">
                  <a16:creationId xmlns:a16="http://schemas.microsoft.com/office/drawing/2014/main" id="{BE39051D-DE88-892D-1214-5994A0D7FD6E}"/>
                </a:ext>
              </a:extLst>
            </p:cNvPr>
            <p:cNvSpPr/>
            <p:nvPr/>
          </p:nvSpPr>
          <p:spPr>
            <a:xfrm>
              <a:off x="1659650" y="1100625"/>
              <a:ext cx="4900" cy="6775"/>
            </a:xfrm>
            <a:custGeom>
              <a:avLst/>
              <a:gdLst/>
              <a:ahLst/>
              <a:cxnLst/>
              <a:rect l="l" t="t" r="r" b="b"/>
              <a:pathLst>
                <a:path w="196" h="271" extrusionOk="0">
                  <a:moveTo>
                    <a:pt x="110" y="1"/>
                  </a:moveTo>
                  <a:cubicBezTo>
                    <a:pt x="74" y="1"/>
                    <a:pt x="25" y="136"/>
                    <a:pt x="12" y="197"/>
                  </a:cubicBezTo>
                  <a:cubicBezTo>
                    <a:pt x="0" y="246"/>
                    <a:pt x="25" y="270"/>
                    <a:pt x="74" y="270"/>
                  </a:cubicBezTo>
                  <a:cubicBezTo>
                    <a:pt x="159" y="258"/>
                    <a:pt x="184" y="185"/>
                    <a:pt x="184" y="111"/>
                  </a:cubicBezTo>
                  <a:cubicBezTo>
                    <a:pt x="196" y="62"/>
                    <a:pt x="159" y="13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920;p41">
              <a:extLst>
                <a:ext uri="{FF2B5EF4-FFF2-40B4-BE49-F238E27FC236}">
                  <a16:creationId xmlns:a16="http://schemas.microsoft.com/office/drawing/2014/main" id="{081B094B-492B-0A40-EF5E-DCBE4300B303}"/>
                </a:ext>
              </a:extLst>
            </p:cNvPr>
            <p:cNvSpPr/>
            <p:nvPr/>
          </p:nvSpPr>
          <p:spPr>
            <a:xfrm>
              <a:off x="1422725" y="946675"/>
              <a:ext cx="5525" cy="5225"/>
            </a:xfrm>
            <a:custGeom>
              <a:avLst/>
              <a:gdLst/>
              <a:ahLst/>
              <a:cxnLst/>
              <a:rect l="l" t="t" r="r" b="b"/>
              <a:pathLst>
                <a:path w="221" h="209" extrusionOk="0">
                  <a:moveTo>
                    <a:pt x="98" y="0"/>
                  </a:moveTo>
                  <a:cubicBezTo>
                    <a:pt x="37" y="0"/>
                    <a:pt x="0" y="12"/>
                    <a:pt x="0" y="86"/>
                  </a:cubicBezTo>
                  <a:cubicBezTo>
                    <a:pt x="0" y="147"/>
                    <a:pt x="49" y="196"/>
                    <a:pt x="110" y="208"/>
                  </a:cubicBezTo>
                  <a:cubicBezTo>
                    <a:pt x="172" y="208"/>
                    <a:pt x="208" y="172"/>
                    <a:pt x="208" y="110"/>
                  </a:cubicBezTo>
                  <a:cubicBezTo>
                    <a:pt x="221" y="37"/>
                    <a:pt x="159" y="12"/>
                    <a:pt x="9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921;p41">
              <a:extLst>
                <a:ext uri="{FF2B5EF4-FFF2-40B4-BE49-F238E27FC236}">
                  <a16:creationId xmlns:a16="http://schemas.microsoft.com/office/drawing/2014/main" id="{97E4183E-1FF4-24AA-6257-9DEB662E75FA}"/>
                </a:ext>
              </a:extLst>
            </p:cNvPr>
            <p:cNvSpPr/>
            <p:nvPr/>
          </p:nvSpPr>
          <p:spPr>
            <a:xfrm>
              <a:off x="1622600" y="1129650"/>
              <a:ext cx="5225" cy="6525"/>
            </a:xfrm>
            <a:custGeom>
              <a:avLst/>
              <a:gdLst/>
              <a:ahLst/>
              <a:cxnLst/>
              <a:rect l="l" t="t" r="r" b="b"/>
              <a:pathLst>
                <a:path w="209" h="261" extrusionOk="0">
                  <a:moveTo>
                    <a:pt x="56" y="1"/>
                  </a:moveTo>
                  <a:cubicBezTo>
                    <a:pt x="19" y="1"/>
                    <a:pt x="1" y="35"/>
                    <a:pt x="1" y="89"/>
                  </a:cubicBezTo>
                  <a:cubicBezTo>
                    <a:pt x="62" y="125"/>
                    <a:pt x="1" y="260"/>
                    <a:pt x="111" y="260"/>
                  </a:cubicBezTo>
                  <a:cubicBezTo>
                    <a:pt x="160" y="248"/>
                    <a:pt x="196" y="199"/>
                    <a:pt x="196" y="150"/>
                  </a:cubicBezTo>
                  <a:cubicBezTo>
                    <a:pt x="209" y="76"/>
                    <a:pt x="147" y="15"/>
                    <a:pt x="74" y="3"/>
                  </a:cubicBezTo>
                  <a:cubicBezTo>
                    <a:pt x="68" y="1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922;p41">
              <a:extLst>
                <a:ext uri="{FF2B5EF4-FFF2-40B4-BE49-F238E27FC236}">
                  <a16:creationId xmlns:a16="http://schemas.microsoft.com/office/drawing/2014/main" id="{10C9DC10-61F5-377B-0DBB-9499D6C55B4D}"/>
                </a:ext>
              </a:extLst>
            </p:cNvPr>
            <p:cNvSpPr/>
            <p:nvPr/>
          </p:nvSpPr>
          <p:spPr>
            <a:xfrm>
              <a:off x="1804125" y="1191475"/>
              <a:ext cx="6150" cy="5600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20" y="0"/>
                  </a:moveTo>
                  <a:cubicBezTo>
                    <a:pt x="32" y="0"/>
                    <a:pt x="70" y="117"/>
                    <a:pt x="25" y="150"/>
                  </a:cubicBezTo>
                  <a:cubicBezTo>
                    <a:pt x="0" y="211"/>
                    <a:pt x="37" y="224"/>
                    <a:pt x="86" y="224"/>
                  </a:cubicBezTo>
                  <a:cubicBezTo>
                    <a:pt x="159" y="224"/>
                    <a:pt x="233" y="175"/>
                    <a:pt x="233" y="89"/>
                  </a:cubicBezTo>
                  <a:cubicBezTo>
                    <a:pt x="245" y="40"/>
                    <a:pt x="196" y="3"/>
                    <a:pt x="147" y="3"/>
                  </a:cubicBezTo>
                  <a:cubicBezTo>
                    <a:pt x="137" y="1"/>
                    <a:pt x="128" y="0"/>
                    <a:pt x="12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923;p41">
              <a:extLst>
                <a:ext uri="{FF2B5EF4-FFF2-40B4-BE49-F238E27FC236}">
                  <a16:creationId xmlns:a16="http://schemas.microsoft.com/office/drawing/2014/main" id="{9D88E6C0-C5C8-0A3F-EFB5-612504A3EA92}"/>
                </a:ext>
              </a:extLst>
            </p:cNvPr>
            <p:cNvSpPr/>
            <p:nvPr/>
          </p:nvSpPr>
          <p:spPr>
            <a:xfrm>
              <a:off x="1382000" y="994100"/>
              <a:ext cx="6150" cy="9525"/>
            </a:xfrm>
            <a:custGeom>
              <a:avLst/>
              <a:gdLst/>
              <a:ahLst/>
              <a:cxnLst/>
              <a:rect l="l" t="t" r="r" b="b"/>
              <a:pathLst>
                <a:path w="246" h="381" extrusionOk="0">
                  <a:moveTo>
                    <a:pt x="111" y="1"/>
                  </a:moveTo>
                  <a:cubicBezTo>
                    <a:pt x="1" y="160"/>
                    <a:pt x="148" y="246"/>
                    <a:pt x="172" y="381"/>
                  </a:cubicBezTo>
                  <a:cubicBezTo>
                    <a:pt x="246" y="258"/>
                    <a:pt x="246" y="258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924;p41">
              <a:extLst>
                <a:ext uri="{FF2B5EF4-FFF2-40B4-BE49-F238E27FC236}">
                  <a16:creationId xmlns:a16="http://schemas.microsoft.com/office/drawing/2014/main" id="{7CB21FBD-062E-45D4-53C0-3ED5D7207E35}"/>
                </a:ext>
              </a:extLst>
            </p:cNvPr>
            <p:cNvSpPr/>
            <p:nvPr/>
          </p:nvSpPr>
          <p:spPr>
            <a:xfrm>
              <a:off x="1503825" y="1097275"/>
              <a:ext cx="5550" cy="6150"/>
            </a:xfrm>
            <a:custGeom>
              <a:avLst/>
              <a:gdLst/>
              <a:ahLst/>
              <a:cxnLst/>
              <a:rect l="l" t="t" r="r" b="b"/>
              <a:pathLst>
                <a:path w="222" h="246" extrusionOk="0">
                  <a:moveTo>
                    <a:pt x="136" y="0"/>
                  </a:moveTo>
                  <a:cubicBezTo>
                    <a:pt x="62" y="0"/>
                    <a:pt x="13" y="74"/>
                    <a:pt x="13" y="123"/>
                  </a:cubicBezTo>
                  <a:cubicBezTo>
                    <a:pt x="13" y="184"/>
                    <a:pt x="1" y="245"/>
                    <a:pt x="74" y="245"/>
                  </a:cubicBezTo>
                  <a:cubicBezTo>
                    <a:pt x="79" y="246"/>
                    <a:pt x="84" y="246"/>
                    <a:pt x="88" y="246"/>
                  </a:cubicBezTo>
                  <a:cubicBezTo>
                    <a:pt x="194" y="246"/>
                    <a:pt x="161" y="109"/>
                    <a:pt x="185" y="86"/>
                  </a:cubicBezTo>
                  <a:cubicBezTo>
                    <a:pt x="221" y="49"/>
                    <a:pt x="197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925;p41">
              <a:extLst>
                <a:ext uri="{FF2B5EF4-FFF2-40B4-BE49-F238E27FC236}">
                  <a16:creationId xmlns:a16="http://schemas.microsoft.com/office/drawing/2014/main" id="{FB6AD24A-5296-F6A9-ECBF-FFE59338511C}"/>
                </a:ext>
              </a:extLst>
            </p:cNvPr>
            <p:cNvSpPr/>
            <p:nvPr/>
          </p:nvSpPr>
          <p:spPr>
            <a:xfrm>
              <a:off x="1519450" y="1099100"/>
              <a:ext cx="4600" cy="9825"/>
            </a:xfrm>
            <a:custGeom>
              <a:avLst/>
              <a:gdLst/>
              <a:ahLst/>
              <a:cxnLst/>
              <a:rect l="l" t="t" r="r" b="b"/>
              <a:pathLst>
                <a:path w="184" h="393" extrusionOk="0">
                  <a:moveTo>
                    <a:pt x="184" y="1"/>
                  </a:moveTo>
                  <a:lnTo>
                    <a:pt x="184" y="1"/>
                  </a:lnTo>
                  <a:cubicBezTo>
                    <a:pt x="25" y="86"/>
                    <a:pt x="0" y="197"/>
                    <a:pt x="0" y="392"/>
                  </a:cubicBezTo>
                  <a:cubicBezTo>
                    <a:pt x="110" y="282"/>
                    <a:pt x="172" y="148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926;p41">
              <a:extLst>
                <a:ext uri="{FF2B5EF4-FFF2-40B4-BE49-F238E27FC236}">
                  <a16:creationId xmlns:a16="http://schemas.microsoft.com/office/drawing/2014/main" id="{F93D29F2-BBF7-002B-2550-D06BEB4263A1}"/>
                </a:ext>
              </a:extLst>
            </p:cNvPr>
            <p:cNvSpPr/>
            <p:nvPr/>
          </p:nvSpPr>
          <p:spPr>
            <a:xfrm>
              <a:off x="1384750" y="936725"/>
              <a:ext cx="6775" cy="4475"/>
            </a:xfrm>
            <a:custGeom>
              <a:avLst/>
              <a:gdLst/>
              <a:ahLst/>
              <a:cxnLst/>
              <a:rect l="l" t="t" r="r" b="b"/>
              <a:pathLst>
                <a:path w="271" h="179" extrusionOk="0">
                  <a:moveTo>
                    <a:pt x="96" y="0"/>
                  </a:moveTo>
                  <a:cubicBezTo>
                    <a:pt x="54" y="0"/>
                    <a:pt x="18" y="15"/>
                    <a:pt x="1" y="68"/>
                  </a:cubicBezTo>
                  <a:cubicBezTo>
                    <a:pt x="1" y="141"/>
                    <a:pt x="62" y="166"/>
                    <a:pt x="123" y="166"/>
                  </a:cubicBezTo>
                  <a:cubicBezTo>
                    <a:pt x="145" y="171"/>
                    <a:pt x="166" y="178"/>
                    <a:pt x="185" y="178"/>
                  </a:cubicBezTo>
                  <a:cubicBezTo>
                    <a:pt x="210" y="178"/>
                    <a:pt x="232" y="165"/>
                    <a:pt x="246" y="117"/>
                  </a:cubicBezTo>
                  <a:cubicBezTo>
                    <a:pt x="270" y="43"/>
                    <a:pt x="221" y="19"/>
                    <a:pt x="148" y="6"/>
                  </a:cubicBezTo>
                  <a:cubicBezTo>
                    <a:pt x="130" y="3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927;p41">
              <a:extLst>
                <a:ext uri="{FF2B5EF4-FFF2-40B4-BE49-F238E27FC236}">
                  <a16:creationId xmlns:a16="http://schemas.microsoft.com/office/drawing/2014/main" id="{70C9D187-973A-8DD0-22DD-97AFB02E9282}"/>
                </a:ext>
              </a:extLst>
            </p:cNvPr>
            <p:cNvSpPr/>
            <p:nvPr/>
          </p:nvSpPr>
          <p:spPr>
            <a:xfrm>
              <a:off x="1411700" y="953925"/>
              <a:ext cx="6750" cy="3475"/>
            </a:xfrm>
            <a:custGeom>
              <a:avLst/>
              <a:gdLst/>
              <a:ahLst/>
              <a:cxnLst/>
              <a:rect l="l" t="t" r="r" b="b"/>
              <a:pathLst>
                <a:path w="270" h="139" extrusionOk="0">
                  <a:moveTo>
                    <a:pt x="208" y="0"/>
                  </a:moveTo>
                  <a:cubicBezTo>
                    <a:pt x="188" y="0"/>
                    <a:pt x="167" y="4"/>
                    <a:pt x="147" y="4"/>
                  </a:cubicBezTo>
                  <a:cubicBezTo>
                    <a:pt x="132" y="4"/>
                    <a:pt x="117" y="3"/>
                    <a:pt x="102" y="3"/>
                  </a:cubicBezTo>
                  <a:cubicBezTo>
                    <a:pt x="58" y="3"/>
                    <a:pt x="19" y="10"/>
                    <a:pt x="0" y="65"/>
                  </a:cubicBezTo>
                  <a:cubicBezTo>
                    <a:pt x="13" y="139"/>
                    <a:pt x="86" y="139"/>
                    <a:pt x="135" y="139"/>
                  </a:cubicBezTo>
                  <a:cubicBezTo>
                    <a:pt x="196" y="139"/>
                    <a:pt x="270" y="126"/>
                    <a:pt x="270" y="53"/>
                  </a:cubicBezTo>
                  <a:cubicBezTo>
                    <a:pt x="262" y="9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928;p41">
              <a:extLst>
                <a:ext uri="{FF2B5EF4-FFF2-40B4-BE49-F238E27FC236}">
                  <a16:creationId xmlns:a16="http://schemas.microsoft.com/office/drawing/2014/main" id="{3B79192E-63DC-0064-B11A-B2C0523655C0}"/>
                </a:ext>
              </a:extLst>
            </p:cNvPr>
            <p:cNvSpPr/>
            <p:nvPr/>
          </p:nvSpPr>
          <p:spPr>
            <a:xfrm>
              <a:off x="1788000" y="1199200"/>
              <a:ext cx="6650" cy="5700"/>
            </a:xfrm>
            <a:custGeom>
              <a:avLst/>
              <a:gdLst/>
              <a:ahLst/>
              <a:cxnLst/>
              <a:rect l="l" t="t" r="r" b="b"/>
              <a:pathLst>
                <a:path w="266" h="228" extrusionOk="0">
                  <a:moveTo>
                    <a:pt x="253" y="0"/>
                  </a:moveTo>
                  <a:cubicBezTo>
                    <a:pt x="252" y="0"/>
                    <a:pt x="251" y="1"/>
                    <a:pt x="250" y="2"/>
                  </a:cubicBezTo>
                  <a:lnTo>
                    <a:pt x="250" y="2"/>
                  </a:lnTo>
                  <a:cubicBezTo>
                    <a:pt x="251" y="1"/>
                    <a:pt x="252" y="1"/>
                    <a:pt x="253" y="0"/>
                  </a:cubicBezTo>
                  <a:close/>
                  <a:moveTo>
                    <a:pt x="250" y="2"/>
                  </a:moveTo>
                  <a:lnTo>
                    <a:pt x="250" y="2"/>
                  </a:lnTo>
                  <a:cubicBezTo>
                    <a:pt x="166" y="38"/>
                    <a:pt x="93" y="87"/>
                    <a:pt x="21" y="160"/>
                  </a:cubicBezTo>
                  <a:cubicBezTo>
                    <a:pt x="1" y="189"/>
                    <a:pt x="46" y="227"/>
                    <a:pt x="96" y="227"/>
                  </a:cubicBezTo>
                  <a:cubicBezTo>
                    <a:pt x="108" y="227"/>
                    <a:pt x="120" y="225"/>
                    <a:pt x="131" y="221"/>
                  </a:cubicBezTo>
                  <a:cubicBezTo>
                    <a:pt x="204" y="209"/>
                    <a:pt x="266" y="160"/>
                    <a:pt x="266" y="74"/>
                  </a:cubicBezTo>
                  <a:cubicBezTo>
                    <a:pt x="266" y="31"/>
                    <a:pt x="247" y="7"/>
                    <a:pt x="250" y="2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929;p41">
              <a:extLst>
                <a:ext uri="{FF2B5EF4-FFF2-40B4-BE49-F238E27FC236}">
                  <a16:creationId xmlns:a16="http://schemas.microsoft.com/office/drawing/2014/main" id="{9AF5AED1-9BAD-3FCB-835E-0C72DD8458ED}"/>
                </a:ext>
              </a:extLst>
            </p:cNvPr>
            <p:cNvSpPr/>
            <p:nvPr/>
          </p:nvSpPr>
          <p:spPr>
            <a:xfrm>
              <a:off x="1993900" y="1189700"/>
              <a:ext cx="4925" cy="615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86" y="1"/>
                  </a:moveTo>
                  <a:cubicBezTo>
                    <a:pt x="0" y="25"/>
                    <a:pt x="49" y="87"/>
                    <a:pt x="25" y="148"/>
                  </a:cubicBezTo>
                  <a:cubicBezTo>
                    <a:pt x="13" y="221"/>
                    <a:pt x="49" y="246"/>
                    <a:pt x="111" y="246"/>
                  </a:cubicBezTo>
                  <a:cubicBezTo>
                    <a:pt x="172" y="233"/>
                    <a:pt x="184" y="185"/>
                    <a:pt x="184" y="123"/>
                  </a:cubicBezTo>
                  <a:cubicBezTo>
                    <a:pt x="196" y="62"/>
                    <a:pt x="147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930;p41">
              <a:extLst>
                <a:ext uri="{FF2B5EF4-FFF2-40B4-BE49-F238E27FC236}">
                  <a16:creationId xmlns:a16="http://schemas.microsoft.com/office/drawing/2014/main" id="{5CE293A9-F56F-E69C-6D08-2CF1E695982E}"/>
                </a:ext>
              </a:extLst>
            </p:cNvPr>
            <p:cNvSpPr/>
            <p:nvPr/>
          </p:nvSpPr>
          <p:spPr>
            <a:xfrm>
              <a:off x="1413850" y="917525"/>
              <a:ext cx="4925" cy="4975"/>
            </a:xfrm>
            <a:custGeom>
              <a:avLst/>
              <a:gdLst/>
              <a:ahLst/>
              <a:cxnLst/>
              <a:rect l="l" t="t" r="r" b="b"/>
              <a:pathLst>
                <a:path w="197" h="199" extrusionOk="0">
                  <a:moveTo>
                    <a:pt x="56" y="1"/>
                  </a:moveTo>
                  <a:cubicBezTo>
                    <a:pt x="19" y="1"/>
                    <a:pt x="0" y="34"/>
                    <a:pt x="0" y="76"/>
                  </a:cubicBezTo>
                  <a:cubicBezTo>
                    <a:pt x="0" y="150"/>
                    <a:pt x="61" y="174"/>
                    <a:pt x="110" y="199"/>
                  </a:cubicBezTo>
                  <a:cubicBezTo>
                    <a:pt x="159" y="187"/>
                    <a:pt x="196" y="174"/>
                    <a:pt x="196" y="125"/>
                  </a:cubicBezTo>
                  <a:cubicBezTo>
                    <a:pt x="196" y="52"/>
                    <a:pt x="147" y="3"/>
                    <a:pt x="74" y="3"/>
                  </a:cubicBezTo>
                  <a:cubicBezTo>
                    <a:pt x="67" y="1"/>
                    <a:pt x="61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931;p41">
              <a:extLst>
                <a:ext uri="{FF2B5EF4-FFF2-40B4-BE49-F238E27FC236}">
                  <a16:creationId xmlns:a16="http://schemas.microsoft.com/office/drawing/2014/main" id="{D55FAE56-9B83-0E50-583C-BDD8BD07E376}"/>
                </a:ext>
              </a:extLst>
            </p:cNvPr>
            <p:cNvSpPr/>
            <p:nvPr/>
          </p:nvSpPr>
          <p:spPr>
            <a:xfrm>
              <a:off x="1577900" y="1178075"/>
              <a:ext cx="5550" cy="5225"/>
            </a:xfrm>
            <a:custGeom>
              <a:avLst/>
              <a:gdLst/>
              <a:ahLst/>
              <a:cxnLst/>
              <a:rect l="l" t="t" r="r" b="b"/>
              <a:pathLst>
                <a:path w="222" h="209" extrusionOk="0">
                  <a:moveTo>
                    <a:pt x="62" y="1"/>
                  </a:moveTo>
                  <a:cubicBezTo>
                    <a:pt x="13" y="1"/>
                    <a:pt x="1" y="37"/>
                    <a:pt x="1" y="74"/>
                  </a:cubicBezTo>
                  <a:cubicBezTo>
                    <a:pt x="50" y="111"/>
                    <a:pt x="74" y="209"/>
                    <a:pt x="160" y="209"/>
                  </a:cubicBezTo>
                  <a:cubicBezTo>
                    <a:pt x="197" y="209"/>
                    <a:pt x="221" y="172"/>
                    <a:pt x="209" y="135"/>
                  </a:cubicBezTo>
                  <a:cubicBezTo>
                    <a:pt x="197" y="50"/>
                    <a:pt x="148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932;p41">
              <a:extLst>
                <a:ext uri="{FF2B5EF4-FFF2-40B4-BE49-F238E27FC236}">
                  <a16:creationId xmlns:a16="http://schemas.microsoft.com/office/drawing/2014/main" id="{2416D3BA-D03E-02BE-760B-BE993F09A37E}"/>
                </a:ext>
              </a:extLst>
            </p:cNvPr>
            <p:cNvSpPr/>
            <p:nvPr/>
          </p:nvSpPr>
          <p:spPr>
            <a:xfrm>
              <a:off x="1516375" y="933200"/>
              <a:ext cx="4625" cy="5850"/>
            </a:xfrm>
            <a:custGeom>
              <a:avLst/>
              <a:gdLst/>
              <a:ahLst/>
              <a:cxnLst/>
              <a:rect l="l" t="t" r="r" b="b"/>
              <a:pathLst>
                <a:path w="185" h="234" extrusionOk="0">
                  <a:moveTo>
                    <a:pt x="1" y="0"/>
                  </a:moveTo>
                  <a:cubicBezTo>
                    <a:pt x="13" y="196"/>
                    <a:pt x="13" y="196"/>
                    <a:pt x="185" y="233"/>
                  </a:cubicBezTo>
                  <a:cubicBezTo>
                    <a:pt x="185" y="123"/>
                    <a:pt x="99" y="86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933;p41">
              <a:extLst>
                <a:ext uri="{FF2B5EF4-FFF2-40B4-BE49-F238E27FC236}">
                  <a16:creationId xmlns:a16="http://schemas.microsoft.com/office/drawing/2014/main" id="{BEEFCA02-D664-2F12-C157-CA83EDED7E13}"/>
                </a:ext>
              </a:extLst>
            </p:cNvPr>
            <p:cNvSpPr/>
            <p:nvPr/>
          </p:nvSpPr>
          <p:spPr>
            <a:xfrm>
              <a:off x="1420875" y="957000"/>
              <a:ext cx="10125" cy="3050"/>
            </a:xfrm>
            <a:custGeom>
              <a:avLst/>
              <a:gdLst/>
              <a:ahLst/>
              <a:cxnLst/>
              <a:rect l="l" t="t" r="r" b="b"/>
              <a:pathLst>
                <a:path w="405" h="122" extrusionOk="0">
                  <a:moveTo>
                    <a:pt x="170" y="1"/>
                  </a:moveTo>
                  <a:cubicBezTo>
                    <a:pt x="111" y="1"/>
                    <a:pt x="54" y="14"/>
                    <a:pt x="1" y="40"/>
                  </a:cubicBezTo>
                  <a:cubicBezTo>
                    <a:pt x="88" y="94"/>
                    <a:pt x="157" y="122"/>
                    <a:pt x="226" y="122"/>
                  </a:cubicBezTo>
                  <a:cubicBezTo>
                    <a:pt x="282" y="122"/>
                    <a:pt x="339" y="103"/>
                    <a:pt x="405" y="65"/>
                  </a:cubicBezTo>
                  <a:cubicBezTo>
                    <a:pt x="328" y="23"/>
                    <a:pt x="248" y="1"/>
                    <a:pt x="1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934;p41">
              <a:extLst>
                <a:ext uri="{FF2B5EF4-FFF2-40B4-BE49-F238E27FC236}">
                  <a16:creationId xmlns:a16="http://schemas.microsoft.com/office/drawing/2014/main" id="{711190A1-4A32-0FB7-40CF-6F974765ACAD}"/>
                </a:ext>
              </a:extLst>
            </p:cNvPr>
            <p:cNvSpPr/>
            <p:nvPr/>
          </p:nvSpPr>
          <p:spPr>
            <a:xfrm>
              <a:off x="1724850" y="1148075"/>
              <a:ext cx="5525" cy="6150"/>
            </a:xfrm>
            <a:custGeom>
              <a:avLst/>
              <a:gdLst/>
              <a:ahLst/>
              <a:cxnLst/>
              <a:rect l="l" t="t" r="r" b="b"/>
              <a:pathLst>
                <a:path w="221" h="246" extrusionOk="0">
                  <a:moveTo>
                    <a:pt x="122" y="1"/>
                  </a:moveTo>
                  <a:lnTo>
                    <a:pt x="0" y="246"/>
                  </a:lnTo>
                  <a:cubicBezTo>
                    <a:pt x="208" y="246"/>
                    <a:pt x="220" y="221"/>
                    <a:pt x="12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935;p41">
              <a:extLst>
                <a:ext uri="{FF2B5EF4-FFF2-40B4-BE49-F238E27FC236}">
                  <a16:creationId xmlns:a16="http://schemas.microsoft.com/office/drawing/2014/main" id="{B92BEE39-9278-69A1-6501-79E63FAB9F18}"/>
                </a:ext>
              </a:extLst>
            </p:cNvPr>
            <p:cNvSpPr/>
            <p:nvPr/>
          </p:nvSpPr>
          <p:spPr>
            <a:xfrm>
              <a:off x="1561675" y="1097850"/>
              <a:ext cx="4625" cy="6175"/>
            </a:xfrm>
            <a:custGeom>
              <a:avLst/>
              <a:gdLst/>
              <a:ahLst/>
              <a:cxnLst/>
              <a:rect l="l" t="t" r="r" b="b"/>
              <a:pathLst>
                <a:path w="185" h="247" extrusionOk="0">
                  <a:moveTo>
                    <a:pt x="104" y="0"/>
                  </a:moveTo>
                  <a:cubicBezTo>
                    <a:pt x="99" y="0"/>
                    <a:pt x="93" y="1"/>
                    <a:pt x="87" y="2"/>
                  </a:cubicBezTo>
                  <a:cubicBezTo>
                    <a:pt x="38" y="14"/>
                    <a:pt x="1" y="63"/>
                    <a:pt x="1" y="124"/>
                  </a:cubicBezTo>
                  <a:cubicBezTo>
                    <a:pt x="13" y="173"/>
                    <a:pt x="38" y="247"/>
                    <a:pt x="87" y="247"/>
                  </a:cubicBezTo>
                  <a:cubicBezTo>
                    <a:pt x="185" y="247"/>
                    <a:pt x="148" y="149"/>
                    <a:pt x="160" y="112"/>
                  </a:cubicBezTo>
                  <a:cubicBezTo>
                    <a:pt x="160" y="67"/>
                    <a:pt x="171" y="0"/>
                    <a:pt x="1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936;p41">
              <a:extLst>
                <a:ext uri="{FF2B5EF4-FFF2-40B4-BE49-F238E27FC236}">
                  <a16:creationId xmlns:a16="http://schemas.microsoft.com/office/drawing/2014/main" id="{55FA6565-2C60-4A93-1E74-1AA3E8275440}"/>
                </a:ext>
              </a:extLst>
            </p:cNvPr>
            <p:cNvSpPr/>
            <p:nvPr/>
          </p:nvSpPr>
          <p:spPr>
            <a:xfrm>
              <a:off x="1434950" y="892800"/>
              <a:ext cx="6150" cy="4000"/>
            </a:xfrm>
            <a:custGeom>
              <a:avLst/>
              <a:gdLst/>
              <a:ahLst/>
              <a:cxnLst/>
              <a:rect l="l" t="t" r="r" b="b"/>
              <a:pathLst>
                <a:path w="246" h="160" extrusionOk="0">
                  <a:moveTo>
                    <a:pt x="136" y="0"/>
                  </a:moveTo>
                  <a:cubicBezTo>
                    <a:pt x="74" y="0"/>
                    <a:pt x="25" y="12"/>
                    <a:pt x="13" y="86"/>
                  </a:cubicBezTo>
                  <a:cubicBezTo>
                    <a:pt x="1" y="147"/>
                    <a:pt x="62" y="159"/>
                    <a:pt x="123" y="159"/>
                  </a:cubicBezTo>
                  <a:cubicBezTo>
                    <a:pt x="172" y="159"/>
                    <a:pt x="234" y="147"/>
                    <a:pt x="246" y="86"/>
                  </a:cubicBezTo>
                  <a:cubicBezTo>
                    <a:pt x="246" y="25"/>
                    <a:pt x="185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937;p41">
              <a:extLst>
                <a:ext uri="{FF2B5EF4-FFF2-40B4-BE49-F238E27FC236}">
                  <a16:creationId xmlns:a16="http://schemas.microsoft.com/office/drawing/2014/main" id="{0CD81736-DE9F-8C2E-1036-B0158DC1C895}"/>
                </a:ext>
              </a:extLst>
            </p:cNvPr>
            <p:cNvSpPr/>
            <p:nvPr/>
          </p:nvSpPr>
          <p:spPr>
            <a:xfrm>
              <a:off x="1541800" y="1098450"/>
              <a:ext cx="5150" cy="5275"/>
            </a:xfrm>
            <a:custGeom>
              <a:avLst/>
              <a:gdLst/>
              <a:ahLst/>
              <a:cxnLst/>
              <a:rect l="l" t="t" r="r" b="b"/>
              <a:pathLst>
                <a:path w="206" h="211" extrusionOk="0">
                  <a:moveTo>
                    <a:pt x="138" y="0"/>
                  </a:moveTo>
                  <a:cubicBezTo>
                    <a:pt x="133" y="0"/>
                    <a:pt x="128" y="1"/>
                    <a:pt x="123" y="2"/>
                  </a:cubicBezTo>
                  <a:cubicBezTo>
                    <a:pt x="61" y="2"/>
                    <a:pt x="12" y="51"/>
                    <a:pt x="12" y="112"/>
                  </a:cubicBezTo>
                  <a:cubicBezTo>
                    <a:pt x="0" y="149"/>
                    <a:pt x="37" y="198"/>
                    <a:pt x="74" y="210"/>
                  </a:cubicBezTo>
                  <a:cubicBezTo>
                    <a:pt x="147" y="210"/>
                    <a:pt x="159" y="137"/>
                    <a:pt x="184" y="76"/>
                  </a:cubicBezTo>
                  <a:cubicBezTo>
                    <a:pt x="206" y="43"/>
                    <a:pt x="179" y="0"/>
                    <a:pt x="13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938;p41">
              <a:extLst>
                <a:ext uri="{FF2B5EF4-FFF2-40B4-BE49-F238E27FC236}">
                  <a16:creationId xmlns:a16="http://schemas.microsoft.com/office/drawing/2014/main" id="{F8CB4E34-BC3E-1370-3F79-BF27E55848EC}"/>
                </a:ext>
              </a:extLst>
            </p:cNvPr>
            <p:cNvSpPr/>
            <p:nvPr/>
          </p:nvSpPr>
          <p:spPr>
            <a:xfrm>
              <a:off x="2000025" y="1156825"/>
              <a:ext cx="6750" cy="5050"/>
            </a:xfrm>
            <a:custGeom>
              <a:avLst/>
              <a:gdLst/>
              <a:ahLst/>
              <a:cxnLst/>
              <a:rect l="l" t="t" r="r" b="b"/>
              <a:pathLst>
                <a:path w="270" h="202" extrusionOk="0">
                  <a:moveTo>
                    <a:pt x="100" y="0"/>
                  </a:moveTo>
                  <a:cubicBezTo>
                    <a:pt x="67" y="0"/>
                    <a:pt x="33" y="10"/>
                    <a:pt x="0" y="30"/>
                  </a:cubicBezTo>
                  <a:cubicBezTo>
                    <a:pt x="74" y="116"/>
                    <a:pt x="135" y="202"/>
                    <a:pt x="257" y="202"/>
                  </a:cubicBezTo>
                  <a:cubicBezTo>
                    <a:pt x="270" y="165"/>
                    <a:pt x="270" y="140"/>
                    <a:pt x="270" y="104"/>
                  </a:cubicBezTo>
                  <a:cubicBezTo>
                    <a:pt x="229" y="38"/>
                    <a:pt x="166" y="0"/>
                    <a:pt x="10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939;p41">
              <a:extLst>
                <a:ext uri="{FF2B5EF4-FFF2-40B4-BE49-F238E27FC236}">
                  <a16:creationId xmlns:a16="http://schemas.microsoft.com/office/drawing/2014/main" id="{D339C0F4-0751-99CE-1D0E-7B5A8D2FB3B1}"/>
                </a:ext>
              </a:extLst>
            </p:cNvPr>
            <p:cNvSpPr/>
            <p:nvPr/>
          </p:nvSpPr>
          <p:spPr>
            <a:xfrm>
              <a:off x="1955025" y="1153275"/>
              <a:ext cx="4625" cy="8900"/>
            </a:xfrm>
            <a:custGeom>
              <a:avLst/>
              <a:gdLst/>
              <a:ahLst/>
              <a:cxnLst/>
              <a:rect l="l" t="t" r="r" b="b"/>
              <a:pathLst>
                <a:path w="185" h="356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60"/>
                    <a:pt x="49" y="258"/>
                    <a:pt x="49" y="356"/>
                  </a:cubicBezTo>
                  <a:cubicBezTo>
                    <a:pt x="172" y="246"/>
                    <a:pt x="184" y="148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940;p41">
              <a:extLst>
                <a:ext uri="{FF2B5EF4-FFF2-40B4-BE49-F238E27FC236}">
                  <a16:creationId xmlns:a16="http://schemas.microsoft.com/office/drawing/2014/main" id="{AD122707-3530-D613-CD72-16AB5152E7D6}"/>
                </a:ext>
              </a:extLst>
            </p:cNvPr>
            <p:cNvSpPr/>
            <p:nvPr/>
          </p:nvSpPr>
          <p:spPr>
            <a:xfrm>
              <a:off x="1367325" y="913575"/>
              <a:ext cx="18375" cy="10900"/>
            </a:xfrm>
            <a:custGeom>
              <a:avLst/>
              <a:gdLst/>
              <a:ahLst/>
              <a:cxnLst/>
              <a:rect l="l" t="t" r="r" b="b"/>
              <a:pathLst>
                <a:path w="735" h="436" extrusionOk="0">
                  <a:moveTo>
                    <a:pt x="110" y="0"/>
                  </a:moveTo>
                  <a:cubicBezTo>
                    <a:pt x="74" y="0"/>
                    <a:pt x="37" y="5"/>
                    <a:pt x="0" y="14"/>
                  </a:cubicBezTo>
                  <a:cubicBezTo>
                    <a:pt x="135" y="185"/>
                    <a:pt x="318" y="185"/>
                    <a:pt x="453" y="283"/>
                  </a:cubicBezTo>
                  <a:cubicBezTo>
                    <a:pt x="495" y="377"/>
                    <a:pt x="581" y="436"/>
                    <a:pt x="681" y="436"/>
                  </a:cubicBezTo>
                  <a:cubicBezTo>
                    <a:pt x="699" y="436"/>
                    <a:pt x="717" y="434"/>
                    <a:pt x="735" y="430"/>
                  </a:cubicBezTo>
                  <a:cubicBezTo>
                    <a:pt x="698" y="296"/>
                    <a:pt x="576" y="296"/>
                    <a:pt x="502" y="234"/>
                  </a:cubicBezTo>
                  <a:cubicBezTo>
                    <a:pt x="422" y="85"/>
                    <a:pt x="270" y="0"/>
                    <a:pt x="1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941;p41">
              <a:extLst>
                <a:ext uri="{FF2B5EF4-FFF2-40B4-BE49-F238E27FC236}">
                  <a16:creationId xmlns:a16="http://schemas.microsoft.com/office/drawing/2014/main" id="{B3AE0062-444E-2C30-0B92-437D3774B122}"/>
                </a:ext>
              </a:extLst>
            </p:cNvPr>
            <p:cNvSpPr/>
            <p:nvPr/>
          </p:nvSpPr>
          <p:spPr>
            <a:xfrm>
              <a:off x="1583425" y="1150825"/>
              <a:ext cx="5525" cy="5550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62" y="1"/>
                  </a:moveTo>
                  <a:cubicBezTo>
                    <a:pt x="49" y="1"/>
                    <a:pt x="0" y="50"/>
                    <a:pt x="0" y="62"/>
                  </a:cubicBezTo>
                  <a:cubicBezTo>
                    <a:pt x="13" y="148"/>
                    <a:pt x="98" y="172"/>
                    <a:pt x="147" y="221"/>
                  </a:cubicBezTo>
                  <a:cubicBezTo>
                    <a:pt x="196" y="221"/>
                    <a:pt x="221" y="197"/>
                    <a:pt x="221" y="148"/>
                  </a:cubicBezTo>
                  <a:cubicBezTo>
                    <a:pt x="221" y="50"/>
                    <a:pt x="147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942;p41">
              <a:extLst>
                <a:ext uri="{FF2B5EF4-FFF2-40B4-BE49-F238E27FC236}">
                  <a16:creationId xmlns:a16="http://schemas.microsoft.com/office/drawing/2014/main" id="{9FC18E1E-56E0-F09B-C1E5-AB571054061E}"/>
                </a:ext>
              </a:extLst>
            </p:cNvPr>
            <p:cNvSpPr/>
            <p:nvPr/>
          </p:nvSpPr>
          <p:spPr>
            <a:xfrm>
              <a:off x="1584950" y="1169150"/>
              <a:ext cx="4300" cy="5575"/>
            </a:xfrm>
            <a:custGeom>
              <a:avLst/>
              <a:gdLst/>
              <a:ahLst/>
              <a:cxnLst/>
              <a:rect l="l" t="t" r="r" b="b"/>
              <a:pathLst>
                <a:path w="172" h="223" extrusionOk="0">
                  <a:moveTo>
                    <a:pt x="66" y="1"/>
                  </a:moveTo>
                  <a:cubicBezTo>
                    <a:pt x="13" y="1"/>
                    <a:pt x="11" y="46"/>
                    <a:pt x="1" y="100"/>
                  </a:cubicBezTo>
                  <a:cubicBezTo>
                    <a:pt x="1" y="149"/>
                    <a:pt x="1" y="223"/>
                    <a:pt x="86" y="223"/>
                  </a:cubicBezTo>
                  <a:cubicBezTo>
                    <a:pt x="147" y="223"/>
                    <a:pt x="172" y="174"/>
                    <a:pt x="172" y="113"/>
                  </a:cubicBezTo>
                  <a:cubicBezTo>
                    <a:pt x="172" y="64"/>
                    <a:pt x="160" y="15"/>
                    <a:pt x="86" y="2"/>
                  </a:cubicBezTo>
                  <a:cubicBezTo>
                    <a:pt x="79" y="1"/>
                    <a:pt x="72" y="1"/>
                    <a:pt x="6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943;p41">
              <a:extLst>
                <a:ext uri="{FF2B5EF4-FFF2-40B4-BE49-F238E27FC236}">
                  <a16:creationId xmlns:a16="http://schemas.microsoft.com/office/drawing/2014/main" id="{440E846D-1989-4CE4-3DBE-B116581FC62E}"/>
                </a:ext>
              </a:extLst>
            </p:cNvPr>
            <p:cNvSpPr/>
            <p:nvPr/>
          </p:nvSpPr>
          <p:spPr>
            <a:xfrm>
              <a:off x="1442925" y="948775"/>
              <a:ext cx="5825" cy="4125"/>
            </a:xfrm>
            <a:custGeom>
              <a:avLst/>
              <a:gdLst/>
              <a:ahLst/>
              <a:cxnLst/>
              <a:rect l="l" t="t" r="r" b="b"/>
              <a:pathLst>
                <a:path w="233" h="165" extrusionOk="0">
                  <a:moveTo>
                    <a:pt x="62" y="0"/>
                  </a:moveTo>
                  <a:cubicBezTo>
                    <a:pt x="37" y="0"/>
                    <a:pt x="13" y="11"/>
                    <a:pt x="0" y="51"/>
                  </a:cubicBezTo>
                  <a:cubicBezTo>
                    <a:pt x="13" y="112"/>
                    <a:pt x="37" y="149"/>
                    <a:pt x="86" y="161"/>
                  </a:cubicBezTo>
                  <a:cubicBezTo>
                    <a:pt x="97" y="163"/>
                    <a:pt x="107" y="164"/>
                    <a:pt x="116" y="164"/>
                  </a:cubicBezTo>
                  <a:cubicBezTo>
                    <a:pt x="163" y="164"/>
                    <a:pt x="198" y="140"/>
                    <a:pt x="208" y="100"/>
                  </a:cubicBezTo>
                  <a:cubicBezTo>
                    <a:pt x="233" y="14"/>
                    <a:pt x="172" y="14"/>
                    <a:pt x="123" y="14"/>
                  </a:cubicBezTo>
                  <a:cubicBezTo>
                    <a:pt x="106" y="8"/>
                    <a:pt x="84" y="0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944;p41">
              <a:extLst>
                <a:ext uri="{FF2B5EF4-FFF2-40B4-BE49-F238E27FC236}">
                  <a16:creationId xmlns:a16="http://schemas.microsoft.com/office/drawing/2014/main" id="{F21BB1EB-0D6C-CCE7-E914-40954F1779A6}"/>
                </a:ext>
              </a:extLst>
            </p:cNvPr>
            <p:cNvSpPr/>
            <p:nvPr/>
          </p:nvSpPr>
          <p:spPr>
            <a:xfrm>
              <a:off x="1592000" y="1141650"/>
              <a:ext cx="5825" cy="5850"/>
            </a:xfrm>
            <a:custGeom>
              <a:avLst/>
              <a:gdLst/>
              <a:ahLst/>
              <a:cxnLst/>
              <a:rect l="l" t="t" r="r" b="b"/>
              <a:pathLst>
                <a:path w="233" h="234" extrusionOk="0">
                  <a:moveTo>
                    <a:pt x="86" y="1"/>
                  </a:moveTo>
                  <a:cubicBezTo>
                    <a:pt x="61" y="1"/>
                    <a:pt x="0" y="25"/>
                    <a:pt x="12" y="50"/>
                  </a:cubicBezTo>
                  <a:cubicBezTo>
                    <a:pt x="61" y="111"/>
                    <a:pt x="110" y="172"/>
                    <a:pt x="159" y="233"/>
                  </a:cubicBezTo>
                  <a:cubicBezTo>
                    <a:pt x="208" y="221"/>
                    <a:pt x="233" y="196"/>
                    <a:pt x="233" y="160"/>
                  </a:cubicBezTo>
                  <a:cubicBezTo>
                    <a:pt x="221" y="74"/>
                    <a:pt x="159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945;p41">
              <a:extLst>
                <a:ext uri="{FF2B5EF4-FFF2-40B4-BE49-F238E27FC236}">
                  <a16:creationId xmlns:a16="http://schemas.microsoft.com/office/drawing/2014/main" id="{AD39C6FB-4EBA-2E32-A9B9-B6C44435D1C8}"/>
                </a:ext>
              </a:extLst>
            </p:cNvPr>
            <p:cNvSpPr/>
            <p:nvPr/>
          </p:nvSpPr>
          <p:spPr>
            <a:xfrm>
              <a:off x="1433425" y="947200"/>
              <a:ext cx="5850" cy="4075"/>
            </a:xfrm>
            <a:custGeom>
              <a:avLst/>
              <a:gdLst/>
              <a:ahLst/>
              <a:cxnLst/>
              <a:rect l="l" t="t" r="r" b="b"/>
              <a:pathLst>
                <a:path w="234" h="163" extrusionOk="0">
                  <a:moveTo>
                    <a:pt x="111" y="1"/>
                  </a:moveTo>
                  <a:cubicBezTo>
                    <a:pt x="71" y="1"/>
                    <a:pt x="33" y="26"/>
                    <a:pt x="13" y="77"/>
                  </a:cubicBezTo>
                  <a:cubicBezTo>
                    <a:pt x="1" y="114"/>
                    <a:pt x="25" y="151"/>
                    <a:pt x="86" y="163"/>
                  </a:cubicBezTo>
                  <a:cubicBezTo>
                    <a:pt x="148" y="163"/>
                    <a:pt x="221" y="163"/>
                    <a:pt x="233" y="89"/>
                  </a:cubicBezTo>
                  <a:cubicBezTo>
                    <a:pt x="233" y="40"/>
                    <a:pt x="184" y="16"/>
                    <a:pt x="135" y="4"/>
                  </a:cubicBezTo>
                  <a:cubicBezTo>
                    <a:pt x="127" y="2"/>
                    <a:pt x="119" y="1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946;p41">
              <a:extLst>
                <a:ext uri="{FF2B5EF4-FFF2-40B4-BE49-F238E27FC236}">
                  <a16:creationId xmlns:a16="http://schemas.microsoft.com/office/drawing/2014/main" id="{D4A35C33-94D1-0303-4752-3018E45440C5}"/>
                </a:ext>
              </a:extLst>
            </p:cNvPr>
            <p:cNvSpPr/>
            <p:nvPr/>
          </p:nvSpPr>
          <p:spPr>
            <a:xfrm>
              <a:off x="1588925" y="1102700"/>
              <a:ext cx="4325" cy="5800"/>
            </a:xfrm>
            <a:custGeom>
              <a:avLst/>
              <a:gdLst/>
              <a:ahLst/>
              <a:cxnLst/>
              <a:rect l="l" t="t" r="r" b="b"/>
              <a:pathLst>
                <a:path w="173" h="232" extrusionOk="0">
                  <a:moveTo>
                    <a:pt x="50" y="0"/>
                  </a:moveTo>
                  <a:cubicBezTo>
                    <a:pt x="18" y="0"/>
                    <a:pt x="3" y="22"/>
                    <a:pt x="13" y="53"/>
                  </a:cubicBezTo>
                  <a:cubicBezTo>
                    <a:pt x="37" y="114"/>
                    <a:pt x="1" y="199"/>
                    <a:pt x="74" y="224"/>
                  </a:cubicBezTo>
                  <a:cubicBezTo>
                    <a:pt x="82" y="229"/>
                    <a:pt x="90" y="232"/>
                    <a:pt x="98" y="232"/>
                  </a:cubicBezTo>
                  <a:cubicBezTo>
                    <a:pt x="125" y="232"/>
                    <a:pt x="148" y="201"/>
                    <a:pt x="148" y="163"/>
                  </a:cubicBezTo>
                  <a:cubicBezTo>
                    <a:pt x="172" y="89"/>
                    <a:pt x="135" y="16"/>
                    <a:pt x="74" y="4"/>
                  </a:cubicBezTo>
                  <a:cubicBezTo>
                    <a:pt x="65" y="1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947;p41">
              <a:extLst>
                <a:ext uri="{FF2B5EF4-FFF2-40B4-BE49-F238E27FC236}">
                  <a16:creationId xmlns:a16="http://schemas.microsoft.com/office/drawing/2014/main" id="{E684DC9B-C63D-533B-9DB8-22CAAB7130A2}"/>
                </a:ext>
              </a:extLst>
            </p:cNvPr>
            <p:cNvSpPr/>
            <p:nvPr/>
          </p:nvSpPr>
          <p:spPr>
            <a:xfrm>
              <a:off x="1457300" y="952800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3" y="0"/>
                  </a:moveTo>
                  <a:cubicBezTo>
                    <a:pt x="1" y="171"/>
                    <a:pt x="111" y="208"/>
                    <a:pt x="258" y="220"/>
                  </a:cubicBezTo>
                  <a:cubicBezTo>
                    <a:pt x="221" y="61"/>
                    <a:pt x="74" y="73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948;p41">
              <a:extLst>
                <a:ext uri="{FF2B5EF4-FFF2-40B4-BE49-F238E27FC236}">
                  <a16:creationId xmlns:a16="http://schemas.microsoft.com/office/drawing/2014/main" id="{BA309512-B48C-F944-8905-FF4B32E3C2E9}"/>
                </a:ext>
              </a:extLst>
            </p:cNvPr>
            <p:cNvSpPr/>
            <p:nvPr/>
          </p:nvSpPr>
          <p:spPr>
            <a:xfrm>
              <a:off x="1450575" y="1086525"/>
              <a:ext cx="6150" cy="3725"/>
            </a:xfrm>
            <a:custGeom>
              <a:avLst/>
              <a:gdLst/>
              <a:ahLst/>
              <a:cxnLst/>
              <a:rect l="l" t="t" r="r" b="b"/>
              <a:pathLst>
                <a:path w="246" h="149" extrusionOk="0">
                  <a:moveTo>
                    <a:pt x="28" y="0"/>
                  </a:moveTo>
                  <a:cubicBezTo>
                    <a:pt x="19" y="0"/>
                    <a:pt x="10" y="1"/>
                    <a:pt x="0" y="2"/>
                  </a:cubicBezTo>
                  <a:cubicBezTo>
                    <a:pt x="25" y="136"/>
                    <a:pt x="111" y="149"/>
                    <a:pt x="245" y="149"/>
                  </a:cubicBezTo>
                  <a:cubicBezTo>
                    <a:pt x="212" y="59"/>
                    <a:pt x="127" y="0"/>
                    <a:pt x="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949;p41">
              <a:extLst>
                <a:ext uri="{FF2B5EF4-FFF2-40B4-BE49-F238E27FC236}">
                  <a16:creationId xmlns:a16="http://schemas.microsoft.com/office/drawing/2014/main" id="{ADB5047D-42DB-87DC-F196-A0D275A27EE5}"/>
                </a:ext>
              </a:extLst>
            </p:cNvPr>
            <p:cNvSpPr/>
            <p:nvPr/>
          </p:nvSpPr>
          <p:spPr>
            <a:xfrm>
              <a:off x="1406800" y="943250"/>
              <a:ext cx="4300" cy="3825"/>
            </a:xfrm>
            <a:custGeom>
              <a:avLst/>
              <a:gdLst/>
              <a:ahLst/>
              <a:cxnLst/>
              <a:rect l="l" t="t" r="r" b="b"/>
              <a:pathLst>
                <a:path w="172" h="153" extrusionOk="0">
                  <a:moveTo>
                    <a:pt x="76" y="0"/>
                  </a:moveTo>
                  <a:cubicBezTo>
                    <a:pt x="28" y="0"/>
                    <a:pt x="1" y="35"/>
                    <a:pt x="1" y="88"/>
                  </a:cubicBezTo>
                  <a:cubicBezTo>
                    <a:pt x="1" y="129"/>
                    <a:pt x="26" y="153"/>
                    <a:pt x="69" y="153"/>
                  </a:cubicBezTo>
                  <a:cubicBezTo>
                    <a:pt x="78" y="153"/>
                    <a:pt x="88" y="151"/>
                    <a:pt x="98" y="149"/>
                  </a:cubicBezTo>
                  <a:cubicBezTo>
                    <a:pt x="103" y="151"/>
                    <a:pt x="108" y="152"/>
                    <a:pt x="113" y="152"/>
                  </a:cubicBezTo>
                  <a:cubicBezTo>
                    <a:pt x="144" y="152"/>
                    <a:pt x="172" y="118"/>
                    <a:pt x="172" y="76"/>
                  </a:cubicBezTo>
                  <a:cubicBezTo>
                    <a:pt x="172" y="43"/>
                    <a:pt x="143" y="1"/>
                    <a:pt x="110" y="1"/>
                  </a:cubicBezTo>
                  <a:cubicBezTo>
                    <a:pt x="106" y="1"/>
                    <a:pt x="102" y="1"/>
                    <a:pt x="98" y="2"/>
                  </a:cubicBezTo>
                  <a:cubicBezTo>
                    <a:pt x="91" y="1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950;p41">
              <a:extLst>
                <a:ext uri="{FF2B5EF4-FFF2-40B4-BE49-F238E27FC236}">
                  <a16:creationId xmlns:a16="http://schemas.microsoft.com/office/drawing/2014/main" id="{2FD43383-5BF6-FCE2-8890-F1837CEAC786}"/>
                </a:ext>
              </a:extLst>
            </p:cNvPr>
            <p:cNvSpPr/>
            <p:nvPr/>
          </p:nvSpPr>
          <p:spPr>
            <a:xfrm>
              <a:off x="1418125" y="905025"/>
              <a:ext cx="12275" cy="18925"/>
            </a:xfrm>
            <a:custGeom>
              <a:avLst/>
              <a:gdLst/>
              <a:ahLst/>
              <a:cxnLst/>
              <a:rect l="l" t="t" r="r" b="b"/>
              <a:pathLst>
                <a:path w="491" h="757" extrusionOk="0">
                  <a:moveTo>
                    <a:pt x="98" y="1"/>
                  </a:moveTo>
                  <a:cubicBezTo>
                    <a:pt x="74" y="136"/>
                    <a:pt x="1" y="270"/>
                    <a:pt x="98" y="405"/>
                  </a:cubicBezTo>
                  <a:cubicBezTo>
                    <a:pt x="147" y="527"/>
                    <a:pt x="221" y="625"/>
                    <a:pt x="319" y="711"/>
                  </a:cubicBezTo>
                  <a:cubicBezTo>
                    <a:pt x="344" y="728"/>
                    <a:pt x="375" y="757"/>
                    <a:pt x="404" y="757"/>
                  </a:cubicBezTo>
                  <a:cubicBezTo>
                    <a:pt x="417" y="757"/>
                    <a:pt x="430" y="751"/>
                    <a:pt x="441" y="736"/>
                  </a:cubicBezTo>
                  <a:cubicBezTo>
                    <a:pt x="490" y="687"/>
                    <a:pt x="441" y="650"/>
                    <a:pt x="405" y="613"/>
                  </a:cubicBezTo>
                  <a:cubicBezTo>
                    <a:pt x="307" y="503"/>
                    <a:pt x="135" y="442"/>
                    <a:pt x="147" y="25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951;p41">
              <a:extLst>
                <a:ext uri="{FF2B5EF4-FFF2-40B4-BE49-F238E27FC236}">
                  <a16:creationId xmlns:a16="http://schemas.microsoft.com/office/drawing/2014/main" id="{29504F49-5B60-06B6-43DD-7F9959051D0E}"/>
                </a:ext>
              </a:extLst>
            </p:cNvPr>
            <p:cNvSpPr/>
            <p:nvPr/>
          </p:nvSpPr>
          <p:spPr>
            <a:xfrm>
              <a:off x="1432825" y="930675"/>
              <a:ext cx="6400" cy="3475"/>
            </a:xfrm>
            <a:custGeom>
              <a:avLst/>
              <a:gdLst/>
              <a:ahLst/>
              <a:cxnLst/>
              <a:rect l="l" t="t" r="r" b="b"/>
              <a:pathLst>
                <a:path w="256" h="139" extrusionOk="0">
                  <a:moveTo>
                    <a:pt x="192" y="0"/>
                  </a:moveTo>
                  <a:cubicBezTo>
                    <a:pt x="185" y="0"/>
                    <a:pt x="178" y="1"/>
                    <a:pt x="172" y="3"/>
                  </a:cubicBezTo>
                  <a:cubicBezTo>
                    <a:pt x="110" y="16"/>
                    <a:pt x="49" y="40"/>
                    <a:pt x="0" y="52"/>
                  </a:cubicBezTo>
                  <a:cubicBezTo>
                    <a:pt x="0" y="114"/>
                    <a:pt x="25" y="138"/>
                    <a:pt x="61" y="138"/>
                  </a:cubicBezTo>
                  <a:cubicBezTo>
                    <a:pt x="135" y="138"/>
                    <a:pt x="208" y="138"/>
                    <a:pt x="245" y="52"/>
                  </a:cubicBezTo>
                  <a:cubicBezTo>
                    <a:pt x="255" y="22"/>
                    <a:pt x="224" y="0"/>
                    <a:pt x="19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952;p41">
              <a:extLst>
                <a:ext uri="{FF2B5EF4-FFF2-40B4-BE49-F238E27FC236}">
                  <a16:creationId xmlns:a16="http://schemas.microsoft.com/office/drawing/2014/main" id="{98DC961A-3FE2-63F2-DCC0-D75AFA531B94}"/>
                </a:ext>
              </a:extLst>
            </p:cNvPr>
            <p:cNvSpPr/>
            <p:nvPr/>
          </p:nvSpPr>
          <p:spPr>
            <a:xfrm>
              <a:off x="1957775" y="1213900"/>
              <a:ext cx="4625" cy="5525"/>
            </a:xfrm>
            <a:custGeom>
              <a:avLst/>
              <a:gdLst/>
              <a:ahLst/>
              <a:cxnLst/>
              <a:rect l="l" t="t" r="r" b="b"/>
              <a:pathLst>
                <a:path w="185" h="221" extrusionOk="0">
                  <a:moveTo>
                    <a:pt x="160" y="0"/>
                  </a:moveTo>
                  <a:lnTo>
                    <a:pt x="160" y="0"/>
                  </a:lnTo>
                  <a:cubicBezTo>
                    <a:pt x="62" y="25"/>
                    <a:pt x="1" y="86"/>
                    <a:pt x="25" y="184"/>
                  </a:cubicBezTo>
                  <a:cubicBezTo>
                    <a:pt x="25" y="196"/>
                    <a:pt x="86" y="221"/>
                    <a:pt x="86" y="221"/>
                  </a:cubicBezTo>
                  <a:cubicBezTo>
                    <a:pt x="135" y="147"/>
                    <a:pt x="184" y="98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953;p41">
              <a:extLst>
                <a:ext uri="{FF2B5EF4-FFF2-40B4-BE49-F238E27FC236}">
                  <a16:creationId xmlns:a16="http://schemas.microsoft.com/office/drawing/2014/main" id="{590292AA-7F1F-666A-6B5B-F5124396AEAF}"/>
                </a:ext>
              </a:extLst>
            </p:cNvPr>
            <p:cNvSpPr/>
            <p:nvPr/>
          </p:nvSpPr>
          <p:spPr>
            <a:xfrm>
              <a:off x="1444150" y="979575"/>
              <a:ext cx="7050" cy="2325"/>
            </a:xfrm>
            <a:custGeom>
              <a:avLst/>
              <a:gdLst/>
              <a:ahLst/>
              <a:cxnLst/>
              <a:rect l="l" t="t" r="r" b="b"/>
              <a:pathLst>
                <a:path w="282" h="93" extrusionOk="0">
                  <a:moveTo>
                    <a:pt x="168" y="1"/>
                  </a:moveTo>
                  <a:cubicBezTo>
                    <a:pt x="108" y="1"/>
                    <a:pt x="54" y="40"/>
                    <a:pt x="0" y="55"/>
                  </a:cubicBezTo>
                  <a:cubicBezTo>
                    <a:pt x="49" y="80"/>
                    <a:pt x="98" y="92"/>
                    <a:pt x="146" y="92"/>
                  </a:cubicBezTo>
                  <a:cubicBezTo>
                    <a:pt x="193" y="92"/>
                    <a:pt x="239" y="80"/>
                    <a:pt x="282" y="55"/>
                  </a:cubicBezTo>
                  <a:cubicBezTo>
                    <a:pt x="241" y="14"/>
                    <a:pt x="203" y="1"/>
                    <a:pt x="1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954;p41">
              <a:extLst>
                <a:ext uri="{FF2B5EF4-FFF2-40B4-BE49-F238E27FC236}">
                  <a16:creationId xmlns:a16="http://schemas.microsoft.com/office/drawing/2014/main" id="{0A39A635-2E1D-4575-F3A7-4E7AEDEA4EB2}"/>
                </a:ext>
              </a:extLst>
            </p:cNvPr>
            <p:cNvSpPr/>
            <p:nvPr/>
          </p:nvSpPr>
          <p:spPr>
            <a:xfrm>
              <a:off x="1456700" y="977500"/>
              <a:ext cx="7050" cy="3625"/>
            </a:xfrm>
            <a:custGeom>
              <a:avLst/>
              <a:gdLst/>
              <a:ahLst/>
              <a:cxnLst/>
              <a:rect l="l" t="t" r="r" b="b"/>
              <a:pathLst>
                <a:path w="282" h="145" extrusionOk="0">
                  <a:moveTo>
                    <a:pt x="230" y="1"/>
                  </a:moveTo>
                  <a:cubicBezTo>
                    <a:pt x="144" y="1"/>
                    <a:pt x="123" y="103"/>
                    <a:pt x="0" y="114"/>
                  </a:cubicBezTo>
                  <a:cubicBezTo>
                    <a:pt x="67" y="131"/>
                    <a:pt x="122" y="145"/>
                    <a:pt x="164" y="145"/>
                  </a:cubicBezTo>
                  <a:cubicBezTo>
                    <a:pt x="215" y="145"/>
                    <a:pt x="250" y="125"/>
                    <a:pt x="270" y="65"/>
                  </a:cubicBezTo>
                  <a:cubicBezTo>
                    <a:pt x="282" y="53"/>
                    <a:pt x="270" y="4"/>
                    <a:pt x="257" y="4"/>
                  </a:cubicBezTo>
                  <a:cubicBezTo>
                    <a:pt x="247" y="2"/>
                    <a:pt x="238" y="1"/>
                    <a:pt x="23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955;p41">
              <a:extLst>
                <a:ext uri="{FF2B5EF4-FFF2-40B4-BE49-F238E27FC236}">
                  <a16:creationId xmlns:a16="http://schemas.microsoft.com/office/drawing/2014/main" id="{0CB16299-60B6-0020-E514-6A5166180923}"/>
                </a:ext>
              </a:extLst>
            </p:cNvPr>
            <p:cNvSpPr/>
            <p:nvPr/>
          </p:nvSpPr>
          <p:spPr>
            <a:xfrm>
              <a:off x="1495600" y="1105775"/>
              <a:ext cx="4275" cy="5300"/>
            </a:xfrm>
            <a:custGeom>
              <a:avLst/>
              <a:gdLst/>
              <a:ahLst/>
              <a:cxnLst/>
              <a:rect l="l" t="t" r="r" b="b"/>
              <a:pathLst>
                <a:path w="171" h="212" extrusionOk="0">
                  <a:moveTo>
                    <a:pt x="55" y="1"/>
                  </a:moveTo>
                  <a:cubicBezTo>
                    <a:pt x="18" y="1"/>
                    <a:pt x="1" y="35"/>
                    <a:pt x="12" y="89"/>
                  </a:cubicBezTo>
                  <a:cubicBezTo>
                    <a:pt x="12" y="162"/>
                    <a:pt x="12" y="211"/>
                    <a:pt x="97" y="211"/>
                  </a:cubicBezTo>
                  <a:cubicBezTo>
                    <a:pt x="146" y="211"/>
                    <a:pt x="171" y="211"/>
                    <a:pt x="146" y="162"/>
                  </a:cubicBezTo>
                  <a:cubicBezTo>
                    <a:pt x="109" y="101"/>
                    <a:pt x="158" y="15"/>
                    <a:pt x="73" y="3"/>
                  </a:cubicBezTo>
                  <a:cubicBezTo>
                    <a:pt x="66" y="1"/>
                    <a:pt x="60" y="1"/>
                    <a:pt x="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956;p41">
              <a:extLst>
                <a:ext uri="{FF2B5EF4-FFF2-40B4-BE49-F238E27FC236}">
                  <a16:creationId xmlns:a16="http://schemas.microsoft.com/office/drawing/2014/main" id="{D1BE1A81-96E8-ACE4-8318-0F38A517892C}"/>
                </a:ext>
              </a:extLst>
            </p:cNvPr>
            <p:cNvSpPr/>
            <p:nvPr/>
          </p:nvSpPr>
          <p:spPr>
            <a:xfrm>
              <a:off x="1397625" y="953025"/>
              <a:ext cx="4300" cy="3450"/>
            </a:xfrm>
            <a:custGeom>
              <a:avLst/>
              <a:gdLst/>
              <a:ahLst/>
              <a:cxnLst/>
              <a:rect l="l" t="t" r="r" b="b"/>
              <a:pathLst>
                <a:path w="172" h="138" extrusionOk="0">
                  <a:moveTo>
                    <a:pt x="74" y="0"/>
                  </a:moveTo>
                  <a:cubicBezTo>
                    <a:pt x="37" y="0"/>
                    <a:pt x="10" y="24"/>
                    <a:pt x="0" y="64"/>
                  </a:cubicBezTo>
                  <a:cubicBezTo>
                    <a:pt x="0" y="101"/>
                    <a:pt x="37" y="138"/>
                    <a:pt x="86" y="138"/>
                  </a:cubicBezTo>
                  <a:cubicBezTo>
                    <a:pt x="135" y="138"/>
                    <a:pt x="172" y="113"/>
                    <a:pt x="159" y="64"/>
                  </a:cubicBezTo>
                  <a:cubicBezTo>
                    <a:pt x="147" y="40"/>
                    <a:pt x="123" y="16"/>
                    <a:pt x="98" y="3"/>
                  </a:cubicBezTo>
                  <a:cubicBezTo>
                    <a:pt x="90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957;p41">
              <a:extLst>
                <a:ext uri="{FF2B5EF4-FFF2-40B4-BE49-F238E27FC236}">
                  <a16:creationId xmlns:a16="http://schemas.microsoft.com/office/drawing/2014/main" id="{4B004D51-9620-016E-9836-610326AA8A87}"/>
                </a:ext>
              </a:extLst>
            </p:cNvPr>
            <p:cNvSpPr/>
            <p:nvPr/>
          </p:nvSpPr>
          <p:spPr>
            <a:xfrm>
              <a:off x="1434350" y="1030850"/>
              <a:ext cx="4300" cy="5450"/>
            </a:xfrm>
            <a:custGeom>
              <a:avLst/>
              <a:gdLst/>
              <a:ahLst/>
              <a:cxnLst/>
              <a:rect l="l" t="t" r="r" b="b"/>
              <a:pathLst>
                <a:path w="172" h="218" extrusionOk="0">
                  <a:moveTo>
                    <a:pt x="49" y="0"/>
                  </a:moveTo>
                  <a:lnTo>
                    <a:pt x="49" y="0"/>
                  </a:lnTo>
                  <a:cubicBezTo>
                    <a:pt x="0" y="98"/>
                    <a:pt x="13" y="159"/>
                    <a:pt x="74" y="208"/>
                  </a:cubicBezTo>
                  <a:cubicBezTo>
                    <a:pt x="80" y="215"/>
                    <a:pt x="92" y="218"/>
                    <a:pt x="105" y="218"/>
                  </a:cubicBezTo>
                  <a:cubicBezTo>
                    <a:pt x="117" y="218"/>
                    <a:pt x="129" y="215"/>
                    <a:pt x="135" y="208"/>
                  </a:cubicBezTo>
                  <a:cubicBezTo>
                    <a:pt x="172" y="123"/>
                    <a:pt x="123" y="74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958;p41">
              <a:extLst>
                <a:ext uri="{FF2B5EF4-FFF2-40B4-BE49-F238E27FC236}">
                  <a16:creationId xmlns:a16="http://schemas.microsoft.com/office/drawing/2014/main" id="{1C37FADB-FA7D-2B61-4386-2DE88577DEB9}"/>
                </a:ext>
              </a:extLst>
            </p:cNvPr>
            <p:cNvSpPr/>
            <p:nvPr/>
          </p:nvSpPr>
          <p:spPr>
            <a:xfrm>
              <a:off x="1573325" y="1120900"/>
              <a:ext cx="4600" cy="3625"/>
            </a:xfrm>
            <a:custGeom>
              <a:avLst/>
              <a:gdLst/>
              <a:ahLst/>
              <a:cxnLst/>
              <a:rect l="l" t="t" r="r" b="b"/>
              <a:pathLst>
                <a:path w="184" h="145" extrusionOk="0">
                  <a:moveTo>
                    <a:pt x="47" y="1"/>
                  </a:moveTo>
                  <a:cubicBezTo>
                    <a:pt x="25" y="1"/>
                    <a:pt x="9" y="23"/>
                    <a:pt x="0" y="59"/>
                  </a:cubicBezTo>
                  <a:cubicBezTo>
                    <a:pt x="0" y="108"/>
                    <a:pt x="61" y="133"/>
                    <a:pt x="98" y="145"/>
                  </a:cubicBezTo>
                  <a:cubicBezTo>
                    <a:pt x="135" y="145"/>
                    <a:pt x="172" y="145"/>
                    <a:pt x="172" y="108"/>
                  </a:cubicBezTo>
                  <a:cubicBezTo>
                    <a:pt x="184" y="35"/>
                    <a:pt x="123" y="35"/>
                    <a:pt x="74" y="10"/>
                  </a:cubicBezTo>
                  <a:cubicBezTo>
                    <a:pt x="64" y="4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959;p41">
              <a:extLst>
                <a:ext uri="{FF2B5EF4-FFF2-40B4-BE49-F238E27FC236}">
                  <a16:creationId xmlns:a16="http://schemas.microsoft.com/office/drawing/2014/main" id="{5110B173-3EEE-1643-C590-96A7E40E489C}"/>
                </a:ext>
              </a:extLst>
            </p:cNvPr>
            <p:cNvSpPr/>
            <p:nvPr/>
          </p:nvSpPr>
          <p:spPr>
            <a:xfrm>
              <a:off x="1577900" y="1161175"/>
              <a:ext cx="4925" cy="3775"/>
            </a:xfrm>
            <a:custGeom>
              <a:avLst/>
              <a:gdLst/>
              <a:ahLst/>
              <a:cxnLst/>
              <a:rect l="l" t="t" r="r" b="b"/>
              <a:pathLst>
                <a:path w="197" h="151" extrusionOk="0">
                  <a:moveTo>
                    <a:pt x="60" y="1"/>
                  </a:moveTo>
                  <a:cubicBezTo>
                    <a:pt x="28" y="1"/>
                    <a:pt x="1" y="33"/>
                    <a:pt x="1" y="64"/>
                  </a:cubicBezTo>
                  <a:cubicBezTo>
                    <a:pt x="25" y="126"/>
                    <a:pt x="87" y="138"/>
                    <a:pt x="148" y="150"/>
                  </a:cubicBezTo>
                  <a:cubicBezTo>
                    <a:pt x="160" y="150"/>
                    <a:pt x="197" y="126"/>
                    <a:pt x="197" y="113"/>
                  </a:cubicBezTo>
                  <a:cubicBezTo>
                    <a:pt x="197" y="40"/>
                    <a:pt x="136" y="15"/>
                    <a:pt x="74" y="3"/>
                  </a:cubicBezTo>
                  <a:cubicBezTo>
                    <a:pt x="69" y="2"/>
                    <a:pt x="65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960;p41">
              <a:extLst>
                <a:ext uri="{FF2B5EF4-FFF2-40B4-BE49-F238E27FC236}">
                  <a16:creationId xmlns:a16="http://schemas.microsoft.com/office/drawing/2014/main" id="{5839E0F0-2BB9-2C33-140D-74C880CE6835}"/>
                </a:ext>
              </a:extLst>
            </p:cNvPr>
            <p:cNvSpPr/>
            <p:nvPr/>
          </p:nvSpPr>
          <p:spPr>
            <a:xfrm>
              <a:off x="1425475" y="928600"/>
              <a:ext cx="4300" cy="2800"/>
            </a:xfrm>
            <a:custGeom>
              <a:avLst/>
              <a:gdLst/>
              <a:ahLst/>
              <a:cxnLst/>
              <a:rect l="l" t="t" r="r" b="b"/>
              <a:pathLst>
                <a:path w="172" h="112" extrusionOk="0">
                  <a:moveTo>
                    <a:pt x="62" y="1"/>
                  </a:moveTo>
                  <a:cubicBezTo>
                    <a:pt x="25" y="1"/>
                    <a:pt x="0" y="25"/>
                    <a:pt x="0" y="62"/>
                  </a:cubicBezTo>
                  <a:cubicBezTo>
                    <a:pt x="9" y="106"/>
                    <a:pt x="37" y="112"/>
                    <a:pt x="65" y="112"/>
                  </a:cubicBezTo>
                  <a:cubicBezTo>
                    <a:pt x="76" y="112"/>
                    <a:pt x="88" y="111"/>
                    <a:pt x="98" y="111"/>
                  </a:cubicBezTo>
                  <a:cubicBezTo>
                    <a:pt x="123" y="111"/>
                    <a:pt x="172" y="111"/>
                    <a:pt x="160" y="50"/>
                  </a:cubicBezTo>
                  <a:cubicBezTo>
                    <a:pt x="147" y="1"/>
                    <a:pt x="111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961;p41">
              <a:extLst>
                <a:ext uri="{FF2B5EF4-FFF2-40B4-BE49-F238E27FC236}">
                  <a16:creationId xmlns:a16="http://schemas.microsoft.com/office/drawing/2014/main" id="{96881157-A19B-57AA-BDC0-CCF6607399AD}"/>
                </a:ext>
              </a:extLst>
            </p:cNvPr>
            <p:cNvSpPr/>
            <p:nvPr/>
          </p:nvSpPr>
          <p:spPr>
            <a:xfrm>
              <a:off x="1443525" y="930275"/>
              <a:ext cx="4925" cy="3400"/>
            </a:xfrm>
            <a:custGeom>
              <a:avLst/>
              <a:gdLst/>
              <a:ahLst/>
              <a:cxnLst/>
              <a:rect l="l" t="t" r="r" b="b"/>
              <a:pathLst>
                <a:path w="197" h="136" extrusionOk="0">
                  <a:moveTo>
                    <a:pt x="133" y="1"/>
                  </a:moveTo>
                  <a:cubicBezTo>
                    <a:pt x="71" y="1"/>
                    <a:pt x="11" y="47"/>
                    <a:pt x="1" y="117"/>
                  </a:cubicBezTo>
                  <a:cubicBezTo>
                    <a:pt x="44" y="124"/>
                    <a:pt x="80" y="136"/>
                    <a:pt x="113" y="136"/>
                  </a:cubicBezTo>
                  <a:cubicBezTo>
                    <a:pt x="145" y="136"/>
                    <a:pt x="172" y="124"/>
                    <a:pt x="197" y="81"/>
                  </a:cubicBezTo>
                  <a:cubicBezTo>
                    <a:pt x="197" y="56"/>
                    <a:pt x="184" y="32"/>
                    <a:pt x="172" y="7"/>
                  </a:cubicBezTo>
                  <a:cubicBezTo>
                    <a:pt x="159" y="3"/>
                    <a:pt x="146" y="1"/>
                    <a:pt x="1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962;p41">
              <a:extLst>
                <a:ext uri="{FF2B5EF4-FFF2-40B4-BE49-F238E27FC236}">
                  <a16:creationId xmlns:a16="http://schemas.microsoft.com/office/drawing/2014/main" id="{C95E221E-84A6-3236-5B20-8326D2C8AF03}"/>
                </a:ext>
              </a:extLst>
            </p:cNvPr>
            <p:cNvSpPr/>
            <p:nvPr/>
          </p:nvSpPr>
          <p:spPr>
            <a:xfrm>
              <a:off x="1964200" y="1179925"/>
              <a:ext cx="6775" cy="12875"/>
            </a:xfrm>
            <a:custGeom>
              <a:avLst/>
              <a:gdLst/>
              <a:ahLst/>
              <a:cxnLst/>
              <a:rect l="l" t="t" r="r" b="b"/>
              <a:pathLst>
                <a:path w="271" h="515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3" y="12"/>
                    <a:pt x="74" y="220"/>
                    <a:pt x="25" y="355"/>
                  </a:cubicBezTo>
                  <a:cubicBezTo>
                    <a:pt x="1" y="416"/>
                    <a:pt x="38" y="490"/>
                    <a:pt x="99" y="514"/>
                  </a:cubicBezTo>
                  <a:cubicBezTo>
                    <a:pt x="148" y="441"/>
                    <a:pt x="123" y="367"/>
                    <a:pt x="123" y="306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963;p41">
              <a:extLst>
                <a:ext uri="{FF2B5EF4-FFF2-40B4-BE49-F238E27FC236}">
                  <a16:creationId xmlns:a16="http://schemas.microsoft.com/office/drawing/2014/main" id="{ED6629FC-2BA7-9227-A9CA-F9A9554A0D4C}"/>
                </a:ext>
              </a:extLst>
            </p:cNvPr>
            <p:cNvSpPr/>
            <p:nvPr/>
          </p:nvSpPr>
          <p:spPr>
            <a:xfrm>
              <a:off x="1618000" y="1151450"/>
              <a:ext cx="29725" cy="40725"/>
            </a:xfrm>
            <a:custGeom>
              <a:avLst/>
              <a:gdLst/>
              <a:ahLst/>
              <a:cxnLst/>
              <a:rect l="l" t="t" r="r" b="b"/>
              <a:pathLst>
                <a:path w="1189" h="1629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1005" y="184"/>
                    <a:pt x="1029" y="380"/>
                    <a:pt x="980" y="551"/>
                  </a:cubicBezTo>
                  <a:lnTo>
                    <a:pt x="882" y="723"/>
                  </a:lnTo>
                  <a:cubicBezTo>
                    <a:pt x="784" y="882"/>
                    <a:pt x="699" y="1029"/>
                    <a:pt x="589" y="1188"/>
                  </a:cubicBezTo>
                  <a:cubicBezTo>
                    <a:pt x="491" y="1335"/>
                    <a:pt x="331" y="1433"/>
                    <a:pt x="148" y="1457"/>
                  </a:cubicBezTo>
                  <a:cubicBezTo>
                    <a:pt x="87" y="1457"/>
                    <a:pt x="1" y="1482"/>
                    <a:pt x="25" y="1555"/>
                  </a:cubicBezTo>
                  <a:cubicBezTo>
                    <a:pt x="38" y="1629"/>
                    <a:pt x="111" y="1629"/>
                    <a:pt x="172" y="1629"/>
                  </a:cubicBezTo>
                  <a:cubicBezTo>
                    <a:pt x="331" y="1617"/>
                    <a:pt x="478" y="1555"/>
                    <a:pt x="589" y="1433"/>
                  </a:cubicBezTo>
                  <a:cubicBezTo>
                    <a:pt x="760" y="1274"/>
                    <a:pt x="882" y="1066"/>
                    <a:pt x="931" y="845"/>
                  </a:cubicBezTo>
                  <a:cubicBezTo>
                    <a:pt x="968" y="772"/>
                    <a:pt x="1005" y="698"/>
                    <a:pt x="1042" y="625"/>
                  </a:cubicBezTo>
                  <a:cubicBezTo>
                    <a:pt x="1140" y="441"/>
                    <a:pt x="1189" y="221"/>
                    <a:pt x="11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964;p41">
              <a:extLst>
                <a:ext uri="{FF2B5EF4-FFF2-40B4-BE49-F238E27FC236}">
                  <a16:creationId xmlns:a16="http://schemas.microsoft.com/office/drawing/2014/main" id="{5471FD68-F38F-CF6C-7F96-BAB9419BC4B2}"/>
                </a:ext>
              </a:extLst>
            </p:cNvPr>
            <p:cNvSpPr/>
            <p:nvPr/>
          </p:nvSpPr>
          <p:spPr>
            <a:xfrm>
              <a:off x="1461600" y="907125"/>
              <a:ext cx="3375" cy="3450"/>
            </a:xfrm>
            <a:custGeom>
              <a:avLst/>
              <a:gdLst/>
              <a:ahLst/>
              <a:cxnLst/>
              <a:rect l="l" t="t" r="r" b="b"/>
              <a:pathLst>
                <a:path w="135" h="138" extrusionOk="0">
                  <a:moveTo>
                    <a:pt x="47" y="0"/>
                  </a:moveTo>
                  <a:cubicBezTo>
                    <a:pt x="19" y="0"/>
                    <a:pt x="0" y="32"/>
                    <a:pt x="0" y="64"/>
                  </a:cubicBezTo>
                  <a:cubicBezTo>
                    <a:pt x="0" y="88"/>
                    <a:pt x="12" y="113"/>
                    <a:pt x="37" y="137"/>
                  </a:cubicBezTo>
                  <a:cubicBezTo>
                    <a:pt x="86" y="137"/>
                    <a:pt x="110" y="125"/>
                    <a:pt x="123" y="88"/>
                  </a:cubicBezTo>
                  <a:cubicBezTo>
                    <a:pt x="135" y="39"/>
                    <a:pt x="110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965;p41">
              <a:extLst>
                <a:ext uri="{FF2B5EF4-FFF2-40B4-BE49-F238E27FC236}">
                  <a16:creationId xmlns:a16="http://schemas.microsoft.com/office/drawing/2014/main" id="{B209DAB0-5EB3-D018-83A6-AF6D597FD9E6}"/>
                </a:ext>
              </a:extLst>
            </p:cNvPr>
            <p:cNvSpPr/>
            <p:nvPr/>
          </p:nvSpPr>
          <p:spPr>
            <a:xfrm>
              <a:off x="1453950" y="951575"/>
              <a:ext cx="3375" cy="2575"/>
            </a:xfrm>
            <a:custGeom>
              <a:avLst/>
              <a:gdLst/>
              <a:ahLst/>
              <a:cxnLst/>
              <a:rect l="l" t="t" r="r" b="b"/>
              <a:pathLst>
                <a:path w="135" h="103" extrusionOk="0">
                  <a:moveTo>
                    <a:pt x="44" y="1"/>
                  </a:moveTo>
                  <a:cubicBezTo>
                    <a:pt x="34" y="1"/>
                    <a:pt x="23" y="4"/>
                    <a:pt x="12" y="12"/>
                  </a:cubicBezTo>
                  <a:cubicBezTo>
                    <a:pt x="0" y="25"/>
                    <a:pt x="0" y="49"/>
                    <a:pt x="12" y="74"/>
                  </a:cubicBezTo>
                  <a:cubicBezTo>
                    <a:pt x="35" y="91"/>
                    <a:pt x="59" y="103"/>
                    <a:pt x="79" y="103"/>
                  </a:cubicBezTo>
                  <a:cubicBezTo>
                    <a:pt x="102" y="103"/>
                    <a:pt x="122" y="88"/>
                    <a:pt x="135" y="49"/>
                  </a:cubicBezTo>
                  <a:cubicBezTo>
                    <a:pt x="106" y="40"/>
                    <a:pt x="78" y="1"/>
                    <a:pt x="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966;p41">
              <a:extLst>
                <a:ext uri="{FF2B5EF4-FFF2-40B4-BE49-F238E27FC236}">
                  <a16:creationId xmlns:a16="http://schemas.microsoft.com/office/drawing/2014/main" id="{9FA24CA7-97BC-1288-99C6-3C783601606D}"/>
                </a:ext>
              </a:extLst>
            </p:cNvPr>
            <p:cNvSpPr/>
            <p:nvPr/>
          </p:nvSpPr>
          <p:spPr>
            <a:xfrm>
              <a:off x="1434050" y="979000"/>
              <a:ext cx="3375" cy="2400"/>
            </a:xfrm>
            <a:custGeom>
              <a:avLst/>
              <a:gdLst/>
              <a:ahLst/>
              <a:cxnLst/>
              <a:rect l="l" t="t" r="r" b="b"/>
              <a:pathLst>
                <a:path w="135" h="96" extrusionOk="0">
                  <a:moveTo>
                    <a:pt x="64" y="0"/>
                  </a:moveTo>
                  <a:cubicBezTo>
                    <a:pt x="55" y="0"/>
                    <a:pt x="46" y="2"/>
                    <a:pt x="37" y="5"/>
                  </a:cubicBezTo>
                  <a:cubicBezTo>
                    <a:pt x="25" y="17"/>
                    <a:pt x="12" y="42"/>
                    <a:pt x="0" y="54"/>
                  </a:cubicBezTo>
                  <a:cubicBezTo>
                    <a:pt x="9" y="82"/>
                    <a:pt x="32" y="95"/>
                    <a:pt x="59" y="95"/>
                  </a:cubicBezTo>
                  <a:cubicBezTo>
                    <a:pt x="68" y="95"/>
                    <a:pt x="77" y="94"/>
                    <a:pt x="86" y="91"/>
                  </a:cubicBezTo>
                  <a:cubicBezTo>
                    <a:pt x="110" y="91"/>
                    <a:pt x="135" y="78"/>
                    <a:pt x="123" y="42"/>
                  </a:cubicBezTo>
                  <a:cubicBezTo>
                    <a:pt x="113" y="14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967;p41">
              <a:extLst>
                <a:ext uri="{FF2B5EF4-FFF2-40B4-BE49-F238E27FC236}">
                  <a16:creationId xmlns:a16="http://schemas.microsoft.com/office/drawing/2014/main" id="{BA563678-4B8E-F25A-2BC4-78A587231EEB}"/>
                </a:ext>
              </a:extLst>
            </p:cNvPr>
            <p:cNvSpPr/>
            <p:nvPr/>
          </p:nvSpPr>
          <p:spPr>
            <a:xfrm>
              <a:off x="1478425" y="972225"/>
              <a:ext cx="2775" cy="3850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36" y="1"/>
                  </a:moveTo>
                  <a:cubicBezTo>
                    <a:pt x="1" y="1"/>
                    <a:pt x="3" y="45"/>
                    <a:pt x="13" y="56"/>
                  </a:cubicBezTo>
                  <a:cubicBezTo>
                    <a:pt x="25" y="92"/>
                    <a:pt x="37" y="129"/>
                    <a:pt x="62" y="154"/>
                  </a:cubicBezTo>
                  <a:cubicBezTo>
                    <a:pt x="86" y="117"/>
                    <a:pt x="111" y="105"/>
                    <a:pt x="111" y="92"/>
                  </a:cubicBezTo>
                  <a:cubicBezTo>
                    <a:pt x="99" y="56"/>
                    <a:pt x="86" y="31"/>
                    <a:pt x="62" y="7"/>
                  </a:cubicBezTo>
                  <a:cubicBezTo>
                    <a:pt x="52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968;p41">
              <a:extLst>
                <a:ext uri="{FF2B5EF4-FFF2-40B4-BE49-F238E27FC236}">
                  <a16:creationId xmlns:a16="http://schemas.microsoft.com/office/drawing/2014/main" id="{3983940B-559F-BA02-DA44-7F6EEA135F02}"/>
                </a:ext>
              </a:extLst>
            </p:cNvPr>
            <p:cNvSpPr/>
            <p:nvPr/>
          </p:nvSpPr>
          <p:spPr>
            <a:xfrm>
              <a:off x="1451500" y="1028700"/>
              <a:ext cx="13175" cy="9825"/>
            </a:xfrm>
            <a:custGeom>
              <a:avLst/>
              <a:gdLst/>
              <a:ahLst/>
              <a:cxnLst/>
              <a:rect l="l" t="t" r="r" b="b"/>
              <a:pathLst>
                <a:path w="527" h="393" extrusionOk="0">
                  <a:moveTo>
                    <a:pt x="208" y="1"/>
                  </a:moveTo>
                  <a:lnTo>
                    <a:pt x="208" y="1"/>
                  </a:lnTo>
                  <a:cubicBezTo>
                    <a:pt x="0" y="258"/>
                    <a:pt x="25" y="319"/>
                    <a:pt x="318" y="380"/>
                  </a:cubicBezTo>
                  <a:cubicBezTo>
                    <a:pt x="367" y="392"/>
                    <a:pt x="416" y="392"/>
                    <a:pt x="465" y="392"/>
                  </a:cubicBezTo>
                  <a:cubicBezTo>
                    <a:pt x="478" y="392"/>
                    <a:pt x="502" y="368"/>
                    <a:pt x="527" y="356"/>
                  </a:cubicBezTo>
                  <a:cubicBezTo>
                    <a:pt x="488" y="301"/>
                    <a:pt x="444" y="291"/>
                    <a:pt x="401" y="291"/>
                  </a:cubicBezTo>
                  <a:cubicBezTo>
                    <a:pt x="377" y="291"/>
                    <a:pt x="353" y="294"/>
                    <a:pt x="331" y="294"/>
                  </a:cubicBezTo>
                  <a:cubicBezTo>
                    <a:pt x="135" y="294"/>
                    <a:pt x="196" y="147"/>
                    <a:pt x="2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969;p41">
              <a:extLst>
                <a:ext uri="{FF2B5EF4-FFF2-40B4-BE49-F238E27FC236}">
                  <a16:creationId xmlns:a16="http://schemas.microsoft.com/office/drawing/2014/main" id="{63985A99-1B8F-2947-2369-9842A937F81A}"/>
                </a:ext>
              </a:extLst>
            </p:cNvPr>
            <p:cNvSpPr/>
            <p:nvPr/>
          </p:nvSpPr>
          <p:spPr>
            <a:xfrm>
              <a:off x="2219200" y="1291025"/>
              <a:ext cx="7350" cy="5850"/>
            </a:xfrm>
            <a:custGeom>
              <a:avLst/>
              <a:gdLst/>
              <a:ahLst/>
              <a:cxnLst/>
              <a:rect l="l" t="t" r="r" b="b"/>
              <a:pathLst>
                <a:path w="294" h="234" extrusionOk="0">
                  <a:moveTo>
                    <a:pt x="245" y="1"/>
                  </a:moveTo>
                  <a:cubicBezTo>
                    <a:pt x="159" y="37"/>
                    <a:pt x="86" y="99"/>
                    <a:pt x="25" y="160"/>
                  </a:cubicBezTo>
                  <a:cubicBezTo>
                    <a:pt x="0" y="196"/>
                    <a:pt x="86" y="233"/>
                    <a:pt x="135" y="233"/>
                  </a:cubicBezTo>
                  <a:cubicBezTo>
                    <a:pt x="233" y="233"/>
                    <a:pt x="294" y="209"/>
                    <a:pt x="294" y="99"/>
                  </a:cubicBezTo>
                  <a:cubicBezTo>
                    <a:pt x="294" y="50"/>
                    <a:pt x="269" y="1"/>
                    <a:pt x="2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970;p41">
              <a:extLst>
                <a:ext uri="{FF2B5EF4-FFF2-40B4-BE49-F238E27FC236}">
                  <a16:creationId xmlns:a16="http://schemas.microsoft.com/office/drawing/2014/main" id="{66B9A948-CD8A-DF2D-9409-07120A6F7044}"/>
                </a:ext>
              </a:extLst>
            </p:cNvPr>
            <p:cNvSpPr/>
            <p:nvPr/>
          </p:nvSpPr>
          <p:spPr>
            <a:xfrm>
              <a:off x="2287150" y="1331425"/>
              <a:ext cx="6150" cy="7675"/>
            </a:xfrm>
            <a:custGeom>
              <a:avLst/>
              <a:gdLst/>
              <a:ahLst/>
              <a:cxnLst/>
              <a:rect l="l" t="t" r="r" b="b"/>
              <a:pathLst>
                <a:path w="246" h="307" extrusionOk="0">
                  <a:moveTo>
                    <a:pt x="110" y="1"/>
                  </a:moveTo>
                  <a:cubicBezTo>
                    <a:pt x="0" y="13"/>
                    <a:pt x="98" y="99"/>
                    <a:pt x="86" y="160"/>
                  </a:cubicBezTo>
                  <a:cubicBezTo>
                    <a:pt x="98" y="209"/>
                    <a:pt x="12" y="307"/>
                    <a:pt x="135" y="307"/>
                  </a:cubicBezTo>
                  <a:cubicBezTo>
                    <a:pt x="208" y="307"/>
                    <a:pt x="245" y="233"/>
                    <a:pt x="233" y="160"/>
                  </a:cubicBezTo>
                  <a:cubicBezTo>
                    <a:pt x="221" y="86"/>
                    <a:pt x="196" y="1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971;p41">
              <a:extLst>
                <a:ext uri="{FF2B5EF4-FFF2-40B4-BE49-F238E27FC236}">
                  <a16:creationId xmlns:a16="http://schemas.microsoft.com/office/drawing/2014/main" id="{FF53D28A-7101-1924-7223-68788F1966EB}"/>
                </a:ext>
              </a:extLst>
            </p:cNvPr>
            <p:cNvSpPr/>
            <p:nvPr/>
          </p:nvSpPr>
          <p:spPr>
            <a:xfrm>
              <a:off x="2239700" y="1294100"/>
              <a:ext cx="6150" cy="6125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35" y="0"/>
                  </a:moveTo>
                  <a:cubicBezTo>
                    <a:pt x="49" y="25"/>
                    <a:pt x="74" y="122"/>
                    <a:pt x="25" y="184"/>
                  </a:cubicBezTo>
                  <a:cubicBezTo>
                    <a:pt x="0" y="196"/>
                    <a:pt x="49" y="245"/>
                    <a:pt x="98" y="245"/>
                  </a:cubicBezTo>
                  <a:cubicBezTo>
                    <a:pt x="184" y="233"/>
                    <a:pt x="245" y="196"/>
                    <a:pt x="233" y="98"/>
                  </a:cubicBezTo>
                  <a:cubicBezTo>
                    <a:pt x="233" y="49"/>
                    <a:pt x="184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972;p41">
              <a:extLst>
                <a:ext uri="{FF2B5EF4-FFF2-40B4-BE49-F238E27FC236}">
                  <a16:creationId xmlns:a16="http://schemas.microsoft.com/office/drawing/2014/main" id="{07274D73-59A6-2AB6-8C1C-399CF51F1C88}"/>
                </a:ext>
              </a:extLst>
            </p:cNvPr>
            <p:cNvSpPr/>
            <p:nvPr/>
          </p:nvSpPr>
          <p:spPr>
            <a:xfrm>
              <a:off x="2361525" y="1453575"/>
              <a:ext cx="5525" cy="5825"/>
            </a:xfrm>
            <a:custGeom>
              <a:avLst/>
              <a:gdLst/>
              <a:ahLst/>
              <a:cxnLst/>
              <a:rect l="l" t="t" r="r" b="b"/>
              <a:pathLst>
                <a:path w="221" h="233" extrusionOk="0">
                  <a:moveTo>
                    <a:pt x="147" y="0"/>
                  </a:moveTo>
                  <a:cubicBezTo>
                    <a:pt x="62" y="0"/>
                    <a:pt x="86" y="110"/>
                    <a:pt x="37" y="159"/>
                  </a:cubicBezTo>
                  <a:cubicBezTo>
                    <a:pt x="0" y="208"/>
                    <a:pt x="49" y="233"/>
                    <a:pt x="98" y="233"/>
                  </a:cubicBezTo>
                  <a:cubicBezTo>
                    <a:pt x="172" y="233"/>
                    <a:pt x="221" y="172"/>
                    <a:pt x="221" y="110"/>
                  </a:cubicBezTo>
                  <a:cubicBezTo>
                    <a:pt x="221" y="61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973;p41">
              <a:extLst>
                <a:ext uri="{FF2B5EF4-FFF2-40B4-BE49-F238E27FC236}">
                  <a16:creationId xmlns:a16="http://schemas.microsoft.com/office/drawing/2014/main" id="{B7EAA273-5241-0081-0FD5-739CCA5F4519}"/>
                </a:ext>
              </a:extLst>
            </p:cNvPr>
            <p:cNvSpPr/>
            <p:nvPr/>
          </p:nvSpPr>
          <p:spPr>
            <a:xfrm>
              <a:off x="2251950" y="1321025"/>
              <a:ext cx="6750" cy="4925"/>
            </a:xfrm>
            <a:custGeom>
              <a:avLst/>
              <a:gdLst/>
              <a:ahLst/>
              <a:cxnLst/>
              <a:rect l="l" t="t" r="r" b="b"/>
              <a:pathLst>
                <a:path w="270" h="197" extrusionOk="0">
                  <a:moveTo>
                    <a:pt x="196" y="0"/>
                  </a:moveTo>
                  <a:cubicBezTo>
                    <a:pt x="135" y="25"/>
                    <a:pt x="61" y="49"/>
                    <a:pt x="12" y="86"/>
                  </a:cubicBezTo>
                  <a:cubicBezTo>
                    <a:pt x="0" y="172"/>
                    <a:pt x="25" y="184"/>
                    <a:pt x="110" y="196"/>
                  </a:cubicBezTo>
                  <a:cubicBezTo>
                    <a:pt x="184" y="196"/>
                    <a:pt x="245" y="184"/>
                    <a:pt x="257" y="98"/>
                  </a:cubicBezTo>
                  <a:cubicBezTo>
                    <a:pt x="270" y="49"/>
                    <a:pt x="245" y="0"/>
                    <a:pt x="1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974;p41">
              <a:extLst>
                <a:ext uri="{FF2B5EF4-FFF2-40B4-BE49-F238E27FC236}">
                  <a16:creationId xmlns:a16="http://schemas.microsoft.com/office/drawing/2014/main" id="{529F864B-5CA5-42BE-5DC2-7B7F46FF9840}"/>
                </a:ext>
              </a:extLst>
            </p:cNvPr>
            <p:cNvSpPr/>
            <p:nvPr/>
          </p:nvSpPr>
          <p:spPr>
            <a:xfrm>
              <a:off x="2341625" y="1414375"/>
              <a:ext cx="6150" cy="6475"/>
            </a:xfrm>
            <a:custGeom>
              <a:avLst/>
              <a:gdLst/>
              <a:ahLst/>
              <a:cxnLst/>
              <a:rect l="l" t="t" r="r" b="b"/>
              <a:pathLst>
                <a:path w="246" h="259" extrusionOk="0">
                  <a:moveTo>
                    <a:pt x="160" y="1"/>
                  </a:moveTo>
                  <a:cubicBezTo>
                    <a:pt x="74" y="25"/>
                    <a:pt x="86" y="123"/>
                    <a:pt x="37" y="185"/>
                  </a:cubicBezTo>
                  <a:cubicBezTo>
                    <a:pt x="1" y="234"/>
                    <a:pt x="50" y="258"/>
                    <a:pt x="99" y="258"/>
                  </a:cubicBezTo>
                  <a:cubicBezTo>
                    <a:pt x="172" y="258"/>
                    <a:pt x="221" y="197"/>
                    <a:pt x="221" y="123"/>
                  </a:cubicBezTo>
                  <a:cubicBezTo>
                    <a:pt x="246" y="74"/>
                    <a:pt x="209" y="13"/>
                    <a:pt x="1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975;p41">
              <a:extLst>
                <a:ext uri="{FF2B5EF4-FFF2-40B4-BE49-F238E27FC236}">
                  <a16:creationId xmlns:a16="http://schemas.microsoft.com/office/drawing/2014/main" id="{42CA08E1-D516-6A70-A99E-E9AB41B57AE7}"/>
                </a:ext>
              </a:extLst>
            </p:cNvPr>
            <p:cNvSpPr/>
            <p:nvPr/>
          </p:nvSpPr>
          <p:spPr>
            <a:xfrm>
              <a:off x="2256850" y="1291325"/>
              <a:ext cx="5225" cy="7375"/>
            </a:xfrm>
            <a:custGeom>
              <a:avLst/>
              <a:gdLst/>
              <a:ahLst/>
              <a:cxnLst/>
              <a:rect l="l" t="t" r="r" b="b"/>
              <a:pathLst>
                <a:path w="209" h="295" extrusionOk="0">
                  <a:moveTo>
                    <a:pt x="49" y="1"/>
                  </a:moveTo>
                  <a:lnTo>
                    <a:pt x="49" y="1"/>
                  </a:lnTo>
                  <a:cubicBezTo>
                    <a:pt x="37" y="123"/>
                    <a:pt x="0" y="209"/>
                    <a:pt x="74" y="295"/>
                  </a:cubicBezTo>
                  <a:cubicBezTo>
                    <a:pt x="86" y="295"/>
                    <a:pt x="135" y="295"/>
                    <a:pt x="147" y="270"/>
                  </a:cubicBezTo>
                  <a:cubicBezTo>
                    <a:pt x="208" y="172"/>
                    <a:pt x="171" y="99"/>
                    <a:pt x="4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976;p41">
              <a:extLst>
                <a:ext uri="{FF2B5EF4-FFF2-40B4-BE49-F238E27FC236}">
                  <a16:creationId xmlns:a16="http://schemas.microsoft.com/office/drawing/2014/main" id="{632424D1-1970-3AFB-147E-339165AC75D8}"/>
                </a:ext>
              </a:extLst>
            </p:cNvPr>
            <p:cNvSpPr/>
            <p:nvPr/>
          </p:nvSpPr>
          <p:spPr>
            <a:xfrm>
              <a:off x="2269700" y="1333275"/>
              <a:ext cx="6150" cy="5525"/>
            </a:xfrm>
            <a:custGeom>
              <a:avLst/>
              <a:gdLst/>
              <a:ahLst/>
              <a:cxnLst/>
              <a:rect l="l" t="t" r="r" b="b"/>
              <a:pathLst>
                <a:path w="246" h="221" extrusionOk="0">
                  <a:moveTo>
                    <a:pt x="172" y="0"/>
                  </a:moveTo>
                  <a:cubicBezTo>
                    <a:pt x="74" y="0"/>
                    <a:pt x="86" y="98"/>
                    <a:pt x="49" y="147"/>
                  </a:cubicBezTo>
                  <a:cubicBezTo>
                    <a:pt x="0" y="196"/>
                    <a:pt x="74" y="208"/>
                    <a:pt x="110" y="221"/>
                  </a:cubicBezTo>
                  <a:cubicBezTo>
                    <a:pt x="184" y="208"/>
                    <a:pt x="245" y="184"/>
                    <a:pt x="245" y="98"/>
                  </a:cubicBezTo>
                  <a:cubicBezTo>
                    <a:pt x="245" y="49"/>
                    <a:pt x="208" y="12"/>
                    <a:pt x="17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977;p41">
              <a:extLst>
                <a:ext uri="{FF2B5EF4-FFF2-40B4-BE49-F238E27FC236}">
                  <a16:creationId xmlns:a16="http://schemas.microsoft.com/office/drawing/2014/main" id="{4ED97BEB-C272-0A1E-753C-203561D1A8D0}"/>
                </a:ext>
              </a:extLst>
            </p:cNvPr>
            <p:cNvSpPr/>
            <p:nvPr/>
          </p:nvSpPr>
          <p:spPr>
            <a:xfrm>
              <a:off x="2301525" y="1357725"/>
              <a:ext cx="5850" cy="5000"/>
            </a:xfrm>
            <a:custGeom>
              <a:avLst/>
              <a:gdLst/>
              <a:ahLst/>
              <a:cxnLst/>
              <a:rect l="l" t="t" r="r" b="b"/>
              <a:pathLst>
                <a:path w="234" h="200" extrusionOk="0">
                  <a:moveTo>
                    <a:pt x="167" y="0"/>
                  </a:moveTo>
                  <a:cubicBezTo>
                    <a:pt x="98" y="0"/>
                    <a:pt x="95" y="68"/>
                    <a:pt x="50" y="124"/>
                  </a:cubicBezTo>
                  <a:cubicBezTo>
                    <a:pt x="1" y="185"/>
                    <a:pt x="86" y="173"/>
                    <a:pt x="99" y="198"/>
                  </a:cubicBezTo>
                  <a:cubicBezTo>
                    <a:pt x="110" y="199"/>
                    <a:pt x="120" y="200"/>
                    <a:pt x="129" y="200"/>
                  </a:cubicBezTo>
                  <a:cubicBezTo>
                    <a:pt x="196" y="200"/>
                    <a:pt x="233" y="164"/>
                    <a:pt x="233" y="100"/>
                  </a:cubicBezTo>
                  <a:cubicBezTo>
                    <a:pt x="233" y="63"/>
                    <a:pt x="221" y="2"/>
                    <a:pt x="184" y="2"/>
                  </a:cubicBezTo>
                  <a:cubicBezTo>
                    <a:pt x="178" y="1"/>
                    <a:pt x="172" y="0"/>
                    <a:pt x="16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978;p41">
              <a:extLst>
                <a:ext uri="{FF2B5EF4-FFF2-40B4-BE49-F238E27FC236}">
                  <a16:creationId xmlns:a16="http://schemas.microsoft.com/office/drawing/2014/main" id="{DC193E55-31A2-5DDD-67FA-0762D7476440}"/>
                </a:ext>
              </a:extLst>
            </p:cNvPr>
            <p:cNvSpPr/>
            <p:nvPr/>
          </p:nvSpPr>
          <p:spPr>
            <a:xfrm>
              <a:off x="2350800" y="1431525"/>
              <a:ext cx="4625" cy="5225"/>
            </a:xfrm>
            <a:custGeom>
              <a:avLst/>
              <a:gdLst/>
              <a:ahLst/>
              <a:cxnLst/>
              <a:rect l="l" t="t" r="r" b="b"/>
              <a:pathLst>
                <a:path w="185" h="209" extrusionOk="0">
                  <a:moveTo>
                    <a:pt x="99" y="1"/>
                  </a:moveTo>
                  <a:cubicBezTo>
                    <a:pt x="13" y="1"/>
                    <a:pt x="50" y="62"/>
                    <a:pt x="25" y="111"/>
                  </a:cubicBezTo>
                  <a:cubicBezTo>
                    <a:pt x="13" y="160"/>
                    <a:pt x="1" y="209"/>
                    <a:pt x="74" y="209"/>
                  </a:cubicBezTo>
                  <a:cubicBezTo>
                    <a:pt x="136" y="209"/>
                    <a:pt x="172" y="160"/>
                    <a:pt x="185" y="111"/>
                  </a:cubicBezTo>
                  <a:cubicBezTo>
                    <a:pt x="185" y="50"/>
                    <a:pt x="148" y="13"/>
                    <a:pt x="9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979;p41">
              <a:extLst>
                <a:ext uri="{FF2B5EF4-FFF2-40B4-BE49-F238E27FC236}">
                  <a16:creationId xmlns:a16="http://schemas.microsoft.com/office/drawing/2014/main" id="{1D4D9682-0744-1E74-EDA2-42EB21F61DA4}"/>
                </a:ext>
              </a:extLst>
            </p:cNvPr>
            <p:cNvSpPr/>
            <p:nvPr/>
          </p:nvSpPr>
          <p:spPr>
            <a:xfrm>
              <a:off x="2376825" y="1508300"/>
              <a:ext cx="4900" cy="4050"/>
            </a:xfrm>
            <a:custGeom>
              <a:avLst/>
              <a:gdLst/>
              <a:ahLst/>
              <a:cxnLst/>
              <a:rect l="l" t="t" r="r" b="b"/>
              <a:pathLst>
                <a:path w="196" h="162" extrusionOk="0">
                  <a:moveTo>
                    <a:pt x="126" y="1"/>
                  </a:moveTo>
                  <a:cubicBezTo>
                    <a:pt x="121" y="1"/>
                    <a:pt x="116" y="2"/>
                    <a:pt x="111" y="3"/>
                  </a:cubicBezTo>
                  <a:cubicBezTo>
                    <a:pt x="62" y="3"/>
                    <a:pt x="25" y="3"/>
                    <a:pt x="13" y="64"/>
                  </a:cubicBezTo>
                  <a:cubicBezTo>
                    <a:pt x="1" y="113"/>
                    <a:pt x="50" y="162"/>
                    <a:pt x="99" y="162"/>
                  </a:cubicBezTo>
                  <a:cubicBezTo>
                    <a:pt x="160" y="162"/>
                    <a:pt x="184" y="125"/>
                    <a:pt x="184" y="89"/>
                  </a:cubicBezTo>
                  <a:cubicBezTo>
                    <a:pt x="195" y="45"/>
                    <a:pt x="167" y="1"/>
                    <a:pt x="12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5980;p41">
              <a:extLst>
                <a:ext uri="{FF2B5EF4-FFF2-40B4-BE49-F238E27FC236}">
                  <a16:creationId xmlns:a16="http://schemas.microsoft.com/office/drawing/2014/main" id="{AFC6BBF6-7662-6DE3-1EF2-318997ADD385}"/>
                </a:ext>
              </a:extLst>
            </p:cNvPr>
            <p:cNvSpPr/>
            <p:nvPr/>
          </p:nvSpPr>
          <p:spPr>
            <a:xfrm>
              <a:off x="2405300" y="1594075"/>
              <a:ext cx="5225" cy="3375"/>
            </a:xfrm>
            <a:custGeom>
              <a:avLst/>
              <a:gdLst/>
              <a:ahLst/>
              <a:cxnLst/>
              <a:rect l="l" t="t" r="r" b="b"/>
              <a:pathLst>
                <a:path w="209" h="135" extrusionOk="0">
                  <a:moveTo>
                    <a:pt x="135" y="0"/>
                  </a:moveTo>
                  <a:cubicBezTo>
                    <a:pt x="98" y="0"/>
                    <a:pt x="25" y="0"/>
                    <a:pt x="0" y="61"/>
                  </a:cubicBezTo>
                  <a:cubicBezTo>
                    <a:pt x="0" y="98"/>
                    <a:pt x="49" y="135"/>
                    <a:pt x="86" y="135"/>
                  </a:cubicBezTo>
                  <a:cubicBezTo>
                    <a:pt x="135" y="135"/>
                    <a:pt x="172" y="135"/>
                    <a:pt x="196" y="86"/>
                  </a:cubicBezTo>
                  <a:cubicBezTo>
                    <a:pt x="209" y="49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5981;p41">
              <a:extLst>
                <a:ext uri="{FF2B5EF4-FFF2-40B4-BE49-F238E27FC236}">
                  <a16:creationId xmlns:a16="http://schemas.microsoft.com/office/drawing/2014/main" id="{0B383DCA-7A16-2D6D-3B2F-406389D7A44F}"/>
                </a:ext>
              </a:extLst>
            </p:cNvPr>
            <p:cNvSpPr/>
            <p:nvPr/>
          </p:nvSpPr>
          <p:spPr>
            <a:xfrm>
              <a:off x="2388150" y="1647225"/>
              <a:ext cx="3100" cy="2650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51" y="0"/>
                  </a:moveTo>
                  <a:cubicBezTo>
                    <a:pt x="27" y="0"/>
                    <a:pt x="10" y="18"/>
                    <a:pt x="1" y="66"/>
                  </a:cubicBezTo>
                  <a:cubicBezTo>
                    <a:pt x="13" y="66"/>
                    <a:pt x="25" y="103"/>
                    <a:pt x="37" y="103"/>
                  </a:cubicBezTo>
                  <a:cubicBezTo>
                    <a:pt x="44" y="105"/>
                    <a:pt x="50" y="106"/>
                    <a:pt x="57" y="106"/>
                  </a:cubicBezTo>
                  <a:cubicBezTo>
                    <a:pt x="86" y="106"/>
                    <a:pt x="111" y="84"/>
                    <a:pt x="111" y="54"/>
                  </a:cubicBezTo>
                  <a:cubicBezTo>
                    <a:pt x="123" y="17"/>
                    <a:pt x="111" y="17"/>
                    <a:pt x="74" y="5"/>
                  </a:cubicBezTo>
                  <a:cubicBezTo>
                    <a:pt x="66" y="2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5982;p41">
              <a:extLst>
                <a:ext uri="{FF2B5EF4-FFF2-40B4-BE49-F238E27FC236}">
                  <a16:creationId xmlns:a16="http://schemas.microsoft.com/office/drawing/2014/main" id="{9B96CCCF-A84E-ED29-030D-47FB736DA4DD}"/>
                </a:ext>
              </a:extLst>
            </p:cNvPr>
            <p:cNvSpPr/>
            <p:nvPr/>
          </p:nvSpPr>
          <p:spPr>
            <a:xfrm>
              <a:off x="2045625" y="1207150"/>
              <a:ext cx="35225" cy="39575"/>
            </a:xfrm>
            <a:custGeom>
              <a:avLst/>
              <a:gdLst/>
              <a:ahLst/>
              <a:cxnLst/>
              <a:rect l="l" t="t" r="r" b="b"/>
              <a:pathLst>
                <a:path w="1409" h="1583" extrusionOk="0">
                  <a:moveTo>
                    <a:pt x="1103" y="1"/>
                  </a:moveTo>
                  <a:cubicBezTo>
                    <a:pt x="1101" y="4"/>
                    <a:pt x="1099" y="8"/>
                    <a:pt x="1098" y="11"/>
                  </a:cubicBezTo>
                  <a:lnTo>
                    <a:pt x="1098" y="11"/>
                  </a:lnTo>
                  <a:cubicBezTo>
                    <a:pt x="1099" y="8"/>
                    <a:pt x="1101" y="4"/>
                    <a:pt x="1103" y="1"/>
                  </a:cubicBezTo>
                  <a:close/>
                  <a:moveTo>
                    <a:pt x="1098" y="11"/>
                  </a:moveTo>
                  <a:cubicBezTo>
                    <a:pt x="974" y="264"/>
                    <a:pt x="748" y="470"/>
                    <a:pt x="760" y="784"/>
                  </a:cubicBezTo>
                  <a:cubicBezTo>
                    <a:pt x="723" y="944"/>
                    <a:pt x="662" y="1090"/>
                    <a:pt x="564" y="1225"/>
                  </a:cubicBezTo>
                  <a:cubicBezTo>
                    <a:pt x="540" y="1265"/>
                    <a:pt x="501" y="1320"/>
                    <a:pt x="452" y="1320"/>
                  </a:cubicBezTo>
                  <a:cubicBezTo>
                    <a:pt x="426" y="1320"/>
                    <a:pt x="398" y="1305"/>
                    <a:pt x="368" y="1262"/>
                  </a:cubicBezTo>
                  <a:cubicBezTo>
                    <a:pt x="354" y="1241"/>
                    <a:pt x="321" y="1225"/>
                    <a:pt x="297" y="1225"/>
                  </a:cubicBezTo>
                  <a:cubicBezTo>
                    <a:pt x="278" y="1225"/>
                    <a:pt x="265" y="1235"/>
                    <a:pt x="270" y="1262"/>
                  </a:cubicBezTo>
                  <a:cubicBezTo>
                    <a:pt x="288" y="1403"/>
                    <a:pt x="249" y="1433"/>
                    <a:pt x="190" y="1433"/>
                  </a:cubicBezTo>
                  <a:cubicBezTo>
                    <a:pt x="146" y="1433"/>
                    <a:pt x="90" y="1415"/>
                    <a:pt x="42" y="1415"/>
                  </a:cubicBezTo>
                  <a:cubicBezTo>
                    <a:pt x="27" y="1415"/>
                    <a:pt x="13" y="1417"/>
                    <a:pt x="1" y="1421"/>
                  </a:cubicBezTo>
                  <a:cubicBezTo>
                    <a:pt x="78" y="1530"/>
                    <a:pt x="168" y="1582"/>
                    <a:pt x="263" y="1582"/>
                  </a:cubicBezTo>
                  <a:cubicBezTo>
                    <a:pt x="350" y="1582"/>
                    <a:pt x="440" y="1539"/>
                    <a:pt x="527" y="1458"/>
                  </a:cubicBezTo>
                  <a:cubicBezTo>
                    <a:pt x="772" y="1250"/>
                    <a:pt x="797" y="956"/>
                    <a:pt x="919" y="699"/>
                  </a:cubicBezTo>
                  <a:cubicBezTo>
                    <a:pt x="1041" y="650"/>
                    <a:pt x="980" y="576"/>
                    <a:pt x="968" y="503"/>
                  </a:cubicBezTo>
                  <a:cubicBezTo>
                    <a:pt x="968" y="466"/>
                    <a:pt x="919" y="393"/>
                    <a:pt x="980" y="393"/>
                  </a:cubicBezTo>
                  <a:cubicBezTo>
                    <a:pt x="1409" y="369"/>
                    <a:pt x="1050" y="137"/>
                    <a:pt x="1098" y="1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5983;p41">
              <a:extLst>
                <a:ext uri="{FF2B5EF4-FFF2-40B4-BE49-F238E27FC236}">
                  <a16:creationId xmlns:a16="http://schemas.microsoft.com/office/drawing/2014/main" id="{FCB0D01B-6350-0A3F-91ED-FD53A5F4EBFE}"/>
                </a:ext>
              </a:extLst>
            </p:cNvPr>
            <p:cNvSpPr/>
            <p:nvPr/>
          </p:nvSpPr>
          <p:spPr>
            <a:xfrm>
              <a:off x="2038600" y="1223375"/>
              <a:ext cx="13800" cy="15025"/>
            </a:xfrm>
            <a:custGeom>
              <a:avLst/>
              <a:gdLst/>
              <a:ahLst/>
              <a:cxnLst/>
              <a:rect l="l" t="t" r="r" b="b"/>
              <a:pathLst>
                <a:path w="552" h="601" extrusionOk="0">
                  <a:moveTo>
                    <a:pt x="343" y="1"/>
                  </a:moveTo>
                  <a:cubicBezTo>
                    <a:pt x="282" y="13"/>
                    <a:pt x="257" y="50"/>
                    <a:pt x="282" y="74"/>
                  </a:cubicBezTo>
                  <a:cubicBezTo>
                    <a:pt x="453" y="331"/>
                    <a:pt x="257" y="392"/>
                    <a:pt x="74" y="454"/>
                  </a:cubicBezTo>
                  <a:cubicBezTo>
                    <a:pt x="37" y="466"/>
                    <a:pt x="0" y="490"/>
                    <a:pt x="12" y="552"/>
                  </a:cubicBezTo>
                  <a:cubicBezTo>
                    <a:pt x="25" y="564"/>
                    <a:pt x="49" y="601"/>
                    <a:pt x="61" y="601"/>
                  </a:cubicBezTo>
                  <a:cubicBezTo>
                    <a:pt x="208" y="576"/>
                    <a:pt x="343" y="490"/>
                    <a:pt x="441" y="368"/>
                  </a:cubicBezTo>
                  <a:cubicBezTo>
                    <a:pt x="551" y="258"/>
                    <a:pt x="478" y="160"/>
                    <a:pt x="404" y="62"/>
                  </a:cubicBezTo>
                  <a:cubicBezTo>
                    <a:pt x="380" y="37"/>
                    <a:pt x="367" y="25"/>
                    <a:pt x="34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984;p41">
              <a:extLst>
                <a:ext uri="{FF2B5EF4-FFF2-40B4-BE49-F238E27FC236}">
                  <a16:creationId xmlns:a16="http://schemas.microsoft.com/office/drawing/2014/main" id="{6713105C-28F8-F184-A932-95F8F65715BE}"/>
                </a:ext>
              </a:extLst>
            </p:cNvPr>
            <p:cNvSpPr/>
            <p:nvPr/>
          </p:nvSpPr>
          <p:spPr>
            <a:xfrm>
              <a:off x="2110225" y="1203075"/>
              <a:ext cx="7375" cy="8125"/>
            </a:xfrm>
            <a:custGeom>
              <a:avLst/>
              <a:gdLst/>
              <a:ahLst/>
              <a:cxnLst/>
              <a:rect l="l" t="t" r="r" b="b"/>
              <a:pathLst>
                <a:path w="295" h="325" extrusionOk="0">
                  <a:moveTo>
                    <a:pt x="80" y="0"/>
                  </a:moveTo>
                  <a:cubicBezTo>
                    <a:pt x="46" y="0"/>
                    <a:pt x="19" y="20"/>
                    <a:pt x="0" y="78"/>
                  </a:cubicBezTo>
                  <a:cubicBezTo>
                    <a:pt x="110" y="115"/>
                    <a:pt x="110" y="262"/>
                    <a:pt x="208" y="323"/>
                  </a:cubicBezTo>
                  <a:cubicBezTo>
                    <a:pt x="211" y="324"/>
                    <a:pt x="213" y="325"/>
                    <a:pt x="215" y="325"/>
                  </a:cubicBezTo>
                  <a:cubicBezTo>
                    <a:pt x="241" y="325"/>
                    <a:pt x="282" y="271"/>
                    <a:pt x="282" y="237"/>
                  </a:cubicBezTo>
                  <a:cubicBezTo>
                    <a:pt x="294" y="127"/>
                    <a:pt x="221" y="29"/>
                    <a:pt x="110" y="5"/>
                  </a:cubicBezTo>
                  <a:cubicBezTo>
                    <a:pt x="100" y="2"/>
                    <a:pt x="90" y="0"/>
                    <a:pt x="8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985;p41">
              <a:extLst>
                <a:ext uri="{FF2B5EF4-FFF2-40B4-BE49-F238E27FC236}">
                  <a16:creationId xmlns:a16="http://schemas.microsoft.com/office/drawing/2014/main" id="{A55B9368-8C9F-FC49-57D0-97F9F431D1F6}"/>
                </a:ext>
              </a:extLst>
            </p:cNvPr>
            <p:cNvSpPr/>
            <p:nvPr/>
          </p:nvSpPr>
          <p:spPr>
            <a:xfrm>
              <a:off x="2115125" y="1236225"/>
              <a:ext cx="6450" cy="7375"/>
            </a:xfrm>
            <a:custGeom>
              <a:avLst/>
              <a:gdLst/>
              <a:ahLst/>
              <a:cxnLst/>
              <a:rect l="l" t="t" r="r" b="b"/>
              <a:pathLst>
                <a:path w="258" h="295" extrusionOk="0">
                  <a:moveTo>
                    <a:pt x="172" y="1"/>
                  </a:moveTo>
                  <a:cubicBezTo>
                    <a:pt x="1" y="1"/>
                    <a:pt x="211" y="213"/>
                    <a:pt x="84" y="213"/>
                  </a:cubicBezTo>
                  <a:cubicBezTo>
                    <a:pt x="74" y="213"/>
                    <a:pt x="63" y="212"/>
                    <a:pt x="49" y="209"/>
                  </a:cubicBezTo>
                  <a:lnTo>
                    <a:pt x="49" y="209"/>
                  </a:lnTo>
                  <a:cubicBezTo>
                    <a:pt x="37" y="283"/>
                    <a:pt x="74" y="295"/>
                    <a:pt x="123" y="295"/>
                  </a:cubicBezTo>
                  <a:cubicBezTo>
                    <a:pt x="196" y="295"/>
                    <a:pt x="257" y="221"/>
                    <a:pt x="257" y="148"/>
                  </a:cubicBezTo>
                  <a:cubicBezTo>
                    <a:pt x="257" y="74"/>
                    <a:pt x="233" y="1"/>
                    <a:pt x="17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986;p41">
              <a:extLst>
                <a:ext uri="{FF2B5EF4-FFF2-40B4-BE49-F238E27FC236}">
                  <a16:creationId xmlns:a16="http://schemas.microsoft.com/office/drawing/2014/main" id="{F28E2F88-0A0B-3836-E6EF-B794264AC0A4}"/>
                </a:ext>
              </a:extLst>
            </p:cNvPr>
            <p:cNvSpPr/>
            <p:nvPr/>
          </p:nvSpPr>
          <p:spPr>
            <a:xfrm>
              <a:off x="2085425" y="1224600"/>
              <a:ext cx="9775" cy="5125"/>
            </a:xfrm>
            <a:custGeom>
              <a:avLst/>
              <a:gdLst/>
              <a:ahLst/>
              <a:cxnLst/>
              <a:rect l="l" t="t" r="r" b="b"/>
              <a:pathLst>
                <a:path w="391" h="205" extrusionOk="0">
                  <a:moveTo>
                    <a:pt x="308" y="1"/>
                  </a:moveTo>
                  <a:cubicBezTo>
                    <a:pt x="292" y="1"/>
                    <a:pt x="271" y="4"/>
                    <a:pt x="245" y="13"/>
                  </a:cubicBezTo>
                  <a:cubicBezTo>
                    <a:pt x="196" y="37"/>
                    <a:pt x="123" y="86"/>
                    <a:pt x="0" y="123"/>
                  </a:cubicBezTo>
                  <a:cubicBezTo>
                    <a:pt x="81" y="177"/>
                    <a:pt x="147" y="205"/>
                    <a:pt x="202" y="205"/>
                  </a:cubicBezTo>
                  <a:cubicBezTo>
                    <a:pt x="248" y="205"/>
                    <a:pt x="286" y="186"/>
                    <a:pt x="319" y="148"/>
                  </a:cubicBezTo>
                  <a:cubicBezTo>
                    <a:pt x="380" y="87"/>
                    <a:pt x="390" y="1"/>
                    <a:pt x="3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987;p41">
              <a:extLst>
                <a:ext uri="{FF2B5EF4-FFF2-40B4-BE49-F238E27FC236}">
                  <a16:creationId xmlns:a16="http://schemas.microsoft.com/office/drawing/2014/main" id="{1C5A72DA-7B90-B365-DD31-4A360451D477}"/>
                </a:ext>
              </a:extLst>
            </p:cNvPr>
            <p:cNvSpPr/>
            <p:nvPr/>
          </p:nvSpPr>
          <p:spPr>
            <a:xfrm>
              <a:off x="2094000" y="1242225"/>
              <a:ext cx="8275" cy="4875"/>
            </a:xfrm>
            <a:custGeom>
              <a:avLst/>
              <a:gdLst/>
              <a:ahLst/>
              <a:cxnLst/>
              <a:rect l="l" t="t" r="r" b="b"/>
              <a:pathLst>
                <a:path w="331" h="195" extrusionOk="0">
                  <a:moveTo>
                    <a:pt x="229" y="0"/>
                  </a:moveTo>
                  <a:cubicBezTo>
                    <a:pt x="214" y="0"/>
                    <a:pt x="199" y="6"/>
                    <a:pt x="184" y="18"/>
                  </a:cubicBezTo>
                  <a:cubicBezTo>
                    <a:pt x="135" y="67"/>
                    <a:pt x="49" y="43"/>
                    <a:pt x="0" y="128"/>
                  </a:cubicBezTo>
                  <a:cubicBezTo>
                    <a:pt x="51" y="173"/>
                    <a:pt x="105" y="194"/>
                    <a:pt x="156" y="194"/>
                  </a:cubicBezTo>
                  <a:cubicBezTo>
                    <a:pt x="203" y="194"/>
                    <a:pt x="247" y="176"/>
                    <a:pt x="282" y="140"/>
                  </a:cubicBezTo>
                  <a:cubicBezTo>
                    <a:pt x="331" y="82"/>
                    <a:pt x="286" y="0"/>
                    <a:pt x="22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988;p41">
              <a:extLst>
                <a:ext uri="{FF2B5EF4-FFF2-40B4-BE49-F238E27FC236}">
                  <a16:creationId xmlns:a16="http://schemas.microsoft.com/office/drawing/2014/main" id="{8691F98A-EB89-7051-6C9B-CB63143A054D}"/>
                </a:ext>
              </a:extLst>
            </p:cNvPr>
            <p:cNvSpPr/>
            <p:nvPr/>
          </p:nvSpPr>
          <p:spPr>
            <a:xfrm>
              <a:off x="2103800" y="1215850"/>
              <a:ext cx="3075" cy="5100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60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18"/>
                    <a:pt x="0" y="167"/>
                    <a:pt x="37" y="204"/>
                  </a:cubicBezTo>
                  <a:cubicBezTo>
                    <a:pt x="86" y="204"/>
                    <a:pt x="123" y="167"/>
                    <a:pt x="123" y="118"/>
                  </a:cubicBezTo>
                  <a:cubicBezTo>
                    <a:pt x="123" y="81"/>
                    <a:pt x="110" y="20"/>
                    <a:pt x="86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989;p41">
              <a:extLst>
                <a:ext uri="{FF2B5EF4-FFF2-40B4-BE49-F238E27FC236}">
                  <a16:creationId xmlns:a16="http://schemas.microsoft.com/office/drawing/2014/main" id="{8B21AB38-80D8-F1A5-F2A1-9278819C42C9}"/>
                </a:ext>
              </a:extLst>
            </p:cNvPr>
            <p:cNvSpPr/>
            <p:nvPr/>
          </p:nvSpPr>
          <p:spPr>
            <a:xfrm>
              <a:off x="1391575" y="1011875"/>
              <a:ext cx="22600" cy="139625"/>
            </a:xfrm>
            <a:custGeom>
              <a:avLst/>
              <a:gdLst/>
              <a:ahLst/>
              <a:cxnLst/>
              <a:rect l="l" t="t" r="r" b="b"/>
              <a:pathLst>
                <a:path w="904" h="5585" extrusionOk="0">
                  <a:moveTo>
                    <a:pt x="328" y="0"/>
                  </a:moveTo>
                  <a:lnTo>
                    <a:pt x="242" y="12"/>
                  </a:lnTo>
                  <a:cubicBezTo>
                    <a:pt x="499" y="343"/>
                    <a:pt x="181" y="723"/>
                    <a:pt x="389" y="1090"/>
                  </a:cubicBezTo>
                  <a:cubicBezTo>
                    <a:pt x="475" y="1249"/>
                    <a:pt x="438" y="1506"/>
                    <a:pt x="414" y="1727"/>
                  </a:cubicBezTo>
                  <a:cubicBezTo>
                    <a:pt x="389" y="2131"/>
                    <a:pt x="450" y="2547"/>
                    <a:pt x="622" y="2939"/>
                  </a:cubicBezTo>
                  <a:cubicBezTo>
                    <a:pt x="707" y="3171"/>
                    <a:pt x="769" y="3404"/>
                    <a:pt x="536" y="3612"/>
                  </a:cubicBezTo>
                  <a:cubicBezTo>
                    <a:pt x="426" y="3747"/>
                    <a:pt x="352" y="3918"/>
                    <a:pt x="328" y="4090"/>
                  </a:cubicBezTo>
                  <a:cubicBezTo>
                    <a:pt x="291" y="4261"/>
                    <a:pt x="230" y="4420"/>
                    <a:pt x="169" y="4579"/>
                  </a:cubicBezTo>
                  <a:cubicBezTo>
                    <a:pt x="0" y="4940"/>
                    <a:pt x="281" y="5584"/>
                    <a:pt x="824" y="5584"/>
                  </a:cubicBezTo>
                  <a:cubicBezTo>
                    <a:pt x="834" y="5584"/>
                    <a:pt x="844" y="5584"/>
                    <a:pt x="854" y="5583"/>
                  </a:cubicBezTo>
                  <a:cubicBezTo>
                    <a:pt x="830" y="5461"/>
                    <a:pt x="707" y="5449"/>
                    <a:pt x="634" y="5400"/>
                  </a:cubicBezTo>
                  <a:cubicBezTo>
                    <a:pt x="291" y="5241"/>
                    <a:pt x="156" y="4836"/>
                    <a:pt x="340" y="4506"/>
                  </a:cubicBezTo>
                  <a:cubicBezTo>
                    <a:pt x="414" y="4322"/>
                    <a:pt x="475" y="4139"/>
                    <a:pt x="524" y="3943"/>
                  </a:cubicBezTo>
                  <a:cubicBezTo>
                    <a:pt x="561" y="3808"/>
                    <a:pt x="634" y="3698"/>
                    <a:pt x="732" y="3600"/>
                  </a:cubicBezTo>
                  <a:cubicBezTo>
                    <a:pt x="903" y="3428"/>
                    <a:pt x="854" y="3208"/>
                    <a:pt x="781" y="3024"/>
                  </a:cubicBezTo>
                  <a:cubicBezTo>
                    <a:pt x="658" y="2657"/>
                    <a:pt x="573" y="2290"/>
                    <a:pt x="536" y="1910"/>
                  </a:cubicBezTo>
                  <a:cubicBezTo>
                    <a:pt x="512" y="1665"/>
                    <a:pt x="634" y="1408"/>
                    <a:pt x="524" y="1176"/>
                  </a:cubicBezTo>
                  <a:cubicBezTo>
                    <a:pt x="365" y="820"/>
                    <a:pt x="573" y="429"/>
                    <a:pt x="377" y="86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990;p41">
              <a:extLst>
                <a:ext uri="{FF2B5EF4-FFF2-40B4-BE49-F238E27FC236}">
                  <a16:creationId xmlns:a16="http://schemas.microsoft.com/office/drawing/2014/main" id="{083A55A1-41C4-25FD-A212-AFCA8E5C20DE}"/>
                </a:ext>
              </a:extLst>
            </p:cNvPr>
            <p:cNvSpPr/>
            <p:nvPr/>
          </p:nvSpPr>
          <p:spPr>
            <a:xfrm>
              <a:off x="1470175" y="1057350"/>
              <a:ext cx="99500" cy="49900"/>
            </a:xfrm>
            <a:custGeom>
              <a:avLst/>
              <a:gdLst/>
              <a:ahLst/>
              <a:cxnLst/>
              <a:rect l="l" t="t" r="r" b="b"/>
              <a:pathLst>
                <a:path w="3980" h="1996" extrusionOk="0">
                  <a:moveTo>
                    <a:pt x="3461" y="1"/>
                  </a:moveTo>
                  <a:cubicBezTo>
                    <a:pt x="3428" y="1"/>
                    <a:pt x="3401" y="23"/>
                    <a:pt x="3379" y="67"/>
                  </a:cubicBezTo>
                  <a:cubicBezTo>
                    <a:pt x="3262" y="135"/>
                    <a:pt x="3138" y="172"/>
                    <a:pt x="3011" y="172"/>
                  </a:cubicBezTo>
                  <a:cubicBezTo>
                    <a:pt x="2979" y="172"/>
                    <a:pt x="2947" y="170"/>
                    <a:pt x="2914" y="165"/>
                  </a:cubicBezTo>
                  <a:cubicBezTo>
                    <a:pt x="2883" y="159"/>
                    <a:pt x="2852" y="155"/>
                    <a:pt x="2821" y="155"/>
                  </a:cubicBezTo>
                  <a:cubicBezTo>
                    <a:pt x="2727" y="155"/>
                    <a:pt x="2632" y="183"/>
                    <a:pt x="2559" y="238"/>
                  </a:cubicBezTo>
                  <a:cubicBezTo>
                    <a:pt x="2424" y="336"/>
                    <a:pt x="2228" y="324"/>
                    <a:pt x="2106" y="385"/>
                  </a:cubicBezTo>
                  <a:cubicBezTo>
                    <a:pt x="1837" y="544"/>
                    <a:pt x="1420" y="458"/>
                    <a:pt x="1298" y="863"/>
                  </a:cubicBezTo>
                  <a:cubicBezTo>
                    <a:pt x="1261" y="960"/>
                    <a:pt x="1175" y="1034"/>
                    <a:pt x="1077" y="1058"/>
                  </a:cubicBezTo>
                  <a:cubicBezTo>
                    <a:pt x="943" y="1095"/>
                    <a:pt x="857" y="1218"/>
                    <a:pt x="771" y="1254"/>
                  </a:cubicBezTo>
                  <a:cubicBezTo>
                    <a:pt x="502" y="1352"/>
                    <a:pt x="294" y="1560"/>
                    <a:pt x="184" y="1818"/>
                  </a:cubicBezTo>
                  <a:cubicBezTo>
                    <a:pt x="159" y="1867"/>
                    <a:pt x="25" y="1818"/>
                    <a:pt x="12" y="1928"/>
                  </a:cubicBezTo>
                  <a:cubicBezTo>
                    <a:pt x="0" y="1989"/>
                    <a:pt x="49" y="1989"/>
                    <a:pt x="86" y="1989"/>
                  </a:cubicBezTo>
                  <a:cubicBezTo>
                    <a:pt x="103" y="1993"/>
                    <a:pt x="120" y="1995"/>
                    <a:pt x="137" y="1995"/>
                  </a:cubicBezTo>
                  <a:cubicBezTo>
                    <a:pt x="220" y="1995"/>
                    <a:pt x="302" y="1948"/>
                    <a:pt x="343" y="1867"/>
                  </a:cubicBezTo>
                  <a:lnTo>
                    <a:pt x="441" y="1658"/>
                  </a:lnTo>
                  <a:cubicBezTo>
                    <a:pt x="453" y="1622"/>
                    <a:pt x="478" y="1548"/>
                    <a:pt x="490" y="1548"/>
                  </a:cubicBezTo>
                  <a:cubicBezTo>
                    <a:pt x="501" y="1549"/>
                    <a:pt x="513" y="1550"/>
                    <a:pt x="524" y="1550"/>
                  </a:cubicBezTo>
                  <a:cubicBezTo>
                    <a:pt x="792" y="1550"/>
                    <a:pt x="890" y="1275"/>
                    <a:pt x="1102" y="1193"/>
                  </a:cubicBezTo>
                  <a:cubicBezTo>
                    <a:pt x="1188" y="1181"/>
                    <a:pt x="1273" y="1132"/>
                    <a:pt x="1322" y="1058"/>
                  </a:cubicBezTo>
                  <a:cubicBezTo>
                    <a:pt x="1567" y="679"/>
                    <a:pt x="1947" y="593"/>
                    <a:pt x="2351" y="471"/>
                  </a:cubicBezTo>
                  <a:cubicBezTo>
                    <a:pt x="2626" y="405"/>
                    <a:pt x="2871" y="269"/>
                    <a:pt x="3150" y="269"/>
                  </a:cubicBezTo>
                  <a:cubicBezTo>
                    <a:pt x="3181" y="269"/>
                    <a:pt x="3212" y="271"/>
                    <a:pt x="3245" y="275"/>
                  </a:cubicBezTo>
                  <a:cubicBezTo>
                    <a:pt x="3318" y="275"/>
                    <a:pt x="3379" y="214"/>
                    <a:pt x="3392" y="140"/>
                  </a:cubicBezTo>
                  <a:cubicBezTo>
                    <a:pt x="3397" y="139"/>
                    <a:pt x="3403" y="139"/>
                    <a:pt x="3409" y="139"/>
                  </a:cubicBezTo>
                  <a:cubicBezTo>
                    <a:pt x="3508" y="139"/>
                    <a:pt x="3569" y="239"/>
                    <a:pt x="3673" y="250"/>
                  </a:cubicBezTo>
                  <a:cubicBezTo>
                    <a:pt x="3712" y="259"/>
                    <a:pt x="3751" y="268"/>
                    <a:pt x="3789" y="268"/>
                  </a:cubicBezTo>
                  <a:cubicBezTo>
                    <a:pt x="3858" y="268"/>
                    <a:pt x="3924" y="239"/>
                    <a:pt x="3979" y="128"/>
                  </a:cubicBezTo>
                  <a:lnTo>
                    <a:pt x="3979" y="128"/>
                  </a:lnTo>
                  <a:cubicBezTo>
                    <a:pt x="3939" y="137"/>
                    <a:pt x="3898" y="142"/>
                    <a:pt x="3858" y="142"/>
                  </a:cubicBezTo>
                  <a:cubicBezTo>
                    <a:pt x="3741" y="142"/>
                    <a:pt x="3630" y="103"/>
                    <a:pt x="3539" y="30"/>
                  </a:cubicBezTo>
                  <a:cubicBezTo>
                    <a:pt x="3509" y="10"/>
                    <a:pt x="3484" y="1"/>
                    <a:pt x="346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991;p41">
              <a:extLst>
                <a:ext uri="{FF2B5EF4-FFF2-40B4-BE49-F238E27FC236}">
                  <a16:creationId xmlns:a16="http://schemas.microsoft.com/office/drawing/2014/main" id="{5B8E474B-ECB4-6B2E-EAC9-AE48406E5F74}"/>
                </a:ext>
              </a:extLst>
            </p:cNvPr>
            <p:cNvSpPr/>
            <p:nvPr/>
          </p:nvSpPr>
          <p:spPr>
            <a:xfrm>
              <a:off x="1400375" y="987075"/>
              <a:ext cx="28175" cy="55075"/>
            </a:xfrm>
            <a:custGeom>
              <a:avLst/>
              <a:gdLst/>
              <a:ahLst/>
              <a:cxnLst/>
              <a:rect l="l" t="t" r="r" b="b"/>
              <a:pathLst>
                <a:path w="1127" h="2203" extrusionOk="0">
                  <a:moveTo>
                    <a:pt x="74" y="0"/>
                  </a:moveTo>
                  <a:lnTo>
                    <a:pt x="0" y="37"/>
                  </a:lnTo>
                  <a:cubicBezTo>
                    <a:pt x="98" y="331"/>
                    <a:pt x="245" y="600"/>
                    <a:pt x="417" y="845"/>
                  </a:cubicBezTo>
                  <a:cubicBezTo>
                    <a:pt x="502" y="943"/>
                    <a:pt x="551" y="1066"/>
                    <a:pt x="551" y="1188"/>
                  </a:cubicBezTo>
                  <a:cubicBezTo>
                    <a:pt x="576" y="1384"/>
                    <a:pt x="527" y="1592"/>
                    <a:pt x="772" y="1702"/>
                  </a:cubicBezTo>
                  <a:cubicBezTo>
                    <a:pt x="845" y="1739"/>
                    <a:pt x="808" y="1825"/>
                    <a:pt x="808" y="1898"/>
                  </a:cubicBezTo>
                  <a:cubicBezTo>
                    <a:pt x="796" y="2008"/>
                    <a:pt x="845" y="2119"/>
                    <a:pt x="943" y="2180"/>
                  </a:cubicBezTo>
                  <a:cubicBezTo>
                    <a:pt x="970" y="2193"/>
                    <a:pt x="1001" y="2203"/>
                    <a:pt x="1029" y="2203"/>
                  </a:cubicBezTo>
                  <a:cubicBezTo>
                    <a:pt x="1052" y="2203"/>
                    <a:pt x="1074" y="2196"/>
                    <a:pt x="1090" y="2180"/>
                  </a:cubicBezTo>
                  <a:cubicBezTo>
                    <a:pt x="1127" y="2143"/>
                    <a:pt x="1090" y="2106"/>
                    <a:pt x="1078" y="2070"/>
                  </a:cubicBezTo>
                  <a:cubicBezTo>
                    <a:pt x="943" y="1666"/>
                    <a:pt x="674" y="1335"/>
                    <a:pt x="662" y="894"/>
                  </a:cubicBezTo>
                  <a:cubicBezTo>
                    <a:pt x="662" y="710"/>
                    <a:pt x="453" y="662"/>
                    <a:pt x="392" y="502"/>
                  </a:cubicBezTo>
                  <a:cubicBezTo>
                    <a:pt x="294" y="331"/>
                    <a:pt x="196" y="16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992;p41">
              <a:extLst>
                <a:ext uri="{FF2B5EF4-FFF2-40B4-BE49-F238E27FC236}">
                  <a16:creationId xmlns:a16="http://schemas.microsoft.com/office/drawing/2014/main" id="{E351DD0C-81C1-AF41-A0A7-75C540A98FB0}"/>
                </a:ext>
              </a:extLst>
            </p:cNvPr>
            <p:cNvSpPr/>
            <p:nvPr/>
          </p:nvSpPr>
          <p:spPr>
            <a:xfrm>
              <a:off x="1614325" y="1004825"/>
              <a:ext cx="76875" cy="26350"/>
            </a:xfrm>
            <a:custGeom>
              <a:avLst/>
              <a:gdLst/>
              <a:ahLst/>
              <a:cxnLst/>
              <a:rect l="l" t="t" r="r" b="b"/>
              <a:pathLst>
                <a:path w="3075" h="1054" extrusionOk="0">
                  <a:moveTo>
                    <a:pt x="253" y="0"/>
                  </a:moveTo>
                  <a:cubicBezTo>
                    <a:pt x="176" y="0"/>
                    <a:pt x="92" y="19"/>
                    <a:pt x="1" y="25"/>
                  </a:cubicBezTo>
                  <a:cubicBezTo>
                    <a:pt x="980" y="600"/>
                    <a:pt x="2070" y="711"/>
                    <a:pt x="3074" y="1053"/>
                  </a:cubicBezTo>
                  <a:cubicBezTo>
                    <a:pt x="2952" y="907"/>
                    <a:pt x="2768" y="809"/>
                    <a:pt x="2572" y="784"/>
                  </a:cubicBezTo>
                  <a:cubicBezTo>
                    <a:pt x="1935" y="649"/>
                    <a:pt x="1336" y="405"/>
                    <a:pt x="711" y="245"/>
                  </a:cubicBezTo>
                  <a:cubicBezTo>
                    <a:pt x="613" y="233"/>
                    <a:pt x="540" y="184"/>
                    <a:pt x="491" y="123"/>
                  </a:cubicBezTo>
                  <a:cubicBezTo>
                    <a:pt x="419" y="25"/>
                    <a:pt x="340" y="0"/>
                    <a:pt x="25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993;p41">
              <a:extLst>
                <a:ext uri="{FF2B5EF4-FFF2-40B4-BE49-F238E27FC236}">
                  <a16:creationId xmlns:a16="http://schemas.microsoft.com/office/drawing/2014/main" id="{11C6A349-5C0E-7EDD-D6A6-C098BDA1EF04}"/>
                </a:ext>
              </a:extLst>
            </p:cNvPr>
            <p:cNvSpPr/>
            <p:nvPr/>
          </p:nvSpPr>
          <p:spPr>
            <a:xfrm>
              <a:off x="1441075" y="1044225"/>
              <a:ext cx="34000" cy="12725"/>
            </a:xfrm>
            <a:custGeom>
              <a:avLst/>
              <a:gdLst/>
              <a:ahLst/>
              <a:cxnLst/>
              <a:rect l="l" t="t" r="r" b="b"/>
              <a:pathLst>
                <a:path w="1360" h="509" extrusionOk="0">
                  <a:moveTo>
                    <a:pt x="1264" y="0"/>
                  </a:moveTo>
                  <a:cubicBezTo>
                    <a:pt x="1224" y="0"/>
                    <a:pt x="1185" y="36"/>
                    <a:pt x="1152" y="77"/>
                  </a:cubicBezTo>
                  <a:cubicBezTo>
                    <a:pt x="1043" y="219"/>
                    <a:pt x="877" y="302"/>
                    <a:pt x="695" y="302"/>
                  </a:cubicBezTo>
                  <a:cubicBezTo>
                    <a:pt x="672" y="302"/>
                    <a:pt x="649" y="301"/>
                    <a:pt x="625" y="298"/>
                  </a:cubicBezTo>
                  <a:cubicBezTo>
                    <a:pt x="503" y="286"/>
                    <a:pt x="380" y="237"/>
                    <a:pt x="282" y="163"/>
                  </a:cubicBezTo>
                  <a:cubicBezTo>
                    <a:pt x="224" y="124"/>
                    <a:pt x="182" y="63"/>
                    <a:pt x="88" y="63"/>
                  </a:cubicBezTo>
                  <a:cubicBezTo>
                    <a:pt x="63" y="63"/>
                    <a:pt x="34" y="67"/>
                    <a:pt x="1" y="77"/>
                  </a:cubicBezTo>
                  <a:cubicBezTo>
                    <a:pt x="209" y="237"/>
                    <a:pt x="319" y="469"/>
                    <a:pt x="589" y="506"/>
                  </a:cubicBezTo>
                  <a:cubicBezTo>
                    <a:pt x="610" y="508"/>
                    <a:pt x="630" y="508"/>
                    <a:pt x="650" y="508"/>
                  </a:cubicBezTo>
                  <a:cubicBezTo>
                    <a:pt x="925" y="508"/>
                    <a:pt x="1128" y="358"/>
                    <a:pt x="1311" y="175"/>
                  </a:cubicBezTo>
                  <a:cubicBezTo>
                    <a:pt x="1348" y="139"/>
                    <a:pt x="1360" y="77"/>
                    <a:pt x="1323" y="28"/>
                  </a:cubicBezTo>
                  <a:cubicBezTo>
                    <a:pt x="1303" y="9"/>
                    <a:pt x="1283" y="0"/>
                    <a:pt x="12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994;p41">
              <a:extLst>
                <a:ext uri="{FF2B5EF4-FFF2-40B4-BE49-F238E27FC236}">
                  <a16:creationId xmlns:a16="http://schemas.microsoft.com/office/drawing/2014/main" id="{46BA9E2F-4CF2-009B-3A90-1A9BC16DDAD8}"/>
                </a:ext>
              </a:extLst>
            </p:cNvPr>
            <p:cNvSpPr/>
            <p:nvPr/>
          </p:nvSpPr>
          <p:spPr>
            <a:xfrm>
              <a:off x="1573000" y="1014650"/>
              <a:ext cx="18100" cy="44200"/>
            </a:xfrm>
            <a:custGeom>
              <a:avLst/>
              <a:gdLst/>
              <a:ahLst/>
              <a:cxnLst/>
              <a:rect l="l" t="t" r="r" b="b"/>
              <a:pathLst>
                <a:path w="724" h="1768" extrusionOk="0">
                  <a:moveTo>
                    <a:pt x="81" y="0"/>
                  </a:moveTo>
                  <a:cubicBezTo>
                    <a:pt x="54" y="0"/>
                    <a:pt x="27" y="4"/>
                    <a:pt x="1" y="12"/>
                  </a:cubicBezTo>
                  <a:cubicBezTo>
                    <a:pt x="356" y="354"/>
                    <a:pt x="613" y="697"/>
                    <a:pt x="466" y="1211"/>
                  </a:cubicBezTo>
                  <a:cubicBezTo>
                    <a:pt x="417" y="1383"/>
                    <a:pt x="601" y="1554"/>
                    <a:pt x="503" y="1750"/>
                  </a:cubicBezTo>
                  <a:cubicBezTo>
                    <a:pt x="497" y="1761"/>
                    <a:pt x="514" y="1767"/>
                    <a:pt x="538" y="1767"/>
                  </a:cubicBezTo>
                  <a:cubicBezTo>
                    <a:pt x="566" y="1767"/>
                    <a:pt x="605" y="1758"/>
                    <a:pt x="625" y="1738"/>
                  </a:cubicBezTo>
                  <a:cubicBezTo>
                    <a:pt x="699" y="1664"/>
                    <a:pt x="723" y="1567"/>
                    <a:pt x="687" y="1469"/>
                  </a:cubicBezTo>
                  <a:cubicBezTo>
                    <a:pt x="576" y="1273"/>
                    <a:pt x="674" y="1065"/>
                    <a:pt x="625" y="869"/>
                  </a:cubicBezTo>
                  <a:cubicBezTo>
                    <a:pt x="552" y="587"/>
                    <a:pt x="503" y="281"/>
                    <a:pt x="246" y="73"/>
                  </a:cubicBezTo>
                  <a:cubicBezTo>
                    <a:pt x="203" y="22"/>
                    <a:pt x="143" y="0"/>
                    <a:pt x="8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995;p41">
              <a:extLst>
                <a:ext uri="{FF2B5EF4-FFF2-40B4-BE49-F238E27FC236}">
                  <a16:creationId xmlns:a16="http://schemas.microsoft.com/office/drawing/2014/main" id="{77D8E071-13EC-DC28-4017-E35F29D5F5DB}"/>
                </a:ext>
              </a:extLst>
            </p:cNvPr>
            <p:cNvSpPr/>
            <p:nvPr/>
          </p:nvSpPr>
          <p:spPr>
            <a:xfrm>
              <a:off x="1429450" y="896250"/>
              <a:ext cx="28200" cy="26650"/>
            </a:xfrm>
            <a:custGeom>
              <a:avLst/>
              <a:gdLst/>
              <a:ahLst/>
              <a:cxnLst/>
              <a:rect l="l" t="t" r="r" b="b"/>
              <a:pathLst>
                <a:path w="1128" h="1066" extrusionOk="0">
                  <a:moveTo>
                    <a:pt x="588" y="327"/>
                  </a:moveTo>
                  <a:cubicBezTo>
                    <a:pt x="637" y="327"/>
                    <a:pt x="686" y="364"/>
                    <a:pt x="698" y="413"/>
                  </a:cubicBezTo>
                  <a:lnTo>
                    <a:pt x="698" y="438"/>
                  </a:lnTo>
                  <a:lnTo>
                    <a:pt x="698" y="462"/>
                  </a:lnTo>
                  <a:cubicBezTo>
                    <a:pt x="698" y="523"/>
                    <a:pt x="649" y="566"/>
                    <a:pt x="597" y="566"/>
                  </a:cubicBezTo>
                  <a:cubicBezTo>
                    <a:pt x="586" y="566"/>
                    <a:pt x="575" y="564"/>
                    <a:pt x="564" y="560"/>
                  </a:cubicBezTo>
                  <a:cubicBezTo>
                    <a:pt x="552" y="560"/>
                    <a:pt x="539" y="548"/>
                    <a:pt x="527" y="548"/>
                  </a:cubicBezTo>
                  <a:lnTo>
                    <a:pt x="515" y="536"/>
                  </a:lnTo>
                  <a:lnTo>
                    <a:pt x="503" y="511"/>
                  </a:lnTo>
                  <a:cubicBezTo>
                    <a:pt x="503" y="511"/>
                    <a:pt x="490" y="511"/>
                    <a:pt x="490" y="499"/>
                  </a:cubicBezTo>
                  <a:cubicBezTo>
                    <a:pt x="490" y="487"/>
                    <a:pt x="490" y="474"/>
                    <a:pt x="490" y="462"/>
                  </a:cubicBezTo>
                  <a:lnTo>
                    <a:pt x="490" y="425"/>
                  </a:lnTo>
                  <a:cubicBezTo>
                    <a:pt x="490" y="401"/>
                    <a:pt x="490" y="389"/>
                    <a:pt x="503" y="376"/>
                  </a:cubicBezTo>
                  <a:lnTo>
                    <a:pt x="503" y="364"/>
                  </a:lnTo>
                  <a:cubicBezTo>
                    <a:pt x="503" y="364"/>
                    <a:pt x="515" y="352"/>
                    <a:pt x="515" y="352"/>
                  </a:cubicBezTo>
                  <a:lnTo>
                    <a:pt x="539" y="340"/>
                  </a:lnTo>
                  <a:cubicBezTo>
                    <a:pt x="552" y="327"/>
                    <a:pt x="564" y="327"/>
                    <a:pt x="576" y="327"/>
                  </a:cubicBezTo>
                  <a:close/>
                  <a:moveTo>
                    <a:pt x="510" y="1"/>
                  </a:moveTo>
                  <a:cubicBezTo>
                    <a:pt x="461" y="1"/>
                    <a:pt x="414" y="8"/>
                    <a:pt x="368" y="21"/>
                  </a:cubicBezTo>
                  <a:cubicBezTo>
                    <a:pt x="196" y="83"/>
                    <a:pt x="74" y="230"/>
                    <a:pt x="25" y="401"/>
                  </a:cubicBezTo>
                  <a:cubicBezTo>
                    <a:pt x="13" y="438"/>
                    <a:pt x="1" y="474"/>
                    <a:pt x="13" y="511"/>
                  </a:cubicBezTo>
                  <a:cubicBezTo>
                    <a:pt x="1" y="646"/>
                    <a:pt x="50" y="781"/>
                    <a:pt x="147" y="878"/>
                  </a:cubicBezTo>
                  <a:cubicBezTo>
                    <a:pt x="221" y="976"/>
                    <a:pt x="343" y="1050"/>
                    <a:pt x="478" y="1062"/>
                  </a:cubicBezTo>
                  <a:cubicBezTo>
                    <a:pt x="500" y="1064"/>
                    <a:pt x="522" y="1065"/>
                    <a:pt x="543" y="1065"/>
                  </a:cubicBezTo>
                  <a:cubicBezTo>
                    <a:pt x="650" y="1065"/>
                    <a:pt x="737" y="1030"/>
                    <a:pt x="747" y="866"/>
                  </a:cubicBezTo>
                  <a:lnTo>
                    <a:pt x="833" y="878"/>
                  </a:lnTo>
                  <a:cubicBezTo>
                    <a:pt x="833" y="941"/>
                    <a:pt x="848" y="989"/>
                    <a:pt x="879" y="989"/>
                  </a:cubicBezTo>
                  <a:cubicBezTo>
                    <a:pt x="896" y="989"/>
                    <a:pt x="917" y="975"/>
                    <a:pt x="943" y="940"/>
                  </a:cubicBezTo>
                  <a:cubicBezTo>
                    <a:pt x="1041" y="854"/>
                    <a:pt x="1090" y="756"/>
                    <a:pt x="1115" y="634"/>
                  </a:cubicBezTo>
                  <a:cubicBezTo>
                    <a:pt x="1096" y="627"/>
                    <a:pt x="1078" y="624"/>
                    <a:pt x="1060" y="624"/>
                  </a:cubicBezTo>
                  <a:cubicBezTo>
                    <a:pt x="1041" y="624"/>
                    <a:pt x="1023" y="627"/>
                    <a:pt x="1005" y="634"/>
                  </a:cubicBezTo>
                  <a:lnTo>
                    <a:pt x="1005" y="585"/>
                  </a:lnTo>
                  <a:cubicBezTo>
                    <a:pt x="1005" y="548"/>
                    <a:pt x="992" y="523"/>
                    <a:pt x="992" y="487"/>
                  </a:cubicBezTo>
                  <a:cubicBezTo>
                    <a:pt x="992" y="340"/>
                    <a:pt x="980" y="254"/>
                    <a:pt x="931" y="205"/>
                  </a:cubicBezTo>
                  <a:lnTo>
                    <a:pt x="931" y="205"/>
                  </a:lnTo>
                  <a:cubicBezTo>
                    <a:pt x="992" y="230"/>
                    <a:pt x="1066" y="230"/>
                    <a:pt x="1127" y="254"/>
                  </a:cubicBezTo>
                  <a:cubicBezTo>
                    <a:pt x="1100" y="74"/>
                    <a:pt x="1007" y="13"/>
                    <a:pt x="881" y="13"/>
                  </a:cubicBezTo>
                  <a:cubicBezTo>
                    <a:pt x="836" y="13"/>
                    <a:pt x="787" y="21"/>
                    <a:pt x="735" y="34"/>
                  </a:cubicBezTo>
                  <a:cubicBezTo>
                    <a:pt x="735" y="41"/>
                    <a:pt x="735" y="49"/>
                    <a:pt x="738" y="54"/>
                  </a:cubicBezTo>
                  <a:lnTo>
                    <a:pt x="738" y="54"/>
                  </a:lnTo>
                  <a:cubicBezTo>
                    <a:pt x="664" y="18"/>
                    <a:pt x="586" y="1"/>
                    <a:pt x="5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996;p41">
              <a:extLst>
                <a:ext uri="{FF2B5EF4-FFF2-40B4-BE49-F238E27FC236}">
                  <a16:creationId xmlns:a16="http://schemas.microsoft.com/office/drawing/2014/main" id="{8D072877-8E72-23D2-9C5F-3171598669A6}"/>
                </a:ext>
              </a:extLst>
            </p:cNvPr>
            <p:cNvSpPr/>
            <p:nvPr/>
          </p:nvSpPr>
          <p:spPr>
            <a:xfrm>
              <a:off x="1495875" y="973000"/>
              <a:ext cx="10125" cy="41350"/>
            </a:xfrm>
            <a:custGeom>
              <a:avLst/>
              <a:gdLst/>
              <a:ahLst/>
              <a:cxnLst/>
              <a:rect l="l" t="t" r="r" b="b"/>
              <a:pathLst>
                <a:path w="405" h="1654" extrusionOk="0">
                  <a:moveTo>
                    <a:pt x="135" y="0"/>
                  </a:moveTo>
                  <a:cubicBezTo>
                    <a:pt x="74" y="12"/>
                    <a:pt x="86" y="74"/>
                    <a:pt x="98" y="110"/>
                  </a:cubicBezTo>
                  <a:cubicBezTo>
                    <a:pt x="270" y="563"/>
                    <a:pt x="98" y="1004"/>
                    <a:pt x="62" y="1457"/>
                  </a:cubicBezTo>
                  <a:cubicBezTo>
                    <a:pt x="62" y="1518"/>
                    <a:pt x="1" y="1641"/>
                    <a:pt x="111" y="1653"/>
                  </a:cubicBezTo>
                  <a:cubicBezTo>
                    <a:pt x="115" y="1654"/>
                    <a:pt x="120" y="1654"/>
                    <a:pt x="124" y="1654"/>
                  </a:cubicBezTo>
                  <a:cubicBezTo>
                    <a:pt x="218" y="1654"/>
                    <a:pt x="185" y="1528"/>
                    <a:pt x="196" y="1469"/>
                  </a:cubicBezTo>
                  <a:cubicBezTo>
                    <a:pt x="233" y="1237"/>
                    <a:pt x="270" y="992"/>
                    <a:pt x="319" y="661"/>
                  </a:cubicBezTo>
                  <a:cubicBezTo>
                    <a:pt x="405" y="527"/>
                    <a:pt x="270" y="318"/>
                    <a:pt x="233" y="110"/>
                  </a:cubicBezTo>
                  <a:cubicBezTo>
                    <a:pt x="233" y="61"/>
                    <a:pt x="196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997;p41">
              <a:extLst>
                <a:ext uri="{FF2B5EF4-FFF2-40B4-BE49-F238E27FC236}">
                  <a16:creationId xmlns:a16="http://schemas.microsoft.com/office/drawing/2014/main" id="{27BC71E5-BDFE-8B2F-13B2-7401DB217DC8}"/>
                </a:ext>
              </a:extLst>
            </p:cNvPr>
            <p:cNvSpPr/>
            <p:nvPr/>
          </p:nvSpPr>
          <p:spPr>
            <a:xfrm>
              <a:off x="1477200" y="1055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998;p41">
              <a:extLst>
                <a:ext uri="{FF2B5EF4-FFF2-40B4-BE49-F238E27FC236}">
                  <a16:creationId xmlns:a16="http://schemas.microsoft.com/office/drawing/2014/main" id="{61A84D69-521D-A78F-274A-9AA127929D43}"/>
                </a:ext>
              </a:extLst>
            </p:cNvPr>
            <p:cNvSpPr/>
            <p:nvPr/>
          </p:nvSpPr>
          <p:spPr>
            <a:xfrm>
              <a:off x="1477200" y="1036150"/>
              <a:ext cx="35525" cy="22300"/>
            </a:xfrm>
            <a:custGeom>
              <a:avLst/>
              <a:gdLst/>
              <a:ahLst/>
              <a:cxnLst/>
              <a:rect l="l" t="t" r="r" b="b"/>
              <a:pathLst>
                <a:path w="1421" h="892" extrusionOk="0">
                  <a:moveTo>
                    <a:pt x="1337" y="0"/>
                  </a:moveTo>
                  <a:cubicBezTo>
                    <a:pt x="1183" y="0"/>
                    <a:pt x="1040" y="84"/>
                    <a:pt x="968" y="229"/>
                  </a:cubicBezTo>
                  <a:cubicBezTo>
                    <a:pt x="907" y="351"/>
                    <a:pt x="833" y="437"/>
                    <a:pt x="686" y="437"/>
                  </a:cubicBezTo>
                  <a:cubicBezTo>
                    <a:pt x="613" y="437"/>
                    <a:pt x="527" y="462"/>
                    <a:pt x="503" y="535"/>
                  </a:cubicBezTo>
                  <a:cubicBezTo>
                    <a:pt x="417" y="780"/>
                    <a:pt x="209" y="780"/>
                    <a:pt x="1" y="780"/>
                  </a:cubicBezTo>
                  <a:cubicBezTo>
                    <a:pt x="85" y="852"/>
                    <a:pt x="175" y="892"/>
                    <a:pt x="261" y="892"/>
                  </a:cubicBezTo>
                  <a:cubicBezTo>
                    <a:pt x="350" y="892"/>
                    <a:pt x="434" y="849"/>
                    <a:pt x="503" y="756"/>
                  </a:cubicBezTo>
                  <a:cubicBezTo>
                    <a:pt x="576" y="633"/>
                    <a:pt x="699" y="560"/>
                    <a:pt x="833" y="547"/>
                  </a:cubicBezTo>
                  <a:cubicBezTo>
                    <a:pt x="907" y="547"/>
                    <a:pt x="956" y="511"/>
                    <a:pt x="992" y="462"/>
                  </a:cubicBezTo>
                  <a:cubicBezTo>
                    <a:pt x="1066" y="266"/>
                    <a:pt x="1237" y="156"/>
                    <a:pt x="1421" y="9"/>
                  </a:cubicBezTo>
                  <a:cubicBezTo>
                    <a:pt x="1393" y="3"/>
                    <a:pt x="1365" y="0"/>
                    <a:pt x="13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999;p41">
              <a:extLst>
                <a:ext uri="{FF2B5EF4-FFF2-40B4-BE49-F238E27FC236}">
                  <a16:creationId xmlns:a16="http://schemas.microsoft.com/office/drawing/2014/main" id="{ECFC0537-FFB4-8263-DEC5-224FD6F8D957}"/>
                </a:ext>
              </a:extLst>
            </p:cNvPr>
            <p:cNvSpPr/>
            <p:nvPr/>
          </p:nvSpPr>
          <p:spPr>
            <a:xfrm>
              <a:off x="1458525" y="1109175"/>
              <a:ext cx="14425" cy="30675"/>
            </a:xfrm>
            <a:custGeom>
              <a:avLst/>
              <a:gdLst/>
              <a:ahLst/>
              <a:cxnLst/>
              <a:rect l="l" t="t" r="r" b="b"/>
              <a:pathLst>
                <a:path w="577" h="1227" extrusionOk="0">
                  <a:moveTo>
                    <a:pt x="471" y="1"/>
                  </a:moveTo>
                  <a:cubicBezTo>
                    <a:pt x="388" y="1"/>
                    <a:pt x="442" y="78"/>
                    <a:pt x="442" y="124"/>
                  </a:cubicBezTo>
                  <a:cubicBezTo>
                    <a:pt x="442" y="234"/>
                    <a:pt x="356" y="247"/>
                    <a:pt x="295" y="283"/>
                  </a:cubicBezTo>
                  <a:cubicBezTo>
                    <a:pt x="74" y="430"/>
                    <a:pt x="1" y="724"/>
                    <a:pt x="135" y="957"/>
                  </a:cubicBezTo>
                  <a:cubicBezTo>
                    <a:pt x="258" y="1079"/>
                    <a:pt x="405" y="1165"/>
                    <a:pt x="564" y="1226"/>
                  </a:cubicBezTo>
                  <a:cubicBezTo>
                    <a:pt x="442" y="1006"/>
                    <a:pt x="209" y="920"/>
                    <a:pt x="246" y="638"/>
                  </a:cubicBezTo>
                  <a:cubicBezTo>
                    <a:pt x="258" y="504"/>
                    <a:pt x="282" y="442"/>
                    <a:pt x="380" y="393"/>
                  </a:cubicBezTo>
                  <a:cubicBezTo>
                    <a:pt x="478" y="345"/>
                    <a:pt x="564" y="296"/>
                    <a:pt x="564" y="173"/>
                  </a:cubicBezTo>
                  <a:cubicBezTo>
                    <a:pt x="564" y="100"/>
                    <a:pt x="576" y="2"/>
                    <a:pt x="491" y="2"/>
                  </a:cubicBezTo>
                  <a:cubicBezTo>
                    <a:pt x="483" y="1"/>
                    <a:pt x="477" y="1"/>
                    <a:pt x="47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6000;p41">
              <a:extLst>
                <a:ext uri="{FF2B5EF4-FFF2-40B4-BE49-F238E27FC236}">
                  <a16:creationId xmlns:a16="http://schemas.microsoft.com/office/drawing/2014/main" id="{8F67805B-B3FA-45ED-ED25-51EAC9B2C0EE}"/>
                </a:ext>
              </a:extLst>
            </p:cNvPr>
            <p:cNvSpPr/>
            <p:nvPr/>
          </p:nvSpPr>
          <p:spPr>
            <a:xfrm>
              <a:off x="1385375" y="929650"/>
              <a:ext cx="32775" cy="9275"/>
            </a:xfrm>
            <a:custGeom>
              <a:avLst/>
              <a:gdLst/>
              <a:ahLst/>
              <a:cxnLst/>
              <a:rect l="l" t="t" r="r" b="b"/>
              <a:pathLst>
                <a:path w="1311" h="371" extrusionOk="0">
                  <a:moveTo>
                    <a:pt x="136" y="1"/>
                  </a:moveTo>
                  <a:cubicBezTo>
                    <a:pt x="92" y="1"/>
                    <a:pt x="46" y="3"/>
                    <a:pt x="0" y="8"/>
                  </a:cubicBezTo>
                  <a:cubicBezTo>
                    <a:pt x="417" y="75"/>
                    <a:pt x="771" y="370"/>
                    <a:pt x="1196" y="370"/>
                  </a:cubicBezTo>
                  <a:cubicBezTo>
                    <a:pt x="1234" y="370"/>
                    <a:pt x="1272" y="368"/>
                    <a:pt x="1311" y="363"/>
                  </a:cubicBezTo>
                  <a:cubicBezTo>
                    <a:pt x="923" y="197"/>
                    <a:pt x="556" y="1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6001;p41">
              <a:extLst>
                <a:ext uri="{FF2B5EF4-FFF2-40B4-BE49-F238E27FC236}">
                  <a16:creationId xmlns:a16="http://schemas.microsoft.com/office/drawing/2014/main" id="{40DC8BC9-C47F-11B3-8349-611E09E4C8C0}"/>
                </a:ext>
              </a:extLst>
            </p:cNvPr>
            <p:cNvSpPr/>
            <p:nvPr/>
          </p:nvSpPr>
          <p:spPr>
            <a:xfrm>
              <a:off x="1561675" y="982475"/>
              <a:ext cx="50225" cy="22675"/>
            </a:xfrm>
            <a:custGeom>
              <a:avLst/>
              <a:gdLst/>
              <a:ahLst/>
              <a:cxnLst/>
              <a:rect l="l" t="t" r="r" b="b"/>
              <a:pathLst>
                <a:path w="2009" h="907" extrusionOk="0">
                  <a:moveTo>
                    <a:pt x="38" y="1"/>
                  </a:moveTo>
                  <a:cubicBezTo>
                    <a:pt x="1" y="111"/>
                    <a:pt x="87" y="123"/>
                    <a:pt x="136" y="172"/>
                  </a:cubicBezTo>
                  <a:cubicBezTo>
                    <a:pt x="234" y="221"/>
                    <a:pt x="295" y="319"/>
                    <a:pt x="307" y="429"/>
                  </a:cubicBezTo>
                  <a:cubicBezTo>
                    <a:pt x="332" y="637"/>
                    <a:pt x="576" y="576"/>
                    <a:pt x="687" y="613"/>
                  </a:cubicBezTo>
                  <a:cubicBezTo>
                    <a:pt x="703" y="620"/>
                    <a:pt x="716" y="623"/>
                    <a:pt x="726" y="623"/>
                  </a:cubicBezTo>
                  <a:cubicBezTo>
                    <a:pt x="784" y="623"/>
                    <a:pt x="753" y="520"/>
                    <a:pt x="785" y="478"/>
                  </a:cubicBezTo>
                  <a:cubicBezTo>
                    <a:pt x="1066" y="515"/>
                    <a:pt x="1238" y="809"/>
                    <a:pt x="1531" y="821"/>
                  </a:cubicBezTo>
                  <a:cubicBezTo>
                    <a:pt x="1691" y="846"/>
                    <a:pt x="1850" y="870"/>
                    <a:pt x="2009" y="907"/>
                  </a:cubicBezTo>
                  <a:cubicBezTo>
                    <a:pt x="1984" y="797"/>
                    <a:pt x="1899" y="723"/>
                    <a:pt x="1789" y="723"/>
                  </a:cubicBezTo>
                  <a:cubicBezTo>
                    <a:pt x="1556" y="711"/>
                    <a:pt x="1336" y="625"/>
                    <a:pt x="1152" y="503"/>
                  </a:cubicBezTo>
                  <a:cubicBezTo>
                    <a:pt x="1064" y="447"/>
                    <a:pt x="966" y="355"/>
                    <a:pt x="861" y="355"/>
                  </a:cubicBezTo>
                  <a:cubicBezTo>
                    <a:pt x="805" y="355"/>
                    <a:pt x="746" y="381"/>
                    <a:pt x="687" y="454"/>
                  </a:cubicBezTo>
                  <a:cubicBezTo>
                    <a:pt x="665" y="456"/>
                    <a:pt x="645" y="457"/>
                    <a:pt x="626" y="457"/>
                  </a:cubicBezTo>
                  <a:cubicBezTo>
                    <a:pt x="536" y="457"/>
                    <a:pt x="472" y="426"/>
                    <a:pt x="442" y="295"/>
                  </a:cubicBezTo>
                  <a:cubicBezTo>
                    <a:pt x="405" y="123"/>
                    <a:pt x="221" y="37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6002;p41">
              <a:extLst>
                <a:ext uri="{FF2B5EF4-FFF2-40B4-BE49-F238E27FC236}">
                  <a16:creationId xmlns:a16="http://schemas.microsoft.com/office/drawing/2014/main" id="{4D9F99A4-A34B-BCC5-A254-7B03FA67FC87}"/>
                </a:ext>
              </a:extLst>
            </p:cNvPr>
            <p:cNvSpPr/>
            <p:nvPr/>
          </p:nvSpPr>
          <p:spPr>
            <a:xfrm>
              <a:off x="1670350" y="1173175"/>
              <a:ext cx="13500" cy="42950"/>
            </a:xfrm>
            <a:custGeom>
              <a:avLst/>
              <a:gdLst/>
              <a:ahLst/>
              <a:cxnLst/>
              <a:rect l="l" t="t" r="r" b="b"/>
              <a:pathLst>
                <a:path w="540" h="1718" extrusionOk="0">
                  <a:moveTo>
                    <a:pt x="503" y="1"/>
                  </a:moveTo>
                  <a:lnTo>
                    <a:pt x="503" y="1"/>
                  </a:lnTo>
                  <a:cubicBezTo>
                    <a:pt x="209" y="539"/>
                    <a:pt x="13" y="980"/>
                    <a:pt x="221" y="1396"/>
                  </a:cubicBezTo>
                  <a:cubicBezTo>
                    <a:pt x="184" y="1543"/>
                    <a:pt x="184" y="1543"/>
                    <a:pt x="1" y="1715"/>
                  </a:cubicBezTo>
                  <a:cubicBezTo>
                    <a:pt x="22" y="1717"/>
                    <a:pt x="42" y="1718"/>
                    <a:pt x="62" y="1718"/>
                  </a:cubicBezTo>
                  <a:cubicBezTo>
                    <a:pt x="273" y="1718"/>
                    <a:pt x="351" y="1595"/>
                    <a:pt x="294" y="1360"/>
                  </a:cubicBezTo>
                  <a:cubicBezTo>
                    <a:pt x="294" y="1335"/>
                    <a:pt x="282" y="1311"/>
                    <a:pt x="270" y="1286"/>
                  </a:cubicBezTo>
                  <a:cubicBezTo>
                    <a:pt x="258" y="1005"/>
                    <a:pt x="245" y="735"/>
                    <a:pt x="405" y="478"/>
                  </a:cubicBezTo>
                  <a:cubicBezTo>
                    <a:pt x="515" y="344"/>
                    <a:pt x="539" y="160"/>
                    <a:pt x="50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6003;p41">
              <a:extLst>
                <a:ext uri="{FF2B5EF4-FFF2-40B4-BE49-F238E27FC236}">
                  <a16:creationId xmlns:a16="http://schemas.microsoft.com/office/drawing/2014/main" id="{54037DCC-2062-298E-ACFA-675AD8D00B87}"/>
                </a:ext>
              </a:extLst>
            </p:cNvPr>
            <p:cNvSpPr/>
            <p:nvPr/>
          </p:nvSpPr>
          <p:spPr>
            <a:xfrm>
              <a:off x="1421500" y="993475"/>
              <a:ext cx="35825" cy="12225"/>
            </a:xfrm>
            <a:custGeom>
              <a:avLst/>
              <a:gdLst/>
              <a:ahLst/>
              <a:cxnLst/>
              <a:rect l="l" t="t" r="r" b="b"/>
              <a:pathLst>
                <a:path w="1433" h="489" extrusionOk="0">
                  <a:moveTo>
                    <a:pt x="1379" y="1"/>
                  </a:moveTo>
                  <a:cubicBezTo>
                    <a:pt x="970" y="1"/>
                    <a:pt x="574" y="135"/>
                    <a:pt x="245" y="381"/>
                  </a:cubicBezTo>
                  <a:cubicBezTo>
                    <a:pt x="176" y="301"/>
                    <a:pt x="204" y="146"/>
                    <a:pt x="38" y="146"/>
                  </a:cubicBezTo>
                  <a:cubicBezTo>
                    <a:pt x="26" y="146"/>
                    <a:pt x="14" y="147"/>
                    <a:pt x="0" y="148"/>
                  </a:cubicBezTo>
                  <a:cubicBezTo>
                    <a:pt x="25" y="259"/>
                    <a:pt x="86" y="357"/>
                    <a:pt x="184" y="430"/>
                  </a:cubicBezTo>
                  <a:cubicBezTo>
                    <a:pt x="193" y="466"/>
                    <a:pt x="221" y="489"/>
                    <a:pt x="251" y="489"/>
                  </a:cubicBezTo>
                  <a:cubicBezTo>
                    <a:pt x="261" y="489"/>
                    <a:pt x="272" y="486"/>
                    <a:pt x="282" y="479"/>
                  </a:cubicBezTo>
                  <a:cubicBezTo>
                    <a:pt x="649" y="295"/>
                    <a:pt x="1041" y="136"/>
                    <a:pt x="1433" y="1"/>
                  </a:cubicBezTo>
                  <a:cubicBezTo>
                    <a:pt x="1415" y="1"/>
                    <a:pt x="1397" y="1"/>
                    <a:pt x="13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6004;p41">
              <a:extLst>
                <a:ext uri="{FF2B5EF4-FFF2-40B4-BE49-F238E27FC236}">
                  <a16:creationId xmlns:a16="http://schemas.microsoft.com/office/drawing/2014/main" id="{9776C595-8622-22E0-5B19-9CC39BA12EDE}"/>
                </a:ext>
              </a:extLst>
            </p:cNvPr>
            <p:cNvSpPr/>
            <p:nvPr/>
          </p:nvSpPr>
          <p:spPr>
            <a:xfrm>
              <a:off x="1457625" y="897625"/>
              <a:ext cx="15625" cy="23050"/>
            </a:xfrm>
            <a:custGeom>
              <a:avLst/>
              <a:gdLst/>
              <a:ahLst/>
              <a:cxnLst/>
              <a:rect l="l" t="t" r="r" b="b"/>
              <a:pathLst>
                <a:path w="625" h="922" extrusionOk="0">
                  <a:moveTo>
                    <a:pt x="74" y="0"/>
                  </a:moveTo>
                  <a:cubicBezTo>
                    <a:pt x="60" y="0"/>
                    <a:pt x="48" y="5"/>
                    <a:pt x="37" y="15"/>
                  </a:cubicBezTo>
                  <a:cubicBezTo>
                    <a:pt x="0" y="52"/>
                    <a:pt x="61" y="89"/>
                    <a:pt x="98" y="126"/>
                  </a:cubicBezTo>
                  <a:cubicBezTo>
                    <a:pt x="159" y="187"/>
                    <a:pt x="220" y="260"/>
                    <a:pt x="282" y="309"/>
                  </a:cubicBezTo>
                  <a:cubicBezTo>
                    <a:pt x="490" y="530"/>
                    <a:pt x="490" y="615"/>
                    <a:pt x="220" y="787"/>
                  </a:cubicBezTo>
                  <a:cubicBezTo>
                    <a:pt x="159" y="823"/>
                    <a:pt x="73" y="823"/>
                    <a:pt x="73" y="921"/>
                  </a:cubicBezTo>
                  <a:cubicBezTo>
                    <a:pt x="306" y="921"/>
                    <a:pt x="514" y="774"/>
                    <a:pt x="600" y="554"/>
                  </a:cubicBezTo>
                  <a:cubicBezTo>
                    <a:pt x="624" y="468"/>
                    <a:pt x="588" y="383"/>
                    <a:pt x="514" y="334"/>
                  </a:cubicBezTo>
                  <a:cubicBezTo>
                    <a:pt x="416" y="224"/>
                    <a:pt x="294" y="138"/>
                    <a:pt x="171" y="52"/>
                  </a:cubicBezTo>
                  <a:cubicBezTo>
                    <a:pt x="145" y="26"/>
                    <a:pt x="107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6005;p41">
              <a:extLst>
                <a:ext uri="{FF2B5EF4-FFF2-40B4-BE49-F238E27FC236}">
                  <a16:creationId xmlns:a16="http://schemas.microsoft.com/office/drawing/2014/main" id="{437D9503-147C-D867-86DC-37F4756A9C9F}"/>
                </a:ext>
              </a:extLst>
            </p:cNvPr>
            <p:cNvSpPr/>
            <p:nvPr/>
          </p:nvSpPr>
          <p:spPr>
            <a:xfrm>
              <a:off x="1436500" y="1001550"/>
              <a:ext cx="49900" cy="45825"/>
            </a:xfrm>
            <a:custGeom>
              <a:avLst/>
              <a:gdLst/>
              <a:ahLst/>
              <a:cxnLst/>
              <a:rect l="l" t="t" r="r" b="b"/>
              <a:pathLst>
                <a:path w="1996" h="1833" extrusionOk="0">
                  <a:moveTo>
                    <a:pt x="1309" y="0"/>
                  </a:moveTo>
                  <a:cubicBezTo>
                    <a:pt x="1270" y="0"/>
                    <a:pt x="1230" y="3"/>
                    <a:pt x="1188" y="9"/>
                  </a:cubicBezTo>
                  <a:cubicBezTo>
                    <a:pt x="1286" y="131"/>
                    <a:pt x="1469" y="107"/>
                    <a:pt x="1567" y="205"/>
                  </a:cubicBezTo>
                  <a:cubicBezTo>
                    <a:pt x="1653" y="303"/>
                    <a:pt x="1751" y="401"/>
                    <a:pt x="1690" y="548"/>
                  </a:cubicBezTo>
                  <a:cubicBezTo>
                    <a:pt x="1653" y="536"/>
                    <a:pt x="1616" y="511"/>
                    <a:pt x="1580" y="499"/>
                  </a:cubicBezTo>
                  <a:cubicBezTo>
                    <a:pt x="1378" y="375"/>
                    <a:pt x="1249" y="310"/>
                    <a:pt x="1124" y="310"/>
                  </a:cubicBezTo>
                  <a:cubicBezTo>
                    <a:pt x="991" y="310"/>
                    <a:pt x="864" y="384"/>
                    <a:pt x="661" y="536"/>
                  </a:cubicBezTo>
                  <a:lnTo>
                    <a:pt x="600" y="462"/>
                  </a:lnTo>
                  <a:cubicBezTo>
                    <a:pt x="625" y="315"/>
                    <a:pt x="808" y="278"/>
                    <a:pt x="857" y="144"/>
                  </a:cubicBezTo>
                  <a:cubicBezTo>
                    <a:pt x="625" y="144"/>
                    <a:pt x="172" y="634"/>
                    <a:pt x="0" y="1062"/>
                  </a:cubicBezTo>
                  <a:cubicBezTo>
                    <a:pt x="257" y="1025"/>
                    <a:pt x="233" y="719"/>
                    <a:pt x="441" y="670"/>
                  </a:cubicBezTo>
                  <a:lnTo>
                    <a:pt x="490" y="719"/>
                  </a:lnTo>
                  <a:cubicBezTo>
                    <a:pt x="404" y="927"/>
                    <a:pt x="368" y="1148"/>
                    <a:pt x="392" y="1368"/>
                  </a:cubicBezTo>
                  <a:cubicBezTo>
                    <a:pt x="404" y="1589"/>
                    <a:pt x="576" y="1772"/>
                    <a:pt x="796" y="1809"/>
                  </a:cubicBezTo>
                  <a:cubicBezTo>
                    <a:pt x="856" y="1823"/>
                    <a:pt x="917" y="1832"/>
                    <a:pt x="975" y="1832"/>
                  </a:cubicBezTo>
                  <a:cubicBezTo>
                    <a:pt x="1117" y="1832"/>
                    <a:pt x="1244" y="1778"/>
                    <a:pt x="1323" y="1613"/>
                  </a:cubicBezTo>
                  <a:cubicBezTo>
                    <a:pt x="1273" y="1602"/>
                    <a:pt x="1221" y="1596"/>
                    <a:pt x="1168" y="1596"/>
                  </a:cubicBezTo>
                  <a:cubicBezTo>
                    <a:pt x="1102" y="1596"/>
                    <a:pt x="1035" y="1605"/>
                    <a:pt x="967" y="1625"/>
                  </a:cubicBezTo>
                  <a:cubicBezTo>
                    <a:pt x="940" y="1633"/>
                    <a:pt x="912" y="1636"/>
                    <a:pt x="885" y="1636"/>
                  </a:cubicBezTo>
                  <a:cubicBezTo>
                    <a:pt x="686" y="1636"/>
                    <a:pt x="520" y="1449"/>
                    <a:pt x="563" y="1233"/>
                  </a:cubicBezTo>
                  <a:cubicBezTo>
                    <a:pt x="588" y="952"/>
                    <a:pt x="625" y="658"/>
                    <a:pt x="967" y="548"/>
                  </a:cubicBezTo>
                  <a:lnTo>
                    <a:pt x="967" y="597"/>
                  </a:lnTo>
                  <a:cubicBezTo>
                    <a:pt x="955" y="634"/>
                    <a:pt x="955" y="670"/>
                    <a:pt x="955" y="695"/>
                  </a:cubicBezTo>
                  <a:cubicBezTo>
                    <a:pt x="882" y="719"/>
                    <a:pt x="857" y="780"/>
                    <a:pt x="845" y="891"/>
                  </a:cubicBezTo>
                  <a:lnTo>
                    <a:pt x="1016" y="756"/>
                  </a:lnTo>
                  <a:cubicBezTo>
                    <a:pt x="1067" y="709"/>
                    <a:pt x="1109" y="691"/>
                    <a:pt x="1144" y="691"/>
                  </a:cubicBezTo>
                  <a:cubicBezTo>
                    <a:pt x="1230" y="691"/>
                    <a:pt x="1279" y="797"/>
                    <a:pt x="1323" y="866"/>
                  </a:cubicBezTo>
                  <a:cubicBezTo>
                    <a:pt x="1359" y="952"/>
                    <a:pt x="1384" y="1050"/>
                    <a:pt x="1408" y="1136"/>
                  </a:cubicBezTo>
                  <a:cubicBezTo>
                    <a:pt x="1555" y="1013"/>
                    <a:pt x="1396" y="866"/>
                    <a:pt x="1420" y="719"/>
                  </a:cubicBezTo>
                  <a:lnTo>
                    <a:pt x="1420" y="719"/>
                  </a:lnTo>
                  <a:lnTo>
                    <a:pt x="1433" y="731"/>
                  </a:lnTo>
                  <a:cubicBezTo>
                    <a:pt x="1592" y="866"/>
                    <a:pt x="1506" y="1062"/>
                    <a:pt x="1543" y="1221"/>
                  </a:cubicBezTo>
                  <a:cubicBezTo>
                    <a:pt x="1537" y="1221"/>
                    <a:pt x="1531" y="1220"/>
                    <a:pt x="1525" y="1220"/>
                  </a:cubicBezTo>
                  <a:cubicBezTo>
                    <a:pt x="1420" y="1220"/>
                    <a:pt x="1419" y="1324"/>
                    <a:pt x="1396" y="1417"/>
                  </a:cubicBezTo>
                  <a:cubicBezTo>
                    <a:pt x="1396" y="1466"/>
                    <a:pt x="1384" y="1503"/>
                    <a:pt x="1384" y="1552"/>
                  </a:cubicBezTo>
                  <a:cubicBezTo>
                    <a:pt x="1391" y="1552"/>
                    <a:pt x="1398" y="1553"/>
                    <a:pt x="1405" y="1553"/>
                  </a:cubicBezTo>
                  <a:cubicBezTo>
                    <a:pt x="1559" y="1553"/>
                    <a:pt x="1607" y="1425"/>
                    <a:pt x="1665" y="1319"/>
                  </a:cubicBezTo>
                  <a:cubicBezTo>
                    <a:pt x="1763" y="1184"/>
                    <a:pt x="1800" y="1013"/>
                    <a:pt x="1776" y="854"/>
                  </a:cubicBezTo>
                  <a:cubicBezTo>
                    <a:pt x="1788" y="842"/>
                    <a:pt x="1788" y="829"/>
                    <a:pt x="1788" y="805"/>
                  </a:cubicBezTo>
                  <a:cubicBezTo>
                    <a:pt x="1996" y="731"/>
                    <a:pt x="1886" y="572"/>
                    <a:pt x="1861" y="462"/>
                  </a:cubicBezTo>
                  <a:cubicBezTo>
                    <a:pt x="1797" y="160"/>
                    <a:pt x="1599" y="0"/>
                    <a:pt x="13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6006;p41">
              <a:extLst>
                <a:ext uri="{FF2B5EF4-FFF2-40B4-BE49-F238E27FC236}">
                  <a16:creationId xmlns:a16="http://schemas.microsoft.com/office/drawing/2014/main" id="{0D5888A5-3682-5218-0D11-083B8FF7C8CA}"/>
                </a:ext>
              </a:extLst>
            </p:cNvPr>
            <p:cNvSpPr/>
            <p:nvPr/>
          </p:nvSpPr>
          <p:spPr>
            <a:xfrm>
              <a:off x="1510875" y="1126050"/>
              <a:ext cx="22375" cy="22975"/>
            </a:xfrm>
            <a:custGeom>
              <a:avLst/>
              <a:gdLst/>
              <a:ahLst/>
              <a:cxnLst/>
              <a:rect l="l" t="t" r="r" b="b"/>
              <a:pathLst>
                <a:path w="895" h="919" extrusionOk="0">
                  <a:moveTo>
                    <a:pt x="111" y="0"/>
                  </a:moveTo>
                  <a:lnTo>
                    <a:pt x="111" y="0"/>
                  </a:lnTo>
                  <a:cubicBezTo>
                    <a:pt x="0" y="355"/>
                    <a:pt x="502" y="894"/>
                    <a:pt x="894" y="918"/>
                  </a:cubicBezTo>
                  <a:cubicBezTo>
                    <a:pt x="588" y="649"/>
                    <a:pt x="258" y="441"/>
                    <a:pt x="11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6007;p41">
              <a:extLst>
                <a:ext uri="{FF2B5EF4-FFF2-40B4-BE49-F238E27FC236}">
                  <a16:creationId xmlns:a16="http://schemas.microsoft.com/office/drawing/2014/main" id="{657C83E5-A770-9F9C-19C2-7DA11D6BDA60}"/>
                </a:ext>
              </a:extLst>
            </p:cNvPr>
            <p:cNvSpPr/>
            <p:nvPr/>
          </p:nvSpPr>
          <p:spPr>
            <a:xfrm>
              <a:off x="1735850" y="1192475"/>
              <a:ext cx="11675" cy="28125"/>
            </a:xfrm>
            <a:custGeom>
              <a:avLst/>
              <a:gdLst/>
              <a:ahLst/>
              <a:cxnLst/>
              <a:rect l="l" t="t" r="r" b="b"/>
              <a:pathLst>
                <a:path w="467" h="1125" extrusionOk="0">
                  <a:moveTo>
                    <a:pt x="282" y="0"/>
                  </a:moveTo>
                  <a:lnTo>
                    <a:pt x="282" y="0"/>
                  </a:lnTo>
                  <a:cubicBezTo>
                    <a:pt x="393" y="465"/>
                    <a:pt x="62" y="735"/>
                    <a:pt x="1" y="1102"/>
                  </a:cubicBezTo>
                  <a:cubicBezTo>
                    <a:pt x="20" y="1117"/>
                    <a:pt x="42" y="1124"/>
                    <a:pt x="63" y="1124"/>
                  </a:cubicBezTo>
                  <a:cubicBezTo>
                    <a:pt x="111" y="1124"/>
                    <a:pt x="159" y="1091"/>
                    <a:pt x="184" y="1041"/>
                  </a:cubicBezTo>
                  <a:cubicBezTo>
                    <a:pt x="197" y="784"/>
                    <a:pt x="405" y="600"/>
                    <a:pt x="429" y="355"/>
                  </a:cubicBezTo>
                  <a:cubicBezTo>
                    <a:pt x="466" y="220"/>
                    <a:pt x="405" y="74"/>
                    <a:pt x="28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6008;p41">
              <a:extLst>
                <a:ext uri="{FF2B5EF4-FFF2-40B4-BE49-F238E27FC236}">
                  <a16:creationId xmlns:a16="http://schemas.microsoft.com/office/drawing/2014/main" id="{0CDCBBCC-8FBD-DED1-8F2D-8BE910161B9B}"/>
                </a:ext>
              </a:extLst>
            </p:cNvPr>
            <p:cNvSpPr/>
            <p:nvPr/>
          </p:nvSpPr>
          <p:spPr>
            <a:xfrm>
              <a:off x="1459150" y="1061875"/>
              <a:ext cx="20225" cy="30025"/>
            </a:xfrm>
            <a:custGeom>
              <a:avLst/>
              <a:gdLst/>
              <a:ahLst/>
              <a:cxnLst/>
              <a:rect l="l" t="t" r="r" b="b"/>
              <a:pathLst>
                <a:path w="809" h="1201" extrusionOk="0">
                  <a:moveTo>
                    <a:pt x="663" y="1"/>
                  </a:moveTo>
                  <a:cubicBezTo>
                    <a:pt x="607" y="1"/>
                    <a:pt x="568" y="136"/>
                    <a:pt x="490" y="155"/>
                  </a:cubicBezTo>
                  <a:cubicBezTo>
                    <a:pt x="417" y="167"/>
                    <a:pt x="343" y="204"/>
                    <a:pt x="282" y="229"/>
                  </a:cubicBezTo>
                  <a:cubicBezTo>
                    <a:pt x="294" y="351"/>
                    <a:pt x="392" y="326"/>
                    <a:pt x="453" y="351"/>
                  </a:cubicBezTo>
                  <a:cubicBezTo>
                    <a:pt x="441" y="498"/>
                    <a:pt x="355" y="620"/>
                    <a:pt x="233" y="694"/>
                  </a:cubicBezTo>
                  <a:cubicBezTo>
                    <a:pt x="86" y="755"/>
                    <a:pt x="74" y="926"/>
                    <a:pt x="25" y="1061"/>
                  </a:cubicBezTo>
                  <a:cubicBezTo>
                    <a:pt x="0" y="1110"/>
                    <a:pt x="25" y="1171"/>
                    <a:pt x="74" y="1196"/>
                  </a:cubicBezTo>
                  <a:cubicBezTo>
                    <a:pt x="82" y="1199"/>
                    <a:pt x="90" y="1201"/>
                    <a:pt x="96" y="1201"/>
                  </a:cubicBezTo>
                  <a:cubicBezTo>
                    <a:pt x="138" y="1201"/>
                    <a:pt x="149" y="1142"/>
                    <a:pt x="159" y="1110"/>
                  </a:cubicBezTo>
                  <a:cubicBezTo>
                    <a:pt x="208" y="939"/>
                    <a:pt x="319" y="792"/>
                    <a:pt x="466" y="682"/>
                  </a:cubicBezTo>
                  <a:cubicBezTo>
                    <a:pt x="588" y="608"/>
                    <a:pt x="600" y="449"/>
                    <a:pt x="527" y="339"/>
                  </a:cubicBezTo>
                  <a:cubicBezTo>
                    <a:pt x="527" y="326"/>
                    <a:pt x="551" y="302"/>
                    <a:pt x="563" y="277"/>
                  </a:cubicBezTo>
                  <a:cubicBezTo>
                    <a:pt x="625" y="204"/>
                    <a:pt x="808" y="143"/>
                    <a:pt x="710" y="33"/>
                  </a:cubicBezTo>
                  <a:cubicBezTo>
                    <a:pt x="693" y="10"/>
                    <a:pt x="677" y="1"/>
                    <a:pt x="66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6009;p41">
              <a:extLst>
                <a:ext uri="{FF2B5EF4-FFF2-40B4-BE49-F238E27FC236}">
                  <a16:creationId xmlns:a16="http://schemas.microsoft.com/office/drawing/2014/main" id="{A8B8A498-A96C-A9A9-7E6D-AC337C462559}"/>
                </a:ext>
              </a:extLst>
            </p:cNvPr>
            <p:cNvSpPr/>
            <p:nvPr/>
          </p:nvSpPr>
          <p:spPr>
            <a:xfrm>
              <a:off x="1485775" y="902725"/>
              <a:ext cx="30950" cy="26550"/>
            </a:xfrm>
            <a:custGeom>
              <a:avLst/>
              <a:gdLst/>
              <a:ahLst/>
              <a:cxnLst/>
              <a:rect l="l" t="t" r="r" b="b"/>
              <a:pathLst>
                <a:path w="1238" h="1062" extrusionOk="0">
                  <a:moveTo>
                    <a:pt x="107" y="1"/>
                  </a:moveTo>
                  <a:cubicBezTo>
                    <a:pt x="75" y="1"/>
                    <a:pt x="44" y="9"/>
                    <a:pt x="0" y="20"/>
                  </a:cubicBezTo>
                  <a:lnTo>
                    <a:pt x="478" y="240"/>
                  </a:lnTo>
                  <a:cubicBezTo>
                    <a:pt x="625" y="473"/>
                    <a:pt x="698" y="717"/>
                    <a:pt x="894" y="913"/>
                  </a:cubicBezTo>
                  <a:cubicBezTo>
                    <a:pt x="973" y="1003"/>
                    <a:pt x="1082" y="1062"/>
                    <a:pt x="1203" y="1062"/>
                  </a:cubicBezTo>
                  <a:cubicBezTo>
                    <a:pt x="1214" y="1062"/>
                    <a:pt x="1226" y="1061"/>
                    <a:pt x="1237" y="1060"/>
                  </a:cubicBezTo>
                  <a:cubicBezTo>
                    <a:pt x="1041" y="926"/>
                    <a:pt x="1017" y="730"/>
                    <a:pt x="845" y="644"/>
                  </a:cubicBezTo>
                  <a:cubicBezTo>
                    <a:pt x="747" y="595"/>
                    <a:pt x="711" y="473"/>
                    <a:pt x="698" y="375"/>
                  </a:cubicBezTo>
                  <a:cubicBezTo>
                    <a:pt x="674" y="289"/>
                    <a:pt x="662" y="215"/>
                    <a:pt x="551" y="191"/>
                  </a:cubicBezTo>
                  <a:cubicBezTo>
                    <a:pt x="267" y="44"/>
                    <a:pt x="183" y="1"/>
                    <a:pt x="1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6010;p41">
              <a:extLst>
                <a:ext uri="{FF2B5EF4-FFF2-40B4-BE49-F238E27FC236}">
                  <a16:creationId xmlns:a16="http://schemas.microsoft.com/office/drawing/2014/main" id="{86B9C22D-2ECF-6F54-6908-2E2196FE93AA}"/>
                </a:ext>
              </a:extLst>
            </p:cNvPr>
            <p:cNvSpPr/>
            <p:nvPr/>
          </p:nvSpPr>
          <p:spPr>
            <a:xfrm>
              <a:off x="1875125" y="1159100"/>
              <a:ext cx="9225" cy="26650"/>
            </a:xfrm>
            <a:custGeom>
              <a:avLst/>
              <a:gdLst/>
              <a:ahLst/>
              <a:cxnLst/>
              <a:rect l="l" t="t" r="r" b="b"/>
              <a:pathLst>
                <a:path w="369" h="1066" extrusionOk="0">
                  <a:moveTo>
                    <a:pt x="1" y="0"/>
                  </a:moveTo>
                  <a:cubicBezTo>
                    <a:pt x="258" y="331"/>
                    <a:pt x="74" y="686"/>
                    <a:pt x="38" y="1066"/>
                  </a:cubicBezTo>
                  <a:cubicBezTo>
                    <a:pt x="368" y="735"/>
                    <a:pt x="344" y="16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6011;p41">
              <a:extLst>
                <a:ext uri="{FF2B5EF4-FFF2-40B4-BE49-F238E27FC236}">
                  <a16:creationId xmlns:a16="http://schemas.microsoft.com/office/drawing/2014/main" id="{CC1D0969-3312-5D6B-EE6B-66B5D978CB87}"/>
                </a:ext>
              </a:extLst>
            </p:cNvPr>
            <p:cNvSpPr/>
            <p:nvPr/>
          </p:nvSpPr>
          <p:spPr>
            <a:xfrm>
              <a:off x="1391200" y="1021975"/>
              <a:ext cx="10725" cy="69075"/>
            </a:xfrm>
            <a:custGeom>
              <a:avLst/>
              <a:gdLst/>
              <a:ahLst/>
              <a:cxnLst/>
              <a:rect l="l" t="t" r="r" b="b"/>
              <a:pathLst>
                <a:path w="429" h="2763" extrusionOk="0">
                  <a:moveTo>
                    <a:pt x="49" y="0"/>
                  </a:moveTo>
                  <a:lnTo>
                    <a:pt x="49" y="0"/>
                  </a:lnTo>
                  <a:cubicBezTo>
                    <a:pt x="86" y="331"/>
                    <a:pt x="0" y="661"/>
                    <a:pt x="61" y="992"/>
                  </a:cubicBezTo>
                  <a:cubicBezTo>
                    <a:pt x="49" y="1212"/>
                    <a:pt x="86" y="1445"/>
                    <a:pt x="159" y="1665"/>
                  </a:cubicBezTo>
                  <a:cubicBezTo>
                    <a:pt x="220" y="1849"/>
                    <a:pt x="220" y="2057"/>
                    <a:pt x="184" y="2241"/>
                  </a:cubicBezTo>
                  <a:cubicBezTo>
                    <a:pt x="159" y="2400"/>
                    <a:pt x="184" y="2559"/>
                    <a:pt x="269" y="2694"/>
                  </a:cubicBezTo>
                  <a:cubicBezTo>
                    <a:pt x="289" y="2732"/>
                    <a:pt x="315" y="2763"/>
                    <a:pt x="349" y="2763"/>
                  </a:cubicBezTo>
                  <a:cubicBezTo>
                    <a:pt x="359" y="2763"/>
                    <a:pt x="369" y="2760"/>
                    <a:pt x="380" y="2755"/>
                  </a:cubicBezTo>
                  <a:cubicBezTo>
                    <a:pt x="429" y="2731"/>
                    <a:pt x="404" y="2682"/>
                    <a:pt x="380" y="2645"/>
                  </a:cubicBezTo>
                  <a:cubicBezTo>
                    <a:pt x="269" y="2461"/>
                    <a:pt x="331" y="2265"/>
                    <a:pt x="331" y="2069"/>
                  </a:cubicBezTo>
                  <a:cubicBezTo>
                    <a:pt x="318" y="1727"/>
                    <a:pt x="257" y="1371"/>
                    <a:pt x="147" y="1041"/>
                  </a:cubicBezTo>
                  <a:cubicBezTo>
                    <a:pt x="208" y="784"/>
                    <a:pt x="110" y="527"/>
                    <a:pt x="233" y="270"/>
                  </a:cubicBezTo>
                  <a:cubicBezTo>
                    <a:pt x="282" y="159"/>
                    <a:pt x="184" y="49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6012;p41">
              <a:extLst>
                <a:ext uri="{FF2B5EF4-FFF2-40B4-BE49-F238E27FC236}">
                  <a16:creationId xmlns:a16="http://schemas.microsoft.com/office/drawing/2014/main" id="{2818806F-9DF1-9C46-5047-65E41D545675}"/>
                </a:ext>
              </a:extLst>
            </p:cNvPr>
            <p:cNvSpPr/>
            <p:nvPr/>
          </p:nvSpPr>
          <p:spPr>
            <a:xfrm>
              <a:off x="1476600" y="910550"/>
              <a:ext cx="13475" cy="21150"/>
            </a:xfrm>
            <a:custGeom>
              <a:avLst/>
              <a:gdLst/>
              <a:ahLst/>
              <a:cxnLst/>
              <a:rect l="l" t="t" r="r" b="b"/>
              <a:pathLst>
                <a:path w="539" h="846" extrusionOk="0">
                  <a:moveTo>
                    <a:pt x="61" y="0"/>
                  </a:moveTo>
                  <a:lnTo>
                    <a:pt x="0" y="49"/>
                  </a:lnTo>
                  <a:cubicBezTo>
                    <a:pt x="37" y="147"/>
                    <a:pt x="86" y="221"/>
                    <a:pt x="159" y="306"/>
                  </a:cubicBezTo>
                  <a:cubicBezTo>
                    <a:pt x="306" y="404"/>
                    <a:pt x="392" y="576"/>
                    <a:pt x="392" y="759"/>
                  </a:cubicBezTo>
                  <a:cubicBezTo>
                    <a:pt x="392" y="808"/>
                    <a:pt x="404" y="845"/>
                    <a:pt x="465" y="845"/>
                  </a:cubicBezTo>
                  <a:cubicBezTo>
                    <a:pt x="502" y="845"/>
                    <a:pt x="539" y="796"/>
                    <a:pt x="527" y="759"/>
                  </a:cubicBezTo>
                  <a:cubicBezTo>
                    <a:pt x="527" y="686"/>
                    <a:pt x="527" y="625"/>
                    <a:pt x="514" y="551"/>
                  </a:cubicBezTo>
                  <a:cubicBezTo>
                    <a:pt x="404" y="343"/>
                    <a:pt x="257" y="147"/>
                    <a:pt x="6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6013;p41">
              <a:extLst>
                <a:ext uri="{FF2B5EF4-FFF2-40B4-BE49-F238E27FC236}">
                  <a16:creationId xmlns:a16="http://schemas.microsoft.com/office/drawing/2014/main" id="{B62DF977-7E22-59A0-2189-858F796800E1}"/>
                </a:ext>
              </a:extLst>
            </p:cNvPr>
            <p:cNvSpPr/>
            <p:nvPr/>
          </p:nvSpPr>
          <p:spPr>
            <a:xfrm>
              <a:off x="1414150" y="1058700"/>
              <a:ext cx="7050" cy="22375"/>
            </a:xfrm>
            <a:custGeom>
              <a:avLst/>
              <a:gdLst/>
              <a:ahLst/>
              <a:cxnLst/>
              <a:rect l="l" t="t" r="r" b="b"/>
              <a:pathLst>
                <a:path w="282" h="895" extrusionOk="0">
                  <a:moveTo>
                    <a:pt x="135" y="0"/>
                  </a:moveTo>
                  <a:cubicBezTo>
                    <a:pt x="0" y="0"/>
                    <a:pt x="98" y="98"/>
                    <a:pt x="98" y="147"/>
                  </a:cubicBezTo>
                  <a:cubicBezTo>
                    <a:pt x="62" y="331"/>
                    <a:pt x="62" y="515"/>
                    <a:pt x="111" y="698"/>
                  </a:cubicBezTo>
                  <a:cubicBezTo>
                    <a:pt x="135" y="760"/>
                    <a:pt x="135" y="845"/>
                    <a:pt x="282" y="894"/>
                  </a:cubicBezTo>
                  <a:cubicBezTo>
                    <a:pt x="221" y="649"/>
                    <a:pt x="196" y="392"/>
                    <a:pt x="233" y="147"/>
                  </a:cubicBezTo>
                  <a:cubicBezTo>
                    <a:pt x="245" y="98"/>
                    <a:pt x="221" y="0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6014;p41">
              <a:extLst>
                <a:ext uri="{FF2B5EF4-FFF2-40B4-BE49-F238E27FC236}">
                  <a16:creationId xmlns:a16="http://schemas.microsoft.com/office/drawing/2014/main" id="{BAF3A46B-6DBE-6D85-2679-FF6B2BFAD749}"/>
                </a:ext>
              </a:extLst>
            </p:cNvPr>
            <p:cNvSpPr/>
            <p:nvPr/>
          </p:nvSpPr>
          <p:spPr>
            <a:xfrm>
              <a:off x="1480275" y="1066650"/>
              <a:ext cx="9500" cy="20850"/>
            </a:xfrm>
            <a:custGeom>
              <a:avLst/>
              <a:gdLst/>
              <a:ahLst/>
              <a:cxnLst/>
              <a:rect l="l" t="t" r="r" b="b"/>
              <a:pathLst>
                <a:path w="380" h="83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84" y="74"/>
                    <a:pt x="0" y="552"/>
                    <a:pt x="37" y="833"/>
                  </a:cubicBezTo>
                  <a:cubicBezTo>
                    <a:pt x="355" y="637"/>
                    <a:pt x="196" y="246"/>
                    <a:pt x="38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6015;p41">
              <a:extLst>
                <a:ext uri="{FF2B5EF4-FFF2-40B4-BE49-F238E27FC236}">
                  <a16:creationId xmlns:a16="http://schemas.microsoft.com/office/drawing/2014/main" id="{1A06D5F9-EC8A-BF93-5399-C8C187C8C5DE}"/>
                </a:ext>
              </a:extLst>
            </p:cNvPr>
            <p:cNvSpPr/>
            <p:nvPr/>
          </p:nvSpPr>
          <p:spPr>
            <a:xfrm>
              <a:off x="1407725" y="1027175"/>
              <a:ext cx="9825" cy="26950"/>
            </a:xfrm>
            <a:custGeom>
              <a:avLst/>
              <a:gdLst/>
              <a:ahLst/>
              <a:cxnLst/>
              <a:rect l="l" t="t" r="r" b="b"/>
              <a:pathLst>
                <a:path w="393" h="1078" extrusionOk="0">
                  <a:moveTo>
                    <a:pt x="147" y="0"/>
                  </a:moveTo>
                  <a:lnTo>
                    <a:pt x="147" y="0"/>
                  </a:lnTo>
                  <a:cubicBezTo>
                    <a:pt x="12" y="123"/>
                    <a:pt x="0" y="257"/>
                    <a:pt x="74" y="331"/>
                  </a:cubicBezTo>
                  <a:cubicBezTo>
                    <a:pt x="270" y="515"/>
                    <a:pt x="257" y="723"/>
                    <a:pt x="172" y="943"/>
                  </a:cubicBezTo>
                  <a:cubicBezTo>
                    <a:pt x="147" y="992"/>
                    <a:pt x="172" y="1053"/>
                    <a:pt x="208" y="1078"/>
                  </a:cubicBezTo>
                  <a:cubicBezTo>
                    <a:pt x="331" y="857"/>
                    <a:pt x="392" y="674"/>
                    <a:pt x="343" y="539"/>
                  </a:cubicBezTo>
                  <a:cubicBezTo>
                    <a:pt x="294" y="368"/>
                    <a:pt x="123" y="24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6016;p41">
              <a:extLst>
                <a:ext uri="{FF2B5EF4-FFF2-40B4-BE49-F238E27FC236}">
                  <a16:creationId xmlns:a16="http://schemas.microsoft.com/office/drawing/2014/main" id="{DF2CB9BE-9407-6C84-4A33-4AE8A48285A5}"/>
                </a:ext>
              </a:extLst>
            </p:cNvPr>
            <p:cNvSpPr/>
            <p:nvPr/>
          </p:nvSpPr>
          <p:spPr>
            <a:xfrm>
              <a:off x="1477200" y="1033900"/>
              <a:ext cx="13200" cy="21450"/>
            </a:xfrm>
            <a:custGeom>
              <a:avLst/>
              <a:gdLst/>
              <a:ahLst/>
              <a:cxnLst/>
              <a:rect l="l" t="t" r="r" b="b"/>
              <a:pathLst>
                <a:path w="528" h="858" extrusionOk="0">
                  <a:moveTo>
                    <a:pt x="527" y="1"/>
                  </a:moveTo>
                  <a:cubicBezTo>
                    <a:pt x="270" y="233"/>
                    <a:pt x="13" y="478"/>
                    <a:pt x="1" y="858"/>
                  </a:cubicBezTo>
                  <a:cubicBezTo>
                    <a:pt x="221" y="601"/>
                    <a:pt x="405" y="307"/>
                    <a:pt x="52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6017;p41">
              <a:extLst>
                <a:ext uri="{FF2B5EF4-FFF2-40B4-BE49-F238E27FC236}">
                  <a16:creationId xmlns:a16="http://schemas.microsoft.com/office/drawing/2014/main" id="{3290E465-F20A-FAB7-3ABE-B359AD95174F}"/>
                </a:ext>
              </a:extLst>
            </p:cNvPr>
            <p:cNvSpPr/>
            <p:nvPr/>
          </p:nvSpPr>
          <p:spPr>
            <a:xfrm>
              <a:off x="1477200" y="10553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6018;p41">
              <a:extLst>
                <a:ext uri="{FF2B5EF4-FFF2-40B4-BE49-F238E27FC236}">
                  <a16:creationId xmlns:a16="http://schemas.microsoft.com/office/drawing/2014/main" id="{4170E0B1-A270-57F0-EFE6-0DA82797A662}"/>
                </a:ext>
              </a:extLst>
            </p:cNvPr>
            <p:cNvSpPr/>
            <p:nvPr/>
          </p:nvSpPr>
          <p:spPr>
            <a:xfrm>
              <a:off x="1447825" y="933500"/>
              <a:ext cx="16850" cy="14250"/>
            </a:xfrm>
            <a:custGeom>
              <a:avLst/>
              <a:gdLst/>
              <a:ahLst/>
              <a:cxnLst/>
              <a:rect l="l" t="t" r="r" b="b"/>
              <a:pathLst>
                <a:path w="674" h="570" extrusionOk="0">
                  <a:moveTo>
                    <a:pt x="539" y="1"/>
                  </a:moveTo>
                  <a:lnTo>
                    <a:pt x="539" y="1"/>
                  </a:lnTo>
                  <a:cubicBezTo>
                    <a:pt x="530" y="311"/>
                    <a:pt x="383" y="383"/>
                    <a:pt x="188" y="383"/>
                  </a:cubicBezTo>
                  <a:cubicBezTo>
                    <a:pt x="129" y="383"/>
                    <a:pt x="65" y="376"/>
                    <a:pt x="0" y="368"/>
                  </a:cubicBezTo>
                  <a:lnTo>
                    <a:pt x="0" y="368"/>
                  </a:lnTo>
                  <a:cubicBezTo>
                    <a:pt x="90" y="510"/>
                    <a:pt x="175" y="570"/>
                    <a:pt x="267" y="570"/>
                  </a:cubicBezTo>
                  <a:cubicBezTo>
                    <a:pt x="325" y="570"/>
                    <a:pt x="386" y="546"/>
                    <a:pt x="453" y="503"/>
                  </a:cubicBezTo>
                  <a:cubicBezTo>
                    <a:pt x="637" y="392"/>
                    <a:pt x="674" y="233"/>
                    <a:pt x="53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6019;p41">
              <a:extLst>
                <a:ext uri="{FF2B5EF4-FFF2-40B4-BE49-F238E27FC236}">
                  <a16:creationId xmlns:a16="http://schemas.microsoft.com/office/drawing/2014/main" id="{521036D4-AC2D-5FE0-9457-A7D2EE955520}"/>
                </a:ext>
              </a:extLst>
            </p:cNvPr>
            <p:cNvSpPr/>
            <p:nvPr/>
          </p:nvSpPr>
          <p:spPr>
            <a:xfrm>
              <a:off x="1608825" y="1031150"/>
              <a:ext cx="11650" cy="19625"/>
            </a:xfrm>
            <a:custGeom>
              <a:avLst/>
              <a:gdLst/>
              <a:ahLst/>
              <a:cxnLst/>
              <a:rect l="l" t="t" r="r" b="b"/>
              <a:pathLst>
                <a:path w="466" h="785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258"/>
                    <a:pt x="50" y="527"/>
                    <a:pt x="111" y="784"/>
                  </a:cubicBezTo>
                  <a:cubicBezTo>
                    <a:pt x="221" y="784"/>
                    <a:pt x="294" y="674"/>
                    <a:pt x="258" y="576"/>
                  </a:cubicBezTo>
                  <a:cubicBezTo>
                    <a:pt x="147" y="392"/>
                    <a:pt x="466" y="62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6020;p41">
              <a:extLst>
                <a:ext uri="{FF2B5EF4-FFF2-40B4-BE49-F238E27FC236}">
                  <a16:creationId xmlns:a16="http://schemas.microsoft.com/office/drawing/2014/main" id="{B930C6D0-6D7B-B141-CCF5-50CEA84BC6A8}"/>
                </a:ext>
              </a:extLst>
            </p:cNvPr>
            <p:cNvSpPr/>
            <p:nvPr/>
          </p:nvSpPr>
          <p:spPr>
            <a:xfrm>
              <a:off x="1571475" y="1062675"/>
              <a:ext cx="13200" cy="18400"/>
            </a:xfrm>
            <a:custGeom>
              <a:avLst/>
              <a:gdLst/>
              <a:ahLst/>
              <a:cxnLst/>
              <a:rect l="l" t="t" r="r" b="b"/>
              <a:pathLst>
                <a:path w="528" h="736" extrusionOk="0">
                  <a:moveTo>
                    <a:pt x="319" y="1"/>
                  </a:moveTo>
                  <a:lnTo>
                    <a:pt x="319" y="1"/>
                  </a:lnTo>
                  <a:cubicBezTo>
                    <a:pt x="356" y="294"/>
                    <a:pt x="1" y="429"/>
                    <a:pt x="74" y="735"/>
                  </a:cubicBezTo>
                  <a:cubicBezTo>
                    <a:pt x="270" y="625"/>
                    <a:pt x="282" y="417"/>
                    <a:pt x="429" y="307"/>
                  </a:cubicBezTo>
                  <a:cubicBezTo>
                    <a:pt x="527" y="233"/>
                    <a:pt x="442" y="111"/>
                    <a:pt x="31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6021;p41">
              <a:extLst>
                <a:ext uri="{FF2B5EF4-FFF2-40B4-BE49-F238E27FC236}">
                  <a16:creationId xmlns:a16="http://schemas.microsoft.com/office/drawing/2014/main" id="{69B99905-D42B-AC8E-3D57-D7893A6F6000}"/>
                </a:ext>
              </a:extLst>
            </p:cNvPr>
            <p:cNvSpPr/>
            <p:nvPr/>
          </p:nvSpPr>
          <p:spPr>
            <a:xfrm>
              <a:off x="1835025" y="1161725"/>
              <a:ext cx="11350" cy="15050"/>
            </a:xfrm>
            <a:custGeom>
              <a:avLst/>
              <a:gdLst/>
              <a:ahLst/>
              <a:cxnLst/>
              <a:rect l="l" t="t" r="r" b="b"/>
              <a:pathLst>
                <a:path w="454" h="602" extrusionOk="0">
                  <a:moveTo>
                    <a:pt x="198" y="1"/>
                  </a:moveTo>
                  <a:cubicBezTo>
                    <a:pt x="181" y="1"/>
                    <a:pt x="167" y="10"/>
                    <a:pt x="160" y="30"/>
                  </a:cubicBezTo>
                  <a:cubicBezTo>
                    <a:pt x="148" y="55"/>
                    <a:pt x="148" y="91"/>
                    <a:pt x="172" y="116"/>
                  </a:cubicBezTo>
                  <a:cubicBezTo>
                    <a:pt x="368" y="299"/>
                    <a:pt x="331" y="446"/>
                    <a:pt x="1" y="557"/>
                  </a:cubicBezTo>
                  <a:cubicBezTo>
                    <a:pt x="81" y="586"/>
                    <a:pt x="149" y="601"/>
                    <a:pt x="207" y="601"/>
                  </a:cubicBezTo>
                  <a:cubicBezTo>
                    <a:pt x="316" y="601"/>
                    <a:pt x="385" y="547"/>
                    <a:pt x="417" y="434"/>
                  </a:cubicBezTo>
                  <a:cubicBezTo>
                    <a:pt x="454" y="275"/>
                    <a:pt x="380" y="104"/>
                    <a:pt x="246" y="18"/>
                  </a:cubicBezTo>
                  <a:cubicBezTo>
                    <a:pt x="229" y="7"/>
                    <a:pt x="213" y="1"/>
                    <a:pt x="1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6022;p41">
              <a:extLst>
                <a:ext uri="{FF2B5EF4-FFF2-40B4-BE49-F238E27FC236}">
                  <a16:creationId xmlns:a16="http://schemas.microsoft.com/office/drawing/2014/main" id="{0CEC92D3-524C-9100-94EB-9F2C941F5ECF}"/>
                </a:ext>
              </a:extLst>
            </p:cNvPr>
            <p:cNvSpPr/>
            <p:nvPr/>
          </p:nvSpPr>
          <p:spPr>
            <a:xfrm>
              <a:off x="1429450" y="1089875"/>
              <a:ext cx="11975" cy="17525"/>
            </a:xfrm>
            <a:custGeom>
              <a:avLst/>
              <a:gdLst/>
              <a:ahLst/>
              <a:cxnLst/>
              <a:rect l="l" t="t" r="r" b="b"/>
              <a:pathLst>
                <a:path w="479" h="701" extrusionOk="0">
                  <a:moveTo>
                    <a:pt x="387" y="1"/>
                  </a:moveTo>
                  <a:cubicBezTo>
                    <a:pt x="331" y="1"/>
                    <a:pt x="331" y="56"/>
                    <a:pt x="331" y="100"/>
                  </a:cubicBezTo>
                  <a:cubicBezTo>
                    <a:pt x="319" y="186"/>
                    <a:pt x="307" y="259"/>
                    <a:pt x="209" y="308"/>
                  </a:cubicBezTo>
                  <a:cubicBezTo>
                    <a:pt x="1" y="406"/>
                    <a:pt x="50" y="541"/>
                    <a:pt x="184" y="700"/>
                  </a:cubicBezTo>
                  <a:cubicBezTo>
                    <a:pt x="196" y="553"/>
                    <a:pt x="270" y="419"/>
                    <a:pt x="392" y="333"/>
                  </a:cubicBezTo>
                  <a:cubicBezTo>
                    <a:pt x="466" y="296"/>
                    <a:pt x="454" y="198"/>
                    <a:pt x="454" y="125"/>
                  </a:cubicBezTo>
                  <a:cubicBezTo>
                    <a:pt x="454" y="76"/>
                    <a:pt x="478" y="15"/>
                    <a:pt x="405" y="2"/>
                  </a:cubicBezTo>
                  <a:cubicBezTo>
                    <a:pt x="398" y="1"/>
                    <a:pt x="392" y="1"/>
                    <a:pt x="38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6023;p41">
              <a:extLst>
                <a:ext uri="{FF2B5EF4-FFF2-40B4-BE49-F238E27FC236}">
                  <a16:creationId xmlns:a16="http://schemas.microsoft.com/office/drawing/2014/main" id="{1DC8E850-C3F6-3CA7-24B7-C806FC2BC8FD}"/>
                </a:ext>
              </a:extLst>
            </p:cNvPr>
            <p:cNvSpPr/>
            <p:nvPr/>
          </p:nvSpPr>
          <p:spPr>
            <a:xfrm>
              <a:off x="1478725" y="939825"/>
              <a:ext cx="27275" cy="25700"/>
            </a:xfrm>
            <a:custGeom>
              <a:avLst/>
              <a:gdLst/>
              <a:ahLst/>
              <a:cxnLst/>
              <a:rect l="l" t="t" r="r" b="b"/>
              <a:pathLst>
                <a:path w="1091" h="1028" extrusionOk="0">
                  <a:moveTo>
                    <a:pt x="286" y="0"/>
                  </a:moveTo>
                  <a:cubicBezTo>
                    <a:pt x="270" y="0"/>
                    <a:pt x="252" y="2"/>
                    <a:pt x="233" y="5"/>
                  </a:cubicBezTo>
                  <a:cubicBezTo>
                    <a:pt x="50" y="54"/>
                    <a:pt x="38" y="225"/>
                    <a:pt x="13" y="372"/>
                  </a:cubicBezTo>
                  <a:cubicBezTo>
                    <a:pt x="13" y="433"/>
                    <a:pt x="25" y="495"/>
                    <a:pt x="50" y="544"/>
                  </a:cubicBezTo>
                  <a:cubicBezTo>
                    <a:pt x="99" y="654"/>
                    <a:pt x="1" y="850"/>
                    <a:pt x="197" y="862"/>
                  </a:cubicBezTo>
                  <a:cubicBezTo>
                    <a:pt x="207" y="863"/>
                    <a:pt x="217" y="864"/>
                    <a:pt x="226" y="864"/>
                  </a:cubicBezTo>
                  <a:cubicBezTo>
                    <a:pt x="362" y="864"/>
                    <a:pt x="409" y="707"/>
                    <a:pt x="466" y="592"/>
                  </a:cubicBezTo>
                  <a:cubicBezTo>
                    <a:pt x="576" y="690"/>
                    <a:pt x="527" y="862"/>
                    <a:pt x="638" y="960"/>
                  </a:cubicBezTo>
                  <a:cubicBezTo>
                    <a:pt x="667" y="990"/>
                    <a:pt x="697" y="1028"/>
                    <a:pt x="734" y="1028"/>
                  </a:cubicBezTo>
                  <a:cubicBezTo>
                    <a:pt x="742" y="1028"/>
                    <a:pt x="751" y="1026"/>
                    <a:pt x="760" y="1021"/>
                  </a:cubicBezTo>
                  <a:cubicBezTo>
                    <a:pt x="809" y="984"/>
                    <a:pt x="772" y="935"/>
                    <a:pt x="772" y="899"/>
                  </a:cubicBezTo>
                  <a:cubicBezTo>
                    <a:pt x="784" y="813"/>
                    <a:pt x="613" y="764"/>
                    <a:pt x="711" y="654"/>
                  </a:cubicBezTo>
                  <a:lnTo>
                    <a:pt x="711" y="654"/>
                  </a:lnTo>
                  <a:cubicBezTo>
                    <a:pt x="833" y="703"/>
                    <a:pt x="833" y="703"/>
                    <a:pt x="993" y="960"/>
                  </a:cubicBezTo>
                  <a:cubicBezTo>
                    <a:pt x="1054" y="886"/>
                    <a:pt x="1091" y="764"/>
                    <a:pt x="1042" y="739"/>
                  </a:cubicBezTo>
                  <a:cubicBezTo>
                    <a:pt x="809" y="592"/>
                    <a:pt x="846" y="348"/>
                    <a:pt x="784" y="127"/>
                  </a:cubicBezTo>
                  <a:cubicBezTo>
                    <a:pt x="638" y="213"/>
                    <a:pt x="735" y="323"/>
                    <a:pt x="723" y="421"/>
                  </a:cubicBezTo>
                  <a:cubicBezTo>
                    <a:pt x="680" y="464"/>
                    <a:pt x="684" y="536"/>
                    <a:pt x="611" y="536"/>
                  </a:cubicBezTo>
                  <a:cubicBezTo>
                    <a:pt x="601" y="536"/>
                    <a:pt x="590" y="534"/>
                    <a:pt x="576" y="531"/>
                  </a:cubicBezTo>
                  <a:cubicBezTo>
                    <a:pt x="466" y="507"/>
                    <a:pt x="527" y="433"/>
                    <a:pt x="515" y="372"/>
                  </a:cubicBezTo>
                  <a:cubicBezTo>
                    <a:pt x="515" y="311"/>
                    <a:pt x="527" y="250"/>
                    <a:pt x="478" y="201"/>
                  </a:cubicBezTo>
                  <a:cubicBezTo>
                    <a:pt x="468" y="72"/>
                    <a:pt x="401" y="0"/>
                    <a:pt x="28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6024;p41">
              <a:extLst>
                <a:ext uri="{FF2B5EF4-FFF2-40B4-BE49-F238E27FC236}">
                  <a16:creationId xmlns:a16="http://schemas.microsoft.com/office/drawing/2014/main" id="{0FB6FED9-4FF3-3495-F8C3-A34799EF828D}"/>
                </a:ext>
              </a:extLst>
            </p:cNvPr>
            <p:cNvSpPr/>
            <p:nvPr/>
          </p:nvSpPr>
          <p:spPr>
            <a:xfrm>
              <a:off x="1430075" y="1151750"/>
              <a:ext cx="21125" cy="6500"/>
            </a:xfrm>
            <a:custGeom>
              <a:avLst/>
              <a:gdLst/>
              <a:ahLst/>
              <a:cxnLst/>
              <a:rect l="l" t="t" r="r" b="b"/>
              <a:pathLst>
                <a:path w="845" h="260" extrusionOk="0">
                  <a:moveTo>
                    <a:pt x="0" y="1"/>
                  </a:moveTo>
                  <a:lnTo>
                    <a:pt x="0" y="1"/>
                  </a:lnTo>
                  <a:cubicBezTo>
                    <a:pt x="92" y="192"/>
                    <a:pt x="132" y="259"/>
                    <a:pt x="365" y="259"/>
                  </a:cubicBezTo>
                  <a:cubicBezTo>
                    <a:pt x="474" y="259"/>
                    <a:pt x="626" y="244"/>
                    <a:pt x="845" y="221"/>
                  </a:cubicBezTo>
                  <a:cubicBezTo>
                    <a:pt x="772" y="135"/>
                    <a:pt x="696" y="114"/>
                    <a:pt x="623" y="114"/>
                  </a:cubicBezTo>
                  <a:cubicBezTo>
                    <a:pt x="559" y="114"/>
                    <a:pt x="497" y="130"/>
                    <a:pt x="441" y="135"/>
                  </a:cubicBezTo>
                  <a:cubicBezTo>
                    <a:pt x="282" y="123"/>
                    <a:pt x="135" y="74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6025;p41">
              <a:extLst>
                <a:ext uri="{FF2B5EF4-FFF2-40B4-BE49-F238E27FC236}">
                  <a16:creationId xmlns:a16="http://schemas.microsoft.com/office/drawing/2014/main" id="{0FCED41C-9582-9666-392E-5AC40DAAD8D4}"/>
                </a:ext>
              </a:extLst>
            </p:cNvPr>
            <p:cNvSpPr/>
            <p:nvPr/>
          </p:nvSpPr>
          <p:spPr>
            <a:xfrm>
              <a:off x="1445375" y="966250"/>
              <a:ext cx="22675" cy="6125"/>
            </a:xfrm>
            <a:custGeom>
              <a:avLst/>
              <a:gdLst/>
              <a:ahLst/>
              <a:cxnLst/>
              <a:rect l="l" t="t" r="r" b="b"/>
              <a:pathLst>
                <a:path w="907" h="245" extrusionOk="0">
                  <a:moveTo>
                    <a:pt x="808" y="1"/>
                  </a:moveTo>
                  <a:cubicBezTo>
                    <a:pt x="735" y="88"/>
                    <a:pt x="655" y="115"/>
                    <a:pt x="574" y="115"/>
                  </a:cubicBezTo>
                  <a:cubicBezTo>
                    <a:pt x="445" y="115"/>
                    <a:pt x="311" y="49"/>
                    <a:pt x="180" y="49"/>
                  </a:cubicBezTo>
                  <a:cubicBezTo>
                    <a:pt x="173" y="49"/>
                    <a:pt x="166" y="49"/>
                    <a:pt x="159" y="50"/>
                  </a:cubicBezTo>
                  <a:lnTo>
                    <a:pt x="0" y="50"/>
                  </a:lnTo>
                  <a:cubicBezTo>
                    <a:pt x="178" y="180"/>
                    <a:pt x="364" y="245"/>
                    <a:pt x="523" y="245"/>
                  </a:cubicBezTo>
                  <a:cubicBezTo>
                    <a:pt x="648" y="245"/>
                    <a:pt x="757" y="204"/>
                    <a:pt x="833" y="123"/>
                  </a:cubicBezTo>
                  <a:cubicBezTo>
                    <a:pt x="857" y="86"/>
                    <a:pt x="906" y="62"/>
                    <a:pt x="870" y="13"/>
                  </a:cubicBezTo>
                  <a:cubicBezTo>
                    <a:pt x="857" y="1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6026;p41">
              <a:extLst>
                <a:ext uri="{FF2B5EF4-FFF2-40B4-BE49-F238E27FC236}">
                  <a16:creationId xmlns:a16="http://schemas.microsoft.com/office/drawing/2014/main" id="{294A2CA7-FFCE-6CDB-4B41-7E4854455C87}"/>
                </a:ext>
              </a:extLst>
            </p:cNvPr>
            <p:cNvSpPr/>
            <p:nvPr/>
          </p:nvSpPr>
          <p:spPr>
            <a:xfrm>
              <a:off x="1969400" y="1155900"/>
              <a:ext cx="11675" cy="20050"/>
            </a:xfrm>
            <a:custGeom>
              <a:avLst/>
              <a:gdLst/>
              <a:ahLst/>
              <a:cxnLst/>
              <a:rect l="l" t="t" r="r" b="b"/>
              <a:pathLst>
                <a:path w="467" h="802" extrusionOk="0">
                  <a:moveTo>
                    <a:pt x="145" y="0"/>
                  </a:moveTo>
                  <a:cubicBezTo>
                    <a:pt x="131" y="0"/>
                    <a:pt x="116" y="6"/>
                    <a:pt x="99" y="18"/>
                  </a:cubicBezTo>
                  <a:cubicBezTo>
                    <a:pt x="1" y="92"/>
                    <a:pt x="160" y="165"/>
                    <a:pt x="209" y="239"/>
                  </a:cubicBezTo>
                  <a:cubicBezTo>
                    <a:pt x="319" y="398"/>
                    <a:pt x="356" y="618"/>
                    <a:pt x="283" y="802"/>
                  </a:cubicBezTo>
                  <a:cubicBezTo>
                    <a:pt x="466" y="728"/>
                    <a:pt x="454" y="581"/>
                    <a:pt x="417" y="435"/>
                  </a:cubicBezTo>
                  <a:cubicBezTo>
                    <a:pt x="405" y="349"/>
                    <a:pt x="356" y="263"/>
                    <a:pt x="307" y="190"/>
                  </a:cubicBezTo>
                  <a:cubicBezTo>
                    <a:pt x="256" y="129"/>
                    <a:pt x="214" y="0"/>
                    <a:pt x="14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6027;p41">
              <a:extLst>
                <a:ext uri="{FF2B5EF4-FFF2-40B4-BE49-F238E27FC236}">
                  <a16:creationId xmlns:a16="http://schemas.microsoft.com/office/drawing/2014/main" id="{61E1C1A6-483D-A069-3621-43C188160792}"/>
                </a:ext>
              </a:extLst>
            </p:cNvPr>
            <p:cNvSpPr/>
            <p:nvPr/>
          </p:nvSpPr>
          <p:spPr>
            <a:xfrm>
              <a:off x="1543625" y="1150525"/>
              <a:ext cx="21450" cy="4125"/>
            </a:xfrm>
            <a:custGeom>
              <a:avLst/>
              <a:gdLst/>
              <a:ahLst/>
              <a:cxnLst/>
              <a:rect l="l" t="t" r="r" b="b"/>
              <a:pathLst>
                <a:path w="858" h="165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108"/>
                    <a:pt x="281" y="165"/>
                    <a:pt x="465" y="165"/>
                  </a:cubicBezTo>
                  <a:cubicBezTo>
                    <a:pt x="597" y="165"/>
                    <a:pt x="735" y="135"/>
                    <a:pt x="858" y="74"/>
                  </a:cubicBezTo>
                  <a:cubicBezTo>
                    <a:pt x="527" y="62"/>
                    <a:pt x="282" y="13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6028;p41">
              <a:extLst>
                <a:ext uri="{FF2B5EF4-FFF2-40B4-BE49-F238E27FC236}">
                  <a16:creationId xmlns:a16="http://schemas.microsoft.com/office/drawing/2014/main" id="{857CD5E9-0314-EC6A-0C2B-ADCBB65D29EA}"/>
                </a:ext>
              </a:extLst>
            </p:cNvPr>
            <p:cNvSpPr/>
            <p:nvPr/>
          </p:nvSpPr>
          <p:spPr>
            <a:xfrm>
              <a:off x="1928100" y="1132775"/>
              <a:ext cx="11350" cy="16250"/>
            </a:xfrm>
            <a:custGeom>
              <a:avLst/>
              <a:gdLst/>
              <a:ahLst/>
              <a:cxnLst/>
              <a:rect l="l" t="t" r="r" b="b"/>
              <a:pathLst>
                <a:path w="454" h="650" extrusionOk="0">
                  <a:moveTo>
                    <a:pt x="331" y="0"/>
                  </a:moveTo>
                  <a:cubicBezTo>
                    <a:pt x="159" y="0"/>
                    <a:pt x="49" y="25"/>
                    <a:pt x="73" y="160"/>
                  </a:cubicBezTo>
                  <a:cubicBezTo>
                    <a:pt x="110" y="356"/>
                    <a:pt x="233" y="539"/>
                    <a:pt x="416" y="649"/>
                  </a:cubicBezTo>
                  <a:cubicBezTo>
                    <a:pt x="453" y="380"/>
                    <a:pt x="0" y="294"/>
                    <a:pt x="33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6029;p41">
              <a:extLst>
                <a:ext uri="{FF2B5EF4-FFF2-40B4-BE49-F238E27FC236}">
                  <a16:creationId xmlns:a16="http://schemas.microsoft.com/office/drawing/2014/main" id="{D675F0E0-4EFD-0771-94D9-82EA73D7BFB3}"/>
                </a:ext>
              </a:extLst>
            </p:cNvPr>
            <p:cNvSpPr/>
            <p:nvPr/>
          </p:nvSpPr>
          <p:spPr>
            <a:xfrm>
              <a:off x="1444750" y="1061150"/>
              <a:ext cx="19325" cy="8350"/>
            </a:xfrm>
            <a:custGeom>
              <a:avLst/>
              <a:gdLst/>
              <a:ahLst/>
              <a:cxnLst/>
              <a:rect l="l" t="t" r="r" b="b"/>
              <a:pathLst>
                <a:path w="773" h="334" extrusionOk="0">
                  <a:moveTo>
                    <a:pt x="1" y="0"/>
                  </a:moveTo>
                  <a:cubicBezTo>
                    <a:pt x="57" y="217"/>
                    <a:pt x="233" y="333"/>
                    <a:pt x="438" y="333"/>
                  </a:cubicBezTo>
                  <a:cubicBezTo>
                    <a:pt x="546" y="333"/>
                    <a:pt x="662" y="301"/>
                    <a:pt x="772" y="233"/>
                  </a:cubicBezTo>
                  <a:cubicBezTo>
                    <a:pt x="478" y="233"/>
                    <a:pt x="233" y="221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6030;p41">
              <a:extLst>
                <a:ext uri="{FF2B5EF4-FFF2-40B4-BE49-F238E27FC236}">
                  <a16:creationId xmlns:a16="http://schemas.microsoft.com/office/drawing/2014/main" id="{9E9DEE4D-F3C2-5C38-8060-876734230A5B}"/>
                </a:ext>
              </a:extLst>
            </p:cNvPr>
            <p:cNvSpPr/>
            <p:nvPr/>
          </p:nvSpPr>
          <p:spPr>
            <a:xfrm>
              <a:off x="1425175" y="1047075"/>
              <a:ext cx="15325" cy="16225"/>
            </a:xfrm>
            <a:custGeom>
              <a:avLst/>
              <a:gdLst/>
              <a:ahLst/>
              <a:cxnLst/>
              <a:rect l="l" t="t" r="r" b="b"/>
              <a:pathLst>
                <a:path w="613" h="649" extrusionOk="0">
                  <a:moveTo>
                    <a:pt x="74" y="0"/>
                  </a:moveTo>
                  <a:cubicBezTo>
                    <a:pt x="0" y="147"/>
                    <a:pt x="86" y="196"/>
                    <a:pt x="147" y="245"/>
                  </a:cubicBezTo>
                  <a:cubicBezTo>
                    <a:pt x="270" y="319"/>
                    <a:pt x="380" y="441"/>
                    <a:pt x="441" y="563"/>
                  </a:cubicBezTo>
                  <a:cubicBezTo>
                    <a:pt x="451" y="602"/>
                    <a:pt x="475" y="648"/>
                    <a:pt x="515" y="648"/>
                  </a:cubicBezTo>
                  <a:cubicBezTo>
                    <a:pt x="526" y="648"/>
                    <a:pt x="538" y="645"/>
                    <a:pt x="551" y="637"/>
                  </a:cubicBezTo>
                  <a:cubicBezTo>
                    <a:pt x="612" y="600"/>
                    <a:pt x="563" y="539"/>
                    <a:pt x="551" y="502"/>
                  </a:cubicBezTo>
                  <a:cubicBezTo>
                    <a:pt x="465" y="282"/>
                    <a:pt x="245" y="184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6031;p41">
              <a:extLst>
                <a:ext uri="{FF2B5EF4-FFF2-40B4-BE49-F238E27FC236}">
                  <a16:creationId xmlns:a16="http://schemas.microsoft.com/office/drawing/2014/main" id="{B9639627-E81A-75AA-F28E-E38816725D18}"/>
                </a:ext>
              </a:extLst>
            </p:cNvPr>
            <p:cNvSpPr/>
            <p:nvPr/>
          </p:nvSpPr>
          <p:spPr>
            <a:xfrm>
              <a:off x="1364250" y="949425"/>
              <a:ext cx="35525" cy="31850"/>
            </a:xfrm>
            <a:custGeom>
              <a:avLst/>
              <a:gdLst/>
              <a:ahLst/>
              <a:cxnLst/>
              <a:rect l="l" t="t" r="r" b="b"/>
              <a:pathLst>
                <a:path w="1421" h="1274" extrusionOk="0">
                  <a:moveTo>
                    <a:pt x="307" y="0"/>
                  </a:moveTo>
                  <a:lnTo>
                    <a:pt x="307" y="0"/>
                  </a:lnTo>
                  <a:cubicBezTo>
                    <a:pt x="245" y="147"/>
                    <a:pt x="368" y="208"/>
                    <a:pt x="380" y="306"/>
                  </a:cubicBezTo>
                  <a:lnTo>
                    <a:pt x="331" y="343"/>
                  </a:lnTo>
                  <a:lnTo>
                    <a:pt x="1" y="147"/>
                  </a:lnTo>
                  <a:lnTo>
                    <a:pt x="1" y="147"/>
                  </a:lnTo>
                  <a:cubicBezTo>
                    <a:pt x="62" y="392"/>
                    <a:pt x="258" y="429"/>
                    <a:pt x="356" y="564"/>
                  </a:cubicBezTo>
                  <a:cubicBezTo>
                    <a:pt x="490" y="698"/>
                    <a:pt x="674" y="772"/>
                    <a:pt x="760" y="968"/>
                  </a:cubicBezTo>
                  <a:cubicBezTo>
                    <a:pt x="770" y="987"/>
                    <a:pt x="804" y="1023"/>
                    <a:pt x="829" y="1023"/>
                  </a:cubicBezTo>
                  <a:cubicBezTo>
                    <a:pt x="835" y="1023"/>
                    <a:pt x="841" y="1021"/>
                    <a:pt x="845" y="1017"/>
                  </a:cubicBezTo>
                  <a:cubicBezTo>
                    <a:pt x="870" y="1004"/>
                    <a:pt x="870" y="943"/>
                    <a:pt x="870" y="906"/>
                  </a:cubicBezTo>
                  <a:lnTo>
                    <a:pt x="919" y="845"/>
                  </a:lnTo>
                  <a:lnTo>
                    <a:pt x="1164" y="1041"/>
                  </a:lnTo>
                  <a:cubicBezTo>
                    <a:pt x="1176" y="1151"/>
                    <a:pt x="1274" y="1200"/>
                    <a:pt x="1347" y="1274"/>
                  </a:cubicBezTo>
                  <a:cubicBezTo>
                    <a:pt x="1421" y="1115"/>
                    <a:pt x="1274" y="1066"/>
                    <a:pt x="1225" y="968"/>
                  </a:cubicBezTo>
                  <a:cubicBezTo>
                    <a:pt x="1090" y="870"/>
                    <a:pt x="980" y="735"/>
                    <a:pt x="882" y="600"/>
                  </a:cubicBezTo>
                  <a:cubicBezTo>
                    <a:pt x="882" y="539"/>
                    <a:pt x="833" y="539"/>
                    <a:pt x="796" y="527"/>
                  </a:cubicBezTo>
                  <a:cubicBezTo>
                    <a:pt x="772" y="453"/>
                    <a:pt x="674" y="478"/>
                    <a:pt x="637" y="417"/>
                  </a:cubicBezTo>
                  <a:lnTo>
                    <a:pt x="588" y="35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6032;p41">
              <a:extLst>
                <a:ext uri="{FF2B5EF4-FFF2-40B4-BE49-F238E27FC236}">
                  <a16:creationId xmlns:a16="http://schemas.microsoft.com/office/drawing/2014/main" id="{CE4BEDA7-3CD7-2217-C983-2AC4E645F8CC}"/>
                </a:ext>
              </a:extLst>
            </p:cNvPr>
            <p:cNvSpPr/>
            <p:nvPr/>
          </p:nvSpPr>
          <p:spPr>
            <a:xfrm>
              <a:off x="1352000" y="896100"/>
              <a:ext cx="12575" cy="9775"/>
            </a:xfrm>
            <a:custGeom>
              <a:avLst/>
              <a:gdLst/>
              <a:ahLst/>
              <a:cxnLst/>
              <a:rect l="l" t="t" r="r" b="b"/>
              <a:pathLst>
                <a:path w="503" h="391" extrusionOk="0">
                  <a:moveTo>
                    <a:pt x="403" y="0"/>
                  </a:moveTo>
                  <a:cubicBezTo>
                    <a:pt x="372" y="0"/>
                    <a:pt x="346" y="29"/>
                    <a:pt x="319" y="64"/>
                  </a:cubicBezTo>
                  <a:cubicBezTo>
                    <a:pt x="233" y="162"/>
                    <a:pt x="148" y="248"/>
                    <a:pt x="1" y="382"/>
                  </a:cubicBezTo>
                  <a:cubicBezTo>
                    <a:pt x="31" y="388"/>
                    <a:pt x="61" y="391"/>
                    <a:pt x="90" y="391"/>
                  </a:cubicBezTo>
                  <a:cubicBezTo>
                    <a:pt x="254" y="391"/>
                    <a:pt x="406" y="306"/>
                    <a:pt x="478" y="150"/>
                  </a:cubicBezTo>
                  <a:cubicBezTo>
                    <a:pt x="503" y="113"/>
                    <a:pt x="491" y="52"/>
                    <a:pt x="442" y="15"/>
                  </a:cubicBezTo>
                  <a:cubicBezTo>
                    <a:pt x="428" y="5"/>
                    <a:pt x="415" y="0"/>
                    <a:pt x="4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6033;p41">
              <a:extLst>
                <a:ext uri="{FF2B5EF4-FFF2-40B4-BE49-F238E27FC236}">
                  <a16:creationId xmlns:a16="http://schemas.microsoft.com/office/drawing/2014/main" id="{A7882988-1B01-487F-C8FD-ECA7557A738B}"/>
                </a:ext>
              </a:extLst>
            </p:cNvPr>
            <p:cNvSpPr/>
            <p:nvPr/>
          </p:nvSpPr>
          <p:spPr>
            <a:xfrm>
              <a:off x="1638200" y="1194300"/>
              <a:ext cx="18400" cy="6775"/>
            </a:xfrm>
            <a:custGeom>
              <a:avLst/>
              <a:gdLst/>
              <a:ahLst/>
              <a:cxnLst/>
              <a:rect l="l" t="t" r="r" b="b"/>
              <a:pathLst>
                <a:path w="736" h="271" extrusionOk="0">
                  <a:moveTo>
                    <a:pt x="736" y="1"/>
                  </a:moveTo>
                  <a:lnTo>
                    <a:pt x="736" y="1"/>
                  </a:lnTo>
                  <a:cubicBezTo>
                    <a:pt x="491" y="98"/>
                    <a:pt x="246" y="172"/>
                    <a:pt x="1" y="233"/>
                  </a:cubicBezTo>
                  <a:cubicBezTo>
                    <a:pt x="71" y="259"/>
                    <a:pt x="144" y="271"/>
                    <a:pt x="216" y="271"/>
                  </a:cubicBezTo>
                  <a:cubicBezTo>
                    <a:pt x="420" y="271"/>
                    <a:pt x="618" y="173"/>
                    <a:pt x="7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6034;p41">
              <a:extLst>
                <a:ext uri="{FF2B5EF4-FFF2-40B4-BE49-F238E27FC236}">
                  <a16:creationId xmlns:a16="http://schemas.microsoft.com/office/drawing/2014/main" id="{1E618527-AE36-A330-4F07-B49CD27C3892}"/>
                </a:ext>
              </a:extLst>
            </p:cNvPr>
            <p:cNvSpPr/>
            <p:nvPr/>
          </p:nvSpPr>
          <p:spPr>
            <a:xfrm>
              <a:off x="1559250" y="1199500"/>
              <a:ext cx="15000" cy="15325"/>
            </a:xfrm>
            <a:custGeom>
              <a:avLst/>
              <a:gdLst/>
              <a:ahLst/>
              <a:cxnLst/>
              <a:rect l="l" t="t" r="r" b="b"/>
              <a:pathLst>
                <a:path w="600" h="613" extrusionOk="0">
                  <a:moveTo>
                    <a:pt x="0" y="1"/>
                  </a:moveTo>
                  <a:cubicBezTo>
                    <a:pt x="208" y="197"/>
                    <a:pt x="429" y="331"/>
                    <a:pt x="514" y="613"/>
                  </a:cubicBezTo>
                  <a:cubicBezTo>
                    <a:pt x="600" y="343"/>
                    <a:pt x="331" y="37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6035;p41">
              <a:extLst>
                <a:ext uri="{FF2B5EF4-FFF2-40B4-BE49-F238E27FC236}">
                  <a16:creationId xmlns:a16="http://schemas.microsoft.com/office/drawing/2014/main" id="{59B20955-C42B-EFA0-8C00-CF66DC2807BC}"/>
                </a:ext>
              </a:extLst>
            </p:cNvPr>
            <p:cNvSpPr/>
            <p:nvPr/>
          </p:nvSpPr>
          <p:spPr>
            <a:xfrm>
              <a:off x="1439850" y="1068800"/>
              <a:ext cx="10450" cy="17475"/>
            </a:xfrm>
            <a:custGeom>
              <a:avLst/>
              <a:gdLst/>
              <a:ahLst/>
              <a:cxnLst/>
              <a:rect l="l" t="t" r="r" b="b"/>
              <a:pathLst>
                <a:path w="418" h="699" extrusionOk="0">
                  <a:moveTo>
                    <a:pt x="1" y="0"/>
                  </a:moveTo>
                  <a:cubicBezTo>
                    <a:pt x="1" y="380"/>
                    <a:pt x="148" y="600"/>
                    <a:pt x="417" y="6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6036;p41">
              <a:extLst>
                <a:ext uri="{FF2B5EF4-FFF2-40B4-BE49-F238E27FC236}">
                  <a16:creationId xmlns:a16="http://schemas.microsoft.com/office/drawing/2014/main" id="{90214DC1-DE69-EB78-D7C2-D648EF82E693}"/>
                </a:ext>
              </a:extLst>
            </p:cNvPr>
            <p:cNvSpPr/>
            <p:nvPr/>
          </p:nvSpPr>
          <p:spPr>
            <a:xfrm>
              <a:off x="1450275" y="1086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6037;p41">
              <a:extLst>
                <a:ext uri="{FF2B5EF4-FFF2-40B4-BE49-F238E27FC236}">
                  <a16:creationId xmlns:a16="http://schemas.microsoft.com/office/drawing/2014/main" id="{D22A2498-0D0E-CAF5-FBCA-195C93EE1716}"/>
                </a:ext>
              </a:extLst>
            </p:cNvPr>
            <p:cNvSpPr/>
            <p:nvPr/>
          </p:nvSpPr>
          <p:spPr>
            <a:xfrm>
              <a:off x="1514850" y="1028100"/>
              <a:ext cx="18700" cy="9250"/>
            </a:xfrm>
            <a:custGeom>
              <a:avLst/>
              <a:gdLst/>
              <a:ahLst/>
              <a:cxnLst/>
              <a:rect l="l" t="t" r="r" b="b"/>
              <a:pathLst>
                <a:path w="748" h="370" extrusionOk="0">
                  <a:moveTo>
                    <a:pt x="748" y="0"/>
                  </a:moveTo>
                  <a:lnTo>
                    <a:pt x="748" y="0"/>
                  </a:lnTo>
                  <a:cubicBezTo>
                    <a:pt x="539" y="171"/>
                    <a:pt x="282" y="282"/>
                    <a:pt x="1" y="306"/>
                  </a:cubicBezTo>
                  <a:cubicBezTo>
                    <a:pt x="104" y="349"/>
                    <a:pt x="195" y="370"/>
                    <a:pt x="277" y="370"/>
                  </a:cubicBezTo>
                  <a:cubicBezTo>
                    <a:pt x="479" y="370"/>
                    <a:pt x="626" y="244"/>
                    <a:pt x="7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6038;p41">
              <a:extLst>
                <a:ext uri="{FF2B5EF4-FFF2-40B4-BE49-F238E27FC236}">
                  <a16:creationId xmlns:a16="http://schemas.microsoft.com/office/drawing/2014/main" id="{6367591D-7CD4-177B-DBD5-202B924E930B}"/>
                </a:ext>
              </a:extLst>
            </p:cNvPr>
            <p:cNvSpPr/>
            <p:nvPr/>
          </p:nvSpPr>
          <p:spPr>
            <a:xfrm>
              <a:off x="1937875" y="1183900"/>
              <a:ext cx="8300" cy="15325"/>
            </a:xfrm>
            <a:custGeom>
              <a:avLst/>
              <a:gdLst/>
              <a:ahLst/>
              <a:cxnLst/>
              <a:rect l="l" t="t" r="r" b="b"/>
              <a:pathLst>
                <a:path w="332" h="613" extrusionOk="0">
                  <a:moveTo>
                    <a:pt x="50" y="0"/>
                  </a:moveTo>
                  <a:lnTo>
                    <a:pt x="50" y="0"/>
                  </a:lnTo>
                  <a:cubicBezTo>
                    <a:pt x="148" y="196"/>
                    <a:pt x="123" y="429"/>
                    <a:pt x="1" y="612"/>
                  </a:cubicBezTo>
                  <a:cubicBezTo>
                    <a:pt x="331" y="441"/>
                    <a:pt x="331" y="306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6039;p41">
              <a:extLst>
                <a:ext uri="{FF2B5EF4-FFF2-40B4-BE49-F238E27FC236}">
                  <a16:creationId xmlns:a16="http://schemas.microsoft.com/office/drawing/2014/main" id="{3B323D69-88EB-177E-1518-49E606A8EEB4}"/>
                </a:ext>
              </a:extLst>
            </p:cNvPr>
            <p:cNvSpPr/>
            <p:nvPr/>
          </p:nvSpPr>
          <p:spPr>
            <a:xfrm>
              <a:off x="1622000" y="1190925"/>
              <a:ext cx="17450" cy="6700"/>
            </a:xfrm>
            <a:custGeom>
              <a:avLst/>
              <a:gdLst/>
              <a:ahLst/>
              <a:cxnLst/>
              <a:rect l="l" t="t" r="r" b="b"/>
              <a:pathLst>
                <a:path w="698" h="268" extrusionOk="0">
                  <a:moveTo>
                    <a:pt x="698" y="1"/>
                  </a:moveTo>
                  <a:lnTo>
                    <a:pt x="698" y="1"/>
                  </a:lnTo>
                  <a:cubicBezTo>
                    <a:pt x="507" y="86"/>
                    <a:pt x="317" y="179"/>
                    <a:pt x="102" y="179"/>
                  </a:cubicBezTo>
                  <a:cubicBezTo>
                    <a:pt x="69" y="179"/>
                    <a:pt x="35" y="177"/>
                    <a:pt x="0" y="172"/>
                  </a:cubicBezTo>
                  <a:lnTo>
                    <a:pt x="0" y="172"/>
                  </a:lnTo>
                  <a:cubicBezTo>
                    <a:pt x="87" y="236"/>
                    <a:pt x="182" y="268"/>
                    <a:pt x="276" y="268"/>
                  </a:cubicBezTo>
                  <a:cubicBezTo>
                    <a:pt x="434" y="268"/>
                    <a:pt x="590" y="178"/>
                    <a:pt x="69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6040;p41">
              <a:extLst>
                <a:ext uri="{FF2B5EF4-FFF2-40B4-BE49-F238E27FC236}">
                  <a16:creationId xmlns:a16="http://schemas.microsoft.com/office/drawing/2014/main" id="{6FEB0592-1BA4-BA09-AB99-EBE6D8EDC78A}"/>
                </a:ext>
              </a:extLst>
            </p:cNvPr>
            <p:cNvSpPr/>
            <p:nvPr/>
          </p:nvSpPr>
          <p:spPr>
            <a:xfrm>
              <a:off x="1419725" y="894925"/>
              <a:ext cx="12825" cy="7125"/>
            </a:xfrm>
            <a:custGeom>
              <a:avLst/>
              <a:gdLst/>
              <a:ahLst/>
              <a:cxnLst/>
              <a:rect l="l" t="t" r="r" b="b"/>
              <a:pathLst>
                <a:path w="513" h="285" extrusionOk="0">
                  <a:moveTo>
                    <a:pt x="390" y="1"/>
                  </a:moveTo>
                  <a:cubicBezTo>
                    <a:pt x="267" y="50"/>
                    <a:pt x="83" y="25"/>
                    <a:pt x="22" y="209"/>
                  </a:cubicBezTo>
                  <a:cubicBezTo>
                    <a:pt x="0" y="242"/>
                    <a:pt x="47" y="284"/>
                    <a:pt x="83" y="284"/>
                  </a:cubicBezTo>
                  <a:cubicBezTo>
                    <a:pt x="88" y="284"/>
                    <a:pt x="92" y="284"/>
                    <a:pt x="96" y="283"/>
                  </a:cubicBezTo>
                  <a:cubicBezTo>
                    <a:pt x="230" y="234"/>
                    <a:pt x="402" y="209"/>
                    <a:pt x="488" y="62"/>
                  </a:cubicBezTo>
                  <a:cubicBezTo>
                    <a:pt x="512" y="38"/>
                    <a:pt x="451" y="1"/>
                    <a:pt x="3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6041;p41">
              <a:extLst>
                <a:ext uri="{FF2B5EF4-FFF2-40B4-BE49-F238E27FC236}">
                  <a16:creationId xmlns:a16="http://schemas.microsoft.com/office/drawing/2014/main" id="{A2D25117-6C3B-B5CA-5AC7-F0B4EB7A47AB}"/>
                </a:ext>
              </a:extLst>
            </p:cNvPr>
            <p:cNvSpPr/>
            <p:nvPr/>
          </p:nvSpPr>
          <p:spPr>
            <a:xfrm>
              <a:off x="1460975" y="989175"/>
              <a:ext cx="17775" cy="5275"/>
            </a:xfrm>
            <a:custGeom>
              <a:avLst/>
              <a:gdLst/>
              <a:ahLst/>
              <a:cxnLst/>
              <a:rect l="l" t="t" r="r" b="b"/>
              <a:pathLst>
                <a:path w="711" h="211" extrusionOk="0">
                  <a:moveTo>
                    <a:pt x="395" y="0"/>
                  </a:moveTo>
                  <a:cubicBezTo>
                    <a:pt x="291" y="0"/>
                    <a:pt x="164" y="43"/>
                    <a:pt x="1" y="124"/>
                  </a:cubicBezTo>
                  <a:cubicBezTo>
                    <a:pt x="67" y="151"/>
                    <a:pt x="132" y="159"/>
                    <a:pt x="197" y="159"/>
                  </a:cubicBezTo>
                  <a:cubicBezTo>
                    <a:pt x="286" y="159"/>
                    <a:pt x="374" y="144"/>
                    <a:pt x="461" y="144"/>
                  </a:cubicBezTo>
                  <a:cubicBezTo>
                    <a:pt x="544" y="144"/>
                    <a:pt x="628" y="158"/>
                    <a:pt x="711" y="210"/>
                  </a:cubicBezTo>
                  <a:cubicBezTo>
                    <a:pt x="622" y="67"/>
                    <a:pt x="526" y="0"/>
                    <a:pt x="39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6042;p41">
              <a:extLst>
                <a:ext uri="{FF2B5EF4-FFF2-40B4-BE49-F238E27FC236}">
                  <a16:creationId xmlns:a16="http://schemas.microsoft.com/office/drawing/2014/main" id="{C0AAA245-9B21-28A5-4C5E-3C891B4BE13C}"/>
                </a:ext>
              </a:extLst>
            </p:cNvPr>
            <p:cNvSpPr/>
            <p:nvPr/>
          </p:nvSpPr>
          <p:spPr>
            <a:xfrm>
              <a:off x="1412300" y="980525"/>
              <a:ext cx="14425" cy="5275"/>
            </a:xfrm>
            <a:custGeom>
              <a:avLst/>
              <a:gdLst/>
              <a:ahLst/>
              <a:cxnLst/>
              <a:rect l="l" t="t" r="r" b="b"/>
              <a:pathLst>
                <a:path w="577" h="211" extrusionOk="0">
                  <a:moveTo>
                    <a:pt x="352" y="0"/>
                  </a:moveTo>
                  <a:cubicBezTo>
                    <a:pt x="250" y="0"/>
                    <a:pt x="148" y="47"/>
                    <a:pt x="50" y="54"/>
                  </a:cubicBezTo>
                  <a:cubicBezTo>
                    <a:pt x="1" y="66"/>
                    <a:pt x="1" y="103"/>
                    <a:pt x="13" y="140"/>
                  </a:cubicBezTo>
                  <a:cubicBezTo>
                    <a:pt x="31" y="185"/>
                    <a:pt x="76" y="211"/>
                    <a:pt x="118" y="211"/>
                  </a:cubicBezTo>
                  <a:cubicBezTo>
                    <a:pt x="133" y="211"/>
                    <a:pt x="147" y="207"/>
                    <a:pt x="160" y="201"/>
                  </a:cubicBezTo>
                  <a:cubicBezTo>
                    <a:pt x="253" y="136"/>
                    <a:pt x="360" y="106"/>
                    <a:pt x="470" y="106"/>
                  </a:cubicBezTo>
                  <a:cubicBezTo>
                    <a:pt x="505" y="106"/>
                    <a:pt x="541" y="109"/>
                    <a:pt x="576" y="115"/>
                  </a:cubicBezTo>
                  <a:cubicBezTo>
                    <a:pt x="503" y="26"/>
                    <a:pt x="428" y="0"/>
                    <a:pt x="35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6043;p41">
              <a:extLst>
                <a:ext uri="{FF2B5EF4-FFF2-40B4-BE49-F238E27FC236}">
                  <a16:creationId xmlns:a16="http://schemas.microsoft.com/office/drawing/2014/main" id="{8AD0B005-C56E-AC76-867B-C34777C1954A}"/>
                </a:ext>
              </a:extLst>
            </p:cNvPr>
            <p:cNvSpPr/>
            <p:nvPr/>
          </p:nvSpPr>
          <p:spPr>
            <a:xfrm>
              <a:off x="1635150" y="1044000"/>
              <a:ext cx="7975" cy="15325"/>
            </a:xfrm>
            <a:custGeom>
              <a:avLst/>
              <a:gdLst/>
              <a:ahLst/>
              <a:cxnLst/>
              <a:rect l="l" t="t" r="r" b="b"/>
              <a:pathLst>
                <a:path w="319" h="613" extrusionOk="0">
                  <a:moveTo>
                    <a:pt x="1" y="1"/>
                  </a:moveTo>
                  <a:lnTo>
                    <a:pt x="1" y="1"/>
                  </a:lnTo>
                  <a:cubicBezTo>
                    <a:pt x="160" y="209"/>
                    <a:pt x="123" y="417"/>
                    <a:pt x="74" y="613"/>
                  </a:cubicBezTo>
                  <a:cubicBezTo>
                    <a:pt x="319" y="368"/>
                    <a:pt x="294" y="111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6044;p41">
              <a:extLst>
                <a:ext uri="{FF2B5EF4-FFF2-40B4-BE49-F238E27FC236}">
                  <a16:creationId xmlns:a16="http://schemas.microsoft.com/office/drawing/2014/main" id="{E352E707-7911-874F-481A-A022DEEDC827}"/>
                </a:ext>
              </a:extLst>
            </p:cNvPr>
            <p:cNvSpPr/>
            <p:nvPr/>
          </p:nvSpPr>
          <p:spPr>
            <a:xfrm>
              <a:off x="1371300" y="931050"/>
              <a:ext cx="10525" cy="6800"/>
            </a:xfrm>
            <a:custGeom>
              <a:avLst/>
              <a:gdLst/>
              <a:ahLst/>
              <a:cxnLst/>
              <a:rect l="l" t="t" r="r" b="b"/>
              <a:pathLst>
                <a:path w="421" h="272" extrusionOk="0">
                  <a:moveTo>
                    <a:pt x="77" y="0"/>
                  </a:moveTo>
                  <a:cubicBezTo>
                    <a:pt x="45" y="0"/>
                    <a:pt x="19" y="40"/>
                    <a:pt x="0" y="86"/>
                  </a:cubicBezTo>
                  <a:cubicBezTo>
                    <a:pt x="25" y="221"/>
                    <a:pt x="159" y="221"/>
                    <a:pt x="257" y="258"/>
                  </a:cubicBezTo>
                  <a:cubicBezTo>
                    <a:pt x="278" y="266"/>
                    <a:pt x="304" y="271"/>
                    <a:pt x="328" y="271"/>
                  </a:cubicBezTo>
                  <a:cubicBezTo>
                    <a:pt x="377" y="271"/>
                    <a:pt x="421" y="250"/>
                    <a:pt x="404" y="184"/>
                  </a:cubicBezTo>
                  <a:cubicBezTo>
                    <a:pt x="380" y="37"/>
                    <a:pt x="221" y="62"/>
                    <a:pt x="110" y="13"/>
                  </a:cubicBezTo>
                  <a:cubicBezTo>
                    <a:pt x="99" y="4"/>
                    <a:pt x="88" y="0"/>
                    <a:pt x="7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6045;p41">
              <a:extLst>
                <a:ext uri="{FF2B5EF4-FFF2-40B4-BE49-F238E27FC236}">
                  <a16:creationId xmlns:a16="http://schemas.microsoft.com/office/drawing/2014/main" id="{3350689B-1F41-2CEF-03DF-95C53FED1FC8}"/>
                </a:ext>
              </a:extLst>
            </p:cNvPr>
            <p:cNvSpPr/>
            <p:nvPr/>
          </p:nvSpPr>
          <p:spPr>
            <a:xfrm>
              <a:off x="1363375" y="938575"/>
              <a:ext cx="9175" cy="6575"/>
            </a:xfrm>
            <a:custGeom>
              <a:avLst/>
              <a:gdLst/>
              <a:ahLst/>
              <a:cxnLst/>
              <a:rect l="l" t="t" r="r" b="b"/>
              <a:pathLst>
                <a:path w="367" h="263" extrusionOk="0">
                  <a:moveTo>
                    <a:pt x="155" y="0"/>
                  </a:moveTo>
                  <a:cubicBezTo>
                    <a:pt x="82" y="0"/>
                    <a:pt x="11" y="55"/>
                    <a:pt x="11" y="128"/>
                  </a:cubicBezTo>
                  <a:cubicBezTo>
                    <a:pt x="0" y="214"/>
                    <a:pt x="56" y="253"/>
                    <a:pt x="119" y="253"/>
                  </a:cubicBezTo>
                  <a:cubicBezTo>
                    <a:pt x="128" y="253"/>
                    <a:pt x="137" y="252"/>
                    <a:pt x="146" y="251"/>
                  </a:cubicBezTo>
                  <a:cubicBezTo>
                    <a:pt x="232" y="238"/>
                    <a:pt x="342" y="263"/>
                    <a:pt x="354" y="128"/>
                  </a:cubicBezTo>
                  <a:cubicBezTo>
                    <a:pt x="366" y="30"/>
                    <a:pt x="268" y="18"/>
                    <a:pt x="195" y="6"/>
                  </a:cubicBezTo>
                  <a:cubicBezTo>
                    <a:pt x="182" y="2"/>
                    <a:pt x="169" y="0"/>
                    <a:pt x="15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6046;p41">
              <a:extLst>
                <a:ext uri="{FF2B5EF4-FFF2-40B4-BE49-F238E27FC236}">
                  <a16:creationId xmlns:a16="http://schemas.microsoft.com/office/drawing/2014/main" id="{D382696A-C653-71B5-D425-770847F8AFC3}"/>
                </a:ext>
              </a:extLst>
            </p:cNvPr>
            <p:cNvSpPr/>
            <p:nvPr/>
          </p:nvSpPr>
          <p:spPr>
            <a:xfrm>
              <a:off x="1931750" y="1158175"/>
              <a:ext cx="8000" cy="15950"/>
            </a:xfrm>
            <a:custGeom>
              <a:avLst/>
              <a:gdLst/>
              <a:ahLst/>
              <a:cxnLst/>
              <a:rect l="l" t="t" r="r" b="b"/>
              <a:pathLst>
                <a:path w="320" h="638" extrusionOk="0">
                  <a:moveTo>
                    <a:pt x="136" y="1"/>
                  </a:moveTo>
                  <a:cubicBezTo>
                    <a:pt x="185" y="184"/>
                    <a:pt x="1" y="282"/>
                    <a:pt x="50" y="441"/>
                  </a:cubicBezTo>
                  <a:cubicBezTo>
                    <a:pt x="74" y="527"/>
                    <a:pt x="148" y="601"/>
                    <a:pt x="246" y="637"/>
                  </a:cubicBezTo>
                  <a:cubicBezTo>
                    <a:pt x="319" y="515"/>
                    <a:pt x="136" y="429"/>
                    <a:pt x="197" y="331"/>
                  </a:cubicBezTo>
                  <a:cubicBezTo>
                    <a:pt x="270" y="233"/>
                    <a:pt x="270" y="123"/>
                    <a:pt x="1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6047;p41">
              <a:extLst>
                <a:ext uri="{FF2B5EF4-FFF2-40B4-BE49-F238E27FC236}">
                  <a16:creationId xmlns:a16="http://schemas.microsoft.com/office/drawing/2014/main" id="{944403F7-1940-3193-EB85-2B18C46A3C1E}"/>
                </a:ext>
              </a:extLst>
            </p:cNvPr>
            <p:cNvSpPr/>
            <p:nvPr/>
          </p:nvSpPr>
          <p:spPr>
            <a:xfrm>
              <a:off x="1424850" y="1133700"/>
              <a:ext cx="5250" cy="13525"/>
            </a:xfrm>
            <a:custGeom>
              <a:avLst/>
              <a:gdLst/>
              <a:ahLst/>
              <a:cxnLst/>
              <a:rect l="l" t="t" r="r" b="b"/>
              <a:pathLst>
                <a:path w="210" h="541" extrusionOk="0">
                  <a:moveTo>
                    <a:pt x="148" y="0"/>
                  </a:moveTo>
                  <a:cubicBezTo>
                    <a:pt x="50" y="135"/>
                    <a:pt x="1" y="294"/>
                    <a:pt x="13" y="453"/>
                  </a:cubicBezTo>
                  <a:cubicBezTo>
                    <a:pt x="13" y="502"/>
                    <a:pt x="50" y="539"/>
                    <a:pt x="99" y="539"/>
                  </a:cubicBezTo>
                  <a:cubicBezTo>
                    <a:pt x="103" y="540"/>
                    <a:pt x="107" y="541"/>
                    <a:pt x="111" y="541"/>
                  </a:cubicBezTo>
                  <a:cubicBezTo>
                    <a:pt x="148" y="541"/>
                    <a:pt x="148" y="487"/>
                    <a:pt x="148" y="453"/>
                  </a:cubicBezTo>
                  <a:cubicBezTo>
                    <a:pt x="148" y="319"/>
                    <a:pt x="209" y="184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6048;p41">
              <a:extLst>
                <a:ext uri="{FF2B5EF4-FFF2-40B4-BE49-F238E27FC236}">
                  <a16:creationId xmlns:a16="http://schemas.microsoft.com/office/drawing/2014/main" id="{C4C8D76A-8AA5-7E44-A749-20FF8E2BA0BC}"/>
                </a:ext>
              </a:extLst>
            </p:cNvPr>
            <p:cNvSpPr/>
            <p:nvPr/>
          </p:nvSpPr>
          <p:spPr>
            <a:xfrm>
              <a:off x="1944000" y="1196750"/>
              <a:ext cx="8000" cy="11450"/>
            </a:xfrm>
            <a:custGeom>
              <a:avLst/>
              <a:gdLst/>
              <a:ahLst/>
              <a:cxnLst/>
              <a:rect l="l" t="t" r="r" b="b"/>
              <a:pathLst>
                <a:path w="320" h="458" extrusionOk="0">
                  <a:moveTo>
                    <a:pt x="209" y="0"/>
                  </a:moveTo>
                  <a:cubicBezTo>
                    <a:pt x="99" y="123"/>
                    <a:pt x="197" y="307"/>
                    <a:pt x="37" y="356"/>
                  </a:cubicBezTo>
                  <a:cubicBezTo>
                    <a:pt x="1" y="368"/>
                    <a:pt x="37" y="417"/>
                    <a:pt x="62" y="441"/>
                  </a:cubicBezTo>
                  <a:cubicBezTo>
                    <a:pt x="82" y="451"/>
                    <a:pt x="105" y="457"/>
                    <a:pt x="126" y="457"/>
                  </a:cubicBezTo>
                  <a:cubicBezTo>
                    <a:pt x="157" y="457"/>
                    <a:pt x="187" y="445"/>
                    <a:pt x="209" y="417"/>
                  </a:cubicBezTo>
                  <a:cubicBezTo>
                    <a:pt x="319" y="294"/>
                    <a:pt x="307" y="160"/>
                    <a:pt x="20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6049;p41">
              <a:extLst>
                <a:ext uri="{FF2B5EF4-FFF2-40B4-BE49-F238E27FC236}">
                  <a16:creationId xmlns:a16="http://schemas.microsoft.com/office/drawing/2014/main" id="{7A7E0771-DB4B-5BD2-1547-83D568CB94F2}"/>
                </a:ext>
              </a:extLst>
            </p:cNvPr>
            <p:cNvSpPr/>
            <p:nvPr/>
          </p:nvSpPr>
          <p:spPr>
            <a:xfrm>
              <a:off x="1381400" y="978200"/>
              <a:ext cx="9200" cy="14400"/>
            </a:xfrm>
            <a:custGeom>
              <a:avLst/>
              <a:gdLst/>
              <a:ahLst/>
              <a:cxnLst/>
              <a:rect l="l" t="t" r="r" b="b"/>
              <a:pathLst>
                <a:path w="368" h="576" extrusionOk="0">
                  <a:moveTo>
                    <a:pt x="147" y="0"/>
                  </a:moveTo>
                  <a:cubicBezTo>
                    <a:pt x="233" y="172"/>
                    <a:pt x="0" y="404"/>
                    <a:pt x="331" y="576"/>
                  </a:cubicBezTo>
                  <a:cubicBezTo>
                    <a:pt x="208" y="355"/>
                    <a:pt x="368" y="135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6050;p41">
              <a:extLst>
                <a:ext uri="{FF2B5EF4-FFF2-40B4-BE49-F238E27FC236}">
                  <a16:creationId xmlns:a16="http://schemas.microsoft.com/office/drawing/2014/main" id="{7B290A0B-0163-532C-1E92-0EEF826E293E}"/>
                </a:ext>
              </a:extLst>
            </p:cNvPr>
            <p:cNvSpPr/>
            <p:nvPr/>
          </p:nvSpPr>
          <p:spPr>
            <a:xfrm>
              <a:off x="1947075" y="1167175"/>
              <a:ext cx="9800" cy="10625"/>
            </a:xfrm>
            <a:custGeom>
              <a:avLst/>
              <a:gdLst/>
              <a:ahLst/>
              <a:cxnLst/>
              <a:rect l="l" t="t" r="r" b="b"/>
              <a:pathLst>
                <a:path w="392" h="425" extrusionOk="0">
                  <a:moveTo>
                    <a:pt x="148" y="1"/>
                  </a:moveTo>
                  <a:cubicBezTo>
                    <a:pt x="131" y="1"/>
                    <a:pt x="115" y="6"/>
                    <a:pt x="98" y="20"/>
                  </a:cubicBezTo>
                  <a:cubicBezTo>
                    <a:pt x="0" y="106"/>
                    <a:pt x="135" y="143"/>
                    <a:pt x="172" y="179"/>
                  </a:cubicBezTo>
                  <a:cubicBezTo>
                    <a:pt x="221" y="228"/>
                    <a:pt x="257" y="290"/>
                    <a:pt x="245" y="339"/>
                  </a:cubicBezTo>
                  <a:cubicBezTo>
                    <a:pt x="233" y="388"/>
                    <a:pt x="221" y="424"/>
                    <a:pt x="282" y="424"/>
                  </a:cubicBezTo>
                  <a:cubicBezTo>
                    <a:pt x="355" y="424"/>
                    <a:pt x="367" y="388"/>
                    <a:pt x="380" y="339"/>
                  </a:cubicBezTo>
                  <a:cubicBezTo>
                    <a:pt x="392" y="253"/>
                    <a:pt x="355" y="167"/>
                    <a:pt x="294" y="106"/>
                  </a:cubicBezTo>
                  <a:cubicBezTo>
                    <a:pt x="256" y="68"/>
                    <a:pt x="203" y="1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6051;p41">
              <a:extLst>
                <a:ext uri="{FF2B5EF4-FFF2-40B4-BE49-F238E27FC236}">
                  <a16:creationId xmlns:a16="http://schemas.microsoft.com/office/drawing/2014/main" id="{BD4FDB52-43A7-9CC5-896B-34B9B9A59751}"/>
                </a:ext>
              </a:extLst>
            </p:cNvPr>
            <p:cNvSpPr/>
            <p:nvPr/>
          </p:nvSpPr>
          <p:spPr>
            <a:xfrm>
              <a:off x="1591375" y="1017975"/>
              <a:ext cx="8300" cy="10750"/>
            </a:xfrm>
            <a:custGeom>
              <a:avLst/>
              <a:gdLst/>
              <a:ahLst/>
              <a:cxnLst/>
              <a:rect l="l" t="t" r="r" b="b"/>
              <a:pathLst>
                <a:path w="332" h="430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60"/>
                    <a:pt x="246" y="221"/>
                    <a:pt x="184" y="393"/>
                  </a:cubicBezTo>
                  <a:cubicBezTo>
                    <a:pt x="184" y="393"/>
                    <a:pt x="209" y="430"/>
                    <a:pt x="233" y="430"/>
                  </a:cubicBezTo>
                  <a:cubicBezTo>
                    <a:pt x="282" y="430"/>
                    <a:pt x="331" y="381"/>
                    <a:pt x="319" y="332"/>
                  </a:cubicBezTo>
                  <a:cubicBezTo>
                    <a:pt x="307" y="148"/>
                    <a:pt x="221" y="5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6052;p41">
              <a:extLst>
                <a:ext uri="{FF2B5EF4-FFF2-40B4-BE49-F238E27FC236}">
                  <a16:creationId xmlns:a16="http://schemas.microsoft.com/office/drawing/2014/main" id="{50E9A517-7B15-20CB-7477-94FCA93B8854}"/>
                </a:ext>
              </a:extLst>
            </p:cNvPr>
            <p:cNvSpPr/>
            <p:nvPr/>
          </p:nvSpPr>
          <p:spPr>
            <a:xfrm>
              <a:off x="1539650" y="996225"/>
              <a:ext cx="6750" cy="7400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188" y="0"/>
                  </a:moveTo>
                  <a:cubicBezTo>
                    <a:pt x="183" y="0"/>
                    <a:pt x="177" y="1"/>
                    <a:pt x="172" y="2"/>
                  </a:cubicBezTo>
                  <a:cubicBezTo>
                    <a:pt x="98" y="2"/>
                    <a:pt x="98" y="136"/>
                    <a:pt x="0" y="136"/>
                  </a:cubicBezTo>
                  <a:cubicBezTo>
                    <a:pt x="25" y="247"/>
                    <a:pt x="74" y="296"/>
                    <a:pt x="147" y="296"/>
                  </a:cubicBezTo>
                  <a:cubicBezTo>
                    <a:pt x="233" y="296"/>
                    <a:pt x="270" y="222"/>
                    <a:pt x="270" y="149"/>
                  </a:cubicBezTo>
                  <a:cubicBezTo>
                    <a:pt x="270" y="80"/>
                    <a:pt x="259" y="0"/>
                    <a:pt x="1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6053;p41">
              <a:extLst>
                <a:ext uri="{FF2B5EF4-FFF2-40B4-BE49-F238E27FC236}">
                  <a16:creationId xmlns:a16="http://schemas.microsoft.com/office/drawing/2014/main" id="{3F73518C-588A-9F97-48D0-203D037D6FF9}"/>
                </a:ext>
              </a:extLst>
            </p:cNvPr>
            <p:cNvSpPr/>
            <p:nvPr/>
          </p:nvSpPr>
          <p:spPr>
            <a:xfrm>
              <a:off x="1780550" y="1160625"/>
              <a:ext cx="8600" cy="8650"/>
            </a:xfrm>
            <a:custGeom>
              <a:avLst/>
              <a:gdLst/>
              <a:ahLst/>
              <a:cxnLst/>
              <a:rect l="l" t="t" r="r" b="b"/>
              <a:pathLst>
                <a:path w="344" h="346" extrusionOk="0">
                  <a:moveTo>
                    <a:pt x="218" y="1"/>
                  </a:moveTo>
                  <a:cubicBezTo>
                    <a:pt x="193" y="1"/>
                    <a:pt x="172" y="13"/>
                    <a:pt x="160" y="37"/>
                  </a:cubicBezTo>
                  <a:cubicBezTo>
                    <a:pt x="123" y="123"/>
                    <a:pt x="221" y="258"/>
                    <a:pt x="0" y="258"/>
                  </a:cubicBezTo>
                  <a:cubicBezTo>
                    <a:pt x="62" y="307"/>
                    <a:pt x="74" y="343"/>
                    <a:pt x="111" y="343"/>
                  </a:cubicBezTo>
                  <a:cubicBezTo>
                    <a:pt x="120" y="345"/>
                    <a:pt x="129" y="346"/>
                    <a:pt x="139" y="346"/>
                  </a:cubicBezTo>
                  <a:cubicBezTo>
                    <a:pt x="202" y="346"/>
                    <a:pt x="262" y="310"/>
                    <a:pt x="294" y="246"/>
                  </a:cubicBezTo>
                  <a:cubicBezTo>
                    <a:pt x="343" y="184"/>
                    <a:pt x="343" y="99"/>
                    <a:pt x="294" y="37"/>
                  </a:cubicBezTo>
                  <a:cubicBezTo>
                    <a:pt x="270" y="13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6054;p41">
              <a:extLst>
                <a:ext uri="{FF2B5EF4-FFF2-40B4-BE49-F238E27FC236}">
                  <a16:creationId xmlns:a16="http://schemas.microsoft.com/office/drawing/2014/main" id="{9CB0ABDB-76BD-AD10-3E95-FFE9D9C3EF16}"/>
                </a:ext>
              </a:extLst>
            </p:cNvPr>
            <p:cNvSpPr/>
            <p:nvPr/>
          </p:nvSpPr>
          <p:spPr>
            <a:xfrm>
              <a:off x="1599025" y="1040525"/>
              <a:ext cx="5550" cy="9475"/>
            </a:xfrm>
            <a:custGeom>
              <a:avLst/>
              <a:gdLst/>
              <a:ahLst/>
              <a:cxnLst/>
              <a:rect l="l" t="t" r="r" b="b"/>
              <a:pathLst>
                <a:path w="222" h="379" extrusionOk="0">
                  <a:moveTo>
                    <a:pt x="45" y="1"/>
                  </a:moveTo>
                  <a:cubicBezTo>
                    <a:pt x="31" y="1"/>
                    <a:pt x="17" y="2"/>
                    <a:pt x="1" y="5"/>
                  </a:cubicBezTo>
                  <a:cubicBezTo>
                    <a:pt x="1" y="103"/>
                    <a:pt x="148" y="201"/>
                    <a:pt x="1" y="299"/>
                  </a:cubicBezTo>
                  <a:cubicBezTo>
                    <a:pt x="1" y="299"/>
                    <a:pt x="1" y="348"/>
                    <a:pt x="13" y="360"/>
                  </a:cubicBezTo>
                  <a:cubicBezTo>
                    <a:pt x="31" y="372"/>
                    <a:pt x="53" y="378"/>
                    <a:pt x="74" y="378"/>
                  </a:cubicBezTo>
                  <a:cubicBezTo>
                    <a:pt x="96" y="378"/>
                    <a:pt x="117" y="372"/>
                    <a:pt x="135" y="360"/>
                  </a:cubicBezTo>
                  <a:cubicBezTo>
                    <a:pt x="197" y="311"/>
                    <a:pt x="221" y="238"/>
                    <a:pt x="209" y="152"/>
                  </a:cubicBezTo>
                  <a:cubicBezTo>
                    <a:pt x="176" y="76"/>
                    <a:pt x="144" y="1"/>
                    <a:pt x="4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055;p41">
              <a:extLst>
                <a:ext uri="{FF2B5EF4-FFF2-40B4-BE49-F238E27FC236}">
                  <a16:creationId xmlns:a16="http://schemas.microsoft.com/office/drawing/2014/main" id="{7D227FBD-25F3-33D4-14D9-61D4A1E2E61B}"/>
                </a:ext>
              </a:extLst>
            </p:cNvPr>
            <p:cNvSpPr/>
            <p:nvPr/>
          </p:nvSpPr>
          <p:spPr>
            <a:xfrm>
              <a:off x="1898100" y="1211450"/>
              <a:ext cx="9200" cy="11650"/>
            </a:xfrm>
            <a:custGeom>
              <a:avLst/>
              <a:gdLst/>
              <a:ahLst/>
              <a:cxnLst/>
              <a:rect l="l" t="t" r="r" b="b"/>
              <a:pathLst>
                <a:path w="368" h="466" extrusionOk="0">
                  <a:moveTo>
                    <a:pt x="257" y="0"/>
                  </a:moveTo>
                  <a:lnTo>
                    <a:pt x="257" y="0"/>
                  </a:lnTo>
                  <a:cubicBezTo>
                    <a:pt x="208" y="208"/>
                    <a:pt x="208" y="367"/>
                    <a:pt x="0" y="367"/>
                  </a:cubicBezTo>
                  <a:cubicBezTo>
                    <a:pt x="39" y="439"/>
                    <a:pt x="82" y="466"/>
                    <a:pt x="124" y="466"/>
                  </a:cubicBezTo>
                  <a:cubicBezTo>
                    <a:pt x="161" y="466"/>
                    <a:pt x="198" y="445"/>
                    <a:pt x="233" y="416"/>
                  </a:cubicBezTo>
                  <a:cubicBezTo>
                    <a:pt x="355" y="319"/>
                    <a:pt x="367" y="196"/>
                    <a:pt x="25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6056;p41">
              <a:extLst>
                <a:ext uri="{FF2B5EF4-FFF2-40B4-BE49-F238E27FC236}">
                  <a16:creationId xmlns:a16="http://schemas.microsoft.com/office/drawing/2014/main" id="{CC9AF89C-1073-EC22-CCAD-5904B67930B5}"/>
                </a:ext>
              </a:extLst>
            </p:cNvPr>
            <p:cNvSpPr/>
            <p:nvPr/>
          </p:nvSpPr>
          <p:spPr>
            <a:xfrm>
              <a:off x="1558325" y="1124000"/>
              <a:ext cx="11350" cy="5575"/>
            </a:xfrm>
            <a:custGeom>
              <a:avLst/>
              <a:gdLst/>
              <a:ahLst/>
              <a:cxnLst/>
              <a:rect l="l" t="t" r="r" b="b"/>
              <a:pathLst>
                <a:path w="454" h="223" extrusionOk="0">
                  <a:moveTo>
                    <a:pt x="91" y="0"/>
                  </a:moveTo>
                  <a:cubicBezTo>
                    <a:pt x="69" y="0"/>
                    <a:pt x="50" y="15"/>
                    <a:pt x="37" y="58"/>
                  </a:cubicBezTo>
                  <a:cubicBezTo>
                    <a:pt x="0" y="156"/>
                    <a:pt x="123" y="168"/>
                    <a:pt x="184" y="192"/>
                  </a:cubicBezTo>
                  <a:cubicBezTo>
                    <a:pt x="217" y="213"/>
                    <a:pt x="252" y="222"/>
                    <a:pt x="286" y="222"/>
                  </a:cubicBezTo>
                  <a:cubicBezTo>
                    <a:pt x="355" y="222"/>
                    <a:pt x="421" y="184"/>
                    <a:pt x="453" y="119"/>
                  </a:cubicBezTo>
                  <a:cubicBezTo>
                    <a:pt x="355" y="94"/>
                    <a:pt x="282" y="70"/>
                    <a:pt x="221" y="58"/>
                  </a:cubicBezTo>
                  <a:cubicBezTo>
                    <a:pt x="181" y="50"/>
                    <a:pt x="131" y="0"/>
                    <a:pt x="9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6057;p41">
              <a:extLst>
                <a:ext uri="{FF2B5EF4-FFF2-40B4-BE49-F238E27FC236}">
                  <a16:creationId xmlns:a16="http://schemas.microsoft.com/office/drawing/2014/main" id="{B34DC11D-60C2-C644-3045-8CB03F3115BF}"/>
                </a:ext>
              </a:extLst>
            </p:cNvPr>
            <p:cNvSpPr/>
            <p:nvPr/>
          </p:nvSpPr>
          <p:spPr>
            <a:xfrm>
              <a:off x="1905750" y="1148825"/>
              <a:ext cx="7975" cy="7750"/>
            </a:xfrm>
            <a:custGeom>
              <a:avLst/>
              <a:gdLst/>
              <a:ahLst/>
              <a:cxnLst/>
              <a:rect l="l" t="t" r="r" b="b"/>
              <a:pathLst>
                <a:path w="319" h="310" extrusionOk="0">
                  <a:moveTo>
                    <a:pt x="193" y="0"/>
                  </a:moveTo>
                  <a:cubicBezTo>
                    <a:pt x="147" y="0"/>
                    <a:pt x="147" y="67"/>
                    <a:pt x="147" y="105"/>
                  </a:cubicBezTo>
                  <a:cubicBezTo>
                    <a:pt x="135" y="203"/>
                    <a:pt x="12" y="154"/>
                    <a:pt x="0" y="252"/>
                  </a:cubicBezTo>
                  <a:cubicBezTo>
                    <a:pt x="48" y="292"/>
                    <a:pt x="90" y="309"/>
                    <a:pt x="128" y="309"/>
                  </a:cubicBezTo>
                  <a:cubicBezTo>
                    <a:pt x="195" y="309"/>
                    <a:pt x="247" y="253"/>
                    <a:pt x="294" y="167"/>
                  </a:cubicBezTo>
                  <a:cubicBezTo>
                    <a:pt x="319" y="118"/>
                    <a:pt x="294" y="44"/>
                    <a:pt x="245" y="20"/>
                  </a:cubicBezTo>
                  <a:cubicBezTo>
                    <a:pt x="223" y="6"/>
                    <a:pt x="206" y="0"/>
                    <a:pt x="19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6058;p41">
              <a:extLst>
                <a:ext uri="{FF2B5EF4-FFF2-40B4-BE49-F238E27FC236}">
                  <a16:creationId xmlns:a16="http://schemas.microsoft.com/office/drawing/2014/main" id="{9C675034-9246-D664-5B6A-1F7BC37BA948}"/>
                </a:ext>
              </a:extLst>
            </p:cNvPr>
            <p:cNvSpPr/>
            <p:nvPr/>
          </p:nvSpPr>
          <p:spPr>
            <a:xfrm>
              <a:off x="1609750" y="1106750"/>
              <a:ext cx="6450" cy="8950"/>
            </a:xfrm>
            <a:custGeom>
              <a:avLst/>
              <a:gdLst/>
              <a:ahLst/>
              <a:cxnLst/>
              <a:rect l="l" t="t" r="r" b="b"/>
              <a:pathLst>
                <a:path w="258" h="358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123"/>
                    <a:pt x="159" y="123"/>
                    <a:pt x="98" y="221"/>
                  </a:cubicBezTo>
                  <a:cubicBezTo>
                    <a:pt x="61" y="282"/>
                    <a:pt x="37" y="344"/>
                    <a:pt x="110" y="356"/>
                  </a:cubicBezTo>
                  <a:cubicBezTo>
                    <a:pt x="118" y="357"/>
                    <a:pt x="125" y="357"/>
                    <a:pt x="132" y="357"/>
                  </a:cubicBezTo>
                  <a:cubicBezTo>
                    <a:pt x="204" y="357"/>
                    <a:pt x="245" y="300"/>
                    <a:pt x="245" y="233"/>
                  </a:cubicBezTo>
                  <a:cubicBezTo>
                    <a:pt x="257" y="62"/>
                    <a:pt x="172" y="13"/>
                    <a:pt x="1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6059;p41">
              <a:extLst>
                <a:ext uri="{FF2B5EF4-FFF2-40B4-BE49-F238E27FC236}">
                  <a16:creationId xmlns:a16="http://schemas.microsoft.com/office/drawing/2014/main" id="{68345995-8788-CCFB-82EB-5196233CE09C}"/>
                </a:ext>
              </a:extLst>
            </p:cNvPr>
            <p:cNvSpPr/>
            <p:nvPr/>
          </p:nvSpPr>
          <p:spPr>
            <a:xfrm>
              <a:off x="1368550" y="894925"/>
              <a:ext cx="6750" cy="8125"/>
            </a:xfrm>
            <a:custGeom>
              <a:avLst/>
              <a:gdLst/>
              <a:ahLst/>
              <a:cxnLst/>
              <a:rect l="l" t="t" r="r" b="b"/>
              <a:pathLst>
                <a:path w="270" h="325" extrusionOk="0">
                  <a:moveTo>
                    <a:pt x="184" y="1"/>
                  </a:moveTo>
                  <a:cubicBezTo>
                    <a:pt x="61" y="13"/>
                    <a:pt x="37" y="123"/>
                    <a:pt x="0" y="221"/>
                  </a:cubicBezTo>
                  <a:cubicBezTo>
                    <a:pt x="11" y="264"/>
                    <a:pt x="21" y="324"/>
                    <a:pt x="63" y="324"/>
                  </a:cubicBezTo>
                  <a:cubicBezTo>
                    <a:pt x="70" y="324"/>
                    <a:pt x="77" y="323"/>
                    <a:pt x="86" y="319"/>
                  </a:cubicBezTo>
                  <a:cubicBezTo>
                    <a:pt x="171" y="295"/>
                    <a:pt x="245" y="209"/>
                    <a:pt x="257" y="111"/>
                  </a:cubicBezTo>
                  <a:cubicBezTo>
                    <a:pt x="269" y="62"/>
                    <a:pt x="245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6060;p41">
              <a:extLst>
                <a:ext uri="{FF2B5EF4-FFF2-40B4-BE49-F238E27FC236}">
                  <a16:creationId xmlns:a16="http://schemas.microsoft.com/office/drawing/2014/main" id="{6825FF60-BBCD-BB8E-0F05-C478B2005721}"/>
                </a:ext>
              </a:extLst>
            </p:cNvPr>
            <p:cNvSpPr/>
            <p:nvPr/>
          </p:nvSpPr>
          <p:spPr>
            <a:xfrm>
              <a:off x="1961750" y="1196625"/>
              <a:ext cx="9225" cy="13300"/>
            </a:xfrm>
            <a:custGeom>
              <a:avLst/>
              <a:gdLst/>
              <a:ahLst/>
              <a:cxnLst/>
              <a:rect l="l" t="t" r="r" b="b"/>
              <a:pathLst>
                <a:path w="369" h="532" extrusionOk="0">
                  <a:moveTo>
                    <a:pt x="244" y="1"/>
                  </a:moveTo>
                  <a:cubicBezTo>
                    <a:pt x="240" y="1"/>
                    <a:pt x="237" y="2"/>
                    <a:pt x="233" y="5"/>
                  </a:cubicBezTo>
                  <a:cubicBezTo>
                    <a:pt x="160" y="67"/>
                    <a:pt x="209" y="152"/>
                    <a:pt x="246" y="226"/>
                  </a:cubicBezTo>
                  <a:cubicBezTo>
                    <a:pt x="246" y="385"/>
                    <a:pt x="13" y="373"/>
                    <a:pt x="1" y="532"/>
                  </a:cubicBezTo>
                  <a:cubicBezTo>
                    <a:pt x="319" y="471"/>
                    <a:pt x="368" y="397"/>
                    <a:pt x="307" y="116"/>
                  </a:cubicBezTo>
                  <a:cubicBezTo>
                    <a:pt x="296" y="63"/>
                    <a:pt x="267" y="1"/>
                    <a:pt x="2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6061;p41">
              <a:extLst>
                <a:ext uri="{FF2B5EF4-FFF2-40B4-BE49-F238E27FC236}">
                  <a16:creationId xmlns:a16="http://schemas.microsoft.com/office/drawing/2014/main" id="{95A65797-95F0-50A2-0984-753F9538BDBE}"/>
                </a:ext>
              </a:extLst>
            </p:cNvPr>
            <p:cNvSpPr/>
            <p:nvPr/>
          </p:nvSpPr>
          <p:spPr>
            <a:xfrm>
              <a:off x="1573325" y="1197675"/>
              <a:ext cx="11050" cy="10725"/>
            </a:xfrm>
            <a:custGeom>
              <a:avLst/>
              <a:gdLst/>
              <a:ahLst/>
              <a:cxnLst/>
              <a:rect l="l" t="t" r="r" b="b"/>
              <a:pathLst>
                <a:path w="442" h="429" extrusionOk="0">
                  <a:moveTo>
                    <a:pt x="0" y="0"/>
                  </a:moveTo>
                  <a:cubicBezTo>
                    <a:pt x="172" y="98"/>
                    <a:pt x="331" y="245"/>
                    <a:pt x="429" y="429"/>
                  </a:cubicBezTo>
                  <a:cubicBezTo>
                    <a:pt x="441" y="110"/>
                    <a:pt x="331" y="12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6062;p41">
              <a:extLst>
                <a:ext uri="{FF2B5EF4-FFF2-40B4-BE49-F238E27FC236}">
                  <a16:creationId xmlns:a16="http://schemas.microsoft.com/office/drawing/2014/main" id="{47618B5C-1346-9E55-3870-8AEE55389DEA}"/>
                </a:ext>
              </a:extLst>
            </p:cNvPr>
            <p:cNvSpPr/>
            <p:nvPr/>
          </p:nvSpPr>
          <p:spPr>
            <a:xfrm>
              <a:off x="1384750" y="951125"/>
              <a:ext cx="10450" cy="4200"/>
            </a:xfrm>
            <a:custGeom>
              <a:avLst/>
              <a:gdLst/>
              <a:ahLst/>
              <a:cxnLst/>
              <a:rect l="l" t="t" r="r" b="b"/>
              <a:pathLst>
                <a:path w="418" h="168" extrusionOk="0">
                  <a:moveTo>
                    <a:pt x="190" y="1"/>
                  </a:moveTo>
                  <a:cubicBezTo>
                    <a:pt x="137" y="1"/>
                    <a:pt x="85" y="14"/>
                    <a:pt x="38" y="43"/>
                  </a:cubicBezTo>
                  <a:cubicBezTo>
                    <a:pt x="13" y="55"/>
                    <a:pt x="1" y="92"/>
                    <a:pt x="1" y="128"/>
                  </a:cubicBezTo>
                  <a:cubicBezTo>
                    <a:pt x="59" y="155"/>
                    <a:pt x="122" y="167"/>
                    <a:pt x="184" y="167"/>
                  </a:cubicBezTo>
                  <a:cubicBezTo>
                    <a:pt x="266" y="167"/>
                    <a:pt x="348" y="145"/>
                    <a:pt x="417" y="104"/>
                  </a:cubicBezTo>
                  <a:cubicBezTo>
                    <a:pt x="357" y="36"/>
                    <a:pt x="273" y="1"/>
                    <a:pt x="19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6063;p41">
              <a:extLst>
                <a:ext uri="{FF2B5EF4-FFF2-40B4-BE49-F238E27FC236}">
                  <a16:creationId xmlns:a16="http://schemas.microsoft.com/office/drawing/2014/main" id="{593B7719-DEC5-136B-192E-699125EC80A5}"/>
                </a:ext>
              </a:extLst>
            </p:cNvPr>
            <p:cNvSpPr/>
            <p:nvPr/>
          </p:nvSpPr>
          <p:spPr>
            <a:xfrm>
              <a:off x="1668825" y="1064400"/>
              <a:ext cx="7975" cy="8250"/>
            </a:xfrm>
            <a:custGeom>
              <a:avLst/>
              <a:gdLst/>
              <a:ahLst/>
              <a:cxnLst/>
              <a:rect l="l" t="t" r="r" b="b"/>
              <a:pathLst>
                <a:path w="319" h="330" extrusionOk="0">
                  <a:moveTo>
                    <a:pt x="112" y="1"/>
                  </a:moveTo>
                  <a:cubicBezTo>
                    <a:pt x="88" y="1"/>
                    <a:pt x="71" y="19"/>
                    <a:pt x="62" y="66"/>
                  </a:cubicBezTo>
                  <a:cubicBezTo>
                    <a:pt x="245" y="103"/>
                    <a:pt x="0" y="274"/>
                    <a:pt x="147" y="323"/>
                  </a:cubicBezTo>
                  <a:cubicBezTo>
                    <a:pt x="160" y="328"/>
                    <a:pt x="173" y="330"/>
                    <a:pt x="186" y="330"/>
                  </a:cubicBezTo>
                  <a:cubicBezTo>
                    <a:pt x="244" y="330"/>
                    <a:pt x="294" y="286"/>
                    <a:pt x="294" y="225"/>
                  </a:cubicBezTo>
                  <a:cubicBezTo>
                    <a:pt x="319" y="115"/>
                    <a:pt x="245" y="17"/>
                    <a:pt x="135" y="5"/>
                  </a:cubicBezTo>
                  <a:cubicBezTo>
                    <a:pt x="127" y="2"/>
                    <a:pt x="119" y="1"/>
                    <a:pt x="11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6064;p41">
              <a:extLst>
                <a:ext uri="{FF2B5EF4-FFF2-40B4-BE49-F238E27FC236}">
                  <a16:creationId xmlns:a16="http://schemas.microsoft.com/office/drawing/2014/main" id="{B3A7A2A8-1231-4560-4AAD-478643737371}"/>
                </a:ext>
              </a:extLst>
            </p:cNvPr>
            <p:cNvSpPr/>
            <p:nvPr/>
          </p:nvSpPr>
          <p:spPr>
            <a:xfrm>
              <a:off x="1843900" y="1142875"/>
              <a:ext cx="6475" cy="11350"/>
            </a:xfrm>
            <a:custGeom>
              <a:avLst/>
              <a:gdLst/>
              <a:ahLst/>
              <a:cxnLst/>
              <a:rect l="l" t="t" r="r" b="b"/>
              <a:pathLst>
                <a:path w="259" h="454" extrusionOk="0">
                  <a:moveTo>
                    <a:pt x="38" y="1"/>
                  </a:moveTo>
                  <a:cubicBezTo>
                    <a:pt x="1" y="172"/>
                    <a:pt x="221" y="282"/>
                    <a:pt x="38" y="454"/>
                  </a:cubicBezTo>
                  <a:cubicBezTo>
                    <a:pt x="185" y="454"/>
                    <a:pt x="258" y="392"/>
                    <a:pt x="258" y="307"/>
                  </a:cubicBezTo>
                  <a:cubicBezTo>
                    <a:pt x="258" y="172"/>
                    <a:pt x="160" y="86"/>
                    <a:pt x="3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6065;p41">
              <a:extLst>
                <a:ext uri="{FF2B5EF4-FFF2-40B4-BE49-F238E27FC236}">
                  <a16:creationId xmlns:a16="http://schemas.microsoft.com/office/drawing/2014/main" id="{E690C9AF-E79D-695E-27FD-4953C8792B97}"/>
                </a:ext>
              </a:extLst>
            </p:cNvPr>
            <p:cNvSpPr/>
            <p:nvPr/>
          </p:nvSpPr>
          <p:spPr>
            <a:xfrm>
              <a:off x="1524025" y="970550"/>
              <a:ext cx="6475" cy="8325"/>
            </a:xfrm>
            <a:custGeom>
              <a:avLst/>
              <a:gdLst/>
              <a:ahLst/>
              <a:cxnLst/>
              <a:rect l="l" t="t" r="r" b="b"/>
              <a:pathLst>
                <a:path w="259" h="333" extrusionOk="0">
                  <a:moveTo>
                    <a:pt x="148" y="0"/>
                  </a:moveTo>
                  <a:lnTo>
                    <a:pt x="1" y="282"/>
                  </a:lnTo>
                  <a:cubicBezTo>
                    <a:pt x="1" y="306"/>
                    <a:pt x="38" y="331"/>
                    <a:pt x="87" y="331"/>
                  </a:cubicBezTo>
                  <a:cubicBezTo>
                    <a:pt x="93" y="332"/>
                    <a:pt x="99" y="332"/>
                    <a:pt x="106" y="332"/>
                  </a:cubicBezTo>
                  <a:cubicBezTo>
                    <a:pt x="185" y="332"/>
                    <a:pt x="258" y="263"/>
                    <a:pt x="258" y="184"/>
                  </a:cubicBezTo>
                  <a:cubicBezTo>
                    <a:pt x="258" y="98"/>
                    <a:pt x="221" y="37"/>
                    <a:pt x="14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6066;p41">
              <a:extLst>
                <a:ext uri="{FF2B5EF4-FFF2-40B4-BE49-F238E27FC236}">
                  <a16:creationId xmlns:a16="http://schemas.microsoft.com/office/drawing/2014/main" id="{5F03B5F8-4C51-0CF4-522F-E1DCE166B71E}"/>
                </a:ext>
              </a:extLst>
            </p:cNvPr>
            <p:cNvSpPr/>
            <p:nvPr/>
          </p:nvSpPr>
          <p:spPr>
            <a:xfrm>
              <a:off x="1666075" y="1138600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9" y="0"/>
                  </a:moveTo>
                  <a:cubicBezTo>
                    <a:pt x="98" y="0"/>
                    <a:pt x="0" y="86"/>
                    <a:pt x="0" y="184"/>
                  </a:cubicBezTo>
                  <a:cubicBezTo>
                    <a:pt x="0" y="269"/>
                    <a:pt x="74" y="269"/>
                    <a:pt x="123" y="269"/>
                  </a:cubicBezTo>
                  <a:cubicBezTo>
                    <a:pt x="208" y="269"/>
                    <a:pt x="270" y="220"/>
                    <a:pt x="270" y="123"/>
                  </a:cubicBezTo>
                  <a:cubicBezTo>
                    <a:pt x="270" y="61"/>
                    <a:pt x="221" y="12"/>
                    <a:pt x="15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6067;p41">
              <a:extLst>
                <a:ext uri="{FF2B5EF4-FFF2-40B4-BE49-F238E27FC236}">
                  <a16:creationId xmlns:a16="http://schemas.microsoft.com/office/drawing/2014/main" id="{A2E9CC6E-781B-F910-C2FF-8DA9FB834180}"/>
                </a:ext>
              </a:extLst>
            </p:cNvPr>
            <p:cNvSpPr/>
            <p:nvPr/>
          </p:nvSpPr>
          <p:spPr>
            <a:xfrm>
              <a:off x="1548525" y="1039075"/>
              <a:ext cx="7975" cy="8675"/>
            </a:xfrm>
            <a:custGeom>
              <a:avLst/>
              <a:gdLst/>
              <a:ahLst/>
              <a:cxnLst/>
              <a:rect l="l" t="t" r="r" b="b"/>
              <a:pathLst>
                <a:path w="319" h="347" extrusionOk="0">
                  <a:moveTo>
                    <a:pt x="213" y="0"/>
                  </a:moveTo>
                  <a:cubicBezTo>
                    <a:pt x="141" y="0"/>
                    <a:pt x="173" y="68"/>
                    <a:pt x="184" y="124"/>
                  </a:cubicBezTo>
                  <a:cubicBezTo>
                    <a:pt x="209" y="271"/>
                    <a:pt x="49" y="198"/>
                    <a:pt x="0" y="308"/>
                  </a:cubicBezTo>
                  <a:cubicBezTo>
                    <a:pt x="59" y="334"/>
                    <a:pt x="108" y="346"/>
                    <a:pt x="148" y="346"/>
                  </a:cubicBezTo>
                  <a:cubicBezTo>
                    <a:pt x="242" y="346"/>
                    <a:pt x="289" y="277"/>
                    <a:pt x="307" y="149"/>
                  </a:cubicBezTo>
                  <a:cubicBezTo>
                    <a:pt x="319" y="88"/>
                    <a:pt x="294" y="2"/>
                    <a:pt x="233" y="2"/>
                  </a:cubicBezTo>
                  <a:cubicBezTo>
                    <a:pt x="226" y="1"/>
                    <a:pt x="219" y="0"/>
                    <a:pt x="2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6068;p41">
              <a:extLst>
                <a:ext uri="{FF2B5EF4-FFF2-40B4-BE49-F238E27FC236}">
                  <a16:creationId xmlns:a16="http://schemas.microsoft.com/office/drawing/2014/main" id="{4D90D523-6BF5-9B99-554E-C1B72B2A288A}"/>
                </a:ext>
              </a:extLst>
            </p:cNvPr>
            <p:cNvSpPr/>
            <p:nvPr/>
          </p:nvSpPr>
          <p:spPr>
            <a:xfrm>
              <a:off x="1546375" y="1019500"/>
              <a:ext cx="10400" cy="5475"/>
            </a:xfrm>
            <a:custGeom>
              <a:avLst/>
              <a:gdLst/>
              <a:ahLst/>
              <a:cxnLst/>
              <a:rect l="l" t="t" r="r" b="b"/>
              <a:pathLst>
                <a:path w="416" h="219" extrusionOk="0">
                  <a:moveTo>
                    <a:pt x="279" y="0"/>
                  </a:moveTo>
                  <a:cubicBezTo>
                    <a:pt x="272" y="0"/>
                    <a:pt x="265" y="1"/>
                    <a:pt x="258" y="1"/>
                  </a:cubicBezTo>
                  <a:cubicBezTo>
                    <a:pt x="209" y="1"/>
                    <a:pt x="111" y="62"/>
                    <a:pt x="1" y="75"/>
                  </a:cubicBezTo>
                  <a:cubicBezTo>
                    <a:pt x="68" y="167"/>
                    <a:pt x="135" y="219"/>
                    <a:pt x="206" y="219"/>
                  </a:cubicBezTo>
                  <a:cubicBezTo>
                    <a:pt x="239" y="219"/>
                    <a:pt x="272" y="208"/>
                    <a:pt x="307" y="185"/>
                  </a:cubicBezTo>
                  <a:cubicBezTo>
                    <a:pt x="400" y="115"/>
                    <a:pt x="416" y="0"/>
                    <a:pt x="27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6069;p41">
              <a:extLst>
                <a:ext uri="{FF2B5EF4-FFF2-40B4-BE49-F238E27FC236}">
                  <a16:creationId xmlns:a16="http://schemas.microsoft.com/office/drawing/2014/main" id="{29176116-0EC9-1129-7CAA-21D67238BAAF}"/>
                </a:ext>
              </a:extLst>
            </p:cNvPr>
            <p:cNvSpPr/>
            <p:nvPr/>
          </p:nvSpPr>
          <p:spPr>
            <a:xfrm>
              <a:off x="1964525" y="1145825"/>
              <a:ext cx="6125" cy="8900"/>
            </a:xfrm>
            <a:custGeom>
              <a:avLst/>
              <a:gdLst/>
              <a:ahLst/>
              <a:cxnLst/>
              <a:rect l="l" t="t" r="r" b="b"/>
              <a:pathLst>
                <a:path w="245" h="356" extrusionOk="0">
                  <a:moveTo>
                    <a:pt x="50" y="1"/>
                  </a:moveTo>
                  <a:cubicBezTo>
                    <a:pt x="23" y="1"/>
                    <a:pt x="0" y="21"/>
                    <a:pt x="0" y="78"/>
                  </a:cubicBezTo>
                  <a:cubicBezTo>
                    <a:pt x="122" y="127"/>
                    <a:pt x="49" y="287"/>
                    <a:pt x="135" y="348"/>
                  </a:cubicBezTo>
                  <a:cubicBezTo>
                    <a:pt x="143" y="353"/>
                    <a:pt x="151" y="355"/>
                    <a:pt x="159" y="355"/>
                  </a:cubicBezTo>
                  <a:cubicBezTo>
                    <a:pt x="205" y="355"/>
                    <a:pt x="231" y="268"/>
                    <a:pt x="220" y="225"/>
                  </a:cubicBezTo>
                  <a:cubicBezTo>
                    <a:pt x="245" y="127"/>
                    <a:pt x="171" y="17"/>
                    <a:pt x="74" y="5"/>
                  </a:cubicBezTo>
                  <a:cubicBezTo>
                    <a:pt x="66" y="2"/>
                    <a:pt x="58" y="1"/>
                    <a:pt x="5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6070;p41">
              <a:extLst>
                <a:ext uri="{FF2B5EF4-FFF2-40B4-BE49-F238E27FC236}">
                  <a16:creationId xmlns:a16="http://schemas.microsoft.com/office/drawing/2014/main" id="{853C9F98-EB72-F862-C383-5F99728626D8}"/>
                </a:ext>
              </a:extLst>
            </p:cNvPr>
            <p:cNvSpPr/>
            <p:nvPr/>
          </p:nvSpPr>
          <p:spPr>
            <a:xfrm>
              <a:off x="1767375" y="1112575"/>
              <a:ext cx="6775" cy="9825"/>
            </a:xfrm>
            <a:custGeom>
              <a:avLst/>
              <a:gdLst/>
              <a:ahLst/>
              <a:cxnLst/>
              <a:rect l="l" t="t" r="r" b="b"/>
              <a:pathLst>
                <a:path w="271" h="393" extrusionOk="0">
                  <a:moveTo>
                    <a:pt x="1" y="0"/>
                  </a:moveTo>
                  <a:cubicBezTo>
                    <a:pt x="13" y="135"/>
                    <a:pt x="185" y="184"/>
                    <a:pt x="99" y="331"/>
                  </a:cubicBezTo>
                  <a:cubicBezTo>
                    <a:pt x="74" y="368"/>
                    <a:pt x="123" y="392"/>
                    <a:pt x="148" y="392"/>
                  </a:cubicBezTo>
                  <a:cubicBezTo>
                    <a:pt x="209" y="392"/>
                    <a:pt x="258" y="343"/>
                    <a:pt x="258" y="294"/>
                  </a:cubicBezTo>
                  <a:cubicBezTo>
                    <a:pt x="270" y="135"/>
                    <a:pt x="160" y="0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6071;p41">
              <a:extLst>
                <a:ext uri="{FF2B5EF4-FFF2-40B4-BE49-F238E27FC236}">
                  <a16:creationId xmlns:a16="http://schemas.microsoft.com/office/drawing/2014/main" id="{DA405DB4-208A-D2A4-D259-AF1CAA1006BE}"/>
                </a:ext>
              </a:extLst>
            </p:cNvPr>
            <p:cNvSpPr/>
            <p:nvPr/>
          </p:nvSpPr>
          <p:spPr>
            <a:xfrm>
              <a:off x="1408950" y="906225"/>
              <a:ext cx="6150" cy="6950"/>
            </a:xfrm>
            <a:custGeom>
              <a:avLst/>
              <a:gdLst/>
              <a:ahLst/>
              <a:cxnLst/>
              <a:rect l="l" t="t" r="r" b="b"/>
              <a:pathLst>
                <a:path w="246" h="278" extrusionOk="0">
                  <a:moveTo>
                    <a:pt x="137" y="0"/>
                  </a:moveTo>
                  <a:cubicBezTo>
                    <a:pt x="62" y="0"/>
                    <a:pt x="0" y="57"/>
                    <a:pt x="0" y="124"/>
                  </a:cubicBezTo>
                  <a:cubicBezTo>
                    <a:pt x="0" y="198"/>
                    <a:pt x="49" y="259"/>
                    <a:pt x="123" y="271"/>
                  </a:cubicBezTo>
                  <a:cubicBezTo>
                    <a:pt x="138" y="276"/>
                    <a:pt x="151" y="278"/>
                    <a:pt x="162" y="278"/>
                  </a:cubicBezTo>
                  <a:cubicBezTo>
                    <a:pt x="213" y="278"/>
                    <a:pt x="223" y="234"/>
                    <a:pt x="233" y="173"/>
                  </a:cubicBezTo>
                  <a:cubicBezTo>
                    <a:pt x="245" y="100"/>
                    <a:pt x="245" y="14"/>
                    <a:pt x="159" y="2"/>
                  </a:cubicBezTo>
                  <a:cubicBezTo>
                    <a:pt x="152" y="1"/>
                    <a:pt x="145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6072;p41">
              <a:extLst>
                <a:ext uri="{FF2B5EF4-FFF2-40B4-BE49-F238E27FC236}">
                  <a16:creationId xmlns:a16="http://schemas.microsoft.com/office/drawing/2014/main" id="{4518D6BC-4FD6-9E2B-1559-F43B55691B6A}"/>
                </a:ext>
              </a:extLst>
            </p:cNvPr>
            <p:cNvSpPr/>
            <p:nvPr/>
          </p:nvSpPr>
          <p:spPr>
            <a:xfrm>
              <a:off x="1658100" y="1045850"/>
              <a:ext cx="6150" cy="8975"/>
            </a:xfrm>
            <a:custGeom>
              <a:avLst/>
              <a:gdLst/>
              <a:ahLst/>
              <a:cxnLst/>
              <a:rect l="l" t="t" r="r" b="b"/>
              <a:pathLst>
                <a:path w="246" h="359" extrusionOk="0">
                  <a:moveTo>
                    <a:pt x="87" y="0"/>
                  </a:moveTo>
                  <a:lnTo>
                    <a:pt x="25" y="61"/>
                  </a:lnTo>
                  <a:cubicBezTo>
                    <a:pt x="148" y="135"/>
                    <a:pt x="1" y="306"/>
                    <a:pt x="111" y="355"/>
                  </a:cubicBezTo>
                  <a:cubicBezTo>
                    <a:pt x="119" y="358"/>
                    <a:pt x="127" y="359"/>
                    <a:pt x="135" y="359"/>
                  </a:cubicBezTo>
                  <a:cubicBezTo>
                    <a:pt x="206" y="359"/>
                    <a:pt x="246" y="262"/>
                    <a:pt x="246" y="196"/>
                  </a:cubicBezTo>
                  <a:cubicBezTo>
                    <a:pt x="246" y="110"/>
                    <a:pt x="184" y="25"/>
                    <a:pt x="8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6073;p41">
              <a:extLst>
                <a:ext uri="{FF2B5EF4-FFF2-40B4-BE49-F238E27FC236}">
                  <a16:creationId xmlns:a16="http://schemas.microsoft.com/office/drawing/2014/main" id="{D6453C0F-C41D-88DA-D0E0-C602B33315B8}"/>
                </a:ext>
              </a:extLst>
            </p:cNvPr>
            <p:cNvSpPr/>
            <p:nvPr/>
          </p:nvSpPr>
          <p:spPr>
            <a:xfrm>
              <a:off x="1414750" y="968250"/>
              <a:ext cx="9225" cy="5075"/>
            </a:xfrm>
            <a:custGeom>
              <a:avLst/>
              <a:gdLst/>
              <a:ahLst/>
              <a:cxnLst/>
              <a:rect l="l" t="t" r="r" b="b"/>
              <a:pathLst>
                <a:path w="369" h="203" extrusionOk="0">
                  <a:moveTo>
                    <a:pt x="88" y="0"/>
                  </a:moveTo>
                  <a:cubicBezTo>
                    <a:pt x="50" y="0"/>
                    <a:pt x="19" y="13"/>
                    <a:pt x="13" y="68"/>
                  </a:cubicBezTo>
                  <a:cubicBezTo>
                    <a:pt x="1" y="166"/>
                    <a:pt x="111" y="166"/>
                    <a:pt x="197" y="178"/>
                  </a:cubicBezTo>
                  <a:cubicBezTo>
                    <a:pt x="258" y="166"/>
                    <a:pt x="368" y="202"/>
                    <a:pt x="368" y="92"/>
                  </a:cubicBezTo>
                  <a:cubicBezTo>
                    <a:pt x="368" y="14"/>
                    <a:pt x="305" y="6"/>
                    <a:pt x="249" y="6"/>
                  </a:cubicBezTo>
                  <a:cubicBezTo>
                    <a:pt x="235" y="6"/>
                    <a:pt x="221" y="6"/>
                    <a:pt x="209" y="6"/>
                  </a:cubicBezTo>
                  <a:cubicBezTo>
                    <a:pt x="202" y="8"/>
                    <a:pt x="194" y="8"/>
                    <a:pt x="186" y="8"/>
                  </a:cubicBezTo>
                  <a:cubicBezTo>
                    <a:pt x="154" y="8"/>
                    <a:pt x="119" y="0"/>
                    <a:pt x="8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6074;p41">
              <a:extLst>
                <a:ext uri="{FF2B5EF4-FFF2-40B4-BE49-F238E27FC236}">
                  <a16:creationId xmlns:a16="http://schemas.microsoft.com/office/drawing/2014/main" id="{293A61C3-6FF8-3C35-E667-44D018E6416C}"/>
                </a:ext>
              </a:extLst>
            </p:cNvPr>
            <p:cNvSpPr/>
            <p:nvPr/>
          </p:nvSpPr>
          <p:spPr>
            <a:xfrm>
              <a:off x="1607000" y="1013025"/>
              <a:ext cx="7350" cy="9100"/>
            </a:xfrm>
            <a:custGeom>
              <a:avLst/>
              <a:gdLst/>
              <a:ahLst/>
              <a:cxnLst/>
              <a:rect l="l" t="t" r="r" b="b"/>
              <a:pathLst>
                <a:path w="294" h="364" extrusionOk="0">
                  <a:moveTo>
                    <a:pt x="59" y="1"/>
                  </a:moveTo>
                  <a:cubicBezTo>
                    <a:pt x="28" y="1"/>
                    <a:pt x="0" y="34"/>
                    <a:pt x="0" y="77"/>
                  </a:cubicBezTo>
                  <a:cubicBezTo>
                    <a:pt x="110" y="126"/>
                    <a:pt x="123" y="248"/>
                    <a:pt x="171" y="346"/>
                  </a:cubicBezTo>
                  <a:cubicBezTo>
                    <a:pt x="178" y="359"/>
                    <a:pt x="188" y="364"/>
                    <a:pt x="200" y="364"/>
                  </a:cubicBezTo>
                  <a:cubicBezTo>
                    <a:pt x="235" y="364"/>
                    <a:pt x="282" y="321"/>
                    <a:pt x="282" y="285"/>
                  </a:cubicBezTo>
                  <a:cubicBezTo>
                    <a:pt x="294" y="150"/>
                    <a:pt x="196" y="28"/>
                    <a:pt x="74" y="3"/>
                  </a:cubicBezTo>
                  <a:cubicBezTo>
                    <a:pt x="69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6075;p41">
              <a:extLst>
                <a:ext uri="{FF2B5EF4-FFF2-40B4-BE49-F238E27FC236}">
                  <a16:creationId xmlns:a16="http://schemas.microsoft.com/office/drawing/2014/main" id="{1E38375F-986A-5A4A-9B1E-801FC8BF1E20}"/>
                </a:ext>
              </a:extLst>
            </p:cNvPr>
            <p:cNvSpPr/>
            <p:nvPr/>
          </p:nvSpPr>
          <p:spPr>
            <a:xfrm>
              <a:off x="1756375" y="1154200"/>
              <a:ext cx="7975" cy="7375"/>
            </a:xfrm>
            <a:custGeom>
              <a:avLst/>
              <a:gdLst/>
              <a:ahLst/>
              <a:cxnLst/>
              <a:rect l="l" t="t" r="r" b="b"/>
              <a:pathLst>
                <a:path w="319" h="295" extrusionOk="0">
                  <a:moveTo>
                    <a:pt x="257" y="1"/>
                  </a:moveTo>
                  <a:cubicBezTo>
                    <a:pt x="184" y="13"/>
                    <a:pt x="172" y="74"/>
                    <a:pt x="172" y="111"/>
                  </a:cubicBezTo>
                  <a:cubicBezTo>
                    <a:pt x="159" y="196"/>
                    <a:pt x="0" y="147"/>
                    <a:pt x="61" y="258"/>
                  </a:cubicBezTo>
                  <a:cubicBezTo>
                    <a:pt x="86" y="282"/>
                    <a:pt x="110" y="294"/>
                    <a:pt x="147" y="294"/>
                  </a:cubicBezTo>
                  <a:cubicBezTo>
                    <a:pt x="245" y="270"/>
                    <a:pt x="306" y="196"/>
                    <a:pt x="318" y="98"/>
                  </a:cubicBezTo>
                  <a:cubicBezTo>
                    <a:pt x="318" y="50"/>
                    <a:pt x="294" y="13"/>
                    <a:pt x="25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6076;p41">
              <a:extLst>
                <a:ext uri="{FF2B5EF4-FFF2-40B4-BE49-F238E27FC236}">
                  <a16:creationId xmlns:a16="http://schemas.microsoft.com/office/drawing/2014/main" id="{1AAF1DBC-43AA-866C-788D-96C2DE37DA80}"/>
                </a:ext>
              </a:extLst>
            </p:cNvPr>
            <p:cNvSpPr/>
            <p:nvPr/>
          </p:nvSpPr>
          <p:spPr>
            <a:xfrm>
              <a:off x="1780550" y="1139775"/>
              <a:ext cx="6750" cy="7750"/>
            </a:xfrm>
            <a:custGeom>
              <a:avLst/>
              <a:gdLst/>
              <a:ahLst/>
              <a:cxnLst/>
              <a:rect l="l" t="t" r="r" b="b"/>
              <a:pathLst>
                <a:path w="270" h="310" extrusionOk="0">
                  <a:moveTo>
                    <a:pt x="153" y="1"/>
                  </a:moveTo>
                  <a:cubicBezTo>
                    <a:pt x="147" y="1"/>
                    <a:pt x="141" y="1"/>
                    <a:pt x="135" y="2"/>
                  </a:cubicBezTo>
                  <a:cubicBezTo>
                    <a:pt x="0" y="27"/>
                    <a:pt x="123" y="100"/>
                    <a:pt x="111" y="161"/>
                  </a:cubicBezTo>
                  <a:cubicBezTo>
                    <a:pt x="147" y="198"/>
                    <a:pt x="25" y="296"/>
                    <a:pt x="147" y="308"/>
                  </a:cubicBezTo>
                  <a:cubicBezTo>
                    <a:pt x="154" y="309"/>
                    <a:pt x="160" y="310"/>
                    <a:pt x="166" y="310"/>
                  </a:cubicBezTo>
                  <a:cubicBezTo>
                    <a:pt x="238" y="310"/>
                    <a:pt x="270" y="241"/>
                    <a:pt x="270" y="161"/>
                  </a:cubicBezTo>
                  <a:cubicBezTo>
                    <a:pt x="270" y="70"/>
                    <a:pt x="228" y="1"/>
                    <a:pt x="1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6077;p41">
              <a:extLst>
                <a:ext uri="{FF2B5EF4-FFF2-40B4-BE49-F238E27FC236}">
                  <a16:creationId xmlns:a16="http://schemas.microsoft.com/office/drawing/2014/main" id="{D5A07396-849C-3808-9C6F-39EFF515DD09}"/>
                </a:ext>
              </a:extLst>
            </p:cNvPr>
            <p:cNvSpPr/>
            <p:nvPr/>
          </p:nvSpPr>
          <p:spPr>
            <a:xfrm>
              <a:off x="1919825" y="1251725"/>
              <a:ext cx="10725" cy="3275"/>
            </a:xfrm>
            <a:custGeom>
              <a:avLst/>
              <a:gdLst/>
              <a:ahLst/>
              <a:cxnLst/>
              <a:rect l="l" t="t" r="r" b="b"/>
              <a:pathLst>
                <a:path w="429" h="131" extrusionOk="0">
                  <a:moveTo>
                    <a:pt x="200" y="1"/>
                  </a:moveTo>
                  <a:cubicBezTo>
                    <a:pt x="154" y="1"/>
                    <a:pt x="95" y="12"/>
                    <a:pt x="0" y="30"/>
                  </a:cubicBezTo>
                  <a:cubicBezTo>
                    <a:pt x="114" y="102"/>
                    <a:pt x="236" y="131"/>
                    <a:pt x="359" y="131"/>
                  </a:cubicBezTo>
                  <a:cubicBezTo>
                    <a:pt x="382" y="131"/>
                    <a:pt x="406" y="130"/>
                    <a:pt x="429" y="128"/>
                  </a:cubicBezTo>
                  <a:cubicBezTo>
                    <a:pt x="320" y="35"/>
                    <a:pt x="281" y="1"/>
                    <a:pt x="20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6078;p41">
              <a:extLst>
                <a:ext uri="{FF2B5EF4-FFF2-40B4-BE49-F238E27FC236}">
                  <a16:creationId xmlns:a16="http://schemas.microsoft.com/office/drawing/2014/main" id="{49E4B20C-CDD6-A556-C5D7-0BAD6EE94413}"/>
                </a:ext>
              </a:extLst>
            </p:cNvPr>
            <p:cNvSpPr/>
            <p:nvPr/>
          </p:nvSpPr>
          <p:spPr>
            <a:xfrm>
              <a:off x="1552200" y="1111450"/>
              <a:ext cx="8275" cy="6850"/>
            </a:xfrm>
            <a:custGeom>
              <a:avLst/>
              <a:gdLst/>
              <a:ahLst/>
              <a:cxnLst/>
              <a:rect l="l" t="t" r="r" b="b"/>
              <a:pathLst>
                <a:path w="331" h="274" extrusionOk="0">
                  <a:moveTo>
                    <a:pt x="235" y="1"/>
                  </a:moveTo>
                  <a:cubicBezTo>
                    <a:pt x="199" y="1"/>
                    <a:pt x="181" y="34"/>
                    <a:pt x="172" y="82"/>
                  </a:cubicBezTo>
                  <a:cubicBezTo>
                    <a:pt x="166" y="131"/>
                    <a:pt x="126" y="131"/>
                    <a:pt x="86" y="131"/>
                  </a:cubicBezTo>
                  <a:cubicBezTo>
                    <a:pt x="46" y="131"/>
                    <a:pt x="7" y="131"/>
                    <a:pt x="0" y="180"/>
                  </a:cubicBezTo>
                  <a:cubicBezTo>
                    <a:pt x="0" y="229"/>
                    <a:pt x="37" y="266"/>
                    <a:pt x="86" y="266"/>
                  </a:cubicBezTo>
                  <a:cubicBezTo>
                    <a:pt x="113" y="270"/>
                    <a:pt x="142" y="274"/>
                    <a:pt x="169" y="274"/>
                  </a:cubicBezTo>
                  <a:cubicBezTo>
                    <a:pt x="228" y="274"/>
                    <a:pt x="281" y="255"/>
                    <a:pt x="307" y="180"/>
                  </a:cubicBezTo>
                  <a:cubicBezTo>
                    <a:pt x="331" y="119"/>
                    <a:pt x="319" y="45"/>
                    <a:pt x="270" y="9"/>
                  </a:cubicBezTo>
                  <a:cubicBezTo>
                    <a:pt x="257" y="3"/>
                    <a:pt x="245" y="1"/>
                    <a:pt x="23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6079;p41">
              <a:extLst>
                <a:ext uri="{FF2B5EF4-FFF2-40B4-BE49-F238E27FC236}">
                  <a16:creationId xmlns:a16="http://schemas.microsoft.com/office/drawing/2014/main" id="{61DE1E79-C98F-63C6-0B43-881A5BC660ED}"/>
                </a:ext>
              </a:extLst>
            </p:cNvPr>
            <p:cNvSpPr/>
            <p:nvPr/>
          </p:nvSpPr>
          <p:spPr>
            <a:xfrm>
              <a:off x="1657200" y="1120200"/>
              <a:ext cx="7975" cy="6525"/>
            </a:xfrm>
            <a:custGeom>
              <a:avLst/>
              <a:gdLst/>
              <a:ahLst/>
              <a:cxnLst/>
              <a:rect l="l" t="t" r="r" b="b"/>
              <a:pathLst>
                <a:path w="319" h="261" extrusionOk="0">
                  <a:moveTo>
                    <a:pt x="212" y="0"/>
                  </a:moveTo>
                  <a:cubicBezTo>
                    <a:pt x="207" y="0"/>
                    <a:pt x="201" y="1"/>
                    <a:pt x="196" y="1"/>
                  </a:cubicBezTo>
                  <a:cubicBezTo>
                    <a:pt x="119" y="13"/>
                    <a:pt x="151" y="154"/>
                    <a:pt x="41" y="154"/>
                  </a:cubicBezTo>
                  <a:cubicBezTo>
                    <a:pt x="29" y="154"/>
                    <a:pt x="15" y="152"/>
                    <a:pt x="0" y="148"/>
                  </a:cubicBezTo>
                  <a:lnTo>
                    <a:pt x="0" y="148"/>
                  </a:lnTo>
                  <a:cubicBezTo>
                    <a:pt x="22" y="214"/>
                    <a:pt x="83" y="260"/>
                    <a:pt x="149" y="260"/>
                  </a:cubicBezTo>
                  <a:cubicBezTo>
                    <a:pt x="156" y="260"/>
                    <a:pt x="164" y="260"/>
                    <a:pt x="172" y="259"/>
                  </a:cubicBezTo>
                  <a:cubicBezTo>
                    <a:pt x="257" y="259"/>
                    <a:pt x="318" y="222"/>
                    <a:pt x="306" y="124"/>
                  </a:cubicBezTo>
                  <a:cubicBezTo>
                    <a:pt x="306" y="67"/>
                    <a:pt x="275" y="0"/>
                    <a:pt x="21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6080;p41">
              <a:extLst>
                <a:ext uri="{FF2B5EF4-FFF2-40B4-BE49-F238E27FC236}">
                  <a16:creationId xmlns:a16="http://schemas.microsoft.com/office/drawing/2014/main" id="{EFCCBCE1-9394-2E58-1718-D4F40862AD80}"/>
                </a:ext>
              </a:extLst>
            </p:cNvPr>
            <p:cNvSpPr/>
            <p:nvPr/>
          </p:nvSpPr>
          <p:spPr>
            <a:xfrm>
              <a:off x="1891650" y="1276950"/>
              <a:ext cx="7700" cy="8275"/>
            </a:xfrm>
            <a:custGeom>
              <a:avLst/>
              <a:gdLst/>
              <a:ahLst/>
              <a:cxnLst/>
              <a:rect l="l" t="t" r="r" b="b"/>
              <a:pathLst>
                <a:path w="308" h="331" extrusionOk="0">
                  <a:moveTo>
                    <a:pt x="283" y="0"/>
                  </a:moveTo>
                  <a:cubicBezTo>
                    <a:pt x="160" y="98"/>
                    <a:pt x="111" y="233"/>
                    <a:pt x="1" y="331"/>
                  </a:cubicBezTo>
                  <a:cubicBezTo>
                    <a:pt x="209" y="306"/>
                    <a:pt x="307" y="209"/>
                    <a:pt x="28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6081;p41">
              <a:extLst>
                <a:ext uri="{FF2B5EF4-FFF2-40B4-BE49-F238E27FC236}">
                  <a16:creationId xmlns:a16="http://schemas.microsoft.com/office/drawing/2014/main" id="{7963C76C-6C2F-FB31-86FD-94E02073ECBB}"/>
                </a:ext>
              </a:extLst>
            </p:cNvPr>
            <p:cNvSpPr/>
            <p:nvPr/>
          </p:nvSpPr>
          <p:spPr>
            <a:xfrm>
              <a:off x="1888600" y="1198575"/>
              <a:ext cx="7975" cy="8375"/>
            </a:xfrm>
            <a:custGeom>
              <a:avLst/>
              <a:gdLst/>
              <a:ahLst/>
              <a:cxnLst/>
              <a:rect l="l" t="t" r="r" b="b"/>
              <a:pathLst>
                <a:path w="319" h="335" extrusionOk="0">
                  <a:moveTo>
                    <a:pt x="184" y="1"/>
                  </a:moveTo>
                  <a:cubicBezTo>
                    <a:pt x="258" y="136"/>
                    <a:pt x="1" y="185"/>
                    <a:pt x="111" y="319"/>
                  </a:cubicBezTo>
                  <a:cubicBezTo>
                    <a:pt x="118" y="330"/>
                    <a:pt x="128" y="334"/>
                    <a:pt x="140" y="334"/>
                  </a:cubicBezTo>
                  <a:cubicBezTo>
                    <a:pt x="169" y="334"/>
                    <a:pt x="207" y="309"/>
                    <a:pt x="233" y="283"/>
                  </a:cubicBezTo>
                  <a:cubicBezTo>
                    <a:pt x="319" y="185"/>
                    <a:pt x="319" y="87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6082;p41">
              <a:extLst>
                <a:ext uri="{FF2B5EF4-FFF2-40B4-BE49-F238E27FC236}">
                  <a16:creationId xmlns:a16="http://schemas.microsoft.com/office/drawing/2014/main" id="{19BF8354-2CF8-2E52-7A1C-0178A5104AF9}"/>
                </a:ext>
              </a:extLst>
            </p:cNvPr>
            <p:cNvSpPr/>
            <p:nvPr/>
          </p:nvSpPr>
          <p:spPr>
            <a:xfrm>
              <a:off x="1633000" y="1087475"/>
              <a:ext cx="6150" cy="7375"/>
            </a:xfrm>
            <a:custGeom>
              <a:avLst/>
              <a:gdLst/>
              <a:ahLst/>
              <a:cxnLst/>
              <a:rect l="l" t="t" r="r" b="b"/>
              <a:pathLst>
                <a:path w="246" h="295" extrusionOk="0">
                  <a:moveTo>
                    <a:pt x="160" y="0"/>
                  </a:moveTo>
                  <a:cubicBezTo>
                    <a:pt x="38" y="13"/>
                    <a:pt x="136" y="184"/>
                    <a:pt x="25" y="221"/>
                  </a:cubicBezTo>
                  <a:cubicBezTo>
                    <a:pt x="1" y="233"/>
                    <a:pt x="50" y="294"/>
                    <a:pt x="111" y="294"/>
                  </a:cubicBezTo>
                  <a:cubicBezTo>
                    <a:pt x="184" y="294"/>
                    <a:pt x="246" y="221"/>
                    <a:pt x="246" y="147"/>
                  </a:cubicBezTo>
                  <a:cubicBezTo>
                    <a:pt x="246" y="86"/>
                    <a:pt x="221" y="0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6083;p41">
              <a:extLst>
                <a:ext uri="{FF2B5EF4-FFF2-40B4-BE49-F238E27FC236}">
                  <a16:creationId xmlns:a16="http://schemas.microsoft.com/office/drawing/2014/main" id="{BD598C58-CB6E-1AD9-2C40-D8DBE86ACA2B}"/>
                </a:ext>
              </a:extLst>
            </p:cNvPr>
            <p:cNvSpPr/>
            <p:nvPr/>
          </p:nvSpPr>
          <p:spPr>
            <a:xfrm>
              <a:off x="1917375" y="1242225"/>
              <a:ext cx="11350" cy="3525"/>
            </a:xfrm>
            <a:custGeom>
              <a:avLst/>
              <a:gdLst/>
              <a:ahLst/>
              <a:cxnLst/>
              <a:rect l="l" t="t" r="r" b="b"/>
              <a:pathLst>
                <a:path w="454" h="141" extrusionOk="0">
                  <a:moveTo>
                    <a:pt x="248" y="1"/>
                  </a:moveTo>
                  <a:cubicBezTo>
                    <a:pt x="151" y="1"/>
                    <a:pt x="56" y="45"/>
                    <a:pt x="0" y="128"/>
                  </a:cubicBezTo>
                  <a:cubicBezTo>
                    <a:pt x="47" y="136"/>
                    <a:pt x="95" y="140"/>
                    <a:pt x="143" y="140"/>
                  </a:cubicBezTo>
                  <a:cubicBezTo>
                    <a:pt x="247" y="140"/>
                    <a:pt x="353" y="121"/>
                    <a:pt x="454" y="79"/>
                  </a:cubicBezTo>
                  <a:cubicBezTo>
                    <a:pt x="395" y="26"/>
                    <a:pt x="321" y="1"/>
                    <a:pt x="2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6084;p41">
              <a:extLst>
                <a:ext uri="{FF2B5EF4-FFF2-40B4-BE49-F238E27FC236}">
                  <a16:creationId xmlns:a16="http://schemas.microsoft.com/office/drawing/2014/main" id="{AB926FC5-7BE1-D450-C269-06EC4B1FF9A5}"/>
                </a:ext>
              </a:extLst>
            </p:cNvPr>
            <p:cNvSpPr/>
            <p:nvPr/>
          </p:nvSpPr>
          <p:spPr>
            <a:xfrm>
              <a:off x="1517000" y="1002625"/>
              <a:ext cx="8600" cy="8275"/>
            </a:xfrm>
            <a:custGeom>
              <a:avLst/>
              <a:gdLst/>
              <a:ahLst/>
              <a:cxnLst/>
              <a:rect l="l" t="t" r="r" b="b"/>
              <a:pathLst>
                <a:path w="344" h="331" extrusionOk="0">
                  <a:moveTo>
                    <a:pt x="155" y="1"/>
                  </a:moveTo>
                  <a:cubicBezTo>
                    <a:pt x="148" y="1"/>
                    <a:pt x="141" y="2"/>
                    <a:pt x="135" y="3"/>
                  </a:cubicBezTo>
                  <a:cubicBezTo>
                    <a:pt x="135" y="64"/>
                    <a:pt x="147" y="101"/>
                    <a:pt x="160" y="162"/>
                  </a:cubicBezTo>
                  <a:cubicBezTo>
                    <a:pt x="160" y="223"/>
                    <a:pt x="0" y="223"/>
                    <a:pt x="111" y="309"/>
                  </a:cubicBezTo>
                  <a:cubicBezTo>
                    <a:pt x="130" y="323"/>
                    <a:pt x="151" y="330"/>
                    <a:pt x="172" y="330"/>
                  </a:cubicBezTo>
                  <a:cubicBezTo>
                    <a:pt x="204" y="330"/>
                    <a:pt x="235" y="314"/>
                    <a:pt x="257" y="284"/>
                  </a:cubicBezTo>
                  <a:cubicBezTo>
                    <a:pt x="294" y="235"/>
                    <a:pt x="343" y="186"/>
                    <a:pt x="294" y="101"/>
                  </a:cubicBezTo>
                  <a:cubicBezTo>
                    <a:pt x="272" y="46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6085;p41">
              <a:extLst>
                <a:ext uri="{FF2B5EF4-FFF2-40B4-BE49-F238E27FC236}">
                  <a16:creationId xmlns:a16="http://schemas.microsoft.com/office/drawing/2014/main" id="{CE6747FF-B183-66E5-34EF-D5C106FFFEB6}"/>
                </a:ext>
              </a:extLst>
            </p:cNvPr>
            <p:cNvSpPr/>
            <p:nvPr/>
          </p:nvSpPr>
          <p:spPr>
            <a:xfrm>
              <a:off x="1650500" y="1066525"/>
              <a:ext cx="6400" cy="7550"/>
            </a:xfrm>
            <a:custGeom>
              <a:avLst/>
              <a:gdLst/>
              <a:ahLst/>
              <a:cxnLst/>
              <a:rect l="l" t="t" r="r" b="b"/>
              <a:pathLst>
                <a:path w="256" h="302" extrusionOk="0">
                  <a:moveTo>
                    <a:pt x="50" y="0"/>
                  </a:moveTo>
                  <a:cubicBezTo>
                    <a:pt x="16" y="0"/>
                    <a:pt x="1" y="45"/>
                    <a:pt x="11" y="55"/>
                  </a:cubicBezTo>
                  <a:cubicBezTo>
                    <a:pt x="48" y="153"/>
                    <a:pt x="109" y="238"/>
                    <a:pt x="195" y="300"/>
                  </a:cubicBezTo>
                  <a:cubicBezTo>
                    <a:pt x="198" y="301"/>
                    <a:pt x="202" y="302"/>
                    <a:pt x="206" y="302"/>
                  </a:cubicBezTo>
                  <a:cubicBezTo>
                    <a:pt x="236" y="302"/>
                    <a:pt x="256" y="257"/>
                    <a:pt x="256" y="202"/>
                  </a:cubicBezTo>
                  <a:cubicBezTo>
                    <a:pt x="231" y="104"/>
                    <a:pt x="158" y="30"/>
                    <a:pt x="72" y="6"/>
                  </a:cubicBezTo>
                  <a:cubicBezTo>
                    <a:pt x="64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6086;p41">
              <a:extLst>
                <a:ext uri="{FF2B5EF4-FFF2-40B4-BE49-F238E27FC236}">
                  <a16:creationId xmlns:a16="http://schemas.microsoft.com/office/drawing/2014/main" id="{D337509D-7334-5598-6DD5-9A0D3F342701}"/>
                </a:ext>
              </a:extLst>
            </p:cNvPr>
            <p:cNvSpPr/>
            <p:nvPr/>
          </p:nvSpPr>
          <p:spPr>
            <a:xfrm>
              <a:off x="1699425" y="1068750"/>
              <a:ext cx="7375" cy="8025"/>
            </a:xfrm>
            <a:custGeom>
              <a:avLst/>
              <a:gdLst/>
              <a:ahLst/>
              <a:cxnLst/>
              <a:rect l="l" t="t" r="r" b="b"/>
              <a:pathLst>
                <a:path w="295" h="321" extrusionOk="0">
                  <a:moveTo>
                    <a:pt x="147" y="0"/>
                  </a:moveTo>
                  <a:cubicBezTo>
                    <a:pt x="96" y="0"/>
                    <a:pt x="90" y="35"/>
                    <a:pt x="111" y="88"/>
                  </a:cubicBezTo>
                  <a:cubicBezTo>
                    <a:pt x="270" y="100"/>
                    <a:pt x="1" y="309"/>
                    <a:pt x="197" y="321"/>
                  </a:cubicBezTo>
                  <a:cubicBezTo>
                    <a:pt x="270" y="321"/>
                    <a:pt x="295" y="247"/>
                    <a:pt x="295" y="162"/>
                  </a:cubicBezTo>
                  <a:cubicBezTo>
                    <a:pt x="282" y="88"/>
                    <a:pt x="258" y="15"/>
                    <a:pt x="172" y="2"/>
                  </a:cubicBezTo>
                  <a:cubicBezTo>
                    <a:pt x="163" y="1"/>
                    <a:pt x="154" y="0"/>
                    <a:pt x="1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6087;p41">
              <a:extLst>
                <a:ext uri="{FF2B5EF4-FFF2-40B4-BE49-F238E27FC236}">
                  <a16:creationId xmlns:a16="http://schemas.microsoft.com/office/drawing/2014/main" id="{A67CEB70-7CA4-B4C3-7334-03B52B35267D}"/>
                </a:ext>
              </a:extLst>
            </p:cNvPr>
            <p:cNvSpPr/>
            <p:nvPr/>
          </p:nvSpPr>
          <p:spPr>
            <a:xfrm>
              <a:off x="1394250" y="940825"/>
              <a:ext cx="8500" cy="4650"/>
            </a:xfrm>
            <a:custGeom>
              <a:avLst/>
              <a:gdLst/>
              <a:ahLst/>
              <a:cxnLst/>
              <a:rect l="l" t="t" r="r" b="b"/>
              <a:pathLst>
                <a:path w="340" h="186" extrusionOk="0">
                  <a:moveTo>
                    <a:pt x="79" y="1"/>
                  </a:moveTo>
                  <a:cubicBezTo>
                    <a:pt x="46" y="1"/>
                    <a:pt x="20" y="14"/>
                    <a:pt x="13" y="63"/>
                  </a:cubicBezTo>
                  <a:cubicBezTo>
                    <a:pt x="1" y="161"/>
                    <a:pt x="98" y="173"/>
                    <a:pt x="172" y="185"/>
                  </a:cubicBezTo>
                  <a:cubicBezTo>
                    <a:pt x="187" y="185"/>
                    <a:pt x="202" y="186"/>
                    <a:pt x="217" y="186"/>
                  </a:cubicBezTo>
                  <a:cubicBezTo>
                    <a:pt x="276" y="186"/>
                    <a:pt x="331" y="178"/>
                    <a:pt x="331" y="99"/>
                  </a:cubicBezTo>
                  <a:cubicBezTo>
                    <a:pt x="340" y="23"/>
                    <a:pt x="284" y="11"/>
                    <a:pt x="228" y="11"/>
                  </a:cubicBezTo>
                  <a:cubicBezTo>
                    <a:pt x="203" y="11"/>
                    <a:pt x="179" y="14"/>
                    <a:pt x="160" y="14"/>
                  </a:cubicBezTo>
                  <a:cubicBezTo>
                    <a:pt x="133" y="8"/>
                    <a:pt x="105" y="1"/>
                    <a:pt x="79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6088;p41">
              <a:extLst>
                <a:ext uri="{FF2B5EF4-FFF2-40B4-BE49-F238E27FC236}">
                  <a16:creationId xmlns:a16="http://schemas.microsoft.com/office/drawing/2014/main" id="{A8DE3495-7A0A-830C-4647-81FFC58072DE}"/>
                </a:ext>
              </a:extLst>
            </p:cNvPr>
            <p:cNvSpPr/>
            <p:nvPr/>
          </p:nvSpPr>
          <p:spPr>
            <a:xfrm>
              <a:off x="1425475" y="1115625"/>
              <a:ext cx="5850" cy="8600"/>
            </a:xfrm>
            <a:custGeom>
              <a:avLst/>
              <a:gdLst/>
              <a:ahLst/>
              <a:cxnLst/>
              <a:rect l="l" t="t" r="r" b="b"/>
              <a:pathLst>
                <a:path w="234" h="344" extrusionOk="0">
                  <a:moveTo>
                    <a:pt x="221" y="1"/>
                  </a:moveTo>
                  <a:lnTo>
                    <a:pt x="221" y="1"/>
                  </a:lnTo>
                  <a:cubicBezTo>
                    <a:pt x="86" y="50"/>
                    <a:pt x="0" y="209"/>
                    <a:pt x="62" y="344"/>
                  </a:cubicBezTo>
                  <a:cubicBezTo>
                    <a:pt x="172" y="270"/>
                    <a:pt x="233" y="135"/>
                    <a:pt x="22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6089;p41">
              <a:extLst>
                <a:ext uri="{FF2B5EF4-FFF2-40B4-BE49-F238E27FC236}">
                  <a16:creationId xmlns:a16="http://schemas.microsoft.com/office/drawing/2014/main" id="{D439B31B-A08B-72AF-F313-FE920D7A4F01}"/>
                </a:ext>
              </a:extLst>
            </p:cNvPr>
            <p:cNvSpPr/>
            <p:nvPr/>
          </p:nvSpPr>
          <p:spPr>
            <a:xfrm>
              <a:off x="1529550" y="1107850"/>
              <a:ext cx="6150" cy="7500"/>
            </a:xfrm>
            <a:custGeom>
              <a:avLst/>
              <a:gdLst/>
              <a:ahLst/>
              <a:cxnLst/>
              <a:rect l="l" t="t" r="r" b="b"/>
              <a:pathLst>
                <a:path w="246" h="300" extrusionOk="0">
                  <a:moveTo>
                    <a:pt x="75" y="1"/>
                  </a:moveTo>
                  <a:cubicBezTo>
                    <a:pt x="28" y="1"/>
                    <a:pt x="0" y="65"/>
                    <a:pt x="0" y="128"/>
                  </a:cubicBezTo>
                  <a:cubicBezTo>
                    <a:pt x="0" y="251"/>
                    <a:pt x="74" y="300"/>
                    <a:pt x="245" y="300"/>
                  </a:cubicBezTo>
                  <a:cubicBezTo>
                    <a:pt x="123" y="202"/>
                    <a:pt x="233" y="42"/>
                    <a:pt x="98" y="6"/>
                  </a:cubicBezTo>
                  <a:cubicBezTo>
                    <a:pt x="90" y="2"/>
                    <a:pt x="82" y="1"/>
                    <a:pt x="7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6090;p41">
              <a:extLst>
                <a:ext uri="{FF2B5EF4-FFF2-40B4-BE49-F238E27FC236}">
                  <a16:creationId xmlns:a16="http://schemas.microsoft.com/office/drawing/2014/main" id="{5C240F99-15F8-A69F-E84B-8B84EFA85267}"/>
                </a:ext>
              </a:extLst>
            </p:cNvPr>
            <p:cNvSpPr/>
            <p:nvPr/>
          </p:nvSpPr>
          <p:spPr>
            <a:xfrm>
              <a:off x="1375875" y="944475"/>
              <a:ext cx="7375" cy="5075"/>
            </a:xfrm>
            <a:custGeom>
              <a:avLst/>
              <a:gdLst/>
              <a:ahLst/>
              <a:cxnLst/>
              <a:rect l="l" t="t" r="r" b="b"/>
              <a:pathLst>
                <a:path w="295" h="203" extrusionOk="0">
                  <a:moveTo>
                    <a:pt x="156" y="0"/>
                  </a:moveTo>
                  <a:cubicBezTo>
                    <a:pt x="93" y="0"/>
                    <a:pt x="33" y="35"/>
                    <a:pt x="1" y="88"/>
                  </a:cubicBezTo>
                  <a:cubicBezTo>
                    <a:pt x="13" y="162"/>
                    <a:pt x="62" y="186"/>
                    <a:pt x="123" y="198"/>
                  </a:cubicBezTo>
                  <a:cubicBezTo>
                    <a:pt x="137" y="201"/>
                    <a:pt x="151" y="203"/>
                    <a:pt x="166" y="203"/>
                  </a:cubicBezTo>
                  <a:cubicBezTo>
                    <a:pt x="215" y="203"/>
                    <a:pt x="264" y="185"/>
                    <a:pt x="282" y="137"/>
                  </a:cubicBezTo>
                  <a:cubicBezTo>
                    <a:pt x="295" y="64"/>
                    <a:pt x="234" y="15"/>
                    <a:pt x="185" y="2"/>
                  </a:cubicBezTo>
                  <a:cubicBezTo>
                    <a:pt x="175" y="1"/>
                    <a:pt x="166" y="0"/>
                    <a:pt x="15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6091;p41">
              <a:extLst>
                <a:ext uri="{FF2B5EF4-FFF2-40B4-BE49-F238E27FC236}">
                  <a16:creationId xmlns:a16="http://schemas.microsoft.com/office/drawing/2014/main" id="{96D9F43E-F60D-8A9B-3F91-4B1DB012CB08}"/>
                </a:ext>
              </a:extLst>
            </p:cNvPr>
            <p:cNvSpPr/>
            <p:nvPr/>
          </p:nvSpPr>
          <p:spPr>
            <a:xfrm>
              <a:off x="1850650" y="1136150"/>
              <a:ext cx="6450" cy="7500"/>
            </a:xfrm>
            <a:custGeom>
              <a:avLst/>
              <a:gdLst/>
              <a:ahLst/>
              <a:cxnLst/>
              <a:rect l="l" t="t" r="r" b="b"/>
              <a:pathLst>
                <a:path w="258" h="300" extrusionOk="0">
                  <a:moveTo>
                    <a:pt x="62" y="0"/>
                  </a:moveTo>
                  <a:cubicBezTo>
                    <a:pt x="147" y="86"/>
                    <a:pt x="0" y="221"/>
                    <a:pt x="110" y="294"/>
                  </a:cubicBezTo>
                  <a:cubicBezTo>
                    <a:pt x="118" y="298"/>
                    <a:pt x="126" y="300"/>
                    <a:pt x="135" y="300"/>
                  </a:cubicBezTo>
                  <a:cubicBezTo>
                    <a:pt x="181" y="300"/>
                    <a:pt x="235" y="248"/>
                    <a:pt x="245" y="196"/>
                  </a:cubicBezTo>
                  <a:cubicBezTo>
                    <a:pt x="257" y="74"/>
                    <a:pt x="172" y="25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6092;p41">
              <a:extLst>
                <a:ext uri="{FF2B5EF4-FFF2-40B4-BE49-F238E27FC236}">
                  <a16:creationId xmlns:a16="http://schemas.microsoft.com/office/drawing/2014/main" id="{F0EE5A48-00A4-EC9A-57CF-3E4A39D168B0}"/>
                </a:ext>
              </a:extLst>
            </p:cNvPr>
            <p:cNvSpPr/>
            <p:nvPr/>
          </p:nvSpPr>
          <p:spPr>
            <a:xfrm>
              <a:off x="1409850" y="1111600"/>
              <a:ext cx="5250" cy="8075"/>
            </a:xfrm>
            <a:custGeom>
              <a:avLst/>
              <a:gdLst/>
              <a:ahLst/>
              <a:cxnLst/>
              <a:rect l="l" t="t" r="r" b="b"/>
              <a:pathLst>
                <a:path w="210" h="323" extrusionOk="0">
                  <a:moveTo>
                    <a:pt x="48" y="1"/>
                  </a:moveTo>
                  <a:cubicBezTo>
                    <a:pt x="11" y="1"/>
                    <a:pt x="1" y="43"/>
                    <a:pt x="1" y="76"/>
                  </a:cubicBezTo>
                  <a:cubicBezTo>
                    <a:pt x="87" y="137"/>
                    <a:pt x="13" y="284"/>
                    <a:pt x="136" y="321"/>
                  </a:cubicBezTo>
                  <a:cubicBezTo>
                    <a:pt x="140" y="322"/>
                    <a:pt x="144" y="323"/>
                    <a:pt x="148" y="323"/>
                  </a:cubicBezTo>
                  <a:cubicBezTo>
                    <a:pt x="187" y="323"/>
                    <a:pt x="197" y="268"/>
                    <a:pt x="197" y="223"/>
                  </a:cubicBezTo>
                  <a:cubicBezTo>
                    <a:pt x="209" y="125"/>
                    <a:pt x="148" y="39"/>
                    <a:pt x="62" y="3"/>
                  </a:cubicBezTo>
                  <a:cubicBezTo>
                    <a:pt x="57" y="1"/>
                    <a:pt x="52" y="1"/>
                    <a:pt x="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6093;p41">
              <a:extLst>
                <a:ext uri="{FF2B5EF4-FFF2-40B4-BE49-F238E27FC236}">
                  <a16:creationId xmlns:a16="http://schemas.microsoft.com/office/drawing/2014/main" id="{3317B5E0-EFBB-4477-4A73-A3701D4758BC}"/>
                </a:ext>
              </a:extLst>
            </p:cNvPr>
            <p:cNvSpPr/>
            <p:nvPr/>
          </p:nvSpPr>
          <p:spPr>
            <a:xfrm>
              <a:off x="1576375" y="1101850"/>
              <a:ext cx="6150" cy="7125"/>
            </a:xfrm>
            <a:custGeom>
              <a:avLst/>
              <a:gdLst/>
              <a:ahLst/>
              <a:cxnLst/>
              <a:rect l="l" t="t" r="r" b="b"/>
              <a:pathLst>
                <a:path w="246" h="285" extrusionOk="0">
                  <a:moveTo>
                    <a:pt x="148" y="1"/>
                  </a:moveTo>
                  <a:cubicBezTo>
                    <a:pt x="1" y="13"/>
                    <a:pt x="123" y="160"/>
                    <a:pt x="37" y="209"/>
                  </a:cubicBezTo>
                  <a:cubicBezTo>
                    <a:pt x="1" y="233"/>
                    <a:pt x="25" y="282"/>
                    <a:pt x="86" y="282"/>
                  </a:cubicBezTo>
                  <a:cubicBezTo>
                    <a:pt x="94" y="284"/>
                    <a:pt x="101" y="284"/>
                    <a:pt x="109" y="284"/>
                  </a:cubicBezTo>
                  <a:cubicBezTo>
                    <a:pt x="172" y="284"/>
                    <a:pt x="222" y="238"/>
                    <a:pt x="233" y="172"/>
                  </a:cubicBezTo>
                  <a:cubicBezTo>
                    <a:pt x="246" y="99"/>
                    <a:pt x="209" y="38"/>
                    <a:pt x="14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6094;p41">
              <a:extLst>
                <a:ext uri="{FF2B5EF4-FFF2-40B4-BE49-F238E27FC236}">
                  <a16:creationId xmlns:a16="http://schemas.microsoft.com/office/drawing/2014/main" id="{E1DB71D9-7839-7AF9-DDA9-95F0B24B552A}"/>
                </a:ext>
              </a:extLst>
            </p:cNvPr>
            <p:cNvSpPr/>
            <p:nvPr/>
          </p:nvSpPr>
          <p:spPr>
            <a:xfrm>
              <a:off x="1435575" y="959225"/>
              <a:ext cx="9200" cy="5825"/>
            </a:xfrm>
            <a:custGeom>
              <a:avLst/>
              <a:gdLst/>
              <a:ahLst/>
              <a:cxnLst/>
              <a:rect l="l" t="t" r="r" b="b"/>
              <a:pathLst>
                <a:path w="368" h="233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159"/>
                    <a:pt x="233" y="184"/>
                    <a:pt x="368" y="233"/>
                  </a:cubicBezTo>
                  <a:cubicBezTo>
                    <a:pt x="319" y="37"/>
                    <a:pt x="160" y="37"/>
                    <a:pt x="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6095;p41">
              <a:extLst>
                <a:ext uri="{FF2B5EF4-FFF2-40B4-BE49-F238E27FC236}">
                  <a16:creationId xmlns:a16="http://schemas.microsoft.com/office/drawing/2014/main" id="{E7A7FB4C-2DA3-6614-3008-404FC8904D32}"/>
                </a:ext>
              </a:extLst>
            </p:cNvPr>
            <p:cNvSpPr/>
            <p:nvPr/>
          </p:nvSpPr>
          <p:spPr>
            <a:xfrm>
              <a:off x="1604225" y="1058700"/>
              <a:ext cx="6775" cy="8525"/>
            </a:xfrm>
            <a:custGeom>
              <a:avLst/>
              <a:gdLst/>
              <a:ahLst/>
              <a:cxnLst/>
              <a:rect l="l" t="t" r="r" b="b"/>
              <a:pathLst>
                <a:path w="271" h="341" extrusionOk="0">
                  <a:moveTo>
                    <a:pt x="197" y="0"/>
                  </a:moveTo>
                  <a:cubicBezTo>
                    <a:pt x="148" y="25"/>
                    <a:pt x="148" y="74"/>
                    <a:pt x="148" y="98"/>
                  </a:cubicBezTo>
                  <a:cubicBezTo>
                    <a:pt x="136" y="184"/>
                    <a:pt x="1" y="221"/>
                    <a:pt x="74" y="331"/>
                  </a:cubicBezTo>
                  <a:cubicBezTo>
                    <a:pt x="74" y="337"/>
                    <a:pt x="87" y="340"/>
                    <a:pt x="100" y="340"/>
                  </a:cubicBezTo>
                  <a:cubicBezTo>
                    <a:pt x="114" y="340"/>
                    <a:pt x="129" y="337"/>
                    <a:pt x="136" y="331"/>
                  </a:cubicBezTo>
                  <a:cubicBezTo>
                    <a:pt x="221" y="282"/>
                    <a:pt x="270" y="184"/>
                    <a:pt x="270" y="86"/>
                  </a:cubicBezTo>
                  <a:cubicBezTo>
                    <a:pt x="270" y="49"/>
                    <a:pt x="246" y="0"/>
                    <a:pt x="19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6096;p41">
              <a:extLst>
                <a:ext uri="{FF2B5EF4-FFF2-40B4-BE49-F238E27FC236}">
                  <a16:creationId xmlns:a16="http://schemas.microsoft.com/office/drawing/2014/main" id="{F7DC0AC8-AA50-9AE7-BB2B-57576D5B990E}"/>
                </a:ext>
              </a:extLst>
            </p:cNvPr>
            <p:cNvSpPr/>
            <p:nvPr/>
          </p:nvSpPr>
          <p:spPr>
            <a:xfrm>
              <a:off x="1532300" y="1125100"/>
              <a:ext cx="6750" cy="6225"/>
            </a:xfrm>
            <a:custGeom>
              <a:avLst/>
              <a:gdLst/>
              <a:ahLst/>
              <a:cxnLst/>
              <a:rect l="l" t="t" r="r" b="b"/>
              <a:pathLst>
                <a:path w="270" h="249" extrusionOk="0">
                  <a:moveTo>
                    <a:pt x="74" y="1"/>
                  </a:moveTo>
                  <a:cubicBezTo>
                    <a:pt x="70" y="1"/>
                    <a:pt x="66" y="1"/>
                    <a:pt x="62" y="1"/>
                  </a:cubicBezTo>
                  <a:cubicBezTo>
                    <a:pt x="1" y="14"/>
                    <a:pt x="1" y="99"/>
                    <a:pt x="13" y="136"/>
                  </a:cubicBezTo>
                  <a:cubicBezTo>
                    <a:pt x="45" y="216"/>
                    <a:pt x="97" y="249"/>
                    <a:pt x="160" y="249"/>
                  </a:cubicBezTo>
                  <a:cubicBezTo>
                    <a:pt x="194" y="249"/>
                    <a:pt x="231" y="239"/>
                    <a:pt x="270" y="222"/>
                  </a:cubicBezTo>
                  <a:cubicBezTo>
                    <a:pt x="163" y="174"/>
                    <a:pt x="194" y="1"/>
                    <a:pt x="7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6097;p41">
              <a:extLst>
                <a:ext uri="{FF2B5EF4-FFF2-40B4-BE49-F238E27FC236}">
                  <a16:creationId xmlns:a16="http://schemas.microsoft.com/office/drawing/2014/main" id="{2EEB66B5-A036-53FC-120E-50AF88807EF2}"/>
                </a:ext>
              </a:extLst>
            </p:cNvPr>
            <p:cNvSpPr/>
            <p:nvPr/>
          </p:nvSpPr>
          <p:spPr>
            <a:xfrm>
              <a:off x="1377725" y="898600"/>
              <a:ext cx="5825" cy="9825"/>
            </a:xfrm>
            <a:custGeom>
              <a:avLst/>
              <a:gdLst/>
              <a:ahLst/>
              <a:cxnLst/>
              <a:rect l="l" t="t" r="r" b="b"/>
              <a:pathLst>
                <a:path w="233" h="393" extrusionOk="0">
                  <a:moveTo>
                    <a:pt x="111" y="1"/>
                  </a:moveTo>
                  <a:lnTo>
                    <a:pt x="111" y="1"/>
                  </a:lnTo>
                  <a:cubicBezTo>
                    <a:pt x="62" y="148"/>
                    <a:pt x="0" y="258"/>
                    <a:pt x="74" y="393"/>
                  </a:cubicBezTo>
                  <a:cubicBezTo>
                    <a:pt x="123" y="282"/>
                    <a:pt x="233" y="160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6098;p41">
              <a:extLst>
                <a:ext uri="{FF2B5EF4-FFF2-40B4-BE49-F238E27FC236}">
                  <a16:creationId xmlns:a16="http://schemas.microsoft.com/office/drawing/2014/main" id="{CDBA43FF-E24B-A46A-8ABE-6492EF6611B8}"/>
                </a:ext>
              </a:extLst>
            </p:cNvPr>
            <p:cNvSpPr/>
            <p:nvPr/>
          </p:nvSpPr>
          <p:spPr>
            <a:xfrm>
              <a:off x="1597800" y="1155650"/>
              <a:ext cx="4925" cy="7450"/>
            </a:xfrm>
            <a:custGeom>
              <a:avLst/>
              <a:gdLst/>
              <a:ahLst/>
              <a:cxnLst/>
              <a:rect l="l" t="t" r="r" b="b"/>
              <a:pathLst>
                <a:path w="197" h="298" extrusionOk="0">
                  <a:moveTo>
                    <a:pt x="40" y="1"/>
                  </a:moveTo>
                  <a:cubicBezTo>
                    <a:pt x="9" y="1"/>
                    <a:pt x="1" y="24"/>
                    <a:pt x="1" y="65"/>
                  </a:cubicBezTo>
                  <a:cubicBezTo>
                    <a:pt x="74" y="126"/>
                    <a:pt x="1" y="261"/>
                    <a:pt x="111" y="298"/>
                  </a:cubicBezTo>
                  <a:cubicBezTo>
                    <a:pt x="160" y="298"/>
                    <a:pt x="197" y="249"/>
                    <a:pt x="197" y="187"/>
                  </a:cubicBezTo>
                  <a:cubicBezTo>
                    <a:pt x="197" y="89"/>
                    <a:pt x="160" y="16"/>
                    <a:pt x="62" y="4"/>
                  </a:cubicBezTo>
                  <a:cubicBezTo>
                    <a:pt x="54" y="2"/>
                    <a:pt x="46" y="1"/>
                    <a:pt x="4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6099;p41">
              <a:extLst>
                <a:ext uri="{FF2B5EF4-FFF2-40B4-BE49-F238E27FC236}">
                  <a16:creationId xmlns:a16="http://schemas.microsoft.com/office/drawing/2014/main" id="{9DF2F793-C64E-70E8-3012-8266721EF68C}"/>
                </a:ext>
              </a:extLst>
            </p:cNvPr>
            <p:cNvSpPr/>
            <p:nvPr/>
          </p:nvSpPr>
          <p:spPr>
            <a:xfrm>
              <a:off x="1894725" y="1246400"/>
              <a:ext cx="11950" cy="3650"/>
            </a:xfrm>
            <a:custGeom>
              <a:avLst/>
              <a:gdLst/>
              <a:ahLst/>
              <a:cxnLst/>
              <a:rect l="l" t="t" r="r" b="b"/>
              <a:pathLst>
                <a:path w="478" h="146" extrusionOk="0">
                  <a:moveTo>
                    <a:pt x="325" y="1"/>
                  </a:moveTo>
                  <a:cubicBezTo>
                    <a:pt x="207" y="1"/>
                    <a:pt x="95" y="39"/>
                    <a:pt x="0" y="108"/>
                  </a:cubicBezTo>
                  <a:cubicBezTo>
                    <a:pt x="54" y="135"/>
                    <a:pt x="102" y="146"/>
                    <a:pt x="149" y="146"/>
                  </a:cubicBezTo>
                  <a:cubicBezTo>
                    <a:pt x="254" y="146"/>
                    <a:pt x="351" y="90"/>
                    <a:pt x="478" y="22"/>
                  </a:cubicBezTo>
                  <a:cubicBezTo>
                    <a:pt x="427" y="8"/>
                    <a:pt x="376" y="1"/>
                    <a:pt x="32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6100;p41">
              <a:extLst>
                <a:ext uri="{FF2B5EF4-FFF2-40B4-BE49-F238E27FC236}">
                  <a16:creationId xmlns:a16="http://schemas.microsoft.com/office/drawing/2014/main" id="{E37A4162-5F77-A5CF-6368-C18532365E2E}"/>
                </a:ext>
              </a:extLst>
            </p:cNvPr>
            <p:cNvSpPr/>
            <p:nvPr/>
          </p:nvSpPr>
          <p:spPr>
            <a:xfrm>
              <a:off x="1614950" y="1081950"/>
              <a:ext cx="6750" cy="6650"/>
            </a:xfrm>
            <a:custGeom>
              <a:avLst/>
              <a:gdLst/>
              <a:ahLst/>
              <a:cxnLst/>
              <a:rect l="l" t="t" r="r" b="b"/>
              <a:pathLst>
                <a:path w="270" h="266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0" y="87"/>
                    <a:pt x="25" y="74"/>
                    <a:pt x="0" y="197"/>
                  </a:cubicBezTo>
                  <a:cubicBezTo>
                    <a:pt x="0" y="235"/>
                    <a:pt x="53" y="266"/>
                    <a:pt x="105" y="266"/>
                  </a:cubicBezTo>
                  <a:cubicBezTo>
                    <a:pt x="119" y="266"/>
                    <a:pt x="134" y="263"/>
                    <a:pt x="147" y="258"/>
                  </a:cubicBezTo>
                  <a:cubicBezTo>
                    <a:pt x="270" y="209"/>
                    <a:pt x="270" y="123"/>
                    <a:pt x="2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6101;p41">
              <a:extLst>
                <a:ext uri="{FF2B5EF4-FFF2-40B4-BE49-F238E27FC236}">
                  <a16:creationId xmlns:a16="http://schemas.microsoft.com/office/drawing/2014/main" id="{044D5A8C-283A-56E5-747F-D3BBE23E3799}"/>
                </a:ext>
              </a:extLst>
            </p:cNvPr>
            <p:cNvSpPr/>
            <p:nvPr/>
          </p:nvSpPr>
          <p:spPr>
            <a:xfrm>
              <a:off x="1511175" y="1085550"/>
              <a:ext cx="8300" cy="5875"/>
            </a:xfrm>
            <a:custGeom>
              <a:avLst/>
              <a:gdLst/>
              <a:ahLst/>
              <a:cxnLst/>
              <a:rect l="l" t="t" r="r" b="b"/>
              <a:pathLst>
                <a:path w="332" h="235" extrusionOk="0">
                  <a:moveTo>
                    <a:pt x="184" y="1"/>
                  </a:moveTo>
                  <a:cubicBezTo>
                    <a:pt x="135" y="1"/>
                    <a:pt x="86" y="22"/>
                    <a:pt x="37" y="77"/>
                  </a:cubicBezTo>
                  <a:cubicBezTo>
                    <a:pt x="1" y="114"/>
                    <a:pt x="1" y="175"/>
                    <a:pt x="37" y="212"/>
                  </a:cubicBezTo>
                  <a:cubicBezTo>
                    <a:pt x="48" y="227"/>
                    <a:pt x="62" y="234"/>
                    <a:pt x="77" y="234"/>
                  </a:cubicBezTo>
                  <a:cubicBezTo>
                    <a:pt x="97" y="234"/>
                    <a:pt x="116" y="221"/>
                    <a:pt x="123" y="200"/>
                  </a:cubicBezTo>
                  <a:cubicBezTo>
                    <a:pt x="160" y="102"/>
                    <a:pt x="282" y="163"/>
                    <a:pt x="331" y="53"/>
                  </a:cubicBezTo>
                  <a:cubicBezTo>
                    <a:pt x="282" y="22"/>
                    <a:pt x="233" y="1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6102;p41">
              <a:extLst>
                <a:ext uri="{FF2B5EF4-FFF2-40B4-BE49-F238E27FC236}">
                  <a16:creationId xmlns:a16="http://schemas.microsoft.com/office/drawing/2014/main" id="{64307385-09C4-0AB1-BC52-362BEC7DB31C}"/>
                </a:ext>
              </a:extLst>
            </p:cNvPr>
            <p:cNvSpPr/>
            <p:nvPr/>
          </p:nvSpPr>
          <p:spPr>
            <a:xfrm>
              <a:off x="1554650" y="1001775"/>
              <a:ext cx="6750" cy="6800"/>
            </a:xfrm>
            <a:custGeom>
              <a:avLst/>
              <a:gdLst/>
              <a:ahLst/>
              <a:cxnLst/>
              <a:rect l="l" t="t" r="r" b="b"/>
              <a:pathLst>
                <a:path w="270" h="272" extrusionOk="0">
                  <a:moveTo>
                    <a:pt x="135" y="0"/>
                  </a:moveTo>
                  <a:lnTo>
                    <a:pt x="135" y="0"/>
                  </a:lnTo>
                  <a:cubicBezTo>
                    <a:pt x="0" y="12"/>
                    <a:pt x="86" y="135"/>
                    <a:pt x="37" y="184"/>
                  </a:cubicBezTo>
                  <a:cubicBezTo>
                    <a:pt x="4" y="217"/>
                    <a:pt x="41" y="271"/>
                    <a:pt x="95" y="271"/>
                  </a:cubicBezTo>
                  <a:cubicBezTo>
                    <a:pt x="100" y="271"/>
                    <a:pt x="105" y="271"/>
                    <a:pt x="111" y="269"/>
                  </a:cubicBezTo>
                  <a:cubicBezTo>
                    <a:pt x="245" y="233"/>
                    <a:pt x="270" y="49"/>
                    <a:pt x="135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6103;p41">
              <a:extLst>
                <a:ext uri="{FF2B5EF4-FFF2-40B4-BE49-F238E27FC236}">
                  <a16:creationId xmlns:a16="http://schemas.microsoft.com/office/drawing/2014/main" id="{C4795D4D-2469-3F58-A377-A44408F64988}"/>
                </a:ext>
              </a:extLst>
            </p:cNvPr>
            <p:cNvSpPr/>
            <p:nvPr/>
          </p:nvSpPr>
          <p:spPr>
            <a:xfrm>
              <a:off x="1944300" y="1136625"/>
              <a:ext cx="8925" cy="13000"/>
            </a:xfrm>
            <a:custGeom>
              <a:avLst/>
              <a:gdLst/>
              <a:ahLst/>
              <a:cxnLst/>
              <a:rect l="l" t="t" r="r" b="b"/>
              <a:pathLst>
                <a:path w="357" h="520" extrusionOk="0">
                  <a:moveTo>
                    <a:pt x="105" y="1"/>
                  </a:moveTo>
                  <a:cubicBezTo>
                    <a:pt x="86" y="1"/>
                    <a:pt x="59" y="9"/>
                    <a:pt x="50" y="18"/>
                  </a:cubicBezTo>
                  <a:cubicBezTo>
                    <a:pt x="1" y="91"/>
                    <a:pt x="62" y="153"/>
                    <a:pt x="99" y="214"/>
                  </a:cubicBezTo>
                  <a:cubicBezTo>
                    <a:pt x="13" y="385"/>
                    <a:pt x="111" y="471"/>
                    <a:pt x="258" y="520"/>
                  </a:cubicBezTo>
                  <a:cubicBezTo>
                    <a:pt x="356" y="373"/>
                    <a:pt x="148" y="336"/>
                    <a:pt x="148" y="214"/>
                  </a:cubicBezTo>
                  <a:cubicBezTo>
                    <a:pt x="234" y="140"/>
                    <a:pt x="172" y="67"/>
                    <a:pt x="123" y="6"/>
                  </a:cubicBezTo>
                  <a:cubicBezTo>
                    <a:pt x="120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6104;p41">
              <a:extLst>
                <a:ext uri="{FF2B5EF4-FFF2-40B4-BE49-F238E27FC236}">
                  <a16:creationId xmlns:a16="http://schemas.microsoft.com/office/drawing/2014/main" id="{F6F83FD0-A91A-3A3E-47BA-738A6C50DDE9}"/>
                </a:ext>
              </a:extLst>
            </p:cNvPr>
            <p:cNvSpPr/>
            <p:nvPr/>
          </p:nvSpPr>
          <p:spPr>
            <a:xfrm>
              <a:off x="1470775" y="929825"/>
              <a:ext cx="7675" cy="7075"/>
            </a:xfrm>
            <a:custGeom>
              <a:avLst/>
              <a:gdLst/>
              <a:ahLst/>
              <a:cxnLst/>
              <a:rect l="l" t="t" r="r" b="b"/>
              <a:pathLst>
                <a:path w="307" h="283" extrusionOk="0">
                  <a:moveTo>
                    <a:pt x="307" y="1"/>
                  </a:moveTo>
                  <a:lnTo>
                    <a:pt x="307" y="1"/>
                  </a:lnTo>
                  <a:cubicBezTo>
                    <a:pt x="160" y="37"/>
                    <a:pt x="37" y="148"/>
                    <a:pt x="1" y="282"/>
                  </a:cubicBezTo>
                  <a:cubicBezTo>
                    <a:pt x="147" y="270"/>
                    <a:pt x="270" y="148"/>
                    <a:pt x="30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6105;p41">
              <a:extLst>
                <a:ext uri="{FF2B5EF4-FFF2-40B4-BE49-F238E27FC236}">
                  <a16:creationId xmlns:a16="http://schemas.microsoft.com/office/drawing/2014/main" id="{659211BB-17A7-7BB3-F879-9A7C4843F7CE}"/>
                </a:ext>
              </a:extLst>
            </p:cNvPr>
            <p:cNvSpPr/>
            <p:nvPr/>
          </p:nvSpPr>
          <p:spPr>
            <a:xfrm>
              <a:off x="1739525" y="1147475"/>
              <a:ext cx="6450" cy="9500"/>
            </a:xfrm>
            <a:custGeom>
              <a:avLst/>
              <a:gdLst/>
              <a:ahLst/>
              <a:cxnLst/>
              <a:rect l="l" t="t" r="r" b="b"/>
              <a:pathLst>
                <a:path w="258" h="380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11" y="147"/>
                    <a:pt x="123" y="282"/>
                    <a:pt x="1" y="380"/>
                  </a:cubicBezTo>
                  <a:cubicBezTo>
                    <a:pt x="246" y="331"/>
                    <a:pt x="258" y="294"/>
                    <a:pt x="18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6106;p41">
              <a:extLst>
                <a:ext uri="{FF2B5EF4-FFF2-40B4-BE49-F238E27FC236}">
                  <a16:creationId xmlns:a16="http://schemas.microsoft.com/office/drawing/2014/main" id="{57405AC4-6013-0727-3E6A-9756F482F4D5}"/>
                </a:ext>
              </a:extLst>
            </p:cNvPr>
            <p:cNvSpPr/>
            <p:nvPr/>
          </p:nvSpPr>
          <p:spPr>
            <a:xfrm>
              <a:off x="1464350" y="925550"/>
              <a:ext cx="7375" cy="6150"/>
            </a:xfrm>
            <a:custGeom>
              <a:avLst/>
              <a:gdLst/>
              <a:ahLst/>
              <a:cxnLst/>
              <a:rect l="l" t="t" r="r" b="b"/>
              <a:pathLst>
                <a:path w="295" h="246" extrusionOk="0">
                  <a:moveTo>
                    <a:pt x="221" y="0"/>
                  </a:moveTo>
                  <a:cubicBezTo>
                    <a:pt x="135" y="25"/>
                    <a:pt x="62" y="86"/>
                    <a:pt x="25" y="172"/>
                  </a:cubicBezTo>
                  <a:cubicBezTo>
                    <a:pt x="0" y="196"/>
                    <a:pt x="37" y="245"/>
                    <a:pt x="74" y="245"/>
                  </a:cubicBezTo>
                  <a:cubicBezTo>
                    <a:pt x="160" y="221"/>
                    <a:pt x="233" y="159"/>
                    <a:pt x="270" y="74"/>
                  </a:cubicBezTo>
                  <a:cubicBezTo>
                    <a:pt x="294" y="37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6107;p41">
              <a:extLst>
                <a:ext uri="{FF2B5EF4-FFF2-40B4-BE49-F238E27FC236}">
                  <a16:creationId xmlns:a16="http://schemas.microsoft.com/office/drawing/2014/main" id="{0DD5B5D4-A552-56A2-B1A8-7DF4428932A6}"/>
                </a:ext>
              </a:extLst>
            </p:cNvPr>
            <p:cNvSpPr/>
            <p:nvPr/>
          </p:nvSpPr>
          <p:spPr>
            <a:xfrm>
              <a:off x="1415975" y="1105225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87" y="1"/>
                  </a:moveTo>
                  <a:lnTo>
                    <a:pt x="87" y="1"/>
                  </a:lnTo>
                  <a:cubicBezTo>
                    <a:pt x="1" y="209"/>
                    <a:pt x="50" y="258"/>
                    <a:pt x="307" y="307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6108;p41">
              <a:extLst>
                <a:ext uri="{FF2B5EF4-FFF2-40B4-BE49-F238E27FC236}">
                  <a16:creationId xmlns:a16="http://schemas.microsoft.com/office/drawing/2014/main" id="{04CBA856-E9C5-1702-5219-852A3285A333}"/>
                </a:ext>
              </a:extLst>
            </p:cNvPr>
            <p:cNvSpPr/>
            <p:nvPr/>
          </p:nvSpPr>
          <p:spPr>
            <a:xfrm>
              <a:off x="1678300" y="1099100"/>
              <a:ext cx="5850" cy="7400"/>
            </a:xfrm>
            <a:custGeom>
              <a:avLst/>
              <a:gdLst/>
              <a:ahLst/>
              <a:cxnLst/>
              <a:rect l="l" t="t" r="r" b="b"/>
              <a:pathLst>
                <a:path w="234" h="296" extrusionOk="0">
                  <a:moveTo>
                    <a:pt x="111" y="1"/>
                  </a:moveTo>
                  <a:cubicBezTo>
                    <a:pt x="50" y="13"/>
                    <a:pt x="13" y="50"/>
                    <a:pt x="50" y="86"/>
                  </a:cubicBezTo>
                  <a:cubicBezTo>
                    <a:pt x="111" y="135"/>
                    <a:pt x="1" y="270"/>
                    <a:pt x="123" y="294"/>
                  </a:cubicBezTo>
                  <a:cubicBezTo>
                    <a:pt x="128" y="295"/>
                    <a:pt x="132" y="296"/>
                    <a:pt x="137" y="296"/>
                  </a:cubicBezTo>
                  <a:cubicBezTo>
                    <a:pt x="192" y="296"/>
                    <a:pt x="234" y="229"/>
                    <a:pt x="234" y="172"/>
                  </a:cubicBezTo>
                  <a:cubicBezTo>
                    <a:pt x="234" y="74"/>
                    <a:pt x="160" y="37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6109;p41">
              <a:extLst>
                <a:ext uri="{FF2B5EF4-FFF2-40B4-BE49-F238E27FC236}">
                  <a16:creationId xmlns:a16="http://schemas.microsoft.com/office/drawing/2014/main" id="{68F64082-775C-D0BA-8223-D588BA7182FE}"/>
                </a:ext>
              </a:extLst>
            </p:cNvPr>
            <p:cNvSpPr/>
            <p:nvPr/>
          </p:nvSpPr>
          <p:spPr>
            <a:xfrm>
              <a:off x="1644650" y="1099375"/>
              <a:ext cx="7050" cy="5925"/>
            </a:xfrm>
            <a:custGeom>
              <a:avLst/>
              <a:gdLst/>
              <a:ahLst/>
              <a:cxnLst/>
              <a:rect l="l" t="t" r="r" b="b"/>
              <a:pathLst>
                <a:path w="282" h="237" extrusionOk="0">
                  <a:moveTo>
                    <a:pt x="253" y="1"/>
                  </a:moveTo>
                  <a:cubicBezTo>
                    <a:pt x="250" y="1"/>
                    <a:pt x="248" y="1"/>
                    <a:pt x="245" y="2"/>
                  </a:cubicBezTo>
                  <a:cubicBezTo>
                    <a:pt x="152" y="25"/>
                    <a:pt x="114" y="125"/>
                    <a:pt x="17" y="125"/>
                  </a:cubicBezTo>
                  <a:cubicBezTo>
                    <a:pt x="11" y="125"/>
                    <a:pt x="6" y="125"/>
                    <a:pt x="0" y="124"/>
                  </a:cubicBezTo>
                  <a:lnTo>
                    <a:pt x="0" y="124"/>
                  </a:lnTo>
                  <a:cubicBezTo>
                    <a:pt x="12" y="198"/>
                    <a:pt x="37" y="235"/>
                    <a:pt x="86" y="235"/>
                  </a:cubicBezTo>
                  <a:cubicBezTo>
                    <a:pt x="93" y="236"/>
                    <a:pt x="101" y="236"/>
                    <a:pt x="108" y="236"/>
                  </a:cubicBezTo>
                  <a:cubicBezTo>
                    <a:pt x="186" y="236"/>
                    <a:pt x="258" y="178"/>
                    <a:pt x="269" y="100"/>
                  </a:cubicBezTo>
                  <a:cubicBezTo>
                    <a:pt x="281" y="66"/>
                    <a:pt x="282" y="1"/>
                    <a:pt x="25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6110;p41">
              <a:extLst>
                <a:ext uri="{FF2B5EF4-FFF2-40B4-BE49-F238E27FC236}">
                  <a16:creationId xmlns:a16="http://schemas.microsoft.com/office/drawing/2014/main" id="{C1F54222-4056-D7D7-218C-C9690FEAAA89}"/>
                </a:ext>
              </a:extLst>
            </p:cNvPr>
            <p:cNvSpPr/>
            <p:nvPr/>
          </p:nvSpPr>
          <p:spPr>
            <a:xfrm>
              <a:off x="1715950" y="1103675"/>
              <a:ext cx="5850" cy="7700"/>
            </a:xfrm>
            <a:custGeom>
              <a:avLst/>
              <a:gdLst/>
              <a:ahLst/>
              <a:cxnLst/>
              <a:rect l="l" t="t" r="r" b="b"/>
              <a:pathLst>
                <a:path w="234" h="308" extrusionOk="0">
                  <a:moveTo>
                    <a:pt x="137" y="0"/>
                  </a:moveTo>
                  <a:cubicBezTo>
                    <a:pt x="133" y="0"/>
                    <a:pt x="128" y="0"/>
                    <a:pt x="123" y="1"/>
                  </a:cubicBezTo>
                  <a:cubicBezTo>
                    <a:pt x="1" y="26"/>
                    <a:pt x="197" y="222"/>
                    <a:pt x="13" y="222"/>
                  </a:cubicBezTo>
                  <a:cubicBezTo>
                    <a:pt x="13" y="307"/>
                    <a:pt x="62" y="307"/>
                    <a:pt x="99" y="307"/>
                  </a:cubicBezTo>
                  <a:cubicBezTo>
                    <a:pt x="185" y="295"/>
                    <a:pt x="234" y="222"/>
                    <a:pt x="221" y="148"/>
                  </a:cubicBezTo>
                  <a:cubicBezTo>
                    <a:pt x="221" y="80"/>
                    <a:pt x="200" y="0"/>
                    <a:pt x="13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6111;p41">
              <a:extLst>
                <a:ext uri="{FF2B5EF4-FFF2-40B4-BE49-F238E27FC236}">
                  <a16:creationId xmlns:a16="http://schemas.microsoft.com/office/drawing/2014/main" id="{5A78DF21-729A-1A87-1F63-EB35F171D142}"/>
                </a:ext>
              </a:extLst>
            </p:cNvPr>
            <p:cNvSpPr/>
            <p:nvPr/>
          </p:nvSpPr>
          <p:spPr>
            <a:xfrm>
              <a:off x="1528925" y="1087550"/>
              <a:ext cx="11350" cy="5750"/>
            </a:xfrm>
            <a:custGeom>
              <a:avLst/>
              <a:gdLst/>
              <a:ahLst/>
              <a:cxnLst/>
              <a:rect l="l" t="t" r="r" b="b"/>
              <a:pathLst>
                <a:path w="454" h="230" extrusionOk="0">
                  <a:moveTo>
                    <a:pt x="310" y="1"/>
                  </a:moveTo>
                  <a:cubicBezTo>
                    <a:pt x="154" y="1"/>
                    <a:pt x="58" y="48"/>
                    <a:pt x="1" y="230"/>
                  </a:cubicBezTo>
                  <a:lnTo>
                    <a:pt x="454" y="10"/>
                  </a:lnTo>
                  <a:cubicBezTo>
                    <a:pt x="401" y="4"/>
                    <a:pt x="353" y="1"/>
                    <a:pt x="3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6112;p41">
              <a:extLst>
                <a:ext uri="{FF2B5EF4-FFF2-40B4-BE49-F238E27FC236}">
                  <a16:creationId xmlns:a16="http://schemas.microsoft.com/office/drawing/2014/main" id="{BDB18646-ABE8-DACD-609A-52CD7B1CB686}"/>
                </a:ext>
              </a:extLst>
            </p:cNvPr>
            <p:cNvSpPr/>
            <p:nvPr/>
          </p:nvSpPr>
          <p:spPr>
            <a:xfrm>
              <a:off x="1413850" y="945100"/>
              <a:ext cx="5525" cy="5925"/>
            </a:xfrm>
            <a:custGeom>
              <a:avLst/>
              <a:gdLst/>
              <a:ahLst/>
              <a:cxnLst/>
              <a:rect l="l" t="t" r="r" b="b"/>
              <a:pathLst>
                <a:path w="221" h="237" extrusionOk="0">
                  <a:moveTo>
                    <a:pt x="103" y="0"/>
                  </a:moveTo>
                  <a:cubicBezTo>
                    <a:pt x="49" y="0"/>
                    <a:pt x="0" y="45"/>
                    <a:pt x="0" y="100"/>
                  </a:cubicBezTo>
                  <a:cubicBezTo>
                    <a:pt x="0" y="173"/>
                    <a:pt x="49" y="222"/>
                    <a:pt x="123" y="235"/>
                  </a:cubicBezTo>
                  <a:cubicBezTo>
                    <a:pt x="130" y="236"/>
                    <a:pt x="137" y="236"/>
                    <a:pt x="144" y="236"/>
                  </a:cubicBezTo>
                  <a:cubicBezTo>
                    <a:pt x="201" y="236"/>
                    <a:pt x="221" y="191"/>
                    <a:pt x="221" y="137"/>
                  </a:cubicBezTo>
                  <a:cubicBezTo>
                    <a:pt x="221" y="63"/>
                    <a:pt x="196" y="2"/>
                    <a:pt x="123" y="2"/>
                  </a:cubicBezTo>
                  <a:cubicBezTo>
                    <a:pt x="116" y="1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6113;p41">
              <a:extLst>
                <a:ext uri="{FF2B5EF4-FFF2-40B4-BE49-F238E27FC236}">
                  <a16:creationId xmlns:a16="http://schemas.microsoft.com/office/drawing/2014/main" id="{0DE20B30-6987-30A4-4265-45C4A236FA23}"/>
                </a:ext>
              </a:extLst>
            </p:cNvPr>
            <p:cNvSpPr/>
            <p:nvPr/>
          </p:nvSpPr>
          <p:spPr>
            <a:xfrm>
              <a:off x="1901775" y="1129325"/>
              <a:ext cx="6450" cy="6375"/>
            </a:xfrm>
            <a:custGeom>
              <a:avLst/>
              <a:gdLst/>
              <a:ahLst/>
              <a:cxnLst/>
              <a:rect l="l" t="t" r="r" b="b"/>
              <a:pathLst>
                <a:path w="258" h="255" extrusionOk="0">
                  <a:moveTo>
                    <a:pt x="105" y="1"/>
                  </a:moveTo>
                  <a:cubicBezTo>
                    <a:pt x="91" y="1"/>
                    <a:pt x="76" y="2"/>
                    <a:pt x="61" y="4"/>
                  </a:cubicBezTo>
                  <a:cubicBezTo>
                    <a:pt x="49" y="4"/>
                    <a:pt x="25" y="4"/>
                    <a:pt x="12" y="16"/>
                  </a:cubicBezTo>
                  <a:cubicBezTo>
                    <a:pt x="0" y="89"/>
                    <a:pt x="37" y="102"/>
                    <a:pt x="73" y="102"/>
                  </a:cubicBezTo>
                  <a:cubicBezTo>
                    <a:pt x="139" y="124"/>
                    <a:pt x="97" y="254"/>
                    <a:pt x="176" y="254"/>
                  </a:cubicBezTo>
                  <a:cubicBezTo>
                    <a:pt x="185" y="254"/>
                    <a:pt x="196" y="252"/>
                    <a:pt x="208" y="249"/>
                  </a:cubicBezTo>
                  <a:cubicBezTo>
                    <a:pt x="257" y="236"/>
                    <a:pt x="257" y="175"/>
                    <a:pt x="257" y="114"/>
                  </a:cubicBezTo>
                  <a:cubicBezTo>
                    <a:pt x="236" y="31"/>
                    <a:pt x="181" y="1"/>
                    <a:pt x="10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6114;p41">
              <a:extLst>
                <a:ext uri="{FF2B5EF4-FFF2-40B4-BE49-F238E27FC236}">
                  <a16:creationId xmlns:a16="http://schemas.microsoft.com/office/drawing/2014/main" id="{F36D5133-6118-5895-B3A4-CF34087489C7}"/>
                </a:ext>
              </a:extLst>
            </p:cNvPr>
            <p:cNvSpPr/>
            <p:nvPr/>
          </p:nvSpPr>
          <p:spPr>
            <a:xfrm>
              <a:off x="1487300" y="1110050"/>
              <a:ext cx="5850" cy="8350"/>
            </a:xfrm>
            <a:custGeom>
              <a:avLst/>
              <a:gdLst/>
              <a:ahLst/>
              <a:cxnLst/>
              <a:rect l="l" t="t" r="r" b="b"/>
              <a:pathLst>
                <a:path w="234" h="334" extrusionOk="0">
                  <a:moveTo>
                    <a:pt x="89" y="0"/>
                  </a:moveTo>
                  <a:cubicBezTo>
                    <a:pt x="15" y="0"/>
                    <a:pt x="24" y="119"/>
                    <a:pt x="13" y="175"/>
                  </a:cubicBezTo>
                  <a:cubicBezTo>
                    <a:pt x="13" y="236"/>
                    <a:pt x="1" y="334"/>
                    <a:pt x="99" y="334"/>
                  </a:cubicBezTo>
                  <a:cubicBezTo>
                    <a:pt x="233" y="322"/>
                    <a:pt x="62" y="212"/>
                    <a:pt x="135" y="187"/>
                  </a:cubicBezTo>
                  <a:cubicBezTo>
                    <a:pt x="111" y="114"/>
                    <a:pt x="209" y="16"/>
                    <a:pt x="111" y="3"/>
                  </a:cubicBezTo>
                  <a:cubicBezTo>
                    <a:pt x="103" y="1"/>
                    <a:pt x="96" y="0"/>
                    <a:pt x="8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6115;p41">
              <a:extLst>
                <a:ext uri="{FF2B5EF4-FFF2-40B4-BE49-F238E27FC236}">
                  <a16:creationId xmlns:a16="http://schemas.microsoft.com/office/drawing/2014/main" id="{7AD9442A-ECE7-2996-A698-D2D04E175303}"/>
                </a:ext>
              </a:extLst>
            </p:cNvPr>
            <p:cNvSpPr/>
            <p:nvPr/>
          </p:nvSpPr>
          <p:spPr>
            <a:xfrm>
              <a:off x="1980300" y="1218325"/>
              <a:ext cx="5350" cy="6350"/>
            </a:xfrm>
            <a:custGeom>
              <a:avLst/>
              <a:gdLst/>
              <a:ahLst/>
              <a:cxnLst/>
              <a:rect l="l" t="t" r="r" b="b"/>
              <a:pathLst>
                <a:path w="214" h="254" extrusionOk="0">
                  <a:moveTo>
                    <a:pt x="60" y="1"/>
                  </a:moveTo>
                  <a:cubicBezTo>
                    <a:pt x="26" y="1"/>
                    <a:pt x="1" y="16"/>
                    <a:pt x="18" y="68"/>
                  </a:cubicBezTo>
                  <a:cubicBezTo>
                    <a:pt x="30" y="129"/>
                    <a:pt x="6" y="215"/>
                    <a:pt x="91" y="252"/>
                  </a:cubicBezTo>
                  <a:cubicBezTo>
                    <a:pt x="97" y="253"/>
                    <a:pt x="102" y="254"/>
                    <a:pt x="107" y="254"/>
                  </a:cubicBezTo>
                  <a:cubicBezTo>
                    <a:pt x="150" y="254"/>
                    <a:pt x="191" y="210"/>
                    <a:pt x="202" y="166"/>
                  </a:cubicBezTo>
                  <a:cubicBezTo>
                    <a:pt x="214" y="92"/>
                    <a:pt x="177" y="19"/>
                    <a:pt x="104" y="7"/>
                  </a:cubicBezTo>
                  <a:cubicBezTo>
                    <a:pt x="89" y="3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6116;p41">
              <a:extLst>
                <a:ext uri="{FF2B5EF4-FFF2-40B4-BE49-F238E27FC236}">
                  <a16:creationId xmlns:a16="http://schemas.microsoft.com/office/drawing/2014/main" id="{B9930CEF-4BAD-3C9A-8B21-C68E4822AA12}"/>
                </a:ext>
              </a:extLst>
            </p:cNvPr>
            <p:cNvSpPr/>
            <p:nvPr/>
          </p:nvSpPr>
          <p:spPr>
            <a:xfrm>
              <a:off x="1951650" y="1186025"/>
              <a:ext cx="5550" cy="8900"/>
            </a:xfrm>
            <a:custGeom>
              <a:avLst/>
              <a:gdLst/>
              <a:ahLst/>
              <a:cxnLst/>
              <a:rect l="l" t="t" r="r" b="b"/>
              <a:pathLst>
                <a:path w="222" h="356" extrusionOk="0">
                  <a:moveTo>
                    <a:pt x="1" y="1"/>
                  </a:moveTo>
                  <a:cubicBezTo>
                    <a:pt x="13" y="136"/>
                    <a:pt x="74" y="258"/>
                    <a:pt x="148" y="356"/>
                  </a:cubicBezTo>
                  <a:cubicBezTo>
                    <a:pt x="221" y="160"/>
                    <a:pt x="221" y="160"/>
                    <a:pt x="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6117;p41">
              <a:extLst>
                <a:ext uri="{FF2B5EF4-FFF2-40B4-BE49-F238E27FC236}">
                  <a16:creationId xmlns:a16="http://schemas.microsoft.com/office/drawing/2014/main" id="{CCFDECF2-7DCB-5725-AC93-85A93C7EE60C}"/>
                </a:ext>
              </a:extLst>
            </p:cNvPr>
            <p:cNvSpPr/>
            <p:nvPr/>
          </p:nvSpPr>
          <p:spPr>
            <a:xfrm>
              <a:off x="1659650" y="1100625"/>
              <a:ext cx="4900" cy="6775"/>
            </a:xfrm>
            <a:custGeom>
              <a:avLst/>
              <a:gdLst/>
              <a:ahLst/>
              <a:cxnLst/>
              <a:rect l="l" t="t" r="r" b="b"/>
              <a:pathLst>
                <a:path w="196" h="271" extrusionOk="0">
                  <a:moveTo>
                    <a:pt x="110" y="1"/>
                  </a:moveTo>
                  <a:cubicBezTo>
                    <a:pt x="74" y="1"/>
                    <a:pt x="25" y="136"/>
                    <a:pt x="12" y="197"/>
                  </a:cubicBezTo>
                  <a:cubicBezTo>
                    <a:pt x="0" y="246"/>
                    <a:pt x="25" y="270"/>
                    <a:pt x="74" y="270"/>
                  </a:cubicBezTo>
                  <a:cubicBezTo>
                    <a:pt x="159" y="258"/>
                    <a:pt x="184" y="185"/>
                    <a:pt x="184" y="111"/>
                  </a:cubicBezTo>
                  <a:cubicBezTo>
                    <a:pt x="196" y="62"/>
                    <a:pt x="159" y="13"/>
                    <a:pt x="11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6118;p41">
              <a:extLst>
                <a:ext uri="{FF2B5EF4-FFF2-40B4-BE49-F238E27FC236}">
                  <a16:creationId xmlns:a16="http://schemas.microsoft.com/office/drawing/2014/main" id="{6736602E-AFBD-4CDE-A5DD-8FAB2786D0B1}"/>
                </a:ext>
              </a:extLst>
            </p:cNvPr>
            <p:cNvSpPr/>
            <p:nvPr/>
          </p:nvSpPr>
          <p:spPr>
            <a:xfrm>
              <a:off x="1422725" y="946675"/>
              <a:ext cx="5525" cy="5225"/>
            </a:xfrm>
            <a:custGeom>
              <a:avLst/>
              <a:gdLst/>
              <a:ahLst/>
              <a:cxnLst/>
              <a:rect l="l" t="t" r="r" b="b"/>
              <a:pathLst>
                <a:path w="221" h="209" extrusionOk="0">
                  <a:moveTo>
                    <a:pt x="98" y="0"/>
                  </a:moveTo>
                  <a:cubicBezTo>
                    <a:pt x="37" y="0"/>
                    <a:pt x="0" y="12"/>
                    <a:pt x="0" y="86"/>
                  </a:cubicBezTo>
                  <a:cubicBezTo>
                    <a:pt x="0" y="147"/>
                    <a:pt x="49" y="196"/>
                    <a:pt x="110" y="208"/>
                  </a:cubicBezTo>
                  <a:cubicBezTo>
                    <a:pt x="172" y="208"/>
                    <a:pt x="208" y="172"/>
                    <a:pt x="208" y="110"/>
                  </a:cubicBezTo>
                  <a:cubicBezTo>
                    <a:pt x="221" y="37"/>
                    <a:pt x="159" y="12"/>
                    <a:pt x="9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6119;p41">
              <a:extLst>
                <a:ext uri="{FF2B5EF4-FFF2-40B4-BE49-F238E27FC236}">
                  <a16:creationId xmlns:a16="http://schemas.microsoft.com/office/drawing/2014/main" id="{271F4B2D-FAB4-3CA1-C588-7DCD8FBF8561}"/>
                </a:ext>
              </a:extLst>
            </p:cNvPr>
            <p:cNvSpPr/>
            <p:nvPr/>
          </p:nvSpPr>
          <p:spPr>
            <a:xfrm>
              <a:off x="1622600" y="1129650"/>
              <a:ext cx="5225" cy="6525"/>
            </a:xfrm>
            <a:custGeom>
              <a:avLst/>
              <a:gdLst/>
              <a:ahLst/>
              <a:cxnLst/>
              <a:rect l="l" t="t" r="r" b="b"/>
              <a:pathLst>
                <a:path w="209" h="261" extrusionOk="0">
                  <a:moveTo>
                    <a:pt x="56" y="1"/>
                  </a:moveTo>
                  <a:cubicBezTo>
                    <a:pt x="19" y="1"/>
                    <a:pt x="1" y="35"/>
                    <a:pt x="1" y="89"/>
                  </a:cubicBezTo>
                  <a:cubicBezTo>
                    <a:pt x="62" y="125"/>
                    <a:pt x="1" y="260"/>
                    <a:pt x="111" y="260"/>
                  </a:cubicBezTo>
                  <a:cubicBezTo>
                    <a:pt x="160" y="248"/>
                    <a:pt x="196" y="199"/>
                    <a:pt x="196" y="150"/>
                  </a:cubicBezTo>
                  <a:cubicBezTo>
                    <a:pt x="209" y="76"/>
                    <a:pt x="147" y="15"/>
                    <a:pt x="74" y="3"/>
                  </a:cubicBezTo>
                  <a:cubicBezTo>
                    <a:pt x="68" y="1"/>
                    <a:pt x="62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6120;p41">
              <a:extLst>
                <a:ext uri="{FF2B5EF4-FFF2-40B4-BE49-F238E27FC236}">
                  <a16:creationId xmlns:a16="http://schemas.microsoft.com/office/drawing/2014/main" id="{93752234-477E-B2C5-769F-8DE5C68CB6D5}"/>
                </a:ext>
              </a:extLst>
            </p:cNvPr>
            <p:cNvSpPr/>
            <p:nvPr/>
          </p:nvSpPr>
          <p:spPr>
            <a:xfrm>
              <a:off x="1804125" y="1191475"/>
              <a:ext cx="6150" cy="5600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20" y="0"/>
                  </a:moveTo>
                  <a:cubicBezTo>
                    <a:pt x="32" y="0"/>
                    <a:pt x="70" y="117"/>
                    <a:pt x="25" y="150"/>
                  </a:cubicBezTo>
                  <a:cubicBezTo>
                    <a:pt x="0" y="211"/>
                    <a:pt x="37" y="224"/>
                    <a:pt x="86" y="224"/>
                  </a:cubicBezTo>
                  <a:cubicBezTo>
                    <a:pt x="159" y="224"/>
                    <a:pt x="233" y="175"/>
                    <a:pt x="233" y="89"/>
                  </a:cubicBezTo>
                  <a:cubicBezTo>
                    <a:pt x="245" y="40"/>
                    <a:pt x="196" y="3"/>
                    <a:pt x="147" y="3"/>
                  </a:cubicBezTo>
                  <a:cubicBezTo>
                    <a:pt x="137" y="1"/>
                    <a:pt x="128" y="0"/>
                    <a:pt x="12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6121;p41">
              <a:extLst>
                <a:ext uri="{FF2B5EF4-FFF2-40B4-BE49-F238E27FC236}">
                  <a16:creationId xmlns:a16="http://schemas.microsoft.com/office/drawing/2014/main" id="{2F0BE1A1-F505-9308-3266-981CD0AFC603}"/>
                </a:ext>
              </a:extLst>
            </p:cNvPr>
            <p:cNvSpPr/>
            <p:nvPr/>
          </p:nvSpPr>
          <p:spPr>
            <a:xfrm>
              <a:off x="1382000" y="994100"/>
              <a:ext cx="6150" cy="9525"/>
            </a:xfrm>
            <a:custGeom>
              <a:avLst/>
              <a:gdLst/>
              <a:ahLst/>
              <a:cxnLst/>
              <a:rect l="l" t="t" r="r" b="b"/>
              <a:pathLst>
                <a:path w="246" h="381" extrusionOk="0">
                  <a:moveTo>
                    <a:pt x="111" y="1"/>
                  </a:moveTo>
                  <a:cubicBezTo>
                    <a:pt x="1" y="160"/>
                    <a:pt x="148" y="246"/>
                    <a:pt x="172" y="381"/>
                  </a:cubicBezTo>
                  <a:cubicBezTo>
                    <a:pt x="246" y="258"/>
                    <a:pt x="246" y="258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122;p41">
              <a:extLst>
                <a:ext uri="{FF2B5EF4-FFF2-40B4-BE49-F238E27FC236}">
                  <a16:creationId xmlns:a16="http://schemas.microsoft.com/office/drawing/2014/main" id="{63B88D53-965C-D8A9-F79E-9FFF8EE7DFE2}"/>
                </a:ext>
              </a:extLst>
            </p:cNvPr>
            <p:cNvSpPr/>
            <p:nvPr/>
          </p:nvSpPr>
          <p:spPr>
            <a:xfrm>
              <a:off x="1503825" y="1097275"/>
              <a:ext cx="5550" cy="6150"/>
            </a:xfrm>
            <a:custGeom>
              <a:avLst/>
              <a:gdLst/>
              <a:ahLst/>
              <a:cxnLst/>
              <a:rect l="l" t="t" r="r" b="b"/>
              <a:pathLst>
                <a:path w="222" h="246" extrusionOk="0">
                  <a:moveTo>
                    <a:pt x="136" y="0"/>
                  </a:moveTo>
                  <a:cubicBezTo>
                    <a:pt x="62" y="0"/>
                    <a:pt x="13" y="74"/>
                    <a:pt x="13" y="123"/>
                  </a:cubicBezTo>
                  <a:cubicBezTo>
                    <a:pt x="13" y="184"/>
                    <a:pt x="1" y="245"/>
                    <a:pt x="74" y="245"/>
                  </a:cubicBezTo>
                  <a:cubicBezTo>
                    <a:pt x="79" y="246"/>
                    <a:pt x="84" y="246"/>
                    <a:pt x="88" y="246"/>
                  </a:cubicBezTo>
                  <a:cubicBezTo>
                    <a:pt x="194" y="246"/>
                    <a:pt x="161" y="109"/>
                    <a:pt x="185" y="86"/>
                  </a:cubicBezTo>
                  <a:cubicBezTo>
                    <a:pt x="221" y="49"/>
                    <a:pt x="197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123;p41">
              <a:extLst>
                <a:ext uri="{FF2B5EF4-FFF2-40B4-BE49-F238E27FC236}">
                  <a16:creationId xmlns:a16="http://schemas.microsoft.com/office/drawing/2014/main" id="{173F6612-7634-0F1F-115B-A37628AE9F36}"/>
                </a:ext>
              </a:extLst>
            </p:cNvPr>
            <p:cNvSpPr/>
            <p:nvPr/>
          </p:nvSpPr>
          <p:spPr>
            <a:xfrm>
              <a:off x="1519450" y="1099100"/>
              <a:ext cx="4600" cy="9825"/>
            </a:xfrm>
            <a:custGeom>
              <a:avLst/>
              <a:gdLst/>
              <a:ahLst/>
              <a:cxnLst/>
              <a:rect l="l" t="t" r="r" b="b"/>
              <a:pathLst>
                <a:path w="184" h="393" extrusionOk="0">
                  <a:moveTo>
                    <a:pt x="184" y="1"/>
                  </a:moveTo>
                  <a:lnTo>
                    <a:pt x="184" y="1"/>
                  </a:lnTo>
                  <a:cubicBezTo>
                    <a:pt x="25" y="86"/>
                    <a:pt x="0" y="197"/>
                    <a:pt x="0" y="392"/>
                  </a:cubicBezTo>
                  <a:cubicBezTo>
                    <a:pt x="110" y="282"/>
                    <a:pt x="172" y="148"/>
                    <a:pt x="18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124;p41">
              <a:extLst>
                <a:ext uri="{FF2B5EF4-FFF2-40B4-BE49-F238E27FC236}">
                  <a16:creationId xmlns:a16="http://schemas.microsoft.com/office/drawing/2014/main" id="{E1554099-CD60-F767-C917-ABD27AB0989F}"/>
                </a:ext>
              </a:extLst>
            </p:cNvPr>
            <p:cNvSpPr/>
            <p:nvPr/>
          </p:nvSpPr>
          <p:spPr>
            <a:xfrm>
              <a:off x="1384750" y="936725"/>
              <a:ext cx="6775" cy="4475"/>
            </a:xfrm>
            <a:custGeom>
              <a:avLst/>
              <a:gdLst/>
              <a:ahLst/>
              <a:cxnLst/>
              <a:rect l="l" t="t" r="r" b="b"/>
              <a:pathLst>
                <a:path w="271" h="179" extrusionOk="0">
                  <a:moveTo>
                    <a:pt x="96" y="0"/>
                  </a:moveTo>
                  <a:cubicBezTo>
                    <a:pt x="54" y="0"/>
                    <a:pt x="18" y="15"/>
                    <a:pt x="1" y="68"/>
                  </a:cubicBezTo>
                  <a:cubicBezTo>
                    <a:pt x="1" y="141"/>
                    <a:pt x="62" y="166"/>
                    <a:pt x="123" y="166"/>
                  </a:cubicBezTo>
                  <a:cubicBezTo>
                    <a:pt x="145" y="171"/>
                    <a:pt x="166" y="178"/>
                    <a:pt x="185" y="178"/>
                  </a:cubicBezTo>
                  <a:cubicBezTo>
                    <a:pt x="210" y="178"/>
                    <a:pt x="232" y="165"/>
                    <a:pt x="246" y="117"/>
                  </a:cubicBezTo>
                  <a:cubicBezTo>
                    <a:pt x="270" y="43"/>
                    <a:pt x="221" y="19"/>
                    <a:pt x="148" y="6"/>
                  </a:cubicBezTo>
                  <a:cubicBezTo>
                    <a:pt x="130" y="3"/>
                    <a:pt x="112" y="0"/>
                    <a:pt x="9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125;p41">
              <a:extLst>
                <a:ext uri="{FF2B5EF4-FFF2-40B4-BE49-F238E27FC236}">
                  <a16:creationId xmlns:a16="http://schemas.microsoft.com/office/drawing/2014/main" id="{61EBE8BA-4AB4-ED9E-8DC2-9D2D84DB9FBE}"/>
                </a:ext>
              </a:extLst>
            </p:cNvPr>
            <p:cNvSpPr/>
            <p:nvPr/>
          </p:nvSpPr>
          <p:spPr>
            <a:xfrm>
              <a:off x="1411700" y="953925"/>
              <a:ext cx="6750" cy="3475"/>
            </a:xfrm>
            <a:custGeom>
              <a:avLst/>
              <a:gdLst/>
              <a:ahLst/>
              <a:cxnLst/>
              <a:rect l="l" t="t" r="r" b="b"/>
              <a:pathLst>
                <a:path w="270" h="139" extrusionOk="0">
                  <a:moveTo>
                    <a:pt x="208" y="0"/>
                  </a:moveTo>
                  <a:cubicBezTo>
                    <a:pt x="188" y="0"/>
                    <a:pt x="167" y="4"/>
                    <a:pt x="147" y="4"/>
                  </a:cubicBezTo>
                  <a:cubicBezTo>
                    <a:pt x="132" y="4"/>
                    <a:pt x="117" y="3"/>
                    <a:pt x="102" y="3"/>
                  </a:cubicBezTo>
                  <a:cubicBezTo>
                    <a:pt x="58" y="3"/>
                    <a:pt x="19" y="10"/>
                    <a:pt x="0" y="65"/>
                  </a:cubicBezTo>
                  <a:cubicBezTo>
                    <a:pt x="13" y="139"/>
                    <a:pt x="86" y="139"/>
                    <a:pt x="135" y="139"/>
                  </a:cubicBezTo>
                  <a:cubicBezTo>
                    <a:pt x="196" y="139"/>
                    <a:pt x="270" y="126"/>
                    <a:pt x="270" y="53"/>
                  </a:cubicBezTo>
                  <a:cubicBezTo>
                    <a:pt x="262" y="9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126;p41">
              <a:extLst>
                <a:ext uri="{FF2B5EF4-FFF2-40B4-BE49-F238E27FC236}">
                  <a16:creationId xmlns:a16="http://schemas.microsoft.com/office/drawing/2014/main" id="{3981036F-C18B-6363-9911-B3DC84545D72}"/>
                </a:ext>
              </a:extLst>
            </p:cNvPr>
            <p:cNvSpPr/>
            <p:nvPr/>
          </p:nvSpPr>
          <p:spPr>
            <a:xfrm>
              <a:off x="1788000" y="1199200"/>
              <a:ext cx="6650" cy="5700"/>
            </a:xfrm>
            <a:custGeom>
              <a:avLst/>
              <a:gdLst/>
              <a:ahLst/>
              <a:cxnLst/>
              <a:rect l="l" t="t" r="r" b="b"/>
              <a:pathLst>
                <a:path w="266" h="228" extrusionOk="0">
                  <a:moveTo>
                    <a:pt x="253" y="0"/>
                  </a:moveTo>
                  <a:cubicBezTo>
                    <a:pt x="252" y="0"/>
                    <a:pt x="251" y="1"/>
                    <a:pt x="250" y="2"/>
                  </a:cubicBezTo>
                  <a:lnTo>
                    <a:pt x="250" y="2"/>
                  </a:lnTo>
                  <a:cubicBezTo>
                    <a:pt x="251" y="1"/>
                    <a:pt x="252" y="1"/>
                    <a:pt x="253" y="0"/>
                  </a:cubicBezTo>
                  <a:close/>
                  <a:moveTo>
                    <a:pt x="250" y="2"/>
                  </a:moveTo>
                  <a:lnTo>
                    <a:pt x="250" y="2"/>
                  </a:lnTo>
                  <a:cubicBezTo>
                    <a:pt x="166" y="38"/>
                    <a:pt x="93" y="87"/>
                    <a:pt x="21" y="160"/>
                  </a:cubicBezTo>
                  <a:cubicBezTo>
                    <a:pt x="1" y="189"/>
                    <a:pt x="46" y="227"/>
                    <a:pt x="96" y="227"/>
                  </a:cubicBezTo>
                  <a:cubicBezTo>
                    <a:pt x="108" y="227"/>
                    <a:pt x="120" y="225"/>
                    <a:pt x="131" y="221"/>
                  </a:cubicBezTo>
                  <a:cubicBezTo>
                    <a:pt x="204" y="209"/>
                    <a:pt x="266" y="160"/>
                    <a:pt x="266" y="74"/>
                  </a:cubicBezTo>
                  <a:cubicBezTo>
                    <a:pt x="266" y="31"/>
                    <a:pt x="247" y="7"/>
                    <a:pt x="250" y="2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127;p41">
              <a:extLst>
                <a:ext uri="{FF2B5EF4-FFF2-40B4-BE49-F238E27FC236}">
                  <a16:creationId xmlns:a16="http://schemas.microsoft.com/office/drawing/2014/main" id="{F184AC18-45B7-213F-07D0-B132B8C7E853}"/>
                </a:ext>
              </a:extLst>
            </p:cNvPr>
            <p:cNvSpPr/>
            <p:nvPr/>
          </p:nvSpPr>
          <p:spPr>
            <a:xfrm>
              <a:off x="1993900" y="1189700"/>
              <a:ext cx="4925" cy="615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86" y="1"/>
                  </a:moveTo>
                  <a:cubicBezTo>
                    <a:pt x="0" y="25"/>
                    <a:pt x="49" y="87"/>
                    <a:pt x="25" y="148"/>
                  </a:cubicBezTo>
                  <a:cubicBezTo>
                    <a:pt x="13" y="221"/>
                    <a:pt x="49" y="246"/>
                    <a:pt x="111" y="246"/>
                  </a:cubicBezTo>
                  <a:cubicBezTo>
                    <a:pt x="172" y="233"/>
                    <a:pt x="184" y="185"/>
                    <a:pt x="184" y="123"/>
                  </a:cubicBezTo>
                  <a:cubicBezTo>
                    <a:pt x="196" y="62"/>
                    <a:pt x="147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128;p41">
              <a:extLst>
                <a:ext uri="{FF2B5EF4-FFF2-40B4-BE49-F238E27FC236}">
                  <a16:creationId xmlns:a16="http://schemas.microsoft.com/office/drawing/2014/main" id="{32B36928-D01F-12FD-9F40-D6384D6269F4}"/>
                </a:ext>
              </a:extLst>
            </p:cNvPr>
            <p:cNvSpPr/>
            <p:nvPr/>
          </p:nvSpPr>
          <p:spPr>
            <a:xfrm>
              <a:off x="1413850" y="917525"/>
              <a:ext cx="4925" cy="4975"/>
            </a:xfrm>
            <a:custGeom>
              <a:avLst/>
              <a:gdLst/>
              <a:ahLst/>
              <a:cxnLst/>
              <a:rect l="l" t="t" r="r" b="b"/>
              <a:pathLst>
                <a:path w="197" h="199" extrusionOk="0">
                  <a:moveTo>
                    <a:pt x="56" y="1"/>
                  </a:moveTo>
                  <a:cubicBezTo>
                    <a:pt x="19" y="1"/>
                    <a:pt x="0" y="34"/>
                    <a:pt x="0" y="76"/>
                  </a:cubicBezTo>
                  <a:cubicBezTo>
                    <a:pt x="0" y="150"/>
                    <a:pt x="61" y="174"/>
                    <a:pt x="110" y="199"/>
                  </a:cubicBezTo>
                  <a:cubicBezTo>
                    <a:pt x="159" y="187"/>
                    <a:pt x="196" y="174"/>
                    <a:pt x="196" y="125"/>
                  </a:cubicBezTo>
                  <a:cubicBezTo>
                    <a:pt x="196" y="52"/>
                    <a:pt x="147" y="3"/>
                    <a:pt x="74" y="3"/>
                  </a:cubicBezTo>
                  <a:cubicBezTo>
                    <a:pt x="67" y="1"/>
                    <a:pt x="61" y="1"/>
                    <a:pt x="5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6129;p41">
              <a:extLst>
                <a:ext uri="{FF2B5EF4-FFF2-40B4-BE49-F238E27FC236}">
                  <a16:creationId xmlns:a16="http://schemas.microsoft.com/office/drawing/2014/main" id="{41C2AAFE-9B03-1CFC-427B-91E73928033E}"/>
                </a:ext>
              </a:extLst>
            </p:cNvPr>
            <p:cNvSpPr/>
            <p:nvPr/>
          </p:nvSpPr>
          <p:spPr>
            <a:xfrm>
              <a:off x="1577900" y="1178075"/>
              <a:ext cx="5550" cy="5225"/>
            </a:xfrm>
            <a:custGeom>
              <a:avLst/>
              <a:gdLst/>
              <a:ahLst/>
              <a:cxnLst/>
              <a:rect l="l" t="t" r="r" b="b"/>
              <a:pathLst>
                <a:path w="222" h="209" extrusionOk="0">
                  <a:moveTo>
                    <a:pt x="62" y="1"/>
                  </a:moveTo>
                  <a:cubicBezTo>
                    <a:pt x="13" y="1"/>
                    <a:pt x="1" y="37"/>
                    <a:pt x="1" y="74"/>
                  </a:cubicBezTo>
                  <a:cubicBezTo>
                    <a:pt x="50" y="111"/>
                    <a:pt x="74" y="209"/>
                    <a:pt x="160" y="209"/>
                  </a:cubicBezTo>
                  <a:cubicBezTo>
                    <a:pt x="197" y="209"/>
                    <a:pt x="221" y="172"/>
                    <a:pt x="209" y="135"/>
                  </a:cubicBezTo>
                  <a:cubicBezTo>
                    <a:pt x="197" y="50"/>
                    <a:pt x="148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6130;p41">
              <a:extLst>
                <a:ext uri="{FF2B5EF4-FFF2-40B4-BE49-F238E27FC236}">
                  <a16:creationId xmlns:a16="http://schemas.microsoft.com/office/drawing/2014/main" id="{B1EF50CC-33C1-C64D-F048-31C9A88E7F3A}"/>
                </a:ext>
              </a:extLst>
            </p:cNvPr>
            <p:cNvSpPr/>
            <p:nvPr/>
          </p:nvSpPr>
          <p:spPr>
            <a:xfrm>
              <a:off x="1516375" y="933200"/>
              <a:ext cx="4625" cy="5850"/>
            </a:xfrm>
            <a:custGeom>
              <a:avLst/>
              <a:gdLst/>
              <a:ahLst/>
              <a:cxnLst/>
              <a:rect l="l" t="t" r="r" b="b"/>
              <a:pathLst>
                <a:path w="185" h="234" extrusionOk="0">
                  <a:moveTo>
                    <a:pt x="1" y="0"/>
                  </a:moveTo>
                  <a:cubicBezTo>
                    <a:pt x="13" y="196"/>
                    <a:pt x="13" y="196"/>
                    <a:pt x="185" y="233"/>
                  </a:cubicBezTo>
                  <a:cubicBezTo>
                    <a:pt x="185" y="123"/>
                    <a:pt x="99" y="86"/>
                    <a:pt x="1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6131;p41">
              <a:extLst>
                <a:ext uri="{FF2B5EF4-FFF2-40B4-BE49-F238E27FC236}">
                  <a16:creationId xmlns:a16="http://schemas.microsoft.com/office/drawing/2014/main" id="{55224170-CC1D-CF5E-DB6F-A6CD60D00A2A}"/>
                </a:ext>
              </a:extLst>
            </p:cNvPr>
            <p:cNvSpPr/>
            <p:nvPr/>
          </p:nvSpPr>
          <p:spPr>
            <a:xfrm>
              <a:off x="1420875" y="957000"/>
              <a:ext cx="10125" cy="3050"/>
            </a:xfrm>
            <a:custGeom>
              <a:avLst/>
              <a:gdLst/>
              <a:ahLst/>
              <a:cxnLst/>
              <a:rect l="l" t="t" r="r" b="b"/>
              <a:pathLst>
                <a:path w="405" h="122" extrusionOk="0">
                  <a:moveTo>
                    <a:pt x="170" y="1"/>
                  </a:moveTo>
                  <a:cubicBezTo>
                    <a:pt x="111" y="1"/>
                    <a:pt x="54" y="14"/>
                    <a:pt x="1" y="40"/>
                  </a:cubicBezTo>
                  <a:cubicBezTo>
                    <a:pt x="88" y="94"/>
                    <a:pt x="157" y="122"/>
                    <a:pt x="226" y="122"/>
                  </a:cubicBezTo>
                  <a:cubicBezTo>
                    <a:pt x="282" y="122"/>
                    <a:pt x="339" y="103"/>
                    <a:pt x="405" y="65"/>
                  </a:cubicBezTo>
                  <a:cubicBezTo>
                    <a:pt x="328" y="23"/>
                    <a:pt x="248" y="1"/>
                    <a:pt x="17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6132;p41">
              <a:extLst>
                <a:ext uri="{FF2B5EF4-FFF2-40B4-BE49-F238E27FC236}">
                  <a16:creationId xmlns:a16="http://schemas.microsoft.com/office/drawing/2014/main" id="{8250C2D0-3C3B-955D-3EC2-F220D45D54AD}"/>
                </a:ext>
              </a:extLst>
            </p:cNvPr>
            <p:cNvSpPr/>
            <p:nvPr/>
          </p:nvSpPr>
          <p:spPr>
            <a:xfrm>
              <a:off x="1724850" y="1148075"/>
              <a:ext cx="5525" cy="6150"/>
            </a:xfrm>
            <a:custGeom>
              <a:avLst/>
              <a:gdLst/>
              <a:ahLst/>
              <a:cxnLst/>
              <a:rect l="l" t="t" r="r" b="b"/>
              <a:pathLst>
                <a:path w="221" h="246" extrusionOk="0">
                  <a:moveTo>
                    <a:pt x="122" y="1"/>
                  </a:moveTo>
                  <a:lnTo>
                    <a:pt x="0" y="246"/>
                  </a:lnTo>
                  <a:cubicBezTo>
                    <a:pt x="208" y="246"/>
                    <a:pt x="220" y="221"/>
                    <a:pt x="12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6133;p41">
              <a:extLst>
                <a:ext uri="{FF2B5EF4-FFF2-40B4-BE49-F238E27FC236}">
                  <a16:creationId xmlns:a16="http://schemas.microsoft.com/office/drawing/2014/main" id="{72803726-58EE-89A9-35B0-F485AE6B1DDC}"/>
                </a:ext>
              </a:extLst>
            </p:cNvPr>
            <p:cNvSpPr/>
            <p:nvPr/>
          </p:nvSpPr>
          <p:spPr>
            <a:xfrm>
              <a:off x="1561675" y="1097850"/>
              <a:ext cx="4625" cy="6175"/>
            </a:xfrm>
            <a:custGeom>
              <a:avLst/>
              <a:gdLst/>
              <a:ahLst/>
              <a:cxnLst/>
              <a:rect l="l" t="t" r="r" b="b"/>
              <a:pathLst>
                <a:path w="185" h="247" extrusionOk="0">
                  <a:moveTo>
                    <a:pt x="104" y="0"/>
                  </a:moveTo>
                  <a:cubicBezTo>
                    <a:pt x="99" y="0"/>
                    <a:pt x="93" y="1"/>
                    <a:pt x="87" y="2"/>
                  </a:cubicBezTo>
                  <a:cubicBezTo>
                    <a:pt x="38" y="14"/>
                    <a:pt x="1" y="63"/>
                    <a:pt x="1" y="124"/>
                  </a:cubicBezTo>
                  <a:cubicBezTo>
                    <a:pt x="13" y="173"/>
                    <a:pt x="38" y="247"/>
                    <a:pt x="87" y="247"/>
                  </a:cubicBezTo>
                  <a:cubicBezTo>
                    <a:pt x="185" y="247"/>
                    <a:pt x="148" y="149"/>
                    <a:pt x="160" y="112"/>
                  </a:cubicBezTo>
                  <a:cubicBezTo>
                    <a:pt x="160" y="67"/>
                    <a:pt x="171" y="0"/>
                    <a:pt x="10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6134;p41">
              <a:extLst>
                <a:ext uri="{FF2B5EF4-FFF2-40B4-BE49-F238E27FC236}">
                  <a16:creationId xmlns:a16="http://schemas.microsoft.com/office/drawing/2014/main" id="{A4E8E6E2-D148-84D9-A11D-04523835FB20}"/>
                </a:ext>
              </a:extLst>
            </p:cNvPr>
            <p:cNvSpPr/>
            <p:nvPr/>
          </p:nvSpPr>
          <p:spPr>
            <a:xfrm>
              <a:off x="1434950" y="892800"/>
              <a:ext cx="6150" cy="4000"/>
            </a:xfrm>
            <a:custGeom>
              <a:avLst/>
              <a:gdLst/>
              <a:ahLst/>
              <a:cxnLst/>
              <a:rect l="l" t="t" r="r" b="b"/>
              <a:pathLst>
                <a:path w="246" h="160" extrusionOk="0">
                  <a:moveTo>
                    <a:pt x="136" y="0"/>
                  </a:moveTo>
                  <a:cubicBezTo>
                    <a:pt x="74" y="0"/>
                    <a:pt x="25" y="12"/>
                    <a:pt x="13" y="86"/>
                  </a:cubicBezTo>
                  <a:cubicBezTo>
                    <a:pt x="1" y="147"/>
                    <a:pt x="62" y="159"/>
                    <a:pt x="123" y="159"/>
                  </a:cubicBezTo>
                  <a:cubicBezTo>
                    <a:pt x="172" y="159"/>
                    <a:pt x="234" y="147"/>
                    <a:pt x="246" y="86"/>
                  </a:cubicBezTo>
                  <a:cubicBezTo>
                    <a:pt x="246" y="25"/>
                    <a:pt x="185" y="0"/>
                    <a:pt x="13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6135;p41">
              <a:extLst>
                <a:ext uri="{FF2B5EF4-FFF2-40B4-BE49-F238E27FC236}">
                  <a16:creationId xmlns:a16="http://schemas.microsoft.com/office/drawing/2014/main" id="{C98ECC20-6BAB-216F-C0C5-317EF6CA0732}"/>
                </a:ext>
              </a:extLst>
            </p:cNvPr>
            <p:cNvSpPr/>
            <p:nvPr/>
          </p:nvSpPr>
          <p:spPr>
            <a:xfrm>
              <a:off x="1541800" y="1098450"/>
              <a:ext cx="5150" cy="5275"/>
            </a:xfrm>
            <a:custGeom>
              <a:avLst/>
              <a:gdLst/>
              <a:ahLst/>
              <a:cxnLst/>
              <a:rect l="l" t="t" r="r" b="b"/>
              <a:pathLst>
                <a:path w="206" h="211" extrusionOk="0">
                  <a:moveTo>
                    <a:pt x="138" y="0"/>
                  </a:moveTo>
                  <a:cubicBezTo>
                    <a:pt x="133" y="0"/>
                    <a:pt x="128" y="1"/>
                    <a:pt x="123" y="2"/>
                  </a:cubicBezTo>
                  <a:cubicBezTo>
                    <a:pt x="61" y="2"/>
                    <a:pt x="12" y="51"/>
                    <a:pt x="12" y="112"/>
                  </a:cubicBezTo>
                  <a:cubicBezTo>
                    <a:pt x="0" y="149"/>
                    <a:pt x="37" y="198"/>
                    <a:pt x="74" y="210"/>
                  </a:cubicBezTo>
                  <a:cubicBezTo>
                    <a:pt x="147" y="210"/>
                    <a:pt x="159" y="137"/>
                    <a:pt x="184" y="76"/>
                  </a:cubicBezTo>
                  <a:cubicBezTo>
                    <a:pt x="206" y="43"/>
                    <a:pt x="179" y="0"/>
                    <a:pt x="13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6136;p41">
              <a:extLst>
                <a:ext uri="{FF2B5EF4-FFF2-40B4-BE49-F238E27FC236}">
                  <a16:creationId xmlns:a16="http://schemas.microsoft.com/office/drawing/2014/main" id="{3DD8E612-DFE7-4AD3-1DF9-BB532E777BD9}"/>
                </a:ext>
              </a:extLst>
            </p:cNvPr>
            <p:cNvSpPr/>
            <p:nvPr/>
          </p:nvSpPr>
          <p:spPr>
            <a:xfrm>
              <a:off x="2000025" y="1156825"/>
              <a:ext cx="6750" cy="5050"/>
            </a:xfrm>
            <a:custGeom>
              <a:avLst/>
              <a:gdLst/>
              <a:ahLst/>
              <a:cxnLst/>
              <a:rect l="l" t="t" r="r" b="b"/>
              <a:pathLst>
                <a:path w="270" h="202" extrusionOk="0">
                  <a:moveTo>
                    <a:pt x="100" y="0"/>
                  </a:moveTo>
                  <a:cubicBezTo>
                    <a:pt x="67" y="0"/>
                    <a:pt x="33" y="10"/>
                    <a:pt x="0" y="30"/>
                  </a:cubicBezTo>
                  <a:cubicBezTo>
                    <a:pt x="74" y="116"/>
                    <a:pt x="135" y="202"/>
                    <a:pt x="257" y="202"/>
                  </a:cubicBezTo>
                  <a:cubicBezTo>
                    <a:pt x="270" y="165"/>
                    <a:pt x="270" y="140"/>
                    <a:pt x="270" y="104"/>
                  </a:cubicBezTo>
                  <a:cubicBezTo>
                    <a:pt x="229" y="38"/>
                    <a:pt x="166" y="0"/>
                    <a:pt x="10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6137;p41">
              <a:extLst>
                <a:ext uri="{FF2B5EF4-FFF2-40B4-BE49-F238E27FC236}">
                  <a16:creationId xmlns:a16="http://schemas.microsoft.com/office/drawing/2014/main" id="{B528280D-AFF8-3CBB-6AFF-7E25A25FCE0A}"/>
                </a:ext>
              </a:extLst>
            </p:cNvPr>
            <p:cNvSpPr/>
            <p:nvPr/>
          </p:nvSpPr>
          <p:spPr>
            <a:xfrm>
              <a:off x="1955025" y="1153275"/>
              <a:ext cx="4625" cy="8900"/>
            </a:xfrm>
            <a:custGeom>
              <a:avLst/>
              <a:gdLst/>
              <a:ahLst/>
              <a:cxnLst/>
              <a:rect l="l" t="t" r="r" b="b"/>
              <a:pathLst>
                <a:path w="185" h="356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60"/>
                    <a:pt x="49" y="258"/>
                    <a:pt x="49" y="356"/>
                  </a:cubicBezTo>
                  <a:cubicBezTo>
                    <a:pt x="172" y="246"/>
                    <a:pt x="184" y="148"/>
                    <a:pt x="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6138;p41">
              <a:extLst>
                <a:ext uri="{FF2B5EF4-FFF2-40B4-BE49-F238E27FC236}">
                  <a16:creationId xmlns:a16="http://schemas.microsoft.com/office/drawing/2014/main" id="{168214FE-A9F5-9307-4B68-55E600E93054}"/>
                </a:ext>
              </a:extLst>
            </p:cNvPr>
            <p:cNvSpPr/>
            <p:nvPr/>
          </p:nvSpPr>
          <p:spPr>
            <a:xfrm>
              <a:off x="1367325" y="913575"/>
              <a:ext cx="18375" cy="10900"/>
            </a:xfrm>
            <a:custGeom>
              <a:avLst/>
              <a:gdLst/>
              <a:ahLst/>
              <a:cxnLst/>
              <a:rect l="l" t="t" r="r" b="b"/>
              <a:pathLst>
                <a:path w="735" h="436" extrusionOk="0">
                  <a:moveTo>
                    <a:pt x="110" y="0"/>
                  </a:moveTo>
                  <a:cubicBezTo>
                    <a:pt x="74" y="0"/>
                    <a:pt x="37" y="5"/>
                    <a:pt x="0" y="14"/>
                  </a:cubicBezTo>
                  <a:cubicBezTo>
                    <a:pt x="135" y="185"/>
                    <a:pt x="318" y="185"/>
                    <a:pt x="453" y="283"/>
                  </a:cubicBezTo>
                  <a:cubicBezTo>
                    <a:pt x="495" y="377"/>
                    <a:pt x="581" y="436"/>
                    <a:pt x="681" y="436"/>
                  </a:cubicBezTo>
                  <a:cubicBezTo>
                    <a:pt x="699" y="436"/>
                    <a:pt x="717" y="434"/>
                    <a:pt x="735" y="430"/>
                  </a:cubicBezTo>
                  <a:cubicBezTo>
                    <a:pt x="698" y="296"/>
                    <a:pt x="576" y="296"/>
                    <a:pt x="502" y="234"/>
                  </a:cubicBezTo>
                  <a:cubicBezTo>
                    <a:pt x="422" y="85"/>
                    <a:pt x="270" y="0"/>
                    <a:pt x="11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6139;p41">
              <a:extLst>
                <a:ext uri="{FF2B5EF4-FFF2-40B4-BE49-F238E27FC236}">
                  <a16:creationId xmlns:a16="http://schemas.microsoft.com/office/drawing/2014/main" id="{38FA72A8-088C-6EF0-F176-341B89D860F8}"/>
                </a:ext>
              </a:extLst>
            </p:cNvPr>
            <p:cNvSpPr/>
            <p:nvPr/>
          </p:nvSpPr>
          <p:spPr>
            <a:xfrm>
              <a:off x="1583425" y="1150825"/>
              <a:ext cx="5525" cy="5550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62" y="1"/>
                  </a:moveTo>
                  <a:cubicBezTo>
                    <a:pt x="49" y="1"/>
                    <a:pt x="0" y="50"/>
                    <a:pt x="0" y="62"/>
                  </a:cubicBezTo>
                  <a:cubicBezTo>
                    <a:pt x="13" y="148"/>
                    <a:pt x="98" y="172"/>
                    <a:pt x="147" y="221"/>
                  </a:cubicBezTo>
                  <a:cubicBezTo>
                    <a:pt x="196" y="221"/>
                    <a:pt x="221" y="197"/>
                    <a:pt x="221" y="148"/>
                  </a:cubicBezTo>
                  <a:cubicBezTo>
                    <a:pt x="221" y="50"/>
                    <a:pt x="147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6140;p41">
              <a:extLst>
                <a:ext uri="{FF2B5EF4-FFF2-40B4-BE49-F238E27FC236}">
                  <a16:creationId xmlns:a16="http://schemas.microsoft.com/office/drawing/2014/main" id="{19C11CEA-D683-E3C9-E942-9C9F0DB1FAF2}"/>
                </a:ext>
              </a:extLst>
            </p:cNvPr>
            <p:cNvSpPr/>
            <p:nvPr/>
          </p:nvSpPr>
          <p:spPr>
            <a:xfrm>
              <a:off x="1584950" y="1169150"/>
              <a:ext cx="4300" cy="5575"/>
            </a:xfrm>
            <a:custGeom>
              <a:avLst/>
              <a:gdLst/>
              <a:ahLst/>
              <a:cxnLst/>
              <a:rect l="l" t="t" r="r" b="b"/>
              <a:pathLst>
                <a:path w="172" h="223" extrusionOk="0">
                  <a:moveTo>
                    <a:pt x="66" y="1"/>
                  </a:moveTo>
                  <a:cubicBezTo>
                    <a:pt x="13" y="1"/>
                    <a:pt x="11" y="46"/>
                    <a:pt x="1" y="100"/>
                  </a:cubicBezTo>
                  <a:cubicBezTo>
                    <a:pt x="1" y="149"/>
                    <a:pt x="1" y="223"/>
                    <a:pt x="86" y="223"/>
                  </a:cubicBezTo>
                  <a:cubicBezTo>
                    <a:pt x="147" y="223"/>
                    <a:pt x="172" y="174"/>
                    <a:pt x="172" y="113"/>
                  </a:cubicBezTo>
                  <a:cubicBezTo>
                    <a:pt x="172" y="64"/>
                    <a:pt x="160" y="15"/>
                    <a:pt x="86" y="2"/>
                  </a:cubicBezTo>
                  <a:cubicBezTo>
                    <a:pt x="79" y="1"/>
                    <a:pt x="72" y="1"/>
                    <a:pt x="6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6141;p41">
              <a:extLst>
                <a:ext uri="{FF2B5EF4-FFF2-40B4-BE49-F238E27FC236}">
                  <a16:creationId xmlns:a16="http://schemas.microsoft.com/office/drawing/2014/main" id="{4156FCCA-2241-2E18-ECEC-8B1D3DE887A2}"/>
                </a:ext>
              </a:extLst>
            </p:cNvPr>
            <p:cNvSpPr/>
            <p:nvPr/>
          </p:nvSpPr>
          <p:spPr>
            <a:xfrm>
              <a:off x="1442925" y="948775"/>
              <a:ext cx="5825" cy="4125"/>
            </a:xfrm>
            <a:custGeom>
              <a:avLst/>
              <a:gdLst/>
              <a:ahLst/>
              <a:cxnLst/>
              <a:rect l="l" t="t" r="r" b="b"/>
              <a:pathLst>
                <a:path w="233" h="165" extrusionOk="0">
                  <a:moveTo>
                    <a:pt x="62" y="0"/>
                  </a:moveTo>
                  <a:cubicBezTo>
                    <a:pt x="37" y="0"/>
                    <a:pt x="13" y="11"/>
                    <a:pt x="0" y="51"/>
                  </a:cubicBezTo>
                  <a:cubicBezTo>
                    <a:pt x="13" y="112"/>
                    <a:pt x="37" y="149"/>
                    <a:pt x="86" y="161"/>
                  </a:cubicBezTo>
                  <a:cubicBezTo>
                    <a:pt x="97" y="163"/>
                    <a:pt x="107" y="164"/>
                    <a:pt x="116" y="164"/>
                  </a:cubicBezTo>
                  <a:cubicBezTo>
                    <a:pt x="163" y="164"/>
                    <a:pt x="198" y="140"/>
                    <a:pt x="208" y="100"/>
                  </a:cubicBezTo>
                  <a:cubicBezTo>
                    <a:pt x="233" y="14"/>
                    <a:pt x="172" y="14"/>
                    <a:pt x="123" y="14"/>
                  </a:cubicBezTo>
                  <a:cubicBezTo>
                    <a:pt x="106" y="8"/>
                    <a:pt x="84" y="0"/>
                    <a:pt x="6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6142;p41">
              <a:extLst>
                <a:ext uri="{FF2B5EF4-FFF2-40B4-BE49-F238E27FC236}">
                  <a16:creationId xmlns:a16="http://schemas.microsoft.com/office/drawing/2014/main" id="{5C27E34D-7B36-37A4-CB01-1423268C1D5A}"/>
                </a:ext>
              </a:extLst>
            </p:cNvPr>
            <p:cNvSpPr/>
            <p:nvPr/>
          </p:nvSpPr>
          <p:spPr>
            <a:xfrm>
              <a:off x="1592000" y="1141650"/>
              <a:ext cx="5825" cy="5850"/>
            </a:xfrm>
            <a:custGeom>
              <a:avLst/>
              <a:gdLst/>
              <a:ahLst/>
              <a:cxnLst/>
              <a:rect l="l" t="t" r="r" b="b"/>
              <a:pathLst>
                <a:path w="233" h="234" extrusionOk="0">
                  <a:moveTo>
                    <a:pt x="86" y="1"/>
                  </a:moveTo>
                  <a:cubicBezTo>
                    <a:pt x="61" y="1"/>
                    <a:pt x="0" y="25"/>
                    <a:pt x="12" y="50"/>
                  </a:cubicBezTo>
                  <a:cubicBezTo>
                    <a:pt x="61" y="111"/>
                    <a:pt x="110" y="172"/>
                    <a:pt x="159" y="233"/>
                  </a:cubicBezTo>
                  <a:cubicBezTo>
                    <a:pt x="208" y="221"/>
                    <a:pt x="233" y="196"/>
                    <a:pt x="233" y="160"/>
                  </a:cubicBezTo>
                  <a:cubicBezTo>
                    <a:pt x="221" y="74"/>
                    <a:pt x="159" y="13"/>
                    <a:pt x="8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6143;p41">
              <a:extLst>
                <a:ext uri="{FF2B5EF4-FFF2-40B4-BE49-F238E27FC236}">
                  <a16:creationId xmlns:a16="http://schemas.microsoft.com/office/drawing/2014/main" id="{FEFE4108-2E18-5E2A-EA44-28F903074A42}"/>
                </a:ext>
              </a:extLst>
            </p:cNvPr>
            <p:cNvSpPr/>
            <p:nvPr/>
          </p:nvSpPr>
          <p:spPr>
            <a:xfrm>
              <a:off x="1433425" y="947200"/>
              <a:ext cx="5850" cy="4075"/>
            </a:xfrm>
            <a:custGeom>
              <a:avLst/>
              <a:gdLst/>
              <a:ahLst/>
              <a:cxnLst/>
              <a:rect l="l" t="t" r="r" b="b"/>
              <a:pathLst>
                <a:path w="234" h="163" extrusionOk="0">
                  <a:moveTo>
                    <a:pt x="111" y="1"/>
                  </a:moveTo>
                  <a:cubicBezTo>
                    <a:pt x="71" y="1"/>
                    <a:pt x="33" y="26"/>
                    <a:pt x="13" y="77"/>
                  </a:cubicBezTo>
                  <a:cubicBezTo>
                    <a:pt x="1" y="114"/>
                    <a:pt x="25" y="151"/>
                    <a:pt x="86" y="163"/>
                  </a:cubicBezTo>
                  <a:cubicBezTo>
                    <a:pt x="148" y="163"/>
                    <a:pt x="221" y="163"/>
                    <a:pt x="233" y="89"/>
                  </a:cubicBezTo>
                  <a:cubicBezTo>
                    <a:pt x="233" y="40"/>
                    <a:pt x="184" y="16"/>
                    <a:pt x="135" y="4"/>
                  </a:cubicBezTo>
                  <a:cubicBezTo>
                    <a:pt x="127" y="2"/>
                    <a:pt x="119" y="1"/>
                    <a:pt x="111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6144;p41">
              <a:extLst>
                <a:ext uri="{FF2B5EF4-FFF2-40B4-BE49-F238E27FC236}">
                  <a16:creationId xmlns:a16="http://schemas.microsoft.com/office/drawing/2014/main" id="{E944ACB1-BDDA-C63A-09FC-09F842F193BC}"/>
                </a:ext>
              </a:extLst>
            </p:cNvPr>
            <p:cNvSpPr/>
            <p:nvPr/>
          </p:nvSpPr>
          <p:spPr>
            <a:xfrm>
              <a:off x="1588925" y="1102700"/>
              <a:ext cx="4325" cy="5800"/>
            </a:xfrm>
            <a:custGeom>
              <a:avLst/>
              <a:gdLst/>
              <a:ahLst/>
              <a:cxnLst/>
              <a:rect l="l" t="t" r="r" b="b"/>
              <a:pathLst>
                <a:path w="173" h="232" extrusionOk="0">
                  <a:moveTo>
                    <a:pt x="50" y="0"/>
                  </a:moveTo>
                  <a:cubicBezTo>
                    <a:pt x="18" y="0"/>
                    <a:pt x="3" y="22"/>
                    <a:pt x="13" y="53"/>
                  </a:cubicBezTo>
                  <a:cubicBezTo>
                    <a:pt x="37" y="114"/>
                    <a:pt x="1" y="199"/>
                    <a:pt x="74" y="224"/>
                  </a:cubicBezTo>
                  <a:cubicBezTo>
                    <a:pt x="82" y="229"/>
                    <a:pt x="90" y="232"/>
                    <a:pt x="98" y="232"/>
                  </a:cubicBezTo>
                  <a:cubicBezTo>
                    <a:pt x="125" y="232"/>
                    <a:pt x="148" y="201"/>
                    <a:pt x="148" y="163"/>
                  </a:cubicBezTo>
                  <a:cubicBezTo>
                    <a:pt x="172" y="89"/>
                    <a:pt x="135" y="16"/>
                    <a:pt x="74" y="4"/>
                  </a:cubicBezTo>
                  <a:cubicBezTo>
                    <a:pt x="65" y="1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6145;p41">
              <a:extLst>
                <a:ext uri="{FF2B5EF4-FFF2-40B4-BE49-F238E27FC236}">
                  <a16:creationId xmlns:a16="http://schemas.microsoft.com/office/drawing/2014/main" id="{778A8A43-CF95-C0B6-33F6-6393E306E610}"/>
                </a:ext>
              </a:extLst>
            </p:cNvPr>
            <p:cNvSpPr/>
            <p:nvPr/>
          </p:nvSpPr>
          <p:spPr>
            <a:xfrm>
              <a:off x="1457300" y="952800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3" y="0"/>
                  </a:moveTo>
                  <a:cubicBezTo>
                    <a:pt x="1" y="171"/>
                    <a:pt x="111" y="208"/>
                    <a:pt x="258" y="220"/>
                  </a:cubicBezTo>
                  <a:cubicBezTo>
                    <a:pt x="221" y="61"/>
                    <a:pt x="74" y="73"/>
                    <a:pt x="13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6146;p41">
              <a:extLst>
                <a:ext uri="{FF2B5EF4-FFF2-40B4-BE49-F238E27FC236}">
                  <a16:creationId xmlns:a16="http://schemas.microsoft.com/office/drawing/2014/main" id="{41A865ED-4F90-F8F1-2062-EA1FBA92EFC6}"/>
                </a:ext>
              </a:extLst>
            </p:cNvPr>
            <p:cNvSpPr/>
            <p:nvPr/>
          </p:nvSpPr>
          <p:spPr>
            <a:xfrm>
              <a:off x="1450575" y="1086525"/>
              <a:ext cx="6150" cy="3725"/>
            </a:xfrm>
            <a:custGeom>
              <a:avLst/>
              <a:gdLst/>
              <a:ahLst/>
              <a:cxnLst/>
              <a:rect l="l" t="t" r="r" b="b"/>
              <a:pathLst>
                <a:path w="246" h="149" extrusionOk="0">
                  <a:moveTo>
                    <a:pt x="28" y="0"/>
                  </a:moveTo>
                  <a:cubicBezTo>
                    <a:pt x="19" y="0"/>
                    <a:pt x="10" y="1"/>
                    <a:pt x="0" y="2"/>
                  </a:cubicBezTo>
                  <a:cubicBezTo>
                    <a:pt x="25" y="136"/>
                    <a:pt x="111" y="149"/>
                    <a:pt x="245" y="149"/>
                  </a:cubicBezTo>
                  <a:cubicBezTo>
                    <a:pt x="212" y="59"/>
                    <a:pt x="127" y="0"/>
                    <a:pt x="28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6147;p41">
              <a:extLst>
                <a:ext uri="{FF2B5EF4-FFF2-40B4-BE49-F238E27FC236}">
                  <a16:creationId xmlns:a16="http://schemas.microsoft.com/office/drawing/2014/main" id="{09F20092-2083-7CE1-505C-0430C07FD7E7}"/>
                </a:ext>
              </a:extLst>
            </p:cNvPr>
            <p:cNvSpPr/>
            <p:nvPr/>
          </p:nvSpPr>
          <p:spPr>
            <a:xfrm>
              <a:off x="1406800" y="943250"/>
              <a:ext cx="4300" cy="3825"/>
            </a:xfrm>
            <a:custGeom>
              <a:avLst/>
              <a:gdLst/>
              <a:ahLst/>
              <a:cxnLst/>
              <a:rect l="l" t="t" r="r" b="b"/>
              <a:pathLst>
                <a:path w="172" h="153" extrusionOk="0">
                  <a:moveTo>
                    <a:pt x="76" y="0"/>
                  </a:moveTo>
                  <a:cubicBezTo>
                    <a:pt x="28" y="0"/>
                    <a:pt x="1" y="35"/>
                    <a:pt x="1" y="88"/>
                  </a:cubicBezTo>
                  <a:cubicBezTo>
                    <a:pt x="1" y="129"/>
                    <a:pt x="26" y="153"/>
                    <a:pt x="69" y="153"/>
                  </a:cubicBezTo>
                  <a:cubicBezTo>
                    <a:pt x="78" y="153"/>
                    <a:pt x="88" y="151"/>
                    <a:pt x="98" y="149"/>
                  </a:cubicBezTo>
                  <a:cubicBezTo>
                    <a:pt x="103" y="151"/>
                    <a:pt x="108" y="152"/>
                    <a:pt x="113" y="152"/>
                  </a:cubicBezTo>
                  <a:cubicBezTo>
                    <a:pt x="144" y="152"/>
                    <a:pt x="172" y="118"/>
                    <a:pt x="172" y="76"/>
                  </a:cubicBezTo>
                  <a:cubicBezTo>
                    <a:pt x="172" y="43"/>
                    <a:pt x="143" y="1"/>
                    <a:pt x="110" y="1"/>
                  </a:cubicBezTo>
                  <a:cubicBezTo>
                    <a:pt x="106" y="1"/>
                    <a:pt x="102" y="1"/>
                    <a:pt x="98" y="2"/>
                  </a:cubicBezTo>
                  <a:cubicBezTo>
                    <a:pt x="91" y="1"/>
                    <a:pt x="83" y="0"/>
                    <a:pt x="76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6148;p41">
              <a:extLst>
                <a:ext uri="{FF2B5EF4-FFF2-40B4-BE49-F238E27FC236}">
                  <a16:creationId xmlns:a16="http://schemas.microsoft.com/office/drawing/2014/main" id="{91BAE78F-7BD8-ED62-1C12-892347E93404}"/>
                </a:ext>
              </a:extLst>
            </p:cNvPr>
            <p:cNvSpPr/>
            <p:nvPr/>
          </p:nvSpPr>
          <p:spPr>
            <a:xfrm>
              <a:off x="1418125" y="905025"/>
              <a:ext cx="12275" cy="18925"/>
            </a:xfrm>
            <a:custGeom>
              <a:avLst/>
              <a:gdLst/>
              <a:ahLst/>
              <a:cxnLst/>
              <a:rect l="l" t="t" r="r" b="b"/>
              <a:pathLst>
                <a:path w="491" h="757" extrusionOk="0">
                  <a:moveTo>
                    <a:pt x="98" y="1"/>
                  </a:moveTo>
                  <a:cubicBezTo>
                    <a:pt x="74" y="136"/>
                    <a:pt x="1" y="270"/>
                    <a:pt x="98" y="405"/>
                  </a:cubicBezTo>
                  <a:cubicBezTo>
                    <a:pt x="147" y="527"/>
                    <a:pt x="221" y="625"/>
                    <a:pt x="319" y="711"/>
                  </a:cubicBezTo>
                  <a:cubicBezTo>
                    <a:pt x="344" y="728"/>
                    <a:pt x="375" y="757"/>
                    <a:pt x="404" y="757"/>
                  </a:cubicBezTo>
                  <a:cubicBezTo>
                    <a:pt x="417" y="757"/>
                    <a:pt x="430" y="751"/>
                    <a:pt x="441" y="736"/>
                  </a:cubicBezTo>
                  <a:cubicBezTo>
                    <a:pt x="490" y="687"/>
                    <a:pt x="441" y="650"/>
                    <a:pt x="405" y="613"/>
                  </a:cubicBezTo>
                  <a:cubicBezTo>
                    <a:pt x="307" y="503"/>
                    <a:pt x="135" y="442"/>
                    <a:pt x="147" y="258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6149;p41">
              <a:extLst>
                <a:ext uri="{FF2B5EF4-FFF2-40B4-BE49-F238E27FC236}">
                  <a16:creationId xmlns:a16="http://schemas.microsoft.com/office/drawing/2014/main" id="{911621E0-4459-886A-A4C0-6BFAE856C879}"/>
                </a:ext>
              </a:extLst>
            </p:cNvPr>
            <p:cNvSpPr/>
            <p:nvPr/>
          </p:nvSpPr>
          <p:spPr>
            <a:xfrm>
              <a:off x="1432825" y="930675"/>
              <a:ext cx="6400" cy="3475"/>
            </a:xfrm>
            <a:custGeom>
              <a:avLst/>
              <a:gdLst/>
              <a:ahLst/>
              <a:cxnLst/>
              <a:rect l="l" t="t" r="r" b="b"/>
              <a:pathLst>
                <a:path w="256" h="139" extrusionOk="0">
                  <a:moveTo>
                    <a:pt x="192" y="0"/>
                  </a:moveTo>
                  <a:cubicBezTo>
                    <a:pt x="185" y="0"/>
                    <a:pt x="178" y="1"/>
                    <a:pt x="172" y="3"/>
                  </a:cubicBezTo>
                  <a:cubicBezTo>
                    <a:pt x="110" y="16"/>
                    <a:pt x="49" y="40"/>
                    <a:pt x="0" y="52"/>
                  </a:cubicBezTo>
                  <a:cubicBezTo>
                    <a:pt x="0" y="114"/>
                    <a:pt x="25" y="138"/>
                    <a:pt x="61" y="138"/>
                  </a:cubicBezTo>
                  <a:cubicBezTo>
                    <a:pt x="135" y="138"/>
                    <a:pt x="208" y="138"/>
                    <a:pt x="245" y="52"/>
                  </a:cubicBezTo>
                  <a:cubicBezTo>
                    <a:pt x="255" y="22"/>
                    <a:pt x="224" y="0"/>
                    <a:pt x="192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6150;p41">
              <a:extLst>
                <a:ext uri="{FF2B5EF4-FFF2-40B4-BE49-F238E27FC236}">
                  <a16:creationId xmlns:a16="http://schemas.microsoft.com/office/drawing/2014/main" id="{71EE849D-7DBB-331B-126B-CCF2AC7712AE}"/>
                </a:ext>
              </a:extLst>
            </p:cNvPr>
            <p:cNvSpPr/>
            <p:nvPr/>
          </p:nvSpPr>
          <p:spPr>
            <a:xfrm>
              <a:off x="1957775" y="1213900"/>
              <a:ext cx="4625" cy="5525"/>
            </a:xfrm>
            <a:custGeom>
              <a:avLst/>
              <a:gdLst/>
              <a:ahLst/>
              <a:cxnLst/>
              <a:rect l="l" t="t" r="r" b="b"/>
              <a:pathLst>
                <a:path w="185" h="221" extrusionOk="0">
                  <a:moveTo>
                    <a:pt x="160" y="0"/>
                  </a:moveTo>
                  <a:lnTo>
                    <a:pt x="160" y="0"/>
                  </a:lnTo>
                  <a:cubicBezTo>
                    <a:pt x="62" y="25"/>
                    <a:pt x="1" y="86"/>
                    <a:pt x="25" y="184"/>
                  </a:cubicBezTo>
                  <a:cubicBezTo>
                    <a:pt x="25" y="196"/>
                    <a:pt x="86" y="221"/>
                    <a:pt x="86" y="221"/>
                  </a:cubicBezTo>
                  <a:cubicBezTo>
                    <a:pt x="135" y="147"/>
                    <a:pt x="184" y="98"/>
                    <a:pt x="160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6151;p41">
              <a:extLst>
                <a:ext uri="{FF2B5EF4-FFF2-40B4-BE49-F238E27FC236}">
                  <a16:creationId xmlns:a16="http://schemas.microsoft.com/office/drawing/2014/main" id="{28F21634-5A11-43CB-F024-A4AC2803B481}"/>
                </a:ext>
              </a:extLst>
            </p:cNvPr>
            <p:cNvSpPr/>
            <p:nvPr/>
          </p:nvSpPr>
          <p:spPr>
            <a:xfrm>
              <a:off x="1444150" y="979575"/>
              <a:ext cx="7050" cy="2325"/>
            </a:xfrm>
            <a:custGeom>
              <a:avLst/>
              <a:gdLst/>
              <a:ahLst/>
              <a:cxnLst/>
              <a:rect l="l" t="t" r="r" b="b"/>
              <a:pathLst>
                <a:path w="282" h="93" extrusionOk="0">
                  <a:moveTo>
                    <a:pt x="168" y="1"/>
                  </a:moveTo>
                  <a:cubicBezTo>
                    <a:pt x="108" y="1"/>
                    <a:pt x="54" y="40"/>
                    <a:pt x="0" y="55"/>
                  </a:cubicBezTo>
                  <a:cubicBezTo>
                    <a:pt x="49" y="80"/>
                    <a:pt x="98" y="92"/>
                    <a:pt x="146" y="92"/>
                  </a:cubicBezTo>
                  <a:cubicBezTo>
                    <a:pt x="193" y="92"/>
                    <a:pt x="239" y="80"/>
                    <a:pt x="282" y="55"/>
                  </a:cubicBezTo>
                  <a:cubicBezTo>
                    <a:pt x="241" y="14"/>
                    <a:pt x="203" y="1"/>
                    <a:pt x="16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6152;p41">
              <a:extLst>
                <a:ext uri="{FF2B5EF4-FFF2-40B4-BE49-F238E27FC236}">
                  <a16:creationId xmlns:a16="http://schemas.microsoft.com/office/drawing/2014/main" id="{D143CAC3-8707-2B70-9EEF-24FD24181C2C}"/>
                </a:ext>
              </a:extLst>
            </p:cNvPr>
            <p:cNvSpPr/>
            <p:nvPr/>
          </p:nvSpPr>
          <p:spPr>
            <a:xfrm>
              <a:off x="1456700" y="977500"/>
              <a:ext cx="7050" cy="3625"/>
            </a:xfrm>
            <a:custGeom>
              <a:avLst/>
              <a:gdLst/>
              <a:ahLst/>
              <a:cxnLst/>
              <a:rect l="l" t="t" r="r" b="b"/>
              <a:pathLst>
                <a:path w="282" h="145" extrusionOk="0">
                  <a:moveTo>
                    <a:pt x="230" y="1"/>
                  </a:moveTo>
                  <a:cubicBezTo>
                    <a:pt x="144" y="1"/>
                    <a:pt x="123" y="103"/>
                    <a:pt x="0" y="114"/>
                  </a:cubicBezTo>
                  <a:cubicBezTo>
                    <a:pt x="67" y="131"/>
                    <a:pt x="122" y="145"/>
                    <a:pt x="164" y="145"/>
                  </a:cubicBezTo>
                  <a:cubicBezTo>
                    <a:pt x="215" y="145"/>
                    <a:pt x="250" y="125"/>
                    <a:pt x="270" y="65"/>
                  </a:cubicBezTo>
                  <a:cubicBezTo>
                    <a:pt x="282" y="53"/>
                    <a:pt x="270" y="4"/>
                    <a:pt x="257" y="4"/>
                  </a:cubicBezTo>
                  <a:cubicBezTo>
                    <a:pt x="247" y="2"/>
                    <a:pt x="238" y="1"/>
                    <a:pt x="23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6153;p41">
              <a:extLst>
                <a:ext uri="{FF2B5EF4-FFF2-40B4-BE49-F238E27FC236}">
                  <a16:creationId xmlns:a16="http://schemas.microsoft.com/office/drawing/2014/main" id="{7D28AD54-01E6-3307-C585-C684C0FDF4F8}"/>
                </a:ext>
              </a:extLst>
            </p:cNvPr>
            <p:cNvSpPr/>
            <p:nvPr/>
          </p:nvSpPr>
          <p:spPr>
            <a:xfrm>
              <a:off x="1495600" y="1105775"/>
              <a:ext cx="4275" cy="5300"/>
            </a:xfrm>
            <a:custGeom>
              <a:avLst/>
              <a:gdLst/>
              <a:ahLst/>
              <a:cxnLst/>
              <a:rect l="l" t="t" r="r" b="b"/>
              <a:pathLst>
                <a:path w="171" h="212" extrusionOk="0">
                  <a:moveTo>
                    <a:pt x="55" y="1"/>
                  </a:moveTo>
                  <a:cubicBezTo>
                    <a:pt x="18" y="1"/>
                    <a:pt x="1" y="35"/>
                    <a:pt x="12" y="89"/>
                  </a:cubicBezTo>
                  <a:cubicBezTo>
                    <a:pt x="12" y="162"/>
                    <a:pt x="12" y="211"/>
                    <a:pt x="97" y="211"/>
                  </a:cubicBezTo>
                  <a:cubicBezTo>
                    <a:pt x="146" y="211"/>
                    <a:pt x="171" y="211"/>
                    <a:pt x="146" y="162"/>
                  </a:cubicBezTo>
                  <a:cubicBezTo>
                    <a:pt x="109" y="101"/>
                    <a:pt x="158" y="15"/>
                    <a:pt x="73" y="3"/>
                  </a:cubicBezTo>
                  <a:cubicBezTo>
                    <a:pt x="66" y="1"/>
                    <a:pt x="60" y="1"/>
                    <a:pt x="5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6154;p41">
              <a:extLst>
                <a:ext uri="{FF2B5EF4-FFF2-40B4-BE49-F238E27FC236}">
                  <a16:creationId xmlns:a16="http://schemas.microsoft.com/office/drawing/2014/main" id="{7D7EA1C0-CCAF-FCE4-842B-44C5A0297022}"/>
                </a:ext>
              </a:extLst>
            </p:cNvPr>
            <p:cNvSpPr/>
            <p:nvPr/>
          </p:nvSpPr>
          <p:spPr>
            <a:xfrm>
              <a:off x="1397625" y="953025"/>
              <a:ext cx="4300" cy="3450"/>
            </a:xfrm>
            <a:custGeom>
              <a:avLst/>
              <a:gdLst/>
              <a:ahLst/>
              <a:cxnLst/>
              <a:rect l="l" t="t" r="r" b="b"/>
              <a:pathLst>
                <a:path w="172" h="138" extrusionOk="0">
                  <a:moveTo>
                    <a:pt x="74" y="0"/>
                  </a:moveTo>
                  <a:cubicBezTo>
                    <a:pt x="37" y="0"/>
                    <a:pt x="10" y="24"/>
                    <a:pt x="0" y="64"/>
                  </a:cubicBezTo>
                  <a:cubicBezTo>
                    <a:pt x="0" y="101"/>
                    <a:pt x="37" y="138"/>
                    <a:pt x="86" y="138"/>
                  </a:cubicBezTo>
                  <a:cubicBezTo>
                    <a:pt x="135" y="138"/>
                    <a:pt x="172" y="113"/>
                    <a:pt x="159" y="64"/>
                  </a:cubicBezTo>
                  <a:cubicBezTo>
                    <a:pt x="147" y="40"/>
                    <a:pt x="123" y="16"/>
                    <a:pt x="98" y="3"/>
                  </a:cubicBezTo>
                  <a:cubicBezTo>
                    <a:pt x="90" y="1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6155;p41">
              <a:extLst>
                <a:ext uri="{FF2B5EF4-FFF2-40B4-BE49-F238E27FC236}">
                  <a16:creationId xmlns:a16="http://schemas.microsoft.com/office/drawing/2014/main" id="{FBD2E678-14F4-45CF-32D1-52BD9C1F502F}"/>
                </a:ext>
              </a:extLst>
            </p:cNvPr>
            <p:cNvSpPr/>
            <p:nvPr/>
          </p:nvSpPr>
          <p:spPr>
            <a:xfrm>
              <a:off x="1434350" y="1030850"/>
              <a:ext cx="4300" cy="5450"/>
            </a:xfrm>
            <a:custGeom>
              <a:avLst/>
              <a:gdLst/>
              <a:ahLst/>
              <a:cxnLst/>
              <a:rect l="l" t="t" r="r" b="b"/>
              <a:pathLst>
                <a:path w="172" h="218" extrusionOk="0">
                  <a:moveTo>
                    <a:pt x="49" y="0"/>
                  </a:moveTo>
                  <a:lnTo>
                    <a:pt x="49" y="0"/>
                  </a:lnTo>
                  <a:cubicBezTo>
                    <a:pt x="0" y="98"/>
                    <a:pt x="13" y="159"/>
                    <a:pt x="74" y="208"/>
                  </a:cubicBezTo>
                  <a:cubicBezTo>
                    <a:pt x="80" y="215"/>
                    <a:pt x="92" y="218"/>
                    <a:pt x="105" y="218"/>
                  </a:cubicBezTo>
                  <a:cubicBezTo>
                    <a:pt x="117" y="218"/>
                    <a:pt x="129" y="215"/>
                    <a:pt x="135" y="208"/>
                  </a:cubicBezTo>
                  <a:cubicBezTo>
                    <a:pt x="172" y="123"/>
                    <a:pt x="123" y="74"/>
                    <a:pt x="49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6156;p41">
              <a:extLst>
                <a:ext uri="{FF2B5EF4-FFF2-40B4-BE49-F238E27FC236}">
                  <a16:creationId xmlns:a16="http://schemas.microsoft.com/office/drawing/2014/main" id="{78A0BFE2-0D1D-CC37-D170-A33766D874FB}"/>
                </a:ext>
              </a:extLst>
            </p:cNvPr>
            <p:cNvSpPr/>
            <p:nvPr/>
          </p:nvSpPr>
          <p:spPr>
            <a:xfrm>
              <a:off x="1573325" y="1120900"/>
              <a:ext cx="4600" cy="3625"/>
            </a:xfrm>
            <a:custGeom>
              <a:avLst/>
              <a:gdLst/>
              <a:ahLst/>
              <a:cxnLst/>
              <a:rect l="l" t="t" r="r" b="b"/>
              <a:pathLst>
                <a:path w="184" h="145" extrusionOk="0">
                  <a:moveTo>
                    <a:pt x="47" y="1"/>
                  </a:moveTo>
                  <a:cubicBezTo>
                    <a:pt x="25" y="1"/>
                    <a:pt x="9" y="23"/>
                    <a:pt x="0" y="59"/>
                  </a:cubicBezTo>
                  <a:cubicBezTo>
                    <a:pt x="0" y="108"/>
                    <a:pt x="61" y="133"/>
                    <a:pt x="98" y="145"/>
                  </a:cubicBezTo>
                  <a:cubicBezTo>
                    <a:pt x="135" y="145"/>
                    <a:pt x="172" y="145"/>
                    <a:pt x="172" y="108"/>
                  </a:cubicBezTo>
                  <a:cubicBezTo>
                    <a:pt x="184" y="35"/>
                    <a:pt x="123" y="35"/>
                    <a:pt x="74" y="10"/>
                  </a:cubicBezTo>
                  <a:cubicBezTo>
                    <a:pt x="64" y="4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6157;p41">
              <a:extLst>
                <a:ext uri="{FF2B5EF4-FFF2-40B4-BE49-F238E27FC236}">
                  <a16:creationId xmlns:a16="http://schemas.microsoft.com/office/drawing/2014/main" id="{71D736F2-B7B0-DD51-0438-A148D8FC79D6}"/>
                </a:ext>
              </a:extLst>
            </p:cNvPr>
            <p:cNvSpPr/>
            <p:nvPr/>
          </p:nvSpPr>
          <p:spPr>
            <a:xfrm>
              <a:off x="1577900" y="1161175"/>
              <a:ext cx="4925" cy="3775"/>
            </a:xfrm>
            <a:custGeom>
              <a:avLst/>
              <a:gdLst/>
              <a:ahLst/>
              <a:cxnLst/>
              <a:rect l="l" t="t" r="r" b="b"/>
              <a:pathLst>
                <a:path w="197" h="151" extrusionOk="0">
                  <a:moveTo>
                    <a:pt x="60" y="1"/>
                  </a:moveTo>
                  <a:cubicBezTo>
                    <a:pt x="28" y="1"/>
                    <a:pt x="1" y="33"/>
                    <a:pt x="1" y="64"/>
                  </a:cubicBezTo>
                  <a:cubicBezTo>
                    <a:pt x="25" y="126"/>
                    <a:pt x="87" y="138"/>
                    <a:pt x="148" y="150"/>
                  </a:cubicBezTo>
                  <a:cubicBezTo>
                    <a:pt x="160" y="150"/>
                    <a:pt x="197" y="126"/>
                    <a:pt x="197" y="113"/>
                  </a:cubicBezTo>
                  <a:cubicBezTo>
                    <a:pt x="197" y="40"/>
                    <a:pt x="136" y="15"/>
                    <a:pt x="74" y="3"/>
                  </a:cubicBezTo>
                  <a:cubicBezTo>
                    <a:pt x="69" y="2"/>
                    <a:pt x="65" y="1"/>
                    <a:pt x="60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6158;p41">
              <a:extLst>
                <a:ext uri="{FF2B5EF4-FFF2-40B4-BE49-F238E27FC236}">
                  <a16:creationId xmlns:a16="http://schemas.microsoft.com/office/drawing/2014/main" id="{92745D38-1A83-1B33-1C2C-3121F2F728DB}"/>
                </a:ext>
              </a:extLst>
            </p:cNvPr>
            <p:cNvSpPr/>
            <p:nvPr/>
          </p:nvSpPr>
          <p:spPr>
            <a:xfrm>
              <a:off x="1425475" y="928600"/>
              <a:ext cx="4300" cy="2800"/>
            </a:xfrm>
            <a:custGeom>
              <a:avLst/>
              <a:gdLst/>
              <a:ahLst/>
              <a:cxnLst/>
              <a:rect l="l" t="t" r="r" b="b"/>
              <a:pathLst>
                <a:path w="172" h="112" extrusionOk="0">
                  <a:moveTo>
                    <a:pt x="62" y="1"/>
                  </a:moveTo>
                  <a:cubicBezTo>
                    <a:pt x="25" y="1"/>
                    <a:pt x="0" y="25"/>
                    <a:pt x="0" y="62"/>
                  </a:cubicBezTo>
                  <a:cubicBezTo>
                    <a:pt x="9" y="106"/>
                    <a:pt x="37" y="112"/>
                    <a:pt x="65" y="112"/>
                  </a:cubicBezTo>
                  <a:cubicBezTo>
                    <a:pt x="76" y="112"/>
                    <a:pt x="88" y="111"/>
                    <a:pt x="98" y="111"/>
                  </a:cubicBezTo>
                  <a:cubicBezTo>
                    <a:pt x="123" y="111"/>
                    <a:pt x="172" y="111"/>
                    <a:pt x="160" y="50"/>
                  </a:cubicBezTo>
                  <a:cubicBezTo>
                    <a:pt x="147" y="1"/>
                    <a:pt x="111" y="1"/>
                    <a:pt x="62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6159;p41">
              <a:extLst>
                <a:ext uri="{FF2B5EF4-FFF2-40B4-BE49-F238E27FC236}">
                  <a16:creationId xmlns:a16="http://schemas.microsoft.com/office/drawing/2014/main" id="{4236E1C1-9045-9CF9-3187-5A8B991CBE3C}"/>
                </a:ext>
              </a:extLst>
            </p:cNvPr>
            <p:cNvSpPr/>
            <p:nvPr/>
          </p:nvSpPr>
          <p:spPr>
            <a:xfrm>
              <a:off x="1443525" y="930275"/>
              <a:ext cx="4925" cy="3400"/>
            </a:xfrm>
            <a:custGeom>
              <a:avLst/>
              <a:gdLst/>
              <a:ahLst/>
              <a:cxnLst/>
              <a:rect l="l" t="t" r="r" b="b"/>
              <a:pathLst>
                <a:path w="197" h="136" extrusionOk="0">
                  <a:moveTo>
                    <a:pt x="133" y="1"/>
                  </a:moveTo>
                  <a:cubicBezTo>
                    <a:pt x="71" y="1"/>
                    <a:pt x="11" y="47"/>
                    <a:pt x="1" y="117"/>
                  </a:cubicBezTo>
                  <a:cubicBezTo>
                    <a:pt x="44" y="124"/>
                    <a:pt x="80" y="136"/>
                    <a:pt x="113" y="136"/>
                  </a:cubicBezTo>
                  <a:cubicBezTo>
                    <a:pt x="145" y="136"/>
                    <a:pt x="172" y="124"/>
                    <a:pt x="197" y="81"/>
                  </a:cubicBezTo>
                  <a:cubicBezTo>
                    <a:pt x="197" y="56"/>
                    <a:pt x="184" y="32"/>
                    <a:pt x="172" y="7"/>
                  </a:cubicBezTo>
                  <a:cubicBezTo>
                    <a:pt x="159" y="3"/>
                    <a:pt x="146" y="1"/>
                    <a:pt x="133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6160;p41">
              <a:extLst>
                <a:ext uri="{FF2B5EF4-FFF2-40B4-BE49-F238E27FC236}">
                  <a16:creationId xmlns:a16="http://schemas.microsoft.com/office/drawing/2014/main" id="{3C67146D-B851-9760-AFCB-786D4C849FAF}"/>
                </a:ext>
              </a:extLst>
            </p:cNvPr>
            <p:cNvSpPr/>
            <p:nvPr/>
          </p:nvSpPr>
          <p:spPr>
            <a:xfrm>
              <a:off x="1964200" y="1179925"/>
              <a:ext cx="6775" cy="12875"/>
            </a:xfrm>
            <a:custGeom>
              <a:avLst/>
              <a:gdLst/>
              <a:ahLst/>
              <a:cxnLst/>
              <a:rect l="l" t="t" r="r" b="b"/>
              <a:pathLst>
                <a:path w="271" h="515" extrusionOk="0">
                  <a:moveTo>
                    <a:pt x="270" y="0"/>
                  </a:moveTo>
                  <a:lnTo>
                    <a:pt x="270" y="0"/>
                  </a:lnTo>
                  <a:cubicBezTo>
                    <a:pt x="13" y="12"/>
                    <a:pt x="74" y="220"/>
                    <a:pt x="25" y="355"/>
                  </a:cubicBezTo>
                  <a:cubicBezTo>
                    <a:pt x="1" y="416"/>
                    <a:pt x="38" y="490"/>
                    <a:pt x="99" y="514"/>
                  </a:cubicBezTo>
                  <a:cubicBezTo>
                    <a:pt x="148" y="441"/>
                    <a:pt x="123" y="367"/>
                    <a:pt x="123" y="306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6161;p41">
              <a:extLst>
                <a:ext uri="{FF2B5EF4-FFF2-40B4-BE49-F238E27FC236}">
                  <a16:creationId xmlns:a16="http://schemas.microsoft.com/office/drawing/2014/main" id="{9C134D20-1102-9FE9-AADF-697BC0CDA628}"/>
                </a:ext>
              </a:extLst>
            </p:cNvPr>
            <p:cNvSpPr/>
            <p:nvPr/>
          </p:nvSpPr>
          <p:spPr>
            <a:xfrm>
              <a:off x="1618000" y="1151450"/>
              <a:ext cx="29725" cy="40725"/>
            </a:xfrm>
            <a:custGeom>
              <a:avLst/>
              <a:gdLst/>
              <a:ahLst/>
              <a:cxnLst/>
              <a:rect l="l" t="t" r="r" b="b"/>
              <a:pathLst>
                <a:path w="1189" h="1629" extrusionOk="0">
                  <a:moveTo>
                    <a:pt x="1164" y="0"/>
                  </a:moveTo>
                  <a:lnTo>
                    <a:pt x="1164" y="0"/>
                  </a:lnTo>
                  <a:cubicBezTo>
                    <a:pt x="1005" y="184"/>
                    <a:pt x="1029" y="380"/>
                    <a:pt x="980" y="551"/>
                  </a:cubicBezTo>
                  <a:lnTo>
                    <a:pt x="882" y="723"/>
                  </a:lnTo>
                  <a:cubicBezTo>
                    <a:pt x="784" y="882"/>
                    <a:pt x="699" y="1029"/>
                    <a:pt x="589" y="1188"/>
                  </a:cubicBezTo>
                  <a:cubicBezTo>
                    <a:pt x="491" y="1335"/>
                    <a:pt x="331" y="1433"/>
                    <a:pt x="148" y="1457"/>
                  </a:cubicBezTo>
                  <a:cubicBezTo>
                    <a:pt x="87" y="1457"/>
                    <a:pt x="1" y="1482"/>
                    <a:pt x="25" y="1555"/>
                  </a:cubicBezTo>
                  <a:cubicBezTo>
                    <a:pt x="38" y="1629"/>
                    <a:pt x="111" y="1629"/>
                    <a:pt x="172" y="1629"/>
                  </a:cubicBezTo>
                  <a:cubicBezTo>
                    <a:pt x="331" y="1617"/>
                    <a:pt x="478" y="1555"/>
                    <a:pt x="589" y="1433"/>
                  </a:cubicBezTo>
                  <a:cubicBezTo>
                    <a:pt x="760" y="1274"/>
                    <a:pt x="882" y="1066"/>
                    <a:pt x="931" y="845"/>
                  </a:cubicBezTo>
                  <a:cubicBezTo>
                    <a:pt x="968" y="772"/>
                    <a:pt x="1005" y="698"/>
                    <a:pt x="1042" y="625"/>
                  </a:cubicBezTo>
                  <a:cubicBezTo>
                    <a:pt x="1140" y="441"/>
                    <a:pt x="1189" y="221"/>
                    <a:pt x="11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6162;p41">
              <a:extLst>
                <a:ext uri="{FF2B5EF4-FFF2-40B4-BE49-F238E27FC236}">
                  <a16:creationId xmlns:a16="http://schemas.microsoft.com/office/drawing/2014/main" id="{31D755C6-4A1D-27BE-E40E-BAADBCFEB0F4}"/>
                </a:ext>
              </a:extLst>
            </p:cNvPr>
            <p:cNvSpPr/>
            <p:nvPr/>
          </p:nvSpPr>
          <p:spPr>
            <a:xfrm>
              <a:off x="1461600" y="907125"/>
              <a:ext cx="3375" cy="3450"/>
            </a:xfrm>
            <a:custGeom>
              <a:avLst/>
              <a:gdLst/>
              <a:ahLst/>
              <a:cxnLst/>
              <a:rect l="l" t="t" r="r" b="b"/>
              <a:pathLst>
                <a:path w="135" h="138" extrusionOk="0">
                  <a:moveTo>
                    <a:pt x="47" y="0"/>
                  </a:moveTo>
                  <a:cubicBezTo>
                    <a:pt x="19" y="0"/>
                    <a:pt x="0" y="32"/>
                    <a:pt x="0" y="64"/>
                  </a:cubicBezTo>
                  <a:cubicBezTo>
                    <a:pt x="0" y="88"/>
                    <a:pt x="12" y="113"/>
                    <a:pt x="37" y="137"/>
                  </a:cubicBezTo>
                  <a:cubicBezTo>
                    <a:pt x="86" y="137"/>
                    <a:pt x="110" y="125"/>
                    <a:pt x="123" y="88"/>
                  </a:cubicBezTo>
                  <a:cubicBezTo>
                    <a:pt x="135" y="39"/>
                    <a:pt x="110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6163;p41">
              <a:extLst>
                <a:ext uri="{FF2B5EF4-FFF2-40B4-BE49-F238E27FC236}">
                  <a16:creationId xmlns:a16="http://schemas.microsoft.com/office/drawing/2014/main" id="{4878D907-324F-6074-BFED-909A0FA5D429}"/>
                </a:ext>
              </a:extLst>
            </p:cNvPr>
            <p:cNvSpPr/>
            <p:nvPr/>
          </p:nvSpPr>
          <p:spPr>
            <a:xfrm>
              <a:off x="1453950" y="951575"/>
              <a:ext cx="3375" cy="2575"/>
            </a:xfrm>
            <a:custGeom>
              <a:avLst/>
              <a:gdLst/>
              <a:ahLst/>
              <a:cxnLst/>
              <a:rect l="l" t="t" r="r" b="b"/>
              <a:pathLst>
                <a:path w="135" h="103" extrusionOk="0">
                  <a:moveTo>
                    <a:pt x="44" y="1"/>
                  </a:moveTo>
                  <a:cubicBezTo>
                    <a:pt x="34" y="1"/>
                    <a:pt x="23" y="4"/>
                    <a:pt x="12" y="12"/>
                  </a:cubicBezTo>
                  <a:cubicBezTo>
                    <a:pt x="0" y="25"/>
                    <a:pt x="0" y="49"/>
                    <a:pt x="12" y="74"/>
                  </a:cubicBezTo>
                  <a:cubicBezTo>
                    <a:pt x="35" y="91"/>
                    <a:pt x="59" y="103"/>
                    <a:pt x="79" y="103"/>
                  </a:cubicBezTo>
                  <a:cubicBezTo>
                    <a:pt x="102" y="103"/>
                    <a:pt x="122" y="88"/>
                    <a:pt x="135" y="49"/>
                  </a:cubicBezTo>
                  <a:cubicBezTo>
                    <a:pt x="106" y="40"/>
                    <a:pt x="78" y="1"/>
                    <a:pt x="44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6164;p41">
              <a:extLst>
                <a:ext uri="{FF2B5EF4-FFF2-40B4-BE49-F238E27FC236}">
                  <a16:creationId xmlns:a16="http://schemas.microsoft.com/office/drawing/2014/main" id="{CB820EF2-6AE4-D66F-44D8-3ABE0D99AB86}"/>
                </a:ext>
              </a:extLst>
            </p:cNvPr>
            <p:cNvSpPr/>
            <p:nvPr/>
          </p:nvSpPr>
          <p:spPr>
            <a:xfrm>
              <a:off x="1434050" y="979000"/>
              <a:ext cx="3375" cy="2400"/>
            </a:xfrm>
            <a:custGeom>
              <a:avLst/>
              <a:gdLst/>
              <a:ahLst/>
              <a:cxnLst/>
              <a:rect l="l" t="t" r="r" b="b"/>
              <a:pathLst>
                <a:path w="135" h="96" extrusionOk="0">
                  <a:moveTo>
                    <a:pt x="64" y="0"/>
                  </a:moveTo>
                  <a:cubicBezTo>
                    <a:pt x="55" y="0"/>
                    <a:pt x="46" y="2"/>
                    <a:pt x="37" y="5"/>
                  </a:cubicBezTo>
                  <a:cubicBezTo>
                    <a:pt x="25" y="17"/>
                    <a:pt x="12" y="42"/>
                    <a:pt x="0" y="54"/>
                  </a:cubicBezTo>
                  <a:cubicBezTo>
                    <a:pt x="9" y="82"/>
                    <a:pt x="32" y="95"/>
                    <a:pt x="59" y="95"/>
                  </a:cubicBezTo>
                  <a:cubicBezTo>
                    <a:pt x="68" y="95"/>
                    <a:pt x="77" y="94"/>
                    <a:pt x="86" y="91"/>
                  </a:cubicBezTo>
                  <a:cubicBezTo>
                    <a:pt x="110" y="91"/>
                    <a:pt x="135" y="78"/>
                    <a:pt x="123" y="42"/>
                  </a:cubicBezTo>
                  <a:cubicBezTo>
                    <a:pt x="113" y="14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6165;p41">
              <a:extLst>
                <a:ext uri="{FF2B5EF4-FFF2-40B4-BE49-F238E27FC236}">
                  <a16:creationId xmlns:a16="http://schemas.microsoft.com/office/drawing/2014/main" id="{2E48185D-037B-482E-863E-75F2D7E863CA}"/>
                </a:ext>
              </a:extLst>
            </p:cNvPr>
            <p:cNvSpPr/>
            <p:nvPr/>
          </p:nvSpPr>
          <p:spPr>
            <a:xfrm>
              <a:off x="1478425" y="972225"/>
              <a:ext cx="2775" cy="3850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36" y="1"/>
                  </a:moveTo>
                  <a:cubicBezTo>
                    <a:pt x="1" y="1"/>
                    <a:pt x="3" y="45"/>
                    <a:pt x="13" y="56"/>
                  </a:cubicBezTo>
                  <a:cubicBezTo>
                    <a:pt x="25" y="92"/>
                    <a:pt x="37" y="129"/>
                    <a:pt x="62" y="154"/>
                  </a:cubicBezTo>
                  <a:cubicBezTo>
                    <a:pt x="86" y="117"/>
                    <a:pt x="111" y="105"/>
                    <a:pt x="111" y="92"/>
                  </a:cubicBezTo>
                  <a:cubicBezTo>
                    <a:pt x="99" y="56"/>
                    <a:pt x="86" y="31"/>
                    <a:pt x="62" y="7"/>
                  </a:cubicBezTo>
                  <a:cubicBezTo>
                    <a:pt x="52" y="3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6166;p41">
              <a:extLst>
                <a:ext uri="{FF2B5EF4-FFF2-40B4-BE49-F238E27FC236}">
                  <a16:creationId xmlns:a16="http://schemas.microsoft.com/office/drawing/2014/main" id="{6BA03B5B-075F-989C-36A3-32819F23DF93}"/>
                </a:ext>
              </a:extLst>
            </p:cNvPr>
            <p:cNvSpPr/>
            <p:nvPr/>
          </p:nvSpPr>
          <p:spPr>
            <a:xfrm>
              <a:off x="1451500" y="1028700"/>
              <a:ext cx="13175" cy="9825"/>
            </a:xfrm>
            <a:custGeom>
              <a:avLst/>
              <a:gdLst/>
              <a:ahLst/>
              <a:cxnLst/>
              <a:rect l="l" t="t" r="r" b="b"/>
              <a:pathLst>
                <a:path w="527" h="393" extrusionOk="0">
                  <a:moveTo>
                    <a:pt x="208" y="1"/>
                  </a:moveTo>
                  <a:lnTo>
                    <a:pt x="208" y="1"/>
                  </a:lnTo>
                  <a:cubicBezTo>
                    <a:pt x="0" y="258"/>
                    <a:pt x="25" y="319"/>
                    <a:pt x="318" y="380"/>
                  </a:cubicBezTo>
                  <a:cubicBezTo>
                    <a:pt x="367" y="392"/>
                    <a:pt x="416" y="392"/>
                    <a:pt x="465" y="392"/>
                  </a:cubicBezTo>
                  <a:cubicBezTo>
                    <a:pt x="478" y="392"/>
                    <a:pt x="502" y="368"/>
                    <a:pt x="527" y="356"/>
                  </a:cubicBezTo>
                  <a:cubicBezTo>
                    <a:pt x="488" y="301"/>
                    <a:pt x="444" y="291"/>
                    <a:pt x="401" y="291"/>
                  </a:cubicBezTo>
                  <a:cubicBezTo>
                    <a:pt x="377" y="291"/>
                    <a:pt x="353" y="294"/>
                    <a:pt x="331" y="294"/>
                  </a:cubicBezTo>
                  <a:cubicBezTo>
                    <a:pt x="135" y="294"/>
                    <a:pt x="196" y="147"/>
                    <a:pt x="208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6167;p41">
              <a:extLst>
                <a:ext uri="{FF2B5EF4-FFF2-40B4-BE49-F238E27FC236}">
                  <a16:creationId xmlns:a16="http://schemas.microsoft.com/office/drawing/2014/main" id="{563522FE-85EB-EF2B-17A7-A03BB709F941}"/>
                </a:ext>
              </a:extLst>
            </p:cNvPr>
            <p:cNvSpPr/>
            <p:nvPr/>
          </p:nvSpPr>
          <p:spPr>
            <a:xfrm>
              <a:off x="1342225" y="875325"/>
              <a:ext cx="1075025" cy="802075"/>
            </a:xfrm>
            <a:custGeom>
              <a:avLst/>
              <a:gdLst/>
              <a:ahLst/>
              <a:cxnLst/>
              <a:rect l="l" t="t" r="r" b="b"/>
              <a:pathLst>
                <a:path w="43001" h="32083" extrusionOk="0">
                  <a:moveTo>
                    <a:pt x="11473" y="4874"/>
                  </a:moveTo>
                  <a:cubicBezTo>
                    <a:pt x="11460" y="4887"/>
                    <a:pt x="11436" y="4911"/>
                    <a:pt x="11424" y="4936"/>
                  </a:cubicBezTo>
                  <a:cubicBezTo>
                    <a:pt x="11424" y="4923"/>
                    <a:pt x="11436" y="4899"/>
                    <a:pt x="11473" y="4874"/>
                  </a:cubicBezTo>
                  <a:close/>
                  <a:moveTo>
                    <a:pt x="17460" y="6882"/>
                  </a:moveTo>
                  <a:lnTo>
                    <a:pt x="17460" y="6882"/>
                  </a:lnTo>
                  <a:cubicBezTo>
                    <a:pt x="17448" y="6882"/>
                    <a:pt x="17435" y="6895"/>
                    <a:pt x="17423" y="6895"/>
                  </a:cubicBezTo>
                  <a:lnTo>
                    <a:pt x="17411" y="6895"/>
                  </a:lnTo>
                  <a:cubicBezTo>
                    <a:pt x="17423" y="6895"/>
                    <a:pt x="17448" y="6882"/>
                    <a:pt x="17460" y="6882"/>
                  </a:cubicBezTo>
                  <a:close/>
                  <a:moveTo>
                    <a:pt x="19958" y="8621"/>
                  </a:moveTo>
                  <a:cubicBezTo>
                    <a:pt x="20041" y="8645"/>
                    <a:pt x="20125" y="8692"/>
                    <a:pt x="20197" y="8751"/>
                  </a:cubicBezTo>
                  <a:lnTo>
                    <a:pt x="20197" y="8751"/>
                  </a:lnTo>
                  <a:cubicBezTo>
                    <a:pt x="20186" y="8746"/>
                    <a:pt x="20173" y="8739"/>
                    <a:pt x="20166" y="8731"/>
                  </a:cubicBezTo>
                  <a:cubicBezTo>
                    <a:pt x="20080" y="8695"/>
                    <a:pt x="20007" y="8658"/>
                    <a:pt x="19921" y="8621"/>
                  </a:cubicBezTo>
                  <a:close/>
                  <a:moveTo>
                    <a:pt x="20409" y="8776"/>
                  </a:moveTo>
                  <a:cubicBezTo>
                    <a:pt x="20396" y="8778"/>
                    <a:pt x="20384" y="8780"/>
                    <a:pt x="20374" y="8780"/>
                  </a:cubicBezTo>
                  <a:lnTo>
                    <a:pt x="20409" y="8776"/>
                  </a:lnTo>
                  <a:close/>
                  <a:moveTo>
                    <a:pt x="23501" y="9088"/>
                  </a:moveTo>
                  <a:cubicBezTo>
                    <a:pt x="23538" y="9088"/>
                    <a:pt x="23577" y="9091"/>
                    <a:pt x="23619" y="9099"/>
                  </a:cubicBezTo>
                  <a:cubicBezTo>
                    <a:pt x="23521" y="9368"/>
                    <a:pt x="23521" y="9368"/>
                    <a:pt x="23802" y="9368"/>
                  </a:cubicBezTo>
                  <a:cubicBezTo>
                    <a:pt x="23778" y="9466"/>
                    <a:pt x="23692" y="9564"/>
                    <a:pt x="23766" y="9637"/>
                  </a:cubicBezTo>
                  <a:cubicBezTo>
                    <a:pt x="23790" y="9658"/>
                    <a:pt x="23815" y="9666"/>
                    <a:pt x="23841" y="9666"/>
                  </a:cubicBezTo>
                  <a:cubicBezTo>
                    <a:pt x="23906" y="9666"/>
                    <a:pt x="23974" y="9615"/>
                    <a:pt x="24035" y="9588"/>
                  </a:cubicBezTo>
                  <a:cubicBezTo>
                    <a:pt x="24098" y="9557"/>
                    <a:pt x="24143" y="9498"/>
                    <a:pt x="24233" y="9498"/>
                  </a:cubicBezTo>
                  <a:cubicBezTo>
                    <a:pt x="24247" y="9498"/>
                    <a:pt x="24263" y="9499"/>
                    <a:pt x="24280" y="9503"/>
                  </a:cubicBezTo>
                  <a:cubicBezTo>
                    <a:pt x="24231" y="9588"/>
                    <a:pt x="24206" y="9686"/>
                    <a:pt x="24170" y="9784"/>
                  </a:cubicBezTo>
                  <a:cubicBezTo>
                    <a:pt x="24158" y="9842"/>
                    <a:pt x="24124" y="9944"/>
                    <a:pt x="24236" y="9944"/>
                  </a:cubicBezTo>
                  <a:cubicBezTo>
                    <a:pt x="24242" y="9944"/>
                    <a:pt x="24248" y="9944"/>
                    <a:pt x="24255" y="9943"/>
                  </a:cubicBezTo>
                  <a:cubicBezTo>
                    <a:pt x="24332" y="9989"/>
                    <a:pt x="24397" y="10014"/>
                    <a:pt x="24457" y="10014"/>
                  </a:cubicBezTo>
                  <a:cubicBezTo>
                    <a:pt x="24541" y="10014"/>
                    <a:pt x="24612" y="9965"/>
                    <a:pt x="24684" y="9858"/>
                  </a:cubicBezTo>
                  <a:cubicBezTo>
                    <a:pt x="24689" y="9847"/>
                    <a:pt x="24697" y="9836"/>
                    <a:pt x="24705" y="9826"/>
                  </a:cubicBezTo>
                  <a:lnTo>
                    <a:pt x="24705" y="9826"/>
                  </a:lnTo>
                  <a:cubicBezTo>
                    <a:pt x="24661" y="9910"/>
                    <a:pt x="24669" y="10019"/>
                    <a:pt x="24721" y="10103"/>
                  </a:cubicBezTo>
                  <a:cubicBezTo>
                    <a:pt x="24770" y="10168"/>
                    <a:pt x="24846" y="10201"/>
                    <a:pt x="24924" y="10201"/>
                  </a:cubicBezTo>
                  <a:cubicBezTo>
                    <a:pt x="24963" y="10201"/>
                    <a:pt x="25002" y="10192"/>
                    <a:pt x="25039" y="10176"/>
                  </a:cubicBezTo>
                  <a:cubicBezTo>
                    <a:pt x="25083" y="10163"/>
                    <a:pt x="25128" y="10141"/>
                    <a:pt x="25166" y="10141"/>
                  </a:cubicBezTo>
                  <a:cubicBezTo>
                    <a:pt x="25200" y="10141"/>
                    <a:pt x="25229" y="10160"/>
                    <a:pt x="25247" y="10225"/>
                  </a:cubicBezTo>
                  <a:lnTo>
                    <a:pt x="25247" y="10237"/>
                  </a:lnTo>
                  <a:cubicBezTo>
                    <a:pt x="25284" y="10274"/>
                    <a:pt x="25321" y="10298"/>
                    <a:pt x="25357" y="10335"/>
                  </a:cubicBezTo>
                  <a:cubicBezTo>
                    <a:pt x="25308" y="10323"/>
                    <a:pt x="25259" y="10323"/>
                    <a:pt x="25223" y="10323"/>
                  </a:cubicBezTo>
                  <a:cubicBezTo>
                    <a:pt x="24672" y="10176"/>
                    <a:pt x="24133" y="10029"/>
                    <a:pt x="23606" y="9894"/>
                  </a:cubicBezTo>
                  <a:cubicBezTo>
                    <a:pt x="23508" y="9858"/>
                    <a:pt x="23398" y="9845"/>
                    <a:pt x="23300" y="9845"/>
                  </a:cubicBezTo>
                  <a:cubicBezTo>
                    <a:pt x="23300" y="9747"/>
                    <a:pt x="23227" y="9699"/>
                    <a:pt x="23141" y="9662"/>
                  </a:cubicBezTo>
                  <a:cubicBezTo>
                    <a:pt x="23055" y="9613"/>
                    <a:pt x="22933" y="9601"/>
                    <a:pt x="22884" y="9503"/>
                  </a:cubicBezTo>
                  <a:cubicBezTo>
                    <a:pt x="22872" y="9490"/>
                    <a:pt x="22860" y="9466"/>
                    <a:pt x="22847" y="9454"/>
                  </a:cubicBezTo>
                  <a:cubicBezTo>
                    <a:pt x="23042" y="9280"/>
                    <a:pt x="23218" y="9088"/>
                    <a:pt x="23501" y="9088"/>
                  </a:cubicBezTo>
                  <a:close/>
                  <a:moveTo>
                    <a:pt x="5902" y="10727"/>
                  </a:moveTo>
                  <a:lnTo>
                    <a:pt x="6061" y="10751"/>
                  </a:lnTo>
                  <a:cubicBezTo>
                    <a:pt x="6051" y="10754"/>
                    <a:pt x="6042" y="10755"/>
                    <a:pt x="6032" y="10755"/>
                  </a:cubicBezTo>
                  <a:cubicBezTo>
                    <a:pt x="5989" y="10755"/>
                    <a:pt x="5941" y="10737"/>
                    <a:pt x="5902" y="10727"/>
                  </a:cubicBezTo>
                  <a:close/>
                  <a:moveTo>
                    <a:pt x="28982" y="11890"/>
                  </a:moveTo>
                  <a:cubicBezTo>
                    <a:pt x="29043" y="11902"/>
                    <a:pt x="29092" y="11915"/>
                    <a:pt x="29153" y="11927"/>
                  </a:cubicBezTo>
                  <a:cubicBezTo>
                    <a:pt x="29177" y="11927"/>
                    <a:pt x="29190" y="11927"/>
                    <a:pt x="29214" y="11939"/>
                  </a:cubicBezTo>
                  <a:cubicBezTo>
                    <a:pt x="29251" y="11951"/>
                    <a:pt x="29275" y="11988"/>
                    <a:pt x="29288" y="12025"/>
                  </a:cubicBezTo>
                  <a:cubicBezTo>
                    <a:pt x="29322" y="12094"/>
                    <a:pt x="29260" y="12173"/>
                    <a:pt x="29182" y="12173"/>
                  </a:cubicBezTo>
                  <a:cubicBezTo>
                    <a:pt x="29176" y="12173"/>
                    <a:pt x="29171" y="12173"/>
                    <a:pt x="29165" y="12172"/>
                  </a:cubicBezTo>
                  <a:cubicBezTo>
                    <a:pt x="29153" y="12196"/>
                    <a:pt x="29116" y="12221"/>
                    <a:pt x="29092" y="12221"/>
                  </a:cubicBezTo>
                  <a:cubicBezTo>
                    <a:pt x="29073" y="12239"/>
                    <a:pt x="29049" y="12248"/>
                    <a:pt x="29026" y="12248"/>
                  </a:cubicBezTo>
                  <a:cubicBezTo>
                    <a:pt x="29003" y="12248"/>
                    <a:pt x="28982" y="12239"/>
                    <a:pt x="28969" y="12221"/>
                  </a:cubicBezTo>
                  <a:cubicBezTo>
                    <a:pt x="28933" y="12209"/>
                    <a:pt x="28908" y="12172"/>
                    <a:pt x="28896" y="12135"/>
                  </a:cubicBezTo>
                  <a:cubicBezTo>
                    <a:pt x="28896" y="12111"/>
                    <a:pt x="28896" y="12098"/>
                    <a:pt x="28896" y="12074"/>
                  </a:cubicBezTo>
                  <a:lnTo>
                    <a:pt x="28908" y="12086"/>
                  </a:lnTo>
                  <a:cubicBezTo>
                    <a:pt x="28835" y="12013"/>
                    <a:pt x="28884" y="11890"/>
                    <a:pt x="28982" y="11890"/>
                  </a:cubicBezTo>
                  <a:close/>
                  <a:moveTo>
                    <a:pt x="28051" y="12000"/>
                  </a:moveTo>
                  <a:lnTo>
                    <a:pt x="28051" y="12013"/>
                  </a:lnTo>
                  <a:cubicBezTo>
                    <a:pt x="28057" y="12011"/>
                    <a:pt x="28064" y="12010"/>
                    <a:pt x="28070" y="12010"/>
                  </a:cubicBezTo>
                  <a:cubicBezTo>
                    <a:pt x="28115" y="12010"/>
                    <a:pt x="28163" y="12045"/>
                    <a:pt x="28173" y="12098"/>
                  </a:cubicBezTo>
                  <a:cubicBezTo>
                    <a:pt x="28186" y="12147"/>
                    <a:pt x="28161" y="12196"/>
                    <a:pt x="28112" y="12221"/>
                  </a:cubicBezTo>
                  <a:cubicBezTo>
                    <a:pt x="28094" y="12239"/>
                    <a:pt x="28070" y="12250"/>
                    <a:pt x="28039" y="12250"/>
                  </a:cubicBezTo>
                  <a:cubicBezTo>
                    <a:pt x="28027" y="12250"/>
                    <a:pt x="28015" y="12249"/>
                    <a:pt x="28002" y="12245"/>
                  </a:cubicBezTo>
                  <a:cubicBezTo>
                    <a:pt x="27867" y="12196"/>
                    <a:pt x="27929" y="12013"/>
                    <a:pt x="28051" y="12000"/>
                  </a:cubicBezTo>
                  <a:close/>
                  <a:moveTo>
                    <a:pt x="7352" y="11625"/>
                  </a:moveTo>
                  <a:cubicBezTo>
                    <a:pt x="7381" y="11625"/>
                    <a:pt x="7411" y="11628"/>
                    <a:pt x="7444" y="11633"/>
                  </a:cubicBezTo>
                  <a:cubicBezTo>
                    <a:pt x="7591" y="11670"/>
                    <a:pt x="7750" y="11731"/>
                    <a:pt x="7897" y="11804"/>
                  </a:cubicBezTo>
                  <a:cubicBezTo>
                    <a:pt x="7973" y="11842"/>
                    <a:pt x="8054" y="11880"/>
                    <a:pt x="8133" y="11880"/>
                  </a:cubicBezTo>
                  <a:cubicBezTo>
                    <a:pt x="8182" y="11880"/>
                    <a:pt x="8230" y="11866"/>
                    <a:pt x="8277" y="11829"/>
                  </a:cubicBezTo>
                  <a:cubicBezTo>
                    <a:pt x="8289" y="11841"/>
                    <a:pt x="8314" y="11853"/>
                    <a:pt x="8326" y="11878"/>
                  </a:cubicBezTo>
                  <a:cubicBezTo>
                    <a:pt x="8387" y="11964"/>
                    <a:pt x="8595" y="11939"/>
                    <a:pt x="8497" y="12123"/>
                  </a:cubicBezTo>
                  <a:cubicBezTo>
                    <a:pt x="8424" y="12233"/>
                    <a:pt x="8461" y="12429"/>
                    <a:pt x="8277" y="12453"/>
                  </a:cubicBezTo>
                  <a:cubicBezTo>
                    <a:pt x="8238" y="12458"/>
                    <a:pt x="8201" y="12461"/>
                    <a:pt x="8165" y="12461"/>
                  </a:cubicBezTo>
                  <a:cubicBezTo>
                    <a:pt x="8024" y="12461"/>
                    <a:pt x="7915" y="12414"/>
                    <a:pt x="7836" y="12258"/>
                  </a:cubicBezTo>
                  <a:cubicBezTo>
                    <a:pt x="7726" y="11976"/>
                    <a:pt x="7444" y="11804"/>
                    <a:pt x="7151" y="11804"/>
                  </a:cubicBezTo>
                  <a:cubicBezTo>
                    <a:pt x="7170" y="11669"/>
                    <a:pt x="7243" y="11625"/>
                    <a:pt x="7352" y="11625"/>
                  </a:cubicBezTo>
                  <a:close/>
                  <a:moveTo>
                    <a:pt x="29191" y="12342"/>
                  </a:moveTo>
                  <a:cubicBezTo>
                    <a:pt x="29281" y="12342"/>
                    <a:pt x="29333" y="12457"/>
                    <a:pt x="29263" y="12527"/>
                  </a:cubicBezTo>
                  <a:cubicBezTo>
                    <a:pt x="29239" y="12564"/>
                    <a:pt x="29190" y="12588"/>
                    <a:pt x="29141" y="12600"/>
                  </a:cubicBezTo>
                  <a:cubicBezTo>
                    <a:pt x="29079" y="12588"/>
                    <a:pt x="29031" y="12539"/>
                    <a:pt x="29031" y="12478"/>
                  </a:cubicBezTo>
                  <a:cubicBezTo>
                    <a:pt x="29031" y="12441"/>
                    <a:pt x="29055" y="12404"/>
                    <a:pt x="29079" y="12380"/>
                  </a:cubicBezTo>
                  <a:lnTo>
                    <a:pt x="29079" y="12392"/>
                  </a:lnTo>
                  <a:cubicBezTo>
                    <a:pt x="29104" y="12355"/>
                    <a:pt x="29141" y="12343"/>
                    <a:pt x="29177" y="12343"/>
                  </a:cubicBezTo>
                  <a:cubicBezTo>
                    <a:pt x="29182" y="12343"/>
                    <a:pt x="29187" y="12342"/>
                    <a:pt x="29191" y="12342"/>
                  </a:cubicBezTo>
                  <a:close/>
                  <a:moveTo>
                    <a:pt x="28196" y="12565"/>
                  </a:moveTo>
                  <a:cubicBezTo>
                    <a:pt x="28258" y="12565"/>
                    <a:pt x="28318" y="12618"/>
                    <a:pt x="28308" y="12686"/>
                  </a:cubicBezTo>
                  <a:cubicBezTo>
                    <a:pt x="28382" y="12711"/>
                    <a:pt x="28406" y="12808"/>
                    <a:pt x="28345" y="12870"/>
                  </a:cubicBezTo>
                  <a:cubicBezTo>
                    <a:pt x="28320" y="12894"/>
                    <a:pt x="28296" y="12919"/>
                    <a:pt x="28259" y="12931"/>
                  </a:cubicBezTo>
                  <a:cubicBezTo>
                    <a:pt x="28247" y="12968"/>
                    <a:pt x="28222" y="12992"/>
                    <a:pt x="28186" y="12992"/>
                  </a:cubicBezTo>
                  <a:cubicBezTo>
                    <a:pt x="28180" y="12998"/>
                    <a:pt x="28173" y="13001"/>
                    <a:pt x="28166" y="13001"/>
                  </a:cubicBezTo>
                  <a:cubicBezTo>
                    <a:pt x="28158" y="13001"/>
                    <a:pt x="28149" y="12998"/>
                    <a:pt x="28137" y="12992"/>
                  </a:cubicBezTo>
                  <a:cubicBezTo>
                    <a:pt x="28114" y="13032"/>
                    <a:pt x="28078" y="13050"/>
                    <a:pt x="28041" y="13050"/>
                  </a:cubicBezTo>
                  <a:cubicBezTo>
                    <a:pt x="27978" y="13050"/>
                    <a:pt x="27917" y="12997"/>
                    <a:pt x="27941" y="12919"/>
                  </a:cubicBezTo>
                  <a:lnTo>
                    <a:pt x="27941" y="12919"/>
                  </a:lnTo>
                  <a:lnTo>
                    <a:pt x="27941" y="12931"/>
                  </a:lnTo>
                  <a:cubicBezTo>
                    <a:pt x="27953" y="12784"/>
                    <a:pt x="28039" y="12662"/>
                    <a:pt x="28149" y="12576"/>
                  </a:cubicBezTo>
                  <a:cubicBezTo>
                    <a:pt x="28164" y="12568"/>
                    <a:pt x="28180" y="12565"/>
                    <a:pt x="28196" y="12565"/>
                  </a:cubicBezTo>
                  <a:close/>
                  <a:moveTo>
                    <a:pt x="27627" y="13153"/>
                  </a:moveTo>
                  <a:cubicBezTo>
                    <a:pt x="27668" y="13153"/>
                    <a:pt x="27705" y="13180"/>
                    <a:pt x="27720" y="13225"/>
                  </a:cubicBezTo>
                  <a:lnTo>
                    <a:pt x="27733" y="13225"/>
                  </a:lnTo>
                  <a:cubicBezTo>
                    <a:pt x="27782" y="13249"/>
                    <a:pt x="27806" y="13298"/>
                    <a:pt x="27794" y="13359"/>
                  </a:cubicBezTo>
                  <a:cubicBezTo>
                    <a:pt x="27794" y="13359"/>
                    <a:pt x="27787" y="13380"/>
                    <a:pt x="27784" y="13380"/>
                  </a:cubicBezTo>
                  <a:cubicBezTo>
                    <a:pt x="27782" y="13380"/>
                    <a:pt x="27782" y="13378"/>
                    <a:pt x="27782" y="13372"/>
                  </a:cubicBezTo>
                  <a:cubicBezTo>
                    <a:pt x="27782" y="13384"/>
                    <a:pt x="27782" y="13396"/>
                    <a:pt x="27782" y="13396"/>
                  </a:cubicBezTo>
                  <a:cubicBezTo>
                    <a:pt x="27782" y="13408"/>
                    <a:pt x="27782" y="13421"/>
                    <a:pt x="27782" y="13433"/>
                  </a:cubicBezTo>
                  <a:cubicBezTo>
                    <a:pt x="27782" y="13470"/>
                    <a:pt x="27769" y="13494"/>
                    <a:pt x="27745" y="13531"/>
                  </a:cubicBezTo>
                  <a:cubicBezTo>
                    <a:pt x="27727" y="13543"/>
                    <a:pt x="27702" y="13549"/>
                    <a:pt x="27678" y="13549"/>
                  </a:cubicBezTo>
                  <a:cubicBezTo>
                    <a:pt x="27653" y="13549"/>
                    <a:pt x="27629" y="13543"/>
                    <a:pt x="27610" y="13531"/>
                  </a:cubicBezTo>
                  <a:cubicBezTo>
                    <a:pt x="27598" y="13519"/>
                    <a:pt x="27573" y="13506"/>
                    <a:pt x="27573" y="13494"/>
                  </a:cubicBezTo>
                  <a:cubicBezTo>
                    <a:pt x="27537" y="13470"/>
                    <a:pt x="27537" y="13433"/>
                    <a:pt x="27549" y="13396"/>
                  </a:cubicBezTo>
                  <a:lnTo>
                    <a:pt x="27537" y="13384"/>
                  </a:lnTo>
                  <a:cubicBezTo>
                    <a:pt x="27537" y="13384"/>
                    <a:pt x="27537" y="13372"/>
                    <a:pt x="27525" y="13359"/>
                  </a:cubicBezTo>
                  <a:cubicBezTo>
                    <a:pt x="27476" y="13323"/>
                    <a:pt x="27476" y="13237"/>
                    <a:pt x="27525" y="13200"/>
                  </a:cubicBezTo>
                  <a:lnTo>
                    <a:pt x="27525" y="13213"/>
                  </a:lnTo>
                  <a:lnTo>
                    <a:pt x="27549" y="13188"/>
                  </a:lnTo>
                  <a:cubicBezTo>
                    <a:pt x="27573" y="13164"/>
                    <a:pt x="27600" y="13153"/>
                    <a:pt x="27627" y="13153"/>
                  </a:cubicBezTo>
                  <a:close/>
                  <a:moveTo>
                    <a:pt x="33484" y="14358"/>
                  </a:moveTo>
                  <a:cubicBezTo>
                    <a:pt x="33544" y="14358"/>
                    <a:pt x="33596" y="14413"/>
                    <a:pt x="33585" y="14486"/>
                  </a:cubicBezTo>
                  <a:cubicBezTo>
                    <a:pt x="33585" y="14498"/>
                    <a:pt x="33585" y="14523"/>
                    <a:pt x="33573" y="14535"/>
                  </a:cubicBezTo>
                  <a:cubicBezTo>
                    <a:pt x="33585" y="14572"/>
                    <a:pt x="33573" y="14608"/>
                    <a:pt x="33549" y="14633"/>
                  </a:cubicBezTo>
                  <a:cubicBezTo>
                    <a:pt x="33541" y="14640"/>
                    <a:pt x="33534" y="14652"/>
                    <a:pt x="33532" y="14652"/>
                  </a:cubicBezTo>
                  <a:cubicBezTo>
                    <a:pt x="33530" y="14652"/>
                    <a:pt x="33531" y="14647"/>
                    <a:pt x="33536" y="14633"/>
                  </a:cubicBezTo>
                  <a:lnTo>
                    <a:pt x="33536" y="14633"/>
                  </a:lnTo>
                  <a:cubicBezTo>
                    <a:pt x="33512" y="14665"/>
                    <a:pt x="33476" y="14682"/>
                    <a:pt x="33441" y="14682"/>
                  </a:cubicBezTo>
                  <a:cubicBezTo>
                    <a:pt x="33423" y="14682"/>
                    <a:pt x="33406" y="14678"/>
                    <a:pt x="33389" y="14670"/>
                  </a:cubicBezTo>
                  <a:cubicBezTo>
                    <a:pt x="33353" y="14645"/>
                    <a:pt x="33340" y="14621"/>
                    <a:pt x="33340" y="14596"/>
                  </a:cubicBezTo>
                  <a:cubicBezTo>
                    <a:pt x="33328" y="14584"/>
                    <a:pt x="33328" y="14572"/>
                    <a:pt x="33316" y="14572"/>
                  </a:cubicBezTo>
                  <a:cubicBezTo>
                    <a:pt x="33255" y="14474"/>
                    <a:pt x="33365" y="14388"/>
                    <a:pt x="33451" y="14363"/>
                  </a:cubicBezTo>
                  <a:cubicBezTo>
                    <a:pt x="33462" y="14360"/>
                    <a:pt x="33473" y="14358"/>
                    <a:pt x="33484" y="14358"/>
                  </a:cubicBezTo>
                  <a:close/>
                  <a:moveTo>
                    <a:pt x="33022" y="14816"/>
                  </a:moveTo>
                  <a:cubicBezTo>
                    <a:pt x="33083" y="14816"/>
                    <a:pt x="33132" y="14865"/>
                    <a:pt x="33120" y="14927"/>
                  </a:cubicBezTo>
                  <a:cubicBezTo>
                    <a:pt x="33140" y="15005"/>
                    <a:pt x="33081" y="15060"/>
                    <a:pt x="33013" y="15060"/>
                  </a:cubicBezTo>
                  <a:cubicBezTo>
                    <a:pt x="32996" y="15060"/>
                    <a:pt x="32978" y="15056"/>
                    <a:pt x="32961" y="15049"/>
                  </a:cubicBezTo>
                  <a:cubicBezTo>
                    <a:pt x="32924" y="15025"/>
                    <a:pt x="32900" y="14988"/>
                    <a:pt x="32887" y="14951"/>
                  </a:cubicBezTo>
                  <a:cubicBezTo>
                    <a:pt x="32875" y="14914"/>
                    <a:pt x="32887" y="14878"/>
                    <a:pt x="32912" y="14853"/>
                  </a:cubicBezTo>
                  <a:cubicBezTo>
                    <a:pt x="32949" y="14829"/>
                    <a:pt x="32985" y="14816"/>
                    <a:pt x="33022" y="14816"/>
                  </a:cubicBezTo>
                  <a:close/>
                  <a:moveTo>
                    <a:pt x="34171" y="15140"/>
                  </a:moveTo>
                  <a:cubicBezTo>
                    <a:pt x="34200" y="15140"/>
                    <a:pt x="34229" y="15153"/>
                    <a:pt x="34246" y="15184"/>
                  </a:cubicBezTo>
                  <a:cubicBezTo>
                    <a:pt x="34283" y="15196"/>
                    <a:pt x="34308" y="15233"/>
                    <a:pt x="34308" y="15270"/>
                  </a:cubicBezTo>
                  <a:lnTo>
                    <a:pt x="34295" y="15282"/>
                  </a:lnTo>
                  <a:cubicBezTo>
                    <a:pt x="34285" y="15344"/>
                    <a:pt x="34257" y="15397"/>
                    <a:pt x="34197" y="15397"/>
                  </a:cubicBezTo>
                  <a:cubicBezTo>
                    <a:pt x="34186" y="15397"/>
                    <a:pt x="34174" y="15396"/>
                    <a:pt x="34161" y="15392"/>
                  </a:cubicBezTo>
                  <a:cubicBezTo>
                    <a:pt x="34100" y="15380"/>
                    <a:pt x="34051" y="15306"/>
                    <a:pt x="34063" y="15245"/>
                  </a:cubicBezTo>
                  <a:cubicBezTo>
                    <a:pt x="34063" y="15182"/>
                    <a:pt x="34118" y="15140"/>
                    <a:pt x="34171" y="15140"/>
                  </a:cubicBezTo>
                  <a:close/>
                  <a:moveTo>
                    <a:pt x="32675" y="15195"/>
                  </a:moveTo>
                  <a:cubicBezTo>
                    <a:pt x="32758" y="15195"/>
                    <a:pt x="32820" y="15302"/>
                    <a:pt x="32753" y="15380"/>
                  </a:cubicBezTo>
                  <a:lnTo>
                    <a:pt x="32716" y="15404"/>
                  </a:lnTo>
                  <a:cubicBezTo>
                    <a:pt x="32695" y="15422"/>
                    <a:pt x="32673" y="15430"/>
                    <a:pt x="32651" y="15430"/>
                  </a:cubicBezTo>
                  <a:cubicBezTo>
                    <a:pt x="32571" y="15430"/>
                    <a:pt x="32501" y="15322"/>
                    <a:pt x="32569" y="15245"/>
                  </a:cubicBezTo>
                  <a:lnTo>
                    <a:pt x="32606" y="15221"/>
                  </a:lnTo>
                  <a:cubicBezTo>
                    <a:pt x="32629" y="15202"/>
                    <a:pt x="32653" y="15195"/>
                    <a:pt x="32675" y="15195"/>
                  </a:cubicBezTo>
                  <a:close/>
                  <a:moveTo>
                    <a:pt x="33466" y="15118"/>
                  </a:moveTo>
                  <a:cubicBezTo>
                    <a:pt x="33536" y="15118"/>
                    <a:pt x="33598" y="15207"/>
                    <a:pt x="33561" y="15282"/>
                  </a:cubicBezTo>
                  <a:cubicBezTo>
                    <a:pt x="33591" y="15362"/>
                    <a:pt x="33531" y="15442"/>
                    <a:pt x="33455" y="15442"/>
                  </a:cubicBezTo>
                  <a:cubicBezTo>
                    <a:pt x="33438" y="15442"/>
                    <a:pt x="33420" y="15438"/>
                    <a:pt x="33402" y="15429"/>
                  </a:cubicBezTo>
                  <a:cubicBezTo>
                    <a:pt x="33353" y="15392"/>
                    <a:pt x="33316" y="15343"/>
                    <a:pt x="33316" y="15282"/>
                  </a:cubicBezTo>
                  <a:cubicBezTo>
                    <a:pt x="33328" y="15233"/>
                    <a:pt x="33353" y="15184"/>
                    <a:pt x="33402" y="15147"/>
                  </a:cubicBezTo>
                  <a:cubicBezTo>
                    <a:pt x="33422" y="15127"/>
                    <a:pt x="33444" y="15118"/>
                    <a:pt x="33466" y="15118"/>
                  </a:cubicBezTo>
                  <a:close/>
                  <a:moveTo>
                    <a:pt x="26912" y="10249"/>
                  </a:moveTo>
                  <a:cubicBezTo>
                    <a:pt x="26863" y="10458"/>
                    <a:pt x="26741" y="10629"/>
                    <a:pt x="26863" y="10813"/>
                  </a:cubicBezTo>
                  <a:cubicBezTo>
                    <a:pt x="26870" y="10814"/>
                    <a:pt x="26876" y="10814"/>
                    <a:pt x="26882" y="10814"/>
                  </a:cubicBezTo>
                  <a:cubicBezTo>
                    <a:pt x="26945" y="10814"/>
                    <a:pt x="26989" y="10759"/>
                    <a:pt x="27023" y="10715"/>
                  </a:cubicBezTo>
                  <a:lnTo>
                    <a:pt x="27108" y="10800"/>
                  </a:lnTo>
                  <a:cubicBezTo>
                    <a:pt x="27108" y="10813"/>
                    <a:pt x="27120" y="10825"/>
                    <a:pt x="27133" y="10825"/>
                  </a:cubicBezTo>
                  <a:cubicBezTo>
                    <a:pt x="27182" y="10825"/>
                    <a:pt x="27231" y="10825"/>
                    <a:pt x="27280" y="10837"/>
                  </a:cubicBezTo>
                  <a:cubicBezTo>
                    <a:pt x="27341" y="10871"/>
                    <a:pt x="27392" y="10886"/>
                    <a:pt x="27435" y="10886"/>
                  </a:cubicBezTo>
                  <a:cubicBezTo>
                    <a:pt x="27546" y="10886"/>
                    <a:pt x="27603" y="10786"/>
                    <a:pt x="27647" y="10654"/>
                  </a:cubicBezTo>
                  <a:cubicBezTo>
                    <a:pt x="27671" y="10568"/>
                    <a:pt x="27757" y="10507"/>
                    <a:pt x="27843" y="10507"/>
                  </a:cubicBezTo>
                  <a:cubicBezTo>
                    <a:pt x="27831" y="10629"/>
                    <a:pt x="27806" y="10751"/>
                    <a:pt x="27794" y="10862"/>
                  </a:cubicBezTo>
                  <a:cubicBezTo>
                    <a:pt x="27775" y="10984"/>
                    <a:pt x="27821" y="11034"/>
                    <a:pt x="27905" y="11034"/>
                  </a:cubicBezTo>
                  <a:cubicBezTo>
                    <a:pt x="27930" y="11034"/>
                    <a:pt x="27959" y="11029"/>
                    <a:pt x="27990" y="11021"/>
                  </a:cubicBezTo>
                  <a:lnTo>
                    <a:pt x="27990" y="11021"/>
                  </a:lnTo>
                  <a:lnTo>
                    <a:pt x="27953" y="11082"/>
                  </a:lnTo>
                  <a:lnTo>
                    <a:pt x="28014" y="11082"/>
                  </a:lnTo>
                  <a:cubicBezTo>
                    <a:pt x="28039" y="11082"/>
                    <a:pt x="28063" y="11058"/>
                    <a:pt x="28075" y="11045"/>
                  </a:cubicBezTo>
                  <a:cubicBezTo>
                    <a:pt x="28186" y="11290"/>
                    <a:pt x="28480" y="11143"/>
                    <a:pt x="28626" y="11302"/>
                  </a:cubicBezTo>
                  <a:cubicBezTo>
                    <a:pt x="28657" y="11341"/>
                    <a:pt x="28702" y="11360"/>
                    <a:pt x="28746" y="11360"/>
                  </a:cubicBezTo>
                  <a:cubicBezTo>
                    <a:pt x="28773" y="11360"/>
                    <a:pt x="28799" y="11353"/>
                    <a:pt x="28822" y="11339"/>
                  </a:cubicBezTo>
                  <a:cubicBezTo>
                    <a:pt x="28838" y="11333"/>
                    <a:pt x="28855" y="11330"/>
                    <a:pt x="28871" y="11330"/>
                  </a:cubicBezTo>
                  <a:cubicBezTo>
                    <a:pt x="28919" y="11330"/>
                    <a:pt x="28967" y="11355"/>
                    <a:pt x="28994" y="11400"/>
                  </a:cubicBezTo>
                  <a:cubicBezTo>
                    <a:pt x="29040" y="11456"/>
                    <a:pt x="29106" y="11483"/>
                    <a:pt x="29178" y="11483"/>
                  </a:cubicBezTo>
                  <a:cubicBezTo>
                    <a:pt x="29202" y="11483"/>
                    <a:pt x="29226" y="11480"/>
                    <a:pt x="29251" y="11474"/>
                  </a:cubicBezTo>
                  <a:cubicBezTo>
                    <a:pt x="29272" y="11467"/>
                    <a:pt x="29301" y="11460"/>
                    <a:pt x="29327" y="11460"/>
                  </a:cubicBezTo>
                  <a:cubicBezTo>
                    <a:pt x="29346" y="11460"/>
                    <a:pt x="29363" y="11464"/>
                    <a:pt x="29373" y="11474"/>
                  </a:cubicBezTo>
                  <a:cubicBezTo>
                    <a:pt x="29463" y="11554"/>
                    <a:pt x="29544" y="11588"/>
                    <a:pt x="29619" y="11588"/>
                  </a:cubicBezTo>
                  <a:cubicBezTo>
                    <a:pt x="29749" y="11588"/>
                    <a:pt x="29860" y="11488"/>
                    <a:pt x="29961" y="11364"/>
                  </a:cubicBezTo>
                  <a:lnTo>
                    <a:pt x="29998" y="11364"/>
                  </a:lnTo>
                  <a:cubicBezTo>
                    <a:pt x="29986" y="11376"/>
                    <a:pt x="29973" y="11388"/>
                    <a:pt x="29961" y="11413"/>
                  </a:cubicBezTo>
                  <a:cubicBezTo>
                    <a:pt x="29937" y="11474"/>
                    <a:pt x="29863" y="11523"/>
                    <a:pt x="29924" y="11584"/>
                  </a:cubicBezTo>
                  <a:cubicBezTo>
                    <a:pt x="29945" y="11615"/>
                    <a:pt x="29968" y="11626"/>
                    <a:pt x="29991" y="11626"/>
                  </a:cubicBezTo>
                  <a:cubicBezTo>
                    <a:pt x="30023" y="11626"/>
                    <a:pt x="30055" y="11605"/>
                    <a:pt x="30083" y="11584"/>
                  </a:cubicBezTo>
                  <a:cubicBezTo>
                    <a:pt x="30186" y="11542"/>
                    <a:pt x="30251" y="11523"/>
                    <a:pt x="30306" y="11523"/>
                  </a:cubicBezTo>
                  <a:cubicBezTo>
                    <a:pt x="30396" y="11523"/>
                    <a:pt x="30458" y="11574"/>
                    <a:pt x="30610" y="11658"/>
                  </a:cubicBezTo>
                  <a:cubicBezTo>
                    <a:pt x="30794" y="11743"/>
                    <a:pt x="31002" y="11719"/>
                    <a:pt x="31149" y="11915"/>
                  </a:cubicBezTo>
                  <a:cubicBezTo>
                    <a:pt x="31198" y="11964"/>
                    <a:pt x="31443" y="11878"/>
                    <a:pt x="31455" y="12123"/>
                  </a:cubicBezTo>
                  <a:cubicBezTo>
                    <a:pt x="31455" y="12146"/>
                    <a:pt x="31467" y="12155"/>
                    <a:pt x="31485" y="12155"/>
                  </a:cubicBezTo>
                  <a:cubicBezTo>
                    <a:pt x="31525" y="12155"/>
                    <a:pt x="31593" y="12115"/>
                    <a:pt x="31626" y="12098"/>
                  </a:cubicBezTo>
                  <a:cubicBezTo>
                    <a:pt x="31665" y="12079"/>
                    <a:pt x="31699" y="12069"/>
                    <a:pt x="31729" y="12069"/>
                  </a:cubicBezTo>
                  <a:cubicBezTo>
                    <a:pt x="31793" y="12069"/>
                    <a:pt x="31838" y="12113"/>
                    <a:pt x="31871" y="12196"/>
                  </a:cubicBezTo>
                  <a:cubicBezTo>
                    <a:pt x="31940" y="12450"/>
                    <a:pt x="32161" y="12627"/>
                    <a:pt x="32411" y="12627"/>
                  </a:cubicBezTo>
                  <a:cubicBezTo>
                    <a:pt x="32427" y="12627"/>
                    <a:pt x="32443" y="12626"/>
                    <a:pt x="32459" y="12625"/>
                  </a:cubicBezTo>
                  <a:cubicBezTo>
                    <a:pt x="32618" y="12625"/>
                    <a:pt x="32863" y="12821"/>
                    <a:pt x="32973" y="12992"/>
                  </a:cubicBezTo>
                  <a:cubicBezTo>
                    <a:pt x="32887" y="12955"/>
                    <a:pt x="32802" y="12931"/>
                    <a:pt x="32704" y="12931"/>
                  </a:cubicBezTo>
                  <a:cubicBezTo>
                    <a:pt x="32693" y="12927"/>
                    <a:pt x="32681" y="12926"/>
                    <a:pt x="32669" y="12926"/>
                  </a:cubicBezTo>
                  <a:cubicBezTo>
                    <a:pt x="32639" y="12926"/>
                    <a:pt x="32607" y="12935"/>
                    <a:pt x="32581" y="12943"/>
                  </a:cubicBezTo>
                  <a:cubicBezTo>
                    <a:pt x="32177" y="12772"/>
                    <a:pt x="31822" y="12502"/>
                    <a:pt x="31381" y="12380"/>
                  </a:cubicBezTo>
                  <a:cubicBezTo>
                    <a:pt x="31296" y="12355"/>
                    <a:pt x="31210" y="12331"/>
                    <a:pt x="31124" y="12331"/>
                  </a:cubicBezTo>
                  <a:cubicBezTo>
                    <a:pt x="30990" y="12331"/>
                    <a:pt x="31088" y="12404"/>
                    <a:pt x="31112" y="12441"/>
                  </a:cubicBezTo>
                  <a:cubicBezTo>
                    <a:pt x="31418" y="12502"/>
                    <a:pt x="31700" y="12625"/>
                    <a:pt x="31969" y="12784"/>
                  </a:cubicBezTo>
                  <a:cubicBezTo>
                    <a:pt x="32128" y="12906"/>
                    <a:pt x="32312" y="12992"/>
                    <a:pt x="32508" y="13029"/>
                  </a:cubicBezTo>
                  <a:cubicBezTo>
                    <a:pt x="32398" y="13286"/>
                    <a:pt x="32434" y="13543"/>
                    <a:pt x="32410" y="13800"/>
                  </a:cubicBezTo>
                  <a:cubicBezTo>
                    <a:pt x="32410" y="13947"/>
                    <a:pt x="32373" y="14094"/>
                    <a:pt x="32287" y="14217"/>
                  </a:cubicBezTo>
                  <a:cubicBezTo>
                    <a:pt x="32226" y="14302"/>
                    <a:pt x="32189" y="14400"/>
                    <a:pt x="32165" y="14498"/>
                  </a:cubicBezTo>
                  <a:cubicBezTo>
                    <a:pt x="32055" y="14988"/>
                    <a:pt x="31810" y="15429"/>
                    <a:pt x="31614" y="15894"/>
                  </a:cubicBezTo>
                  <a:cubicBezTo>
                    <a:pt x="31614" y="15906"/>
                    <a:pt x="31614" y="15918"/>
                    <a:pt x="31614" y="15931"/>
                  </a:cubicBezTo>
                  <a:cubicBezTo>
                    <a:pt x="31234" y="15796"/>
                    <a:pt x="30855" y="15661"/>
                    <a:pt x="30463" y="15539"/>
                  </a:cubicBezTo>
                  <a:cubicBezTo>
                    <a:pt x="29557" y="15245"/>
                    <a:pt x="28639" y="15025"/>
                    <a:pt x="27708" y="14853"/>
                  </a:cubicBezTo>
                  <a:cubicBezTo>
                    <a:pt x="27610" y="14829"/>
                    <a:pt x="27512" y="14816"/>
                    <a:pt x="27488" y="14657"/>
                  </a:cubicBezTo>
                  <a:cubicBezTo>
                    <a:pt x="27439" y="14327"/>
                    <a:pt x="27525" y="14106"/>
                    <a:pt x="27843" y="13996"/>
                  </a:cubicBezTo>
                  <a:lnTo>
                    <a:pt x="27843" y="14008"/>
                  </a:lnTo>
                  <a:cubicBezTo>
                    <a:pt x="27978" y="13972"/>
                    <a:pt x="27953" y="13800"/>
                    <a:pt x="28075" y="13751"/>
                  </a:cubicBezTo>
                  <a:cubicBezTo>
                    <a:pt x="28102" y="13761"/>
                    <a:pt x="28129" y="13766"/>
                    <a:pt x="28156" y="13766"/>
                  </a:cubicBezTo>
                  <a:cubicBezTo>
                    <a:pt x="28229" y="13766"/>
                    <a:pt x="28300" y="13732"/>
                    <a:pt x="28345" y="13678"/>
                  </a:cubicBezTo>
                  <a:cubicBezTo>
                    <a:pt x="28369" y="13531"/>
                    <a:pt x="28431" y="13433"/>
                    <a:pt x="28602" y="13421"/>
                  </a:cubicBezTo>
                  <a:cubicBezTo>
                    <a:pt x="28651" y="13568"/>
                    <a:pt x="28712" y="13715"/>
                    <a:pt x="28614" y="13886"/>
                  </a:cubicBezTo>
                  <a:cubicBezTo>
                    <a:pt x="28847" y="13812"/>
                    <a:pt x="28847" y="13776"/>
                    <a:pt x="28737" y="13384"/>
                  </a:cubicBezTo>
                  <a:cubicBezTo>
                    <a:pt x="28849" y="13241"/>
                    <a:pt x="28953" y="13055"/>
                    <a:pt x="29156" y="13055"/>
                  </a:cubicBezTo>
                  <a:cubicBezTo>
                    <a:pt x="29196" y="13055"/>
                    <a:pt x="29239" y="13062"/>
                    <a:pt x="29288" y="13078"/>
                  </a:cubicBezTo>
                  <a:cubicBezTo>
                    <a:pt x="29300" y="13078"/>
                    <a:pt x="29349" y="13066"/>
                    <a:pt x="29349" y="13053"/>
                  </a:cubicBezTo>
                  <a:cubicBezTo>
                    <a:pt x="29410" y="12808"/>
                    <a:pt x="29655" y="12747"/>
                    <a:pt x="29802" y="12588"/>
                  </a:cubicBezTo>
                  <a:cubicBezTo>
                    <a:pt x="29875" y="12502"/>
                    <a:pt x="29924" y="12417"/>
                    <a:pt x="30047" y="12380"/>
                  </a:cubicBezTo>
                  <a:cubicBezTo>
                    <a:pt x="30169" y="12343"/>
                    <a:pt x="30206" y="12196"/>
                    <a:pt x="30206" y="12062"/>
                  </a:cubicBezTo>
                  <a:cubicBezTo>
                    <a:pt x="30414" y="12123"/>
                    <a:pt x="30622" y="12221"/>
                    <a:pt x="30806" y="12343"/>
                  </a:cubicBezTo>
                  <a:lnTo>
                    <a:pt x="30990" y="12343"/>
                  </a:lnTo>
                  <a:cubicBezTo>
                    <a:pt x="30781" y="12160"/>
                    <a:pt x="30561" y="12025"/>
                    <a:pt x="30304" y="11939"/>
                  </a:cubicBezTo>
                  <a:cubicBezTo>
                    <a:pt x="29765" y="11719"/>
                    <a:pt x="29202" y="11523"/>
                    <a:pt x="28626" y="11376"/>
                  </a:cubicBezTo>
                  <a:cubicBezTo>
                    <a:pt x="28394" y="11315"/>
                    <a:pt x="28161" y="11229"/>
                    <a:pt x="27953" y="11131"/>
                  </a:cubicBezTo>
                  <a:cubicBezTo>
                    <a:pt x="27610" y="10898"/>
                    <a:pt x="27218" y="10923"/>
                    <a:pt x="26839" y="10862"/>
                  </a:cubicBezTo>
                  <a:lnTo>
                    <a:pt x="26814" y="10862"/>
                  </a:lnTo>
                  <a:lnTo>
                    <a:pt x="26165" y="10678"/>
                  </a:lnTo>
                  <a:cubicBezTo>
                    <a:pt x="26141" y="10568"/>
                    <a:pt x="26055" y="10494"/>
                    <a:pt x="25945" y="10482"/>
                  </a:cubicBezTo>
                  <a:cubicBezTo>
                    <a:pt x="25872" y="10470"/>
                    <a:pt x="25786" y="10445"/>
                    <a:pt x="25712" y="10433"/>
                  </a:cubicBezTo>
                  <a:cubicBezTo>
                    <a:pt x="25823" y="10421"/>
                    <a:pt x="25933" y="10421"/>
                    <a:pt x="26043" y="10409"/>
                  </a:cubicBezTo>
                  <a:cubicBezTo>
                    <a:pt x="26055" y="10421"/>
                    <a:pt x="26080" y="10421"/>
                    <a:pt x="26104" y="10433"/>
                  </a:cubicBezTo>
                  <a:cubicBezTo>
                    <a:pt x="26116" y="10470"/>
                    <a:pt x="26129" y="10494"/>
                    <a:pt x="26165" y="10507"/>
                  </a:cubicBezTo>
                  <a:cubicBezTo>
                    <a:pt x="26181" y="10514"/>
                    <a:pt x="26195" y="10518"/>
                    <a:pt x="26208" y="10518"/>
                  </a:cubicBezTo>
                  <a:cubicBezTo>
                    <a:pt x="26259" y="10518"/>
                    <a:pt x="26296" y="10469"/>
                    <a:pt x="26325" y="10421"/>
                  </a:cubicBezTo>
                  <a:lnTo>
                    <a:pt x="26361" y="10482"/>
                  </a:lnTo>
                  <a:cubicBezTo>
                    <a:pt x="26374" y="10568"/>
                    <a:pt x="26374" y="10654"/>
                    <a:pt x="26472" y="10666"/>
                  </a:cubicBezTo>
                  <a:cubicBezTo>
                    <a:pt x="26545" y="10666"/>
                    <a:pt x="26594" y="10605"/>
                    <a:pt x="26631" y="10543"/>
                  </a:cubicBezTo>
                  <a:cubicBezTo>
                    <a:pt x="26704" y="10421"/>
                    <a:pt x="26790" y="10323"/>
                    <a:pt x="26912" y="10249"/>
                  </a:cubicBezTo>
                  <a:close/>
                  <a:moveTo>
                    <a:pt x="2835" y="157"/>
                  </a:moveTo>
                  <a:cubicBezTo>
                    <a:pt x="3061" y="157"/>
                    <a:pt x="3282" y="223"/>
                    <a:pt x="3514" y="320"/>
                  </a:cubicBezTo>
                  <a:cubicBezTo>
                    <a:pt x="3712" y="402"/>
                    <a:pt x="3905" y="479"/>
                    <a:pt x="4103" y="479"/>
                  </a:cubicBezTo>
                  <a:cubicBezTo>
                    <a:pt x="4199" y="479"/>
                    <a:pt x="4296" y="461"/>
                    <a:pt x="4396" y="418"/>
                  </a:cubicBezTo>
                  <a:cubicBezTo>
                    <a:pt x="4408" y="414"/>
                    <a:pt x="4419" y="413"/>
                    <a:pt x="4430" y="413"/>
                  </a:cubicBezTo>
                  <a:cubicBezTo>
                    <a:pt x="4495" y="413"/>
                    <a:pt x="4539" y="468"/>
                    <a:pt x="4592" y="479"/>
                  </a:cubicBezTo>
                  <a:cubicBezTo>
                    <a:pt x="4885" y="552"/>
                    <a:pt x="5204" y="528"/>
                    <a:pt x="5424" y="785"/>
                  </a:cubicBezTo>
                  <a:cubicBezTo>
                    <a:pt x="5430" y="791"/>
                    <a:pt x="5439" y="794"/>
                    <a:pt x="5449" y="794"/>
                  </a:cubicBezTo>
                  <a:cubicBezTo>
                    <a:pt x="5458" y="794"/>
                    <a:pt x="5467" y="791"/>
                    <a:pt x="5473" y="785"/>
                  </a:cubicBezTo>
                  <a:cubicBezTo>
                    <a:pt x="5556" y="728"/>
                    <a:pt x="5636" y="707"/>
                    <a:pt x="5715" y="707"/>
                  </a:cubicBezTo>
                  <a:cubicBezTo>
                    <a:pt x="5856" y="707"/>
                    <a:pt x="5993" y="774"/>
                    <a:pt x="6134" y="822"/>
                  </a:cubicBezTo>
                  <a:cubicBezTo>
                    <a:pt x="6098" y="944"/>
                    <a:pt x="6159" y="1005"/>
                    <a:pt x="6257" y="1054"/>
                  </a:cubicBezTo>
                  <a:cubicBezTo>
                    <a:pt x="6404" y="1140"/>
                    <a:pt x="6526" y="1262"/>
                    <a:pt x="6624" y="1409"/>
                  </a:cubicBezTo>
                  <a:cubicBezTo>
                    <a:pt x="6726" y="1566"/>
                    <a:pt x="6797" y="1642"/>
                    <a:pt x="6883" y="1642"/>
                  </a:cubicBezTo>
                  <a:cubicBezTo>
                    <a:pt x="6932" y="1642"/>
                    <a:pt x="6986" y="1617"/>
                    <a:pt x="7053" y="1569"/>
                  </a:cubicBezTo>
                  <a:lnTo>
                    <a:pt x="7053" y="1569"/>
                  </a:lnTo>
                  <a:cubicBezTo>
                    <a:pt x="7016" y="1618"/>
                    <a:pt x="6991" y="1654"/>
                    <a:pt x="6979" y="1703"/>
                  </a:cubicBezTo>
                  <a:cubicBezTo>
                    <a:pt x="6918" y="1813"/>
                    <a:pt x="6979" y="1924"/>
                    <a:pt x="7053" y="2009"/>
                  </a:cubicBezTo>
                  <a:cubicBezTo>
                    <a:pt x="7199" y="2168"/>
                    <a:pt x="7310" y="2352"/>
                    <a:pt x="7395" y="2560"/>
                  </a:cubicBezTo>
                  <a:cubicBezTo>
                    <a:pt x="7420" y="2646"/>
                    <a:pt x="7469" y="2732"/>
                    <a:pt x="7542" y="2793"/>
                  </a:cubicBezTo>
                  <a:cubicBezTo>
                    <a:pt x="7946" y="3075"/>
                    <a:pt x="8155" y="3491"/>
                    <a:pt x="8387" y="3895"/>
                  </a:cubicBezTo>
                  <a:cubicBezTo>
                    <a:pt x="8424" y="3981"/>
                    <a:pt x="8497" y="4030"/>
                    <a:pt x="8583" y="4054"/>
                  </a:cubicBezTo>
                  <a:cubicBezTo>
                    <a:pt x="8975" y="4176"/>
                    <a:pt x="9354" y="4336"/>
                    <a:pt x="9722" y="4483"/>
                  </a:cubicBezTo>
                  <a:cubicBezTo>
                    <a:pt x="9754" y="4497"/>
                    <a:pt x="9788" y="4504"/>
                    <a:pt x="9822" y="4504"/>
                  </a:cubicBezTo>
                  <a:cubicBezTo>
                    <a:pt x="9904" y="4504"/>
                    <a:pt x="9985" y="4463"/>
                    <a:pt x="10028" y="4385"/>
                  </a:cubicBezTo>
                  <a:lnTo>
                    <a:pt x="10028" y="4385"/>
                  </a:lnTo>
                  <a:cubicBezTo>
                    <a:pt x="9918" y="4630"/>
                    <a:pt x="10003" y="4776"/>
                    <a:pt x="10260" y="4776"/>
                  </a:cubicBezTo>
                  <a:cubicBezTo>
                    <a:pt x="10469" y="4776"/>
                    <a:pt x="10665" y="4727"/>
                    <a:pt x="10860" y="4715"/>
                  </a:cubicBezTo>
                  <a:cubicBezTo>
                    <a:pt x="10891" y="4713"/>
                    <a:pt x="10921" y="4711"/>
                    <a:pt x="10950" y="4711"/>
                  </a:cubicBezTo>
                  <a:cubicBezTo>
                    <a:pt x="11080" y="4711"/>
                    <a:pt x="11181" y="4749"/>
                    <a:pt x="11191" y="4960"/>
                  </a:cubicBezTo>
                  <a:cubicBezTo>
                    <a:pt x="11191" y="5109"/>
                    <a:pt x="11297" y="5191"/>
                    <a:pt x="11426" y="5191"/>
                  </a:cubicBezTo>
                  <a:cubicBezTo>
                    <a:pt x="11488" y="5191"/>
                    <a:pt x="11556" y="5171"/>
                    <a:pt x="11620" y="5132"/>
                  </a:cubicBezTo>
                  <a:cubicBezTo>
                    <a:pt x="11644" y="5193"/>
                    <a:pt x="11693" y="5242"/>
                    <a:pt x="11767" y="5254"/>
                  </a:cubicBezTo>
                  <a:cubicBezTo>
                    <a:pt x="11889" y="5291"/>
                    <a:pt x="11999" y="5340"/>
                    <a:pt x="12109" y="5413"/>
                  </a:cubicBezTo>
                  <a:cubicBezTo>
                    <a:pt x="12157" y="5445"/>
                    <a:pt x="12202" y="5459"/>
                    <a:pt x="12244" y="5459"/>
                  </a:cubicBezTo>
                  <a:cubicBezTo>
                    <a:pt x="12333" y="5459"/>
                    <a:pt x="12410" y="5398"/>
                    <a:pt x="12477" y="5315"/>
                  </a:cubicBezTo>
                  <a:cubicBezTo>
                    <a:pt x="12513" y="5389"/>
                    <a:pt x="12550" y="5462"/>
                    <a:pt x="12599" y="5523"/>
                  </a:cubicBezTo>
                  <a:cubicBezTo>
                    <a:pt x="12679" y="5609"/>
                    <a:pt x="12752" y="5652"/>
                    <a:pt x="12826" y="5652"/>
                  </a:cubicBezTo>
                  <a:cubicBezTo>
                    <a:pt x="12899" y="5652"/>
                    <a:pt x="12973" y="5609"/>
                    <a:pt x="13052" y="5523"/>
                  </a:cubicBezTo>
                  <a:cubicBezTo>
                    <a:pt x="13126" y="5438"/>
                    <a:pt x="13199" y="5352"/>
                    <a:pt x="13285" y="5278"/>
                  </a:cubicBezTo>
                  <a:cubicBezTo>
                    <a:pt x="13321" y="5229"/>
                    <a:pt x="13370" y="5205"/>
                    <a:pt x="13419" y="5180"/>
                  </a:cubicBezTo>
                  <a:lnTo>
                    <a:pt x="13419" y="5180"/>
                  </a:lnTo>
                  <a:cubicBezTo>
                    <a:pt x="13260" y="5389"/>
                    <a:pt x="13273" y="5474"/>
                    <a:pt x="13505" y="5560"/>
                  </a:cubicBezTo>
                  <a:lnTo>
                    <a:pt x="13505" y="5572"/>
                  </a:lnTo>
                  <a:cubicBezTo>
                    <a:pt x="13505" y="5710"/>
                    <a:pt x="13567" y="5758"/>
                    <a:pt x="13660" y="5758"/>
                  </a:cubicBezTo>
                  <a:cubicBezTo>
                    <a:pt x="13691" y="5758"/>
                    <a:pt x="13726" y="5753"/>
                    <a:pt x="13762" y="5744"/>
                  </a:cubicBezTo>
                  <a:cubicBezTo>
                    <a:pt x="13836" y="5719"/>
                    <a:pt x="13897" y="5683"/>
                    <a:pt x="13958" y="5658"/>
                  </a:cubicBezTo>
                  <a:cubicBezTo>
                    <a:pt x="13995" y="5636"/>
                    <a:pt x="14034" y="5626"/>
                    <a:pt x="14073" y="5626"/>
                  </a:cubicBezTo>
                  <a:cubicBezTo>
                    <a:pt x="14166" y="5626"/>
                    <a:pt x="14258" y="5682"/>
                    <a:pt x="14301" y="5768"/>
                  </a:cubicBezTo>
                  <a:cubicBezTo>
                    <a:pt x="14345" y="5839"/>
                    <a:pt x="14402" y="5922"/>
                    <a:pt x="14471" y="5922"/>
                  </a:cubicBezTo>
                  <a:cubicBezTo>
                    <a:pt x="14498" y="5922"/>
                    <a:pt x="14527" y="5909"/>
                    <a:pt x="14558" y="5878"/>
                  </a:cubicBezTo>
                  <a:lnTo>
                    <a:pt x="14570" y="5891"/>
                  </a:lnTo>
                  <a:cubicBezTo>
                    <a:pt x="14598" y="5918"/>
                    <a:pt x="14639" y="5932"/>
                    <a:pt x="14679" y="5932"/>
                  </a:cubicBezTo>
                  <a:cubicBezTo>
                    <a:pt x="14692" y="5932"/>
                    <a:pt x="14705" y="5930"/>
                    <a:pt x="14717" y="5927"/>
                  </a:cubicBezTo>
                  <a:cubicBezTo>
                    <a:pt x="14760" y="5923"/>
                    <a:pt x="14802" y="5920"/>
                    <a:pt x="14843" y="5920"/>
                  </a:cubicBezTo>
                  <a:cubicBezTo>
                    <a:pt x="15031" y="5920"/>
                    <a:pt x="15179" y="5981"/>
                    <a:pt x="15219" y="6233"/>
                  </a:cubicBezTo>
                  <a:cubicBezTo>
                    <a:pt x="15238" y="6336"/>
                    <a:pt x="15320" y="6382"/>
                    <a:pt x="15418" y="6382"/>
                  </a:cubicBezTo>
                  <a:cubicBezTo>
                    <a:pt x="15448" y="6382"/>
                    <a:pt x="15481" y="6377"/>
                    <a:pt x="15513" y="6368"/>
                  </a:cubicBezTo>
                  <a:cubicBezTo>
                    <a:pt x="15553" y="6355"/>
                    <a:pt x="15590" y="6348"/>
                    <a:pt x="15623" y="6348"/>
                  </a:cubicBezTo>
                  <a:cubicBezTo>
                    <a:pt x="15714" y="6348"/>
                    <a:pt x="15780" y="6399"/>
                    <a:pt x="15807" y="6515"/>
                  </a:cubicBezTo>
                  <a:cubicBezTo>
                    <a:pt x="15807" y="6527"/>
                    <a:pt x="15807" y="6552"/>
                    <a:pt x="15819" y="6564"/>
                  </a:cubicBezTo>
                  <a:cubicBezTo>
                    <a:pt x="15849" y="6634"/>
                    <a:pt x="15896" y="6696"/>
                    <a:pt x="15952" y="6696"/>
                  </a:cubicBezTo>
                  <a:cubicBezTo>
                    <a:pt x="15964" y="6696"/>
                    <a:pt x="15977" y="6693"/>
                    <a:pt x="15991" y="6687"/>
                  </a:cubicBezTo>
                  <a:cubicBezTo>
                    <a:pt x="16007" y="6682"/>
                    <a:pt x="16022" y="6680"/>
                    <a:pt x="16038" y="6680"/>
                  </a:cubicBezTo>
                  <a:cubicBezTo>
                    <a:pt x="16201" y="6680"/>
                    <a:pt x="16367" y="6894"/>
                    <a:pt x="16528" y="6894"/>
                  </a:cubicBezTo>
                  <a:cubicBezTo>
                    <a:pt x="16608" y="6894"/>
                    <a:pt x="16686" y="6842"/>
                    <a:pt x="16762" y="6687"/>
                  </a:cubicBezTo>
                  <a:cubicBezTo>
                    <a:pt x="16799" y="6589"/>
                    <a:pt x="16897" y="6552"/>
                    <a:pt x="16958" y="6466"/>
                  </a:cubicBezTo>
                  <a:cubicBezTo>
                    <a:pt x="16958" y="6466"/>
                    <a:pt x="16958" y="6466"/>
                    <a:pt x="16958" y="6478"/>
                  </a:cubicBezTo>
                  <a:cubicBezTo>
                    <a:pt x="16897" y="6552"/>
                    <a:pt x="16811" y="6589"/>
                    <a:pt x="16787" y="6674"/>
                  </a:cubicBezTo>
                  <a:cubicBezTo>
                    <a:pt x="16713" y="6797"/>
                    <a:pt x="16738" y="6944"/>
                    <a:pt x="16836" y="7029"/>
                  </a:cubicBezTo>
                  <a:cubicBezTo>
                    <a:pt x="16883" y="7071"/>
                    <a:pt x="16939" y="7092"/>
                    <a:pt x="16995" y="7092"/>
                  </a:cubicBezTo>
                  <a:cubicBezTo>
                    <a:pt x="17055" y="7092"/>
                    <a:pt x="17115" y="7068"/>
                    <a:pt x="17166" y="7017"/>
                  </a:cubicBezTo>
                  <a:cubicBezTo>
                    <a:pt x="17227" y="6980"/>
                    <a:pt x="17289" y="6944"/>
                    <a:pt x="17362" y="6919"/>
                  </a:cubicBezTo>
                  <a:lnTo>
                    <a:pt x="17362" y="6919"/>
                  </a:lnTo>
                  <a:cubicBezTo>
                    <a:pt x="17313" y="6944"/>
                    <a:pt x="17252" y="6968"/>
                    <a:pt x="17215" y="7005"/>
                  </a:cubicBezTo>
                  <a:cubicBezTo>
                    <a:pt x="17142" y="7042"/>
                    <a:pt x="17117" y="7115"/>
                    <a:pt x="17154" y="7176"/>
                  </a:cubicBezTo>
                  <a:cubicBezTo>
                    <a:pt x="17179" y="7227"/>
                    <a:pt x="17210" y="7254"/>
                    <a:pt x="17247" y="7254"/>
                  </a:cubicBezTo>
                  <a:cubicBezTo>
                    <a:pt x="17264" y="7254"/>
                    <a:pt x="17282" y="7249"/>
                    <a:pt x="17301" y="7237"/>
                  </a:cubicBezTo>
                  <a:cubicBezTo>
                    <a:pt x="17533" y="7482"/>
                    <a:pt x="17864" y="7580"/>
                    <a:pt x="18109" y="7776"/>
                  </a:cubicBezTo>
                  <a:cubicBezTo>
                    <a:pt x="18366" y="7984"/>
                    <a:pt x="18684" y="7997"/>
                    <a:pt x="18954" y="8156"/>
                  </a:cubicBezTo>
                  <a:cubicBezTo>
                    <a:pt x="18978" y="8174"/>
                    <a:pt x="19009" y="8183"/>
                    <a:pt x="19039" y="8183"/>
                  </a:cubicBezTo>
                  <a:cubicBezTo>
                    <a:pt x="19070" y="8183"/>
                    <a:pt x="19101" y="8174"/>
                    <a:pt x="19125" y="8156"/>
                  </a:cubicBezTo>
                  <a:cubicBezTo>
                    <a:pt x="19187" y="8109"/>
                    <a:pt x="19254" y="8093"/>
                    <a:pt x="19323" y="8093"/>
                  </a:cubicBezTo>
                  <a:cubicBezTo>
                    <a:pt x="19415" y="8093"/>
                    <a:pt x="19511" y="8122"/>
                    <a:pt x="19603" y="8144"/>
                  </a:cubicBezTo>
                  <a:cubicBezTo>
                    <a:pt x="19750" y="8168"/>
                    <a:pt x="19860" y="8205"/>
                    <a:pt x="19799" y="8401"/>
                  </a:cubicBezTo>
                  <a:cubicBezTo>
                    <a:pt x="19786" y="8462"/>
                    <a:pt x="19799" y="8535"/>
                    <a:pt x="19848" y="8584"/>
                  </a:cubicBezTo>
                  <a:cubicBezTo>
                    <a:pt x="19693" y="8496"/>
                    <a:pt x="19520" y="8448"/>
                    <a:pt x="19344" y="8448"/>
                  </a:cubicBezTo>
                  <a:cubicBezTo>
                    <a:pt x="19324" y="8448"/>
                    <a:pt x="19304" y="8448"/>
                    <a:pt x="19284" y="8450"/>
                  </a:cubicBezTo>
                  <a:lnTo>
                    <a:pt x="19272" y="8462"/>
                  </a:lnTo>
                  <a:cubicBezTo>
                    <a:pt x="19211" y="8401"/>
                    <a:pt x="19137" y="8352"/>
                    <a:pt x="19052" y="8315"/>
                  </a:cubicBezTo>
                  <a:cubicBezTo>
                    <a:pt x="18746" y="8107"/>
                    <a:pt x="18366" y="8107"/>
                    <a:pt x="18035" y="7935"/>
                  </a:cubicBezTo>
                  <a:lnTo>
                    <a:pt x="17888" y="7825"/>
                  </a:lnTo>
                  <a:cubicBezTo>
                    <a:pt x="17668" y="7617"/>
                    <a:pt x="17399" y="7470"/>
                    <a:pt x="17093" y="7421"/>
                  </a:cubicBezTo>
                  <a:cubicBezTo>
                    <a:pt x="16848" y="7360"/>
                    <a:pt x="16603" y="7311"/>
                    <a:pt x="16358" y="7262"/>
                  </a:cubicBezTo>
                  <a:cubicBezTo>
                    <a:pt x="16285" y="7189"/>
                    <a:pt x="16174" y="7213"/>
                    <a:pt x="16089" y="7164"/>
                  </a:cubicBezTo>
                  <a:lnTo>
                    <a:pt x="15942" y="7091"/>
                  </a:lnTo>
                  <a:lnTo>
                    <a:pt x="14742" y="6527"/>
                  </a:lnTo>
                  <a:lnTo>
                    <a:pt x="14705" y="6589"/>
                  </a:lnTo>
                  <a:cubicBezTo>
                    <a:pt x="15060" y="6821"/>
                    <a:pt x="15452" y="7017"/>
                    <a:pt x="15856" y="7152"/>
                  </a:cubicBezTo>
                  <a:cubicBezTo>
                    <a:pt x="15893" y="7189"/>
                    <a:pt x="15954" y="7213"/>
                    <a:pt x="16003" y="7213"/>
                  </a:cubicBezTo>
                  <a:cubicBezTo>
                    <a:pt x="16064" y="7262"/>
                    <a:pt x="16150" y="7299"/>
                    <a:pt x="16223" y="7311"/>
                  </a:cubicBezTo>
                  <a:cubicBezTo>
                    <a:pt x="16431" y="7409"/>
                    <a:pt x="16664" y="7470"/>
                    <a:pt x="16884" y="7495"/>
                  </a:cubicBezTo>
                  <a:cubicBezTo>
                    <a:pt x="17215" y="7556"/>
                    <a:pt x="17533" y="7691"/>
                    <a:pt x="17803" y="7874"/>
                  </a:cubicBezTo>
                  <a:cubicBezTo>
                    <a:pt x="17840" y="7935"/>
                    <a:pt x="17901" y="7972"/>
                    <a:pt x="17974" y="7972"/>
                  </a:cubicBezTo>
                  <a:cubicBezTo>
                    <a:pt x="18256" y="8229"/>
                    <a:pt x="18635" y="8241"/>
                    <a:pt x="18978" y="8364"/>
                  </a:cubicBezTo>
                  <a:lnTo>
                    <a:pt x="19199" y="8548"/>
                  </a:lnTo>
                  <a:lnTo>
                    <a:pt x="19199" y="8572"/>
                  </a:lnTo>
                  <a:cubicBezTo>
                    <a:pt x="19186" y="8719"/>
                    <a:pt x="19297" y="8792"/>
                    <a:pt x="19419" y="8817"/>
                  </a:cubicBezTo>
                  <a:cubicBezTo>
                    <a:pt x="19994" y="8976"/>
                    <a:pt x="20545" y="9245"/>
                    <a:pt x="21133" y="9405"/>
                  </a:cubicBezTo>
                  <a:cubicBezTo>
                    <a:pt x="21200" y="9423"/>
                    <a:pt x="21274" y="9432"/>
                    <a:pt x="21347" y="9432"/>
                  </a:cubicBezTo>
                  <a:cubicBezTo>
                    <a:pt x="21421" y="9432"/>
                    <a:pt x="21494" y="9423"/>
                    <a:pt x="21562" y="9405"/>
                  </a:cubicBezTo>
                  <a:cubicBezTo>
                    <a:pt x="21623" y="9368"/>
                    <a:pt x="21635" y="9282"/>
                    <a:pt x="21586" y="9233"/>
                  </a:cubicBezTo>
                  <a:lnTo>
                    <a:pt x="21586" y="9233"/>
                  </a:lnTo>
                  <a:cubicBezTo>
                    <a:pt x="21623" y="9270"/>
                    <a:pt x="21635" y="9319"/>
                    <a:pt x="21635" y="9368"/>
                  </a:cubicBezTo>
                  <a:cubicBezTo>
                    <a:pt x="21691" y="9435"/>
                    <a:pt x="21745" y="9467"/>
                    <a:pt x="21797" y="9467"/>
                  </a:cubicBezTo>
                  <a:cubicBezTo>
                    <a:pt x="21859" y="9467"/>
                    <a:pt x="21918" y="9423"/>
                    <a:pt x="21978" y="9343"/>
                  </a:cubicBezTo>
                  <a:lnTo>
                    <a:pt x="21978" y="9356"/>
                  </a:lnTo>
                  <a:cubicBezTo>
                    <a:pt x="21880" y="9527"/>
                    <a:pt x="21966" y="9625"/>
                    <a:pt x="22113" y="9699"/>
                  </a:cubicBezTo>
                  <a:cubicBezTo>
                    <a:pt x="22431" y="9870"/>
                    <a:pt x="22786" y="9968"/>
                    <a:pt x="23141" y="10005"/>
                  </a:cubicBezTo>
                  <a:cubicBezTo>
                    <a:pt x="23202" y="10005"/>
                    <a:pt x="23251" y="9968"/>
                    <a:pt x="23300" y="9931"/>
                  </a:cubicBezTo>
                  <a:cubicBezTo>
                    <a:pt x="23864" y="10078"/>
                    <a:pt x="24427" y="10237"/>
                    <a:pt x="25002" y="10396"/>
                  </a:cubicBezTo>
                  <a:cubicBezTo>
                    <a:pt x="25345" y="10494"/>
                    <a:pt x="25700" y="10617"/>
                    <a:pt x="26055" y="10727"/>
                  </a:cubicBezTo>
                  <a:lnTo>
                    <a:pt x="26080" y="10727"/>
                  </a:lnTo>
                  <a:cubicBezTo>
                    <a:pt x="26276" y="10825"/>
                    <a:pt x="26496" y="10911"/>
                    <a:pt x="26716" y="10960"/>
                  </a:cubicBezTo>
                  <a:cubicBezTo>
                    <a:pt x="26790" y="10984"/>
                    <a:pt x="26863" y="11009"/>
                    <a:pt x="26937" y="11033"/>
                  </a:cubicBezTo>
                  <a:cubicBezTo>
                    <a:pt x="27108" y="11094"/>
                    <a:pt x="27365" y="11058"/>
                    <a:pt x="27267" y="11388"/>
                  </a:cubicBezTo>
                  <a:cubicBezTo>
                    <a:pt x="27243" y="11511"/>
                    <a:pt x="27402" y="11609"/>
                    <a:pt x="27488" y="11694"/>
                  </a:cubicBezTo>
                  <a:cubicBezTo>
                    <a:pt x="27622" y="11829"/>
                    <a:pt x="27720" y="11939"/>
                    <a:pt x="27537" y="12111"/>
                  </a:cubicBezTo>
                  <a:cubicBezTo>
                    <a:pt x="27463" y="12172"/>
                    <a:pt x="27488" y="12258"/>
                    <a:pt x="27512" y="12343"/>
                  </a:cubicBezTo>
                  <a:cubicBezTo>
                    <a:pt x="27537" y="12429"/>
                    <a:pt x="27598" y="12502"/>
                    <a:pt x="27537" y="12588"/>
                  </a:cubicBezTo>
                  <a:cubicBezTo>
                    <a:pt x="27414" y="12772"/>
                    <a:pt x="27782" y="12943"/>
                    <a:pt x="27549" y="13115"/>
                  </a:cubicBezTo>
                  <a:cubicBezTo>
                    <a:pt x="27316" y="13274"/>
                    <a:pt x="27451" y="13457"/>
                    <a:pt x="27451" y="13629"/>
                  </a:cubicBezTo>
                  <a:cubicBezTo>
                    <a:pt x="27463" y="13678"/>
                    <a:pt x="27476" y="13739"/>
                    <a:pt x="27500" y="13788"/>
                  </a:cubicBezTo>
                  <a:cubicBezTo>
                    <a:pt x="27500" y="13972"/>
                    <a:pt x="27451" y="14168"/>
                    <a:pt x="27353" y="14327"/>
                  </a:cubicBezTo>
                  <a:cubicBezTo>
                    <a:pt x="27280" y="14412"/>
                    <a:pt x="27267" y="14523"/>
                    <a:pt x="27316" y="14621"/>
                  </a:cubicBezTo>
                  <a:cubicBezTo>
                    <a:pt x="27371" y="14731"/>
                    <a:pt x="27337" y="14765"/>
                    <a:pt x="27265" y="14765"/>
                  </a:cubicBezTo>
                  <a:cubicBezTo>
                    <a:pt x="27241" y="14765"/>
                    <a:pt x="27212" y="14761"/>
                    <a:pt x="27182" y="14755"/>
                  </a:cubicBezTo>
                  <a:cubicBezTo>
                    <a:pt x="26925" y="14706"/>
                    <a:pt x="26680" y="14657"/>
                    <a:pt x="26423" y="14584"/>
                  </a:cubicBezTo>
                  <a:cubicBezTo>
                    <a:pt x="25740" y="14389"/>
                    <a:pt x="25050" y="14233"/>
                    <a:pt x="24340" y="14233"/>
                  </a:cubicBezTo>
                  <a:cubicBezTo>
                    <a:pt x="24158" y="14233"/>
                    <a:pt x="23975" y="14243"/>
                    <a:pt x="23790" y="14266"/>
                  </a:cubicBezTo>
                  <a:cubicBezTo>
                    <a:pt x="23776" y="14267"/>
                    <a:pt x="23762" y="14268"/>
                    <a:pt x="23749" y="14268"/>
                  </a:cubicBezTo>
                  <a:cubicBezTo>
                    <a:pt x="23651" y="14268"/>
                    <a:pt x="23591" y="14225"/>
                    <a:pt x="23570" y="14106"/>
                  </a:cubicBezTo>
                  <a:cubicBezTo>
                    <a:pt x="23533" y="14008"/>
                    <a:pt x="23521" y="13886"/>
                    <a:pt x="23533" y="13776"/>
                  </a:cubicBezTo>
                  <a:cubicBezTo>
                    <a:pt x="23570" y="13470"/>
                    <a:pt x="23496" y="13164"/>
                    <a:pt x="23313" y="12919"/>
                  </a:cubicBezTo>
                  <a:cubicBezTo>
                    <a:pt x="23141" y="12625"/>
                    <a:pt x="22945" y="12355"/>
                    <a:pt x="22725" y="12098"/>
                  </a:cubicBezTo>
                  <a:cubicBezTo>
                    <a:pt x="22517" y="11878"/>
                    <a:pt x="22382" y="11609"/>
                    <a:pt x="22333" y="11315"/>
                  </a:cubicBezTo>
                  <a:cubicBezTo>
                    <a:pt x="22284" y="10984"/>
                    <a:pt x="22088" y="10690"/>
                    <a:pt x="21807" y="10519"/>
                  </a:cubicBezTo>
                  <a:cubicBezTo>
                    <a:pt x="21574" y="10372"/>
                    <a:pt x="21341" y="10262"/>
                    <a:pt x="21243" y="9980"/>
                  </a:cubicBezTo>
                  <a:cubicBezTo>
                    <a:pt x="21158" y="9809"/>
                    <a:pt x="21011" y="9674"/>
                    <a:pt x="20852" y="9588"/>
                  </a:cubicBezTo>
                  <a:cubicBezTo>
                    <a:pt x="20796" y="9513"/>
                    <a:pt x="20737" y="9456"/>
                    <a:pt x="20679" y="9456"/>
                  </a:cubicBezTo>
                  <a:cubicBezTo>
                    <a:pt x="20634" y="9456"/>
                    <a:pt x="20588" y="9490"/>
                    <a:pt x="20545" y="9576"/>
                  </a:cubicBezTo>
                  <a:cubicBezTo>
                    <a:pt x="20513" y="9621"/>
                    <a:pt x="20481" y="9636"/>
                    <a:pt x="20448" y="9636"/>
                  </a:cubicBezTo>
                  <a:cubicBezTo>
                    <a:pt x="20419" y="9636"/>
                    <a:pt x="20391" y="9624"/>
                    <a:pt x="20362" y="9613"/>
                  </a:cubicBezTo>
                  <a:cubicBezTo>
                    <a:pt x="20332" y="9596"/>
                    <a:pt x="20299" y="9588"/>
                    <a:pt x="20265" y="9588"/>
                  </a:cubicBezTo>
                  <a:cubicBezTo>
                    <a:pt x="20201" y="9588"/>
                    <a:pt x="20137" y="9618"/>
                    <a:pt x="20105" y="9674"/>
                  </a:cubicBezTo>
                  <a:cubicBezTo>
                    <a:pt x="20239" y="9723"/>
                    <a:pt x="20350" y="9760"/>
                    <a:pt x="20460" y="9796"/>
                  </a:cubicBezTo>
                  <a:cubicBezTo>
                    <a:pt x="20475" y="9801"/>
                    <a:pt x="20490" y="9803"/>
                    <a:pt x="20505" y="9803"/>
                  </a:cubicBezTo>
                  <a:cubicBezTo>
                    <a:pt x="20573" y="9803"/>
                    <a:pt x="20633" y="9759"/>
                    <a:pt x="20643" y="9699"/>
                  </a:cubicBezTo>
                  <a:cubicBezTo>
                    <a:pt x="20658" y="9635"/>
                    <a:pt x="20681" y="9614"/>
                    <a:pt x="20707" y="9614"/>
                  </a:cubicBezTo>
                  <a:cubicBezTo>
                    <a:pt x="20745" y="9614"/>
                    <a:pt x="20790" y="9659"/>
                    <a:pt x="20827" y="9674"/>
                  </a:cubicBezTo>
                  <a:lnTo>
                    <a:pt x="21170" y="10054"/>
                  </a:lnTo>
                  <a:cubicBezTo>
                    <a:pt x="21207" y="10347"/>
                    <a:pt x="21427" y="10458"/>
                    <a:pt x="21660" y="10580"/>
                  </a:cubicBezTo>
                  <a:cubicBezTo>
                    <a:pt x="21953" y="10751"/>
                    <a:pt x="22162" y="11058"/>
                    <a:pt x="22235" y="11400"/>
                  </a:cubicBezTo>
                  <a:cubicBezTo>
                    <a:pt x="22296" y="11645"/>
                    <a:pt x="22272" y="11878"/>
                    <a:pt x="22529" y="12074"/>
                  </a:cubicBezTo>
                  <a:cubicBezTo>
                    <a:pt x="22823" y="12306"/>
                    <a:pt x="23019" y="12649"/>
                    <a:pt x="23202" y="12992"/>
                  </a:cubicBezTo>
                  <a:cubicBezTo>
                    <a:pt x="23337" y="13164"/>
                    <a:pt x="23411" y="13384"/>
                    <a:pt x="23398" y="13604"/>
                  </a:cubicBezTo>
                  <a:cubicBezTo>
                    <a:pt x="23362" y="13959"/>
                    <a:pt x="23460" y="14314"/>
                    <a:pt x="23668" y="14608"/>
                  </a:cubicBezTo>
                  <a:cubicBezTo>
                    <a:pt x="23766" y="14731"/>
                    <a:pt x="23839" y="14914"/>
                    <a:pt x="23766" y="15012"/>
                  </a:cubicBezTo>
                  <a:cubicBezTo>
                    <a:pt x="23545" y="15294"/>
                    <a:pt x="23827" y="15367"/>
                    <a:pt x="23925" y="15527"/>
                  </a:cubicBezTo>
                  <a:cubicBezTo>
                    <a:pt x="23974" y="15600"/>
                    <a:pt x="24010" y="15674"/>
                    <a:pt x="24059" y="15747"/>
                  </a:cubicBezTo>
                  <a:cubicBezTo>
                    <a:pt x="24206" y="16114"/>
                    <a:pt x="24451" y="16420"/>
                    <a:pt x="24757" y="16665"/>
                  </a:cubicBezTo>
                  <a:cubicBezTo>
                    <a:pt x="25223" y="17020"/>
                    <a:pt x="25565" y="17498"/>
                    <a:pt x="25786" y="18049"/>
                  </a:cubicBezTo>
                  <a:cubicBezTo>
                    <a:pt x="25921" y="18404"/>
                    <a:pt x="25908" y="18404"/>
                    <a:pt x="25529" y="18502"/>
                  </a:cubicBezTo>
                  <a:cubicBezTo>
                    <a:pt x="25516" y="18465"/>
                    <a:pt x="25516" y="18428"/>
                    <a:pt x="25516" y="18392"/>
                  </a:cubicBezTo>
                  <a:lnTo>
                    <a:pt x="25516" y="18367"/>
                  </a:lnTo>
                  <a:cubicBezTo>
                    <a:pt x="25516" y="18367"/>
                    <a:pt x="25516" y="18355"/>
                    <a:pt x="25516" y="18355"/>
                  </a:cubicBezTo>
                  <a:cubicBezTo>
                    <a:pt x="25516" y="18343"/>
                    <a:pt x="25516" y="18343"/>
                    <a:pt x="25516" y="18330"/>
                  </a:cubicBezTo>
                  <a:lnTo>
                    <a:pt x="25516" y="18318"/>
                  </a:lnTo>
                  <a:cubicBezTo>
                    <a:pt x="25516" y="18318"/>
                    <a:pt x="25516" y="18306"/>
                    <a:pt x="25516" y="18294"/>
                  </a:cubicBezTo>
                  <a:cubicBezTo>
                    <a:pt x="25516" y="18282"/>
                    <a:pt x="25504" y="18269"/>
                    <a:pt x="25492" y="18257"/>
                  </a:cubicBezTo>
                  <a:cubicBezTo>
                    <a:pt x="25296" y="17939"/>
                    <a:pt x="25247" y="17522"/>
                    <a:pt x="24843" y="17314"/>
                  </a:cubicBezTo>
                  <a:cubicBezTo>
                    <a:pt x="24561" y="17180"/>
                    <a:pt x="24378" y="16910"/>
                    <a:pt x="24341" y="16604"/>
                  </a:cubicBezTo>
                  <a:cubicBezTo>
                    <a:pt x="24219" y="16812"/>
                    <a:pt x="24329" y="16996"/>
                    <a:pt x="24182" y="17106"/>
                  </a:cubicBezTo>
                  <a:cubicBezTo>
                    <a:pt x="24133" y="17106"/>
                    <a:pt x="24108" y="17057"/>
                    <a:pt x="24096" y="17020"/>
                  </a:cubicBezTo>
                  <a:cubicBezTo>
                    <a:pt x="24077" y="16992"/>
                    <a:pt x="24058" y="16948"/>
                    <a:pt x="24015" y="16948"/>
                  </a:cubicBezTo>
                  <a:cubicBezTo>
                    <a:pt x="24003" y="16948"/>
                    <a:pt x="23990" y="16951"/>
                    <a:pt x="23974" y="16959"/>
                  </a:cubicBezTo>
                  <a:cubicBezTo>
                    <a:pt x="23937" y="16984"/>
                    <a:pt x="23949" y="17033"/>
                    <a:pt x="23974" y="17082"/>
                  </a:cubicBezTo>
                  <a:cubicBezTo>
                    <a:pt x="24170" y="17559"/>
                    <a:pt x="24280" y="18098"/>
                    <a:pt x="24586" y="18502"/>
                  </a:cubicBezTo>
                  <a:cubicBezTo>
                    <a:pt x="24966" y="18967"/>
                    <a:pt x="25125" y="19481"/>
                    <a:pt x="25259" y="20045"/>
                  </a:cubicBezTo>
                  <a:cubicBezTo>
                    <a:pt x="25321" y="20302"/>
                    <a:pt x="25370" y="20498"/>
                    <a:pt x="24978" y="20534"/>
                  </a:cubicBezTo>
                  <a:cubicBezTo>
                    <a:pt x="24855" y="19261"/>
                    <a:pt x="23974" y="18282"/>
                    <a:pt x="23619" y="17082"/>
                  </a:cubicBezTo>
                  <a:cubicBezTo>
                    <a:pt x="23533" y="17180"/>
                    <a:pt x="23508" y="17302"/>
                    <a:pt x="23545" y="17424"/>
                  </a:cubicBezTo>
                  <a:cubicBezTo>
                    <a:pt x="23655" y="17951"/>
                    <a:pt x="23668" y="18502"/>
                    <a:pt x="23582" y="19041"/>
                  </a:cubicBezTo>
                  <a:cubicBezTo>
                    <a:pt x="23570" y="19123"/>
                    <a:pt x="23604" y="19274"/>
                    <a:pt x="23475" y="19274"/>
                  </a:cubicBezTo>
                  <a:cubicBezTo>
                    <a:pt x="23470" y="19274"/>
                    <a:pt x="23465" y="19274"/>
                    <a:pt x="23460" y="19273"/>
                  </a:cubicBezTo>
                  <a:cubicBezTo>
                    <a:pt x="23313" y="19249"/>
                    <a:pt x="23104" y="19298"/>
                    <a:pt x="23129" y="19028"/>
                  </a:cubicBezTo>
                  <a:cubicBezTo>
                    <a:pt x="23141" y="18906"/>
                    <a:pt x="23092" y="18771"/>
                    <a:pt x="23104" y="18637"/>
                  </a:cubicBezTo>
                  <a:cubicBezTo>
                    <a:pt x="23129" y="17853"/>
                    <a:pt x="23068" y="17082"/>
                    <a:pt x="22713" y="16359"/>
                  </a:cubicBezTo>
                  <a:cubicBezTo>
                    <a:pt x="22431" y="16702"/>
                    <a:pt x="22002" y="16653"/>
                    <a:pt x="21598" y="16690"/>
                  </a:cubicBezTo>
                  <a:cubicBezTo>
                    <a:pt x="21574" y="16580"/>
                    <a:pt x="21721" y="16592"/>
                    <a:pt x="21696" y="16494"/>
                  </a:cubicBezTo>
                  <a:cubicBezTo>
                    <a:pt x="21683" y="16493"/>
                    <a:pt x="21670" y="16492"/>
                    <a:pt x="21657" y="16492"/>
                  </a:cubicBezTo>
                  <a:cubicBezTo>
                    <a:pt x="21439" y="16492"/>
                    <a:pt x="21334" y="16685"/>
                    <a:pt x="21207" y="16812"/>
                  </a:cubicBezTo>
                  <a:cubicBezTo>
                    <a:pt x="21172" y="16855"/>
                    <a:pt x="21139" y="16868"/>
                    <a:pt x="21107" y="16868"/>
                  </a:cubicBezTo>
                  <a:cubicBezTo>
                    <a:pt x="21060" y="16868"/>
                    <a:pt x="21014" y="16842"/>
                    <a:pt x="20966" y="16842"/>
                  </a:cubicBezTo>
                  <a:cubicBezTo>
                    <a:pt x="20952" y="16842"/>
                    <a:pt x="20939" y="16844"/>
                    <a:pt x="20925" y="16849"/>
                  </a:cubicBezTo>
                  <a:cubicBezTo>
                    <a:pt x="20913" y="16854"/>
                    <a:pt x="20903" y="16856"/>
                    <a:pt x="20896" y="16856"/>
                  </a:cubicBezTo>
                  <a:cubicBezTo>
                    <a:pt x="20846" y="16856"/>
                    <a:pt x="20864" y="16767"/>
                    <a:pt x="20864" y="16714"/>
                  </a:cubicBezTo>
                  <a:cubicBezTo>
                    <a:pt x="20839" y="16237"/>
                    <a:pt x="21207" y="15833"/>
                    <a:pt x="21684" y="15808"/>
                  </a:cubicBezTo>
                  <a:cubicBezTo>
                    <a:pt x="21733" y="15796"/>
                    <a:pt x="21782" y="15784"/>
                    <a:pt x="21831" y="15772"/>
                  </a:cubicBezTo>
                  <a:cubicBezTo>
                    <a:pt x="22137" y="15612"/>
                    <a:pt x="22345" y="15306"/>
                    <a:pt x="22762" y="15294"/>
                  </a:cubicBezTo>
                  <a:cubicBezTo>
                    <a:pt x="22675" y="15228"/>
                    <a:pt x="22601" y="15204"/>
                    <a:pt x="22535" y="15204"/>
                  </a:cubicBezTo>
                  <a:cubicBezTo>
                    <a:pt x="22441" y="15204"/>
                    <a:pt x="22363" y="15251"/>
                    <a:pt x="22284" y="15294"/>
                  </a:cubicBezTo>
                  <a:cubicBezTo>
                    <a:pt x="22149" y="15380"/>
                    <a:pt x="21990" y="15502"/>
                    <a:pt x="21843" y="15600"/>
                  </a:cubicBezTo>
                  <a:cubicBezTo>
                    <a:pt x="21709" y="15404"/>
                    <a:pt x="21537" y="15233"/>
                    <a:pt x="21341" y="15098"/>
                  </a:cubicBezTo>
                  <a:cubicBezTo>
                    <a:pt x="20888" y="14670"/>
                    <a:pt x="20496" y="14204"/>
                    <a:pt x="20570" y="13506"/>
                  </a:cubicBezTo>
                  <a:cubicBezTo>
                    <a:pt x="20594" y="13359"/>
                    <a:pt x="20558" y="13213"/>
                    <a:pt x="20460" y="13090"/>
                  </a:cubicBezTo>
                  <a:cubicBezTo>
                    <a:pt x="20435" y="13115"/>
                    <a:pt x="20411" y="13127"/>
                    <a:pt x="20411" y="13139"/>
                  </a:cubicBezTo>
                  <a:cubicBezTo>
                    <a:pt x="20411" y="13452"/>
                    <a:pt x="20411" y="13579"/>
                    <a:pt x="20308" y="13579"/>
                  </a:cubicBezTo>
                  <a:cubicBezTo>
                    <a:pt x="20238" y="13579"/>
                    <a:pt x="20120" y="13520"/>
                    <a:pt x="19921" y="13421"/>
                  </a:cubicBezTo>
                  <a:lnTo>
                    <a:pt x="19872" y="13408"/>
                  </a:lnTo>
                  <a:cubicBezTo>
                    <a:pt x="19346" y="13139"/>
                    <a:pt x="19248" y="12955"/>
                    <a:pt x="19297" y="12380"/>
                  </a:cubicBezTo>
                  <a:cubicBezTo>
                    <a:pt x="19297" y="12331"/>
                    <a:pt x="19297" y="12294"/>
                    <a:pt x="19297" y="12245"/>
                  </a:cubicBezTo>
                  <a:cubicBezTo>
                    <a:pt x="19248" y="11768"/>
                    <a:pt x="19297" y="11290"/>
                    <a:pt x="19297" y="10800"/>
                  </a:cubicBezTo>
                  <a:cubicBezTo>
                    <a:pt x="19297" y="10727"/>
                    <a:pt x="19346" y="10654"/>
                    <a:pt x="19248" y="10592"/>
                  </a:cubicBezTo>
                  <a:cubicBezTo>
                    <a:pt x="19186" y="10641"/>
                    <a:pt x="19150" y="10715"/>
                    <a:pt x="19162" y="10800"/>
                  </a:cubicBezTo>
                  <a:cubicBezTo>
                    <a:pt x="19162" y="11278"/>
                    <a:pt x="19088" y="11755"/>
                    <a:pt x="19162" y="12245"/>
                  </a:cubicBezTo>
                  <a:cubicBezTo>
                    <a:pt x="19235" y="12723"/>
                    <a:pt x="18954" y="13274"/>
                    <a:pt x="18550" y="13421"/>
                  </a:cubicBezTo>
                  <a:cubicBezTo>
                    <a:pt x="18244" y="13519"/>
                    <a:pt x="17950" y="13653"/>
                    <a:pt x="17644" y="13764"/>
                  </a:cubicBezTo>
                  <a:cubicBezTo>
                    <a:pt x="17537" y="13806"/>
                    <a:pt x="17422" y="13839"/>
                    <a:pt x="17297" y="13839"/>
                  </a:cubicBezTo>
                  <a:cubicBezTo>
                    <a:pt x="17278" y="13839"/>
                    <a:pt x="17259" y="13839"/>
                    <a:pt x="17240" y="13837"/>
                  </a:cubicBezTo>
                  <a:cubicBezTo>
                    <a:pt x="17173" y="13831"/>
                    <a:pt x="17107" y="13828"/>
                    <a:pt x="17040" y="13828"/>
                  </a:cubicBezTo>
                  <a:cubicBezTo>
                    <a:pt x="16724" y="13828"/>
                    <a:pt x="16402" y="13888"/>
                    <a:pt x="16089" y="13898"/>
                  </a:cubicBezTo>
                  <a:cubicBezTo>
                    <a:pt x="15786" y="13913"/>
                    <a:pt x="15484" y="13940"/>
                    <a:pt x="15182" y="13940"/>
                  </a:cubicBezTo>
                  <a:cubicBezTo>
                    <a:pt x="14970" y="13940"/>
                    <a:pt x="14758" y="13926"/>
                    <a:pt x="14546" y="13886"/>
                  </a:cubicBezTo>
                  <a:cubicBezTo>
                    <a:pt x="14364" y="13841"/>
                    <a:pt x="14183" y="13815"/>
                    <a:pt x="14001" y="13815"/>
                  </a:cubicBezTo>
                  <a:cubicBezTo>
                    <a:pt x="13938" y="13815"/>
                    <a:pt x="13875" y="13818"/>
                    <a:pt x="13811" y="13825"/>
                  </a:cubicBezTo>
                  <a:cubicBezTo>
                    <a:pt x="13763" y="13830"/>
                    <a:pt x="13715" y="13832"/>
                    <a:pt x="13667" y="13832"/>
                  </a:cubicBezTo>
                  <a:cubicBezTo>
                    <a:pt x="13472" y="13832"/>
                    <a:pt x="13281" y="13791"/>
                    <a:pt x="13113" y="13702"/>
                  </a:cubicBezTo>
                  <a:cubicBezTo>
                    <a:pt x="12538" y="13433"/>
                    <a:pt x="11975" y="13176"/>
                    <a:pt x="11338" y="13078"/>
                  </a:cubicBezTo>
                  <a:cubicBezTo>
                    <a:pt x="11130" y="13066"/>
                    <a:pt x="10946" y="12943"/>
                    <a:pt x="10860" y="12760"/>
                  </a:cubicBezTo>
                  <a:cubicBezTo>
                    <a:pt x="11277" y="12074"/>
                    <a:pt x="11620" y="11339"/>
                    <a:pt x="11877" y="10592"/>
                  </a:cubicBezTo>
                  <a:cubicBezTo>
                    <a:pt x="12036" y="10078"/>
                    <a:pt x="11852" y="9625"/>
                    <a:pt x="11473" y="9282"/>
                  </a:cubicBezTo>
                  <a:cubicBezTo>
                    <a:pt x="11020" y="8854"/>
                    <a:pt x="10444" y="8572"/>
                    <a:pt x="9820" y="8474"/>
                  </a:cubicBezTo>
                  <a:cubicBezTo>
                    <a:pt x="9715" y="8427"/>
                    <a:pt x="9604" y="8409"/>
                    <a:pt x="9490" y="8409"/>
                  </a:cubicBezTo>
                  <a:cubicBezTo>
                    <a:pt x="9457" y="8409"/>
                    <a:pt x="9424" y="8410"/>
                    <a:pt x="9391" y="8413"/>
                  </a:cubicBezTo>
                  <a:cubicBezTo>
                    <a:pt x="9208" y="8364"/>
                    <a:pt x="8999" y="8425"/>
                    <a:pt x="8877" y="8217"/>
                  </a:cubicBezTo>
                  <a:cubicBezTo>
                    <a:pt x="8718" y="8070"/>
                    <a:pt x="8510" y="8070"/>
                    <a:pt x="8314" y="7997"/>
                  </a:cubicBezTo>
                  <a:cubicBezTo>
                    <a:pt x="8294" y="7992"/>
                    <a:pt x="8270" y="7987"/>
                    <a:pt x="8247" y="7987"/>
                  </a:cubicBezTo>
                  <a:cubicBezTo>
                    <a:pt x="8215" y="7987"/>
                    <a:pt x="8186" y="7997"/>
                    <a:pt x="8179" y="8033"/>
                  </a:cubicBezTo>
                  <a:cubicBezTo>
                    <a:pt x="8167" y="8095"/>
                    <a:pt x="8228" y="8119"/>
                    <a:pt x="8277" y="8131"/>
                  </a:cubicBezTo>
                  <a:lnTo>
                    <a:pt x="8767" y="8254"/>
                  </a:lnTo>
                  <a:cubicBezTo>
                    <a:pt x="8865" y="8425"/>
                    <a:pt x="9048" y="8511"/>
                    <a:pt x="9232" y="8511"/>
                  </a:cubicBezTo>
                  <a:cubicBezTo>
                    <a:pt x="9954" y="8548"/>
                    <a:pt x="10640" y="8792"/>
                    <a:pt x="11216" y="9233"/>
                  </a:cubicBezTo>
                  <a:cubicBezTo>
                    <a:pt x="11730" y="9588"/>
                    <a:pt x="11913" y="10262"/>
                    <a:pt x="11656" y="10837"/>
                  </a:cubicBezTo>
                  <a:cubicBezTo>
                    <a:pt x="11399" y="11449"/>
                    <a:pt x="11081" y="12025"/>
                    <a:pt x="10811" y="12625"/>
                  </a:cubicBezTo>
                  <a:cubicBezTo>
                    <a:pt x="10738" y="12698"/>
                    <a:pt x="10677" y="12796"/>
                    <a:pt x="10640" y="12906"/>
                  </a:cubicBezTo>
                  <a:cubicBezTo>
                    <a:pt x="10297" y="13470"/>
                    <a:pt x="9771" y="13898"/>
                    <a:pt x="9159" y="14131"/>
                  </a:cubicBezTo>
                  <a:cubicBezTo>
                    <a:pt x="9085" y="14155"/>
                    <a:pt x="9085" y="14204"/>
                    <a:pt x="9061" y="14253"/>
                  </a:cubicBezTo>
                  <a:cubicBezTo>
                    <a:pt x="8889" y="14547"/>
                    <a:pt x="8693" y="14804"/>
                    <a:pt x="8448" y="15025"/>
                  </a:cubicBezTo>
                  <a:cubicBezTo>
                    <a:pt x="8461" y="14719"/>
                    <a:pt x="8546" y="14412"/>
                    <a:pt x="8669" y="14131"/>
                  </a:cubicBezTo>
                  <a:cubicBezTo>
                    <a:pt x="8693" y="14082"/>
                    <a:pt x="8742" y="14021"/>
                    <a:pt x="8693" y="13959"/>
                  </a:cubicBezTo>
                  <a:cubicBezTo>
                    <a:pt x="8678" y="13944"/>
                    <a:pt x="8662" y="13938"/>
                    <a:pt x="8645" y="13938"/>
                  </a:cubicBezTo>
                  <a:cubicBezTo>
                    <a:pt x="8607" y="13938"/>
                    <a:pt x="8568" y="13967"/>
                    <a:pt x="8534" y="13984"/>
                  </a:cubicBezTo>
                  <a:cubicBezTo>
                    <a:pt x="8412" y="14057"/>
                    <a:pt x="8277" y="14106"/>
                    <a:pt x="8142" y="14143"/>
                  </a:cubicBezTo>
                  <a:cubicBezTo>
                    <a:pt x="7897" y="14192"/>
                    <a:pt x="7689" y="14363"/>
                    <a:pt x="7579" y="14584"/>
                  </a:cubicBezTo>
                  <a:cubicBezTo>
                    <a:pt x="7493" y="14731"/>
                    <a:pt x="7408" y="14865"/>
                    <a:pt x="7346" y="15025"/>
                  </a:cubicBezTo>
                  <a:cubicBezTo>
                    <a:pt x="7306" y="15140"/>
                    <a:pt x="7252" y="15175"/>
                    <a:pt x="7195" y="15175"/>
                  </a:cubicBezTo>
                  <a:cubicBezTo>
                    <a:pt x="7111" y="15175"/>
                    <a:pt x="7020" y="15100"/>
                    <a:pt x="6955" y="15086"/>
                  </a:cubicBezTo>
                  <a:cubicBezTo>
                    <a:pt x="6832" y="15061"/>
                    <a:pt x="6893" y="14914"/>
                    <a:pt x="6930" y="14829"/>
                  </a:cubicBezTo>
                  <a:cubicBezTo>
                    <a:pt x="7065" y="14327"/>
                    <a:pt x="7444" y="13923"/>
                    <a:pt x="7934" y="13764"/>
                  </a:cubicBezTo>
                  <a:cubicBezTo>
                    <a:pt x="8008" y="13739"/>
                    <a:pt x="8081" y="13739"/>
                    <a:pt x="8106" y="13629"/>
                  </a:cubicBezTo>
                  <a:cubicBezTo>
                    <a:pt x="8081" y="13617"/>
                    <a:pt x="8057" y="13604"/>
                    <a:pt x="8044" y="13604"/>
                  </a:cubicBezTo>
                  <a:cubicBezTo>
                    <a:pt x="7913" y="13625"/>
                    <a:pt x="7781" y="13635"/>
                    <a:pt x="7651" y="13635"/>
                  </a:cubicBezTo>
                  <a:cubicBezTo>
                    <a:pt x="7162" y="13635"/>
                    <a:pt x="6687" y="13490"/>
                    <a:pt x="6281" y="13200"/>
                  </a:cubicBezTo>
                  <a:cubicBezTo>
                    <a:pt x="6208" y="13127"/>
                    <a:pt x="6108" y="13088"/>
                    <a:pt x="6006" y="13088"/>
                  </a:cubicBezTo>
                  <a:cubicBezTo>
                    <a:pt x="5971" y="13088"/>
                    <a:pt x="5936" y="13093"/>
                    <a:pt x="5902" y="13102"/>
                  </a:cubicBezTo>
                  <a:cubicBezTo>
                    <a:pt x="5888" y="13105"/>
                    <a:pt x="5873" y="13107"/>
                    <a:pt x="5860" y="13107"/>
                  </a:cubicBezTo>
                  <a:cubicBezTo>
                    <a:pt x="5812" y="13107"/>
                    <a:pt x="5770" y="13089"/>
                    <a:pt x="5779" y="13041"/>
                  </a:cubicBezTo>
                  <a:cubicBezTo>
                    <a:pt x="5791" y="12906"/>
                    <a:pt x="5620" y="12784"/>
                    <a:pt x="5669" y="12698"/>
                  </a:cubicBezTo>
                  <a:cubicBezTo>
                    <a:pt x="5707" y="12645"/>
                    <a:pt x="5761" y="12629"/>
                    <a:pt x="5821" y="12629"/>
                  </a:cubicBezTo>
                  <a:cubicBezTo>
                    <a:pt x="5898" y="12629"/>
                    <a:pt x="5985" y="12655"/>
                    <a:pt x="6061" y="12662"/>
                  </a:cubicBezTo>
                  <a:cubicBezTo>
                    <a:pt x="6232" y="12674"/>
                    <a:pt x="6379" y="12747"/>
                    <a:pt x="6502" y="12870"/>
                  </a:cubicBezTo>
                  <a:cubicBezTo>
                    <a:pt x="6636" y="12992"/>
                    <a:pt x="6808" y="13090"/>
                    <a:pt x="6991" y="13151"/>
                  </a:cubicBezTo>
                  <a:cubicBezTo>
                    <a:pt x="7065" y="13178"/>
                    <a:pt x="7142" y="13191"/>
                    <a:pt x="7218" y="13191"/>
                  </a:cubicBezTo>
                  <a:cubicBezTo>
                    <a:pt x="7317" y="13191"/>
                    <a:pt x="7415" y="13169"/>
                    <a:pt x="7506" y="13127"/>
                  </a:cubicBezTo>
                  <a:cubicBezTo>
                    <a:pt x="7273" y="13029"/>
                    <a:pt x="7004" y="13090"/>
                    <a:pt x="6795" y="12919"/>
                  </a:cubicBezTo>
                  <a:cubicBezTo>
                    <a:pt x="6526" y="12686"/>
                    <a:pt x="6208" y="12527"/>
                    <a:pt x="5853" y="12441"/>
                  </a:cubicBezTo>
                  <a:cubicBezTo>
                    <a:pt x="5718" y="12417"/>
                    <a:pt x="5755" y="12331"/>
                    <a:pt x="5742" y="12258"/>
                  </a:cubicBezTo>
                  <a:cubicBezTo>
                    <a:pt x="5718" y="12135"/>
                    <a:pt x="5804" y="12135"/>
                    <a:pt x="5877" y="12123"/>
                  </a:cubicBezTo>
                  <a:cubicBezTo>
                    <a:pt x="5918" y="12115"/>
                    <a:pt x="5959" y="12111"/>
                    <a:pt x="5999" y="12111"/>
                  </a:cubicBezTo>
                  <a:cubicBezTo>
                    <a:pt x="6080" y="12111"/>
                    <a:pt x="6159" y="12127"/>
                    <a:pt x="6232" y="12160"/>
                  </a:cubicBezTo>
                  <a:cubicBezTo>
                    <a:pt x="6477" y="12258"/>
                    <a:pt x="6697" y="12392"/>
                    <a:pt x="6906" y="12551"/>
                  </a:cubicBezTo>
                  <a:cubicBezTo>
                    <a:pt x="7047" y="12665"/>
                    <a:pt x="7218" y="12727"/>
                    <a:pt x="7396" y="12727"/>
                  </a:cubicBezTo>
                  <a:cubicBezTo>
                    <a:pt x="7448" y="12727"/>
                    <a:pt x="7502" y="12722"/>
                    <a:pt x="7555" y="12711"/>
                  </a:cubicBezTo>
                  <a:cubicBezTo>
                    <a:pt x="7518" y="12649"/>
                    <a:pt x="7518" y="12637"/>
                    <a:pt x="7506" y="12625"/>
                  </a:cubicBezTo>
                  <a:cubicBezTo>
                    <a:pt x="7408" y="12564"/>
                    <a:pt x="7310" y="12515"/>
                    <a:pt x="7212" y="12466"/>
                  </a:cubicBezTo>
                  <a:cubicBezTo>
                    <a:pt x="6906" y="12306"/>
                    <a:pt x="6881" y="12233"/>
                    <a:pt x="7053" y="11927"/>
                  </a:cubicBezTo>
                  <a:lnTo>
                    <a:pt x="7053" y="11927"/>
                  </a:lnTo>
                  <a:cubicBezTo>
                    <a:pt x="7359" y="11939"/>
                    <a:pt x="7616" y="12049"/>
                    <a:pt x="7738" y="12343"/>
                  </a:cubicBezTo>
                  <a:cubicBezTo>
                    <a:pt x="7840" y="12602"/>
                    <a:pt x="8034" y="12613"/>
                    <a:pt x="8246" y="12613"/>
                  </a:cubicBezTo>
                  <a:cubicBezTo>
                    <a:pt x="8264" y="12613"/>
                    <a:pt x="8283" y="12613"/>
                    <a:pt x="8301" y="12613"/>
                  </a:cubicBezTo>
                  <a:cubicBezTo>
                    <a:pt x="8522" y="12600"/>
                    <a:pt x="8522" y="12417"/>
                    <a:pt x="8583" y="12282"/>
                  </a:cubicBezTo>
                  <a:cubicBezTo>
                    <a:pt x="8693" y="12025"/>
                    <a:pt x="8803" y="11755"/>
                    <a:pt x="8901" y="11498"/>
                  </a:cubicBezTo>
                  <a:cubicBezTo>
                    <a:pt x="9122" y="10935"/>
                    <a:pt x="9575" y="10482"/>
                    <a:pt x="10150" y="10286"/>
                  </a:cubicBezTo>
                  <a:cubicBezTo>
                    <a:pt x="10297" y="10225"/>
                    <a:pt x="10444" y="10164"/>
                    <a:pt x="10603" y="10090"/>
                  </a:cubicBezTo>
                  <a:cubicBezTo>
                    <a:pt x="10572" y="10043"/>
                    <a:pt x="10525" y="10016"/>
                    <a:pt x="10476" y="10016"/>
                  </a:cubicBezTo>
                  <a:cubicBezTo>
                    <a:pt x="10449" y="10016"/>
                    <a:pt x="10421" y="10024"/>
                    <a:pt x="10395" y="10041"/>
                  </a:cubicBezTo>
                  <a:cubicBezTo>
                    <a:pt x="9722" y="10274"/>
                    <a:pt x="9134" y="10605"/>
                    <a:pt x="8840" y="11315"/>
                  </a:cubicBezTo>
                  <a:cubicBezTo>
                    <a:pt x="8791" y="11437"/>
                    <a:pt x="8718" y="11560"/>
                    <a:pt x="8669" y="11682"/>
                  </a:cubicBezTo>
                  <a:cubicBezTo>
                    <a:pt x="8651" y="11769"/>
                    <a:pt x="8585" y="11819"/>
                    <a:pt x="8513" y="11819"/>
                  </a:cubicBezTo>
                  <a:cubicBezTo>
                    <a:pt x="8483" y="11819"/>
                    <a:pt x="8452" y="11810"/>
                    <a:pt x="8424" y="11792"/>
                  </a:cubicBezTo>
                  <a:cubicBezTo>
                    <a:pt x="8485" y="11731"/>
                    <a:pt x="8608" y="11670"/>
                    <a:pt x="8436" y="11596"/>
                  </a:cubicBezTo>
                  <a:lnTo>
                    <a:pt x="8375" y="11523"/>
                  </a:lnTo>
                  <a:cubicBezTo>
                    <a:pt x="8314" y="11478"/>
                    <a:pt x="8242" y="11456"/>
                    <a:pt x="8172" y="11456"/>
                  </a:cubicBezTo>
                  <a:cubicBezTo>
                    <a:pt x="8088" y="11456"/>
                    <a:pt x="8006" y="11487"/>
                    <a:pt x="7946" y="11547"/>
                  </a:cubicBezTo>
                  <a:cubicBezTo>
                    <a:pt x="7787" y="11449"/>
                    <a:pt x="7604" y="11388"/>
                    <a:pt x="7408" y="11364"/>
                  </a:cubicBezTo>
                  <a:cubicBezTo>
                    <a:pt x="7261" y="11351"/>
                    <a:pt x="7102" y="11302"/>
                    <a:pt x="6991" y="11205"/>
                  </a:cubicBezTo>
                  <a:cubicBezTo>
                    <a:pt x="6563" y="10898"/>
                    <a:pt x="6159" y="10556"/>
                    <a:pt x="5791" y="10176"/>
                  </a:cubicBezTo>
                  <a:cubicBezTo>
                    <a:pt x="5718" y="10066"/>
                    <a:pt x="5608" y="9968"/>
                    <a:pt x="5473" y="9919"/>
                  </a:cubicBezTo>
                  <a:lnTo>
                    <a:pt x="5473" y="9919"/>
                  </a:lnTo>
                  <a:cubicBezTo>
                    <a:pt x="5547" y="10127"/>
                    <a:pt x="5816" y="10433"/>
                    <a:pt x="6122" y="10690"/>
                  </a:cubicBezTo>
                  <a:lnTo>
                    <a:pt x="5902" y="10727"/>
                  </a:lnTo>
                  <a:cubicBezTo>
                    <a:pt x="5791" y="10639"/>
                    <a:pt x="5659" y="10595"/>
                    <a:pt x="5526" y="10595"/>
                  </a:cubicBezTo>
                  <a:cubicBezTo>
                    <a:pt x="5437" y="10595"/>
                    <a:pt x="5348" y="10614"/>
                    <a:pt x="5265" y="10654"/>
                  </a:cubicBezTo>
                  <a:cubicBezTo>
                    <a:pt x="5280" y="10652"/>
                    <a:pt x="5295" y="10652"/>
                    <a:pt x="5310" y="10652"/>
                  </a:cubicBezTo>
                  <a:cubicBezTo>
                    <a:pt x="5593" y="10652"/>
                    <a:pt x="5806" y="10864"/>
                    <a:pt x="6085" y="10898"/>
                  </a:cubicBezTo>
                  <a:cubicBezTo>
                    <a:pt x="6502" y="10935"/>
                    <a:pt x="6832" y="11278"/>
                    <a:pt x="6844" y="11707"/>
                  </a:cubicBezTo>
                  <a:cubicBezTo>
                    <a:pt x="6844" y="11804"/>
                    <a:pt x="6857" y="11939"/>
                    <a:pt x="6710" y="11951"/>
                  </a:cubicBezTo>
                  <a:cubicBezTo>
                    <a:pt x="6570" y="11960"/>
                    <a:pt x="6436" y="12031"/>
                    <a:pt x="6291" y="12031"/>
                  </a:cubicBezTo>
                  <a:cubicBezTo>
                    <a:pt x="6233" y="12031"/>
                    <a:pt x="6173" y="12020"/>
                    <a:pt x="6110" y="11988"/>
                  </a:cubicBezTo>
                  <a:cubicBezTo>
                    <a:pt x="6064" y="11968"/>
                    <a:pt x="6016" y="11958"/>
                    <a:pt x="5967" y="11958"/>
                  </a:cubicBezTo>
                  <a:cubicBezTo>
                    <a:pt x="5900" y="11958"/>
                    <a:pt x="5831" y="11977"/>
                    <a:pt x="5767" y="12013"/>
                  </a:cubicBezTo>
                  <a:cubicBezTo>
                    <a:pt x="5767" y="11890"/>
                    <a:pt x="5828" y="11743"/>
                    <a:pt x="5657" y="11682"/>
                  </a:cubicBezTo>
                  <a:cubicBezTo>
                    <a:pt x="5632" y="11670"/>
                    <a:pt x="5620" y="11633"/>
                    <a:pt x="5608" y="11596"/>
                  </a:cubicBezTo>
                  <a:cubicBezTo>
                    <a:pt x="5539" y="11296"/>
                    <a:pt x="5483" y="11188"/>
                    <a:pt x="5304" y="11188"/>
                  </a:cubicBezTo>
                  <a:cubicBezTo>
                    <a:pt x="5227" y="11188"/>
                    <a:pt x="5128" y="11208"/>
                    <a:pt x="4996" y="11241"/>
                  </a:cubicBezTo>
                  <a:cubicBezTo>
                    <a:pt x="5032" y="11307"/>
                    <a:pt x="5082" y="11321"/>
                    <a:pt x="5135" y="11321"/>
                  </a:cubicBezTo>
                  <a:cubicBezTo>
                    <a:pt x="5170" y="11321"/>
                    <a:pt x="5206" y="11315"/>
                    <a:pt x="5240" y="11315"/>
                  </a:cubicBezTo>
                  <a:cubicBezTo>
                    <a:pt x="5251" y="11314"/>
                    <a:pt x="5260" y="11314"/>
                    <a:pt x="5270" y="11314"/>
                  </a:cubicBezTo>
                  <a:cubicBezTo>
                    <a:pt x="5467" y="11314"/>
                    <a:pt x="5531" y="11433"/>
                    <a:pt x="5461" y="11609"/>
                  </a:cubicBezTo>
                  <a:cubicBezTo>
                    <a:pt x="5400" y="11743"/>
                    <a:pt x="5412" y="11792"/>
                    <a:pt x="5559" y="11804"/>
                  </a:cubicBezTo>
                  <a:cubicBezTo>
                    <a:pt x="5669" y="11804"/>
                    <a:pt x="5632" y="11890"/>
                    <a:pt x="5645" y="11951"/>
                  </a:cubicBezTo>
                  <a:lnTo>
                    <a:pt x="5522" y="12147"/>
                  </a:lnTo>
                  <a:cubicBezTo>
                    <a:pt x="5473" y="12049"/>
                    <a:pt x="5363" y="11976"/>
                    <a:pt x="5253" y="11964"/>
                  </a:cubicBezTo>
                  <a:cubicBezTo>
                    <a:pt x="4934" y="11878"/>
                    <a:pt x="4628" y="11755"/>
                    <a:pt x="4310" y="11682"/>
                  </a:cubicBezTo>
                  <a:cubicBezTo>
                    <a:pt x="3955" y="11621"/>
                    <a:pt x="3612" y="11486"/>
                    <a:pt x="3294" y="11290"/>
                  </a:cubicBezTo>
                  <a:cubicBezTo>
                    <a:pt x="3134" y="11187"/>
                    <a:pt x="2952" y="11127"/>
                    <a:pt x="2760" y="11127"/>
                  </a:cubicBezTo>
                  <a:cubicBezTo>
                    <a:pt x="2702" y="11127"/>
                    <a:pt x="2643" y="11132"/>
                    <a:pt x="2584" y="11143"/>
                  </a:cubicBezTo>
                  <a:cubicBezTo>
                    <a:pt x="2596" y="11070"/>
                    <a:pt x="2547" y="10996"/>
                    <a:pt x="2473" y="10984"/>
                  </a:cubicBezTo>
                  <a:cubicBezTo>
                    <a:pt x="2241" y="10947"/>
                    <a:pt x="2106" y="10764"/>
                    <a:pt x="1922" y="10654"/>
                  </a:cubicBezTo>
                  <a:cubicBezTo>
                    <a:pt x="1763" y="10580"/>
                    <a:pt x="1763" y="10433"/>
                    <a:pt x="1775" y="10274"/>
                  </a:cubicBezTo>
                  <a:cubicBezTo>
                    <a:pt x="1812" y="9931"/>
                    <a:pt x="1959" y="9613"/>
                    <a:pt x="2033" y="9270"/>
                  </a:cubicBezTo>
                  <a:cubicBezTo>
                    <a:pt x="2143" y="8829"/>
                    <a:pt x="2057" y="8376"/>
                    <a:pt x="1800" y="8009"/>
                  </a:cubicBezTo>
                  <a:cubicBezTo>
                    <a:pt x="1665" y="7801"/>
                    <a:pt x="1616" y="7556"/>
                    <a:pt x="1653" y="7311"/>
                  </a:cubicBezTo>
                  <a:cubicBezTo>
                    <a:pt x="1690" y="6870"/>
                    <a:pt x="1690" y="6417"/>
                    <a:pt x="1702" y="5976"/>
                  </a:cubicBezTo>
                  <a:cubicBezTo>
                    <a:pt x="1702" y="5760"/>
                    <a:pt x="1601" y="5653"/>
                    <a:pt x="1438" y="5653"/>
                  </a:cubicBezTo>
                  <a:cubicBezTo>
                    <a:pt x="1389" y="5653"/>
                    <a:pt x="1333" y="5663"/>
                    <a:pt x="1273" y="5683"/>
                  </a:cubicBezTo>
                  <a:cubicBezTo>
                    <a:pt x="1273" y="5683"/>
                    <a:pt x="1273" y="5698"/>
                    <a:pt x="1261" y="5698"/>
                  </a:cubicBezTo>
                  <a:cubicBezTo>
                    <a:pt x="1258" y="5698"/>
                    <a:pt x="1254" y="5697"/>
                    <a:pt x="1249" y="5695"/>
                  </a:cubicBezTo>
                  <a:cubicBezTo>
                    <a:pt x="1261" y="5646"/>
                    <a:pt x="1249" y="5609"/>
                    <a:pt x="1224" y="5572"/>
                  </a:cubicBezTo>
                  <a:lnTo>
                    <a:pt x="1212" y="5572"/>
                  </a:lnTo>
                  <a:cubicBezTo>
                    <a:pt x="1249" y="5499"/>
                    <a:pt x="1273" y="5438"/>
                    <a:pt x="1298" y="5364"/>
                  </a:cubicBezTo>
                  <a:cubicBezTo>
                    <a:pt x="1310" y="5303"/>
                    <a:pt x="1347" y="5217"/>
                    <a:pt x="1286" y="5180"/>
                  </a:cubicBezTo>
                  <a:cubicBezTo>
                    <a:pt x="1272" y="5173"/>
                    <a:pt x="1258" y="5170"/>
                    <a:pt x="1246" y="5170"/>
                  </a:cubicBezTo>
                  <a:cubicBezTo>
                    <a:pt x="1193" y="5170"/>
                    <a:pt x="1154" y="5224"/>
                    <a:pt x="1114" y="5254"/>
                  </a:cubicBezTo>
                  <a:cubicBezTo>
                    <a:pt x="1097" y="5271"/>
                    <a:pt x="1086" y="5294"/>
                    <a:pt x="1060" y="5294"/>
                  </a:cubicBezTo>
                  <a:cubicBezTo>
                    <a:pt x="1049" y="5294"/>
                    <a:pt x="1035" y="5290"/>
                    <a:pt x="1016" y="5278"/>
                  </a:cubicBezTo>
                  <a:cubicBezTo>
                    <a:pt x="1078" y="5132"/>
                    <a:pt x="1151" y="4985"/>
                    <a:pt x="1249" y="4862"/>
                  </a:cubicBezTo>
                  <a:cubicBezTo>
                    <a:pt x="1298" y="4764"/>
                    <a:pt x="1347" y="4630"/>
                    <a:pt x="1237" y="4556"/>
                  </a:cubicBezTo>
                  <a:cubicBezTo>
                    <a:pt x="1219" y="4543"/>
                    <a:pt x="1203" y="4537"/>
                    <a:pt x="1188" y="4537"/>
                  </a:cubicBezTo>
                  <a:cubicBezTo>
                    <a:pt x="1124" y="4537"/>
                    <a:pt x="1089" y="4649"/>
                    <a:pt x="1029" y="4678"/>
                  </a:cubicBezTo>
                  <a:lnTo>
                    <a:pt x="992" y="4678"/>
                  </a:lnTo>
                  <a:cubicBezTo>
                    <a:pt x="894" y="4519"/>
                    <a:pt x="1139" y="4360"/>
                    <a:pt x="1004" y="4201"/>
                  </a:cubicBezTo>
                  <a:cubicBezTo>
                    <a:pt x="995" y="4156"/>
                    <a:pt x="972" y="4130"/>
                    <a:pt x="936" y="4130"/>
                  </a:cubicBezTo>
                  <a:cubicBezTo>
                    <a:pt x="924" y="4130"/>
                    <a:pt x="910" y="4133"/>
                    <a:pt x="894" y="4140"/>
                  </a:cubicBezTo>
                  <a:cubicBezTo>
                    <a:pt x="882" y="4136"/>
                    <a:pt x="872" y="4134"/>
                    <a:pt x="862" y="4134"/>
                  </a:cubicBezTo>
                  <a:cubicBezTo>
                    <a:pt x="779" y="4134"/>
                    <a:pt x="738" y="4251"/>
                    <a:pt x="638" y="4251"/>
                  </a:cubicBezTo>
                  <a:cubicBezTo>
                    <a:pt x="633" y="4251"/>
                    <a:pt x="629" y="4250"/>
                    <a:pt x="624" y="4250"/>
                  </a:cubicBezTo>
                  <a:cubicBezTo>
                    <a:pt x="661" y="4066"/>
                    <a:pt x="808" y="3883"/>
                    <a:pt x="661" y="3711"/>
                  </a:cubicBezTo>
                  <a:cubicBezTo>
                    <a:pt x="620" y="3666"/>
                    <a:pt x="582" y="3650"/>
                    <a:pt x="547" y="3650"/>
                  </a:cubicBezTo>
                  <a:cubicBezTo>
                    <a:pt x="451" y="3650"/>
                    <a:pt x="371" y="3773"/>
                    <a:pt x="268" y="3773"/>
                  </a:cubicBezTo>
                  <a:cubicBezTo>
                    <a:pt x="264" y="3773"/>
                    <a:pt x="261" y="3773"/>
                    <a:pt x="257" y="3772"/>
                  </a:cubicBezTo>
                  <a:cubicBezTo>
                    <a:pt x="245" y="3638"/>
                    <a:pt x="343" y="3577"/>
                    <a:pt x="416" y="3515"/>
                  </a:cubicBezTo>
                  <a:cubicBezTo>
                    <a:pt x="490" y="3442"/>
                    <a:pt x="527" y="3319"/>
                    <a:pt x="441" y="3295"/>
                  </a:cubicBezTo>
                  <a:cubicBezTo>
                    <a:pt x="294" y="3258"/>
                    <a:pt x="306" y="3209"/>
                    <a:pt x="380" y="3099"/>
                  </a:cubicBezTo>
                  <a:cubicBezTo>
                    <a:pt x="404" y="3062"/>
                    <a:pt x="392" y="3013"/>
                    <a:pt x="355" y="2989"/>
                  </a:cubicBezTo>
                  <a:cubicBezTo>
                    <a:pt x="159" y="2879"/>
                    <a:pt x="257" y="2756"/>
                    <a:pt x="331" y="2585"/>
                  </a:cubicBezTo>
                  <a:lnTo>
                    <a:pt x="331" y="2585"/>
                  </a:lnTo>
                  <a:cubicBezTo>
                    <a:pt x="380" y="2707"/>
                    <a:pt x="478" y="2805"/>
                    <a:pt x="588" y="2879"/>
                  </a:cubicBezTo>
                  <a:cubicBezTo>
                    <a:pt x="648" y="2929"/>
                    <a:pt x="683" y="3076"/>
                    <a:pt x="754" y="3076"/>
                  </a:cubicBezTo>
                  <a:cubicBezTo>
                    <a:pt x="770" y="3076"/>
                    <a:pt x="788" y="3068"/>
                    <a:pt x="808" y="3050"/>
                  </a:cubicBezTo>
                  <a:cubicBezTo>
                    <a:pt x="918" y="2952"/>
                    <a:pt x="735" y="2866"/>
                    <a:pt x="673" y="2768"/>
                  </a:cubicBezTo>
                  <a:cubicBezTo>
                    <a:pt x="661" y="2744"/>
                    <a:pt x="637" y="2732"/>
                    <a:pt x="612" y="2719"/>
                  </a:cubicBezTo>
                  <a:cubicBezTo>
                    <a:pt x="331" y="2438"/>
                    <a:pt x="257" y="2083"/>
                    <a:pt x="208" y="1740"/>
                  </a:cubicBezTo>
                  <a:cubicBezTo>
                    <a:pt x="527" y="1740"/>
                    <a:pt x="845" y="1838"/>
                    <a:pt x="1126" y="2009"/>
                  </a:cubicBezTo>
                  <a:cubicBezTo>
                    <a:pt x="1237" y="2058"/>
                    <a:pt x="1359" y="2107"/>
                    <a:pt x="1469" y="2156"/>
                  </a:cubicBezTo>
                  <a:cubicBezTo>
                    <a:pt x="1496" y="2163"/>
                    <a:pt x="1519" y="2173"/>
                    <a:pt x="1541" y="2173"/>
                  </a:cubicBezTo>
                  <a:cubicBezTo>
                    <a:pt x="1558" y="2173"/>
                    <a:pt x="1575" y="2166"/>
                    <a:pt x="1592" y="2144"/>
                  </a:cubicBezTo>
                  <a:cubicBezTo>
                    <a:pt x="1616" y="2095"/>
                    <a:pt x="1580" y="2071"/>
                    <a:pt x="1531" y="2046"/>
                  </a:cubicBezTo>
                  <a:cubicBezTo>
                    <a:pt x="1445" y="1985"/>
                    <a:pt x="1347" y="1960"/>
                    <a:pt x="1249" y="1948"/>
                  </a:cubicBezTo>
                  <a:cubicBezTo>
                    <a:pt x="1016" y="1789"/>
                    <a:pt x="747" y="1679"/>
                    <a:pt x="478" y="1605"/>
                  </a:cubicBezTo>
                  <a:cubicBezTo>
                    <a:pt x="306" y="1569"/>
                    <a:pt x="184" y="1471"/>
                    <a:pt x="294" y="1262"/>
                  </a:cubicBezTo>
                  <a:cubicBezTo>
                    <a:pt x="355" y="1103"/>
                    <a:pt x="441" y="944"/>
                    <a:pt x="539" y="809"/>
                  </a:cubicBezTo>
                  <a:cubicBezTo>
                    <a:pt x="704" y="567"/>
                    <a:pt x="977" y="424"/>
                    <a:pt x="1271" y="424"/>
                  </a:cubicBezTo>
                  <a:cubicBezTo>
                    <a:pt x="1304" y="424"/>
                    <a:pt x="1338" y="426"/>
                    <a:pt x="1371" y="430"/>
                  </a:cubicBezTo>
                  <a:cubicBezTo>
                    <a:pt x="1482" y="439"/>
                    <a:pt x="1602" y="449"/>
                    <a:pt x="1719" y="449"/>
                  </a:cubicBezTo>
                  <a:cubicBezTo>
                    <a:pt x="1901" y="449"/>
                    <a:pt x="2077" y="426"/>
                    <a:pt x="2204" y="344"/>
                  </a:cubicBezTo>
                  <a:cubicBezTo>
                    <a:pt x="2425" y="211"/>
                    <a:pt x="2631" y="157"/>
                    <a:pt x="2835" y="157"/>
                  </a:cubicBezTo>
                  <a:close/>
                  <a:moveTo>
                    <a:pt x="35691" y="15159"/>
                  </a:moveTo>
                  <a:cubicBezTo>
                    <a:pt x="35924" y="15306"/>
                    <a:pt x="36144" y="15502"/>
                    <a:pt x="36316" y="15723"/>
                  </a:cubicBezTo>
                  <a:cubicBezTo>
                    <a:pt x="36867" y="16335"/>
                    <a:pt x="37381" y="16984"/>
                    <a:pt x="37846" y="17657"/>
                  </a:cubicBezTo>
                  <a:cubicBezTo>
                    <a:pt x="38409" y="18453"/>
                    <a:pt x="39095" y="19163"/>
                    <a:pt x="39548" y="20032"/>
                  </a:cubicBezTo>
                  <a:cubicBezTo>
                    <a:pt x="39683" y="20302"/>
                    <a:pt x="39793" y="20571"/>
                    <a:pt x="39952" y="20816"/>
                  </a:cubicBezTo>
                  <a:cubicBezTo>
                    <a:pt x="40564" y="21759"/>
                    <a:pt x="41091" y="22738"/>
                    <a:pt x="41556" y="23755"/>
                  </a:cubicBezTo>
                  <a:cubicBezTo>
                    <a:pt x="41960" y="24734"/>
                    <a:pt x="42389" y="25701"/>
                    <a:pt x="42560" y="26767"/>
                  </a:cubicBezTo>
                  <a:cubicBezTo>
                    <a:pt x="42658" y="27428"/>
                    <a:pt x="42878" y="28077"/>
                    <a:pt x="42829" y="28750"/>
                  </a:cubicBezTo>
                  <a:cubicBezTo>
                    <a:pt x="42744" y="30134"/>
                    <a:pt x="42242" y="31285"/>
                    <a:pt x="40883" y="31885"/>
                  </a:cubicBezTo>
                  <a:cubicBezTo>
                    <a:pt x="40841" y="31901"/>
                    <a:pt x="40794" y="31952"/>
                    <a:pt x="40749" y="31952"/>
                  </a:cubicBezTo>
                  <a:cubicBezTo>
                    <a:pt x="40727" y="31952"/>
                    <a:pt x="40706" y="31940"/>
                    <a:pt x="40687" y="31909"/>
                  </a:cubicBezTo>
                  <a:cubicBezTo>
                    <a:pt x="40638" y="31836"/>
                    <a:pt x="40699" y="31762"/>
                    <a:pt x="40748" y="31701"/>
                  </a:cubicBezTo>
                  <a:cubicBezTo>
                    <a:pt x="41005" y="31456"/>
                    <a:pt x="41262" y="31211"/>
                    <a:pt x="41519" y="30966"/>
                  </a:cubicBezTo>
                  <a:cubicBezTo>
                    <a:pt x="41936" y="30599"/>
                    <a:pt x="42193" y="30072"/>
                    <a:pt x="42217" y="29509"/>
                  </a:cubicBezTo>
                  <a:cubicBezTo>
                    <a:pt x="42230" y="29215"/>
                    <a:pt x="42230" y="28922"/>
                    <a:pt x="42205" y="28628"/>
                  </a:cubicBezTo>
                  <a:cubicBezTo>
                    <a:pt x="42181" y="28236"/>
                    <a:pt x="42205" y="27820"/>
                    <a:pt x="42070" y="27452"/>
                  </a:cubicBezTo>
                  <a:cubicBezTo>
                    <a:pt x="41532" y="26020"/>
                    <a:pt x="40968" y="24612"/>
                    <a:pt x="40160" y="23314"/>
                  </a:cubicBezTo>
                  <a:cubicBezTo>
                    <a:pt x="39266" y="21906"/>
                    <a:pt x="38409" y="20473"/>
                    <a:pt x="37173" y="19310"/>
                  </a:cubicBezTo>
                  <a:cubicBezTo>
                    <a:pt x="36059" y="18257"/>
                    <a:pt x="34883" y="17302"/>
                    <a:pt x="33426" y="16751"/>
                  </a:cubicBezTo>
                  <a:cubicBezTo>
                    <a:pt x="33389" y="16739"/>
                    <a:pt x="33353" y="16714"/>
                    <a:pt x="33316" y="16702"/>
                  </a:cubicBezTo>
                  <a:cubicBezTo>
                    <a:pt x="33267" y="16665"/>
                    <a:pt x="33255" y="16641"/>
                    <a:pt x="33255" y="16629"/>
                  </a:cubicBezTo>
                  <a:cubicBezTo>
                    <a:pt x="33273" y="16622"/>
                    <a:pt x="33291" y="16619"/>
                    <a:pt x="33310" y="16619"/>
                  </a:cubicBezTo>
                  <a:cubicBezTo>
                    <a:pt x="33328" y="16619"/>
                    <a:pt x="33347" y="16622"/>
                    <a:pt x="33365" y="16629"/>
                  </a:cubicBezTo>
                  <a:cubicBezTo>
                    <a:pt x="33383" y="16630"/>
                    <a:pt x="33401" y="16630"/>
                    <a:pt x="33419" y="16630"/>
                  </a:cubicBezTo>
                  <a:cubicBezTo>
                    <a:pt x="33623" y="16630"/>
                    <a:pt x="33832" y="16567"/>
                    <a:pt x="33989" y="16420"/>
                  </a:cubicBezTo>
                  <a:cubicBezTo>
                    <a:pt x="34161" y="16298"/>
                    <a:pt x="34344" y="16200"/>
                    <a:pt x="34540" y="16127"/>
                  </a:cubicBezTo>
                  <a:cubicBezTo>
                    <a:pt x="34699" y="16090"/>
                    <a:pt x="34834" y="15980"/>
                    <a:pt x="34920" y="15845"/>
                  </a:cubicBezTo>
                  <a:cubicBezTo>
                    <a:pt x="34957" y="15759"/>
                    <a:pt x="35030" y="15698"/>
                    <a:pt x="35116" y="15686"/>
                  </a:cubicBezTo>
                  <a:cubicBezTo>
                    <a:pt x="35446" y="15661"/>
                    <a:pt x="35569" y="15429"/>
                    <a:pt x="35691" y="15159"/>
                  </a:cubicBezTo>
                  <a:close/>
                  <a:moveTo>
                    <a:pt x="2815" y="1"/>
                  </a:moveTo>
                  <a:cubicBezTo>
                    <a:pt x="2618" y="1"/>
                    <a:pt x="2416" y="82"/>
                    <a:pt x="2241" y="209"/>
                  </a:cubicBezTo>
                  <a:cubicBezTo>
                    <a:pt x="2113" y="299"/>
                    <a:pt x="1976" y="318"/>
                    <a:pt x="1837" y="318"/>
                  </a:cubicBezTo>
                  <a:cubicBezTo>
                    <a:pt x="1729" y="318"/>
                    <a:pt x="1619" y="306"/>
                    <a:pt x="1513" y="306"/>
                  </a:cubicBezTo>
                  <a:cubicBezTo>
                    <a:pt x="1494" y="306"/>
                    <a:pt x="1476" y="307"/>
                    <a:pt x="1457" y="307"/>
                  </a:cubicBezTo>
                  <a:cubicBezTo>
                    <a:pt x="796" y="344"/>
                    <a:pt x="429" y="565"/>
                    <a:pt x="147" y="1189"/>
                  </a:cubicBezTo>
                  <a:cubicBezTo>
                    <a:pt x="25" y="1458"/>
                    <a:pt x="0" y="1777"/>
                    <a:pt x="98" y="2058"/>
                  </a:cubicBezTo>
                  <a:cubicBezTo>
                    <a:pt x="171" y="2242"/>
                    <a:pt x="196" y="2438"/>
                    <a:pt x="159" y="2634"/>
                  </a:cubicBezTo>
                  <a:cubicBezTo>
                    <a:pt x="86" y="2903"/>
                    <a:pt x="110" y="3185"/>
                    <a:pt x="233" y="3442"/>
                  </a:cubicBezTo>
                  <a:cubicBezTo>
                    <a:pt x="257" y="3491"/>
                    <a:pt x="208" y="3540"/>
                    <a:pt x="171" y="3577"/>
                  </a:cubicBezTo>
                  <a:cubicBezTo>
                    <a:pt x="122" y="3662"/>
                    <a:pt x="74" y="3748"/>
                    <a:pt x="159" y="3834"/>
                  </a:cubicBezTo>
                  <a:cubicBezTo>
                    <a:pt x="201" y="3875"/>
                    <a:pt x="258" y="3897"/>
                    <a:pt x="316" y="3897"/>
                  </a:cubicBezTo>
                  <a:cubicBezTo>
                    <a:pt x="360" y="3897"/>
                    <a:pt x="404" y="3885"/>
                    <a:pt x="441" y="3858"/>
                  </a:cubicBezTo>
                  <a:cubicBezTo>
                    <a:pt x="477" y="3840"/>
                    <a:pt x="506" y="3803"/>
                    <a:pt x="538" y="3803"/>
                  </a:cubicBezTo>
                  <a:cubicBezTo>
                    <a:pt x="550" y="3803"/>
                    <a:pt x="562" y="3808"/>
                    <a:pt x="576" y="3821"/>
                  </a:cubicBezTo>
                  <a:cubicBezTo>
                    <a:pt x="624" y="3858"/>
                    <a:pt x="612" y="3932"/>
                    <a:pt x="576" y="3981"/>
                  </a:cubicBezTo>
                  <a:lnTo>
                    <a:pt x="539" y="4079"/>
                  </a:lnTo>
                  <a:cubicBezTo>
                    <a:pt x="490" y="4189"/>
                    <a:pt x="404" y="4323"/>
                    <a:pt x="514" y="4409"/>
                  </a:cubicBezTo>
                  <a:cubicBezTo>
                    <a:pt x="544" y="4430"/>
                    <a:pt x="573" y="4438"/>
                    <a:pt x="602" y="4438"/>
                  </a:cubicBezTo>
                  <a:cubicBezTo>
                    <a:pt x="694" y="4438"/>
                    <a:pt x="783" y="4352"/>
                    <a:pt x="857" y="4287"/>
                  </a:cubicBezTo>
                  <a:lnTo>
                    <a:pt x="906" y="4348"/>
                  </a:lnTo>
                  <a:cubicBezTo>
                    <a:pt x="759" y="4691"/>
                    <a:pt x="955" y="5046"/>
                    <a:pt x="882" y="5401"/>
                  </a:cubicBezTo>
                  <a:cubicBezTo>
                    <a:pt x="862" y="5505"/>
                    <a:pt x="916" y="5516"/>
                    <a:pt x="979" y="5516"/>
                  </a:cubicBezTo>
                  <a:cubicBezTo>
                    <a:pt x="995" y="5516"/>
                    <a:pt x="1011" y="5515"/>
                    <a:pt x="1028" y="5515"/>
                  </a:cubicBezTo>
                  <a:cubicBezTo>
                    <a:pt x="1068" y="5515"/>
                    <a:pt x="1106" y="5519"/>
                    <a:pt x="1126" y="5548"/>
                  </a:cubicBezTo>
                  <a:cubicBezTo>
                    <a:pt x="1016" y="5695"/>
                    <a:pt x="967" y="5866"/>
                    <a:pt x="955" y="6050"/>
                  </a:cubicBezTo>
                  <a:cubicBezTo>
                    <a:pt x="943" y="6136"/>
                    <a:pt x="980" y="6209"/>
                    <a:pt x="1053" y="6246"/>
                  </a:cubicBezTo>
                  <a:cubicBezTo>
                    <a:pt x="1066" y="6249"/>
                    <a:pt x="1078" y="6251"/>
                    <a:pt x="1089" y="6251"/>
                  </a:cubicBezTo>
                  <a:cubicBezTo>
                    <a:pt x="1161" y="6251"/>
                    <a:pt x="1193" y="6187"/>
                    <a:pt x="1224" y="6123"/>
                  </a:cubicBezTo>
                  <a:cubicBezTo>
                    <a:pt x="1237" y="6074"/>
                    <a:pt x="1261" y="6038"/>
                    <a:pt x="1273" y="6001"/>
                  </a:cubicBezTo>
                  <a:cubicBezTo>
                    <a:pt x="1284" y="5969"/>
                    <a:pt x="1304" y="5899"/>
                    <a:pt x="1359" y="5899"/>
                  </a:cubicBezTo>
                  <a:cubicBezTo>
                    <a:pt x="1366" y="5899"/>
                    <a:pt x="1375" y="5900"/>
                    <a:pt x="1384" y="5903"/>
                  </a:cubicBezTo>
                  <a:cubicBezTo>
                    <a:pt x="1469" y="5927"/>
                    <a:pt x="1433" y="5989"/>
                    <a:pt x="1420" y="6025"/>
                  </a:cubicBezTo>
                  <a:cubicBezTo>
                    <a:pt x="1408" y="6185"/>
                    <a:pt x="1384" y="6331"/>
                    <a:pt x="1371" y="6491"/>
                  </a:cubicBezTo>
                  <a:cubicBezTo>
                    <a:pt x="1347" y="7066"/>
                    <a:pt x="1212" y="7678"/>
                    <a:pt x="1616" y="8205"/>
                  </a:cubicBezTo>
                  <a:cubicBezTo>
                    <a:pt x="1971" y="8646"/>
                    <a:pt x="1800" y="9123"/>
                    <a:pt x="1665" y="9576"/>
                  </a:cubicBezTo>
                  <a:cubicBezTo>
                    <a:pt x="1592" y="9845"/>
                    <a:pt x="1531" y="10115"/>
                    <a:pt x="1469" y="10384"/>
                  </a:cubicBezTo>
                  <a:cubicBezTo>
                    <a:pt x="1408" y="10568"/>
                    <a:pt x="1494" y="10764"/>
                    <a:pt x="1665" y="10837"/>
                  </a:cubicBezTo>
                  <a:cubicBezTo>
                    <a:pt x="1947" y="10947"/>
                    <a:pt x="2192" y="11143"/>
                    <a:pt x="2486" y="11205"/>
                  </a:cubicBezTo>
                  <a:cubicBezTo>
                    <a:pt x="2804" y="11388"/>
                    <a:pt x="3183" y="11462"/>
                    <a:pt x="3490" y="11707"/>
                  </a:cubicBezTo>
                  <a:cubicBezTo>
                    <a:pt x="3673" y="11853"/>
                    <a:pt x="3943" y="11829"/>
                    <a:pt x="4175" y="11902"/>
                  </a:cubicBezTo>
                  <a:cubicBezTo>
                    <a:pt x="4494" y="12000"/>
                    <a:pt x="4812" y="12086"/>
                    <a:pt x="5143" y="12184"/>
                  </a:cubicBezTo>
                  <a:cubicBezTo>
                    <a:pt x="5191" y="12196"/>
                    <a:pt x="5240" y="12221"/>
                    <a:pt x="5240" y="12282"/>
                  </a:cubicBezTo>
                  <a:cubicBezTo>
                    <a:pt x="5204" y="12306"/>
                    <a:pt x="5167" y="12343"/>
                    <a:pt x="5118" y="12368"/>
                  </a:cubicBezTo>
                  <a:cubicBezTo>
                    <a:pt x="5081" y="12404"/>
                    <a:pt x="5008" y="12478"/>
                    <a:pt x="5045" y="12551"/>
                  </a:cubicBezTo>
                  <a:cubicBezTo>
                    <a:pt x="5063" y="12588"/>
                    <a:pt x="5094" y="12600"/>
                    <a:pt x="5127" y="12600"/>
                  </a:cubicBezTo>
                  <a:cubicBezTo>
                    <a:pt x="5161" y="12600"/>
                    <a:pt x="5198" y="12588"/>
                    <a:pt x="5228" y="12576"/>
                  </a:cubicBezTo>
                  <a:cubicBezTo>
                    <a:pt x="5269" y="12556"/>
                    <a:pt x="5313" y="12547"/>
                    <a:pt x="5357" y="12547"/>
                  </a:cubicBezTo>
                  <a:cubicBezTo>
                    <a:pt x="5392" y="12547"/>
                    <a:pt x="5428" y="12553"/>
                    <a:pt x="5461" y="12564"/>
                  </a:cubicBezTo>
                  <a:cubicBezTo>
                    <a:pt x="5387" y="12698"/>
                    <a:pt x="5240" y="12711"/>
                    <a:pt x="5118" y="12772"/>
                  </a:cubicBezTo>
                  <a:cubicBezTo>
                    <a:pt x="4971" y="12821"/>
                    <a:pt x="4836" y="12943"/>
                    <a:pt x="4775" y="13090"/>
                  </a:cubicBezTo>
                  <a:cubicBezTo>
                    <a:pt x="4751" y="13151"/>
                    <a:pt x="4726" y="13213"/>
                    <a:pt x="4775" y="13262"/>
                  </a:cubicBezTo>
                  <a:cubicBezTo>
                    <a:pt x="4786" y="13276"/>
                    <a:pt x="4800" y="13282"/>
                    <a:pt x="4814" y="13282"/>
                  </a:cubicBezTo>
                  <a:cubicBezTo>
                    <a:pt x="4848" y="13282"/>
                    <a:pt x="4888" y="13250"/>
                    <a:pt x="4922" y="13225"/>
                  </a:cubicBezTo>
                  <a:cubicBezTo>
                    <a:pt x="5044" y="13154"/>
                    <a:pt x="5166" y="13137"/>
                    <a:pt x="5288" y="13137"/>
                  </a:cubicBezTo>
                  <a:cubicBezTo>
                    <a:pt x="5398" y="13137"/>
                    <a:pt x="5509" y="13151"/>
                    <a:pt x="5620" y="13151"/>
                  </a:cubicBezTo>
                  <a:cubicBezTo>
                    <a:pt x="6122" y="13151"/>
                    <a:pt x="6440" y="13543"/>
                    <a:pt x="6881" y="13641"/>
                  </a:cubicBezTo>
                  <a:cubicBezTo>
                    <a:pt x="7089" y="13690"/>
                    <a:pt x="7285" y="13715"/>
                    <a:pt x="7518" y="13764"/>
                  </a:cubicBezTo>
                  <a:cubicBezTo>
                    <a:pt x="7138" y="14033"/>
                    <a:pt x="6869" y="14425"/>
                    <a:pt x="6746" y="14865"/>
                  </a:cubicBezTo>
                  <a:cubicBezTo>
                    <a:pt x="6661" y="15147"/>
                    <a:pt x="6832" y="15392"/>
                    <a:pt x="6820" y="15674"/>
                  </a:cubicBezTo>
                  <a:cubicBezTo>
                    <a:pt x="6820" y="15719"/>
                    <a:pt x="6839" y="15736"/>
                    <a:pt x="6867" y="15736"/>
                  </a:cubicBezTo>
                  <a:cubicBezTo>
                    <a:pt x="6928" y="15736"/>
                    <a:pt x="7035" y="15651"/>
                    <a:pt x="7077" y="15600"/>
                  </a:cubicBezTo>
                  <a:cubicBezTo>
                    <a:pt x="7285" y="15343"/>
                    <a:pt x="7457" y="15061"/>
                    <a:pt x="7604" y="14780"/>
                  </a:cubicBezTo>
                  <a:cubicBezTo>
                    <a:pt x="7750" y="14388"/>
                    <a:pt x="8057" y="14229"/>
                    <a:pt x="8436" y="14192"/>
                  </a:cubicBezTo>
                  <a:lnTo>
                    <a:pt x="8436" y="14192"/>
                  </a:lnTo>
                  <a:cubicBezTo>
                    <a:pt x="8387" y="14731"/>
                    <a:pt x="8130" y="15184"/>
                    <a:pt x="7812" y="15600"/>
                  </a:cubicBezTo>
                  <a:cubicBezTo>
                    <a:pt x="7775" y="15637"/>
                    <a:pt x="7702" y="15674"/>
                    <a:pt x="7763" y="15747"/>
                  </a:cubicBezTo>
                  <a:cubicBezTo>
                    <a:pt x="7784" y="15779"/>
                    <a:pt x="7808" y="15790"/>
                    <a:pt x="7834" y="15790"/>
                  </a:cubicBezTo>
                  <a:cubicBezTo>
                    <a:pt x="7866" y="15790"/>
                    <a:pt x="7900" y="15773"/>
                    <a:pt x="7934" y="15759"/>
                  </a:cubicBezTo>
                  <a:cubicBezTo>
                    <a:pt x="8093" y="15723"/>
                    <a:pt x="8240" y="15625"/>
                    <a:pt x="8338" y="15490"/>
                  </a:cubicBezTo>
                  <a:cubicBezTo>
                    <a:pt x="8595" y="15086"/>
                    <a:pt x="8889" y="14694"/>
                    <a:pt x="9195" y="14327"/>
                  </a:cubicBezTo>
                  <a:cubicBezTo>
                    <a:pt x="9379" y="14119"/>
                    <a:pt x="9685" y="14033"/>
                    <a:pt x="9918" y="13849"/>
                  </a:cubicBezTo>
                  <a:cubicBezTo>
                    <a:pt x="10224" y="13617"/>
                    <a:pt x="10542" y="13396"/>
                    <a:pt x="10701" y="13004"/>
                  </a:cubicBezTo>
                  <a:cubicBezTo>
                    <a:pt x="10729" y="12995"/>
                    <a:pt x="10750" y="12951"/>
                    <a:pt x="10785" y="12951"/>
                  </a:cubicBezTo>
                  <a:cubicBezTo>
                    <a:pt x="10796" y="12951"/>
                    <a:pt x="10809" y="12956"/>
                    <a:pt x="10824" y="12968"/>
                  </a:cubicBezTo>
                  <a:cubicBezTo>
                    <a:pt x="11154" y="13225"/>
                    <a:pt x="11558" y="13249"/>
                    <a:pt x="11938" y="13359"/>
                  </a:cubicBezTo>
                  <a:cubicBezTo>
                    <a:pt x="12281" y="13457"/>
                    <a:pt x="12599" y="13592"/>
                    <a:pt x="12917" y="13764"/>
                  </a:cubicBezTo>
                  <a:cubicBezTo>
                    <a:pt x="13187" y="13898"/>
                    <a:pt x="13481" y="13972"/>
                    <a:pt x="13787" y="13972"/>
                  </a:cubicBezTo>
                  <a:cubicBezTo>
                    <a:pt x="14117" y="13972"/>
                    <a:pt x="14448" y="14008"/>
                    <a:pt x="14779" y="14057"/>
                  </a:cubicBezTo>
                  <a:cubicBezTo>
                    <a:pt x="14965" y="14077"/>
                    <a:pt x="15151" y="14087"/>
                    <a:pt x="15337" y="14087"/>
                  </a:cubicBezTo>
                  <a:cubicBezTo>
                    <a:pt x="15616" y="14087"/>
                    <a:pt x="15895" y="14065"/>
                    <a:pt x="16174" y="14021"/>
                  </a:cubicBezTo>
                  <a:cubicBezTo>
                    <a:pt x="16395" y="13988"/>
                    <a:pt x="16621" y="13972"/>
                    <a:pt x="16848" y="13972"/>
                  </a:cubicBezTo>
                  <a:cubicBezTo>
                    <a:pt x="16962" y="13972"/>
                    <a:pt x="17076" y="13976"/>
                    <a:pt x="17191" y="13984"/>
                  </a:cubicBezTo>
                  <a:cubicBezTo>
                    <a:pt x="17210" y="13986"/>
                    <a:pt x="17230" y="13987"/>
                    <a:pt x="17250" y="13987"/>
                  </a:cubicBezTo>
                  <a:cubicBezTo>
                    <a:pt x="17344" y="13987"/>
                    <a:pt x="17445" y="13965"/>
                    <a:pt x="17546" y="13935"/>
                  </a:cubicBezTo>
                  <a:cubicBezTo>
                    <a:pt x="17913" y="13800"/>
                    <a:pt x="18280" y="13653"/>
                    <a:pt x="18660" y="13506"/>
                  </a:cubicBezTo>
                  <a:cubicBezTo>
                    <a:pt x="18819" y="13433"/>
                    <a:pt x="18966" y="13310"/>
                    <a:pt x="19052" y="13151"/>
                  </a:cubicBezTo>
                  <a:cubicBezTo>
                    <a:pt x="19099" y="13091"/>
                    <a:pt x="19142" y="13052"/>
                    <a:pt x="19190" y="13052"/>
                  </a:cubicBezTo>
                  <a:cubicBezTo>
                    <a:pt x="19229" y="13052"/>
                    <a:pt x="19271" y="13078"/>
                    <a:pt x="19321" y="13139"/>
                  </a:cubicBezTo>
                  <a:cubicBezTo>
                    <a:pt x="19541" y="13396"/>
                    <a:pt x="19835" y="13568"/>
                    <a:pt x="20166" y="13653"/>
                  </a:cubicBezTo>
                  <a:cubicBezTo>
                    <a:pt x="20313" y="13702"/>
                    <a:pt x="20435" y="13825"/>
                    <a:pt x="20460" y="13984"/>
                  </a:cubicBezTo>
                  <a:cubicBezTo>
                    <a:pt x="20594" y="14510"/>
                    <a:pt x="20925" y="14976"/>
                    <a:pt x="21378" y="15282"/>
                  </a:cubicBezTo>
                  <a:cubicBezTo>
                    <a:pt x="21415" y="15318"/>
                    <a:pt x="21464" y="15343"/>
                    <a:pt x="21500" y="15380"/>
                  </a:cubicBezTo>
                  <a:cubicBezTo>
                    <a:pt x="21562" y="15453"/>
                    <a:pt x="21672" y="15527"/>
                    <a:pt x="21647" y="15612"/>
                  </a:cubicBezTo>
                  <a:cubicBezTo>
                    <a:pt x="21631" y="15678"/>
                    <a:pt x="21566" y="15683"/>
                    <a:pt x="21502" y="15683"/>
                  </a:cubicBezTo>
                  <a:cubicBezTo>
                    <a:pt x="21490" y="15683"/>
                    <a:pt x="21477" y="15683"/>
                    <a:pt x="21465" y="15683"/>
                  </a:cubicBezTo>
                  <a:cubicBezTo>
                    <a:pt x="21447" y="15683"/>
                    <a:pt x="21429" y="15683"/>
                    <a:pt x="21415" y="15686"/>
                  </a:cubicBezTo>
                  <a:cubicBezTo>
                    <a:pt x="20949" y="15747"/>
                    <a:pt x="20839" y="16139"/>
                    <a:pt x="20741" y="16482"/>
                  </a:cubicBezTo>
                  <a:cubicBezTo>
                    <a:pt x="20643" y="16849"/>
                    <a:pt x="20680" y="17241"/>
                    <a:pt x="20827" y="17596"/>
                  </a:cubicBezTo>
                  <a:cubicBezTo>
                    <a:pt x="20861" y="17674"/>
                    <a:pt x="20904" y="17783"/>
                    <a:pt x="20995" y="17783"/>
                  </a:cubicBezTo>
                  <a:cubicBezTo>
                    <a:pt x="21004" y="17783"/>
                    <a:pt x="21013" y="17782"/>
                    <a:pt x="21023" y="17780"/>
                  </a:cubicBezTo>
                  <a:cubicBezTo>
                    <a:pt x="21133" y="17767"/>
                    <a:pt x="21072" y="17645"/>
                    <a:pt x="21084" y="17559"/>
                  </a:cubicBezTo>
                  <a:cubicBezTo>
                    <a:pt x="21121" y="17192"/>
                    <a:pt x="21341" y="16824"/>
                    <a:pt x="21794" y="16788"/>
                  </a:cubicBezTo>
                  <a:cubicBezTo>
                    <a:pt x="22076" y="16763"/>
                    <a:pt x="22382" y="16788"/>
                    <a:pt x="22627" y="16543"/>
                  </a:cubicBezTo>
                  <a:cubicBezTo>
                    <a:pt x="22639" y="16665"/>
                    <a:pt x="22688" y="16788"/>
                    <a:pt x="22749" y="16898"/>
                  </a:cubicBezTo>
                  <a:cubicBezTo>
                    <a:pt x="22982" y="17241"/>
                    <a:pt x="22909" y="17645"/>
                    <a:pt x="22921" y="18024"/>
                  </a:cubicBezTo>
                  <a:cubicBezTo>
                    <a:pt x="22945" y="18575"/>
                    <a:pt x="22958" y="19114"/>
                    <a:pt x="23117" y="19641"/>
                  </a:cubicBezTo>
                  <a:cubicBezTo>
                    <a:pt x="23166" y="19812"/>
                    <a:pt x="23190" y="19983"/>
                    <a:pt x="23190" y="20155"/>
                  </a:cubicBezTo>
                  <a:cubicBezTo>
                    <a:pt x="23190" y="20228"/>
                    <a:pt x="23166" y="20339"/>
                    <a:pt x="23276" y="20339"/>
                  </a:cubicBezTo>
                  <a:cubicBezTo>
                    <a:pt x="23281" y="20339"/>
                    <a:pt x="23286" y="20339"/>
                    <a:pt x="23290" y="20339"/>
                  </a:cubicBezTo>
                  <a:cubicBezTo>
                    <a:pt x="23374" y="20339"/>
                    <a:pt x="23375" y="20237"/>
                    <a:pt x="23398" y="20167"/>
                  </a:cubicBezTo>
                  <a:cubicBezTo>
                    <a:pt x="23582" y="19445"/>
                    <a:pt x="23827" y="18747"/>
                    <a:pt x="23741" y="17988"/>
                  </a:cubicBezTo>
                  <a:cubicBezTo>
                    <a:pt x="23741" y="17963"/>
                    <a:pt x="23753" y="17939"/>
                    <a:pt x="23778" y="17865"/>
                  </a:cubicBezTo>
                  <a:cubicBezTo>
                    <a:pt x="23949" y="18465"/>
                    <a:pt x="24353" y="18906"/>
                    <a:pt x="24537" y="19445"/>
                  </a:cubicBezTo>
                  <a:cubicBezTo>
                    <a:pt x="24623" y="19690"/>
                    <a:pt x="24684" y="19934"/>
                    <a:pt x="24745" y="20167"/>
                  </a:cubicBezTo>
                  <a:cubicBezTo>
                    <a:pt x="24782" y="20400"/>
                    <a:pt x="24868" y="20608"/>
                    <a:pt x="25002" y="20779"/>
                  </a:cubicBezTo>
                  <a:cubicBezTo>
                    <a:pt x="25161" y="20963"/>
                    <a:pt x="25112" y="21183"/>
                    <a:pt x="25088" y="21379"/>
                  </a:cubicBezTo>
                  <a:cubicBezTo>
                    <a:pt x="25088" y="21440"/>
                    <a:pt x="25039" y="21538"/>
                    <a:pt x="25137" y="21563"/>
                  </a:cubicBezTo>
                  <a:cubicBezTo>
                    <a:pt x="25150" y="21566"/>
                    <a:pt x="25162" y="21568"/>
                    <a:pt x="25173" y="21568"/>
                  </a:cubicBezTo>
                  <a:cubicBezTo>
                    <a:pt x="25242" y="21568"/>
                    <a:pt x="25264" y="21506"/>
                    <a:pt x="25296" y="21453"/>
                  </a:cubicBezTo>
                  <a:cubicBezTo>
                    <a:pt x="25516" y="21183"/>
                    <a:pt x="25590" y="20816"/>
                    <a:pt x="25492" y="20485"/>
                  </a:cubicBezTo>
                  <a:cubicBezTo>
                    <a:pt x="25382" y="20143"/>
                    <a:pt x="25308" y="19775"/>
                    <a:pt x="25235" y="19432"/>
                  </a:cubicBezTo>
                  <a:cubicBezTo>
                    <a:pt x="25161" y="19102"/>
                    <a:pt x="25002" y="18808"/>
                    <a:pt x="24782" y="18563"/>
                  </a:cubicBezTo>
                  <a:cubicBezTo>
                    <a:pt x="24500" y="18220"/>
                    <a:pt x="24378" y="17792"/>
                    <a:pt x="24231" y="17400"/>
                  </a:cubicBezTo>
                  <a:cubicBezTo>
                    <a:pt x="24194" y="17290"/>
                    <a:pt x="24231" y="17180"/>
                    <a:pt x="24317" y="17118"/>
                  </a:cubicBezTo>
                  <a:cubicBezTo>
                    <a:pt x="24344" y="17099"/>
                    <a:pt x="24366" y="17092"/>
                    <a:pt x="24385" y="17092"/>
                  </a:cubicBezTo>
                  <a:cubicBezTo>
                    <a:pt x="24452" y="17092"/>
                    <a:pt x="24477" y="17185"/>
                    <a:pt x="24525" y="17204"/>
                  </a:cubicBezTo>
                  <a:cubicBezTo>
                    <a:pt x="24953" y="17437"/>
                    <a:pt x="25125" y="17865"/>
                    <a:pt x="25370" y="18245"/>
                  </a:cubicBezTo>
                  <a:cubicBezTo>
                    <a:pt x="25370" y="18330"/>
                    <a:pt x="25357" y="18428"/>
                    <a:pt x="25394" y="18502"/>
                  </a:cubicBezTo>
                  <a:cubicBezTo>
                    <a:pt x="25516" y="18710"/>
                    <a:pt x="25541" y="18881"/>
                    <a:pt x="25321" y="19053"/>
                  </a:cubicBezTo>
                  <a:cubicBezTo>
                    <a:pt x="25235" y="19114"/>
                    <a:pt x="25296" y="19175"/>
                    <a:pt x="25382" y="19188"/>
                  </a:cubicBezTo>
                  <a:cubicBezTo>
                    <a:pt x="25403" y="19192"/>
                    <a:pt x="25424" y="19194"/>
                    <a:pt x="25445" y="19194"/>
                  </a:cubicBezTo>
                  <a:cubicBezTo>
                    <a:pt x="25548" y="19194"/>
                    <a:pt x="25651" y="19144"/>
                    <a:pt x="25712" y="19053"/>
                  </a:cubicBezTo>
                  <a:cubicBezTo>
                    <a:pt x="25884" y="18796"/>
                    <a:pt x="26055" y="18514"/>
                    <a:pt x="25957" y="18171"/>
                  </a:cubicBezTo>
                  <a:cubicBezTo>
                    <a:pt x="25774" y="17535"/>
                    <a:pt x="25394" y="16984"/>
                    <a:pt x="24868" y="16567"/>
                  </a:cubicBezTo>
                  <a:cubicBezTo>
                    <a:pt x="24561" y="16335"/>
                    <a:pt x="24317" y="16016"/>
                    <a:pt x="24170" y="15649"/>
                  </a:cubicBezTo>
                  <a:cubicBezTo>
                    <a:pt x="24157" y="15600"/>
                    <a:pt x="24121" y="15563"/>
                    <a:pt x="24096" y="15514"/>
                  </a:cubicBezTo>
                  <a:cubicBezTo>
                    <a:pt x="23962" y="15367"/>
                    <a:pt x="23851" y="15208"/>
                    <a:pt x="23913" y="14963"/>
                  </a:cubicBezTo>
                  <a:cubicBezTo>
                    <a:pt x="23937" y="14755"/>
                    <a:pt x="23864" y="14559"/>
                    <a:pt x="23717" y="14412"/>
                  </a:cubicBezTo>
                  <a:cubicBezTo>
                    <a:pt x="23930" y="14368"/>
                    <a:pt x="24147" y="14346"/>
                    <a:pt x="24366" y="14346"/>
                  </a:cubicBezTo>
                  <a:cubicBezTo>
                    <a:pt x="24512" y="14346"/>
                    <a:pt x="24659" y="14356"/>
                    <a:pt x="24806" y="14376"/>
                  </a:cubicBezTo>
                  <a:cubicBezTo>
                    <a:pt x="25578" y="14449"/>
                    <a:pt x="26300" y="14694"/>
                    <a:pt x="27035" y="14853"/>
                  </a:cubicBezTo>
                  <a:cubicBezTo>
                    <a:pt x="28210" y="15110"/>
                    <a:pt x="29398" y="15331"/>
                    <a:pt x="30537" y="15698"/>
                  </a:cubicBezTo>
                  <a:cubicBezTo>
                    <a:pt x="30928" y="15833"/>
                    <a:pt x="31296" y="16004"/>
                    <a:pt x="31700" y="16078"/>
                  </a:cubicBezTo>
                  <a:cubicBezTo>
                    <a:pt x="32140" y="16249"/>
                    <a:pt x="32594" y="16445"/>
                    <a:pt x="33022" y="16678"/>
                  </a:cubicBezTo>
                  <a:cubicBezTo>
                    <a:pt x="33071" y="16714"/>
                    <a:pt x="33120" y="16739"/>
                    <a:pt x="33169" y="16763"/>
                  </a:cubicBezTo>
                  <a:cubicBezTo>
                    <a:pt x="34859" y="17400"/>
                    <a:pt x="36205" y="18502"/>
                    <a:pt x="37442" y="19763"/>
                  </a:cubicBezTo>
                  <a:cubicBezTo>
                    <a:pt x="38446" y="20767"/>
                    <a:pt x="39156" y="21979"/>
                    <a:pt x="39915" y="23155"/>
                  </a:cubicBezTo>
                  <a:cubicBezTo>
                    <a:pt x="40772" y="24489"/>
                    <a:pt x="41385" y="25946"/>
                    <a:pt x="41923" y="27428"/>
                  </a:cubicBezTo>
                  <a:cubicBezTo>
                    <a:pt x="42119" y="28003"/>
                    <a:pt x="42070" y="28615"/>
                    <a:pt x="42107" y="29228"/>
                  </a:cubicBezTo>
                  <a:cubicBezTo>
                    <a:pt x="42156" y="30146"/>
                    <a:pt x="41630" y="30758"/>
                    <a:pt x="40981" y="31297"/>
                  </a:cubicBezTo>
                  <a:cubicBezTo>
                    <a:pt x="40821" y="31407"/>
                    <a:pt x="40687" y="31554"/>
                    <a:pt x="40589" y="31713"/>
                  </a:cubicBezTo>
                  <a:cubicBezTo>
                    <a:pt x="40515" y="31799"/>
                    <a:pt x="40503" y="31921"/>
                    <a:pt x="40564" y="32019"/>
                  </a:cubicBezTo>
                  <a:cubicBezTo>
                    <a:pt x="40605" y="32066"/>
                    <a:pt x="40652" y="32082"/>
                    <a:pt x="40700" y="32082"/>
                  </a:cubicBezTo>
                  <a:cubicBezTo>
                    <a:pt x="40753" y="32082"/>
                    <a:pt x="40807" y="32063"/>
                    <a:pt x="40858" y="32044"/>
                  </a:cubicBezTo>
                  <a:cubicBezTo>
                    <a:pt x="41470" y="31823"/>
                    <a:pt x="41997" y="31383"/>
                    <a:pt x="42340" y="30807"/>
                  </a:cubicBezTo>
                  <a:cubicBezTo>
                    <a:pt x="42707" y="30146"/>
                    <a:pt x="43001" y="29485"/>
                    <a:pt x="42989" y="28713"/>
                  </a:cubicBezTo>
                  <a:cubicBezTo>
                    <a:pt x="42976" y="28260"/>
                    <a:pt x="42927" y="27807"/>
                    <a:pt x="42854" y="27367"/>
                  </a:cubicBezTo>
                  <a:cubicBezTo>
                    <a:pt x="42621" y="25873"/>
                    <a:pt x="42083" y="24489"/>
                    <a:pt x="41446" y="23130"/>
                  </a:cubicBezTo>
                  <a:cubicBezTo>
                    <a:pt x="41066" y="22334"/>
                    <a:pt x="40552" y="21624"/>
                    <a:pt x="40185" y="20841"/>
                  </a:cubicBezTo>
                  <a:cubicBezTo>
                    <a:pt x="39499" y="19432"/>
                    <a:pt x="38495" y="18257"/>
                    <a:pt x="37589" y="17008"/>
                  </a:cubicBezTo>
                  <a:cubicBezTo>
                    <a:pt x="37222" y="16482"/>
                    <a:pt x="36830" y="15980"/>
                    <a:pt x="36401" y="15502"/>
                  </a:cubicBezTo>
                  <a:cubicBezTo>
                    <a:pt x="36291" y="15392"/>
                    <a:pt x="36291" y="15233"/>
                    <a:pt x="36205" y="15110"/>
                  </a:cubicBezTo>
                  <a:cubicBezTo>
                    <a:pt x="36059" y="14865"/>
                    <a:pt x="35826" y="14792"/>
                    <a:pt x="35569" y="14731"/>
                  </a:cubicBezTo>
                  <a:lnTo>
                    <a:pt x="35483" y="14608"/>
                  </a:lnTo>
                  <a:cubicBezTo>
                    <a:pt x="35483" y="14410"/>
                    <a:pt x="35388" y="14350"/>
                    <a:pt x="35255" y="14350"/>
                  </a:cubicBezTo>
                  <a:cubicBezTo>
                    <a:pt x="35215" y="14350"/>
                    <a:pt x="35173" y="14355"/>
                    <a:pt x="35128" y="14363"/>
                  </a:cubicBezTo>
                  <a:cubicBezTo>
                    <a:pt x="34859" y="14229"/>
                    <a:pt x="34638" y="14045"/>
                    <a:pt x="34455" y="13812"/>
                  </a:cubicBezTo>
                  <a:cubicBezTo>
                    <a:pt x="34422" y="13769"/>
                    <a:pt x="34360" y="13725"/>
                    <a:pt x="34312" y="13725"/>
                  </a:cubicBezTo>
                  <a:cubicBezTo>
                    <a:pt x="34306" y="13725"/>
                    <a:pt x="34301" y="13725"/>
                    <a:pt x="34295" y="13727"/>
                  </a:cubicBezTo>
                  <a:cubicBezTo>
                    <a:pt x="34261" y="13736"/>
                    <a:pt x="34230" y="13740"/>
                    <a:pt x="34203" y="13740"/>
                  </a:cubicBezTo>
                  <a:cubicBezTo>
                    <a:pt x="34048" y="13740"/>
                    <a:pt x="34005" y="13603"/>
                    <a:pt x="33953" y="13457"/>
                  </a:cubicBezTo>
                  <a:cubicBezTo>
                    <a:pt x="33915" y="13306"/>
                    <a:pt x="33781" y="13213"/>
                    <a:pt x="33637" y="13213"/>
                  </a:cubicBezTo>
                  <a:cubicBezTo>
                    <a:pt x="33596" y="13213"/>
                    <a:pt x="33553" y="13220"/>
                    <a:pt x="33512" y="13237"/>
                  </a:cubicBezTo>
                  <a:cubicBezTo>
                    <a:pt x="33465" y="13253"/>
                    <a:pt x="33416" y="13263"/>
                    <a:pt x="33371" y="13263"/>
                  </a:cubicBezTo>
                  <a:cubicBezTo>
                    <a:pt x="33275" y="13263"/>
                    <a:pt x="33194" y="13215"/>
                    <a:pt x="33169" y="13066"/>
                  </a:cubicBezTo>
                  <a:cubicBezTo>
                    <a:pt x="33022" y="12784"/>
                    <a:pt x="32851" y="12502"/>
                    <a:pt x="32483" y="12478"/>
                  </a:cubicBezTo>
                  <a:cubicBezTo>
                    <a:pt x="32238" y="12466"/>
                    <a:pt x="32116" y="12294"/>
                    <a:pt x="32006" y="12123"/>
                  </a:cubicBezTo>
                  <a:cubicBezTo>
                    <a:pt x="31945" y="12025"/>
                    <a:pt x="31834" y="11951"/>
                    <a:pt x="31712" y="11927"/>
                  </a:cubicBezTo>
                  <a:cubicBezTo>
                    <a:pt x="31504" y="11890"/>
                    <a:pt x="31320" y="11804"/>
                    <a:pt x="31161" y="11670"/>
                  </a:cubicBezTo>
                  <a:cubicBezTo>
                    <a:pt x="30990" y="11523"/>
                    <a:pt x="30732" y="11547"/>
                    <a:pt x="30586" y="11339"/>
                  </a:cubicBezTo>
                  <a:cubicBezTo>
                    <a:pt x="30537" y="11278"/>
                    <a:pt x="30353" y="11302"/>
                    <a:pt x="30230" y="11290"/>
                  </a:cubicBezTo>
                  <a:cubicBezTo>
                    <a:pt x="30267" y="11217"/>
                    <a:pt x="30426" y="11229"/>
                    <a:pt x="30377" y="11107"/>
                  </a:cubicBezTo>
                  <a:cubicBezTo>
                    <a:pt x="30355" y="11062"/>
                    <a:pt x="30329" y="11048"/>
                    <a:pt x="30302" y="11048"/>
                  </a:cubicBezTo>
                  <a:cubicBezTo>
                    <a:pt x="30259" y="11048"/>
                    <a:pt x="30212" y="11083"/>
                    <a:pt x="30169" y="11083"/>
                  </a:cubicBezTo>
                  <a:cubicBezTo>
                    <a:pt x="30165" y="11083"/>
                    <a:pt x="30161" y="11083"/>
                    <a:pt x="30157" y="11082"/>
                  </a:cubicBezTo>
                  <a:cubicBezTo>
                    <a:pt x="30150" y="11081"/>
                    <a:pt x="30143" y="11080"/>
                    <a:pt x="30135" y="11080"/>
                  </a:cubicBezTo>
                  <a:cubicBezTo>
                    <a:pt x="30116" y="11080"/>
                    <a:pt x="30093" y="11083"/>
                    <a:pt x="30070" y="11083"/>
                  </a:cubicBezTo>
                  <a:cubicBezTo>
                    <a:pt x="30015" y="11083"/>
                    <a:pt x="29955" y="11067"/>
                    <a:pt x="29924" y="10960"/>
                  </a:cubicBezTo>
                  <a:cubicBezTo>
                    <a:pt x="29912" y="10911"/>
                    <a:pt x="29863" y="10892"/>
                    <a:pt x="29803" y="10892"/>
                  </a:cubicBezTo>
                  <a:cubicBezTo>
                    <a:pt x="29744" y="10892"/>
                    <a:pt x="29673" y="10911"/>
                    <a:pt x="29618" y="10935"/>
                  </a:cubicBezTo>
                  <a:cubicBezTo>
                    <a:pt x="29484" y="10984"/>
                    <a:pt x="29361" y="11070"/>
                    <a:pt x="29214" y="11143"/>
                  </a:cubicBezTo>
                  <a:cubicBezTo>
                    <a:pt x="29251" y="10996"/>
                    <a:pt x="29337" y="10874"/>
                    <a:pt x="29459" y="10788"/>
                  </a:cubicBezTo>
                  <a:cubicBezTo>
                    <a:pt x="29496" y="10764"/>
                    <a:pt x="29545" y="10715"/>
                    <a:pt x="29508" y="10666"/>
                  </a:cubicBezTo>
                  <a:cubicBezTo>
                    <a:pt x="29494" y="10639"/>
                    <a:pt x="29466" y="10630"/>
                    <a:pt x="29435" y="10630"/>
                  </a:cubicBezTo>
                  <a:cubicBezTo>
                    <a:pt x="29410" y="10630"/>
                    <a:pt x="29383" y="10636"/>
                    <a:pt x="29361" y="10641"/>
                  </a:cubicBezTo>
                  <a:cubicBezTo>
                    <a:pt x="29300" y="10666"/>
                    <a:pt x="29239" y="10690"/>
                    <a:pt x="29177" y="10715"/>
                  </a:cubicBezTo>
                  <a:cubicBezTo>
                    <a:pt x="29148" y="10725"/>
                    <a:pt x="29118" y="10743"/>
                    <a:pt x="29095" y="10743"/>
                  </a:cubicBezTo>
                  <a:cubicBezTo>
                    <a:pt x="29089" y="10743"/>
                    <a:pt x="29084" y="10742"/>
                    <a:pt x="29079" y="10739"/>
                  </a:cubicBezTo>
                  <a:cubicBezTo>
                    <a:pt x="28938" y="10677"/>
                    <a:pt x="28862" y="10644"/>
                    <a:pt x="28797" y="10644"/>
                  </a:cubicBezTo>
                  <a:cubicBezTo>
                    <a:pt x="28721" y="10644"/>
                    <a:pt x="28660" y="10689"/>
                    <a:pt x="28529" y="10788"/>
                  </a:cubicBezTo>
                  <a:lnTo>
                    <a:pt x="28455" y="10837"/>
                  </a:lnTo>
                  <a:cubicBezTo>
                    <a:pt x="28431" y="10678"/>
                    <a:pt x="28541" y="10605"/>
                    <a:pt x="28651" y="10531"/>
                  </a:cubicBezTo>
                  <a:cubicBezTo>
                    <a:pt x="28700" y="10494"/>
                    <a:pt x="28749" y="10458"/>
                    <a:pt x="28712" y="10384"/>
                  </a:cubicBezTo>
                  <a:cubicBezTo>
                    <a:pt x="28696" y="10352"/>
                    <a:pt x="28675" y="10341"/>
                    <a:pt x="28651" y="10341"/>
                  </a:cubicBezTo>
                  <a:cubicBezTo>
                    <a:pt x="28621" y="10341"/>
                    <a:pt x="28587" y="10358"/>
                    <a:pt x="28553" y="10372"/>
                  </a:cubicBezTo>
                  <a:cubicBezTo>
                    <a:pt x="28369" y="10421"/>
                    <a:pt x="28198" y="10519"/>
                    <a:pt x="28051" y="10654"/>
                  </a:cubicBezTo>
                  <a:cubicBezTo>
                    <a:pt x="27978" y="10507"/>
                    <a:pt x="28100" y="10445"/>
                    <a:pt x="28173" y="10347"/>
                  </a:cubicBezTo>
                  <a:cubicBezTo>
                    <a:pt x="28210" y="10311"/>
                    <a:pt x="28235" y="10262"/>
                    <a:pt x="28198" y="10213"/>
                  </a:cubicBezTo>
                  <a:cubicBezTo>
                    <a:pt x="28181" y="10184"/>
                    <a:pt x="28161" y="10174"/>
                    <a:pt x="28140" y="10174"/>
                  </a:cubicBezTo>
                  <a:cubicBezTo>
                    <a:pt x="28116" y="10174"/>
                    <a:pt x="28089" y="10187"/>
                    <a:pt x="28063" y="10201"/>
                  </a:cubicBezTo>
                  <a:cubicBezTo>
                    <a:pt x="28002" y="10225"/>
                    <a:pt x="27953" y="10249"/>
                    <a:pt x="27892" y="10274"/>
                  </a:cubicBezTo>
                  <a:cubicBezTo>
                    <a:pt x="27858" y="10291"/>
                    <a:pt x="27830" y="10325"/>
                    <a:pt x="27796" y="10325"/>
                  </a:cubicBezTo>
                  <a:cubicBezTo>
                    <a:pt x="27781" y="10325"/>
                    <a:pt x="27764" y="10318"/>
                    <a:pt x="27745" y="10298"/>
                  </a:cubicBezTo>
                  <a:cubicBezTo>
                    <a:pt x="27684" y="10225"/>
                    <a:pt x="27720" y="10201"/>
                    <a:pt x="27757" y="10139"/>
                  </a:cubicBezTo>
                  <a:cubicBezTo>
                    <a:pt x="27818" y="10041"/>
                    <a:pt x="27733" y="10029"/>
                    <a:pt x="27671" y="10017"/>
                  </a:cubicBezTo>
                  <a:cubicBezTo>
                    <a:pt x="27649" y="10012"/>
                    <a:pt x="27628" y="10009"/>
                    <a:pt x="27607" y="10009"/>
                  </a:cubicBezTo>
                  <a:cubicBezTo>
                    <a:pt x="27478" y="10009"/>
                    <a:pt x="27371" y="10095"/>
                    <a:pt x="27255" y="10127"/>
                  </a:cubicBezTo>
                  <a:cubicBezTo>
                    <a:pt x="27206" y="10029"/>
                    <a:pt x="27439" y="9968"/>
                    <a:pt x="27292" y="9870"/>
                  </a:cubicBezTo>
                  <a:cubicBezTo>
                    <a:pt x="27270" y="9856"/>
                    <a:pt x="27248" y="9851"/>
                    <a:pt x="27227" y="9851"/>
                  </a:cubicBezTo>
                  <a:cubicBezTo>
                    <a:pt x="27151" y="9851"/>
                    <a:pt x="27080" y="9920"/>
                    <a:pt x="27023" y="9968"/>
                  </a:cubicBezTo>
                  <a:cubicBezTo>
                    <a:pt x="26900" y="10066"/>
                    <a:pt x="26802" y="10188"/>
                    <a:pt x="26667" y="10323"/>
                  </a:cubicBezTo>
                  <a:cubicBezTo>
                    <a:pt x="26631" y="10188"/>
                    <a:pt x="26692" y="10041"/>
                    <a:pt x="26802" y="9943"/>
                  </a:cubicBezTo>
                  <a:cubicBezTo>
                    <a:pt x="26839" y="9907"/>
                    <a:pt x="26876" y="9870"/>
                    <a:pt x="26827" y="9809"/>
                  </a:cubicBezTo>
                  <a:cubicBezTo>
                    <a:pt x="26810" y="9787"/>
                    <a:pt x="26791" y="9779"/>
                    <a:pt x="26770" y="9779"/>
                  </a:cubicBezTo>
                  <a:cubicBezTo>
                    <a:pt x="26745" y="9779"/>
                    <a:pt x="26719" y="9790"/>
                    <a:pt x="26692" y="9796"/>
                  </a:cubicBezTo>
                  <a:cubicBezTo>
                    <a:pt x="26545" y="9870"/>
                    <a:pt x="26423" y="9968"/>
                    <a:pt x="26337" y="10103"/>
                  </a:cubicBezTo>
                  <a:lnTo>
                    <a:pt x="26288" y="10041"/>
                  </a:lnTo>
                  <a:cubicBezTo>
                    <a:pt x="26300" y="9956"/>
                    <a:pt x="26386" y="9907"/>
                    <a:pt x="26435" y="9845"/>
                  </a:cubicBezTo>
                  <a:cubicBezTo>
                    <a:pt x="26472" y="9809"/>
                    <a:pt x="26520" y="9760"/>
                    <a:pt x="26484" y="9711"/>
                  </a:cubicBezTo>
                  <a:cubicBezTo>
                    <a:pt x="26459" y="9692"/>
                    <a:pt x="26432" y="9683"/>
                    <a:pt x="26406" y="9683"/>
                  </a:cubicBezTo>
                  <a:cubicBezTo>
                    <a:pt x="26380" y="9683"/>
                    <a:pt x="26355" y="9692"/>
                    <a:pt x="26337" y="9711"/>
                  </a:cubicBezTo>
                  <a:cubicBezTo>
                    <a:pt x="26263" y="9760"/>
                    <a:pt x="26190" y="9809"/>
                    <a:pt x="26104" y="9870"/>
                  </a:cubicBezTo>
                  <a:cubicBezTo>
                    <a:pt x="26128" y="9726"/>
                    <a:pt x="26084" y="9687"/>
                    <a:pt x="26017" y="9687"/>
                  </a:cubicBezTo>
                  <a:cubicBezTo>
                    <a:pt x="25981" y="9687"/>
                    <a:pt x="25939" y="9698"/>
                    <a:pt x="25896" y="9711"/>
                  </a:cubicBezTo>
                  <a:cubicBezTo>
                    <a:pt x="25896" y="9570"/>
                    <a:pt x="25835" y="9534"/>
                    <a:pt x="25760" y="9534"/>
                  </a:cubicBezTo>
                  <a:cubicBezTo>
                    <a:pt x="25705" y="9534"/>
                    <a:pt x="25642" y="9553"/>
                    <a:pt x="25590" y="9564"/>
                  </a:cubicBezTo>
                  <a:cubicBezTo>
                    <a:pt x="25370" y="9625"/>
                    <a:pt x="25161" y="9747"/>
                    <a:pt x="25014" y="9931"/>
                  </a:cubicBezTo>
                  <a:cubicBezTo>
                    <a:pt x="24990" y="9686"/>
                    <a:pt x="25125" y="9539"/>
                    <a:pt x="25247" y="9392"/>
                  </a:cubicBezTo>
                  <a:cubicBezTo>
                    <a:pt x="25284" y="9331"/>
                    <a:pt x="25394" y="9282"/>
                    <a:pt x="25345" y="9197"/>
                  </a:cubicBezTo>
                  <a:cubicBezTo>
                    <a:pt x="25326" y="9173"/>
                    <a:pt x="25303" y="9165"/>
                    <a:pt x="25278" y="9165"/>
                  </a:cubicBezTo>
                  <a:cubicBezTo>
                    <a:pt x="25224" y="9165"/>
                    <a:pt x="25163" y="9204"/>
                    <a:pt x="25112" y="9221"/>
                  </a:cubicBezTo>
                  <a:cubicBezTo>
                    <a:pt x="25063" y="9245"/>
                    <a:pt x="25027" y="9270"/>
                    <a:pt x="24978" y="9294"/>
                  </a:cubicBezTo>
                  <a:lnTo>
                    <a:pt x="24831" y="9356"/>
                  </a:lnTo>
                  <a:lnTo>
                    <a:pt x="24770" y="9307"/>
                  </a:lnTo>
                  <a:cubicBezTo>
                    <a:pt x="24806" y="9282"/>
                    <a:pt x="24868" y="9258"/>
                    <a:pt x="24843" y="9209"/>
                  </a:cubicBezTo>
                  <a:cubicBezTo>
                    <a:pt x="24824" y="9161"/>
                    <a:pt x="24774" y="9128"/>
                    <a:pt x="24718" y="9128"/>
                  </a:cubicBezTo>
                  <a:cubicBezTo>
                    <a:pt x="24703" y="9128"/>
                    <a:pt x="24687" y="9130"/>
                    <a:pt x="24672" y="9135"/>
                  </a:cubicBezTo>
                  <a:cubicBezTo>
                    <a:pt x="24625" y="9159"/>
                    <a:pt x="24580" y="9168"/>
                    <a:pt x="24536" y="9168"/>
                  </a:cubicBezTo>
                  <a:cubicBezTo>
                    <a:pt x="24382" y="9168"/>
                    <a:pt x="24239" y="9057"/>
                    <a:pt x="24072" y="9057"/>
                  </a:cubicBezTo>
                  <a:cubicBezTo>
                    <a:pt x="24036" y="9057"/>
                    <a:pt x="24000" y="9062"/>
                    <a:pt x="23962" y="9074"/>
                  </a:cubicBezTo>
                  <a:cubicBezTo>
                    <a:pt x="23957" y="9076"/>
                    <a:pt x="23952" y="9076"/>
                    <a:pt x="23947" y="9076"/>
                  </a:cubicBezTo>
                  <a:cubicBezTo>
                    <a:pt x="23872" y="9076"/>
                    <a:pt x="23727" y="8937"/>
                    <a:pt x="23577" y="8937"/>
                  </a:cubicBezTo>
                  <a:cubicBezTo>
                    <a:pt x="23567" y="8937"/>
                    <a:pt x="23556" y="8938"/>
                    <a:pt x="23545" y="8939"/>
                  </a:cubicBezTo>
                  <a:cubicBezTo>
                    <a:pt x="23251" y="8976"/>
                    <a:pt x="22982" y="9123"/>
                    <a:pt x="22786" y="9343"/>
                  </a:cubicBezTo>
                  <a:cubicBezTo>
                    <a:pt x="22774" y="9160"/>
                    <a:pt x="22860" y="8988"/>
                    <a:pt x="23006" y="8890"/>
                  </a:cubicBezTo>
                  <a:cubicBezTo>
                    <a:pt x="23043" y="8866"/>
                    <a:pt x="23104" y="8841"/>
                    <a:pt x="23080" y="8780"/>
                  </a:cubicBezTo>
                  <a:cubicBezTo>
                    <a:pt x="23071" y="8738"/>
                    <a:pt x="23028" y="8725"/>
                    <a:pt x="22986" y="8725"/>
                  </a:cubicBezTo>
                  <a:cubicBezTo>
                    <a:pt x="22967" y="8725"/>
                    <a:pt x="22948" y="8727"/>
                    <a:pt x="22933" y="8731"/>
                  </a:cubicBezTo>
                  <a:cubicBezTo>
                    <a:pt x="22700" y="8792"/>
                    <a:pt x="22504" y="8939"/>
                    <a:pt x="22382" y="9135"/>
                  </a:cubicBezTo>
                  <a:cubicBezTo>
                    <a:pt x="22333" y="9233"/>
                    <a:pt x="22272" y="9319"/>
                    <a:pt x="22198" y="9405"/>
                  </a:cubicBezTo>
                  <a:cubicBezTo>
                    <a:pt x="22211" y="9148"/>
                    <a:pt x="22333" y="8915"/>
                    <a:pt x="22517" y="8731"/>
                  </a:cubicBezTo>
                  <a:cubicBezTo>
                    <a:pt x="22553" y="8695"/>
                    <a:pt x="22651" y="8646"/>
                    <a:pt x="22615" y="8584"/>
                  </a:cubicBezTo>
                  <a:cubicBezTo>
                    <a:pt x="22595" y="8555"/>
                    <a:pt x="22569" y="8546"/>
                    <a:pt x="22539" y="8546"/>
                  </a:cubicBezTo>
                  <a:cubicBezTo>
                    <a:pt x="22493" y="8546"/>
                    <a:pt x="22439" y="8569"/>
                    <a:pt x="22394" y="8584"/>
                  </a:cubicBezTo>
                  <a:cubicBezTo>
                    <a:pt x="22247" y="8633"/>
                    <a:pt x="22162" y="8756"/>
                    <a:pt x="22039" y="8829"/>
                  </a:cubicBezTo>
                  <a:lnTo>
                    <a:pt x="21990" y="8780"/>
                  </a:lnTo>
                  <a:cubicBezTo>
                    <a:pt x="21990" y="8768"/>
                    <a:pt x="21990" y="8768"/>
                    <a:pt x="21990" y="8756"/>
                  </a:cubicBezTo>
                  <a:cubicBezTo>
                    <a:pt x="22002" y="8646"/>
                    <a:pt x="22223" y="8621"/>
                    <a:pt x="22125" y="8499"/>
                  </a:cubicBezTo>
                  <a:cubicBezTo>
                    <a:pt x="22101" y="8468"/>
                    <a:pt x="22077" y="8457"/>
                    <a:pt x="22054" y="8457"/>
                  </a:cubicBezTo>
                  <a:cubicBezTo>
                    <a:pt x="21983" y="8457"/>
                    <a:pt x="21914" y="8563"/>
                    <a:pt x="21831" y="8572"/>
                  </a:cubicBezTo>
                  <a:cubicBezTo>
                    <a:pt x="21843" y="8548"/>
                    <a:pt x="21843" y="8535"/>
                    <a:pt x="21831" y="8523"/>
                  </a:cubicBezTo>
                  <a:cubicBezTo>
                    <a:pt x="21895" y="8396"/>
                    <a:pt x="21850" y="8370"/>
                    <a:pt x="21778" y="8370"/>
                  </a:cubicBezTo>
                  <a:cubicBezTo>
                    <a:pt x="21753" y="8370"/>
                    <a:pt x="21725" y="8373"/>
                    <a:pt x="21696" y="8376"/>
                  </a:cubicBezTo>
                  <a:cubicBezTo>
                    <a:pt x="21403" y="8413"/>
                    <a:pt x="21121" y="8572"/>
                    <a:pt x="20937" y="8805"/>
                  </a:cubicBezTo>
                  <a:cubicBezTo>
                    <a:pt x="20888" y="8866"/>
                    <a:pt x="20839" y="8927"/>
                    <a:pt x="20778" y="9013"/>
                  </a:cubicBezTo>
                  <a:cubicBezTo>
                    <a:pt x="20729" y="8890"/>
                    <a:pt x="20766" y="8756"/>
                    <a:pt x="20864" y="8658"/>
                  </a:cubicBezTo>
                  <a:cubicBezTo>
                    <a:pt x="21060" y="8511"/>
                    <a:pt x="21011" y="8315"/>
                    <a:pt x="20949" y="8156"/>
                  </a:cubicBezTo>
                  <a:cubicBezTo>
                    <a:pt x="20909" y="8026"/>
                    <a:pt x="20763" y="7977"/>
                    <a:pt x="20624" y="7977"/>
                  </a:cubicBezTo>
                  <a:cubicBezTo>
                    <a:pt x="20593" y="7977"/>
                    <a:pt x="20562" y="7980"/>
                    <a:pt x="20533" y="7984"/>
                  </a:cubicBezTo>
                  <a:cubicBezTo>
                    <a:pt x="20493" y="7990"/>
                    <a:pt x="20452" y="7992"/>
                    <a:pt x="20412" y="7992"/>
                  </a:cubicBezTo>
                  <a:cubicBezTo>
                    <a:pt x="20189" y="7992"/>
                    <a:pt x="19970" y="7922"/>
                    <a:pt x="19745" y="7922"/>
                  </a:cubicBezTo>
                  <a:cubicBezTo>
                    <a:pt x="19730" y="7922"/>
                    <a:pt x="19716" y="7922"/>
                    <a:pt x="19701" y="7923"/>
                  </a:cubicBezTo>
                  <a:cubicBezTo>
                    <a:pt x="19627" y="7923"/>
                    <a:pt x="19554" y="7886"/>
                    <a:pt x="19505" y="7825"/>
                  </a:cubicBezTo>
                  <a:cubicBezTo>
                    <a:pt x="19460" y="7772"/>
                    <a:pt x="19396" y="7748"/>
                    <a:pt x="19334" y="7748"/>
                  </a:cubicBezTo>
                  <a:cubicBezTo>
                    <a:pt x="19295" y="7748"/>
                    <a:pt x="19256" y="7757"/>
                    <a:pt x="19223" y="7776"/>
                  </a:cubicBezTo>
                  <a:cubicBezTo>
                    <a:pt x="19160" y="7825"/>
                    <a:pt x="19101" y="7839"/>
                    <a:pt x="19045" y="7839"/>
                  </a:cubicBezTo>
                  <a:cubicBezTo>
                    <a:pt x="18968" y="7839"/>
                    <a:pt x="18897" y="7812"/>
                    <a:pt x="18829" y="7812"/>
                  </a:cubicBezTo>
                  <a:cubicBezTo>
                    <a:pt x="18822" y="7812"/>
                    <a:pt x="18814" y="7812"/>
                    <a:pt x="18807" y="7813"/>
                  </a:cubicBezTo>
                  <a:cubicBezTo>
                    <a:pt x="18790" y="7814"/>
                    <a:pt x="18775" y="7815"/>
                    <a:pt x="18760" y="7815"/>
                  </a:cubicBezTo>
                  <a:cubicBezTo>
                    <a:pt x="18514" y="7815"/>
                    <a:pt x="18418" y="7635"/>
                    <a:pt x="18268" y="7531"/>
                  </a:cubicBezTo>
                  <a:cubicBezTo>
                    <a:pt x="18048" y="7397"/>
                    <a:pt x="17754" y="7397"/>
                    <a:pt x="17607" y="7140"/>
                  </a:cubicBezTo>
                  <a:cubicBezTo>
                    <a:pt x="17558" y="7042"/>
                    <a:pt x="17656" y="7066"/>
                    <a:pt x="17656" y="7029"/>
                  </a:cubicBezTo>
                  <a:cubicBezTo>
                    <a:pt x="17815" y="7042"/>
                    <a:pt x="17986" y="7054"/>
                    <a:pt x="18146" y="7066"/>
                  </a:cubicBezTo>
                  <a:cubicBezTo>
                    <a:pt x="18182" y="7066"/>
                    <a:pt x="18219" y="7078"/>
                    <a:pt x="18251" y="7078"/>
                  </a:cubicBezTo>
                  <a:cubicBezTo>
                    <a:pt x="18283" y="7078"/>
                    <a:pt x="18311" y="7066"/>
                    <a:pt x="18329" y="7017"/>
                  </a:cubicBezTo>
                  <a:cubicBezTo>
                    <a:pt x="18342" y="6944"/>
                    <a:pt x="18317" y="6870"/>
                    <a:pt x="18256" y="6833"/>
                  </a:cubicBezTo>
                  <a:cubicBezTo>
                    <a:pt x="18085" y="6708"/>
                    <a:pt x="17883" y="6636"/>
                    <a:pt x="17679" y="6636"/>
                  </a:cubicBezTo>
                  <a:cubicBezTo>
                    <a:pt x="17663" y="6636"/>
                    <a:pt x="17647" y="6637"/>
                    <a:pt x="17631" y="6638"/>
                  </a:cubicBezTo>
                  <a:cubicBezTo>
                    <a:pt x="17411" y="6662"/>
                    <a:pt x="17203" y="6711"/>
                    <a:pt x="16995" y="6797"/>
                  </a:cubicBezTo>
                  <a:cubicBezTo>
                    <a:pt x="17093" y="6564"/>
                    <a:pt x="17301" y="6393"/>
                    <a:pt x="17558" y="6344"/>
                  </a:cubicBezTo>
                  <a:cubicBezTo>
                    <a:pt x="17607" y="6331"/>
                    <a:pt x="17693" y="6331"/>
                    <a:pt x="17693" y="6258"/>
                  </a:cubicBezTo>
                  <a:cubicBezTo>
                    <a:pt x="17693" y="6185"/>
                    <a:pt x="17619" y="6160"/>
                    <a:pt x="17546" y="6136"/>
                  </a:cubicBezTo>
                  <a:cubicBezTo>
                    <a:pt x="17493" y="6126"/>
                    <a:pt x="17440" y="6122"/>
                    <a:pt x="17387" y="6122"/>
                  </a:cubicBezTo>
                  <a:cubicBezTo>
                    <a:pt x="17157" y="6122"/>
                    <a:pt x="16929" y="6207"/>
                    <a:pt x="16750" y="6356"/>
                  </a:cubicBezTo>
                  <a:cubicBezTo>
                    <a:pt x="16721" y="6378"/>
                    <a:pt x="16692" y="6430"/>
                    <a:pt x="16652" y="6430"/>
                  </a:cubicBezTo>
                  <a:cubicBezTo>
                    <a:pt x="16625" y="6430"/>
                    <a:pt x="16594" y="6406"/>
                    <a:pt x="16554" y="6331"/>
                  </a:cubicBezTo>
                  <a:cubicBezTo>
                    <a:pt x="16523" y="6279"/>
                    <a:pt x="16473" y="6261"/>
                    <a:pt x="16412" y="6261"/>
                  </a:cubicBezTo>
                  <a:cubicBezTo>
                    <a:pt x="16303" y="6261"/>
                    <a:pt x="16162" y="6320"/>
                    <a:pt x="16052" y="6344"/>
                  </a:cubicBezTo>
                  <a:cubicBezTo>
                    <a:pt x="15966" y="6258"/>
                    <a:pt x="16174" y="6136"/>
                    <a:pt x="16027" y="6062"/>
                  </a:cubicBezTo>
                  <a:cubicBezTo>
                    <a:pt x="15945" y="6035"/>
                    <a:pt x="15862" y="6021"/>
                    <a:pt x="15779" y="6021"/>
                  </a:cubicBezTo>
                  <a:cubicBezTo>
                    <a:pt x="15752" y="6021"/>
                    <a:pt x="15724" y="6022"/>
                    <a:pt x="15697" y="6025"/>
                  </a:cubicBezTo>
                  <a:cubicBezTo>
                    <a:pt x="15667" y="6025"/>
                    <a:pt x="15614" y="6048"/>
                    <a:pt x="15578" y="6048"/>
                  </a:cubicBezTo>
                  <a:cubicBezTo>
                    <a:pt x="15539" y="6048"/>
                    <a:pt x="15518" y="6022"/>
                    <a:pt x="15562" y="5915"/>
                  </a:cubicBezTo>
                  <a:cubicBezTo>
                    <a:pt x="15587" y="5842"/>
                    <a:pt x="15501" y="5829"/>
                    <a:pt x="15440" y="5805"/>
                  </a:cubicBezTo>
                  <a:cubicBezTo>
                    <a:pt x="15231" y="5720"/>
                    <a:pt x="15022" y="5634"/>
                    <a:pt x="14797" y="5634"/>
                  </a:cubicBezTo>
                  <a:cubicBezTo>
                    <a:pt x="14731" y="5634"/>
                    <a:pt x="14664" y="5641"/>
                    <a:pt x="14595" y="5658"/>
                  </a:cubicBezTo>
                  <a:cubicBezTo>
                    <a:pt x="14730" y="5487"/>
                    <a:pt x="14681" y="5413"/>
                    <a:pt x="14472" y="5364"/>
                  </a:cubicBezTo>
                  <a:cubicBezTo>
                    <a:pt x="14388" y="5339"/>
                    <a:pt x="14300" y="5326"/>
                    <a:pt x="14212" y="5326"/>
                  </a:cubicBezTo>
                  <a:cubicBezTo>
                    <a:pt x="14048" y="5326"/>
                    <a:pt x="13886" y="5370"/>
                    <a:pt x="13750" y="5450"/>
                  </a:cubicBezTo>
                  <a:cubicBezTo>
                    <a:pt x="13698" y="5483"/>
                    <a:pt x="13656" y="5501"/>
                    <a:pt x="13624" y="5501"/>
                  </a:cubicBezTo>
                  <a:cubicBezTo>
                    <a:pt x="13572" y="5501"/>
                    <a:pt x="13547" y="5453"/>
                    <a:pt x="13554" y="5340"/>
                  </a:cubicBezTo>
                  <a:lnTo>
                    <a:pt x="13554" y="5340"/>
                  </a:lnTo>
                  <a:lnTo>
                    <a:pt x="13542" y="5401"/>
                  </a:lnTo>
                  <a:cubicBezTo>
                    <a:pt x="13542" y="5376"/>
                    <a:pt x="13542" y="5364"/>
                    <a:pt x="13554" y="5340"/>
                  </a:cubicBezTo>
                  <a:lnTo>
                    <a:pt x="13554" y="5340"/>
                  </a:lnTo>
                  <a:cubicBezTo>
                    <a:pt x="13554" y="5340"/>
                    <a:pt x="13554" y="5340"/>
                    <a:pt x="13554" y="5340"/>
                  </a:cubicBezTo>
                  <a:cubicBezTo>
                    <a:pt x="13664" y="5278"/>
                    <a:pt x="13787" y="5242"/>
                    <a:pt x="13909" y="5217"/>
                  </a:cubicBezTo>
                  <a:cubicBezTo>
                    <a:pt x="13958" y="5205"/>
                    <a:pt x="14032" y="5217"/>
                    <a:pt x="14032" y="5144"/>
                  </a:cubicBezTo>
                  <a:cubicBezTo>
                    <a:pt x="14032" y="5083"/>
                    <a:pt x="13983" y="5070"/>
                    <a:pt x="13934" y="5034"/>
                  </a:cubicBezTo>
                  <a:cubicBezTo>
                    <a:pt x="13811" y="4963"/>
                    <a:pt x="13676" y="4929"/>
                    <a:pt x="13544" y="4929"/>
                  </a:cubicBezTo>
                  <a:cubicBezTo>
                    <a:pt x="13308" y="4929"/>
                    <a:pt x="13079" y="5038"/>
                    <a:pt x="12930" y="5242"/>
                  </a:cubicBezTo>
                  <a:cubicBezTo>
                    <a:pt x="12893" y="5291"/>
                    <a:pt x="12868" y="5352"/>
                    <a:pt x="12807" y="5364"/>
                  </a:cubicBezTo>
                  <a:cubicBezTo>
                    <a:pt x="12709" y="5132"/>
                    <a:pt x="12832" y="4874"/>
                    <a:pt x="13077" y="4789"/>
                  </a:cubicBezTo>
                  <a:cubicBezTo>
                    <a:pt x="13162" y="4752"/>
                    <a:pt x="13248" y="4740"/>
                    <a:pt x="13346" y="4703"/>
                  </a:cubicBezTo>
                  <a:cubicBezTo>
                    <a:pt x="13432" y="4678"/>
                    <a:pt x="13542" y="4678"/>
                    <a:pt x="13517" y="4556"/>
                  </a:cubicBezTo>
                  <a:cubicBezTo>
                    <a:pt x="13505" y="4501"/>
                    <a:pt x="13465" y="4486"/>
                    <a:pt x="13419" y="4486"/>
                  </a:cubicBezTo>
                  <a:cubicBezTo>
                    <a:pt x="13374" y="4486"/>
                    <a:pt x="13321" y="4501"/>
                    <a:pt x="13285" y="4507"/>
                  </a:cubicBezTo>
                  <a:cubicBezTo>
                    <a:pt x="12991" y="4532"/>
                    <a:pt x="12722" y="4666"/>
                    <a:pt x="12513" y="4874"/>
                  </a:cubicBezTo>
                  <a:cubicBezTo>
                    <a:pt x="12441" y="4974"/>
                    <a:pt x="12329" y="5033"/>
                    <a:pt x="12212" y="5033"/>
                  </a:cubicBezTo>
                  <a:cubicBezTo>
                    <a:pt x="12170" y="5033"/>
                    <a:pt x="12127" y="5025"/>
                    <a:pt x="12085" y="5009"/>
                  </a:cubicBezTo>
                  <a:cubicBezTo>
                    <a:pt x="11965" y="4982"/>
                    <a:pt x="11832" y="4968"/>
                    <a:pt x="11701" y="4968"/>
                  </a:cubicBezTo>
                  <a:cubicBezTo>
                    <a:pt x="11657" y="4968"/>
                    <a:pt x="11613" y="4969"/>
                    <a:pt x="11571" y="4972"/>
                  </a:cubicBezTo>
                  <a:cubicBezTo>
                    <a:pt x="11509" y="4972"/>
                    <a:pt x="11448" y="4960"/>
                    <a:pt x="11473" y="4874"/>
                  </a:cubicBezTo>
                  <a:lnTo>
                    <a:pt x="12024" y="4703"/>
                  </a:lnTo>
                  <a:cubicBezTo>
                    <a:pt x="11611" y="4560"/>
                    <a:pt x="11232" y="4469"/>
                    <a:pt x="10852" y="4469"/>
                  </a:cubicBezTo>
                  <a:cubicBezTo>
                    <a:pt x="10712" y="4469"/>
                    <a:pt x="10573" y="4481"/>
                    <a:pt x="10432" y="4507"/>
                  </a:cubicBezTo>
                  <a:cubicBezTo>
                    <a:pt x="10397" y="4513"/>
                    <a:pt x="10367" y="4517"/>
                    <a:pt x="10343" y="4517"/>
                  </a:cubicBezTo>
                  <a:cubicBezTo>
                    <a:pt x="10267" y="4517"/>
                    <a:pt x="10248" y="4478"/>
                    <a:pt x="10285" y="4348"/>
                  </a:cubicBezTo>
                  <a:cubicBezTo>
                    <a:pt x="10334" y="4176"/>
                    <a:pt x="10334" y="3993"/>
                    <a:pt x="10273" y="3821"/>
                  </a:cubicBezTo>
                  <a:cubicBezTo>
                    <a:pt x="10236" y="3748"/>
                    <a:pt x="10199" y="3662"/>
                    <a:pt x="10114" y="3662"/>
                  </a:cubicBezTo>
                  <a:cubicBezTo>
                    <a:pt x="10003" y="3662"/>
                    <a:pt x="10028" y="3772"/>
                    <a:pt x="10016" y="3846"/>
                  </a:cubicBezTo>
                  <a:cubicBezTo>
                    <a:pt x="10028" y="3981"/>
                    <a:pt x="9979" y="4103"/>
                    <a:pt x="9893" y="4201"/>
                  </a:cubicBezTo>
                  <a:cubicBezTo>
                    <a:pt x="9893" y="4082"/>
                    <a:pt x="9876" y="4005"/>
                    <a:pt x="9808" y="4005"/>
                  </a:cubicBezTo>
                  <a:cubicBezTo>
                    <a:pt x="9778" y="4005"/>
                    <a:pt x="9738" y="4020"/>
                    <a:pt x="9685" y="4054"/>
                  </a:cubicBezTo>
                  <a:cubicBezTo>
                    <a:pt x="9632" y="4080"/>
                    <a:pt x="9582" y="4091"/>
                    <a:pt x="9531" y="4091"/>
                  </a:cubicBezTo>
                  <a:cubicBezTo>
                    <a:pt x="9440" y="4091"/>
                    <a:pt x="9351" y="4057"/>
                    <a:pt x="9256" y="4017"/>
                  </a:cubicBezTo>
                  <a:cubicBezTo>
                    <a:pt x="9146" y="3956"/>
                    <a:pt x="9024" y="3919"/>
                    <a:pt x="8901" y="3883"/>
                  </a:cubicBezTo>
                  <a:cubicBezTo>
                    <a:pt x="8791" y="3870"/>
                    <a:pt x="8742" y="3772"/>
                    <a:pt x="8767" y="3650"/>
                  </a:cubicBezTo>
                  <a:cubicBezTo>
                    <a:pt x="8832" y="3421"/>
                    <a:pt x="8848" y="3345"/>
                    <a:pt x="8747" y="3345"/>
                  </a:cubicBezTo>
                  <a:cubicBezTo>
                    <a:pt x="8696" y="3345"/>
                    <a:pt x="8616" y="3364"/>
                    <a:pt x="8497" y="3393"/>
                  </a:cubicBezTo>
                  <a:cubicBezTo>
                    <a:pt x="8497" y="3283"/>
                    <a:pt x="8657" y="3197"/>
                    <a:pt x="8571" y="3087"/>
                  </a:cubicBezTo>
                  <a:cubicBezTo>
                    <a:pt x="8530" y="3040"/>
                    <a:pt x="8481" y="3024"/>
                    <a:pt x="8428" y="3024"/>
                  </a:cubicBezTo>
                  <a:cubicBezTo>
                    <a:pt x="8371" y="3024"/>
                    <a:pt x="8310" y="3043"/>
                    <a:pt x="8252" y="3062"/>
                  </a:cubicBezTo>
                  <a:cubicBezTo>
                    <a:pt x="8234" y="3066"/>
                    <a:pt x="8217" y="3069"/>
                    <a:pt x="8203" y="3069"/>
                  </a:cubicBezTo>
                  <a:cubicBezTo>
                    <a:pt x="8135" y="3069"/>
                    <a:pt x="8118" y="3021"/>
                    <a:pt x="8118" y="2940"/>
                  </a:cubicBezTo>
                  <a:cubicBezTo>
                    <a:pt x="8130" y="2854"/>
                    <a:pt x="8130" y="2768"/>
                    <a:pt x="8118" y="2683"/>
                  </a:cubicBezTo>
                  <a:cubicBezTo>
                    <a:pt x="8118" y="2588"/>
                    <a:pt x="8087" y="2539"/>
                    <a:pt x="8033" y="2539"/>
                  </a:cubicBezTo>
                  <a:cubicBezTo>
                    <a:pt x="8003" y="2539"/>
                    <a:pt x="7966" y="2554"/>
                    <a:pt x="7922" y="2585"/>
                  </a:cubicBezTo>
                  <a:cubicBezTo>
                    <a:pt x="7855" y="2625"/>
                    <a:pt x="7804" y="2646"/>
                    <a:pt x="7767" y="2646"/>
                  </a:cubicBezTo>
                  <a:cubicBezTo>
                    <a:pt x="7702" y="2646"/>
                    <a:pt x="7677" y="2582"/>
                    <a:pt x="7677" y="2450"/>
                  </a:cubicBezTo>
                  <a:cubicBezTo>
                    <a:pt x="7677" y="2332"/>
                    <a:pt x="7746" y="2168"/>
                    <a:pt x="7530" y="2168"/>
                  </a:cubicBezTo>
                  <a:cubicBezTo>
                    <a:pt x="7522" y="2168"/>
                    <a:pt x="7514" y="2168"/>
                    <a:pt x="7506" y="2168"/>
                  </a:cubicBezTo>
                  <a:cubicBezTo>
                    <a:pt x="7444" y="2168"/>
                    <a:pt x="7420" y="2071"/>
                    <a:pt x="7444" y="2009"/>
                  </a:cubicBezTo>
                  <a:cubicBezTo>
                    <a:pt x="7481" y="1862"/>
                    <a:pt x="7432" y="1691"/>
                    <a:pt x="7322" y="1581"/>
                  </a:cubicBezTo>
                  <a:cubicBezTo>
                    <a:pt x="7432" y="1483"/>
                    <a:pt x="7542" y="1385"/>
                    <a:pt x="7640" y="1275"/>
                  </a:cubicBezTo>
                  <a:cubicBezTo>
                    <a:pt x="7702" y="1226"/>
                    <a:pt x="7787" y="1164"/>
                    <a:pt x="7726" y="1067"/>
                  </a:cubicBezTo>
                  <a:cubicBezTo>
                    <a:pt x="7702" y="1027"/>
                    <a:pt x="7671" y="1014"/>
                    <a:pt x="7639" y="1014"/>
                  </a:cubicBezTo>
                  <a:cubicBezTo>
                    <a:pt x="7590" y="1014"/>
                    <a:pt x="7537" y="1044"/>
                    <a:pt x="7493" y="1067"/>
                  </a:cubicBezTo>
                  <a:cubicBezTo>
                    <a:pt x="7420" y="1103"/>
                    <a:pt x="7359" y="1140"/>
                    <a:pt x="7285" y="1164"/>
                  </a:cubicBezTo>
                  <a:lnTo>
                    <a:pt x="7151" y="1275"/>
                  </a:lnTo>
                  <a:cubicBezTo>
                    <a:pt x="7080" y="1321"/>
                    <a:pt x="7021" y="1351"/>
                    <a:pt x="6967" y="1351"/>
                  </a:cubicBezTo>
                  <a:cubicBezTo>
                    <a:pt x="6907" y="1351"/>
                    <a:pt x="6853" y="1315"/>
                    <a:pt x="6795" y="1226"/>
                  </a:cubicBezTo>
                  <a:cubicBezTo>
                    <a:pt x="6661" y="1018"/>
                    <a:pt x="6465" y="858"/>
                    <a:pt x="6244" y="773"/>
                  </a:cubicBezTo>
                  <a:cubicBezTo>
                    <a:pt x="6244" y="699"/>
                    <a:pt x="6159" y="699"/>
                    <a:pt x="6098" y="675"/>
                  </a:cubicBezTo>
                  <a:cubicBezTo>
                    <a:pt x="5971" y="635"/>
                    <a:pt x="5849" y="590"/>
                    <a:pt x="5726" y="590"/>
                  </a:cubicBezTo>
                  <a:cubicBezTo>
                    <a:pt x="5659" y="590"/>
                    <a:pt x="5591" y="603"/>
                    <a:pt x="5522" y="638"/>
                  </a:cubicBezTo>
                  <a:cubicBezTo>
                    <a:pt x="5503" y="646"/>
                    <a:pt x="5487" y="649"/>
                    <a:pt x="5471" y="649"/>
                  </a:cubicBezTo>
                  <a:cubicBezTo>
                    <a:pt x="5415" y="649"/>
                    <a:pt x="5374" y="606"/>
                    <a:pt x="5326" y="577"/>
                  </a:cubicBezTo>
                  <a:cubicBezTo>
                    <a:pt x="5191" y="491"/>
                    <a:pt x="5045" y="430"/>
                    <a:pt x="4885" y="381"/>
                  </a:cubicBezTo>
                  <a:cubicBezTo>
                    <a:pt x="4322" y="185"/>
                    <a:pt x="3685" y="381"/>
                    <a:pt x="3122" y="75"/>
                  </a:cubicBezTo>
                  <a:cubicBezTo>
                    <a:pt x="3024" y="24"/>
                    <a:pt x="2921" y="1"/>
                    <a:pt x="2815" y="1"/>
                  </a:cubicBezTo>
                  <a:close/>
                </a:path>
              </a:pathLst>
            </a:custGeom>
            <a:solidFill>
              <a:srgbClr val="1C2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18" name="Picture 19">
            <a:extLst>
              <a:ext uri="{FF2B5EF4-FFF2-40B4-BE49-F238E27FC236}">
                <a16:creationId xmlns:a16="http://schemas.microsoft.com/office/drawing/2014/main" id="{E5AAA709-AFAB-A935-1DC5-34C89BE3F3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8421" y="3236101"/>
            <a:ext cx="1951839" cy="20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0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2" name="Google Shape;7012;p45"/>
          <p:cNvSpPr/>
          <p:nvPr/>
        </p:nvSpPr>
        <p:spPr>
          <a:xfrm rot="-5400000" flipH="1">
            <a:off x="-12" y="1550239"/>
            <a:ext cx="984" cy="953"/>
          </a:xfrm>
          <a:custGeom>
            <a:avLst/>
            <a:gdLst/>
            <a:ahLst/>
            <a:cxnLst/>
            <a:rect l="l" t="t" r="r" b="b"/>
            <a:pathLst>
              <a:path w="32" h="31" extrusionOk="0">
                <a:moveTo>
                  <a:pt x="1" y="0"/>
                </a:moveTo>
                <a:lnTo>
                  <a:pt x="1" y="30"/>
                </a:lnTo>
                <a:lnTo>
                  <a:pt x="3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20ED88EF-D880-79FA-AE74-267009AEA4FC}"/>
              </a:ext>
            </a:extLst>
          </p:cNvPr>
          <p:cNvSpPr txBox="1"/>
          <p:nvPr/>
        </p:nvSpPr>
        <p:spPr>
          <a:xfrm>
            <a:off x="1427259" y="245250"/>
            <a:ext cx="7144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#9Slide03 Play Bold" panose="00000800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BCC16A3F-CD88-707C-A4AE-6FB842801AB6}"/>
              </a:ext>
            </a:extLst>
          </p:cNvPr>
          <p:cNvSpPr/>
          <p:nvPr/>
        </p:nvSpPr>
        <p:spPr>
          <a:xfrm>
            <a:off x="1662712" y="993188"/>
            <a:ext cx="6673339" cy="100337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2" name="Picture 12">
            <a:extLst>
              <a:ext uri="{FF2B5EF4-FFF2-40B4-BE49-F238E27FC236}">
                <a16:creationId xmlns:a16="http://schemas.microsoft.com/office/drawing/2014/main" id="{E5756403-70AF-B288-AA27-6AED462E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7259" y="923944"/>
            <a:ext cx="632127" cy="625806"/>
          </a:xfrm>
          <a:prstGeom prst="rect">
            <a:avLst/>
          </a:prstGeom>
        </p:spPr>
      </p:pic>
      <p:sp>
        <p:nvSpPr>
          <p:cNvPr id="375" name="TextBox 374">
            <a:extLst>
              <a:ext uri="{FF2B5EF4-FFF2-40B4-BE49-F238E27FC236}">
                <a16:creationId xmlns:a16="http://schemas.microsoft.com/office/drawing/2014/main" id="{151AB3B6-15D2-2773-D2BA-E331517F48FC}"/>
              </a:ext>
            </a:extLst>
          </p:cNvPr>
          <p:cNvSpPr txBox="1"/>
          <p:nvPr/>
        </p:nvSpPr>
        <p:spPr>
          <a:xfrm>
            <a:off x="2087316" y="1181971"/>
            <a:ext cx="6070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6" name="Rectangle: Diagonal Corners Rounded 375">
            <a:extLst>
              <a:ext uri="{FF2B5EF4-FFF2-40B4-BE49-F238E27FC236}">
                <a16:creationId xmlns:a16="http://schemas.microsoft.com/office/drawing/2014/main" id="{D4197AD7-DD16-AB6C-60EC-3E4ED2C36527}"/>
              </a:ext>
            </a:extLst>
          </p:cNvPr>
          <p:cNvSpPr/>
          <p:nvPr/>
        </p:nvSpPr>
        <p:spPr>
          <a:xfrm>
            <a:off x="1641942" y="2207888"/>
            <a:ext cx="6673339" cy="100337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7" name="Picture 12">
            <a:extLst>
              <a:ext uri="{FF2B5EF4-FFF2-40B4-BE49-F238E27FC236}">
                <a16:creationId xmlns:a16="http://schemas.microsoft.com/office/drawing/2014/main" id="{D2ED795D-76E8-8308-368C-6D57DD41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7259" y="2116100"/>
            <a:ext cx="632127" cy="625806"/>
          </a:xfrm>
          <a:prstGeom prst="rect">
            <a:avLst/>
          </a:prstGeom>
        </p:spPr>
      </p:pic>
      <p:sp>
        <p:nvSpPr>
          <p:cNvPr id="378" name="TextBox 377">
            <a:extLst>
              <a:ext uri="{FF2B5EF4-FFF2-40B4-BE49-F238E27FC236}">
                <a16:creationId xmlns:a16="http://schemas.microsoft.com/office/drawing/2014/main" id="{E26005D3-0221-EE1B-9426-9AA96598EC32}"/>
              </a:ext>
            </a:extLst>
          </p:cNvPr>
          <p:cNvSpPr txBox="1"/>
          <p:nvPr/>
        </p:nvSpPr>
        <p:spPr>
          <a:xfrm>
            <a:off x="2087316" y="2313068"/>
            <a:ext cx="6070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kèm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79" name="Rectangle: Diagonal Corners Rounded 378">
            <a:extLst>
              <a:ext uri="{FF2B5EF4-FFF2-40B4-BE49-F238E27FC236}">
                <a16:creationId xmlns:a16="http://schemas.microsoft.com/office/drawing/2014/main" id="{679578F0-FAF4-EF62-047E-500D887D7AE5}"/>
              </a:ext>
            </a:extLst>
          </p:cNvPr>
          <p:cNvSpPr/>
          <p:nvPr/>
        </p:nvSpPr>
        <p:spPr>
          <a:xfrm>
            <a:off x="1662712" y="3436957"/>
            <a:ext cx="6673339" cy="1565197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0" name="Picture 12">
            <a:extLst>
              <a:ext uri="{FF2B5EF4-FFF2-40B4-BE49-F238E27FC236}">
                <a16:creationId xmlns:a16="http://schemas.microsoft.com/office/drawing/2014/main" id="{AF961796-8952-013A-7060-59E563DA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7259" y="3367713"/>
            <a:ext cx="632127" cy="625806"/>
          </a:xfrm>
          <a:prstGeom prst="rect">
            <a:avLst/>
          </a:prstGeom>
        </p:spPr>
      </p:pic>
      <p:sp>
        <p:nvSpPr>
          <p:cNvPr id="381" name="TextBox 380">
            <a:extLst>
              <a:ext uri="{FF2B5EF4-FFF2-40B4-BE49-F238E27FC236}">
                <a16:creationId xmlns:a16="http://schemas.microsoft.com/office/drawing/2014/main" id="{4C483AF1-D09D-C0E2-4E4D-68A2A9497A14}"/>
              </a:ext>
            </a:extLst>
          </p:cNvPr>
          <p:cNvSpPr txBox="1"/>
          <p:nvPr/>
        </p:nvSpPr>
        <p:spPr>
          <a:xfrm>
            <a:off x="2030662" y="3391438"/>
            <a:ext cx="61841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nên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hư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khi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không nên đưa ra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quan mang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vi-VN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xưa.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/>
      <p:bldP spid="21" grpId="0" animBg="1"/>
      <p:bldP spid="375" grpId="0"/>
      <p:bldP spid="376" grpId="0" animBg="1"/>
      <p:bldP spid="378" grpId="0"/>
      <p:bldP spid="379" grpId="0" animBg="1"/>
      <p:bldP spid="3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B08F2366-88D7-53B1-926A-F2CFE3098BC0}"/>
              </a:ext>
            </a:extLst>
          </p:cNvPr>
          <p:cNvSpPr txBox="1"/>
          <p:nvPr/>
        </p:nvSpPr>
        <p:spPr>
          <a:xfrm>
            <a:off x="1932258" y="1813446"/>
            <a:ext cx="62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cs typeface="Arial"/>
                <a:sym typeface="Arial"/>
              </a:rPr>
              <a:t>LUYỆN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cs typeface="Arial"/>
                <a:sym typeface="Arial"/>
              </a:rPr>
              <a:t>TẬP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quare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650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7" name="Google Shape;7017;p46"/>
          <p:cNvSpPr txBox="1">
            <a:spLocks noGrp="1"/>
          </p:cNvSpPr>
          <p:nvPr>
            <p:ph type="title"/>
          </p:nvPr>
        </p:nvSpPr>
        <p:spPr>
          <a:xfrm>
            <a:off x="633737" y="849601"/>
            <a:ext cx="77175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3 AmpleSoft Bold" panose="02000000000000000000" pitchFamily="2" charset="0"/>
              </a:rPr>
              <a:t>LUYỆN</a:t>
            </a:r>
            <a:r>
              <a:rPr lang="en-US" sz="7200" dirty="0">
                <a:latin typeface="#9Slide03 AmpleSoft Bold" panose="02000000000000000000" pitchFamily="2" charset="0"/>
              </a:rPr>
              <a:t> </a:t>
            </a:r>
            <a:r>
              <a:rPr lang="en-US" sz="7200" dirty="0" err="1">
                <a:latin typeface="#9Slide03 AmpleSoft Bold" panose="02000000000000000000" pitchFamily="2" charset="0"/>
              </a:rPr>
              <a:t>TẬP</a:t>
            </a:r>
            <a:endParaRPr sz="7200" dirty="0">
              <a:latin typeface="#9Slide03 AmpleSoft Bol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B82E3-C8D0-1B16-C1DE-218B3AB0E327}"/>
              </a:ext>
            </a:extLst>
          </p:cNvPr>
          <p:cNvSpPr txBox="1"/>
          <p:nvPr/>
        </p:nvSpPr>
        <p:spPr>
          <a:xfrm>
            <a:off x="1476954" y="2076196"/>
            <a:ext cx="6190091" cy="274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B08F2366-88D7-53B1-926A-F2CFE3098BC0}"/>
              </a:ext>
            </a:extLst>
          </p:cNvPr>
          <p:cNvSpPr txBox="1"/>
          <p:nvPr/>
        </p:nvSpPr>
        <p:spPr>
          <a:xfrm>
            <a:off x="1932258" y="1813446"/>
            <a:ext cx="62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cs typeface="Arial"/>
                <a:sym typeface="Arial"/>
              </a:rPr>
              <a:t>VẬN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cs typeface="Arial"/>
                <a:sym typeface="Arial"/>
              </a:rPr>
              <a:t>DỤNG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quare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1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7" name="Google Shape;7017;p46"/>
          <p:cNvSpPr txBox="1">
            <a:spLocks noGrp="1"/>
          </p:cNvSpPr>
          <p:nvPr>
            <p:ph type="title"/>
          </p:nvPr>
        </p:nvSpPr>
        <p:spPr>
          <a:xfrm>
            <a:off x="633737" y="849601"/>
            <a:ext cx="77175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#9Slide03 AmpleSoft Bold" panose="02000000000000000000" pitchFamily="2" charset="0"/>
              </a:rPr>
              <a:t>VẬN</a:t>
            </a:r>
            <a:r>
              <a:rPr lang="en-US" sz="7200" dirty="0">
                <a:latin typeface="#9Slide03 AmpleSoft Bold" panose="02000000000000000000" pitchFamily="2" charset="0"/>
              </a:rPr>
              <a:t> </a:t>
            </a:r>
            <a:r>
              <a:rPr lang="en-US" sz="7200" dirty="0" err="1">
                <a:latin typeface="#9Slide03 AmpleSoft Bold" panose="02000000000000000000" pitchFamily="2" charset="0"/>
              </a:rPr>
              <a:t>DỤNG</a:t>
            </a:r>
            <a:endParaRPr sz="7200" dirty="0">
              <a:latin typeface="#9Slide03 AmpleSoft Bold" panose="02000000000000000000" pitchFamily="2" charset="0"/>
            </a:endParaRP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A6BFF90B-2F8F-EA58-01B4-EC774600F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719346"/>
            <a:ext cx="9153939" cy="249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900DF-DB24-1B5F-1134-9EC01D3C6ABB}"/>
              </a:ext>
            </a:extLst>
          </p:cNvPr>
          <p:cNvSpPr txBox="1"/>
          <p:nvPr/>
        </p:nvSpPr>
        <p:spPr>
          <a:xfrm>
            <a:off x="483041" y="2018221"/>
            <a:ext cx="6863963" cy="221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2A3D46-C734-6A3B-D66F-3ACB4F8D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92841" y="2229496"/>
            <a:ext cx="1651159" cy="2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imeline&#10;&#10;Description automatically generated with medium confidence">
            <a:extLst>
              <a:ext uri="{FF2B5EF4-FFF2-40B4-BE49-F238E27FC236}">
                <a16:creationId xmlns:a16="http://schemas.microsoft.com/office/drawing/2014/main" id="{E9B16884-F153-FCE0-C678-905D0CF4F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590"/>
            <a:ext cx="914400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3B82EEC-BAD5-CBE0-6314-CF9835383A5A}"/>
              </a:ext>
            </a:extLst>
          </p:cNvPr>
          <p:cNvSpPr/>
          <p:nvPr/>
        </p:nvSpPr>
        <p:spPr>
          <a:xfrm>
            <a:off x="3732536" y="1949748"/>
            <a:ext cx="5157721" cy="61069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C39F50B-3764-FE91-FFCA-F69B6FC4CA5F}"/>
              </a:ext>
            </a:extLst>
          </p:cNvPr>
          <p:cNvSpPr/>
          <p:nvPr/>
        </p:nvSpPr>
        <p:spPr>
          <a:xfrm>
            <a:off x="3747146" y="1277074"/>
            <a:ext cx="5157721" cy="61069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66C24B9-693D-49F7-CDD8-858945B7721B}"/>
              </a:ext>
            </a:extLst>
          </p:cNvPr>
          <p:cNvSpPr/>
          <p:nvPr/>
        </p:nvSpPr>
        <p:spPr>
          <a:xfrm>
            <a:off x="3757741" y="603422"/>
            <a:ext cx="5157721" cy="61069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4" name="Google Shape;4424;p34"/>
          <p:cNvSpPr/>
          <p:nvPr/>
        </p:nvSpPr>
        <p:spPr>
          <a:xfrm>
            <a:off x="3423838" y="680475"/>
            <a:ext cx="567000" cy="56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34"/>
          <p:cNvSpPr/>
          <p:nvPr/>
        </p:nvSpPr>
        <p:spPr>
          <a:xfrm>
            <a:off x="3444213" y="1299603"/>
            <a:ext cx="567000" cy="56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34"/>
          <p:cNvSpPr/>
          <p:nvPr/>
        </p:nvSpPr>
        <p:spPr>
          <a:xfrm>
            <a:off x="3474241" y="1965700"/>
            <a:ext cx="567000" cy="56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34"/>
          <p:cNvSpPr txBox="1">
            <a:spLocks noGrp="1"/>
          </p:cNvSpPr>
          <p:nvPr>
            <p:ph type="title"/>
          </p:nvPr>
        </p:nvSpPr>
        <p:spPr>
          <a:xfrm>
            <a:off x="1011070" y="1938491"/>
            <a:ext cx="2547390" cy="164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#9Slide03 Encode SeEx Bold" panose="00000805000000000000" pitchFamily="2" charset="0"/>
              </a:rPr>
              <a:t>MỤC</a:t>
            </a:r>
            <a:r>
              <a:rPr lang="en-US" sz="5400" dirty="0">
                <a:latin typeface="#9Slide03 Encode SeEx Bold" panose="00000805000000000000" pitchFamily="2" charset="0"/>
              </a:rPr>
              <a:t> </a:t>
            </a:r>
            <a:r>
              <a:rPr lang="en-US" sz="5400" dirty="0" err="1">
                <a:latin typeface="#9Slide03 Encode SeEx Bold" panose="00000805000000000000" pitchFamily="2" charset="0"/>
              </a:rPr>
              <a:t>TIÊU</a:t>
            </a:r>
            <a:r>
              <a:rPr lang="en-US" sz="5400" dirty="0">
                <a:latin typeface="#9Slide03 Encode SeEx Bold" panose="00000805000000000000" pitchFamily="2" charset="0"/>
              </a:rPr>
              <a:t> </a:t>
            </a:r>
            <a:r>
              <a:rPr lang="en-US" sz="5400" dirty="0" err="1">
                <a:latin typeface="#9Slide03 Encode SeEx Bold" panose="00000805000000000000" pitchFamily="2" charset="0"/>
              </a:rPr>
              <a:t>BÀI</a:t>
            </a:r>
            <a:r>
              <a:rPr lang="en-US" sz="5400" dirty="0">
                <a:latin typeface="#9Slide03 Encode SeEx Bold" panose="00000805000000000000" pitchFamily="2" charset="0"/>
              </a:rPr>
              <a:t> </a:t>
            </a:r>
            <a:r>
              <a:rPr lang="en-US" sz="5400" dirty="0" err="1">
                <a:latin typeface="#9Slide03 Encode SeEx Bold" panose="00000805000000000000" pitchFamily="2" charset="0"/>
              </a:rPr>
              <a:t>HỌC</a:t>
            </a:r>
            <a:endParaRPr sz="5400" dirty="0">
              <a:latin typeface="#9Slide03 Encode SeEx Bold" panose="00000805000000000000" pitchFamily="2" charset="0"/>
            </a:endParaRPr>
          </a:p>
        </p:txBody>
      </p:sp>
      <p:sp>
        <p:nvSpPr>
          <p:cNvPr id="4430" name="Google Shape;4430;p34"/>
          <p:cNvSpPr txBox="1">
            <a:spLocks noGrp="1"/>
          </p:cNvSpPr>
          <p:nvPr>
            <p:ph type="title" idx="2"/>
          </p:nvPr>
        </p:nvSpPr>
        <p:spPr>
          <a:xfrm>
            <a:off x="3334254" y="782021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433" name="Google Shape;4433;p34"/>
          <p:cNvSpPr txBox="1">
            <a:spLocks noGrp="1"/>
          </p:cNvSpPr>
          <p:nvPr>
            <p:ph type="title" idx="4"/>
          </p:nvPr>
        </p:nvSpPr>
        <p:spPr>
          <a:xfrm>
            <a:off x="3354305" y="1403455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436" name="Google Shape;4436;p34"/>
          <p:cNvSpPr txBox="1">
            <a:spLocks noGrp="1"/>
          </p:cNvSpPr>
          <p:nvPr>
            <p:ph type="title" idx="7"/>
          </p:nvPr>
        </p:nvSpPr>
        <p:spPr>
          <a:xfrm>
            <a:off x="3384691" y="2057139"/>
            <a:ext cx="7461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5714F7-5A29-8ADD-A88B-7E9D8BBDFC88}"/>
              </a:ext>
            </a:extLst>
          </p:cNvPr>
          <p:cNvSpPr txBox="1"/>
          <p:nvPr/>
        </p:nvSpPr>
        <p:spPr>
          <a:xfrm>
            <a:off x="4899320" y="-82430"/>
            <a:ext cx="4587902" cy="663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THỨC</a:t>
            </a:r>
            <a:endParaRPr lang="en-US" sz="2400" dirty="0">
              <a:effectLst/>
              <a:latin typeface="#9Slide05 FS Blonde Script" panose="03000503000000000000" pitchFamily="65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678CE8-5023-7950-5105-489763004E02}"/>
              </a:ext>
            </a:extLst>
          </p:cNvPr>
          <p:cNvSpPr txBox="1"/>
          <p:nvPr/>
        </p:nvSpPr>
        <p:spPr>
          <a:xfrm>
            <a:off x="3911040" y="630067"/>
            <a:ext cx="4954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thông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tin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cốt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trưng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loại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FF64FA-D85B-9A7D-96EC-1ACB4F5D10CF}"/>
              </a:ext>
            </a:extLst>
          </p:cNvPr>
          <p:cNvSpPr txBox="1"/>
          <p:nvPr/>
        </p:nvSpPr>
        <p:spPr>
          <a:xfrm>
            <a:off x="3950554" y="1330970"/>
            <a:ext cx="4750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</a:t>
            </a:r>
            <a:r>
              <a:rPr lang="en-US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sánh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Cuộc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bổ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giống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Prô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mê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loài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endParaRPr lang="en-US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8B3B04-2A03-AF76-BDC5-856E61634022}"/>
              </a:ext>
            </a:extLst>
          </p:cNvPr>
          <p:cNvSpPr txBox="1"/>
          <p:nvPr/>
        </p:nvSpPr>
        <p:spPr>
          <a:xfrm>
            <a:off x="4139353" y="2080982"/>
            <a:ext cx="4750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</a:pPr>
            <a:r>
              <a:rPr lang="vi-VN" sz="16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Rút</a:t>
            </a:r>
            <a:r>
              <a:rPr lang="vi-VN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ra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nghĩa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55720D-3E69-43C9-A871-43525AADF647}"/>
              </a:ext>
            </a:extLst>
          </p:cNvPr>
          <p:cNvSpPr txBox="1"/>
          <p:nvPr/>
        </p:nvSpPr>
        <p:spPr>
          <a:xfrm>
            <a:off x="4943171" y="2392303"/>
            <a:ext cx="2980423" cy="663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LỰC</a:t>
            </a:r>
            <a:endParaRPr lang="en-US" sz="2400" dirty="0">
              <a:effectLst/>
              <a:latin typeface="#9Slide05 FS Blonde Script" panose="03000503000000000000" pitchFamily="65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19F7DC7-4FE3-D6C2-B071-CAF4BFE3242D}"/>
              </a:ext>
            </a:extLst>
          </p:cNvPr>
          <p:cNvSpPr/>
          <p:nvPr/>
        </p:nvSpPr>
        <p:spPr>
          <a:xfrm>
            <a:off x="3700170" y="2971269"/>
            <a:ext cx="5157721" cy="61069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4428;p34">
            <a:extLst>
              <a:ext uri="{FF2B5EF4-FFF2-40B4-BE49-F238E27FC236}">
                <a16:creationId xmlns:a16="http://schemas.microsoft.com/office/drawing/2014/main" id="{DCF49CB6-1FBA-F750-850C-AFD2996759BE}"/>
              </a:ext>
            </a:extLst>
          </p:cNvPr>
          <p:cNvSpPr/>
          <p:nvPr/>
        </p:nvSpPr>
        <p:spPr>
          <a:xfrm>
            <a:off x="3441875" y="2987221"/>
            <a:ext cx="567000" cy="56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6A5419-05BD-52D8-842A-DFF3E86E97ED}"/>
              </a:ext>
            </a:extLst>
          </p:cNvPr>
          <p:cNvSpPr txBox="1"/>
          <p:nvPr/>
        </p:nvSpPr>
        <p:spPr>
          <a:xfrm>
            <a:off x="4066842" y="3025001"/>
            <a:ext cx="4381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Học</a:t>
            </a:r>
            <a:r>
              <a:rPr lang="en-US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sinh</a:t>
            </a:r>
            <a:r>
              <a:rPr lang="en-US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vận</a:t>
            </a:r>
            <a:r>
              <a:rPr lang="en-US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lực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ngữ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để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hiểu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bản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9" name="Google Shape;4436;p34">
            <a:extLst>
              <a:ext uri="{FF2B5EF4-FFF2-40B4-BE49-F238E27FC236}">
                <a16:creationId xmlns:a16="http://schemas.microsoft.com/office/drawing/2014/main" id="{429CD3C3-3E92-DA99-FBC9-3A303259CCF5}"/>
              </a:ext>
            </a:extLst>
          </p:cNvPr>
          <p:cNvSpPr txBox="1">
            <a:spLocks/>
          </p:cNvSpPr>
          <p:nvPr/>
        </p:nvSpPr>
        <p:spPr>
          <a:xfrm>
            <a:off x="3352291" y="3107533"/>
            <a:ext cx="746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24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8CC9716-1A4A-C154-0229-2DF9454A061B}"/>
              </a:ext>
            </a:extLst>
          </p:cNvPr>
          <p:cNvSpPr txBox="1"/>
          <p:nvPr/>
        </p:nvSpPr>
        <p:spPr>
          <a:xfrm>
            <a:off x="4943170" y="3449400"/>
            <a:ext cx="2980423" cy="58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5 FS Blonde Script" panose="03000503000000000000" pitchFamily="65" charset="0"/>
                <a:ea typeface="Yu Mincho" panose="02020400000000000000" pitchFamily="18" charset="-128"/>
                <a:cs typeface="Times New Roman" panose="02020603050405020304" pitchFamily="18" charset="0"/>
              </a:rPr>
              <a:t>CHẤT</a:t>
            </a:r>
            <a:endParaRPr lang="en-US" sz="2400" b="1" dirty="0">
              <a:effectLst/>
              <a:latin typeface="#9Slide05 FS Blonde Script" panose="03000503000000000000" pitchFamily="65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42D323E-69E2-316F-663B-D8EDF9601DFD}"/>
              </a:ext>
            </a:extLst>
          </p:cNvPr>
          <p:cNvSpPr/>
          <p:nvPr/>
        </p:nvSpPr>
        <p:spPr>
          <a:xfrm>
            <a:off x="3700170" y="4105488"/>
            <a:ext cx="5157721" cy="61069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4428;p34">
            <a:extLst>
              <a:ext uri="{FF2B5EF4-FFF2-40B4-BE49-F238E27FC236}">
                <a16:creationId xmlns:a16="http://schemas.microsoft.com/office/drawing/2014/main" id="{84FA02B8-F08F-3509-2EF4-917137A375CA}"/>
              </a:ext>
            </a:extLst>
          </p:cNvPr>
          <p:cNvSpPr/>
          <p:nvPr/>
        </p:nvSpPr>
        <p:spPr>
          <a:xfrm>
            <a:off x="3441875" y="4121440"/>
            <a:ext cx="567000" cy="567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5861CD-71EC-750D-F8B2-D32CB2EC47FA}"/>
              </a:ext>
            </a:extLst>
          </p:cNvPr>
          <p:cNvSpPr txBox="1"/>
          <p:nvPr/>
        </p:nvSpPr>
        <p:spPr>
          <a:xfrm>
            <a:off x="4066842" y="4228402"/>
            <a:ext cx="4750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Trân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trọng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trị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thần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thần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thoại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8" name="Google Shape;4436;p34">
            <a:extLst>
              <a:ext uri="{FF2B5EF4-FFF2-40B4-BE49-F238E27FC236}">
                <a16:creationId xmlns:a16="http://schemas.microsoft.com/office/drawing/2014/main" id="{CED6AEBF-7BC1-16DC-DF3A-543501CAAC57}"/>
              </a:ext>
            </a:extLst>
          </p:cNvPr>
          <p:cNvSpPr txBox="1">
            <a:spLocks/>
          </p:cNvSpPr>
          <p:nvPr/>
        </p:nvSpPr>
        <p:spPr>
          <a:xfrm>
            <a:off x="3352291" y="4241752"/>
            <a:ext cx="7461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24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rPr lang="en" dirty="0"/>
              <a:t>05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27" grpId="0" animBg="1"/>
      <p:bldP spid="4424" grpId="0" animBg="1"/>
      <p:bldP spid="4425" grpId="0" animBg="1"/>
      <p:bldP spid="4428" grpId="0" animBg="1"/>
      <p:bldP spid="4429" grpId="0"/>
      <p:bldP spid="4430" grpId="0"/>
      <p:bldP spid="4433" grpId="0"/>
      <p:bldP spid="4436" grpId="0"/>
      <p:bldP spid="48" grpId="0"/>
      <p:bldP spid="56" grpId="0"/>
      <p:bldP spid="58" grpId="0"/>
      <p:bldP spid="59" grpId="0"/>
      <p:bldP spid="62" grpId="0"/>
      <p:bldP spid="63" grpId="0" animBg="1"/>
      <p:bldP spid="64" grpId="0" animBg="1"/>
      <p:bldP spid="65" grpId="0"/>
      <p:bldP spid="69" grpId="0"/>
      <p:bldP spid="70" grpId="0"/>
      <p:bldP spid="75" grpId="0" animBg="1"/>
      <p:bldP spid="76" grpId="0" animBg="1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3ADDD9-9DCF-183E-E890-E07A1AE3EF77}"/>
              </a:ext>
            </a:extLst>
          </p:cNvPr>
          <p:cNvSpPr txBox="1"/>
          <p:nvPr/>
        </p:nvSpPr>
        <p:spPr>
          <a:xfrm>
            <a:off x="2084063" y="1049118"/>
            <a:ext cx="41855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K</a:t>
            </a:r>
            <a:r>
              <a:rPr lang="en-US" sz="8000" dirty="0" err="1">
                <a:latin typeface="#9Slide03 SVNSquare" panose="02040603050506020204" pitchFamily="18" charset="0"/>
              </a:rPr>
              <a:t>HỞI</a:t>
            </a:r>
            <a:r>
              <a:rPr lang="en-US" sz="8000" dirty="0">
                <a:latin typeface="#9Slide03 SVNSquare" panose="02040603050506020204" pitchFamily="18" charset="0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8F2366-88D7-53B1-926A-F2CFE3098BC0}"/>
              </a:ext>
            </a:extLst>
          </p:cNvPr>
          <p:cNvSpPr txBox="1"/>
          <p:nvPr/>
        </p:nvSpPr>
        <p:spPr>
          <a:xfrm>
            <a:off x="4786776" y="3228778"/>
            <a:ext cx="3436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#9Slide03 SVNSquare" panose="02040603050506020204" pitchFamily="18" charset="0"/>
              </a:rPr>
              <a:t>ĐỘNG</a:t>
            </a:r>
            <a:endParaRPr lang="en-US" sz="8800" dirty="0">
              <a:latin typeface="#9Slide03 SVNSquare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Box 613">
            <a:extLst>
              <a:ext uri="{FF2B5EF4-FFF2-40B4-BE49-F238E27FC236}">
                <a16:creationId xmlns:a16="http://schemas.microsoft.com/office/drawing/2014/main" id="{F55B4D8C-21B6-E138-6BAE-0E93384F4B6C}"/>
              </a:ext>
            </a:extLst>
          </p:cNvPr>
          <p:cNvSpPr txBox="1"/>
          <p:nvPr/>
        </p:nvSpPr>
        <p:spPr>
          <a:xfrm>
            <a:off x="675861" y="0"/>
            <a:ext cx="6746681" cy="70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GV</a:t>
            </a:r>
            <a:r>
              <a:rPr lang="en-US" sz="3200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tổ</a:t>
            </a:r>
            <a:r>
              <a:rPr lang="en-US" sz="3200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NỐI</a:t>
            </a:r>
            <a:r>
              <a:rPr lang="en-US" sz="3200" i="1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#9Slide03 SVNSquare" panose="0204060305050602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</a:t>
            </a:r>
            <a:endParaRPr lang="en-US" sz="2800" i="1" dirty="0">
              <a:effectLst/>
              <a:latin typeface="#9Slide03 SVNSquare" panose="020406030505060202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15" name="Picture 4">
            <a:extLst>
              <a:ext uri="{FF2B5EF4-FFF2-40B4-BE49-F238E27FC236}">
                <a16:creationId xmlns:a16="http://schemas.microsoft.com/office/drawing/2014/main" id="{87217AD0-68B2-6F9F-D2A1-BC5AFCA15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3174" y="1092827"/>
            <a:ext cx="3908686" cy="2397796"/>
          </a:xfrm>
          <a:prstGeom prst="rect">
            <a:avLst/>
          </a:prstGeom>
        </p:spPr>
      </p:pic>
      <p:sp>
        <p:nvSpPr>
          <p:cNvPr id="618" name="TextBox 617">
            <a:extLst>
              <a:ext uri="{FF2B5EF4-FFF2-40B4-BE49-F238E27FC236}">
                <a16:creationId xmlns:a16="http://schemas.microsoft.com/office/drawing/2014/main" id="{E98DDAE5-0BA9-9891-41C0-1D422A96CC90}"/>
              </a:ext>
            </a:extLst>
          </p:cNvPr>
          <p:cNvSpPr txBox="1"/>
          <p:nvPr/>
        </p:nvSpPr>
        <p:spPr>
          <a:xfrm>
            <a:off x="455065" y="1363759"/>
            <a:ext cx="3444903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GV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bắt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đầu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bằng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tên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con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học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sinh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tiếp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theo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sẽ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nêu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con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đó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Học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sinh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tiếp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theo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sẽ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bắt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đầu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bằng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tên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con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khác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1600" b="1" i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619" name="Picture 3">
            <a:extLst>
              <a:ext uri="{FF2B5EF4-FFF2-40B4-BE49-F238E27FC236}">
                <a16:creationId xmlns:a16="http://schemas.microsoft.com/office/drawing/2014/main" id="{2C301103-C336-A6A7-B1D3-A59CC95B2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9464" y="2945598"/>
            <a:ext cx="4778048" cy="2197902"/>
          </a:xfrm>
          <a:prstGeom prst="rect">
            <a:avLst/>
          </a:prstGeom>
        </p:spPr>
      </p:pic>
      <p:pic>
        <p:nvPicPr>
          <p:cNvPr id="622" name="Picture 33">
            <a:extLst>
              <a:ext uri="{FF2B5EF4-FFF2-40B4-BE49-F238E27FC236}">
                <a16:creationId xmlns:a16="http://schemas.microsoft.com/office/drawing/2014/main" id="{8AF8D035-A06D-BC48-D456-19966C443B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351228" y="956491"/>
            <a:ext cx="3111695" cy="2482822"/>
          </a:xfrm>
          <a:prstGeom prst="rect">
            <a:avLst/>
          </a:prstGeom>
        </p:spPr>
      </p:pic>
      <p:sp>
        <p:nvSpPr>
          <p:cNvPr id="624" name="TextBox 623">
            <a:extLst>
              <a:ext uri="{FF2B5EF4-FFF2-40B4-BE49-F238E27FC236}">
                <a16:creationId xmlns:a16="http://schemas.microsoft.com/office/drawing/2014/main" id="{EC2DF8FB-E87E-BC17-7200-00A7B7C66849}"/>
              </a:ext>
            </a:extLst>
          </p:cNvPr>
          <p:cNvSpPr txBox="1"/>
          <p:nvPr/>
        </p:nvSpPr>
        <p:spPr>
          <a:xfrm>
            <a:off x="5564599" y="1363759"/>
            <a:ext cx="26849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Con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quạ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-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Màu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đen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– Con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công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–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Rực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rỡ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…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  <p:bldP spid="618" grpId="0"/>
      <p:bldP spid="6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B08F2366-88D7-53B1-926A-F2CFE3098BC0}"/>
              </a:ext>
            </a:extLst>
          </p:cNvPr>
          <p:cNvSpPr txBox="1"/>
          <p:nvPr/>
        </p:nvSpPr>
        <p:spPr>
          <a:xfrm>
            <a:off x="1932258" y="1813446"/>
            <a:ext cx="6257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sym typeface="Arial"/>
              </a:rPr>
              <a:t>Hình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sym typeface="Arial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sym typeface="Arial"/>
              </a:rPr>
              <a:t>thành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sym typeface="Arial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sym typeface="Arial"/>
              </a:rPr>
              <a:t>kiến</a:t>
            </a: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sym typeface="Arial"/>
              </a:rPr>
              <a:t> </a:t>
            </a:r>
            <a:r>
              <a:rPr kumimoji="0" lang="en-US" sz="8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quare" panose="02040603050506020204" pitchFamily="18" charset="0"/>
                <a:sym typeface="Arial"/>
              </a:rPr>
              <a:t>thức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quare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77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" name="Google Shape;5724;p39"/>
          <p:cNvSpPr/>
          <p:nvPr/>
        </p:nvSpPr>
        <p:spPr>
          <a:xfrm>
            <a:off x="3890550" y="2397775"/>
            <a:ext cx="24450" cy="24250"/>
          </a:xfrm>
          <a:custGeom>
            <a:avLst/>
            <a:gdLst/>
            <a:ahLst/>
            <a:cxnLst/>
            <a:rect l="l" t="t" r="r" b="b"/>
            <a:pathLst>
              <a:path w="978" h="970" extrusionOk="0">
                <a:moveTo>
                  <a:pt x="693" y="0"/>
                </a:moveTo>
                <a:cubicBezTo>
                  <a:pt x="628" y="0"/>
                  <a:pt x="556" y="18"/>
                  <a:pt x="487" y="52"/>
                </a:cubicBezTo>
                <a:cubicBezTo>
                  <a:pt x="274" y="174"/>
                  <a:pt x="0" y="448"/>
                  <a:pt x="92" y="721"/>
                </a:cubicBezTo>
                <a:cubicBezTo>
                  <a:pt x="114" y="878"/>
                  <a:pt x="236" y="969"/>
                  <a:pt x="372" y="969"/>
                </a:cubicBezTo>
                <a:cubicBezTo>
                  <a:pt x="420" y="969"/>
                  <a:pt x="469" y="958"/>
                  <a:pt x="517" y="934"/>
                </a:cubicBezTo>
                <a:cubicBezTo>
                  <a:pt x="730" y="812"/>
                  <a:pt x="882" y="569"/>
                  <a:pt x="912" y="326"/>
                </a:cubicBezTo>
                <a:cubicBezTo>
                  <a:pt x="977" y="109"/>
                  <a:pt x="856" y="0"/>
                  <a:pt x="6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Picture 14">
            <a:extLst>
              <a:ext uri="{FF2B5EF4-FFF2-40B4-BE49-F238E27FC236}">
                <a16:creationId xmlns:a16="http://schemas.microsoft.com/office/drawing/2014/main" id="{3B75BEDA-3056-8078-26B4-660F3DADE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3557" y="534397"/>
            <a:ext cx="6395111" cy="3999850"/>
          </a:xfrm>
          <a:prstGeom prst="rect">
            <a:avLst/>
          </a:prstGeom>
        </p:spPr>
      </p:pic>
      <p:grpSp>
        <p:nvGrpSpPr>
          <p:cNvPr id="5712" name="Google Shape;5712;p39"/>
          <p:cNvGrpSpPr/>
          <p:nvPr/>
        </p:nvGrpSpPr>
        <p:grpSpPr>
          <a:xfrm>
            <a:off x="7226047" y="3334257"/>
            <a:ext cx="1168792" cy="1439172"/>
            <a:chOff x="5144583" y="1908612"/>
            <a:chExt cx="966818" cy="1063808"/>
          </a:xfrm>
        </p:grpSpPr>
        <p:grpSp>
          <p:nvGrpSpPr>
            <p:cNvPr id="5713" name="Google Shape;5713;p39"/>
            <p:cNvGrpSpPr/>
            <p:nvPr/>
          </p:nvGrpSpPr>
          <p:grpSpPr>
            <a:xfrm rot="1045907">
              <a:off x="5260124" y="1998508"/>
              <a:ext cx="735737" cy="884017"/>
              <a:chOff x="1305736" y="4242262"/>
              <a:chExt cx="419499" cy="504036"/>
            </a:xfrm>
          </p:grpSpPr>
          <p:sp>
            <p:nvSpPr>
              <p:cNvPr id="5714" name="Google Shape;5714;p39"/>
              <p:cNvSpPr/>
              <p:nvPr/>
            </p:nvSpPr>
            <p:spPr>
              <a:xfrm>
                <a:off x="1405243" y="4289132"/>
                <a:ext cx="235425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16324" extrusionOk="0">
                    <a:moveTo>
                      <a:pt x="6724" y="12516"/>
                    </a:moveTo>
                    <a:cubicBezTo>
                      <a:pt x="6001" y="13464"/>
                      <a:pt x="4650" y="13421"/>
                      <a:pt x="3731" y="14055"/>
                    </a:cubicBezTo>
                    <a:cubicBezTo>
                      <a:pt x="2812" y="14689"/>
                      <a:pt x="1665" y="16420"/>
                      <a:pt x="1209" y="16320"/>
                    </a:cubicBezTo>
                    <a:cubicBezTo>
                      <a:pt x="753" y="16220"/>
                      <a:pt x="1196" y="14489"/>
                      <a:pt x="996" y="13456"/>
                    </a:cubicBezTo>
                    <a:cubicBezTo>
                      <a:pt x="797" y="12423"/>
                      <a:pt x="-116" y="11169"/>
                      <a:pt x="12" y="10122"/>
                    </a:cubicBezTo>
                    <a:cubicBezTo>
                      <a:pt x="140" y="9075"/>
                      <a:pt x="1330" y="8299"/>
                      <a:pt x="1765" y="7173"/>
                    </a:cubicBezTo>
                    <a:cubicBezTo>
                      <a:pt x="2200" y="6047"/>
                      <a:pt x="1888" y="4304"/>
                      <a:pt x="2620" y="3368"/>
                    </a:cubicBezTo>
                    <a:cubicBezTo>
                      <a:pt x="3352" y="2432"/>
                      <a:pt x="5307" y="2115"/>
                      <a:pt x="6155" y="1559"/>
                    </a:cubicBezTo>
                    <a:cubicBezTo>
                      <a:pt x="7003" y="1003"/>
                      <a:pt x="7384" y="-218"/>
                      <a:pt x="7707" y="34"/>
                    </a:cubicBezTo>
                    <a:cubicBezTo>
                      <a:pt x="8030" y="286"/>
                      <a:pt x="7807" y="2093"/>
                      <a:pt x="8092" y="3069"/>
                    </a:cubicBezTo>
                    <a:cubicBezTo>
                      <a:pt x="8377" y="4045"/>
                      <a:pt x="9421" y="5007"/>
                      <a:pt x="9417" y="5890"/>
                    </a:cubicBezTo>
                    <a:cubicBezTo>
                      <a:pt x="9413" y="6773"/>
                      <a:pt x="8517" y="7264"/>
                      <a:pt x="8068" y="8368"/>
                    </a:cubicBezTo>
                    <a:cubicBezTo>
                      <a:pt x="7619" y="9472"/>
                      <a:pt x="7447" y="11568"/>
                      <a:pt x="6724" y="125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5715" name="Google Shape;5715;p39"/>
              <p:cNvSpPr/>
              <p:nvPr/>
            </p:nvSpPr>
            <p:spPr>
              <a:xfrm rot="1800154">
                <a:off x="1404204" y="4267526"/>
                <a:ext cx="222563" cy="453507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11559" extrusionOk="0">
                    <a:moveTo>
                      <a:pt x="2128" y="480"/>
                    </a:moveTo>
                    <a:cubicBezTo>
                      <a:pt x="2136" y="480"/>
                      <a:pt x="2142" y="483"/>
                      <a:pt x="2142" y="489"/>
                    </a:cubicBezTo>
                    <a:cubicBezTo>
                      <a:pt x="2231" y="591"/>
                      <a:pt x="2308" y="706"/>
                      <a:pt x="2384" y="808"/>
                    </a:cubicBezTo>
                    <a:cubicBezTo>
                      <a:pt x="2461" y="935"/>
                      <a:pt x="2550" y="1063"/>
                      <a:pt x="2652" y="1177"/>
                    </a:cubicBezTo>
                    <a:cubicBezTo>
                      <a:pt x="2665" y="1177"/>
                      <a:pt x="2665" y="1203"/>
                      <a:pt x="2652" y="1203"/>
                    </a:cubicBezTo>
                    <a:cubicBezTo>
                      <a:pt x="2588" y="1330"/>
                      <a:pt x="2512" y="1445"/>
                      <a:pt x="2410" y="1547"/>
                    </a:cubicBezTo>
                    <a:lnTo>
                      <a:pt x="2384" y="1598"/>
                    </a:lnTo>
                    <a:lnTo>
                      <a:pt x="2359" y="1598"/>
                    </a:lnTo>
                    <a:cubicBezTo>
                      <a:pt x="2346" y="1598"/>
                      <a:pt x="2333" y="1585"/>
                      <a:pt x="2333" y="1573"/>
                    </a:cubicBezTo>
                    <a:lnTo>
                      <a:pt x="2091" y="502"/>
                    </a:lnTo>
                    <a:lnTo>
                      <a:pt x="2104" y="502"/>
                    </a:lnTo>
                    <a:lnTo>
                      <a:pt x="2104" y="489"/>
                    </a:lnTo>
                    <a:cubicBezTo>
                      <a:pt x="2110" y="483"/>
                      <a:pt x="2120" y="480"/>
                      <a:pt x="2128" y="480"/>
                    </a:cubicBezTo>
                    <a:close/>
                    <a:moveTo>
                      <a:pt x="2728" y="1292"/>
                    </a:moveTo>
                    <a:cubicBezTo>
                      <a:pt x="2805" y="1343"/>
                      <a:pt x="2881" y="1381"/>
                      <a:pt x="2881" y="1458"/>
                    </a:cubicBezTo>
                    <a:cubicBezTo>
                      <a:pt x="2894" y="1509"/>
                      <a:pt x="2869" y="1547"/>
                      <a:pt x="2830" y="1585"/>
                    </a:cubicBezTo>
                    <a:cubicBezTo>
                      <a:pt x="2690" y="1764"/>
                      <a:pt x="2575" y="1942"/>
                      <a:pt x="2473" y="2146"/>
                    </a:cubicBezTo>
                    <a:lnTo>
                      <a:pt x="2473" y="2159"/>
                    </a:lnTo>
                    <a:lnTo>
                      <a:pt x="2461" y="2159"/>
                    </a:lnTo>
                    <a:cubicBezTo>
                      <a:pt x="2448" y="2159"/>
                      <a:pt x="2435" y="2146"/>
                      <a:pt x="2422" y="2146"/>
                    </a:cubicBezTo>
                    <a:cubicBezTo>
                      <a:pt x="2282" y="1828"/>
                      <a:pt x="2422" y="1636"/>
                      <a:pt x="2563" y="1458"/>
                    </a:cubicBezTo>
                    <a:cubicBezTo>
                      <a:pt x="2614" y="1407"/>
                      <a:pt x="2652" y="1356"/>
                      <a:pt x="2677" y="1305"/>
                    </a:cubicBezTo>
                    <a:cubicBezTo>
                      <a:pt x="2684" y="1299"/>
                      <a:pt x="2690" y="1295"/>
                      <a:pt x="2696" y="1295"/>
                    </a:cubicBezTo>
                    <a:cubicBezTo>
                      <a:pt x="2703" y="1295"/>
                      <a:pt x="2709" y="1299"/>
                      <a:pt x="2716" y="1305"/>
                    </a:cubicBezTo>
                    <a:lnTo>
                      <a:pt x="2728" y="1292"/>
                    </a:lnTo>
                    <a:close/>
                    <a:moveTo>
                      <a:pt x="1964" y="770"/>
                    </a:moveTo>
                    <a:cubicBezTo>
                      <a:pt x="1976" y="770"/>
                      <a:pt x="1989" y="770"/>
                      <a:pt x="1989" y="782"/>
                    </a:cubicBezTo>
                    <a:lnTo>
                      <a:pt x="2371" y="2541"/>
                    </a:lnTo>
                    <a:cubicBezTo>
                      <a:pt x="2384" y="2554"/>
                      <a:pt x="2384" y="2554"/>
                      <a:pt x="2371" y="2567"/>
                    </a:cubicBezTo>
                    <a:lnTo>
                      <a:pt x="2320" y="2592"/>
                    </a:lnTo>
                    <a:cubicBezTo>
                      <a:pt x="2314" y="2599"/>
                      <a:pt x="2308" y="2602"/>
                      <a:pt x="2301" y="2602"/>
                    </a:cubicBezTo>
                    <a:cubicBezTo>
                      <a:pt x="2295" y="2602"/>
                      <a:pt x="2289" y="2599"/>
                      <a:pt x="2282" y="2592"/>
                    </a:cubicBezTo>
                    <a:cubicBezTo>
                      <a:pt x="2066" y="2325"/>
                      <a:pt x="1811" y="2082"/>
                      <a:pt x="1530" y="1891"/>
                    </a:cubicBezTo>
                    <a:cubicBezTo>
                      <a:pt x="1517" y="1879"/>
                      <a:pt x="1505" y="1879"/>
                      <a:pt x="1505" y="1866"/>
                    </a:cubicBezTo>
                    <a:lnTo>
                      <a:pt x="1505" y="1853"/>
                    </a:lnTo>
                    <a:cubicBezTo>
                      <a:pt x="1645" y="1573"/>
                      <a:pt x="1747" y="1279"/>
                      <a:pt x="1862" y="986"/>
                    </a:cubicBezTo>
                    <a:cubicBezTo>
                      <a:pt x="1887" y="923"/>
                      <a:pt x="1913" y="846"/>
                      <a:pt x="1938" y="782"/>
                    </a:cubicBezTo>
                    <a:cubicBezTo>
                      <a:pt x="1938" y="770"/>
                      <a:pt x="1951" y="770"/>
                      <a:pt x="1964" y="770"/>
                    </a:cubicBezTo>
                    <a:close/>
                    <a:moveTo>
                      <a:pt x="2983" y="1522"/>
                    </a:moveTo>
                    <a:cubicBezTo>
                      <a:pt x="3060" y="1547"/>
                      <a:pt x="3111" y="1598"/>
                      <a:pt x="3162" y="1662"/>
                    </a:cubicBezTo>
                    <a:lnTo>
                      <a:pt x="3187" y="1687"/>
                    </a:lnTo>
                    <a:cubicBezTo>
                      <a:pt x="3187" y="1700"/>
                      <a:pt x="3187" y="1700"/>
                      <a:pt x="3187" y="1713"/>
                    </a:cubicBezTo>
                    <a:cubicBezTo>
                      <a:pt x="3187" y="1726"/>
                      <a:pt x="3187" y="1726"/>
                      <a:pt x="3174" y="1738"/>
                    </a:cubicBezTo>
                    <a:cubicBezTo>
                      <a:pt x="2881" y="1968"/>
                      <a:pt x="2728" y="2299"/>
                      <a:pt x="2563" y="2669"/>
                    </a:cubicBezTo>
                    <a:lnTo>
                      <a:pt x="2537" y="2669"/>
                    </a:lnTo>
                    <a:cubicBezTo>
                      <a:pt x="2524" y="2669"/>
                      <a:pt x="2512" y="2656"/>
                      <a:pt x="2512" y="2643"/>
                    </a:cubicBezTo>
                    <a:cubicBezTo>
                      <a:pt x="2499" y="2223"/>
                      <a:pt x="2703" y="1891"/>
                      <a:pt x="2945" y="1534"/>
                    </a:cubicBezTo>
                    <a:cubicBezTo>
                      <a:pt x="2951" y="1528"/>
                      <a:pt x="2958" y="1525"/>
                      <a:pt x="2964" y="1525"/>
                    </a:cubicBezTo>
                    <a:cubicBezTo>
                      <a:pt x="2971" y="1525"/>
                      <a:pt x="2977" y="1528"/>
                      <a:pt x="2983" y="1534"/>
                    </a:cubicBezTo>
                    <a:lnTo>
                      <a:pt x="2983" y="1522"/>
                    </a:lnTo>
                    <a:close/>
                    <a:moveTo>
                      <a:pt x="3327" y="1802"/>
                    </a:moveTo>
                    <a:cubicBezTo>
                      <a:pt x="3378" y="1828"/>
                      <a:pt x="3429" y="1853"/>
                      <a:pt x="3455" y="1904"/>
                    </a:cubicBezTo>
                    <a:cubicBezTo>
                      <a:pt x="3455" y="1917"/>
                      <a:pt x="3455" y="1930"/>
                      <a:pt x="3455" y="1942"/>
                    </a:cubicBezTo>
                    <a:cubicBezTo>
                      <a:pt x="3123" y="2223"/>
                      <a:pt x="2856" y="2567"/>
                      <a:pt x="2639" y="2936"/>
                    </a:cubicBezTo>
                    <a:lnTo>
                      <a:pt x="2614" y="2936"/>
                    </a:lnTo>
                    <a:cubicBezTo>
                      <a:pt x="2601" y="2936"/>
                      <a:pt x="2588" y="2924"/>
                      <a:pt x="2588" y="2911"/>
                    </a:cubicBezTo>
                    <a:cubicBezTo>
                      <a:pt x="2690" y="2490"/>
                      <a:pt x="2907" y="2108"/>
                      <a:pt x="3238" y="1828"/>
                    </a:cubicBezTo>
                    <a:cubicBezTo>
                      <a:pt x="3264" y="1815"/>
                      <a:pt x="3302" y="1815"/>
                      <a:pt x="3327" y="1815"/>
                    </a:cubicBezTo>
                    <a:lnTo>
                      <a:pt x="3327" y="1802"/>
                    </a:lnTo>
                    <a:close/>
                    <a:moveTo>
                      <a:pt x="1442" y="2013"/>
                    </a:moveTo>
                    <a:cubicBezTo>
                      <a:pt x="1446" y="2013"/>
                      <a:pt x="1450" y="2015"/>
                      <a:pt x="1454" y="2019"/>
                    </a:cubicBezTo>
                    <a:cubicBezTo>
                      <a:pt x="1900" y="2223"/>
                      <a:pt x="2550" y="2936"/>
                      <a:pt x="2473" y="3383"/>
                    </a:cubicBezTo>
                    <a:cubicBezTo>
                      <a:pt x="2473" y="3395"/>
                      <a:pt x="2461" y="3395"/>
                      <a:pt x="2461" y="3395"/>
                    </a:cubicBezTo>
                    <a:cubicBezTo>
                      <a:pt x="2461" y="3402"/>
                      <a:pt x="2457" y="3405"/>
                      <a:pt x="2454" y="3405"/>
                    </a:cubicBezTo>
                    <a:cubicBezTo>
                      <a:pt x="2451" y="3405"/>
                      <a:pt x="2448" y="3402"/>
                      <a:pt x="2448" y="3395"/>
                    </a:cubicBezTo>
                    <a:cubicBezTo>
                      <a:pt x="2444" y="3400"/>
                      <a:pt x="2439" y="3401"/>
                      <a:pt x="2436" y="3401"/>
                    </a:cubicBezTo>
                    <a:cubicBezTo>
                      <a:pt x="2428" y="3401"/>
                      <a:pt x="2422" y="3395"/>
                      <a:pt x="2422" y="3395"/>
                    </a:cubicBezTo>
                    <a:lnTo>
                      <a:pt x="2371" y="3319"/>
                    </a:lnTo>
                    <a:cubicBezTo>
                      <a:pt x="2066" y="2911"/>
                      <a:pt x="1798" y="2541"/>
                      <a:pt x="1326" y="2363"/>
                    </a:cubicBezTo>
                    <a:lnTo>
                      <a:pt x="1301" y="2401"/>
                    </a:lnTo>
                    <a:lnTo>
                      <a:pt x="1479" y="2541"/>
                    </a:lnTo>
                    <a:cubicBezTo>
                      <a:pt x="1798" y="2771"/>
                      <a:pt x="2078" y="3077"/>
                      <a:pt x="2295" y="3421"/>
                    </a:cubicBezTo>
                    <a:cubicBezTo>
                      <a:pt x="2295" y="3434"/>
                      <a:pt x="2295" y="3446"/>
                      <a:pt x="2282" y="3459"/>
                    </a:cubicBezTo>
                    <a:cubicBezTo>
                      <a:pt x="2276" y="3465"/>
                      <a:pt x="2269" y="3469"/>
                      <a:pt x="2263" y="3469"/>
                    </a:cubicBezTo>
                    <a:cubicBezTo>
                      <a:pt x="2257" y="3469"/>
                      <a:pt x="2250" y="3465"/>
                      <a:pt x="2244" y="3459"/>
                    </a:cubicBezTo>
                    <a:cubicBezTo>
                      <a:pt x="1900" y="3102"/>
                      <a:pt x="1479" y="2822"/>
                      <a:pt x="1020" y="2643"/>
                    </a:cubicBezTo>
                    <a:cubicBezTo>
                      <a:pt x="1008" y="2643"/>
                      <a:pt x="1008" y="2631"/>
                      <a:pt x="1008" y="2631"/>
                    </a:cubicBezTo>
                    <a:cubicBezTo>
                      <a:pt x="995" y="2618"/>
                      <a:pt x="1008" y="2605"/>
                      <a:pt x="1008" y="2605"/>
                    </a:cubicBezTo>
                    <a:lnTo>
                      <a:pt x="1415" y="2031"/>
                    </a:lnTo>
                    <a:cubicBezTo>
                      <a:pt x="1424" y="2022"/>
                      <a:pt x="1433" y="2013"/>
                      <a:pt x="1442" y="2013"/>
                    </a:cubicBezTo>
                    <a:close/>
                    <a:moveTo>
                      <a:pt x="3570" y="1968"/>
                    </a:moveTo>
                    <a:lnTo>
                      <a:pt x="4640" y="2758"/>
                    </a:lnTo>
                    <a:cubicBezTo>
                      <a:pt x="4640" y="2771"/>
                      <a:pt x="4653" y="2784"/>
                      <a:pt x="4640" y="2784"/>
                    </a:cubicBezTo>
                    <a:cubicBezTo>
                      <a:pt x="4640" y="2796"/>
                      <a:pt x="4640" y="2796"/>
                      <a:pt x="4640" y="2809"/>
                    </a:cubicBezTo>
                    <a:lnTo>
                      <a:pt x="4628" y="2809"/>
                    </a:lnTo>
                    <a:cubicBezTo>
                      <a:pt x="3837" y="2962"/>
                      <a:pt x="3174" y="3459"/>
                      <a:pt x="2805" y="4173"/>
                    </a:cubicBezTo>
                    <a:cubicBezTo>
                      <a:pt x="2805" y="4186"/>
                      <a:pt x="2792" y="4186"/>
                      <a:pt x="2779" y="4186"/>
                    </a:cubicBezTo>
                    <a:cubicBezTo>
                      <a:pt x="2767" y="4186"/>
                      <a:pt x="2754" y="4186"/>
                      <a:pt x="2754" y="4173"/>
                    </a:cubicBezTo>
                    <a:cubicBezTo>
                      <a:pt x="2512" y="3676"/>
                      <a:pt x="2575" y="3089"/>
                      <a:pt x="2907" y="2643"/>
                    </a:cubicBezTo>
                    <a:cubicBezTo>
                      <a:pt x="2945" y="2618"/>
                      <a:pt x="2971" y="2580"/>
                      <a:pt x="2996" y="2541"/>
                    </a:cubicBezTo>
                    <a:cubicBezTo>
                      <a:pt x="3072" y="2427"/>
                      <a:pt x="3162" y="2337"/>
                      <a:pt x="3251" y="2235"/>
                    </a:cubicBezTo>
                    <a:cubicBezTo>
                      <a:pt x="3315" y="2184"/>
                      <a:pt x="3378" y="2121"/>
                      <a:pt x="3442" y="2057"/>
                    </a:cubicBezTo>
                    <a:cubicBezTo>
                      <a:pt x="3468" y="2031"/>
                      <a:pt x="3506" y="1993"/>
                      <a:pt x="3531" y="1968"/>
                    </a:cubicBezTo>
                    <a:close/>
                    <a:moveTo>
                      <a:pt x="3793" y="3246"/>
                    </a:moveTo>
                    <a:cubicBezTo>
                      <a:pt x="3799" y="3246"/>
                      <a:pt x="3805" y="3249"/>
                      <a:pt x="3812" y="3255"/>
                    </a:cubicBezTo>
                    <a:cubicBezTo>
                      <a:pt x="3825" y="3268"/>
                      <a:pt x="3825" y="3281"/>
                      <a:pt x="3812" y="3293"/>
                    </a:cubicBezTo>
                    <a:cubicBezTo>
                      <a:pt x="3544" y="3548"/>
                      <a:pt x="3302" y="3829"/>
                      <a:pt x="3111" y="4147"/>
                    </a:cubicBezTo>
                    <a:cubicBezTo>
                      <a:pt x="3021" y="4275"/>
                      <a:pt x="2932" y="4415"/>
                      <a:pt x="2830" y="4543"/>
                    </a:cubicBezTo>
                    <a:cubicBezTo>
                      <a:pt x="2821" y="4552"/>
                      <a:pt x="2812" y="4561"/>
                      <a:pt x="2803" y="4561"/>
                    </a:cubicBezTo>
                    <a:cubicBezTo>
                      <a:pt x="2800" y="4561"/>
                      <a:pt x="2796" y="4559"/>
                      <a:pt x="2792" y="4555"/>
                    </a:cubicBezTo>
                    <a:lnTo>
                      <a:pt x="2805" y="4555"/>
                    </a:lnTo>
                    <a:cubicBezTo>
                      <a:pt x="2792" y="4555"/>
                      <a:pt x="2779" y="4543"/>
                      <a:pt x="2779" y="4530"/>
                    </a:cubicBezTo>
                    <a:cubicBezTo>
                      <a:pt x="2779" y="4173"/>
                      <a:pt x="3085" y="3790"/>
                      <a:pt x="3774" y="3255"/>
                    </a:cubicBezTo>
                    <a:cubicBezTo>
                      <a:pt x="3780" y="3249"/>
                      <a:pt x="3786" y="3246"/>
                      <a:pt x="3793" y="3246"/>
                    </a:cubicBezTo>
                    <a:close/>
                    <a:moveTo>
                      <a:pt x="4755" y="3625"/>
                    </a:moveTo>
                    <a:cubicBezTo>
                      <a:pt x="4755" y="3638"/>
                      <a:pt x="4768" y="3650"/>
                      <a:pt x="4768" y="3650"/>
                    </a:cubicBezTo>
                    <a:cubicBezTo>
                      <a:pt x="4768" y="3676"/>
                      <a:pt x="4768" y="3689"/>
                      <a:pt x="4768" y="3714"/>
                    </a:cubicBezTo>
                    <a:cubicBezTo>
                      <a:pt x="4793" y="3765"/>
                      <a:pt x="4780" y="3816"/>
                      <a:pt x="4755" y="3854"/>
                    </a:cubicBezTo>
                    <a:cubicBezTo>
                      <a:pt x="4730" y="3880"/>
                      <a:pt x="4704" y="3892"/>
                      <a:pt x="4679" y="3892"/>
                    </a:cubicBezTo>
                    <a:cubicBezTo>
                      <a:pt x="4079" y="4045"/>
                      <a:pt x="3544" y="4377"/>
                      <a:pt x="3149" y="4836"/>
                    </a:cubicBezTo>
                    <a:cubicBezTo>
                      <a:pt x="3143" y="4842"/>
                      <a:pt x="3136" y="4845"/>
                      <a:pt x="3130" y="4845"/>
                    </a:cubicBezTo>
                    <a:cubicBezTo>
                      <a:pt x="3123" y="4845"/>
                      <a:pt x="3117" y="4842"/>
                      <a:pt x="3111" y="4836"/>
                    </a:cubicBezTo>
                    <a:cubicBezTo>
                      <a:pt x="3101" y="4836"/>
                      <a:pt x="3099" y="4822"/>
                      <a:pt x="3098" y="4810"/>
                    </a:cubicBezTo>
                    <a:lnTo>
                      <a:pt x="3098" y="4810"/>
                    </a:lnTo>
                    <a:cubicBezTo>
                      <a:pt x="3506" y="4186"/>
                      <a:pt x="4156" y="3880"/>
                      <a:pt x="4730" y="3625"/>
                    </a:cubicBezTo>
                    <a:close/>
                    <a:moveTo>
                      <a:pt x="4691" y="2873"/>
                    </a:moveTo>
                    <a:cubicBezTo>
                      <a:pt x="4704" y="2873"/>
                      <a:pt x="4717" y="2886"/>
                      <a:pt x="4717" y="2898"/>
                    </a:cubicBezTo>
                    <a:cubicBezTo>
                      <a:pt x="4780" y="3038"/>
                      <a:pt x="4793" y="3191"/>
                      <a:pt x="4780" y="3344"/>
                    </a:cubicBezTo>
                    <a:lnTo>
                      <a:pt x="4780" y="3421"/>
                    </a:lnTo>
                    <a:cubicBezTo>
                      <a:pt x="4793" y="3459"/>
                      <a:pt x="4768" y="3510"/>
                      <a:pt x="4742" y="3536"/>
                    </a:cubicBezTo>
                    <a:cubicBezTo>
                      <a:pt x="4717" y="3561"/>
                      <a:pt x="4691" y="3574"/>
                      <a:pt x="4653" y="3587"/>
                    </a:cubicBezTo>
                    <a:cubicBezTo>
                      <a:pt x="4207" y="3727"/>
                      <a:pt x="3786" y="3969"/>
                      <a:pt x="3442" y="4300"/>
                    </a:cubicBezTo>
                    <a:lnTo>
                      <a:pt x="3429" y="4313"/>
                    </a:lnTo>
                    <a:cubicBezTo>
                      <a:pt x="3264" y="4466"/>
                      <a:pt x="3123" y="4645"/>
                      <a:pt x="3009" y="4836"/>
                    </a:cubicBezTo>
                    <a:lnTo>
                      <a:pt x="2907" y="5001"/>
                    </a:lnTo>
                    <a:cubicBezTo>
                      <a:pt x="2907" y="5001"/>
                      <a:pt x="2894" y="5014"/>
                      <a:pt x="2881" y="5014"/>
                    </a:cubicBezTo>
                    <a:cubicBezTo>
                      <a:pt x="2881" y="5014"/>
                      <a:pt x="2869" y="5001"/>
                      <a:pt x="2856" y="5001"/>
                    </a:cubicBezTo>
                    <a:cubicBezTo>
                      <a:pt x="2779" y="4848"/>
                      <a:pt x="2805" y="4657"/>
                      <a:pt x="2920" y="4530"/>
                    </a:cubicBezTo>
                    <a:cubicBezTo>
                      <a:pt x="3302" y="3943"/>
                      <a:pt x="3697" y="3383"/>
                      <a:pt x="4334" y="3013"/>
                    </a:cubicBezTo>
                    <a:lnTo>
                      <a:pt x="4373" y="2987"/>
                    </a:lnTo>
                    <a:cubicBezTo>
                      <a:pt x="4462" y="2924"/>
                      <a:pt x="4577" y="2886"/>
                      <a:pt x="4691" y="2873"/>
                    </a:cubicBezTo>
                    <a:close/>
                    <a:moveTo>
                      <a:pt x="852" y="2873"/>
                    </a:moveTo>
                    <a:cubicBezTo>
                      <a:pt x="874" y="2873"/>
                      <a:pt x="897" y="2877"/>
                      <a:pt x="918" y="2886"/>
                    </a:cubicBezTo>
                    <a:lnTo>
                      <a:pt x="944" y="2886"/>
                    </a:lnTo>
                    <a:cubicBezTo>
                      <a:pt x="1377" y="3051"/>
                      <a:pt x="1798" y="3281"/>
                      <a:pt x="2167" y="3574"/>
                    </a:cubicBezTo>
                    <a:cubicBezTo>
                      <a:pt x="2473" y="3790"/>
                      <a:pt x="2665" y="4147"/>
                      <a:pt x="2677" y="4530"/>
                    </a:cubicBezTo>
                    <a:cubicBezTo>
                      <a:pt x="2703" y="4683"/>
                      <a:pt x="2728" y="4848"/>
                      <a:pt x="2767" y="5001"/>
                    </a:cubicBezTo>
                    <a:cubicBezTo>
                      <a:pt x="2779" y="5078"/>
                      <a:pt x="2792" y="5154"/>
                      <a:pt x="2805" y="5218"/>
                    </a:cubicBezTo>
                    <a:cubicBezTo>
                      <a:pt x="2805" y="5231"/>
                      <a:pt x="2792" y="5244"/>
                      <a:pt x="2792" y="5244"/>
                    </a:cubicBezTo>
                    <a:lnTo>
                      <a:pt x="2779" y="5244"/>
                    </a:lnTo>
                    <a:cubicBezTo>
                      <a:pt x="2776" y="5247"/>
                      <a:pt x="2772" y="5249"/>
                      <a:pt x="2768" y="5249"/>
                    </a:cubicBezTo>
                    <a:cubicBezTo>
                      <a:pt x="2760" y="5249"/>
                      <a:pt x="2754" y="5240"/>
                      <a:pt x="2754" y="5231"/>
                    </a:cubicBezTo>
                    <a:cubicBezTo>
                      <a:pt x="2461" y="4887"/>
                      <a:pt x="2104" y="4619"/>
                      <a:pt x="1696" y="4428"/>
                    </a:cubicBezTo>
                    <a:cubicBezTo>
                      <a:pt x="1326" y="4237"/>
                      <a:pt x="944" y="4096"/>
                      <a:pt x="549" y="3994"/>
                    </a:cubicBezTo>
                    <a:cubicBezTo>
                      <a:pt x="434" y="3969"/>
                      <a:pt x="345" y="3892"/>
                      <a:pt x="294" y="3803"/>
                    </a:cubicBezTo>
                    <a:lnTo>
                      <a:pt x="307" y="3803"/>
                    </a:lnTo>
                    <a:cubicBezTo>
                      <a:pt x="256" y="3701"/>
                      <a:pt x="256" y="3587"/>
                      <a:pt x="307" y="3485"/>
                    </a:cubicBezTo>
                    <a:cubicBezTo>
                      <a:pt x="408" y="3319"/>
                      <a:pt x="523" y="3153"/>
                      <a:pt x="663" y="3000"/>
                    </a:cubicBezTo>
                    <a:cubicBezTo>
                      <a:pt x="689" y="2975"/>
                      <a:pt x="714" y="2949"/>
                      <a:pt x="740" y="2924"/>
                    </a:cubicBezTo>
                    <a:cubicBezTo>
                      <a:pt x="765" y="2890"/>
                      <a:pt x="808" y="2873"/>
                      <a:pt x="852" y="2873"/>
                    </a:cubicBezTo>
                    <a:close/>
                    <a:moveTo>
                      <a:pt x="506" y="4087"/>
                    </a:moveTo>
                    <a:cubicBezTo>
                      <a:pt x="510" y="4087"/>
                      <a:pt x="517" y="4090"/>
                      <a:pt x="523" y="4096"/>
                    </a:cubicBezTo>
                    <a:cubicBezTo>
                      <a:pt x="1428" y="4364"/>
                      <a:pt x="2218" y="4657"/>
                      <a:pt x="2716" y="5422"/>
                    </a:cubicBezTo>
                    <a:cubicBezTo>
                      <a:pt x="2728" y="5422"/>
                      <a:pt x="2728" y="5448"/>
                      <a:pt x="2716" y="5460"/>
                    </a:cubicBezTo>
                    <a:lnTo>
                      <a:pt x="2677" y="5460"/>
                    </a:lnTo>
                    <a:cubicBezTo>
                      <a:pt x="2167" y="5027"/>
                      <a:pt x="1568" y="4823"/>
                      <a:pt x="995" y="4645"/>
                    </a:cubicBezTo>
                    <a:lnTo>
                      <a:pt x="969" y="4645"/>
                    </a:lnTo>
                    <a:cubicBezTo>
                      <a:pt x="625" y="4530"/>
                      <a:pt x="625" y="4517"/>
                      <a:pt x="498" y="4122"/>
                    </a:cubicBezTo>
                    <a:cubicBezTo>
                      <a:pt x="485" y="4109"/>
                      <a:pt x="485" y="4096"/>
                      <a:pt x="498" y="4096"/>
                    </a:cubicBezTo>
                    <a:cubicBezTo>
                      <a:pt x="498" y="4090"/>
                      <a:pt x="501" y="4087"/>
                      <a:pt x="506" y="4087"/>
                    </a:cubicBezTo>
                    <a:close/>
                    <a:moveTo>
                      <a:pt x="753" y="4673"/>
                    </a:moveTo>
                    <a:cubicBezTo>
                      <a:pt x="756" y="4673"/>
                      <a:pt x="759" y="4676"/>
                      <a:pt x="765" y="4683"/>
                    </a:cubicBezTo>
                    <a:cubicBezTo>
                      <a:pt x="1403" y="4734"/>
                      <a:pt x="2448" y="5320"/>
                      <a:pt x="2818" y="5830"/>
                    </a:cubicBezTo>
                    <a:cubicBezTo>
                      <a:pt x="2830" y="5843"/>
                      <a:pt x="2830" y="5855"/>
                      <a:pt x="2818" y="5868"/>
                    </a:cubicBezTo>
                    <a:cubicBezTo>
                      <a:pt x="2811" y="5875"/>
                      <a:pt x="2805" y="5878"/>
                      <a:pt x="2798" y="5878"/>
                    </a:cubicBezTo>
                    <a:cubicBezTo>
                      <a:pt x="2792" y="5878"/>
                      <a:pt x="2786" y="5875"/>
                      <a:pt x="2779" y="5868"/>
                    </a:cubicBezTo>
                    <a:cubicBezTo>
                      <a:pt x="2257" y="5346"/>
                      <a:pt x="1594" y="5154"/>
                      <a:pt x="969" y="4950"/>
                    </a:cubicBezTo>
                    <a:lnTo>
                      <a:pt x="957" y="4950"/>
                    </a:lnTo>
                    <a:cubicBezTo>
                      <a:pt x="829" y="4899"/>
                      <a:pt x="727" y="4861"/>
                      <a:pt x="727" y="4695"/>
                    </a:cubicBezTo>
                    <a:cubicBezTo>
                      <a:pt x="727" y="4683"/>
                      <a:pt x="727" y="4683"/>
                      <a:pt x="740" y="4683"/>
                    </a:cubicBezTo>
                    <a:cubicBezTo>
                      <a:pt x="746" y="4676"/>
                      <a:pt x="749" y="4673"/>
                      <a:pt x="753" y="4673"/>
                    </a:cubicBezTo>
                    <a:close/>
                    <a:moveTo>
                      <a:pt x="872" y="4966"/>
                    </a:moveTo>
                    <a:cubicBezTo>
                      <a:pt x="877" y="4966"/>
                      <a:pt x="880" y="4970"/>
                      <a:pt x="880" y="4976"/>
                    </a:cubicBezTo>
                    <a:cubicBezTo>
                      <a:pt x="1020" y="5027"/>
                      <a:pt x="1161" y="5078"/>
                      <a:pt x="1301" y="5129"/>
                    </a:cubicBezTo>
                    <a:cubicBezTo>
                      <a:pt x="1721" y="5256"/>
                      <a:pt x="2129" y="5448"/>
                      <a:pt x="2512" y="5690"/>
                    </a:cubicBezTo>
                    <a:cubicBezTo>
                      <a:pt x="2716" y="5830"/>
                      <a:pt x="2881" y="6047"/>
                      <a:pt x="2958" y="6302"/>
                    </a:cubicBezTo>
                    <a:cubicBezTo>
                      <a:pt x="2971" y="6302"/>
                      <a:pt x="2971" y="6314"/>
                      <a:pt x="2958" y="6327"/>
                    </a:cubicBezTo>
                    <a:lnTo>
                      <a:pt x="2932" y="6327"/>
                    </a:lnTo>
                    <a:cubicBezTo>
                      <a:pt x="2843" y="6302"/>
                      <a:pt x="2767" y="6251"/>
                      <a:pt x="2716" y="6187"/>
                    </a:cubicBezTo>
                    <a:cubicBezTo>
                      <a:pt x="2690" y="6161"/>
                      <a:pt x="2665" y="6136"/>
                      <a:pt x="2626" y="6110"/>
                    </a:cubicBezTo>
                    <a:cubicBezTo>
                      <a:pt x="2231" y="5830"/>
                      <a:pt x="1772" y="5626"/>
                      <a:pt x="1288" y="5524"/>
                    </a:cubicBezTo>
                    <a:cubicBezTo>
                      <a:pt x="982" y="5448"/>
                      <a:pt x="855" y="5295"/>
                      <a:pt x="855" y="5001"/>
                    </a:cubicBezTo>
                    <a:cubicBezTo>
                      <a:pt x="855" y="4989"/>
                      <a:pt x="855" y="4976"/>
                      <a:pt x="855" y="4976"/>
                    </a:cubicBezTo>
                    <a:cubicBezTo>
                      <a:pt x="861" y="4970"/>
                      <a:pt x="867" y="4966"/>
                      <a:pt x="872" y="4966"/>
                    </a:cubicBezTo>
                    <a:close/>
                    <a:moveTo>
                      <a:pt x="4773" y="3934"/>
                    </a:moveTo>
                    <a:cubicBezTo>
                      <a:pt x="4777" y="3934"/>
                      <a:pt x="4780" y="3937"/>
                      <a:pt x="4780" y="3943"/>
                    </a:cubicBezTo>
                    <a:cubicBezTo>
                      <a:pt x="4793" y="3943"/>
                      <a:pt x="4793" y="3956"/>
                      <a:pt x="4793" y="3956"/>
                    </a:cubicBezTo>
                    <a:lnTo>
                      <a:pt x="4793" y="4033"/>
                    </a:lnTo>
                    <a:cubicBezTo>
                      <a:pt x="4806" y="4428"/>
                      <a:pt x="4831" y="4785"/>
                      <a:pt x="4882" y="5167"/>
                    </a:cubicBezTo>
                    <a:cubicBezTo>
                      <a:pt x="4882" y="5167"/>
                      <a:pt x="4882" y="5180"/>
                      <a:pt x="4882" y="5180"/>
                    </a:cubicBezTo>
                    <a:cubicBezTo>
                      <a:pt x="4876" y="5186"/>
                      <a:pt x="4873" y="5189"/>
                      <a:pt x="4870" y="5189"/>
                    </a:cubicBezTo>
                    <a:cubicBezTo>
                      <a:pt x="4867" y="5189"/>
                      <a:pt x="4863" y="5186"/>
                      <a:pt x="4857" y="5180"/>
                    </a:cubicBezTo>
                    <a:cubicBezTo>
                      <a:pt x="4105" y="5231"/>
                      <a:pt x="3442" y="5677"/>
                      <a:pt x="3111" y="6365"/>
                    </a:cubicBezTo>
                    <a:cubicBezTo>
                      <a:pt x="3098" y="6365"/>
                      <a:pt x="3085" y="6378"/>
                      <a:pt x="3072" y="6378"/>
                    </a:cubicBezTo>
                    <a:cubicBezTo>
                      <a:pt x="3072" y="6378"/>
                      <a:pt x="3060" y="6365"/>
                      <a:pt x="3060" y="6353"/>
                    </a:cubicBezTo>
                    <a:lnTo>
                      <a:pt x="3009" y="6059"/>
                    </a:lnTo>
                    <a:cubicBezTo>
                      <a:pt x="2971" y="5817"/>
                      <a:pt x="2945" y="5600"/>
                      <a:pt x="2907" y="5371"/>
                    </a:cubicBezTo>
                    <a:cubicBezTo>
                      <a:pt x="2907" y="5282"/>
                      <a:pt x="2932" y="5205"/>
                      <a:pt x="2996" y="5154"/>
                    </a:cubicBezTo>
                    <a:cubicBezTo>
                      <a:pt x="3009" y="5142"/>
                      <a:pt x="3021" y="5116"/>
                      <a:pt x="3034" y="5103"/>
                    </a:cubicBezTo>
                    <a:cubicBezTo>
                      <a:pt x="3391" y="4517"/>
                      <a:pt x="3990" y="4096"/>
                      <a:pt x="4666" y="3956"/>
                    </a:cubicBezTo>
                    <a:lnTo>
                      <a:pt x="4730" y="3943"/>
                    </a:lnTo>
                    <a:lnTo>
                      <a:pt x="4755" y="3943"/>
                    </a:lnTo>
                    <a:cubicBezTo>
                      <a:pt x="4761" y="3937"/>
                      <a:pt x="4768" y="3934"/>
                      <a:pt x="4773" y="3934"/>
                    </a:cubicBezTo>
                    <a:close/>
                    <a:moveTo>
                      <a:pt x="4730" y="5320"/>
                    </a:moveTo>
                    <a:cubicBezTo>
                      <a:pt x="4895" y="5320"/>
                      <a:pt x="4908" y="5346"/>
                      <a:pt x="4946" y="5537"/>
                    </a:cubicBezTo>
                    <a:lnTo>
                      <a:pt x="4933" y="5537"/>
                    </a:lnTo>
                    <a:cubicBezTo>
                      <a:pt x="4946" y="5549"/>
                      <a:pt x="4933" y="5562"/>
                      <a:pt x="4933" y="5562"/>
                    </a:cubicBezTo>
                    <a:lnTo>
                      <a:pt x="4921" y="5562"/>
                    </a:lnTo>
                    <a:cubicBezTo>
                      <a:pt x="3965" y="5753"/>
                      <a:pt x="3825" y="5843"/>
                      <a:pt x="3136" y="6684"/>
                    </a:cubicBezTo>
                    <a:lnTo>
                      <a:pt x="3098" y="6684"/>
                    </a:lnTo>
                    <a:cubicBezTo>
                      <a:pt x="3085" y="6671"/>
                      <a:pt x="3085" y="6658"/>
                      <a:pt x="3085" y="6646"/>
                    </a:cubicBezTo>
                    <a:cubicBezTo>
                      <a:pt x="3149" y="6302"/>
                      <a:pt x="3340" y="5996"/>
                      <a:pt x="3608" y="5792"/>
                    </a:cubicBezTo>
                    <a:cubicBezTo>
                      <a:pt x="3926" y="5511"/>
                      <a:pt x="4322" y="5358"/>
                      <a:pt x="4730" y="5320"/>
                    </a:cubicBezTo>
                    <a:close/>
                    <a:moveTo>
                      <a:pt x="1097" y="6136"/>
                    </a:moveTo>
                    <a:cubicBezTo>
                      <a:pt x="1823" y="6340"/>
                      <a:pt x="2397" y="6760"/>
                      <a:pt x="2958" y="7474"/>
                    </a:cubicBezTo>
                    <a:cubicBezTo>
                      <a:pt x="2971" y="7487"/>
                      <a:pt x="2971" y="7500"/>
                      <a:pt x="2958" y="7512"/>
                    </a:cubicBezTo>
                    <a:cubicBezTo>
                      <a:pt x="2958" y="7512"/>
                      <a:pt x="2958" y="7512"/>
                      <a:pt x="2945" y="7525"/>
                    </a:cubicBezTo>
                    <a:lnTo>
                      <a:pt x="2920" y="7525"/>
                    </a:lnTo>
                    <a:lnTo>
                      <a:pt x="2881" y="7487"/>
                    </a:lnTo>
                    <a:cubicBezTo>
                      <a:pt x="2626" y="7270"/>
                      <a:pt x="2359" y="7079"/>
                      <a:pt x="2078" y="6913"/>
                    </a:cubicBezTo>
                    <a:cubicBezTo>
                      <a:pt x="1785" y="6748"/>
                      <a:pt x="1466" y="6620"/>
                      <a:pt x="1122" y="6544"/>
                    </a:cubicBezTo>
                    <a:cubicBezTo>
                      <a:pt x="1122" y="6544"/>
                      <a:pt x="1110" y="6531"/>
                      <a:pt x="1110" y="6531"/>
                    </a:cubicBezTo>
                    <a:cubicBezTo>
                      <a:pt x="1084" y="6467"/>
                      <a:pt x="1071" y="6403"/>
                      <a:pt x="1071" y="6327"/>
                    </a:cubicBezTo>
                    <a:cubicBezTo>
                      <a:pt x="1084" y="6276"/>
                      <a:pt x="1071" y="6225"/>
                      <a:pt x="1071" y="6174"/>
                    </a:cubicBezTo>
                    <a:cubicBezTo>
                      <a:pt x="1059" y="6161"/>
                      <a:pt x="1059" y="6149"/>
                      <a:pt x="1071" y="6136"/>
                    </a:cubicBezTo>
                    <a:close/>
                    <a:moveTo>
                      <a:pt x="1008" y="5511"/>
                    </a:moveTo>
                    <a:cubicBezTo>
                      <a:pt x="1619" y="5664"/>
                      <a:pt x="2193" y="5919"/>
                      <a:pt x="2703" y="6276"/>
                    </a:cubicBezTo>
                    <a:cubicBezTo>
                      <a:pt x="2932" y="6403"/>
                      <a:pt x="3072" y="6646"/>
                      <a:pt x="3085" y="6913"/>
                    </a:cubicBezTo>
                    <a:cubicBezTo>
                      <a:pt x="3098" y="7003"/>
                      <a:pt x="3111" y="7105"/>
                      <a:pt x="3136" y="7207"/>
                    </a:cubicBezTo>
                    <a:cubicBezTo>
                      <a:pt x="3149" y="7308"/>
                      <a:pt x="3162" y="7410"/>
                      <a:pt x="3174" y="7525"/>
                    </a:cubicBezTo>
                    <a:cubicBezTo>
                      <a:pt x="3174" y="7525"/>
                      <a:pt x="3174" y="7538"/>
                      <a:pt x="3162" y="7551"/>
                    </a:cubicBezTo>
                    <a:lnTo>
                      <a:pt x="3123" y="7551"/>
                    </a:lnTo>
                    <a:cubicBezTo>
                      <a:pt x="3072" y="7500"/>
                      <a:pt x="3034" y="7449"/>
                      <a:pt x="2983" y="7385"/>
                    </a:cubicBezTo>
                    <a:cubicBezTo>
                      <a:pt x="2754" y="7105"/>
                      <a:pt x="2499" y="6850"/>
                      <a:pt x="2206" y="6633"/>
                    </a:cubicBezTo>
                    <a:lnTo>
                      <a:pt x="2117" y="6569"/>
                    </a:lnTo>
                    <a:cubicBezTo>
                      <a:pt x="1811" y="6314"/>
                      <a:pt x="1454" y="6123"/>
                      <a:pt x="1071" y="6008"/>
                    </a:cubicBezTo>
                    <a:cubicBezTo>
                      <a:pt x="1059" y="5996"/>
                      <a:pt x="1046" y="5983"/>
                      <a:pt x="1046" y="5970"/>
                    </a:cubicBezTo>
                    <a:lnTo>
                      <a:pt x="1046" y="5983"/>
                    </a:lnTo>
                    <a:lnTo>
                      <a:pt x="969" y="5537"/>
                    </a:lnTo>
                    <a:cubicBezTo>
                      <a:pt x="969" y="5537"/>
                      <a:pt x="969" y="5524"/>
                      <a:pt x="982" y="5511"/>
                    </a:cubicBezTo>
                    <a:close/>
                    <a:moveTo>
                      <a:pt x="5290" y="6862"/>
                    </a:moveTo>
                    <a:cubicBezTo>
                      <a:pt x="5303" y="6862"/>
                      <a:pt x="5316" y="6862"/>
                      <a:pt x="5329" y="6875"/>
                    </a:cubicBezTo>
                    <a:cubicBezTo>
                      <a:pt x="5405" y="7028"/>
                      <a:pt x="5469" y="7194"/>
                      <a:pt x="5507" y="7359"/>
                    </a:cubicBezTo>
                    <a:cubicBezTo>
                      <a:pt x="5507" y="7359"/>
                      <a:pt x="5507" y="7372"/>
                      <a:pt x="5494" y="7385"/>
                    </a:cubicBezTo>
                    <a:lnTo>
                      <a:pt x="5482" y="7385"/>
                    </a:lnTo>
                    <a:cubicBezTo>
                      <a:pt x="5437" y="7382"/>
                      <a:pt x="5392" y="7381"/>
                      <a:pt x="5348" y="7381"/>
                    </a:cubicBezTo>
                    <a:cubicBezTo>
                      <a:pt x="4765" y="7381"/>
                      <a:pt x="4244" y="7609"/>
                      <a:pt x="3723" y="7869"/>
                    </a:cubicBezTo>
                    <a:lnTo>
                      <a:pt x="3684" y="7869"/>
                    </a:lnTo>
                    <a:cubicBezTo>
                      <a:pt x="3684" y="7857"/>
                      <a:pt x="3684" y="7844"/>
                      <a:pt x="3684" y="7831"/>
                    </a:cubicBezTo>
                    <a:cubicBezTo>
                      <a:pt x="4169" y="7283"/>
                      <a:pt x="4742" y="6939"/>
                      <a:pt x="5290" y="6862"/>
                    </a:cubicBezTo>
                    <a:close/>
                    <a:moveTo>
                      <a:pt x="1110" y="6684"/>
                    </a:moveTo>
                    <a:cubicBezTo>
                      <a:pt x="1964" y="6850"/>
                      <a:pt x="2601" y="7398"/>
                      <a:pt x="3213" y="7920"/>
                    </a:cubicBezTo>
                    <a:cubicBezTo>
                      <a:pt x="3225" y="7933"/>
                      <a:pt x="3225" y="7959"/>
                      <a:pt x="3213" y="7971"/>
                    </a:cubicBezTo>
                    <a:lnTo>
                      <a:pt x="3174" y="7971"/>
                    </a:lnTo>
                    <a:cubicBezTo>
                      <a:pt x="2563" y="7512"/>
                      <a:pt x="1862" y="7168"/>
                      <a:pt x="1110" y="6977"/>
                    </a:cubicBezTo>
                    <a:lnTo>
                      <a:pt x="1097" y="6977"/>
                    </a:lnTo>
                    <a:cubicBezTo>
                      <a:pt x="1071" y="6939"/>
                      <a:pt x="1059" y="6888"/>
                      <a:pt x="1084" y="6837"/>
                    </a:cubicBezTo>
                    <a:lnTo>
                      <a:pt x="1084" y="6837"/>
                    </a:lnTo>
                    <a:lnTo>
                      <a:pt x="1071" y="6850"/>
                    </a:lnTo>
                    <a:lnTo>
                      <a:pt x="1071" y="6824"/>
                    </a:lnTo>
                    <a:lnTo>
                      <a:pt x="1071" y="6748"/>
                    </a:lnTo>
                    <a:lnTo>
                      <a:pt x="1071" y="6709"/>
                    </a:lnTo>
                    <a:cubicBezTo>
                      <a:pt x="1071" y="6697"/>
                      <a:pt x="1084" y="6697"/>
                      <a:pt x="1084" y="6684"/>
                    </a:cubicBezTo>
                    <a:close/>
                    <a:moveTo>
                      <a:pt x="4804" y="5744"/>
                    </a:moveTo>
                    <a:cubicBezTo>
                      <a:pt x="4864" y="5744"/>
                      <a:pt x="4924" y="5747"/>
                      <a:pt x="4984" y="5753"/>
                    </a:cubicBezTo>
                    <a:cubicBezTo>
                      <a:pt x="4997" y="5753"/>
                      <a:pt x="5010" y="5766"/>
                      <a:pt x="4997" y="5779"/>
                    </a:cubicBezTo>
                    <a:cubicBezTo>
                      <a:pt x="4997" y="5804"/>
                      <a:pt x="5010" y="5817"/>
                      <a:pt x="5023" y="5830"/>
                    </a:cubicBezTo>
                    <a:cubicBezTo>
                      <a:pt x="5048" y="5881"/>
                      <a:pt x="5048" y="5932"/>
                      <a:pt x="5035" y="5996"/>
                    </a:cubicBezTo>
                    <a:cubicBezTo>
                      <a:pt x="5035" y="5996"/>
                      <a:pt x="5035" y="5996"/>
                      <a:pt x="5035" y="6008"/>
                    </a:cubicBezTo>
                    <a:cubicBezTo>
                      <a:pt x="5099" y="6136"/>
                      <a:pt x="5150" y="6276"/>
                      <a:pt x="5176" y="6416"/>
                    </a:cubicBezTo>
                    <a:cubicBezTo>
                      <a:pt x="5201" y="6531"/>
                      <a:pt x="5239" y="6633"/>
                      <a:pt x="5278" y="6748"/>
                    </a:cubicBezTo>
                    <a:cubicBezTo>
                      <a:pt x="5290" y="6760"/>
                      <a:pt x="5290" y="6760"/>
                      <a:pt x="5278" y="6773"/>
                    </a:cubicBezTo>
                    <a:lnTo>
                      <a:pt x="5265" y="6773"/>
                    </a:lnTo>
                    <a:cubicBezTo>
                      <a:pt x="4577" y="6939"/>
                      <a:pt x="3990" y="7347"/>
                      <a:pt x="3391" y="8086"/>
                    </a:cubicBezTo>
                    <a:cubicBezTo>
                      <a:pt x="3391" y="8099"/>
                      <a:pt x="3378" y="8099"/>
                      <a:pt x="3366" y="8099"/>
                    </a:cubicBezTo>
                    <a:cubicBezTo>
                      <a:pt x="3353" y="8099"/>
                      <a:pt x="3353" y="8099"/>
                      <a:pt x="3340" y="8086"/>
                    </a:cubicBezTo>
                    <a:cubicBezTo>
                      <a:pt x="3098" y="7576"/>
                      <a:pt x="3174" y="7117"/>
                      <a:pt x="3557" y="6722"/>
                    </a:cubicBezTo>
                    <a:cubicBezTo>
                      <a:pt x="3888" y="6391"/>
                      <a:pt x="4322" y="6047"/>
                      <a:pt x="4921" y="6047"/>
                    </a:cubicBezTo>
                    <a:cubicBezTo>
                      <a:pt x="4946" y="6047"/>
                      <a:pt x="4972" y="6034"/>
                      <a:pt x="4984" y="6008"/>
                    </a:cubicBezTo>
                    <a:cubicBezTo>
                      <a:pt x="4984" y="5996"/>
                      <a:pt x="4984" y="5996"/>
                      <a:pt x="4984" y="5996"/>
                    </a:cubicBezTo>
                    <a:cubicBezTo>
                      <a:pt x="4954" y="5958"/>
                      <a:pt x="4915" y="5947"/>
                      <a:pt x="4872" y="5947"/>
                    </a:cubicBezTo>
                    <a:cubicBezTo>
                      <a:pt x="4843" y="5947"/>
                      <a:pt x="4812" y="5952"/>
                      <a:pt x="4780" y="5957"/>
                    </a:cubicBezTo>
                    <a:cubicBezTo>
                      <a:pt x="4181" y="6059"/>
                      <a:pt x="3646" y="6416"/>
                      <a:pt x="3327" y="6926"/>
                    </a:cubicBezTo>
                    <a:cubicBezTo>
                      <a:pt x="3315" y="6939"/>
                      <a:pt x="3315" y="6952"/>
                      <a:pt x="3302" y="6964"/>
                    </a:cubicBezTo>
                    <a:cubicBezTo>
                      <a:pt x="3302" y="7015"/>
                      <a:pt x="3264" y="7041"/>
                      <a:pt x="3225" y="7054"/>
                    </a:cubicBezTo>
                    <a:cubicBezTo>
                      <a:pt x="3221" y="7058"/>
                      <a:pt x="3217" y="7059"/>
                      <a:pt x="3213" y="7059"/>
                    </a:cubicBezTo>
                    <a:cubicBezTo>
                      <a:pt x="3204" y="7059"/>
                      <a:pt x="3196" y="7054"/>
                      <a:pt x="3187" y="7054"/>
                    </a:cubicBezTo>
                    <a:cubicBezTo>
                      <a:pt x="3136" y="6964"/>
                      <a:pt x="3136" y="6850"/>
                      <a:pt x="3187" y="6773"/>
                    </a:cubicBezTo>
                    <a:cubicBezTo>
                      <a:pt x="3492" y="6140"/>
                      <a:pt x="4120" y="5744"/>
                      <a:pt x="4804" y="5744"/>
                    </a:cubicBezTo>
                    <a:close/>
                    <a:moveTo>
                      <a:pt x="5290" y="7461"/>
                    </a:moveTo>
                    <a:cubicBezTo>
                      <a:pt x="5303" y="7461"/>
                      <a:pt x="5316" y="7474"/>
                      <a:pt x="5316" y="7500"/>
                    </a:cubicBezTo>
                    <a:cubicBezTo>
                      <a:pt x="5303" y="7551"/>
                      <a:pt x="5290" y="7589"/>
                      <a:pt x="5252" y="7627"/>
                    </a:cubicBezTo>
                    <a:cubicBezTo>
                      <a:pt x="5201" y="7665"/>
                      <a:pt x="5137" y="7691"/>
                      <a:pt x="5074" y="7691"/>
                    </a:cubicBezTo>
                    <a:cubicBezTo>
                      <a:pt x="4589" y="7742"/>
                      <a:pt x="4118" y="7895"/>
                      <a:pt x="3697" y="8137"/>
                    </a:cubicBezTo>
                    <a:cubicBezTo>
                      <a:pt x="3646" y="8175"/>
                      <a:pt x="3595" y="8213"/>
                      <a:pt x="3544" y="8252"/>
                    </a:cubicBezTo>
                    <a:cubicBezTo>
                      <a:pt x="3506" y="8303"/>
                      <a:pt x="3455" y="8341"/>
                      <a:pt x="3404" y="8379"/>
                    </a:cubicBezTo>
                    <a:cubicBezTo>
                      <a:pt x="3398" y="8386"/>
                      <a:pt x="3391" y="8389"/>
                      <a:pt x="3385" y="8389"/>
                    </a:cubicBezTo>
                    <a:cubicBezTo>
                      <a:pt x="3378" y="8389"/>
                      <a:pt x="3372" y="8386"/>
                      <a:pt x="3366" y="8379"/>
                    </a:cubicBezTo>
                    <a:cubicBezTo>
                      <a:pt x="3353" y="8379"/>
                      <a:pt x="3353" y="8366"/>
                      <a:pt x="3353" y="8354"/>
                    </a:cubicBezTo>
                    <a:cubicBezTo>
                      <a:pt x="3519" y="7959"/>
                      <a:pt x="4538" y="7487"/>
                      <a:pt x="5290" y="7461"/>
                    </a:cubicBezTo>
                    <a:close/>
                    <a:moveTo>
                      <a:pt x="5112" y="7742"/>
                    </a:moveTo>
                    <a:cubicBezTo>
                      <a:pt x="5112" y="7755"/>
                      <a:pt x="5112" y="7767"/>
                      <a:pt x="5112" y="7780"/>
                    </a:cubicBezTo>
                    <a:cubicBezTo>
                      <a:pt x="5099" y="7844"/>
                      <a:pt x="5061" y="7908"/>
                      <a:pt x="5023" y="7959"/>
                    </a:cubicBezTo>
                    <a:cubicBezTo>
                      <a:pt x="4959" y="8010"/>
                      <a:pt x="4870" y="8048"/>
                      <a:pt x="4780" y="8048"/>
                    </a:cubicBezTo>
                    <a:cubicBezTo>
                      <a:pt x="4296" y="8099"/>
                      <a:pt x="3825" y="8264"/>
                      <a:pt x="3404" y="8532"/>
                    </a:cubicBezTo>
                    <a:lnTo>
                      <a:pt x="3366" y="8532"/>
                    </a:lnTo>
                    <a:cubicBezTo>
                      <a:pt x="3353" y="8519"/>
                      <a:pt x="3353" y="8494"/>
                      <a:pt x="3366" y="8494"/>
                    </a:cubicBezTo>
                    <a:cubicBezTo>
                      <a:pt x="3825" y="7959"/>
                      <a:pt x="4462" y="7857"/>
                      <a:pt x="5086" y="7742"/>
                    </a:cubicBezTo>
                    <a:close/>
                    <a:moveTo>
                      <a:pt x="1452" y="8260"/>
                    </a:moveTo>
                    <a:cubicBezTo>
                      <a:pt x="1996" y="8260"/>
                      <a:pt x="2531" y="8428"/>
                      <a:pt x="2983" y="8736"/>
                    </a:cubicBezTo>
                    <a:cubicBezTo>
                      <a:pt x="2996" y="8749"/>
                      <a:pt x="2996" y="8762"/>
                      <a:pt x="2983" y="8774"/>
                    </a:cubicBezTo>
                    <a:lnTo>
                      <a:pt x="2958" y="8774"/>
                    </a:lnTo>
                    <a:cubicBezTo>
                      <a:pt x="2492" y="8607"/>
                      <a:pt x="2004" y="8518"/>
                      <a:pt x="1503" y="8518"/>
                    </a:cubicBezTo>
                    <a:cubicBezTo>
                      <a:pt x="1470" y="8518"/>
                      <a:pt x="1436" y="8519"/>
                      <a:pt x="1403" y="8519"/>
                    </a:cubicBezTo>
                    <a:cubicBezTo>
                      <a:pt x="1393" y="8520"/>
                      <a:pt x="1383" y="8521"/>
                      <a:pt x="1373" y="8521"/>
                    </a:cubicBezTo>
                    <a:cubicBezTo>
                      <a:pt x="1249" y="8521"/>
                      <a:pt x="1164" y="8446"/>
                      <a:pt x="1046" y="8328"/>
                    </a:cubicBezTo>
                    <a:lnTo>
                      <a:pt x="1046" y="8341"/>
                    </a:lnTo>
                    <a:cubicBezTo>
                      <a:pt x="1033" y="8328"/>
                      <a:pt x="1033" y="8315"/>
                      <a:pt x="1033" y="8303"/>
                    </a:cubicBezTo>
                    <a:cubicBezTo>
                      <a:pt x="1033" y="8290"/>
                      <a:pt x="1046" y="8290"/>
                      <a:pt x="1059" y="8290"/>
                    </a:cubicBezTo>
                    <a:cubicBezTo>
                      <a:pt x="1190" y="8270"/>
                      <a:pt x="1321" y="8260"/>
                      <a:pt x="1452" y="8260"/>
                    </a:cubicBezTo>
                    <a:close/>
                    <a:moveTo>
                      <a:pt x="1110" y="7057"/>
                    </a:moveTo>
                    <a:cubicBezTo>
                      <a:pt x="1113" y="7057"/>
                      <a:pt x="1116" y="7060"/>
                      <a:pt x="1122" y="7066"/>
                    </a:cubicBezTo>
                    <a:lnTo>
                      <a:pt x="1250" y="7105"/>
                    </a:lnTo>
                    <a:cubicBezTo>
                      <a:pt x="1849" y="7270"/>
                      <a:pt x="2422" y="7436"/>
                      <a:pt x="2894" y="7844"/>
                    </a:cubicBezTo>
                    <a:lnTo>
                      <a:pt x="2907" y="7857"/>
                    </a:lnTo>
                    <a:cubicBezTo>
                      <a:pt x="2920" y="7869"/>
                      <a:pt x="2920" y="7869"/>
                      <a:pt x="2932" y="7882"/>
                    </a:cubicBezTo>
                    <a:cubicBezTo>
                      <a:pt x="3315" y="8048"/>
                      <a:pt x="3315" y="8379"/>
                      <a:pt x="3327" y="8723"/>
                    </a:cubicBezTo>
                    <a:lnTo>
                      <a:pt x="3327" y="8838"/>
                    </a:lnTo>
                    <a:cubicBezTo>
                      <a:pt x="3327" y="8838"/>
                      <a:pt x="3327" y="8851"/>
                      <a:pt x="3327" y="8851"/>
                    </a:cubicBezTo>
                    <a:cubicBezTo>
                      <a:pt x="3321" y="8857"/>
                      <a:pt x="3315" y="8860"/>
                      <a:pt x="3308" y="8860"/>
                    </a:cubicBezTo>
                    <a:cubicBezTo>
                      <a:pt x="3302" y="8860"/>
                      <a:pt x="3296" y="8857"/>
                      <a:pt x="3289" y="8851"/>
                    </a:cubicBezTo>
                    <a:cubicBezTo>
                      <a:pt x="2736" y="8422"/>
                      <a:pt x="2082" y="8203"/>
                      <a:pt x="1258" y="8203"/>
                    </a:cubicBezTo>
                    <a:cubicBezTo>
                      <a:pt x="1152" y="8203"/>
                      <a:pt x="1043" y="8206"/>
                      <a:pt x="931" y="8213"/>
                    </a:cubicBezTo>
                    <a:cubicBezTo>
                      <a:pt x="918" y="8213"/>
                      <a:pt x="918" y="8213"/>
                      <a:pt x="906" y="8201"/>
                    </a:cubicBezTo>
                    <a:cubicBezTo>
                      <a:pt x="906" y="8188"/>
                      <a:pt x="906" y="8188"/>
                      <a:pt x="906" y="8175"/>
                    </a:cubicBezTo>
                    <a:lnTo>
                      <a:pt x="1084" y="7079"/>
                    </a:lnTo>
                    <a:cubicBezTo>
                      <a:pt x="1084" y="7079"/>
                      <a:pt x="1084" y="7066"/>
                      <a:pt x="1097" y="7066"/>
                    </a:cubicBezTo>
                    <a:cubicBezTo>
                      <a:pt x="1103" y="7060"/>
                      <a:pt x="1106" y="7057"/>
                      <a:pt x="1110" y="7057"/>
                    </a:cubicBezTo>
                    <a:close/>
                    <a:moveTo>
                      <a:pt x="1848" y="8625"/>
                    </a:moveTo>
                    <a:cubicBezTo>
                      <a:pt x="2172" y="8625"/>
                      <a:pt x="2610" y="8707"/>
                      <a:pt x="2843" y="8838"/>
                    </a:cubicBezTo>
                    <a:cubicBezTo>
                      <a:pt x="2856" y="8838"/>
                      <a:pt x="2856" y="8851"/>
                      <a:pt x="2856" y="8876"/>
                    </a:cubicBezTo>
                    <a:cubicBezTo>
                      <a:pt x="2856" y="8876"/>
                      <a:pt x="2856" y="8876"/>
                      <a:pt x="2856" y="8889"/>
                    </a:cubicBezTo>
                    <a:lnTo>
                      <a:pt x="2830" y="8889"/>
                    </a:lnTo>
                    <a:cubicBezTo>
                      <a:pt x="2728" y="8889"/>
                      <a:pt x="2639" y="8864"/>
                      <a:pt x="2537" y="8864"/>
                    </a:cubicBezTo>
                    <a:cubicBezTo>
                      <a:pt x="2431" y="8841"/>
                      <a:pt x="2322" y="8831"/>
                      <a:pt x="2213" y="8831"/>
                    </a:cubicBezTo>
                    <a:cubicBezTo>
                      <a:pt x="2074" y="8831"/>
                      <a:pt x="1934" y="8848"/>
                      <a:pt x="1798" y="8876"/>
                    </a:cubicBezTo>
                    <a:cubicBezTo>
                      <a:pt x="1786" y="8880"/>
                      <a:pt x="1774" y="8881"/>
                      <a:pt x="1763" y="8881"/>
                    </a:cubicBezTo>
                    <a:cubicBezTo>
                      <a:pt x="1691" y="8881"/>
                      <a:pt x="1638" y="8818"/>
                      <a:pt x="1594" y="8774"/>
                    </a:cubicBezTo>
                    <a:cubicBezTo>
                      <a:pt x="1581" y="8749"/>
                      <a:pt x="1556" y="8723"/>
                      <a:pt x="1543" y="8711"/>
                    </a:cubicBezTo>
                    <a:cubicBezTo>
                      <a:pt x="1530" y="8711"/>
                      <a:pt x="1530" y="8698"/>
                      <a:pt x="1530" y="8685"/>
                    </a:cubicBezTo>
                    <a:cubicBezTo>
                      <a:pt x="1530" y="8672"/>
                      <a:pt x="1543" y="8672"/>
                      <a:pt x="1556" y="8660"/>
                    </a:cubicBezTo>
                    <a:cubicBezTo>
                      <a:pt x="1627" y="8636"/>
                      <a:pt x="1730" y="8625"/>
                      <a:pt x="1848" y="8625"/>
                    </a:cubicBezTo>
                    <a:close/>
                    <a:moveTo>
                      <a:pt x="2270" y="8942"/>
                    </a:moveTo>
                    <a:cubicBezTo>
                      <a:pt x="2669" y="8942"/>
                      <a:pt x="3232" y="9055"/>
                      <a:pt x="3391" y="9195"/>
                    </a:cubicBezTo>
                    <a:cubicBezTo>
                      <a:pt x="3391" y="9208"/>
                      <a:pt x="3404" y="9220"/>
                      <a:pt x="3391" y="9220"/>
                    </a:cubicBezTo>
                    <a:cubicBezTo>
                      <a:pt x="3391" y="9233"/>
                      <a:pt x="3391" y="9233"/>
                      <a:pt x="3391" y="9246"/>
                    </a:cubicBezTo>
                    <a:lnTo>
                      <a:pt x="3378" y="9246"/>
                    </a:lnTo>
                    <a:cubicBezTo>
                      <a:pt x="3264" y="9284"/>
                      <a:pt x="3136" y="9322"/>
                      <a:pt x="3021" y="9335"/>
                    </a:cubicBezTo>
                    <a:cubicBezTo>
                      <a:pt x="2971" y="9335"/>
                      <a:pt x="2932" y="9335"/>
                      <a:pt x="2881" y="9348"/>
                    </a:cubicBezTo>
                    <a:cubicBezTo>
                      <a:pt x="2728" y="9373"/>
                      <a:pt x="2563" y="9424"/>
                      <a:pt x="2422" y="9514"/>
                    </a:cubicBezTo>
                    <a:lnTo>
                      <a:pt x="2384" y="9514"/>
                    </a:lnTo>
                    <a:lnTo>
                      <a:pt x="1925" y="9029"/>
                    </a:lnTo>
                    <a:cubicBezTo>
                      <a:pt x="1913" y="9029"/>
                      <a:pt x="1913" y="9016"/>
                      <a:pt x="1913" y="9004"/>
                    </a:cubicBezTo>
                    <a:cubicBezTo>
                      <a:pt x="1913" y="8991"/>
                      <a:pt x="1925" y="8991"/>
                      <a:pt x="1925" y="8991"/>
                    </a:cubicBezTo>
                    <a:cubicBezTo>
                      <a:pt x="2000" y="8957"/>
                      <a:pt x="2124" y="8942"/>
                      <a:pt x="2270" y="8942"/>
                    </a:cubicBezTo>
                    <a:close/>
                    <a:moveTo>
                      <a:pt x="4906" y="8093"/>
                    </a:moveTo>
                    <a:cubicBezTo>
                      <a:pt x="4915" y="8093"/>
                      <a:pt x="4924" y="8102"/>
                      <a:pt x="4933" y="8112"/>
                    </a:cubicBezTo>
                    <a:cubicBezTo>
                      <a:pt x="4933" y="8112"/>
                      <a:pt x="4933" y="8124"/>
                      <a:pt x="4933" y="8137"/>
                    </a:cubicBezTo>
                    <a:cubicBezTo>
                      <a:pt x="4424" y="8991"/>
                      <a:pt x="4016" y="9896"/>
                      <a:pt x="3735" y="10852"/>
                    </a:cubicBezTo>
                    <a:lnTo>
                      <a:pt x="3723" y="10865"/>
                    </a:lnTo>
                    <a:cubicBezTo>
                      <a:pt x="3710" y="10865"/>
                      <a:pt x="3710" y="10877"/>
                      <a:pt x="3697" y="10877"/>
                    </a:cubicBezTo>
                    <a:lnTo>
                      <a:pt x="3646" y="10877"/>
                    </a:lnTo>
                    <a:cubicBezTo>
                      <a:pt x="3633" y="10865"/>
                      <a:pt x="3621" y="10865"/>
                      <a:pt x="3621" y="10852"/>
                    </a:cubicBezTo>
                    <a:lnTo>
                      <a:pt x="3570" y="10419"/>
                    </a:lnTo>
                    <a:lnTo>
                      <a:pt x="3378" y="8800"/>
                    </a:lnTo>
                    <a:cubicBezTo>
                      <a:pt x="3353" y="8736"/>
                      <a:pt x="3391" y="8672"/>
                      <a:pt x="3442" y="8634"/>
                    </a:cubicBezTo>
                    <a:cubicBezTo>
                      <a:pt x="3875" y="8341"/>
                      <a:pt x="4373" y="8150"/>
                      <a:pt x="4895" y="8099"/>
                    </a:cubicBezTo>
                    <a:cubicBezTo>
                      <a:pt x="4899" y="8095"/>
                      <a:pt x="4903" y="8093"/>
                      <a:pt x="4906" y="8093"/>
                    </a:cubicBezTo>
                    <a:close/>
                    <a:moveTo>
                      <a:pt x="3276" y="9361"/>
                    </a:moveTo>
                    <a:cubicBezTo>
                      <a:pt x="3302" y="9361"/>
                      <a:pt x="3327" y="9373"/>
                      <a:pt x="3353" y="9386"/>
                    </a:cubicBezTo>
                    <a:cubicBezTo>
                      <a:pt x="3404" y="9437"/>
                      <a:pt x="3429" y="9488"/>
                      <a:pt x="3429" y="9552"/>
                    </a:cubicBezTo>
                    <a:cubicBezTo>
                      <a:pt x="3442" y="9679"/>
                      <a:pt x="3455" y="9820"/>
                      <a:pt x="3468" y="9947"/>
                    </a:cubicBezTo>
                    <a:cubicBezTo>
                      <a:pt x="3493" y="10278"/>
                      <a:pt x="3531" y="10623"/>
                      <a:pt x="3544" y="10967"/>
                    </a:cubicBezTo>
                    <a:cubicBezTo>
                      <a:pt x="3544" y="10979"/>
                      <a:pt x="3544" y="10979"/>
                      <a:pt x="3531" y="10992"/>
                    </a:cubicBezTo>
                    <a:lnTo>
                      <a:pt x="3519" y="10992"/>
                    </a:lnTo>
                    <a:cubicBezTo>
                      <a:pt x="3506" y="10992"/>
                      <a:pt x="3493" y="10992"/>
                      <a:pt x="3493" y="10979"/>
                    </a:cubicBezTo>
                    <a:cubicBezTo>
                      <a:pt x="3251" y="10559"/>
                      <a:pt x="2971" y="10176"/>
                      <a:pt x="2652" y="9807"/>
                    </a:cubicBezTo>
                    <a:lnTo>
                      <a:pt x="2473" y="9590"/>
                    </a:lnTo>
                    <a:cubicBezTo>
                      <a:pt x="2473" y="9577"/>
                      <a:pt x="2473" y="9577"/>
                      <a:pt x="2473" y="9565"/>
                    </a:cubicBezTo>
                    <a:cubicBezTo>
                      <a:pt x="2473" y="9552"/>
                      <a:pt x="2486" y="9552"/>
                      <a:pt x="2499" y="9539"/>
                    </a:cubicBezTo>
                    <a:cubicBezTo>
                      <a:pt x="2741" y="9450"/>
                      <a:pt x="3009" y="9386"/>
                      <a:pt x="3276" y="9361"/>
                    </a:cubicBezTo>
                    <a:close/>
                    <a:moveTo>
                      <a:pt x="2018" y="1"/>
                    </a:moveTo>
                    <a:cubicBezTo>
                      <a:pt x="2005" y="1"/>
                      <a:pt x="1991" y="2"/>
                      <a:pt x="1976" y="5"/>
                    </a:cubicBezTo>
                    <a:cubicBezTo>
                      <a:pt x="1951" y="5"/>
                      <a:pt x="1938" y="18"/>
                      <a:pt x="1913" y="30"/>
                    </a:cubicBezTo>
                    <a:cubicBezTo>
                      <a:pt x="1887" y="69"/>
                      <a:pt x="1874" y="107"/>
                      <a:pt x="1874" y="145"/>
                    </a:cubicBezTo>
                    <a:cubicBezTo>
                      <a:pt x="1709" y="1216"/>
                      <a:pt x="1212" y="2210"/>
                      <a:pt x="459" y="2987"/>
                    </a:cubicBezTo>
                    <a:cubicBezTo>
                      <a:pt x="64" y="3421"/>
                      <a:pt x="1" y="3790"/>
                      <a:pt x="243" y="4275"/>
                    </a:cubicBezTo>
                    <a:cubicBezTo>
                      <a:pt x="804" y="5384"/>
                      <a:pt x="969" y="6646"/>
                      <a:pt x="727" y="7869"/>
                    </a:cubicBezTo>
                    <a:cubicBezTo>
                      <a:pt x="638" y="8252"/>
                      <a:pt x="753" y="8507"/>
                      <a:pt x="1097" y="8774"/>
                    </a:cubicBezTo>
                    <a:cubicBezTo>
                      <a:pt x="1607" y="9157"/>
                      <a:pt x="2066" y="9590"/>
                      <a:pt x="2499" y="10062"/>
                    </a:cubicBezTo>
                    <a:cubicBezTo>
                      <a:pt x="2881" y="10482"/>
                      <a:pt x="3238" y="10941"/>
                      <a:pt x="3544" y="11438"/>
                    </a:cubicBezTo>
                    <a:cubicBezTo>
                      <a:pt x="3576" y="11503"/>
                      <a:pt x="3618" y="11559"/>
                      <a:pt x="3676" y="11559"/>
                    </a:cubicBezTo>
                    <a:cubicBezTo>
                      <a:pt x="3687" y="11559"/>
                      <a:pt x="3698" y="11557"/>
                      <a:pt x="3710" y="11553"/>
                    </a:cubicBezTo>
                    <a:cubicBezTo>
                      <a:pt x="3786" y="11540"/>
                      <a:pt x="3799" y="11489"/>
                      <a:pt x="3812" y="11400"/>
                    </a:cubicBezTo>
                    <a:lnTo>
                      <a:pt x="3812" y="11387"/>
                    </a:lnTo>
                    <a:cubicBezTo>
                      <a:pt x="4118" y="10036"/>
                      <a:pt x="4691" y="8774"/>
                      <a:pt x="5520" y="7665"/>
                    </a:cubicBezTo>
                    <a:cubicBezTo>
                      <a:pt x="5634" y="7512"/>
                      <a:pt x="5673" y="7308"/>
                      <a:pt x="5609" y="7130"/>
                    </a:cubicBezTo>
                    <a:cubicBezTo>
                      <a:pt x="5303" y="6123"/>
                      <a:pt x="5137" y="5078"/>
                      <a:pt x="5137" y="4020"/>
                    </a:cubicBezTo>
                    <a:cubicBezTo>
                      <a:pt x="5137" y="3803"/>
                      <a:pt x="5112" y="3587"/>
                      <a:pt x="5099" y="3383"/>
                    </a:cubicBezTo>
                    <a:cubicBezTo>
                      <a:pt x="5099" y="3319"/>
                      <a:pt x="5086" y="3255"/>
                      <a:pt x="5086" y="3179"/>
                    </a:cubicBezTo>
                    <a:cubicBezTo>
                      <a:pt x="5061" y="2936"/>
                      <a:pt x="4946" y="2707"/>
                      <a:pt x="4742" y="2554"/>
                    </a:cubicBezTo>
                    <a:cubicBezTo>
                      <a:pt x="4513" y="2350"/>
                      <a:pt x="4245" y="2159"/>
                      <a:pt x="3990" y="1981"/>
                    </a:cubicBezTo>
                    <a:lnTo>
                      <a:pt x="3646" y="1738"/>
                    </a:lnTo>
                    <a:cubicBezTo>
                      <a:pt x="3136" y="1394"/>
                      <a:pt x="2703" y="923"/>
                      <a:pt x="2384" y="387"/>
                    </a:cubicBezTo>
                    <a:cubicBezTo>
                      <a:pt x="2346" y="311"/>
                      <a:pt x="2308" y="247"/>
                      <a:pt x="2257" y="183"/>
                    </a:cubicBezTo>
                    <a:lnTo>
                      <a:pt x="2206" y="120"/>
                    </a:lnTo>
                    <a:cubicBezTo>
                      <a:pt x="2124" y="27"/>
                      <a:pt x="2074" y="1"/>
                      <a:pt x="201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16" name="Google Shape;5716;p39"/>
            <p:cNvSpPr/>
            <p:nvPr/>
          </p:nvSpPr>
          <p:spPr>
            <a:xfrm>
              <a:off x="5386150" y="2179275"/>
              <a:ext cx="28150" cy="24225"/>
            </a:xfrm>
            <a:custGeom>
              <a:avLst/>
              <a:gdLst/>
              <a:ahLst/>
              <a:cxnLst/>
              <a:rect l="l" t="t" r="r" b="b"/>
              <a:pathLst>
                <a:path w="1126" h="969" extrusionOk="0">
                  <a:moveTo>
                    <a:pt x="832" y="0"/>
                  </a:moveTo>
                  <a:cubicBezTo>
                    <a:pt x="762" y="0"/>
                    <a:pt x="687" y="17"/>
                    <a:pt x="618" y="46"/>
                  </a:cubicBezTo>
                  <a:lnTo>
                    <a:pt x="496" y="138"/>
                  </a:lnTo>
                  <a:cubicBezTo>
                    <a:pt x="403" y="194"/>
                    <a:pt x="355" y="227"/>
                    <a:pt x="354" y="237"/>
                  </a:cubicBezTo>
                  <a:lnTo>
                    <a:pt x="354" y="237"/>
                  </a:lnTo>
                  <a:cubicBezTo>
                    <a:pt x="192" y="307"/>
                    <a:pt x="1" y="569"/>
                    <a:pt x="136" y="706"/>
                  </a:cubicBezTo>
                  <a:lnTo>
                    <a:pt x="136" y="706"/>
                  </a:lnTo>
                  <a:cubicBezTo>
                    <a:pt x="176" y="894"/>
                    <a:pt x="281" y="968"/>
                    <a:pt x="407" y="968"/>
                  </a:cubicBezTo>
                  <a:cubicBezTo>
                    <a:pt x="706" y="968"/>
                    <a:pt x="1125" y="555"/>
                    <a:pt x="1104" y="259"/>
                  </a:cubicBezTo>
                  <a:cubicBezTo>
                    <a:pt x="1104" y="74"/>
                    <a:pt x="979" y="0"/>
                    <a:pt x="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9"/>
            <p:cNvSpPr/>
            <p:nvPr/>
          </p:nvSpPr>
          <p:spPr>
            <a:xfrm>
              <a:off x="5364350" y="2286800"/>
              <a:ext cx="38025" cy="35475"/>
            </a:xfrm>
            <a:custGeom>
              <a:avLst/>
              <a:gdLst/>
              <a:ahLst/>
              <a:cxnLst/>
              <a:rect l="l" t="t" r="r" b="b"/>
              <a:pathLst>
                <a:path w="1521" h="1419" extrusionOk="0">
                  <a:moveTo>
                    <a:pt x="1030" y="1"/>
                  </a:moveTo>
                  <a:cubicBezTo>
                    <a:pt x="954" y="1"/>
                    <a:pt x="875" y="16"/>
                    <a:pt x="799" y="45"/>
                  </a:cubicBezTo>
                  <a:lnTo>
                    <a:pt x="799" y="45"/>
                  </a:lnTo>
                  <a:cubicBezTo>
                    <a:pt x="772" y="48"/>
                    <a:pt x="747" y="53"/>
                    <a:pt x="721" y="60"/>
                  </a:cubicBezTo>
                  <a:lnTo>
                    <a:pt x="721" y="60"/>
                  </a:lnTo>
                  <a:cubicBezTo>
                    <a:pt x="683" y="57"/>
                    <a:pt x="646" y="50"/>
                    <a:pt x="608" y="31"/>
                  </a:cubicBezTo>
                  <a:cubicBezTo>
                    <a:pt x="487" y="31"/>
                    <a:pt x="274" y="214"/>
                    <a:pt x="304" y="366"/>
                  </a:cubicBezTo>
                  <a:cubicBezTo>
                    <a:pt x="304" y="401"/>
                    <a:pt x="304" y="436"/>
                    <a:pt x="304" y="472"/>
                  </a:cubicBezTo>
                  <a:lnTo>
                    <a:pt x="304" y="472"/>
                  </a:lnTo>
                  <a:cubicBezTo>
                    <a:pt x="294" y="487"/>
                    <a:pt x="284" y="502"/>
                    <a:pt x="274" y="518"/>
                  </a:cubicBezTo>
                  <a:cubicBezTo>
                    <a:pt x="122" y="700"/>
                    <a:pt x="0" y="1034"/>
                    <a:pt x="152" y="1247"/>
                  </a:cubicBezTo>
                  <a:cubicBezTo>
                    <a:pt x="229" y="1369"/>
                    <a:pt x="336" y="1419"/>
                    <a:pt x="455" y="1419"/>
                  </a:cubicBezTo>
                  <a:cubicBezTo>
                    <a:pt x="811" y="1419"/>
                    <a:pt x="1277" y="981"/>
                    <a:pt x="1368" y="730"/>
                  </a:cubicBezTo>
                  <a:lnTo>
                    <a:pt x="1338" y="730"/>
                  </a:lnTo>
                  <a:cubicBezTo>
                    <a:pt x="1429" y="548"/>
                    <a:pt x="1520" y="274"/>
                    <a:pt x="1338" y="92"/>
                  </a:cubicBezTo>
                  <a:cubicBezTo>
                    <a:pt x="1247" y="31"/>
                    <a:pt x="1140" y="1"/>
                    <a:pt x="10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9"/>
            <p:cNvSpPr/>
            <p:nvPr/>
          </p:nvSpPr>
          <p:spPr>
            <a:xfrm>
              <a:off x="5332425" y="22260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913" y="500"/>
                  </a:moveTo>
                  <a:lnTo>
                    <a:pt x="913" y="517"/>
                  </a:lnTo>
                  <a:lnTo>
                    <a:pt x="895" y="547"/>
                  </a:lnTo>
                  <a:lnTo>
                    <a:pt x="895" y="547"/>
                  </a:lnTo>
                  <a:cubicBezTo>
                    <a:pt x="901" y="531"/>
                    <a:pt x="907" y="516"/>
                    <a:pt x="913" y="500"/>
                  </a:cubicBezTo>
                  <a:close/>
                  <a:moveTo>
                    <a:pt x="700" y="0"/>
                  </a:moveTo>
                  <a:cubicBezTo>
                    <a:pt x="244" y="0"/>
                    <a:pt x="1" y="517"/>
                    <a:pt x="214" y="882"/>
                  </a:cubicBezTo>
                  <a:cubicBezTo>
                    <a:pt x="252" y="933"/>
                    <a:pt x="307" y="952"/>
                    <a:pt x="364" y="952"/>
                  </a:cubicBezTo>
                  <a:cubicBezTo>
                    <a:pt x="420" y="952"/>
                    <a:pt x="478" y="934"/>
                    <a:pt x="525" y="912"/>
                  </a:cubicBezTo>
                  <a:lnTo>
                    <a:pt x="525" y="912"/>
                  </a:lnTo>
                  <a:cubicBezTo>
                    <a:pt x="537" y="912"/>
                    <a:pt x="554" y="912"/>
                    <a:pt x="578" y="912"/>
                  </a:cubicBezTo>
                  <a:cubicBezTo>
                    <a:pt x="609" y="912"/>
                    <a:pt x="670" y="912"/>
                    <a:pt x="700" y="882"/>
                  </a:cubicBezTo>
                  <a:cubicBezTo>
                    <a:pt x="852" y="851"/>
                    <a:pt x="1156" y="547"/>
                    <a:pt x="943" y="426"/>
                  </a:cubicBezTo>
                  <a:lnTo>
                    <a:pt x="932" y="426"/>
                  </a:lnTo>
                  <a:cubicBezTo>
                    <a:pt x="952" y="325"/>
                    <a:pt x="945" y="219"/>
                    <a:pt x="913" y="122"/>
                  </a:cubicBezTo>
                  <a:cubicBezTo>
                    <a:pt x="882" y="31"/>
                    <a:pt x="791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9"/>
            <p:cNvSpPr/>
            <p:nvPr/>
          </p:nvSpPr>
          <p:spPr>
            <a:xfrm>
              <a:off x="5359025" y="2066900"/>
              <a:ext cx="28900" cy="34175"/>
            </a:xfrm>
            <a:custGeom>
              <a:avLst/>
              <a:gdLst/>
              <a:ahLst/>
              <a:cxnLst/>
              <a:rect l="l" t="t" r="r" b="b"/>
              <a:pathLst>
                <a:path w="1156" h="1367" extrusionOk="0">
                  <a:moveTo>
                    <a:pt x="851" y="1"/>
                  </a:moveTo>
                  <a:cubicBezTo>
                    <a:pt x="772" y="1"/>
                    <a:pt x="706" y="29"/>
                    <a:pt x="639" y="73"/>
                  </a:cubicBezTo>
                  <a:cubicBezTo>
                    <a:pt x="426" y="165"/>
                    <a:pt x="274" y="317"/>
                    <a:pt x="153" y="529"/>
                  </a:cubicBezTo>
                  <a:cubicBezTo>
                    <a:pt x="31" y="772"/>
                    <a:pt x="1" y="1046"/>
                    <a:pt x="31" y="1289"/>
                  </a:cubicBezTo>
                  <a:cubicBezTo>
                    <a:pt x="31" y="1345"/>
                    <a:pt x="59" y="1366"/>
                    <a:pt x="98" y="1366"/>
                  </a:cubicBezTo>
                  <a:cubicBezTo>
                    <a:pt x="188" y="1366"/>
                    <a:pt x="335" y="1252"/>
                    <a:pt x="335" y="1168"/>
                  </a:cubicBezTo>
                  <a:cubicBezTo>
                    <a:pt x="335" y="1107"/>
                    <a:pt x="335" y="1046"/>
                    <a:pt x="365" y="985"/>
                  </a:cubicBezTo>
                  <a:cubicBezTo>
                    <a:pt x="384" y="967"/>
                    <a:pt x="402" y="914"/>
                    <a:pt x="400" y="897"/>
                  </a:cubicBezTo>
                  <a:lnTo>
                    <a:pt x="400" y="897"/>
                  </a:lnTo>
                  <a:cubicBezTo>
                    <a:pt x="426" y="876"/>
                    <a:pt x="458" y="848"/>
                    <a:pt x="475" y="826"/>
                  </a:cubicBezTo>
                  <a:lnTo>
                    <a:pt x="475" y="826"/>
                  </a:lnTo>
                  <a:cubicBezTo>
                    <a:pt x="502" y="808"/>
                    <a:pt x="530" y="790"/>
                    <a:pt x="548" y="772"/>
                  </a:cubicBezTo>
                  <a:cubicBezTo>
                    <a:pt x="753" y="670"/>
                    <a:pt x="893" y="503"/>
                    <a:pt x="1005" y="307"/>
                  </a:cubicBezTo>
                  <a:lnTo>
                    <a:pt x="1005" y="307"/>
                  </a:lnTo>
                  <a:cubicBezTo>
                    <a:pt x="1029" y="286"/>
                    <a:pt x="1047" y="261"/>
                    <a:pt x="1064" y="225"/>
                  </a:cubicBezTo>
                  <a:cubicBezTo>
                    <a:pt x="1095" y="165"/>
                    <a:pt x="1156" y="73"/>
                    <a:pt x="1064" y="43"/>
                  </a:cubicBezTo>
                  <a:lnTo>
                    <a:pt x="1004" y="43"/>
                  </a:lnTo>
                  <a:lnTo>
                    <a:pt x="943" y="13"/>
                  </a:lnTo>
                  <a:cubicBezTo>
                    <a:pt x="910" y="4"/>
                    <a:pt x="880" y="1"/>
                    <a:pt x="8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9"/>
            <p:cNvSpPr/>
            <p:nvPr/>
          </p:nvSpPr>
          <p:spPr>
            <a:xfrm rot="2700000">
              <a:off x="5862045" y="2576369"/>
              <a:ext cx="28150" cy="24225"/>
            </a:xfrm>
            <a:custGeom>
              <a:avLst/>
              <a:gdLst/>
              <a:ahLst/>
              <a:cxnLst/>
              <a:rect l="l" t="t" r="r" b="b"/>
              <a:pathLst>
                <a:path w="1126" h="969" extrusionOk="0">
                  <a:moveTo>
                    <a:pt x="832" y="0"/>
                  </a:moveTo>
                  <a:cubicBezTo>
                    <a:pt x="762" y="0"/>
                    <a:pt x="687" y="17"/>
                    <a:pt x="618" y="46"/>
                  </a:cubicBezTo>
                  <a:lnTo>
                    <a:pt x="496" y="138"/>
                  </a:lnTo>
                  <a:cubicBezTo>
                    <a:pt x="403" y="194"/>
                    <a:pt x="355" y="227"/>
                    <a:pt x="354" y="237"/>
                  </a:cubicBezTo>
                  <a:lnTo>
                    <a:pt x="354" y="237"/>
                  </a:lnTo>
                  <a:cubicBezTo>
                    <a:pt x="192" y="307"/>
                    <a:pt x="1" y="569"/>
                    <a:pt x="136" y="706"/>
                  </a:cubicBezTo>
                  <a:lnTo>
                    <a:pt x="136" y="706"/>
                  </a:lnTo>
                  <a:cubicBezTo>
                    <a:pt x="176" y="894"/>
                    <a:pt x="281" y="968"/>
                    <a:pt x="407" y="968"/>
                  </a:cubicBezTo>
                  <a:cubicBezTo>
                    <a:pt x="706" y="968"/>
                    <a:pt x="1125" y="555"/>
                    <a:pt x="1104" y="259"/>
                  </a:cubicBezTo>
                  <a:cubicBezTo>
                    <a:pt x="1104" y="74"/>
                    <a:pt x="979" y="0"/>
                    <a:pt x="8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9"/>
            <p:cNvSpPr/>
            <p:nvPr/>
          </p:nvSpPr>
          <p:spPr>
            <a:xfrm rot="2700000">
              <a:off x="5765175" y="2638830"/>
              <a:ext cx="38025" cy="35475"/>
            </a:xfrm>
            <a:custGeom>
              <a:avLst/>
              <a:gdLst/>
              <a:ahLst/>
              <a:cxnLst/>
              <a:rect l="l" t="t" r="r" b="b"/>
              <a:pathLst>
                <a:path w="1521" h="1419" extrusionOk="0">
                  <a:moveTo>
                    <a:pt x="1030" y="1"/>
                  </a:moveTo>
                  <a:cubicBezTo>
                    <a:pt x="954" y="1"/>
                    <a:pt x="875" y="16"/>
                    <a:pt x="799" y="45"/>
                  </a:cubicBezTo>
                  <a:lnTo>
                    <a:pt x="799" y="45"/>
                  </a:lnTo>
                  <a:cubicBezTo>
                    <a:pt x="772" y="48"/>
                    <a:pt x="747" y="53"/>
                    <a:pt x="721" y="60"/>
                  </a:cubicBezTo>
                  <a:lnTo>
                    <a:pt x="721" y="60"/>
                  </a:lnTo>
                  <a:cubicBezTo>
                    <a:pt x="683" y="57"/>
                    <a:pt x="646" y="50"/>
                    <a:pt x="608" y="31"/>
                  </a:cubicBezTo>
                  <a:cubicBezTo>
                    <a:pt x="487" y="31"/>
                    <a:pt x="274" y="214"/>
                    <a:pt x="304" y="366"/>
                  </a:cubicBezTo>
                  <a:cubicBezTo>
                    <a:pt x="304" y="401"/>
                    <a:pt x="304" y="436"/>
                    <a:pt x="304" y="472"/>
                  </a:cubicBezTo>
                  <a:lnTo>
                    <a:pt x="304" y="472"/>
                  </a:lnTo>
                  <a:cubicBezTo>
                    <a:pt x="294" y="487"/>
                    <a:pt x="284" y="502"/>
                    <a:pt x="274" y="518"/>
                  </a:cubicBezTo>
                  <a:cubicBezTo>
                    <a:pt x="122" y="700"/>
                    <a:pt x="0" y="1034"/>
                    <a:pt x="152" y="1247"/>
                  </a:cubicBezTo>
                  <a:cubicBezTo>
                    <a:pt x="229" y="1369"/>
                    <a:pt x="336" y="1419"/>
                    <a:pt x="455" y="1419"/>
                  </a:cubicBezTo>
                  <a:cubicBezTo>
                    <a:pt x="811" y="1419"/>
                    <a:pt x="1277" y="981"/>
                    <a:pt x="1368" y="730"/>
                  </a:cubicBezTo>
                  <a:lnTo>
                    <a:pt x="1338" y="730"/>
                  </a:lnTo>
                  <a:cubicBezTo>
                    <a:pt x="1429" y="548"/>
                    <a:pt x="1520" y="274"/>
                    <a:pt x="1338" y="92"/>
                  </a:cubicBezTo>
                  <a:cubicBezTo>
                    <a:pt x="1247" y="31"/>
                    <a:pt x="1140" y="1"/>
                    <a:pt x="10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9"/>
            <p:cNvSpPr/>
            <p:nvPr/>
          </p:nvSpPr>
          <p:spPr>
            <a:xfrm rot="2700000">
              <a:off x="5791039" y="257176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913" y="500"/>
                  </a:moveTo>
                  <a:lnTo>
                    <a:pt x="913" y="517"/>
                  </a:lnTo>
                  <a:lnTo>
                    <a:pt x="895" y="547"/>
                  </a:lnTo>
                  <a:lnTo>
                    <a:pt x="895" y="547"/>
                  </a:lnTo>
                  <a:cubicBezTo>
                    <a:pt x="901" y="531"/>
                    <a:pt x="907" y="516"/>
                    <a:pt x="913" y="500"/>
                  </a:cubicBezTo>
                  <a:close/>
                  <a:moveTo>
                    <a:pt x="700" y="0"/>
                  </a:moveTo>
                  <a:cubicBezTo>
                    <a:pt x="244" y="0"/>
                    <a:pt x="1" y="517"/>
                    <a:pt x="214" y="882"/>
                  </a:cubicBezTo>
                  <a:cubicBezTo>
                    <a:pt x="252" y="933"/>
                    <a:pt x="307" y="952"/>
                    <a:pt x="364" y="952"/>
                  </a:cubicBezTo>
                  <a:cubicBezTo>
                    <a:pt x="420" y="952"/>
                    <a:pt x="478" y="934"/>
                    <a:pt x="525" y="912"/>
                  </a:cubicBezTo>
                  <a:lnTo>
                    <a:pt x="525" y="912"/>
                  </a:lnTo>
                  <a:cubicBezTo>
                    <a:pt x="537" y="912"/>
                    <a:pt x="554" y="912"/>
                    <a:pt x="578" y="912"/>
                  </a:cubicBezTo>
                  <a:cubicBezTo>
                    <a:pt x="609" y="912"/>
                    <a:pt x="670" y="912"/>
                    <a:pt x="700" y="882"/>
                  </a:cubicBezTo>
                  <a:cubicBezTo>
                    <a:pt x="852" y="851"/>
                    <a:pt x="1156" y="547"/>
                    <a:pt x="943" y="426"/>
                  </a:cubicBezTo>
                  <a:lnTo>
                    <a:pt x="932" y="426"/>
                  </a:lnTo>
                  <a:cubicBezTo>
                    <a:pt x="952" y="325"/>
                    <a:pt x="945" y="219"/>
                    <a:pt x="913" y="122"/>
                  </a:cubicBezTo>
                  <a:cubicBezTo>
                    <a:pt x="882" y="31"/>
                    <a:pt x="791" y="0"/>
                    <a:pt x="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39"/>
            <p:cNvSpPr/>
            <p:nvPr/>
          </p:nvSpPr>
          <p:spPr>
            <a:xfrm rot="2700000">
              <a:off x="5918698" y="2476536"/>
              <a:ext cx="28900" cy="34175"/>
            </a:xfrm>
            <a:custGeom>
              <a:avLst/>
              <a:gdLst/>
              <a:ahLst/>
              <a:cxnLst/>
              <a:rect l="l" t="t" r="r" b="b"/>
              <a:pathLst>
                <a:path w="1156" h="1367" extrusionOk="0">
                  <a:moveTo>
                    <a:pt x="851" y="1"/>
                  </a:moveTo>
                  <a:cubicBezTo>
                    <a:pt x="772" y="1"/>
                    <a:pt x="706" y="29"/>
                    <a:pt x="639" y="73"/>
                  </a:cubicBezTo>
                  <a:cubicBezTo>
                    <a:pt x="426" y="165"/>
                    <a:pt x="274" y="317"/>
                    <a:pt x="153" y="529"/>
                  </a:cubicBezTo>
                  <a:cubicBezTo>
                    <a:pt x="31" y="772"/>
                    <a:pt x="1" y="1046"/>
                    <a:pt x="31" y="1289"/>
                  </a:cubicBezTo>
                  <a:cubicBezTo>
                    <a:pt x="31" y="1345"/>
                    <a:pt x="59" y="1366"/>
                    <a:pt x="98" y="1366"/>
                  </a:cubicBezTo>
                  <a:cubicBezTo>
                    <a:pt x="188" y="1366"/>
                    <a:pt x="335" y="1252"/>
                    <a:pt x="335" y="1168"/>
                  </a:cubicBezTo>
                  <a:cubicBezTo>
                    <a:pt x="335" y="1107"/>
                    <a:pt x="335" y="1046"/>
                    <a:pt x="365" y="985"/>
                  </a:cubicBezTo>
                  <a:cubicBezTo>
                    <a:pt x="384" y="967"/>
                    <a:pt x="402" y="914"/>
                    <a:pt x="400" y="897"/>
                  </a:cubicBezTo>
                  <a:lnTo>
                    <a:pt x="400" y="897"/>
                  </a:lnTo>
                  <a:cubicBezTo>
                    <a:pt x="426" y="876"/>
                    <a:pt x="458" y="848"/>
                    <a:pt x="475" y="826"/>
                  </a:cubicBezTo>
                  <a:lnTo>
                    <a:pt x="475" y="826"/>
                  </a:lnTo>
                  <a:cubicBezTo>
                    <a:pt x="502" y="808"/>
                    <a:pt x="530" y="790"/>
                    <a:pt x="548" y="772"/>
                  </a:cubicBezTo>
                  <a:cubicBezTo>
                    <a:pt x="753" y="670"/>
                    <a:pt x="893" y="503"/>
                    <a:pt x="1005" y="307"/>
                  </a:cubicBezTo>
                  <a:lnTo>
                    <a:pt x="1005" y="307"/>
                  </a:lnTo>
                  <a:cubicBezTo>
                    <a:pt x="1029" y="286"/>
                    <a:pt x="1047" y="261"/>
                    <a:pt x="1064" y="225"/>
                  </a:cubicBezTo>
                  <a:cubicBezTo>
                    <a:pt x="1095" y="165"/>
                    <a:pt x="1156" y="73"/>
                    <a:pt x="1064" y="43"/>
                  </a:cubicBezTo>
                  <a:lnTo>
                    <a:pt x="1004" y="43"/>
                  </a:lnTo>
                  <a:lnTo>
                    <a:pt x="943" y="13"/>
                  </a:lnTo>
                  <a:cubicBezTo>
                    <a:pt x="910" y="4"/>
                    <a:pt x="880" y="1"/>
                    <a:pt x="8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5" name="Google Shape;5735;p39"/>
          <p:cNvGrpSpPr/>
          <p:nvPr/>
        </p:nvGrpSpPr>
        <p:grpSpPr>
          <a:xfrm>
            <a:off x="6685658" y="3395061"/>
            <a:ext cx="1283421" cy="1317563"/>
            <a:chOff x="7298976" y="2028316"/>
            <a:chExt cx="712492" cy="824875"/>
          </a:xfrm>
        </p:grpSpPr>
        <p:grpSp>
          <p:nvGrpSpPr>
            <p:cNvPr id="5736" name="Google Shape;5736;p39"/>
            <p:cNvGrpSpPr/>
            <p:nvPr/>
          </p:nvGrpSpPr>
          <p:grpSpPr>
            <a:xfrm rot="384041" flipH="1">
              <a:off x="7339321" y="2061167"/>
              <a:ext cx="631802" cy="759173"/>
              <a:chOff x="1305736" y="4242262"/>
              <a:chExt cx="419499" cy="504036"/>
            </a:xfrm>
          </p:grpSpPr>
          <p:sp>
            <p:nvSpPr>
              <p:cNvPr id="5737" name="Google Shape;5737;p39"/>
              <p:cNvSpPr/>
              <p:nvPr/>
            </p:nvSpPr>
            <p:spPr>
              <a:xfrm>
                <a:off x="1405243" y="4289132"/>
                <a:ext cx="235425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16324" extrusionOk="0">
                    <a:moveTo>
                      <a:pt x="6724" y="12516"/>
                    </a:moveTo>
                    <a:cubicBezTo>
                      <a:pt x="6001" y="13464"/>
                      <a:pt x="4650" y="13421"/>
                      <a:pt x="3731" y="14055"/>
                    </a:cubicBezTo>
                    <a:cubicBezTo>
                      <a:pt x="2812" y="14689"/>
                      <a:pt x="1665" y="16420"/>
                      <a:pt x="1209" y="16320"/>
                    </a:cubicBezTo>
                    <a:cubicBezTo>
                      <a:pt x="753" y="16220"/>
                      <a:pt x="1196" y="14489"/>
                      <a:pt x="996" y="13456"/>
                    </a:cubicBezTo>
                    <a:cubicBezTo>
                      <a:pt x="797" y="12423"/>
                      <a:pt x="-116" y="11169"/>
                      <a:pt x="12" y="10122"/>
                    </a:cubicBezTo>
                    <a:cubicBezTo>
                      <a:pt x="140" y="9075"/>
                      <a:pt x="1330" y="8299"/>
                      <a:pt x="1765" y="7173"/>
                    </a:cubicBezTo>
                    <a:cubicBezTo>
                      <a:pt x="2200" y="6047"/>
                      <a:pt x="1888" y="4304"/>
                      <a:pt x="2620" y="3368"/>
                    </a:cubicBezTo>
                    <a:cubicBezTo>
                      <a:pt x="3352" y="2432"/>
                      <a:pt x="5307" y="2115"/>
                      <a:pt x="6155" y="1559"/>
                    </a:cubicBezTo>
                    <a:cubicBezTo>
                      <a:pt x="7003" y="1003"/>
                      <a:pt x="7384" y="-218"/>
                      <a:pt x="7707" y="34"/>
                    </a:cubicBezTo>
                    <a:cubicBezTo>
                      <a:pt x="8030" y="286"/>
                      <a:pt x="7807" y="2093"/>
                      <a:pt x="8092" y="3069"/>
                    </a:cubicBezTo>
                    <a:cubicBezTo>
                      <a:pt x="8377" y="4045"/>
                      <a:pt x="9421" y="5007"/>
                      <a:pt x="9417" y="5890"/>
                    </a:cubicBezTo>
                    <a:cubicBezTo>
                      <a:pt x="9413" y="6773"/>
                      <a:pt x="8517" y="7264"/>
                      <a:pt x="8068" y="8368"/>
                    </a:cubicBezTo>
                    <a:cubicBezTo>
                      <a:pt x="7619" y="9472"/>
                      <a:pt x="7447" y="11568"/>
                      <a:pt x="6724" y="125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5738" name="Google Shape;5738;p39"/>
              <p:cNvSpPr/>
              <p:nvPr/>
            </p:nvSpPr>
            <p:spPr>
              <a:xfrm rot="1800154">
                <a:off x="1404204" y="4267526"/>
                <a:ext cx="222563" cy="453507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11559" extrusionOk="0">
                    <a:moveTo>
                      <a:pt x="2128" y="480"/>
                    </a:moveTo>
                    <a:cubicBezTo>
                      <a:pt x="2136" y="480"/>
                      <a:pt x="2142" y="483"/>
                      <a:pt x="2142" y="489"/>
                    </a:cubicBezTo>
                    <a:cubicBezTo>
                      <a:pt x="2231" y="591"/>
                      <a:pt x="2308" y="706"/>
                      <a:pt x="2384" y="808"/>
                    </a:cubicBezTo>
                    <a:cubicBezTo>
                      <a:pt x="2461" y="935"/>
                      <a:pt x="2550" y="1063"/>
                      <a:pt x="2652" y="1177"/>
                    </a:cubicBezTo>
                    <a:cubicBezTo>
                      <a:pt x="2665" y="1177"/>
                      <a:pt x="2665" y="1203"/>
                      <a:pt x="2652" y="1203"/>
                    </a:cubicBezTo>
                    <a:cubicBezTo>
                      <a:pt x="2588" y="1330"/>
                      <a:pt x="2512" y="1445"/>
                      <a:pt x="2410" y="1547"/>
                    </a:cubicBezTo>
                    <a:lnTo>
                      <a:pt x="2384" y="1598"/>
                    </a:lnTo>
                    <a:lnTo>
                      <a:pt x="2359" y="1598"/>
                    </a:lnTo>
                    <a:cubicBezTo>
                      <a:pt x="2346" y="1598"/>
                      <a:pt x="2333" y="1585"/>
                      <a:pt x="2333" y="1573"/>
                    </a:cubicBezTo>
                    <a:lnTo>
                      <a:pt x="2091" y="502"/>
                    </a:lnTo>
                    <a:lnTo>
                      <a:pt x="2104" y="502"/>
                    </a:lnTo>
                    <a:lnTo>
                      <a:pt x="2104" y="489"/>
                    </a:lnTo>
                    <a:cubicBezTo>
                      <a:pt x="2110" y="483"/>
                      <a:pt x="2120" y="480"/>
                      <a:pt x="2128" y="480"/>
                    </a:cubicBezTo>
                    <a:close/>
                    <a:moveTo>
                      <a:pt x="2728" y="1292"/>
                    </a:moveTo>
                    <a:cubicBezTo>
                      <a:pt x="2805" y="1343"/>
                      <a:pt x="2881" y="1381"/>
                      <a:pt x="2881" y="1458"/>
                    </a:cubicBezTo>
                    <a:cubicBezTo>
                      <a:pt x="2894" y="1509"/>
                      <a:pt x="2869" y="1547"/>
                      <a:pt x="2830" y="1585"/>
                    </a:cubicBezTo>
                    <a:cubicBezTo>
                      <a:pt x="2690" y="1764"/>
                      <a:pt x="2575" y="1942"/>
                      <a:pt x="2473" y="2146"/>
                    </a:cubicBezTo>
                    <a:lnTo>
                      <a:pt x="2473" y="2159"/>
                    </a:lnTo>
                    <a:lnTo>
                      <a:pt x="2461" y="2159"/>
                    </a:lnTo>
                    <a:cubicBezTo>
                      <a:pt x="2448" y="2159"/>
                      <a:pt x="2435" y="2146"/>
                      <a:pt x="2422" y="2146"/>
                    </a:cubicBezTo>
                    <a:cubicBezTo>
                      <a:pt x="2282" y="1828"/>
                      <a:pt x="2422" y="1636"/>
                      <a:pt x="2563" y="1458"/>
                    </a:cubicBezTo>
                    <a:cubicBezTo>
                      <a:pt x="2614" y="1407"/>
                      <a:pt x="2652" y="1356"/>
                      <a:pt x="2677" y="1305"/>
                    </a:cubicBezTo>
                    <a:cubicBezTo>
                      <a:pt x="2684" y="1299"/>
                      <a:pt x="2690" y="1295"/>
                      <a:pt x="2696" y="1295"/>
                    </a:cubicBezTo>
                    <a:cubicBezTo>
                      <a:pt x="2703" y="1295"/>
                      <a:pt x="2709" y="1299"/>
                      <a:pt x="2716" y="1305"/>
                    </a:cubicBezTo>
                    <a:lnTo>
                      <a:pt x="2728" y="1292"/>
                    </a:lnTo>
                    <a:close/>
                    <a:moveTo>
                      <a:pt x="1964" y="770"/>
                    </a:moveTo>
                    <a:cubicBezTo>
                      <a:pt x="1976" y="770"/>
                      <a:pt x="1989" y="770"/>
                      <a:pt x="1989" y="782"/>
                    </a:cubicBezTo>
                    <a:lnTo>
                      <a:pt x="2371" y="2541"/>
                    </a:lnTo>
                    <a:cubicBezTo>
                      <a:pt x="2384" y="2554"/>
                      <a:pt x="2384" y="2554"/>
                      <a:pt x="2371" y="2567"/>
                    </a:cubicBezTo>
                    <a:lnTo>
                      <a:pt x="2320" y="2592"/>
                    </a:lnTo>
                    <a:cubicBezTo>
                      <a:pt x="2314" y="2599"/>
                      <a:pt x="2308" y="2602"/>
                      <a:pt x="2301" y="2602"/>
                    </a:cubicBezTo>
                    <a:cubicBezTo>
                      <a:pt x="2295" y="2602"/>
                      <a:pt x="2289" y="2599"/>
                      <a:pt x="2282" y="2592"/>
                    </a:cubicBezTo>
                    <a:cubicBezTo>
                      <a:pt x="2066" y="2325"/>
                      <a:pt x="1811" y="2082"/>
                      <a:pt x="1530" y="1891"/>
                    </a:cubicBezTo>
                    <a:cubicBezTo>
                      <a:pt x="1517" y="1879"/>
                      <a:pt x="1505" y="1879"/>
                      <a:pt x="1505" y="1866"/>
                    </a:cubicBezTo>
                    <a:lnTo>
                      <a:pt x="1505" y="1853"/>
                    </a:lnTo>
                    <a:cubicBezTo>
                      <a:pt x="1645" y="1573"/>
                      <a:pt x="1747" y="1279"/>
                      <a:pt x="1862" y="986"/>
                    </a:cubicBezTo>
                    <a:cubicBezTo>
                      <a:pt x="1887" y="923"/>
                      <a:pt x="1913" y="846"/>
                      <a:pt x="1938" y="782"/>
                    </a:cubicBezTo>
                    <a:cubicBezTo>
                      <a:pt x="1938" y="770"/>
                      <a:pt x="1951" y="770"/>
                      <a:pt x="1964" y="770"/>
                    </a:cubicBezTo>
                    <a:close/>
                    <a:moveTo>
                      <a:pt x="2983" y="1522"/>
                    </a:moveTo>
                    <a:cubicBezTo>
                      <a:pt x="3060" y="1547"/>
                      <a:pt x="3111" y="1598"/>
                      <a:pt x="3162" y="1662"/>
                    </a:cubicBezTo>
                    <a:lnTo>
                      <a:pt x="3187" y="1687"/>
                    </a:lnTo>
                    <a:cubicBezTo>
                      <a:pt x="3187" y="1700"/>
                      <a:pt x="3187" y="1700"/>
                      <a:pt x="3187" y="1713"/>
                    </a:cubicBezTo>
                    <a:cubicBezTo>
                      <a:pt x="3187" y="1726"/>
                      <a:pt x="3187" y="1726"/>
                      <a:pt x="3174" y="1738"/>
                    </a:cubicBezTo>
                    <a:cubicBezTo>
                      <a:pt x="2881" y="1968"/>
                      <a:pt x="2728" y="2299"/>
                      <a:pt x="2563" y="2669"/>
                    </a:cubicBezTo>
                    <a:lnTo>
                      <a:pt x="2537" y="2669"/>
                    </a:lnTo>
                    <a:cubicBezTo>
                      <a:pt x="2524" y="2669"/>
                      <a:pt x="2512" y="2656"/>
                      <a:pt x="2512" y="2643"/>
                    </a:cubicBezTo>
                    <a:cubicBezTo>
                      <a:pt x="2499" y="2223"/>
                      <a:pt x="2703" y="1891"/>
                      <a:pt x="2945" y="1534"/>
                    </a:cubicBezTo>
                    <a:cubicBezTo>
                      <a:pt x="2951" y="1528"/>
                      <a:pt x="2958" y="1525"/>
                      <a:pt x="2964" y="1525"/>
                    </a:cubicBezTo>
                    <a:cubicBezTo>
                      <a:pt x="2971" y="1525"/>
                      <a:pt x="2977" y="1528"/>
                      <a:pt x="2983" y="1534"/>
                    </a:cubicBezTo>
                    <a:lnTo>
                      <a:pt x="2983" y="1522"/>
                    </a:lnTo>
                    <a:close/>
                    <a:moveTo>
                      <a:pt x="3327" y="1802"/>
                    </a:moveTo>
                    <a:cubicBezTo>
                      <a:pt x="3378" y="1828"/>
                      <a:pt x="3429" y="1853"/>
                      <a:pt x="3455" y="1904"/>
                    </a:cubicBezTo>
                    <a:cubicBezTo>
                      <a:pt x="3455" y="1917"/>
                      <a:pt x="3455" y="1930"/>
                      <a:pt x="3455" y="1942"/>
                    </a:cubicBezTo>
                    <a:cubicBezTo>
                      <a:pt x="3123" y="2223"/>
                      <a:pt x="2856" y="2567"/>
                      <a:pt x="2639" y="2936"/>
                    </a:cubicBezTo>
                    <a:lnTo>
                      <a:pt x="2614" y="2936"/>
                    </a:lnTo>
                    <a:cubicBezTo>
                      <a:pt x="2601" y="2936"/>
                      <a:pt x="2588" y="2924"/>
                      <a:pt x="2588" y="2911"/>
                    </a:cubicBezTo>
                    <a:cubicBezTo>
                      <a:pt x="2690" y="2490"/>
                      <a:pt x="2907" y="2108"/>
                      <a:pt x="3238" y="1828"/>
                    </a:cubicBezTo>
                    <a:cubicBezTo>
                      <a:pt x="3264" y="1815"/>
                      <a:pt x="3302" y="1815"/>
                      <a:pt x="3327" y="1815"/>
                    </a:cubicBezTo>
                    <a:lnTo>
                      <a:pt x="3327" y="1802"/>
                    </a:lnTo>
                    <a:close/>
                    <a:moveTo>
                      <a:pt x="1442" y="2013"/>
                    </a:moveTo>
                    <a:cubicBezTo>
                      <a:pt x="1446" y="2013"/>
                      <a:pt x="1450" y="2015"/>
                      <a:pt x="1454" y="2019"/>
                    </a:cubicBezTo>
                    <a:cubicBezTo>
                      <a:pt x="1900" y="2223"/>
                      <a:pt x="2550" y="2936"/>
                      <a:pt x="2473" y="3383"/>
                    </a:cubicBezTo>
                    <a:cubicBezTo>
                      <a:pt x="2473" y="3395"/>
                      <a:pt x="2461" y="3395"/>
                      <a:pt x="2461" y="3395"/>
                    </a:cubicBezTo>
                    <a:cubicBezTo>
                      <a:pt x="2461" y="3402"/>
                      <a:pt x="2457" y="3405"/>
                      <a:pt x="2454" y="3405"/>
                    </a:cubicBezTo>
                    <a:cubicBezTo>
                      <a:pt x="2451" y="3405"/>
                      <a:pt x="2448" y="3402"/>
                      <a:pt x="2448" y="3395"/>
                    </a:cubicBezTo>
                    <a:cubicBezTo>
                      <a:pt x="2444" y="3400"/>
                      <a:pt x="2439" y="3401"/>
                      <a:pt x="2436" y="3401"/>
                    </a:cubicBezTo>
                    <a:cubicBezTo>
                      <a:pt x="2428" y="3401"/>
                      <a:pt x="2422" y="3395"/>
                      <a:pt x="2422" y="3395"/>
                    </a:cubicBezTo>
                    <a:lnTo>
                      <a:pt x="2371" y="3319"/>
                    </a:lnTo>
                    <a:cubicBezTo>
                      <a:pt x="2066" y="2911"/>
                      <a:pt x="1798" y="2541"/>
                      <a:pt x="1326" y="2363"/>
                    </a:cubicBezTo>
                    <a:lnTo>
                      <a:pt x="1301" y="2401"/>
                    </a:lnTo>
                    <a:lnTo>
                      <a:pt x="1479" y="2541"/>
                    </a:lnTo>
                    <a:cubicBezTo>
                      <a:pt x="1798" y="2771"/>
                      <a:pt x="2078" y="3077"/>
                      <a:pt x="2295" y="3421"/>
                    </a:cubicBezTo>
                    <a:cubicBezTo>
                      <a:pt x="2295" y="3434"/>
                      <a:pt x="2295" y="3446"/>
                      <a:pt x="2282" y="3459"/>
                    </a:cubicBezTo>
                    <a:cubicBezTo>
                      <a:pt x="2276" y="3465"/>
                      <a:pt x="2269" y="3469"/>
                      <a:pt x="2263" y="3469"/>
                    </a:cubicBezTo>
                    <a:cubicBezTo>
                      <a:pt x="2257" y="3469"/>
                      <a:pt x="2250" y="3465"/>
                      <a:pt x="2244" y="3459"/>
                    </a:cubicBezTo>
                    <a:cubicBezTo>
                      <a:pt x="1900" y="3102"/>
                      <a:pt x="1479" y="2822"/>
                      <a:pt x="1020" y="2643"/>
                    </a:cubicBezTo>
                    <a:cubicBezTo>
                      <a:pt x="1008" y="2643"/>
                      <a:pt x="1008" y="2631"/>
                      <a:pt x="1008" y="2631"/>
                    </a:cubicBezTo>
                    <a:cubicBezTo>
                      <a:pt x="995" y="2618"/>
                      <a:pt x="1008" y="2605"/>
                      <a:pt x="1008" y="2605"/>
                    </a:cubicBezTo>
                    <a:lnTo>
                      <a:pt x="1415" y="2031"/>
                    </a:lnTo>
                    <a:cubicBezTo>
                      <a:pt x="1424" y="2022"/>
                      <a:pt x="1433" y="2013"/>
                      <a:pt x="1442" y="2013"/>
                    </a:cubicBezTo>
                    <a:close/>
                    <a:moveTo>
                      <a:pt x="3570" y="1968"/>
                    </a:moveTo>
                    <a:lnTo>
                      <a:pt x="4640" y="2758"/>
                    </a:lnTo>
                    <a:cubicBezTo>
                      <a:pt x="4640" y="2771"/>
                      <a:pt x="4653" y="2784"/>
                      <a:pt x="4640" y="2784"/>
                    </a:cubicBezTo>
                    <a:cubicBezTo>
                      <a:pt x="4640" y="2796"/>
                      <a:pt x="4640" y="2796"/>
                      <a:pt x="4640" y="2809"/>
                    </a:cubicBezTo>
                    <a:lnTo>
                      <a:pt x="4628" y="2809"/>
                    </a:lnTo>
                    <a:cubicBezTo>
                      <a:pt x="3837" y="2962"/>
                      <a:pt x="3174" y="3459"/>
                      <a:pt x="2805" y="4173"/>
                    </a:cubicBezTo>
                    <a:cubicBezTo>
                      <a:pt x="2805" y="4186"/>
                      <a:pt x="2792" y="4186"/>
                      <a:pt x="2779" y="4186"/>
                    </a:cubicBezTo>
                    <a:cubicBezTo>
                      <a:pt x="2767" y="4186"/>
                      <a:pt x="2754" y="4186"/>
                      <a:pt x="2754" y="4173"/>
                    </a:cubicBezTo>
                    <a:cubicBezTo>
                      <a:pt x="2512" y="3676"/>
                      <a:pt x="2575" y="3089"/>
                      <a:pt x="2907" y="2643"/>
                    </a:cubicBezTo>
                    <a:cubicBezTo>
                      <a:pt x="2945" y="2618"/>
                      <a:pt x="2971" y="2580"/>
                      <a:pt x="2996" y="2541"/>
                    </a:cubicBezTo>
                    <a:cubicBezTo>
                      <a:pt x="3072" y="2427"/>
                      <a:pt x="3162" y="2337"/>
                      <a:pt x="3251" y="2235"/>
                    </a:cubicBezTo>
                    <a:cubicBezTo>
                      <a:pt x="3315" y="2184"/>
                      <a:pt x="3378" y="2121"/>
                      <a:pt x="3442" y="2057"/>
                    </a:cubicBezTo>
                    <a:cubicBezTo>
                      <a:pt x="3468" y="2031"/>
                      <a:pt x="3506" y="1993"/>
                      <a:pt x="3531" y="1968"/>
                    </a:cubicBezTo>
                    <a:close/>
                    <a:moveTo>
                      <a:pt x="3793" y="3246"/>
                    </a:moveTo>
                    <a:cubicBezTo>
                      <a:pt x="3799" y="3246"/>
                      <a:pt x="3805" y="3249"/>
                      <a:pt x="3812" y="3255"/>
                    </a:cubicBezTo>
                    <a:cubicBezTo>
                      <a:pt x="3825" y="3268"/>
                      <a:pt x="3825" y="3281"/>
                      <a:pt x="3812" y="3293"/>
                    </a:cubicBezTo>
                    <a:cubicBezTo>
                      <a:pt x="3544" y="3548"/>
                      <a:pt x="3302" y="3829"/>
                      <a:pt x="3111" y="4147"/>
                    </a:cubicBezTo>
                    <a:cubicBezTo>
                      <a:pt x="3021" y="4275"/>
                      <a:pt x="2932" y="4415"/>
                      <a:pt x="2830" y="4543"/>
                    </a:cubicBezTo>
                    <a:cubicBezTo>
                      <a:pt x="2821" y="4552"/>
                      <a:pt x="2812" y="4561"/>
                      <a:pt x="2803" y="4561"/>
                    </a:cubicBezTo>
                    <a:cubicBezTo>
                      <a:pt x="2800" y="4561"/>
                      <a:pt x="2796" y="4559"/>
                      <a:pt x="2792" y="4555"/>
                    </a:cubicBezTo>
                    <a:lnTo>
                      <a:pt x="2805" y="4555"/>
                    </a:lnTo>
                    <a:cubicBezTo>
                      <a:pt x="2792" y="4555"/>
                      <a:pt x="2779" y="4543"/>
                      <a:pt x="2779" y="4530"/>
                    </a:cubicBezTo>
                    <a:cubicBezTo>
                      <a:pt x="2779" y="4173"/>
                      <a:pt x="3085" y="3790"/>
                      <a:pt x="3774" y="3255"/>
                    </a:cubicBezTo>
                    <a:cubicBezTo>
                      <a:pt x="3780" y="3249"/>
                      <a:pt x="3786" y="3246"/>
                      <a:pt x="3793" y="3246"/>
                    </a:cubicBezTo>
                    <a:close/>
                    <a:moveTo>
                      <a:pt x="4755" y="3625"/>
                    </a:moveTo>
                    <a:cubicBezTo>
                      <a:pt x="4755" y="3638"/>
                      <a:pt x="4768" y="3650"/>
                      <a:pt x="4768" y="3650"/>
                    </a:cubicBezTo>
                    <a:cubicBezTo>
                      <a:pt x="4768" y="3676"/>
                      <a:pt x="4768" y="3689"/>
                      <a:pt x="4768" y="3714"/>
                    </a:cubicBezTo>
                    <a:cubicBezTo>
                      <a:pt x="4793" y="3765"/>
                      <a:pt x="4780" y="3816"/>
                      <a:pt x="4755" y="3854"/>
                    </a:cubicBezTo>
                    <a:cubicBezTo>
                      <a:pt x="4730" y="3880"/>
                      <a:pt x="4704" y="3892"/>
                      <a:pt x="4679" y="3892"/>
                    </a:cubicBezTo>
                    <a:cubicBezTo>
                      <a:pt x="4079" y="4045"/>
                      <a:pt x="3544" y="4377"/>
                      <a:pt x="3149" y="4836"/>
                    </a:cubicBezTo>
                    <a:cubicBezTo>
                      <a:pt x="3143" y="4842"/>
                      <a:pt x="3136" y="4845"/>
                      <a:pt x="3130" y="4845"/>
                    </a:cubicBezTo>
                    <a:cubicBezTo>
                      <a:pt x="3123" y="4845"/>
                      <a:pt x="3117" y="4842"/>
                      <a:pt x="3111" y="4836"/>
                    </a:cubicBezTo>
                    <a:cubicBezTo>
                      <a:pt x="3101" y="4836"/>
                      <a:pt x="3099" y="4822"/>
                      <a:pt x="3098" y="4810"/>
                    </a:cubicBezTo>
                    <a:lnTo>
                      <a:pt x="3098" y="4810"/>
                    </a:lnTo>
                    <a:cubicBezTo>
                      <a:pt x="3506" y="4186"/>
                      <a:pt x="4156" y="3880"/>
                      <a:pt x="4730" y="3625"/>
                    </a:cubicBezTo>
                    <a:close/>
                    <a:moveTo>
                      <a:pt x="4691" y="2873"/>
                    </a:moveTo>
                    <a:cubicBezTo>
                      <a:pt x="4704" y="2873"/>
                      <a:pt x="4717" y="2886"/>
                      <a:pt x="4717" y="2898"/>
                    </a:cubicBezTo>
                    <a:cubicBezTo>
                      <a:pt x="4780" y="3038"/>
                      <a:pt x="4793" y="3191"/>
                      <a:pt x="4780" y="3344"/>
                    </a:cubicBezTo>
                    <a:lnTo>
                      <a:pt x="4780" y="3421"/>
                    </a:lnTo>
                    <a:cubicBezTo>
                      <a:pt x="4793" y="3459"/>
                      <a:pt x="4768" y="3510"/>
                      <a:pt x="4742" y="3536"/>
                    </a:cubicBezTo>
                    <a:cubicBezTo>
                      <a:pt x="4717" y="3561"/>
                      <a:pt x="4691" y="3574"/>
                      <a:pt x="4653" y="3587"/>
                    </a:cubicBezTo>
                    <a:cubicBezTo>
                      <a:pt x="4207" y="3727"/>
                      <a:pt x="3786" y="3969"/>
                      <a:pt x="3442" y="4300"/>
                    </a:cubicBezTo>
                    <a:lnTo>
                      <a:pt x="3429" y="4313"/>
                    </a:lnTo>
                    <a:cubicBezTo>
                      <a:pt x="3264" y="4466"/>
                      <a:pt x="3123" y="4645"/>
                      <a:pt x="3009" y="4836"/>
                    </a:cubicBezTo>
                    <a:lnTo>
                      <a:pt x="2907" y="5001"/>
                    </a:lnTo>
                    <a:cubicBezTo>
                      <a:pt x="2907" y="5001"/>
                      <a:pt x="2894" y="5014"/>
                      <a:pt x="2881" y="5014"/>
                    </a:cubicBezTo>
                    <a:cubicBezTo>
                      <a:pt x="2881" y="5014"/>
                      <a:pt x="2869" y="5001"/>
                      <a:pt x="2856" y="5001"/>
                    </a:cubicBezTo>
                    <a:cubicBezTo>
                      <a:pt x="2779" y="4848"/>
                      <a:pt x="2805" y="4657"/>
                      <a:pt x="2920" y="4530"/>
                    </a:cubicBezTo>
                    <a:cubicBezTo>
                      <a:pt x="3302" y="3943"/>
                      <a:pt x="3697" y="3383"/>
                      <a:pt x="4334" y="3013"/>
                    </a:cubicBezTo>
                    <a:lnTo>
                      <a:pt x="4373" y="2987"/>
                    </a:lnTo>
                    <a:cubicBezTo>
                      <a:pt x="4462" y="2924"/>
                      <a:pt x="4577" y="2886"/>
                      <a:pt x="4691" y="2873"/>
                    </a:cubicBezTo>
                    <a:close/>
                    <a:moveTo>
                      <a:pt x="852" y="2873"/>
                    </a:moveTo>
                    <a:cubicBezTo>
                      <a:pt x="874" y="2873"/>
                      <a:pt x="897" y="2877"/>
                      <a:pt x="918" y="2886"/>
                    </a:cubicBezTo>
                    <a:lnTo>
                      <a:pt x="944" y="2886"/>
                    </a:lnTo>
                    <a:cubicBezTo>
                      <a:pt x="1377" y="3051"/>
                      <a:pt x="1798" y="3281"/>
                      <a:pt x="2167" y="3574"/>
                    </a:cubicBezTo>
                    <a:cubicBezTo>
                      <a:pt x="2473" y="3790"/>
                      <a:pt x="2665" y="4147"/>
                      <a:pt x="2677" y="4530"/>
                    </a:cubicBezTo>
                    <a:cubicBezTo>
                      <a:pt x="2703" y="4683"/>
                      <a:pt x="2728" y="4848"/>
                      <a:pt x="2767" y="5001"/>
                    </a:cubicBezTo>
                    <a:cubicBezTo>
                      <a:pt x="2779" y="5078"/>
                      <a:pt x="2792" y="5154"/>
                      <a:pt x="2805" y="5218"/>
                    </a:cubicBezTo>
                    <a:cubicBezTo>
                      <a:pt x="2805" y="5231"/>
                      <a:pt x="2792" y="5244"/>
                      <a:pt x="2792" y="5244"/>
                    </a:cubicBezTo>
                    <a:lnTo>
                      <a:pt x="2779" y="5244"/>
                    </a:lnTo>
                    <a:cubicBezTo>
                      <a:pt x="2776" y="5247"/>
                      <a:pt x="2772" y="5249"/>
                      <a:pt x="2768" y="5249"/>
                    </a:cubicBezTo>
                    <a:cubicBezTo>
                      <a:pt x="2760" y="5249"/>
                      <a:pt x="2754" y="5240"/>
                      <a:pt x="2754" y="5231"/>
                    </a:cubicBezTo>
                    <a:cubicBezTo>
                      <a:pt x="2461" y="4887"/>
                      <a:pt x="2104" y="4619"/>
                      <a:pt x="1696" y="4428"/>
                    </a:cubicBezTo>
                    <a:cubicBezTo>
                      <a:pt x="1326" y="4237"/>
                      <a:pt x="944" y="4096"/>
                      <a:pt x="549" y="3994"/>
                    </a:cubicBezTo>
                    <a:cubicBezTo>
                      <a:pt x="434" y="3969"/>
                      <a:pt x="345" y="3892"/>
                      <a:pt x="294" y="3803"/>
                    </a:cubicBezTo>
                    <a:lnTo>
                      <a:pt x="307" y="3803"/>
                    </a:lnTo>
                    <a:cubicBezTo>
                      <a:pt x="256" y="3701"/>
                      <a:pt x="256" y="3587"/>
                      <a:pt x="307" y="3485"/>
                    </a:cubicBezTo>
                    <a:cubicBezTo>
                      <a:pt x="408" y="3319"/>
                      <a:pt x="523" y="3153"/>
                      <a:pt x="663" y="3000"/>
                    </a:cubicBezTo>
                    <a:cubicBezTo>
                      <a:pt x="689" y="2975"/>
                      <a:pt x="714" y="2949"/>
                      <a:pt x="740" y="2924"/>
                    </a:cubicBezTo>
                    <a:cubicBezTo>
                      <a:pt x="765" y="2890"/>
                      <a:pt x="808" y="2873"/>
                      <a:pt x="852" y="2873"/>
                    </a:cubicBezTo>
                    <a:close/>
                    <a:moveTo>
                      <a:pt x="506" y="4087"/>
                    </a:moveTo>
                    <a:cubicBezTo>
                      <a:pt x="510" y="4087"/>
                      <a:pt x="517" y="4090"/>
                      <a:pt x="523" y="4096"/>
                    </a:cubicBezTo>
                    <a:cubicBezTo>
                      <a:pt x="1428" y="4364"/>
                      <a:pt x="2218" y="4657"/>
                      <a:pt x="2716" y="5422"/>
                    </a:cubicBezTo>
                    <a:cubicBezTo>
                      <a:pt x="2728" y="5422"/>
                      <a:pt x="2728" y="5448"/>
                      <a:pt x="2716" y="5460"/>
                    </a:cubicBezTo>
                    <a:lnTo>
                      <a:pt x="2677" y="5460"/>
                    </a:lnTo>
                    <a:cubicBezTo>
                      <a:pt x="2167" y="5027"/>
                      <a:pt x="1568" y="4823"/>
                      <a:pt x="995" y="4645"/>
                    </a:cubicBezTo>
                    <a:lnTo>
                      <a:pt x="969" y="4645"/>
                    </a:lnTo>
                    <a:cubicBezTo>
                      <a:pt x="625" y="4530"/>
                      <a:pt x="625" y="4517"/>
                      <a:pt x="498" y="4122"/>
                    </a:cubicBezTo>
                    <a:cubicBezTo>
                      <a:pt x="485" y="4109"/>
                      <a:pt x="485" y="4096"/>
                      <a:pt x="498" y="4096"/>
                    </a:cubicBezTo>
                    <a:cubicBezTo>
                      <a:pt x="498" y="4090"/>
                      <a:pt x="501" y="4087"/>
                      <a:pt x="506" y="4087"/>
                    </a:cubicBezTo>
                    <a:close/>
                    <a:moveTo>
                      <a:pt x="753" y="4673"/>
                    </a:moveTo>
                    <a:cubicBezTo>
                      <a:pt x="756" y="4673"/>
                      <a:pt x="759" y="4676"/>
                      <a:pt x="765" y="4683"/>
                    </a:cubicBezTo>
                    <a:cubicBezTo>
                      <a:pt x="1403" y="4734"/>
                      <a:pt x="2448" y="5320"/>
                      <a:pt x="2818" y="5830"/>
                    </a:cubicBezTo>
                    <a:cubicBezTo>
                      <a:pt x="2830" y="5843"/>
                      <a:pt x="2830" y="5855"/>
                      <a:pt x="2818" y="5868"/>
                    </a:cubicBezTo>
                    <a:cubicBezTo>
                      <a:pt x="2811" y="5875"/>
                      <a:pt x="2805" y="5878"/>
                      <a:pt x="2798" y="5878"/>
                    </a:cubicBezTo>
                    <a:cubicBezTo>
                      <a:pt x="2792" y="5878"/>
                      <a:pt x="2786" y="5875"/>
                      <a:pt x="2779" y="5868"/>
                    </a:cubicBezTo>
                    <a:cubicBezTo>
                      <a:pt x="2257" y="5346"/>
                      <a:pt x="1594" y="5154"/>
                      <a:pt x="969" y="4950"/>
                    </a:cubicBezTo>
                    <a:lnTo>
                      <a:pt x="957" y="4950"/>
                    </a:lnTo>
                    <a:cubicBezTo>
                      <a:pt x="829" y="4899"/>
                      <a:pt x="727" y="4861"/>
                      <a:pt x="727" y="4695"/>
                    </a:cubicBezTo>
                    <a:cubicBezTo>
                      <a:pt x="727" y="4683"/>
                      <a:pt x="727" y="4683"/>
                      <a:pt x="740" y="4683"/>
                    </a:cubicBezTo>
                    <a:cubicBezTo>
                      <a:pt x="746" y="4676"/>
                      <a:pt x="749" y="4673"/>
                      <a:pt x="753" y="4673"/>
                    </a:cubicBezTo>
                    <a:close/>
                    <a:moveTo>
                      <a:pt x="872" y="4966"/>
                    </a:moveTo>
                    <a:cubicBezTo>
                      <a:pt x="877" y="4966"/>
                      <a:pt x="880" y="4970"/>
                      <a:pt x="880" y="4976"/>
                    </a:cubicBezTo>
                    <a:cubicBezTo>
                      <a:pt x="1020" y="5027"/>
                      <a:pt x="1161" y="5078"/>
                      <a:pt x="1301" y="5129"/>
                    </a:cubicBezTo>
                    <a:cubicBezTo>
                      <a:pt x="1721" y="5256"/>
                      <a:pt x="2129" y="5448"/>
                      <a:pt x="2512" y="5690"/>
                    </a:cubicBezTo>
                    <a:cubicBezTo>
                      <a:pt x="2716" y="5830"/>
                      <a:pt x="2881" y="6047"/>
                      <a:pt x="2958" y="6302"/>
                    </a:cubicBezTo>
                    <a:cubicBezTo>
                      <a:pt x="2971" y="6302"/>
                      <a:pt x="2971" y="6314"/>
                      <a:pt x="2958" y="6327"/>
                    </a:cubicBezTo>
                    <a:lnTo>
                      <a:pt x="2932" y="6327"/>
                    </a:lnTo>
                    <a:cubicBezTo>
                      <a:pt x="2843" y="6302"/>
                      <a:pt x="2767" y="6251"/>
                      <a:pt x="2716" y="6187"/>
                    </a:cubicBezTo>
                    <a:cubicBezTo>
                      <a:pt x="2690" y="6161"/>
                      <a:pt x="2665" y="6136"/>
                      <a:pt x="2626" y="6110"/>
                    </a:cubicBezTo>
                    <a:cubicBezTo>
                      <a:pt x="2231" y="5830"/>
                      <a:pt x="1772" y="5626"/>
                      <a:pt x="1288" y="5524"/>
                    </a:cubicBezTo>
                    <a:cubicBezTo>
                      <a:pt x="982" y="5448"/>
                      <a:pt x="855" y="5295"/>
                      <a:pt x="855" y="5001"/>
                    </a:cubicBezTo>
                    <a:cubicBezTo>
                      <a:pt x="855" y="4989"/>
                      <a:pt x="855" y="4976"/>
                      <a:pt x="855" y="4976"/>
                    </a:cubicBezTo>
                    <a:cubicBezTo>
                      <a:pt x="861" y="4970"/>
                      <a:pt x="867" y="4966"/>
                      <a:pt x="872" y="4966"/>
                    </a:cubicBezTo>
                    <a:close/>
                    <a:moveTo>
                      <a:pt x="4773" y="3934"/>
                    </a:moveTo>
                    <a:cubicBezTo>
                      <a:pt x="4777" y="3934"/>
                      <a:pt x="4780" y="3937"/>
                      <a:pt x="4780" y="3943"/>
                    </a:cubicBezTo>
                    <a:cubicBezTo>
                      <a:pt x="4793" y="3943"/>
                      <a:pt x="4793" y="3956"/>
                      <a:pt x="4793" y="3956"/>
                    </a:cubicBezTo>
                    <a:lnTo>
                      <a:pt x="4793" y="4033"/>
                    </a:lnTo>
                    <a:cubicBezTo>
                      <a:pt x="4806" y="4428"/>
                      <a:pt x="4831" y="4785"/>
                      <a:pt x="4882" y="5167"/>
                    </a:cubicBezTo>
                    <a:cubicBezTo>
                      <a:pt x="4882" y="5167"/>
                      <a:pt x="4882" y="5180"/>
                      <a:pt x="4882" y="5180"/>
                    </a:cubicBezTo>
                    <a:cubicBezTo>
                      <a:pt x="4876" y="5186"/>
                      <a:pt x="4873" y="5189"/>
                      <a:pt x="4870" y="5189"/>
                    </a:cubicBezTo>
                    <a:cubicBezTo>
                      <a:pt x="4867" y="5189"/>
                      <a:pt x="4863" y="5186"/>
                      <a:pt x="4857" y="5180"/>
                    </a:cubicBezTo>
                    <a:cubicBezTo>
                      <a:pt x="4105" y="5231"/>
                      <a:pt x="3442" y="5677"/>
                      <a:pt x="3111" y="6365"/>
                    </a:cubicBezTo>
                    <a:cubicBezTo>
                      <a:pt x="3098" y="6365"/>
                      <a:pt x="3085" y="6378"/>
                      <a:pt x="3072" y="6378"/>
                    </a:cubicBezTo>
                    <a:cubicBezTo>
                      <a:pt x="3072" y="6378"/>
                      <a:pt x="3060" y="6365"/>
                      <a:pt x="3060" y="6353"/>
                    </a:cubicBezTo>
                    <a:lnTo>
                      <a:pt x="3009" y="6059"/>
                    </a:lnTo>
                    <a:cubicBezTo>
                      <a:pt x="2971" y="5817"/>
                      <a:pt x="2945" y="5600"/>
                      <a:pt x="2907" y="5371"/>
                    </a:cubicBezTo>
                    <a:cubicBezTo>
                      <a:pt x="2907" y="5282"/>
                      <a:pt x="2932" y="5205"/>
                      <a:pt x="2996" y="5154"/>
                    </a:cubicBezTo>
                    <a:cubicBezTo>
                      <a:pt x="3009" y="5142"/>
                      <a:pt x="3021" y="5116"/>
                      <a:pt x="3034" y="5103"/>
                    </a:cubicBezTo>
                    <a:cubicBezTo>
                      <a:pt x="3391" y="4517"/>
                      <a:pt x="3990" y="4096"/>
                      <a:pt x="4666" y="3956"/>
                    </a:cubicBezTo>
                    <a:lnTo>
                      <a:pt x="4730" y="3943"/>
                    </a:lnTo>
                    <a:lnTo>
                      <a:pt x="4755" y="3943"/>
                    </a:lnTo>
                    <a:cubicBezTo>
                      <a:pt x="4761" y="3937"/>
                      <a:pt x="4768" y="3934"/>
                      <a:pt x="4773" y="3934"/>
                    </a:cubicBezTo>
                    <a:close/>
                    <a:moveTo>
                      <a:pt x="4730" y="5320"/>
                    </a:moveTo>
                    <a:cubicBezTo>
                      <a:pt x="4895" y="5320"/>
                      <a:pt x="4908" y="5346"/>
                      <a:pt x="4946" y="5537"/>
                    </a:cubicBezTo>
                    <a:lnTo>
                      <a:pt x="4933" y="5537"/>
                    </a:lnTo>
                    <a:cubicBezTo>
                      <a:pt x="4946" y="5549"/>
                      <a:pt x="4933" y="5562"/>
                      <a:pt x="4933" y="5562"/>
                    </a:cubicBezTo>
                    <a:lnTo>
                      <a:pt x="4921" y="5562"/>
                    </a:lnTo>
                    <a:cubicBezTo>
                      <a:pt x="3965" y="5753"/>
                      <a:pt x="3825" y="5843"/>
                      <a:pt x="3136" y="6684"/>
                    </a:cubicBezTo>
                    <a:lnTo>
                      <a:pt x="3098" y="6684"/>
                    </a:lnTo>
                    <a:cubicBezTo>
                      <a:pt x="3085" y="6671"/>
                      <a:pt x="3085" y="6658"/>
                      <a:pt x="3085" y="6646"/>
                    </a:cubicBezTo>
                    <a:cubicBezTo>
                      <a:pt x="3149" y="6302"/>
                      <a:pt x="3340" y="5996"/>
                      <a:pt x="3608" y="5792"/>
                    </a:cubicBezTo>
                    <a:cubicBezTo>
                      <a:pt x="3926" y="5511"/>
                      <a:pt x="4322" y="5358"/>
                      <a:pt x="4730" y="5320"/>
                    </a:cubicBezTo>
                    <a:close/>
                    <a:moveTo>
                      <a:pt x="1097" y="6136"/>
                    </a:moveTo>
                    <a:cubicBezTo>
                      <a:pt x="1823" y="6340"/>
                      <a:pt x="2397" y="6760"/>
                      <a:pt x="2958" y="7474"/>
                    </a:cubicBezTo>
                    <a:cubicBezTo>
                      <a:pt x="2971" y="7487"/>
                      <a:pt x="2971" y="7500"/>
                      <a:pt x="2958" y="7512"/>
                    </a:cubicBezTo>
                    <a:cubicBezTo>
                      <a:pt x="2958" y="7512"/>
                      <a:pt x="2958" y="7512"/>
                      <a:pt x="2945" y="7525"/>
                    </a:cubicBezTo>
                    <a:lnTo>
                      <a:pt x="2920" y="7525"/>
                    </a:lnTo>
                    <a:lnTo>
                      <a:pt x="2881" y="7487"/>
                    </a:lnTo>
                    <a:cubicBezTo>
                      <a:pt x="2626" y="7270"/>
                      <a:pt x="2359" y="7079"/>
                      <a:pt x="2078" y="6913"/>
                    </a:cubicBezTo>
                    <a:cubicBezTo>
                      <a:pt x="1785" y="6748"/>
                      <a:pt x="1466" y="6620"/>
                      <a:pt x="1122" y="6544"/>
                    </a:cubicBezTo>
                    <a:cubicBezTo>
                      <a:pt x="1122" y="6544"/>
                      <a:pt x="1110" y="6531"/>
                      <a:pt x="1110" y="6531"/>
                    </a:cubicBezTo>
                    <a:cubicBezTo>
                      <a:pt x="1084" y="6467"/>
                      <a:pt x="1071" y="6403"/>
                      <a:pt x="1071" y="6327"/>
                    </a:cubicBezTo>
                    <a:cubicBezTo>
                      <a:pt x="1084" y="6276"/>
                      <a:pt x="1071" y="6225"/>
                      <a:pt x="1071" y="6174"/>
                    </a:cubicBezTo>
                    <a:cubicBezTo>
                      <a:pt x="1059" y="6161"/>
                      <a:pt x="1059" y="6149"/>
                      <a:pt x="1071" y="6136"/>
                    </a:cubicBezTo>
                    <a:close/>
                    <a:moveTo>
                      <a:pt x="1008" y="5511"/>
                    </a:moveTo>
                    <a:cubicBezTo>
                      <a:pt x="1619" y="5664"/>
                      <a:pt x="2193" y="5919"/>
                      <a:pt x="2703" y="6276"/>
                    </a:cubicBezTo>
                    <a:cubicBezTo>
                      <a:pt x="2932" y="6403"/>
                      <a:pt x="3072" y="6646"/>
                      <a:pt x="3085" y="6913"/>
                    </a:cubicBezTo>
                    <a:cubicBezTo>
                      <a:pt x="3098" y="7003"/>
                      <a:pt x="3111" y="7105"/>
                      <a:pt x="3136" y="7207"/>
                    </a:cubicBezTo>
                    <a:cubicBezTo>
                      <a:pt x="3149" y="7308"/>
                      <a:pt x="3162" y="7410"/>
                      <a:pt x="3174" y="7525"/>
                    </a:cubicBezTo>
                    <a:cubicBezTo>
                      <a:pt x="3174" y="7525"/>
                      <a:pt x="3174" y="7538"/>
                      <a:pt x="3162" y="7551"/>
                    </a:cubicBezTo>
                    <a:lnTo>
                      <a:pt x="3123" y="7551"/>
                    </a:lnTo>
                    <a:cubicBezTo>
                      <a:pt x="3072" y="7500"/>
                      <a:pt x="3034" y="7449"/>
                      <a:pt x="2983" y="7385"/>
                    </a:cubicBezTo>
                    <a:cubicBezTo>
                      <a:pt x="2754" y="7105"/>
                      <a:pt x="2499" y="6850"/>
                      <a:pt x="2206" y="6633"/>
                    </a:cubicBezTo>
                    <a:lnTo>
                      <a:pt x="2117" y="6569"/>
                    </a:lnTo>
                    <a:cubicBezTo>
                      <a:pt x="1811" y="6314"/>
                      <a:pt x="1454" y="6123"/>
                      <a:pt x="1071" y="6008"/>
                    </a:cubicBezTo>
                    <a:cubicBezTo>
                      <a:pt x="1059" y="5996"/>
                      <a:pt x="1046" y="5983"/>
                      <a:pt x="1046" y="5970"/>
                    </a:cubicBezTo>
                    <a:lnTo>
                      <a:pt x="1046" y="5983"/>
                    </a:lnTo>
                    <a:lnTo>
                      <a:pt x="969" y="5537"/>
                    </a:lnTo>
                    <a:cubicBezTo>
                      <a:pt x="969" y="5537"/>
                      <a:pt x="969" y="5524"/>
                      <a:pt x="982" y="5511"/>
                    </a:cubicBezTo>
                    <a:close/>
                    <a:moveTo>
                      <a:pt x="5290" y="6862"/>
                    </a:moveTo>
                    <a:cubicBezTo>
                      <a:pt x="5303" y="6862"/>
                      <a:pt x="5316" y="6862"/>
                      <a:pt x="5329" y="6875"/>
                    </a:cubicBezTo>
                    <a:cubicBezTo>
                      <a:pt x="5405" y="7028"/>
                      <a:pt x="5469" y="7194"/>
                      <a:pt x="5507" y="7359"/>
                    </a:cubicBezTo>
                    <a:cubicBezTo>
                      <a:pt x="5507" y="7359"/>
                      <a:pt x="5507" y="7372"/>
                      <a:pt x="5494" y="7385"/>
                    </a:cubicBezTo>
                    <a:lnTo>
                      <a:pt x="5482" y="7385"/>
                    </a:lnTo>
                    <a:cubicBezTo>
                      <a:pt x="5437" y="7382"/>
                      <a:pt x="5392" y="7381"/>
                      <a:pt x="5348" y="7381"/>
                    </a:cubicBezTo>
                    <a:cubicBezTo>
                      <a:pt x="4765" y="7381"/>
                      <a:pt x="4244" y="7609"/>
                      <a:pt x="3723" y="7869"/>
                    </a:cubicBezTo>
                    <a:lnTo>
                      <a:pt x="3684" y="7869"/>
                    </a:lnTo>
                    <a:cubicBezTo>
                      <a:pt x="3684" y="7857"/>
                      <a:pt x="3684" y="7844"/>
                      <a:pt x="3684" y="7831"/>
                    </a:cubicBezTo>
                    <a:cubicBezTo>
                      <a:pt x="4169" y="7283"/>
                      <a:pt x="4742" y="6939"/>
                      <a:pt x="5290" y="6862"/>
                    </a:cubicBezTo>
                    <a:close/>
                    <a:moveTo>
                      <a:pt x="1110" y="6684"/>
                    </a:moveTo>
                    <a:cubicBezTo>
                      <a:pt x="1964" y="6850"/>
                      <a:pt x="2601" y="7398"/>
                      <a:pt x="3213" y="7920"/>
                    </a:cubicBezTo>
                    <a:cubicBezTo>
                      <a:pt x="3225" y="7933"/>
                      <a:pt x="3225" y="7959"/>
                      <a:pt x="3213" y="7971"/>
                    </a:cubicBezTo>
                    <a:lnTo>
                      <a:pt x="3174" y="7971"/>
                    </a:lnTo>
                    <a:cubicBezTo>
                      <a:pt x="2563" y="7512"/>
                      <a:pt x="1862" y="7168"/>
                      <a:pt x="1110" y="6977"/>
                    </a:cubicBezTo>
                    <a:lnTo>
                      <a:pt x="1097" y="6977"/>
                    </a:lnTo>
                    <a:cubicBezTo>
                      <a:pt x="1071" y="6939"/>
                      <a:pt x="1059" y="6888"/>
                      <a:pt x="1084" y="6837"/>
                    </a:cubicBezTo>
                    <a:lnTo>
                      <a:pt x="1084" y="6837"/>
                    </a:lnTo>
                    <a:lnTo>
                      <a:pt x="1071" y="6850"/>
                    </a:lnTo>
                    <a:lnTo>
                      <a:pt x="1071" y="6824"/>
                    </a:lnTo>
                    <a:lnTo>
                      <a:pt x="1071" y="6748"/>
                    </a:lnTo>
                    <a:lnTo>
                      <a:pt x="1071" y="6709"/>
                    </a:lnTo>
                    <a:cubicBezTo>
                      <a:pt x="1071" y="6697"/>
                      <a:pt x="1084" y="6697"/>
                      <a:pt x="1084" y="6684"/>
                    </a:cubicBezTo>
                    <a:close/>
                    <a:moveTo>
                      <a:pt x="4804" y="5744"/>
                    </a:moveTo>
                    <a:cubicBezTo>
                      <a:pt x="4864" y="5744"/>
                      <a:pt x="4924" y="5747"/>
                      <a:pt x="4984" y="5753"/>
                    </a:cubicBezTo>
                    <a:cubicBezTo>
                      <a:pt x="4997" y="5753"/>
                      <a:pt x="5010" y="5766"/>
                      <a:pt x="4997" y="5779"/>
                    </a:cubicBezTo>
                    <a:cubicBezTo>
                      <a:pt x="4997" y="5804"/>
                      <a:pt x="5010" y="5817"/>
                      <a:pt x="5023" y="5830"/>
                    </a:cubicBezTo>
                    <a:cubicBezTo>
                      <a:pt x="5048" y="5881"/>
                      <a:pt x="5048" y="5932"/>
                      <a:pt x="5035" y="5996"/>
                    </a:cubicBezTo>
                    <a:cubicBezTo>
                      <a:pt x="5035" y="5996"/>
                      <a:pt x="5035" y="5996"/>
                      <a:pt x="5035" y="6008"/>
                    </a:cubicBezTo>
                    <a:cubicBezTo>
                      <a:pt x="5099" y="6136"/>
                      <a:pt x="5150" y="6276"/>
                      <a:pt x="5176" y="6416"/>
                    </a:cubicBezTo>
                    <a:cubicBezTo>
                      <a:pt x="5201" y="6531"/>
                      <a:pt x="5239" y="6633"/>
                      <a:pt x="5278" y="6748"/>
                    </a:cubicBezTo>
                    <a:cubicBezTo>
                      <a:pt x="5290" y="6760"/>
                      <a:pt x="5290" y="6760"/>
                      <a:pt x="5278" y="6773"/>
                    </a:cubicBezTo>
                    <a:lnTo>
                      <a:pt x="5265" y="6773"/>
                    </a:lnTo>
                    <a:cubicBezTo>
                      <a:pt x="4577" y="6939"/>
                      <a:pt x="3990" y="7347"/>
                      <a:pt x="3391" y="8086"/>
                    </a:cubicBezTo>
                    <a:cubicBezTo>
                      <a:pt x="3391" y="8099"/>
                      <a:pt x="3378" y="8099"/>
                      <a:pt x="3366" y="8099"/>
                    </a:cubicBezTo>
                    <a:cubicBezTo>
                      <a:pt x="3353" y="8099"/>
                      <a:pt x="3353" y="8099"/>
                      <a:pt x="3340" y="8086"/>
                    </a:cubicBezTo>
                    <a:cubicBezTo>
                      <a:pt x="3098" y="7576"/>
                      <a:pt x="3174" y="7117"/>
                      <a:pt x="3557" y="6722"/>
                    </a:cubicBezTo>
                    <a:cubicBezTo>
                      <a:pt x="3888" y="6391"/>
                      <a:pt x="4322" y="6047"/>
                      <a:pt x="4921" y="6047"/>
                    </a:cubicBezTo>
                    <a:cubicBezTo>
                      <a:pt x="4946" y="6047"/>
                      <a:pt x="4972" y="6034"/>
                      <a:pt x="4984" y="6008"/>
                    </a:cubicBezTo>
                    <a:cubicBezTo>
                      <a:pt x="4984" y="5996"/>
                      <a:pt x="4984" y="5996"/>
                      <a:pt x="4984" y="5996"/>
                    </a:cubicBezTo>
                    <a:cubicBezTo>
                      <a:pt x="4954" y="5958"/>
                      <a:pt x="4915" y="5947"/>
                      <a:pt x="4872" y="5947"/>
                    </a:cubicBezTo>
                    <a:cubicBezTo>
                      <a:pt x="4843" y="5947"/>
                      <a:pt x="4812" y="5952"/>
                      <a:pt x="4780" y="5957"/>
                    </a:cubicBezTo>
                    <a:cubicBezTo>
                      <a:pt x="4181" y="6059"/>
                      <a:pt x="3646" y="6416"/>
                      <a:pt x="3327" y="6926"/>
                    </a:cubicBezTo>
                    <a:cubicBezTo>
                      <a:pt x="3315" y="6939"/>
                      <a:pt x="3315" y="6952"/>
                      <a:pt x="3302" y="6964"/>
                    </a:cubicBezTo>
                    <a:cubicBezTo>
                      <a:pt x="3302" y="7015"/>
                      <a:pt x="3264" y="7041"/>
                      <a:pt x="3225" y="7054"/>
                    </a:cubicBezTo>
                    <a:cubicBezTo>
                      <a:pt x="3221" y="7058"/>
                      <a:pt x="3217" y="7059"/>
                      <a:pt x="3213" y="7059"/>
                    </a:cubicBezTo>
                    <a:cubicBezTo>
                      <a:pt x="3204" y="7059"/>
                      <a:pt x="3196" y="7054"/>
                      <a:pt x="3187" y="7054"/>
                    </a:cubicBezTo>
                    <a:cubicBezTo>
                      <a:pt x="3136" y="6964"/>
                      <a:pt x="3136" y="6850"/>
                      <a:pt x="3187" y="6773"/>
                    </a:cubicBezTo>
                    <a:cubicBezTo>
                      <a:pt x="3492" y="6140"/>
                      <a:pt x="4120" y="5744"/>
                      <a:pt x="4804" y="5744"/>
                    </a:cubicBezTo>
                    <a:close/>
                    <a:moveTo>
                      <a:pt x="5290" y="7461"/>
                    </a:moveTo>
                    <a:cubicBezTo>
                      <a:pt x="5303" y="7461"/>
                      <a:pt x="5316" y="7474"/>
                      <a:pt x="5316" y="7500"/>
                    </a:cubicBezTo>
                    <a:cubicBezTo>
                      <a:pt x="5303" y="7551"/>
                      <a:pt x="5290" y="7589"/>
                      <a:pt x="5252" y="7627"/>
                    </a:cubicBezTo>
                    <a:cubicBezTo>
                      <a:pt x="5201" y="7665"/>
                      <a:pt x="5137" y="7691"/>
                      <a:pt x="5074" y="7691"/>
                    </a:cubicBezTo>
                    <a:cubicBezTo>
                      <a:pt x="4589" y="7742"/>
                      <a:pt x="4118" y="7895"/>
                      <a:pt x="3697" y="8137"/>
                    </a:cubicBezTo>
                    <a:cubicBezTo>
                      <a:pt x="3646" y="8175"/>
                      <a:pt x="3595" y="8213"/>
                      <a:pt x="3544" y="8252"/>
                    </a:cubicBezTo>
                    <a:cubicBezTo>
                      <a:pt x="3506" y="8303"/>
                      <a:pt x="3455" y="8341"/>
                      <a:pt x="3404" y="8379"/>
                    </a:cubicBezTo>
                    <a:cubicBezTo>
                      <a:pt x="3398" y="8386"/>
                      <a:pt x="3391" y="8389"/>
                      <a:pt x="3385" y="8389"/>
                    </a:cubicBezTo>
                    <a:cubicBezTo>
                      <a:pt x="3378" y="8389"/>
                      <a:pt x="3372" y="8386"/>
                      <a:pt x="3366" y="8379"/>
                    </a:cubicBezTo>
                    <a:cubicBezTo>
                      <a:pt x="3353" y="8379"/>
                      <a:pt x="3353" y="8366"/>
                      <a:pt x="3353" y="8354"/>
                    </a:cubicBezTo>
                    <a:cubicBezTo>
                      <a:pt x="3519" y="7959"/>
                      <a:pt x="4538" y="7487"/>
                      <a:pt x="5290" y="7461"/>
                    </a:cubicBezTo>
                    <a:close/>
                    <a:moveTo>
                      <a:pt x="5112" y="7742"/>
                    </a:moveTo>
                    <a:cubicBezTo>
                      <a:pt x="5112" y="7755"/>
                      <a:pt x="5112" y="7767"/>
                      <a:pt x="5112" y="7780"/>
                    </a:cubicBezTo>
                    <a:cubicBezTo>
                      <a:pt x="5099" y="7844"/>
                      <a:pt x="5061" y="7908"/>
                      <a:pt x="5023" y="7959"/>
                    </a:cubicBezTo>
                    <a:cubicBezTo>
                      <a:pt x="4959" y="8010"/>
                      <a:pt x="4870" y="8048"/>
                      <a:pt x="4780" y="8048"/>
                    </a:cubicBezTo>
                    <a:cubicBezTo>
                      <a:pt x="4296" y="8099"/>
                      <a:pt x="3825" y="8264"/>
                      <a:pt x="3404" y="8532"/>
                    </a:cubicBezTo>
                    <a:lnTo>
                      <a:pt x="3366" y="8532"/>
                    </a:lnTo>
                    <a:cubicBezTo>
                      <a:pt x="3353" y="8519"/>
                      <a:pt x="3353" y="8494"/>
                      <a:pt x="3366" y="8494"/>
                    </a:cubicBezTo>
                    <a:cubicBezTo>
                      <a:pt x="3825" y="7959"/>
                      <a:pt x="4462" y="7857"/>
                      <a:pt x="5086" y="7742"/>
                    </a:cubicBezTo>
                    <a:close/>
                    <a:moveTo>
                      <a:pt x="1452" y="8260"/>
                    </a:moveTo>
                    <a:cubicBezTo>
                      <a:pt x="1996" y="8260"/>
                      <a:pt x="2531" y="8428"/>
                      <a:pt x="2983" y="8736"/>
                    </a:cubicBezTo>
                    <a:cubicBezTo>
                      <a:pt x="2996" y="8749"/>
                      <a:pt x="2996" y="8762"/>
                      <a:pt x="2983" y="8774"/>
                    </a:cubicBezTo>
                    <a:lnTo>
                      <a:pt x="2958" y="8774"/>
                    </a:lnTo>
                    <a:cubicBezTo>
                      <a:pt x="2492" y="8607"/>
                      <a:pt x="2004" y="8518"/>
                      <a:pt x="1503" y="8518"/>
                    </a:cubicBezTo>
                    <a:cubicBezTo>
                      <a:pt x="1470" y="8518"/>
                      <a:pt x="1436" y="8519"/>
                      <a:pt x="1403" y="8519"/>
                    </a:cubicBezTo>
                    <a:cubicBezTo>
                      <a:pt x="1393" y="8520"/>
                      <a:pt x="1383" y="8521"/>
                      <a:pt x="1373" y="8521"/>
                    </a:cubicBezTo>
                    <a:cubicBezTo>
                      <a:pt x="1249" y="8521"/>
                      <a:pt x="1164" y="8446"/>
                      <a:pt x="1046" y="8328"/>
                    </a:cubicBezTo>
                    <a:lnTo>
                      <a:pt x="1046" y="8341"/>
                    </a:lnTo>
                    <a:cubicBezTo>
                      <a:pt x="1033" y="8328"/>
                      <a:pt x="1033" y="8315"/>
                      <a:pt x="1033" y="8303"/>
                    </a:cubicBezTo>
                    <a:cubicBezTo>
                      <a:pt x="1033" y="8290"/>
                      <a:pt x="1046" y="8290"/>
                      <a:pt x="1059" y="8290"/>
                    </a:cubicBezTo>
                    <a:cubicBezTo>
                      <a:pt x="1190" y="8270"/>
                      <a:pt x="1321" y="8260"/>
                      <a:pt x="1452" y="8260"/>
                    </a:cubicBezTo>
                    <a:close/>
                    <a:moveTo>
                      <a:pt x="1110" y="7057"/>
                    </a:moveTo>
                    <a:cubicBezTo>
                      <a:pt x="1113" y="7057"/>
                      <a:pt x="1116" y="7060"/>
                      <a:pt x="1122" y="7066"/>
                    </a:cubicBezTo>
                    <a:lnTo>
                      <a:pt x="1250" y="7105"/>
                    </a:lnTo>
                    <a:cubicBezTo>
                      <a:pt x="1849" y="7270"/>
                      <a:pt x="2422" y="7436"/>
                      <a:pt x="2894" y="7844"/>
                    </a:cubicBezTo>
                    <a:lnTo>
                      <a:pt x="2907" y="7857"/>
                    </a:lnTo>
                    <a:cubicBezTo>
                      <a:pt x="2920" y="7869"/>
                      <a:pt x="2920" y="7869"/>
                      <a:pt x="2932" y="7882"/>
                    </a:cubicBezTo>
                    <a:cubicBezTo>
                      <a:pt x="3315" y="8048"/>
                      <a:pt x="3315" y="8379"/>
                      <a:pt x="3327" y="8723"/>
                    </a:cubicBezTo>
                    <a:lnTo>
                      <a:pt x="3327" y="8838"/>
                    </a:lnTo>
                    <a:cubicBezTo>
                      <a:pt x="3327" y="8838"/>
                      <a:pt x="3327" y="8851"/>
                      <a:pt x="3327" y="8851"/>
                    </a:cubicBezTo>
                    <a:cubicBezTo>
                      <a:pt x="3321" y="8857"/>
                      <a:pt x="3315" y="8860"/>
                      <a:pt x="3308" y="8860"/>
                    </a:cubicBezTo>
                    <a:cubicBezTo>
                      <a:pt x="3302" y="8860"/>
                      <a:pt x="3296" y="8857"/>
                      <a:pt x="3289" y="8851"/>
                    </a:cubicBezTo>
                    <a:cubicBezTo>
                      <a:pt x="2736" y="8422"/>
                      <a:pt x="2082" y="8203"/>
                      <a:pt x="1258" y="8203"/>
                    </a:cubicBezTo>
                    <a:cubicBezTo>
                      <a:pt x="1152" y="8203"/>
                      <a:pt x="1043" y="8206"/>
                      <a:pt x="931" y="8213"/>
                    </a:cubicBezTo>
                    <a:cubicBezTo>
                      <a:pt x="918" y="8213"/>
                      <a:pt x="918" y="8213"/>
                      <a:pt x="906" y="8201"/>
                    </a:cubicBezTo>
                    <a:cubicBezTo>
                      <a:pt x="906" y="8188"/>
                      <a:pt x="906" y="8188"/>
                      <a:pt x="906" y="8175"/>
                    </a:cubicBezTo>
                    <a:lnTo>
                      <a:pt x="1084" y="7079"/>
                    </a:lnTo>
                    <a:cubicBezTo>
                      <a:pt x="1084" y="7079"/>
                      <a:pt x="1084" y="7066"/>
                      <a:pt x="1097" y="7066"/>
                    </a:cubicBezTo>
                    <a:cubicBezTo>
                      <a:pt x="1103" y="7060"/>
                      <a:pt x="1106" y="7057"/>
                      <a:pt x="1110" y="7057"/>
                    </a:cubicBezTo>
                    <a:close/>
                    <a:moveTo>
                      <a:pt x="1848" y="8625"/>
                    </a:moveTo>
                    <a:cubicBezTo>
                      <a:pt x="2172" y="8625"/>
                      <a:pt x="2610" y="8707"/>
                      <a:pt x="2843" y="8838"/>
                    </a:cubicBezTo>
                    <a:cubicBezTo>
                      <a:pt x="2856" y="8838"/>
                      <a:pt x="2856" y="8851"/>
                      <a:pt x="2856" y="8876"/>
                    </a:cubicBezTo>
                    <a:cubicBezTo>
                      <a:pt x="2856" y="8876"/>
                      <a:pt x="2856" y="8876"/>
                      <a:pt x="2856" y="8889"/>
                    </a:cubicBezTo>
                    <a:lnTo>
                      <a:pt x="2830" y="8889"/>
                    </a:lnTo>
                    <a:cubicBezTo>
                      <a:pt x="2728" y="8889"/>
                      <a:pt x="2639" y="8864"/>
                      <a:pt x="2537" y="8864"/>
                    </a:cubicBezTo>
                    <a:cubicBezTo>
                      <a:pt x="2431" y="8841"/>
                      <a:pt x="2322" y="8831"/>
                      <a:pt x="2213" y="8831"/>
                    </a:cubicBezTo>
                    <a:cubicBezTo>
                      <a:pt x="2074" y="8831"/>
                      <a:pt x="1934" y="8848"/>
                      <a:pt x="1798" y="8876"/>
                    </a:cubicBezTo>
                    <a:cubicBezTo>
                      <a:pt x="1786" y="8880"/>
                      <a:pt x="1774" y="8881"/>
                      <a:pt x="1763" y="8881"/>
                    </a:cubicBezTo>
                    <a:cubicBezTo>
                      <a:pt x="1691" y="8881"/>
                      <a:pt x="1638" y="8818"/>
                      <a:pt x="1594" y="8774"/>
                    </a:cubicBezTo>
                    <a:cubicBezTo>
                      <a:pt x="1581" y="8749"/>
                      <a:pt x="1556" y="8723"/>
                      <a:pt x="1543" y="8711"/>
                    </a:cubicBezTo>
                    <a:cubicBezTo>
                      <a:pt x="1530" y="8711"/>
                      <a:pt x="1530" y="8698"/>
                      <a:pt x="1530" y="8685"/>
                    </a:cubicBezTo>
                    <a:cubicBezTo>
                      <a:pt x="1530" y="8672"/>
                      <a:pt x="1543" y="8672"/>
                      <a:pt x="1556" y="8660"/>
                    </a:cubicBezTo>
                    <a:cubicBezTo>
                      <a:pt x="1627" y="8636"/>
                      <a:pt x="1730" y="8625"/>
                      <a:pt x="1848" y="8625"/>
                    </a:cubicBezTo>
                    <a:close/>
                    <a:moveTo>
                      <a:pt x="2270" y="8942"/>
                    </a:moveTo>
                    <a:cubicBezTo>
                      <a:pt x="2669" y="8942"/>
                      <a:pt x="3232" y="9055"/>
                      <a:pt x="3391" y="9195"/>
                    </a:cubicBezTo>
                    <a:cubicBezTo>
                      <a:pt x="3391" y="9208"/>
                      <a:pt x="3404" y="9220"/>
                      <a:pt x="3391" y="9220"/>
                    </a:cubicBezTo>
                    <a:cubicBezTo>
                      <a:pt x="3391" y="9233"/>
                      <a:pt x="3391" y="9233"/>
                      <a:pt x="3391" y="9246"/>
                    </a:cubicBezTo>
                    <a:lnTo>
                      <a:pt x="3378" y="9246"/>
                    </a:lnTo>
                    <a:cubicBezTo>
                      <a:pt x="3264" y="9284"/>
                      <a:pt x="3136" y="9322"/>
                      <a:pt x="3021" y="9335"/>
                    </a:cubicBezTo>
                    <a:cubicBezTo>
                      <a:pt x="2971" y="9335"/>
                      <a:pt x="2932" y="9335"/>
                      <a:pt x="2881" y="9348"/>
                    </a:cubicBezTo>
                    <a:cubicBezTo>
                      <a:pt x="2728" y="9373"/>
                      <a:pt x="2563" y="9424"/>
                      <a:pt x="2422" y="9514"/>
                    </a:cubicBezTo>
                    <a:lnTo>
                      <a:pt x="2384" y="9514"/>
                    </a:lnTo>
                    <a:lnTo>
                      <a:pt x="1925" y="9029"/>
                    </a:lnTo>
                    <a:cubicBezTo>
                      <a:pt x="1913" y="9029"/>
                      <a:pt x="1913" y="9016"/>
                      <a:pt x="1913" y="9004"/>
                    </a:cubicBezTo>
                    <a:cubicBezTo>
                      <a:pt x="1913" y="8991"/>
                      <a:pt x="1925" y="8991"/>
                      <a:pt x="1925" y="8991"/>
                    </a:cubicBezTo>
                    <a:cubicBezTo>
                      <a:pt x="2000" y="8957"/>
                      <a:pt x="2124" y="8942"/>
                      <a:pt x="2270" y="8942"/>
                    </a:cubicBezTo>
                    <a:close/>
                    <a:moveTo>
                      <a:pt x="4906" y="8093"/>
                    </a:moveTo>
                    <a:cubicBezTo>
                      <a:pt x="4915" y="8093"/>
                      <a:pt x="4924" y="8102"/>
                      <a:pt x="4933" y="8112"/>
                    </a:cubicBezTo>
                    <a:cubicBezTo>
                      <a:pt x="4933" y="8112"/>
                      <a:pt x="4933" y="8124"/>
                      <a:pt x="4933" y="8137"/>
                    </a:cubicBezTo>
                    <a:cubicBezTo>
                      <a:pt x="4424" y="8991"/>
                      <a:pt x="4016" y="9896"/>
                      <a:pt x="3735" y="10852"/>
                    </a:cubicBezTo>
                    <a:lnTo>
                      <a:pt x="3723" y="10865"/>
                    </a:lnTo>
                    <a:cubicBezTo>
                      <a:pt x="3710" y="10865"/>
                      <a:pt x="3710" y="10877"/>
                      <a:pt x="3697" y="10877"/>
                    </a:cubicBezTo>
                    <a:lnTo>
                      <a:pt x="3646" y="10877"/>
                    </a:lnTo>
                    <a:cubicBezTo>
                      <a:pt x="3633" y="10865"/>
                      <a:pt x="3621" y="10865"/>
                      <a:pt x="3621" y="10852"/>
                    </a:cubicBezTo>
                    <a:lnTo>
                      <a:pt x="3570" y="10419"/>
                    </a:lnTo>
                    <a:lnTo>
                      <a:pt x="3378" y="8800"/>
                    </a:lnTo>
                    <a:cubicBezTo>
                      <a:pt x="3353" y="8736"/>
                      <a:pt x="3391" y="8672"/>
                      <a:pt x="3442" y="8634"/>
                    </a:cubicBezTo>
                    <a:cubicBezTo>
                      <a:pt x="3875" y="8341"/>
                      <a:pt x="4373" y="8150"/>
                      <a:pt x="4895" y="8099"/>
                    </a:cubicBezTo>
                    <a:cubicBezTo>
                      <a:pt x="4899" y="8095"/>
                      <a:pt x="4903" y="8093"/>
                      <a:pt x="4906" y="8093"/>
                    </a:cubicBezTo>
                    <a:close/>
                    <a:moveTo>
                      <a:pt x="3276" y="9361"/>
                    </a:moveTo>
                    <a:cubicBezTo>
                      <a:pt x="3302" y="9361"/>
                      <a:pt x="3327" y="9373"/>
                      <a:pt x="3353" y="9386"/>
                    </a:cubicBezTo>
                    <a:cubicBezTo>
                      <a:pt x="3404" y="9437"/>
                      <a:pt x="3429" y="9488"/>
                      <a:pt x="3429" y="9552"/>
                    </a:cubicBezTo>
                    <a:cubicBezTo>
                      <a:pt x="3442" y="9679"/>
                      <a:pt x="3455" y="9820"/>
                      <a:pt x="3468" y="9947"/>
                    </a:cubicBezTo>
                    <a:cubicBezTo>
                      <a:pt x="3493" y="10278"/>
                      <a:pt x="3531" y="10623"/>
                      <a:pt x="3544" y="10967"/>
                    </a:cubicBezTo>
                    <a:cubicBezTo>
                      <a:pt x="3544" y="10979"/>
                      <a:pt x="3544" y="10979"/>
                      <a:pt x="3531" y="10992"/>
                    </a:cubicBezTo>
                    <a:lnTo>
                      <a:pt x="3519" y="10992"/>
                    </a:lnTo>
                    <a:cubicBezTo>
                      <a:pt x="3506" y="10992"/>
                      <a:pt x="3493" y="10992"/>
                      <a:pt x="3493" y="10979"/>
                    </a:cubicBezTo>
                    <a:cubicBezTo>
                      <a:pt x="3251" y="10559"/>
                      <a:pt x="2971" y="10176"/>
                      <a:pt x="2652" y="9807"/>
                    </a:cubicBezTo>
                    <a:lnTo>
                      <a:pt x="2473" y="9590"/>
                    </a:lnTo>
                    <a:cubicBezTo>
                      <a:pt x="2473" y="9577"/>
                      <a:pt x="2473" y="9577"/>
                      <a:pt x="2473" y="9565"/>
                    </a:cubicBezTo>
                    <a:cubicBezTo>
                      <a:pt x="2473" y="9552"/>
                      <a:pt x="2486" y="9552"/>
                      <a:pt x="2499" y="9539"/>
                    </a:cubicBezTo>
                    <a:cubicBezTo>
                      <a:pt x="2741" y="9450"/>
                      <a:pt x="3009" y="9386"/>
                      <a:pt x="3276" y="9361"/>
                    </a:cubicBezTo>
                    <a:close/>
                    <a:moveTo>
                      <a:pt x="2018" y="1"/>
                    </a:moveTo>
                    <a:cubicBezTo>
                      <a:pt x="2005" y="1"/>
                      <a:pt x="1991" y="2"/>
                      <a:pt x="1976" y="5"/>
                    </a:cubicBezTo>
                    <a:cubicBezTo>
                      <a:pt x="1951" y="5"/>
                      <a:pt x="1938" y="18"/>
                      <a:pt x="1913" y="30"/>
                    </a:cubicBezTo>
                    <a:cubicBezTo>
                      <a:pt x="1887" y="69"/>
                      <a:pt x="1874" y="107"/>
                      <a:pt x="1874" y="145"/>
                    </a:cubicBezTo>
                    <a:cubicBezTo>
                      <a:pt x="1709" y="1216"/>
                      <a:pt x="1212" y="2210"/>
                      <a:pt x="459" y="2987"/>
                    </a:cubicBezTo>
                    <a:cubicBezTo>
                      <a:pt x="64" y="3421"/>
                      <a:pt x="1" y="3790"/>
                      <a:pt x="243" y="4275"/>
                    </a:cubicBezTo>
                    <a:cubicBezTo>
                      <a:pt x="804" y="5384"/>
                      <a:pt x="969" y="6646"/>
                      <a:pt x="727" y="7869"/>
                    </a:cubicBezTo>
                    <a:cubicBezTo>
                      <a:pt x="638" y="8252"/>
                      <a:pt x="753" y="8507"/>
                      <a:pt x="1097" y="8774"/>
                    </a:cubicBezTo>
                    <a:cubicBezTo>
                      <a:pt x="1607" y="9157"/>
                      <a:pt x="2066" y="9590"/>
                      <a:pt x="2499" y="10062"/>
                    </a:cubicBezTo>
                    <a:cubicBezTo>
                      <a:pt x="2881" y="10482"/>
                      <a:pt x="3238" y="10941"/>
                      <a:pt x="3544" y="11438"/>
                    </a:cubicBezTo>
                    <a:cubicBezTo>
                      <a:pt x="3576" y="11503"/>
                      <a:pt x="3618" y="11559"/>
                      <a:pt x="3676" y="11559"/>
                    </a:cubicBezTo>
                    <a:cubicBezTo>
                      <a:pt x="3687" y="11559"/>
                      <a:pt x="3698" y="11557"/>
                      <a:pt x="3710" y="11553"/>
                    </a:cubicBezTo>
                    <a:cubicBezTo>
                      <a:pt x="3786" y="11540"/>
                      <a:pt x="3799" y="11489"/>
                      <a:pt x="3812" y="11400"/>
                    </a:cubicBezTo>
                    <a:lnTo>
                      <a:pt x="3812" y="11387"/>
                    </a:lnTo>
                    <a:cubicBezTo>
                      <a:pt x="4118" y="10036"/>
                      <a:pt x="4691" y="8774"/>
                      <a:pt x="5520" y="7665"/>
                    </a:cubicBezTo>
                    <a:cubicBezTo>
                      <a:pt x="5634" y="7512"/>
                      <a:pt x="5673" y="7308"/>
                      <a:pt x="5609" y="7130"/>
                    </a:cubicBezTo>
                    <a:cubicBezTo>
                      <a:pt x="5303" y="6123"/>
                      <a:pt x="5137" y="5078"/>
                      <a:pt x="5137" y="4020"/>
                    </a:cubicBezTo>
                    <a:cubicBezTo>
                      <a:pt x="5137" y="3803"/>
                      <a:pt x="5112" y="3587"/>
                      <a:pt x="5099" y="3383"/>
                    </a:cubicBezTo>
                    <a:cubicBezTo>
                      <a:pt x="5099" y="3319"/>
                      <a:pt x="5086" y="3255"/>
                      <a:pt x="5086" y="3179"/>
                    </a:cubicBezTo>
                    <a:cubicBezTo>
                      <a:pt x="5061" y="2936"/>
                      <a:pt x="4946" y="2707"/>
                      <a:pt x="4742" y="2554"/>
                    </a:cubicBezTo>
                    <a:cubicBezTo>
                      <a:pt x="4513" y="2350"/>
                      <a:pt x="4245" y="2159"/>
                      <a:pt x="3990" y="1981"/>
                    </a:cubicBezTo>
                    <a:lnTo>
                      <a:pt x="3646" y="1738"/>
                    </a:lnTo>
                    <a:cubicBezTo>
                      <a:pt x="3136" y="1394"/>
                      <a:pt x="2703" y="923"/>
                      <a:pt x="2384" y="387"/>
                    </a:cubicBezTo>
                    <a:cubicBezTo>
                      <a:pt x="2346" y="311"/>
                      <a:pt x="2308" y="247"/>
                      <a:pt x="2257" y="183"/>
                    </a:cubicBezTo>
                    <a:lnTo>
                      <a:pt x="2206" y="120"/>
                    </a:lnTo>
                    <a:cubicBezTo>
                      <a:pt x="2124" y="27"/>
                      <a:pt x="2074" y="1"/>
                      <a:pt x="2018" y="1"/>
                    </a:cubicBezTo>
                    <a:close/>
                  </a:path>
                </a:pathLst>
              </a:custGeom>
              <a:solidFill>
                <a:srgbClr val="1C25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39" name="Google Shape;5739;p39"/>
            <p:cNvSpPr/>
            <p:nvPr/>
          </p:nvSpPr>
          <p:spPr>
            <a:xfrm>
              <a:off x="7418575" y="2429025"/>
              <a:ext cx="34750" cy="29775"/>
            </a:xfrm>
            <a:custGeom>
              <a:avLst/>
              <a:gdLst/>
              <a:ahLst/>
              <a:cxnLst/>
              <a:rect l="l" t="t" r="r" b="b"/>
              <a:pathLst>
                <a:path w="1390" h="1191" extrusionOk="0">
                  <a:moveTo>
                    <a:pt x="1008" y="0"/>
                  </a:moveTo>
                  <a:cubicBezTo>
                    <a:pt x="578" y="0"/>
                    <a:pt x="0" y="651"/>
                    <a:pt x="234" y="1049"/>
                  </a:cubicBezTo>
                  <a:cubicBezTo>
                    <a:pt x="301" y="1150"/>
                    <a:pt x="385" y="1190"/>
                    <a:pt x="474" y="1190"/>
                  </a:cubicBezTo>
                  <a:cubicBezTo>
                    <a:pt x="625" y="1190"/>
                    <a:pt x="791" y="1073"/>
                    <a:pt x="920" y="936"/>
                  </a:cubicBezTo>
                  <a:lnTo>
                    <a:pt x="920" y="936"/>
                  </a:lnTo>
                  <a:cubicBezTo>
                    <a:pt x="923" y="934"/>
                    <a:pt x="926" y="932"/>
                    <a:pt x="930" y="930"/>
                  </a:cubicBezTo>
                  <a:lnTo>
                    <a:pt x="930" y="930"/>
                  </a:lnTo>
                  <a:cubicBezTo>
                    <a:pt x="1045" y="873"/>
                    <a:pt x="1146" y="786"/>
                    <a:pt x="1207" y="684"/>
                  </a:cubicBezTo>
                  <a:cubicBezTo>
                    <a:pt x="1268" y="563"/>
                    <a:pt x="1389" y="350"/>
                    <a:pt x="1328" y="198"/>
                  </a:cubicBezTo>
                  <a:cubicBezTo>
                    <a:pt x="1252" y="58"/>
                    <a:pt x="1136" y="0"/>
                    <a:pt x="1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9"/>
            <p:cNvSpPr/>
            <p:nvPr/>
          </p:nvSpPr>
          <p:spPr>
            <a:xfrm>
              <a:off x="7434300" y="2524975"/>
              <a:ext cx="29650" cy="33250"/>
            </a:xfrm>
            <a:custGeom>
              <a:avLst/>
              <a:gdLst/>
              <a:ahLst/>
              <a:cxnLst/>
              <a:rect l="l" t="t" r="r" b="b"/>
              <a:pathLst>
                <a:path w="1186" h="1330" extrusionOk="0">
                  <a:moveTo>
                    <a:pt x="613" y="1"/>
                  </a:moveTo>
                  <a:cubicBezTo>
                    <a:pt x="557" y="1"/>
                    <a:pt x="426" y="142"/>
                    <a:pt x="426" y="190"/>
                  </a:cubicBezTo>
                  <a:lnTo>
                    <a:pt x="426" y="220"/>
                  </a:lnTo>
                  <a:lnTo>
                    <a:pt x="426" y="314"/>
                  </a:lnTo>
                  <a:lnTo>
                    <a:pt x="426" y="314"/>
                  </a:lnTo>
                  <a:cubicBezTo>
                    <a:pt x="405" y="360"/>
                    <a:pt x="389" y="402"/>
                    <a:pt x="375" y="445"/>
                  </a:cubicBezTo>
                  <a:lnTo>
                    <a:pt x="375" y="445"/>
                  </a:lnTo>
                  <a:cubicBezTo>
                    <a:pt x="362" y="459"/>
                    <a:pt x="350" y="473"/>
                    <a:pt x="338" y="487"/>
                  </a:cubicBezTo>
                  <a:lnTo>
                    <a:pt x="338" y="487"/>
                  </a:lnTo>
                  <a:cubicBezTo>
                    <a:pt x="335" y="491"/>
                    <a:pt x="331" y="494"/>
                    <a:pt x="327" y="498"/>
                  </a:cubicBezTo>
                  <a:lnTo>
                    <a:pt x="327" y="498"/>
                  </a:lnTo>
                  <a:cubicBezTo>
                    <a:pt x="220" y="519"/>
                    <a:pt x="122" y="628"/>
                    <a:pt x="122" y="737"/>
                  </a:cubicBezTo>
                  <a:lnTo>
                    <a:pt x="92" y="828"/>
                  </a:lnTo>
                  <a:cubicBezTo>
                    <a:pt x="0" y="950"/>
                    <a:pt x="0" y="1132"/>
                    <a:pt x="92" y="1284"/>
                  </a:cubicBezTo>
                  <a:cubicBezTo>
                    <a:pt x="152" y="1314"/>
                    <a:pt x="228" y="1330"/>
                    <a:pt x="308" y="1330"/>
                  </a:cubicBezTo>
                  <a:cubicBezTo>
                    <a:pt x="388" y="1330"/>
                    <a:pt x="471" y="1314"/>
                    <a:pt x="547" y="1284"/>
                  </a:cubicBezTo>
                  <a:cubicBezTo>
                    <a:pt x="882" y="1132"/>
                    <a:pt x="1186" y="707"/>
                    <a:pt x="1034" y="311"/>
                  </a:cubicBezTo>
                  <a:cubicBezTo>
                    <a:pt x="1003" y="251"/>
                    <a:pt x="912" y="190"/>
                    <a:pt x="821" y="190"/>
                  </a:cubicBezTo>
                  <a:lnTo>
                    <a:pt x="776" y="190"/>
                  </a:lnTo>
                  <a:cubicBezTo>
                    <a:pt x="748" y="157"/>
                    <a:pt x="718" y="139"/>
                    <a:pt x="669" y="133"/>
                  </a:cubicBezTo>
                  <a:lnTo>
                    <a:pt x="669" y="133"/>
                  </a:lnTo>
                  <a:cubicBezTo>
                    <a:pt x="667" y="101"/>
                    <a:pt x="662" y="61"/>
                    <a:pt x="639" y="38"/>
                  </a:cubicBezTo>
                  <a:cubicBezTo>
                    <a:pt x="639" y="12"/>
                    <a:pt x="629" y="1"/>
                    <a:pt x="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9"/>
            <p:cNvSpPr/>
            <p:nvPr/>
          </p:nvSpPr>
          <p:spPr>
            <a:xfrm>
              <a:off x="7382650" y="2475650"/>
              <a:ext cx="21250" cy="26225"/>
            </a:xfrm>
            <a:custGeom>
              <a:avLst/>
              <a:gdLst/>
              <a:ahLst/>
              <a:cxnLst/>
              <a:rect l="l" t="t" r="r" b="b"/>
              <a:pathLst>
                <a:path w="850" h="1049" extrusionOk="0">
                  <a:moveTo>
                    <a:pt x="570" y="0"/>
                  </a:moveTo>
                  <a:cubicBezTo>
                    <a:pt x="390" y="0"/>
                    <a:pt x="138" y="244"/>
                    <a:pt x="91" y="339"/>
                  </a:cubicBezTo>
                  <a:cubicBezTo>
                    <a:pt x="9" y="447"/>
                    <a:pt x="1" y="749"/>
                    <a:pt x="214" y="749"/>
                  </a:cubicBezTo>
                  <a:cubicBezTo>
                    <a:pt x="230" y="749"/>
                    <a:pt x="247" y="747"/>
                    <a:pt x="265" y="744"/>
                  </a:cubicBezTo>
                  <a:lnTo>
                    <a:pt x="265" y="744"/>
                  </a:lnTo>
                  <a:cubicBezTo>
                    <a:pt x="277" y="755"/>
                    <a:pt x="283" y="775"/>
                    <a:pt x="303" y="795"/>
                  </a:cubicBezTo>
                  <a:cubicBezTo>
                    <a:pt x="330" y="822"/>
                    <a:pt x="357" y="872"/>
                    <a:pt x="425" y="904"/>
                  </a:cubicBezTo>
                  <a:lnTo>
                    <a:pt x="425" y="904"/>
                  </a:lnTo>
                  <a:lnTo>
                    <a:pt x="425" y="977"/>
                  </a:lnTo>
                  <a:cubicBezTo>
                    <a:pt x="433" y="1028"/>
                    <a:pt x="458" y="1048"/>
                    <a:pt x="491" y="1048"/>
                  </a:cubicBezTo>
                  <a:cubicBezTo>
                    <a:pt x="574" y="1048"/>
                    <a:pt x="707" y="913"/>
                    <a:pt x="729" y="825"/>
                  </a:cubicBezTo>
                  <a:lnTo>
                    <a:pt x="729" y="724"/>
                  </a:lnTo>
                  <a:lnTo>
                    <a:pt x="729" y="724"/>
                  </a:lnTo>
                  <a:cubicBezTo>
                    <a:pt x="850" y="539"/>
                    <a:pt x="840" y="263"/>
                    <a:pt x="699" y="66"/>
                  </a:cubicBezTo>
                  <a:cubicBezTo>
                    <a:pt x="665" y="19"/>
                    <a:pt x="621" y="0"/>
                    <a:pt x="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9"/>
            <p:cNvSpPr/>
            <p:nvPr/>
          </p:nvSpPr>
          <p:spPr>
            <a:xfrm>
              <a:off x="7894900" y="2300938"/>
              <a:ext cx="34750" cy="29775"/>
            </a:xfrm>
            <a:custGeom>
              <a:avLst/>
              <a:gdLst/>
              <a:ahLst/>
              <a:cxnLst/>
              <a:rect l="l" t="t" r="r" b="b"/>
              <a:pathLst>
                <a:path w="1390" h="1191" extrusionOk="0">
                  <a:moveTo>
                    <a:pt x="1008" y="0"/>
                  </a:moveTo>
                  <a:cubicBezTo>
                    <a:pt x="578" y="0"/>
                    <a:pt x="0" y="651"/>
                    <a:pt x="234" y="1049"/>
                  </a:cubicBezTo>
                  <a:cubicBezTo>
                    <a:pt x="301" y="1150"/>
                    <a:pt x="385" y="1190"/>
                    <a:pt x="474" y="1190"/>
                  </a:cubicBezTo>
                  <a:cubicBezTo>
                    <a:pt x="625" y="1190"/>
                    <a:pt x="791" y="1073"/>
                    <a:pt x="920" y="936"/>
                  </a:cubicBezTo>
                  <a:lnTo>
                    <a:pt x="920" y="936"/>
                  </a:lnTo>
                  <a:cubicBezTo>
                    <a:pt x="923" y="934"/>
                    <a:pt x="926" y="932"/>
                    <a:pt x="930" y="930"/>
                  </a:cubicBezTo>
                  <a:lnTo>
                    <a:pt x="930" y="930"/>
                  </a:lnTo>
                  <a:cubicBezTo>
                    <a:pt x="1045" y="873"/>
                    <a:pt x="1146" y="786"/>
                    <a:pt x="1207" y="684"/>
                  </a:cubicBezTo>
                  <a:cubicBezTo>
                    <a:pt x="1268" y="563"/>
                    <a:pt x="1389" y="350"/>
                    <a:pt x="1328" y="198"/>
                  </a:cubicBezTo>
                  <a:cubicBezTo>
                    <a:pt x="1252" y="58"/>
                    <a:pt x="1136" y="0"/>
                    <a:pt x="1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9"/>
            <p:cNvSpPr/>
            <p:nvPr/>
          </p:nvSpPr>
          <p:spPr>
            <a:xfrm>
              <a:off x="7910625" y="2396888"/>
              <a:ext cx="29650" cy="33250"/>
            </a:xfrm>
            <a:custGeom>
              <a:avLst/>
              <a:gdLst/>
              <a:ahLst/>
              <a:cxnLst/>
              <a:rect l="l" t="t" r="r" b="b"/>
              <a:pathLst>
                <a:path w="1186" h="1330" extrusionOk="0">
                  <a:moveTo>
                    <a:pt x="613" y="1"/>
                  </a:moveTo>
                  <a:cubicBezTo>
                    <a:pt x="557" y="1"/>
                    <a:pt x="426" y="142"/>
                    <a:pt x="426" y="190"/>
                  </a:cubicBezTo>
                  <a:lnTo>
                    <a:pt x="426" y="220"/>
                  </a:lnTo>
                  <a:lnTo>
                    <a:pt x="426" y="314"/>
                  </a:lnTo>
                  <a:lnTo>
                    <a:pt x="426" y="314"/>
                  </a:lnTo>
                  <a:cubicBezTo>
                    <a:pt x="405" y="360"/>
                    <a:pt x="389" y="402"/>
                    <a:pt x="375" y="445"/>
                  </a:cubicBezTo>
                  <a:lnTo>
                    <a:pt x="375" y="445"/>
                  </a:lnTo>
                  <a:cubicBezTo>
                    <a:pt x="362" y="459"/>
                    <a:pt x="350" y="473"/>
                    <a:pt x="338" y="487"/>
                  </a:cubicBezTo>
                  <a:lnTo>
                    <a:pt x="338" y="487"/>
                  </a:lnTo>
                  <a:cubicBezTo>
                    <a:pt x="335" y="491"/>
                    <a:pt x="331" y="494"/>
                    <a:pt x="327" y="498"/>
                  </a:cubicBezTo>
                  <a:lnTo>
                    <a:pt x="327" y="498"/>
                  </a:lnTo>
                  <a:cubicBezTo>
                    <a:pt x="220" y="519"/>
                    <a:pt x="122" y="628"/>
                    <a:pt x="122" y="737"/>
                  </a:cubicBezTo>
                  <a:lnTo>
                    <a:pt x="92" y="828"/>
                  </a:lnTo>
                  <a:cubicBezTo>
                    <a:pt x="0" y="950"/>
                    <a:pt x="0" y="1132"/>
                    <a:pt x="92" y="1284"/>
                  </a:cubicBezTo>
                  <a:cubicBezTo>
                    <a:pt x="152" y="1314"/>
                    <a:pt x="228" y="1330"/>
                    <a:pt x="308" y="1330"/>
                  </a:cubicBezTo>
                  <a:cubicBezTo>
                    <a:pt x="388" y="1330"/>
                    <a:pt x="471" y="1314"/>
                    <a:pt x="547" y="1284"/>
                  </a:cubicBezTo>
                  <a:cubicBezTo>
                    <a:pt x="882" y="1132"/>
                    <a:pt x="1186" y="707"/>
                    <a:pt x="1034" y="311"/>
                  </a:cubicBezTo>
                  <a:cubicBezTo>
                    <a:pt x="1003" y="251"/>
                    <a:pt x="912" y="190"/>
                    <a:pt x="821" y="190"/>
                  </a:cubicBezTo>
                  <a:lnTo>
                    <a:pt x="776" y="190"/>
                  </a:lnTo>
                  <a:cubicBezTo>
                    <a:pt x="748" y="157"/>
                    <a:pt x="718" y="139"/>
                    <a:pt x="669" y="133"/>
                  </a:cubicBezTo>
                  <a:lnTo>
                    <a:pt x="669" y="133"/>
                  </a:lnTo>
                  <a:cubicBezTo>
                    <a:pt x="667" y="101"/>
                    <a:pt x="662" y="61"/>
                    <a:pt x="639" y="38"/>
                  </a:cubicBezTo>
                  <a:cubicBezTo>
                    <a:pt x="639" y="12"/>
                    <a:pt x="629" y="1"/>
                    <a:pt x="6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39"/>
            <p:cNvSpPr/>
            <p:nvPr/>
          </p:nvSpPr>
          <p:spPr>
            <a:xfrm>
              <a:off x="7858975" y="2347563"/>
              <a:ext cx="21250" cy="26225"/>
            </a:xfrm>
            <a:custGeom>
              <a:avLst/>
              <a:gdLst/>
              <a:ahLst/>
              <a:cxnLst/>
              <a:rect l="l" t="t" r="r" b="b"/>
              <a:pathLst>
                <a:path w="850" h="1049" extrusionOk="0">
                  <a:moveTo>
                    <a:pt x="570" y="0"/>
                  </a:moveTo>
                  <a:cubicBezTo>
                    <a:pt x="390" y="0"/>
                    <a:pt x="138" y="244"/>
                    <a:pt x="91" y="339"/>
                  </a:cubicBezTo>
                  <a:cubicBezTo>
                    <a:pt x="9" y="447"/>
                    <a:pt x="1" y="749"/>
                    <a:pt x="214" y="749"/>
                  </a:cubicBezTo>
                  <a:cubicBezTo>
                    <a:pt x="230" y="749"/>
                    <a:pt x="247" y="747"/>
                    <a:pt x="265" y="744"/>
                  </a:cubicBezTo>
                  <a:lnTo>
                    <a:pt x="265" y="744"/>
                  </a:lnTo>
                  <a:cubicBezTo>
                    <a:pt x="277" y="755"/>
                    <a:pt x="283" y="775"/>
                    <a:pt x="303" y="795"/>
                  </a:cubicBezTo>
                  <a:cubicBezTo>
                    <a:pt x="330" y="822"/>
                    <a:pt x="357" y="872"/>
                    <a:pt x="425" y="904"/>
                  </a:cubicBezTo>
                  <a:lnTo>
                    <a:pt x="425" y="904"/>
                  </a:lnTo>
                  <a:lnTo>
                    <a:pt x="425" y="977"/>
                  </a:lnTo>
                  <a:cubicBezTo>
                    <a:pt x="433" y="1028"/>
                    <a:pt x="458" y="1048"/>
                    <a:pt x="491" y="1048"/>
                  </a:cubicBezTo>
                  <a:cubicBezTo>
                    <a:pt x="574" y="1048"/>
                    <a:pt x="707" y="913"/>
                    <a:pt x="729" y="825"/>
                  </a:cubicBezTo>
                  <a:lnTo>
                    <a:pt x="729" y="724"/>
                  </a:lnTo>
                  <a:lnTo>
                    <a:pt x="729" y="724"/>
                  </a:lnTo>
                  <a:cubicBezTo>
                    <a:pt x="850" y="539"/>
                    <a:pt x="840" y="263"/>
                    <a:pt x="699" y="66"/>
                  </a:cubicBezTo>
                  <a:cubicBezTo>
                    <a:pt x="665" y="19"/>
                    <a:pt x="621" y="0"/>
                    <a:pt x="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688007-1505-2435-238C-9789190F452A}"/>
              </a:ext>
            </a:extLst>
          </p:cNvPr>
          <p:cNvSpPr txBox="1"/>
          <p:nvPr/>
        </p:nvSpPr>
        <p:spPr>
          <a:xfrm>
            <a:off x="1881989" y="613708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25000"/>
                  </a:schemeClr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NHIỆM</a:t>
            </a:r>
            <a:r>
              <a:rPr lang="en-US" sz="4000" b="1" dirty="0">
                <a:solidFill>
                  <a:schemeClr val="accent2">
                    <a:lumMod val="25000"/>
                  </a:schemeClr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25000"/>
                  </a:schemeClr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VỤ</a:t>
            </a:r>
            <a:r>
              <a:rPr lang="en-US" sz="4000" b="1" dirty="0">
                <a:solidFill>
                  <a:schemeClr val="accent2">
                    <a:lumMod val="25000"/>
                  </a:schemeClr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25000"/>
                  </a:schemeClr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25000"/>
                  </a:schemeClr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25000"/>
                  </a:schemeClr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TẬP</a:t>
            </a:r>
            <a:endParaRPr lang="en-US" sz="4000" b="1" dirty="0">
              <a:solidFill>
                <a:schemeClr val="accent2">
                  <a:lumMod val="25000"/>
                </a:schemeClr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F9CA2F-7E74-CA07-B5DD-6924959743AD}"/>
              </a:ext>
            </a:extLst>
          </p:cNvPr>
          <p:cNvSpPr txBox="1"/>
          <p:nvPr/>
        </p:nvSpPr>
        <p:spPr>
          <a:xfrm>
            <a:off x="1679332" y="1315091"/>
            <a:ext cx="5169459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Giáo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viên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sử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kĩ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thuật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giàn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giáo</a:t>
            </a:r>
            <a:r>
              <a:rPr lang="en-US" sz="2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Gợi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HS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chuẩn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bị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ở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nhà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đến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lớp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trình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bày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chia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sẻ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thảo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2DF8F-9A94-AD8E-59A3-2600A0A37A1A}"/>
              </a:ext>
            </a:extLst>
          </p:cNvPr>
          <p:cNvSpPr txBox="1"/>
          <p:nvPr/>
        </p:nvSpPr>
        <p:spPr>
          <a:xfrm>
            <a:off x="222637" y="198782"/>
            <a:ext cx="6687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GIAN,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GIAN,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#9Slide03 Saira SemiCondensed S" panose="00000706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C080831-8914-67AE-C5BD-BB640F5C4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9367" y="1029779"/>
            <a:ext cx="3260160" cy="626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210A6-FA7B-82A5-E699-02179028FBD8}"/>
              </a:ext>
            </a:extLst>
          </p:cNvPr>
          <p:cNvSpPr txBox="1"/>
          <p:nvPr/>
        </p:nvSpPr>
        <p:spPr>
          <a:xfrm>
            <a:off x="409367" y="10815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3CB03-6048-DA92-CDAD-0B8CD024F60B}"/>
              </a:ext>
            </a:extLst>
          </p:cNvPr>
          <p:cNvSpPr txBox="1"/>
          <p:nvPr/>
        </p:nvSpPr>
        <p:spPr>
          <a:xfrm>
            <a:off x="1181514" y="791959"/>
            <a:ext cx="2453102" cy="812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hân</a:t>
            </a:r>
            <a:r>
              <a:rPr lang="en-US" sz="2800" b="1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vật</a:t>
            </a:r>
            <a:endParaRPr lang="en-US" sz="2400" dirty="0">
              <a:effectLst/>
              <a:latin typeface="#9Slide03 Play Bold" panose="00000800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947A8-C990-7058-152A-08CED2DAB1FD}"/>
              </a:ext>
            </a:extLst>
          </p:cNvPr>
          <p:cNvSpPr txBox="1"/>
          <p:nvPr/>
        </p:nvSpPr>
        <p:spPr>
          <a:xfrm>
            <a:off x="409367" y="1777784"/>
            <a:ext cx="40672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vạn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7C6066-AB3C-E5E1-2E35-457078F39E4E}"/>
              </a:ext>
            </a:extLst>
          </p:cNvPr>
          <p:cNvSpPr/>
          <p:nvPr/>
        </p:nvSpPr>
        <p:spPr>
          <a:xfrm>
            <a:off x="4883530" y="1081590"/>
            <a:ext cx="2805382" cy="2305186"/>
          </a:xfrm>
          <a:custGeom>
            <a:avLst/>
            <a:gdLst/>
            <a:ahLst/>
            <a:cxnLst/>
            <a:rect l="l" t="t" r="r" b="b"/>
            <a:pathLst>
              <a:path w="166251" h="981330">
                <a:moveTo>
                  <a:pt x="44146" y="877441"/>
                </a:moveTo>
                <a:lnTo>
                  <a:pt x="41315" y="877974"/>
                </a:lnTo>
                <a:cubicBezTo>
                  <a:pt x="41492" y="878324"/>
                  <a:pt x="41807" y="878660"/>
                  <a:pt x="42259" y="878981"/>
                </a:cubicBezTo>
                <a:cubicBezTo>
                  <a:pt x="42711" y="879302"/>
                  <a:pt x="43111" y="879406"/>
                  <a:pt x="43460" y="879294"/>
                </a:cubicBezTo>
                <a:cubicBezTo>
                  <a:pt x="44151" y="878848"/>
                  <a:pt x="44380" y="878231"/>
                  <a:pt x="44146" y="877441"/>
                </a:cubicBezTo>
                <a:close/>
                <a:moveTo>
                  <a:pt x="41520" y="871729"/>
                </a:moveTo>
                <a:cubicBezTo>
                  <a:pt x="41658" y="872098"/>
                  <a:pt x="41893" y="872471"/>
                  <a:pt x="42226" y="872846"/>
                </a:cubicBezTo>
                <a:cubicBezTo>
                  <a:pt x="42559" y="873222"/>
                  <a:pt x="43038" y="873290"/>
                  <a:pt x="43665" y="873050"/>
                </a:cubicBezTo>
                <a:lnTo>
                  <a:pt x="44299" y="872758"/>
                </a:lnTo>
                <a:cubicBezTo>
                  <a:pt x="43716" y="871489"/>
                  <a:pt x="42790" y="871146"/>
                  <a:pt x="41520" y="871729"/>
                </a:cubicBezTo>
                <a:close/>
                <a:moveTo>
                  <a:pt x="93287" y="837173"/>
                </a:moveTo>
                <a:cubicBezTo>
                  <a:pt x="93438" y="837537"/>
                  <a:pt x="93647" y="837921"/>
                  <a:pt x="93914" y="838327"/>
                </a:cubicBezTo>
                <a:cubicBezTo>
                  <a:pt x="94180" y="838733"/>
                  <a:pt x="94475" y="838886"/>
                  <a:pt x="94797" y="838786"/>
                </a:cubicBezTo>
                <a:lnTo>
                  <a:pt x="96409" y="837276"/>
                </a:lnTo>
                <a:close/>
                <a:moveTo>
                  <a:pt x="140355" y="812465"/>
                </a:moveTo>
                <a:lnTo>
                  <a:pt x="144936" y="815741"/>
                </a:lnTo>
                <a:lnTo>
                  <a:pt x="146635" y="821110"/>
                </a:lnTo>
                <a:cubicBezTo>
                  <a:pt x="145147" y="822018"/>
                  <a:pt x="144667" y="823135"/>
                  <a:pt x="145197" y="824461"/>
                </a:cubicBezTo>
                <a:cubicBezTo>
                  <a:pt x="145726" y="825788"/>
                  <a:pt x="144771" y="827124"/>
                  <a:pt x="142330" y="828469"/>
                </a:cubicBezTo>
                <a:cubicBezTo>
                  <a:pt x="141373" y="825899"/>
                  <a:pt x="141044" y="823231"/>
                  <a:pt x="141343" y="820467"/>
                </a:cubicBezTo>
                <a:cubicBezTo>
                  <a:pt x="141642" y="817703"/>
                  <a:pt x="141313" y="815036"/>
                  <a:pt x="140355" y="812465"/>
                </a:cubicBezTo>
                <a:close/>
                <a:moveTo>
                  <a:pt x="100120" y="812316"/>
                </a:moveTo>
                <a:cubicBezTo>
                  <a:pt x="99472" y="812230"/>
                  <a:pt x="98817" y="812338"/>
                  <a:pt x="98156" y="812642"/>
                </a:cubicBezTo>
                <a:cubicBezTo>
                  <a:pt x="98293" y="813011"/>
                  <a:pt x="98529" y="813384"/>
                  <a:pt x="98861" y="813759"/>
                </a:cubicBezTo>
                <a:cubicBezTo>
                  <a:pt x="99194" y="814135"/>
                  <a:pt x="99674" y="814203"/>
                  <a:pt x="100300" y="813963"/>
                </a:cubicBezTo>
                <a:lnTo>
                  <a:pt x="101570" y="813379"/>
                </a:lnTo>
                <a:cubicBezTo>
                  <a:pt x="101251" y="812757"/>
                  <a:pt x="100768" y="812402"/>
                  <a:pt x="100120" y="812316"/>
                </a:cubicBezTo>
                <a:close/>
                <a:moveTo>
                  <a:pt x="60277" y="795459"/>
                </a:moveTo>
                <a:lnTo>
                  <a:pt x="61735" y="798632"/>
                </a:lnTo>
                <a:cubicBezTo>
                  <a:pt x="62181" y="799532"/>
                  <a:pt x="62701" y="799966"/>
                  <a:pt x="63294" y="799933"/>
                </a:cubicBezTo>
                <a:cubicBezTo>
                  <a:pt x="63888" y="799901"/>
                  <a:pt x="64506" y="799713"/>
                  <a:pt x="65149" y="799369"/>
                </a:cubicBezTo>
                <a:close/>
                <a:moveTo>
                  <a:pt x="63415" y="785560"/>
                </a:moveTo>
                <a:cubicBezTo>
                  <a:pt x="63136" y="785720"/>
                  <a:pt x="62973" y="785923"/>
                  <a:pt x="62926" y="786169"/>
                </a:cubicBezTo>
                <a:cubicBezTo>
                  <a:pt x="62879" y="786415"/>
                  <a:pt x="62716" y="786618"/>
                  <a:pt x="62437" y="786778"/>
                </a:cubicBezTo>
                <a:cubicBezTo>
                  <a:pt x="62626" y="787156"/>
                  <a:pt x="62990" y="787597"/>
                  <a:pt x="63526" y="788103"/>
                </a:cubicBezTo>
                <a:cubicBezTo>
                  <a:pt x="64063" y="788609"/>
                  <a:pt x="64512" y="788819"/>
                  <a:pt x="64873" y="788733"/>
                </a:cubicBezTo>
                <a:cubicBezTo>
                  <a:pt x="65463" y="788414"/>
                  <a:pt x="65724" y="788006"/>
                  <a:pt x="65656" y="787509"/>
                </a:cubicBezTo>
                <a:cubicBezTo>
                  <a:pt x="65587" y="787012"/>
                  <a:pt x="65458" y="786591"/>
                  <a:pt x="65267" y="786246"/>
                </a:cubicBezTo>
                <a:cubicBezTo>
                  <a:pt x="64821" y="785554"/>
                  <a:pt x="64204" y="785326"/>
                  <a:pt x="63415" y="785560"/>
                </a:cubicBezTo>
                <a:close/>
                <a:moveTo>
                  <a:pt x="132613" y="772205"/>
                </a:moveTo>
                <a:lnTo>
                  <a:pt x="129783" y="772737"/>
                </a:lnTo>
                <a:cubicBezTo>
                  <a:pt x="129972" y="773114"/>
                  <a:pt x="130336" y="773556"/>
                  <a:pt x="130872" y="774062"/>
                </a:cubicBezTo>
                <a:cubicBezTo>
                  <a:pt x="131409" y="774568"/>
                  <a:pt x="131858" y="774778"/>
                  <a:pt x="132219" y="774692"/>
                </a:cubicBezTo>
                <a:cubicBezTo>
                  <a:pt x="132809" y="774373"/>
                  <a:pt x="133070" y="773965"/>
                  <a:pt x="133002" y="773468"/>
                </a:cubicBezTo>
                <a:cubicBezTo>
                  <a:pt x="132933" y="772970"/>
                  <a:pt x="132804" y="772549"/>
                  <a:pt x="132613" y="772205"/>
                </a:cubicBezTo>
                <a:close/>
                <a:moveTo>
                  <a:pt x="103931" y="770013"/>
                </a:moveTo>
                <a:cubicBezTo>
                  <a:pt x="102051" y="770941"/>
                  <a:pt x="100939" y="772285"/>
                  <a:pt x="100595" y="774044"/>
                </a:cubicBezTo>
                <a:cubicBezTo>
                  <a:pt x="100251" y="775804"/>
                  <a:pt x="100528" y="777663"/>
                  <a:pt x="101428" y="779620"/>
                </a:cubicBezTo>
                <a:lnTo>
                  <a:pt x="101719" y="780254"/>
                </a:lnTo>
                <a:cubicBezTo>
                  <a:pt x="101581" y="780302"/>
                  <a:pt x="101064" y="780571"/>
                  <a:pt x="100169" y="781063"/>
                </a:cubicBezTo>
                <a:cubicBezTo>
                  <a:pt x="99274" y="781554"/>
                  <a:pt x="98830" y="781983"/>
                  <a:pt x="98838" y="782347"/>
                </a:cubicBezTo>
                <a:cubicBezTo>
                  <a:pt x="99188" y="782587"/>
                  <a:pt x="100194" y="782477"/>
                  <a:pt x="101857" y="782017"/>
                </a:cubicBezTo>
                <a:cubicBezTo>
                  <a:pt x="103519" y="781557"/>
                  <a:pt x="104612" y="781215"/>
                  <a:pt x="105133" y="780991"/>
                </a:cubicBezTo>
                <a:lnTo>
                  <a:pt x="107483" y="776068"/>
                </a:lnTo>
                <a:cubicBezTo>
                  <a:pt x="106508" y="776420"/>
                  <a:pt x="105628" y="776248"/>
                  <a:pt x="104843" y="775551"/>
                </a:cubicBezTo>
                <a:cubicBezTo>
                  <a:pt x="104059" y="774855"/>
                  <a:pt x="103509" y="774147"/>
                  <a:pt x="103194" y="773427"/>
                </a:cubicBezTo>
                <a:close/>
                <a:moveTo>
                  <a:pt x="60529" y="759211"/>
                </a:moveTo>
                <a:lnTo>
                  <a:pt x="61491" y="767994"/>
                </a:lnTo>
                <a:cubicBezTo>
                  <a:pt x="61379" y="768030"/>
                  <a:pt x="60968" y="768251"/>
                  <a:pt x="60258" y="768657"/>
                </a:cubicBezTo>
                <a:cubicBezTo>
                  <a:pt x="59548" y="769064"/>
                  <a:pt x="59210" y="769443"/>
                  <a:pt x="59244" y="769796"/>
                </a:cubicBezTo>
                <a:cubicBezTo>
                  <a:pt x="59686" y="770409"/>
                  <a:pt x="60702" y="770807"/>
                  <a:pt x="62291" y="770990"/>
                </a:cubicBezTo>
                <a:cubicBezTo>
                  <a:pt x="63880" y="771172"/>
                  <a:pt x="65141" y="771266"/>
                  <a:pt x="66072" y="771270"/>
                </a:cubicBezTo>
                <a:lnTo>
                  <a:pt x="67597" y="762882"/>
                </a:lnTo>
                <a:close/>
                <a:moveTo>
                  <a:pt x="103139" y="746546"/>
                </a:moveTo>
                <a:cubicBezTo>
                  <a:pt x="102573" y="746918"/>
                  <a:pt x="102409" y="747538"/>
                  <a:pt x="102648" y="748405"/>
                </a:cubicBezTo>
                <a:cubicBezTo>
                  <a:pt x="102886" y="749272"/>
                  <a:pt x="103113" y="749905"/>
                  <a:pt x="103328" y="750303"/>
                </a:cubicBezTo>
                <a:cubicBezTo>
                  <a:pt x="104037" y="751915"/>
                  <a:pt x="104258" y="753511"/>
                  <a:pt x="103991" y="755091"/>
                </a:cubicBezTo>
                <a:cubicBezTo>
                  <a:pt x="103724" y="756671"/>
                  <a:pt x="103092" y="758082"/>
                  <a:pt x="102094" y="759326"/>
                </a:cubicBezTo>
                <a:cubicBezTo>
                  <a:pt x="102732" y="760923"/>
                  <a:pt x="103095" y="762549"/>
                  <a:pt x="103184" y="764206"/>
                </a:cubicBezTo>
                <a:cubicBezTo>
                  <a:pt x="103273" y="765863"/>
                  <a:pt x="103636" y="767490"/>
                  <a:pt x="104274" y="769086"/>
                </a:cubicBezTo>
                <a:cubicBezTo>
                  <a:pt x="105124" y="765989"/>
                  <a:pt x="105682" y="762882"/>
                  <a:pt x="105947" y="759765"/>
                </a:cubicBezTo>
                <a:cubicBezTo>
                  <a:pt x="106212" y="756648"/>
                  <a:pt x="106380" y="753528"/>
                  <a:pt x="106450" y="750405"/>
                </a:cubicBezTo>
                <a:cubicBezTo>
                  <a:pt x="106224" y="749948"/>
                  <a:pt x="105715" y="749189"/>
                  <a:pt x="104923" y="748128"/>
                </a:cubicBezTo>
                <a:cubicBezTo>
                  <a:pt x="104131" y="747067"/>
                  <a:pt x="103536" y="746539"/>
                  <a:pt x="103139" y="746546"/>
                </a:cubicBezTo>
                <a:close/>
                <a:moveTo>
                  <a:pt x="134754" y="745083"/>
                </a:moveTo>
                <a:cubicBezTo>
                  <a:pt x="132731" y="746221"/>
                  <a:pt x="132039" y="747853"/>
                  <a:pt x="132679" y="749977"/>
                </a:cubicBezTo>
                <a:cubicBezTo>
                  <a:pt x="133319" y="752101"/>
                  <a:pt x="134103" y="754015"/>
                  <a:pt x="135030" y="755719"/>
                </a:cubicBezTo>
                <a:cubicBezTo>
                  <a:pt x="134038" y="756175"/>
                  <a:pt x="133080" y="756807"/>
                  <a:pt x="132155" y="757617"/>
                </a:cubicBezTo>
                <a:cubicBezTo>
                  <a:pt x="131229" y="758427"/>
                  <a:pt x="130576" y="759304"/>
                  <a:pt x="130193" y="760248"/>
                </a:cubicBezTo>
                <a:lnTo>
                  <a:pt x="134088" y="765377"/>
                </a:lnTo>
                <a:cubicBezTo>
                  <a:pt x="133608" y="763532"/>
                  <a:pt x="133503" y="761562"/>
                  <a:pt x="133774" y="759467"/>
                </a:cubicBezTo>
                <a:cubicBezTo>
                  <a:pt x="134044" y="757373"/>
                  <a:pt x="135098" y="755832"/>
                  <a:pt x="136934" y="754844"/>
                </a:cubicBezTo>
                <a:cubicBezTo>
                  <a:pt x="136296" y="753247"/>
                  <a:pt x="135933" y="751620"/>
                  <a:pt x="135844" y="749964"/>
                </a:cubicBezTo>
                <a:cubicBezTo>
                  <a:pt x="135755" y="748307"/>
                  <a:pt x="135392" y="746680"/>
                  <a:pt x="134754" y="745083"/>
                </a:cubicBezTo>
                <a:close/>
                <a:moveTo>
                  <a:pt x="59205" y="732914"/>
                </a:moveTo>
                <a:cubicBezTo>
                  <a:pt x="58845" y="739101"/>
                  <a:pt x="58949" y="745460"/>
                  <a:pt x="59516" y="751990"/>
                </a:cubicBezTo>
                <a:cubicBezTo>
                  <a:pt x="60442" y="753133"/>
                  <a:pt x="61536" y="753912"/>
                  <a:pt x="62799" y="754324"/>
                </a:cubicBezTo>
                <a:cubicBezTo>
                  <a:pt x="64062" y="754737"/>
                  <a:pt x="65341" y="754662"/>
                  <a:pt x="66635" y="754099"/>
                </a:cubicBezTo>
                <a:cubicBezTo>
                  <a:pt x="66397" y="751838"/>
                  <a:pt x="65959" y="748516"/>
                  <a:pt x="65322" y="744132"/>
                </a:cubicBezTo>
                <a:cubicBezTo>
                  <a:pt x="64684" y="739749"/>
                  <a:pt x="64709" y="736598"/>
                  <a:pt x="65398" y="734680"/>
                </a:cubicBezTo>
                <a:close/>
                <a:moveTo>
                  <a:pt x="61053" y="705158"/>
                </a:moveTo>
                <a:lnTo>
                  <a:pt x="59630" y="710425"/>
                </a:lnTo>
                <a:lnTo>
                  <a:pt x="60506" y="712329"/>
                </a:lnTo>
                <a:lnTo>
                  <a:pt x="61775" y="711745"/>
                </a:lnTo>
                <a:cubicBezTo>
                  <a:pt x="63042" y="711227"/>
                  <a:pt x="63840" y="710732"/>
                  <a:pt x="64168" y="710261"/>
                </a:cubicBezTo>
                <a:cubicBezTo>
                  <a:pt x="64496" y="709790"/>
                  <a:pt x="64367" y="708952"/>
                  <a:pt x="63781" y="707748"/>
                </a:cubicBezTo>
                <a:close/>
                <a:moveTo>
                  <a:pt x="63367" y="691794"/>
                </a:moveTo>
                <a:lnTo>
                  <a:pt x="63265" y="694917"/>
                </a:lnTo>
                <a:cubicBezTo>
                  <a:pt x="63714" y="693942"/>
                  <a:pt x="63845" y="693112"/>
                  <a:pt x="63659" y="692429"/>
                </a:cubicBezTo>
                <a:close/>
                <a:moveTo>
                  <a:pt x="134537" y="666002"/>
                </a:moveTo>
                <a:lnTo>
                  <a:pt x="133252" y="676586"/>
                </a:lnTo>
                <a:cubicBezTo>
                  <a:pt x="135445" y="678013"/>
                  <a:pt x="137150" y="680048"/>
                  <a:pt x="138365" y="682692"/>
                </a:cubicBezTo>
                <a:cubicBezTo>
                  <a:pt x="137996" y="682830"/>
                  <a:pt x="137624" y="683065"/>
                  <a:pt x="137248" y="683398"/>
                </a:cubicBezTo>
                <a:cubicBezTo>
                  <a:pt x="136872" y="683731"/>
                  <a:pt x="136805" y="684210"/>
                  <a:pt x="137044" y="684837"/>
                </a:cubicBezTo>
                <a:cubicBezTo>
                  <a:pt x="137376" y="685453"/>
                  <a:pt x="137906" y="685979"/>
                  <a:pt x="138634" y="686413"/>
                </a:cubicBezTo>
                <a:cubicBezTo>
                  <a:pt x="139362" y="686847"/>
                  <a:pt x="140050" y="687299"/>
                  <a:pt x="140699" y="687770"/>
                </a:cubicBezTo>
                <a:lnTo>
                  <a:pt x="146017" y="687632"/>
                </a:lnTo>
                <a:lnTo>
                  <a:pt x="145776" y="685436"/>
                </a:lnTo>
                <a:lnTo>
                  <a:pt x="141436" y="684356"/>
                </a:lnTo>
                <a:cubicBezTo>
                  <a:pt x="140973" y="683384"/>
                  <a:pt x="140745" y="682399"/>
                  <a:pt x="140751" y="681403"/>
                </a:cubicBezTo>
                <a:cubicBezTo>
                  <a:pt x="140758" y="680407"/>
                  <a:pt x="141152" y="679522"/>
                  <a:pt x="141933" y="678746"/>
                </a:cubicBezTo>
                <a:cubicBezTo>
                  <a:pt x="140978" y="676495"/>
                  <a:pt x="139983" y="674261"/>
                  <a:pt x="138949" y="672046"/>
                </a:cubicBezTo>
                <a:cubicBezTo>
                  <a:pt x="137915" y="669831"/>
                  <a:pt x="136444" y="667816"/>
                  <a:pt x="134537" y="666002"/>
                </a:cubicBezTo>
                <a:close/>
                <a:moveTo>
                  <a:pt x="138290" y="637371"/>
                </a:moveTo>
                <a:lnTo>
                  <a:pt x="137656" y="637662"/>
                </a:lnTo>
                <a:cubicBezTo>
                  <a:pt x="137842" y="638346"/>
                  <a:pt x="138345" y="638883"/>
                  <a:pt x="139165" y="639275"/>
                </a:cubicBezTo>
                <a:close/>
                <a:moveTo>
                  <a:pt x="142063" y="627180"/>
                </a:moveTo>
                <a:cubicBezTo>
                  <a:pt x="140899" y="627715"/>
                  <a:pt x="140345" y="628739"/>
                  <a:pt x="140399" y="630251"/>
                </a:cubicBezTo>
                <a:lnTo>
                  <a:pt x="142303" y="629376"/>
                </a:lnTo>
                <a:cubicBezTo>
                  <a:pt x="142184" y="629047"/>
                  <a:pt x="142144" y="628681"/>
                  <a:pt x="142183" y="628278"/>
                </a:cubicBezTo>
                <a:cubicBezTo>
                  <a:pt x="142222" y="627876"/>
                  <a:pt x="142182" y="627510"/>
                  <a:pt x="142063" y="627180"/>
                </a:cubicBezTo>
                <a:close/>
                <a:moveTo>
                  <a:pt x="143691" y="615670"/>
                </a:moveTo>
                <a:lnTo>
                  <a:pt x="141495" y="615910"/>
                </a:lnTo>
                <a:lnTo>
                  <a:pt x="142954" y="619083"/>
                </a:lnTo>
                <a:lnTo>
                  <a:pt x="138511" y="621125"/>
                </a:lnTo>
                <a:lnTo>
                  <a:pt x="139678" y="623664"/>
                </a:lnTo>
                <a:lnTo>
                  <a:pt x="141822" y="624985"/>
                </a:lnTo>
                <a:lnTo>
                  <a:pt x="144858" y="618208"/>
                </a:lnTo>
                <a:close/>
                <a:moveTo>
                  <a:pt x="143021" y="607521"/>
                </a:moveTo>
                <a:lnTo>
                  <a:pt x="141408" y="609031"/>
                </a:lnTo>
                <a:lnTo>
                  <a:pt x="143742" y="614109"/>
                </a:lnTo>
                <a:cubicBezTo>
                  <a:pt x="144345" y="613015"/>
                  <a:pt x="144499" y="611887"/>
                  <a:pt x="144205" y="610725"/>
                </a:cubicBezTo>
                <a:cubicBezTo>
                  <a:pt x="143911" y="609563"/>
                  <a:pt x="143516" y="608495"/>
                  <a:pt x="143021" y="607521"/>
                </a:cubicBezTo>
                <a:close/>
                <a:moveTo>
                  <a:pt x="143636" y="588789"/>
                </a:moveTo>
                <a:lnTo>
                  <a:pt x="141097" y="589956"/>
                </a:lnTo>
                <a:cubicBezTo>
                  <a:pt x="141413" y="592245"/>
                  <a:pt x="141576" y="594412"/>
                  <a:pt x="141587" y="596457"/>
                </a:cubicBezTo>
                <a:cubicBezTo>
                  <a:pt x="141598" y="598502"/>
                  <a:pt x="141006" y="599863"/>
                  <a:pt x="139812" y="600540"/>
                </a:cubicBezTo>
                <a:cubicBezTo>
                  <a:pt x="140076" y="601011"/>
                  <a:pt x="140740" y="601827"/>
                  <a:pt x="141802" y="602989"/>
                </a:cubicBezTo>
                <a:cubicBezTo>
                  <a:pt x="142864" y="604150"/>
                  <a:pt x="143614" y="604734"/>
                  <a:pt x="144050" y="604742"/>
                </a:cubicBezTo>
                <a:cubicBezTo>
                  <a:pt x="144336" y="604563"/>
                  <a:pt x="144411" y="604240"/>
                  <a:pt x="144277" y="603773"/>
                </a:cubicBezTo>
                <a:cubicBezTo>
                  <a:pt x="144142" y="603306"/>
                  <a:pt x="143986" y="602897"/>
                  <a:pt x="143809" y="602547"/>
                </a:cubicBezTo>
                <a:cubicBezTo>
                  <a:pt x="144216" y="600678"/>
                  <a:pt x="144461" y="598355"/>
                  <a:pt x="144546" y="595578"/>
                </a:cubicBezTo>
                <a:cubicBezTo>
                  <a:pt x="144631" y="592800"/>
                  <a:pt x="144327" y="590537"/>
                  <a:pt x="143636" y="588789"/>
                </a:cubicBezTo>
                <a:close/>
                <a:moveTo>
                  <a:pt x="153341" y="559728"/>
                </a:moveTo>
                <a:lnTo>
                  <a:pt x="152707" y="560020"/>
                </a:lnTo>
                <a:cubicBezTo>
                  <a:pt x="152682" y="560768"/>
                  <a:pt x="152740" y="561382"/>
                  <a:pt x="152880" y="561862"/>
                </a:cubicBezTo>
                <a:cubicBezTo>
                  <a:pt x="153021" y="562342"/>
                  <a:pt x="153238" y="562883"/>
                  <a:pt x="153530" y="563485"/>
                </a:cubicBezTo>
                <a:cubicBezTo>
                  <a:pt x="153931" y="562404"/>
                  <a:pt x="153867" y="561152"/>
                  <a:pt x="153341" y="559728"/>
                </a:cubicBezTo>
                <a:close/>
                <a:moveTo>
                  <a:pt x="146872" y="547326"/>
                </a:moveTo>
                <a:lnTo>
                  <a:pt x="143064" y="549077"/>
                </a:lnTo>
                <a:cubicBezTo>
                  <a:pt x="143971" y="551607"/>
                  <a:pt x="144097" y="554111"/>
                  <a:pt x="143443" y="556590"/>
                </a:cubicBezTo>
                <a:cubicBezTo>
                  <a:pt x="142788" y="559069"/>
                  <a:pt x="142914" y="561574"/>
                  <a:pt x="143821" y="564104"/>
                </a:cubicBezTo>
                <a:lnTo>
                  <a:pt x="142347" y="570931"/>
                </a:lnTo>
                <a:cubicBezTo>
                  <a:pt x="142246" y="571410"/>
                  <a:pt x="142482" y="571782"/>
                  <a:pt x="143052" y="572048"/>
                </a:cubicBezTo>
                <a:cubicBezTo>
                  <a:pt x="143623" y="572315"/>
                  <a:pt x="144103" y="572382"/>
                  <a:pt x="144491" y="572252"/>
                </a:cubicBezTo>
                <a:lnTo>
                  <a:pt x="148008" y="569867"/>
                </a:lnTo>
                <a:cubicBezTo>
                  <a:pt x="147960" y="567951"/>
                  <a:pt x="147857" y="565916"/>
                  <a:pt x="147700" y="563762"/>
                </a:cubicBezTo>
                <a:cubicBezTo>
                  <a:pt x="147543" y="561608"/>
                  <a:pt x="147050" y="559561"/>
                  <a:pt x="146222" y="557619"/>
                </a:cubicBezTo>
                <a:cubicBezTo>
                  <a:pt x="146230" y="555998"/>
                  <a:pt x="146222" y="554240"/>
                  <a:pt x="146200" y="552344"/>
                </a:cubicBezTo>
                <a:cubicBezTo>
                  <a:pt x="146177" y="550448"/>
                  <a:pt x="146401" y="548776"/>
                  <a:pt x="146872" y="547326"/>
                </a:cubicBezTo>
                <a:close/>
                <a:moveTo>
                  <a:pt x="150696" y="535575"/>
                </a:moveTo>
                <a:lnTo>
                  <a:pt x="148638" y="541133"/>
                </a:lnTo>
                <a:cubicBezTo>
                  <a:pt x="148346" y="540115"/>
                  <a:pt x="147678" y="539845"/>
                  <a:pt x="146633" y="540325"/>
                </a:cubicBezTo>
                <a:cubicBezTo>
                  <a:pt x="145589" y="540805"/>
                  <a:pt x="145199" y="541561"/>
                  <a:pt x="145465" y="542592"/>
                </a:cubicBezTo>
                <a:lnTo>
                  <a:pt x="152533" y="546262"/>
                </a:lnTo>
                <a:lnTo>
                  <a:pt x="155072" y="545095"/>
                </a:lnTo>
                <a:lnTo>
                  <a:pt x="153081" y="539091"/>
                </a:lnTo>
                <a:close/>
                <a:moveTo>
                  <a:pt x="141689" y="524340"/>
                </a:moveTo>
                <a:lnTo>
                  <a:pt x="138224" y="525164"/>
                </a:lnTo>
                <a:cubicBezTo>
                  <a:pt x="138331" y="525467"/>
                  <a:pt x="138322" y="525727"/>
                  <a:pt x="138198" y="525945"/>
                </a:cubicBezTo>
                <a:cubicBezTo>
                  <a:pt x="138074" y="526162"/>
                  <a:pt x="138065" y="526422"/>
                  <a:pt x="138172" y="526725"/>
                </a:cubicBezTo>
                <a:lnTo>
                  <a:pt x="139631" y="529898"/>
                </a:lnTo>
                <a:cubicBezTo>
                  <a:pt x="140232" y="531207"/>
                  <a:pt x="141011" y="532483"/>
                  <a:pt x="141966" y="533726"/>
                </a:cubicBezTo>
                <a:cubicBezTo>
                  <a:pt x="142922" y="534968"/>
                  <a:pt x="143945" y="535939"/>
                  <a:pt x="145035" y="536639"/>
                </a:cubicBezTo>
                <a:close/>
                <a:moveTo>
                  <a:pt x="152427" y="520942"/>
                </a:moveTo>
                <a:lnTo>
                  <a:pt x="151587" y="527478"/>
                </a:lnTo>
                <a:lnTo>
                  <a:pt x="153491" y="526603"/>
                </a:lnTo>
                <a:cubicBezTo>
                  <a:pt x="153599" y="524888"/>
                  <a:pt x="153245" y="523001"/>
                  <a:pt x="152427" y="520942"/>
                </a:cubicBezTo>
                <a:close/>
                <a:moveTo>
                  <a:pt x="140829" y="512435"/>
                </a:moveTo>
                <a:lnTo>
                  <a:pt x="138874" y="514871"/>
                </a:lnTo>
                <a:lnTo>
                  <a:pt x="138377" y="520481"/>
                </a:lnTo>
                <a:lnTo>
                  <a:pt x="140967" y="517753"/>
                </a:lnTo>
                <a:lnTo>
                  <a:pt x="141413" y="513705"/>
                </a:lnTo>
                <a:close/>
                <a:moveTo>
                  <a:pt x="142729" y="483118"/>
                </a:moveTo>
                <a:lnTo>
                  <a:pt x="137412" y="483256"/>
                </a:lnTo>
                <a:cubicBezTo>
                  <a:pt x="138388" y="485242"/>
                  <a:pt x="139511" y="487544"/>
                  <a:pt x="140779" y="490165"/>
                </a:cubicBezTo>
                <a:cubicBezTo>
                  <a:pt x="142047" y="492785"/>
                  <a:pt x="142853" y="495233"/>
                  <a:pt x="143194" y="497511"/>
                </a:cubicBezTo>
                <a:cubicBezTo>
                  <a:pt x="143880" y="495658"/>
                  <a:pt x="143640" y="493462"/>
                  <a:pt x="142473" y="490923"/>
                </a:cubicBezTo>
                <a:close/>
                <a:moveTo>
                  <a:pt x="146222" y="433850"/>
                </a:moveTo>
                <a:lnTo>
                  <a:pt x="142757" y="434674"/>
                </a:lnTo>
                <a:lnTo>
                  <a:pt x="139343" y="433937"/>
                </a:lnTo>
                <a:lnTo>
                  <a:pt x="140751" y="438672"/>
                </a:lnTo>
                <a:cubicBezTo>
                  <a:pt x="140241" y="440107"/>
                  <a:pt x="139863" y="441722"/>
                  <a:pt x="139615" y="443518"/>
                </a:cubicBezTo>
                <a:cubicBezTo>
                  <a:pt x="139367" y="445313"/>
                  <a:pt x="139220" y="447014"/>
                  <a:pt x="139174" y="448621"/>
                </a:cubicBezTo>
                <a:cubicBezTo>
                  <a:pt x="140495" y="451217"/>
                  <a:pt x="140718" y="453933"/>
                  <a:pt x="139844" y="456769"/>
                </a:cubicBezTo>
                <a:cubicBezTo>
                  <a:pt x="138866" y="456594"/>
                  <a:pt x="138162" y="457014"/>
                  <a:pt x="137732" y="458028"/>
                </a:cubicBezTo>
                <a:cubicBezTo>
                  <a:pt x="137301" y="459043"/>
                  <a:pt x="137451" y="459647"/>
                  <a:pt x="138180" y="459840"/>
                </a:cubicBezTo>
                <a:lnTo>
                  <a:pt x="136414" y="466033"/>
                </a:lnTo>
                <a:lnTo>
                  <a:pt x="137427" y="473255"/>
                </a:lnTo>
                <a:lnTo>
                  <a:pt x="136158" y="473839"/>
                </a:lnTo>
                <a:lnTo>
                  <a:pt x="138200" y="478281"/>
                </a:lnTo>
                <a:lnTo>
                  <a:pt x="141957" y="478092"/>
                </a:lnTo>
                <a:cubicBezTo>
                  <a:pt x="141508" y="477882"/>
                  <a:pt x="141333" y="477642"/>
                  <a:pt x="141433" y="477372"/>
                </a:cubicBezTo>
                <a:cubicBezTo>
                  <a:pt x="141533" y="477101"/>
                  <a:pt x="141822" y="477033"/>
                  <a:pt x="142300" y="477166"/>
                </a:cubicBezTo>
                <a:lnTo>
                  <a:pt x="142402" y="474044"/>
                </a:lnTo>
                <a:cubicBezTo>
                  <a:pt x="142850" y="474078"/>
                  <a:pt x="143138" y="473657"/>
                  <a:pt x="143264" y="472783"/>
                </a:cubicBezTo>
                <a:cubicBezTo>
                  <a:pt x="143390" y="471908"/>
                  <a:pt x="143446" y="471402"/>
                  <a:pt x="143431" y="471264"/>
                </a:cubicBezTo>
                <a:lnTo>
                  <a:pt x="144373" y="461606"/>
                </a:lnTo>
                <a:cubicBezTo>
                  <a:pt x="143702" y="459833"/>
                  <a:pt x="143079" y="456596"/>
                  <a:pt x="142504" y="451895"/>
                </a:cubicBezTo>
                <a:cubicBezTo>
                  <a:pt x="141929" y="447195"/>
                  <a:pt x="141928" y="444056"/>
                  <a:pt x="142501" y="442480"/>
                </a:cubicBezTo>
                <a:lnTo>
                  <a:pt x="146549" y="442925"/>
                </a:lnTo>
                <a:cubicBezTo>
                  <a:pt x="146239" y="441482"/>
                  <a:pt x="145989" y="439963"/>
                  <a:pt x="145800" y="438368"/>
                </a:cubicBezTo>
                <a:cubicBezTo>
                  <a:pt x="145612" y="436774"/>
                  <a:pt x="145752" y="435268"/>
                  <a:pt x="146222" y="433850"/>
                </a:cubicBezTo>
                <a:close/>
                <a:moveTo>
                  <a:pt x="141263" y="423061"/>
                </a:moveTo>
                <a:lnTo>
                  <a:pt x="139994" y="423644"/>
                </a:lnTo>
                <a:lnTo>
                  <a:pt x="141161" y="426183"/>
                </a:lnTo>
                <a:cubicBezTo>
                  <a:pt x="141333" y="425687"/>
                  <a:pt x="141430" y="425131"/>
                  <a:pt x="141450" y="424513"/>
                </a:cubicBezTo>
                <a:cubicBezTo>
                  <a:pt x="141470" y="423895"/>
                  <a:pt x="141408" y="423411"/>
                  <a:pt x="141263" y="423061"/>
                </a:cubicBezTo>
                <a:close/>
                <a:moveTo>
                  <a:pt x="146581" y="422923"/>
                </a:moveTo>
                <a:cubicBezTo>
                  <a:pt x="147027" y="423615"/>
                  <a:pt x="147010" y="424135"/>
                  <a:pt x="146530" y="424484"/>
                </a:cubicBezTo>
                <a:lnTo>
                  <a:pt x="148229" y="429853"/>
                </a:lnTo>
                <a:lnTo>
                  <a:pt x="149738" y="431465"/>
                </a:lnTo>
                <a:cubicBezTo>
                  <a:pt x="149950" y="430183"/>
                  <a:pt x="150045" y="428858"/>
                  <a:pt x="150025" y="427490"/>
                </a:cubicBezTo>
                <a:cubicBezTo>
                  <a:pt x="150005" y="426122"/>
                  <a:pt x="149783" y="424943"/>
                  <a:pt x="149360" y="423952"/>
                </a:cubicBezTo>
                <a:cubicBezTo>
                  <a:pt x="148777" y="422683"/>
                  <a:pt x="147850" y="422340"/>
                  <a:pt x="146581" y="422923"/>
                </a:cubicBezTo>
                <a:close/>
                <a:moveTo>
                  <a:pt x="139939" y="396764"/>
                </a:moveTo>
                <a:cubicBezTo>
                  <a:pt x="139529" y="396952"/>
                  <a:pt x="138993" y="397390"/>
                  <a:pt x="138333" y="398078"/>
                </a:cubicBezTo>
                <a:cubicBezTo>
                  <a:pt x="137672" y="398766"/>
                  <a:pt x="137441" y="399449"/>
                  <a:pt x="137640" y="400126"/>
                </a:cubicBezTo>
                <a:cubicBezTo>
                  <a:pt x="137820" y="400412"/>
                  <a:pt x="138143" y="400488"/>
                  <a:pt x="138610" y="400353"/>
                </a:cubicBezTo>
                <a:cubicBezTo>
                  <a:pt x="139076" y="400219"/>
                  <a:pt x="139485" y="400063"/>
                  <a:pt x="139836" y="399886"/>
                </a:cubicBezTo>
                <a:close/>
                <a:moveTo>
                  <a:pt x="141508" y="329930"/>
                </a:moveTo>
                <a:lnTo>
                  <a:pt x="142675" y="332469"/>
                </a:lnTo>
                <a:lnTo>
                  <a:pt x="142434" y="330273"/>
                </a:lnTo>
                <a:close/>
                <a:moveTo>
                  <a:pt x="136805" y="311335"/>
                </a:moveTo>
                <a:lnTo>
                  <a:pt x="137097" y="311970"/>
                </a:lnTo>
                <a:cubicBezTo>
                  <a:pt x="137915" y="314028"/>
                  <a:pt x="139247" y="314697"/>
                  <a:pt x="141094" y="313977"/>
                </a:cubicBezTo>
                <a:close/>
                <a:moveTo>
                  <a:pt x="150216" y="283646"/>
                </a:moveTo>
                <a:lnTo>
                  <a:pt x="149187" y="286426"/>
                </a:lnTo>
                <a:cubicBezTo>
                  <a:pt x="149664" y="286558"/>
                  <a:pt x="150026" y="286648"/>
                  <a:pt x="150272" y="286696"/>
                </a:cubicBezTo>
                <a:cubicBezTo>
                  <a:pt x="150518" y="286743"/>
                  <a:pt x="150562" y="286979"/>
                  <a:pt x="150405" y="287403"/>
                </a:cubicBezTo>
                <a:cubicBezTo>
                  <a:pt x="150591" y="288086"/>
                  <a:pt x="150460" y="288916"/>
                  <a:pt x="150011" y="289891"/>
                </a:cubicBezTo>
                <a:lnTo>
                  <a:pt x="147713" y="293253"/>
                </a:lnTo>
                <a:lnTo>
                  <a:pt x="145860" y="292567"/>
                </a:lnTo>
                <a:cubicBezTo>
                  <a:pt x="145995" y="294812"/>
                  <a:pt x="146155" y="296275"/>
                  <a:pt x="146341" y="296959"/>
                </a:cubicBezTo>
                <a:cubicBezTo>
                  <a:pt x="145816" y="299442"/>
                  <a:pt x="145292" y="301925"/>
                  <a:pt x="144768" y="304408"/>
                </a:cubicBezTo>
                <a:cubicBezTo>
                  <a:pt x="144244" y="306891"/>
                  <a:pt x="144500" y="309400"/>
                  <a:pt x="145537" y="311935"/>
                </a:cubicBezTo>
                <a:lnTo>
                  <a:pt x="145623" y="318813"/>
                </a:lnTo>
                <a:cubicBezTo>
                  <a:pt x="145021" y="319907"/>
                  <a:pt x="144867" y="321035"/>
                  <a:pt x="145161" y="322197"/>
                </a:cubicBezTo>
                <a:cubicBezTo>
                  <a:pt x="145454" y="323359"/>
                  <a:pt x="145849" y="324427"/>
                  <a:pt x="146345" y="325401"/>
                </a:cubicBezTo>
                <a:cubicBezTo>
                  <a:pt x="147340" y="328402"/>
                  <a:pt x="147383" y="331842"/>
                  <a:pt x="146475" y="335719"/>
                </a:cubicBezTo>
                <a:cubicBezTo>
                  <a:pt x="145566" y="339596"/>
                  <a:pt x="145609" y="343035"/>
                  <a:pt x="146605" y="346037"/>
                </a:cubicBezTo>
                <a:lnTo>
                  <a:pt x="144941" y="349108"/>
                </a:lnTo>
                <a:cubicBezTo>
                  <a:pt x="145168" y="350542"/>
                  <a:pt x="145196" y="352066"/>
                  <a:pt x="145025" y="353682"/>
                </a:cubicBezTo>
                <a:cubicBezTo>
                  <a:pt x="144855" y="355298"/>
                  <a:pt x="144725" y="356895"/>
                  <a:pt x="144634" y="358474"/>
                </a:cubicBezTo>
                <a:lnTo>
                  <a:pt x="146676" y="362917"/>
                </a:lnTo>
                <a:cubicBezTo>
                  <a:pt x="148613" y="361034"/>
                  <a:pt x="149871" y="358405"/>
                  <a:pt x="150451" y="355032"/>
                </a:cubicBezTo>
                <a:cubicBezTo>
                  <a:pt x="151030" y="351659"/>
                  <a:pt x="150886" y="348906"/>
                  <a:pt x="150019" y="346774"/>
                </a:cubicBezTo>
                <a:cubicBezTo>
                  <a:pt x="150692" y="346497"/>
                  <a:pt x="151249" y="346177"/>
                  <a:pt x="151691" y="345814"/>
                </a:cubicBezTo>
                <a:cubicBezTo>
                  <a:pt x="152133" y="345450"/>
                  <a:pt x="152227" y="344959"/>
                  <a:pt x="151974" y="344338"/>
                </a:cubicBezTo>
                <a:cubicBezTo>
                  <a:pt x="151439" y="343383"/>
                  <a:pt x="151038" y="342510"/>
                  <a:pt x="150771" y="341720"/>
                </a:cubicBezTo>
                <a:cubicBezTo>
                  <a:pt x="150503" y="340930"/>
                  <a:pt x="150956" y="340242"/>
                  <a:pt x="152128" y="339655"/>
                </a:cubicBezTo>
                <a:lnTo>
                  <a:pt x="150409" y="315845"/>
                </a:lnTo>
                <a:cubicBezTo>
                  <a:pt x="152419" y="314921"/>
                  <a:pt x="153185" y="313800"/>
                  <a:pt x="152707" y="312483"/>
                </a:cubicBezTo>
                <a:cubicBezTo>
                  <a:pt x="152083" y="311264"/>
                  <a:pt x="151800" y="310369"/>
                  <a:pt x="151858" y="309798"/>
                </a:cubicBezTo>
                <a:cubicBezTo>
                  <a:pt x="151915" y="309227"/>
                  <a:pt x="152559" y="308675"/>
                  <a:pt x="153787" y="308142"/>
                </a:cubicBezTo>
                <a:lnTo>
                  <a:pt x="154044" y="300337"/>
                </a:lnTo>
                <a:cubicBezTo>
                  <a:pt x="153576" y="299319"/>
                  <a:pt x="152993" y="297633"/>
                  <a:pt x="152295" y="295279"/>
                </a:cubicBezTo>
                <a:cubicBezTo>
                  <a:pt x="151598" y="292925"/>
                  <a:pt x="150968" y="290300"/>
                  <a:pt x="150405" y="287403"/>
                </a:cubicBezTo>
                <a:cubicBezTo>
                  <a:pt x="150513" y="285688"/>
                  <a:pt x="150450" y="284435"/>
                  <a:pt x="150216" y="283646"/>
                </a:cubicBezTo>
                <a:close/>
                <a:moveTo>
                  <a:pt x="147693" y="274812"/>
                </a:moveTo>
                <a:lnTo>
                  <a:pt x="146424" y="275396"/>
                </a:lnTo>
                <a:lnTo>
                  <a:pt x="146365" y="276056"/>
                </a:lnTo>
                <a:close/>
                <a:moveTo>
                  <a:pt x="153619" y="268053"/>
                </a:moveTo>
                <a:cubicBezTo>
                  <a:pt x="152770" y="268507"/>
                  <a:pt x="152001" y="268924"/>
                  <a:pt x="151312" y="269305"/>
                </a:cubicBezTo>
                <a:cubicBezTo>
                  <a:pt x="151300" y="270848"/>
                  <a:pt x="151328" y="272373"/>
                  <a:pt x="151396" y="273879"/>
                </a:cubicBezTo>
                <a:cubicBezTo>
                  <a:pt x="151464" y="275385"/>
                  <a:pt x="151333" y="276983"/>
                  <a:pt x="151004" y="278672"/>
                </a:cubicBezTo>
                <a:cubicBezTo>
                  <a:pt x="152274" y="278088"/>
                  <a:pt x="153835" y="278139"/>
                  <a:pt x="155687" y="278825"/>
                </a:cubicBezTo>
                <a:lnTo>
                  <a:pt x="154674" y="271603"/>
                </a:lnTo>
                <a:cubicBezTo>
                  <a:pt x="154873" y="271096"/>
                  <a:pt x="155076" y="270490"/>
                  <a:pt x="155281" y="269787"/>
                </a:cubicBezTo>
                <a:cubicBezTo>
                  <a:pt x="155486" y="269084"/>
                  <a:pt x="155530" y="268552"/>
                  <a:pt x="155411" y="268190"/>
                </a:cubicBezTo>
                <a:cubicBezTo>
                  <a:pt x="155065" y="267644"/>
                  <a:pt x="154467" y="267599"/>
                  <a:pt x="153619" y="268053"/>
                </a:cubicBezTo>
                <a:close/>
                <a:moveTo>
                  <a:pt x="145683" y="250368"/>
                </a:moveTo>
                <a:lnTo>
                  <a:pt x="143727" y="252804"/>
                </a:lnTo>
                <a:cubicBezTo>
                  <a:pt x="144740" y="255285"/>
                  <a:pt x="145289" y="257595"/>
                  <a:pt x="145375" y="259734"/>
                </a:cubicBezTo>
                <a:cubicBezTo>
                  <a:pt x="145704" y="258045"/>
                  <a:pt x="145835" y="256448"/>
                  <a:pt x="145767" y="254941"/>
                </a:cubicBezTo>
                <a:cubicBezTo>
                  <a:pt x="145699" y="253435"/>
                  <a:pt x="145671" y="251910"/>
                  <a:pt x="145683" y="250368"/>
                </a:cubicBezTo>
                <a:close/>
                <a:moveTo>
                  <a:pt x="149344" y="241190"/>
                </a:moveTo>
                <a:cubicBezTo>
                  <a:pt x="148966" y="241203"/>
                  <a:pt x="148465" y="241369"/>
                  <a:pt x="147843" y="241687"/>
                </a:cubicBezTo>
                <a:lnTo>
                  <a:pt x="147208" y="241979"/>
                </a:lnTo>
                <a:cubicBezTo>
                  <a:pt x="147637" y="243191"/>
                  <a:pt x="148238" y="243940"/>
                  <a:pt x="149010" y="244226"/>
                </a:cubicBezTo>
                <a:lnTo>
                  <a:pt x="150279" y="243642"/>
                </a:lnTo>
                <a:cubicBezTo>
                  <a:pt x="150759" y="243294"/>
                  <a:pt x="150776" y="242773"/>
                  <a:pt x="150330" y="242081"/>
                </a:cubicBezTo>
                <a:cubicBezTo>
                  <a:pt x="150051" y="241473"/>
                  <a:pt x="149722" y="241176"/>
                  <a:pt x="149344" y="241190"/>
                </a:cubicBezTo>
                <a:close/>
                <a:moveTo>
                  <a:pt x="145284" y="224413"/>
                </a:moveTo>
                <a:lnTo>
                  <a:pt x="147326" y="228856"/>
                </a:lnTo>
                <a:cubicBezTo>
                  <a:pt x="146665" y="229160"/>
                  <a:pt x="146156" y="229586"/>
                  <a:pt x="145800" y="230134"/>
                </a:cubicBezTo>
                <a:cubicBezTo>
                  <a:pt x="145443" y="230682"/>
                  <a:pt x="145398" y="231280"/>
                  <a:pt x="145663" y="231927"/>
                </a:cubicBezTo>
                <a:cubicBezTo>
                  <a:pt x="145979" y="232614"/>
                  <a:pt x="146454" y="233229"/>
                  <a:pt x="147087" y="233771"/>
                </a:cubicBezTo>
                <a:cubicBezTo>
                  <a:pt x="147720" y="234312"/>
                  <a:pt x="148366" y="234464"/>
                  <a:pt x="149025" y="234225"/>
                </a:cubicBezTo>
                <a:cubicBezTo>
                  <a:pt x="149305" y="234032"/>
                  <a:pt x="149393" y="233736"/>
                  <a:pt x="149289" y="233335"/>
                </a:cubicBezTo>
                <a:cubicBezTo>
                  <a:pt x="149185" y="232934"/>
                  <a:pt x="149114" y="232711"/>
                  <a:pt x="149077" y="232664"/>
                </a:cubicBezTo>
                <a:lnTo>
                  <a:pt x="149625" y="225493"/>
                </a:lnTo>
                <a:close/>
                <a:moveTo>
                  <a:pt x="144031" y="214996"/>
                </a:moveTo>
                <a:lnTo>
                  <a:pt x="144906" y="216900"/>
                </a:lnTo>
                <a:lnTo>
                  <a:pt x="143826" y="221240"/>
                </a:lnTo>
                <a:lnTo>
                  <a:pt x="144409" y="222509"/>
                </a:lnTo>
                <a:lnTo>
                  <a:pt x="146416" y="218512"/>
                </a:lnTo>
                <a:lnTo>
                  <a:pt x="145541" y="216608"/>
                </a:lnTo>
                <a:cubicBezTo>
                  <a:pt x="145517" y="216522"/>
                  <a:pt x="145345" y="216217"/>
                  <a:pt x="145024" y="215692"/>
                </a:cubicBezTo>
                <a:cubicBezTo>
                  <a:pt x="144702" y="215167"/>
                  <a:pt x="144371" y="214935"/>
                  <a:pt x="144031" y="214996"/>
                </a:cubicBezTo>
                <a:close/>
                <a:moveTo>
                  <a:pt x="56360" y="124604"/>
                </a:moveTo>
                <a:lnTo>
                  <a:pt x="53529" y="125136"/>
                </a:lnTo>
                <a:lnTo>
                  <a:pt x="49465" y="134692"/>
                </a:lnTo>
                <a:cubicBezTo>
                  <a:pt x="48471" y="137615"/>
                  <a:pt x="48703" y="140071"/>
                  <a:pt x="50161" y="142059"/>
                </a:cubicBezTo>
                <a:cubicBezTo>
                  <a:pt x="51619" y="144048"/>
                  <a:pt x="52194" y="145577"/>
                  <a:pt x="51886" y="146648"/>
                </a:cubicBezTo>
                <a:lnTo>
                  <a:pt x="56037" y="143971"/>
                </a:lnTo>
                <a:lnTo>
                  <a:pt x="56671" y="143680"/>
                </a:lnTo>
                <a:lnTo>
                  <a:pt x="53119" y="137625"/>
                </a:lnTo>
                <a:lnTo>
                  <a:pt x="56790" y="130557"/>
                </a:lnTo>
                <a:close/>
                <a:moveTo>
                  <a:pt x="21382" y="0"/>
                </a:moveTo>
                <a:cubicBezTo>
                  <a:pt x="22411" y="1401"/>
                  <a:pt x="22868" y="5323"/>
                  <a:pt x="22754" y="11765"/>
                </a:cubicBezTo>
                <a:cubicBezTo>
                  <a:pt x="22640" y="18208"/>
                  <a:pt x="22219" y="22726"/>
                  <a:pt x="21489" y="25319"/>
                </a:cubicBezTo>
                <a:lnTo>
                  <a:pt x="22123" y="25028"/>
                </a:lnTo>
                <a:cubicBezTo>
                  <a:pt x="23488" y="25522"/>
                  <a:pt x="24379" y="26137"/>
                  <a:pt x="24798" y="26874"/>
                </a:cubicBezTo>
                <a:cubicBezTo>
                  <a:pt x="25216" y="27610"/>
                  <a:pt x="25314" y="28590"/>
                  <a:pt x="25092" y="29813"/>
                </a:cubicBezTo>
                <a:cubicBezTo>
                  <a:pt x="26511" y="34991"/>
                  <a:pt x="27368" y="40619"/>
                  <a:pt x="27663" y="46697"/>
                </a:cubicBezTo>
                <a:cubicBezTo>
                  <a:pt x="27958" y="52776"/>
                  <a:pt x="28498" y="58549"/>
                  <a:pt x="29282" y="64019"/>
                </a:cubicBezTo>
                <a:cubicBezTo>
                  <a:pt x="30284" y="64631"/>
                  <a:pt x="30643" y="65203"/>
                  <a:pt x="30359" y="65734"/>
                </a:cubicBezTo>
                <a:cubicBezTo>
                  <a:pt x="30074" y="66265"/>
                  <a:pt x="29567" y="67043"/>
                  <a:pt x="28837" y="68067"/>
                </a:cubicBezTo>
                <a:cubicBezTo>
                  <a:pt x="29088" y="68753"/>
                  <a:pt x="29302" y="69359"/>
                  <a:pt x="29480" y="69885"/>
                </a:cubicBezTo>
                <a:cubicBezTo>
                  <a:pt x="29658" y="70412"/>
                  <a:pt x="30044" y="70555"/>
                  <a:pt x="30638" y="70314"/>
                </a:cubicBezTo>
                <a:cubicBezTo>
                  <a:pt x="30655" y="71571"/>
                  <a:pt x="30566" y="73118"/>
                  <a:pt x="30369" y="74954"/>
                </a:cubicBezTo>
                <a:cubicBezTo>
                  <a:pt x="30172" y="76791"/>
                  <a:pt x="30485" y="77960"/>
                  <a:pt x="31308" y="78462"/>
                </a:cubicBezTo>
                <a:lnTo>
                  <a:pt x="33366" y="72904"/>
                </a:lnTo>
                <a:cubicBezTo>
                  <a:pt x="33735" y="71965"/>
                  <a:pt x="33867" y="71136"/>
                  <a:pt x="33760" y="70417"/>
                </a:cubicBezTo>
                <a:cubicBezTo>
                  <a:pt x="33654" y="69697"/>
                  <a:pt x="33150" y="69159"/>
                  <a:pt x="32250" y="68804"/>
                </a:cubicBezTo>
                <a:cubicBezTo>
                  <a:pt x="32615" y="67820"/>
                  <a:pt x="32928" y="66619"/>
                  <a:pt x="33189" y="65202"/>
                </a:cubicBezTo>
                <a:cubicBezTo>
                  <a:pt x="33451" y="63784"/>
                  <a:pt x="33532" y="62498"/>
                  <a:pt x="33433" y="61342"/>
                </a:cubicBezTo>
                <a:lnTo>
                  <a:pt x="33260" y="47584"/>
                </a:lnTo>
                <a:lnTo>
                  <a:pt x="35609" y="42661"/>
                </a:lnTo>
                <a:cubicBezTo>
                  <a:pt x="35993" y="41683"/>
                  <a:pt x="36181" y="40700"/>
                  <a:pt x="36175" y="39710"/>
                </a:cubicBezTo>
                <a:cubicBezTo>
                  <a:pt x="36168" y="38720"/>
                  <a:pt x="35722" y="38028"/>
                  <a:pt x="34836" y="37634"/>
                </a:cubicBezTo>
                <a:lnTo>
                  <a:pt x="35041" y="31390"/>
                </a:lnTo>
                <a:cubicBezTo>
                  <a:pt x="33752" y="29421"/>
                  <a:pt x="33560" y="27331"/>
                  <a:pt x="34466" y="25120"/>
                </a:cubicBezTo>
                <a:cubicBezTo>
                  <a:pt x="35372" y="22910"/>
                  <a:pt x="35180" y="20820"/>
                  <a:pt x="33890" y="18851"/>
                </a:cubicBezTo>
                <a:lnTo>
                  <a:pt x="38932" y="8077"/>
                </a:lnTo>
                <a:cubicBezTo>
                  <a:pt x="41333" y="9119"/>
                  <a:pt x="42686" y="9971"/>
                  <a:pt x="42990" y="10632"/>
                </a:cubicBezTo>
                <a:cubicBezTo>
                  <a:pt x="43294" y="11294"/>
                  <a:pt x="42913" y="12557"/>
                  <a:pt x="41849" y="14424"/>
                </a:cubicBezTo>
                <a:cubicBezTo>
                  <a:pt x="43873" y="15656"/>
                  <a:pt x="44467" y="17016"/>
                  <a:pt x="43630" y="18506"/>
                </a:cubicBezTo>
                <a:cubicBezTo>
                  <a:pt x="42793" y="19996"/>
                  <a:pt x="43155" y="21271"/>
                  <a:pt x="44715" y="22331"/>
                </a:cubicBezTo>
                <a:cubicBezTo>
                  <a:pt x="44351" y="24501"/>
                  <a:pt x="44360" y="27796"/>
                  <a:pt x="44742" y="32217"/>
                </a:cubicBezTo>
                <a:cubicBezTo>
                  <a:pt x="45125" y="36637"/>
                  <a:pt x="45854" y="39409"/>
                  <a:pt x="46931" y="40532"/>
                </a:cubicBezTo>
                <a:lnTo>
                  <a:pt x="47396" y="54924"/>
                </a:lnTo>
                <a:cubicBezTo>
                  <a:pt x="49459" y="55930"/>
                  <a:pt x="50925" y="57306"/>
                  <a:pt x="51792" y="59054"/>
                </a:cubicBezTo>
                <a:cubicBezTo>
                  <a:pt x="52659" y="60801"/>
                  <a:pt x="52538" y="62907"/>
                  <a:pt x="51428" y="65371"/>
                </a:cubicBezTo>
                <a:cubicBezTo>
                  <a:pt x="51997" y="68281"/>
                  <a:pt x="52285" y="71415"/>
                  <a:pt x="52292" y="74776"/>
                </a:cubicBezTo>
                <a:cubicBezTo>
                  <a:pt x="52299" y="78136"/>
                  <a:pt x="51806" y="81245"/>
                  <a:pt x="50814" y="84103"/>
                </a:cubicBezTo>
                <a:lnTo>
                  <a:pt x="55051" y="88306"/>
                </a:lnTo>
                <a:lnTo>
                  <a:pt x="52067" y="93521"/>
                </a:lnTo>
                <a:lnTo>
                  <a:pt x="55276" y="100502"/>
                </a:lnTo>
                <a:cubicBezTo>
                  <a:pt x="55038" y="102181"/>
                  <a:pt x="55042" y="103653"/>
                  <a:pt x="55287" y="104917"/>
                </a:cubicBezTo>
                <a:cubicBezTo>
                  <a:pt x="55532" y="106182"/>
                  <a:pt x="55231" y="107409"/>
                  <a:pt x="54385" y="108599"/>
                </a:cubicBezTo>
                <a:cubicBezTo>
                  <a:pt x="54428" y="109460"/>
                  <a:pt x="54801" y="110410"/>
                  <a:pt x="55503" y="111449"/>
                </a:cubicBezTo>
                <a:cubicBezTo>
                  <a:pt x="56204" y="112488"/>
                  <a:pt x="56821" y="113133"/>
                  <a:pt x="57353" y="113385"/>
                </a:cubicBezTo>
                <a:cubicBezTo>
                  <a:pt x="57984" y="113816"/>
                  <a:pt x="58490" y="113872"/>
                  <a:pt x="58871" y="113552"/>
                </a:cubicBezTo>
                <a:cubicBezTo>
                  <a:pt x="59253" y="113232"/>
                  <a:pt x="59382" y="112885"/>
                  <a:pt x="59257" y="112510"/>
                </a:cubicBezTo>
                <a:cubicBezTo>
                  <a:pt x="57086" y="111201"/>
                  <a:pt x="56569" y="109518"/>
                  <a:pt x="57704" y="107458"/>
                </a:cubicBezTo>
                <a:cubicBezTo>
                  <a:pt x="58840" y="105399"/>
                  <a:pt x="59883" y="103766"/>
                  <a:pt x="60834" y="102560"/>
                </a:cubicBezTo>
                <a:lnTo>
                  <a:pt x="56458" y="93040"/>
                </a:lnTo>
                <a:lnTo>
                  <a:pt x="57093" y="92748"/>
                </a:lnTo>
                <a:cubicBezTo>
                  <a:pt x="57146" y="91923"/>
                  <a:pt x="57044" y="91073"/>
                  <a:pt x="56786" y="90199"/>
                </a:cubicBezTo>
                <a:cubicBezTo>
                  <a:pt x="56528" y="89324"/>
                  <a:pt x="55950" y="88693"/>
                  <a:pt x="55051" y="88306"/>
                </a:cubicBezTo>
                <a:cubicBezTo>
                  <a:pt x="56063" y="85838"/>
                  <a:pt x="56624" y="83435"/>
                  <a:pt x="56734" y="81094"/>
                </a:cubicBezTo>
                <a:cubicBezTo>
                  <a:pt x="56843" y="78754"/>
                  <a:pt x="57477" y="76509"/>
                  <a:pt x="58635" y="74359"/>
                </a:cubicBezTo>
                <a:cubicBezTo>
                  <a:pt x="55603" y="73269"/>
                  <a:pt x="54353" y="72082"/>
                  <a:pt x="54884" y="70798"/>
                </a:cubicBezTo>
                <a:cubicBezTo>
                  <a:pt x="55414" y="69513"/>
                  <a:pt x="56458" y="67463"/>
                  <a:pt x="58016" y="64649"/>
                </a:cubicBezTo>
                <a:cubicBezTo>
                  <a:pt x="58673" y="62281"/>
                  <a:pt x="58335" y="58689"/>
                  <a:pt x="57002" y="53872"/>
                </a:cubicBezTo>
                <a:cubicBezTo>
                  <a:pt x="55669" y="49056"/>
                  <a:pt x="55417" y="45232"/>
                  <a:pt x="56246" y="42400"/>
                </a:cubicBezTo>
                <a:cubicBezTo>
                  <a:pt x="56760" y="41812"/>
                  <a:pt x="57344" y="41479"/>
                  <a:pt x="57997" y="41403"/>
                </a:cubicBezTo>
                <a:cubicBezTo>
                  <a:pt x="58651" y="41327"/>
                  <a:pt x="59222" y="41385"/>
                  <a:pt x="59711" y="41577"/>
                </a:cubicBezTo>
                <a:cubicBezTo>
                  <a:pt x="61954" y="42660"/>
                  <a:pt x="63193" y="44588"/>
                  <a:pt x="63428" y="47364"/>
                </a:cubicBezTo>
                <a:cubicBezTo>
                  <a:pt x="63662" y="50139"/>
                  <a:pt x="63327" y="52407"/>
                  <a:pt x="62423" y="54168"/>
                </a:cubicBezTo>
                <a:cubicBezTo>
                  <a:pt x="62793" y="58946"/>
                  <a:pt x="63311" y="63417"/>
                  <a:pt x="63975" y="67580"/>
                </a:cubicBezTo>
                <a:cubicBezTo>
                  <a:pt x="64639" y="71743"/>
                  <a:pt x="65084" y="76055"/>
                  <a:pt x="65308" y="80516"/>
                </a:cubicBezTo>
                <a:cubicBezTo>
                  <a:pt x="66170" y="80857"/>
                  <a:pt x="66519" y="81337"/>
                  <a:pt x="66355" y="81957"/>
                </a:cubicBezTo>
                <a:cubicBezTo>
                  <a:pt x="66191" y="82577"/>
                  <a:pt x="65906" y="83349"/>
                  <a:pt x="65498" y="84273"/>
                </a:cubicBezTo>
                <a:cubicBezTo>
                  <a:pt x="65187" y="85200"/>
                  <a:pt x="65255" y="85906"/>
                  <a:pt x="65702" y="86389"/>
                </a:cubicBezTo>
                <a:cubicBezTo>
                  <a:pt x="66148" y="86873"/>
                  <a:pt x="66778" y="87128"/>
                  <a:pt x="67591" y="87155"/>
                </a:cubicBezTo>
                <a:cubicBezTo>
                  <a:pt x="67049" y="88589"/>
                  <a:pt x="66662" y="90048"/>
                  <a:pt x="66431" y="91531"/>
                </a:cubicBezTo>
                <a:cubicBezTo>
                  <a:pt x="66200" y="93015"/>
                  <a:pt x="66290" y="94255"/>
                  <a:pt x="66700" y="95252"/>
                </a:cubicBezTo>
                <a:lnTo>
                  <a:pt x="66203" y="100861"/>
                </a:lnTo>
                <a:cubicBezTo>
                  <a:pt x="67724" y="101732"/>
                  <a:pt x="68654" y="102778"/>
                  <a:pt x="68991" y="104000"/>
                </a:cubicBezTo>
                <a:cubicBezTo>
                  <a:pt x="69329" y="105222"/>
                  <a:pt x="69160" y="106389"/>
                  <a:pt x="68486" y="107500"/>
                </a:cubicBezTo>
                <a:cubicBezTo>
                  <a:pt x="70568" y="106350"/>
                  <a:pt x="73325" y="104891"/>
                  <a:pt x="76756" y="103122"/>
                </a:cubicBezTo>
                <a:cubicBezTo>
                  <a:pt x="80187" y="101353"/>
                  <a:pt x="83222" y="100919"/>
                  <a:pt x="85862" y="101819"/>
                </a:cubicBezTo>
                <a:cubicBezTo>
                  <a:pt x="87428" y="102717"/>
                  <a:pt x="88500" y="103794"/>
                  <a:pt x="89077" y="105050"/>
                </a:cubicBezTo>
                <a:cubicBezTo>
                  <a:pt x="89654" y="106306"/>
                  <a:pt x="89555" y="107345"/>
                  <a:pt x="88779" y="108166"/>
                </a:cubicBezTo>
                <a:cubicBezTo>
                  <a:pt x="88883" y="108566"/>
                  <a:pt x="88941" y="109180"/>
                  <a:pt x="88953" y="110008"/>
                </a:cubicBezTo>
                <a:cubicBezTo>
                  <a:pt x="88965" y="110835"/>
                  <a:pt x="89182" y="111376"/>
                  <a:pt x="89603" y="111631"/>
                </a:cubicBezTo>
                <a:lnTo>
                  <a:pt x="90924" y="109486"/>
                </a:lnTo>
                <a:lnTo>
                  <a:pt x="96257" y="99347"/>
                </a:lnTo>
                <a:lnTo>
                  <a:pt x="95485" y="94321"/>
                </a:lnTo>
                <a:cubicBezTo>
                  <a:pt x="94496" y="93703"/>
                  <a:pt x="94110" y="93143"/>
                  <a:pt x="94329" y="92643"/>
                </a:cubicBezTo>
                <a:cubicBezTo>
                  <a:pt x="94547" y="92142"/>
                  <a:pt x="94869" y="91449"/>
                  <a:pt x="95296" y="90565"/>
                </a:cubicBezTo>
                <a:cubicBezTo>
                  <a:pt x="95301" y="89809"/>
                  <a:pt x="95123" y="89283"/>
                  <a:pt x="94761" y="88984"/>
                </a:cubicBezTo>
                <a:cubicBezTo>
                  <a:pt x="94400" y="88686"/>
                  <a:pt x="93978" y="88464"/>
                  <a:pt x="93494" y="88318"/>
                </a:cubicBezTo>
                <a:cubicBezTo>
                  <a:pt x="94446" y="85510"/>
                  <a:pt x="95166" y="82616"/>
                  <a:pt x="95654" y="79637"/>
                </a:cubicBezTo>
                <a:cubicBezTo>
                  <a:pt x="96143" y="76658"/>
                  <a:pt x="96863" y="73764"/>
                  <a:pt x="97815" y="70957"/>
                </a:cubicBezTo>
                <a:cubicBezTo>
                  <a:pt x="97133" y="67731"/>
                  <a:pt x="97097" y="64448"/>
                  <a:pt x="97708" y="61108"/>
                </a:cubicBezTo>
                <a:cubicBezTo>
                  <a:pt x="98319" y="57768"/>
                  <a:pt x="99600" y="54841"/>
                  <a:pt x="101552" y="52327"/>
                </a:cubicBezTo>
                <a:lnTo>
                  <a:pt x="99458" y="49445"/>
                </a:lnTo>
                <a:cubicBezTo>
                  <a:pt x="98724" y="48614"/>
                  <a:pt x="98404" y="47639"/>
                  <a:pt x="98500" y="46523"/>
                </a:cubicBezTo>
                <a:cubicBezTo>
                  <a:pt x="98595" y="45406"/>
                  <a:pt x="98983" y="44298"/>
                  <a:pt x="99663" y="43201"/>
                </a:cubicBezTo>
                <a:cubicBezTo>
                  <a:pt x="99717" y="39973"/>
                  <a:pt x="100792" y="38966"/>
                  <a:pt x="102888" y="40181"/>
                </a:cubicBezTo>
                <a:cubicBezTo>
                  <a:pt x="104789" y="40797"/>
                  <a:pt x="106156" y="41610"/>
                  <a:pt x="106988" y="42621"/>
                </a:cubicBezTo>
                <a:cubicBezTo>
                  <a:pt x="107821" y="43631"/>
                  <a:pt x="107833" y="45260"/>
                  <a:pt x="107023" y="47506"/>
                </a:cubicBezTo>
                <a:cubicBezTo>
                  <a:pt x="106322" y="49221"/>
                  <a:pt x="105727" y="51897"/>
                  <a:pt x="105236" y="55534"/>
                </a:cubicBezTo>
                <a:cubicBezTo>
                  <a:pt x="104746" y="59171"/>
                  <a:pt x="105479" y="61812"/>
                  <a:pt x="107437" y="63459"/>
                </a:cubicBezTo>
                <a:cubicBezTo>
                  <a:pt x="107961" y="65540"/>
                  <a:pt x="108462" y="68930"/>
                  <a:pt x="108940" y="73627"/>
                </a:cubicBezTo>
                <a:cubicBezTo>
                  <a:pt x="109417" y="78324"/>
                  <a:pt x="109197" y="82237"/>
                  <a:pt x="108281" y="85365"/>
                </a:cubicBezTo>
                <a:cubicBezTo>
                  <a:pt x="109604" y="85910"/>
                  <a:pt x="110260" y="86569"/>
                  <a:pt x="110247" y="87344"/>
                </a:cubicBezTo>
                <a:cubicBezTo>
                  <a:pt x="110235" y="88118"/>
                  <a:pt x="109951" y="88825"/>
                  <a:pt x="109396" y="89465"/>
                </a:cubicBezTo>
                <a:cubicBezTo>
                  <a:pt x="108907" y="91083"/>
                  <a:pt x="109805" y="92688"/>
                  <a:pt x="112090" y="94280"/>
                </a:cubicBezTo>
                <a:cubicBezTo>
                  <a:pt x="114376" y="95873"/>
                  <a:pt x="115994" y="96955"/>
                  <a:pt x="116945" y="97526"/>
                </a:cubicBezTo>
                <a:cubicBezTo>
                  <a:pt x="116466" y="100213"/>
                  <a:pt x="116212" y="105583"/>
                  <a:pt x="116182" y="113636"/>
                </a:cubicBezTo>
                <a:cubicBezTo>
                  <a:pt x="116152" y="121690"/>
                  <a:pt x="117008" y="126550"/>
                  <a:pt x="118751" y="128215"/>
                </a:cubicBezTo>
                <a:lnTo>
                  <a:pt x="115715" y="134992"/>
                </a:lnTo>
                <a:cubicBezTo>
                  <a:pt x="115613" y="137313"/>
                  <a:pt x="115514" y="139536"/>
                  <a:pt x="115418" y="141662"/>
                </a:cubicBezTo>
                <a:cubicBezTo>
                  <a:pt x="115322" y="143789"/>
                  <a:pt x="115382" y="145939"/>
                  <a:pt x="115597" y="148115"/>
                </a:cubicBezTo>
                <a:lnTo>
                  <a:pt x="117107" y="149727"/>
                </a:lnTo>
                <a:cubicBezTo>
                  <a:pt x="118923" y="148348"/>
                  <a:pt x="119604" y="145856"/>
                  <a:pt x="119149" y="142254"/>
                </a:cubicBezTo>
                <a:cubicBezTo>
                  <a:pt x="118695" y="138651"/>
                  <a:pt x="119534" y="136087"/>
                  <a:pt x="121668" y="134562"/>
                </a:cubicBezTo>
                <a:cubicBezTo>
                  <a:pt x="122783" y="133921"/>
                  <a:pt x="124069" y="132818"/>
                  <a:pt x="125527" y="131251"/>
                </a:cubicBezTo>
                <a:lnTo>
                  <a:pt x="120209" y="131389"/>
                </a:lnTo>
                <a:lnTo>
                  <a:pt x="121530" y="129244"/>
                </a:lnTo>
                <a:cubicBezTo>
                  <a:pt x="122201" y="128231"/>
                  <a:pt x="122972" y="127748"/>
                  <a:pt x="123843" y="127796"/>
                </a:cubicBezTo>
                <a:cubicBezTo>
                  <a:pt x="124714" y="127844"/>
                  <a:pt x="125619" y="128070"/>
                  <a:pt x="126556" y="128471"/>
                </a:cubicBezTo>
                <a:cubicBezTo>
                  <a:pt x="126792" y="127242"/>
                  <a:pt x="126984" y="126128"/>
                  <a:pt x="127134" y="125131"/>
                </a:cubicBezTo>
                <a:cubicBezTo>
                  <a:pt x="127284" y="124133"/>
                  <a:pt x="127160" y="123165"/>
                  <a:pt x="126761" y="122227"/>
                </a:cubicBezTo>
                <a:cubicBezTo>
                  <a:pt x="127040" y="121266"/>
                  <a:pt x="126975" y="120079"/>
                  <a:pt x="126565" y="118666"/>
                </a:cubicBezTo>
                <a:cubicBezTo>
                  <a:pt x="126156" y="117252"/>
                  <a:pt x="125786" y="115821"/>
                  <a:pt x="125456" y="114371"/>
                </a:cubicBezTo>
                <a:cubicBezTo>
                  <a:pt x="123398" y="115189"/>
                  <a:pt x="121219" y="114909"/>
                  <a:pt x="118920" y="113531"/>
                </a:cubicBezTo>
                <a:cubicBezTo>
                  <a:pt x="120347" y="111338"/>
                  <a:pt x="120529" y="108948"/>
                  <a:pt x="119468" y="106360"/>
                </a:cubicBezTo>
                <a:lnTo>
                  <a:pt x="126398" y="104713"/>
                </a:lnTo>
                <a:cubicBezTo>
                  <a:pt x="125950" y="106072"/>
                  <a:pt x="125779" y="107303"/>
                  <a:pt x="125886" y="108407"/>
                </a:cubicBezTo>
                <a:cubicBezTo>
                  <a:pt x="125993" y="109511"/>
                  <a:pt x="125981" y="110670"/>
                  <a:pt x="125850" y="111883"/>
                </a:cubicBezTo>
                <a:lnTo>
                  <a:pt x="129264" y="112620"/>
                </a:lnTo>
                <a:cubicBezTo>
                  <a:pt x="130534" y="112037"/>
                  <a:pt x="131460" y="112380"/>
                  <a:pt x="132043" y="113649"/>
                </a:cubicBezTo>
                <a:cubicBezTo>
                  <a:pt x="132580" y="114956"/>
                  <a:pt x="132781" y="116369"/>
                  <a:pt x="132646" y="117888"/>
                </a:cubicBezTo>
                <a:cubicBezTo>
                  <a:pt x="132512" y="119408"/>
                  <a:pt x="132323" y="120808"/>
                  <a:pt x="132079" y="122089"/>
                </a:cubicBezTo>
                <a:cubicBezTo>
                  <a:pt x="133192" y="121898"/>
                  <a:pt x="134272" y="121530"/>
                  <a:pt x="135319" y="120984"/>
                </a:cubicBezTo>
                <a:cubicBezTo>
                  <a:pt x="136365" y="120439"/>
                  <a:pt x="137287" y="120144"/>
                  <a:pt x="138083" y="120099"/>
                </a:cubicBezTo>
                <a:cubicBezTo>
                  <a:pt x="139032" y="120944"/>
                  <a:pt x="139214" y="122525"/>
                  <a:pt x="138630" y="124844"/>
                </a:cubicBezTo>
                <a:cubicBezTo>
                  <a:pt x="138046" y="127162"/>
                  <a:pt x="137435" y="129109"/>
                  <a:pt x="136797" y="130683"/>
                </a:cubicBezTo>
                <a:cubicBezTo>
                  <a:pt x="137379" y="132017"/>
                  <a:pt x="137649" y="133302"/>
                  <a:pt x="137609" y="134538"/>
                </a:cubicBezTo>
                <a:cubicBezTo>
                  <a:pt x="137568" y="135774"/>
                  <a:pt x="137229" y="136570"/>
                  <a:pt x="136592" y="136927"/>
                </a:cubicBezTo>
                <a:lnTo>
                  <a:pt x="135461" y="142828"/>
                </a:lnTo>
                <a:lnTo>
                  <a:pt x="138086" y="148540"/>
                </a:lnTo>
                <a:lnTo>
                  <a:pt x="139115" y="145761"/>
                </a:lnTo>
                <a:lnTo>
                  <a:pt x="139320" y="139517"/>
                </a:lnTo>
                <a:cubicBezTo>
                  <a:pt x="139372" y="138724"/>
                  <a:pt x="139577" y="138054"/>
                  <a:pt x="139933" y="137506"/>
                </a:cubicBezTo>
                <a:cubicBezTo>
                  <a:pt x="140290" y="136957"/>
                  <a:pt x="140640" y="136604"/>
                  <a:pt x="140984" y="136446"/>
                </a:cubicBezTo>
                <a:cubicBezTo>
                  <a:pt x="141095" y="136828"/>
                  <a:pt x="141139" y="137480"/>
                  <a:pt x="141115" y="138404"/>
                </a:cubicBezTo>
                <a:cubicBezTo>
                  <a:pt x="141091" y="139328"/>
                  <a:pt x="141208" y="140139"/>
                  <a:pt x="141465" y="140838"/>
                </a:cubicBezTo>
                <a:cubicBezTo>
                  <a:pt x="142995" y="142216"/>
                  <a:pt x="143121" y="144721"/>
                  <a:pt x="141843" y="148351"/>
                </a:cubicBezTo>
                <a:cubicBezTo>
                  <a:pt x="140565" y="151982"/>
                  <a:pt x="140691" y="154486"/>
                  <a:pt x="142222" y="155865"/>
                </a:cubicBezTo>
                <a:lnTo>
                  <a:pt x="141725" y="161474"/>
                </a:lnTo>
                <a:cubicBezTo>
                  <a:pt x="142251" y="162898"/>
                  <a:pt x="142606" y="164785"/>
                  <a:pt x="142789" y="167135"/>
                </a:cubicBezTo>
                <a:cubicBezTo>
                  <a:pt x="143409" y="164929"/>
                  <a:pt x="143876" y="162600"/>
                  <a:pt x="144191" y="160149"/>
                </a:cubicBezTo>
                <a:cubicBezTo>
                  <a:pt x="144506" y="157698"/>
                  <a:pt x="144192" y="155343"/>
                  <a:pt x="143251" y="153086"/>
                </a:cubicBezTo>
                <a:lnTo>
                  <a:pt x="149203" y="152656"/>
                </a:lnTo>
                <a:lnTo>
                  <a:pt x="151142" y="160221"/>
                </a:lnTo>
                <a:lnTo>
                  <a:pt x="154024" y="158128"/>
                </a:lnTo>
                <a:lnTo>
                  <a:pt x="158948" y="160477"/>
                </a:lnTo>
                <a:lnTo>
                  <a:pt x="160150" y="171456"/>
                </a:lnTo>
                <a:cubicBezTo>
                  <a:pt x="158779" y="174953"/>
                  <a:pt x="157968" y="178625"/>
                  <a:pt x="157718" y="182471"/>
                </a:cubicBezTo>
                <a:cubicBezTo>
                  <a:pt x="157468" y="186318"/>
                  <a:pt x="156901" y="189685"/>
                  <a:pt x="156019" y="192573"/>
                </a:cubicBezTo>
                <a:lnTo>
                  <a:pt x="154749" y="193157"/>
                </a:lnTo>
                <a:lnTo>
                  <a:pt x="155624" y="195061"/>
                </a:lnTo>
                <a:lnTo>
                  <a:pt x="154734" y="203158"/>
                </a:lnTo>
                <a:cubicBezTo>
                  <a:pt x="155709" y="205976"/>
                  <a:pt x="155745" y="208843"/>
                  <a:pt x="154842" y="211756"/>
                </a:cubicBezTo>
                <a:cubicBezTo>
                  <a:pt x="153939" y="214670"/>
                  <a:pt x="154121" y="217853"/>
                  <a:pt x="155388" y="221307"/>
                </a:cubicBezTo>
                <a:cubicBezTo>
                  <a:pt x="155235" y="222995"/>
                  <a:pt x="155104" y="225777"/>
                  <a:pt x="154997" y="229655"/>
                </a:cubicBezTo>
                <a:cubicBezTo>
                  <a:pt x="154889" y="233532"/>
                  <a:pt x="154540" y="235838"/>
                  <a:pt x="153949" y="236574"/>
                </a:cubicBezTo>
                <a:cubicBezTo>
                  <a:pt x="154979" y="238536"/>
                  <a:pt x="155837" y="240960"/>
                  <a:pt x="156523" y="243847"/>
                </a:cubicBezTo>
                <a:lnTo>
                  <a:pt x="157158" y="243556"/>
                </a:lnTo>
                <a:cubicBezTo>
                  <a:pt x="158190" y="243850"/>
                  <a:pt x="158270" y="244582"/>
                  <a:pt x="157398" y="245751"/>
                </a:cubicBezTo>
                <a:lnTo>
                  <a:pt x="156129" y="246335"/>
                </a:lnTo>
                <a:cubicBezTo>
                  <a:pt x="156215" y="248473"/>
                  <a:pt x="155546" y="249806"/>
                  <a:pt x="154122" y="250332"/>
                </a:cubicBezTo>
                <a:cubicBezTo>
                  <a:pt x="155026" y="252576"/>
                  <a:pt x="155575" y="254886"/>
                  <a:pt x="155770" y="257262"/>
                </a:cubicBezTo>
                <a:cubicBezTo>
                  <a:pt x="155966" y="259639"/>
                  <a:pt x="156515" y="261949"/>
                  <a:pt x="157418" y="264192"/>
                </a:cubicBezTo>
                <a:lnTo>
                  <a:pt x="163560" y="267519"/>
                </a:lnTo>
                <a:cubicBezTo>
                  <a:pt x="164252" y="267073"/>
                  <a:pt x="164772" y="267090"/>
                  <a:pt x="165121" y="267571"/>
                </a:cubicBezTo>
                <a:cubicBezTo>
                  <a:pt x="165404" y="268257"/>
                  <a:pt x="165468" y="269093"/>
                  <a:pt x="165312" y="270077"/>
                </a:cubicBezTo>
                <a:cubicBezTo>
                  <a:pt x="165156" y="271062"/>
                  <a:pt x="164829" y="271885"/>
                  <a:pt x="164332" y="272546"/>
                </a:cubicBezTo>
                <a:cubicBezTo>
                  <a:pt x="164815" y="273525"/>
                  <a:pt x="165004" y="274495"/>
                  <a:pt x="164901" y="275455"/>
                </a:cubicBezTo>
                <a:cubicBezTo>
                  <a:pt x="164798" y="276416"/>
                  <a:pt x="164134" y="277201"/>
                  <a:pt x="162909" y="277812"/>
                </a:cubicBezTo>
                <a:lnTo>
                  <a:pt x="161005" y="278687"/>
                </a:lnTo>
                <a:lnTo>
                  <a:pt x="163579" y="285960"/>
                </a:lnTo>
                <a:lnTo>
                  <a:pt x="162775" y="300936"/>
                </a:lnTo>
                <a:lnTo>
                  <a:pt x="161112" y="304007"/>
                </a:lnTo>
                <a:cubicBezTo>
                  <a:pt x="161945" y="305994"/>
                  <a:pt x="162415" y="308341"/>
                  <a:pt x="162521" y="311047"/>
                </a:cubicBezTo>
                <a:cubicBezTo>
                  <a:pt x="162628" y="313752"/>
                  <a:pt x="162622" y="316318"/>
                  <a:pt x="162503" y="318743"/>
                </a:cubicBezTo>
                <a:lnTo>
                  <a:pt x="166004" y="326359"/>
                </a:lnTo>
                <a:lnTo>
                  <a:pt x="162968" y="333135"/>
                </a:lnTo>
                <a:lnTo>
                  <a:pt x="163347" y="340648"/>
                </a:lnTo>
                <a:lnTo>
                  <a:pt x="160997" y="345572"/>
                </a:lnTo>
                <a:cubicBezTo>
                  <a:pt x="161766" y="347733"/>
                  <a:pt x="161816" y="349792"/>
                  <a:pt x="161146" y="351750"/>
                </a:cubicBezTo>
                <a:cubicBezTo>
                  <a:pt x="160476" y="353707"/>
                  <a:pt x="160599" y="355925"/>
                  <a:pt x="161514" y="358403"/>
                </a:cubicBezTo>
                <a:lnTo>
                  <a:pt x="160761" y="371818"/>
                </a:lnTo>
                <a:cubicBezTo>
                  <a:pt x="159051" y="373117"/>
                  <a:pt x="158718" y="375320"/>
                  <a:pt x="159762" y="378427"/>
                </a:cubicBezTo>
                <a:cubicBezTo>
                  <a:pt x="160806" y="381535"/>
                  <a:pt x="160156" y="383884"/>
                  <a:pt x="157812" y="385474"/>
                </a:cubicBezTo>
                <a:lnTo>
                  <a:pt x="150279" y="367411"/>
                </a:lnTo>
                <a:lnTo>
                  <a:pt x="145887" y="367892"/>
                </a:lnTo>
                <a:lnTo>
                  <a:pt x="145391" y="373502"/>
                </a:lnTo>
                <a:cubicBezTo>
                  <a:pt x="145803" y="376419"/>
                  <a:pt x="146451" y="380477"/>
                  <a:pt x="147335" y="385677"/>
                </a:cubicBezTo>
                <a:cubicBezTo>
                  <a:pt x="148219" y="390876"/>
                  <a:pt x="149185" y="394788"/>
                  <a:pt x="150231" y="397414"/>
                </a:cubicBezTo>
                <a:cubicBezTo>
                  <a:pt x="151583" y="400076"/>
                  <a:pt x="151930" y="401806"/>
                  <a:pt x="151272" y="402605"/>
                </a:cubicBezTo>
                <a:cubicBezTo>
                  <a:pt x="150614" y="403404"/>
                  <a:pt x="148718" y="404436"/>
                  <a:pt x="145584" y="405700"/>
                </a:cubicBezTo>
                <a:lnTo>
                  <a:pt x="145824" y="407896"/>
                </a:lnTo>
                <a:cubicBezTo>
                  <a:pt x="146982" y="408325"/>
                  <a:pt x="148127" y="409144"/>
                  <a:pt x="149260" y="410353"/>
                </a:cubicBezTo>
                <a:cubicBezTo>
                  <a:pt x="150392" y="411562"/>
                  <a:pt x="150122" y="412647"/>
                  <a:pt x="148449" y="413608"/>
                </a:cubicBezTo>
                <a:cubicBezTo>
                  <a:pt x="148019" y="413822"/>
                  <a:pt x="147366" y="414282"/>
                  <a:pt x="146490" y="414989"/>
                </a:cubicBezTo>
                <a:cubicBezTo>
                  <a:pt x="145614" y="415696"/>
                  <a:pt x="145192" y="416242"/>
                  <a:pt x="145225" y="416628"/>
                </a:cubicBezTo>
                <a:lnTo>
                  <a:pt x="145517" y="417262"/>
                </a:lnTo>
                <a:lnTo>
                  <a:pt x="156736" y="418256"/>
                </a:lnTo>
                <a:cubicBezTo>
                  <a:pt x="157555" y="415893"/>
                  <a:pt x="157793" y="413413"/>
                  <a:pt x="157449" y="410817"/>
                </a:cubicBezTo>
                <a:cubicBezTo>
                  <a:pt x="157104" y="408221"/>
                  <a:pt x="156403" y="405788"/>
                  <a:pt x="155344" y="403520"/>
                </a:cubicBezTo>
                <a:cubicBezTo>
                  <a:pt x="156316" y="400896"/>
                  <a:pt x="156190" y="398391"/>
                  <a:pt x="154966" y="396007"/>
                </a:cubicBezTo>
                <a:lnTo>
                  <a:pt x="154879" y="389128"/>
                </a:lnTo>
                <a:cubicBezTo>
                  <a:pt x="154690" y="388751"/>
                  <a:pt x="154485" y="388236"/>
                  <a:pt x="154266" y="387584"/>
                </a:cubicBezTo>
                <a:cubicBezTo>
                  <a:pt x="154046" y="386932"/>
                  <a:pt x="154073" y="386503"/>
                  <a:pt x="154347" y="386297"/>
                </a:cubicBezTo>
                <a:cubicBezTo>
                  <a:pt x="155746" y="385927"/>
                  <a:pt x="157326" y="386578"/>
                  <a:pt x="159088" y="388250"/>
                </a:cubicBezTo>
                <a:cubicBezTo>
                  <a:pt x="160850" y="389923"/>
                  <a:pt x="162014" y="391342"/>
                  <a:pt x="162582" y="392506"/>
                </a:cubicBezTo>
                <a:cubicBezTo>
                  <a:pt x="162772" y="392851"/>
                  <a:pt x="162902" y="393272"/>
                  <a:pt x="162970" y="393769"/>
                </a:cubicBezTo>
                <a:cubicBezTo>
                  <a:pt x="163038" y="394266"/>
                  <a:pt x="162778" y="394674"/>
                  <a:pt x="162188" y="394994"/>
                </a:cubicBezTo>
                <a:cubicBezTo>
                  <a:pt x="162804" y="398042"/>
                  <a:pt x="163202" y="401766"/>
                  <a:pt x="163383" y="406167"/>
                </a:cubicBezTo>
                <a:cubicBezTo>
                  <a:pt x="163565" y="410569"/>
                  <a:pt x="163024" y="414340"/>
                  <a:pt x="161762" y="417483"/>
                </a:cubicBezTo>
                <a:cubicBezTo>
                  <a:pt x="162229" y="418710"/>
                  <a:pt x="162350" y="419807"/>
                  <a:pt x="162122" y="420777"/>
                </a:cubicBezTo>
                <a:cubicBezTo>
                  <a:pt x="161895" y="421746"/>
                  <a:pt x="162016" y="422844"/>
                  <a:pt x="162483" y="424070"/>
                </a:cubicBezTo>
                <a:cubicBezTo>
                  <a:pt x="162570" y="426769"/>
                  <a:pt x="162517" y="429580"/>
                  <a:pt x="162323" y="432504"/>
                </a:cubicBezTo>
                <a:cubicBezTo>
                  <a:pt x="162130" y="435428"/>
                  <a:pt x="161686" y="438226"/>
                  <a:pt x="160993" y="440899"/>
                </a:cubicBezTo>
                <a:cubicBezTo>
                  <a:pt x="161309" y="441586"/>
                  <a:pt x="161466" y="442347"/>
                  <a:pt x="161465" y="443180"/>
                </a:cubicBezTo>
                <a:cubicBezTo>
                  <a:pt x="161464" y="444014"/>
                  <a:pt x="161158" y="444603"/>
                  <a:pt x="160548" y="444947"/>
                </a:cubicBezTo>
                <a:cubicBezTo>
                  <a:pt x="159260" y="445283"/>
                  <a:pt x="158164" y="444570"/>
                  <a:pt x="157258" y="442808"/>
                </a:cubicBezTo>
                <a:cubicBezTo>
                  <a:pt x="156352" y="441046"/>
                  <a:pt x="155744" y="439724"/>
                  <a:pt x="155435" y="438841"/>
                </a:cubicBezTo>
                <a:lnTo>
                  <a:pt x="151232" y="443079"/>
                </a:lnTo>
                <a:lnTo>
                  <a:pt x="153515" y="449717"/>
                </a:lnTo>
                <a:lnTo>
                  <a:pt x="153054" y="463767"/>
                </a:lnTo>
                <a:lnTo>
                  <a:pt x="152419" y="464058"/>
                </a:lnTo>
                <a:lnTo>
                  <a:pt x="152592" y="477816"/>
                </a:lnTo>
                <a:cubicBezTo>
                  <a:pt x="152242" y="478586"/>
                  <a:pt x="152463" y="479765"/>
                  <a:pt x="153258" y="481354"/>
                </a:cubicBezTo>
                <a:cubicBezTo>
                  <a:pt x="154052" y="482943"/>
                  <a:pt x="154591" y="483976"/>
                  <a:pt x="154875" y="484455"/>
                </a:cubicBezTo>
                <a:cubicBezTo>
                  <a:pt x="155276" y="483341"/>
                  <a:pt x="156039" y="483119"/>
                  <a:pt x="157163" y="483787"/>
                </a:cubicBezTo>
                <a:cubicBezTo>
                  <a:pt x="158287" y="484456"/>
                  <a:pt x="158548" y="485233"/>
                  <a:pt x="157946" y="486118"/>
                </a:cubicBezTo>
                <a:cubicBezTo>
                  <a:pt x="157577" y="486256"/>
                  <a:pt x="157204" y="486491"/>
                  <a:pt x="156829" y="486824"/>
                </a:cubicBezTo>
                <a:cubicBezTo>
                  <a:pt x="156453" y="487157"/>
                  <a:pt x="156385" y="487636"/>
                  <a:pt x="156625" y="488263"/>
                </a:cubicBezTo>
                <a:cubicBezTo>
                  <a:pt x="156982" y="488899"/>
                  <a:pt x="157692" y="489470"/>
                  <a:pt x="158757" y="489973"/>
                </a:cubicBezTo>
                <a:cubicBezTo>
                  <a:pt x="159821" y="490477"/>
                  <a:pt x="160849" y="490902"/>
                  <a:pt x="161840" y="491247"/>
                </a:cubicBezTo>
                <a:cubicBezTo>
                  <a:pt x="162298" y="492590"/>
                  <a:pt x="162546" y="494942"/>
                  <a:pt x="162585" y="498303"/>
                </a:cubicBezTo>
                <a:cubicBezTo>
                  <a:pt x="162625" y="501665"/>
                  <a:pt x="162337" y="503687"/>
                  <a:pt x="161722" y="504370"/>
                </a:cubicBezTo>
                <a:cubicBezTo>
                  <a:pt x="162805" y="506483"/>
                  <a:pt x="163264" y="507969"/>
                  <a:pt x="163099" y="508830"/>
                </a:cubicBezTo>
                <a:cubicBezTo>
                  <a:pt x="162934" y="509690"/>
                  <a:pt x="161772" y="510577"/>
                  <a:pt x="159613" y="511489"/>
                </a:cubicBezTo>
                <a:lnTo>
                  <a:pt x="162822" y="518471"/>
                </a:lnTo>
                <a:cubicBezTo>
                  <a:pt x="160771" y="518260"/>
                  <a:pt x="158727" y="517854"/>
                  <a:pt x="156689" y="517253"/>
                </a:cubicBezTo>
                <a:cubicBezTo>
                  <a:pt x="154651" y="516653"/>
                  <a:pt x="152778" y="515784"/>
                  <a:pt x="151071" y="514647"/>
                </a:cubicBezTo>
                <a:cubicBezTo>
                  <a:pt x="151760" y="515867"/>
                  <a:pt x="152132" y="517234"/>
                  <a:pt x="152186" y="518746"/>
                </a:cubicBezTo>
                <a:lnTo>
                  <a:pt x="158911" y="523343"/>
                </a:lnTo>
                <a:cubicBezTo>
                  <a:pt x="159322" y="526117"/>
                  <a:pt x="159862" y="531474"/>
                  <a:pt x="160533" y="539414"/>
                </a:cubicBezTo>
                <a:cubicBezTo>
                  <a:pt x="161203" y="547354"/>
                  <a:pt x="160109" y="552501"/>
                  <a:pt x="157252" y="554856"/>
                </a:cubicBezTo>
                <a:cubicBezTo>
                  <a:pt x="157751" y="556116"/>
                  <a:pt x="158087" y="558171"/>
                  <a:pt x="158260" y="561023"/>
                </a:cubicBezTo>
                <a:cubicBezTo>
                  <a:pt x="158434" y="563874"/>
                  <a:pt x="158075" y="565672"/>
                  <a:pt x="157185" y="566418"/>
                </a:cubicBezTo>
                <a:cubicBezTo>
                  <a:pt x="156844" y="566478"/>
                  <a:pt x="156513" y="566246"/>
                  <a:pt x="156192" y="565721"/>
                </a:cubicBezTo>
                <a:cubicBezTo>
                  <a:pt x="155870" y="565196"/>
                  <a:pt x="155698" y="564891"/>
                  <a:pt x="155675" y="564805"/>
                </a:cubicBezTo>
                <a:lnTo>
                  <a:pt x="152844" y="565338"/>
                </a:lnTo>
                <a:lnTo>
                  <a:pt x="152107" y="568751"/>
                </a:lnTo>
                <a:lnTo>
                  <a:pt x="158592" y="571152"/>
                </a:lnTo>
                <a:cubicBezTo>
                  <a:pt x="160125" y="574627"/>
                  <a:pt x="160860" y="578038"/>
                  <a:pt x="160796" y="581382"/>
                </a:cubicBezTo>
                <a:cubicBezTo>
                  <a:pt x="160731" y="584727"/>
                  <a:pt x="160295" y="588099"/>
                  <a:pt x="159487" y="591497"/>
                </a:cubicBezTo>
                <a:cubicBezTo>
                  <a:pt x="160135" y="592384"/>
                  <a:pt x="161541" y="593980"/>
                  <a:pt x="163705" y="596285"/>
                </a:cubicBezTo>
                <a:cubicBezTo>
                  <a:pt x="165870" y="598589"/>
                  <a:pt x="166654" y="600086"/>
                  <a:pt x="166058" y="600777"/>
                </a:cubicBezTo>
                <a:cubicBezTo>
                  <a:pt x="165107" y="601182"/>
                  <a:pt x="164166" y="601294"/>
                  <a:pt x="163234" y="601114"/>
                </a:cubicBezTo>
                <a:cubicBezTo>
                  <a:pt x="162302" y="600933"/>
                  <a:pt x="161374" y="600655"/>
                  <a:pt x="160449" y="600280"/>
                </a:cubicBezTo>
                <a:cubicBezTo>
                  <a:pt x="161518" y="602607"/>
                  <a:pt x="162343" y="605239"/>
                  <a:pt x="162924" y="608175"/>
                </a:cubicBezTo>
                <a:cubicBezTo>
                  <a:pt x="163505" y="611111"/>
                  <a:pt x="163550" y="613717"/>
                  <a:pt x="163058" y="615993"/>
                </a:cubicBezTo>
                <a:lnTo>
                  <a:pt x="157551" y="612374"/>
                </a:lnTo>
                <a:lnTo>
                  <a:pt x="156538" y="605152"/>
                </a:lnTo>
                <a:cubicBezTo>
                  <a:pt x="156035" y="604999"/>
                  <a:pt x="155493" y="604864"/>
                  <a:pt x="154911" y="604747"/>
                </a:cubicBezTo>
                <a:cubicBezTo>
                  <a:pt x="154328" y="604630"/>
                  <a:pt x="153944" y="604422"/>
                  <a:pt x="153759" y="604123"/>
                </a:cubicBezTo>
                <a:cubicBezTo>
                  <a:pt x="153625" y="603448"/>
                  <a:pt x="154116" y="602774"/>
                  <a:pt x="155232" y="602101"/>
                </a:cubicBezTo>
                <a:cubicBezTo>
                  <a:pt x="156348" y="601428"/>
                  <a:pt x="157143" y="600998"/>
                  <a:pt x="157618" y="600812"/>
                </a:cubicBezTo>
                <a:cubicBezTo>
                  <a:pt x="156771" y="598863"/>
                  <a:pt x="156244" y="596671"/>
                  <a:pt x="156037" y="594236"/>
                </a:cubicBezTo>
                <a:cubicBezTo>
                  <a:pt x="155830" y="591800"/>
                  <a:pt x="155779" y="589389"/>
                  <a:pt x="155884" y="587003"/>
                </a:cubicBezTo>
                <a:cubicBezTo>
                  <a:pt x="155700" y="586639"/>
                  <a:pt x="155325" y="586171"/>
                  <a:pt x="154758" y="585599"/>
                </a:cubicBezTo>
                <a:cubicBezTo>
                  <a:pt x="154191" y="585027"/>
                  <a:pt x="153657" y="584631"/>
                  <a:pt x="153156" y="584413"/>
                </a:cubicBezTo>
                <a:lnTo>
                  <a:pt x="151339" y="592167"/>
                </a:lnTo>
                <a:lnTo>
                  <a:pt x="148457" y="594260"/>
                </a:lnTo>
                <a:lnTo>
                  <a:pt x="152541" y="603146"/>
                </a:lnTo>
                <a:cubicBezTo>
                  <a:pt x="151119" y="606010"/>
                  <a:pt x="150375" y="609619"/>
                  <a:pt x="150310" y="613973"/>
                </a:cubicBezTo>
                <a:cubicBezTo>
                  <a:pt x="150245" y="618327"/>
                  <a:pt x="150441" y="621888"/>
                  <a:pt x="150897" y="624658"/>
                </a:cubicBezTo>
                <a:cubicBezTo>
                  <a:pt x="151350" y="625923"/>
                  <a:pt x="151413" y="627175"/>
                  <a:pt x="151086" y="628414"/>
                </a:cubicBezTo>
                <a:cubicBezTo>
                  <a:pt x="150759" y="629654"/>
                  <a:pt x="150822" y="630906"/>
                  <a:pt x="151275" y="632171"/>
                </a:cubicBezTo>
                <a:lnTo>
                  <a:pt x="151705" y="638124"/>
                </a:lnTo>
                <a:lnTo>
                  <a:pt x="152340" y="637832"/>
                </a:lnTo>
                <a:cubicBezTo>
                  <a:pt x="152793" y="639097"/>
                  <a:pt x="152856" y="640349"/>
                  <a:pt x="152529" y="641589"/>
                </a:cubicBezTo>
                <a:cubicBezTo>
                  <a:pt x="152202" y="642828"/>
                  <a:pt x="152265" y="644080"/>
                  <a:pt x="152718" y="645346"/>
                </a:cubicBezTo>
                <a:cubicBezTo>
                  <a:pt x="153227" y="646313"/>
                  <a:pt x="153522" y="647234"/>
                  <a:pt x="153604" y="648109"/>
                </a:cubicBezTo>
                <a:cubicBezTo>
                  <a:pt x="153686" y="648985"/>
                  <a:pt x="153128" y="649722"/>
                  <a:pt x="151930" y="650320"/>
                </a:cubicBezTo>
                <a:cubicBezTo>
                  <a:pt x="152860" y="652135"/>
                  <a:pt x="153260" y="653424"/>
                  <a:pt x="153131" y="654189"/>
                </a:cubicBezTo>
                <a:cubicBezTo>
                  <a:pt x="153002" y="654953"/>
                  <a:pt x="152013" y="655728"/>
                  <a:pt x="150164" y="656513"/>
                </a:cubicBezTo>
                <a:lnTo>
                  <a:pt x="153372" y="663495"/>
                </a:lnTo>
                <a:lnTo>
                  <a:pt x="149616" y="663684"/>
                </a:lnTo>
                <a:lnTo>
                  <a:pt x="149892" y="674320"/>
                </a:lnTo>
                <a:lnTo>
                  <a:pt x="151744" y="675005"/>
                </a:lnTo>
                <a:lnTo>
                  <a:pt x="150081" y="678076"/>
                </a:lnTo>
                <a:lnTo>
                  <a:pt x="149978" y="681198"/>
                </a:lnTo>
                <a:lnTo>
                  <a:pt x="153924" y="684766"/>
                </a:lnTo>
                <a:lnTo>
                  <a:pt x="155623" y="690135"/>
                </a:lnTo>
                <a:cubicBezTo>
                  <a:pt x="154160" y="691064"/>
                  <a:pt x="153703" y="692299"/>
                  <a:pt x="154251" y="693841"/>
                </a:cubicBezTo>
                <a:cubicBezTo>
                  <a:pt x="154800" y="695382"/>
                  <a:pt x="153708" y="696909"/>
                  <a:pt x="150976" y="698421"/>
                </a:cubicBezTo>
                <a:lnTo>
                  <a:pt x="149517" y="695248"/>
                </a:lnTo>
                <a:lnTo>
                  <a:pt x="147905" y="696758"/>
                </a:lnTo>
                <a:cubicBezTo>
                  <a:pt x="147921" y="697839"/>
                  <a:pt x="147992" y="699665"/>
                  <a:pt x="148116" y="702234"/>
                </a:cubicBezTo>
                <a:cubicBezTo>
                  <a:pt x="148240" y="704804"/>
                  <a:pt x="148164" y="706312"/>
                  <a:pt x="147889" y="706759"/>
                </a:cubicBezTo>
                <a:cubicBezTo>
                  <a:pt x="147561" y="706846"/>
                  <a:pt x="147278" y="706719"/>
                  <a:pt x="147042" y="706379"/>
                </a:cubicBezTo>
                <a:cubicBezTo>
                  <a:pt x="146806" y="706039"/>
                  <a:pt x="146682" y="705840"/>
                  <a:pt x="146671" y="705781"/>
                </a:cubicBezTo>
                <a:cubicBezTo>
                  <a:pt x="144877" y="706477"/>
                  <a:pt x="143975" y="706187"/>
                  <a:pt x="143965" y="704911"/>
                </a:cubicBezTo>
                <a:cubicBezTo>
                  <a:pt x="143954" y="703634"/>
                  <a:pt x="144176" y="702443"/>
                  <a:pt x="144629" y="701338"/>
                </a:cubicBezTo>
                <a:lnTo>
                  <a:pt x="139465" y="696793"/>
                </a:lnTo>
                <a:lnTo>
                  <a:pt x="139962" y="691184"/>
                </a:lnTo>
                <a:lnTo>
                  <a:pt x="134644" y="691322"/>
                </a:lnTo>
                <a:cubicBezTo>
                  <a:pt x="135437" y="693535"/>
                  <a:pt x="135584" y="695806"/>
                  <a:pt x="135084" y="698134"/>
                </a:cubicBezTo>
                <a:cubicBezTo>
                  <a:pt x="134585" y="700462"/>
                  <a:pt x="134804" y="702891"/>
                  <a:pt x="135744" y="705422"/>
                </a:cubicBezTo>
                <a:cubicBezTo>
                  <a:pt x="135032" y="708856"/>
                  <a:pt x="134475" y="712315"/>
                  <a:pt x="134075" y="715799"/>
                </a:cubicBezTo>
                <a:cubicBezTo>
                  <a:pt x="133674" y="719282"/>
                  <a:pt x="133276" y="722668"/>
                  <a:pt x="132882" y="725956"/>
                </a:cubicBezTo>
                <a:cubicBezTo>
                  <a:pt x="133269" y="727636"/>
                  <a:pt x="133558" y="729938"/>
                  <a:pt x="133749" y="732861"/>
                </a:cubicBezTo>
                <a:cubicBezTo>
                  <a:pt x="133939" y="735784"/>
                  <a:pt x="133302" y="737743"/>
                  <a:pt x="131837" y="738737"/>
                </a:cubicBezTo>
                <a:cubicBezTo>
                  <a:pt x="132141" y="739189"/>
                  <a:pt x="132884" y="739969"/>
                  <a:pt x="134065" y="741076"/>
                </a:cubicBezTo>
                <a:cubicBezTo>
                  <a:pt x="135246" y="742182"/>
                  <a:pt x="135916" y="742803"/>
                  <a:pt x="136075" y="742939"/>
                </a:cubicBezTo>
                <a:cubicBezTo>
                  <a:pt x="136342" y="742720"/>
                  <a:pt x="136381" y="742317"/>
                  <a:pt x="136192" y="741732"/>
                </a:cubicBezTo>
                <a:cubicBezTo>
                  <a:pt x="136003" y="741146"/>
                  <a:pt x="135884" y="740816"/>
                  <a:pt x="135834" y="740743"/>
                </a:cubicBezTo>
                <a:cubicBezTo>
                  <a:pt x="135912" y="736175"/>
                  <a:pt x="136363" y="731579"/>
                  <a:pt x="137185" y="726957"/>
                </a:cubicBezTo>
                <a:cubicBezTo>
                  <a:pt x="138008" y="722335"/>
                  <a:pt x="137751" y="717873"/>
                  <a:pt x="136414" y="713570"/>
                </a:cubicBezTo>
                <a:lnTo>
                  <a:pt x="139587" y="712112"/>
                </a:lnTo>
                <a:cubicBezTo>
                  <a:pt x="141011" y="711377"/>
                  <a:pt x="142764" y="710732"/>
                  <a:pt x="144847" y="710175"/>
                </a:cubicBezTo>
                <a:cubicBezTo>
                  <a:pt x="146929" y="709618"/>
                  <a:pt x="148412" y="710058"/>
                  <a:pt x="149296" y="711493"/>
                </a:cubicBezTo>
                <a:cubicBezTo>
                  <a:pt x="150555" y="714406"/>
                  <a:pt x="151182" y="717513"/>
                  <a:pt x="151178" y="720814"/>
                </a:cubicBezTo>
                <a:cubicBezTo>
                  <a:pt x="151174" y="724115"/>
                  <a:pt x="150862" y="727270"/>
                  <a:pt x="150242" y="730277"/>
                </a:cubicBezTo>
                <a:cubicBezTo>
                  <a:pt x="151027" y="731774"/>
                  <a:pt x="151976" y="733004"/>
                  <a:pt x="153090" y="733965"/>
                </a:cubicBezTo>
                <a:cubicBezTo>
                  <a:pt x="154205" y="734926"/>
                  <a:pt x="155154" y="736155"/>
                  <a:pt x="155939" y="737653"/>
                </a:cubicBezTo>
                <a:lnTo>
                  <a:pt x="150912" y="738425"/>
                </a:lnTo>
                <a:cubicBezTo>
                  <a:pt x="151838" y="740370"/>
                  <a:pt x="152599" y="742583"/>
                  <a:pt x="153195" y="745064"/>
                </a:cubicBezTo>
                <a:cubicBezTo>
                  <a:pt x="153791" y="747544"/>
                  <a:pt x="153917" y="750049"/>
                  <a:pt x="153573" y="752577"/>
                </a:cubicBezTo>
                <a:lnTo>
                  <a:pt x="148358" y="749593"/>
                </a:lnTo>
                <a:lnTo>
                  <a:pt x="147637" y="743006"/>
                </a:lnTo>
                <a:cubicBezTo>
                  <a:pt x="147134" y="742853"/>
                  <a:pt x="146591" y="742718"/>
                  <a:pt x="146009" y="742601"/>
                </a:cubicBezTo>
                <a:cubicBezTo>
                  <a:pt x="145427" y="742484"/>
                  <a:pt x="145043" y="742276"/>
                  <a:pt x="144857" y="741977"/>
                </a:cubicBezTo>
                <a:cubicBezTo>
                  <a:pt x="144697" y="741314"/>
                  <a:pt x="145082" y="740689"/>
                  <a:pt x="146013" y="740101"/>
                </a:cubicBezTo>
                <a:cubicBezTo>
                  <a:pt x="146944" y="739513"/>
                  <a:pt x="147634" y="739131"/>
                  <a:pt x="148082" y="738957"/>
                </a:cubicBezTo>
                <a:lnTo>
                  <a:pt x="146931" y="726418"/>
                </a:lnTo>
                <a:lnTo>
                  <a:pt x="145129" y="724171"/>
                </a:lnTo>
                <a:lnTo>
                  <a:pt x="141132" y="722164"/>
                </a:lnTo>
                <a:lnTo>
                  <a:pt x="139417" y="726796"/>
                </a:lnTo>
                <a:lnTo>
                  <a:pt x="143639" y="740999"/>
                </a:lnTo>
                <a:cubicBezTo>
                  <a:pt x="142497" y="743671"/>
                  <a:pt x="141841" y="746983"/>
                  <a:pt x="141672" y="750936"/>
                </a:cubicBezTo>
                <a:cubicBezTo>
                  <a:pt x="141503" y="754890"/>
                  <a:pt x="141628" y="758228"/>
                  <a:pt x="142047" y="760950"/>
                </a:cubicBezTo>
                <a:cubicBezTo>
                  <a:pt x="142976" y="763181"/>
                  <a:pt x="143473" y="765516"/>
                  <a:pt x="143536" y="767953"/>
                </a:cubicBezTo>
                <a:cubicBezTo>
                  <a:pt x="143599" y="770390"/>
                  <a:pt x="143778" y="772871"/>
                  <a:pt x="144073" y="775394"/>
                </a:cubicBezTo>
                <a:cubicBezTo>
                  <a:pt x="142221" y="779448"/>
                  <a:pt x="140832" y="783674"/>
                  <a:pt x="139906" y="788071"/>
                </a:cubicBezTo>
                <a:lnTo>
                  <a:pt x="141298" y="802807"/>
                </a:lnTo>
                <a:cubicBezTo>
                  <a:pt x="140902" y="802957"/>
                  <a:pt x="140424" y="803240"/>
                  <a:pt x="139863" y="803658"/>
                </a:cubicBezTo>
                <a:cubicBezTo>
                  <a:pt x="139303" y="804076"/>
                  <a:pt x="139129" y="804604"/>
                  <a:pt x="139342" y="805243"/>
                </a:cubicBezTo>
                <a:cubicBezTo>
                  <a:pt x="139566" y="805556"/>
                  <a:pt x="140105" y="805821"/>
                  <a:pt x="140957" y="806038"/>
                </a:cubicBezTo>
                <a:cubicBezTo>
                  <a:pt x="141810" y="806255"/>
                  <a:pt x="142506" y="806447"/>
                  <a:pt x="143048" y="806615"/>
                </a:cubicBezTo>
                <a:lnTo>
                  <a:pt x="137817" y="813632"/>
                </a:lnTo>
                <a:lnTo>
                  <a:pt x="133374" y="815674"/>
                </a:lnTo>
                <a:cubicBezTo>
                  <a:pt x="132425" y="813259"/>
                  <a:pt x="131749" y="810815"/>
                  <a:pt x="131349" y="808340"/>
                </a:cubicBezTo>
                <a:cubicBezTo>
                  <a:pt x="130948" y="805866"/>
                  <a:pt x="129518" y="802615"/>
                  <a:pt x="127059" y="798589"/>
                </a:cubicBezTo>
                <a:cubicBezTo>
                  <a:pt x="126561" y="801060"/>
                  <a:pt x="126143" y="803494"/>
                  <a:pt x="125803" y="805892"/>
                </a:cubicBezTo>
                <a:cubicBezTo>
                  <a:pt x="125464" y="808290"/>
                  <a:pt x="125826" y="810751"/>
                  <a:pt x="126889" y="813273"/>
                </a:cubicBezTo>
                <a:cubicBezTo>
                  <a:pt x="124940" y="817116"/>
                  <a:pt x="123454" y="821130"/>
                  <a:pt x="122431" y="825316"/>
                </a:cubicBezTo>
                <a:cubicBezTo>
                  <a:pt x="119046" y="827256"/>
                  <a:pt x="118281" y="829145"/>
                  <a:pt x="120135" y="830984"/>
                </a:cubicBezTo>
                <a:cubicBezTo>
                  <a:pt x="121989" y="832822"/>
                  <a:pt x="122017" y="834347"/>
                  <a:pt x="120219" y="835557"/>
                </a:cubicBezTo>
                <a:lnTo>
                  <a:pt x="117681" y="836724"/>
                </a:lnTo>
                <a:cubicBezTo>
                  <a:pt x="118395" y="838558"/>
                  <a:pt x="118592" y="840101"/>
                  <a:pt x="118271" y="841354"/>
                </a:cubicBezTo>
                <a:cubicBezTo>
                  <a:pt x="117950" y="842606"/>
                  <a:pt x="118074" y="843991"/>
                  <a:pt x="118643" y="845507"/>
                </a:cubicBezTo>
                <a:lnTo>
                  <a:pt x="115950" y="851357"/>
                </a:lnTo>
                <a:lnTo>
                  <a:pt x="111078" y="847446"/>
                </a:lnTo>
                <a:cubicBezTo>
                  <a:pt x="109808" y="848030"/>
                  <a:pt x="108882" y="847687"/>
                  <a:pt x="108299" y="846418"/>
                </a:cubicBezTo>
                <a:cubicBezTo>
                  <a:pt x="107335" y="843833"/>
                  <a:pt x="106945" y="841034"/>
                  <a:pt x="107129" y="838019"/>
                </a:cubicBezTo>
                <a:cubicBezTo>
                  <a:pt x="107312" y="835003"/>
                  <a:pt x="106850" y="832045"/>
                  <a:pt x="105740" y="829144"/>
                </a:cubicBezTo>
                <a:cubicBezTo>
                  <a:pt x="105729" y="829085"/>
                  <a:pt x="105605" y="828885"/>
                  <a:pt x="105369" y="828545"/>
                </a:cubicBezTo>
                <a:cubicBezTo>
                  <a:pt x="105133" y="828205"/>
                  <a:pt x="104851" y="828079"/>
                  <a:pt x="104522" y="828166"/>
                </a:cubicBezTo>
                <a:cubicBezTo>
                  <a:pt x="104245" y="828469"/>
                  <a:pt x="104126" y="829325"/>
                  <a:pt x="104164" y="830733"/>
                </a:cubicBezTo>
                <a:cubicBezTo>
                  <a:pt x="104203" y="832140"/>
                  <a:pt x="104157" y="833155"/>
                  <a:pt x="104025" y="833775"/>
                </a:cubicBezTo>
                <a:cubicBezTo>
                  <a:pt x="103577" y="834750"/>
                  <a:pt x="103445" y="835580"/>
                  <a:pt x="103631" y="836263"/>
                </a:cubicBezTo>
                <a:cubicBezTo>
                  <a:pt x="104166" y="837218"/>
                  <a:pt x="104567" y="838091"/>
                  <a:pt x="104835" y="838881"/>
                </a:cubicBezTo>
                <a:cubicBezTo>
                  <a:pt x="105102" y="839671"/>
                  <a:pt x="104649" y="840359"/>
                  <a:pt x="103477" y="840946"/>
                </a:cubicBezTo>
                <a:lnTo>
                  <a:pt x="101522" y="843382"/>
                </a:lnTo>
                <a:lnTo>
                  <a:pt x="95467" y="846934"/>
                </a:lnTo>
                <a:lnTo>
                  <a:pt x="95897" y="852886"/>
                </a:lnTo>
                <a:cubicBezTo>
                  <a:pt x="95096" y="853687"/>
                  <a:pt x="94425" y="854668"/>
                  <a:pt x="93886" y="855829"/>
                </a:cubicBezTo>
                <a:cubicBezTo>
                  <a:pt x="93346" y="856990"/>
                  <a:pt x="92908" y="858056"/>
                  <a:pt x="92570" y="859028"/>
                </a:cubicBezTo>
                <a:cubicBezTo>
                  <a:pt x="91876" y="859331"/>
                  <a:pt x="91274" y="859832"/>
                  <a:pt x="90762" y="860532"/>
                </a:cubicBezTo>
                <a:cubicBezTo>
                  <a:pt x="90251" y="861231"/>
                  <a:pt x="90185" y="862062"/>
                  <a:pt x="90563" y="863025"/>
                </a:cubicBezTo>
                <a:lnTo>
                  <a:pt x="92365" y="865272"/>
                </a:lnTo>
                <a:lnTo>
                  <a:pt x="86653" y="867898"/>
                </a:lnTo>
                <a:cubicBezTo>
                  <a:pt x="86339" y="866553"/>
                  <a:pt x="86108" y="864448"/>
                  <a:pt x="85961" y="861585"/>
                </a:cubicBezTo>
                <a:cubicBezTo>
                  <a:pt x="85815" y="858722"/>
                  <a:pt x="85010" y="857458"/>
                  <a:pt x="83546" y="857794"/>
                </a:cubicBezTo>
                <a:cubicBezTo>
                  <a:pt x="82917" y="858132"/>
                  <a:pt x="82418" y="858649"/>
                  <a:pt x="82050" y="859347"/>
                </a:cubicBezTo>
                <a:cubicBezTo>
                  <a:pt x="81682" y="860045"/>
                  <a:pt x="81415" y="860648"/>
                  <a:pt x="81248" y="861157"/>
                </a:cubicBezTo>
                <a:lnTo>
                  <a:pt x="83479" y="869356"/>
                </a:lnTo>
                <a:lnTo>
                  <a:pt x="82348" y="875258"/>
                </a:lnTo>
                <a:cubicBezTo>
                  <a:pt x="83211" y="877135"/>
                  <a:pt x="83647" y="878921"/>
                  <a:pt x="83657" y="880614"/>
                </a:cubicBezTo>
                <a:cubicBezTo>
                  <a:pt x="83666" y="882307"/>
                  <a:pt x="83322" y="884067"/>
                  <a:pt x="82624" y="885893"/>
                </a:cubicBezTo>
                <a:lnTo>
                  <a:pt x="84958" y="890971"/>
                </a:lnTo>
                <a:cubicBezTo>
                  <a:pt x="84083" y="893807"/>
                  <a:pt x="84306" y="896523"/>
                  <a:pt x="85628" y="899119"/>
                </a:cubicBezTo>
                <a:cubicBezTo>
                  <a:pt x="84470" y="899283"/>
                  <a:pt x="83552" y="899865"/>
                  <a:pt x="82875" y="900865"/>
                </a:cubicBezTo>
                <a:cubicBezTo>
                  <a:pt x="82197" y="901865"/>
                  <a:pt x="82120" y="903021"/>
                  <a:pt x="82644" y="904334"/>
                </a:cubicBezTo>
                <a:lnTo>
                  <a:pt x="81461" y="911796"/>
                </a:lnTo>
                <a:lnTo>
                  <a:pt x="75508" y="912226"/>
                </a:lnTo>
                <a:cubicBezTo>
                  <a:pt x="75393" y="909781"/>
                  <a:pt x="74855" y="907145"/>
                  <a:pt x="73893" y="904320"/>
                </a:cubicBezTo>
                <a:cubicBezTo>
                  <a:pt x="72931" y="901495"/>
                  <a:pt x="72697" y="899105"/>
                  <a:pt x="73191" y="897148"/>
                </a:cubicBezTo>
                <a:cubicBezTo>
                  <a:pt x="72161" y="895187"/>
                  <a:pt x="72521" y="893740"/>
                  <a:pt x="74271" y="892808"/>
                </a:cubicBezTo>
                <a:cubicBezTo>
                  <a:pt x="75688" y="892268"/>
                  <a:pt x="77369" y="891464"/>
                  <a:pt x="79312" y="890395"/>
                </a:cubicBezTo>
                <a:cubicBezTo>
                  <a:pt x="81255" y="889325"/>
                  <a:pt x="80666" y="888603"/>
                  <a:pt x="77547" y="888227"/>
                </a:cubicBezTo>
                <a:lnTo>
                  <a:pt x="77168" y="880713"/>
                </a:lnTo>
                <a:lnTo>
                  <a:pt x="74629" y="881880"/>
                </a:lnTo>
                <a:lnTo>
                  <a:pt x="75710" y="877540"/>
                </a:lnTo>
                <a:lnTo>
                  <a:pt x="72792" y="871193"/>
                </a:lnTo>
                <a:lnTo>
                  <a:pt x="75777" y="865978"/>
                </a:lnTo>
                <a:lnTo>
                  <a:pt x="73151" y="860266"/>
                </a:lnTo>
                <a:cubicBezTo>
                  <a:pt x="73391" y="857721"/>
                  <a:pt x="74094" y="855348"/>
                  <a:pt x="75260" y="853147"/>
                </a:cubicBezTo>
                <a:lnTo>
                  <a:pt x="74831" y="847194"/>
                </a:lnTo>
                <a:cubicBezTo>
                  <a:pt x="72616" y="847603"/>
                  <a:pt x="70985" y="845726"/>
                  <a:pt x="69937" y="841564"/>
                </a:cubicBezTo>
                <a:cubicBezTo>
                  <a:pt x="68888" y="837401"/>
                  <a:pt x="68380" y="834624"/>
                  <a:pt x="68413" y="833231"/>
                </a:cubicBezTo>
                <a:cubicBezTo>
                  <a:pt x="69469" y="832394"/>
                  <a:pt x="69496" y="830780"/>
                  <a:pt x="68494" y="828390"/>
                </a:cubicBezTo>
                <a:cubicBezTo>
                  <a:pt x="67491" y="825999"/>
                  <a:pt x="66738" y="824360"/>
                  <a:pt x="66233" y="823471"/>
                </a:cubicBezTo>
                <a:cubicBezTo>
                  <a:pt x="67002" y="822669"/>
                  <a:pt x="67347" y="821678"/>
                  <a:pt x="67268" y="820497"/>
                </a:cubicBezTo>
                <a:cubicBezTo>
                  <a:pt x="67190" y="819315"/>
                  <a:pt x="66913" y="818225"/>
                  <a:pt x="66438" y="817227"/>
                </a:cubicBezTo>
                <a:cubicBezTo>
                  <a:pt x="65785" y="816085"/>
                  <a:pt x="64925" y="815328"/>
                  <a:pt x="63856" y="814954"/>
                </a:cubicBezTo>
                <a:cubicBezTo>
                  <a:pt x="62787" y="814580"/>
                  <a:pt x="61927" y="813823"/>
                  <a:pt x="61274" y="812681"/>
                </a:cubicBezTo>
                <a:cubicBezTo>
                  <a:pt x="59047" y="814282"/>
                  <a:pt x="58785" y="816708"/>
                  <a:pt x="60488" y="819961"/>
                </a:cubicBezTo>
                <a:cubicBezTo>
                  <a:pt x="62191" y="823214"/>
                  <a:pt x="62088" y="825568"/>
                  <a:pt x="60178" y="827023"/>
                </a:cubicBezTo>
                <a:cubicBezTo>
                  <a:pt x="61005" y="828997"/>
                  <a:pt x="61183" y="831125"/>
                  <a:pt x="60711" y="833408"/>
                </a:cubicBezTo>
                <a:cubicBezTo>
                  <a:pt x="60239" y="835691"/>
                  <a:pt x="59404" y="837708"/>
                  <a:pt x="58207" y="839460"/>
                </a:cubicBezTo>
                <a:lnTo>
                  <a:pt x="61999" y="847710"/>
                </a:lnTo>
                <a:cubicBezTo>
                  <a:pt x="57666" y="852953"/>
                  <a:pt x="55759" y="857514"/>
                  <a:pt x="56276" y="861392"/>
                </a:cubicBezTo>
                <a:cubicBezTo>
                  <a:pt x="56793" y="865270"/>
                  <a:pt x="57433" y="870774"/>
                  <a:pt x="58195" y="877903"/>
                </a:cubicBezTo>
                <a:cubicBezTo>
                  <a:pt x="56138" y="879072"/>
                  <a:pt x="54574" y="880688"/>
                  <a:pt x="53504" y="882749"/>
                </a:cubicBezTo>
                <a:cubicBezTo>
                  <a:pt x="52434" y="884811"/>
                  <a:pt x="50870" y="886426"/>
                  <a:pt x="48813" y="887596"/>
                </a:cubicBezTo>
                <a:lnTo>
                  <a:pt x="52022" y="894578"/>
                </a:lnTo>
                <a:lnTo>
                  <a:pt x="50118" y="895453"/>
                </a:lnTo>
                <a:cubicBezTo>
                  <a:pt x="48901" y="896012"/>
                  <a:pt x="48015" y="896035"/>
                  <a:pt x="47459" y="895522"/>
                </a:cubicBezTo>
                <a:cubicBezTo>
                  <a:pt x="46903" y="895009"/>
                  <a:pt x="46359" y="894105"/>
                  <a:pt x="45829" y="892811"/>
                </a:cubicBezTo>
                <a:lnTo>
                  <a:pt x="45399" y="886859"/>
                </a:lnTo>
                <a:cubicBezTo>
                  <a:pt x="45147" y="886414"/>
                  <a:pt x="44532" y="885704"/>
                  <a:pt x="43555" y="884728"/>
                </a:cubicBezTo>
                <a:cubicBezTo>
                  <a:pt x="42578" y="883752"/>
                  <a:pt x="41877" y="883273"/>
                  <a:pt x="41453" y="883291"/>
                </a:cubicBezTo>
                <a:lnTo>
                  <a:pt x="42328" y="885195"/>
                </a:lnTo>
                <a:cubicBezTo>
                  <a:pt x="41348" y="886895"/>
                  <a:pt x="40312" y="889101"/>
                  <a:pt x="39220" y="891813"/>
                </a:cubicBezTo>
                <a:cubicBezTo>
                  <a:pt x="38128" y="894525"/>
                  <a:pt x="37873" y="896757"/>
                  <a:pt x="38453" y="898508"/>
                </a:cubicBezTo>
                <a:cubicBezTo>
                  <a:pt x="37830" y="899627"/>
                  <a:pt x="37631" y="900936"/>
                  <a:pt x="37855" y="902434"/>
                </a:cubicBezTo>
                <a:cubicBezTo>
                  <a:pt x="38080" y="903932"/>
                  <a:pt x="38502" y="905340"/>
                  <a:pt x="39123" y="906656"/>
                </a:cubicBezTo>
                <a:lnTo>
                  <a:pt x="35847" y="911237"/>
                </a:lnTo>
                <a:cubicBezTo>
                  <a:pt x="36329" y="912249"/>
                  <a:pt x="36666" y="913471"/>
                  <a:pt x="36860" y="914903"/>
                </a:cubicBezTo>
                <a:cubicBezTo>
                  <a:pt x="37054" y="916336"/>
                  <a:pt x="36843" y="917618"/>
                  <a:pt x="36226" y="918750"/>
                </a:cubicBezTo>
                <a:lnTo>
                  <a:pt x="38560" y="923828"/>
                </a:lnTo>
                <a:lnTo>
                  <a:pt x="36896" y="926898"/>
                </a:lnTo>
                <a:cubicBezTo>
                  <a:pt x="37717" y="928859"/>
                  <a:pt x="37907" y="931014"/>
                  <a:pt x="37465" y="933363"/>
                </a:cubicBezTo>
                <a:cubicBezTo>
                  <a:pt x="37023" y="935713"/>
                  <a:pt x="36274" y="937915"/>
                  <a:pt x="35217" y="939970"/>
                </a:cubicBezTo>
                <a:cubicBezTo>
                  <a:pt x="34851" y="942589"/>
                  <a:pt x="34374" y="945594"/>
                  <a:pt x="33788" y="948987"/>
                </a:cubicBezTo>
                <a:cubicBezTo>
                  <a:pt x="33201" y="952380"/>
                  <a:pt x="32334" y="955373"/>
                  <a:pt x="31188" y="957966"/>
                </a:cubicBezTo>
                <a:cubicBezTo>
                  <a:pt x="31683" y="958939"/>
                  <a:pt x="32078" y="960007"/>
                  <a:pt x="32372" y="961169"/>
                </a:cubicBezTo>
                <a:cubicBezTo>
                  <a:pt x="32666" y="962331"/>
                  <a:pt x="32512" y="963459"/>
                  <a:pt x="31909" y="964553"/>
                </a:cubicBezTo>
                <a:cubicBezTo>
                  <a:pt x="32756" y="966534"/>
                  <a:pt x="33126" y="968734"/>
                  <a:pt x="33021" y="971153"/>
                </a:cubicBezTo>
                <a:cubicBezTo>
                  <a:pt x="32915" y="973572"/>
                  <a:pt x="32505" y="975746"/>
                  <a:pt x="31791" y="977676"/>
                </a:cubicBezTo>
                <a:cubicBezTo>
                  <a:pt x="32095" y="978337"/>
                  <a:pt x="32204" y="978992"/>
                  <a:pt x="32117" y="979640"/>
                </a:cubicBezTo>
                <a:cubicBezTo>
                  <a:pt x="32031" y="980288"/>
                  <a:pt x="31676" y="980772"/>
                  <a:pt x="31054" y="981090"/>
                </a:cubicBezTo>
                <a:lnTo>
                  <a:pt x="28858" y="981330"/>
                </a:lnTo>
                <a:lnTo>
                  <a:pt x="27845" y="974108"/>
                </a:lnTo>
                <a:cubicBezTo>
                  <a:pt x="28170" y="973142"/>
                  <a:pt x="28245" y="972051"/>
                  <a:pt x="28070" y="970834"/>
                </a:cubicBezTo>
                <a:cubicBezTo>
                  <a:pt x="27895" y="969617"/>
                  <a:pt x="27579" y="968513"/>
                  <a:pt x="27124" y="967521"/>
                </a:cubicBezTo>
                <a:lnTo>
                  <a:pt x="27037" y="960642"/>
                </a:lnTo>
                <a:cubicBezTo>
                  <a:pt x="26248" y="959275"/>
                  <a:pt x="25466" y="957713"/>
                  <a:pt x="24690" y="955955"/>
                </a:cubicBezTo>
                <a:cubicBezTo>
                  <a:pt x="23915" y="954198"/>
                  <a:pt x="24376" y="952832"/>
                  <a:pt x="26075" y="951859"/>
                </a:cubicBezTo>
                <a:cubicBezTo>
                  <a:pt x="23442" y="945574"/>
                  <a:pt x="21886" y="937449"/>
                  <a:pt x="21406" y="927484"/>
                </a:cubicBezTo>
                <a:cubicBezTo>
                  <a:pt x="20925" y="917519"/>
                  <a:pt x="21565" y="909153"/>
                  <a:pt x="23324" y="902387"/>
                </a:cubicBezTo>
                <a:cubicBezTo>
                  <a:pt x="22406" y="900182"/>
                  <a:pt x="21800" y="898026"/>
                  <a:pt x="21504" y="895920"/>
                </a:cubicBezTo>
                <a:cubicBezTo>
                  <a:pt x="21209" y="893813"/>
                  <a:pt x="20602" y="891658"/>
                  <a:pt x="19685" y="889453"/>
                </a:cubicBezTo>
                <a:cubicBezTo>
                  <a:pt x="20606" y="888982"/>
                  <a:pt x="21084" y="888281"/>
                  <a:pt x="21121" y="887351"/>
                </a:cubicBezTo>
                <a:cubicBezTo>
                  <a:pt x="21159" y="886421"/>
                  <a:pt x="20943" y="885463"/>
                  <a:pt x="20474" y="884478"/>
                </a:cubicBezTo>
                <a:cubicBezTo>
                  <a:pt x="19394" y="881851"/>
                  <a:pt x="19125" y="880149"/>
                  <a:pt x="19664" y="879372"/>
                </a:cubicBezTo>
                <a:cubicBezTo>
                  <a:pt x="20204" y="878596"/>
                  <a:pt x="20153" y="877370"/>
                  <a:pt x="19512" y="875695"/>
                </a:cubicBezTo>
                <a:lnTo>
                  <a:pt x="19768" y="867890"/>
                </a:lnTo>
                <a:cubicBezTo>
                  <a:pt x="20549" y="867114"/>
                  <a:pt x="20942" y="866229"/>
                  <a:pt x="20949" y="865233"/>
                </a:cubicBezTo>
                <a:cubicBezTo>
                  <a:pt x="20956" y="864237"/>
                  <a:pt x="20728" y="863253"/>
                  <a:pt x="20265" y="862280"/>
                </a:cubicBezTo>
                <a:lnTo>
                  <a:pt x="18171" y="859399"/>
                </a:lnTo>
                <a:lnTo>
                  <a:pt x="14840" y="837098"/>
                </a:lnTo>
                <a:lnTo>
                  <a:pt x="16504" y="834028"/>
                </a:lnTo>
                <a:lnTo>
                  <a:pt x="16949" y="829979"/>
                </a:lnTo>
                <a:cubicBezTo>
                  <a:pt x="16482" y="828961"/>
                  <a:pt x="16118" y="827751"/>
                  <a:pt x="15858" y="826349"/>
                </a:cubicBezTo>
                <a:cubicBezTo>
                  <a:pt x="15598" y="824947"/>
                  <a:pt x="15624" y="823750"/>
                  <a:pt x="15936" y="822757"/>
                </a:cubicBezTo>
                <a:cubicBezTo>
                  <a:pt x="15037" y="821777"/>
                  <a:pt x="14292" y="820294"/>
                  <a:pt x="13699" y="818308"/>
                </a:cubicBezTo>
                <a:cubicBezTo>
                  <a:pt x="13107" y="816322"/>
                  <a:pt x="13532" y="814878"/>
                  <a:pt x="14975" y="813974"/>
                </a:cubicBezTo>
                <a:cubicBezTo>
                  <a:pt x="14397" y="812126"/>
                  <a:pt x="14222" y="808747"/>
                  <a:pt x="14448" y="803838"/>
                </a:cubicBezTo>
                <a:cubicBezTo>
                  <a:pt x="14674" y="798930"/>
                  <a:pt x="15266" y="795967"/>
                  <a:pt x="16224" y="794950"/>
                </a:cubicBezTo>
                <a:lnTo>
                  <a:pt x="16086" y="789632"/>
                </a:lnTo>
                <a:cubicBezTo>
                  <a:pt x="14448" y="785580"/>
                  <a:pt x="13584" y="781749"/>
                  <a:pt x="13494" y="778139"/>
                </a:cubicBezTo>
                <a:cubicBezTo>
                  <a:pt x="13405" y="774529"/>
                  <a:pt x="12541" y="770698"/>
                  <a:pt x="10903" y="766646"/>
                </a:cubicBezTo>
                <a:lnTo>
                  <a:pt x="11640" y="763232"/>
                </a:lnTo>
                <a:cubicBezTo>
                  <a:pt x="10849" y="760745"/>
                  <a:pt x="10748" y="757460"/>
                  <a:pt x="11338" y="753377"/>
                </a:cubicBezTo>
                <a:cubicBezTo>
                  <a:pt x="11928" y="749294"/>
                  <a:pt x="11827" y="746009"/>
                  <a:pt x="11037" y="743522"/>
                </a:cubicBezTo>
                <a:cubicBezTo>
                  <a:pt x="12367" y="741469"/>
                  <a:pt x="12338" y="739176"/>
                  <a:pt x="10950" y="736643"/>
                </a:cubicBezTo>
                <a:cubicBezTo>
                  <a:pt x="9561" y="734110"/>
                  <a:pt x="9533" y="731817"/>
                  <a:pt x="10863" y="729764"/>
                </a:cubicBezTo>
                <a:cubicBezTo>
                  <a:pt x="10323" y="727578"/>
                  <a:pt x="9627" y="721812"/>
                  <a:pt x="8774" y="712466"/>
                </a:cubicBezTo>
                <a:cubicBezTo>
                  <a:pt x="7922" y="703121"/>
                  <a:pt x="7530" y="697599"/>
                  <a:pt x="7599" y="695902"/>
                </a:cubicBezTo>
                <a:cubicBezTo>
                  <a:pt x="6737" y="695001"/>
                  <a:pt x="6137" y="693835"/>
                  <a:pt x="5800" y="692405"/>
                </a:cubicBezTo>
                <a:cubicBezTo>
                  <a:pt x="5462" y="690974"/>
                  <a:pt x="6033" y="689847"/>
                  <a:pt x="7513" y="689023"/>
                </a:cubicBezTo>
                <a:cubicBezTo>
                  <a:pt x="7355" y="683698"/>
                  <a:pt x="7659" y="678017"/>
                  <a:pt x="8424" y="671980"/>
                </a:cubicBezTo>
                <a:cubicBezTo>
                  <a:pt x="9188" y="665943"/>
                  <a:pt x="8626" y="660468"/>
                  <a:pt x="6736" y="655555"/>
                </a:cubicBezTo>
                <a:cubicBezTo>
                  <a:pt x="6980" y="655075"/>
                  <a:pt x="7324" y="654500"/>
                  <a:pt x="7769" y="653831"/>
                </a:cubicBezTo>
                <a:cubicBezTo>
                  <a:pt x="8215" y="653162"/>
                  <a:pt x="8327" y="652501"/>
                  <a:pt x="8108" y="651850"/>
                </a:cubicBezTo>
                <a:cubicBezTo>
                  <a:pt x="7889" y="651582"/>
                  <a:pt x="7486" y="651543"/>
                  <a:pt x="6901" y="651732"/>
                </a:cubicBezTo>
                <a:cubicBezTo>
                  <a:pt x="6315" y="651921"/>
                  <a:pt x="5985" y="652040"/>
                  <a:pt x="5912" y="652090"/>
                </a:cubicBezTo>
                <a:lnTo>
                  <a:pt x="5191" y="645503"/>
                </a:lnTo>
                <a:lnTo>
                  <a:pt x="7146" y="643067"/>
                </a:lnTo>
                <a:cubicBezTo>
                  <a:pt x="7607" y="640725"/>
                  <a:pt x="7636" y="637861"/>
                  <a:pt x="7233" y="634474"/>
                </a:cubicBezTo>
                <a:cubicBezTo>
                  <a:pt x="6830" y="631088"/>
                  <a:pt x="6468" y="628211"/>
                  <a:pt x="6149" y="625844"/>
                </a:cubicBezTo>
                <a:cubicBezTo>
                  <a:pt x="5197" y="624680"/>
                  <a:pt x="4715" y="623492"/>
                  <a:pt x="4703" y="622280"/>
                </a:cubicBezTo>
                <a:cubicBezTo>
                  <a:pt x="4691" y="621069"/>
                  <a:pt x="5453" y="620078"/>
                  <a:pt x="6988" y="619308"/>
                </a:cubicBezTo>
                <a:lnTo>
                  <a:pt x="6850" y="613990"/>
                </a:lnTo>
                <a:cubicBezTo>
                  <a:pt x="7111" y="612605"/>
                  <a:pt x="6928" y="609838"/>
                  <a:pt x="6303" y="605690"/>
                </a:cubicBezTo>
                <a:cubicBezTo>
                  <a:pt x="5677" y="601541"/>
                  <a:pt x="5104" y="598761"/>
                  <a:pt x="4584" y="597351"/>
                </a:cubicBezTo>
                <a:cubicBezTo>
                  <a:pt x="3833" y="595229"/>
                  <a:pt x="3893" y="593408"/>
                  <a:pt x="4763" y="591887"/>
                </a:cubicBezTo>
                <a:cubicBezTo>
                  <a:pt x="5634" y="590366"/>
                  <a:pt x="5693" y="588545"/>
                  <a:pt x="4943" y="586423"/>
                </a:cubicBezTo>
                <a:lnTo>
                  <a:pt x="5936" y="575204"/>
                </a:lnTo>
                <a:cubicBezTo>
                  <a:pt x="5631" y="573775"/>
                  <a:pt x="5361" y="570119"/>
                  <a:pt x="5124" y="564238"/>
                </a:cubicBezTo>
                <a:cubicBezTo>
                  <a:pt x="4887" y="558357"/>
                  <a:pt x="4762" y="555019"/>
                  <a:pt x="4749" y="554225"/>
                </a:cubicBezTo>
                <a:cubicBezTo>
                  <a:pt x="3985" y="552910"/>
                  <a:pt x="3300" y="551559"/>
                  <a:pt x="2695" y="550172"/>
                </a:cubicBezTo>
                <a:cubicBezTo>
                  <a:pt x="2089" y="548785"/>
                  <a:pt x="2648" y="547631"/>
                  <a:pt x="4371" y="546711"/>
                </a:cubicBezTo>
                <a:cubicBezTo>
                  <a:pt x="4236" y="541296"/>
                  <a:pt x="4594" y="535174"/>
                  <a:pt x="5443" y="528345"/>
                </a:cubicBezTo>
                <a:cubicBezTo>
                  <a:pt x="6292" y="521516"/>
                  <a:pt x="5710" y="515442"/>
                  <a:pt x="3697" y="510121"/>
                </a:cubicBezTo>
                <a:cubicBezTo>
                  <a:pt x="3923" y="509601"/>
                  <a:pt x="4230" y="508947"/>
                  <a:pt x="4621" y="508159"/>
                </a:cubicBezTo>
                <a:cubicBezTo>
                  <a:pt x="5012" y="507371"/>
                  <a:pt x="5161" y="506790"/>
                  <a:pt x="5069" y="506415"/>
                </a:cubicBezTo>
                <a:cubicBezTo>
                  <a:pt x="4750" y="505825"/>
                  <a:pt x="4342" y="505565"/>
                  <a:pt x="3844" y="505633"/>
                </a:cubicBezTo>
                <a:cubicBezTo>
                  <a:pt x="3347" y="505701"/>
                  <a:pt x="2926" y="505831"/>
                  <a:pt x="2581" y="506021"/>
                </a:cubicBezTo>
                <a:lnTo>
                  <a:pt x="1860" y="499434"/>
                </a:lnTo>
                <a:cubicBezTo>
                  <a:pt x="3238" y="497135"/>
                  <a:pt x="4152" y="494665"/>
                  <a:pt x="4604" y="492023"/>
                </a:cubicBezTo>
                <a:lnTo>
                  <a:pt x="2578" y="477579"/>
                </a:lnTo>
                <a:cubicBezTo>
                  <a:pt x="1653" y="476403"/>
                  <a:pt x="1276" y="475166"/>
                  <a:pt x="1449" y="473870"/>
                </a:cubicBezTo>
                <a:cubicBezTo>
                  <a:pt x="1622" y="472573"/>
                  <a:pt x="2490" y="471534"/>
                  <a:pt x="4052" y="470752"/>
                </a:cubicBezTo>
                <a:cubicBezTo>
                  <a:pt x="3596" y="469552"/>
                  <a:pt x="3525" y="468560"/>
                  <a:pt x="3837" y="467775"/>
                </a:cubicBezTo>
                <a:cubicBezTo>
                  <a:pt x="4149" y="466991"/>
                  <a:pt x="4078" y="465999"/>
                  <a:pt x="3622" y="464799"/>
                </a:cubicBezTo>
                <a:cubicBezTo>
                  <a:pt x="3716" y="463715"/>
                  <a:pt x="3463" y="460724"/>
                  <a:pt x="2862" y="455827"/>
                </a:cubicBezTo>
                <a:cubicBezTo>
                  <a:pt x="2261" y="450931"/>
                  <a:pt x="1776" y="447854"/>
                  <a:pt x="1407" y="446599"/>
                </a:cubicBezTo>
                <a:cubicBezTo>
                  <a:pt x="644" y="444451"/>
                  <a:pt x="655" y="442524"/>
                  <a:pt x="1440" y="440818"/>
                </a:cubicBezTo>
                <a:cubicBezTo>
                  <a:pt x="2226" y="439111"/>
                  <a:pt x="2237" y="437184"/>
                  <a:pt x="1474" y="435037"/>
                </a:cubicBezTo>
                <a:lnTo>
                  <a:pt x="1679" y="428792"/>
                </a:lnTo>
                <a:cubicBezTo>
                  <a:pt x="1157" y="427239"/>
                  <a:pt x="1257" y="425783"/>
                  <a:pt x="1979" y="424427"/>
                </a:cubicBezTo>
                <a:cubicBezTo>
                  <a:pt x="2700" y="423070"/>
                  <a:pt x="2800" y="421615"/>
                  <a:pt x="2278" y="420061"/>
                </a:cubicBezTo>
                <a:cubicBezTo>
                  <a:pt x="4134" y="419080"/>
                  <a:pt x="4917" y="417439"/>
                  <a:pt x="4628" y="415137"/>
                </a:cubicBezTo>
                <a:cubicBezTo>
                  <a:pt x="4507" y="414840"/>
                  <a:pt x="4383" y="414641"/>
                  <a:pt x="4257" y="414539"/>
                </a:cubicBezTo>
                <a:cubicBezTo>
                  <a:pt x="4130" y="414437"/>
                  <a:pt x="3847" y="414311"/>
                  <a:pt x="3410" y="414159"/>
                </a:cubicBezTo>
                <a:lnTo>
                  <a:pt x="3804" y="411672"/>
                </a:lnTo>
                <a:cubicBezTo>
                  <a:pt x="3828" y="410924"/>
                  <a:pt x="3770" y="410310"/>
                  <a:pt x="3630" y="409830"/>
                </a:cubicBezTo>
                <a:cubicBezTo>
                  <a:pt x="3489" y="409350"/>
                  <a:pt x="3273" y="408809"/>
                  <a:pt x="2980" y="408207"/>
                </a:cubicBezTo>
                <a:cubicBezTo>
                  <a:pt x="3743" y="403212"/>
                  <a:pt x="4119" y="398106"/>
                  <a:pt x="4108" y="392890"/>
                </a:cubicBezTo>
                <a:cubicBezTo>
                  <a:pt x="4097" y="387674"/>
                  <a:pt x="3851" y="382470"/>
                  <a:pt x="3370" y="377278"/>
                </a:cubicBezTo>
                <a:cubicBezTo>
                  <a:pt x="3068" y="376167"/>
                  <a:pt x="2887" y="373752"/>
                  <a:pt x="2827" y="370032"/>
                </a:cubicBezTo>
                <a:cubicBezTo>
                  <a:pt x="2767" y="366312"/>
                  <a:pt x="2890" y="364141"/>
                  <a:pt x="3197" y="363520"/>
                </a:cubicBezTo>
                <a:cubicBezTo>
                  <a:pt x="2260" y="361308"/>
                  <a:pt x="1851" y="359094"/>
                  <a:pt x="1969" y="356877"/>
                </a:cubicBezTo>
                <a:cubicBezTo>
                  <a:pt x="2088" y="354661"/>
                  <a:pt x="2227" y="352386"/>
                  <a:pt x="2389" y="350054"/>
                </a:cubicBezTo>
                <a:lnTo>
                  <a:pt x="4052" y="346983"/>
                </a:lnTo>
                <a:cubicBezTo>
                  <a:pt x="3933" y="346654"/>
                  <a:pt x="3893" y="346288"/>
                  <a:pt x="3932" y="345885"/>
                </a:cubicBezTo>
                <a:cubicBezTo>
                  <a:pt x="3971" y="345483"/>
                  <a:pt x="3931" y="345117"/>
                  <a:pt x="3812" y="344787"/>
                </a:cubicBezTo>
                <a:cubicBezTo>
                  <a:pt x="3691" y="343722"/>
                  <a:pt x="3487" y="342791"/>
                  <a:pt x="3200" y="341993"/>
                </a:cubicBezTo>
                <a:cubicBezTo>
                  <a:pt x="2914" y="341196"/>
                  <a:pt x="2551" y="340338"/>
                  <a:pt x="2113" y="339418"/>
                </a:cubicBezTo>
                <a:cubicBezTo>
                  <a:pt x="2805" y="338972"/>
                  <a:pt x="3033" y="338355"/>
                  <a:pt x="2799" y="337565"/>
                </a:cubicBezTo>
                <a:cubicBezTo>
                  <a:pt x="2667" y="337209"/>
                  <a:pt x="2578" y="336738"/>
                  <a:pt x="2533" y="336150"/>
                </a:cubicBezTo>
                <a:cubicBezTo>
                  <a:pt x="2487" y="335563"/>
                  <a:pt x="2398" y="335091"/>
                  <a:pt x="2267" y="334735"/>
                </a:cubicBezTo>
                <a:lnTo>
                  <a:pt x="2901" y="334443"/>
                </a:lnTo>
                <a:cubicBezTo>
                  <a:pt x="2715" y="333760"/>
                  <a:pt x="2847" y="332931"/>
                  <a:pt x="3295" y="331956"/>
                </a:cubicBezTo>
                <a:lnTo>
                  <a:pt x="2574" y="325369"/>
                </a:lnTo>
                <a:cubicBezTo>
                  <a:pt x="2270" y="323907"/>
                  <a:pt x="1848" y="322499"/>
                  <a:pt x="1306" y="321147"/>
                </a:cubicBezTo>
                <a:cubicBezTo>
                  <a:pt x="765" y="319794"/>
                  <a:pt x="329" y="318777"/>
                  <a:pt x="0" y="318096"/>
                </a:cubicBezTo>
                <a:cubicBezTo>
                  <a:pt x="706" y="317819"/>
                  <a:pt x="1357" y="317424"/>
                  <a:pt x="1953" y="316910"/>
                </a:cubicBezTo>
                <a:cubicBezTo>
                  <a:pt x="2550" y="316395"/>
                  <a:pt x="2665" y="315670"/>
                  <a:pt x="2298" y="314733"/>
                </a:cubicBezTo>
                <a:cubicBezTo>
                  <a:pt x="1814" y="313819"/>
                  <a:pt x="1616" y="313109"/>
                  <a:pt x="1704" y="312604"/>
                </a:cubicBezTo>
                <a:cubicBezTo>
                  <a:pt x="1792" y="312099"/>
                  <a:pt x="2447" y="311573"/>
                  <a:pt x="3670" y="311028"/>
                </a:cubicBezTo>
                <a:lnTo>
                  <a:pt x="3875" y="304783"/>
                </a:lnTo>
                <a:lnTo>
                  <a:pt x="5539" y="301712"/>
                </a:lnTo>
                <a:lnTo>
                  <a:pt x="6189" y="291420"/>
                </a:lnTo>
                <a:cubicBezTo>
                  <a:pt x="5736" y="290155"/>
                  <a:pt x="5673" y="288902"/>
                  <a:pt x="6000" y="287663"/>
                </a:cubicBezTo>
                <a:cubicBezTo>
                  <a:pt x="6327" y="286424"/>
                  <a:pt x="6264" y="285171"/>
                  <a:pt x="5811" y="283906"/>
                </a:cubicBezTo>
                <a:lnTo>
                  <a:pt x="6650" y="277370"/>
                </a:lnTo>
                <a:lnTo>
                  <a:pt x="6804" y="272687"/>
                </a:lnTo>
                <a:cubicBezTo>
                  <a:pt x="6075" y="270300"/>
                  <a:pt x="5581" y="267900"/>
                  <a:pt x="5321" y="265489"/>
                </a:cubicBezTo>
                <a:cubicBezTo>
                  <a:pt x="5062" y="263078"/>
                  <a:pt x="5189" y="260777"/>
                  <a:pt x="5704" y="258586"/>
                </a:cubicBezTo>
                <a:cubicBezTo>
                  <a:pt x="5358" y="253652"/>
                  <a:pt x="4804" y="249102"/>
                  <a:pt x="4043" y="244936"/>
                </a:cubicBezTo>
                <a:cubicBezTo>
                  <a:pt x="3281" y="240770"/>
                  <a:pt x="2530" y="237463"/>
                  <a:pt x="1790" y="235017"/>
                </a:cubicBezTo>
                <a:cubicBezTo>
                  <a:pt x="2668" y="235254"/>
                  <a:pt x="3399" y="235174"/>
                  <a:pt x="3985" y="234776"/>
                </a:cubicBezTo>
                <a:lnTo>
                  <a:pt x="5649" y="231706"/>
                </a:lnTo>
                <a:cubicBezTo>
                  <a:pt x="5822" y="231210"/>
                  <a:pt x="5759" y="230726"/>
                  <a:pt x="5462" y="230254"/>
                </a:cubicBezTo>
                <a:cubicBezTo>
                  <a:pt x="5165" y="229782"/>
                  <a:pt x="4627" y="229517"/>
                  <a:pt x="3848" y="229459"/>
                </a:cubicBezTo>
                <a:cubicBezTo>
                  <a:pt x="4619" y="226573"/>
                  <a:pt x="5103" y="222956"/>
                  <a:pt x="5298" y="218606"/>
                </a:cubicBezTo>
                <a:cubicBezTo>
                  <a:pt x="5493" y="214256"/>
                  <a:pt x="5037" y="210686"/>
                  <a:pt x="3930" y="207896"/>
                </a:cubicBezTo>
                <a:cubicBezTo>
                  <a:pt x="4624" y="206792"/>
                  <a:pt x="4986" y="205697"/>
                  <a:pt x="5015" y="204610"/>
                </a:cubicBezTo>
                <a:cubicBezTo>
                  <a:pt x="5044" y="203524"/>
                  <a:pt x="4539" y="202635"/>
                  <a:pt x="3501" y="201943"/>
                </a:cubicBezTo>
                <a:cubicBezTo>
                  <a:pt x="2945" y="199620"/>
                  <a:pt x="3103" y="197593"/>
                  <a:pt x="3974" y="195864"/>
                </a:cubicBezTo>
                <a:cubicBezTo>
                  <a:pt x="4844" y="194134"/>
                  <a:pt x="5538" y="192438"/>
                  <a:pt x="6055" y="190775"/>
                </a:cubicBezTo>
                <a:cubicBezTo>
                  <a:pt x="6663" y="189727"/>
                  <a:pt x="6794" y="188898"/>
                  <a:pt x="6449" y="188288"/>
                </a:cubicBezTo>
                <a:cubicBezTo>
                  <a:pt x="6105" y="187677"/>
                  <a:pt x="5602" y="187140"/>
                  <a:pt x="4940" y="186676"/>
                </a:cubicBezTo>
                <a:lnTo>
                  <a:pt x="5984" y="173895"/>
                </a:lnTo>
                <a:cubicBezTo>
                  <a:pt x="6076" y="173084"/>
                  <a:pt x="6214" y="172060"/>
                  <a:pt x="6398" y="170823"/>
                </a:cubicBezTo>
                <a:cubicBezTo>
                  <a:pt x="6582" y="169585"/>
                  <a:pt x="6415" y="168316"/>
                  <a:pt x="5898" y="167017"/>
                </a:cubicBezTo>
                <a:cubicBezTo>
                  <a:pt x="7137" y="161978"/>
                  <a:pt x="7585" y="156680"/>
                  <a:pt x="7240" y="151121"/>
                </a:cubicBezTo>
                <a:cubicBezTo>
                  <a:pt x="6895" y="145562"/>
                  <a:pt x="7733" y="140276"/>
                  <a:pt x="9753" y="135263"/>
                </a:cubicBezTo>
                <a:lnTo>
                  <a:pt x="7076" y="131112"/>
                </a:lnTo>
                <a:lnTo>
                  <a:pt x="9099" y="117114"/>
                </a:lnTo>
                <a:cubicBezTo>
                  <a:pt x="8458" y="115407"/>
                  <a:pt x="8006" y="112123"/>
                  <a:pt x="7742" y="107263"/>
                </a:cubicBezTo>
                <a:cubicBezTo>
                  <a:pt x="7478" y="102404"/>
                  <a:pt x="7747" y="98597"/>
                  <a:pt x="8547" y="95843"/>
                </a:cubicBezTo>
                <a:cubicBezTo>
                  <a:pt x="7429" y="93410"/>
                  <a:pt x="7726" y="90711"/>
                  <a:pt x="9438" y="87746"/>
                </a:cubicBezTo>
                <a:cubicBezTo>
                  <a:pt x="8008" y="86865"/>
                  <a:pt x="7445" y="85779"/>
                  <a:pt x="7748" y="84487"/>
                </a:cubicBezTo>
                <a:cubicBezTo>
                  <a:pt x="8050" y="83194"/>
                  <a:pt x="8585" y="81988"/>
                  <a:pt x="9351" y="80867"/>
                </a:cubicBezTo>
                <a:lnTo>
                  <a:pt x="13873" y="28820"/>
                </a:lnTo>
                <a:cubicBezTo>
                  <a:pt x="14566" y="26531"/>
                  <a:pt x="14885" y="24367"/>
                  <a:pt x="14828" y="22327"/>
                </a:cubicBezTo>
                <a:cubicBezTo>
                  <a:pt x="14771" y="20287"/>
                  <a:pt x="15321" y="18208"/>
                  <a:pt x="16478" y="16091"/>
                </a:cubicBezTo>
                <a:cubicBezTo>
                  <a:pt x="16049" y="15087"/>
                  <a:pt x="15839" y="13934"/>
                  <a:pt x="15850" y="12632"/>
                </a:cubicBezTo>
                <a:cubicBezTo>
                  <a:pt x="15860" y="11331"/>
                  <a:pt x="16041" y="10190"/>
                  <a:pt x="16392" y="9212"/>
                </a:cubicBezTo>
                <a:lnTo>
                  <a:pt x="16888" y="3603"/>
                </a:lnTo>
                <a:cubicBezTo>
                  <a:pt x="17278" y="2639"/>
                  <a:pt x="17918" y="1800"/>
                  <a:pt x="18807" y="1087"/>
                </a:cubicBezTo>
                <a:cubicBezTo>
                  <a:pt x="19697" y="374"/>
                  <a:pt x="20555" y="12"/>
                  <a:pt x="21382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A2A5BF-ABFD-6753-4AA5-E645AFBF245E}"/>
              </a:ext>
            </a:extLst>
          </p:cNvPr>
          <p:cNvSpPr/>
          <p:nvPr/>
        </p:nvSpPr>
        <p:spPr>
          <a:xfrm>
            <a:off x="5122193" y="812570"/>
            <a:ext cx="2805382" cy="2305186"/>
          </a:xfrm>
          <a:custGeom>
            <a:avLst/>
            <a:gdLst/>
            <a:ahLst/>
            <a:cxnLst/>
            <a:rect l="l" t="t" r="r" b="b"/>
            <a:pathLst>
              <a:path w="166251" h="981330">
                <a:moveTo>
                  <a:pt x="44146" y="877441"/>
                </a:moveTo>
                <a:lnTo>
                  <a:pt x="41315" y="877974"/>
                </a:lnTo>
                <a:cubicBezTo>
                  <a:pt x="41492" y="878324"/>
                  <a:pt x="41807" y="878660"/>
                  <a:pt x="42259" y="878981"/>
                </a:cubicBezTo>
                <a:cubicBezTo>
                  <a:pt x="42711" y="879302"/>
                  <a:pt x="43111" y="879406"/>
                  <a:pt x="43460" y="879294"/>
                </a:cubicBezTo>
                <a:cubicBezTo>
                  <a:pt x="44151" y="878848"/>
                  <a:pt x="44380" y="878231"/>
                  <a:pt x="44146" y="877441"/>
                </a:cubicBezTo>
                <a:close/>
                <a:moveTo>
                  <a:pt x="41520" y="871729"/>
                </a:moveTo>
                <a:cubicBezTo>
                  <a:pt x="41658" y="872098"/>
                  <a:pt x="41893" y="872471"/>
                  <a:pt x="42226" y="872846"/>
                </a:cubicBezTo>
                <a:cubicBezTo>
                  <a:pt x="42559" y="873222"/>
                  <a:pt x="43038" y="873290"/>
                  <a:pt x="43665" y="873050"/>
                </a:cubicBezTo>
                <a:lnTo>
                  <a:pt x="44299" y="872758"/>
                </a:lnTo>
                <a:cubicBezTo>
                  <a:pt x="43716" y="871489"/>
                  <a:pt x="42790" y="871146"/>
                  <a:pt x="41520" y="871729"/>
                </a:cubicBezTo>
                <a:close/>
                <a:moveTo>
                  <a:pt x="93287" y="837173"/>
                </a:moveTo>
                <a:cubicBezTo>
                  <a:pt x="93438" y="837537"/>
                  <a:pt x="93647" y="837921"/>
                  <a:pt x="93914" y="838327"/>
                </a:cubicBezTo>
                <a:cubicBezTo>
                  <a:pt x="94180" y="838733"/>
                  <a:pt x="94475" y="838886"/>
                  <a:pt x="94797" y="838786"/>
                </a:cubicBezTo>
                <a:lnTo>
                  <a:pt x="96409" y="837276"/>
                </a:lnTo>
                <a:close/>
                <a:moveTo>
                  <a:pt x="140355" y="812465"/>
                </a:moveTo>
                <a:lnTo>
                  <a:pt x="144936" y="815741"/>
                </a:lnTo>
                <a:lnTo>
                  <a:pt x="146635" y="821110"/>
                </a:lnTo>
                <a:cubicBezTo>
                  <a:pt x="145147" y="822018"/>
                  <a:pt x="144667" y="823135"/>
                  <a:pt x="145197" y="824461"/>
                </a:cubicBezTo>
                <a:cubicBezTo>
                  <a:pt x="145726" y="825788"/>
                  <a:pt x="144771" y="827124"/>
                  <a:pt x="142330" y="828469"/>
                </a:cubicBezTo>
                <a:cubicBezTo>
                  <a:pt x="141373" y="825899"/>
                  <a:pt x="141044" y="823231"/>
                  <a:pt x="141343" y="820467"/>
                </a:cubicBezTo>
                <a:cubicBezTo>
                  <a:pt x="141642" y="817703"/>
                  <a:pt x="141313" y="815036"/>
                  <a:pt x="140355" y="812465"/>
                </a:cubicBezTo>
                <a:close/>
                <a:moveTo>
                  <a:pt x="100120" y="812316"/>
                </a:moveTo>
                <a:cubicBezTo>
                  <a:pt x="99472" y="812230"/>
                  <a:pt x="98817" y="812338"/>
                  <a:pt x="98156" y="812642"/>
                </a:cubicBezTo>
                <a:cubicBezTo>
                  <a:pt x="98293" y="813011"/>
                  <a:pt x="98529" y="813384"/>
                  <a:pt x="98861" y="813759"/>
                </a:cubicBezTo>
                <a:cubicBezTo>
                  <a:pt x="99194" y="814135"/>
                  <a:pt x="99674" y="814203"/>
                  <a:pt x="100300" y="813963"/>
                </a:cubicBezTo>
                <a:lnTo>
                  <a:pt x="101570" y="813379"/>
                </a:lnTo>
                <a:cubicBezTo>
                  <a:pt x="101251" y="812757"/>
                  <a:pt x="100768" y="812402"/>
                  <a:pt x="100120" y="812316"/>
                </a:cubicBezTo>
                <a:close/>
                <a:moveTo>
                  <a:pt x="60277" y="795459"/>
                </a:moveTo>
                <a:lnTo>
                  <a:pt x="61735" y="798632"/>
                </a:lnTo>
                <a:cubicBezTo>
                  <a:pt x="62181" y="799532"/>
                  <a:pt x="62701" y="799966"/>
                  <a:pt x="63294" y="799933"/>
                </a:cubicBezTo>
                <a:cubicBezTo>
                  <a:pt x="63888" y="799901"/>
                  <a:pt x="64506" y="799713"/>
                  <a:pt x="65149" y="799369"/>
                </a:cubicBezTo>
                <a:close/>
                <a:moveTo>
                  <a:pt x="63415" y="785560"/>
                </a:moveTo>
                <a:cubicBezTo>
                  <a:pt x="63136" y="785720"/>
                  <a:pt x="62973" y="785923"/>
                  <a:pt x="62926" y="786169"/>
                </a:cubicBezTo>
                <a:cubicBezTo>
                  <a:pt x="62879" y="786415"/>
                  <a:pt x="62716" y="786618"/>
                  <a:pt x="62437" y="786778"/>
                </a:cubicBezTo>
                <a:cubicBezTo>
                  <a:pt x="62626" y="787156"/>
                  <a:pt x="62990" y="787597"/>
                  <a:pt x="63526" y="788103"/>
                </a:cubicBezTo>
                <a:cubicBezTo>
                  <a:pt x="64063" y="788609"/>
                  <a:pt x="64512" y="788819"/>
                  <a:pt x="64873" y="788733"/>
                </a:cubicBezTo>
                <a:cubicBezTo>
                  <a:pt x="65463" y="788414"/>
                  <a:pt x="65724" y="788006"/>
                  <a:pt x="65656" y="787509"/>
                </a:cubicBezTo>
                <a:cubicBezTo>
                  <a:pt x="65587" y="787012"/>
                  <a:pt x="65458" y="786591"/>
                  <a:pt x="65267" y="786246"/>
                </a:cubicBezTo>
                <a:cubicBezTo>
                  <a:pt x="64821" y="785554"/>
                  <a:pt x="64204" y="785326"/>
                  <a:pt x="63415" y="785560"/>
                </a:cubicBezTo>
                <a:close/>
                <a:moveTo>
                  <a:pt x="132613" y="772205"/>
                </a:moveTo>
                <a:lnTo>
                  <a:pt x="129783" y="772737"/>
                </a:lnTo>
                <a:cubicBezTo>
                  <a:pt x="129972" y="773114"/>
                  <a:pt x="130336" y="773556"/>
                  <a:pt x="130872" y="774062"/>
                </a:cubicBezTo>
                <a:cubicBezTo>
                  <a:pt x="131409" y="774568"/>
                  <a:pt x="131858" y="774778"/>
                  <a:pt x="132219" y="774692"/>
                </a:cubicBezTo>
                <a:cubicBezTo>
                  <a:pt x="132809" y="774373"/>
                  <a:pt x="133070" y="773965"/>
                  <a:pt x="133002" y="773468"/>
                </a:cubicBezTo>
                <a:cubicBezTo>
                  <a:pt x="132933" y="772970"/>
                  <a:pt x="132804" y="772549"/>
                  <a:pt x="132613" y="772205"/>
                </a:cubicBezTo>
                <a:close/>
                <a:moveTo>
                  <a:pt x="103931" y="770013"/>
                </a:moveTo>
                <a:cubicBezTo>
                  <a:pt x="102051" y="770941"/>
                  <a:pt x="100939" y="772285"/>
                  <a:pt x="100595" y="774044"/>
                </a:cubicBezTo>
                <a:cubicBezTo>
                  <a:pt x="100251" y="775804"/>
                  <a:pt x="100528" y="777663"/>
                  <a:pt x="101428" y="779620"/>
                </a:cubicBezTo>
                <a:lnTo>
                  <a:pt x="101719" y="780254"/>
                </a:lnTo>
                <a:cubicBezTo>
                  <a:pt x="101581" y="780302"/>
                  <a:pt x="101064" y="780571"/>
                  <a:pt x="100169" y="781063"/>
                </a:cubicBezTo>
                <a:cubicBezTo>
                  <a:pt x="99274" y="781554"/>
                  <a:pt x="98830" y="781983"/>
                  <a:pt x="98838" y="782347"/>
                </a:cubicBezTo>
                <a:cubicBezTo>
                  <a:pt x="99188" y="782587"/>
                  <a:pt x="100194" y="782477"/>
                  <a:pt x="101857" y="782017"/>
                </a:cubicBezTo>
                <a:cubicBezTo>
                  <a:pt x="103519" y="781557"/>
                  <a:pt x="104612" y="781215"/>
                  <a:pt x="105133" y="780991"/>
                </a:cubicBezTo>
                <a:lnTo>
                  <a:pt x="107483" y="776068"/>
                </a:lnTo>
                <a:cubicBezTo>
                  <a:pt x="106508" y="776420"/>
                  <a:pt x="105628" y="776248"/>
                  <a:pt x="104843" y="775551"/>
                </a:cubicBezTo>
                <a:cubicBezTo>
                  <a:pt x="104059" y="774855"/>
                  <a:pt x="103509" y="774147"/>
                  <a:pt x="103194" y="773427"/>
                </a:cubicBezTo>
                <a:close/>
                <a:moveTo>
                  <a:pt x="60529" y="759211"/>
                </a:moveTo>
                <a:lnTo>
                  <a:pt x="61491" y="767994"/>
                </a:lnTo>
                <a:cubicBezTo>
                  <a:pt x="61379" y="768030"/>
                  <a:pt x="60968" y="768251"/>
                  <a:pt x="60258" y="768657"/>
                </a:cubicBezTo>
                <a:cubicBezTo>
                  <a:pt x="59548" y="769064"/>
                  <a:pt x="59210" y="769443"/>
                  <a:pt x="59244" y="769796"/>
                </a:cubicBezTo>
                <a:cubicBezTo>
                  <a:pt x="59686" y="770409"/>
                  <a:pt x="60702" y="770807"/>
                  <a:pt x="62291" y="770990"/>
                </a:cubicBezTo>
                <a:cubicBezTo>
                  <a:pt x="63880" y="771172"/>
                  <a:pt x="65141" y="771266"/>
                  <a:pt x="66072" y="771270"/>
                </a:cubicBezTo>
                <a:lnTo>
                  <a:pt x="67597" y="762882"/>
                </a:lnTo>
                <a:close/>
                <a:moveTo>
                  <a:pt x="103139" y="746546"/>
                </a:moveTo>
                <a:cubicBezTo>
                  <a:pt x="102573" y="746918"/>
                  <a:pt x="102409" y="747538"/>
                  <a:pt x="102648" y="748405"/>
                </a:cubicBezTo>
                <a:cubicBezTo>
                  <a:pt x="102886" y="749272"/>
                  <a:pt x="103113" y="749905"/>
                  <a:pt x="103328" y="750303"/>
                </a:cubicBezTo>
                <a:cubicBezTo>
                  <a:pt x="104037" y="751915"/>
                  <a:pt x="104258" y="753511"/>
                  <a:pt x="103991" y="755091"/>
                </a:cubicBezTo>
                <a:cubicBezTo>
                  <a:pt x="103724" y="756671"/>
                  <a:pt x="103092" y="758082"/>
                  <a:pt x="102094" y="759326"/>
                </a:cubicBezTo>
                <a:cubicBezTo>
                  <a:pt x="102732" y="760923"/>
                  <a:pt x="103095" y="762549"/>
                  <a:pt x="103184" y="764206"/>
                </a:cubicBezTo>
                <a:cubicBezTo>
                  <a:pt x="103273" y="765863"/>
                  <a:pt x="103636" y="767490"/>
                  <a:pt x="104274" y="769086"/>
                </a:cubicBezTo>
                <a:cubicBezTo>
                  <a:pt x="105124" y="765989"/>
                  <a:pt x="105682" y="762882"/>
                  <a:pt x="105947" y="759765"/>
                </a:cubicBezTo>
                <a:cubicBezTo>
                  <a:pt x="106212" y="756648"/>
                  <a:pt x="106380" y="753528"/>
                  <a:pt x="106450" y="750405"/>
                </a:cubicBezTo>
                <a:cubicBezTo>
                  <a:pt x="106224" y="749948"/>
                  <a:pt x="105715" y="749189"/>
                  <a:pt x="104923" y="748128"/>
                </a:cubicBezTo>
                <a:cubicBezTo>
                  <a:pt x="104131" y="747067"/>
                  <a:pt x="103536" y="746539"/>
                  <a:pt x="103139" y="746546"/>
                </a:cubicBezTo>
                <a:close/>
                <a:moveTo>
                  <a:pt x="134754" y="745083"/>
                </a:moveTo>
                <a:cubicBezTo>
                  <a:pt x="132731" y="746221"/>
                  <a:pt x="132039" y="747853"/>
                  <a:pt x="132679" y="749977"/>
                </a:cubicBezTo>
                <a:cubicBezTo>
                  <a:pt x="133319" y="752101"/>
                  <a:pt x="134103" y="754015"/>
                  <a:pt x="135030" y="755719"/>
                </a:cubicBezTo>
                <a:cubicBezTo>
                  <a:pt x="134038" y="756175"/>
                  <a:pt x="133080" y="756807"/>
                  <a:pt x="132155" y="757617"/>
                </a:cubicBezTo>
                <a:cubicBezTo>
                  <a:pt x="131229" y="758427"/>
                  <a:pt x="130576" y="759304"/>
                  <a:pt x="130193" y="760248"/>
                </a:cubicBezTo>
                <a:lnTo>
                  <a:pt x="134088" y="765377"/>
                </a:lnTo>
                <a:cubicBezTo>
                  <a:pt x="133608" y="763532"/>
                  <a:pt x="133503" y="761562"/>
                  <a:pt x="133774" y="759467"/>
                </a:cubicBezTo>
                <a:cubicBezTo>
                  <a:pt x="134044" y="757373"/>
                  <a:pt x="135098" y="755832"/>
                  <a:pt x="136934" y="754844"/>
                </a:cubicBezTo>
                <a:cubicBezTo>
                  <a:pt x="136296" y="753247"/>
                  <a:pt x="135933" y="751620"/>
                  <a:pt x="135844" y="749964"/>
                </a:cubicBezTo>
                <a:cubicBezTo>
                  <a:pt x="135755" y="748307"/>
                  <a:pt x="135392" y="746680"/>
                  <a:pt x="134754" y="745083"/>
                </a:cubicBezTo>
                <a:close/>
                <a:moveTo>
                  <a:pt x="59205" y="732914"/>
                </a:moveTo>
                <a:cubicBezTo>
                  <a:pt x="58845" y="739101"/>
                  <a:pt x="58949" y="745460"/>
                  <a:pt x="59516" y="751990"/>
                </a:cubicBezTo>
                <a:cubicBezTo>
                  <a:pt x="60442" y="753133"/>
                  <a:pt x="61536" y="753912"/>
                  <a:pt x="62799" y="754324"/>
                </a:cubicBezTo>
                <a:cubicBezTo>
                  <a:pt x="64062" y="754737"/>
                  <a:pt x="65341" y="754662"/>
                  <a:pt x="66635" y="754099"/>
                </a:cubicBezTo>
                <a:cubicBezTo>
                  <a:pt x="66397" y="751838"/>
                  <a:pt x="65959" y="748516"/>
                  <a:pt x="65322" y="744132"/>
                </a:cubicBezTo>
                <a:cubicBezTo>
                  <a:pt x="64684" y="739749"/>
                  <a:pt x="64709" y="736598"/>
                  <a:pt x="65398" y="734680"/>
                </a:cubicBezTo>
                <a:close/>
                <a:moveTo>
                  <a:pt x="61053" y="705158"/>
                </a:moveTo>
                <a:lnTo>
                  <a:pt x="59630" y="710425"/>
                </a:lnTo>
                <a:lnTo>
                  <a:pt x="60506" y="712329"/>
                </a:lnTo>
                <a:lnTo>
                  <a:pt x="61775" y="711745"/>
                </a:lnTo>
                <a:cubicBezTo>
                  <a:pt x="63042" y="711227"/>
                  <a:pt x="63840" y="710732"/>
                  <a:pt x="64168" y="710261"/>
                </a:cubicBezTo>
                <a:cubicBezTo>
                  <a:pt x="64496" y="709790"/>
                  <a:pt x="64367" y="708952"/>
                  <a:pt x="63781" y="707748"/>
                </a:cubicBezTo>
                <a:close/>
                <a:moveTo>
                  <a:pt x="63367" y="691794"/>
                </a:moveTo>
                <a:lnTo>
                  <a:pt x="63265" y="694917"/>
                </a:lnTo>
                <a:cubicBezTo>
                  <a:pt x="63714" y="693942"/>
                  <a:pt x="63845" y="693112"/>
                  <a:pt x="63659" y="692429"/>
                </a:cubicBezTo>
                <a:close/>
                <a:moveTo>
                  <a:pt x="134537" y="666002"/>
                </a:moveTo>
                <a:lnTo>
                  <a:pt x="133252" y="676586"/>
                </a:lnTo>
                <a:cubicBezTo>
                  <a:pt x="135445" y="678013"/>
                  <a:pt x="137150" y="680048"/>
                  <a:pt x="138365" y="682692"/>
                </a:cubicBezTo>
                <a:cubicBezTo>
                  <a:pt x="137996" y="682830"/>
                  <a:pt x="137624" y="683065"/>
                  <a:pt x="137248" y="683398"/>
                </a:cubicBezTo>
                <a:cubicBezTo>
                  <a:pt x="136872" y="683731"/>
                  <a:pt x="136805" y="684210"/>
                  <a:pt x="137044" y="684837"/>
                </a:cubicBezTo>
                <a:cubicBezTo>
                  <a:pt x="137376" y="685453"/>
                  <a:pt x="137906" y="685979"/>
                  <a:pt x="138634" y="686413"/>
                </a:cubicBezTo>
                <a:cubicBezTo>
                  <a:pt x="139362" y="686847"/>
                  <a:pt x="140050" y="687299"/>
                  <a:pt x="140699" y="687770"/>
                </a:cubicBezTo>
                <a:lnTo>
                  <a:pt x="146017" y="687632"/>
                </a:lnTo>
                <a:lnTo>
                  <a:pt x="145776" y="685436"/>
                </a:lnTo>
                <a:lnTo>
                  <a:pt x="141436" y="684356"/>
                </a:lnTo>
                <a:cubicBezTo>
                  <a:pt x="140973" y="683384"/>
                  <a:pt x="140745" y="682399"/>
                  <a:pt x="140751" y="681403"/>
                </a:cubicBezTo>
                <a:cubicBezTo>
                  <a:pt x="140758" y="680407"/>
                  <a:pt x="141152" y="679522"/>
                  <a:pt x="141933" y="678746"/>
                </a:cubicBezTo>
                <a:cubicBezTo>
                  <a:pt x="140978" y="676495"/>
                  <a:pt x="139983" y="674261"/>
                  <a:pt x="138949" y="672046"/>
                </a:cubicBezTo>
                <a:cubicBezTo>
                  <a:pt x="137915" y="669831"/>
                  <a:pt x="136444" y="667816"/>
                  <a:pt x="134537" y="666002"/>
                </a:cubicBezTo>
                <a:close/>
                <a:moveTo>
                  <a:pt x="138290" y="637371"/>
                </a:moveTo>
                <a:lnTo>
                  <a:pt x="137656" y="637662"/>
                </a:lnTo>
                <a:cubicBezTo>
                  <a:pt x="137842" y="638346"/>
                  <a:pt x="138345" y="638883"/>
                  <a:pt x="139165" y="639275"/>
                </a:cubicBezTo>
                <a:close/>
                <a:moveTo>
                  <a:pt x="142063" y="627180"/>
                </a:moveTo>
                <a:cubicBezTo>
                  <a:pt x="140899" y="627715"/>
                  <a:pt x="140345" y="628739"/>
                  <a:pt x="140399" y="630251"/>
                </a:cubicBezTo>
                <a:lnTo>
                  <a:pt x="142303" y="629376"/>
                </a:lnTo>
                <a:cubicBezTo>
                  <a:pt x="142184" y="629047"/>
                  <a:pt x="142144" y="628681"/>
                  <a:pt x="142183" y="628278"/>
                </a:cubicBezTo>
                <a:cubicBezTo>
                  <a:pt x="142222" y="627876"/>
                  <a:pt x="142182" y="627510"/>
                  <a:pt x="142063" y="627180"/>
                </a:cubicBezTo>
                <a:close/>
                <a:moveTo>
                  <a:pt x="143691" y="615670"/>
                </a:moveTo>
                <a:lnTo>
                  <a:pt x="141495" y="615910"/>
                </a:lnTo>
                <a:lnTo>
                  <a:pt x="142954" y="619083"/>
                </a:lnTo>
                <a:lnTo>
                  <a:pt x="138511" y="621125"/>
                </a:lnTo>
                <a:lnTo>
                  <a:pt x="139678" y="623664"/>
                </a:lnTo>
                <a:lnTo>
                  <a:pt x="141822" y="624985"/>
                </a:lnTo>
                <a:lnTo>
                  <a:pt x="144858" y="618208"/>
                </a:lnTo>
                <a:close/>
                <a:moveTo>
                  <a:pt x="143021" y="607521"/>
                </a:moveTo>
                <a:lnTo>
                  <a:pt x="141408" y="609031"/>
                </a:lnTo>
                <a:lnTo>
                  <a:pt x="143742" y="614109"/>
                </a:lnTo>
                <a:cubicBezTo>
                  <a:pt x="144345" y="613015"/>
                  <a:pt x="144499" y="611887"/>
                  <a:pt x="144205" y="610725"/>
                </a:cubicBezTo>
                <a:cubicBezTo>
                  <a:pt x="143911" y="609563"/>
                  <a:pt x="143516" y="608495"/>
                  <a:pt x="143021" y="607521"/>
                </a:cubicBezTo>
                <a:close/>
                <a:moveTo>
                  <a:pt x="143636" y="588789"/>
                </a:moveTo>
                <a:lnTo>
                  <a:pt x="141097" y="589956"/>
                </a:lnTo>
                <a:cubicBezTo>
                  <a:pt x="141413" y="592245"/>
                  <a:pt x="141576" y="594412"/>
                  <a:pt x="141587" y="596457"/>
                </a:cubicBezTo>
                <a:cubicBezTo>
                  <a:pt x="141598" y="598502"/>
                  <a:pt x="141006" y="599863"/>
                  <a:pt x="139812" y="600540"/>
                </a:cubicBezTo>
                <a:cubicBezTo>
                  <a:pt x="140076" y="601011"/>
                  <a:pt x="140740" y="601827"/>
                  <a:pt x="141802" y="602989"/>
                </a:cubicBezTo>
                <a:cubicBezTo>
                  <a:pt x="142864" y="604150"/>
                  <a:pt x="143614" y="604734"/>
                  <a:pt x="144050" y="604742"/>
                </a:cubicBezTo>
                <a:cubicBezTo>
                  <a:pt x="144336" y="604563"/>
                  <a:pt x="144411" y="604240"/>
                  <a:pt x="144277" y="603773"/>
                </a:cubicBezTo>
                <a:cubicBezTo>
                  <a:pt x="144142" y="603306"/>
                  <a:pt x="143986" y="602897"/>
                  <a:pt x="143809" y="602547"/>
                </a:cubicBezTo>
                <a:cubicBezTo>
                  <a:pt x="144216" y="600678"/>
                  <a:pt x="144461" y="598355"/>
                  <a:pt x="144546" y="595578"/>
                </a:cubicBezTo>
                <a:cubicBezTo>
                  <a:pt x="144631" y="592800"/>
                  <a:pt x="144327" y="590537"/>
                  <a:pt x="143636" y="588789"/>
                </a:cubicBezTo>
                <a:close/>
                <a:moveTo>
                  <a:pt x="153341" y="559728"/>
                </a:moveTo>
                <a:lnTo>
                  <a:pt x="152707" y="560020"/>
                </a:lnTo>
                <a:cubicBezTo>
                  <a:pt x="152682" y="560768"/>
                  <a:pt x="152740" y="561382"/>
                  <a:pt x="152880" y="561862"/>
                </a:cubicBezTo>
                <a:cubicBezTo>
                  <a:pt x="153021" y="562342"/>
                  <a:pt x="153238" y="562883"/>
                  <a:pt x="153530" y="563485"/>
                </a:cubicBezTo>
                <a:cubicBezTo>
                  <a:pt x="153931" y="562404"/>
                  <a:pt x="153867" y="561152"/>
                  <a:pt x="153341" y="559728"/>
                </a:cubicBezTo>
                <a:close/>
                <a:moveTo>
                  <a:pt x="146872" y="547326"/>
                </a:moveTo>
                <a:lnTo>
                  <a:pt x="143064" y="549077"/>
                </a:lnTo>
                <a:cubicBezTo>
                  <a:pt x="143971" y="551607"/>
                  <a:pt x="144097" y="554111"/>
                  <a:pt x="143443" y="556590"/>
                </a:cubicBezTo>
                <a:cubicBezTo>
                  <a:pt x="142788" y="559069"/>
                  <a:pt x="142914" y="561574"/>
                  <a:pt x="143821" y="564104"/>
                </a:cubicBezTo>
                <a:lnTo>
                  <a:pt x="142347" y="570931"/>
                </a:lnTo>
                <a:cubicBezTo>
                  <a:pt x="142246" y="571410"/>
                  <a:pt x="142482" y="571782"/>
                  <a:pt x="143052" y="572048"/>
                </a:cubicBezTo>
                <a:cubicBezTo>
                  <a:pt x="143623" y="572315"/>
                  <a:pt x="144103" y="572382"/>
                  <a:pt x="144491" y="572252"/>
                </a:cubicBezTo>
                <a:lnTo>
                  <a:pt x="148008" y="569867"/>
                </a:lnTo>
                <a:cubicBezTo>
                  <a:pt x="147960" y="567951"/>
                  <a:pt x="147857" y="565916"/>
                  <a:pt x="147700" y="563762"/>
                </a:cubicBezTo>
                <a:cubicBezTo>
                  <a:pt x="147543" y="561608"/>
                  <a:pt x="147050" y="559561"/>
                  <a:pt x="146222" y="557619"/>
                </a:cubicBezTo>
                <a:cubicBezTo>
                  <a:pt x="146230" y="555998"/>
                  <a:pt x="146222" y="554240"/>
                  <a:pt x="146200" y="552344"/>
                </a:cubicBezTo>
                <a:cubicBezTo>
                  <a:pt x="146177" y="550448"/>
                  <a:pt x="146401" y="548776"/>
                  <a:pt x="146872" y="547326"/>
                </a:cubicBezTo>
                <a:close/>
                <a:moveTo>
                  <a:pt x="150696" y="535575"/>
                </a:moveTo>
                <a:lnTo>
                  <a:pt x="148638" y="541133"/>
                </a:lnTo>
                <a:cubicBezTo>
                  <a:pt x="148346" y="540115"/>
                  <a:pt x="147678" y="539845"/>
                  <a:pt x="146633" y="540325"/>
                </a:cubicBezTo>
                <a:cubicBezTo>
                  <a:pt x="145589" y="540805"/>
                  <a:pt x="145199" y="541561"/>
                  <a:pt x="145465" y="542592"/>
                </a:cubicBezTo>
                <a:lnTo>
                  <a:pt x="152533" y="546262"/>
                </a:lnTo>
                <a:lnTo>
                  <a:pt x="155072" y="545095"/>
                </a:lnTo>
                <a:lnTo>
                  <a:pt x="153081" y="539091"/>
                </a:lnTo>
                <a:close/>
                <a:moveTo>
                  <a:pt x="141689" y="524340"/>
                </a:moveTo>
                <a:lnTo>
                  <a:pt x="138224" y="525164"/>
                </a:lnTo>
                <a:cubicBezTo>
                  <a:pt x="138331" y="525467"/>
                  <a:pt x="138322" y="525727"/>
                  <a:pt x="138198" y="525945"/>
                </a:cubicBezTo>
                <a:cubicBezTo>
                  <a:pt x="138074" y="526162"/>
                  <a:pt x="138065" y="526422"/>
                  <a:pt x="138172" y="526725"/>
                </a:cubicBezTo>
                <a:lnTo>
                  <a:pt x="139631" y="529898"/>
                </a:lnTo>
                <a:cubicBezTo>
                  <a:pt x="140232" y="531207"/>
                  <a:pt x="141011" y="532483"/>
                  <a:pt x="141966" y="533726"/>
                </a:cubicBezTo>
                <a:cubicBezTo>
                  <a:pt x="142922" y="534968"/>
                  <a:pt x="143945" y="535939"/>
                  <a:pt x="145035" y="536639"/>
                </a:cubicBezTo>
                <a:close/>
                <a:moveTo>
                  <a:pt x="152427" y="520942"/>
                </a:moveTo>
                <a:lnTo>
                  <a:pt x="151587" y="527478"/>
                </a:lnTo>
                <a:lnTo>
                  <a:pt x="153491" y="526603"/>
                </a:lnTo>
                <a:cubicBezTo>
                  <a:pt x="153599" y="524888"/>
                  <a:pt x="153245" y="523001"/>
                  <a:pt x="152427" y="520942"/>
                </a:cubicBezTo>
                <a:close/>
                <a:moveTo>
                  <a:pt x="140829" y="512435"/>
                </a:moveTo>
                <a:lnTo>
                  <a:pt x="138874" y="514871"/>
                </a:lnTo>
                <a:lnTo>
                  <a:pt x="138377" y="520481"/>
                </a:lnTo>
                <a:lnTo>
                  <a:pt x="140967" y="517753"/>
                </a:lnTo>
                <a:lnTo>
                  <a:pt x="141413" y="513705"/>
                </a:lnTo>
                <a:close/>
                <a:moveTo>
                  <a:pt x="142729" y="483118"/>
                </a:moveTo>
                <a:lnTo>
                  <a:pt x="137412" y="483256"/>
                </a:lnTo>
                <a:cubicBezTo>
                  <a:pt x="138388" y="485242"/>
                  <a:pt x="139511" y="487544"/>
                  <a:pt x="140779" y="490165"/>
                </a:cubicBezTo>
                <a:cubicBezTo>
                  <a:pt x="142047" y="492785"/>
                  <a:pt x="142853" y="495233"/>
                  <a:pt x="143194" y="497511"/>
                </a:cubicBezTo>
                <a:cubicBezTo>
                  <a:pt x="143880" y="495658"/>
                  <a:pt x="143640" y="493462"/>
                  <a:pt x="142473" y="490923"/>
                </a:cubicBezTo>
                <a:close/>
                <a:moveTo>
                  <a:pt x="146222" y="433850"/>
                </a:moveTo>
                <a:lnTo>
                  <a:pt x="142757" y="434674"/>
                </a:lnTo>
                <a:lnTo>
                  <a:pt x="139343" y="433937"/>
                </a:lnTo>
                <a:lnTo>
                  <a:pt x="140751" y="438672"/>
                </a:lnTo>
                <a:cubicBezTo>
                  <a:pt x="140241" y="440107"/>
                  <a:pt x="139863" y="441722"/>
                  <a:pt x="139615" y="443518"/>
                </a:cubicBezTo>
                <a:cubicBezTo>
                  <a:pt x="139367" y="445313"/>
                  <a:pt x="139220" y="447014"/>
                  <a:pt x="139174" y="448621"/>
                </a:cubicBezTo>
                <a:cubicBezTo>
                  <a:pt x="140495" y="451217"/>
                  <a:pt x="140718" y="453933"/>
                  <a:pt x="139844" y="456769"/>
                </a:cubicBezTo>
                <a:cubicBezTo>
                  <a:pt x="138866" y="456594"/>
                  <a:pt x="138162" y="457014"/>
                  <a:pt x="137732" y="458028"/>
                </a:cubicBezTo>
                <a:cubicBezTo>
                  <a:pt x="137301" y="459043"/>
                  <a:pt x="137451" y="459647"/>
                  <a:pt x="138180" y="459840"/>
                </a:cubicBezTo>
                <a:lnTo>
                  <a:pt x="136414" y="466033"/>
                </a:lnTo>
                <a:lnTo>
                  <a:pt x="137427" y="473255"/>
                </a:lnTo>
                <a:lnTo>
                  <a:pt x="136158" y="473839"/>
                </a:lnTo>
                <a:lnTo>
                  <a:pt x="138200" y="478281"/>
                </a:lnTo>
                <a:lnTo>
                  <a:pt x="141957" y="478092"/>
                </a:lnTo>
                <a:cubicBezTo>
                  <a:pt x="141508" y="477882"/>
                  <a:pt x="141333" y="477642"/>
                  <a:pt x="141433" y="477372"/>
                </a:cubicBezTo>
                <a:cubicBezTo>
                  <a:pt x="141533" y="477101"/>
                  <a:pt x="141822" y="477033"/>
                  <a:pt x="142300" y="477166"/>
                </a:cubicBezTo>
                <a:lnTo>
                  <a:pt x="142402" y="474044"/>
                </a:lnTo>
                <a:cubicBezTo>
                  <a:pt x="142850" y="474078"/>
                  <a:pt x="143138" y="473657"/>
                  <a:pt x="143264" y="472783"/>
                </a:cubicBezTo>
                <a:cubicBezTo>
                  <a:pt x="143390" y="471908"/>
                  <a:pt x="143446" y="471402"/>
                  <a:pt x="143431" y="471264"/>
                </a:cubicBezTo>
                <a:lnTo>
                  <a:pt x="144373" y="461606"/>
                </a:lnTo>
                <a:cubicBezTo>
                  <a:pt x="143702" y="459833"/>
                  <a:pt x="143079" y="456596"/>
                  <a:pt x="142504" y="451895"/>
                </a:cubicBezTo>
                <a:cubicBezTo>
                  <a:pt x="141929" y="447195"/>
                  <a:pt x="141928" y="444056"/>
                  <a:pt x="142501" y="442480"/>
                </a:cubicBezTo>
                <a:lnTo>
                  <a:pt x="146549" y="442925"/>
                </a:lnTo>
                <a:cubicBezTo>
                  <a:pt x="146239" y="441482"/>
                  <a:pt x="145989" y="439963"/>
                  <a:pt x="145800" y="438368"/>
                </a:cubicBezTo>
                <a:cubicBezTo>
                  <a:pt x="145612" y="436774"/>
                  <a:pt x="145752" y="435268"/>
                  <a:pt x="146222" y="433850"/>
                </a:cubicBezTo>
                <a:close/>
                <a:moveTo>
                  <a:pt x="141263" y="423061"/>
                </a:moveTo>
                <a:lnTo>
                  <a:pt x="139994" y="423644"/>
                </a:lnTo>
                <a:lnTo>
                  <a:pt x="141161" y="426183"/>
                </a:lnTo>
                <a:cubicBezTo>
                  <a:pt x="141333" y="425687"/>
                  <a:pt x="141430" y="425131"/>
                  <a:pt x="141450" y="424513"/>
                </a:cubicBezTo>
                <a:cubicBezTo>
                  <a:pt x="141470" y="423895"/>
                  <a:pt x="141408" y="423411"/>
                  <a:pt x="141263" y="423061"/>
                </a:cubicBezTo>
                <a:close/>
                <a:moveTo>
                  <a:pt x="146581" y="422923"/>
                </a:moveTo>
                <a:cubicBezTo>
                  <a:pt x="147027" y="423615"/>
                  <a:pt x="147010" y="424135"/>
                  <a:pt x="146530" y="424484"/>
                </a:cubicBezTo>
                <a:lnTo>
                  <a:pt x="148229" y="429853"/>
                </a:lnTo>
                <a:lnTo>
                  <a:pt x="149738" y="431465"/>
                </a:lnTo>
                <a:cubicBezTo>
                  <a:pt x="149950" y="430183"/>
                  <a:pt x="150045" y="428858"/>
                  <a:pt x="150025" y="427490"/>
                </a:cubicBezTo>
                <a:cubicBezTo>
                  <a:pt x="150005" y="426122"/>
                  <a:pt x="149783" y="424943"/>
                  <a:pt x="149360" y="423952"/>
                </a:cubicBezTo>
                <a:cubicBezTo>
                  <a:pt x="148777" y="422683"/>
                  <a:pt x="147850" y="422340"/>
                  <a:pt x="146581" y="422923"/>
                </a:cubicBezTo>
                <a:close/>
                <a:moveTo>
                  <a:pt x="139939" y="396764"/>
                </a:moveTo>
                <a:cubicBezTo>
                  <a:pt x="139529" y="396952"/>
                  <a:pt x="138993" y="397390"/>
                  <a:pt x="138333" y="398078"/>
                </a:cubicBezTo>
                <a:cubicBezTo>
                  <a:pt x="137672" y="398766"/>
                  <a:pt x="137441" y="399449"/>
                  <a:pt x="137640" y="400126"/>
                </a:cubicBezTo>
                <a:cubicBezTo>
                  <a:pt x="137820" y="400412"/>
                  <a:pt x="138143" y="400488"/>
                  <a:pt x="138610" y="400353"/>
                </a:cubicBezTo>
                <a:cubicBezTo>
                  <a:pt x="139076" y="400219"/>
                  <a:pt x="139485" y="400063"/>
                  <a:pt x="139836" y="399886"/>
                </a:cubicBezTo>
                <a:close/>
                <a:moveTo>
                  <a:pt x="141508" y="329930"/>
                </a:moveTo>
                <a:lnTo>
                  <a:pt x="142675" y="332469"/>
                </a:lnTo>
                <a:lnTo>
                  <a:pt x="142434" y="330273"/>
                </a:lnTo>
                <a:close/>
                <a:moveTo>
                  <a:pt x="136805" y="311335"/>
                </a:moveTo>
                <a:lnTo>
                  <a:pt x="137097" y="311970"/>
                </a:lnTo>
                <a:cubicBezTo>
                  <a:pt x="137915" y="314028"/>
                  <a:pt x="139247" y="314697"/>
                  <a:pt x="141094" y="313977"/>
                </a:cubicBezTo>
                <a:close/>
                <a:moveTo>
                  <a:pt x="150216" y="283646"/>
                </a:moveTo>
                <a:lnTo>
                  <a:pt x="149187" y="286426"/>
                </a:lnTo>
                <a:cubicBezTo>
                  <a:pt x="149664" y="286558"/>
                  <a:pt x="150026" y="286648"/>
                  <a:pt x="150272" y="286696"/>
                </a:cubicBezTo>
                <a:cubicBezTo>
                  <a:pt x="150518" y="286743"/>
                  <a:pt x="150562" y="286979"/>
                  <a:pt x="150405" y="287403"/>
                </a:cubicBezTo>
                <a:cubicBezTo>
                  <a:pt x="150591" y="288086"/>
                  <a:pt x="150460" y="288916"/>
                  <a:pt x="150011" y="289891"/>
                </a:cubicBezTo>
                <a:lnTo>
                  <a:pt x="147713" y="293253"/>
                </a:lnTo>
                <a:lnTo>
                  <a:pt x="145860" y="292567"/>
                </a:lnTo>
                <a:cubicBezTo>
                  <a:pt x="145995" y="294812"/>
                  <a:pt x="146155" y="296275"/>
                  <a:pt x="146341" y="296959"/>
                </a:cubicBezTo>
                <a:cubicBezTo>
                  <a:pt x="145816" y="299442"/>
                  <a:pt x="145292" y="301925"/>
                  <a:pt x="144768" y="304408"/>
                </a:cubicBezTo>
                <a:cubicBezTo>
                  <a:pt x="144244" y="306891"/>
                  <a:pt x="144500" y="309400"/>
                  <a:pt x="145537" y="311935"/>
                </a:cubicBezTo>
                <a:lnTo>
                  <a:pt x="145623" y="318813"/>
                </a:lnTo>
                <a:cubicBezTo>
                  <a:pt x="145021" y="319907"/>
                  <a:pt x="144867" y="321035"/>
                  <a:pt x="145161" y="322197"/>
                </a:cubicBezTo>
                <a:cubicBezTo>
                  <a:pt x="145454" y="323359"/>
                  <a:pt x="145849" y="324427"/>
                  <a:pt x="146345" y="325401"/>
                </a:cubicBezTo>
                <a:cubicBezTo>
                  <a:pt x="147340" y="328402"/>
                  <a:pt x="147383" y="331842"/>
                  <a:pt x="146475" y="335719"/>
                </a:cubicBezTo>
                <a:cubicBezTo>
                  <a:pt x="145566" y="339596"/>
                  <a:pt x="145609" y="343035"/>
                  <a:pt x="146605" y="346037"/>
                </a:cubicBezTo>
                <a:lnTo>
                  <a:pt x="144941" y="349108"/>
                </a:lnTo>
                <a:cubicBezTo>
                  <a:pt x="145168" y="350542"/>
                  <a:pt x="145196" y="352066"/>
                  <a:pt x="145025" y="353682"/>
                </a:cubicBezTo>
                <a:cubicBezTo>
                  <a:pt x="144855" y="355298"/>
                  <a:pt x="144725" y="356895"/>
                  <a:pt x="144634" y="358474"/>
                </a:cubicBezTo>
                <a:lnTo>
                  <a:pt x="146676" y="362917"/>
                </a:lnTo>
                <a:cubicBezTo>
                  <a:pt x="148613" y="361034"/>
                  <a:pt x="149871" y="358405"/>
                  <a:pt x="150451" y="355032"/>
                </a:cubicBezTo>
                <a:cubicBezTo>
                  <a:pt x="151030" y="351659"/>
                  <a:pt x="150886" y="348906"/>
                  <a:pt x="150019" y="346774"/>
                </a:cubicBezTo>
                <a:cubicBezTo>
                  <a:pt x="150692" y="346497"/>
                  <a:pt x="151249" y="346177"/>
                  <a:pt x="151691" y="345814"/>
                </a:cubicBezTo>
                <a:cubicBezTo>
                  <a:pt x="152133" y="345450"/>
                  <a:pt x="152227" y="344959"/>
                  <a:pt x="151974" y="344338"/>
                </a:cubicBezTo>
                <a:cubicBezTo>
                  <a:pt x="151439" y="343383"/>
                  <a:pt x="151038" y="342510"/>
                  <a:pt x="150771" y="341720"/>
                </a:cubicBezTo>
                <a:cubicBezTo>
                  <a:pt x="150503" y="340930"/>
                  <a:pt x="150956" y="340242"/>
                  <a:pt x="152128" y="339655"/>
                </a:cubicBezTo>
                <a:lnTo>
                  <a:pt x="150409" y="315845"/>
                </a:lnTo>
                <a:cubicBezTo>
                  <a:pt x="152419" y="314921"/>
                  <a:pt x="153185" y="313800"/>
                  <a:pt x="152707" y="312483"/>
                </a:cubicBezTo>
                <a:cubicBezTo>
                  <a:pt x="152083" y="311264"/>
                  <a:pt x="151800" y="310369"/>
                  <a:pt x="151858" y="309798"/>
                </a:cubicBezTo>
                <a:cubicBezTo>
                  <a:pt x="151915" y="309227"/>
                  <a:pt x="152559" y="308675"/>
                  <a:pt x="153787" y="308142"/>
                </a:cubicBezTo>
                <a:lnTo>
                  <a:pt x="154044" y="300337"/>
                </a:lnTo>
                <a:cubicBezTo>
                  <a:pt x="153576" y="299319"/>
                  <a:pt x="152993" y="297633"/>
                  <a:pt x="152295" y="295279"/>
                </a:cubicBezTo>
                <a:cubicBezTo>
                  <a:pt x="151598" y="292925"/>
                  <a:pt x="150968" y="290300"/>
                  <a:pt x="150405" y="287403"/>
                </a:cubicBezTo>
                <a:cubicBezTo>
                  <a:pt x="150513" y="285688"/>
                  <a:pt x="150450" y="284435"/>
                  <a:pt x="150216" y="283646"/>
                </a:cubicBezTo>
                <a:close/>
                <a:moveTo>
                  <a:pt x="147693" y="274812"/>
                </a:moveTo>
                <a:lnTo>
                  <a:pt x="146424" y="275396"/>
                </a:lnTo>
                <a:lnTo>
                  <a:pt x="146365" y="276056"/>
                </a:lnTo>
                <a:close/>
                <a:moveTo>
                  <a:pt x="153619" y="268053"/>
                </a:moveTo>
                <a:cubicBezTo>
                  <a:pt x="152770" y="268507"/>
                  <a:pt x="152001" y="268924"/>
                  <a:pt x="151312" y="269305"/>
                </a:cubicBezTo>
                <a:cubicBezTo>
                  <a:pt x="151300" y="270848"/>
                  <a:pt x="151328" y="272373"/>
                  <a:pt x="151396" y="273879"/>
                </a:cubicBezTo>
                <a:cubicBezTo>
                  <a:pt x="151464" y="275385"/>
                  <a:pt x="151333" y="276983"/>
                  <a:pt x="151004" y="278672"/>
                </a:cubicBezTo>
                <a:cubicBezTo>
                  <a:pt x="152274" y="278088"/>
                  <a:pt x="153835" y="278139"/>
                  <a:pt x="155687" y="278825"/>
                </a:cubicBezTo>
                <a:lnTo>
                  <a:pt x="154674" y="271603"/>
                </a:lnTo>
                <a:cubicBezTo>
                  <a:pt x="154873" y="271096"/>
                  <a:pt x="155076" y="270490"/>
                  <a:pt x="155281" y="269787"/>
                </a:cubicBezTo>
                <a:cubicBezTo>
                  <a:pt x="155486" y="269084"/>
                  <a:pt x="155530" y="268552"/>
                  <a:pt x="155411" y="268190"/>
                </a:cubicBezTo>
                <a:cubicBezTo>
                  <a:pt x="155065" y="267644"/>
                  <a:pt x="154467" y="267599"/>
                  <a:pt x="153619" y="268053"/>
                </a:cubicBezTo>
                <a:close/>
                <a:moveTo>
                  <a:pt x="145683" y="250368"/>
                </a:moveTo>
                <a:lnTo>
                  <a:pt x="143727" y="252804"/>
                </a:lnTo>
                <a:cubicBezTo>
                  <a:pt x="144740" y="255285"/>
                  <a:pt x="145289" y="257595"/>
                  <a:pt x="145375" y="259734"/>
                </a:cubicBezTo>
                <a:cubicBezTo>
                  <a:pt x="145704" y="258045"/>
                  <a:pt x="145835" y="256448"/>
                  <a:pt x="145767" y="254941"/>
                </a:cubicBezTo>
                <a:cubicBezTo>
                  <a:pt x="145699" y="253435"/>
                  <a:pt x="145671" y="251910"/>
                  <a:pt x="145683" y="250368"/>
                </a:cubicBezTo>
                <a:close/>
                <a:moveTo>
                  <a:pt x="149344" y="241190"/>
                </a:moveTo>
                <a:cubicBezTo>
                  <a:pt x="148966" y="241203"/>
                  <a:pt x="148465" y="241369"/>
                  <a:pt x="147843" y="241687"/>
                </a:cubicBezTo>
                <a:lnTo>
                  <a:pt x="147208" y="241979"/>
                </a:lnTo>
                <a:cubicBezTo>
                  <a:pt x="147637" y="243191"/>
                  <a:pt x="148238" y="243940"/>
                  <a:pt x="149010" y="244226"/>
                </a:cubicBezTo>
                <a:lnTo>
                  <a:pt x="150279" y="243642"/>
                </a:lnTo>
                <a:cubicBezTo>
                  <a:pt x="150759" y="243294"/>
                  <a:pt x="150776" y="242773"/>
                  <a:pt x="150330" y="242081"/>
                </a:cubicBezTo>
                <a:cubicBezTo>
                  <a:pt x="150051" y="241473"/>
                  <a:pt x="149722" y="241176"/>
                  <a:pt x="149344" y="241190"/>
                </a:cubicBezTo>
                <a:close/>
                <a:moveTo>
                  <a:pt x="145284" y="224413"/>
                </a:moveTo>
                <a:lnTo>
                  <a:pt x="147326" y="228856"/>
                </a:lnTo>
                <a:cubicBezTo>
                  <a:pt x="146665" y="229160"/>
                  <a:pt x="146156" y="229586"/>
                  <a:pt x="145800" y="230134"/>
                </a:cubicBezTo>
                <a:cubicBezTo>
                  <a:pt x="145443" y="230682"/>
                  <a:pt x="145398" y="231280"/>
                  <a:pt x="145663" y="231927"/>
                </a:cubicBezTo>
                <a:cubicBezTo>
                  <a:pt x="145979" y="232614"/>
                  <a:pt x="146454" y="233229"/>
                  <a:pt x="147087" y="233771"/>
                </a:cubicBezTo>
                <a:cubicBezTo>
                  <a:pt x="147720" y="234312"/>
                  <a:pt x="148366" y="234464"/>
                  <a:pt x="149025" y="234225"/>
                </a:cubicBezTo>
                <a:cubicBezTo>
                  <a:pt x="149305" y="234032"/>
                  <a:pt x="149393" y="233736"/>
                  <a:pt x="149289" y="233335"/>
                </a:cubicBezTo>
                <a:cubicBezTo>
                  <a:pt x="149185" y="232934"/>
                  <a:pt x="149114" y="232711"/>
                  <a:pt x="149077" y="232664"/>
                </a:cubicBezTo>
                <a:lnTo>
                  <a:pt x="149625" y="225493"/>
                </a:lnTo>
                <a:close/>
                <a:moveTo>
                  <a:pt x="144031" y="214996"/>
                </a:moveTo>
                <a:lnTo>
                  <a:pt x="144906" y="216900"/>
                </a:lnTo>
                <a:lnTo>
                  <a:pt x="143826" y="221240"/>
                </a:lnTo>
                <a:lnTo>
                  <a:pt x="144409" y="222509"/>
                </a:lnTo>
                <a:lnTo>
                  <a:pt x="146416" y="218512"/>
                </a:lnTo>
                <a:lnTo>
                  <a:pt x="145541" y="216608"/>
                </a:lnTo>
                <a:cubicBezTo>
                  <a:pt x="145517" y="216522"/>
                  <a:pt x="145345" y="216217"/>
                  <a:pt x="145024" y="215692"/>
                </a:cubicBezTo>
                <a:cubicBezTo>
                  <a:pt x="144702" y="215167"/>
                  <a:pt x="144371" y="214935"/>
                  <a:pt x="144031" y="214996"/>
                </a:cubicBezTo>
                <a:close/>
                <a:moveTo>
                  <a:pt x="56360" y="124604"/>
                </a:moveTo>
                <a:lnTo>
                  <a:pt x="53529" y="125136"/>
                </a:lnTo>
                <a:lnTo>
                  <a:pt x="49465" y="134692"/>
                </a:lnTo>
                <a:cubicBezTo>
                  <a:pt x="48471" y="137615"/>
                  <a:pt x="48703" y="140071"/>
                  <a:pt x="50161" y="142059"/>
                </a:cubicBezTo>
                <a:cubicBezTo>
                  <a:pt x="51619" y="144048"/>
                  <a:pt x="52194" y="145577"/>
                  <a:pt x="51886" y="146648"/>
                </a:cubicBezTo>
                <a:lnTo>
                  <a:pt x="56037" y="143971"/>
                </a:lnTo>
                <a:lnTo>
                  <a:pt x="56671" y="143680"/>
                </a:lnTo>
                <a:lnTo>
                  <a:pt x="53119" y="137625"/>
                </a:lnTo>
                <a:lnTo>
                  <a:pt x="56790" y="130557"/>
                </a:lnTo>
                <a:close/>
                <a:moveTo>
                  <a:pt x="21382" y="0"/>
                </a:moveTo>
                <a:cubicBezTo>
                  <a:pt x="22411" y="1401"/>
                  <a:pt x="22868" y="5323"/>
                  <a:pt x="22754" y="11765"/>
                </a:cubicBezTo>
                <a:cubicBezTo>
                  <a:pt x="22640" y="18208"/>
                  <a:pt x="22219" y="22726"/>
                  <a:pt x="21489" y="25319"/>
                </a:cubicBezTo>
                <a:lnTo>
                  <a:pt x="22123" y="25028"/>
                </a:lnTo>
                <a:cubicBezTo>
                  <a:pt x="23488" y="25522"/>
                  <a:pt x="24379" y="26137"/>
                  <a:pt x="24798" y="26874"/>
                </a:cubicBezTo>
                <a:cubicBezTo>
                  <a:pt x="25216" y="27610"/>
                  <a:pt x="25314" y="28590"/>
                  <a:pt x="25092" y="29813"/>
                </a:cubicBezTo>
                <a:cubicBezTo>
                  <a:pt x="26511" y="34991"/>
                  <a:pt x="27368" y="40619"/>
                  <a:pt x="27663" y="46697"/>
                </a:cubicBezTo>
                <a:cubicBezTo>
                  <a:pt x="27958" y="52776"/>
                  <a:pt x="28498" y="58549"/>
                  <a:pt x="29282" y="64019"/>
                </a:cubicBezTo>
                <a:cubicBezTo>
                  <a:pt x="30284" y="64631"/>
                  <a:pt x="30643" y="65203"/>
                  <a:pt x="30359" y="65734"/>
                </a:cubicBezTo>
                <a:cubicBezTo>
                  <a:pt x="30074" y="66265"/>
                  <a:pt x="29567" y="67043"/>
                  <a:pt x="28837" y="68067"/>
                </a:cubicBezTo>
                <a:cubicBezTo>
                  <a:pt x="29088" y="68753"/>
                  <a:pt x="29302" y="69359"/>
                  <a:pt x="29480" y="69885"/>
                </a:cubicBezTo>
                <a:cubicBezTo>
                  <a:pt x="29658" y="70412"/>
                  <a:pt x="30044" y="70555"/>
                  <a:pt x="30638" y="70314"/>
                </a:cubicBezTo>
                <a:cubicBezTo>
                  <a:pt x="30655" y="71571"/>
                  <a:pt x="30566" y="73118"/>
                  <a:pt x="30369" y="74954"/>
                </a:cubicBezTo>
                <a:cubicBezTo>
                  <a:pt x="30172" y="76791"/>
                  <a:pt x="30485" y="77960"/>
                  <a:pt x="31308" y="78462"/>
                </a:cubicBezTo>
                <a:lnTo>
                  <a:pt x="33366" y="72904"/>
                </a:lnTo>
                <a:cubicBezTo>
                  <a:pt x="33735" y="71965"/>
                  <a:pt x="33867" y="71136"/>
                  <a:pt x="33760" y="70417"/>
                </a:cubicBezTo>
                <a:cubicBezTo>
                  <a:pt x="33654" y="69697"/>
                  <a:pt x="33150" y="69159"/>
                  <a:pt x="32250" y="68804"/>
                </a:cubicBezTo>
                <a:cubicBezTo>
                  <a:pt x="32615" y="67820"/>
                  <a:pt x="32928" y="66619"/>
                  <a:pt x="33189" y="65202"/>
                </a:cubicBezTo>
                <a:cubicBezTo>
                  <a:pt x="33451" y="63784"/>
                  <a:pt x="33532" y="62498"/>
                  <a:pt x="33433" y="61342"/>
                </a:cubicBezTo>
                <a:lnTo>
                  <a:pt x="33260" y="47584"/>
                </a:lnTo>
                <a:lnTo>
                  <a:pt x="35609" y="42661"/>
                </a:lnTo>
                <a:cubicBezTo>
                  <a:pt x="35993" y="41683"/>
                  <a:pt x="36181" y="40700"/>
                  <a:pt x="36175" y="39710"/>
                </a:cubicBezTo>
                <a:cubicBezTo>
                  <a:pt x="36168" y="38720"/>
                  <a:pt x="35722" y="38028"/>
                  <a:pt x="34836" y="37634"/>
                </a:cubicBezTo>
                <a:lnTo>
                  <a:pt x="35041" y="31390"/>
                </a:lnTo>
                <a:cubicBezTo>
                  <a:pt x="33752" y="29421"/>
                  <a:pt x="33560" y="27331"/>
                  <a:pt x="34466" y="25120"/>
                </a:cubicBezTo>
                <a:cubicBezTo>
                  <a:pt x="35372" y="22910"/>
                  <a:pt x="35180" y="20820"/>
                  <a:pt x="33890" y="18851"/>
                </a:cubicBezTo>
                <a:lnTo>
                  <a:pt x="38932" y="8077"/>
                </a:lnTo>
                <a:cubicBezTo>
                  <a:pt x="41333" y="9119"/>
                  <a:pt x="42686" y="9971"/>
                  <a:pt x="42990" y="10632"/>
                </a:cubicBezTo>
                <a:cubicBezTo>
                  <a:pt x="43294" y="11294"/>
                  <a:pt x="42913" y="12557"/>
                  <a:pt x="41849" y="14424"/>
                </a:cubicBezTo>
                <a:cubicBezTo>
                  <a:pt x="43873" y="15656"/>
                  <a:pt x="44467" y="17016"/>
                  <a:pt x="43630" y="18506"/>
                </a:cubicBezTo>
                <a:cubicBezTo>
                  <a:pt x="42793" y="19996"/>
                  <a:pt x="43155" y="21271"/>
                  <a:pt x="44715" y="22331"/>
                </a:cubicBezTo>
                <a:cubicBezTo>
                  <a:pt x="44351" y="24501"/>
                  <a:pt x="44360" y="27796"/>
                  <a:pt x="44742" y="32217"/>
                </a:cubicBezTo>
                <a:cubicBezTo>
                  <a:pt x="45125" y="36637"/>
                  <a:pt x="45854" y="39409"/>
                  <a:pt x="46931" y="40532"/>
                </a:cubicBezTo>
                <a:lnTo>
                  <a:pt x="47396" y="54924"/>
                </a:lnTo>
                <a:cubicBezTo>
                  <a:pt x="49459" y="55930"/>
                  <a:pt x="50925" y="57306"/>
                  <a:pt x="51792" y="59054"/>
                </a:cubicBezTo>
                <a:cubicBezTo>
                  <a:pt x="52659" y="60801"/>
                  <a:pt x="52538" y="62907"/>
                  <a:pt x="51428" y="65371"/>
                </a:cubicBezTo>
                <a:cubicBezTo>
                  <a:pt x="51997" y="68281"/>
                  <a:pt x="52285" y="71415"/>
                  <a:pt x="52292" y="74776"/>
                </a:cubicBezTo>
                <a:cubicBezTo>
                  <a:pt x="52299" y="78136"/>
                  <a:pt x="51806" y="81245"/>
                  <a:pt x="50814" y="84103"/>
                </a:cubicBezTo>
                <a:lnTo>
                  <a:pt x="55051" y="88306"/>
                </a:lnTo>
                <a:lnTo>
                  <a:pt x="52067" y="93521"/>
                </a:lnTo>
                <a:lnTo>
                  <a:pt x="55276" y="100502"/>
                </a:lnTo>
                <a:cubicBezTo>
                  <a:pt x="55038" y="102181"/>
                  <a:pt x="55042" y="103653"/>
                  <a:pt x="55287" y="104917"/>
                </a:cubicBezTo>
                <a:cubicBezTo>
                  <a:pt x="55532" y="106182"/>
                  <a:pt x="55231" y="107409"/>
                  <a:pt x="54385" y="108599"/>
                </a:cubicBezTo>
                <a:cubicBezTo>
                  <a:pt x="54428" y="109460"/>
                  <a:pt x="54801" y="110410"/>
                  <a:pt x="55503" y="111449"/>
                </a:cubicBezTo>
                <a:cubicBezTo>
                  <a:pt x="56204" y="112488"/>
                  <a:pt x="56821" y="113133"/>
                  <a:pt x="57353" y="113385"/>
                </a:cubicBezTo>
                <a:cubicBezTo>
                  <a:pt x="57984" y="113816"/>
                  <a:pt x="58490" y="113872"/>
                  <a:pt x="58871" y="113552"/>
                </a:cubicBezTo>
                <a:cubicBezTo>
                  <a:pt x="59253" y="113232"/>
                  <a:pt x="59382" y="112885"/>
                  <a:pt x="59257" y="112510"/>
                </a:cubicBezTo>
                <a:cubicBezTo>
                  <a:pt x="57086" y="111201"/>
                  <a:pt x="56569" y="109518"/>
                  <a:pt x="57704" y="107458"/>
                </a:cubicBezTo>
                <a:cubicBezTo>
                  <a:pt x="58840" y="105399"/>
                  <a:pt x="59883" y="103766"/>
                  <a:pt x="60834" y="102560"/>
                </a:cubicBezTo>
                <a:lnTo>
                  <a:pt x="56458" y="93040"/>
                </a:lnTo>
                <a:lnTo>
                  <a:pt x="57093" y="92748"/>
                </a:lnTo>
                <a:cubicBezTo>
                  <a:pt x="57146" y="91923"/>
                  <a:pt x="57044" y="91073"/>
                  <a:pt x="56786" y="90199"/>
                </a:cubicBezTo>
                <a:cubicBezTo>
                  <a:pt x="56528" y="89324"/>
                  <a:pt x="55950" y="88693"/>
                  <a:pt x="55051" y="88306"/>
                </a:cubicBezTo>
                <a:cubicBezTo>
                  <a:pt x="56063" y="85838"/>
                  <a:pt x="56624" y="83435"/>
                  <a:pt x="56734" y="81094"/>
                </a:cubicBezTo>
                <a:cubicBezTo>
                  <a:pt x="56843" y="78754"/>
                  <a:pt x="57477" y="76509"/>
                  <a:pt x="58635" y="74359"/>
                </a:cubicBezTo>
                <a:cubicBezTo>
                  <a:pt x="55603" y="73269"/>
                  <a:pt x="54353" y="72082"/>
                  <a:pt x="54884" y="70798"/>
                </a:cubicBezTo>
                <a:cubicBezTo>
                  <a:pt x="55414" y="69513"/>
                  <a:pt x="56458" y="67463"/>
                  <a:pt x="58016" y="64649"/>
                </a:cubicBezTo>
                <a:cubicBezTo>
                  <a:pt x="58673" y="62281"/>
                  <a:pt x="58335" y="58689"/>
                  <a:pt x="57002" y="53872"/>
                </a:cubicBezTo>
                <a:cubicBezTo>
                  <a:pt x="55669" y="49056"/>
                  <a:pt x="55417" y="45232"/>
                  <a:pt x="56246" y="42400"/>
                </a:cubicBezTo>
                <a:cubicBezTo>
                  <a:pt x="56760" y="41812"/>
                  <a:pt x="57344" y="41479"/>
                  <a:pt x="57997" y="41403"/>
                </a:cubicBezTo>
                <a:cubicBezTo>
                  <a:pt x="58651" y="41327"/>
                  <a:pt x="59222" y="41385"/>
                  <a:pt x="59711" y="41577"/>
                </a:cubicBezTo>
                <a:cubicBezTo>
                  <a:pt x="61954" y="42660"/>
                  <a:pt x="63193" y="44588"/>
                  <a:pt x="63428" y="47364"/>
                </a:cubicBezTo>
                <a:cubicBezTo>
                  <a:pt x="63662" y="50139"/>
                  <a:pt x="63327" y="52407"/>
                  <a:pt x="62423" y="54168"/>
                </a:cubicBezTo>
                <a:cubicBezTo>
                  <a:pt x="62793" y="58946"/>
                  <a:pt x="63311" y="63417"/>
                  <a:pt x="63975" y="67580"/>
                </a:cubicBezTo>
                <a:cubicBezTo>
                  <a:pt x="64639" y="71743"/>
                  <a:pt x="65084" y="76055"/>
                  <a:pt x="65308" y="80516"/>
                </a:cubicBezTo>
                <a:cubicBezTo>
                  <a:pt x="66170" y="80857"/>
                  <a:pt x="66519" y="81337"/>
                  <a:pt x="66355" y="81957"/>
                </a:cubicBezTo>
                <a:cubicBezTo>
                  <a:pt x="66191" y="82577"/>
                  <a:pt x="65906" y="83349"/>
                  <a:pt x="65498" y="84273"/>
                </a:cubicBezTo>
                <a:cubicBezTo>
                  <a:pt x="65187" y="85200"/>
                  <a:pt x="65255" y="85906"/>
                  <a:pt x="65702" y="86389"/>
                </a:cubicBezTo>
                <a:cubicBezTo>
                  <a:pt x="66148" y="86873"/>
                  <a:pt x="66778" y="87128"/>
                  <a:pt x="67591" y="87155"/>
                </a:cubicBezTo>
                <a:cubicBezTo>
                  <a:pt x="67049" y="88589"/>
                  <a:pt x="66662" y="90048"/>
                  <a:pt x="66431" y="91531"/>
                </a:cubicBezTo>
                <a:cubicBezTo>
                  <a:pt x="66200" y="93015"/>
                  <a:pt x="66290" y="94255"/>
                  <a:pt x="66700" y="95252"/>
                </a:cubicBezTo>
                <a:lnTo>
                  <a:pt x="66203" y="100861"/>
                </a:lnTo>
                <a:cubicBezTo>
                  <a:pt x="67724" y="101732"/>
                  <a:pt x="68654" y="102778"/>
                  <a:pt x="68991" y="104000"/>
                </a:cubicBezTo>
                <a:cubicBezTo>
                  <a:pt x="69329" y="105222"/>
                  <a:pt x="69160" y="106389"/>
                  <a:pt x="68486" y="107500"/>
                </a:cubicBezTo>
                <a:cubicBezTo>
                  <a:pt x="70568" y="106350"/>
                  <a:pt x="73325" y="104891"/>
                  <a:pt x="76756" y="103122"/>
                </a:cubicBezTo>
                <a:cubicBezTo>
                  <a:pt x="80187" y="101353"/>
                  <a:pt x="83222" y="100919"/>
                  <a:pt x="85862" y="101819"/>
                </a:cubicBezTo>
                <a:cubicBezTo>
                  <a:pt x="87428" y="102717"/>
                  <a:pt x="88500" y="103794"/>
                  <a:pt x="89077" y="105050"/>
                </a:cubicBezTo>
                <a:cubicBezTo>
                  <a:pt x="89654" y="106306"/>
                  <a:pt x="89555" y="107345"/>
                  <a:pt x="88779" y="108166"/>
                </a:cubicBezTo>
                <a:cubicBezTo>
                  <a:pt x="88883" y="108566"/>
                  <a:pt x="88941" y="109180"/>
                  <a:pt x="88953" y="110008"/>
                </a:cubicBezTo>
                <a:cubicBezTo>
                  <a:pt x="88965" y="110835"/>
                  <a:pt x="89182" y="111376"/>
                  <a:pt x="89603" y="111631"/>
                </a:cubicBezTo>
                <a:lnTo>
                  <a:pt x="90924" y="109486"/>
                </a:lnTo>
                <a:lnTo>
                  <a:pt x="96257" y="99347"/>
                </a:lnTo>
                <a:lnTo>
                  <a:pt x="95485" y="94321"/>
                </a:lnTo>
                <a:cubicBezTo>
                  <a:pt x="94496" y="93703"/>
                  <a:pt x="94110" y="93143"/>
                  <a:pt x="94329" y="92643"/>
                </a:cubicBezTo>
                <a:cubicBezTo>
                  <a:pt x="94547" y="92142"/>
                  <a:pt x="94869" y="91449"/>
                  <a:pt x="95296" y="90565"/>
                </a:cubicBezTo>
                <a:cubicBezTo>
                  <a:pt x="95301" y="89809"/>
                  <a:pt x="95123" y="89283"/>
                  <a:pt x="94761" y="88984"/>
                </a:cubicBezTo>
                <a:cubicBezTo>
                  <a:pt x="94400" y="88686"/>
                  <a:pt x="93978" y="88464"/>
                  <a:pt x="93494" y="88318"/>
                </a:cubicBezTo>
                <a:cubicBezTo>
                  <a:pt x="94446" y="85510"/>
                  <a:pt x="95166" y="82616"/>
                  <a:pt x="95654" y="79637"/>
                </a:cubicBezTo>
                <a:cubicBezTo>
                  <a:pt x="96143" y="76658"/>
                  <a:pt x="96863" y="73764"/>
                  <a:pt x="97815" y="70957"/>
                </a:cubicBezTo>
                <a:cubicBezTo>
                  <a:pt x="97133" y="67731"/>
                  <a:pt x="97097" y="64448"/>
                  <a:pt x="97708" y="61108"/>
                </a:cubicBezTo>
                <a:cubicBezTo>
                  <a:pt x="98319" y="57768"/>
                  <a:pt x="99600" y="54841"/>
                  <a:pt x="101552" y="52327"/>
                </a:cubicBezTo>
                <a:lnTo>
                  <a:pt x="99458" y="49445"/>
                </a:lnTo>
                <a:cubicBezTo>
                  <a:pt x="98724" y="48614"/>
                  <a:pt x="98404" y="47639"/>
                  <a:pt x="98500" y="46523"/>
                </a:cubicBezTo>
                <a:cubicBezTo>
                  <a:pt x="98595" y="45406"/>
                  <a:pt x="98983" y="44298"/>
                  <a:pt x="99663" y="43201"/>
                </a:cubicBezTo>
                <a:cubicBezTo>
                  <a:pt x="99717" y="39973"/>
                  <a:pt x="100792" y="38966"/>
                  <a:pt x="102888" y="40181"/>
                </a:cubicBezTo>
                <a:cubicBezTo>
                  <a:pt x="104789" y="40797"/>
                  <a:pt x="106156" y="41610"/>
                  <a:pt x="106988" y="42621"/>
                </a:cubicBezTo>
                <a:cubicBezTo>
                  <a:pt x="107821" y="43631"/>
                  <a:pt x="107833" y="45260"/>
                  <a:pt x="107023" y="47506"/>
                </a:cubicBezTo>
                <a:cubicBezTo>
                  <a:pt x="106322" y="49221"/>
                  <a:pt x="105727" y="51897"/>
                  <a:pt x="105236" y="55534"/>
                </a:cubicBezTo>
                <a:cubicBezTo>
                  <a:pt x="104746" y="59171"/>
                  <a:pt x="105479" y="61812"/>
                  <a:pt x="107437" y="63459"/>
                </a:cubicBezTo>
                <a:cubicBezTo>
                  <a:pt x="107961" y="65540"/>
                  <a:pt x="108462" y="68930"/>
                  <a:pt x="108940" y="73627"/>
                </a:cubicBezTo>
                <a:cubicBezTo>
                  <a:pt x="109417" y="78324"/>
                  <a:pt x="109197" y="82237"/>
                  <a:pt x="108281" y="85365"/>
                </a:cubicBezTo>
                <a:cubicBezTo>
                  <a:pt x="109604" y="85910"/>
                  <a:pt x="110260" y="86569"/>
                  <a:pt x="110247" y="87344"/>
                </a:cubicBezTo>
                <a:cubicBezTo>
                  <a:pt x="110235" y="88118"/>
                  <a:pt x="109951" y="88825"/>
                  <a:pt x="109396" y="89465"/>
                </a:cubicBezTo>
                <a:cubicBezTo>
                  <a:pt x="108907" y="91083"/>
                  <a:pt x="109805" y="92688"/>
                  <a:pt x="112090" y="94280"/>
                </a:cubicBezTo>
                <a:cubicBezTo>
                  <a:pt x="114376" y="95873"/>
                  <a:pt x="115994" y="96955"/>
                  <a:pt x="116945" y="97526"/>
                </a:cubicBezTo>
                <a:cubicBezTo>
                  <a:pt x="116466" y="100213"/>
                  <a:pt x="116212" y="105583"/>
                  <a:pt x="116182" y="113636"/>
                </a:cubicBezTo>
                <a:cubicBezTo>
                  <a:pt x="116152" y="121690"/>
                  <a:pt x="117008" y="126550"/>
                  <a:pt x="118751" y="128215"/>
                </a:cubicBezTo>
                <a:lnTo>
                  <a:pt x="115715" y="134992"/>
                </a:lnTo>
                <a:cubicBezTo>
                  <a:pt x="115613" y="137313"/>
                  <a:pt x="115514" y="139536"/>
                  <a:pt x="115418" y="141662"/>
                </a:cubicBezTo>
                <a:cubicBezTo>
                  <a:pt x="115322" y="143789"/>
                  <a:pt x="115382" y="145939"/>
                  <a:pt x="115597" y="148115"/>
                </a:cubicBezTo>
                <a:lnTo>
                  <a:pt x="117107" y="149727"/>
                </a:lnTo>
                <a:cubicBezTo>
                  <a:pt x="118923" y="148348"/>
                  <a:pt x="119604" y="145856"/>
                  <a:pt x="119149" y="142254"/>
                </a:cubicBezTo>
                <a:cubicBezTo>
                  <a:pt x="118695" y="138651"/>
                  <a:pt x="119534" y="136087"/>
                  <a:pt x="121668" y="134562"/>
                </a:cubicBezTo>
                <a:cubicBezTo>
                  <a:pt x="122783" y="133921"/>
                  <a:pt x="124069" y="132818"/>
                  <a:pt x="125527" y="131251"/>
                </a:cubicBezTo>
                <a:lnTo>
                  <a:pt x="120209" y="131389"/>
                </a:lnTo>
                <a:lnTo>
                  <a:pt x="121530" y="129244"/>
                </a:lnTo>
                <a:cubicBezTo>
                  <a:pt x="122201" y="128231"/>
                  <a:pt x="122972" y="127748"/>
                  <a:pt x="123843" y="127796"/>
                </a:cubicBezTo>
                <a:cubicBezTo>
                  <a:pt x="124714" y="127844"/>
                  <a:pt x="125619" y="128070"/>
                  <a:pt x="126556" y="128471"/>
                </a:cubicBezTo>
                <a:cubicBezTo>
                  <a:pt x="126792" y="127242"/>
                  <a:pt x="126984" y="126128"/>
                  <a:pt x="127134" y="125131"/>
                </a:cubicBezTo>
                <a:cubicBezTo>
                  <a:pt x="127284" y="124133"/>
                  <a:pt x="127160" y="123165"/>
                  <a:pt x="126761" y="122227"/>
                </a:cubicBezTo>
                <a:cubicBezTo>
                  <a:pt x="127040" y="121266"/>
                  <a:pt x="126975" y="120079"/>
                  <a:pt x="126565" y="118666"/>
                </a:cubicBezTo>
                <a:cubicBezTo>
                  <a:pt x="126156" y="117252"/>
                  <a:pt x="125786" y="115821"/>
                  <a:pt x="125456" y="114371"/>
                </a:cubicBezTo>
                <a:cubicBezTo>
                  <a:pt x="123398" y="115189"/>
                  <a:pt x="121219" y="114909"/>
                  <a:pt x="118920" y="113531"/>
                </a:cubicBezTo>
                <a:cubicBezTo>
                  <a:pt x="120347" y="111338"/>
                  <a:pt x="120529" y="108948"/>
                  <a:pt x="119468" y="106360"/>
                </a:cubicBezTo>
                <a:lnTo>
                  <a:pt x="126398" y="104713"/>
                </a:lnTo>
                <a:cubicBezTo>
                  <a:pt x="125950" y="106072"/>
                  <a:pt x="125779" y="107303"/>
                  <a:pt x="125886" y="108407"/>
                </a:cubicBezTo>
                <a:cubicBezTo>
                  <a:pt x="125993" y="109511"/>
                  <a:pt x="125981" y="110670"/>
                  <a:pt x="125850" y="111883"/>
                </a:cubicBezTo>
                <a:lnTo>
                  <a:pt x="129264" y="112620"/>
                </a:lnTo>
                <a:cubicBezTo>
                  <a:pt x="130534" y="112037"/>
                  <a:pt x="131460" y="112380"/>
                  <a:pt x="132043" y="113649"/>
                </a:cubicBezTo>
                <a:cubicBezTo>
                  <a:pt x="132580" y="114956"/>
                  <a:pt x="132781" y="116369"/>
                  <a:pt x="132646" y="117888"/>
                </a:cubicBezTo>
                <a:cubicBezTo>
                  <a:pt x="132512" y="119408"/>
                  <a:pt x="132323" y="120808"/>
                  <a:pt x="132079" y="122089"/>
                </a:cubicBezTo>
                <a:cubicBezTo>
                  <a:pt x="133192" y="121898"/>
                  <a:pt x="134272" y="121530"/>
                  <a:pt x="135319" y="120984"/>
                </a:cubicBezTo>
                <a:cubicBezTo>
                  <a:pt x="136365" y="120439"/>
                  <a:pt x="137287" y="120144"/>
                  <a:pt x="138083" y="120099"/>
                </a:cubicBezTo>
                <a:cubicBezTo>
                  <a:pt x="139032" y="120944"/>
                  <a:pt x="139214" y="122525"/>
                  <a:pt x="138630" y="124844"/>
                </a:cubicBezTo>
                <a:cubicBezTo>
                  <a:pt x="138046" y="127162"/>
                  <a:pt x="137435" y="129109"/>
                  <a:pt x="136797" y="130683"/>
                </a:cubicBezTo>
                <a:cubicBezTo>
                  <a:pt x="137379" y="132017"/>
                  <a:pt x="137649" y="133302"/>
                  <a:pt x="137609" y="134538"/>
                </a:cubicBezTo>
                <a:cubicBezTo>
                  <a:pt x="137568" y="135774"/>
                  <a:pt x="137229" y="136570"/>
                  <a:pt x="136592" y="136927"/>
                </a:cubicBezTo>
                <a:lnTo>
                  <a:pt x="135461" y="142828"/>
                </a:lnTo>
                <a:lnTo>
                  <a:pt x="138086" y="148540"/>
                </a:lnTo>
                <a:lnTo>
                  <a:pt x="139115" y="145761"/>
                </a:lnTo>
                <a:lnTo>
                  <a:pt x="139320" y="139517"/>
                </a:lnTo>
                <a:cubicBezTo>
                  <a:pt x="139372" y="138724"/>
                  <a:pt x="139577" y="138054"/>
                  <a:pt x="139933" y="137506"/>
                </a:cubicBezTo>
                <a:cubicBezTo>
                  <a:pt x="140290" y="136957"/>
                  <a:pt x="140640" y="136604"/>
                  <a:pt x="140984" y="136446"/>
                </a:cubicBezTo>
                <a:cubicBezTo>
                  <a:pt x="141095" y="136828"/>
                  <a:pt x="141139" y="137480"/>
                  <a:pt x="141115" y="138404"/>
                </a:cubicBezTo>
                <a:cubicBezTo>
                  <a:pt x="141091" y="139328"/>
                  <a:pt x="141208" y="140139"/>
                  <a:pt x="141465" y="140838"/>
                </a:cubicBezTo>
                <a:cubicBezTo>
                  <a:pt x="142995" y="142216"/>
                  <a:pt x="143121" y="144721"/>
                  <a:pt x="141843" y="148351"/>
                </a:cubicBezTo>
                <a:cubicBezTo>
                  <a:pt x="140565" y="151982"/>
                  <a:pt x="140691" y="154486"/>
                  <a:pt x="142222" y="155865"/>
                </a:cubicBezTo>
                <a:lnTo>
                  <a:pt x="141725" y="161474"/>
                </a:lnTo>
                <a:cubicBezTo>
                  <a:pt x="142251" y="162898"/>
                  <a:pt x="142606" y="164785"/>
                  <a:pt x="142789" y="167135"/>
                </a:cubicBezTo>
                <a:cubicBezTo>
                  <a:pt x="143409" y="164929"/>
                  <a:pt x="143876" y="162600"/>
                  <a:pt x="144191" y="160149"/>
                </a:cubicBezTo>
                <a:cubicBezTo>
                  <a:pt x="144506" y="157698"/>
                  <a:pt x="144192" y="155343"/>
                  <a:pt x="143251" y="153086"/>
                </a:cubicBezTo>
                <a:lnTo>
                  <a:pt x="149203" y="152656"/>
                </a:lnTo>
                <a:lnTo>
                  <a:pt x="151142" y="160221"/>
                </a:lnTo>
                <a:lnTo>
                  <a:pt x="154024" y="158128"/>
                </a:lnTo>
                <a:lnTo>
                  <a:pt x="158948" y="160477"/>
                </a:lnTo>
                <a:lnTo>
                  <a:pt x="160150" y="171456"/>
                </a:lnTo>
                <a:cubicBezTo>
                  <a:pt x="158779" y="174953"/>
                  <a:pt x="157968" y="178625"/>
                  <a:pt x="157718" y="182471"/>
                </a:cubicBezTo>
                <a:cubicBezTo>
                  <a:pt x="157468" y="186318"/>
                  <a:pt x="156901" y="189685"/>
                  <a:pt x="156019" y="192573"/>
                </a:cubicBezTo>
                <a:lnTo>
                  <a:pt x="154749" y="193157"/>
                </a:lnTo>
                <a:lnTo>
                  <a:pt x="155624" y="195061"/>
                </a:lnTo>
                <a:lnTo>
                  <a:pt x="154734" y="203158"/>
                </a:lnTo>
                <a:cubicBezTo>
                  <a:pt x="155709" y="205976"/>
                  <a:pt x="155745" y="208843"/>
                  <a:pt x="154842" y="211756"/>
                </a:cubicBezTo>
                <a:cubicBezTo>
                  <a:pt x="153939" y="214670"/>
                  <a:pt x="154121" y="217853"/>
                  <a:pt x="155388" y="221307"/>
                </a:cubicBezTo>
                <a:cubicBezTo>
                  <a:pt x="155235" y="222995"/>
                  <a:pt x="155104" y="225777"/>
                  <a:pt x="154997" y="229655"/>
                </a:cubicBezTo>
                <a:cubicBezTo>
                  <a:pt x="154889" y="233532"/>
                  <a:pt x="154540" y="235838"/>
                  <a:pt x="153949" y="236574"/>
                </a:cubicBezTo>
                <a:cubicBezTo>
                  <a:pt x="154979" y="238536"/>
                  <a:pt x="155837" y="240960"/>
                  <a:pt x="156523" y="243847"/>
                </a:cubicBezTo>
                <a:lnTo>
                  <a:pt x="157158" y="243556"/>
                </a:lnTo>
                <a:cubicBezTo>
                  <a:pt x="158190" y="243850"/>
                  <a:pt x="158270" y="244582"/>
                  <a:pt x="157398" y="245751"/>
                </a:cubicBezTo>
                <a:lnTo>
                  <a:pt x="156129" y="246335"/>
                </a:lnTo>
                <a:cubicBezTo>
                  <a:pt x="156215" y="248473"/>
                  <a:pt x="155546" y="249806"/>
                  <a:pt x="154122" y="250332"/>
                </a:cubicBezTo>
                <a:cubicBezTo>
                  <a:pt x="155026" y="252576"/>
                  <a:pt x="155575" y="254886"/>
                  <a:pt x="155770" y="257262"/>
                </a:cubicBezTo>
                <a:cubicBezTo>
                  <a:pt x="155966" y="259639"/>
                  <a:pt x="156515" y="261949"/>
                  <a:pt x="157418" y="264192"/>
                </a:cubicBezTo>
                <a:lnTo>
                  <a:pt x="163560" y="267519"/>
                </a:lnTo>
                <a:cubicBezTo>
                  <a:pt x="164252" y="267073"/>
                  <a:pt x="164772" y="267090"/>
                  <a:pt x="165121" y="267571"/>
                </a:cubicBezTo>
                <a:cubicBezTo>
                  <a:pt x="165404" y="268257"/>
                  <a:pt x="165468" y="269093"/>
                  <a:pt x="165312" y="270077"/>
                </a:cubicBezTo>
                <a:cubicBezTo>
                  <a:pt x="165156" y="271062"/>
                  <a:pt x="164829" y="271885"/>
                  <a:pt x="164332" y="272546"/>
                </a:cubicBezTo>
                <a:cubicBezTo>
                  <a:pt x="164815" y="273525"/>
                  <a:pt x="165004" y="274495"/>
                  <a:pt x="164901" y="275455"/>
                </a:cubicBezTo>
                <a:cubicBezTo>
                  <a:pt x="164798" y="276416"/>
                  <a:pt x="164134" y="277201"/>
                  <a:pt x="162909" y="277812"/>
                </a:cubicBezTo>
                <a:lnTo>
                  <a:pt x="161005" y="278687"/>
                </a:lnTo>
                <a:lnTo>
                  <a:pt x="163579" y="285960"/>
                </a:lnTo>
                <a:lnTo>
                  <a:pt x="162775" y="300936"/>
                </a:lnTo>
                <a:lnTo>
                  <a:pt x="161112" y="304007"/>
                </a:lnTo>
                <a:cubicBezTo>
                  <a:pt x="161945" y="305994"/>
                  <a:pt x="162415" y="308341"/>
                  <a:pt x="162521" y="311047"/>
                </a:cubicBezTo>
                <a:cubicBezTo>
                  <a:pt x="162628" y="313752"/>
                  <a:pt x="162622" y="316318"/>
                  <a:pt x="162503" y="318743"/>
                </a:cubicBezTo>
                <a:lnTo>
                  <a:pt x="166004" y="326359"/>
                </a:lnTo>
                <a:lnTo>
                  <a:pt x="162968" y="333135"/>
                </a:lnTo>
                <a:lnTo>
                  <a:pt x="163347" y="340648"/>
                </a:lnTo>
                <a:lnTo>
                  <a:pt x="160997" y="345572"/>
                </a:lnTo>
                <a:cubicBezTo>
                  <a:pt x="161766" y="347733"/>
                  <a:pt x="161816" y="349792"/>
                  <a:pt x="161146" y="351750"/>
                </a:cubicBezTo>
                <a:cubicBezTo>
                  <a:pt x="160476" y="353707"/>
                  <a:pt x="160599" y="355925"/>
                  <a:pt x="161514" y="358403"/>
                </a:cubicBezTo>
                <a:lnTo>
                  <a:pt x="160761" y="371818"/>
                </a:lnTo>
                <a:cubicBezTo>
                  <a:pt x="159051" y="373117"/>
                  <a:pt x="158718" y="375320"/>
                  <a:pt x="159762" y="378427"/>
                </a:cubicBezTo>
                <a:cubicBezTo>
                  <a:pt x="160806" y="381535"/>
                  <a:pt x="160156" y="383884"/>
                  <a:pt x="157812" y="385474"/>
                </a:cubicBezTo>
                <a:lnTo>
                  <a:pt x="150279" y="367411"/>
                </a:lnTo>
                <a:lnTo>
                  <a:pt x="145887" y="367892"/>
                </a:lnTo>
                <a:lnTo>
                  <a:pt x="145391" y="373502"/>
                </a:lnTo>
                <a:cubicBezTo>
                  <a:pt x="145803" y="376419"/>
                  <a:pt x="146451" y="380477"/>
                  <a:pt x="147335" y="385677"/>
                </a:cubicBezTo>
                <a:cubicBezTo>
                  <a:pt x="148219" y="390876"/>
                  <a:pt x="149185" y="394788"/>
                  <a:pt x="150231" y="397414"/>
                </a:cubicBezTo>
                <a:cubicBezTo>
                  <a:pt x="151583" y="400076"/>
                  <a:pt x="151930" y="401806"/>
                  <a:pt x="151272" y="402605"/>
                </a:cubicBezTo>
                <a:cubicBezTo>
                  <a:pt x="150614" y="403404"/>
                  <a:pt x="148718" y="404436"/>
                  <a:pt x="145584" y="405700"/>
                </a:cubicBezTo>
                <a:lnTo>
                  <a:pt x="145824" y="407896"/>
                </a:lnTo>
                <a:cubicBezTo>
                  <a:pt x="146982" y="408325"/>
                  <a:pt x="148127" y="409144"/>
                  <a:pt x="149260" y="410353"/>
                </a:cubicBezTo>
                <a:cubicBezTo>
                  <a:pt x="150392" y="411562"/>
                  <a:pt x="150122" y="412647"/>
                  <a:pt x="148449" y="413608"/>
                </a:cubicBezTo>
                <a:cubicBezTo>
                  <a:pt x="148019" y="413822"/>
                  <a:pt x="147366" y="414282"/>
                  <a:pt x="146490" y="414989"/>
                </a:cubicBezTo>
                <a:cubicBezTo>
                  <a:pt x="145614" y="415696"/>
                  <a:pt x="145192" y="416242"/>
                  <a:pt x="145225" y="416628"/>
                </a:cubicBezTo>
                <a:lnTo>
                  <a:pt x="145517" y="417262"/>
                </a:lnTo>
                <a:lnTo>
                  <a:pt x="156736" y="418256"/>
                </a:lnTo>
                <a:cubicBezTo>
                  <a:pt x="157555" y="415893"/>
                  <a:pt x="157793" y="413413"/>
                  <a:pt x="157449" y="410817"/>
                </a:cubicBezTo>
                <a:cubicBezTo>
                  <a:pt x="157104" y="408221"/>
                  <a:pt x="156403" y="405788"/>
                  <a:pt x="155344" y="403520"/>
                </a:cubicBezTo>
                <a:cubicBezTo>
                  <a:pt x="156316" y="400896"/>
                  <a:pt x="156190" y="398391"/>
                  <a:pt x="154966" y="396007"/>
                </a:cubicBezTo>
                <a:lnTo>
                  <a:pt x="154879" y="389128"/>
                </a:lnTo>
                <a:cubicBezTo>
                  <a:pt x="154690" y="388751"/>
                  <a:pt x="154485" y="388236"/>
                  <a:pt x="154266" y="387584"/>
                </a:cubicBezTo>
                <a:cubicBezTo>
                  <a:pt x="154046" y="386932"/>
                  <a:pt x="154073" y="386503"/>
                  <a:pt x="154347" y="386297"/>
                </a:cubicBezTo>
                <a:cubicBezTo>
                  <a:pt x="155746" y="385927"/>
                  <a:pt x="157326" y="386578"/>
                  <a:pt x="159088" y="388250"/>
                </a:cubicBezTo>
                <a:cubicBezTo>
                  <a:pt x="160850" y="389923"/>
                  <a:pt x="162014" y="391342"/>
                  <a:pt x="162582" y="392506"/>
                </a:cubicBezTo>
                <a:cubicBezTo>
                  <a:pt x="162772" y="392851"/>
                  <a:pt x="162902" y="393272"/>
                  <a:pt x="162970" y="393769"/>
                </a:cubicBezTo>
                <a:cubicBezTo>
                  <a:pt x="163038" y="394266"/>
                  <a:pt x="162778" y="394674"/>
                  <a:pt x="162188" y="394994"/>
                </a:cubicBezTo>
                <a:cubicBezTo>
                  <a:pt x="162804" y="398042"/>
                  <a:pt x="163202" y="401766"/>
                  <a:pt x="163383" y="406167"/>
                </a:cubicBezTo>
                <a:cubicBezTo>
                  <a:pt x="163565" y="410569"/>
                  <a:pt x="163024" y="414340"/>
                  <a:pt x="161762" y="417483"/>
                </a:cubicBezTo>
                <a:cubicBezTo>
                  <a:pt x="162229" y="418710"/>
                  <a:pt x="162350" y="419807"/>
                  <a:pt x="162122" y="420777"/>
                </a:cubicBezTo>
                <a:cubicBezTo>
                  <a:pt x="161895" y="421746"/>
                  <a:pt x="162016" y="422844"/>
                  <a:pt x="162483" y="424070"/>
                </a:cubicBezTo>
                <a:cubicBezTo>
                  <a:pt x="162570" y="426769"/>
                  <a:pt x="162517" y="429580"/>
                  <a:pt x="162323" y="432504"/>
                </a:cubicBezTo>
                <a:cubicBezTo>
                  <a:pt x="162130" y="435428"/>
                  <a:pt x="161686" y="438226"/>
                  <a:pt x="160993" y="440899"/>
                </a:cubicBezTo>
                <a:cubicBezTo>
                  <a:pt x="161309" y="441586"/>
                  <a:pt x="161466" y="442347"/>
                  <a:pt x="161465" y="443180"/>
                </a:cubicBezTo>
                <a:cubicBezTo>
                  <a:pt x="161464" y="444014"/>
                  <a:pt x="161158" y="444603"/>
                  <a:pt x="160548" y="444947"/>
                </a:cubicBezTo>
                <a:cubicBezTo>
                  <a:pt x="159260" y="445283"/>
                  <a:pt x="158164" y="444570"/>
                  <a:pt x="157258" y="442808"/>
                </a:cubicBezTo>
                <a:cubicBezTo>
                  <a:pt x="156352" y="441046"/>
                  <a:pt x="155744" y="439724"/>
                  <a:pt x="155435" y="438841"/>
                </a:cubicBezTo>
                <a:lnTo>
                  <a:pt x="151232" y="443079"/>
                </a:lnTo>
                <a:lnTo>
                  <a:pt x="153515" y="449717"/>
                </a:lnTo>
                <a:lnTo>
                  <a:pt x="153054" y="463767"/>
                </a:lnTo>
                <a:lnTo>
                  <a:pt x="152419" y="464058"/>
                </a:lnTo>
                <a:lnTo>
                  <a:pt x="152592" y="477816"/>
                </a:lnTo>
                <a:cubicBezTo>
                  <a:pt x="152242" y="478586"/>
                  <a:pt x="152463" y="479765"/>
                  <a:pt x="153258" y="481354"/>
                </a:cubicBezTo>
                <a:cubicBezTo>
                  <a:pt x="154052" y="482943"/>
                  <a:pt x="154591" y="483976"/>
                  <a:pt x="154875" y="484455"/>
                </a:cubicBezTo>
                <a:cubicBezTo>
                  <a:pt x="155276" y="483341"/>
                  <a:pt x="156039" y="483119"/>
                  <a:pt x="157163" y="483787"/>
                </a:cubicBezTo>
                <a:cubicBezTo>
                  <a:pt x="158287" y="484456"/>
                  <a:pt x="158548" y="485233"/>
                  <a:pt x="157946" y="486118"/>
                </a:cubicBezTo>
                <a:cubicBezTo>
                  <a:pt x="157577" y="486256"/>
                  <a:pt x="157204" y="486491"/>
                  <a:pt x="156829" y="486824"/>
                </a:cubicBezTo>
                <a:cubicBezTo>
                  <a:pt x="156453" y="487157"/>
                  <a:pt x="156385" y="487636"/>
                  <a:pt x="156625" y="488263"/>
                </a:cubicBezTo>
                <a:cubicBezTo>
                  <a:pt x="156982" y="488899"/>
                  <a:pt x="157692" y="489470"/>
                  <a:pt x="158757" y="489973"/>
                </a:cubicBezTo>
                <a:cubicBezTo>
                  <a:pt x="159821" y="490477"/>
                  <a:pt x="160849" y="490902"/>
                  <a:pt x="161840" y="491247"/>
                </a:cubicBezTo>
                <a:cubicBezTo>
                  <a:pt x="162298" y="492590"/>
                  <a:pt x="162546" y="494942"/>
                  <a:pt x="162585" y="498303"/>
                </a:cubicBezTo>
                <a:cubicBezTo>
                  <a:pt x="162625" y="501665"/>
                  <a:pt x="162337" y="503687"/>
                  <a:pt x="161722" y="504370"/>
                </a:cubicBezTo>
                <a:cubicBezTo>
                  <a:pt x="162805" y="506483"/>
                  <a:pt x="163264" y="507969"/>
                  <a:pt x="163099" y="508830"/>
                </a:cubicBezTo>
                <a:cubicBezTo>
                  <a:pt x="162934" y="509690"/>
                  <a:pt x="161772" y="510577"/>
                  <a:pt x="159613" y="511489"/>
                </a:cubicBezTo>
                <a:lnTo>
                  <a:pt x="162822" y="518471"/>
                </a:lnTo>
                <a:cubicBezTo>
                  <a:pt x="160771" y="518260"/>
                  <a:pt x="158727" y="517854"/>
                  <a:pt x="156689" y="517253"/>
                </a:cubicBezTo>
                <a:cubicBezTo>
                  <a:pt x="154651" y="516653"/>
                  <a:pt x="152778" y="515784"/>
                  <a:pt x="151071" y="514647"/>
                </a:cubicBezTo>
                <a:cubicBezTo>
                  <a:pt x="151760" y="515867"/>
                  <a:pt x="152132" y="517234"/>
                  <a:pt x="152186" y="518746"/>
                </a:cubicBezTo>
                <a:lnTo>
                  <a:pt x="158911" y="523343"/>
                </a:lnTo>
                <a:cubicBezTo>
                  <a:pt x="159322" y="526117"/>
                  <a:pt x="159862" y="531474"/>
                  <a:pt x="160533" y="539414"/>
                </a:cubicBezTo>
                <a:cubicBezTo>
                  <a:pt x="161203" y="547354"/>
                  <a:pt x="160109" y="552501"/>
                  <a:pt x="157252" y="554856"/>
                </a:cubicBezTo>
                <a:cubicBezTo>
                  <a:pt x="157751" y="556116"/>
                  <a:pt x="158087" y="558171"/>
                  <a:pt x="158260" y="561023"/>
                </a:cubicBezTo>
                <a:cubicBezTo>
                  <a:pt x="158434" y="563874"/>
                  <a:pt x="158075" y="565672"/>
                  <a:pt x="157185" y="566418"/>
                </a:cubicBezTo>
                <a:cubicBezTo>
                  <a:pt x="156844" y="566478"/>
                  <a:pt x="156513" y="566246"/>
                  <a:pt x="156192" y="565721"/>
                </a:cubicBezTo>
                <a:cubicBezTo>
                  <a:pt x="155870" y="565196"/>
                  <a:pt x="155698" y="564891"/>
                  <a:pt x="155675" y="564805"/>
                </a:cubicBezTo>
                <a:lnTo>
                  <a:pt x="152844" y="565338"/>
                </a:lnTo>
                <a:lnTo>
                  <a:pt x="152107" y="568751"/>
                </a:lnTo>
                <a:lnTo>
                  <a:pt x="158592" y="571152"/>
                </a:lnTo>
                <a:cubicBezTo>
                  <a:pt x="160125" y="574627"/>
                  <a:pt x="160860" y="578038"/>
                  <a:pt x="160796" y="581382"/>
                </a:cubicBezTo>
                <a:cubicBezTo>
                  <a:pt x="160731" y="584727"/>
                  <a:pt x="160295" y="588099"/>
                  <a:pt x="159487" y="591497"/>
                </a:cubicBezTo>
                <a:cubicBezTo>
                  <a:pt x="160135" y="592384"/>
                  <a:pt x="161541" y="593980"/>
                  <a:pt x="163705" y="596285"/>
                </a:cubicBezTo>
                <a:cubicBezTo>
                  <a:pt x="165870" y="598589"/>
                  <a:pt x="166654" y="600086"/>
                  <a:pt x="166058" y="600777"/>
                </a:cubicBezTo>
                <a:cubicBezTo>
                  <a:pt x="165107" y="601182"/>
                  <a:pt x="164166" y="601294"/>
                  <a:pt x="163234" y="601114"/>
                </a:cubicBezTo>
                <a:cubicBezTo>
                  <a:pt x="162302" y="600933"/>
                  <a:pt x="161374" y="600655"/>
                  <a:pt x="160449" y="600280"/>
                </a:cubicBezTo>
                <a:cubicBezTo>
                  <a:pt x="161518" y="602607"/>
                  <a:pt x="162343" y="605239"/>
                  <a:pt x="162924" y="608175"/>
                </a:cubicBezTo>
                <a:cubicBezTo>
                  <a:pt x="163505" y="611111"/>
                  <a:pt x="163550" y="613717"/>
                  <a:pt x="163058" y="615993"/>
                </a:cubicBezTo>
                <a:lnTo>
                  <a:pt x="157551" y="612374"/>
                </a:lnTo>
                <a:lnTo>
                  <a:pt x="156538" y="605152"/>
                </a:lnTo>
                <a:cubicBezTo>
                  <a:pt x="156035" y="604999"/>
                  <a:pt x="155493" y="604864"/>
                  <a:pt x="154911" y="604747"/>
                </a:cubicBezTo>
                <a:cubicBezTo>
                  <a:pt x="154328" y="604630"/>
                  <a:pt x="153944" y="604422"/>
                  <a:pt x="153759" y="604123"/>
                </a:cubicBezTo>
                <a:cubicBezTo>
                  <a:pt x="153625" y="603448"/>
                  <a:pt x="154116" y="602774"/>
                  <a:pt x="155232" y="602101"/>
                </a:cubicBezTo>
                <a:cubicBezTo>
                  <a:pt x="156348" y="601428"/>
                  <a:pt x="157143" y="600998"/>
                  <a:pt x="157618" y="600812"/>
                </a:cubicBezTo>
                <a:cubicBezTo>
                  <a:pt x="156771" y="598863"/>
                  <a:pt x="156244" y="596671"/>
                  <a:pt x="156037" y="594236"/>
                </a:cubicBezTo>
                <a:cubicBezTo>
                  <a:pt x="155830" y="591800"/>
                  <a:pt x="155779" y="589389"/>
                  <a:pt x="155884" y="587003"/>
                </a:cubicBezTo>
                <a:cubicBezTo>
                  <a:pt x="155700" y="586639"/>
                  <a:pt x="155325" y="586171"/>
                  <a:pt x="154758" y="585599"/>
                </a:cubicBezTo>
                <a:cubicBezTo>
                  <a:pt x="154191" y="585027"/>
                  <a:pt x="153657" y="584631"/>
                  <a:pt x="153156" y="584413"/>
                </a:cubicBezTo>
                <a:lnTo>
                  <a:pt x="151339" y="592167"/>
                </a:lnTo>
                <a:lnTo>
                  <a:pt x="148457" y="594260"/>
                </a:lnTo>
                <a:lnTo>
                  <a:pt x="152541" y="603146"/>
                </a:lnTo>
                <a:cubicBezTo>
                  <a:pt x="151119" y="606010"/>
                  <a:pt x="150375" y="609619"/>
                  <a:pt x="150310" y="613973"/>
                </a:cubicBezTo>
                <a:cubicBezTo>
                  <a:pt x="150245" y="618327"/>
                  <a:pt x="150441" y="621888"/>
                  <a:pt x="150897" y="624658"/>
                </a:cubicBezTo>
                <a:cubicBezTo>
                  <a:pt x="151350" y="625923"/>
                  <a:pt x="151413" y="627175"/>
                  <a:pt x="151086" y="628414"/>
                </a:cubicBezTo>
                <a:cubicBezTo>
                  <a:pt x="150759" y="629654"/>
                  <a:pt x="150822" y="630906"/>
                  <a:pt x="151275" y="632171"/>
                </a:cubicBezTo>
                <a:lnTo>
                  <a:pt x="151705" y="638124"/>
                </a:lnTo>
                <a:lnTo>
                  <a:pt x="152340" y="637832"/>
                </a:lnTo>
                <a:cubicBezTo>
                  <a:pt x="152793" y="639097"/>
                  <a:pt x="152856" y="640349"/>
                  <a:pt x="152529" y="641589"/>
                </a:cubicBezTo>
                <a:cubicBezTo>
                  <a:pt x="152202" y="642828"/>
                  <a:pt x="152265" y="644080"/>
                  <a:pt x="152718" y="645346"/>
                </a:cubicBezTo>
                <a:cubicBezTo>
                  <a:pt x="153227" y="646313"/>
                  <a:pt x="153522" y="647234"/>
                  <a:pt x="153604" y="648109"/>
                </a:cubicBezTo>
                <a:cubicBezTo>
                  <a:pt x="153686" y="648985"/>
                  <a:pt x="153128" y="649722"/>
                  <a:pt x="151930" y="650320"/>
                </a:cubicBezTo>
                <a:cubicBezTo>
                  <a:pt x="152860" y="652135"/>
                  <a:pt x="153260" y="653424"/>
                  <a:pt x="153131" y="654189"/>
                </a:cubicBezTo>
                <a:cubicBezTo>
                  <a:pt x="153002" y="654953"/>
                  <a:pt x="152013" y="655728"/>
                  <a:pt x="150164" y="656513"/>
                </a:cubicBezTo>
                <a:lnTo>
                  <a:pt x="153372" y="663495"/>
                </a:lnTo>
                <a:lnTo>
                  <a:pt x="149616" y="663684"/>
                </a:lnTo>
                <a:lnTo>
                  <a:pt x="149892" y="674320"/>
                </a:lnTo>
                <a:lnTo>
                  <a:pt x="151744" y="675005"/>
                </a:lnTo>
                <a:lnTo>
                  <a:pt x="150081" y="678076"/>
                </a:lnTo>
                <a:lnTo>
                  <a:pt x="149978" y="681198"/>
                </a:lnTo>
                <a:lnTo>
                  <a:pt x="153924" y="684766"/>
                </a:lnTo>
                <a:lnTo>
                  <a:pt x="155623" y="690135"/>
                </a:lnTo>
                <a:cubicBezTo>
                  <a:pt x="154160" y="691064"/>
                  <a:pt x="153703" y="692299"/>
                  <a:pt x="154251" y="693841"/>
                </a:cubicBezTo>
                <a:cubicBezTo>
                  <a:pt x="154800" y="695382"/>
                  <a:pt x="153708" y="696909"/>
                  <a:pt x="150976" y="698421"/>
                </a:cubicBezTo>
                <a:lnTo>
                  <a:pt x="149517" y="695248"/>
                </a:lnTo>
                <a:lnTo>
                  <a:pt x="147905" y="696758"/>
                </a:lnTo>
                <a:cubicBezTo>
                  <a:pt x="147921" y="697839"/>
                  <a:pt x="147992" y="699665"/>
                  <a:pt x="148116" y="702234"/>
                </a:cubicBezTo>
                <a:cubicBezTo>
                  <a:pt x="148240" y="704804"/>
                  <a:pt x="148164" y="706312"/>
                  <a:pt x="147889" y="706759"/>
                </a:cubicBezTo>
                <a:cubicBezTo>
                  <a:pt x="147561" y="706846"/>
                  <a:pt x="147278" y="706719"/>
                  <a:pt x="147042" y="706379"/>
                </a:cubicBezTo>
                <a:cubicBezTo>
                  <a:pt x="146806" y="706039"/>
                  <a:pt x="146682" y="705840"/>
                  <a:pt x="146671" y="705781"/>
                </a:cubicBezTo>
                <a:cubicBezTo>
                  <a:pt x="144877" y="706477"/>
                  <a:pt x="143975" y="706187"/>
                  <a:pt x="143965" y="704911"/>
                </a:cubicBezTo>
                <a:cubicBezTo>
                  <a:pt x="143954" y="703634"/>
                  <a:pt x="144176" y="702443"/>
                  <a:pt x="144629" y="701338"/>
                </a:cubicBezTo>
                <a:lnTo>
                  <a:pt x="139465" y="696793"/>
                </a:lnTo>
                <a:lnTo>
                  <a:pt x="139962" y="691184"/>
                </a:lnTo>
                <a:lnTo>
                  <a:pt x="134644" y="691322"/>
                </a:lnTo>
                <a:cubicBezTo>
                  <a:pt x="135437" y="693535"/>
                  <a:pt x="135584" y="695806"/>
                  <a:pt x="135084" y="698134"/>
                </a:cubicBezTo>
                <a:cubicBezTo>
                  <a:pt x="134585" y="700462"/>
                  <a:pt x="134804" y="702891"/>
                  <a:pt x="135744" y="705422"/>
                </a:cubicBezTo>
                <a:cubicBezTo>
                  <a:pt x="135032" y="708856"/>
                  <a:pt x="134475" y="712315"/>
                  <a:pt x="134075" y="715799"/>
                </a:cubicBezTo>
                <a:cubicBezTo>
                  <a:pt x="133674" y="719282"/>
                  <a:pt x="133276" y="722668"/>
                  <a:pt x="132882" y="725956"/>
                </a:cubicBezTo>
                <a:cubicBezTo>
                  <a:pt x="133269" y="727636"/>
                  <a:pt x="133558" y="729938"/>
                  <a:pt x="133749" y="732861"/>
                </a:cubicBezTo>
                <a:cubicBezTo>
                  <a:pt x="133939" y="735784"/>
                  <a:pt x="133302" y="737743"/>
                  <a:pt x="131837" y="738737"/>
                </a:cubicBezTo>
                <a:cubicBezTo>
                  <a:pt x="132141" y="739189"/>
                  <a:pt x="132884" y="739969"/>
                  <a:pt x="134065" y="741076"/>
                </a:cubicBezTo>
                <a:cubicBezTo>
                  <a:pt x="135246" y="742182"/>
                  <a:pt x="135916" y="742803"/>
                  <a:pt x="136075" y="742939"/>
                </a:cubicBezTo>
                <a:cubicBezTo>
                  <a:pt x="136342" y="742720"/>
                  <a:pt x="136381" y="742317"/>
                  <a:pt x="136192" y="741732"/>
                </a:cubicBezTo>
                <a:cubicBezTo>
                  <a:pt x="136003" y="741146"/>
                  <a:pt x="135884" y="740816"/>
                  <a:pt x="135834" y="740743"/>
                </a:cubicBezTo>
                <a:cubicBezTo>
                  <a:pt x="135912" y="736175"/>
                  <a:pt x="136363" y="731579"/>
                  <a:pt x="137185" y="726957"/>
                </a:cubicBezTo>
                <a:cubicBezTo>
                  <a:pt x="138008" y="722335"/>
                  <a:pt x="137751" y="717873"/>
                  <a:pt x="136414" y="713570"/>
                </a:cubicBezTo>
                <a:lnTo>
                  <a:pt x="139587" y="712112"/>
                </a:lnTo>
                <a:cubicBezTo>
                  <a:pt x="141011" y="711377"/>
                  <a:pt x="142764" y="710732"/>
                  <a:pt x="144847" y="710175"/>
                </a:cubicBezTo>
                <a:cubicBezTo>
                  <a:pt x="146929" y="709618"/>
                  <a:pt x="148412" y="710058"/>
                  <a:pt x="149296" y="711493"/>
                </a:cubicBezTo>
                <a:cubicBezTo>
                  <a:pt x="150555" y="714406"/>
                  <a:pt x="151182" y="717513"/>
                  <a:pt x="151178" y="720814"/>
                </a:cubicBezTo>
                <a:cubicBezTo>
                  <a:pt x="151174" y="724115"/>
                  <a:pt x="150862" y="727270"/>
                  <a:pt x="150242" y="730277"/>
                </a:cubicBezTo>
                <a:cubicBezTo>
                  <a:pt x="151027" y="731774"/>
                  <a:pt x="151976" y="733004"/>
                  <a:pt x="153090" y="733965"/>
                </a:cubicBezTo>
                <a:cubicBezTo>
                  <a:pt x="154205" y="734926"/>
                  <a:pt x="155154" y="736155"/>
                  <a:pt x="155939" y="737653"/>
                </a:cubicBezTo>
                <a:lnTo>
                  <a:pt x="150912" y="738425"/>
                </a:lnTo>
                <a:cubicBezTo>
                  <a:pt x="151838" y="740370"/>
                  <a:pt x="152599" y="742583"/>
                  <a:pt x="153195" y="745064"/>
                </a:cubicBezTo>
                <a:cubicBezTo>
                  <a:pt x="153791" y="747544"/>
                  <a:pt x="153917" y="750049"/>
                  <a:pt x="153573" y="752577"/>
                </a:cubicBezTo>
                <a:lnTo>
                  <a:pt x="148358" y="749593"/>
                </a:lnTo>
                <a:lnTo>
                  <a:pt x="147637" y="743006"/>
                </a:lnTo>
                <a:cubicBezTo>
                  <a:pt x="147134" y="742853"/>
                  <a:pt x="146591" y="742718"/>
                  <a:pt x="146009" y="742601"/>
                </a:cubicBezTo>
                <a:cubicBezTo>
                  <a:pt x="145427" y="742484"/>
                  <a:pt x="145043" y="742276"/>
                  <a:pt x="144857" y="741977"/>
                </a:cubicBezTo>
                <a:cubicBezTo>
                  <a:pt x="144697" y="741314"/>
                  <a:pt x="145082" y="740689"/>
                  <a:pt x="146013" y="740101"/>
                </a:cubicBezTo>
                <a:cubicBezTo>
                  <a:pt x="146944" y="739513"/>
                  <a:pt x="147634" y="739131"/>
                  <a:pt x="148082" y="738957"/>
                </a:cubicBezTo>
                <a:lnTo>
                  <a:pt x="146931" y="726418"/>
                </a:lnTo>
                <a:lnTo>
                  <a:pt x="145129" y="724171"/>
                </a:lnTo>
                <a:lnTo>
                  <a:pt x="141132" y="722164"/>
                </a:lnTo>
                <a:lnTo>
                  <a:pt x="139417" y="726796"/>
                </a:lnTo>
                <a:lnTo>
                  <a:pt x="143639" y="740999"/>
                </a:lnTo>
                <a:cubicBezTo>
                  <a:pt x="142497" y="743671"/>
                  <a:pt x="141841" y="746983"/>
                  <a:pt x="141672" y="750936"/>
                </a:cubicBezTo>
                <a:cubicBezTo>
                  <a:pt x="141503" y="754890"/>
                  <a:pt x="141628" y="758228"/>
                  <a:pt x="142047" y="760950"/>
                </a:cubicBezTo>
                <a:cubicBezTo>
                  <a:pt x="142976" y="763181"/>
                  <a:pt x="143473" y="765516"/>
                  <a:pt x="143536" y="767953"/>
                </a:cubicBezTo>
                <a:cubicBezTo>
                  <a:pt x="143599" y="770390"/>
                  <a:pt x="143778" y="772871"/>
                  <a:pt x="144073" y="775394"/>
                </a:cubicBezTo>
                <a:cubicBezTo>
                  <a:pt x="142221" y="779448"/>
                  <a:pt x="140832" y="783674"/>
                  <a:pt x="139906" y="788071"/>
                </a:cubicBezTo>
                <a:lnTo>
                  <a:pt x="141298" y="802807"/>
                </a:lnTo>
                <a:cubicBezTo>
                  <a:pt x="140902" y="802957"/>
                  <a:pt x="140424" y="803240"/>
                  <a:pt x="139863" y="803658"/>
                </a:cubicBezTo>
                <a:cubicBezTo>
                  <a:pt x="139303" y="804076"/>
                  <a:pt x="139129" y="804604"/>
                  <a:pt x="139342" y="805243"/>
                </a:cubicBezTo>
                <a:cubicBezTo>
                  <a:pt x="139566" y="805556"/>
                  <a:pt x="140105" y="805821"/>
                  <a:pt x="140957" y="806038"/>
                </a:cubicBezTo>
                <a:cubicBezTo>
                  <a:pt x="141810" y="806255"/>
                  <a:pt x="142506" y="806447"/>
                  <a:pt x="143048" y="806615"/>
                </a:cubicBezTo>
                <a:lnTo>
                  <a:pt x="137817" y="813632"/>
                </a:lnTo>
                <a:lnTo>
                  <a:pt x="133374" y="815674"/>
                </a:lnTo>
                <a:cubicBezTo>
                  <a:pt x="132425" y="813259"/>
                  <a:pt x="131749" y="810815"/>
                  <a:pt x="131349" y="808340"/>
                </a:cubicBezTo>
                <a:cubicBezTo>
                  <a:pt x="130948" y="805866"/>
                  <a:pt x="129518" y="802615"/>
                  <a:pt x="127059" y="798589"/>
                </a:cubicBezTo>
                <a:cubicBezTo>
                  <a:pt x="126561" y="801060"/>
                  <a:pt x="126143" y="803494"/>
                  <a:pt x="125803" y="805892"/>
                </a:cubicBezTo>
                <a:cubicBezTo>
                  <a:pt x="125464" y="808290"/>
                  <a:pt x="125826" y="810751"/>
                  <a:pt x="126889" y="813273"/>
                </a:cubicBezTo>
                <a:cubicBezTo>
                  <a:pt x="124940" y="817116"/>
                  <a:pt x="123454" y="821130"/>
                  <a:pt x="122431" y="825316"/>
                </a:cubicBezTo>
                <a:cubicBezTo>
                  <a:pt x="119046" y="827256"/>
                  <a:pt x="118281" y="829145"/>
                  <a:pt x="120135" y="830984"/>
                </a:cubicBezTo>
                <a:cubicBezTo>
                  <a:pt x="121989" y="832822"/>
                  <a:pt x="122017" y="834347"/>
                  <a:pt x="120219" y="835557"/>
                </a:cubicBezTo>
                <a:lnTo>
                  <a:pt x="117681" y="836724"/>
                </a:lnTo>
                <a:cubicBezTo>
                  <a:pt x="118395" y="838558"/>
                  <a:pt x="118592" y="840101"/>
                  <a:pt x="118271" y="841354"/>
                </a:cubicBezTo>
                <a:cubicBezTo>
                  <a:pt x="117950" y="842606"/>
                  <a:pt x="118074" y="843991"/>
                  <a:pt x="118643" y="845507"/>
                </a:cubicBezTo>
                <a:lnTo>
                  <a:pt x="115950" y="851357"/>
                </a:lnTo>
                <a:lnTo>
                  <a:pt x="111078" y="847446"/>
                </a:lnTo>
                <a:cubicBezTo>
                  <a:pt x="109808" y="848030"/>
                  <a:pt x="108882" y="847687"/>
                  <a:pt x="108299" y="846418"/>
                </a:cubicBezTo>
                <a:cubicBezTo>
                  <a:pt x="107335" y="843833"/>
                  <a:pt x="106945" y="841034"/>
                  <a:pt x="107129" y="838019"/>
                </a:cubicBezTo>
                <a:cubicBezTo>
                  <a:pt x="107312" y="835003"/>
                  <a:pt x="106850" y="832045"/>
                  <a:pt x="105740" y="829144"/>
                </a:cubicBezTo>
                <a:cubicBezTo>
                  <a:pt x="105729" y="829085"/>
                  <a:pt x="105605" y="828885"/>
                  <a:pt x="105369" y="828545"/>
                </a:cubicBezTo>
                <a:cubicBezTo>
                  <a:pt x="105133" y="828205"/>
                  <a:pt x="104851" y="828079"/>
                  <a:pt x="104522" y="828166"/>
                </a:cubicBezTo>
                <a:cubicBezTo>
                  <a:pt x="104245" y="828469"/>
                  <a:pt x="104126" y="829325"/>
                  <a:pt x="104164" y="830733"/>
                </a:cubicBezTo>
                <a:cubicBezTo>
                  <a:pt x="104203" y="832140"/>
                  <a:pt x="104157" y="833155"/>
                  <a:pt x="104025" y="833775"/>
                </a:cubicBezTo>
                <a:cubicBezTo>
                  <a:pt x="103577" y="834750"/>
                  <a:pt x="103445" y="835580"/>
                  <a:pt x="103631" y="836263"/>
                </a:cubicBezTo>
                <a:cubicBezTo>
                  <a:pt x="104166" y="837218"/>
                  <a:pt x="104567" y="838091"/>
                  <a:pt x="104835" y="838881"/>
                </a:cubicBezTo>
                <a:cubicBezTo>
                  <a:pt x="105102" y="839671"/>
                  <a:pt x="104649" y="840359"/>
                  <a:pt x="103477" y="840946"/>
                </a:cubicBezTo>
                <a:lnTo>
                  <a:pt x="101522" y="843382"/>
                </a:lnTo>
                <a:lnTo>
                  <a:pt x="95467" y="846934"/>
                </a:lnTo>
                <a:lnTo>
                  <a:pt x="95897" y="852886"/>
                </a:lnTo>
                <a:cubicBezTo>
                  <a:pt x="95096" y="853687"/>
                  <a:pt x="94425" y="854668"/>
                  <a:pt x="93886" y="855829"/>
                </a:cubicBezTo>
                <a:cubicBezTo>
                  <a:pt x="93346" y="856990"/>
                  <a:pt x="92908" y="858056"/>
                  <a:pt x="92570" y="859028"/>
                </a:cubicBezTo>
                <a:cubicBezTo>
                  <a:pt x="91876" y="859331"/>
                  <a:pt x="91274" y="859832"/>
                  <a:pt x="90762" y="860532"/>
                </a:cubicBezTo>
                <a:cubicBezTo>
                  <a:pt x="90251" y="861231"/>
                  <a:pt x="90185" y="862062"/>
                  <a:pt x="90563" y="863025"/>
                </a:cubicBezTo>
                <a:lnTo>
                  <a:pt x="92365" y="865272"/>
                </a:lnTo>
                <a:lnTo>
                  <a:pt x="86653" y="867898"/>
                </a:lnTo>
                <a:cubicBezTo>
                  <a:pt x="86339" y="866553"/>
                  <a:pt x="86108" y="864448"/>
                  <a:pt x="85961" y="861585"/>
                </a:cubicBezTo>
                <a:cubicBezTo>
                  <a:pt x="85815" y="858722"/>
                  <a:pt x="85010" y="857458"/>
                  <a:pt x="83546" y="857794"/>
                </a:cubicBezTo>
                <a:cubicBezTo>
                  <a:pt x="82917" y="858132"/>
                  <a:pt x="82418" y="858649"/>
                  <a:pt x="82050" y="859347"/>
                </a:cubicBezTo>
                <a:cubicBezTo>
                  <a:pt x="81682" y="860045"/>
                  <a:pt x="81415" y="860648"/>
                  <a:pt x="81248" y="861157"/>
                </a:cubicBezTo>
                <a:lnTo>
                  <a:pt x="83479" y="869356"/>
                </a:lnTo>
                <a:lnTo>
                  <a:pt x="82348" y="875258"/>
                </a:lnTo>
                <a:cubicBezTo>
                  <a:pt x="83211" y="877135"/>
                  <a:pt x="83647" y="878921"/>
                  <a:pt x="83657" y="880614"/>
                </a:cubicBezTo>
                <a:cubicBezTo>
                  <a:pt x="83666" y="882307"/>
                  <a:pt x="83322" y="884067"/>
                  <a:pt x="82624" y="885893"/>
                </a:cubicBezTo>
                <a:lnTo>
                  <a:pt x="84958" y="890971"/>
                </a:lnTo>
                <a:cubicBezTo>
                  <a:pt x="84083" y="893807"/>
                  <a:pt x="84306" y="896523"/>
                  <a:pt x="85628" y="899119"/>
                </a:cubicBezTo>
                <a:cubicBezTo>
                  <a:pt x="84470" y="899283"/>
                  <a:pt x="83552" y="899865"/>
                  <a:pt x="82875" y="900865"/>
                </a:cubicBezTo>
                <a:cubicBezTo>
                  <a:pt x="82197" y="901865"/>
                  <a:pt x="82120" y="903021"/>
                  <a:pt x="82644" y="904334"/>
                </a:cubicBezTo>
                <a:lnTo>
                  <a:pt x="81461" y="911796"/>
                </a:lnTo>
                <a:lnTo>
                  <a:pt x="75508" y="912226"/>
                </a:lnTo>
                <a:cubicBezTo>
                  <a:pt x="75393" y="909781"/>
                  <a:pt x="74855" y="907145"/>
                  <a:pt x="73893" y="904320"/>
                </a:cubicBezTo>
                <a:cubicBezTo>
                  <a:pt x="72931" y="901495"/>
                  <a:pt x="72697" y="899105"/>
                  <a:pt x="73191" y="897148"/>
                </a:cubicBezTo>
                <a:cubicBezTo>
                  <a:pt x="72161" y="895187"/>
                  <a:pt x="72521" y="893740"/>
                  <a:pt x="74271" y="892808"/>
                </a:cubicBezTo>
                <a:cubicBezTo>
                  <a:pt x="75688" y="892268"/>
                  <a:pt x="77369" y="891464"/>
                  <a:pt x="79312" y="890395"/>
                </a:cubicBezTo>
                <a:cubicBezTo>
                  <a:pt x="81255" y="889325"/>
                  <a:pt x="80666" y="888603"/>
                  <a:pt x="77547" y="888227"/>
                </a:cubicBezTo>
                <a:lnTo>
                  <a:pt x="77168" y="880713"/>
                </a:lnTo>
                <a:lnTo>
                  <a:pt x="74629" y="881880"/>
                </a:lnTo>
                <a:lnTo>
                  <a:pt x="75710" y="877540"/>
                </a:lnTo>
                <a:lnTo>
                  <a:pt x="72792" y="871193"/>
                </a:lnTo>
                <a:lnTo>
                  <a:pt x="75777" y="865978"/>
                </a:lnTo>
                <a:lnTo>
                  <a:pt x="73151" y="860266"/>
                </a:lnTo>
                <a:cubicBezTo>
                  <a:pt x="73391" y="857721"/>
                  <a:pt x="74094" y="855348"/>
                  <a:pt x="75260" y="853147"/>
                </a:cubicBezTo>
                <a:lnTo>
                  <a:pt x="74831" y="847194"/>
                </a:lnTo>
                <a:cubicBezTo>
                  <a:pt x="72616" y="847603"/>
                  <a:pt x="70985" y="845726"/>
                  <a:pt x="69937" y="841564"/>
                </a:cubicBezTo>
                <a:cubicBezTo>
                  <a:pt x="68888" y="837401"/>
                  <a:pt x="68380" y="834624"/>
                  <a:pt x="68413" y="833231"/>
                </a:cubicBezTo>
                <a:cubicBezTo>
                  <a:pt x="69469" y="832394"/>
                  <a:pt x="69496" y="830780"/>
                  <a:pt x="68494" y="828390"/>
                </a:cubicBezTo>
                <a:cubicBezTo>
                  <a:pt x="67491" y="825999"/>
                  <a:pt x="66738" y="824360"/>
                  <a:pt x="66233" y="823471"/>
                </a:cubicBezTo>
                <a:cubicBezTo>
                  <a:pt x="67002" y="822669"/>
                  <a:pt x="67347" y="821678"/>
                  <a:pt x="67268" y="820497"/>
                </a:cubicBezTo>
                <a:cubicBezTo>
                  <a:pt x="67190" y="819315"/>
                  <a:pt x="66913" y="818225"/>
                  <a:pt x="66438" y="817227"/>
                </a:cubicBezTo>
                <a:cubicBezTo>
                  <a:pt x="65785" y="816085"/>
                  <a:pt x="64925" y="815328"/>
                  <a:pt x="63856" y="814954"/>
                </a:cubicBezTo>
                <a:cubicBezTo>
                  <a:pt x="62787" y="814580"/>
                  <a:pt x="61927" y="813823"/>
                  <a:pt x="61274" y="812681"/>
                </a:cubicBezTo>
                <a:cubicBezTo>
                  <a:pt x="59047" y="814282"/>
                  <a:pt x="58785" y="816708"/>
                  <a:pt x="60488" y="819961"/>
                </a:cubicBezTo>
                <a:cubicBezTo>
                  <a:pt x="62191" y="823214"/>
                  <a:pt x="62088" y="825568"/>
                  <a:pt x="60178" y="827023"/>
                </a:cubicBezTo>
                <a:cubicBezTo>
                  <a:pt x="61005" y="828997"/>
                  <a:pt x="61183" y="831125"/>
                  <a:pt x="60711" y="833408"/>
                </a:cubicBezTo>
                <a:cubicBezTo>
                  <a:pt x="60239" y="835691"/>
                  <a:pt x="59404" y="837708"/>
                  <a:pt x="58207" y="839460"/>
                </a:cubicBezTo>
                <a:lnTo>
                  <a:pt x="61999" y="847710"/>
                </a:lnTo>
                <a:cubicBezTo>
                  <a:pt x="57666" y="852953"/>
                  <a:pt x="55759" y="857514"/>
                  <a:pt x="56276" y="861392"/>
                </a:cubicBezTo>
                <a:cubicBezTo>
                  <a:pt x="56793" y="865270"/>
                  <a:pt x="57433" y="870774"/>
                  <a:pt x="58195" y="877903"/>
                </a:cubicBezTo>
                <a:cubicBezTo>
                  <a:pt x="56138" y="879072"/>
                  <a:pt x="54574" y="880688"/>
                  <a:pt x="53504" y="882749"/>
                </a:cubicBezTo>
                <a:cubicBezTo>
                  <a:pt x="52434" y="884811"/>
                  <a:pt x="50870" y="886426"/>
                  <a:pt x="48813" y="887596"/>
                </a:cubicBezTo>
                <a:lnTo>
                  <a:pt x="52022" y="894578"/>
                </a:lnTo>
                <a:lnTo>
                  <a:pt x="50118" y="895453"/>
                </a:lnTo>
                <a:cubicBezTo>
                  <a:pt x="48901" y="896012"/>
                  <a:pt x="48015" y="896035"/>
                  <a:pt x="47459" y="895522"/>
                </a:cubicBezTo>
                <a:cubicBezTo>
                  <a:pt x="46903" y="895009"/>
                  <a:pt x="46359" y="894105"/>
                  <a:pt x="45829" y="892811"/>
                </a:cubicBezTo>
                <a:lnTo>
                  <a:pt x="45399" y="886859"/>
                </a:lnTo>
                <a:cubicBezTo>
                  <a:pt x="45147" y="886414"/>
                  <a:pt x="44532" y="885704"/>
                  <a:pt x="43555" y="884728"/>
                </a:cubicBezTo>
                <a:cubicBezTo>
                  <a:pt x="42578" y="883752"/>
                  <a:pt x="41877" y="883273"/>
                  <a:pt x="41453" y="883291"/>
                </a:cubicBezTo>
                <a:lnTo>
                  <a:pt x="42328" y="885195"/>
                </a:lnTo>
                <a:cubicBezTo>
                  <a:pt x="41348" y="886895"/>
                  <a:pt x="40312" y="889101"/>
                  <a:pt x="39220" y="891813"/>
                </a:cubicBezTo>
                <a:cubicBezTo>
                  <a:pt x="38128" y="894525"/>
                  <a:pt x="37873" y="896757"/>
                  <a:pt x="38453" y="898508"/>
                </a:cubicBezTo>
                <a:cubicBezTo>
                  <a:pt x="37830" y="899627"/>
                  <a:pt x="37631" y="900936"/>
                  <a:pt x="37855" y="902434"/>
                </a:cubicBezTo>
                <a:cubicBezTo>
                  <a:pt x="38080" y="903932"/>
                  <a:pt x="38502" y="905340"/>
                  <a:pt x="39123" y="906656"/>
                </a:cubicBezTo>
                <a:lnTo>
                  <a:pt x="35847" y="911237"/>
                </a:lnTo>
                <a:cubicBezTo>
                  <a:pt x="36329" y="912249"/>
                  <a:pt x="36666" y="913471"/>
                  <a:pt x="36860" y="914903"/>
                </a:cubicBezTo>
                <a:cubicBezTo>
                  <a:pt x="37054" y="916336"/>
                  <a:pt x="36843" y="917618"/>
                  <a:pt x="36226" y="918750"/>
                </a:cubicBezTo>
                <a:lnTo>
                  <a:pt x="38560" y="923828"/>
                </a:lnTo>
                <a:lnTo>
                  <a:pt x="36896" y="926898"/>
                </a:lnTo>
                <a:cubicBezTo>
                  <a:pt x="37717" y="928859"/>
                  <a:pt x="37907" y="931014"/>
                  <a:pt x="37465" y="933363"/>
                </a:cubicBezTo>
                <a:cubicBezTo>
                  <a:pt x="37023" y="935713"/>
                  <a:pt x="36274" y="937915"/>
                  <a:pt x="35217" y="939970"/>
                </a:cubicBezTo>
                <a:cubicBezTo>
                  <a:pt x="34851" y="942589"/>
                  <a:pt x="34374" y="945594"/>
                  <a:pt x="33788" y="948987"/>
                </a:cubicBezTo>
                <a:cubicBezTo>
                  <a:pt x="33201" y="952380"/>
                  <a:pt x="32334" y="955373"/>
                  <a:pt x="31188" y="957966"/>
                </a:cubicBezTo>
                <a:cubicBezTo>
                  <a:pt x="31683" y="958939"/>
                  <a:pt x="32078" y="960007"/>
                  <a:pt x="32372" y="961169"/>
                </a:cubicBezTo>
                <a:cubicBezTo>
                  <a:pt x="32666" y="962331"/>
                  <a:pt x="32512" y="963459"/>
                  <a:pt x="31909" y="964553"/>
                </a:cubicBezTo>
                <a:cubicBezTo>
                  <a:pt x="32756" y="966534"/>
                  <a:pt x="33126" y="968734"/>
                  <a:pt x="33021" y="971153"/>
                </a:cubicBezTo>
                <a:cubicBezTo>
                  <a:pt x="32915" y="973572"/>
                  <a:pt x="32505" y="975746"/>
                  <a:pt x="31791" y="977676"/>
                </a:cubicBezTo>
                <a:cubicBezTo>
                  <a:pt x="32095" y="978337"/>
                  <a:pt x="32204" y="978992"/>
                  <a:pt x="32117" y="979640"/>
                </a:cubicBezTo>
                <a:cubicBezTo>
                  <a:pt x="32031" y="980288"/>
                  <a:pt x="31676" y="980772"/>
                  <a:pt x="31054" y="981090"/>
                </a:cubicBezTo>
                <a:lnTo>
                  <a:pt x="28858" y="981330"/>
                </a:lnTo>
                <a:lnTo>
                  <a:pt x="27845" y="974108"/>
                </a:lnTo>
                <a:cubicBezTo>
                  <a:pt x="28170" y="973142"/>
                  <a:pt x="28245" y="972051"/>
                  <a:pt x="28070" y="970834"/>
                </a:cubicBezTo>
                <a:cubicBezTo>
                  <a:pt x="27895" y="969617"/>
                  <a:pt x="27579" y="968513"/>
                  <a:pt x="27124" y="967521"/>
                </a:cubicBezTo>
                <a:lnTo>
                  <a:pt x="27037" y="960642"/>
                </a:lnTo>
                <a:cubicBezTo>
                  <a:pt x="26248" y="959275"/>
                  <a:pt x="25466" y="957713"/>
                  <a:pt x="24690" y="955955"/>
                </a:cubicBezTo>
                <a:cubicBezTo>
                  <a:pt x="23915" y="954198"/>
                  <a:pt x="24376" y="952832"/>
                  <a:pt x="26075" y="951859"/>
                </a:cubicBezTo>
                <a:cubicBezTo>
                  <a:pt x="23442" y="945574"/>
                  <a:pt x="21886" y="937449"/>
                  <a:pt x="21406" y="927484"/>
                </a:cubicBezTo>
                <a:cubicBezTo>
                  <a:pt x="20925" y="917519"/>
                  <a:pt x="21565" y="909153"/>
                  <a:pt x="23324" y="902387"/>
                </a:cubicBezTo>
                <a:cubicBezTo>
                  <a:pt x="22406" y="900182"/>
                  <a:pt x="21800" y="898026"/>
                  <a:pt x="21504" y="895920"/>
                </a:cubicBezTo>
                <a:cubicBezTo>
                  <a:pt x="21209" y="893813"/>
                  <a:pt x="20602" y="891658"/>
                  <a:pt x="19685" y="889453"/>
                </a:cubicBezTo>
                <a:cubicBezTo>
                  <a:pt x="20606" y="888982"/>
                  <a:pt x="21084" y="888281"/>
                  <a:pt x="21121" y="887351"/>
                </a:cubicBezTo>
                <a:cubicBezTo>
                  <a:pt x="21159" y="886421"/>
                  <a:pt x="20943" y="885463"/>
                  <a:pt x="20474" y="884478"/>
                </a:cubicBezTo>
                <a:cubicBezTo>
                  <a:pt x="19394" y="881851"/>
                  <a:pt x="19125" y="880149"/>
                  <a:pt x="19664" y="879372"/>
                </a:cubicBezTo>
                <a:cubicBezTo>
                  <a:pt x="20204" y="878596"/>
                  <a:pt x="20153" y="877370"/>
                  <a:pt x="19512" y="875695"/>
                </a:cubicBezTo>
                <a:lnTo>
                  <a:pt x="19768" y="867890"/>
                </a:lnTo>
                <a:cubicBezTo>
                  <a:pt x="20549" y="867114"/>
                  <a:pt x="20942" y="866229"/>
                  <a:pt x="20949" y="865233"/>
                </a:cubicBezTo>
                <a:cubicBezTo>
                  <a:pt x="20956" y="864237"/>
                  <a:pt x="20728" y="863253"/>
                  <a:pt x="20265" y="862280"/>
                </a:cubicBezTo>
                <a:lnTo>
                  <a:pt x="18171" y="859399"/>
                </a:lnTo>
                <a:lnTo>
                  <a:pt x="14840" y="837098"/>
                </a:lnTo>
                <a:lnTo>
                  <a:pt x="16504" y="834028"/>
                </a:lnTo>
                <a:lnTo>
                  <a:pt x="16949" y="829979"/>
                </a:lnTo>
                <a:cubicBezTo>
                  <a:pt x="16482" y="828961"/>
                  <a:pt x="16118" y="827751"/>
                  <a:pt x="15858" y="826349"/>
                </a:cubicBezTo>
                <a:cubicBezTo>
                  <a:pt x="15598" y="824947"/>
                  <a:pt x="15624" y="823750"/>
                  <a:pt x="15936" y="822757"/>
                </a:cubicBezTo>
                <a:cubicBezTo>
                  <a:pt x="15037" y="821777"/>
                  <a:pt x="14292" y="820294"/>
                  <a:pt x="13699" y="818308"/>
                </a:cubicBezTo>
                <a:cubicBezTo>
                  <a:pt x="13107" y="816322"/>
                  <a:pt x="13532" y="814878"/>
                  <a:pt x="14975" y="813974"/>
                </a:cubicBezTo>
                <a:cubicBezTo>
                  <a:pt x="14397" y="812126"/>
                  <a:pt x="14222" y="808747"/>
                  <a:pt x="14448" y="803838"/>
                </a:cubicBezTo>
                <a:cubicBezTo>
                  <a:pt x="14674" y="798930"/>
                  <a:pt x="15266" y="795967"/>
                  <a:pt x="16224" y="794950"/>
                </a:cubicBezTo>
                <a:lnTo>
                  <a:pt x="16086" y="789632"/>
                </a:lnTo>
                <a:cubicBezTo>
                  <a:pt x="14448" y="785580"/>
                  <a:pt x="13584" y="781749"/>
                  <a:pt x="13494" y="778139"/>
                </a:cubicBezTo>
                <a:cubicBezTo>
                  <a:pt x="13405" y="774529"/>
                  <a:pt x="12541" y="770698"/>
                  <a:pt x="10903" y="766646"/>
                </a:cubicBezTo>
                <a:lnTo>
                  <a:pt x="11640" y="763232"/>
                </a:lnTo>
                <a:cubicBezTo>
                  <a:pt x="10849" y="760745"/>
                  <a:pt x="10748" y="757460"/>
                  <a:pt x="11338" y="753377"/>
                </a:cubicBezTo>
                <a:cubicBezTo>
                  <a:pt x="11928" y="749294"/>
                  <a:pt x="11827" y="746009"/>
                  <a:pt x="11037" y="743522"/>
                </a:cubicBezTo>
                <a:cubicBezTo>
                  <a:pt x="12367" y="741469"/>
                  <a:pt x="12338" y="739176"/>
                  <a:pt x="10950" y="736643"/>
                </a:cubicBezTo>
                <a:cubicBezTo>
                  <a:pt x="9561" y="734110"/>
                  <a:pt x="9533" y="731817"/>
                  <a:pt x="10863" y="729764"/>
                </a:cubicBezTo>
                <a:cubicBezTo>
                  <a:pt x="10323" y="727578"/>
                  <a:pt x="9627" y="721812"/>
                  <a:pt x="8774" y="712466"/>
                </a:cubicBezTo>
                <a:cubicBezTo>
                  <a:pt x="7922" y="703121"/>
                  <a:pt x="7530" y="697599"/>
                  <a:pt x="7599" y="695902"/>
                </a:cubicBezTo>
                <a:cubicBezTo>
                  <a:pt x="6737" y="695001"/>
                  <a:pt x="6137" y="693835"/>
                  <a:pt x="5800" y="692405"/>
                </a:cubicBezTo>
                <a:cubicBezTo>
                  <a:pt x="5462" y="690974"/>
                  <a:pt x="6033" y="689847"/>
                  <a:pt x="7513" y="689023"/>
                </a:cubicBezTo>
                <a:cubicBezTo>
                  <a:pt x="7355" y="683698"/>
                  <a:pt x="7659" y="678017"/>
                  <a:pt x="8424" y="671980"/>
                </a:cubicBezTo>
                <a:cubicBezTo>
                  <a:pt x="9188" y="665943"/>
                  <a:pt x="8626" y="660468"/>
                  <a:pt x="6736" y="655555"/>
                </a:cubicBezTo>
                <a:cubicBezTo>
                  <a:pt x="6980" y="655075"/>
                  <a:pt x="7324" y="654500"/>
                  <a:pt x="7769" y="653831"/>
                </a:cubicBezTo>
                <a:cubicBezTo>
                  <a:pt x="8215" y="653162"/>
                  <a:pt x="8327" y="652501"/>
                  <a:pt x="8108" y="651850"/>
                </a:cubicBezTo>
                <a:cubicBezTo>
                  <a:pt x="7889" y="651582"/>
                  <a:pt x="7486" y="651543"/>
                  <a:pt x="6901" y="651732"/>
                </a:cubicBezTo>
                <a:cubicBezTo>
                  <a:pt x="6315" y="651921"/>
                  <a:pt x="5985" y="652040"/>
                  <a:pt x="5912" y="652090"/>
                </a:cubicBezTo>
                <a:lnTo>
                  <a:pt x="5191" y="645503"/>
                </a:lnTo>
                <a:lnTo>
                  <a:pt x="7146" y="643067"/>
                </a:lnTo>
                <a:cubicBezTo>
                  <a:pt x="7607" y="640725"/>
                  <a:pt x="7636" y="637861"/>
                  <a:pt x="7233" y="634474"/>
                </a:cubicBezTo>
                <a:cubicBezTo>
                  <a:pt x="6830" y="631088"/>
                  <a:pt x="6468" y="628211"/>
                  <a:pt x="6149" y="625844"/>
                </a:cubicBezTo>
                <a:cubicBezTo>
                  <a:pt x="5197" y="624680"/>
                  <a:pt x="4715" y="623492"/>
                  <a:pt x="4703" y="622280"/>
                </a:cubicBezTo>
                <a:cubicBezTo>
                  <a:pt x="4691" y="621069"/>
                  <a:pt x="5453" y="620078"/>
                  <a:pt x="6988" y="619308"/>
                </a:cubicBezTo>
                <a:lnTo>
                  <a:pt x="6850" y="613990"/>
                </a:lnTo>
                <a:cubicBezTo>
                  <a:pt x="7111" y="612605"/>
                  <a:pt x="6928" y="609838"/>
                  <a:pt x="6303" y="605690"/>
                </a:cubicBezTo>
                <a:cubicBezTo>
                  <a:pt x="5677" y="601541"/>
                  <a:pt x="5104" y="598761"/>
                  <a:pt x="4584" y="597351"/>
                </a:cubicBezTo>
                <a:cubicBezTo>
                  <a:pt x="3833" y="595229"/>
                  <a:pt x="3893" y="593408"/>
                  <a:pt x="4763" y="591887"/>
                </a:cubicBezTo>
                <a:cubicBezTo>
                  <a:pt x="5634" y="590366"/>
                  <a:pt x="5693" y="588545"/>
                  <a:pt x="4943" y="586423"/>
                </a:cubicBezTo>
                <a:lnTo>
                  <a:pt x="5936" y="575204"/>
                </a:lnTo>
                <a:cubicBezTo>
                  <a:pt x="5631" y="573775"/>
                  <a:pt x="5361" y="570119"/>
                  <a:pt x="5124" y="564238"/>
                </a:cubicBezTo>
                <a:cubicBezTo>
                  <a:pt x="4887" y="558357"/>
                  <a:pt x="4762" y="555019"/>
                  <a:pt x="4749" y="554225"/>
                </a:cubicBezTo>
                <a:cubicBezTo>
                  <a:pt x="3985" y="552910"/>
                  <a:pt x="3300" y="551559"/>
                  <a:pt x="2695" y="550172"/>
                </a:cubicBezTo>
                <a:cubicBezTo>
                  <a:pt x="2089" y="548785"/>
                  <a:pt x="2648" y="547631"/>
                  <a:pt x="4371" y="546711"/>
                </a:cubicBezTo>
                <a:cubicBezTo>
                  <a:pt x="4236" y="541296"/>
                  <a:pt x="4594" y="535174"/>
                  <a:pt x="5443" y="528345"/>
                </a:cubicBezTo>
                <a:cubicBezTo>
                  <a:pt x="6292" y="521516"/>
                  <a:pt x="5710" y="515442"/>
                  <a:pt x="3697" y="510121"/>
                </a:cubicBezTo>
                <a:cubicBezTo>
                  <a:pt x="3923" y="509601"/>
                  <a:pt x="4230" y="508947"/>
                  <a:pt x="4621" y="508159"/>
                </a:cubicBezTo>
                <a:cubicBezTo>
                  <a:pt x="5012" y="507371"/>
                  <a:pt x="5161" y="506790"/>
                  <a:pt x="5069" y="506415"/>
                </a:cubicBezTo>
                <a:cubicBezTo>
                  <a:pt x="4750" y="505825"/>
                  <a:pt x="4342" y="505565"/>
                  <a:pt x="3844" y="505633"/>
                </a:cubicBezTo>
                <a:cubicBezTo>
                  <a:pt x="3347" y="505701"/>
                  <a:pt x="2926" y="505831"/>
                  <a:pt x="2581" y="506021"/>
                </a:cubicBezTo>
                <a:lnTo>
                  <a:pt x="1860" y="499434"/>
                </a:lnTo>
                <a:cubicBezTo>
                  <a:pt x="3238" y="497135"/>
                  <a:pt x="4152" y="494665"/>
                  <a:pt x="4604" y="492023"/>
                </a:cubicBezTo>
                <a:lnTo>
                  <a:pt x="2578" y="477579"/>
                </a:lnTo>
                <a:cubicBezTo>
                  <a:pt x="1653" y="476403"/>
                  <a:pt x="1276" y="475166"/>
                  <a:pt x="1449" y="473870"/>
                </a:cubicBezTo>
                <a:cubicBezTo>
                  <a:pt x="1622" y="472573"/>
                  <a:pt x="2490" y="471534"/>
                  <a:pt x="4052" y="470752"/>
                </a:cubicBezTo>
                <a:cubicBezTo>
                  <a:pt x="3596" y="469552"/>
                  <a:pt x="3525" y="468560"/>
                  <a:pt x="3837" y="467775"/>
                </a:cubicBezTo>
                <a:cubicBezTo>
                  <a:pt x="4149" y="466991"/>
                  <a:pt x="4078" y="465999"/>
                  <a:pt x="3622" y="464799"/>
                </a:cubicBezTo>
                <a:cubicBezTo>
                  <a:pt x="3716" y="463715"/>
                  <a:pt x="3463" y="460724"/>
                  <a:pt x="2862" y="455827"/>
                </a:cubicBezTo>
                <a:cubicBezTo>
                  <a:pt x="2261" y="450931"/>
                  <a:pt x="1776" y="447854"/>
                  <a:pt x="1407" y="446599"/>
                </a:cubicBezTo>
                <a:cubicBezTo>
                  <a:pt x="644" y="444451"/>
                  <a:pt x="655" y="442524"/>
                  <a:pt x="1440" y="440818"/>
                </a:cubicBezTo>
                <a:cubicBezTo>
                  <a:pt x="2226" y="439111"/>
                  <a:pt x="2237" y="437184"/>
                  <a:pt x="1474" y="435037"/>
                </a:cubicBezTo>
                <a:lnTo>
                  <a:pt x="1679" y="428792"/>
                </a:lnTo>
                <a:cubicBezTo>
                  <a:pt x="1157" y="427239"/>
                  <a:pt x="1257" y="425783"/>
                  <a:pt x="1979" y="424427"/>
                </a:cubicBezTo>
                <a:cubicBezTo>
                  <a:pt x="2700" y="423070"/>
                  <a:pt x="2800" y="421615"/>
                  <a:pt x="2278" y="420061"/>
                </a:cubicBezTo>
                <a:cubicBezTo>
                  <a:pt x="4134" y="419080"/>
                  <a:pt x="4917" y="417439"/>
                  <a:pt x="4628" y="415137"/>
                </a:cubicBezTo>
                <a:cubicBezTo>
                  <a:pt x="4507" y="414840"/>
                  <a:pt x="4383" y="414641"/>
                  <a:pt x="4257" y="414539"/>
                </a:cubicBezTo>
                <a:cubicBezTo>
                  <a:pt x="4130" y="414437"/>
                  <a:pt x="3847" y="414311"/>
                  <a:pt x="3410" y="414159"/>
                </a:cubicBezTo>
                <a:lnTo>
                  <a:pt x="3804" y="411672"/>
                </a:lnTo>
                <a:cubicBezTo>
                  <a:pt x="3828" y="410924"/>
                  <a:pt x="3770" y="410310"/>
                  <a:pt x="3630" y="409830"/>
                </a:cubicBezTo>
                <a:cubicBezTo>
                  <a:pt x="3489" y="409350"/>
                  <a:pt x="3273" y="408809"/>
                  <a:pt x="2980" y="408207"/>
                </a:cubicBezTo>
                <a:cubicBezTo>
                  <a:pt x="3743" y="403212"/>
                  <a:pt x="4119" y="398106"/>
                  <a:pt x="4108" y="392890"/>
                </a:cubicBezTo>
                <a:cubicBezTo>
                  <a:pt x="4097" y="387674"/>
                  <a:pt x="3851" y="382470"/>
                  <a:pt x="3370" y="377278"/>
                </a:cubicBezTo>
                <a:cubicBezTo>
                  <a:pt x="3068" y="376167"/>
                  <a:pt x="2887" y="373752"/>
                  <a:pt x="2827" y="370032"/>
                </a:cubicBezTo>
                <a:cubicBezTo>
                  <a:pt x="2767" y="366312"/>
                  <a:pt x="2890" y="364141"/>
                  <a:pt x="3197" y="363520"/>
                </a:cubicBezTo>
                <a:cubicBezTo>
                  <a:pt x="2260" y="361308"/>
                  <a:pt x="1851" y="359094"/>
                  <a:pt x="1969" y="356877"/>
                </a:cubicBezTo>
                <a:cubicBezTo>
                  <a:pt x="2088" y="354661"/>
                  <a:pt x="2227" y="352386"/>
                  <a:pt x="2389" y="350054"/>
                </a:cubicBezTo>
                <a:lnTo>
                  <a:pt x="4052" y="346983"/>
                </a:lnTo>
                <a:cubicBezTo>
                  <a:pt x="3933" y="346654"/>
                  <a:pt x="3893" y="346288"/>
                  <a:pt x="3932" y="345885"/>
                </a:cubicBezTo>
                <a:cubicBezTo>
                  <a:pt x="3971" y="345483"/>
                  <a:pt x="3931" y="345117"/>
                  <a:pt x="3812" y="344787"/>
                </a:cubicBezTo>
                <a:cubicBezTo>
                  <a:pt x="3691" y="343722"/>
                  <a:pt x="3487" y="342791"/>
                  <a:pt x="3200" y="341993"/>
                </a:cubicBezTo>
                <a:cubicBezTo>
                  <a:pt x="2914" y="341196"/>
                  <a:pt x="2551" y="340338"/>
                  <a:pt x="2113" y="339418"/>
                </a:cubicBezTo>
                <a:cubicBezTo>
                  <a:pt x="2805" y="338972"/>
                  <a:pt x="3033" y="338355"/>
                  <a:pt x="2799" y="337565"/>
                </a:cubicBezTo>
                <a:cubicBezTo>
                  <a:pt x="2667" y="337209"/>
                  <a:pt x="2578" y="336738"/>
                  <a:pt x="2533" y="336150"/>
                </a:cubicBezTo>
                <a:cubicBezTo>
                  <a:pt x="2487" y="335563"/>
                  <a:pt x="2398" y="335091"/>
                  <a:pt x="2267" y="334735"/>
                </a:cubicBezTo>
                <a:lnTo>
                  <a:pt x="2901" y="334443"/>
                </a:lnTo>
                <a:cubicBezTo>
                  <a:pt x="2715" y="333760"/>
                  <a:pt x="2847" y="332931"/>
                  <a:pt x="3295" y="331956"/>
                </a:cubicBezTo>
                <a:lnTo>
                  <a:pt x="2574" y="325369"/>
                </a:lnTo>
                <a:cubicBezTo>
                  <a:pt x="2270" y="323907"/>
                  <a:pt x="1848" y="322499"/>
                  <a:pt x="1306" y="321147"/>
                </a:cubicBezTo>
                <a:cubicBezTo>
                  <a:pt x="765" y="319794"/>
                  <a:pt x="329" y="318777"/>
                  <a:pt x="0" y="318096"/>
                </a:cubicBezTo>
                <a:cubicBezTo>
                  <a:pt x="706" y="317819"/>
                  <a:pt x="1357" y="317424"/>
                  <a:pt x="1953" y="316910"/>
                </a:cubicBezTo>
                <a:cubicBezTo>
                  <a:pt x="2550" y="316395"/>
                  <a:pt x="2665" y="315670"/>
                  <a:pt x="2298" y="314733"/>
                </a:cubicBezTo>
                <a:cubicBezTo>
                  <a:pt x="1814" y="313819"/>
                  <a:pt x="1616" y="313109"/>
                  <a:pt x="1704" y="312604"/>
                </a:cubicBezTo>
                <a:cubicBezTo>
                  <a:pt x="1792" y="312099"/>
                  <a:pt x="2447" y="311573"/>
                  <a:pt x="3670" y="311028"/>
                </a:cubicBezTo>
                <a:lnTo>
                  <a:pt x="3875" y="304783"/>
                </a:lnTo>
                <a:lnTo>
                  <a:pt x="5539" y="301712"/>
                </a:lnTo>
                <a:lnTo>
                  <a:pt x="6189" y="291420"/>
                </a:lnTo>
                <a:cubicBezTo>
                  <a:pt x="5736" y="290155"/>
                  <a:pt x="5673" y="288902"/>
                  <a:pt x="6000" y="287663"/>
                </a:cubicBezTo>
                <a:cubicBezTo>
                  <a:pt x="6327" y="286424"/>
                  <a:pt x="6264" y="285171"/>
                  <a:pt x="5811" y="283906"/>
                </a:cubicBezTo>
                <a:lnTo>
                  <a:pt x="6650" y="277370"/>
                </a:lnTo>
                <a:lnTo>
                  <a:pt x="6804" y="272687"/>
                </a:lnTo>
                <a:cubicBezTo>
                  <a:pt x="6075" y="270300"/>
                  <a:pt x="5581" y="267900"/>
                  <a:pt x="5321" y="265489"/>
                </a:cubicBezTo>
                <a:cubicBezTo>
                  <a:pt x="5062" y="263078"/>
                  <a:pt x="5189" y="260777"/>
                  <a:pt x="5704" y="258586"/>
                </a:cubicBezTo>
                <a:cubicBezTo>
                  <a:pt x="5358" y="253652"/>
                  <a:pt x="4804" y="249102"/>
                  <a:pt x="4043" y="244936"/>
                </a:cubicBezTo>
                <a:cubicBezTo>
                  <a:pt x="3281" y="240770"/>
                  <a:pt x="2530" y="237463"/>
                  <a:pt x="1790" y="235017"/>
                </a:cubicBezTo>
                <a:cubicBezTo>
                  <a:pt x="2668" y="235254"/>
                  <a:pt x="3399" y="235174"/>
                  <a:pt x="3985" y="234776"/>
                </a:cubicBezTo>
                <a:lnTo>
                  <a:pt x="5649" y="231706"/>
                </a:lnTo>
                <a:cubicBezTo>
                  <a:pt x="5822" y="231210"/>
                  <a:pt x="5759" y="230726"/>
                  <a:pt x="5462" y="230254"/>
                </a:cubicBezTo>
                <a:cubicBezTo>
                  <a:pt x="5165" y="229782"/>
                  <a:pt x="4627" y="229517"/>
                  <a:pt x="3848" y="229459"/>
                </a:cubicBezTo>
                <a:cubicBezTo>
                  <a:pt x="4619" y="226573"/>
                  <a:pt x="5103" y="222956"/>
                  <a:pt x="5298" y="218606"/>
                </a:cubicBezTo>
                <a:cubicBezTo>
                  <a:pt x="5493" y="214256"/>
                  <a:pt x="5037" y="210686"/>
                  <a:pt x="3930" y="207896"/>
                </a:cubicBezTo>
                <a:cubicBezTo>
                  <a:pt x="4624" y="206792"/>
                  <a:pt x="4986" y="205697"/>
                  <a:pt x="5015" y="204610"/>
                </a:cubicBezTo>
                <a:cubicBezTo>
                  <a:pt x="5044" y="203524"/>
                  <a:pt x="4539" y="202635"/>
                  <a:pt x="3501" y="201943"/>
                </a:cubicBezTo>
                <a:cubicBezTo>
                  <a:pt x="2945" y="199620"/>
                  <a:pt x="3103" y="197593"/>
                  <a:pt x="3974" y="195864"/>
                </a:cubicBezTo>
                <a:cubicBezTo>
                  <a:pt x="4844" y="194134"/>
                  <a:pt x="5538" y="192438"/>
                  <a:pt x="6055" y="190775"/>
                </a:cubicBezTo>
                <a:cubicBezTo>
                  <a:pt x="6663" y="189727"/>
                  <a:pt x="6794" y="188898"/>
                  <a:pt x="6449" y="188288"/>
                </a:cubicBezTo>
                <a:cubicBezTo>
                  <a:pt x="6105" y="187677"/>
                  <a:pt x="5602" y="187140"/>
                  <a:pt x="4940" y="186676"/>
                </a:cubicBezTo>
                <a:lnTo>
                  <a:pt x="5984" y="173895"/>
                </a:lnTo>
                <a:cubicBezTo>
                  <a:pt x="6076" y="173084"/>
                  <a:pt x="6214" y="172060"/>
                  <a:pt x="6398" y="170823"/>
                </a:cubicBezTo>
                <a:cubicBezTo>
                  <a:pt x="6582" y="169585"/>
                  <a:pt x="6415" y="168316"/>
                  <a:pt x="5898" y="167017"/>
                </a:cubicBezTo>
                <a:cubicBezTo>
                  <a:pt x="7137" y="161978"/>
                  <a:pt x="7585" y="156680"/>
                  <a:pt x="7240" y="151121"/>
                </a:cubicBezTo>
                <a:cubicBezTo>
                  <a:pt x="6895" y="145562"/>
                  <a:pt x="7733" y="140276"/>
                  <a:pt x="9753" y="135263"/>
                </a:cubicBezTo>
                <a:lnTo>
                  <a:pt x="7076" y="131112"/>
                </a:lnTo>
                <a:lnTo>
                  <a:pt x="9099" y="117114"/>
                </a:lnTo>
                <a:cubicBezTo>
                  <a:pt x="8458" y="115407"/>
                  <a:pt x="8006" y="112123"/>
                  <a:pt x="7742" y="107263"/>
                </a:cubicBezTo>
                <a:cubicBezTo>
                  <a:pt x="7478" y="102404"/>
                  <a:pt x="7747" y="98597"/>
                  <a:pt x="8547" y="95843"/>
                </a:cubicBezTo>
                <a:cubicBezTo>
                  <a:pt x="7429" y="93410"/>
                  <a:pt x="7726" y="90711"/>
                  <a:pt x="9438" y="87746"/>
                </a:cubicBezTo>
                <a:cubicBezTo>
                  <a:pt x="8008" y="86865"/>
                  <a:pt x="7445" y="85779"/>
                  <a:pt x="7748" y="84487"/>
                </a:cubicBezTo>
                <a:cubicBezTo>
                  <a:pt x="8050" y="83194"/>
                  <a:pt x="8585" y="81988"/>
                  <a:pt x="9351" y="80867"/>
                </a:cubicBezTo>
                <a:lnTo>
                  <a:pt x="13873" y="28820"/>
                </a:lnTo>
                <a:cubicBezTo>
                  <a:pt x="14566" y="26531"/>
                  <a:pt x="14885" y="24367"/>
                  <a:pt x="14828" y="22327"/>
                </a:cubicBezTo>
                <a:cubicBezTo>
                  <a:pt x="14771" y="20287"/>
                  <a:pt x="15321" y="18208"/>
                  <a:pt x="16478" y="16091"/>
                </a:cubicBezTo>
                <a:cubicBezTo>
                  <a:pt x="16049" y="15087"/>
                  <a:pt x="15839" y="13934"/>
                  <a:pt x="15850" y="12632"/>
                </a:cubicBezTo>
                <a:cubicBezTo>
                  <a:pt x="15860" y="11331"/>
                  <a:pt x="16041" y="10190"/>
                  <a:pt x="16392" y="9212"/>
                </a:cubicBezTo>
                <a:lnTo>
                  <a:pt x="16888" y="3603"/>
                </a:lnTo>
                <a:cubicBezTo>
                  <a:pt x="17278" y="2639"/>
                  <a:pt x="17918" y="1800"/>
                  <a:pt x="18807" y="1087"/>
                </a:cubicBezTo>
                <a:cubicBezTo>
                  <a:pt x="19697" y="374"/>
                  <a:pt x="20555" y="12"/>
                  <a:pt x="21382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16D02B39-97F3-205A-6DB9-0F5F68938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2549" y="3560201"/>
            <a:ext cx="3260160" cy="626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7A440E-A921-8E56-CB26-EAF3A0B86BFB}"/>
              </a:ext>
            </a:extLst>
          </p:cNvPr>
          <p:cNvSpPr txBox="1"/>
          <p:nvPr/>
        </p:nvSpPr>
        <p:spPr>
          <a:xfrm>
            <a:off x="5332549" y="361201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AB4F2-194F-5523-E758-DB6C933D4A01}"/>
              </a:ext>
            </a:extLst>
          </p:cNvPr>
          <p:cNvSpPr txBox="1"/>
          <p:nvPr/>
        </p:nvSpPr>
        <p:spPr>
          <a:xfrm>
            <a:off x="6139607" y="3286248"/>
            <a:ext cx="2453102" cy="812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hông</a:t>
            </a:r>
            <a:r>
              <a:rPr lang="en-US" sz="2400" dirty="0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gian</a:t>
            </a:r>
            <a:endParaRPr lang="en-US" sz="2400" dirty="0">
              <a:effectLst/>
              <a:latin typeface="#9Slide03 Play Bold" panose="00000800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11785-67F8-8820-0AAC-E2DC17FE1196}"/>
              </a:ext>
            </a:extLst>
          </p:cNvPr>
          <p:cNvSpPr txBox="1"/>
          <p:nvPr/>
        </p:nvSpPr>
        <p:spPr>
          <a:xfrm>
            <a:off x="1148176" y="3545710"/>
            <a:ext cx="45879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0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 animBg="1"/>
      <p:bldP spid="16" grpId="0" animBg="1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2DF8F-9A94-AD8E-59A3-2600A0A37A1A}"/>
              </a:ext>
            </a:extLst>
          </p:cNvPr>
          <p:cNvSpPr txBox="1"/>
          <p:nvPr/>
        </p:nvSpPr>
        <p:spPr>
          <a:xfrm>
            <a:off x="222637" y="198782"/>
            <a:ext cx="66870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GIAN,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GIAN,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CỐT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aira SemiCondensed S" panose="00000706000000000000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C080831-8914-67AE-C5BD-BB640F5C4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9367" y="1029779"/>
            <a:ext cx="3260160" cy="626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2210A6-FA7B-82A5-E699-02179028FBD8}"/>
              </a:ext>
            </a:extLst>
          </p:cNvPr>
          <p:cNvSpPr txBox="1"/>
          <p:nvPr/>
        </p:nvSpPr>
        <p:spPr>
          <a:xfrm>
            <a:off x="409367" y="10815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9F8E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3CB03-6048-DA92-CDAD-0B8CD024F60B}"/>
              </a:ext>
            </a:extLst>
          </p:cNvPr>
          <p:cNvSpPr txBox="1"/>
          <p:nvPr/>
        </p:nvSpPr>
        <p:spPr>
          <a:xfrm>
            <a:off x="1233447" y="744515"/>
            <a:ext cx="2453102" cy="812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hời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gian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Play Bold" panose="00000800000000000000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947A8-C990-7058-152A-08CED2DAB1FD}"/>
              </a:ext>
            </a:extLst>
          </p:cNvPr>
          <p:cNvSpPr txBox="1"/>
          <p:nvPr/>
        </p:nvSpPr>
        <p:spPr>
          <a:xfrm>
            <a:off x="409367" y="1814378"/>
            <a:ext cx="4067217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gian 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cổ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xưa, không 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rõ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ràng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“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lúc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sơ 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khởi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”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“</a:t>
            </a:r>
            <a:r>
              <a:rPr kumimoji="0" 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vi-V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hôm”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gian không 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xác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định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7A440E-A921-8E56-CB26-EAF3A0B86BFB}"/>
              </a:ext>
            </a:extLst>
          </p:cNvPr>
          <p:cNvSpPr txBox="1"/>
          <p:nvPr/>
        </p:nvSpPr>
        <p:spPr>
          <a:xfrm>
            <a:off x="5332549" y="361201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9F8E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02</a:t>
            </a:r>
          </a:p>
        </p:txBody>
      </p:sp>
      <p:pic>
        <p:nvPicPr>
          <p:cNvPr id="13" name="Picture 18">
            <a:extLst>
              <a:ext uri="{FF2B5EF4-FFF2-40B4-BE49-F238E27FC236}">
                <a16:creationId xmlns:a16="http://schemas.microsoft.com/office/drawing/2014/main" id="{0D950B92-0165-4879-6A99-16A52E2688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397671">
            <a:off x="3457075" y="649543"/>
            <a:ext cx="955039" cy="120130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8EBB30-AB3B-14B8-3B9B-2FC8CFA0040D}"/>
              </a:ext>
            </a:extLst>
          </p:cNvPr>
          <p:cNvSpPr/>
          <p:nvPr/>
        </p:nvSpPr>
        <p:spPr>
          <a:xfrm>
            <a:off x="4883530" y="1081590"/>
            <a:ext cx="2805382" cy="2305186"/>
          </a:xfrm>
          <a:custGeom>
            <a:avLst/>
            <a:gdLst/>
            <a:ahLst/>
            <a:cxnLst/>
            <a:rect l="l" t="t" r="r" b="b"/>
            <a:pathLst>
              <a:path w="166251" h="981330">
                <a:moveTo>
                  <a:pt x="44146" y="877441"/>
                </a:moveTo>
                <a:lnTo>
                  <a:pt x="41315" y="877974"/>
                </a:lnTo>
                <a:cubicBezTo>
                  <a:pt x="41492" y="878324"/>
                  <a:pt x="41807" y="878660"/>
                  <a:pt x="42259" y="878981"/>
                </a:cubicBezTo>
                <a:cubicBezTo>
                  <a:pt x="42711" y="879302"/>
                  <a:pt x="43111" y="879406"/>
                  <a:pt x="43460" y="879294"/>
                </a:cubicBezTo>
                <a:cubicBezTo>
                  <a:pt x="44151" y="878848"/>
                  <a:pt x="44380" y="878231"/>
                  <a:pt x="44146" y="877441"/>
                </a:cubicBezTo>
                <a:close/>
                <a:moveTo>
                  <a:pt x="41520" y="871729"/>
                </a:moveTo>
                <a:cubicBezTo>
                  <a:pt x="41658" y="872098"/>
                  <a:pt x="41893" y="872471"/>
                  <a:pt x="42226" y="872846"/>
                </a:cubicBezTo>
                <a:cubicBezTo>
                  <a:pt x="42559" y="873222"/>
                  <a:pt x="43038" y="873290"/>
                  <a:pt x="43665" y="873050"/>
                </a:cubicBezTo>
                <a:lnTo>
                  <a:pt x="44299" y="872758"/>
                </a:lnTo>
                <a:cubicBezTo>
                  <a:pt x="43716" y="871489"/>
                  <a:pt x="42790" y="871146"/>
                  <a:pt x="41520" y="871729"/>
                </a:cubicBezTo>
                <a:close/>
                <a:moveTo>
                  <a:pt x="93287" y="837173"/>
                </a:moveTo>
                <a:cubicBezTo>
                  <a:pt x="93438" y="837537"/>
                  <a:pt x="93647" y="837921"/>
                  <a:pt x="93914" y="838327"/>
                </a:cubicBezTo>
                <a:cubicBezTo>
                  <a:pt x="94180" y="838733"/>
                  <a:pt x="94475" y="838886"/>
                  <a:pt x="94797" y="838786"/>
                </a:cubicBezTo>
                <a:lnTo>
                  <a:pt x="96409" y="837276"/>
                </a:lnTo>
                <a:close/>
                <a:moveTo>
                  <a:pt x="140355" y="812465"/>
                </a:moveTo>
                <a:lnTo>
                  <a:pt x="144936" y="815741"/>
                </a:lnTo>
                <a:lnTo>
                  <a:pt x="146635" y="821110"/>
                </a:lnTo>
                <a:cubicBezTo>
                  <a:pt x="145147" y="822018"/>
                  <a:pt x="144667" y="823135"/>
                  <a:pt x="145197" y="824461"/>
                </a:cubicBezTo>
                <a:cubicBezTo>
                  <a:pt x="145726" y="825788"/>
                  <a:pt x="144771" y="827124"/>
                  <a:pt x="142330" y="828469"/>
                </a:cubicBezTo>
                <a:cubicBezTo>
                  <a:pt x="141373" y="825899"/>
                  <a:pt x="141044" y="823231"/>
                  <a:pt x="141343" y="820467"/>
                </a:cubicBezTo>
                <a:cubicBezTo>
                  <a:pt x="141642" y="817703"/>
                  <a:pt x="141313" y="815036"/>
                  <a:pt x="140355" y="812465"/>
                </a:cubicBezTo>
                <a:close/>
                <a:moveTo>
                  <a:pt x="100120" y="812316"/>
                </a:moveTo>
                <a:cubicBezTo>
                  <a:pt x="99472" y="812230"/>
                  <a:pt x="98817" y="812338"/>
                  <a:pt x="98156" y="812642"/>
                </a:cubicBezTo>
                <a:cubicBezTo>
                  <a:pt x="98293" y="813011"/>
                  <a:pt x="98529" y="813384"/>
                  <a:pt x="98861" y="813759"/>
                </a:cubicBezTo>
                <a:cubicBezTo>
                  <a:pt x="99194" y="814135"/>
                  <a:pt x="99674" y="814203"/>
                  <a:pt x="100300" y="813963"/>
                </a:cubicBezTo>
                <a:lnTo>
                  <a:pt x="101570" y="813379"/>
                </a:lnTo>
                <a:cubicBezTo>
                  <a:pt x="101251" y="812757"/>
                  <a:pt x="100768" y="812402"/>
                  <a:pt x="100120" y="812316"/>
                </a:cubicBezTo>
                <a:close/>
                <a:moveTo>
                  <a:pt x="60277" y="795459"/>
                </a:moveTo>
                <a:lnTo>
                  <a:pt x="61735" y="798632"/>
                </a:lnTo>
                <a:cubicBezTo>
                  <a:pt x="62181" y="799532"/>
                  <a:pt x="62701" y="799966"/>
                  <a:pt x="63294" y="799933"/>
                </a:cubicBezTo>
                <a:cubicBezTo>
                  <a:pt x="63888" y="799901"/>
                  <a:pt x="64506" y="799713"/>
                  <a:pt x="65149" y="799369"/>
                </a:cubicBezTo>
                <a:close/>
                <a:moveTo>
                  <a:pt x="63415" y="785560"/>
                </a:moveTo>
                <a:cubicBezTo>
                  <a:pt x="63136" y="785720"/>
                  <a:pt x="62973" y="785923"/>
                  <a:pt x="62926" y="786169"/>
                </a:cubicBezTo>
                <a:cubicBezTo>
                  <a:pt x="62879" y="786415"/>
                  <a:pt x="62716" y="786618"/>
                  <a:pt x="62437" y="786778"/>
                </a:cubicBezTo>
                <a:cubicBezTo>
                  <a:pt x="62626" y="787156"/>
                  <a:pt x="62990" y="787597"/>
                  <a:pt x="63526" y="788103"/>
                </a:cubicBezTo>
                <a:cubicBezTo>
                  <a:pt x="64063" y="788609"/>
                  <a:pt x="64512" y="788819"/>
                  <a:pt x="64873" y="788733"/>
                </a:cubicBezTo>
                <a:cubicBezTo>
                  <a:pt x="65463" y="788414"/>
                  <a:pt x="65724" y="788006"/>
                  <a:pt x="65656" y="787509"/>
                </a:cubicBezTo>
                <a:cubicBezTo>
                  <a:pt x="65587" y="787012"/>
                  <a:pt x="65458" y="786591"/>
                  <a:pt x="65267" y="786246"/>
                </a:cubicBezTo>
                <a:cubicBezTo>
                  <a:pt x="64821" y="785554"/>
                  <a:pt x="64204" y="785326"/>
                  <a:pt x="63415" y="785560"/>
                </a:cubicBezTo>
                <a:close/>
                <a:moveTo>
                  <a:pt x="132613" y="772205"/>
                </a:moveTo>
                <a:lnTo>
                  <a:pt x="129783" y="772737"/>
                </a:lnTo>
                <a:cubicBezTo>
                  <a:pt x="129972" y="773114"/>
                  <a:pt x="130336" y="773556"/>
                  <a:pt x="130872" y="774062"/>
                </a:cubicBezTo>
                <a:cubicBezTo>
                  <a:pt x="131409" y="774568"/>
                  <a:pt x="131858" y="774778"/>
                  <a:pt x="132219" y="774692"/>
                </a:cubicBezTo>
                <a:cubicBezTo>
                  <a:pt x="132809" y="774373"/>
                  <a:pt x="133070" y="773965"/>
                  <a:pt x="133002" y="773468"/>
                </a:cubicBezTo>
                <a:cubicBezTo>
                  <a:pt x="132933" y="772970"/>
                  <a:pt x="132804" y="772549"/>
                  <a:pt x="132613" y="772205"/>
                </a:cubicBezTo>
                <a:close/>
                <a:moveTo>
                  <a:pt x="103931" y="770013"/>
                </a:moveTo>
                <a:cubicBezTo>
                  <a:pt x="102051" y="770941"/>
                  <a:pt x="100939" y="772285"/>
                  <a:pt x="100595" y="774044"/>
                </a:cubicBezTo>
                <a:cubicBezTo>
                  <a:pt x="100251" y="775804"/>
                  <a:pt x="100528" y="777663"/>
                  <a:pt x="101428" y="779620"/>
                </a:cubicBezTo>
                <a:lnTo>
                  <a:pt x="101719" y="780254"/>
                </a:lnTo>
                <a:cubicBezTo>
                  <a:pt x="101581" y="780302"/>
                  <a:pt x="101064" y="780571"/>
                  <a:pt x="100169" y="781063"/>
                </a:cubicBezTo>
                <a:cubicBezTo>
                  <a:pt x="99274" y="781554"/>
                  <a:pt x="98830" y="781983"/>
                  <a:pt x="98838" y="782347"/>
                </a:cubicBezTo>
                <a:cubicBezTo>
                  <a:pt x="99188" y="782587"/>
                  <a:pt x="100194" y="782477"/>
                  <a:pt x="101857" y="782017"/>
                </a:cubicBezTo>
                <a:cubicBezTo>
                  <a:pt x="103519" y="781557"/>
                  <a:pt x="104612" y="781215"/>
                  <a:pt x="105133" y="780991"/>
                </a:cubicBezTo>
                <a:lnTo>
                  <a:pt x="107483" y="776068"/>
                </a:lnTo>
                <a:cubicBezTo>
                  <a:pt x="106508" y="776420"/>
                  <a:pt x="105628" y="776248"/>
                  <a:pt x="104843" y="775551"/>
                </a:cubicBezTo>
                <a:cubicBezTo>
                  <a:pt x="104059" y="774855"/>
                  <a:pt x="103509" y="774147"/>
                  <a:pt x="103194" y="773427"/>
                </a:cubicBezTo>
                <a:close/>
                <a:moveTo>
                  <a:pt x="60529" y="759211"/>
                </a:moveTo>
                <a:lnTo>
                  <a:pt x="61491" y="767994"/>
                </a:lnTo>
                <a:cubicBezTo>
                  <a:pt x="61379" y="768030"/>
                  <a:pt x="60968" y="768251"/>
                  <a:pt x="60258" y="768657"/>
                </a:cubicBezTo>
                <a:cubicBezTo>
                  <a:pt x="59548" y="769064"/>
                  <a:pt x="59210" y="769443"/>
                  <a:pt x="59244" y="769796"/>
                </a:cubicBezTo>
                <a:cubicBezTo>
                  <a:pt x="59686" y="770409"/>
                  <a:pt x="60702" y="770807"/>
                  <a:pt x="62291" y="770990"/>
                </a:cubicBezTo>
                <a:cubicBezTo>
                  <a:pt x="63880" y="771172"/>
                  <a:pt x="65141" y="771266"/>
                  <a:pt x="66072" y="771270"/>
                </a:cubicBezTo>
                <a:lnTo>
                  <a:pt x="67597" y="762882"/>
                </a:lnTo>
                <a:close/>
                <a:moveTo>
                  <a:pt x="103139" y="746546"/>
                </a:moveTo>
                <a:cubicBezTo>
                  <a:pt x="102573" y="746918"/>
                  <a:pt x="102409" y="747538"/>
                  <a:pt x="102648" y="748405"/>
                </a:cubicBezTo>
                <a:cubicBezTo>
                  <a:pt x="102886" y="749272"/>
                  <a:pt x="103113" y="749905"/>
                  <a:pt x="103328" y="750303"/>
                </a:cubicBezTo>
                <a:cubicBezTo>
                  <a:pt x="104037" y="751915"/>
                  <a:pt x="104258" y="753511"/>
                  <a:pt x="103991" y="755091"/>
                </a:cubicBezTo>
                <a:cubicBezTo>
                  <a:pt x="103724" y="756671"/>
                  <a:pt x="103092" y="758082"/>
                  <a:pt x="102094" y="759326"/>
                </a:cubicBezTo>
                <a:cubicBezTo>
                  <a:pt x="102732" y="760923"/>
                  <a:pt x="103095" y="762549"/>
                  <a:pt x="103184" y="764206"/>
                </a:cubicBezTo>
                <a:cubicBezTo>
                  <a:pt x="103273" y="765863"/>
                  <a:pt x="103636" y="767490"/>
                  <a:pt x="104274" y="769086"/>
                </a:cubicBezTo>
                <a:cubicBezTo>
                  <a:pt x="105124" y="765989"/>
                  <a:pt x="105682" y="762882"/>
                  <a:pt x="105947" y="759765"/>
                </a:cubicBezTo>
                <a:cubicBezTo>
                  <a:pt x="106212" y="756648"/>
                  <a:pt x="106380" y="753528"/>
                  <a:pt x="106450" y="750405"/>
                </a:cubicBezTo>
                <a:cubicBezTo>
                  <a:pt x="106224" y="749948"/>
                  <a:pt x="105715" y="749189"/>
                  <a:pt x="104923" y="748128"/>
                </a:cubicBezTo>
                <a:cubicBezTo>
                  <a:pt x="104131" y="747067"/>
                  <a:pt x="103536" y="746539"/>
                  <a:pt x="103139" y="746546"/>
                </a:cubicBezTo>
                <a:close/>
                <a:moveTo>
                  <a:pt x="134754" y="745083"/>
                </a:moveTo>
                <a:cubicBezTo>
                  <a:pt x="132731" y="746221"/>
                  <a:pt x="132039" y="747853"/>
                  <a:pt x="132679" y="749977"/>
                </a:cubicBezTo>
                <a:cubicBezTo>
                  <a:pt x="133319" y="752101"/>
                  <a:pt x="134103" y="754015"/>
                  <a:pt x="135030" y="755719"/>
                </a:cubicBezTo>
                <a:cubicBezTo>
                  <a:pt x="134038" y="756175"/>
                  <a:pt x="133080" y="756807"/>
                  <a:pt x="132155" y="757617"/>
                </a:cubicBezTo>
                <a:cubicBezTo>
                  <a:pt x="131229" y="758427"/>
                  <a:pt x="130576" y="759304"/>
                  <a:pt x="130193" y="760248"/>
                </a:cubicBezTo>
                <a:lnTo>
                  <a:pt x="134088" y="765377"/>
                </a:lnTo>
                <a:cubicBezTo>
                  <a:pt x="133608" y="763532"/>
                  <a:pt x="133503" y="761562"/>
                  <a:pt x="133774" y="759467"/>
                </a:cubicBezTo>
                <a:cubicBezTo>
                  <a:pt x="134044" y="757373"/>
                  <a:pt x="135098" y="755832"/>
                  <a:pt x="136934" y="754844"/>
                </a:cubicBezTo>
                <a:cubicBezTo>
                  <a:pt x="136296" y="753247"/>
                  <a:pt x="135933" y="751620"/>
                  <a:pt x="135844" y="749964"/>
                </a:cubicBezTo>
                <a:cubicBezTo>
                  <a:pt x="135755" y="748307"/>
                  <a:pt x="135392" y="746680"/>
                  <a:pt x="134754" y="745083"/>
                </a:cubicBezTo>
                <a:close/>
                <a:moveTo>
                  <a:pt x="59205" y="732914"/>
                </a:moveTo>
                <a:cubicBezTo>
                  <a:pt x="58845" y="739101"/>
                  <a:pt x="58949" y="745460"/>
                  <a:pt x="59516" y="751990"/>
                </a:cubicBezTo>
                <a:cubicBezTo>
                  <a:pt x="60442" y="753133"/>
                  <a:pt x="61536" y="753912"/>
                  <a:pt x="62799" y="754324"/>
                </a:cubicBezTo>
                <a:cubicBezTo>
                  <a:pt x="64062" y="754737"/>
                  <a:pt x="65341" y="754662"/>
                  <a:pt x="66635" y="754099"/>
                </a:cubicBezTo>
                <a:cubicBezTo>
                  <a:pt x="66397" y="751838"/>
                  <a:pt x="65959" y="748516"/>
                  <a:pt x="65322" y="744132"/>
                </a:cubicBezTo>
                <a:cubicBezTo>
                  <a:pt x="64684" y="739749"/>
                  <a:pt x="64709" y="736598"/>
                  <a:pt x="65398" y="734680"/>
                </a:cubicBezTo>
                <a:close/>
                <a:moveTo>
                  <a:pt x="61053" y="705158"/>
                </a:moveTo>
                <a:lnTo>
                  <a:pt x="59630" y="710425"/>
                </a:lnTo>
                <a:lnTo>
                  <a:pt x="60506" y="712329"/>
                </a:lnTo>
                <a:lnTo>
                  <a:pt x="61775" y="711745"/>
                </a:lnTo>
                <a:cubicBezTo>
                  <a:pt x="63042" y="711227"/>
                  <a:pt x="63840" y="710732"/>
                  <a:pt x="64168" y="710261"/>
                </a:cubicBezTo>
                <a:cubicBezTo>
                  <a:pt x="64496" y="709790"/>
                  <a:pt x="64367" y="708952"/>
                  <a:pt x="63781" y="707748"/>
                </a:cubicBezTo>
                <a:close/>
                <a:moveTo>
                  <a:pt x="63367" y="691794"/>
                </a:moveTo>
                <a:lnTo>
                  <a:pt x="63265" y="694917"/>
                </a:lnTo>
                <a:cubicBezTo>
                  <a:pt x="63714" y="693942"/>
                  <a:pt x="63845" y="693112"/>
                  <a:pt x="63659" y="692429"/>
                </a:cubicBezTo>
                <a:close/>
                <a:moveTo>
                  <a:pt x="134537" y="666002"/>
                </a:moveTo>
                <a:lnTo>
                  <a:pt x="133252" y="676586"/>
                </a:lnTo>
                <a:cubicBezTo>
                  <a:pt x="135445" y="678013"/>
                  <a:pt x="137150" y="680048"/>
                  <a:pt x="138365" y="682692"/>
                </a:cubicBezTo>
                <a:cubicBezTo>
                  <a:pt x="137996" y="682830"/>
                  <a:pt x="137624" y="683065"/>
                  <a:pt x="137248" y="683398"/>
                </a:cubicBezTo>
                <a:cubicBezTo>
                  <a:pt x="136872" y="683731"/>
                  <a:pt x="136805" y="684210"/>
                  <a:pt x="137044" y="684837"/>
                </a:cubicBezTo>
                <a:cubicBezTo>
                  <a:pt x="137376" y="685453"/>
                  <a:pt x="137906" y="685979"/>
                  <a:pt x="138634" y="686413"/>
                </a:cubicBezTo>
                <a:cubicBezTo>
                  <a:pt x="139362" y="686847"/>
                  <a:pt x="140050" y="687299"/>
                  <a:pt x="140699" y="687770"/>
                </a:cubicBezTo>
                <a:lnTo>
                  <a:pt x="146017" y="687632"/>
                </a:lnTo>
                <a:lnTo>
                  <a:pt x="145776" y="685436"/>
                </a:lnTo>
                <a:lnTo>
                  <a:pt x="141436" y="684356"/>
                </a:lnTo>
                <a:cubicBezTo>
                  <a:pt x="140973" y="683384"/>
                  <a:pt x="140745" y="682399"/>
                  <a:pt x="140751" y="681403"/>
                </a:cubicBezTo>
                <a:cubicBezTo>
                  <a:pt x="140758" y="680407"/>
                  <a:pt x="141152" y="679522"/>
                  <a:pt x="141933" y="678746"/>
                </a:cubicBezTo>
                <a:cubicBezTo>
                  <a:pt x="140978" y="676495"/>
                  <a:pt x="139983" y="674261"/>
                  <a:pt x="138949" y="672046"/>
                </a:cubicBezTo>
                <a:cubicBezTo>
                  <a:pt x="137915" y="669831"/>
                  <a:pt x="136444" y="667816"/>
                  <a:pt x="134537" y="666002"/>
                </a:cubicBezTo>
                <a:close/>
                <a:moveTo>
                  <a:pt x="138290" y="637371"/>
                </a:moveTo>
                <a:lnTo>
                  <a:pt x="137656" y="637662"/>
                </a:lnTo>
                <a:cubicBezTo>
                  <a:pt x="137842" y="638346"/>
                  <a:pt x="138345" y="638883"/>
                  <a:pt x="139165" y="639275"/>
                </a:cubicBezTo>
                <a:close/>
                <a:moveTo>
                  <a:pt x="142063" y="627180"/>
                </a:moveTo>
                <a:cubicBezTo>
                  <a:pt x="140899" y="627715"/>
                  <a:pt x="140345" y="628739"/>
                  <a:pt x="140399" y="630251"/>
                </a:cubicBezTo>
                <a:lnTo>
                  <a:pt x="142303" y="629376"/>
                </a:lnTo>
                <a:cubicBezTo>
                  <a:pt x="142184" y="629047"/>
                  <a:pt x="142144" y="628681"/>
                  <a:pt x="142183" y="628278"/>
                </a:cubicBezTo>
                <a:cubicBezTo>
                  <a:pt x="142222" y="627876"/>
                  <a:pt x="142182" y="627510"/>
                  <a:pt x="142063" y="627180"/>
                </a:cubicBezTo>
                <a:close/>
                <a:moveTo>
                  <a:pt x="143691" y="615670"/>
                </a:moveTo>
                <a:lnTo>
                  <a:pt x="141495" y="615910"/>
                </a:lnTo>
                <a:lnTo>
                  <a:pt x="142954" y="619083"/>
                </a:lnTo>
                <a:lnTo>
                  <a:pt x="138511" y="621125"/>
                </a:lnTo>
                <a:lnTo>
                  <a:pt x="139678" y="623664"/>
                </a:lnTo>
                <a:lnTo>
                  <a:pt x="141822" y="624985"/>
                </a:lnTo>
                <a:lnTo>
                  <a:pt x="144858" y="618208"/>
                </a:lnTo>
                <a:close/>
                <a:moveTo>
                  <a:pt x="143021" y="607521"/>
                </a:moveTo>
                <a:lnTo>
                  <a:pt x="141408" y="609031"/>
                </a:lnTo>
                <a:lnTo>
                  <a:pt x="143742" y="614109"/>
                </a:lnTo>
                <a:cubicBezTo>
                  <a:pt x="144345" y="613015"/>
                  <a:pt x="144499" y="611887"/>
                  <a:pt x="144205" y="610725"/>
                </a:cubicBezTo>
                <a:cubicBezTo>
                  <a:pt x="143911" y="609563"/>
                  <a:pt x="143516" y="608495"/>
                  <a:pt x="143021" y="607521"/>
                </a:cubicBezTo>
                <a:close/>
                <a:moveTo>
                  <a:pt x="143636" y="588789"/>
                </a:moveTo>
                <a:lnTo>
                  <a:pt x="141097" y="589956"/>
                </a:lnTo>
                <a:cubicBezTo>
                  <a:pt x="141413" y="592245"/>
                  <a:pt x="141576" y="594412"/>
                  <a:pt x="141587" y="596457"/>
                </a:cubicBezTo>
                <a:cubicBezTo>
                  <a:pt x="141598" y="598502"/>
                  <a:pt x="141006" y="599863"/>
                  <a:pt x="139812" y="600540"/>
                </a:cubicBezTo>
                <a:cubicBezTo>
                  <a:pt x="140076" y="601011"/>
                  <a:pt x="140740" y="601827"/>
                  <a:pt x="141802" y="602989"/>
                </a:cubicBezTo>
                <a:cubicBezTo>
                  <a:pt x="142864" y="604150"/>
                  <a:pt x="143614" y="604734"/>
                  <a:pt x="144050" y="604742"/>
                </a:cubicBezTo>
                <a:cubicBezTo>
                  <a:pt x="144336" y="604563"/>
                  <a:pt x="144411" y="604240"/>
                  <a:pt x="144277" y="603773"/>
                </a:cubicBezTo>
                <a:cubicBezTo>
                  <a:pt x="144142" y="603306"/>
                  <a:pt x="143986" y="602897"/>
                  <a:pt x="143809" y="602547"/>
                </a:cubicBezTo>
                <a:cubicBezTo>
                  <a:pt x="144216" y="600678"/>
                  <a:pt x="144461" y="598355"/>
                  <a:pt x="144546" y="595578"/>
                </a:cubicBezTo>
                <a:cubicBezTo>
                  <a:pt x="144631" y="592800"/>
                  <a:pt x="144327" y="590537"/>
                  <a:pt x="143636" y="588789"/>
                </a:cubicBezTo>
                <a:close/>
                <a:moveTo>
                  <a:pt x="153341" y="559728"/>
                </a:moveTo>
                <a:lnTo>
                  <a:pt x="152707" y="560020"/>
                </a:lnTo>
                <a:cubicBezTo>
                  <a:pt x="152682" y="560768"/>
                  <a:pt x="152740" y="561382"/>
                  <a:pt x="152880" y="561862"/>
                </a:cubicBezTo>
                <a:cubicBezTo>
                  <a:pt x="153021" y="562342"/>
                  <a:pt x="153238" y="562883"/>
                  <a:pt x="153530" y="563485"/>
                </a:cubicBezTo>
                <a:cubicBezTo>
                  <a:pt x="153931" y="562404"/>
                  <a:pt x="153867" y="561152"/>
                  <a:pt x="153341" y="559728"/>
                </a:cubicBezTo>
                <a:close/>
                <a:moveTo>
                  <a:pt x="146872" y="547326"/>
                </a:moveTo>
                <a:lnTo>
                  <a:pt x="143064" y="549077"/>
                </a:lnTo>
                <a:cubicBezTo>
                  <a:pt x="143971" y="551607"/>
                  <a:pt x="144097" y="554111"/>
                  <a:pt x="143443" y="556590"/>
                </a:cubicBezTo>
                <a:cubicBezTo>
                  <a:pt x="142788" y="559069"/>
                  <a:pt x="142914" y="561574"/>
                  <a:pt x="143821" y="564104"/>
                </a:cubicBezTo>
                <a:lnTo>
                  <a:pt x="142347" y="570931"/>
                </a:lnTo>
                <a:cubicBezTo>
                  <a:pt x="142246" y="571410"/>
                  <a:pt x="142482" y="571782"/>
                  <a:pt x="143052" y="572048"/>
                </a:cubicBezTo>
                <a:cubicBezTo>
                  <a:pt x="143623" y="572315"/>
                  <a:pt x="144103" y="572382"/>
                  <a:pt x="144491" y="572252"/>
                </a:cubicBezTo>
                <a:lnTo>
                  <a:pt x="148008" y="569867"/>
                </a:lnTo>
                <a:cubicBezTo>
                  <a:pt x="147960" y="567951"/>
                  <a:pt x="147857" y="565916"/>
                  <a:pt x="147700" y="563762"/>
                </a:cubicBezTo>
                <a:cubicBezTo>
                  <a:pt x="147543" y="561608"/>
                  <a:pt x="147050" y="559561"/>
                  <a:pt x="146222" y="557619"/>
                </a:cubicBezTo>
                <a:cubicBezTo>
                  <a:pt x="146230" y="555998"/>
                  <a:pt x="146222" y="554240"/>
                  <a:pt x="146200" y="552344"/>
                </a:cubicBezTo>
                <a:cubicBezTo>
                  <a:pt x="146177" y="550448"/>
                  <a:pt x="146401" y="548776"/>
                  <a:pt x="146872" y="547326"/>
                </a:cubicBezTo>
                <a:close/>
                <a:moveTo>
                  <a:pt x="150696" y="535575"/>
                </a:moveTo>
                <a:lnTo>
                  <a:pt x="148638" y="541133"/>
                </a:lnTo>
                <a:cubicBezTo>
                  <a:pt x="148346" y="540115"/>
                  <a:pt x="147678" y="539845"/>
                  <a:pt x="146633" y="540325"/>
                </a:cubicBezTo>
                <a:cubicBezTo>
                  <a:pt x="145589" y="540805"/>
                  <a:pt x="145199" y="541561"/>
                  <a:pt x="145465" y="542592"/>
                </a:cubicBezTo>
                <a:lnTo>
                  <a:pt x="152533" y="546262"/>
                </a:lnTo>
                <a:lnTo>
                  <a:pt x="155072" y="545095"/>
                </a:lnTo>
                <a:lnTo>
                  <a:pt x="153081" y="539091"/>
                </a:lnTo>
                <a:close/>
                <a:moveTo>
                  <a:pt x="141689" y="524340"/>
                </a:moveTo>
                <a:lnTo>
                  <a:pt x="138224" y="525164"/>
                </a:lnTo>
                <a:cubicBezTo>
                  <a:pt x="138331" y="525467"/>
                  <a:pt x="138322" y="525727"/>
                  <a:pt x="138198" y="525945"/>
                </a:cubicBezTo>
                <a:cubicBezTo>
                  <a:pt x="138074" y="526162"/>
                  <a:pt x="138065" y="526422"/>
                  <a:pt x="138172" y="526725"/>
                </a:cubicBezTo>
                <a:lnTo>
                  <a:pt x="139631" y="529898"/>
                </a:lnTo>
                <a:cubicBezTo>
                  <a:pt x="140232" y="531207"/>
                  <a:pt x="141011" y="532483"/>
                  <a:pt x="141966" y="533726"/>
                </a:cubicBezTo>
                <a:cubicBezTo>
                  <a:pt x="142922" y="534968"/>
                  <a:pt x="143945" y="535939"/>
                  <a:pt x="145035" y="536639"/>
                </a:cubicBezTo>
                <a:close/>
                <a:moveTo>
                  <a:pt x="152427" y="520942"/>
                </a:moveTo>
                <a:lnTo>
                  <a:pt x="151587" y="527478"/>
                </a:lnTo>
                <a:lnTo>
                  <a:pt x="153491" y="526603"/>
                </a:lnTo>
                <a:cubicBezTo>
                  <a:pt x="153599" y="524888"/>
                  <a:pt x="153245" y="523001"/>
                  <a:pt x="152427" y="520942"/>
                </a:cubicBezTo>
                <a:close/>
                <a:moveTo>
                  <a:pt x="140829" y="512435"/>
                </a:moveTo>
                <a:lnTo>
                  <a:pt x="138874" y="514871"/>
                </a:lnTo>
                <a:lnTo>
                  <a:pt x="138377" y="520481"/>
                </a:lnTo>
                <a:lnTo>
                  <a:pt x="140967" y="517753"/>
                </a:lnTo>
                <a:lnTo>
                  <a:pt x="141413" y="513705"/>
                </a:lnTo>
                <a:close/>
                <a:moveTo>
                  <a:pt x="142729" y="483118"/>
                </a:moveTo>
                <a:lnTo>
                  <a:pt x="137412" y="483256"/>
                </a:lnTo>
                <a:cubicBezTo>
                  <a:pt x="138388" y="485242"/>
                  <a:pt x="139511" y="487544"/>
                  <a:pt x="140779" y="490165"/>
                </a:cubicBezTo>
                <a:cubicBezTo>
                  <a:pt x="142047" y="492785"/>
                  <a:pt x="142853" y="495233"/>
                  <a:pt x="143194" y="497511"/>
                </a:cubicBezTo>
                <a:cubicBezTo>
                  <a:pt x="143880" y="495658"/>
                  <a:pt x="143640" y="493462"/>
                  <a:pt x="142473" y="490923"/>
                </a:cubicBezTo>
                <a:close/>
                <a:moveTo>
                  <a:pt x="146222" y="433850"/>
                </a:moveTo>
                <a:lnTo>
                  <a:pt x="142757" y="434674"/>
                </a:lnTo>
                <a:lnTo>
                  <a:pt x="139343" y="433937"/>
                </a:lnTo>
                <a:lnTo>
                  <a:pt x="140751" y="438672"/>
                </a:lnTo>
                <a:cubicBezTo>
                  <a:pt x="140241" y="440107"/>
                  <a:pt x="139863" y="441722"/>
                  <a:pt x="139615" y="443518"/>
                </a:cubicBezTo>
                <a:cubicBezTo>
                  <a:pt x="139367" y="445313"/>
                  <a:pt x="139220" y="447014"/>
                  <a:pt x="139174" y="448621"/>
                </a:cubicBezTo>
                <a:cubicBezTo>
                  <a:pt x="140495" y="451217"/>
                  <a:pt x="140718" y="453933"/>
                  <a:pt x="139844" y="456769"/>
                </a:cubicBezTo>
                <a:cubicBezTo>
                  <a:pt x="138866" y="456594"/>
                  <a:pt x="138162" y="457014"/>
                  <a:pt x="137732" y="458028"/>
                </a:cubicBezTo>
                <a:cubicBezTo>
                  <a:pt x="137301" y="459043"/>
                  <a:pt x="137451" y="459647"/>
                  <a:pt x="138180" y="459840"/>
                </a:cubicBezTo>
                <a:lnTo>
                  <a:pt x="136414" y="466033"/>
                </a:lnTo>
                <a:lnTo>
                  <a:pt x="137427" y="473255"/>
                </a:lnTo>
                <a:lnTo>
                  <a:pt x="136158" y="473839"/>
                </a:lnTo>
                <a:lnTo>
                  <a:pt x="138200" y="478281"/>
                </a:lnTo>
                <a:lnTo>
                  <a:pt x="141957" y="478092"/>
                </a:lnTo>
                <a:cubicBezTo>
                  <a:pt x="141508" y="477882"/>
                  <a:pt x="141333" y="477642"/>
                  <a:pt x="141433" y="477372"/>
                </a:cubicBezTo>
                <a:cubicBezTo>
                  <a:pt x="141533" y="477101"/>
                  <a:pt x="141822" y="477033"/>
                  <a:pt x="142300" y="477166"/>
                </a:cubicBezTo>
                <a:lnTo>
                  <a:pt x="142402" y="474044"/>
                </a:lnTo>
                <a:cubicBezTo>
                  <a:pt x="142850" y="474078"/>
                  <a:pt x="143138" y="473657"/>
                  <a:pt x="143264" y="472783"/>
                </a:cubicBezTo>
                <a:cubicBezTo>
                  <a:pt x="143390" y="471908"/>
                  <a:pt x="143446" y="471402"/>
                  <a:pt x="143431" y="471264"/>
                </a:cubicBezTo>
                <a:lnTo>
                  <a:pt x="144373" y="461606"/>
                </a:lnTo>
                <a:cubicBezTo>
                  <a:pt x="143702" y="459833"/>
                  <a:pt x="143079" y="456596"/>
                  <a:pt x="142504" y="451895"/>
                </a:cubicBezTo>
                <a:cubicBezTo>
                  <a:pt x="141929" y="447195"/>
                  <a:pt x="141928" y="444056"/>
                  <a:pt x="142501" y="442480"/>
                </a:cubicBezTo>
                <a:lnTo>
                  <a:pt x="146549" y="442925"/>
                </a:lnTo>
                <a:cubicBezTo>
                  <a:pt x="146239" y="441482"/>
                  <a:pt x="145989" y="439963"/>
                  <a:pt x="145800" y="438368"/>
                </a:cubicBezTo>
                <a:cubicBezTo>
                  <a:pt x="145612" y="436774"/>
                  <a:pt x="145752" y="435268"/>
                  <a:pt x="146222" y="433850"/>
                </a:cubicBezTo>
                <a:close/>
                <a:moveTo>
                  <a:pt x="141263" y="423061"/>
                </a:moveTo>
                <a:lnTo>
                  <a:pt x="139994" y="423644"/>
                </a:lnTo>
                <a:lnTo>
                  <a:pt x="141161" y="426183"/>
                </a:lnTo>
                <a:cubicBezTo>
                  <a:pt x="141333" y="425687"/>
                  <a:pt x="141430" y="425131"/>
                  <a:pt x="141450" y="424513"/>
                </a:cubicBezTo>
                <a:cubicBezTo>
                  <a:pt x="141470" y="423895"/>
                  <a:pt x="141408" y="423411"/>
                  <a:pt x="141263" y="423061"/>
                </a:cubicBezTo>
                <a:close/>
                <a:moveTo>
                  <a:pt x="146581" y="422923"/>
                </a:moveTo>
                <a:cubicBezTo>
                  <a:pt x="147027" y="423615"/>
                  <a:pt x="147010" y="424135"/>
                  <a:pt x="146530" y="424484"/>
                </a:cubicBezTo>
                <a:lnTo>
                  <a:pt x="148229" y="429853"/>
                </a:lnTo>
                <a:lnTo>
                  <a:pt x="149738" y="431465"/>
                </a:lnTo>
                <a:cubicBezTo>
                  <a:pt x="149950" y="430183"/>
                  <a:pt x="150045" y="428858"/>
                  <a:pt x="150025" y="427490"/>
                </a:cubicBezTo>
                <a:cubicBezTo>
                  <a:pt x="150005" y="426122"/>
                  <a:pt x="149783" y="424943"/>
                  <a:pt x="149360" y="423952"/>
                </a:cubicBezTo>
                <a:cubicBezTo>
                  <a:pt x="148777" y="422683"/>
                  <a:pt x="147850" y="422340"/>
                  <a:pt x="146581" y="422923"/>
                </a:cubicBezTo>
                <a:close/>
                <a:moveTo>
                  <a:pt x="139939" y="396764"/>
                </a:moveTo>
                <a:cubicBezTo>
                  <a:pt x="139529" y="396952"/>
                  <a:pt x="138993" y="397390"/>
                  <a:pt x="138333" y="398078"/>
                </a:cubicBezTo>
                <a:cubicBezTo>
                  <a:pt x="137672" y="398766"/>
                  <a:pt x="137441" y="399449"/>
                  <a:pt x="137640" y="400126"/>
                </a:cubicBezTo>
                <a:cubicBezTo>
                  <a:pt x="137820" y="400412"/>
                  <a:pt x="138143" y="400488"/>
                  <a:pt x="138610" y="400353"/>
                </a:cubicBezTo>
                <a:cubicBezTo>
                  <a:pt x="139076" y="400219"/>
                  <a:pt x="139485" y="400063"/>
                  <a:pt x="139836" y="399886"/>
                </a:cubicBezTo>
                <a:close/>
                <a:moveTo>
                  <a:pt x="141508" y="329930"/>
                </a:moveTo>
                <a:lnTo>
                  <a:pt x="142675" y="332469"/>
                </a:lnTo>
                <a:lnTo>
                  <a:pt x="142434" y="330273"/>
                </a:lnTo>
                <a:close/>
                <a:moveTo>
                  <a:pt x="136805" y="311335"/>
                </a:moveTo>
                <a:lnTo>
                  <a:pt x="137097" y="311970"/>
                </a:lnTo>
                <a:cubicBezTo>
                  <a:pt x="137915" y="314028"/>
                  <a:pt x="139247" y="314697"/>
                  <a:pt x="141094" y="313977"/>
                </a:cubicBezTo>
                <a:close/>
                <a:moveTo>
                  <a:pt x="150216" y="283646"/>
                </a:moveTo>
                <a:lnTo>
                  <a:pt x="149187" y="286426"/>
                </a:lnTo>
                <a:cubicBezTo>
                  <a:pt x="149664" y="286558"/>
                  <a:pt x="150026" y="286648"/>
                  <a:pt x="150272" y="286696"/>
                </a:cubicBezTo>
                <a:cubicBezTo>
                  <a:pt x="150518" y="286743"/>
                  <a:pt x="150562" y="286979"/>
                  <a:pt x="150405" y="287403"/>
                </a:cubicBezTo>
                <a:cubicBezTo>
                  <a:pt x="150591" y="288086"/>
                  <a:pt x="150460" y="288916"/>
                  <a:pt x="150011" y="289891"/>
                </a:cubicBezTo>
                <a:lnTo>
                  <a:pt x="147713" y="293253"/>
                </a:lnTo>
                <a:lnTo>
                  <a:pt x="145860" y="292567"/>
                </a:lnTo>
                <a:cubicBezTo>
                  <a:pt x="145995" y="294812"/>
                  <a:pt x="146155" y="296275"/>
                  <a:pt x="146341" y="296959"/>
                </a:cubicBezTo>
                <a:cubicBezTo>
                  <a:pt x="145816" y="299442"/>
                  <a:pt x="145292" y="301925"/>
                  <a:pt x="144768" y="304408"/>
                </a:cubicBezTo>
                <a:cubicBezTo>
                  <a:pt x="144244" y="306891"/>
                  <a:pt x="144500" y="309400"/>
                  <a:pt x="145537" y="311935"/>
                </a:cubicBezTo>
                <a:lnTo>
                  <a:pt x="145623" y="318813"/>
                </a:lnTo>
                <a:cubicBezTo>
                  <a:pt x="145021" y="319907"/>
                  <a:pt x="144867" y="321035"/>
                  <a:pt x="145161" y="322197"/>
                </a:cubicBezTo>
                <a:cubicBezTo>
                  <a:pt x="145454" y="323359"/>
                  <a:pt x="145849" y="324427"/>
                  <a:pt x="146345" y="325401"/>
                </a:cubicBezTo>
                <a:cubicBezTo>
                  <a:pt x="147340" y="328402"/>
                  <a:pt x="147383" y="331842"/>
                  <a:pt x="146475" y="335719"/>
                </a:cubicBezTo>
                <a:cubicBezTo>
                  <a:pt x="145566" y="339596"/>
                  <a:pt x="145609" y="343035"/>
                  <a:pt x="146605" y="346037"/>
                </a:cubicBezTo>
                <a:lnTo>
                  <a:pt x="144941" y="349108"/>
                </a:lnTo>
                <a:cubicBezTo>
                  <a:pt x="145168" y="350542"/>
                  <a:pt x="145196" y="352066"/>
                  <a:pt x="145025" y="353682"/>
                </a:cubicBezTo>
                <a:cubicBezTo>
                  <a:pt x="144855" y="355298"/>
                  <a:pt x="144725" y="356895"/>
                  <a:pt x="144634" y="358474"/>
                </a:cubicBezTo>
                <a:lnTo>
                  <a:pt x="146676" y="362917"/>
                </a:lnTo>
                <a:cubicBezTo>
                  <a:pt x="148613" y="361034"/>
                  <a:pt x="149871" y="358405"/>
                  <a:pt x="150451" y="355032"/>
                </a:cubicBezTo>
                <a:cubicBezTo>
                  <a:pt x="151030" y="351659"/>
                  <a:pt x="150886" y="348906"/>
                  <a:pt x="150019" y="346774"/>
                </a:cubicBezTo>
                <a:cubicBezTo>
                  <a:pt x="150692" y="346497"/>
                  <a:pt x="151249" y="346177"/>
                  <a:pt x="151691" y="345814"/>
                </a:cubicBezTo>
                <a:cubicBezTo>
                  <a:pt x="152133" y="345450"/>
                  <a:pt x="152227" y="344959"/>
                  <a:pt x="151974" y="344338"/>
                </a:cubicBezTo>
                <a:cubicBezTo>
                  <a:pt x="151439" y="343383"/>
                  <a:pt x="151038" y="342510"/>
                  <a:pt x="150771" y="341720"/>
                </a:cubicBezTo>
                <a:cubicBezTo>
                  <a:pt x="150503" y="340930"/>
                  <a:pt x="150956" y="340242"/>
                  <a:pt x="152128" y="339655"/>
                </a:cubicBezTo>
                <a:lnTo>
                  <a:pt x="150409" y="315845"/>
                </a:lnTo>
                <a:cubicBezTo>
                  <a:pt x="152419" y="314921"/>
                  <a:pt x="153185" y="313800"/>
                  <a:pt x="152707" y="312483"/>
                </a:cubicBezTo>
                <a:cubicBezTo>
                  <a:pt x="152083" y="311264"/>
                  <a:pt x="151800" y="310369"/>
                  <a:pt x="151858" y="309798"/>
                </a:cubicBezTo>
                <a:cubicBezTo>
                  <a:pt x="151915" y="309227"/>
                  <a:pt x="152559" y="308675"/>
                  <a:pt x="153787" y="308142"/>
                </a:cubicBezTo>
                <a:lnTo>
                  <a:pt x="154044" y="300337"/>
                </a:lnTo>
                <a:cubicBezTo>
                  <a:pt x="153576" y="299319"/>
                  <a:pt x="152993" y="297633"/>
                  <a:pt x="152295" y="295279"/>
                </a:cubicBezTo>
                <a:cubicBezTo>
                  <a:pt x="151598" y="292925"/>
                  <a:pt x="150968" y="290300"/>
                  <a:pt x="150405" y="287403"/>
                </a:cubicBezTo>
                <a:cubicBezTo>
                  <a:pt x="150513" y="285688"/>
                  <a:pt x="150450" y="284435"/>
                  <a:pt x="150216" y="283646"/>
                </a:cubicBezTo>
                <a:close/>
                <a:moveTo>
                  <a:pt x="147693" y="274812"/>
                </a:moveTo>
                <a:lnTo>
                  <a:pt x="146424" y="275396"/>
                </a:lnTo>
                <a:lnTo>
                  <a:pt x="146365" y="276056"/>
                </a:lnTo>
                <a:close/>
                <a:moveTo>
                  <a:pt x="153619" y="268053"/>
                </a:moveTo>
                <a:cubicBezTo>
                  <a:pt x="152770" y="268507"/>
                  <a:pt x="152001" y="268924"/>
                  <a:pt x="151312" y="269305"/>
                </a:cubicBezTo>
                <a:cubicBezTo>
                  <a:pt x="151300" y="270848"/>
                  <a:pt x="151328" y="272373"/>
                  <a:pt x="151396" y="273879"/>
                </a:cubicBezTo>
                <a:cubicBezTo>
                  <a:pt x="151464" y="275385"/>
                  <a:pt x="151333" y="276983"/>
                  <a:pt x="151004" y="278672"/>
                </a:cubicBezTo>
                <a:cubicBezTo>
                  <a:pt x="152274" y="278088"/>
                  <a:pt x="153835" y="278139"/>
                  <a:pt x="155687" y="278825"/>
                </a:cubicBezTo>
                <a:lnTo>
                  <a:pt x="154674" y="271603"/>
                </a:lnTo>
                <a:cubicBezTo>
                  <a:pt x="154873" y="271096"/>
                  <a:pt x="155076" y="270490"/>
                  <a:pt x="155281" y="269787"/>
                </a:cubicBezTo>
                <a:cubicBezTo>
                  <a:pt x="155486" y="269084"/>
                  <a:pt x="155530" y="268552"/>
                  <a:pt x="155411" y="268190"/>
                </a:cubicBezTo>
                <a:cubicBezTo>
                  <a:pt x="155065" y="267644"/>
                  <a:pt x="154467" y="267599"/>
                  <a:pt x="153619" y="268053"/>
                </a:cubicBezTo>
                <a:close/>
                <a:moveTo>
                  <a:pt x="145683" y="250368"/>
                </a:moveTo>
                <a:lnTo>
                  <a:pt x="143727" y="252804"/>
                </a:lnTo>
                <a:cubicBezTo>
                  <a:pt x="144740" y="255285"/>
                  <a:pt x="145289" y="257595"/>
                  <a:pt x="145375" y="259734"/>
                </a:cubicBezTo>
                <a:cubicBezTo>
                  <a:pt x="145704" y="258045"/>
                  <a:pt x="145835" y="256448"/>
                  <a:pt x="145767" y="254941"/>
                </a:cubicBezTo>
                <a:cubicBezTo>
                  <a:pt x="145699" y="253435"/>
                  <a:pt x="145671" y="251910"/>
                  <a:pt x="145683" y="250368"/>
                </a:cubicBezTo>
                <a:close/>
                <a:moveTo>
                  <a:pt x="149344" y="241190"/>
                </a:moveTo>
                <a:cubicBezTo>
                  <a:pt x="148966" y="241203"/>
                  <a:pt x="148465" y="241369"/>
                  <a:pt x="147843" y="241687"/>
                </a:cubicBezTo>
                <a:lnTo>
                  <a:pt x="147208" y="241979"/>
                </a:lnTo>
                <a:cubicBezTo>
                  <a:pt x="147637" y="243191"/>
                  <a:pt x="148238" y="243940"/>
                  <a:pt x="149010" y="244226"/>
                </a:cubicBezTo>
                <a:lnTo>
                  <a:pt x="150279" y="243642"/>
                </a:lnTo>
                <a:cubicBezTo>
                  <a:pt x="150759" y="243294"/>
                  <a:pt x="150776" y="242773"/>
                  <a:pt x="150330" y="242081"/>
                </a:cubicBezTo>
                <a:cubicBezTo>
                  <a:pt x="150051" y="241473"/>
                  <a:pt x="149722" y="241176"/>
                  <a:pt x="149344" y="241190"/>
                </a:cubicBezTo>
                <a:close/>
                <a:moveTo>
                  <a:pt x="145284" y="224413"/>
                </a:moveTo>
                <a:lnTo>
                  <a:pt x="147326" y="228856"/>
                </a:lnTo>
                <a:cubicBezTo>
                  <a:pt x="146665" y="229160"/>
                  <a:pt x="146156" y="229586"/>
                  <a:pt x="145800" y="230134"/>
                </a:cubicBezTo>
                <a:cubicBezTo>
                  <a:pt x="145443" y="230682"/>
                  <a:pt x="145398" y="231280"/>
                  <a:pt x="145663" y="231927"/>
                </a:cubicBezTo>
                <a:cubicBezTo>
                  <a:pt x="145979" y="232614"/>
                  <a:pt x="146454" y="233229"/>
                  <a:pt x="147087" y="233771"/>
                </a:cubicBezTo>
                <a:cubicBezTo>
                  <a:pt x="147720" y="234312"/>
                  <a:pt x="148366" y="234464"/>
                  <a:pt x="149025" y="234225"/>
                </a:cubicBezTo>
                <a:cubicBezTo>
                  <a:pt x="149305" y="234032"/>
                  <a:pt x="149393" y="233736"/>
                  <a:pt x="149289" y="233335"/>
                </a:cubicBezTo>
                <a:cubicBezTo>
                  <a:pt x="149185" y="232934"/>
                  <a:pt x="149114" y="232711"/>
                  <a:pt x="149077" y="232664"/>
                </a:cubicBezTo>
                <a:lnTo>
                  <a:pt x="149625" y="225493"/>
                </a:lnTo>
                <a:close/>
                <a:moveTo>
                  <a:pt x="144031" y="214996"/>
                </a:moveTo>
                <a:lnTo>
                  <a:pt x="144906" y="216900"/>
                </a:lnTo>
                <a:lnTo>
                  <a:pt x="143826" y="221240"/>
                </a:lnTo>
                <a:lnTo>
                  <a:pt x="144409" y="222509"/>
                </a:lnTo>
                <a:lnTo>
                  <a:pt x="146416" y="218512"/>
                </a:lnTo>
                <a:lnTo>
                  <a:pt x="145541" y="216608"/>
                </a:lnTo>
                <a:cubicBezTo>
                  <a:pt x="145517" y="216522"/>
                  <a:pt x="145345" y="216217"/>
                  <a:pt x="145024" y="215692"/>
                </a:cubicBezTo>
                <a:cubicBezTo>
                  <a:pt x="144702" y="215167"/>
                  <a:pt x="144371" y="214935"/>
                  <a:pt x="144031" y="214996"/>
                </a:cubicBezTo>
                <a:close/>
                <a:moveTo>
                  <a:pt x="56360" y="124604"/>
                </a:moveTo>
                <a:lnTo>
                  <a:pt x="53529" y="125136"/>
                </a:lnTo>
                <a:lnTo>
                  <a:pt x="49465" y="134692"/>
                </a:lnTo>
                <a:cubicBezTo>
                  <a:pt x="48471" y="137615"/>
                  <a:pt x="48703" y="140071"/>
                  <a:pt x="50161" y="142059"/>
                </a:cubicBezTo>
                <a:cubicBezTo>
                  <a:pt x="51619" y="144048"/>
                  <a:pt x="52194" y="145577"/>
                  <a:pt x="51886" y="146648"/>
                </a:cubicBezTo>
                <a:lnTo>
                  <a:pt x="56037" y="143971"/>
                </a:lnTo>
                <a:lnTo>
                  <a:pt x="56671" y="143680"/>
                </a:lnTo>
                <a:lnTo>
                  <a:pt x="53119" y="137625"/>
                </a:lnTo>
                <a:lnTo>
                  <a:pt x="56790" y="130557"/>
                </a:lnTo>
                <a:close/>
                <a:moveTo>
                  <a:pt x="21382" y="0"/>
                </a:moveTo>
                <a:cubicBezTo>
                  <a:pt x="22411" y="1401"/>
                  <a:pt x="22868" y="5323"/>
                  <a:pt x="22754" y="11765"/>
                </a:cubicBezTo>
                <a:cubicBezTo>
                  <a:pt x="22640" y="18208"/>
                  <a:pt x="22219" y="22726"/>
                  <a:pt x="21489" y="25319"/>
                </a:cubicBezTo>
                <a:lnTo>
                  <a:pt x="22123" y="25028"/>
                </a:lnTo>
                <a:cubicBezTo>
                  <a:pt x="23488" y="25522"/>
                  <a:pt x="24379" y="26137"/>
                  <a:pt x="24798" y="26874"/>
                </a:cubicBezTo>
                <a:cubicBezTo>
                  <a:pt x="25216" y="27610"/>
                  <a:pt x="25314" y="28590"/>
                  <a:pt x="25092" y="29813"/>
                </a:cubicBezTo>
                <a:cubicBezTo>
                  <a:pt x="26511" y="34991"/>
                  <a:pt x="27368" y="40619"/>
                  <a:pt x="27663" y="46697"/>
                </a:cubicBezTo>
                <a:cubicBezTo>
                  <a:pt x="27958" y="52776"/>
                  <a:pt x="28498" y="58549"/>
                  <a:pt x="29282" y="64019"/>
                </a:cubicBezTo>
                <a:cubicBezTo>
                  <a:pt x="30284" y="64631"/>
                  <a:pt x="30643" y="65203"/>
                  <a:pt x="30359" y="65734"/>
                </a:cubicBezTo>
                <a:cubicBezTo>
                  <a:pt x="30074" y="66265"/>
                  <a:pt x="29567" y="67043"/>
                  <a:pt x="28837" y="68067"/>
                </a:cubicBezTo>
                <a:cubicBezTo>
                  <a:pt x="29088" y="68753"/>
                  <a:pt x="29302" y="69359"/>
                  <a:pt x="29480" y="69885"/>
                </a:cubicBezTo>
                <a:cubicBezTo>
                  <a:pt x="29658" y="70412"/>
                  <a:pt x="30044" y="70555"/>
                  <a:pt x="30638" y="70314"/>
                </a:cubicBezTo>
                <a:cubicBezTo>
                  <a:pt x="30655" y="71571"/>
                  <a:pt x="30566" y="73118"/>
                  <a:pt x="30369" y="74954"/>
                </a:cubicBezTo>
                <a:cubicBezTo>
                  <a:pt x="30172" y="76791"/>
                  <a:pt x="30485" y="77960"/>
                  <a:pt x="31308" y="78462"/>
                </a:cubicBezTo>
                <a:lnTo>
                  <a:pt x="33366" y="72904"/>
                </a:lnTo>
                <a:cubicBezTo>
                  <a:pt x="33735" y="71965"/>
                  <a:pt x="33867" y="71136"/>
                  <a:pt x="33760" y="70417"/>
                </a:cubicBezTo>
                <a:cubicBezTo>
                  <a:pt x="33654" y="69697"/>
                  <a:pt x="33150" y="69159"/>
                  <a:pt x="32250" y="68804"/>
                </a:cubicBezTo>
                <a:cubicBezTo>
                  <a:pt x="32615" y="67820"/>
                  <a:pt x="32928" y="66619"/>
                  <a:pt x="33189" y="65202"/>
                </a:cubicBezTo>
                <a:cubicBezTo>
                  <a:pt x="33451" y="63784"/>
                  <a:pt x="33532" y="62498"/>
                  <a:pt x="33433" y="61342"/>
                </a:cubicBezTo>
                <a:lnTo>
                  <a:pt x="33260" y="47584"/>
                </a:lnTo>
                <a:lnTo>
                  <a:pt x="35609" y="42661"/>
                </a:lnTo>
                <a:cubicBezTo>
                  <a:pt x="35993" y="41683"/>
                  <a:pt x="36181" y="40700"/>
                  <a:pt x="36175" y="39710"/>
                </a:cubicBezTo>
                <a:cubicBezTo>
                  <a:pt x="36168" y="38720"/>
                  <a:pt x="35722" y="38028"/>
                  <a:pt x="34836" y="37634"/>
                </a:cubicBezTo>
                <a:lnTo>
                  <a:pt x="35041" y="31390"/>
                </a:lnTo>
                <a:cubicBezTo>
                  <a:pt x="33752" y="29421"/>
                  <a:pt x="33560" y="27331"/>
                  <a:pt x="34466" y="25120"/>
                </a:cubicBezTo>
                <a:cubicBezTo>
                  <a:pt x="35372" y="22910"/>
                  <a:pt x="35180" y="20820"/>
                  <a:pt x="33890" y="18851"/>
                </a:cubicBezTo>
                <a:lnTo>
                  <a:pt x="38932" y="8077"/>
                </a:lnTo>
                <a:cubicBezTo>
                  <a:pt x="41333" y="9119"/>
                  <a:pt x="42686" y="9971"/>
                  <a:pt x="42990" y="10632"/>
                </a:cubicBezTo>
                <a:cubicBezTo>
                  <a:pt x="43294" y="11294"/>
                  <a:pt x="42913" y="12557"/>
                  <a:pt x="41849" y="14424"/>
                </a:cubicBezTo>
                <a:cubicBezTo>
                  <a:pt x="43873" y="15656"/>
                  <a:pt x="44467" y="17016"/>
                  <a:pt x="43630" y="18506"/>
                </a:cubicBezTo>
                <a:cubicBezTo>
                  <a:pt x="42793" y="19996"/>
                  <a:pt x="43155" y="21271"/>
                  <a:pt x="44715" y="22331"/>
                </a:cubicBezTo>
                <a:cubicBezTo>
                  <a:pt x="44351" y="24501"/>
                  <a:pt x="44360" y="27796"/>
                  <a:pt x="44742" y="32217"/>
                </a:cubicBezTo>
                <a:cubicBezTo>
                  <a:pt x="45125" y="36637"/>
                  <a:pt x="45854" y="39409"/>
                  <a:pt x="46931" y="40532"/>
                </a:cubicBezTo>
                <a:lnTo>
                  <a:pt x="47396" y="54924"/>
                </a:lnTo>
                <a:cubicBezTo>
                  <a:pt x="49459" y="55930"/>
                  <a:pt x="50925" y="57306"/>
                  <a:pt x="51792" y="59054"/>
                </a:cubicBezTo>
                <a:cubicBezTo>
                  <a:pt x="52659" y="60801"/>
                  <a:pt x="52538" y="62907"/>
                  <a:pt x="51428" y="65371"/>
                </a:cubicBezTo>
                <a:cubicBezTo>
                  <a:pt x="51997" y="68281"/>
                  <a:pt x="52285" y="71415"/>
                  <a:pt x="52292" y="74776"/>
                </a:cubicBezTo>
                <a:cubicBezTo>
                  <a:pt x="52299" y="78136"/>
                  <a:pt x="51806" y="81245"/>
                  <a:pt x="50814" y="84103"/>
                </a:cubicBezTo>
                <a:lnTo>
                  <a:pt x="55051" y="88306"/>
                </a:lnTo>
                <a:lnTo>
                  <a:pt x="52067" y="93521"/>
                </a:lnTo>
                <a:lnTo>
                  <a:pt x="55276" y="100502"/>
                </a:lnTo>
                <a:cubicBezTo>
                  <a:pt x="55038" y="102181"/>
                  <a:pt x="55042" y="103653"/>
                  <a:pt x="55287" y="104917"/>
                </a:cubicBezTo>
                <a:cubicBezTo>
                  <a:pt x="55532" y="106182"/>
                  <a:pt x="55231" y="107409"/>
                  <a:pt x="54385" y="108599"/>
                </a:cubicBezTo>
                <a:cubicBezTo>
                  <a:pt x="54428" y="109460"/>
                  <a:pt x="54801" y="110410"/>
                  <a:pt x="55503" y="111449"/>
                </a:cubicBezTo>
                <a:cubicBezTo>
                  <a:pt x="56204" y="112488"/>
                  <a:pt x="56821" y="113133"/>
                  <a:pt x="57353" y="113385"/>
                </a:cubicBezTo>
                <a:cubicBezTo>
                  <a:pt x="57984" y="113816"/>
                  <a:pt x="58490" y="113872"/>
                  <a:pt x="58871" y="113552"/>
                </a:cubicBezTo>
                <a:cubicBezTo>
                  <a:pt x="59253" y="113232"/>
                  <a:pt x="59382" y="112885"/>
                  <a:pt x="59257" y="112510"/>
                </a:cubicBezTo>
                <a:cubicBezTo>
                  <a:pt x="57086" y="111201"/>
                  <a:pt x="56569" y="109518"/>
                  <a:pt x="57704" y="107458"/>
                </a:cubicBezTo>
                <a:cubicBezTo>
                  <a:pt x="58840" y="105399"/>
                  <a:pt x="59883" y="103766"/>
                  <a:pt x="60834" y="102560"/>
                </a:cubicBezTo>
                <a:lnTo>
                  <a:pt x="56458" y="93040"/>
                </a:lnTo>
                <a:lnTo>
                  <a:pt x="57093" y="92748"/>
                </a:lnTo>
                <a:cubicBezTo>
                  <a:pt x="57146" y="91923"/>
                  <a:pt x="57044" y="91073"/>
                  <a:pt x="56786" y="90199"/>
                </a:cubicBezTo>
                <a:cubicBezTo>
                  <a:pt x="56528" y="89324"/>
                  <a:pt x="55950" y="88693"/>
                  <a:pt x="55051" y="88306"/>
                </a:cubicBezTo>
                <a:cubicBezTo>
                  <a:pt x="56063" y="85838"/>
                  <a:pt x="56624" y="83435"/>
                  <a:pt x="56734" y="81094"/>
                </a:cubicBezTo>
                <a:cubicBezTo>
                  <a:pt x="56843" y="78754"/>
                  <a:pt x="57477" y="76509"/>
                  <a:pt x="58635" y="74359"/>
                </a:cubicBezTo>
                <a:cubicBezTo>
                  <a:pt x="55603" y="73269"/>
                  <a:pt x="54353" y="72082"/>
                  <a:pt x="54884" y="70798"/>
                </a:cubicBezTo>
                <a:cubicBezTo>
                  <a:pt x="55414" y="69513"/>
                  <a:pt x="56458" y="67463"/>
                  <a:pt x="58016" y="64649"/>
                </a:cubicBezTo>
                <a:cubicBezTo>
                  <a:pt x="58673" y="62281"/>
                  <a:pt x="58335" y="58689"/>
                  <a:pt x="57002" y="53872"/>
                </a:cubicBezTo>
                <a:cubicBezTo>
                  <a:pt x="55669" y="49056"/>
                  <a:pt x="55417" y="45232"/>
                  <a:pt x="56246" y="42400"/>
                </a:cubicBezTo>
                <a:cubicBezTo>
                  <a:pt x="56760" y="41812"/>
                  <a:pt x="57344" y="41479"/>
                  <a:pt x="57997" y="41403"/>
                </a:cubicBezTo>
                <a:cubicBezTo>
                  <a:pt x="58651" y="41327"/>
                  <a:pt x="59222" y="41385"/>
                  <a:pt x="59711" y="41577"/>
                </a:cubicBezTo>
                <a:cubicBezTo>
                  <a:pt x="61954" y="42660"/>
                  <a:pt x="63193" y="44588"/>
                  <a:pt x="63428" y="47364"/>
                </a:cubicBezTo>
                <a:cubicBezTo>
                  <a:pt x="63662" y="50139"/>
                  <a:pt x="63327" y="52407"/>
                  <a:pt x="62423" y="54168"/>
                </a:cubicBezTo>
                <a:cubicBezTo>
                  <a:pt x="62793" y="58946"/>
                  <a:pt x="63311" y="63417"/>
                  <a:pt x="63975" y="67580"/>
                </a:cubicBezTo>
                <a:cubicBezTo>
                  <a:pt x="64639" y="71743"/>
                  <a:pt x="65084" y="76055"/>
                  <a:pt x="65308" y="80516"/>
                </a:cubicBezTo>
                <a:cubicBezTo>
                  <a:pt x="66170" y="80857"/>
                  <a:pt x="66519" y="81337"/>
                  <a:pt x="66355" y="81957"/>
                </a:cubicBezTo>
                <a:cubicBezTo>
                  <a:pt x="66191" y="82577"/>
                  <a:pt x="65906" y="83349"/>
                  <a:pt x="65498" y="84273"/>
                </a:cubicBezTo>
                <a:cubicBezTo>
                  <a:pt x="65187" y="85200"/>
                  <a:pt x="65255" y="85906"/>
                  <a:pt x="65702" y="86389"/>
                </a:cubicBezTo>
                <a:cubicBezTo>
                  <a:pt x="66148" y="86873"/>
                  <a:pt x="66778" y="87128"/>
                  <a:pt x="67591" y="87155"/>
                </a:cubicBezTo>
                <a:cubicBezTo>
                  <a:pt x="67049" y="88589"/>
                  <a:pt x="66662" y="90048"/>
                  <a:pt x="66431" y="91531"/>
                </a:cubicBezTo>
                <a:cubicBezTo>
                  <a:pt x="66200" y="93015"/>
                  <a:pt x="66290" y="94255"/>
                  <a:pt x="66700" y="95252"/>
                </a:cubicBezTo>
                <a:lnTo>
                  <a:pt x="66203" y="100861"/>
                </a:lnTo>
                <a:cubicBezTo>
                  <a:pt x="67724" y="101732"/>
                  <a:pt x="68654" y="102778"/>
                  <a:pt x="68991" y="104000"/>
                </a:cubicBezTo>
                <a:cubicBezTo>
                  <a:pt x="69329" y="105222"/>
                  <a:pt x="69160" y="106389"/>
                  <a:pt x="68486" y="107500"/>
                </a:cubicBezTo>
                <a:cubicBezTo>
                  <a:pt x="70568" y="106350"/>
                  <a:pt x="73325" y="104891"/>
                  <a:pt x="76756" y="103122"/>
                </a:cubicBezTo>
                <a:cubicBezTo>
                  <a:pt x="80187" y="101353"/>
                  <a:pt x="83222" y="100919"/>
                  <a:pt x="85862" y="101819"/>
                </a:cubicBezTo>
                <a:cubicBezTo>
                  <a:pt x="87428" y="102717"/>
                  <a:pt x="88500" y="103794"/>
                  <a:pt x="89077" y="105050"/>
                </a:cubicBezTo>
                <a:cubicBezTo>
                  <a:pt x="89654" y="106306"/>
                  <a:pt x="89555" y="107345"/>
                  <a:pt x="88779" y="108166"/>
                </a:cubicBezTo>
                <a:cubicBezTo>
                  <a:pt x="88883" y="108566"/>
                  <a:pt x="88941" y="109180"/>
                  <a:pt x="88953" y="110008"/>
                </a:cubicBezTo>
                <a:cubicBezTo>
                  <a:pt x="88965" y="110835"/>
                  <a:pt x="89182" y="111376"/>
                  <a:pt x="89603" y="111631"/>
                </a:cubicBezTo>
                <a:lnTo>
                  <a:pt x="90924" y="109486"/>
                </a:lnTo>
                <a:lnTo>
                  <a:pt x="96257" y="99347"/>
                </a:lnTo>
                <a:lnTo>
                  <a:pt x="95485" y="94321"/>
                </a:lnTo>
                <a:cubicBezTo>
                  <a:pt x="94496" y="93703"/>
                  <a:pt x="94110" y="93143"/>
                  <a:pt x="94329" y="92643"/>
                </a:cubicBezTo>
                <a:cubicBezTo>
                  <a:pt x="94547" y="92142"/>
                  <a:pt x="94869" y="91449"/>
                  <a:pt x="95296" y="90565"/>
                </a:cubicBezTo>
                <a:cubicBezTo>
                  <a:pt x="95301" y="89809"/>
                  <a:pt x="95123" y="89283"/>
                  <a:pt x="94761" y="88984"/>
                </a:cubicBezTo>
                <a:cubicBezTo>
                  <a:pt x="94400" y="88686"/>
                  <a:pt x="93978" y="88464"/>
                  <a:pt x="93494" y="88318"/>
                </a:cubicBezTo>
                <a:cubicBezTo>
                  <a:pt x="94446" y="85510"/>
                  <a:pt x="95166" y="82616"/>
                  <a:pt x="95654" y="79637"/>
                </a:cubicBezTo>
                <a:cubicBezTo>
                  <a:pt x="96143" y="76658"/>
                  <a:pt x="96863" y="73764"/>
                  <a:pt x="97815" y="70957"/>
                </a:cubicBezTo>
                <a:cubicBezTo>
                  <a:pt x="97133" y="67731"/>
                  <a:pt x="97097" y="64448"/>
                  <a:pt x="97708" y="61108"/>
                </a:cubicBezTo>
                <a:cubicBezTo>
                  <a:pt x="98319" y="57768"/>
                  <a:pt x="99600" y="54841"/>
                  <a:pt x="101552" y="52327"/>
                </a:cubicBezTo>
                <a:lnTo>
                  <a:pt x="99458" y="49445"/>
                </a:lnTo>
                <a:cubicBezTo>
                  <a:pt x="98724" y="48614"/>
                  <a:pt x="98404" y="47639"/>
                  <a:pt x="98500" y="46523"/>
                </a:cubicBezTo>
                <a:cubicBezTo>
                  <a:pt x="98595" y="45406"/>
                  <a:pt x="98983" y="44298"/>
                  <a:pt x="99663" y="43201"/>
                </a:cubicBezTo>
                <a:cubicBezTo>
                  <a:pt x="99717" y="39973"/>
                  <a:pt x="100792" y="38966"/>
                  <a:pt x="102888" y="40181"/>
                </a:cubicBezTo>
                <a:cubicBezTo>
                  <a:pt x="104789" y="40797"/>
                  <a:pt x="106156" y="41610"/>
                  <a:pt x="106988" y="42621"/>
                </a:cubicBezTo>
                <a:cubicBezTo>
                  <a:pt x="107821" y="43631"/>
                  <a:pt x="107833" y="45260"/>
                  <a:pt x="107023" y="47506"/>
                </a:cubicBezTo>
                <a:cubicBezTo>
                  <a:pt x="106322" y="49221"/>
                  <a:pt x="105727" y="51897"/>
                  <a:pt x="105236" y="55534"/>
                </a:cubicBezTo>
                <a:cubicBezTo>
                  <a:pt x="104746" y="59171"/>
                  <a:pt x="105479" y="61812"/>
                  <a:pt x="107437" y="63459"/>
                </a:cubicBezTo>
                <a:cubicBezTo>
                  <a:pt x="107961" y="65540"/>
                  <a:pt x="108462" y="68930"/>
                  <a:pt x="108940" y="73627"/>
                </a:cubicBezTo>
                <a:cubicBezTo>
                  <a:pt x="109417" y="78324"/>
                  <a:pt x="109197" y="82237"/>
                  <a:pt x="108281" y="85365"/>
                </a:cubicBezTo>
                <a:cubicBezTo>
                  <a:pt x="109604" y="85910"/>
                  <a:pt x="110260" y="86569"/>
                  <a:pt x="110247" y="87344"/>
                </a:cubicBezTo>
                <a:cubicBezTo>
                  <a:pt x="110235" y="88118"/>
                  <a:pt x="109951" y="88825"/>
                  <a:pt x="109396" y="89465"/>
                </a:cubicBezTo>
                <a:cubicBezTo>
                  <a:pt x="108907" y="91083"/>
                  <a:pt x="109805" y="92688"/>
                  <a:pt x="112090" y="94280"/>
                </a:cubicBezTo>
                <a:cubicBezTo>
                  <a:pt x="114376" y="95873"/>
                  <a:pt x="115994" y="96955"/>
                  <a:pt x="116945" y="97526"/>
                </a:cubicBezTo>
                <a:cubicBezTo>
                  <a:pt x="116466" y="100213"/>
                  <a:pt x="116212" y="105583"/>
                  <a:pt x="116182" y="113636"/>
                </a:cubicBezTo>
                <a:cubicBezTo>
                  <a:pt x="116152" y="121690"/>
                  <a:pt x="117008" y="126550"/>
                  <a:pt x="118751" y="128215"/>
                </a:cubicBezTo>
                <a:lnTo>
                  <a:pt x="115715" y="134992"/>
                </a:lnTo>
                <a:cubicBezTo>
                  <a:pt x="115613" y="137313"/>
                  <a:pt x="115514" y="139536"/>
                  <a:pt x="115418" y="141662"/>
                </a:cubicBezTo>
                <a:cubicBezTo>
                  <a:pt x="115322" y="143789"/>
                  <a:pt x="115382" y="145939"/>
                  <a:pt x="115597" y="148115"/>
                </a:cubicBezTo>
                <a:lnTo>
                  <a:pt x="117107" y="149727"/>
                </a:lnTo>
                <a:cubicBezTo>
                  <a:pt x="118923" y="148348"/>
                  <a:pt x="119604" y="145856"/>
                  <a:pt x="119149" y="142254"/>
                </a:cubicBezTo>
                <a:cubicBezTo>
                  <a:pt x="118695" y="138651"/>
                  <a:pt x="119534" y="136087"/>
                  <a:pt x="121668" y="134562"/>
                </a:cubicBezTo>
                <a:cubicBezTo>
                  <a:pt x="122783" y="133921"/>
                  <a:pt x="124069" y="132818"/>
                  <a:pt x="125527" y="131251"/>
                </a:cubicBezTo>
                <a:lnTo>
                  <a:pt x="120209" y="131389"/>
                </a:lnTo>
                <a:lnTo>
                  <a:pt x="121530" y="129244"/>
                </a:lnTo>
                <a:cubicBezTo>
                  <a:pt x="122201" y="128231"/>
                  <a:pt x="122972" y="127748"/>
                  <a:pt x="123843" y="127796"/>
                </a:cubicBezTo>
                <a:cubicBezTo>
                  <a:pt x="124714" y="127844"/>
                  <a:pt x="125619" y="128070"/>
                  <a:pt x="126556" y="128471"/>
                </a:cubicBezTo>
                <a:cubicBezTo>
                  <a:pt x="126792" y="127242"/>
                  <a:pt x="126984" y="126128"/>
                  <a:pt x="127134" y="125131"/>
                </a:cubicBezTo>
                <a:cubicBezTo>
                  <a:pt x="127284" y="124133"/>
                  <a:pt x="127160" y="123165"/>
                  <a:pt x="126761" y="122227"/>
                </a:cubicBezTo>
                <a:cubicBezTo>
                  <a:pt x="127040" y="121266"/>
                  <a:pt x="126975" y="120079"/>
                  <a:pt x="126565" y="118666"/>
                </a:cubicBezTo>
                <a:cubicBezTo>
                  <a:pt x="126156" y="117252"/>
                  <a:pt x="125786" y="115821"/>
                  <a:pt x="125456" y="114371"/>
                </a:cubicBezTo>
                <a:cubicBezTo>
                  <a:pt x="123398" y="115189"/>
                  <a:pt x="121219" y="114909"/>
                  <a:pt x="118920" y="113531"/>
                </a:cubicBezTo>
                <a:cubicBezTo>
                  <a:pt x="120347" y="111338"/>
                  <a:pt x="120529" y="108948"/>
                  <a:pt x="119468" y="106360"/>
                </a:cubicBezTo>
                <a:lnTo>
                  <a:pt x="126398" y="104713"/>
                </a:lnTo>
                <a:cubicBezTo>
                  <a:pt x="125950" y="106072"/>
                  <a:pt x="125779" y="107303"/>
                  <a:pt x="125886" y="108407"/>
                </a:cubicBezTo>
                <a:cubicBezTo>
                  <a:pt x="125993" y="109511"/>
                  <a:pt x="125981" y="110670"/>
                  <a:pt x="125850" y="111883"/>
                </a:cubicBezTo>
                <a:lnTo>
                  <a:pt x="129264" y="112620"/>
                </a:lnTo>
                <a:cubicBezTo>
                  <a:pt x="130534" y="112037"/>
                  <a:pt x="131460" y="112380"/>
                  <a:pt x="132043" y="113649"/>
                </a:cubicBezTo>
                <a:cubicBezTo>
                  <a:pt x="132580" y="114956"/>
                  <a:pt x="132781" y="116369"/>
                  <a:pt x="132646" y="117888"/>
                </a:cubicBezTo>
                <a:cubicBezTo>
                  <a:pt x="132512" y="119408"/>
                  <a:pt x="132323" y="120808"/>
                  <a:pt x="132079" y="122089"/>
                </a:cubicBezTo>
                <a:cubicBezTo>
                  <a:pt x="133192" y="121898"/>
                  <a:pt x="134272" y="121530"/>
                  <a:pt x="135319" y="120984"/>
                </a:cubicBezTo>
                <a:cubicBezTo>
                  <a:pt x="136365" y="120439"/>
                  <a:pt x="137287" y="120144"/>
                  <a:pt x="138083" y="120099"/>
                </a:cubicBezTo>
                <a:cubicBezTo>
                  <a:pt x="139032" y="120944"/>
                  <a:pt x="139214" y="122525"/>
                  <a:pt x="138630" y="124844"/>
                </a:cubicBezTo>
                <a:cubicBezTo>
                  <a:pt x="138046" y="127162"/>
                  <a:pt x="137435" y="129109"/>
                  <a:pt x="136797" y="130683"/>
                </a:cubicBezTo>
                <a:cubicBezTo>
                  <a:pt x="137379" y="132017"/>
                  <a:pt x="137649" y="133302"/>
                  <a:pt x="137609" y="134538"/>
                </a:cubicBezTo>
                <a:cubicBezTo>
                  <a:pt x="137568" y="135774"/>
                  <a:pt x="137229" y="136570"/>
                  <a:pt x="136592" y="136927"/>
                </a:cubicBezTo>
                <a:lnTo>
                  <a:pt x="135461" y="142828"/>
                </a:lnTo>
                <a:lnTo>
                  <a:pt x="138086" y="148540"/>
                </a:lnTo>
                <a:lnTo>
                  <a:pt x="139115" y="145761"/>
                </a:lnTo>
                <a:lnTo>
                  <a:pt x="139320" y="139517"/>
                </a:lnTo>
                <a:cubicBezTo>
                  <a:pt x="139372" y="138724"/>
                  <a:pt x="139577" y="138054"/>
                  <a:pt x="139933" y="137506"/>
                </a:cubicBezTo>
                <a:cubicBezTo>
                  <a:pt x="140290" y="136957"/>
                  <a:pt x="140640" y="136604"/>
                  <a:pt x="140984" y="136446"/>
                </a:cubicBezTo>
                <a:cubicBezTo>
                  <a:pt x="141095" y="136828"/>
                  <a:pt x="141139" y="137480"/>
                  <a:pt x="141115" y="138404"/>
                </a:cubicBezTo>
                <a:cubicBezTo>
                  <a:pt x="141091" y="139328"/>
                  <a:pt x="141208" y="140139"/>
                  <a:pt x="141465" y="140838"/>
                </a:cubicBezTo>
                <a:cubicBezTo>
                  <a:pt x="142995" y="142216"/>
                  <a:pt x="143121" y="144721"/>
                  <a:pt x="141843" y="148351"/>
                </a:cubicBezTo>
                <a:cubicBezTo>
                  <a:pt x="140565" y="151982"/>
                  <a:pt x="140691" y="154486"/>
                  <a:pt x="142222" y="155865"/>
                </a:cubicBezTo>
                <a:lnTo>
                  <a:pt x="141725" y="161474"/>
                </a:lnTo>
                <a:cubicBezTo>
                  <a:pt x="142251" y="162898"/>
                  <a:pt x="142606" y="164785"/>
                  <a:pt x="142789" y="167135"/>
                </a:cubicBezTo>
                <a:cubicBezTo>
                  <a:pt x="143409" y="164929"/>
                  <a:pt x="143876" y="162600"/>
                  <a:pt x="144191" y="160149"/>
                </a:cubicBezTo>
                <a:cubicBezTo>
                  <a:pt x="144506" y="157698"/>
                  <a:pt x="144192" y="155343"/>
                  <a:pt x="143251" y="153086"/>
                </a:cubicBezTo>
                <a:lnTo>
                  <a:pt x="149203" y="152656"/>
                </a:lnTo>
                <a:lnTo>
                  <a:pt x="151142" y="160221"/>
                </a:lnTo>
                <a:lnTo>
                  <a:pt x="154024" y="158128"/>
                </a:lnTo>
                <a:lnTo>
                  <a:pt x="158948" y="160477"/>
                </a:lnTo>
                <a:lnTo>
                  <a:pt x="160150" y="171456"/>
                </a:lnTo>
                <a:cubicBezTo>
                  <a:pt x="158779" y="174953"/>
                  <a:pt x="157968" y="178625"/>
                  <a:pt x="157718" y="182471"/>
                </a:cubicBezTo>
                <a:cubicBezTo>
                  <a:pt x="157468" y="186318"/>
                  <a:pt x="156901" y="189685"/>
                  <a:pt x="156019" y="192573"/>
                </a:cubicBezTo>
                <a:lnTo>
                  <a:pt x="154749" y="193157"/>
                </a:lnTo>
                <a:lnTo>
                  <a:pt x="155624" y="195061"/>
                </a:lnTo>
                <a:lnTo>
                  <a:pt x="154734" y="203158"/>
                </a:lnTo>
                <a:cubicBezTo>
                  <a:pt x="155709" y="205976"/>
                  <a:pt x="155745" y="208843"/>
                  <a:pt x="154842" y="211756"/>
                </a:cubicBezTo>
                <a:cubicBezTo>
                  <a:pt x="153939" y="214670"/>
                  <a:pt x="154121" y="217853"/>
                  <a:pt x="155388" y="221307"/>
                </a:cubicBezTo>
                <a:cubicBezTo>
                  <a:pt x="155235" y="222995"/>
                  <a:pt x="155104" y="225777"/>
                  <a:pt x="154997" y="229655"/>
                </a:cubicBezTo>
                <a:cubicBezTo>
                  <a:pt x="154889" y="233532"/>
                  <a:pt x="154540" y="235838"/>
                  <a:pt x="153949" y="236574"/>
                </a:cubicBezTo>
                <a:cubicBezTo>
                  <a:pt x="154979" y="238536"/>
                  <a:pt x="155837" y="240960"/>
                  <a:pt x="156523" y="243847"/>
                </a:cubicBezTo>
                <a:lnTo>
                  <a:pt x="157158" y="243556"/>
                </a:lnTo>
                <a:cubicBezTo>
                  <a:pt x="158190" y="243850"/>
                  <a:pt x="158270" y="244582"/>
                  <a:pt x="157398" y="245751"/>
                </a:cubicBezTo>
                <a:lnTo>
                  <a:pt x="156129" y="246335"/>
                </a:lnTo>
                <a:cubicBezTo>
                  <a:pt x="156215" y="248473"/>
                  <a:pt x="155546" y="249806"/>
                  <a:pt x="154122" y="250332"/>
                </a:cubicBezTo>
                <a:cubicBezTo>
                  <a:pt x="155026" y="252576"/>
                  <a:pt x="155575" y="254886"/>
                  <a:pt x="155770" y="257262"/>
                </a:cubicBezTo>
                <a:cubicBezTo>
                  <a:pt x="155966" y="259639"/>
                  <a:pt x="156515" y="261949"/>
                  <a:pt x="157418" y="264192"/>
                </a:cubicBezTo>
                <a:lnTo>
                  <a:pt x="163560" y="267519"/>
                </a:lnTo>
                <a:cubicBezTo>
                  <a:pt x="164252" y="267073"/>
                  <a:pt x="164772" y="267090"/>
                  <a:pt x="165121" y="267571"/>
                </a:cubicBezTo>
                <a:cubicBezTo>
                  <a:pt x="165404" y="268257"/>
                  <a:pt x="165468" y="269093"/>
                  <a:pt x="165312" y="270077"/>
                </a:cubicBezTo>
                <a:cubicBezTo>
                  <a:pt x="165156" y="271062"/>
                  <a:pt x="164829" y="271885"/>
                  <a:pt x="164332" y="272546"/>
                </a:cubicBezTo>
                <a:cubicBezTo>
                  <a:pt x="164815" y="273525"/>
                  <a:pt x="165004" y="274495"/>
                  <a:pt x="164901" y="275455"/>
                </a:cubicBezTo>
                <a:cubicBezTo>
                  <a:pt x="164798" y="276416"/>
                  <a:pt x="164134" y="277201"/>
                  <a:pt x="162909" y="277812"/>
                </a:cubicBezTo>
                <a:lnTo>
                  <a:pt x="161005" y="278687"/>
                </a:lnTo>
                <a:lnTo>
                  <a:pt x="163579" y="285960"/>
                </a:lnTo>
                <a:lnTo>
                  <a:pt x="162775" y="300936"/>
                </a:lnTo>
                <a:lnTo>
                  <a:pt x="161112" y="304007"/>
                </a:lnTo>
                <a:cubicBezTo>
                  <a:pt x="161945" y="305994"/>
                  <a:pt x="162415" y="308341"/>
                  <a:pt x="162521" y="311047"/>
                </a:cubicBezTo>
                <a:cubicBezTo>
                  <a:pt x="162628" y="313752"/>
                  <a:pt x="162622" y="316318"/>
                  <a:pt x="162503" y="318743"/>
                </a:cubicBezTo>
                <a:lnTo>
                  <a:pt x="166004" y="326359"/>
                </a:lnTo>
                <a:lnTo>
                  <a:pt x="162968" y="333135"/>
                </a:lnTo>
                <a:lnTo>
                  <a:pt x="163347" y="340648"/>
                </a:lnTo>
                <a:lnTo>
                  <a:pt x="160997" y="345572"/>
                </a:lnTo>
                <a:cubicBezTo>
                  <a:pt x="161766" y="347733"/>
                  <a:pt x="161816" y="349792"/>
                  <a:pt x="161146" y="351750"/>
                </a:cubicBezTo>
                <a:cubicBezTo>
                  <a:pt x="160476" y="353707"/>
                  <a:pt x="160599" y="355925"/>
                  <a:pt x="161514" y="358403"/>
                </a:cubicBezTo>
                <a:lnTo>
                  <a:pt x="160761" y="371818"/>
                </a:lnTo>
                <a:cubicBezTo>
                  <a:pt x="159051" y="373117"/>
                  <a:pt x="158718" y="375320"/>
                  <a:pt x="159762" y="378427"/>
                </a:cubicBezTo>
                <a:cubicBezTo>
                  <a:pt x="160806" y="381535"/>
                  <a:pt x="160156" y="383884"/>
                  <a:pt x="157812" y="385474"/>
                </a:cubicBezTo>
                <a:lnTo>
                  <a:pt x="150279" y="367411"/>
                </a:lnTo>
                <a:lnTo>
                  <a:pt x="145887" y="367892"/>
                </a:lnTo>
                <a:lnTo>
                  <a:pt x="145391" y="373502"/>
                </a:lnTo>
                <a:cubicBezTo>
                  <a:pt x="145803" y="376419"/>
                  <a:pt x="146451" y="380477"/>
                  <a:pt x="147335" y="385677"/>
                </a:cubicBezTo>
                <a:cubicBezTo>
                  <a:pt x="148219" y="390876"/>
                  <a:pt x="149185" y="394788"/>
                  <a:pt x="150231" y="397414"/>
                </a:cubicBezTo>
                <a:cubicBezTo>
                  <a:pt x="151583" y="400076"/>
                  <a:pt x="151930" y="401806"/>
                  <a:pt x="151272" y="402605"/>
                </a:cubicBezTo>
                <a:cubicBezTo>
                  <a:pt x="150614" y="403404"/>
                  <a:pt x="148718" y="404436"/>
                  <a:pt x="145584" y="405700"/>
                </a:cubicBezTo>
                <a:lnTo>
                  <a:pt x="145824" y="407896"/>
                </a:lnTo>
                <a:cubicBezTo>
                  <a:pt x="146982" y="408325"/>
                  <a:pt x="148127" y="409144"/>
                  <a:pt x="149260" y="410353"/>
                </a:cubicBezTo>
                <a:cubicBezTo>
                  <a:pt x="150392" y="411562"/>
                  <a:pt x="150122" y="412647"/>
                  <a:pt x="148449" y="413608"/>
                </a:cubicBezTo>
                <a:cubicBezTo>
                  <a:pt x="148019" y="413822"/>
                  <a:pt x="147366" y="414282"/>
                  <a:pt x="146490" y="414989"/>
                </a:cubicBezTo>
                <a:cubicBezTo>
                  <a:pt x="145614" y="415696"/>
                  <a:pt x="145192" y="416242"/>
                  <a:pt x="145225" y="416628"/>
                </a:cubicBezTo>
                <a:lnTo>
                  <a:pt x="145517" y="417262"/>
                </a:lnTo>
                <a:lnTo>
                  <a:pt x="156736" y="418256"/>
                </a:lnTo>
                <a:cubicBezTo>
                  <a:pt x="157555" y="415893"/>
                  <a:pt x="157793" y="413413"/>
                  <a:pt x="157449" y="410817"/>
                </a:cubicBezTo>
                <a:cubicBezTo>
                  <a:pt x="157104" y="408221"/>
                  <a:pt x="156403" y="405788"/>
                  <a:pt x="155344" y="403520"/>
                </a:cubicBezTo>
                <a:cubicBezTo>
                  <a:pt x="156316" y="400896"/>
                  <a:pt x="156190" y="398391"/>
                  <a:pt x="154966" y="396007"/>
                </a:cubicBezTo>
                <a:lnTo>
                  <a:pt x="154879" y="389128"/>
                </a:lnTo>
                <a:cubicBezTo>
                  <a:pt x="154690" y="388751"/>
                  <a:pt x="154485" y="388236"/>
                  <a:pt x="154266" y="387584"/>
                </a:cubicBezTo>
                <a:cubicBezTo>
                  <a:pt x="154046" y="386932"/>
                  <a:pt x="154073" y="386503"/>
                  <a:pt x="154347" y="386297"/>
                </a:cubicBezTo>
                <a:cubicBezTo>
                  <a:pt x="155746" y="385927"/>
                  <a:pt x="157326" y="386578"/>
                  <a:pt x="159088" y="388250"/>
                </a:cubicBezTo>
                <a:cubicBezTo>
                  <a:pt x="160850" y="389923"/>
                  <a:pt x="162014" y="391342"/>
                  <a:pt x="162582" y="392506"/>
                </a:cubicBezTo>
                <a:cubicBezTo>
                  <a:pt x="162772" y="392851"/>
                  <a:pt x="162902" y="393272"/>
                  <a:pt x="162970" y="393769"/>
                </a:cubicBezTo>
                <a:cubicBezTo>
                  <a:pt x="163038" y="394266"/>
                  <a:pt x="162778" y="394674"/>
                  <a:pt x="162188" y="394994"/>
                </a:cubicBezTo>
                <a:cubicBezTo>
                  <a:pt x="162804" y="398042"/>
                  <a:pt x="163202" y="401766"/>
                  <a:pt x="163383" y="406167"/>
                </a:cubicBezTo>
                <a:cubicBezTo>
                  <a:pt x="163565" y="410569"/>
                  <a:pt x="163024" y="414340"/>
                  <a:pt x="161762" y="417483"/>
                </a:cubicBezTo>
                <a:cubicBezTo>
                  <a:pt x="162229" y="418710"/>
                  <a:pt x="162350" y="419807"/>
                  <a:pt x="162122" y="420777"/>
                </a:cubicBezTo>
                <a:cubicBezTo>
                  <a:pt x="161895" y="421746"/>
                  <a:pt x="162016" y="422844"/>
                  <a:pt x="162483" y="424070"/>
                </a:cubicBezTo>
                <a:cubicBezTo>
                  <a:pt x="162570" y="426769"/>
                  <a:pt x="162517" y="429580"/>
                  <a:pt x="162323" y="432504"/>
                </a:cubicBezTo>
                <a:cubicBezTo>
                  <a:pt x="162130" y="435428"/>
                  <a:pt x="161686" y="438226"/>
                  <a:pt x="160993" y="440899"/>
                </a:cubicBezTo>
                <a:cubicBezTo>
                  <a:pt x="161309" y="441586"/>
                  <a:pt x="161466" y="442347"/>
                  <a:pt x="161465" y="443180"/>
                </a:cubicBezTo>
                <a:cubicBezTo>
                  <a:pt x="161464" y="444014"/>
                  <a:pt x="161158" y="444603"/>
                  <a:pt x="160548" y="444947"/>
                </a:cubicBezTo>
                <a:cubicBezTo>
                  <a:pt x="159260" y="445283"/>
                  <a:pt x="158164" y="444570"/>
                  <a:pt x="157258" y="442808"/>
                </a:cubicBezTo>
                <a:cubicBezTo>
                  <a:pt x="156352" y="441046"/>
                  <a:pt x="155744" y="439724"/>
                  <a:pt x="155435" y="438841"/>
                </a:cubicBezTo>
                <a:lnTo>
                  <a:pt x="151232" y="443079"/>
                </a:lnTo>
                <a:lnTo>
                  <a:pt x="153515" y="449717"/>
                </a:lnTo>
                <a:lnTo>
                  <a:pt x="153054" y="463767"/>
                </a:lnTo>
                <a:lnTo>
                  <a:pt x="152419" y="464058"/>
                </a:lnTo>
                <a:lnTo>
                  <a:pt x="152592" y="477816"/>
                </a:lnTo>
                <a:cubicBezTo>
                  <a:pt x="152242" y="478586"/>
                  <a:pt x="152463" y="479765"/>
                  <a:pt x="153258" y="481354"/>
                </a:cubicBezTo>
                <a:cubicBezTo>
                  <a:pt x="154052" y="482943"/>
                  <a:pt x="154591" y="483976"/>
                  <a:pt x="154875" y="484455"/>
                </a:cubicBezTo>
                <a:cubicBezTo>
                  <a:pt x="155276" y="483341"/>
                  <a:pt x="156039" y="483119"/>
                  <a:pt x="157163" y="483787"/>
                </a:cubicBezTo>
                <a:cubicBezTo>
                  <a:pt x="158287" y="484456"/>
                  <a:pt x="158548" y="485233"/>
                  <a:pt x="157946" y="486118"/>
                </a:cubicBezTo>
                <a:cubicBezTo>
                  <a:pt x="157577" y="486256"/>
                  <a:pt x="157204" y="486491"/>
                  <a:pt x="156829" y="486824"/>
                </a:cubicBezTo>
                <a:cubicBezTo>
                  <a:pt x="156453" y="487157"/>
                  <a:pt x="156385" y="487636"/>
                  <a:pt x="156625" y="488263"/>
                </a:cubicBezTo>
                <a:cubicBezTo>
                  <a:pt x="156982" y="488899"/>
                  <a:pt x="157692" y="489470"/>
                  <a:pt x="158757" y="489973"/>
                </a:cubicBezTo>
                <a:cubicBezTo>
                  <a:pt x="159821" y="490477"/>
                  <a:pt x="160849" y="490902"/>
                  <a:pt x="161840" y="491247"/>
                </a:cubicBezTo>
                <a:cubicBezTo>
                  <a:pt x="162298" y="492590"/>
                  <a:pt x="162546" y="494942"/>
                  <a:pt x="162585" y="498303"/>
                </a:cubicBezTo>
                <a:cubicBezTo>
                  <a:pt x="162625" y="501665"/>
                  <a:pt x="162337" y="503687"/>
                  <a:pt x="161722" y="504370"/>
                </a:cubicBezTo>
                <a:cubicBezTo>
                  <a:pt x="162805" y="506483"/>
                  <a:pt x="163264" y="507969"/>
                  <a:pt x="163099" y="508830"/>
                </a:cubicBezTo>
                <a:cubicBezTo>
                  <a:pt x="162934" y="509690"/>
                  <a:pt x="161772" y="510577"/>
                  <a:pt x="159613" y="511489"/>
                </a:cubicBezTo>
                <a:lnTo>
                  <a:pt x="162822" y="518471"/>
                </a:lnTo>
                <a:cubicBezTo>
                  <a:pt x="160771" y="518260"/>
                  <a:pt x="158727" y="517854"/>
                  <a:pt x="156689" y="517253"/>
                </a:cubicBezTo>
                <a:cubicBezTo>
                  <a:pt x="154651" y="516653"/>
                  <a:pt x="152778" y="515784"/>
                  <a:pt x="151071" y="514647"/>
                </a:cubicBezTo>
                <a:cubicBezTo>
                  <a:pt x="151760" y="515867"/>
                  <a:pt x="152132" y="517234"/>
                  <a:pt x="152186" y="518746"/>
                </a:cubicBezTo>
                <a:lnTo>
                  <a:pt x="158911" y="523343"/>
                </a:lnTo>
                <a:cubicBezTo>
                  <a:pt x="159322" y="526117"/>
                  <a:pt x="159862" y="531474"/>
                  <a:pt x="160533" y="539414"/>
                </a:cubicBezTo>
                <a:cubicBezTo>
                  <a:pt x="161203" y="547354"/>
                  <a:pt x="160109" y="552501"/>
                  <a:pt x="157252" y="554856"/>
                </a:cubicBezTo>
                <a:cubicBezTo>
                  <a:pt x="157751" y="556116"/>
                  <a:pt x="158087" y="558171"/>
                  <a:pt x="158260" y="561023"/>
                </a:cubicBezTo>
                <a:cubicBezTo>
                  <a:pt x="158434" y="563874"/>
                  <a:pt x="158075" y="565672"/>
                  <a:pt x="157185" y="566418"/>
                </a:cubicBezTo>
                <a:cubicBezTo>
                  <a:pt x="156844" y="566478"/>
                  <a:pt x="156513" y="566246"/>
                  <a:pt x="156192" y="565721"/>
                </a:cubicBezTo>
                <a:cubicBezTo>
                  <a:pt x="155870" y="565196"/>
                  <a:pt x="155698" y="564891"/>
                  <a:pt x="155675" y="564805"/>
                </a:cubicBezTo>
                <a:lnTo>
                  <a:pt x="152844" y="565338"/>
                </a:lnTo>
                <a:lnTo>
                  <a:pt x="152107" y="568751"/>
                </a:lnTo>
                <a:lnTo>
                  <a:pt x="158592" y="571152"/>
                </a:lnTo>
                <a:cubicBezTo>
                  <a:pt x="160125" y="574627"/>
                  <a:pt x="160860" y="578038"/>
                  <a:pt x="160796" y="581382"/>
                </a:cubicBezTo>
                <a:cubicBezTo>
                  <a:pt x="160731" y="584727"/>
                  <a:pt x="160295" y="588099"/>
                  <a:pt x="159487" y="591497"/>
                </a:cubicBezTo>
                <a:cubicBezTo>
                  <a:pt x="160135" y="592384"/>
                  <a:pt x="161541" y="593980"/>
                  <a:pt x="163705" y="596285"/>
                </a:cubicBezTo>
                <a:cubicBezTo>
                  <a:pt x="165870" y="598589"/>
                  <a:pt x="166654" y="600086"/>
                  <a:pt x="166058" y="600777"/>
                </a:cubicBezTo>
                <a:cubicBezTo>
                  <a:pt x="165107" y="601182"/>
                  <a:pt x="164166" y="601294"/>
                  <a:pt x="163234" y="601114"/>
                </a:cubicBezTo>
                <a:cubicBezTo>
                  <a:pt x="162302" y="600933"/>
                  <a:pt x="161374" y="600655"/>
                  <a:pt x="160449" y="600280"/>
                </a:cubicBezTo>
                <a:cubicBezTo>
                  <a:pt x="161518" y="602607"/>
                  <a:pt x="162343" y="605239"/>
                  <a:pt x="162924" y="608175"/>
                </a:cubicBezTo>
                <a:cubicBezTo>
                  <a:pt x="163505" y="611111"/>
                  <a:pt x="163550" y="613717"/>
                  <a:pt x="163058" y="615993"/>
                </a:cubicBezTo>
                <a:lnTo>
                  <a:pt x="157551" y="612374"/>
                </a:lnTo>
                <a:lnTo>
                  <a:pt x="156538" y="605152"/>
                </a:lnTo>
                <a:cubicBezTo>
                  <a:pt x="156035" y="604999"/>
                  <a:pt x="155493" y="604864"/>
                  <a:pt x="154911" y="604747"/>
                </a:cubicBezTo>
                <a:cubicBezTo>
                  <a:pt x="154328" y="604630"/>
                  <a:pt x="153944" y="604422"/>
                  <a:pt x="153759" y="604123"/>
                </a:cubicBezTo>
                <a:cubicBezTo>
                  <a:pt x="153625" y="603448"/>
                  <a:pt x="154116" y="602774"/>
                  <a:pt x="155232" y="602101"/>
                </a:cubicBezTo>
                <a:cubicBezTo>
                  <a:pt x="156348" y="601428"/>
                  <a:pt x="157143" y="600998"/>
                  <a:pt x="157618" y="600812"/>
                </a:cubicBezTo>
                <a:cubicBezTo>
                  <a:pt x="156771" y="598863"/>
                  <a:pt x="156244" y="596671"/>
                  <a:pt x="156037" y="594236"/>
                </a:cubicBezTo>
                <a:cubicBezTo>
                  <a:pt x="155830" y="591800"/>
                  <a:pt x="155779" y="589389"/>
                  <a:pt x="155884" y="587003"/>
                </a:cubicBezTo>
                <a:cubicBezTo>
                  <a:pt x="155700" y="586639"/>
                  <a:pt x="155325" y="586171"/>
                  <a:pt x="154758" y="585599"/>
                </a:cubicBezTo>
                <a:cubicBezTo>
                  <a:pt x="154191" y="585027"/>
                  <a:pt x="153657" y="584631"/>
                  <a:pt x="153156" y="584413"/>
                </a:cubicBezTo>
                <a:lnTo>
                  <a:pt x="151339" y="592167"/>
                </a:lnTo>
                <a:lnTo>
                  <a:pt x="148457" y="594260"/>
                </a:lnTo>
                <a:lnTo>
                  <a:pt x="152541" y="603146"/>
                </a:lnTo>
                <a:cubicBezTo>
                  <a:pt x="151119" y="606010"/>
                  <a:pt x="150375" y="609619"/>
                  <a:pt x="150310" y="613973"/>
                </a:cubicBezTo>
                <a:cubicBezTo>
                  <a:pt x="150245" y="618327"/>
                  <a:pt x="150441" y="621888"/>
                  <a:pt x="150897" y="624658"/>
                </a:cubicBezTo>
                <a:cubicBezTo>
                  <a:pt x="151350" y="625923"/>
                  <a:pt x="151413" y="627175"/>
                  <a:pt x="151086" y="628414"/>
                </a:cubicBezTo>
                <a:cubicBezTo>
                  <a:pt x="150759" y="629654"/>
                  <a:pt x="150822" y="630906"/>
                  <a:pt x="151275" y="632171"/>
                </a:cubicBezTo>
                <a:lnTo>
                  <a:pt x="151705" y="638124"/>
                </a:lnTo>
                <a:lnTo>
                  <a:pt x="152340" y="637832"/>
                </a:lnTo>
                <a:cubicBezTo>
                  <a:pt x="152793" y="639097"/>
                  <a:pt x="152856" y="640349"/>
                  <a:pt x="152529" y="641589"/>
                </a:cubicBezTo>
                <a:cubicBezTo>
                  <a:pt x="152202" y="642828"/>
                  <a:pt x="152265" y="644080"/>
                  <a:pt x="152718" y="645346"/>
                </a:cubicBezTo>
                <a:cubicBezTo>
                  <a:pt x="153227" y="646313"/>
                  <a:pt x="153522" y="647234"/>
                  <a:pt x="153604" y="648109"/>
                </a:cubicBezTo>
                <a:cubicBezTo>
                  <a:pt x="153686" y="648985"/>
                  <a:pt x="153128" y="649722"/>
                  <a:pt x="151930" y="650320"/>
                </a:cubicBezTo>
                <a:cubicBezTo>
                  <a:pt x="152860" y="652135"/>
                  <a:pt x="153260" y="653424"/>
                  <a:pt x="153131" y="654189"/>
                </a:cubicBezTo>
                <a:cubicBezTo>
                  <a:pt x="153002" y="654953"/>
                  <a:pt x="152013" y="655728"/>
                  <a:pt x="150164" y="656513"/>
                </a:cubicBezTo>
                <a:lnTo>
                  <a:pt x="153372" y="663495"/>
                </a:lnTo>
                <a:lnTo>
                  <a:pt x="149616" y="663684"/>
                </a:lnTo>
                <a:lnTo>
                  <a:pt x="149892" y="674320"/>
                </a:lnTo>
                <a:lnTo>
                  <a:pt x="151744" y="675005"/>
                </a:lnTo>
                <a:lnTo>
                  <a:pt x="150081" y="678076"/>
                </a:lnTo>
                <a:lnTo>
                  <a:pt x="149978" y="681198"/>
                </a:lnTo>
                <a:lnTo>
                  <a:pt x="153924" y="684766"/>
                </a:lnTo>
                <a:lnTo>
                  <a:pt x="155623" y="690135"/>
                </a:lnTo>
                <a:cubicBezTo>
                  <a:pt x="154160" y="691064"/>
                  <a:pt x="153703" y="692299"/>
                  <a:pt x="154251" y="693841"/>
                </a:cubicBezTo>
                <a:cubicBezTo>
                  <a:pt x="154800" y="695382"/>
                  <a:pt x="153708" y="696909"/>
                  <a:pt x="150976" y="698421"/>
                </a:cubicBezTo>
                <a:lnTo>
                  <a:pt x="149517" y="695248"/>
                </a:lnTo>
                <a:lnTo>
                  <a:pt x="147905" y="696758"/>
                </a:lnTo>
                <a:cubicBezTo>
                  <a:pt x="147921" y="697839"/>
                  <a:pt x="147992" y="699665"/>
                  <a:pt x="148116" y="702234"/>
                </a:cubicBezTo>
                <a:cubicBezTo>
                  <a:pt x="148240" y="704804"/>
                  <a:pt x="148164" y="706312"/>
                  <a:pt x="147889" y="706759"/>
                </a:cubicBezTo>
                <a:cubicBezTo>
                  <a:pt x="147561" y="706846"/>
                  <a:pt x="147278" y="706719"/>
                  <a:pt x="147042" y="706379"/>
                </a:cubicBezTo>
                <a:cubicBezTo>
                  <a:pt x="146806" y="706039"/>
                  <a:pt x="146682" y="705840"/>
                  <a:pt x="146671" y="705781"/>
                </a:cubicBezTo>
                <a:cubicBezTo>
                  <a:pt x="144877" y="706477"/>
                  <a:pt x="143975" y="706187"/>
                  <a:pt x="143965" y="704911"/>
                </a:cubicBezTo>
                <a:cubicBezTo>
                  <a:pt x="143954" y="703634"/>
                  <a:pt x="144176" y="702443"/>
                  <a:pt x="144629" y="701338"/>
                </a:cubicBezTo>
                <a:lnTo>
                  <a:pt x="139465" y="696793"/>
                </a:lnTo>
                <a:lnTo>
                  <a:pt x="139962" y="691184"/>
                </a:lnTo>
                <a:lnTo>
                  <a:pt x="134644" y="691322"/>
                </a:lnTo>
                <a:cubicBezTo>
                  <a:pt x="135437" y="693535"/>
                  <a:pt x="135584" y="695806"/>
                  <a:pt x="135084" y="698134"/>
                </a:cubicBezTo>
                <a:cubicBezTo>
                  <a:pt x="134585" y="700462"/>
                  <a:pt x="134804" y="702891"/>
                  <a:pt x="135744" y="705422"/>
                </a:cubicBezTo>
                <a:cubicBezTo>
                  <a:pt x="135032" y="708856"/>
                  <a:pt x="134475" y="712315"/>
                  <a:pt x="134075" y="715799"/>
                </a:cubicBezTo>
                <a:cubicBezTo>
                  <a:pt x="133674" y="719282"/>
                  <a:pt x="133276" y="722668"/>
                  <a:pt x="132882" y="725956"/>
                </a:cubicBezTo>
                <a:cubicBezTo>
                  <a:pt x="133269" y="727636"/>
                  <a:pt x="133558" y="729938"/>
                  <a:pt x="133749" y="732861"/>
                </a:cubicBezTo>
                <a:cubicBezTo>
                  <a:pt x="133939" y="735784"/>
                  <a:pt x="133302" y="737743"/>
                  <a:pt x="131837" y="738737"/>
                </a:cubicBezTo>
                <a:cubicBezTo>
                  <a:pt x="132141" y="739189"/>
                  <a:pt x="132884" y="739969"/>
                  <a:pt x="134065" y="741076"/>
                </a:cubicBezTo>
                <a:cubicBezTo>
                  <a:pt x="135246" y="742182"/>
                  <a:pt x="135916" y="742803"/>
                  <a:pt x="136075" y="742939"/>
                </a:cubicBezTo>
                <a:cubicBezTo>
                  <a:pt x="136342" y="742720"/>
                  <a:pt x="136381" y="742317"/>
                  <a:pt x="136192" y="741732"/>
                </a:cubicBezTo>
                <a:cubicBezTo>
                  <a:pt x="136003" y="741146"/>
                  <a:pt x="135884" y="740816"/>
                  <a:pt x="135834" y="740743"/>
                </a:cubicBezTo>
                <a:cubicBezTo>
                  <a:pt x="135912" y="736175"/>
                  <a:pt x="136363" y="731579"/>
                  <a:pt x="137185" y="726957"/>
                </a:cubicBezTo>
                <a:cubicBezTo>
                  <a:pt x="138008" y="722335"/>
                  <a:pt x="137751" y="717873"/>
                  <a:pt x="136414" y="713570"/>
                </a:cubicBezTo>
                <a:lnTo>
                  <a:pt x="139587" y="712112"/>
                </a:lnTo>
                <a:cubicBezTo>
                  <a:pt x="141011" y="711377"/>
                  <a:pt x="142764" y="710732"/>
                  <a:pt x="144847" y="710175"/>
                </a:cubicBezTo>
                <a:cubicBezTo>
                  <a:pt x="146929" y="709618"/>
                  <a:pt x="148412" y="710058"/>
                  <a:pt x="149296" y="711493"/>
                </a:cubicBezTo>
                <a:cubicBezTo>
                  <a:pt x="150555" y="714406"/>
                  <a:pt x="151182" y="717513"/>
                  <a:pt x="151178" y="720814"/>
                </a:cubicBezTo>
                <a:cubicBezTo>
                  <a:pt x="151174" y="724115"/>
                  <a:pt x="150862" y="727270"/>
                  <a:pt x="150242" y="730277"/>
                </a:cubicBezTo>
                <a:cubicBezTo>
                  <a:pt x="151027" y="731774"/>
                  <a:pt x="151976" y="733004"/>
                  <a:pt x="153090" y="733965"/>
                </a:cubicBezTo>
                <a:cubicBezTo>
                  <a:pt x="154205" y="734926"/>
                  <a:pt x="155154" y="736155"/>
                  <a:pt x="155939" y="737653"/>
                </a:cubicBezTo>
                <a:lnTo>
                  <a:pt x="150912" y="738425"/>
                </a:lnTo>
                <a:cubicBezTo>
                  <a:pt x="151838" y="740370"/>
                  <a:pt x="152599" y="742583"/>
                  <a:pt x="153195" y="745064"/>
                </a:cubicBezTo>
                <a:cubicBezTo>
                  <a:pt x="153791" y="747544"/>
                  <a:pt x="153917" y="750049"/>
                  <a:pt x="153573" y="752577"/>
                </a:cubicBezTo>
                <a:lnTo>
                  <a:pt x="148358" y="749593"/>
                </a:lnTo>
                <a:lnTo>
                  <a:pt x="147637" y="743006"/>
                </a:lnTo>
                <a:cubicBezTo>
                  <a:pt x="147134" y="742853"/>
                  <a:pt x="146591" y="742718"/>
                  <a:pt x="146009" y="742601"/>
                </a:cubicBezTo>
                <a:cubicBezTo>
                  <a:pt x="145427" y="742484"/>
                  <a:pt x="145043" y="742276"/>
                  <a:pt x="144857" y="741977"/>
                </a:cubicBezTo>
                <a:cubicBezTo>
                  <a:pt x="144697" y="741314"/>
                  <a:pt x="145082" y="740689"/>
                  <a:pt x="146013" y="740101"/>
                </a:cubicBezTo>
                <a:cubicBezTo>
                  <a:pt x="146944" y="739513"/>
                  <a:pt x="147634" y="739131"/>
                  <a:pt x="148082" y="738957"/>
                </a:cubicBezTo>
                <a:lnTo>
                  <a:pt x="146931" y="726418"/>
                </a:lnTo>
                <a:lnTo>
                  <a:pt x="145129" y="724171"/>
                </a:lnTo>
                <a:lnTo>
                  <a:pt x="141132" y="722164"/>
                </a:lnTo>
                <a:lnTo>
                  <a:pt x="139417" y="726796"/>
                </a:lnTo>
                <a:lnTo>
                  <a:pt x="143639" y="740999"/>
                </a:lnTo>
                <a:cubicBezTo>
                  <a:pt x="142497" y="743671"/>
                  <a:pt x="141841" y="746983"/>
                  <a:pt x="141672" y="750936"/>
                </a:cubicBezTo>
                <a:cubicBezTo>
                  <a:pt x="141503" y="754890"/>
                  <a:pt x="141628" y="758228"/>
                  <a:pt x="142047" y="760950"/>
                </a:cubicBezTo>
                <a:cubicBezTo>
                  <a:pt x="142976" y="763181"/>
                  <a:pt x="143473" y="765516"/>
                  <a:pt x="143536" y="767953"/>
                </a:cubicBezTo>
                <a:cubicBezTo>
                  <a:pt x="143599" y="770390"/>
                  <a:pt x="143778" y="772871"/>
                  <a:pt x="144073" y="775394"/>
                </a:cubicBezTo>
                <a:cubicBezTo>
                  <a:pt x="142221" y="779448"/>
                  <a:pt x="140832" y="783674"/>
                  <a:pt x="139906" y="788071"/>
                </a:cubicBezTo>
                <a:lnTo>
                  <a:pt x="141298" y="802807"/>
                </a:lnTo>
                <a:cubicBezTo>
                  <a:pt x="140902" y="802957"/>
                  <a:pt x="140424" y="803240"/>
                  <a:pt x="139863" y="803658"/>
                </a:cubicBezTo>
                <a:cubicBezTo>
                  <a:pt x="139303" y="804076"/>
                  <a:pt x="139129" y="804604"/>
                  <a:pt x="139342" y="805243"/>
                </a:cubicBezTo>
                <a:cubicBezTo>
                  <a:pt x="139566" y="805556"/>
                  <a:pt x="140105" y="805821"/>
                  <a:pt x="140957" y="806038"/>
                </a:cubicBezTo>
                <a:cubicBezTo>
                  <a:pt x="141810" y="806255"/>
                  <a:pt x="142506" y="806447"/>
                  <a:pt x="143048" y="806615"/>
                </a:cubicBezTo>
                <a:lnTo>
                  <a:pt x="137817" y="813632"/>
                </a:lnTo>
                <a:lnTo>
                  <a:pt x="133374" y="815674"/>
                </a:lnTo>
                <a:cubicBezTo>
                  <a:pt x="132425" y="813259"/>
                  <a:pt x="131749" y="810815"/>
                  <a:pt x="131349" y="808340"/>
                </a:cubicBezTo>
                <a:cubicBezTo>
                  <a:pt x="130948" y="805866"/>
                  <a:pt x="129518" y="802615"/>
                  <a:pt x="127059" y="798589"/>
                </a:cubicBezTo>
                <a:cubicBezTo>
                  <a:pt x="126561" y="801060"/>
                  <a:pt x="126143" y="803494"/>
                  <a:pt x="125803" y="805892"/>
                </a:cubicBezTo>
                <a:cubicBezTo>
                  <a:pt x="125464" y="808290"/>
                  <a:pt x="125826" y="810751"/>
                  <a:pt x="126889" y="813273"/>
                </a:cubicBezTo>
                <a:cubicBezTo>
                  <a:pt x="124940" y="817116"/>
                  <a:pt x="123454" y="821130"/>
                  <a:pt x="122431" y="825316"/>
                </a:cubicBezTo>
                <a:cubicBezTo>
                  <a:pt x="119046" y="827256"/>
                  <a:pt x="118281" y="829145"/>
                  <a:pt x="120135" y="830984"/>
                </a:cubicBezTo>
                <a:cubicBezTo>
                  <a:pt x="121989" y="832822"/>
                  <a:pt x="122017" y="834347"/>
                  <a:pt x="120219" y="835557"/>
                </a:cubicBezTo>
                <a:lnTo>
                  <a:pt x="117681" y="836724"/>
                </a:lnTo>
                <a:cubicBezTo>
                  <a:pt x="118395" y="838558"/>
                  <a:pt x="118592" y="840101"/>
                  <a:pt x="118271" y="841354"/>
                </a:cubicBezTo>
                <a:cubicBezTo>
                  <a:pt x="117950" y="842606"/>
                  <a:pt x="118074" y="843991"/>
                  <a:pt x="118643" y="845507"/>
                </a:cubicBezTo>
                <a:lnTo>
                  <a:pt x="115950" y="851357"/>
                </a:lnTo>
                <a:lnTo>
                  <a:pt x="111078" y="847446"/>
                </a:lnTo>
                <a:cubicBezTo>
                  <a:pt x="109808" y="848030"/>
                  <a:pt x="108882" y="847687"/>
                  <a:pt x="108299" y="846418"/>
                </a:cubicBezTo>
                <a:cubicBezTo>
                  <a:pt x="107335" y="843833"/>
                  <a:pt x="106945" y="841034"/>
                  <a:pt x="107129" y="838019"/>
                </a:cubicBezTo>
                <a:cubicBezTo>
                  <a:pt x="107312" y="835003"/>
                  <a:pt x="106850" y="832045"/>
                  <a:pt x="105740" y="829144"/>
                </a:cubicBezTo>
                <a:cubicBezTo>
                  <a:pt x="105729" y="829085"/>
                  <a:pt x="105605" y="828885"/>
                  <a:pt x="105369" y="828545"/>
                </a:cubicBezTo>
                <a:cubicBezTo>
                  <a:pt x="105133" y="828205"/>
                  <a:pt x="104851" y="828079"/>
                  <a:pt x="104522" y="828166"/>
                </a:cubicBezTo>
                <a:cubicBezTo>
                  <a:pt x="104245" y="828469"/>
                  <a:pt x="104126" y="829325"/>
                  <a:pt x="104164" y="830733"/>
                </a:cubicBezTo>
                <a:cubicBezTo>
                  <a:pt x="104203" y="832140"/>
                  <a:pt x="104157" y="833155"/>
                  <a:pt x="104025" y="833775"/>
                </a:cubicBezTo>
                <a:cubicBezTo>
                  <a:pt x="103577" y="834750"/>
                  <a:pt x="103445" y="835580"/>
                  <a:pt x="103631" y="836263"/>
                </a:cubicBezTo>
                <a:cubicBezTo>
                  <a:pt x="104166" y="837218"/>
                  <a:pt x="104567" y="838091"/>
                  <a:pt x="104835" y="838881"/>
                </a:cubicBezTo>
                <a:cubicBezTo>
                  <a:pt x="105102" y="839671"/>
                  <a:pt x="104649" y="840359"/>
                  <a:pt x="103477" y="840946"/>
                </a:cubicBezTo>
                <a:lnTo>
                  <a:pt x="101522" y="843382"/>
                </a:lnTo>
                <a:lnTo>
                  <a:pt x="95467" y="846934"/>
                </a:lnTo>
                <a:lnTo>
                  <a:pt x="95897" y="852886"/>
                </a:lnTo>
                <a:cubicBezTo>
                  <a:pt x="95096" y="853687"/>
                  <a:pt x="94425" y="854668"/>
                  <a:pt x="93886" y="855829"/>
                </a:cubicBezTo>
                <a:cubicBezTo>
                  <a:pt x="93346" y="856990"/>
                  <a:pt x="92908" y="858056"/>
                  <a:pt x="92570" y="859028"/>
                </a:cubicBezTo>
                <a:cubicBezTo>
                  <a:pt x="91876" y="859331"/>
                  <a:pt x="91274" y="859832"/>
                  <a:pt x="90762" y="860532"/>
                </a:cubicBezTo>
                <a:cubicBezTo>
                  <a:pt x="90251" y="861231"/>
                  <a:pt x="90185" y="862062"/>
                  <a:pt x="90563" y="863025"/>
                </a:cubicBezTo>
                <a:lnTo>
                  <a:pt x="92365" y="865272"/>
                </a:lnTo>
                <a:lnTo>
                  <a:pt x="86653" y="867898"/>
                </a:lnTo>
                <a:cubicBezTo>
                  <a:pt x="86339" y="866553"/>
                  <a:pt x="86108" y="864448"/>
                  <a:pt x="85961" y="861585"/>
                </a:cubicBezTo>
                <a:cubicBezTo>
                  <a:pt x="85815" y="858722"/>
                  <a:pt x="85010" y="857458"/>
                  <a:pt x="83546" y="857794"/>
                </a:cubicBezTo>
                <a:cubicBezTo>
                  <a:pt x="82917" y="858132"/>
                  <a:pt x="82418" y="858649"/>
                  <a:pt x="82050" y="859347"/>
                </a:cubicBezTo>
                <a:cubicBezTo>
                  <a:pt x="81682" y="860045"/>
                  <a:pt x="81415" y="860648"/>
                  <a:pt x="81248" y="861157"/>
                </a:cubicBezTo>
                <a:lnTo>
                  <a:pt x="83479" y="869356"/>
                </a:lnTo>
                <a:lnTo>
                  <a:pt x="82348" y="875258"/>
                </a:lnTo>
                <a:cubicBezTo>
                  <a:pt x="83211" y="877135"/>
                  <a:pt x="83647" y="878921"/>
                  <a:pt x="83657" y="880614"/>
                </a:cubicBezTo>
                <a:cubicBezTo>
                  <a:pt x="83666" y="882307"/>
                  <a:pt x="83322" y="884067"/>
                  <a:pt x="82624" y="885893"/>
                </a:cubicBezTo>
                <a:lnTo>
                  <a:pt x="84958" y="890971"/>
                </a:lnTo>
                <a:cubicBezTo>
                  <a:pt x="84083" y="893807"/>
                  <a:pt x="84306" y="896523"/>
                  <a:pt x="85628" y="899119"/>
                </a:cubicBezTo>
                <a:cubicBezTo>
                  <a:pt x="84470" y="899283"/>
                  <a:pt x="83552" y="899865"/>
                  <a:pt x="82875" y="900865"/>
                </a:cubicBezTo>
                <a:cubicBezTo>
                  <a:pt x="82197" y="901865"/>
                  <a:pt x="82120" y="903021"/>
                  <a:pt x="82644" y="904334"/>
                </a:cubicBezTo>
                <a:lnTo>
                  <a:pt x="81461" y="911796"/>
                </a:lnTo>
                <a:lnTo>
                  <a:pt x="75508" y="912226"/>
                </a:lnTo>
                <a:cubicBezTo>
                  <a:pt x="75393" y="909781"/>
                  <a:pt x="74855" y="907145"/>
                  <a:pt x="73893" y="904320"/>
                </a:cubicBezTo>
                <a:cubicBezTo>
                  <a:pt x="72931" y="901495"/>
                  <a:pt x="72697" y="899105"/>
                  <a:pt x="73191" y="897148"/>
                </a:cubicBezTo>
                <a:cubicBezTo>
                  <a:pt x="72161" y="895187"/>
                  <a:pt x="72521" y="893740"/>
                  <a:pt x="74271" y="892808"/>
                </a:cubicBezTo>
                <a:cubicBezTo>
                  <a:pt x="75688" y="892268"/>
                  <a:pt x="77369" y="891464"/>
                  <a:pt x="79312" y="890395"/>
                </a:cubicBezTo>
                <a:cubicBezTo>
                  <a:pt x="81255" y="889325"/>
                  <a:pt x="80666" y="888603"/>
                  <a:pt x="77547" y="888227"/>
                </a:cubicBezTo>
                <a:lnTo>
                  <a:pt x="77168" y="880713"/>
                </a:lnTo>
                <a:lnTo>
                  <a:pt x="74629" y="881880"/>
                </a:lnTo>
                <a:lnTo>
                  <a:pt x="75710" y="877540"/>
                </a:lnTo>
                <a:lnTo>
                  <a:pt x="72792" y="871193"/>
                </a:lnTo>
                <a:lnTo>
                  <a:pt x="75777" y="865978"/>
                </a:lnTo>
                <a:lnTo>
                  <a:pt x="73151" y="860266"/>
                </a:lnTo>
                <a:cubicBezTo>
                  <a:pt x="73391" y="857721"/>
                  <a:pt x="74094" y="855348"/>
                  <a:pt x="75260" y="853147"/>
                </a:cubicBezTo>
                <a:lnTo>
                  <a:pt x="74831" y="847194"/>
                </a:lnTo>
                <a:cubicBezTo>
                  <a:pt x="72616" y="847603"/>
                  <a:pt x="70985" y="845726"/>
                  <a:pt x="69937" y="841564"/>
                </a:cubicBezTo>
                <a:cubicBezTo>
                  <a:pt x="68888" y="837401"/>
                  <a:pt x="68380" y="834624"/>
                  <a:pt x="68413" y="833231"/>
                </a:cubicBezTo>
                <a:cubicBezTo>
                  <a:pt x="69469" y="832394"/>
                  <a:pt x="69496" y="830780"/>
                  <a:pt x="68494" y="828390"/>
                </a:cubicBezTo>
                <a:cubicBezTo>
                  <a:pt x="67491" y="825999"/>
                  <a:pt x="66738" y="824360"/>
                  <a:pt x="66233" y="823471"/>
                </a:cubicBezTo>
                <a:cubicBezTo>
                  <a:pt x="67002" y="822669"/>
                  <a:pt x="67347" y="821678"/>
                  <a:pt x="67268" y="820497"/>
                </a:cubicBezTo>
                <a:cubicBezTo>
                  <a:pt x="67190" y="819315"/>
                  <a:pt x="66913" y="818225"/>
                  <a:pt x="66438" y="817227"/>
                </a:cubicBezTo>
                <a:cubicBezTo>
                  <a:pt x="65785" y="816085"/>
                  <a:pt x="64925" y="815328"/>
                  <a:pt x="63856" y="814954"/>
                </a:cubicBezTo>
                <a:cubicBezTo>
                  <a:pt x="62787" y="814580"/>
                  <a:pt x="61927" y="813823"/>
                  <a:pt x="61274" y="812681"/>
                </a:cubicBezTo>
                <a:cubicBezTo>
                  <a:pt x="59047" y="814282"/>
                  <a:pt x="58785" y="816708"/>
                  <a:pt x="60488" y="819961"/>
                </a:cubicBezTo>
                <a:cubicBezTo>
                  <a:pt x="62191" y="823214"/>
                  <a:pt x="62088" y="825568"/>
                  <a:pt x="60178" y="827023"/>
                </a:cubicBezTo>
                <a:cubicBezTo>
                  <a:pt x="61005" y="828997"/>
                  <a:pt x="61183" y="831125"/>
                  <a:pt x="60711" y="833408"/>
                </a:cubicBezTo>
                <a:cubicBezTo>
                  <a:pt x="60239" y="835691"/>
                  <a:pt x="59404" y="837708"/>
                  <a:pt x="58207" y="839460"/>
                </a:cubicBezTo>
                <a:lnTo>
                  <a:pt x="61999" y="847710"/>
                </a:lnTo>
                <a:cubicBezTo>
                  <a:pt x="57666" y="852953"/>
                  <a:pt x="55759" y="857514"/>
                  <a:pt x="56276" y="861392"/>
                </a:cubicBezTo>
                <a:cubicBezTo>
                  <a:pt x="56793" y="865270"/>
                  <a:pt x="57433" y="870774"/>
                  <a:pt x="58195" y="877903"/>
                </a:cubicBezTo>
                <a:cubicBezTo>
                  <a:pt x="56138" y="879072"/>
                  <a:pt x="54574" y="880688"/>
                  <a:pt x="53504" y="882749"/>
                </a:cubicBezTo>
                <a:cubicBezTo>
                  <a:pt x="52434" y="884811"/>
                  <a:pt x="50870" y="886426"/>
                  <a:pt x="48813" y="887596"/>
                </a:cubicBezTo>
                <a:lnTo>
                  <a:pt x="52022" y="894578"/>
                </a:lnTo>
                <a:lnTo>
                  <a:pt x="50118" y="895453"/>
                </a:lnTo>
                <a:cubicBezTo>
                  <a:pt x="48901" y="896012"/>
                  <a:pt x="48015" y="896035"/>
                  <a:pt x="47459" y="895522"/>
                </a:cubicBezTo>
                <a:cubicBezTo>
                  <a:pt x="46903" y="895009"/>
                  <a:pt x="46359" y="894105"/>
                  <a:pt x="45829" y="892811"/>
                </a:cubicBezTo>
                <a:lnTo>
                  <a:pt x="45399" y="886859"/>
                </a:lnTo>
                <a:cubicBezTo>
                  <a:pt x="45147" y="886414"/>
                  <a:pt x="44532" y="885704"/>
                  <a:pt x="43555" y="884728"/>
                </a:cubicBezTo>
                <a:cubicBezTo>
                  <a:pt x="42578" y="883752"/>
                  <a:pt x="41877" y="883273"/>
                  <a:pt x="41453" y="883291"/>
                </a:cubicBezTo>
                <a:lnTo>
                  <a:pt x="42328" y="885195"/>
                </a:lnTo>
                <a:cubicBezTo>
                  <a:pt x="41348" y="886895"/>
                  <a:pt x="40312" y="889101"/>
                  <a:pt x="39220" y="891813"/>
                </a:cubicBezTo>
                <a:cubicBezTo>
                  <a:pt x="38128" y="894525"/>
                  <a:pt x="37873" y="896757"/>
                  <a:pt x="38453" y="898508"/>
                </a:cubicBezTo>
                <a:cubicBezTo>
                  <a:pt x="37830" y="899627"/>
                  <a:pt x="37631" y="900936"/>
                  <a:pt x="37855" y="902434"/>
                </a:cubicBezTo>
                <a:cubicBezTo>
                  <a:pt x="38080" y="903932"/>
                  <a:pt x="38502" y="905340"/>
                  <a:pt x="39123" y="906656"/>
                </a:cubicBezTo>
                <a:lnTo>
                  <a:pt x="35847" y="911237"/>
                </a:lnTo>
                <a:cubicBezTo>
                  <a:pt x="36329" y="912249"/>
                  <a:pt x="36666" y="913471"/>
                  <a:pt x="36860" y="914903"/>
                </a:cubicBezTo>
                <a:cubicBezTo>
                  <a:pt x="37054" y="916336"/>
                  <a:pt x="36843" y="917618"/>
                  <a:pt x="36226" y="918750"/>
                </a:cubicBezTo>
                <a:lnTo>
                  <a:pt x="38560" y="923828"/>
                </a:lnTo>
                <a:lnTo>
                  <a:pt x="36896" y="926898"/>
                </a:lnTo>
                <a:cubicBezTo>
                  <a:pt x="37717" y="928859"/>
                  <a:pt x="37907" y="931014"/>
                  <a:pt x="37465" y="933363"/>
                </a:cubicBezTo>
                <a:cubicBezTo>
                  <a:pt x="37023" y="935713"/>
                  <a:pt x="36274" y="937915"/>
                  <a:pt x="35217" y="939970"/>
                </a:cubicBezTo>
                <a:cubicBezTo>
                  <a:pt x="34851" y="942589"/>
                  <a:pt x="34374" y="945594"/>
                  <a:pt x="33788" y="948987"/>
                </a:cubicBezTo>
                <a:cubicBezTo>
                  <a:pt x="33201" y="952380"/>
                  <a:pt x="32334" y="955373"/>
                  <a:pt x="31188" y="957966"/>
                </a:cubicBezTo>
                <a:cubicBezTo>
                  <a:pt x="31683" y="958939"/>
                  <a:pt x="32078" y="960007"/>
                  <a:pt x="32372" y="961169"/>
                </a:cubicBezTo>
                <a:cubicBezTo>
                  <a:pt x="32666" y="962331"/>
                  <a:pt x="32512" y="963459"/>
                  <a:pt x="31909" y="964553"/>
                </a:cubicBezTo>
                <a:cubicBezTo>
                  <a:pt x="32756" y="966534"/>
                  <a:pt x="33126" y="968734"/>
                  <a:pt x="33021" y="971153"/>
                </a:cubicBezTo>
                <a:cubicBezTo>
                  <a:pt x="32915" y="973572"/>
                  <a:pt x="32505" y="975746"/>
                  <a:pt x="31791" y="977676"/>
                </a:cubicBezTo>
                <a:cubicBezTo>
                  <a:pt x="32095" y="978337"/>
                  <a:pt x="32204" y="978992"/>
                  <a:pt x="32117" y="979640"/>
                </a:cubicBezTo>
                <a:cubicBezTo>
                  <a:pt x="32031" y="980288"/>
                  <a:pt x="31676" y="980772"/>
                  <a:pt x="31054" y="981090"/>
                </a:cubicBezTo>
                <a:lnTo>
                  <a:pt x="28858" y="981330"/>
                </a:lnTo>
                <a:lnTo>
                  <a:pt x="27845" y="974108"/>
                </a:lnTo>
                <a:cubicBezTo>
                  <a:pt x="28170" y="973142"/>
                  <a:pt x="28245" y="972051"/>
                  <a:pt x="28070" y="970834"/>
                </a:cubicBezTo>
                <a:cubicBezTo>
                  <a:pt x="27895" y="969617"/>
                  <a:pt x="27579" y="968513"/>
                  <a:pt x="27124" y="967521"/>
                </a:cubicBezTo>
                <a:lnTo>
                  <a:pt x="27037" y="960642"/>
                </a:lnTo>
                <a:cubicBezTo>
                  <a:pt x="26248" y="959275"/>
                  <a:pt x="25466" y="957713"/>
                  <a:pt x="24690" y="955955"/>
                </a:cubicBezTo>
                <a:cubicBezTo>
                  <a:pt x="23915" y="954198"/>
                  <a:pt x="24376" y="952832"/>
                  <a:pt x="26075" y="951859"/>
                </a:cubicBezTo>
                <a:cubicBezTo>
                  <a:pt x="23442" y="945574"/>
                  <a:pt x="21886" y="937449"/>
                  <a:pt x="21406" y="927484"/>
                </a:cubicBezTo>
                <a:cubicBezTo>
                  <a:pt x="20925" y="917519"/>
                  <a:pt x="21565" y="909153"/>
                  <a:pt x="23324" y="902387"/>
                </a:cubicBezTo>
                <a:cubicBezTo>
                  <a:pt x="22406" y="900182"/>
                  <a:pt x="21800" y="898026"/>
                  <a:pt x="21504" y="895920"/>
                </a:cubicBezTo>
                <a:cubicBezTo>
                  <a:pt x="21209" y="893813"/>
                  <a:pt x="20602" y="891658"/>
                  <a:pt x="19685" y="889453"/>
                </a:cubicBezTo>
                <a:cubicBezTo>
                  <a:pt x="20606" y="888982"/>
                  <a:pt x="21084" y="888281"/>
                  <a:pt x="21121" y="887351"/>
                </a:cubicBezTo>
                <a:cubicBezTo>
                  <a:pt x="21159" y="886421"/>
                  <a:pt x="20943" y="885463"/>
                  <a:pt x="20474" y="884478"/>
                </a:cubicBezTo>
                <a:cubicBezTo>
                  <a:pt x="19394" y="881851"/>
                  <a:pt x="19125" y="880149"/>
                  <a:pt x="19664" y="879372"/>
                </a:cubicBezTo>
                <a:cubicBezTo>
                  <a:pt x="20204" y="878596"/>
                  <a:pt x="20153" y="877370"/>
                  <a:pt x="19512" y="875695"/>
                </a:cubicBezTo>
                <a:lnTo>
                  <a:pt x="19768" y="867890"/>
                </a:lnTo>
                <a:cubicBezTo>
                  <a:pt x="20549" y="867114"/>
                  <a:pt x="20942" y="866229"/>
                  <a:pt x="20949" y="865233"/>
                </a:cubicBezTo>
                <a:cubicBezTo>
                  <a:pt x="20956" y="864237"/>
                  <a:pt x="20728" y="863253"/>
                  <a:pt x="20265" y="862280"/>
                </a:cubicBezTo>
                <a:lnTo>
                  <a:pt x="18171" y="859399"/>
                </a:lnTo>
                <a:lnTo>
                  <a:pt x="14840" y="837098"/>
                </a:lnTo>
                <a:lnTo>
                  <a:pt x="16504" y="834028"/>
                </a:lnTo>
                <a:lnTo>
                  <a:pt x="16949" y="829979"/>
                </a:lnTo>
                <a:cubicBezTo>
                  <a:pt x="16482" y="828961"/>
                  <a:pt x="16118" y="827751"/>
                  <a:pt x="15858" y="826349"/>
                </a:cubicBezTo>
                <a:cubicBezTo>
                  <a:pt x="15598" y="824947"/>
                  <a:pt x="15624" y="823750"/>
                  <a:pt x="15936" y="822757"/>
                </a:cubicBezTo>
                <a:cubicBezTo>
                  <a:pt x="15037" y="821777"/>
                  <a:pt x="14292" y="820294"/>
                  <a:pt x="13699" y="818308"/>
                </a:cubicBezTo>
                <a:cubicBezTo>
                  <a:pt x="13107" y="816322"/>
                  <a:pt x="13532" y="814878"/>
                  <a:pt x="14975" y="813974"/>
                </a:cubicBezTo>
                <a:cubicBezTo>
                  <a:pt x="14397" y="812126"/>
                  <a:pt x="14222" y="808747"/>
                  <a:pt x="14448" y="803838"/>
                </a:cubicBezTo>
                <a:cubicBezTo>
                  <a:pt x="14674" y="798930"/>
                  <a:pt x="15266" y="795967"/>
                  <a:pt x="16224" y="794950"/>
                </a:cubicBezTo>
                <a:lnTo>
                  <a:pt x="16086" y="789632"/>
                </a:lnTo>
                <a:cubicBezTo>
                  <a:pt x="14448" y="785580"/>
                  <a:pt x="13584" y="781749"/>
                  <a:pt x="13494" y="778139"/>
                </a:cubicBezTo>
                <a:cubicBezTo>
                  <a:pt x="13405" y="774529"/>
                  <a:pt x="12541" y="770698"/>
                  <a:pt x="10903" y="766646"/>
                </a:cubicBezTo>
                <a:lnTo>
                  <a:pt x="11640" y="763232"/>
                </a:lnTo>
                <a:cubicBezTo>
                  <a:pt x="10849" y="760745"/>
                  <a:pt x="10748" y="757460"/>
                  <a:pt x="11338" y="753377"/>
                </a:cubicBezTo>
                <a:cubicBezTo>
                  <a:pt x="11928" y="749294"/>
                  <a:pt x="11827" y="746009"/>
                  <a:pt x="11037" y="743522"/>
                </a:cubicBezTo>
                <a:cubicBezTo>
                  <a:pt x="12367" y="741469"/>
                  <a:pt x="12338" y="739176"/>
                  <a:pt x="10950" y="736643"/>
                </a:cubicBezTo>
                <a:cubicBezTo>
                  <a:pt x="9561" y="734110"/>
                  <a:pt x="9533" y="731817"/>
                  <a:pt x="10863" y="729764"/>
                </a:cubicBezTo>
                <a:cubicBezTo>
                  <a:pt x="10323" y="727578"/>
                  <a:pt x="9627" y="721812"/>
                  <a:pt x="8774" y="712466"/>
                </a:cubicBezTo>
                <a:cubicBezTo>
                  <a:pt x="7922" y="703121"/>
                  <a:pt x="7530" y="697599"/>
                  <a:pt x="7599" y="695902"/>
                </a:cubicBezTo>
                <a:cubicBezTo>
                  <a:pt x="6737" y="695001"/>
                  <a:pt x="6137" y="693835"/>
                  <a:pt x="5800" y="692405"/>
                </a:cubicBezTo>
                <a:cubicBezTo>
                  <a:pt x="5462" y="690974"/>
                  <a:pt x="6033" y="689847"/>
                  <a:pt x="7513" y="689023"/>
                </a:cubicBezTo>
                <a:cubicBezTo>
                  <a:pt x="7355" y="683698"/>
                  <a:pt x="7659" y="678017"/>
                  <a:pt x="8424" y="671980"/>
                </a:cubicBezTo>
                <a:cubicBezTo>
                  <a:pt x="9188" y="665943"/>
                  <a:pt x="8626" y="660468"/>
                  <a:pt x="6736" y="655555"/>
                </a:cubicBezTo>
                <a:cubicBezTo>
                  <a:pt x="6980" y="655075"/>
                  <a:pt x="7324" y="654500"/>
                  <a:pt x="7769" y="653831"/>
                </a:cubicBezTo>
                <a:cubicBezTo>
                  <a:pt x="8215" y="653162"/>
                  <a:pt x="8327" y="652501"/>
                  <a:pt x="8108" y="651850"/>
                </a:cubicBezTo>
                <a:cubicBezTo>
                  <a:pt x="7889" y="651582"/>
                  <a:pt x="7486" y="651543"/>
                  <a:pt x="6901" y="651732"/>
                </a:cubicBezTo>
                <a:cubicBezTo>
                  <a:pt x="6315" y="651921"/>
                  <a:pt x="5985" y="652040"/>
                  <a:pt x="5912" y="652090"/>
                </a:cubicBezTo>
                <a:lnTo>
                  <a:pt x="5191" y="645503"/>
                </a:lnTo>
                <a:lnTo>
                  <a:pt x="7146" y="643067"/>
                </a:lnTo>
                <a:cubicBezTo>
                  <a:pt x="7607" y="640725"/>
                  <a:pt x="7636" y="637861"/>
                  <a:pt x="7233" y="634474"/>
                </a:cubicBezTo>
                <a:cubicBezTo>
                  <a:pt x="6830" y="631088"/>
                  <a:pt x="6468" y="628211"/>
                  <a:pt x="6149" y="625844"/>
                </a:cubicBezTo>
                <a:cubicBezTo>
                  <a:pt x="5197" y="624680"/>
                  <a:pt x="4715" y="623492"/>
                  <a:pt x="4703" y="622280"/>
                </a:cubicBezTo>
                <a:cubicBezTo>
                  <a:pt x="4691" y="621069"/>
                  <a:pt x="5453" y="620078"/>
                  <a:pt x="6988" y="619308"/>
                </a:cubicBezTo>
                <a:lnTo>
                  <a:pt x="6850" y="613990"/>
                </a:lnTo>
                <a:cubicBezTo>
                  <a:pt x="7111" y="612605"/>
                  <a:pt x="6928" y="609838"/>
                  <a:pt x="6303" y="605690"/>
                </a:cubicBezTo>
                <a:cubicBezTo>
                  <a:pt x="5677" y="601541"/>
                  <a:pt x="5104" y="598761"/>
                  <a:pt x="4584" y="597351"/>
                </a:cubicBezTo>
                <a:cubicBezTo>
                  <a:pt x="3833" y="595229"/>
                  <a:pt x="3893" y="593408"/>
                  <a:pt x="4763" y="591887"/>
                </a:cubicBezTo>
                <a:cubicBezTo>
                  <a:pt x="5634" y="590366"/>
                  <a:pt x="5693" y="588545"/>
                  <a:pt x="4943" y="586423"/>
                </a:cubicBezTo>
                <a:lnTo>
                  <a:pt x="5936" y="575204"/>
                </a:lnTo>
                <a:cubicBezTo>
                  <a:pt x="5631" y="573775"/>
                  <a:pt x="5361" y="570119"/>
                  <a:pt x="5124" y="564238"/>
                </a:cubicBezTo>
                <a:cubicBezTo>
                  <a:pt x="4887" y="558357"/>
                  <a:pt x="4762" y="555019"/>
                  <a:pt x="4749" y="554225"/>
                </a:cubicBezTo>
                <a:cubicBezTo>
                  <a:pt x="3985" y="552910"/>
                  <a:pt x="3300" y="551559"/>
                  <a:pt x="2695" y="550172"/>
                </a:cubicBezTo>
                <a:cubicBezTo>
                  <a:pt x="2089" y="548785"/>
                  <a:pt x="2648" y="547631"/>
                  <a:pt x="4371" y="546711"/>
                </a:cubicBezTo>
                <a:cubicBezTo>
                  <a:pt x="4236" y="541296"/>
                  <a:pt x="4594" y="535174"/>
                  <a:pt x="5443" y="528345"/>
                </a:cubicBezTo>
                <a:cubicBezTo>
                  <a:pt x="6292" y="521516"/>
                  <a:pt x="5710" y="515442"/>
                  <a:pt x="3697" y="510121"/>
                </a:cubicBezTo>
                <a:cubicBezTo>
                  <a:pt x="3923" y="509601"/>
                  <a:pt x="4230" y="508947"/>
                  <a:pt x="4621" y="508159"/>
                </a:cubicBezTo>
                <a:cubicBezTo>
                  <a:pt x="5012" y="507371"/>
                  <a:pt x="5161" y="506790"/>
                  <a:pt x="5069" y="506415"/>
                </a:cubicBezTo>
                <a:cubicBezTo>
                  <a:pt x="4750" y="505825"/>
                  <a:pt x="4342" y="505565"/>
                  <a:pt x="3844" y="505633"/>
                </a:cubicBezTo>
                <a:cubicBezTo>
                  <a:pt x="3347" y="505701"/>
                  <a:pt x="2926" y="505831"/>
                  <a:pt x="2581" y="506021"/>
                </a:cubicBezTo>
                <a:lnTo>
                  <a:pt x="1860" y="499434"/>
                </a:lnTo>
                <a:cubicBezTo>
                  <a:pt x="3238" y="497135"/>
                  <a:pt x="4152" y="494665"/>
                  <a:pt x="4604" y="492023"/>
                </a:cubicBezTo>
                <a:lnTo>
                  <a:pt x="2578" y="477579"/>
                </a:lnTo>
                <a:cubicBezTo>
                  <a:pt x="1653" y="476403"/>
                  <a:pt x="1276" y="475166"/>
                  <a:pt x="1449" y="473870"/>
                </a:cubicBezTo>
                <a:cubicBezTo>
                  <a:pt x="1622" y="472573"/>
                  <a:pt x="2490" y="471534"/>
                  <a:pt x="4052" y="470752"/>
                </a:cubicBezTo>
                <a:cubicBezTo>
                  <a:pt x="3596" y="469552"/>
                  <a:pt x="3525" y="468560"/>
                  <a:pt x="3837" y="467775"/>
                </a:cubicBezTo>
                <a:cubicBezTo>
                  <a:pt x="4149" y="466991"/>
                  <a:pt x="4078" y="465999"/>
                  <a:pt x="3622" y="464799"/>
                </a:cubicBezTo>
                <a:cubicBezTo>
                  <a:pt x="3716" y="463715"/>
                  <a:pt x="3463" y="460724"/>
                  <a:pt x="2862" y="455827"/>
                </a:cubicBezTo>
                <a:cubicBezTo>
                  <a:pt x="2261" y="450931"/>
                  <a:pt x="1776" y="447854"/>
                  <a:pt x="1407" y="446599"/>
                </a:cubicBezTo>
                <a:cubicBezTo>
                  <a:pt x="644" y="444451"/>
                  <a:pt x="655" y="442524"/>
                  <a:pt x="1440" y="440818"/>
                </a:cubicBezTo>
                <a:cubicBezTo>
                  <a:pt x="2226" y="439111"/>
                  <a:pt x="2237" y="437184"/>
                  <a:pt x="1474" y="435037"/>
                </a:cubicBezTo>
                <a:lnTo>
                  <a:pt x="1679" y="428792"/>
                </a:lnTo>
                <a:cubicBezTo>
                  <a:pt x="1157" y="427239"/>
                  <a:pt x="1257" y="425783"/>
                  <a:pt x="1979" y="424427"/>
                </a:cubicBezTo>
                <a:cubicBezTo>
                  <a:pt x="2700" y="423070"/>
                  <a:pt x="2800" y="421615"/>
                  <a:pt x="2278" y="420061"/>
                </a:cubicBezTo>
                <a:cubicBezTo>
                  <a:pt x="4134" y="419080"/>
                  <a:pt x="4917" y="417439"/>
                  <a:pt x="4628" y="415137"/>
                </a:cubicBezTo>
                <a:cubicBezTo>
                  <a:pt x="4507" y="414840"/>
                  <a:pt x="4383" y="414641"/>
                  <a:pt x="4257" y="414539"/>
                </a:cubicBezTo>
                <a:cubicBezTo>
                  <a:pt x="4130" y="414437"/>
                  <a:pt x="3847" y="414311"/>
                  <a:pt x="3410" y="414159"/>
                </a:cubicBezTo>
                <a:lnTo>
                  <a:pt x="3804" y="411672"/>
                </a:lnTo>
                <a:cubicBezTo>
                  <a:pt x="3828" y="410924"/>
                  <a:pt x="3770" y="410310"/>
                  <a:pt x="3630" y="409830"/>
                </a:cubicBezTo>
                <a:cubicBezTo>
                  <a:pt x="3489" y="409350"/>
                  <a:pt x="3273" y="408809"/>
                  <a:pt x="2980" y="408207"/>
                </a:cubicBezTo>
                <a:cubicBezTo>
                  <a:pt x="3743" y="403212"/>
                  <a:pt x="4119" y="398106"/>
                  <a:pt x="4108" y="392890"/>
                </a:cubicBezTo>
                <a:cubicBezTo>
                  <a:pt x="4097" y="387674"/>
                  <a:pt x="3851" y="382470"/>
                  <a:pt x="3370" y="377278"/>
                </a:cubicBezTo>
                <a:cubicBezTo>
                  <a:pt x="3068" y="376167"/>
                  <a:pt x="2887" y="373752"/>
                  <a:pt x="2827" y="370032"/>
                </a:cubicBezTo>
                <a:cubicBezTo>
                  <a:pt x="2767" y="366312"/>
                  <a:pt x="2890" y="364141"/>
                  <a:pt x="3197" y="363520"/>
                </a:cubicBezTo>
                <a:cubicBezTo>
                  <a:pt x="2260" y="361308"/>
                  <a:pt x="1851" y="359094"/>
                  <a:pt x="1969" y="356877"/>
                </a:cubicBezTo>
                <a:cubicBezTo>
                  <a:pt x="2088" y="354661"/>
                  <a:pt x="2227" y="352386"/>
                  <a:pt x="2389" y="350054"/>
                </a:cubicBezTo>
                <a:lnTo>
                  <a:pt x="4052" y="346983"/>
                </a:lnTo>
                <a:cubicBezTo>
                  <a:pt x="3933" y="346654"/>
                  <a:pt x="3893" y="346288"/>
                  <a:pt x="3932" y="345885"/>
                </a:cubicBezTo>
                <a:cubicBezTo>
                  <a:pt x="3971" y="345483"/>
                  <a:pt x="3931" y="345117"/>
                  <a:pt x="3812" y="344787"/>
                </a:cubicBezTo>
                <a:cubicBezTo>
                  <a:pt x="3691" y="343722"/>
                  <a:pt x="3487" y="342791"/>
                  <a:pt x="3200" y="341993"/>
                </a:cubicBezTo>
                <a:cubicBezTo>
                  <a:pt x="2914" y="341196"/>
                  <a:pt x="2551" y="340338"/>
                  <a:pt x="2113" y="339418"/>
                </a:cubicBezTo>
                <a:cubicBezTo>
                  <a:pt x="2805" y="338972"/>
                  <a:pt x="3033" y="338355"/>
                  <a:pt x="2799" y="337565"/>
                </a:cubicBezTo>
                <a:cubicBezTo>
                  <a:pt x="2667" y="337209"/>
                  <a:pt x="2578" y="336738"/>
                  <a:pt x="2533" y="336150"/>
                </a:cubicBezTo>
                <a:cubicBezTo>
                  <a:pt x="2487" y="335563"/>
                  <a:pt x="2398" y="335091"/>
                  <a:pt x="2267" y="334735"/>
                </a:cubicBezTo>
                <a:lnTo>
                  <a:pt x="2901" y="334443"/>
                </a:lnTo>
                <a:cubicBezTo>
                  <a:pt x="2715" y="333760"/>
                  <a:pt x="2847" y="332931"/>
                  <a:pt x="3295" y="331956"/>
                </a:cubicBezTo>
                <a:lnTo>
                  <a:pt x="2574" y="325369"/>
                </a:lnTo>
                <a:cubicBezTo>
                  <a:pt x="2270" y="323907"/>
                  <a:pt x="1848" y="322499"/>
                  <a:pt x="1306" y="321147"/>
                </a:cubicBezTo>
                <a:cubicBezTo>
                  <a:pt x="765" y="319794"/>
                  <a:pt x="329" y="318777"/>
                  <a:pt x="0" y="318096"/>
                </a:cubicBezTo>
                <a:cubicBezTo>
                  <a:pt x="706" y="317819"/>
                  <a:pt x="1357" y="317424"/>
                  <a:pt x="1953" y="316910"/>
                </a:cubicBezTo>
                <a:cubicBezTo>
                  <a:pt x="2550" y="316395"/>
                  <a:pt x="2665" y="315670"/>
                  <a:pt x="2298" y="314733"/>
                </a:cubicBezTo>
                <a:cubicBezTo>
                  <a:pt x="1814" y="313819"/>
                  <a:pt x="1616" y="313109"/>
                  <a:pt x="1704" y="312604"/>
                </a:cubicBezTo>
                <a:cubicBezTo>
                  <a:pt x="1792" y="312099"/>
                  <a:pt x="2447" y="311573"/>
                  <a:pt x="3670" y="311028"/>
                </a:cubicBezTo>
                <a:lnTo>
                  <a:pt x="3875" y="304783"/>
                </a:lnTo>
                <a:lnTo>
                  <a:pt x="5539" y="301712"/>
                </a:lnTo>
                <a:lnTo>
                  <a:pt x="6189" y="291420"/>
                </a:lnTo>
                <a:cubicBezTo>
                  <a:pt x="5736" y="290155"/>
                  <a:pt x="5673" y="288902"/>
                  <a:pt x="6000" y="287663"/>
                </a:cubicBezTo>
                <a:cubicBezTo>
                  <a:pt x="6327" y="286424"/>
                  <a:pt x="6264" y="285171"/>
                  <a:pt x="5811" y="283906"/>
                </a:cubicBezTo>
                <a:lnTo>
                  <a:pt x="6650" y="277370"/>
                </a:lnTo>
                <a:lnTo>
                  <a:pt x="6804" y="272687"/>
                </a:lnTo>
                <a:cubicBezTo>
                  <a:pt x="6075" y="270300"/>
                  <a:pt x="5581" y="267900"/>
                  <a:pt x="5321" y="265489"/>
                </a:cubicBezTo>
                <a:cubicBezTo>
                  <a:pt x="5062" y="263078"/>
                  <a:pt x="5189" y="260777"/>
                  <a:pt x="5704" y="258586"/>
                </a:cubicBezTo>
                <a:cubicBezTo>
                  <a:pt x="5358" y="253652"/>
                  <a:pt x="4804" y="249102"/>
                  <a:pt x="4043" y="244936"/>
                </a:cubicBezTo>
                <a:cubicBezTo>
                  <a:pt x="3281" y="240770"/>
                  <a:pt x="2530" y="237463"/>
                  <a:pt x="1790" y="235017"/>
                </a:cubicBezTo>
                <a:cubicBezTo>
                  <a:pt x="2668" y="235254"/>
                  <a:pt x="3399" y="235174"/>
                  <a:pt x="3985" y="234776"/>
                </a:cubicBezTo>
                <a:lnTo>
                  <a:pt x="5649" y="231706"/>
                </a:lnTo>
                <a:cubicBezTo>
                  <a:pt x="5822" y="231210"/>
                  <a:pt x="5759" y="230726"/>
                  <a:pt x="5462" y="230254"/>
                </a:cubicBezTo>
                <a:cubicBezTo>
                  <a:pt x="5165" y="229782"/>
                  <a:pt x="4627" y="229517"/>
                  <a:pt x="3848" y="229459"/>
                </a:cubicBezTo>
                <a:cubicBezTo>
                  <a:pt x="4619" y="226573"/>
                  <a:pt x="5103" y="222956"/>
                  <a:pt x="5298" y="218606"/>
                </a:cubicBezTo>
                <a:cubicBezTo>
                  <a:pt x="5493" y="214256"/>
                  <a:pt x="5037" y="210686"/>
                  <a:pt x="3930" y="207896"/>
                </a:cubicBezTo>
                <a:cubicBezTo>
                  <a:pt x="4624" y="206792"/>
                  <a:pt x="4986" y="205697"/>
                  <a:pt x="5015" y="204610"/>
                </a:cubicBezTo>
                <a:cubicBezTo>
                  <a:pt x="5044" y="203524"/>
                  <a:pt x="4539" y="202635"/>
                  <a:pt x="3501" y="201943"/>
                </a:cubicBezTo>
                <a:cubicBezTo>
                  <a:pt x="2945" y="199620"/>
                  <a:pt x="3103" y="197593"/>
                  <a:pt x="3974" y="195864"/>
                </a:cubicBezTo>
                <a:cubicBezTo>
                  <a:pt x="4844" y="194134"/>
                  <a:pt x="5538" y="192438"/>
                  <a:pt x="6055" y="190775"/>
                </a:cubicBezTo>
                <a:cubicBezTo>
                  <a:pt x="6663" y="189727"/>
                  <a:pt x="6794" y="188898"/>
                  <a:pt x="6449" y="188288"/>
                </a:cubicBezTo>
                <a:cubicBezTo>
                  <a:pt x="6105" y="187677"/>
                  <a:pt x="5602" y="187140"/>
                  <a:pt x="4940" y="186676"/>
                </a:cubicBezTo>
                <a:lnTo>
                  <a:pt x="5984" y="173895"/>
                </a:lnTo>
                <a:cubicBezTo>
                  <a:pt x="6076" y="173084"/>
                  <a:pt x="6214" y="172060"/>
                  <a:pt x="6398" y="170823"/>
                </a:cubicBezTo>
                <a:cubicBezTo>
                  <a:pt x="6582" y="169585"/>
                  <a:pt x="6415" y="168316"/>
                  <a:pt x="5898" y="167017"/>
                </a:cubicBezTo>
                <a:cubicBezTo>
                  <a:pt x="7137" y="161978"/>
                  <a:pt x="7585" y="156680"/>
                  <a:pt x="7240" y="151121"/>
                </a:cubicBezTo>
                <a:cubicBezTo>
                  <a:pt x="6895" y="145562"/>
                  <a:pt x="7733" y="140276"/>
                  <a:pt x="9753" y="135263"/>
                </a:cubicBezTo>
                <a:lnTo>
                  <a:pt x="7076" y="131112"/>
                </a:lnTo>
                <a:lnTo>
                  <a:pt x="9099" y="117114"/>
                </a:lnTo>
                <a:cubicBezTo>
                  <a:pt x="8458" y="115407"/>
                  <a:pt x="8006" y="112123"/>
                  <a:pt x="7742" y="107263"/>
                </a:cubicBezTo>
                <a:cubicBezTo>
                  <a:pt x="7478" y="102404"/>
                  <a:pt x="7747" y="98597"/>
                  <a:pt x="8547" y="95843"/>
                </a:cubicBezTo>
                <a:cubicBezTo>
                  <a:pt x="7429" y="93410"/>
                  <a:pt x="7726" y="90711"/>
                  <a:pt x="9438" y="87746"/>
                </a:cubicBezTo>
                <a:cubicBezTo>
                  <a:pt x="8008" y="86865"/>
                  <a:pt x="7445" y="85779"/>
                  <a:pt x="7748" y="84487"/>
                </a:cubicBezTo>
                <a:cubicBezTo>
                  <a:pt x="8050" y="83194"/>
                  <a:pt x="8585" y="81988"/>
                  <a:pt x="9351" y="80867"/>
                </a:cubicBezTo>
                <a:lnTo>
                  <a:pt x="13873" y="28820"/>
                </a:lnTo>
                <a:cubicBezTo>
                  <a:pt x="14566" y="26531"/>
                  <a:pt x="14885" y="24367"/>
                  <a:pt x="14828" y="22327"/>
                </a:cubicBezTo>
                <a:cubicBezTo>
                  <a:pt x="14771" y="20287"/>
                  <a:pt x="15321" y="18208"/>
                  <a:pt x="16478" y="16091"/>
                </a:cubicBezTo>
                <a:cubicBezTo>
                  <a:pt x="16049" y="15087"/>
                  <a:pt x="15839" y="13934"/>
                  <a:pt x="15850" y="12632"/>
                </a:cubicBezTo>
                <a:cubicBezTo>
                  <a:pt x="15860" y="11331"/>
                  <a:pt x="16041" y="10190"/>
                  <a:pt x="16392" y="9212"/>
                </a:cubicBezTo>
                <a:lnTo>
                  <a:pt x="16888" y="3603"/>
                </a:lnTo>
                <a:cubicBezTo>
                  <a:pt x="17278" y="2639"/>
                  <a:pt x="17918" y="1800"/>
                  <a:pt x="18807" y="1087"/>
                </a:cubicBezTo>
                <a:cubicBezTo>
                  <a:pt x="19697" y="374"/>
                  <a:pt x="20555" y="12"/>
                  <a:pt x="21382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E42F5CB-D4DC-1063-FD31-21BD1C729A6C}"/>
              </a:ext>
            </a:extLst>
          </p:cNvPr>
          <p:cNvSpPr/>
          <p:nvPr/>
        </p:nvSpPr>
        <p:spPr>
          <a:xfrm>
            <a:off x="4759856" y="903790"/>
            <a:ext cx="4161507" cy="3750963"/>
          </a:xfrm>
          <a:custGeom>
            <a:avLst/>
            <a:gdLst/>
            <a:ahLst/>
            <a:cxnLst/>
            <a:rect l="l" t="t" r="r" b="b"/>
            <a:pathLst>
              <a:path w="166251" h="981330">
                <a:moveTo>
                  <a:pt x="44146" y="877441"/>
                </a:moveTo>
                <a:lnTo>
                  <a:pt x="41315" y="877974"/>
                </a:lnTo>
                <a:cubicBezTo>
                  <a:pt x="41492" y="878324"/>
                  <a:pt x="41807" y="878660"/>
                  <a:pt x="42259" y="878981"/>
                </a:cubicBezTo>
                <a:cubicBezTo>
                  <a:pt x="42711" y="879302"/>
                  <a:pt x="43111" y="879406"/>
                  <a:pt x="43460" y="879294"/>
                </a:cubicBezTo>
                <a:cubicBezTo>
                  <a:pt x="44151" y="878848"/>
                  <a:pt x="44380" y="878231"/>
                  <a:pt x="44146" y="877441"/>
                </a:cubicBezTo>
                <a:close/>
                <a:moveTo>
                  <a:pt x="41520" y="871729"/>
                </a:moveTo>
                <a:cubicBezTo>
                  <a:pt x="41658" y="872098"/>
                  <a:pt x="41893" y="872471"/>
                  <a:pt x="42226" y="872846"/>
                </a:cubicBezTo>
                <a:cubicBezTo>
                  <a:pt x="42559" y="873222"/>
                  <a:pt x="43038" y="873290"/>
                  <a:pt x="43665" y="873050"/>
                </a:cubicBezTo>
                <a:lnTo>
                  <a:pt x="44299" y="872758"/>
                </a:lnTo>
                <a:cubicBezTo>
                  <a:pt x="43716" y="871489"/>
                  <a:pt x="42790" y="871146"/>
                  <a:pt x="41520" y="871729"/>
                </a:cubicBezTo>
                <a:close/>
                <a:moveTo>
                  <a:pt x="93287" y="837173"/>
                </a:moveTo>
                <a:cubicBezTo>
                  <a:pt x="93438" y="837537"/>
                  <a:pt x="93647" y="837921"/>
                  <a:pt x="93914" y="838327"/>
                </a:cubicBezTo>
                <a:cubicBezTo>
                  <a:pt x="94180" y="838733"/>
                  <a:pt x="94475" y="838886"/>
                  <a:pt x="94797" y="838786"/>
                </a:cubicBezTo>
                <a:lnTo>
                  <a:pt x="96409" y="837276"/>
                </a:lnTo>
                <a:close/>
                <a:moveTo>
                  <a:pt x="140355" y="812465"/>
                </a:moveTo>
                <a:lnTo>
                  <a:pt x="144936" y="815741"/>
                </a:lnTo>
                <a:lnTo>
                  <a:pt x="146635" y="821110"/>
                </a:lnTo>
                <a:cubicBezTo>
                  <a:pt x="145147" y="822018"/>
                  <a:pt x="144667" y="823135"/>
                  <a:pt x="145197" y="824461"/>
                </a:cubicBezTo>
                <a:cubicBezTo>
                  <a:pt x="145726" y="825788"/>
                  <a:pt x="144771" y="827124"/>
                  <a:pt x="142330" y="828469"/>
                </a:cubicBezTo>
                <a:cubicBezTo>
                  <a:pt x="141373" y="825899"/>
                  <a:pt x="141044" y="823231"/>
                  <a:pt x="141343" y="820467"/>
                </a:cubicBezTo>
                <a:cubicBezTo>
                  <a:pt x="141642" y="817703"/>
                  <a:pt x="141313" y="815036"/>
                  <a:pt x="140355" y="812465"/>
                </a:cubicBezTo>
                <a:close/>
                <a:moveTo>
                  <a:pt x="100120" y="812316"/>
                </a:moveTo>
                <a:cubicBezTo>
                  <a:pt x="99472" y="812230"/>
                  <a:pt x="98817" y="812338"/>
                  <a:pt x="98156" y="812642"/>
                </a:cubicBezTo>
                <a:cubicBezTo>
                  <a:pt x="98293" y="813011"/>
                  <a:pt x="98529" y="813384"/>
                  <a:pt x="98861" y="813759"/>
                </a:cubicBezTo>
                <a:cubicBezTo>
                  <a:pt x="99194" y="814135"/>
                  <a:pt x="99674" y="814203"/>
                  <a:pt x="100300" y="813963"/>
                </a:cubicBezTo>
                <a:lnTo>
                  <a:pt x="101570" y="813379"/>
                </a:lnTo>
                <a:cubicBezTo>
                  <a:pt x="101251" y="812757"/>
                  <a:pt x="100768" y="812402"/>
                  <a:pt x="100120" y="812316"/>
                </a:cubicBezTo>
                <a:close/>
                <a:moveTo>
                  <a:pt x="60277" y="795459"/>
                </a:moveTo>
                <a:lnTo>
                  <a:pt x="61735" y="798632"/>
                </a:lnTo>
                <a:cubicBezTo>
                  <a:pt x="62181" y="799532"/>
                  <a:pt x="62701" y="799966"/>
                  <a:pt x="63294" y="799933"/>
                </a:cubicBezTo>
                <a:cubicBezTo>
                  <a:pt x="63888" y="799901"/>
                  <a:pt x="64506" y="799713"/>
                  <a:pt x="65149" y="799369"/>
                </a:cubicBezTo>
                <a:close/>
                <a:moveTo>
                  <a:pt x="63415" y="785560"/>
                </a:moveTo>
                <a:cubicBezTo>
                  <a:pt x="63136" y="785720"/>
                  <a:pt x="62973" y="785923"/>
                  <a:pt x="62926" y="786169"/>
                </a:cubicBezTo>
                <a:cubicBezTo>
                  <a:pt x="62879" y="786415"/>
                  <a:pt x="62716" y="786618"/>
                  <a:pt x="62437" y="786778"/>
                </a:cubicBezTo>
                <a:cubicBezTo>
                  <a:pt x="62626" y="787156"/>
                  <a:pt x="62990" y="787597"/>
                  <a:pt x="63526" y="788103"/>
                </a:cubicBezTo>
                <a:cubicBezTo>
                  <a:pt x="64063" y="788609"/>
                  <a:pt x="64512" y="788819"/>
                  <a:pt x="64873" y="788733"/>
                </a:cubicBezTo>
                <a:cubicBezTo>
                  <a:pt x="65463" y="788414"/>
                  <a:pt x="65724" y="788006"/>
                  <a:pt x="65656" y="787509"/>
                </a:cubicBezTo>
                <a:cubicBezTo>
                  <a:pt x="65587" y="787012"/>
                  <a:pt x="65458" y="786591"/>
                  <a:pt x="65267" y="786246"/>
                </a:cubicBezTo>
                <a:cubicBezTo>
                  <a:pt x="64821" y="785554"/>
                  <a:pt x="64204" y="785326"/>
                  <a:pt x="63415" y="785560"/>
                </a:cubicBezTo>
                <a:close/>
                <a:moveTo>
                  <a:pt x="132613" y="772205"/>
                </a:moveTo>
                <a:lnTo>
                  <a:pt x="129783" y="772737"/>
                </a:lnTo>
                <a:cubicBezTo>
                  <a:pt x="129972" y="773114"/>
                  <a:pt x="130336" y="773556"/>
                  <a:pt x="130872" y="774062"/>
                </a:cubicBezTo>
                <a:cubicBezTo>
                  <a:pt x="131409" y="774568"/>
                  <a:pt x="131858" y="774778"/>
                  <a:pt x="132219" y="774692"/>
                </a:cubicBezTo>
                <a:cubicBezTo>
                  <a:pt x="132809" y="774373"/>
                  <a:pt x="133070" y="773965"/>
                  <a:pt x="133002" y="773468"/>
                </a:cubicBezTo>
                <a:cubicBezTo>
                  <a:pt x="132933" y="772970"/>
                  <a:pt x="132804" y="772549"/>
                  <a:pt x="132613" y="772205"/>
                </a:cubicBezTo>
                <a:close/>
                <a:moveTo>
                  <a:pt x="103931" y="770013"/>
                </a:moveTo>
                <a:cubicBezTo>
                  <a:pt x="102051" y="770941"/>
                  <a:pt x="100939" y="772285"/>
                  <a:pt x="100595" y="774044"/>
                </a:cubicBezTo>
                <a:cubicBezTo>
                  <a:pt x="100251" y="775804"/>
                  <a:pt x="100528" y="777663"/>
                  <a:pt x="101428" y="779620"/>
                </a:cubicBezTo>
                <a:lnTo>
                  <a:pt x="101719" y="780254"/>
                </a:lnTo>
                <a:cubicBezTo>
                  <a:pt x="101581" y="780302"/>
                  <a:pt x="101064" y="780571"/>
                  <a:pt x="100169" y="781063"/>
                </a:cubicBezTo>
                <a:cubicBezTo>
                  <a:pt x="99274" y="781554"/>
                  <a:pt x="98830" y="781983"/>
                  <a:pt x="98838" y="782347"/>
                </a:cubicBezTo>
                <a:cubicBezTo>
                  <a:pt x="99188" y="782587"/>
                  <a:pt x="100194" y="782477"/>
                  <a:pt x="101857" y="782017"/>
                </a:cubicBezTo>
                <a:cubicBezTo>
                  <a:pt x="103519" y="781557"/>
                  <a:pt x="104612" y="781215"/>
                  <a:pt x="105133" y="780991"/>
                </a:cubicBezTo>
                <a:lnTo>
                  <a:pt x="107483" y="776068"/>
                </a:lnTo>
                <a:cubicBezTo>
                  <a:pt x="106508" y="776420"/>
                  <a:pt x="105628" y="776248"/>
                  <a:pt x="104843" y="775551"/>
                </a:cubicBezTo>
                <a:cubicBezTo>
                  <a:pt x="104059" y="774855"/>
                  <a:pt x="103509" y="774147"/>
                  <a:pt x="103194" y="773427"/>
                </a:cubicBezTo>
                <a:close/>
                <a:moveTo>
                  <a:pt x="60529" y="759211"/>
                </a:moveTo>
                <a:lnTo>
                  <a:pt x="61491" y="767994"/>
                </a:lnTo>
                <a:cubicBezTo>
                  <a:pt x="61379" y="768030"/>
                  <a:pt x="60968" y="768251"/>
                  <a:pt x="60258" y="768657"/>
                </a:cubicBezTo>
                <a:cubicBezTo>
                  <a:pt x="59548" y="769064"/>
                  <a:pt x="59210" y="769443"/>
                  <a:pt x="59244" y="769796"/>
                </a:cubicBezTo>
                <a:cubicBezTo>
                  <a:pt x="59686" y="770409"/>
                  <a:pt x="60702" y="770807"/>
                  <a:pt x="62291" y="770990"/>
                </a:cubicBezTo>
                <a:cubicBezTo>
                  <a:pt x="63880" y="771172"/>
                  <a:pt x="65141" y="771266"/>
                  <a:pt x="66072" y="771270"/>
                </a:cubicBezTo>
                <a:lnTo>
                  <a:pt x="67597" y="762882"/>
                </a:lnTo>
                <a:close/>
                <a:moveTo>
                  <a:pt x="103139" y="746546"/>
                </a:moveTo>
                <a:cubicBezTo>
                  <a:pt x="102573" y="746918"/>
                  <a:pt x="102409" y="747538"/>
                  <a:pt x="102648" y="748405"/>
                </a:cubicBezTo>
                <a:cubicBezTo>
                  <a:pt x="102886" y="749272"/>
                  <a:pt x="103113" y="749905"/>
                  <a:pt x="103328" y="750303"/>
                </a:cubicBezTo>
                <a:cubicBezTo>
                  <a:pt x="104037" y="751915"/>
                  <a:pt x="104258" y="753511"/>
                  <a:pt x="103991" y="755091"/>
                </a:cubicBezTo>
                <a:cubicBezTo>
                  <a:pt x="103724" y="756671"/>
                  <a:pt x="103092" y="758082"/>
                  <a:pt x="102094" y="759326"/>
                </a:cubicBezTo>
                <a:cubicBezTo>
                  <a:pt x="102732" y="760923"/>
                  <a:pt x="103095" y="762549"/>
                  <a:pt x="103184" y="764206"/>
                </a:cubicBezTo>
                <a:cubicBezTo>
                  <a:pt x="103273" y="765863"/>
                  <a:pt x="103636" y="767490"/>
                  <a:pt x="104274" y="769086"/>
                </a:cubicBezTo>
                <a:cubicBezTo>
                  <a:pt x="105124" y="765989"/>
                  <a:pt x="105682" y="762882"/>
                  <a:pt x="105947" y="759765"/>
                </a:cubicBezTo>
                <a:cubicBezTo>
                  <a:pt x="106212" y="756648"/>
                  <a:pt x="106380" y="753528"/>
                  <a:pt x="106450" y="750405"/>
                </a:cubicBezTo>
                <a:cubicBezTo>
                  <a:pt x="106224" y="749948"/>
                  <a:pt x="105715" y="749189"/>
                  <a:pt x="104923" y="748128"/>
                </a:cubicBezTo>
                <a:cubicBezTo>
                  <a:pt x="104131" y="747067"/>
                  <a:pt x="103536" y="746539"/>
                  <a:pt x="103139" y="746546"/>
                </a:cubicBezTo>
                <a:close/>
                <a:moveTo>
                  <a:pt x="134754" y="745083"/>
                </a:moveTo>
                <a:cubicBezTo>
                  <a:pt x="132731" y="746221"/>
                  <a:pt x="132039" y="747853"/>
                  <a:pt x="132679" y="749977"/>
                </a:cubicBezTo>
                <a:cubicBezTo>
                  <a:pt x="133319" y="752101"/>
                  <a:pt x="134103" y="754015"/>
                  <a:pt x="135030" y="755719"/>
                </a:cubicBezTo>
                <a:cubicBezTo>
                  <a:pt x="134038" y="756175"/>
                  <a:pt x="133080" y="756807"/>
                  <a:pt x="132155" y="757617"/>
                </a:cubicBezTo>
                <a:cubicBezTo>
                  <a:pt x="131229" y="758427"/>
                  <a:pt x="130576" y="759304"/>
                  <a:pt x="130193" y="760248"/>
                </a:cubicBezTo>
                <a:lnTo>
                  <a:pt x="134088" y="765377"/>
                </a:lnTo>
                <a:cubicBezTo>
                  <a:pt x="133608" y="763532"/>
                  <a:pt x="133503" y="761562"/>
                  <a:pt x="133774" y="759467"/>
                </a:cubicBezTo>
                <a:cubicBezTo>
                  <a:pt x="134044" y="757373"/>
                  <a:pt x="135098" y="755832"/>
                  <a:pt x="136934" y="754844"/>
                </a:cubicBezTo>
                <a:cubicBezTo>
                  <a:pt x="136296" y="753247"/>
                  <a:pt x="135933" y="751620"/>
                  <a:pt x="135844" y="749964"/>
                </a:cubicBezTo>
                <a:cubicBezTo>
                  <a:pt x="135755" y="748307"/>
                  <a:pt x="135392" y="746680"/>
                  <a:pt x="134754" y="745083"/>
                </a:cubicBezTo>
                <a:close/>
                <a:moveTo>
                  <a:pt x="59205" y="732914"/>
                </a:moveTo>
                <a:cubicBezTo>
                  <a:pt x="58845" y="739101"/>
                  <a:pt x="58949" y="745460"/>
                  <a:pt x="59516" y="751990"/>
                </a:cubicBezTo>
                <a:cubicBezTo>
                  <a:pt x="60442" y="753133"/>
                  <a:pt x="61536" y="753912"/>
                  <a:pt x="62799" y="754324"/>
                </a:cubicBezTo>
                <a:cubicBezTo>
                  <a:pt x="64062" y="754737"/>
                  <a:pt x="65341" y="754662"/>
                  <a:pt x="66635" y="754099"/>
                </a:cubicBezTo>
                <a:cubicBezTo>
                  <a:pt x="66397" y="751838"/>
                  <a:pt x="65959" y="748516"/>
                  <a:pt x="65322" y="744132"/>
                </a:cubicBezTo>
                <a:cubicBezTo>
                  <a:pt x="64684" y="739749"/>
                  <a:pt x="64709" y="736598"/>
                  <a:pt x="65398" y="734680"/>
                </a:cubicBezTo>
                <a:close/>
                <a:moveTo>
                  <a:pt x="61053" y="705158"/>
                </a:moveTo>
                <a:lnTo>
                  <a:pt x="59630" y="710425"/>
                </a:lnTo>
                <a:lnTo>
                  <a:pt x="60506" y="712329"/>
                </a:lnTo>
                <a:lnTo>
                  <a:pt x="61775" y="711745"/>
                </a:lnTo>
                <a:cubicBezTo>
                  <a:pt x="63042" y="711227"/>
                  <a:pt x="63840" y="710732"/>
                  <a:pt x="64168" y="710261"/>
                </a:cubicBezTo>
                <a:cubicBezTo>
                  <a:pt x="64496" y="709790"/>
                  <a:pt x="64367" y="708952"/>
                  <a:pt x="63781" y="707748"/>
                </a:cubicBezTo>
                <a:close/>
                <a:moveTo>
                  <a:pt x="63367" y="691794"/>
                </a:moveTo>
                <a:lnTo>
                  <a:pt x="63265" y="694917"/>
                </a:lnTo>
                <a:cubicBezTo>
                  <a:pt x="63714" y="693942"/>
                  <a:pt x="63845" y="693112"/>
                  <a:pt x="63659" y="692429"/>
                </a:cubicBezTo>
                <a:close/>
                <a:moveTo>
                  <a:pt x="134537" y="666002"/>
                </a:moveTo>
                <a:lnTo>
                  <a:pt x="133252" y="676586"/>
                </a:lnTo>
                <a:cubicBezTo>
                  <a:pt x="135445" y="678013"/>
                  <a:pt x="137150" y="680048"/>
                  <a:pt x="138365" y="682692"/>
                </a:cubicBezTo>
                <a:cubicBezTo>
                  <a:pt x="137996" y="682830"/>
                  <a:pt x="137624" y="683065"/>
                  <a:pt x="137248" y="683398"/>
                </a:cubicBezTo>
                <a:cubicBezTo>
                  <a:pt x="136872" y="683731"/>
                  <a:pt x="136805" y="684210"/>
                  <a:pt x="137044" y="684837"/>
                </a:cubicBezTo>
                <a:cubicBezTo>
                  <a:pt x="137376" y="685453"/>
                  <a:pt x="137906" y="685979"/>
                  <a:pt x="138634" y="686413"/>
                </a:cubicBezTo>
                <a:cubicBezTo>
                  <a:pt x="139362" y="686847"/>
                  <a:pt x="140050" y="687299"/>
                  <a:pt x="140699" y="687770"/>
                </a:cubicBezTo>
                <a:lnTo>
                  <a:pt x="146017" y="687632"/>
                </a:lnTo>
                <a:lnTo>
                  <a:pt x="145776" y="685436"/>
                </a:lnTo>
                <a:lnTo>
                  <a:pt x="141436" y="684356"/>
                </a:lnTo>
                <a:cubicBezTo>
                  <a:pt x="140973" y="683384"/>
                  <a:pt x="140745" y="682399"/>
                  <a:pt x="140751" y="681403"/>
                </a:cubicBezTo>
                <a:cubicBezTo>
                  <a:pt x="140758" y="680407"/>
                  <a:pt x="141152" y="679522"/>
                  <a:pt x="141933" y="678746"/>
                </a:cubicBezTo>
                <a:cubicBezTo>
                  <a:pt x="140978" y="676495"/>
                  <a:pt x="139983" y="674261"/>
                  <a:pt x="138949" y="672046"/>
                </a:cubicBezTo>
                <a:cubicBezTo>
                  <a:pt x="137915" y="669831"/>
                  <a:pt x="136444" y="667816"/>
                  <a:pt x="134537" y="666002"/>
                </a:cubicBezTo>
                <a:close/>
                <a:moveTo>
                  <a:pt x="138290" y="637371"/>
                </a:moveTo>
                <a:lnTo>
                  <a:pt x="137656" y="637662"/>
                </a:lnTo>
                <a:cubicBezTo>
                  <a:pt x="137842" y="638346"/>
                  <a:pt x="138345" y="638883"/>
                  <a:pt x="139165" y="639275"/>
                </a:cubicBezTo>
                <a:close/>
                <a:moveTo>
                  <a:pt x="142063" y="627180"/>
                </a:moveTo>
                <a:cubicBezTo>
                  <a:pt x="140899" y="627715"/>
                  <a:pt x="140345" y="628739"/>
                  <a:pt x="140399" y="630251"/>
                </a:cubicBezTo>
                <a:lnTo>
                  <a:pt x="142303" y="629376"/>
                </a:lnTo>
                <a:cubicBezTo>
                  <a:pt x="142184" y="629047"/>
                  <a:pt x="142144" y="628681"/>
                  <a:pt x="142183" y="628278"/>
                </a:cubicBezTo>
                <a:cubicBezTo>
                  <a:pt x="142222" y="627876"/>
                  <a:pt x="142182" y="627510"/>
                  <a:pt x="142063" y="627180"/>
                </a:cubicBezTo>
                <a:close/>
                <a:moveTo>
                  <a:pt x="143691" y="615670"/>
                </a:moveTo>
                <a:lnTo>
                  <a:pt x="141495" y="615910"/>
                </a:lnTo>
                <a:lnTo>
                  <a:pt x="142954" y="619083"/>
                </a:lnTo>
                <a:lnTo>
                  <a:pt x="138511" y="621125"/>
                </a:lnTo>
                <a:lnTo>
                  <a:pt x="139678" y="623664"/>
                </a:lnTo>
                <a:lnTo>
                  <a:pt x="141822" y="624985"/>
                </a:lnTo>
                <a:lnTo>
                  <a:pt x="144858" y="618208"/>
                </a:lnTo>
                <a:close/>
                <a:moveTo>
                  <a:pt x="143021" y="607521"/>
                </a:moveTo>
                <a:lnTo>
                  <a:pt x="141408" y="609031"/>
                </a:lnTo>
                <a:lnTo>
                  <a:pt x="143742" y="614109"/>
                </a:lnTo>
                <a:cubicBezTo>
                  <a:pt x="144345" y="613015"/>
                  <a:pt x="144499" y="611887"/>
                  <a:pt x="144205" y="610725"/>
                </a:cubicBezTo>
                <a:cubicBezTo>
                  <a:pt x="143911" y="609563"/>
                  <a:pt x="143516" y="608495"/>
                  <a:pt x="143021" y="607521"/>
                </a:cubicBezTo>
                <a:close/>
                <a:moveTo>
                  <a:pt x="143636" y="588789"/>
                </a:moveTo>
                <a:lnTo>
                  <a:pt x="141097" y="589956"/>
                </a:lnTo>
                <a:cubicBezTo>
                  <a:pt x="141413" y="592245"/>
                  <a:pt x="141576" y="594412"/>
                  <a:pt x="141587" y="596457"/>
                </a:cubicBezTo>
                <a:cubicBezTo>
                  <a:pt x="141598" y="598502"/>
                  <a:pt x="141006" y="599863"/>
                  <a:pt x="139812" y="600540"/>
                </a:cubicBezTo>
                <a:cubicBezTo>
                  <a:pt x="140076" y="601011"/>
                  <a:pt x="140740" y="601827"/>
                  <a:pt x="141802" y="602989"/>
                </a:cubicBezTo>
                <a:cubicBezTo>
                  <a:pt x="142864" y="604150"/>
                  <a:pt x="143614" y="604734"/>
                  <a:pt x="144050" y="604742"/>
                </a:cubicBezTo>
                <a:cubicBezTo>
                  <a:pt x="144336" y="604563"/>
                  <a:pt x="144411" y="604240"/>
                  <a:pt x="144277" y="603773"/>
                </a:cubicBezTo>
                <a:cubicBezTo>
                  <a:pt x="144142" y="603306"/>
                  <a:pt x="143986" y="602897"/>
                  <a:pt x="143809" y="602547"/>
                </a:cubicBezTo>
                <a:cubicBezTo>
                  <a:pt x="144216" y="600678"/>
                  <a:pt x="144461" y="598355"/>
                  <a:pt x="144546" y="595578"/>
                </a:cubicBezTo>
                <a:cubicBezTo>
                  <a:pt x="144631" y="592800"/>
                  <a:pt x="144327" y="590537"/>
                  <a:pt x="143636" y="588789"/>
                </a:cubicBezTo>
                <a:close/>
                <a:moveTo>
                  <a:pt x="153341" y="559728"/>
                </a:moveTo>
                <a:lnTo>
                  <a:pt x="152707" y="560020"/>
                </a:lnTo>
                <a:cubicBezTo>
                  <a:pt x="152682" y="560768"/>
                  <a:pt x="152740" y="561382"/>
                  <a:pt x="152880" y="561862"/>
                </a:cubicBezTo>
                <a:cubicBezTo>
                  <a:pt x="153021" y="562342"/>
                  <a:pt x="153238" y="562883"/>
                  <a:pt x="153530" y="563485"/>
                </a:cubicBezTo>
                <a:cubicBezTo>
                  <a:pt x="153931" y="562404"/>
                  <a:pt x="153867" y="561152"/>
                  <a:pt x="153341" y="559728"/>
                </a:cubicBezTo>
                <a:close/>
                <a:moveTo>
                  <a:pt x="146872" y="547326"/>
                </a:moveTo>
                <a:lnTo>
                  <a:pt x="143064" y="549077"/>
                </a:lnTo>
                <a:cubicBezTo>
                  <a:pt x="143971" y="551607"/>
                  <a:pt x="144097" y="554111"/>
                  <a:pt x="143443" y="556590"/>
                </a:cubicBezTo>
                <a:cubicBezTo>
                  <a:pt x="142788" y="559069"/>
                  <a:pt x="142914" y="561574"/>
                  <a:pt x="143821" y="564104"/>
                </a:cubicBezTo>
                <a:lnTo>
                  <a:pt x="142347" y="570931"/>
                </a:lnTo>
                <a:cubicBezTo>
                  <a:pt x="142246" y="571410"/>
                  <a:pt x="142482" y="571782"/>
                  <a:pt x="143052" y="572048"/>
                </a:cubicBezTo>
                <a:cubicBezTo>
                  <a:pt x="143623" y="572315"/>
                  <a:pt x="144103" y="572382"/>
                  <a:pt x="144491" y="572252"/>
                </a:cubicBezTo>
                <a:lnTo>
                  <a:pt x="148008" y="569867"/>
                </a:lnTo>
                <a:cubicBezTo>
                  <a:pt x="147960" y="567951"/>
                  <a:pt x="147857" y="565916"/>
                  <a:pt x="147700" y="563762"/>
                </a:cubicBezTo>
                <a:cubicBezTo>
                  <a:pt x="147543" y="561608"/>
                  <a:pt x="147050" y="559561"/>
                  <a:pt x="146222" y="557619"/>
                </a:cubicBezTo>
                <a:cubicBezTo>
                  <a:pt x="146230" y="555998"/>
                  <a:pt x="146222" y="554240"/>
                  <a:pt x="146200" y="552344"/>
                </a:cubicBezTo>
                <a:cubicBezTo>
                  <a:pt x="146177" y="550448"/>
                  <a:pt x="146401" y="548776"/>
                  <a:pt x="146872" y="547326"/>
                </a:cubicBezTo>
                <a:close/>
                <a:moveTo>
                  <a:pt x="150696" y="535575"/>
                </a:moveTo>
                <a:lnTo>
                  <a:pt x="148638" y="541133"/>
                </a:lnTo>
                <a:cubicBezTo>
                  <a:pt x="148346" y="540115"/>
                  <a:pt x="147678" y="539845"/>
                  <a:pt x="146633" y="540325"/>
                </a:cubicBezTo>
                <a:cubicBezTo>
                  <a:pt x="145589" y="540805"/>
                  <a:pt x="145199" y="541561"/>
                  <a:pt x="145465" y="542592"/>
                </a:cubicBezTo>
                <a:lnTo>
                  <a:pt x="152533" y="546262"/>
                </a:lnTo>
                <a:lnTo>
                  <a:pt x="155072" y="545095"/>
                </a:lnTo>
                <a:lnTo>
                  <a:pt x="153081" y="539091"/>
                </a:lnTo>
                <a:close/>
                <a:moveTo>
                  <a:pt x="141689" y="524340"/>
                </a:moveTo>
                <a:lnTo>
                  <a:pt x="138224" y="525164"/>
                </a:lnTo>
                <a:cubicBezTo>
                  <a:pt x="138331" y="525467"/>
                  <a:pt x="138322" y="525727"/>
                  <a:pt x="138198" y="525945"/>
                </a:cubicBezTo>
                <a:cubicBezTo>
                  <a:pt x="138074" y="526162"/>
                  <a:pt x="138065" y="526422"/>
                  <a:pt x="138172" y="526725"/>
                </a:cubicBezTo>
                <a:lnTo>
                  <a:pt x="139631" y="529898"/>
                </a:lnTo>
                <a:cubicBezTo>
                  <a:pt x="140232" y="531207"/>
                  <a:pt x="141011" y="532483"/>
                  <a:pt x="141966" y="533726"/>
                </a:cubicBezTo>
                <a:cubicBezTo>
                  <a:pt x="142922" y="534968"/>
                  <a:pt x="143945" y="535939"/>
                  <a:pt x="145035" y="536639"/>
                </a:cubicBezTo>
                <a:close/>
                <a:moveTo>
                  <a:pt x="152427" y="520942"/>
                </a:moveTo>
                <a:lnTo>
                  <a:pt x="151587" y="527478"/>
                </a:lnTo>
                <a:lnTo>
                  <a:pt x="153491" y="526603"/>
                </a:lnTo>
                <a:cubicBezTo>
                  <a:pt x="153599" y="524888"/>
                  <a:pt x="153245" y="523001"/>
                  <a:pt x="152427" y="520942"/>
                </a:cubicBezTo>
                <a:close/>
                <a:moveTo>
                  <a:pt x="140829" y="512435"/>
                </a:moveTo>
                <a:lnTo>
                  <a:pt x="138874" y="514871"/>
                </a:lnTo>
                <a:lnTo>
                  <a:pt x="138377" y="520481"/>
                </a:lnTo>
                <a:lnTo>
                  <a:pt x="140967" y="517753"/>
                </a:lnTo>
                <a:lnTo>
                  <a:pt x="141413" y="513705"/>
                </a:lnTo>
                <a:close/>
                <a:moveTo>
                  <a:pt x="142729" y="483118"/>
                </a:moveTo>
                <a:lnTo>
                  <a:pt x="137412" y="483256"/>
                </a:lnTo>
                <a:cubicBezTo>
                  <a:pt x="138388" y="485242"/>
                  <a:pt x="139511" y="487544"/>
                  <a:pt x="140779" y="490165"/>
                </a:cubicBezTo>
                <a:cubicBezTo>
                  <a:pt x="142047" y="492785"/>
                  <a:pt x="142853" y="495233"/>
                  <a:pt x="143194" y="497511"/>
                </a:cubicBezTo>
                <a:cubicBezTo>
                  <a:pt x="143880" y="495658"/>
                  <a:pt x="143640" y="493462"/>
                  <a:pt x="142473" y="490923"/>
                </a:cubicBezTo>
                <a:close/>
                <a:moveTo>
                  <a:pt x="146222" y="433850"/>
                </a:moveTo>
                <a:lnTo>
                  <a:pt x="142757" y="434674"/>
                </a:lnTo>
                <a:lnTo>
                  <a:pt x="139343" y="433937"/>
                </a:lnTo>
                <a:lnTo>
                  <a:pt x="140751" y="438672"/>
                </a:lnTo>
                <a:cubicBezTo>
                  <a:pt x="140241" y="440107"/>
                  <a:pt x="139863" y="441722"/>
                  <a:pt x="139615" y="443518"/>
                </a:cubicBezTo>
                <a:cubicBezTo>
                  <a:pt x="139367" y="445313"/>
                  <a:pt x="139220" y="447014"/>
                  <a:pt x="139174" y="448621"/>
                </a:cubicBezTo>
                <a:cubicBezTo>
                  <a:pt x="140495" y="451217"/>
                  <a:pt x="140718" y="453933"/>
                  <a:pt x="139844" y="456769"/>
                </a:cubicBezTo>
                <a:cubicBezTo>
                  <a:pt x="138866" y="456594"/>
                  <a:pt x="138162" y="457014"/>
                  <a:pt x="137732" y="458028"/>
                </a:cubicBezTo>
                <a:cubicBezTo>
                  <a:pt x="137301" y="459043"/>
                  <a:pt x="137451" y="459647"/>
                  <a:pt x="138180" y="459840"/>
                </a:cubicBezTo>
                <a:lnTo>
                  <a:pt x="136414" y="466033"/>
                </a:lnTo>
                <a:lnTo>
                  <a:pt x="137427" y="473255"/>
                </a:lnTo>
                <a:lnTo>
                  <a:pt x="136158" y="473839"/>
                </a:lnTo>
                <a:lnTo>
                  <a:pt x="138200" y="478281"/>
                </a:lnTo>
                <a:lnTo>
                  <a:pt x="141957" y="478092"/>
                </a:lnTo>
                <a:cubicBezTo>
                  <a:pt x="141508" y="477882"/>
                  <a:pt x="141333" y="477642"/>
                  <a:pt x="141433" y="477372"/>
                </a:cubicBezTo>
                <a:cubicBezTo>
                  <a:pt x="141533" y="477101"/>
                  <a:pt x="141822" y="477033"/>
                  <a:pt x="142300" y="477166"/>
                </a:cubicBezTo>
                <a:lnTo>
                  <a:pt x="142402" y="474044"/>
                </a:lnTo>
                <a:cubicBezTo>
                  <a:pt x="142850" y="474078"/>
                  <a:pt x="143138" y="473657"/>
                  <a:pt x="143264" y="472783"/>
                </a:cubicBezTo>
                <a:cubicBezTo>
                  <a:pt x="143390" y="471908"/>
                  <a:pt x="143446" y="471402"/>
                  <a:pt x="143431" y="471264"/>
                </a:cubicBezTo>
                <a:lnTo>
                  <a:pt x="144373" y="461606"/>
                </a:lnTo>
                <a:cubicBezTo>
                  <a:pt x="143702" y="459833"/>
                  <a:pt x="143079" y="456596"/>
                  <a:pt x="142504" y="451895"/>
                </a:cubicBezTo>
                <a:cubicBezTo>
                  <a:pt x="141929" y="447195"/>
                  <a:pt x="141928" y="444056"/>
                  <a:pt x="142501" y="442480"/>
                </a:cubicBezTo>
                <a:lnTo>
                  <a:pt x="146549" y="442925"/>
                </a:lnTo>
                <a:cubicBezTo>
                  <a:pt x="146239" y="441482"/>
                  <a:pt x="145989" y="439963"/>
                  <a:pt x="145800" y="438368"/>
                </a:cubicBezTo>
                <a:cubicBezTo>
                  <a:pt x="145612" y="436774"/>
                  <a:pt x="145752" y="435268"/>
                  <a:pt x="146222" y="433850"/>
                </a:cubicBezTo>
                <a:close/>
                <a:moveTo>
                  <a:pt x="141263" y="423061"/>
                </a:moveTo>
                <a:lnTo>
                  <a:pt x="139994" y="423644"/>
                </a:lnTo>
                <a:lnTo>
                  <a:pt x="141161" y="426183"/>
                </a:lnTo>
                <a:cubicBezTo>
                  <a:pt x="141333" y="425687"/>
                  <a:pt x="141430" y="425131"/>
                  <a:pt x="141450" y="424513"/>
                </a:cubicBezTo>
                <a:cubicBezTo>
                  <a:pt x="141470" y="423895"/>
                  <a:pt x="141408" y="423411"/>
                  <a:pt x="141263" y="423061"/>
                </a:cubicBezTo>
                <a:close/>
                <a:moveTo>
                  <a:pt x="146581" y="422923"/>
                </a:moveTo>
                <a:cubicBezTo>
                  <a:pt x="147027" y="423615"/>
                  <a:pt x="147010" y="424135"/>
                  <a:pt x="146530" y="424484"/>
                </a:cubicBezTo>
                <a:lnTo>
                  <a:pt x="148229" y="429853"/>
                </a:lnTo>
                <a:lnTo>
                  <a:pt x="149738" y="431465"/>
                </a:lnTo>
                <a:cubicBezTo>
                  <a:pt x="149950" y="430183"/>
                  <a:pt x="150045" y="428858"/>
                  <a:pt x="150025" y="427490"/>
                </a:cubicBezTo>
                <a:cubicBezTo>
                  <a:pt x="150005" y="426122"/>
                  <a:pt x="149783" y="424943"/>
                  <a:pt x="149360" y="423952"/>
                </a:cubicBezTo>
                <a:cubicBezTo>
                  <a:pt x="148777" y="422683"/>
                  <a:pt x="147850" y="422340"/>
                  <a:pt x="146581" y="422923"/>
                </a:cubicBezTo>
                <a:close/>
                <a:moveTo>
                  <a:pt x="139939" y="396764"/>
                </a:moveTo>
                <a:cubicBezTo>
                  <a:pt x="139529" y="396952"/>
                  <a:pt x="138993" y="397390"/>
                  <a:pt x="138333" y="398078"/>
                </a:cubicBezTo>
                <a:cubicBezTo>
                  <a:pt x="137672" y="398766"/>
                  <a:pt x="137441" y="399449"/>
                  <a:pt x="137640" y="400126"/>
                </a:cubicBezTo>
                <a:cubicBezTo>
                  <a:pt x="137820" y="400412"/>
                  <a:pt x="138143" y="400488"/>
                  <a:pt x="138610" y="400353"/>
                </a:cubicBezTo>
                <a:cubicBezTo>
                  <a:pt x="139076" y="400219"/>
                  <a:pt x="139485" y="400063"/>
                  <a:pt x="139836" y="399886"/>
                </a:cubicBezTo>
                <a:close/>
                <a:moveTo>
                  <a:pt x="141508" y="329930"/>
                </a:moveTo>
                <a:lnTo>
                  <a:pt x="142675" y="332469"/>
                </a:lnTo>
                <a:lnTo>
                  <a:pt x="142434" y="330273"/>
                </a:lnTo>
                <a:close/>
                <a:moveTo>
                  <a:pt x="136805" y="311335"/>
                </a:moveTo>
                <a:lnTo>
                  <a:pt x="137097" y="311970"/>
                </a:lnTo>
                <a:cubicBezTo>
                  <a:pt x="137915" y="314028"/>
                  <a:pt x="139247" y="314697"/>
                  <a:pt x="141094" y="313977"/>
                </a:cubicBezTo>
                <a:close/>
                <a:moveTo>
                  <a:pt x="150216" y="283646"/>
                </a:moveTo>
                <a:lnTo>
                  <a:pt x="149187" y="286426"/>
                </a:lnTo>
                <a:cubicBezTo>
                  <a:pt x="149664" y="286558"/>
                  <a:pt x="150026" y="286648"/>
                  <a:pt x="150272" y="286696"/>
                </a:cubicBezTo>
                <a:cubicBezTo>
                  <a:pt x="150518" y="286743"/>
                  <a:pt x="150562" y="286979"/>
                  <a:pt x="150405" y="287403"/>
                </a:cubicBezTo>
                <a:cubicBezTo>
                  <a:pt x="150591" y="288086"/>
                  <a:pt x="150460" y="288916"/>
                  <a:pt x="150011" y="289891"/>
                </a:cubicBezTo>
                <a:lnTo>
                  <a:pt x="147713" y="293253"/>
                </a:lnTo>
                <a:lnTo>
                  <a:pt x="145860" y="292567"/>
                </a:lnTo>
                <a:cubicBezTo>
                  <a:pt x="145995" y="294812"/>
                  <a:pt x="146155" y="296275"/>
                  <a:pt x="146341" y="296959"/>
                </a:cubicBezTo>
                <a:cubicBezTo>
                  <a:pt x="145816" y="299442"/>
                  <a:pt x="145292" y="301925"/>
                  <a:pt x="144768" y="304408"/>
                </a:cubicBezTo>
                <a:cubicBezTo>
                  <a:pt x="144244" y="306891"/>
                  <a:pt x="144500" y="309400"/>
                  <a:pt x="145537" y="311935"/>
                </a:cubicBezTo>
                <a:lnTo>
                  <a:pt x="145623" y="318813"/>
                </a:lnTo>
                <a:cubicBezTo>
                  <a:pt x="145021" y="319907"/>
                  <a:pt x="144867" y="321035"/>
                  <a:pt x="145161" y="322197"/>
                </a:cubicBezTo>
                <a:cubicBezTo>
                  <a:pt x="145454" y="323359"/>
                  <a:pt x="145849" y="324427"/>
                  <a:pt x="146345" y="325401"/>
                </a:cubicBezTo>
                <a:cubicBezTo>
                  <a:pt x="147340" y="328402"/>
                  <a:pt x="147383" y="331842"/>
                  <a:pt x="146475" y="335719"/>
                </a:cubicBezTo>
                <a:cubicBezTo>
                  <a:pt x="145566" y="339596"/>
                  <a:pt x="145609" y="343035"/>
                  <a:pt x="146605" y="346037"/>
                </a:cubicBezTo>
                <a:lnTo>
                  <a:pt x="144941" y="349108"/>
                </a:lnTo>
                <a:cubicBezTo>
                  <a:pt x="145168" y="350542"/>
                  <a:pt x="145196" y="352066"/>
                  <a:pt x="145025" y="353682"/>
                </a:cubicBezTo>
                <a:cubicBezTo>
                  <a:pt x="144855" y="355298"/>
                  <a:pt x="144725" y="356895"/>
                  <a:pt x="144634" y="358474"/>
                </a:cubicBezTo>
                <a:lnTo>
                  <a:pt x="146676" y="362917"/>
                </a:lnTo>
                <a:cubicBezTo>
                  <a:pt x="148613" y="361034"/>
                  <a:pt x="149871" y="358405"/>
                  <a:pt x="150451" y="355032"/>
                </a:cubicBezTo>
                <a:cubicBezTo>
                  <a:pt x="151030" y="351659"/>
                  <a:pt x="150886" y="348906"/>
                  <a:pt x="150019" y="346774"/>
                </a:cubicBezTo>
                <a:cubicBezTo>
                  <a:pt x="150692" y="346497"/>
                  <a:pt x="151249" y="346177"/>
                  <a:pt x="151691" y="345814"/>
                </a:cubicBezTo>
                <a:cubicBezTo>
                  <a:pt x="152133" y="345450"/>
                  <a:pt x="152227" y="344959"/>
                  <a:pt x="151974" y="344338"/>
                </a:cubicBezTo>
                <a:cubicBezTo>
                  <a:pt x="151439" y="343383"/>
                  <a:pt x="151038" y="342510"/>
                  <a:pt x="150771" y="341720"/>
                </a:cubicBezTo>
                <a:cubicBezTo>
                  <a:pt x="150503" y="340930"/>
                  <a:pt x="150956" y="340242"/>
                  <a:pt x="152128" y="339655"/>
                </a:cubicBezTo>
                <a:lnTo>
                  <a:pt x="150409" y="315845"/>
                </a:lnTo>
                <a:cubicBezTo>
                  <a:pt x="152419" y="314921"/>
                  <a:pt x="153185" y="313800"/>
                  <a:pt x="152707" y="312483"/>
                </a:cubicBezTo>
                <a:cubicBezTo>
                  <a:pt x="152083" y="311264"/>
                  <a:pt x="151800" y="310369"/>
                  <a:pt x="151858" y="309798"/>
                </a:cubicBezTo>
                <a:cubicBezTo>
                  <a:pt x="151915" y="309227"/>
                  <a:pt x="152559" y="308675"/>
                  <a:pt x="153787" y="308142"/>
                </a:cubicBezTo>
                <a:lnTo>
                  <a:pt x="154044" y="300337"/>
                </a:lnTo>
                <a:cubicBezTo>
                  <a:pt x="153576" y="299319"/>
                  <a:pt x="152993" y="297633"/>
                  <a:pt x="152295" y="295279"/>
                </a:cubicBezTo>
                <a:cubicBezTo>
                  <a:pt x="151598" y="292925"/>
                  <a:pt x="150968" y="290300"/>
                  <a:pt x="150405" y="287403"/>
                </a:cubicBezTo>
                <a:cubicBezTo>
                  <a:pt x="150513" y="285688"/>
                  <a:pt x="150450" y="284435"/>
                  <a:pt x="150216" y="283646"/>
                </a:cubicBezTo>
                <a:close/>
                <a:moveTo>
                  <a:pt x="147693" y="274812"/>
                </a:moveTo>
                <a:lnTo>
                  <a:pt x="146424" y="275396"/>
                </a:lnTo>
                <a:lnTo>
                  <a:pt x="146365" y="276056"/>
                </a:lnTo>
                <a:close/>
                <a:moveTo>
                  <a:pt x="153619" y="268053"/>
                </a:moveTo>
                <a:cubicBezTo>
                  <a:pt x="152770" y="268507"/>
                  <a:pt x="152001" y="268924"/>
                  <a:pt x="151312" y="269305"/>
                </a:cubicBezTo>
                <a:cubicBezTo>
                  <a:pt x="151300" y="270848"/>
                  <a:pt x="151328" y="272373"/>
                  <a:pt x="151396" y="273879"/>
                </a:cubicBezTo>
                <a:cubicBezTo>
                  <a:pt x="151464" y="275385"/>
                  <a:pt x="151333" y="276983"/>
                  <a:pt x="151004" y="278672"/>
                </a:cubicBezTo>
                <a:cubicBezTo>
                  <a:pt x="152274" y="278088"/>
                  <a:pt x="153835" y="278139"/>
                  <a:pt x="155687" y="278825"/>
                </a:cubicBezTo>
                <a:lnTo>
                  <a:pt x="154674" y="271603"/>
                </a:lnTo>
                <a:cubicBezTo>
                  <a:pt x="154873" y="271096"/>
                  <a:pt x="155076" y="270490"/>
                  <a:pt x="155281" y="269787"/>
                </a:cubicBezTo>
                <a:cubicBezTo>
                  <a:pt x="155486" y="269084"/>
                  <a:pt x="155530" y="268552"/>
                  <a:pt x="155411" y="268190"/>
                </a:cubicBezTo>
                <a:cubicBezTo>
                  <a:pt x="155065" y="267644"/>
                  <a:pt x="154467" y="267599"/>
                  <a:pt x="153619" y="268053"/>
                </a:cubicBezTo>
                <a:close/>
                <a:moveTo>
                  <a:pt x="145683" y="250368"/>
                </a:moveTo>
                <a:lnTo>
                  <a:pt x="143727" y="252804"/>
                </a:lnTo>
                <a:cubicBezTo>
                  <a:pt x="144740" y="255285"/>
                  <a:pt x="145289" y="257595"/>
                  <a:pt x="145375" y="259734"/>
                </a:cubicBezTo>
                <a:cubicBezTo>
                  <a:pt x="145704" y="258045"/>
                  <a:pt x="145835" y="256448"/>
                  <a:pt x="145767" y="254941"/>
                </a:cubicBezTo>
                <a:cubicBezTo>
                  <a:pt x="145699" y="253435"/>
                  <a:pt x="145671" y="251910"/>
                  <a:pt x="145683" y="250368"/>
                </a:cubicBezTo>
                <a:close/>
                <a:moveTo>
                  <a:pt x="149344" y="241190"/>
                </a:moveTo>
                <a:cubicBezTo>
                  <a:pt x="148966" y="241203"/>
                  <a:pt x="148465" y="241369"/>
                  <a:pt x="147843" y="241687"/>
                </a:cubicBezTo>
                <a:lnTo>
                  <a:pt x="147208" y="241979"/>
                </a:lnTo>
                <a:cubicBezTo>
                  <a:pt x="147637" y="243191"/>
                  <a:pt x="148238" y="243940"/>
                  <a:pt x="149010" y="244226"/>
                </a:cubicBezTo>
                <a:lnTo>
                  <a:pt x="150279" y="243642"/>
                </a:lnTo>
                <a:cubicBezTo>
                  <a:pt x="150759" y="243294"/>
                  <a:pt x="150776" y="242773"/>
                  <a:pt x="150330" y="242081"/>
                </a:cubicBezTo>
                <a:cubicBezTo>
                  <a:pt x="150051" y="241473"/>
                  <a:pt x="149722" y="241176"/>
                  <a:pt x="149344" y="241190"/>
                </a:cubicBezTo>
                <a:close/>
                <a:moveTo>
                  <a:pt x="145284" y="224413"/>
                </a:moveTo>
                <a:lnTo>
                  <a:pt x="147326" y="228856"/>
                </a:lnTo>
                <a:cubicBezTo>
                  <a:pt x="146665" y="229160"/>
                  <a:pt x="146156" y="229586"/>
                  <a:pt x="145800" y="230134"/>
                </a:cubicBezTo>
                <a:cubicBezTo>
                  <a:pt x="145443" y="230682"/>
                  <a:pt x="145398" y="231280"/>
                  <a:pt x="145663" y="231927"/>
                </a:cubicBezTo>
                <a:cubicBezTo>
                  <a:pt x="145979" y="232614"/>
                  <a:pt x="146454" y="233229"/>
                  <a:pt x="147087" y="233771"/>
                </a:cubicBezTo>
                <a:cubicBezTo>
                  <a:pt x="147720" y="234312"/>
                  <a:pt x="148366" y="234464"/>
                  <a:pt x="149025" y="234225"/>
                </a:cubicBezTo>
                <a:cubicBezTo>
                  <a:pt x="149305" y="234032"/>
                  <a:pt x="149393" y="233736"/>
                  <a:pt x="149289" y="233335"/>
                </a:cubicBezTo>
                <a:cubicBezTo>
                  <a:pt x="149185" y="232934"/>
                  <a:pt x="149114" y="232711"/>
                  <a:pt x="149077" y="232664"/>
                </a:cubicBezTo>
                <a:lnTo>
                  <a:pt x="149625" y="225493"/>
                </a:lnTo>
                <a:close/>
                <a:moveTo>
                  <a:pt x="144031" y="214996"/>
                </a:moveTo>
                <a:lnTo>
                  <a:pt x="144906" y="216900"/>
                </a:lnTo>
                <a:lnTo>
                  <a:pt x="143826" y="221240"/>
                </a:lnTo>
                <a:lnTo>
                  <a:pt x="144409" y="222509"/>
                </a:lnTo>
                <a:lnTo>
                  <a:pt x="146416" y="218512"/>
                </a:lnTo>
                <a:lnTo>
                  <a:pt x="145541" y="216608"/>
                </a:lnTo>
                <a:cubicBezTo>
                  <a:pt x="145517" y="216522"/>
                  <a:pt x="145345" y="216217"/>
                  <a:pt x="145024" y="215692"/>
                </a:cubicBezTo>
                <a:cubicBezTo>
                  <a:pt x="144702" y="215167"/>
                  <a:pt x="144371" y="214935"/>
                  <a:pt x="144031" y="214996"/>
                </a:cubicBezTo>
                <a:close/>
                <a:moveTo>
                  <a:pt x="56360" y="124604"/>
                </a:moveTo>
                <a:lnTo>
                  <a:pt x="53529" y="125136"/>
                </a:lnTo>
                <a:lnTo>
                  <a:pt x="49465" y="134692"/>
                </a:lnTo>
                <a:cubicBezTo>
                  <a:pt x="48471" y="137615"/>
                  <a:pt x="48703" y="140071"/>
                  <a:pt x="50161" y="142059"/>
                </a:cubicBezTo>
                <a:cubicBezTo>
                  <a:pt x="51619" y="144048"/>
                  <a:pt x="52194" y="145577"/>
                  <a:pt x="51886" y="146648"/>
                </a:cubicBezTo>
                <a:lnTo>
                  <a:pt x="56037" y="143971"/>
                </a:lnTo>
                <a:lnTo>
                  <a:pt x="56671" y="143680"/>
                </a:lnTo>
                <a:lnTo>
                  <a:pt x="53119" y="137625"/>
                </a:lnTo>
                <a:lnTo>
                  <a:pt x="56790" y="130557"/>
                </a:lnTo>
                <a:close/>
                <a:moveTo>
                  <a:pt x="21382" y="0"/>
                </a:moveTo>
                <a:cubicBezTo>
                  <a:pt x="22411" y="1401"/>
                  <a:pt x="22868" y="5323"/>
                  <a:pt x="22754" y="11765"/>
                </a:cubicBezTo>
                <a:cubicBezTo>
                  <a:pt x="22640" y="18208"/>
                  <a:pt x="22219" y="22726"/>
                  <a:pt x="21489" y="25319"/>
                </a:cubicBezTo>
                <a:lnTo>
                  <a:pt x="22123" y="25028"/>
                </a:lnTo>
                <a:cubicBezTo>
                  <a:pt x="23488" y="25522"/>
                  <a:pt x="24379" y="26137"/>
                  <a:pt x="24798" y="26874"/>
                </a:cubicBezTo>
                <a:cubicBezTo>
                  <a:pt x="25216" y="27610"/>
                  <a:pt x="25314" y="28590"/>
                  <a:pt x="25092" y="29813"/>
                </a:cubicBezTo>
                <a:cubicBezTo>
                  <a:pt x="26511" y="34991"/>
                  <a:pt x="27368" y="40619"/>
                  <a:pt x="27663" y="46697"/>
                </a:cubicBezTo>
                <a:cubicBezTo>
                  <a:pt x="27958" y="52776"/>
                  <a:pt x="28498" y="58549"/>
                  <a:pt x="29282" y="64019"/>
                </a:cubicBezTo>
                <a:cubicBezTo>
                  <a:pt x="30284" y="64631"/>
                  <a:pt x="30643" y="65203"/>
                  <a:pt x="30359" y="65734"/>
                </a:cubicBezTo>
                <a:cubicBezTo>
                  <a:pt x="30074" y="66265"/>
                  <a:pt x="29567" y="67043"/>
                  <a:pt x="28837" y="68067"/>
                </a:cubicBezTo>
                <a:cubicBezTo>
                  <a:pt x="29088" y="68753"/>
                  <a:pt x="29302" y="69359"/>
                  <a:pt x="29480" y="69885"/>
                </a:cubicBezTo>
                <a:cubicBezTo>
                  <a:pt x="29658" y="70412"/>
                  <a:pt x="30044" y="70555"/>
                  <a:pt x="30638" y="70314"/>
                </a:cubicBezTo>
                <a:cubicBezTo>
                  <a:pt x="30655" y="71571"/>
                  <a:pt x="30566" y="73118"/>
                  <a:pt x="30369" y="74954"/>
                </a:cubicBezTo>
                <a:cubicBezTo>
                  <a:pt x="30172" y="76791"/>
                  <a:pt x="30485" y="77960"/>
                  <a:pt x="31308" y="78462"/>
                </a:cubicBezTo>
                <a:lnTo>
                  <a:pt x="33366" y="72904"/>
                </a:lnTo>
                <a:cubicBezTo>
                  <a:pt x="33735" y="71965"/>
                  <a:pt x="33867" y="71136"/>
                  <a:pt x="33760" y="70417"/>
                </a:cubicBezTo>
                <a:cubicBezTo>
                  <a:pt x="33654" y="69697"/>
                  <a:pt x="33150" y="69159"/>
                  <a:pt x="32250" y="68804"/>
                </a:cubicBezTo>
                <a:cubicBezTo>
                  <a:pt x="32615" y="67820"/>
                  <a:pt x="32928" y="66619"/>
                  <a:pt x="33189" y="65202"/>
                </a:cubicBezTo>
                <a:cubicBezTo>
                  <a:pt x="33451" y="63784"/>
                  <a:pt x="33532" y="62498"/>
                  <a:pt x="33433" y="61342"/>
                </a:cubicBezTo>
                <a:lnTo>
                  <a:pt x="33260" y="47584"/>
                </a:lnTo>
                <a:lnTo>
                  <a:pt x="35609" y="42661"/>
                </a:lnTo>
                <a:cubicBezTo>
                  <a:pt x="35993" y="41683"/>
                  <a:pt x="36181" y="40700"/>
                  <a:pt x="36175" y="39710"/>
                </a:cubicBezTo>
                <a:cubicBezTo>
                  <a:pt x="36168" y="38720"/>
                  <a:pt x="35722" y="38028"/>
                  <a:pt x="34836" y="37634"/>
                </a:cubicBezTo>
                <a:lnTo>
                  <a:pt x="35041" y="31390"/>
                </a:lnTo>
                <a:cubicBezTo>
                  <a:pt x="33752" y="29421"/>
                  <a:pt x="33560" y="27331"/>
                  <a:pt x="34466" y="25120"/>
                </a:cubicBezTo>
                <a:cubicBezTo>
                  <a:pt x="35372" y="22910"/>
                  <a:pt x="35180" y="20820"/>
                  <a:pt x="33890" y="18851"/>
                </a:cubicBezTo>
                <a:lnTo>
                  <a:pt x="38932" y="8077"/>
                </a:lnTo>
                <a:cubicBezTo>
                  <a:pt x="41333" y="9119"/>
                  <a:pt x="42686" y="9971"/>
                  <a:pt x="42990" y="10632"/>
                </a:cubicBezTo>
                <a:cubicBezTo>
                  <a:pt x="43294" y="11294"/>
                  <a:pt x="42913" y="12557"/>
                  <a:pt x="41849" y="14424"/>
                </a:cubicBezTo>
                <a:cubicBezTo>
                  <a:pt x="43873" y="15656"/>
                  <a:pt x="44467" y="17016"/>
                  <a:pt x="43630" y="18506"/>
                </a:cubicBezTo>
                <a:cubicBezTo>
                  <a:pt x="42793" y="19996"/>
                  <a:pt x="43155" y="21271"/>
                  <a:pt x="44715" y="22331"/>
                </a:cubicBezTo>
                <a:cubicBezTo>
                  <a:pt x="44351" y="24501"/>
                  <a:pt x="44360" y="27796"/>
                  <a:pt x="44742" y="32217"/>
                </a:cubicBezTo>
                <a:cubicBezTo>
                  <a:pt x="45125" y="36637"/>
                  <a:pt x="45854" y="39409"/>
                  <a:pt x="46931" y="40532"/>
                </a:cubicBezTo>
                <a:lnTo>
                  <a:pt x="47396" y="54924"/>
                </a:lnTo>
                <a:cubicBezTo>
                  <a:pt x="49459" y="55930"/>
                  <a:pt x="50925" y="57306"/>
                  <a:pt x="51792" y="59054"/>
                </a:cubicBezTo>
                <a:cubicBezTo>
                  <a:pt x="52659" y="60801"/>
                  <a:pt x="52538" y="62907"/>
                  <a:pt x="51428" y="65371"/>
                </a:cubicBezTo>
                <a:cubicBezTo>
                  <a:pt x="51997" y="68281"/>
                  <a:pt x="52285" y="71415"/>
                  <a:pt x="52292" y="74776"/>
                </a:cubicBezTo>
                <a:cubicBezTo>
                  <a:pt x="52299" y="78136"/>
                  <a:pt x="51806" y="81245"/>
                  <a:pt x="50814" y="84103"/>
                </a:cubicBezTo>
                <a:lnTo>
                  <a:pt x="55051" y="88306"/>
                </a:lnTo>
                <a:lnTo>
                  <a:pt x="52067" y="93521"/>
                </a:lnTo>
                <a:lnTo>
                  <a:pt x="55276" y="100502"/>
                </a:lnTo>
                <a:cubicBezTo>
                  <a:pt x="55038" y="102181"/>
                  <a:pt x="55042" y="103653"/>
                  <a:pt x="55287" y="104917"/>
                </a:cubicBezTo>
                <a:cubicBezTo>
                  <a:pt x="55532" y="106182"/>
                  <a:pt x="55231" y="107409"/>
                  <a:pt x="54385" y="108599"/>
                </a:cubicBezTo>
                <a:cubicBezTo>
                  <a:pt x="54428" y="109460"/>
                  <a:pt x="54801" y="110410"/>
                  <a:pt x="55503" y="111449"/>
                </a:cubicBezTo>
                <a:cubicBezTo>
                  <a:pt x="56204" y="112488"/>
                  <a:pt x="56821" y="113133"/>
                  <a:pt x="57353" y="113385"/>
                </a:cubicBezTo>
                <a:cubicBezTo>
                  <a:pt x="57984" y="113816"/>
                  <a:pt x="58490" y="113872"/>
                  <a:pt x="58871" y="113552"/>
                </a:cubicBezTo>
                <a:cubicBezTo>
                  <a:pt x="59253" y="113232"/>
                  <a:pt x="59382" y="112885"/>
                  <a:pt x="59257" y="112510"/>
                </a:cubicBezTo>
                <a:cubicBezTo>
                  <a:pt x="57086" y="111201"/>
                  <a:pt x="56569" y="109518"/>
                  <a:pt x="57704" y="107458"/>
                </a:cubicBezTo>
                <a:cubicBezTo>
                  <a:pt x="58840" y="105399"/>
                  <a:pt x="59883" y="103766"/>
                  <a:pt x="60834" y="102560"/>
                </a:cubicBezTo>
                <a:lnTo>
                  <a:pt x="56458" y="93040"/>
                </a:lnTo>
                <a:lnTo>
                  <a:pt x="57093" y="92748"/>
                </a:lnTo>
                <a:cubicBezTo>
                  <a:pt x="57146" y="91923"/>
                  <a:pt x="57044" y="91073"/>
                  <a:pt x="56786" y="90199"/>
                </a:cubicBezTo>
                <a:cubicBezTo>
                  <a:pt x="56528" y="89324"/>
                  <a:pt x="55950" y="88693"/>
                  <a:pt x="55051" y="88306"/>
                </a:cubicBezTo>
                <a:cubicBezTo>
                  <a:pt x="56063" y="85838"/>
                  <a:pt x="56624" y="83435"/>
                  <a:pt x="56734" y="81094"/>
                </a:cubicBezTo>
                <a:cubicBezTo>
                  <a:pt x="56843" y="78754"/>
                  <a:pt x="57477" y="76509"/>
                  <a:pt x="58635" y="74359"/>
                </a:cubicBezTo>
                <a:cubicBezTo>
                  <a:pt x="55603" y="73269"/>
                  <a:pt x="54353" y="72082"/>
                  <a:pt x="54884" y="70798"/>
                </a:cubicBezTo>
                <a:cubicBezTo>
                  <a:pt x="55414" y="69513"/>
                  <a:pt x="56458" y="67463"/>
                  <a:pt x="58016" y="64649"/>
                </a:cubicBezTo>
                <a:cubicBezTo>
                  <a:pt x="58673" y="62281"/>
                  <a:pt x="58335" y="58689"/>
                  <a:pt x="57002" y="53872"/>
                </a:cubicBezTo>
                <a:cubicBezTo>
                  <a:pt x="55669" y="49056"/>
                  <a:pt x="55417" y="45232"/>
                  <a:pt x="56246" y="42400"/>
                </a:cubicBezTo>
                <a:cubicBezTo>
                  <a:pt x="56760" y="41812"/>
                  <a:pt x="57344" y="41479"/>
                  <a:pt x="57997" y="41403"/>
                </a:cubicBezTo>
                <a:cubicBezTo>
                  <a:pt x="58651" y="41327"/>
                  <a:pt x="59222" y="41385"/>
                  <a:pt x="59711" y="41577"/>
                </a:cubicBezTo>
                <a:cubicBezTo>
                  <a:pt x="61954" y="42660"/>
                  <a:pt x="63193" y="44588"/>
                  <a:pt x="63428" y="47364"/>
                </a:cubicBezTo>
                <a:cubicBezTo>
                  <a:pt x="63662" y="50139"/>
                  <a:pt x="63327" y="52407"/>
                  <a:pt x="62423" y="54168"/>
                </a:cubicBezTo>
                <a:cubicBezTo>
                  <a:pt x="62793" y="58946"/>
                  <a:pt x="63311" y="63417"/>
                  <a:pt x="63975" y="67580"/>
                </a:cubicBezTo>
                <a:cubicBezTo>
                  <a:pt x="64639" y="71743"/>
                  <a:pt x="65084" y="76055"/>
                  <a:pt x="65308" y="80516"/>
                </a:cubicBezTo>
                <a:cubicBezTo>
                  <a:pt x="66170" y="80857"/>
                  <a:pt x="66519" y="81337"/>
                  <a:pt x="66355" y="81957"/>
                </a:cubicBezTo>
                <a:cubicBezTo>
                  <a:pt x="66191" y="82577"/>
                  <a:pt x="65906" y="83349"/>
                  <a:pt x="65498" y="84273"/>
                </a:cubicBezTo>
                <a:cubicBezTo>
                  <a:pt x="65187" y="85200"/>
                  <a:pt x="65255" y="85906"/>
                  <a:pt x="65702" y="86389"/>
                </a:cubicBezTo>
                <a:cubicBezTo>
                  <a:pt x="66148" y="86873"/>
                  <a:pt x="66778" y="87128"/>
                  <a:pt x="67591" y="87155"/>
                </a:cubicBezTo>
                <a:cubicBezTo>
                  <a:pt x="67049" y="88589"/>
                  <a:pt x="66662" y="90048"/>
                  <a:pt x="66431" y="91531"/>
                </a:cubicBezTo>
                <a:cubicBezTo>
                  <a:pt x="66200" y="93015"/>
                  <a:pt x="66290" y="94255"/>
                  <a:pt x="66700" y="95252"/>
                </a:cubicBezTo>
                <a:lnTo>
                  <a:pt x="66203" y="100861"/>
                </a:lnTo>
                <a:cubicBezTo>
                  <a:pt x="67724" y="101732"/>
                  <a:pt x="68654" y="102778"/>
                  <a:pt x="68991" y="104000"/>
                </a:cubicBezTo>
                <a:cubicBezTo>
                  <a:pt x="69329" y="105222"/>
                  <a:pt x="69160" y="106389"/>
                  <a:pt x="68486" y="107500"/>
                </a:cubicBezTo>
                <a:cubicBezTo>
                  <a:pt x="70568" y="106350"/>
                  <a:pt x="73325" y="104891"/>
                  <a:pt x="76756" y="103122"/>
                </a:cubicBezTo>
                <a:cubicBezTo>
                  <a:pt x="80187" y="101353"/>
                  <a:pt x="83222" y="100919"/>
                  <a:pt x="85862" y="101819"/>
                </a:cubicBezTo>
                <a:cubicBezTo>
                  <a:pt x="87428" y="102717"/>
                  <a:pt x="88500" y="103794"/>
                  <a:pt x="89077" y="105050"/>
                </a:cubicBezTo>
                <a:cubicBezTo>
                  <a:pt x="89654" y="106306"/>
                  <a:pt x="89555" y="107345"/>
                  <a:pt x="88779" y="108166"/>
                </a:cubicBezTo>
                <a:cubicBezTo>
                  <a:pt x="88883" y="108566"/>
                  <a:pt x="88941" y="109180"/>
                  <a:pt x="88953" y="110008"/>
                </a:cubicBezTo>
                <a:cubicBezTo>
                  <a:pt x="88965" y="110835"/>
                  <a:pt x="89182" y="111376"/>
                  <a:pt x="89603" y="111631"/>
                </a:cubicBezTo>
                <a:lnTo>
                  <a:pt x="90924" y="109486"/>
                </a:lnTo>
                <a:lnTo>
                  <a:pt x="96257" y="99347"/>
                </a:lnTo>
                <a:lnTo>
                  <a:pt x="95485" y="94321"/>
                </a:lnTo>
                <a:cubicBezTo>
                  <a:pt x="94496" y="93703"/>
                  <a:pt x="94110" y="93143"/>
                  <a:pt x="94329" y="92643"/>
                </a:cubicBezTo>
                <a:cubicBezTo>
                  <a:pt x="94547" y="92142"/>
                  <a:pt x="94869" y="91449"/>
                  <a:pt x="95296" y="90565"/>
                </a:cubicBezTo>
                <a:cubicBezTo>
                  <a:pt x="95301" y="89809"/>
                  <a:pt x="95123" y="89283"/>
                  <a:pt x="94761" y="88984"/>
                </a:cubicBezTo>
                <a:cubicBezTo>
                  <a:pt x="94400" y="88686"/>
                  <a:pt x="93978" y="88464"/>
                  <a:pt x="93494" y="88318"/>
                </a:cubicBezTo>
                <a:cubicBezTo>
                  <a:pt x="94446" y="85510"/>
                  <a:pt x="95166" y="82616"/>
                  <a:pt x="95654" y="79637"/>
                </a:cubicBezTo>
                <a:cubicBezTo>
                  <a:pt x="96143" y="76658"/>
                  <a:pt x="96863" y="73764"/>
                  <a:pt x="97815" y="70957"/>
                </a:cubicBezTo>
                <a:cubicBezTo>
                  <a:pt x="97133" y="67731"/>
                  <a:pt x="97097" y="64448"/>
                  <a:pt x="97708" y="61108"/>
                </a:cubicBezTo>
                <a:cubicBezTo>
                  <a:pt x="98319" y="57768"/>
                  <a:pt x="99600" y="54841"/>
                  <a:pt x="101552" y="52327"/>
                </a:cubicBezTo>
                <a:lnTo>
                  <a:pt x="99458" y="49445"/>
                </a:lnTo>
                <a:cubicBezTo>
                  <a:pt x="98724" y="48614"/>
                  <a:pt x="98404" y="47639"/>
                  <a:pt x="98500" y="46523"/>
                </a:cubicBezTo>
                <a:cubicBezTo>
                  <a:pt x="98595" y="45406"/>
                  <a:pt x="98983" y="44298"/>
                  <a:pt x="99663" y="43201"/>
                </a:cubicBezTo>
                <a:cubicBezTo>
                  <a:pt x="99717" y="39973"/>
                  <a:pt x="100792" y="38966"/>
                  <a:pt x="102888" y="40181"/>
                </a:cubicBezTo>
                <a:cubicBezTo>
                  <a:pt x="104789" y="40797"/>
                  <a:pt x="106156" y="41610"/>
                  <a:pt x="106988" y="42621"/>
                </a:cubicBezTo>
                <a:cubicBezTo>
                  <a:pt x="107821" y="43631"/>
                  <a:pt x="107833" y="45260"/>
                  <a:pt x="107023" y="47506"/>
                </a:cubicBezTo>
                <a:cubicBezTo>
                  <a:pt x="106322" y="49221"/>
                  <a:pt x="105727" y="51897"/>
                  <a:pt x="105236" y="55534"/>
                </a:cubicBezTo>
                <a:cubicBezTo>
                  <a:pt x="104746" y="59171"/>
                  <a:pt x="105479" y="61812"/>
                  <a:pt x="107437" y="63459"/>
                </a:cubicBezTo>
                <a:cubicBezTo>
                  <a:pt x="107961" y="65540"/>
                  <a:pt x="108462" y="68930"/>
                  <a:pt x="108940" y="73627"/>
                </a:cubicBezTo>
                <a:cubicBezTo>
                  <a:pt x="109417" y="78324"/>
                  <a:pt x="109197" y="82237"/>
                  <a:pt x="108281" y="85365"/>
                </a:cubicBezTo>
                <a:cubicBezTo>
                  <a:pt x="109604" y="85910"/>
                  <a:pt x="110260" y="86569"/>
                  <a:pt x="110247" y="87344"/>
                </a:cubicBezTo>
                <a:cubicBezTo>
                  <a:pt x="110235" y="88118"/>
                  <a:pt x="109951" y="88825"/>
                  <a:pt x="109396" y="89465"/>
                </a:cubicBezTo>
                <a:cubicBezTo>
                  <a:pt x="108907" y="91083"/>
                  <a:pt x="109805" y="92688"/>
                  <a:pt x="112090" y="94280"/>
                </a:cubicBezTo>
                <a:cubicBezTo>
                  <a:pt x="114376" y="95873"/>
                  <a:pt x="115994" y="96955"/>
                  <a:pt x="116945" y="97526"/>
                </a:cubicBezTo>
                <a:cubicBezTo>
                  <a:pt x="116466" y="100213"/>
                  <a:pt x="116212" y="105583"/>
                  <a:pt x="116182" y="113636"/>
                </a:cubicBezTo>
                <a:cubicBezTo>
                  <a:pt x="116152" y="121690"/>
                  <a:pt x="117008" y="126550"/>
                  <a:pt x="118751" y="128215"/>
                </a:cubicBezTo>
                <a:lnTo>
                  <a:pt x="115715" y="134992"/>
                </a:lnTo>
                <a:cubicBezTo>
                  <a:pt x="115613" y="137313"/>
                  <a:pt x="115514" y="139536"/>
                  <a:pt x="115418" y="141662"/>
                </a:cubicBezTo>
                <a:cubicBezTo>
                  <a:pt x="115322" y="143789"/>
                  <a:pt x="115382" y="145939"/>
                  <a:pt x="115597" y="148115"/>
                </a:cubicBezTo>
                <a:lnTo>
                  <a:pt x="117107" y="149727"/>
                </a:lnTo>
                <a:cubicBezTo>
                  <a:pt x="118923" y="148348"/>
                  <a:pt x="119604" y="145856"/>
                  <a:pt x="119149" y="142254"/>
                </a:cubicBezTo>
                <a:cubicBezTo>
                  <a:pt x="118695" y="138651"/>
                  <a:pt x="119534" y="136087"/>
                  <a:pt x="121668" y="134562"/>
                </a:cubicBezTo>
                <a:cubicBezTo>
                  <a:pt x="122783" y="133921"/>
                  <a:pt x="124069" y="132818"/>
                  <a:pt x="125527" y="131251"/>
                </a:cubicBezTo>
                <a:lnTo>
                  <a:pt x="120209" y="131389"/>
                </a:lnTo>
                <a:lnTo>
                  <a:pt x="121530" y="129244"/>
                </a:lnTo>
                <a:cubicBezTo>
                  <a:pt x="122201" y="128231"/>
                  <a:pt x="122972" y="127748"/>
                  <a:pt x="123843" y="127796"/>
                </a:cubicBezTo>
                <a:cubicBezTo>
                  <a:pt x="124714" y="127844"/>
                  <a:pt x="125619" y="128070"/>
                  <a:pt x="126556" y="128471"/>
                </a:cubicBezTo>
                <a:cubicBezTo>
                  <a:pt x="126792" y="127242"/>
                  <a:pt x="126984" y="126128"/>
                  <a:pt x="127134" y="125131"/>
                </a:cubicBezTo>
                <a:cubicBezTo>
                  <a:pt x="127284" y="124133"/>
                  <a:pt x="127160" y="123165"/>
                  <a:pt x="126761" y="122227"/>
                </a:cubicBezTo>
                <a:cubicBezTo>
                  <a:pt x="127040" y="121266"/>
                  <a:pt x="126975" y="120079"/>
                  <a:pt x="126565" y="118666"/>
                </a:cubicBezTo>
                <a:cubicBezTo>
                  <a:pt x="126156" y="117252"/>
                  <a:pt x="125786" y="115821"/>
                  <a:pt x="125456" y="114371"/>
                </a:cubicBezTo>
                <a:cubicBezTo>
                  <a:pt x="123398" y="115189"/>
                  <a:pt x="121219" y="114909"/>
                  <a:pt x="118920" y="113531"/>
                </a:cubicBezTo>
                <a:cubicBezTo>
                  <a:pt x="120347" y="111338"/>
                  <a:pt x="120529" y="108948"/>
                  <a:pt x="119468" y="106360"/>
                </a:cubicBezTo>
                <a:lnTo>
                  <a:pt x="126398" y="104713"/>
                </a:lnTo>
                <a:cubicBezTo>
                  <a:pt x="125950" y="106072"/>
                  <a:pt x="125779" y="107303"/>
                  <a:pt x="125886" y="108407"/>
                </a:cubicBezTo>
                <a:cubicBezTo>
                  <a:pt x="125993" y="109511"/>
                  <a:pt x="125981" y="110670"/>
                  <a:pt x="125850" y="111883"/>
                </a:cubicBezTo>
                <a:lnTo>
                  <a:pt x="129264" y="112620"/>
                </a:lnTo>
                <a:cubicBezTo>
                  <a:pt x="130534" y="112037"/>
                  <a:pt x="131460" y="112380"/>
                  <a:pt x="132043" y="113649"/>
                </a:cubicBezTo>
                <a:cubicBezTo>
                  <a:pt x="132580" y="114956"/>
                  <a:pt x="132781" y="116369"/>
                  <a:pt x="132646" y="117888"/>
                </a:cubicBezTo>
                <a:cubicBezTo>
                  <a:pt x="132512" y="119408"/>
                  <a:pt x="132323" y="120808"/>
                  <a:pt x="132079" y="122089"/>
                </a:cubicBezTo>
                <a:cubicBezTo>
                  <a:pt x="133192" y="121898"/>
                  <a:pt x="134272" y="121530"/>
                  <a:pt x="135319" y="120984"/>
                </a:cubicBezTo>
                <a:cubicBezTo>
                  <a:pt x="136365" y="120439"/>
                  <a:pt x="137287" y="120144"/>
                  <a:pt x="138083" y="120099"/>
                </a:cubicBezTo>
                <a:cubicBezTo>
                  <a:pt x="139032" y="120944"/>
                  <a:pt x="139214" y="122525"/>
                  <a:pt x="138630" y="124844"/>
                </a:cubicBezTo>
                <a:cubicBezTo>
                  <a:pt x="138046" y="127162"/>
                  <a:pt x="137435" y="129109"/>
                  <a:pt x="136797" y="130683"/>
                </a:cubicBezTo>
                <a:cubicBezTo>
                  <a:pt x="137379" y="132017"/>
                  <a:pt x="137649" y="133302"/>
                  <a:pt x="137609" y="134538"/>
                </a:cubicBezTo>
                <a:cubicBezTo>
                  <a:pt x="137568" y="135774"/>
                  <a:pt x="137229" y="136570"/>
                  <a:pt x="136592" y="136927"/>
                </a:cubicBezTo>
                <a:lnTo>
                  <a:pt x="135461" y="142828"/>
                </a:lnTo>
                <a:lnTo>
                  <a:pt x="138086" y="148540"/>
                </a:lnTo>
                <a:lnTo>
                  <a:pt x="139115" y="145761"/>
                </a:lnTo>
                <a:lnTo>
                  <a:pt x="139320" y="139517"/>
                </a:lnTo>
                <a:cubicBezTo>
                  <a:pt x="139372" y="138724"/>
                  <a:pt x="139577" y="138054"/>
                  <a:pt x="139933" y="137506"/>
                </a:cubicBezTo>
                <a:cubicBezTo>
                  <a:pt x="140290" y="136957"/>
                  <a:pt x="140640" y="136604"/>
                  <a:pt x="140984" y="136446"/>
                </a:cubicBezTo>
                <a:cubicBezTo>
                  <a:pt x="141095" y="136828"/>
                  <a:pt x="141139" y="137480"/>
                  <a:pt x="141115" y="138404"/>
                </a:cubicBezTo>
                <a:cubicBezTo>
                  <a:pt x="141091" y="139328"/>
                  <a:pt x="141208" y="140139"/>
                  <a:pt x="141465" y="140838"/>
                </a:cubicBezTo>
                <a:cubicBezTo>
                  <a:pt x="142995" y="142216"/>
                  <a:pt x="143121" y="144721"/>
                  <a:pt x="141843" y="148351"/>
                </a:cubicBezTo>
                <a:cubicBezTo>
                  <a:pt x="140565" y="151982"/>
                  <a:pt x="140691" y="154486"/>
                  <a:pt x="142222" y="155865"/>
                </a:cubicBezTo>
                <a:lnTo>
                  <a:pt x="141725" y="161474"/>
                </a:lnTo>
                <a:cubicBezTo>
                  <a:pt x="142251" y="162898"/>
                  <a:pt x="142606" y="164785"/>
                  <a:pt x="142789" y="167135"/>
                </a:cubicBezTo>
                <a:cubicBezTo>
                  <a:pt x="143409" y="164929"/>
                  <a:pt x="143876" y="162600"/>
                  <a:pt x="144191" y="160149"/>
                </a:cubicBezTo>
                <a:cubicBezTo>
                  <a:pt x="144506" y="157698"/>
                  <a:pt x="144192" y="155343"/>
                  <a:pt x="143251" y="153086"/>
                </a:cubicBezTo>
                <a:lnTo>
                  <a:pt x="149203" y="152656"/>
                </a:lnTo>
                <a:lnTo>
                  <a:pt x="151142" y="160221"/>
                </a:lnTo>
                <a:lnTo>
                  <a:pt x="154024" y="158128"/>
                </a:lnTo>
                <a:lnTo>
                  <a:pt x="158948" y="160477"/>
                </a:lnTo>
                <a:lnTo>
                  <a:pt x="160150" y="171456"/>
                </a:lnTo>
                <a:cubicBezTo>
                  <a:pt x="158779" y="174953"/>
                  <a:pt x="157968" y="178625"/>
                  <a:pt x="157718" y="182471"/>
                </a:cubicBezTo>
                <a:cubicBezTo>
                  <a:pt x="157468" y="186318"/>
                  <a:pt x="156901" y="189685"/>
                  <a:pt x="156019" y="192573"/>
                </a:cubicBezTo>
                <a:lnTo>
                  <a:pt x="154749" y="193157"/>
                </a:lnTo>
                <a:lnTo>
                  <a:pt x="155624" y="195061"/>
                </a:lnTo>
                <a:lnTo>
                  <a:pt x="154734" y="203158"/>
                </a:lnTo>
                <a:cubicBezTo>
                  <a:pt x="155709" y="205976"/>
                  <a:pt x="155745" y="208843"/>
                  <a:pt x="154842" y="211756"/>
                </a:cubicBezTo>
                <a:cubicBezTo>
                  <a:pt x="153939" y="214670"/>
                  <a:pt x="154121" y="217853"/>
                  <a:pt x="155388" y="221307"/>
                </a:cubicBezTo>
                <a:cubicBezTo>
                  <a:pt x="155235" y="222995"/>
                  <a:pt x="155104" y="225777"/>
                  <a:pt x="154997" y="229655"/>
                </a:cubicBezTo>
                <a:cubicBezTo>
                  <a:pt x="154889" y="233532"/>
                  <a:pt x="154540" y="235838"/>
                  <a:pt x="153949" y="236574"/>
                </a:cubicBezTo>
                <a:cubicBezTo>
                  <a:pt x="154979" y="238536"/>
                  <a:pt x="155837" y="240960"/>
                  <a:pt x="156523" y="243847"/>
                </a:cubicBezTo>
                <a:lnTo>
                  <a:pt x="157158" y="243556"/>
                </a:lnTo>
                <a:cubicBezTo>
                  <a:pt x="158190" y="243850"/>
                  <a:pt x="158270" y="244582"/>
                  <a:pt x="157398" y="245751"/>
                </a:cubicBezTo>
                <a:lnTo>
                  <a:pt x="156129" y="246335"/>
                </a:lnTo>
                <a:cubicBezTo>
                  <a:pt x="156215" y="248473"/>
                  <a:pt x="155546" y="249806"/>
                  <a:pt x="154122" y="250332"/>
                </a:cubicBezTo>
                <a:cubicBezTo>
                  <a:pt x="155026" y="252576"/>
                  <a:pt x="155575" y="254886"/>
                  <a:pt x="155770" y="257262"/>
                </a:cubicBezTo>
                <a:cubicBezTo>
                  <a:pt x="155966" y="259639"/>
                  <a:pt x="156515" y="261949"/>
                  <a:pt x="157418" y="264192"/>
                </a:cubicBezTo>
                <a:lnTo>
                  <a:pt x="163560" y="267519"/>
                </a:lnTo>
                <a:cubicBezTo>
                  <a:pt x="164252" y="267073"/>
                  <a:pt x="164772" y="267090"/>
                  <a:pt x="165121" y="267571"/>
                </a:cubicBezTo>
                <a:cubicBezTo>
                  <a:pt x="165404" y="268257"/>
                  <a:pt x="165468" y="269093"/>
                  <a:pt x="165312" y="270077"/>
                </a:cubicBezTo>
                <a:cubicBezTo>
                  <a:pt x="165156" y="271062"/>
                  <a:pt x="164829" y="271885"/>
                  <a:pt x="164332" y="272546"/>
                </a:cubicBezTo>
                <a:cubicBezTo>
                  <a:pt x="164815" y="273525"/>
                  <a:pt x="165004" y="274495"/>
                  <a:pt x="164901" y="275455"/>
                </a:cubicBezTo>
                <a:cubicBezTo>
                  <a:pt x="164798" y="276416"/>
                  <a:pt x="164134" y="277201"/>
                  <a:pt x="162909" y="277812"/>
                </a:cubicBezTo>
                <a:lnTo>
                  <a:pt x="161005" y="278687"/>
                </a:lnTo>
                <a:lnTo>
                  <a:pt x="163579" y="285960"/>
                </a:lnTo>
                <a:lnTo>
                  <a:pt x="162775" y="300936"/>
                </a:lnTo>
                <a:lnTo>
                  <a:pt x="161112" y="304007"/>
                </a:lnTo>
                <a:cubicBezTo>
                  <a:pt x="161945" y="305994"/>
                  <a:pt x="162415" y="308341"/>
                  <a:pt x="162521" y="311047"/>
                </a:cubicBezTo>
                <a:cubicBezTo>
                  <a:pt x="162628" y="313752"/>
                  <a:pt x="162622" y="316318"/>
                  <a:pt x="162503" y="318743"/>
                </a:cubicBezTo>
                <a:lnTo>
                  <a:pt x="166004" y="326359"/>
                </a:lnTo>
                <a:lnTo>
                  <a:pt x="162968" y="333135"/>
                </a:lnTo>
                <a:lnTo>
                  <a:pt x="163347" y="340648"/>
                </a:lnTo>
                <a:lnTo>
                  <a:pt x="160997" y="345572"/>
                </a:lnTo>
                <a:cubicBezTo>
                  <a:pt x="161766" y="347733"/>
                  <a:pt x="161816" y="349792"/>
                  <a:pt x="161146" y="351750"/>
                </a:cubicBezTo>
                <a:cubicBezTo>
                  <a:pt x="160476" y="353707"/>
                  <a:pt x="160599" y="355925"/>
                  <a:pt x="161514" y="358403"/>
                </a:cubicBezTo>
                <a:lnTo>
                  <a:pt x="160761" y="371818"/>
                </a:lnTo>
                <a:cubicBezTo>
                  <a:pt x="159051" y="373117"/>
                  <a:pt x="158718" y="375320"/>
                  <a:pt x="159762" y="378427"/>
                </a:cubicBezTo>
                <a:cubicBezTo>
                  <a:pt x="160806" y="381535"/>
                  <a:pt x="160156" y="383884"/>
                  <a:pt x="157812" y="385474"/>
                </a:cubicBezTo>
                <a:lnTo>
                  <a:pt x="150279" y="367411"/>
                </a:lnTo>
                <a:lnTo>
                  <a:pt x="145887" y="367892"/>
                </a:lnTo>
                <a:lnTo>
                  <a:pt x="145391" y="373502"/>
                </a:lnTo>
                <a:cubicBezTo>
                  <a:pt x="145803" y="376419"/>
                  <a:pt x="146451" y="380477"/>
                  <a:pt x="147335" y="385677"/>
                </a:cubicBezTo>
                <a:cubicBezTo>
                  <a:pt x="148219" y="390876"/>
                  <a:pt x="149185" y="394788"/>
                  <a:pt x="150231" y="397414"/>
                </a:cubicBezTo>
                <a:cubicBezTo>
                  <a:pt x="151583" y="400076"/>
                  <a:pt x="151930" y="401806"/>
                  <a:pt x="151272" y="402605"/>
                </a:cubicBezTo>
                <a:cubicBezTo>
                  <a:pt x="150614" y="403404"/>
                  <a:pt x="148718" y="404436"/>
                  <a:pt x="145584" y="405700"/>
                </a:cubicBezTo>
                <a:lnTo>
                  <a:pt x="145824" y="407896"/>
                </a:lnTo>
                <a:cubicBezTo>
                  <a:pt x="146982" y="408325"/>
                  <a:pt x="148127" y="409144"/>
                  <a:pt x="149260" y="410353"/>
                </a:cubicBezTo>
                <a:cubicBezTo>
                  <a:pt x="150392" y="411562"/>
                  <a:pt x="150122" y="412647"/>
                  <a:pt x="148449" y="413608"/>
                </a:cubicBezTo>
                <a:cubicBezTo>
                  <a:pt x="148019" y="413822"/>
                  <a:pt x="147366" y="414282"/>
                  <a:pt x="146490" y="414989"/>
                </a:cubicBezTo>
                <a:cubicBezTo>
                  <a:pt x="145614" y="415696"/>
                  <a:pt x="145192" y="416242"/>
                  <a:pt x="145225" y="416628"/>
                </a:cubicBezTo>
                <a:lnTo>
                  <a:pt x="145517" y="417262"/>
                </a:lnTo>
                <a:lnTo>
                  <a:pt x="156736" y="418256"/>
                </a:lnTo>
                <a:cubicBezTo>
                  <a:pt x="157555" y="415893"/>
                  <a:pt x="157793" y="413413"/>
                  <a:pt x="157449" y="410817"/>
                </a:cubicBezTo>
                <a:cubicBezTo>
                  <a:pt x="157104" y="408221"/>
                  <a:pt x="156403" y="405788"/>
                  <a:pt x="155344" y="403520"/>
                </a:cubicBezTo>
                <a:cubicBezTo>
                  <a:pt x="156316" y="400896"/>
                  <a:pt x="156190" y="398391"/>
                  <a:pt x="154966" y="396007"/>
                </a:cubicBezTo>
                <a:lnTo>
                  <a:pt x="154879" y="389128"/>
                </a:lnTo>
                <a:cubicBezTo>
                  <a:pt x="154690" y="388751"/>
                  <a:pt x="154485" y="388236"/>
                  <a:pt x="154266" y="387584"/>
                </a:cubicBezTo>
                <a:cubicBezTo>
                  <a:pt x="154046" y="386932"/>
                  <a:pt x="154073" y="386503"/>
                  <a:pt x="154347" y="386297"/>
                </a:cubicBezTo>
                <a:cubicBezTo>
                  <a:pt x="155746" y="385927"/>
                  <a:pt x="157326" y="386578"/>
                  <a:pt x="159088" y="388250"/>
                </a:cubicBezTo>
                <a:cubicBezTo>
                  <a:pt x="160850" y="389923"/>
                  <a:pt x="162014" y="391342"/>
                  <a:pt x="162582" y="392506"/>
                </a:cubicBezTo>
                <a:cubicBezTo>
                  <a:pt x="162772" y="392851"/>
                  <a:pt x="162902" y="393272"/>
                  <a:pt x="162970" y="393769"/>
                </a:cubicBezTo>
                <a:cubicBezTo>
                  <a:pt x="163038" y="394266"/>
                  <a:pt x="162778" y="394674"/>
                  <a:pt x="162188" y="394994"/>
                </a:cubicBezTo>
                <a:cubicBezTo>
                  <a:pt x="162804" y="398042"/>
                  <a:pt x="163202" y="401766"/>
                  <a:pt x="163383" y="406167"/>
                </a:cubicBezTo>
                <a:cubicBezTo>
                  <a:pt x="163565" y="410569"/>
                  <a:pt x="163024" y="414340"/>
                  <a:pt x="161762" y="417483"/>
                </a:cubicBezTo>
                <a:cubicBezTo>
                  <a:pt x="162229" y="418710"/>
                  <a:pt x="162350" y="419807"/>
                  <a:pt x="162122" y="420777"/>
                </a:cubicBezTo>
                <a:cubicBezTo>
                  <a:pt x="161895" y="421746"/>
                  <a:pt x="162016" y="422844"/>
                  <a:pt x="162483" y="424070"/>
                </a:cubicBezTo>
                <a:cubicBezTo>
                  <a:pt x="162570" y="426769"/>
                  <a:pt x="162517" y="429580"/>
                  <a:pt x="162323" y="432504"/>
                </a:cubicBezTo>
                <a:cubicBezTo>
                  <a:pt x="162130" y="435428"/>
                  <a:pt x="161686" y="438226"/>
                  <a:pt x="160993" y="440899"/>
                </a:cubicBezTo>
                <a:cubicBezTo>
                  <a:pt x="161309" y="441586"/>
                  <a:pt x="161466" y="442347"/>
                  <a:pt x="161465" y="443180"/>
                </a:cubicBezTo>
                <a:cubicBezTo>
                  <a:pt x="161464" y="444014"/>
                  <a:pt x="161158" y="444603"/>
                  <a:pt x="160548" y="444947"/>
                </a:cubicBezTo>
                <a:cubicBezTo>
                  <a:pt x="159260" y="445283"/>
                  <a:pt x="158164" y="444570"/>
                  <a:pt x="157258" y="442808"/>
                </a:cubicBezTo>
                <a:cubicBezTo>
                  <a:pt x="156352" y="441046"/>
                  <a:pt x="155744" y="439724"/>
                  <a:pt x="155435" y="438841"/>
                </a:cubicBezTo>
                <a:lnTo>
                  <a:pt x="151232" y="443079"/>
                </a:lnTo>
                <a:lnTo>
                  <a:pt x="153515" y="449717"/>
                </a:lnTo>
                <a:lnTo>
                  <a:pt x="153054" y="463767"/>
                </a:lnTo>
                <a:lnTo>
                  <a:pt x="152419" y="464058"/>
                </a:lnTo>
                <a:lnTo>
                  <a:pt x="152592" y="477816"/>
                </a:lnTo>
                <a:cubicBezTo>
                  <a:pt x="152242" y="478586"/>
                  <a:pt x="152463" y="479765"/>
                  <a:pt x="153258" y="481354"/>
                </a:cubicBezTo>
                <a:cubicBezTo>
                  <a:pt x="154052" y="482943"/>
                  <a:pt x="154591" y="483976"/>
                  <a:pt x="154875" y="484455"/>
                </a:cubicBezTo>
                <a:cubicBezTo>
                  <a:pt x="155276" y="483341"/>
                  <a:pt x="156039" y="483119"/>
                  <a:pt x="157163" y="483787"/>
                </a:cubicBezTo>
                <a:cubicBezTo>
                  <a:pt x="158287" y="484456"/>
                  <a:pt x="158548" y="485233"/>
                  <a:pt x="157946" y="486118"/>
                </a:cubicBezTo>
                <a:cubicBezTo>
                  <a:pt x="157577" y="486256"/>
                  <a:pt x="157204" y="486491"/>
                  <a:pt x="156829" y="486824"/>
                </a:cubicBezTo>
                <a:cubicBezTo>
                  <a:pt x="156453" y="487157"/>
                  <a:pt x="156385" y="487636"/>
                  <a:pt x="156625" y="488263"/>
                </a:cubicBezTo>
                <a:cubicBezTo>
                  <a:pt x="156982" y="488899"/>
                  <a:pt x="157692" y="489470"/>
                  <a:pt x="158757" y="489973"/>
                </a:cubicBezTo>
                <a:cubicBezTo>
                  <a:pt x="159821" y="490477"/>
                  <a:pt x="160849" y="490902"/>
                  <a:pt x="161840" y="491247"/>
                </a:cubicBezTo>
                <a:cubicBezTo>
                  <a:pt x="162298" y="492590"/>
                  <a:pt x="162546" y="494942"/>
                  <a:pt x="162585" y="498303"/>
                </a:cubicBezTo>
                <a:cubicBezTo>
                  <a:pt x="162625" y="501665"/>
                  <a:pt x="162337" y="503687"/>
                  <a:pt x="161722" y="504370"/>
                </a:cubicBezTo>
                <a:cubicBezTo>
                  <a:pt x="162805" y="506483"/>
                  <a:pt x="163264" y="507969"/>
                  <a:pt x="163099" y="508830"/>
                </a:cubicBezTo>
                <a:cubicBezTo>
                  <a:pt x="162934" y="509690"/>
                  <a:pt x="161772" y="510577"/>
                  <a:pt x="159613" y="511489"/>
                </a:cubicBezTo>
                <a:lnTo>
                  <a:pt x="162822" y="518471"/>
                </a:lnTo>
                <a:cubicBezTo>
                  <a:pt x="160771" y="518260"/>
                  <a:pt x="158727" y="517854"/>
                  <a:pt x="156689" y="517253"/>
                </a:cubicBezTo>
                <a:cubicBezTo>
                  <a:pt x="154651" y="516653"/>
                  <a:pt x="152778" y="515784"/>
                  <a:pt x="151071" y="514647"/>
                </a:cubicBezTo>
                <a:cubicBezTo>
                  <a:pt x="151760" y="515867"/>
                  <a:pt x="152132" y="517234"/>
                  <a:pt x="152186" y="518746"/>
                </a:cubicBezTo>
                <a:lnTo>
                  <a:pt x="158911" y="523343"/>
                </a:lnTo>
                <a:cubicBezTo>
                  <a:pt x="159322" y="526117"/>
                  <a:pt x="159862" y="531474"/>
                  <a:pt x="160533" y="539414"/>
                </a:cubicBezTo>
                <a:cubicBezTo>
                  <a:pt x="161203" y="547354"/>
                  <a:pt x="160109" y="552501"/>
                  <a:pt x="157252" y="554856"/>
                </a:cubicBezTo>
                <a:cubicBezTo>
                  <a:pt x="157751" y="556116"/>
                  <a:pt x="158087" y="558171"/>
                  <a:pt x="158260" y="561023"/>
                </a:cubicBezTo>
                <a:cubicBezTo>
                  <a:pt x="158434" y="563874"/>
                  <a:pt x="158075" y="565672"/>
                  <a:pt x="157185" y="566418"/>
                </a:cubicBezTo>
                <a:cubicBezTo>
                  <a:pt x="156844" y="566478"/>
                  <a:pt x="156513" y="566246"/>
                  <a:pt x="156192" y="565721"/>
                </a:cubicBezTo>
                <a:cubicBezTo>
                  <a:pt x="155870" y="565196"/>
                  <a:pt x="155698" y="564891"/>
                  <a:pt x="155675" y="564805"/>
                </a:cubicBezTo>
                <a:lnTo>
                  <a:pt x="152844" y="565338"/>
                </a:lnTo>
                <a:lnTo>
                  <a:pt x="152107" y="568751"/>
                </a:lnTo>
                <a:lnTo>
                  <a:pt x="158592" y="571152"/>
                </a:lnTo>
                <a:cubicBezTo>
                  <a:pt x="160125" y="574627"/>
                  <a:pt x="160860" y="578038"/>
                  <a:pt x="160796" y="581382"/>
                </a:cubicBezTo>
                <a:cubicBezTo>
                  <a:pt x="160731" y="584727"/>
                  <a:pt x="160295" y="588099"/>
                  <a:pt x="159487" y="591497"/>
                </a:cubicBezTo>
                <a:cubicBezTo>
                  <a:pt x="160135" y="592384"/>
                  <a:pt x="161541" y="593980"/>
                  <a:pt x="163705" y="596285"/>
                </a:cubicBezTo>
                <a:cubicBezTo>
                  <a:pt x="165870" y="598589"/>
                  <a:pt x="166654" y="600086"/>
                  <a:pt x="166058" y="600777"/>
                </a:cubicBezTo>
                <a:cubicBezTo>
                  <a:pt x="165107" y="601182"/>
                  <a:pt x="164166" y="601294"/>
                  <a:pt x="163234" y="601114"/>
                </a:cubicBezTo>
                <a:cubicBezTo>
                  <a:pt x="162302" y="600933"/>
                  <a:pt x="161374" y="600655"/>
                  <a:pt x="160449" y="600280"/>
                </a:cubicBezTo>
                <a:cubicBezTo>
                  <a:pt x="161518" y="602607"/>
                  <a:pt x="162343" y="605239"/>
                  <a:pt x="162924" y="608175"/>
                </a:cubicBezTo>
                <a:cubicBezTo>
                  <a:pt x="163505" y="611111"/>
                  <a:pt x="163550" y="613717"/>
                  <a:pt x="163058" y="615993"/>
                </a:cubicBezTo>
                <a:lnTo>
                  <a:pt x="157551" y="612374"/>
                </a:lnTo>
                <a:lnTo>
                  <a:pt x="156538" y="605152"/>
                </a:lnTo>
                <a:cubicBezTo>
                  <a:pt x="156035" y="604999"/>
                  <a:pt x="155493" y="604864"/>
                  <a:pt x="154911" y="604747"/>
                </a:cubicBezTo>
                <a:cubicBezTo>
                  <a:pt x="154328" y="604630"/>
                  <a:pt x="153944" y="604422"/>
                  <a:pt x="153759" y="604123"/>
                </a:cubicBezTo>
                <a:cubicBezTo>
                  <a:pt x="153625" y="603448"/>
                  <a:pt x="154116" y="602774"/>
                  <a:pt x="155232" y="602101"/>
                </a:cubicBezTo>
                <a:cubicBezTo>
                  <a:pt x="156348" y="601428"/>
                  <a:pt x="157143" y="600998"/>
                  <a:pt x="157618" y="600812"/>
                </a:cubicBezTo>
                <a:cubicBezTo>
                  <a:pt x="156771" y="598863"/>
                  <a:pt x="156244" y="596671"/>
                  <a:pt x="156037" y="594236"/>
                </a:cubicBezTo>
                <a:cubicBezTo>
                  <a:pt x="155830" y="591800"/>
                  <a:pt x="155779" y="589389"/>
                  <a:pt x="155884" y="587003"/>
                </a:cubicBezTo>
                <a:cubicBezTo>
                  <a:pt x="155700" y="586639"/>
                  <a:pt x="155325" y="586171"/>
                  <a:pt x="154758" y="585599"/>
                </a:cubicBezTo>
                <a:cubicBezTo>
                  <a:pt x="154191" y="585027"/>
                  <a:pt x="153657" y="584631"/>
                  <a:pt x="153156" y="584413"/>
                </a:cubicBezTo>
                <a:lnTo>
                  <a:pt x="151339" y="592167"/>
                </a:lnTo>
                <a:lnTo>
                  <a:pt x="148457" y="594260"/>
                </a:lnTo>
                <a:lnTo>
                  <a:pt x="152541" y="603146"/>
                </a:lnTo>
                <a:cubicBezTo>
                  <a:pt x="151119" y="606010"/>
                  <a:pt x="150375" y="609619"/>
                  <a:pt x="150310" y="613973"/>
                </a:cubicBezTo>
                <a:cubicBezTo>
                  <a:pt x="150245" y="618327"/>
                  <a:pt x="150441" y="621888"/>
                  <a:pt x="150897" y="624658"/>
                </a:cubicBezTo>
                <a:cubicBezTo>
                  <a:pt x="151350" y="625923"/>
                  <a:pt x="151413" y="627175"/>
                  <a:pt x="151086" y="628414"/>
                </a:cubicBezTo>
                <a:cubicBezTo>
                  <a:pt x="150759" y="629654"/>
                  <a:pt x="150822" y="630906"/>
                  <a:pt x="151275" y="632171"/>
                </a:cubicBezTo>
                <a:lnTo>
                  <a:pt x="151705" y="638124"/>
                </a:lnTo>
                <a:lnTo>
                  <a:pt x="152340" y="637832"/>
                </a:lnTo>
                <a:cubicBezTo>
                  <a:pt x="152793" y="639097"/>
                  <a:pt x="152856" y="640349"/>
                  <a:pt x="152529" y="641589"/>
                </a:cubicBezTo>
                <a:cubicBezTo>
                  <a:pt x="152202" y="642828"/>
                  <a:pt x="152265" y="644080"/>
                  <a:pt x="152718" y="645346"/>
                </a:cubicBezTo>
                <a:cubicBezTo>
                  <a:pt x="153227" y="646313"/>
                  <a:pt x="153522" y="647234"/>
                  <a:pt x="153604" y="648109"/>
                </a:cubicBezTo>
                <a:cubicBezTo>
                  <a:pt x="153686" y="648985"/>
                  <a:pt x="153128" y="649722"/>
                  <a:pt x="151930" y="650320"/>
                </a:cubicBezTo>
                <a:cubicBezTo>
                  <a:pt x="152860" y="652135"/>
                  <a:pt x="153260" y="653424"/>
                  <a:pt x="153131" y="654189"/>
                </a:cubicBezTo>
                <a:cubicBezTo>
                  <a:pt x="153002" y="654953"/>
                  <a:pt x="152013" y="655728"/>
                  <a:pt x="150164" y="656513"/>
                </a:cubicBezTo>
                <a:lnTo>
                  <a:pt x="153372" y="663495"/>
                </a:lnTo>
                <a:lnTo>
                  <a:pt x="149616" y="663684"/>
                </a:lnTo>
                <a:lnTo>
                  <a:pt x="149892" y="674320"/>
                </a:lnTo>
                <a:lnTo>
                  <a:pt x="151744" y="675005"/>
                </a:lnTo>
                <a:lnTo>
                  <a:pt x="150081" y="678076"/>
                </a:lnTo>
                <a:lnTo>
                  <a:pt x="149978" y="681198"/>
                </a:lnTo>
                <a:lnTo>
                  <a:pt x="153924" y="684766"/>
                </a:lnTo>
                <a:lnTo>
                  <a:pt x="155623" y="690135"/>
                </a:lnTo>
                <a:cubicBezTo>
                  <a:pt x="154160" y="691064"/>
                  <a:pt x="153703" y="692299"/>
                  <a:pt x="154251" y="693841"/>
                </a:cubicBezTo>
                <a:cubicBezTo>
                  <a:pt x="154800" y="695382"/>
                  <a:pt x="153708" y="696909"/>
                  <a:pt x="150976" y="698421"/>
                </a:cubicBezTo>
                <a:lnTo>
                  <a:pt x="149517" y="695248"/>
                </a:lnTo>
                <a:lnTo>
                  <a:pt x="147905" y="696758"/>
                </a:lnTo>
                <a:cubicBezTo>
                  <a:pt x="147921" y="697839"/>
                  <a:pt x="147992" y="699665"/>
                  <a:pt x="148116" y="702234"/>
                </a:cubicBezTo>
                <a:cubicBezTo>
                  <a:pt x="148240" y="704804"/>
                  <a:pt x="148164" y="706312"/>
                  <a:pt x="147889" y="706759"/>
                </a:cubicBezTo>
                <a:cubicBezTo>
                  <a:pt x="147561" y="706846"/>
                  <a:pt x="147278" y="706719"/>
                  <a:pt x="147042" y="706379"/>
                </a:cubicBezTo>
                <a:cubicBezTo>
                  <a:pt x="146806" y="706039"/>
                  <a:pt x="146682" y="705840"/>
                  <a:pt x="146671" y="705781"/>
                </a:cubicBezTo>
                <a:cubicBezTo>
                  <a:pt x="144877" y="706477"/>
                  <a:pt x="143975" y="706187"/>
                  <a:pt x="143965" y="704911"/>
                </a:cubicBezTo>
                <a:cubicBezTo>
                  <a:pt x="143954" y="703634"/>
                  <a:pt x="144176" y="702443"/>
                  <a:pt x="144629" y="701338"/>
                </a:cubicBezTo>
                <a:lnTo>
                  <a:pt x="139465" y="696793"/>
                </a:lnTo>
                <a:lnTo>
                  <a:pt x="139962" y="691184"/>
                </a:lnTo>
                <a:lnTo>
                  <a:pt x="134644" y="691322"/>
                </a:lnTo>
                <a:cubicBezTo>
                  <a:pt x="135437" y="693535"/>
                  <a:pt x="135584" y="695806"/>
                  <a:pt x="135084" y="698134"/>
                </a:cubicBezTo>
                <a:cubicBezTo>
                  <a:pt x="134585" y="700462"/>
                  <a:pt x="134804" y="702891"/>
                  <a:pt x="135744" y="705422"/>
                </a:cubicBezTo>
                <a:cubicBezTo>
                  <a:pt x="135032" y="708856"/>
                  <a:pt x="134475" y="712315"/>
                  <a:pt x="134075" y="715799"/>
                </a:cubicBezTo>
                <a:cubicBezTo>
                  <a:pt x="133674" y="719282"/>
                  <a:pt x="133276" y="722668"/>
                  <a:pt x="132882" y="725956"/>
                </a:cubicBezTo>
                <a:cubicBezTo>
                  <a:pt x="133269" y="727636"/>
                  <a:pt x="133558" y="729938"/>
                  <a:pt x="133749" y="732861"/>
                </a:cubicBezTo>
                <a:cubicBezTo>
                  <a:pt x="133939" y="735784"/>
                  <a:pt x="133302" y="737743"/>
                  <a:pt x="131837" y="738737"/>
                </a:cubicBezTo>
                <a:cubicBezTo>
                  <a:pt x="132141" y="739189"/>
                  <a:pt x="132884" y="739969"/>
                  <a:pt x="134065" y="741076"/>
                </a:cubicBezTo>
                <a:cubicBezTo>
                  <a:pt x="135246" y="742182"/>
                  <a:pt x="135916" y="742803"/>
                  <a:pt x="136075" y="742939"/>
                </a:cubicBezTo>
                <a:cubicBezTo>
                  <a:pt x="136342" y="742720"/>
                  <a:pt x="136381" y="742317"/>
                  <a:pt x="136192" y="741732"/>
                </a:cubicBezTo>
                <a:cubicBezTo>
                  <a:pt x="136003" y="741146"/>
                  <a:pt x="135884" y="740816"/>
                  <a:pt x="135834" y="740743"/>
                </a:cubicBezTo>
                <a:cubicBezTo>
                  <a:pt x="135912" y="736175"/>
                  <a:pt x="136363" y="731579"/>
                  <a:pt x="137185" y="726957"/>
                </a:cubicBezTo>
                <a:cubicBezTo>
                  <a:pt x="138008" y="722335"/>
                  <a:pt x="137751" y="717873"/>
                  <a:pt x="136414" y="713570"/>
                </a:cubicBezTo>
                <a:lnTo>
                  <a:pt x="139587" y="712112"/>
                </a:lnTo>
                <a:cubicBezTo>
                  <a:pt x="141011" y="711377"/>
                  <a:pt x="142764" y="710732"/>
                  <a:pt x="144847" y="710175"/>
                </a:cubicBezTo>
                <a:cubicBezTo>
                  <a:pt x="146929" y="709618"/>
                  <a:pt x="148412" y="710058"/>
                  <a:pt x="149296" y="711493"/>
                </a:cubicBezTo>
                <a:cubicBezTo>
                  <a:pt x="150555" y="714406"/>
                  <a:pt x="151182" y="717513"/>
                  <a:pt x="151178" y="720814"/>
                </a:cubicBezTo>
                <a:cubicBezTo>
                  <a:pt x="151174" y="724115"/>
                  <a:pt x="150862" y="727270"/>
                  <a:pt x="150242" y="730277"/>
                </a:cubicBezTo>
                <a:cubicBezTo>
                  <a:pt x="151027" y="731774"/>
                  <a:pt x="151976" y="733004"/>
                  <a:pt x="153090" y="733965"/>
                </a:cubicBezTo>
                <a:cubicBezTo>
                  <a:pt x="154205" y="734926"/>
                  <a:pt x="155154" y="736155"/>
                  <a:pt x="155939" y="737653"/>
                </a:cubicBezTo>
                <a:lnTo>
                  <a:pt x="150912" y="738425"/>
                </a:lnTo>
                <a:cubicBezTo>
                  <a:pt x="151838" y="740370"/>
                  <a:pt x="152599" y="742583"/>
                  <a:pt x="153195" y="745064"/>
                </a:cubicBezTo>
                <a:cubicBezTo>
                  <a:pt x="153791" y="747544"/>
                  <a:pt x="153917" y="750049"/>
                  <a:pt x="153573" y="752577"/>
                </a:cubicBezTo>
                <a:lnTo>
                  <a:pt x="148358" y="749593"/>
                </a:lnTo>
                <a:lnTo>
                  <a:pt x="147637" y="743006"/>
                </a:lnTo>
                <a:cubicBezTo>
                  <a:pt x="147134" y="742853"/>
                  <a:pt x="146591" y="742718"/>
                  <a:pt x="146009" y="742601"/>
                </a:cubicBezTo>
                <a:cubicBezTo>
                  <a:pt x="145427" y="742484"/>
                  <a:pt x="145043" y="742276"/>
                  <a:pt x="144857" y="741977"/>
                </a:cubicBezTo>
                <a:cubicBezTo>
                  <a:pt x="144697" y="741314"/>
                  <a:pt x="145082" y="740689"/>
                  <a:pt x="146013" y="740101"/>
                </a:cubicBezTo>
                <a:cubicBezTo>
                  <a:pt x="146944" y="739513"/>
                  <a:pt x="147634" y="739131"/>
                  <a:pt x="148082" y="738957"/>
                </a:cubicBezTo>
                <a:lnTo>
                  <a:pt x="146931" y="726418"/>
                </a:lnTo>
                <a:lnTo>
                  <a:pt x="145129" y="724171"/>
                </a:lnTo>
                <a:lnTo>
                  <a:pt x="141132" y="722164"/>
                </a:lnTo>
                <a:lnTo>
                  <a:pt x="139417" y="726796"/>
                </a:lnTo>
                <a:lnTo>
                  <a:pt x="143639" y="740999"/>
                </a:lnTo>
                <a:cubicBezTo>
                  <a:pt x="142497" y="743671"/>
                  <a:pt x="141841" y="746983"/>
                  <a:pt x="141672" y="750936"/>
                </a:cubicBezTo>
                <a:cubicBezTo>
                  <a:pt x="141503" y="754890"/>
                  <a:pt x="141628" y="758228"/>
                  <a:pt x="142047" y="760950"/>
                </a:cubicBezTo>
                <a:cubicBezTo>
                  <a:pt x="142976" y="763181"/>
                  <a:pt x="143473" y="765516"/>
                  <a:pt x="143536" y="767953"/>
                </a:cubicBezTo>
                <a:cubicBezTo>
                  <a:pt x="143599" y="770390"/>
                  <a:pt x="143778" y="772871"/>
                  <a:pt x="144073" y="775394"/>
                </a:cubicBezTo>
                <a:cubicBezTo>
                  <a:pt x="142221" y="779448"/>
                  <a:pt x="140832" y="783674"/>
                  <a:pt x="139906" y="788071"/>
                </a:cubicBezTo>
                <a:lnTo>
                  <a:pt x="141298" y="802807"/>
                </a:lnTo>
                <a:cubicBezTo>
                  <a:pt x="140902" y="802957"/>
                  <a:pt x="140424" y="803240"/>
                  <a:pt x="139863" y="803658"/>
                </a:cubicBezTo>
                <a:cubicBezTo>
                  <a:pt x="139303" y="804076"/>
                  <a:pt x="139129" y="804604"/>
                  <a:pt x="139342" y="805243"/>
                </a:cubicBezTo>
                <a:cubicBezTo>
                  <a:pt x="139566" y="805556"/>
                  <a:pt x="140105" y="805821"/>
                  <a:pt x="140957" y="806038"/>
                </a:cubicBezTo>
                <a:cubicBezTo>
                  <a:pt x="141810" y="806255"/>
                  <a:pt x="142506" y="806447"/>
                  <a:pt x="143048" y="806615"/>
                </a:cubicBezTo>
                <a:lnTo>
                  <a:pt x="137817" y="813632"/>
                </a:lnTo>
                <a:lnTo>
                  <a:pt x="133374" y="815674"/>
                </a:lnTo>
                <a:cubicBezTo>
                  <a:pt x="132425" y="813259"/>
                  <a:pt x="131749" y="810815"/>
                  <a:pt x="131349" y="808340"/>
                </a:cubicBezTo>
                <a:cubicBezTo>
                  <a:pt x="130948" y="805866"/>
                  <a:pt x="129518" y="802615"/>
                  <a:pt x="127059" y="798589"/>
                </a:cubicBezTo>
                <a:cubicBezTo>
                  <a:pt x="126561" y="801060"/>
                  <a:pt x="126143" y="803494"/>
                  <a:pt x="125803" y="805892"/>
                </a:cubicBezTo>
                <a:cubicBezTo>
                  <a:pt x="125464" y="808290"/>
                  <a:pt x="125826" y="810751"/>
                  <a:pt x="126889" y="813273"/>
                </a:cubicBezTo>
                <a:cubicBezTo>
                  <a:pt x="124940" y="817116"/>
                  <a:pt x="123454" y="821130"/>
                  <a:pt x="122431" y="825316"/>
                </a:cubicBezTo>
                <a:cubicBezTo>
                  <a:pt x="119046" y="827256"/>
                  <a:pt x="118281" y="829145"/>
                  <a:pt x="120135" y="830984"/>
                </a:cubicBezTo>
                <a:cubicBezTo>
                  <a:pt x="121989" y="832822"/>
                  <a:pt x="122017" y="834347"/>
                  <a:pt x="120219" y="835557"/>
                </a:cubicBezTo>
                <a:lnTo>
                  <a:pt x="117681" y="836724"/>
                </a:lnTo>
                <a:cubicBezTo>
                  <a:pt x="118395" y="838558"/>
                  <a:pt x="118592" y="840101"/>
                  <a:pt x="118271" y="841354"/>
                </a:cubicBezTo>
                <a:cubicBezTo>
                  <a:pt x="117950" y="842606"/>
                  <a:pt x="118074" y="843991"/>
                  <a:pt x="118643" y="845507"/>
                </a:cubicBezTo>
                <a:lnTo>
                  <a:pt x="115950" y="851357"/>
                </a:lnTo>
                <a:lnTo>
                  <a:pt x="111078" y="847446"/>
                </a:lnTo>
                <a:cubicBezTo>
                  <a:pt x="109808" y="848030"/>
                  <a:pt x="108882" y="847687"/>
                  <a:pt x="108299" y="846418"/>
                </a:cubicBezTo>
                <a:cubicBezTo>
                  <a:pt x="107335" y="843833"/>
                  <a:pt x="106945" y="841034"/>
                  <a:pt x="107129" y="838019"/>
                </a:cubicBezTo>
                <a:cubicBezTo>
                  <a:pt x="107312" y="835003"/>
                  <a:pt x="106850" y="832045"/>
                  <a:pt x="105740" y="829144"/>
                </a:cubicBezTo>
                <a:cubicBezTo>
                  <a:pt x="105729" y="829085"/>
                  <a:pt x="105605" y="828885"/>
                  <a:pt x="105369" y="828545"/>
                </a:cubicBezTo>
                <a:cubicBezTo>
                  <a:pt x="105133" y="828205"/>
                  <a:pt x="104851" y="828079"/>
                  <a:pt x="104522" y="828166"/>
                </a:cubicBezTo>
                <a:cubicBezTo>
                  <a:pt x="104245" y="828469"/>
                  <a:pt x="104126" y="829325"/>
                  <a:pt x="104164" y="830733"/>
                </a:cubicBezTo>
                <a:cubicBezTo>
                  <a:pt x="104203" y="832140"/>
                  <a:pt x="104157" y="833155"/>
                  <a:pt x="104025" y="833775"/>
                </a:cubicBezTo>
                <a:cubicBezTo>
                  <a:pt x="103577" y="834750"/>
                  <a:pt x="103445" y="835580"/>
                  <a:pt x="103631" y="836263"/>
                </a:cubicBezTo>
                <a:cubicBezTo>
                  <a:pt x="104166" y="837218"/>
                  <a:pt x="104567" y="838091"/>
                  <a:pt x="104835" y="838881"/>
                </a:cubicBezTo>
                <a:cubicBezTo>
                  <a:pt x="105102" y="839671"/>
                  <a:pt x="104649" y="840359"/>
                  <a:pt x="103477" y="840946"/>
                </a:cubicBezTo>
                <a:lnTo>
                  <a:pt x="101522" y="843382"/>
                </a:lnTo>
                <a:lnTo>
                  <a:pt x="95467" y="846934"/>
                </a:lnTo>
                <a:lnTo>
                  <a:pt x="95897" y="852886"/>
                </a:lnTo>
                <a:cubicBezTo>
                  <a:pt x="95096" y="853687"/>
                  <a:pt x="94425" y="854668"/>
                  <a:pt x="93886" y="855829"/>
                </a:cubicBezTo>
                <a:cubicBezTo>
                  <a:pt x="93346" y="856990"/>
                  <a:pt x="92908" y="858056"/>
                  <a:pt x="92570" y="859028"/>
                </a:cubicBezTo>
                <a:cubicBezTo>
                  <a:pt x="91876" y="859331"/>
                  <a:pt x="91274" y="859832"/>
                  <a:pt x="90762" y="860532"/>
                </a:cubicBezTo>
                <a:cubicBezTo>
                  <a:pt x="90251" y="861231"/>
                  <a:pt x="90185" y="862062"/>
                  <a:pt x="90563" y="863025"/>
                </a:cubicBezTo>
                <a:lnTo>
                  <a:pt x="92365" y="865272"/>
                </a:lnTo>
                <a:lnTo>
                  <a:pt x="86653" y="867898"/>
                </a:lnTo>
                <a:cubicBezTo>
                  <a:pt x="86339" y="866553"/>
                  <a:pt x="86108" y="864448"/>
                  <a:pt x="85961" y="861585"/>
                </a:cubicBezTo>
                <a:cubicBezTo>
                  <a:pt x="85815" y="858722"/>
                  <a:pt x="85010" y="857458"/>
                  <a:pt x="83546" y="857794"/>
                </a:cubicBezTo>
                <a:cubicBezTo>
                  <a:pt x="82917" y="858132"/>
                  <a:pt x="82418" y="858649"/>
                  <a:pt x="82050" y="859347"/>
                </a:cubicBezTo>
                <a:cubicBezTo>
                  <a:pt x="81682" y="860045"/>
                  <a:pt x="81415" y="860648"/>
                  <a:pt x="81248" y="861157"/>
                </a:cubicBezTo>
                <a:lnTo>
                  <a:pt x="83479" y="869356"/>
                </a:lnTo>
                <a:lnTo>
                  <a:pt x="82348" y="875258"/>
                </a:lnTo>
                <a:cubicBezTo>
                  <a:pt x="83211" y="877135"/>
                  <a:pt x="83647" y="878921"/>
                  <a:pt x="83657" y="880614"/>
                </a:cubicBezTo>
                <a:cubicBezTo>
                  <a:pt x="83666" y="882307"/>
                  <a:pt x="83322" y="884067"/>
                  <a:pt x="82624" y="885893"/>
                </a:cubicBezTo>
                <a:lnTo>
                  <a:pt x="84958" y="890971"/>
                </a:lnTo>
                <a:cubicBezTo>
                  <a:pt x="84083" y="893807"/>
                  <a:pt x="84306" y="896523"/>
                  <a:pt x="85628" y="899119"/>
                </a:cubicBezTo>
                <a:cubicBezTo>
                  <a:pt x="84470" y="899283"/>
                  <a:pt x="83552" y="899865"/>
                  <a:pt x="82875" y="900865"/>
                </a:cubicBezTo>
                <a:cubicBezTo>
                  <a:pt x="82197" y="901865"/>
                  <a:pt x="82120" y="903021"/>
                  <a:pt x="82644" y="904334"/>
                </a:cubicBezTo>
                <a:lnTo>
                  <a:pt x="81461" y="911796"/>
                </a:lnTo>
                <a:lnTo>
                  <a:pt x="75508" y="912226"/>
                </a:lnTo>
                <a:cubicBezTo>
                  <a:pt x="75393" y="909781"/>
                  <a:pt x="74855" y="907145"/>
                  <a:pt x="73893" y="904320"/>
                </a:cubicBezTo>
                <a:cubicBezTo>
                  <a:pt x="72931" y="901495"/>
                  <a:pt x="72697" y="899105"/>
                  <a:pt x="73191" y="897148"/>
                </a:cubicBezTo>
                <a:cubicBezTo>
                  <a:pt x="72161" y="895187"/>
                  <a:pt x="72521" y="893740"/>
                  <a:pt x="74271" y="892808"/>
                </a:cubicBezTo>
                <a:cubicBezTo>
                  <a:pt x="75688" y="892268"/>
                  <a:pt x="77369" y="891464"/>
                  <a:pt x="79312" y="890395"/>
                </a:cubicBezTo>
                <a:cubicBezTo>
                  <a:pt x="81255" y="889325"/>
                  <a:pt x="80666" y="888603"/>
                  <a:pt x="77547" y="888227"/>
                </a:cubicBezTo>
                <a:lnTo>
                  <a:pt x="77168" y="880713"/>
                </a:lnTo>
                <a:lnTo>
                  <a:pt x="74629" y="881880"/>
                </a:lnTo>
                <a:lnTo>
                  <a:pt x="75710" y="877540"/>
                </a:lnTo>
                <a:lnTo>
                  <a:pt x="72792" y="871193"/>
                </a:lnTo>
                <a:lnTo>
                  <a:pt x="75777" y="865978"/>
                </a:lnTo>
                <a:lnTo>
                  <a:pt x="73151" y="860266"/>
                </a:lnTo>
                <a:cubicBezTo>
                  <a:pt x="73391" y="857721"/>
                  <a:pt x="74094" y="855348"/>
                  <a:pt x="75260" y="853147"/>
                </a:cubicBezTo>
                <a:lnTo>
                  <a:pt x="74831" y="847194"/>
                </a:lnTo>
                <a:cubicBezTo>
                  <a:pt x="72616" y="847603"/>
                  <a:pt x="70985" y="845726"/>
                  <a:pt x="69937" y="841564"/>
                </a:cubicBezTo>
                <a:cubicBezTo>
                  <a:pt x="68888" y="837401"/>
                  <a:pt x="68380" y="834624"/>
                  <a:pt x="68413" y="833231"/>
                </a:cubicBezTo>
                <a:cubicBezTo>
                  <a:pt x="69469" y="832394"/>
                  <a:pt x="69496" y="830780"/>
                  <a:pt x="68494" y="828390"/>
                </a:cubicBezTo>
                <a:cubicBezTo>
                  <a:pt x="67491" y="825999"/>
                  <a:pt x="66738" y="824360"/>
                  <a:pt x="66233" y="823471"/>
                </a:cubicBezTo>
                <a:cubicBezTo>
                  <a:pt x="67002" y="822669"/>
                  <a:pt x="67347" y="821678"/>
                  <a:pt x="67268" y="820497"/>
                </a:cubicBezTo>
                <a:cubicBezTo>
                  <a:pt x="67190" y="819315"/>
                  <a:pt x="66913" y="818225"/>
                  <a:pt x="66438" y="817227"/>
                </a:cubicBezTo>
                <a:cubicBezTo>
                  <a:pt x="65785" y="816085"/>
                  <a:pt x="64925" y="815328"/>
                  <a:pt x="63856" y="814954"/>
                </a:cubicBezTo>
                <a:cubicBezTo>
                  <a:pt x="62787" y="814580"/>
                  <a:pt x="61927" y="813823"/>
                  <a:pt x="61274" y="812681"/>
                </a:cubicBezTo>
                <a:cubicBezTo>
                  <a:pt x="59047" y="814282"/>
                  <a:pt x="58785" y="816708"/>
                  <a:pt x="60488" y="819961"/>
                </a:cubicBezTo>
                <a:cubicBezTo>
                  <a:pt x="62191" y="823214"/>
                  <a:pt x="62088" y="825568"/>
                  <a:pt x="60178" y="827023"/>
                </a:cubicBezTo>
                <a:cubicBezTo>
                  <a:pt x="61005" y="828997"/>
                  <a:pt x="61183" y="831125"/>
                  <a:pt x="60711" y="833408"/>
                </a:cubicBezTo>
                <a:cubicBezTo>
                  <a:pt x="60239" y="835691"/>
                  <a:pt x="59404" y="837708"/>
                  <a:pt x="58207" y="839460"/>
                </a:cubicBezTo>
                <a:lnTo>
                  <a:pt x="61999" y="847710"/>
                </a:lnTo>
                <a:cubicBezTo>
                  <a:pt x="57666" y="852953"/>
                  <a:pt x="55759" y="857514"/>
                  <a:pt x="56276" y="861392"/>
                </a:cubicBezTo>
                <a:cubicBezTo>
                  <a:pt x="56793" y="865270"/>
                  <a:pt x="57433" y="870774"/>
                  <a:pt x="58195" y="877903"/>
                </a:cubicBezTo>
                <a:cubicBezTo>
                  <a:pt x="56138" y="879072"/>
                  <a:pt x="54574" y="880688"/>
                  <a:pt x="53504" y="882749"/>
                </a:cubicBezTo>
                <a:cubicBezTo>
                  <a:pt x="52434" y="884811"/>
                  <a:pt x="50870" y="886426"/>
                  <a:pt x="48813" y="887596"/>
                </a:cubicBezTo>
                <a:lnTo>
                  <a:pt x="52022" y="894578"/>
                </a:lnTo>
                <a:lnTo>
                  <a:pt x="50118" y="895453"/>
                </a:lnTo>
                <a:cubicBezTo>
                  <a:pt x="48901" y="896012"/>
                  <a:pt x="48015" y="896035"/>
                  <a:pt x="47459" y="895522"/>
                </a:cubicBezTo>
                <a:cubicBezTo>
                  <a:pt x="46903" y="895009"/>
                  <a:pt x="46359" y="894105"/>
                  <a:pt x="45829" y="892811"/>
                </a:cubicBezTo>
                <a:lnTo>
                  <a:pt x="45399" y="886859"/>
                </a:lnTo>
                <a:cubicBezTo>
                  <a:pt x="45147" y="886414"/>
                  <a:pt x="44532" y="885704"/>
                  <a:pt x="43555" y="884728"/>
                </a:cubicBezTo>
                <a:cubicBezTo>
                  <a:pt x="42578" y="883752"/>
                  <a:pt x="41877" y="883273"/>
                  <a:pt x="41453" y="883291"/>
                </a:cubicBezTo>
                <a:lnTo>
                  <a:pt x="42328" y="885195"/>
                </a:lnTo>
                <a:cubicBezTo>
                  <a:pt x="41348" y="886895"/>
                  <a:pt x="40312" y="889101"/>
                  <a:pt x="39220" y="891813"/>
                </a:cubicBezTo>
                <a:cubicBezTo>
                  <a:pt x="38128" y="894525"/>
                  <a:pt x="37873" y="896757"/>
                  <a:pt x="38453" y="898508"/>
                </a:cubicBezTo>
                <a:cubicBezTo>
                  <a:pt x="37830" y="899627"/>
                  <a:pt x="37631" y="900936"/>
                  <a:pt x="37855" y="902434"/>
                </a:cubicBezTo>
                <a:cubicBezTo>
                  <a:pt x="38080" y="903932"/>
                  <a:pt x="38502" y="905340"/>
                  <a:pt x="39123" y="906656"/>
                </a:cubicBezTo>
                <a:lnTo>
                  <a:pt x="35847" y="911237"/>
                </a:lnTo>
                <a:cubicBezTo>
                  <a:pt x="36329" y="912249"/>
                  <a:pt x="36666" y="913471"/>
                  <a:pt x="36860" y="914903"/>
                </a:cubicBezTo>
                <a:cubicBezTo>
                  <a:pt x="37054" y="916336"/>
                  <a:pt x="36843" y="917618"/>
                  <a:pt x="36226" y="918750"/>
                </a:cubicBezTo>
                <a:lnTo>
                  <a:pt x="38560" y="923828"/>
                </a:lnTo>
                <a:lnTo>
                  <a:pt x="36896" y="926898"/>
                </a:lnTo>
                <a:cubicBezTo>
                  <a:pt x="37717" y="928859"/>
                  <a:pt x="37907" y="931014"/>
                  <a:pt x="37465" y="933363"/>
                </a:cubicBezTo>
                <a:cubicBezTo>
                  <a:pt x="37023" y="935713"/>
                  <a:pt x="36274" y="937915"/>
                  <a:pt x="35217" y="939970"/>
                </a:cubicBezTo>
                <a:cubicBezTo>
                  <a:pt x="34851" y="942589"/>
                  <a:pt x="34374" y="945594"/>
                  <a:pt x="33788" y="948987"/>
                </a:cubicBezTo>
                <a:cubicBezTo>
                  <a:pt x="33201" y="952380"/>
                  <a:pt x="32334" y="955373"/>
                  <a:pt x="31188" y="957966"/>
                </a:cubicBezTo>
                <a:cubicBezTo>
                  <a:pt x="31683" y="958939"/>
                  <a:pt x="32078" y="960007"/>
                  <a:pt x="32372" y="961169"/>
                </a:cubicBezTo>
                <a:cubicBezTo>
                  <a:pt x="32666" y="962331"/>
                  <a:pt x="32512" y="963459"/>
                  <a:pt x="31909" y="964553"/>
                </a:cubicBezTo>
                <a:cubicBezTo>
                  <a:pt x="32756" y="966534"/>
                  <a:pt x="33126" y="968734"/>
                  <a:pt x="33021" y="971153"/>
                </a:cubicBezTo>
                <a:cubicBezTo>
                  <a:pt x="32915" y="973572"/>
                  <a:pt x="32505" y="975746"/>
                  <a:pt x="31791" y="977676"/>
                </a:cubicBezTo>
                <a:cubicBezTo>
                  <a:pt x="32095" y="978337"/>
                  <a:pt x="32204" y="978992"/>
                  <a:pt x="32117" y="979640"/>
                </a:cubicBezTo>
                <a:cubicBezTo>
                  <a:pt x="32031" y="980288"/>
                  <a:pt x="31676" y="980772"/>
                  <a:pt x="31054" y="981090"/>
                </a:cubicBezTo>
                <a:lnTo>
                  <a:pt x="28858" y="981330"/>
                </a:lnTo>
                <a:lnTo>
                  <a:pt x="27845" y="974108"/>
                </a:lnTo>
                <a:cubicBezTo>
                  <a:pt x="28170" y="973142"/>
                  <a:pt x="28245" y="972051"/>
                  <a:pt x="28070" y="970834"/>
                </a:cubicBezTo>
                <a:cubicBezTo>
                  <a:pt x="27895" y="969617"/>
                  <a:pt x="27579" y="968513"/>
                  <a:pt x="27124" y="967521"/>
                </a:cubicBezTo>
                <a:lnTo>
                  <a:pt x="27037" y="960642"/>
                </a:lnTo>
                <a:cubicBezTo>
                  <a:pt x="26248" y="959275"/>
                  <a:pt x="25466" y="957713"/>
                  <a:pt x="24690" y="955955"/>
                </a:cubicBezTo>
                <a:cubicBezTo>
                  <a:pt x="23915" y="954198"/>
                  <a:pt x="24376" y="952832"/>
                  <a:pt x="26075" y="951859"/>
                </a:cubicBezTo>
                <a:cubicBezTo>
                  <a:pt x="23442" y="945574"/>
                  <a:pt x="21886" y="937449"/>
                  <a:pt x="21406" y="927484"/>
                </a:cubicBezTo>
                <a:cubicBezTo>
                  <a:pt x="20925" y="917519"/>
                  <a:pt x="21565" y="909153"/>
                  <a:pt x="23324" y="902387"/>
                </a:cubicBezTo>
                <a:cubicBezTo>
                  <a:pt x="22406" y="900182"/>
                  <a:pt x="21800" y="898026"/>
                  <a:pt x="21504" y="895920"/>
                </a:cubicBezTo>
                <a:cubicBezTo>
                  <a:pt x="21209" y="893813"/>
                  <a:pt x="20602" y="891658"/>
                  <a:pt x="19685" y="889453"/>
                </a:cubicBezTo>
                <a:cubicBezTo>
                  <a:pt x="20606" y="888982"/>
                  <a:pt x="21084" y="888281"/>
                  <a:pt x="21121" y="887351"/>
                </a:cubicBezTo>
                <a:cubicBezTo>
                  <a:pt x="21159" y="886421"/>
                  <a:pt x="20943" y="885463"/>
                  <a:pt x="20474" y="884478"/>
                </a:cubicBezTo>
                <a:cubicBezTo>
                  <a:pt x="19394" y="881851"/>
                  <a:pt x="19125" y="880149"/>
                  <a:pt x="19664" y="879372"/>
                </a:cubicBezTo>
                <a:cubicBezTo>
                  <a:pt x="20204" y="878596"/>
                  <a:pt x="20153" y="877370"/>
                  <a:pt x="19512" y="875695"/>
                </a:cubicBezTo>
                <a:lnTo>
                  <a:pt x="19768" y="867890"/>
                </a:lnTo>
                <a:cubicBezTo>
                  <a:pt x="20549" y="867114"/>
                  <a:pt x="20942" y="866229"/>
                  <a:pt x="20949" y="865233"/>
                </a:cubicBezTo>
                <a:cubicBezTo>
                  <a:pt x="20956" y="864237"/>
                  <a:pt x="20728" y="863253"/>
                  <a:pt x="20265" y="862280"/>
                </a:cubicBezTo>
                <a:lnTo>
                  <a:pt x="18171" y="859399"/>
                </a:lnTo>
                <a:lnTo>
                  <a:pt x="14840" y="837098"/>
                </a:lnTo>
                <a:lnTo>
                  <a:pt x="16504" y="834028"/>
                </a:lnTo>
                <a:lnTo>
                  <a:pt x="16949" y="829979"/>
                </a:lnTo>
                <a:cubicBezTo>
                  <a:pt x="16482" y="828961"/>
                  <a:pt x="16118" y="827751"/>
                  <a:pt x="15858" y="826349"/>
                </a:cubicBezTo>
                <a:cubicBezTo>
                  <a:pt x="15598" y="824947"/>
                  <a:pt x="15624" y="823750"/>
                  <a:pt x="15936" y="822757"/>
                </a:cubicBezTo>
                <a:cubicBezTo>
                  <a:pt x="15037" y="821777"/>
                  <a:pt x="14292" y="820294"/>
                  <a:pt x="13699" y="818308"/>
                </a:cubicBezTo>
                <a:cubicBezTo>
                  <a:pt x="13107" y="816322"/>
                  <a:pt x="13532" y="814878"/>
                  <a:pt x="14975" y="813974"/>
                </a:cubicBezTo>
                <a:cubicBezTo>
                  <a:pt x="14397" y="812126"/>
                  <a:pt x="14222" y="808747"/>
                  <a:pt x="14448" y="803838"/>
                </a:cubicBezTo>
                <a:cubicBezTo>
                  <a:pt x="14674" y="798930"/>
                  <a:pt x="15266" y="795967"/>
                  <a:pt x="16224" y="794950"/>
                </a:cubicBezTo>
                <a:lnTo>
                  <a:pt x="16086" y="789632"/>
                </a:lnTo>
                <a:cubicBezTo>
                  <a:pt x="14448" y="785580"/>
                  <a:pt x="13584" y="781749"/>
                  <a:pt x="13494" y="778139"/>
                </a:cubicBezTo>
                <a:cubicBezTo>
                  <a:pt x="13405" y="774529"/>
                  <a:pt x="12541" y="770698"/>
                  <a:pt x="10903" y="766646"/>
                </a:cubicBezTo>
                <a:lnTo>
                  <a:pt x="11640" y="763232"/>
                </a:lnTo>
                <a:cubicBezTo>
                  <a:pt x="10849" y="760745"/>
                  <a:pt x="10748" y="757460"/>
                  <a:pt x="11338" y="753377"/>
                </a:cubicBezTo>
                <a:cubicBezTo>
                  <a:pt x="11928" y="749294"/>
                  <a:pt x="11827" y="746009"/>
                  <a:pt x="11037" y="743522"/>
                </a:cubicBezTo>
                <a:cubicBezTo>
                  <a:pt x="12367" y="741469"/>
                  <a:pt x="12338" y="739176"/>
                  <a:pt x="10950" y="736643"/>
                </a:cubicBezTo>
                <a:cubicBezTo>
                  <a:pt x="9561" y="734110"/>
                  <a:pt x="9533" y="731817"/>
                  <a:pt x="10863" y="729764"/>
                </a:cubicBezTo>
                <a:cubicBezTo>
                  <a:pt x="10323" y="727578"/>
                  <a:pt x="9627" y="721812"/>
                  <a:pt x="8774" y="712466"/>
                </a:cubicBezTo>
                <a:cubicBezTo>
                  <a:pt x="7922" y="703121"/>
                  <a:pt x="7530" y="697599"/>
                  <a:pt x="7599" y="695902"/>
                </a:cubicBezTo>
                <a:cubicBezTo>
                  <a:pt x="6737" y="695001"/>
                  <a:pt x="6137" y="693835"/>
                  <a:pt x="5800" y="692405"/>
                </a:cubicBezTo>
                <a:cubicBezTo>
                  <a:pt x="5462" y="690974"/>
                  <a:pt x="6033" y="689847"/>
                  <a:pt x="7513" y="689023"/>
                </a:cubicBezTo>
                <a:cubicBezTo>
                  <a:pt x="7355" y="683698"/>
                  <a:pt x="7659" y="678017"/>
                  <a:pt x="8424" y="671980"/>
                </a:cubicBezTo>
                <a:cubicBezTo>
                  <a:pt x="9188" y="665943"/>
                  <a:pt x="8626" y="660468"/>
                  <a:pt x="6736" y="655555"/>
                </a:cubicBezTo>
                <a:cubicBezTo>
                  <a:pt x="6980" y="655075"/>
                  <a:pt x="7324" y="654500"/>
                  <a:pt x="7769" y="653831"/>
                </a:cubicBezTo>
                <a:cubicBezTo>
                  <a:pt x="8215" y="653162"/>
                  <a:pt x="8327" y="652501"/>
                  <a:pt x="8108" y="651850"/>
                </a:cubicBezTo>
                <a:cubicBezTo>
                  <a:pt x="7889" y="651582"/>
                  <a:pt x="7486" y="651543"/>
                  <a:pt x="6901" y="651732"/>
                </a:cubicBezTo>
                <a:cubicBezTo>
                  <a:pt x="6315" y="651921"/>
                  <a:pt x="5985" y="652040"/>
                  <a:pt x="5912" y="652090"/>
                </a:cubicBezTo>
                <a:lnTo>
                  <a:pt x="5191" y="645503"/>
                </a:lnTo>
                <a:lnTo>
                  <a:pt x="7146" y="643067"/>
                </a:lnTo>
                <a:cubicBezTo>
                  <a:pt x="7607" y="640725"/>
                  <a:pt x="7636" y="637861"/>
                  <a:pt x="7233" y="634474"/>
                </a:cubicBezTo>
                <a:cubicBezTo>
                  <a:pt x="6830" y="631088"/>
                  <a:pt x="6468" y="628211"/>
                  <a:pt x="6149" y="625844"/>
                </a:cubicBezTo>
                <a:cubicBezTo>
                  <a:pt x="5197" y="624680"/>
                  <a:pt x="4715" y="623492"/>
                  <a:pt x="4703" y="622280"/>
                </a:cubicBezTo>
                <a:cubicBezTo>
                  <a:pt x="4691" y="621069"/>
                  <a:pt x="5453" y="620078"/>
                  <a:pt x="6988" y="619308"/>
                </a:cubicBezTo>
                <a:lnTo>
                  <a:pt x="6850" y="613990"/>
                </a:lnTo>
                <a:cubicBezTo>
                  <a:pt x="7111" y="612605"/>
                  <a:pt x="6928" y="609838"/>
                  <a:pt x="6303" y="605690"/>
                </a:cubicBezTo>
                <a:cubicBezTo>
                  <a:pt x="5677" y="601541"/>
                  <a:pt x="5104" y="598761"/>
                  <a:pt x="4584" y="597351"/>
                </a:cubicBezTo>
                <a:cubicBezTo>
                  <a:pt x="3833" y="595229"/>
                  <a:pt x="3893" y="593408"/>
                  <a:pt x="4763" y="591887"/>
                </a:cubicBezTo>
                <a:cubicBezTo>
                  <a:pt x="5634" y="590366"/>
                  <a:pt x="5693" y="588545"/>
                  <a:pt x="4943" y="586423"/>
                </a:cubicBezTo>
                <a:lnTo>
                  <a:pt x="5936" y="575204"/>
                </a:lnTo>
                <a:cubicBezTo>
                  <a:pt x="5631" y="573775"/>
                  <a:pt x="5361" y="570119"/>
                  <a:pt x="5124" y="564238"/>
                </a:cubicBezTo>
                <a:cubicBezTo>
                  <a:pt x="4887" y="558357"/>
                  <a:pt x="4762" y="555019"/>
                  <a:pt x="4749" y="554225"/>
                </a:cubicBezTo>
                <a:cubicBezTo>
                  <a:pt x="3985" y="552910"/>
                  <a:pt x="3300" y="551559"/>
                  <a:pt x="2695" y="550172"/>
                </a:cubicBezTo>
                <a:cubicBezTo>
                  <a:pt x="2089" y="548785"/>
                  <a:pt x="2648" y="547631"/>
                  <a:pt x="4371" y="546711"/>
                </a:cubicBezTo>
                <a:cubicBezTo>
                  <a:pt x="4236" y="541296"/>
                  <a:pt x="4594" y="535174"/>
                  <a:pt x="5443" y="528345"/>
                </a:cubicBezTo>
                <a:cubicBezTo>
                  <a:pt x="6292" y="521516"/>
                  <a:pt x="5710" y="515442"/>
                  <a:pt x="3697" y="510121"/>
                </a:cubicBezTo>
                <a:cubicBezTo>
                  <a:pt x="3923" y="509601"/>
                  <a:pt x="4230" y="508947"/>
                  <a:pt x="4621" y="508159"/>
                </a:cubicBezTo>
                <a:cubicBezTo>
                  <a:pt x="5012" y="507371"/>
                  <a:pt x="5161" y="506790"/>
                  <a:pt x="5069" y="506415"/>
                </a:cubicBezTo>
                <a:cubicBezTo>
                  <a:pt x="4750" y="505825"/>
                  <a:pt x="4342" y="505565"/>
                  <a:pt x="3844" y="505633"/>
                </a:cubicBezTo>
                <a:cubicBezTo>
                  <a:pt x="3347" y="505701"/>
                  <a:pt x="2926" y="505831"/>
                  <a:pt x="2581" y="506021"/>
                </a:cubicBezTo>
                <a:lnTo>
                  <a:pt x="1860" y="499434"/>
                </a:lnTo>
                <a:cubicBezTo>
                  <a:pt x="3238" y="497135"/>
                  <a:pt x="4152" y="494665"/>
                  <a:pt x="4604" y="492023"/>
                </a:cubicBezTo>
                <a:lnTo>
                  <a:pt x="2578" y="477579"/>
                </a:lnTo>
                <a:cubicBezTo>
                  <a:pt x="1653" y="476403"/>
                  <a:pt x="1276" y="475166"/>
                  <a:pt x="1449" y="473870"/>
                </a:cubicBezTo>
                <a:cubicBezTo>
                  <a:pt x="1622" y="472573"/>
                  <a:pt x="2490" y="471534"/>
                  <a:pt x="4052" y="470752"/>
                </a:cubicBezTo>
                <a:cubicBezTo>
                  <a:pt x="3596" y="469552"/>
                  <a:pt x="3525" y="468560"/>
                  <a:pt x="3837" y="467775"/>
                </a:cubicBezTo>
                <a:cubicBezTo>
                  <a:pt x="4149" y="466991"/>
                  <a:pt x="4078" y="465999"/>
                  <a:pt x="3622" y="464799"/>
                </a:cubicBezTo>
                <a:cubicBezTo>
                  <a:pt x="3716" y="463715"/>
                  <a:pt x="3463" y="460724"/>
                  <a:pt x="2862" y="455827"/>
                </a:cubicBezTo>
                <a:cubicBezTo>
                  <a:pt x="2261" y="450931"/>
                  <a:pt x="1776" y="447854"/>
                  <a:pt x="1407" y="446599"/>
                </a:cubicBezTo>
                <a:cubicBezTo>
                  <a:pt x="644" y="444451"/>
                  <a:pt x="655" y="442524"/>
                  <a:pt x="1440" y="440818"/>
                </a:cubicBezTo>
                <a:cubicBezTo>
                  <a:pt x="2226" y="439111"/>
                  <a:pt x="2237" y="437184"/>
                  <a:pt x="1474" y="435037"/>
                </a:cubicBezTo>
                <a:lnTo>
                  <a:pt x="1679" y="428792"/>
                </a:lnTo>
                <a:cubicBezTo>
                  <a:pt x="1157" y="427239"/>
                  <a:pt x="1257" y="425783"/>
                  <a:pt x="1979" y="424427"/>
                </a:cubicBezTo>
                <a:cubicBezTo>
                  <a:pt x="2700" y="423070"/>
                  <a:pt x="2800" y="421615"/>
                  <a:pt x="2278" y="420061"/>
                </a:cubicBezTo>
                <a:cubicBezTo>
                  <a:pt x="4134" y="419080"/>
                  <a:pt x="4917" y="417439"/>
                  <a:pt x="4628" y="415137"/>
                </a:cubicBezTo>
                <a:cubicBezTo>
                  <a:pt x="4507" y="414840"/>
                  <a:pt x="4383" y="414641"/>
                  <a:pt x="4257" y="414539"/>
                </a:cubicBezTo>
                <a:cubicBezTo>
                  <a:pt x="4130" y="414437"/>
                  <a:pt x="3847" y="414311"/>
                  <a:pt x="3410" y="414159"/>
                </a:cubicBezTo>
                <a:lnTo>
                  <a:pt x="3804" y="411672"/>
                </a:lnTo>
                <a:cubicBezTo>
                  <a:pt x="3828" y="410924"/>
                  <a:pt x="3770" y="410310"/>
                  <a:pt x="3630" y="409830"/>
                </a:cubicBezTo>
                <a:cubicBezTo>
                  <a:pt x="3489" y="409350"/>
                  <a:pt x="3273" y="408809"/>
                  <a:pt x="2980" y="408207"/>
                </a:cubicBezTo>
                <a:cubicBezTo>
                  <a:pt x="3743" y="403212"/>
                  <a:pt x="4119" y="398106"/>
                  <a:pt x="4108" y="392890"/>
                </a:cubicBezTo>
                <a:cubicBezTo>
                  <a:pt x="4097" y="387674"/>
                  <a:pt x="3851" y="382470"/>
                  <a:pt x="3370" y="377278"/>
                </a:cubicBezTo>
                <a:cubicBezTo>
                  <a:pt x="3068" y="376167"/>
                  <a:pt x="2887" y="373752"/>
                  <a:pt x="2827" y="370032"/>
                </a:cubicBezTo>
                <a:cubicBezTo>
                  <a:pt x="2767" y="366312"/>
                  <a:pt x="2890" y="364141"/>
                  <a:pt x="3197" y="363520"/>
                </a:cubicBezTo>
                <a:cubicBezTo>
                  <a:pt x="2260" y="361308"/>
                  <a:pt x="1851" y="359094"/>
                  <a:pt x="1969" y="356877"/>
                </a:cubicBezTo>
                <a:cubicBezTo>
                  <a:pt x="2088" y="354661"/>
                  <a:pt x="2227" y="352386"/>
                  <a:pt x="2389" y="350054"/>
                </a:cubicBezTo>
                <a:lnTo>
                  <a:pt x="4052" y="346983"/>
                </a:lnTo>
                <a:cubicBezTo>
                  <a:pt x="3933" y="346654"/>
                  <a:pt x="3893" y="346288"/>
                  <a:pt x="3932" y="345885"/>
                </a:cubicBezTo>
                <a:cubicBezTo>
                  <a:pt x="3971" y="345483"/>
                  <a:pt x="3931" y="345117"/>
                  <a:pt x="3812" y="344787"/>
                </a:cubicBezTo>
                <a:cubicBezTo>
                  <a:pt x="3691" y="343722"/>
                  <a:pt x="3487" y="342791"/>
                  <a:pt x="3200" y="341993"/>
                </a:cubicBezTo>
                <a:cubicBezTo>
                  <a:pt x="2914" y="341196"/>
                  <a:pt x="2551" y="340338"/>
                  <a:pt x="2113" y="339418"/>
                </a:cubicBezTo>
                <a:cubicBezTo>
                  <a:pt x="2805" y="338972"/>
                  <a:pt x="3033" y="338355"/>
                  <a:pt x="2799" y="337565"/>
                </a:cubicBezTo>
                <a:cubicBezTo>
                  <a:pt x="2667" y="337209"/>
                  <a:pt x="2578" y="336738"/>
                  <a:pt x="2533" y="336150"/>
                </a:cubicBezTo>
                <a:cubicBezTo>
                  <a:pt x="2487" y="335563"/>
                  <a:pt x="2398" y="335091"/>
                  <a:pt x="2267" y="334735"/>
                </a:cubicBezTo>
                <a:lnTo>
                  <a:pt x="2901" y="334443"/>
                </a:lnTo>
                <a:cubicBezTo>
                  <a:pt x="2715" y="333760"/>
                  <a:pt x="2847" y="332931"/>
                  <a:pt x="3295" y="331956"/>
                </a:cubicBezTo>
                <a:lnTo>
                  <a:pt x="2574" y="325369"/>
                </a:lnTo>
                <a:cubicBezTo>
                  <a:pt x="2270" y="323907"/>
                  <a:pt x="1848" y="322499"/>
                  <a:pt x="1306" y="321147"/>
                </a:cubicBezTo>
                <a:cubicBezTo>
                  <a:pt x="765" y="319794"/>
                  <a:pt x="329" y="318777"/>
                  <a:pt x="0" y="318096"/>
                </a:cubicBezTo>
                <a:cubicBezTo>
                  <a:pt x="706" y="317819"/>
                  <a:pt x="1357" y="317424"/>
                  <a:pt x="1953" y="316910"/>
                </a:cubicBezTo>
                <a:cubicBezTo>
                  <a:pt x="2550" y="316395"/>
                  <a:pt x="2665" y="315670"/>
                  <a:pt x="2298" y="314733"/>
                </a:cubicBezTo>
                <a:cubicBezTo>
                  <a:pt x="1814" y="313819"/>
                  <a:pt x="1616" y="313109"/>
                  <a:pt x="1704" y="312604"/>
                </a:cubicBezTo>
                <a:cubicBezTo>
                  <a:pt x="1792" y="312099"/>
                  <a:pt x="2447" y="311573"/>
                  <a:pt x="3670" y="311028"/>
                </a:cubicBezTo>
                <a:lnTo>
                  <a:pt x="3875" y="304783"/>
                </a:lnTo>
                <a:lnTo>
                  <a:pt x="5539" y="301712"/>
                </a:lnTo>
                <a:lnTo>
                  <a:pt x="6189" y="291420"/>
                </a:lnTo>
                <a:cubicBezTo>
                  <a:pt x="5736" y="290155"/>
                  <a:pt x="5673" y="288902"/>
                  <a:pt x="6000" y="287663"/>
                </a:cubicBezTo>
                <a:cubicBezTo>
                  <a:pt x="6327" y="286424"/>
                  <a:pt x="6264" y="285171"/>
                  <a:pt x="5811" y="283906"/>
                </a:cubicBezTo>
                <a:lnTo>
                  <a:pt x="6650" y="277370"/>
                </a:lnTo>
                <a:lnTo>
                  <a:pt x="6804" y="272687"/>
                </a:lnTo>
                <a:cubicBezTo>
                  <a:pt x="6075" y="270300"/>
                  <a:pt x="5581" y="267900"/>
                  <a:pt x="5321" y="265489"/>
                </a:cubicBezTo>
                <a:cubicBezTo>
                  <a:pt x="5062" y="263078"/>
                  <a:pt x="5189" y="260777"/>
                  <a:pt x="5704" y="258586"/>
                </a:cubicBezTo>
                <a:cubicBezTo>
                  <a:pt x="5358" y="253652"/>
                  <a:pt x="4804" y="249102"/>
                  <a:pt x="4043" y="244936"/>
                </a:cubicBezTo>
                <a:cubicBezTo>
                  <a:pt x="3281" y="240770"/>
                  <a:pt x="2530" y="237463"/>
                  <a:pt x="1790" y="235017"/>
                </a:cubicBezTo>
                <a:cubicBezTo>
                  <a:pt x="2668" y="235254"/>
                  <a:pt x="3399" y="235174"/>
                  <a:pt x="3985" y="234776"/>
                </a:cubicBezTo>
                <a:lnTo>
                  <a:pt x="5649" y="231706"/>
                </a:lnTo>
                <a:cubicBezTo>
                  <a:pt x="5822" y="231210"/>
                  <a:pt x="5759" y="230726"/>
                  <a:pt x="5462" y="230254"/>
                </a:cubicBezTo>
                <a:cubicBezTo>
                  <a:pt x="5165" y="229782"/>
                  <a:pt x="4627" y="229517"/>
                  <a:pt x="3848" y="229459"/>
                </a:cubicBezTo>
                <a:cubicBezTo>
                  <a:pt x="4619" y="226573"/>
                  <a:pt x="5103" y="222956"/>
                  <a:pt x="5298" y="218606"/>
                </a:cubicBezTo>
                <a:cubicBezTo>
                  <a:pt x="5493" y="214256"/>
                  <a:pt x="5037" y="210686"/>
                  <a:pt x="3930" y="207896"/>
                </a:cubicBezTo>
                <a:cubicBezTo>
                  <a:pt x="4624" y="206792"/>
                  <a:pt x="4986" y="205697"/>
                  <a:pt x="5015" y="204610"/>
                </a:cubicBezTo>
                <a:cubicBezTo>
                  <a:pt x="5044" y="203524"/>
                  <a:pt x="4539" y="202635"/>
                  <a:pt x="3501" y="201943"/>
                </a:cubicBezTo>
                <a:cubicBezTo>
                  <a:pt x="2945" y="199620"/>
                  <a:pt x="3103" y="197593"/>
                  <a:pt x="3974" y="195864"/>
                </a:cubicBezTo>
                <a:cubicBezTo>
                  <a:pt x="4844" y="194134"/>
                  <a:pt x="5538" y="192438"/>
                  <a:pt x="6055" y="190775"/>
                </a:cubicBezTo>
                <a:cubicBezTo>
                  <a:pt x="6663" y="189727"/>
                  <a:pt x="6794" y="188898"/>
                  <a:pt x="6449" y="188288"/>
                </a:cubicBezTo>
                <a:cubicBezTo>
                  <a:pt x="6105" y="187677"/>
                  <a:pt x="5602" y="187140"/>
                  <a:pt x="4940" y="186676"/>
                </a:cubicBezTo>
                <a:lnTo>
                  <a:pt x="5984" y="173895"/>
                </a:lnTo>
                <a:cubicBezTo>
                  <a:pt x="6076" y="173084"/>
                  <a:pt x="6214" y="172060"/>
                  <a:pt x="6398" y="170823"/>
                </a:cubicBezTo>
                <a:cubicBezTo>
                  <a:pt x="6582" y="169585"/>
                  <a:pt x="6415" y="168316"/>
                  <a:pt x="5898" y="167017"/>
                </a:cubicBezTo>
                <a:cubicBezTo>
                  <a:pt x="7137" y="161978"/>
                  <a:pt x="7585" y="156680"/>
                  <a:pt x="7240" y="151121"/>
                </a:cubicBezTo>
                <a:cubicBezTo>
                  <a:pt x="6895" y="145562"/>
                  <a:pt x="7733" y="140276"/>
                  <a:pt x="9753" y="135263"/>
                </a:cubicBezTo>
                <a:lnTo>
                  <a:pt x="7076" y="131112"/>
                </a:lnTo>
                <a:lnTo>
                  <a:pt x="9099" y="117114"/>
                </a:lnTo>
                <a:cubicBezTo>
                  <a:pt x="8458" y="115407"/>
                  <a:pt x="8006" y="112123"/>
                  <a:pt x="7742" y="107263"/>
                </a:cubicBezTo>
                <a:cubicBezTo>
                  <a:pt x="7478" y="102404"/>
                  <a:pt x="7747" y="98597"/>
                  <a:pt x="8547" y="95843"/>
                </a:cubicBezTo>
                <a:cubicBezTo>
                  <a:pt x="7429" y="93410"/>
                  <a:pt x="7726" y="90711"/>
                  <a:pt x="9438" y="87746"/>
                </a:cubicBezTo>
                <a:cubicBezTo>
                  <a:pt x="8008" y="86865"/>
                  <a:pt x="7445" y="85779"/>
                  <a:pt x="7748" y="84487"/>
                </a:cubicBezTo>
                <a:cubicBezTo>
                  <a:pt x="8050" y="83194"/>
                  <a:pt x="8585" y="81988"/>
                  <a:pt x="9351" y="80867"/>
                </a:cubicBezTo>
                <a:lnTo>
                  <a:pt x="13873" y="28820"/>
                </a:lnTo>
                <a:cubicBezTo>
                  <a:pt x="14566" y="26531"/>
                  <a:pt x="14885" y="24367"/>
                  <a:pt x="14828" y="22327"/>
                </a:cubicBezTo>
                <a:cubicBezTo>
                  <a:pt x="14771" y="20287"/>
                  <a:pt x="15321" y="18208"/>
                  <a:pt x="16478" y="16091"/>
                </a:cubicBezTo>
                <a:cubicBezTo>
                  <a:pt x="16049" y="15087"/>
                  <a:pt x="15839" y="13934"/>
                  <a:pt x="15850" y="12632"/>
                </a:cubicBezTo>
                <a:cubicBezTo>
                  <a:pt x="15860" y="11331"/>
                  <a:pt x="16041" y="10190"/>
                  <a:pt x="16392" y="9212"/>
                </a:cubicBezTo>
                <a:lnTo>
                  <a:pt x="16888" y="3603"/>
                </a:lnTo>
                <a:cubicBezTo>
                  <a:pt x="17278" y="2639"/>
                  <a:pt x="17918" y="1800"/>
                  <a:pt x="18807" y="1087"/>
                </a:cubicBezTo>
                <a:cubicBezTo>
                  <a:pt x="19697" y="374"/>
                  <a:pt x="20555" y="12"/>
                  <a:pt x="21382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7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3" name="Google Shape;6233;p42"/>
          <p:cNvGrpSpPr/>
          <p:nvPr/>
        </p:nvGrpSpPr>
        <p:grpSpPr>
          <a:xfrm>
            <a:off x="708225" y="1584200"/>
            <a:ext cx="2291091" cy="655950"/>
            <a:chOff x="708225" y="1584200"/>
            <a:chExt cx="2291091" cy="655950"/>
          </a:xfrm>
        </p:grpSpPr>
        <p:sp>
          <p:nvSpPr>
            <p:cNvPr id="6234" name="Google Shape;6234;p42"/>
            <p:cNvSpPr/>
            <p:nvPr/>
          </p:nvSpPr>
          <p:spPr>
            <a:xfrm>
              <a:off x="708225" y="1584200"/>
              <a:ext cx="234600" cy="234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42"/>
            <p:cNvSpPr/>
            <p:nvPr/>
          </p:nvSpPr>
          <p:spPr>
            <a:xfrm>
              <a:off x="906575" y="1701675"/>
              <a:ext cx="2092741" cy="538475"/>
            </a:xfrm>
            <a:custGeom>
              <a:avLst/>
              <a:gdLst/>
              <a:ahLst/>
              <a:cxnLst/>
              <a:rect l="l" t="t" r="r" b="b"/>
              <a:pathLst>
                <a:path w="82012" h="21539" extrusionOk="0">
                  <a:moveTo>
                    <a:pt x="0" y="0"/>
                  </a:moveTo>
                  <a:cubicBezTo>
                    <a:pt x="6075" y="46"/>
                    <a:pt x="27015" y="47"/>
                    <a:pt x="36450" y="277"/>
                  </a:cubicBezTo>
                  <a:cubicBezTo>
                    <a:pt x="45885" y="507"/>
                    <a:pt x="51546" y="415"/>
                    <a:pt x="56608" y="1381"/>
                  </a:cubicBezTo>
                  <a:cubicBezTo>
                    <a:pt x="61671" y="2347"/>
                    <a:pt x="62591" y="2715"/>
                    <a:pt x="66825" y="6075"/>
                  </a:cubicBezTo>
                  <a:cubicBezTo>
                    <a:pt x="71059" y="9435"/>
                    <a:pt x="79481" y="18962"/>
                    <a:pt x="82012" y="21539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6236" name="Google Shape;6236;p42"/>
          <p:cNvGrpSpPr/>
          <p:nvPr/>
        </p:nvGrpSpPr>
        <p:grpSpPr>
          <a:xfrm>
            <a:off x="708225" y="2864150"/>
            <a:ext cx="2178687" cy="580075"/>
            <a:chOff x="708225" y="2864150"/>
            <a:chExt cx="2178687" cy="580075"/>
          </a:xfrm>
        </p:grpSpPr>
        <p:sp>
          <p:nvSpPr>
            <p:cNvPr id="6237" name="Google Shape;6237;p42"/>
            <p:cNvSpPr/>
            <p:nvPr/>
          </p:nvSpPr>
          <p:spPr>
            <a:xfrm>
              <a:off x="708225" y="3209625"/>
              <a:ext cx="234600" cy="234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42"/>
            <p:cNvSpPr/>
            <p:nvPr/>
          </p:nvSpPr>
          <p:spPr>
            <a:xfrm>
              <a:off x="913618" y="2864150"/>
              <a:ext cx="1973294" cy="484000"/>
            </a:xfrm>
            <a:custGeom>
              <a:avLst/>
              <a:gdLst/>
              <a:ahLst/>
              <a:cxnLst/>
              <a:rect l="l" t="t" r="r" b="b"/>
              <a:pathLst>
                <a:path w="77331" h="19360" extrusionOk="0">
                  <a:moveTo>
                    <a:pt x="0" y="18946"/>
                  </a:moveTo>
                  <a:cubicBezTo>
                    <a:pt x="8284" y="18992"/>
                    <a:pt x="38889" y="19636"/>
                    <a:pt x="49704" y="19222"/>
                  </a:cubicBezTo>
                  <a:cubicBezTo>
                    <a:pt x="60519" y="18808"/>
                    <a:pt x="60937" y="17892"/>
                    <a:pt x="64892" y="16460"/>
                  </a:cubicBezTo>
                  <a:cubicBezTo>
                    <a:pt x="68847" y="15028"/>
                    <a:pt x="71359" y="13375"/>
                    <a:pt x="73432" y="10632"/>
                  </a:cubicBezTo>
                  <a:cubicBezTo>
                    <a:pt x="75505" y="7889"/>
                    <a:pt x="76681" y="1772"/>
                    <a:pt x="77331" y="0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6239" name="Google Shape;6239;p42"/>
          <p:cNvGrpSpPr/>
          <p:nvPr/>
        </p:nvGrpSpPr>
        <p:grpSpPr>
          <a:xfrm>
            <a:off x="5937250" y="1584200"/>
            <a:ext cx="2479750" cy="1118447"/>
            <a:chOff x="5937250" y="1584200"/>
            <a:chExt cx="2479750" cy="1118447"/>
          </a:xfrm>
        </p:grpSpPr>
        <p:sp>
          <p:nvSpPr>
            <p:cNvPr id="6240" name="Google Shape;6240;p42"/>
            <p:cNvSpPr/>
            <p:nvPr/>
          </p:nvSpPr>
          <p:spPr>
            <a:xfrm>
              <a:off x="8182400" y="1584200"/>
              <a:ext cx="234600" cy="234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42"/>
            <p:cNvSpPr/>
            <p:nvPr/>
          </p:nvSpPr>
          <p:spPr>
            <a:xfrm>
              <a:off x="5937250" y="1701675"/>
              <a:ext cx="2317908" cy="1000972"/>
            </a:xfrm>
            <a:custGeom>
              <a:avLst/>
              <a:gdLst/>
              <a:ahLst/>
              <a:cxnLst/>
              <a:rect l="l" t="t" r="r" b="b"/>
              <a:pathLst>
                <a:path w="83393" h="40087" extrusionOk="0">
                  <a:moveTo>
                    <a:pt x="83393" y="324"/>
                  </a:moveTo>
                  <a:cubicBezTo>
                    <a:pt x="73222" y="324"/>
                    <a:pt x="34931" y="-366"/>
                    <a:pt x="22367" y="324"/>
                  </a:cubicBezTo>
                  <a:cubicBezTo>
                    <a:pt x="9803" y="1014"/>
                    <a:pt x="11460" y="1245"/>
                    <a:pt x="8008" y="4466"/>
                  </a:cubicBezTo>
                  <a:cubicBezTo>
                    <a:pt x="4556" y="7688"/>
                    <a:pt x="2992" y="13716"/>
                    <a:pt x="1657" y="19653"/>
                  </a:cubicBezTo>
                  <a:cubicBezTo>
                    <a:pt x="322" y="25590"/>
                    <a:pt x="276" y="36681"/>
                    <a:pt x="0" y="40087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8F24A8A3-1DBB-4B2E-1542-13CC0C124481}"/>
              </a:ext>
            </a:extLst>
          </p:cNvPr>
          <p:cNvSpPr txBox="1"/>
          <p:nvPr/>
        </p:nvSpPr>
        <p:spPr>
          <a:xfrm>
            <a:off x="2031559" y="138081"/>
            <a:ext cx="5080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GIAN,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THỜI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GIAN,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CỐT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KỂ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aira SemiCondensed S" panose="00000706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aira SemiCondensed S" panose="00000706000000000000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48D638B-6DA8-255E-CC29-04AEB3D38526}"/>
              </a:ext>
            </a:extLst>
          </p:cNvPr>
          <p:cNvSpPr/>
          <p:nvPr/>
        </p:nvSpPr>
        <p:spPr>
          <a:xfrm>
            <a:off x="2970026" y="1584200"/>
            <a:ext cx="3078098" cy="2501451"/>
          </a:xfrm>
          <a:custGeom>
            <a:avLst/>
            <a:gdLst/>
            <a:ahLst/>
            <a:cxnLst/>
            <a:rect l="l" t="t" r="r" b="b"/>
            <a:pathLst>
              <a:path w="166251" h="981330">
                <a:moveTo>
                  <a:pt x="44146" y="877441"/>
                </a:moveTo>
                <a:lnTo>
                  <a:pt x="41315" y="877974"/>
                </a:lnTo>
                <a:cubicBezTo>
                  <a:pt x="41492" y="878324"/>
                  <a:pt x="41807" y="878660"/>
                  <a:pt x="42259" y="878981"/>
                </a:cubicBezTo>
                <a:cubicBezTo>
                  <a:pt x="42711" y="879302"/>
                  <a:pt x="43111" y="879406"/>
                  <a:pt x="43460" y="879294"/>
                </a:cubicBezTo>
                <a:cubicBezTo>
                  <a:pt x="44151" y="878848"/>
                  <a:pt x="44380" y="878231"/>
                  <a:pt x="44146" y="877441"/>
                </a:cubicBezTo>
                <a:close/>
                <a:moveTo>
                  <a:pt x="41520" y="871729"/>
                </a:moveTo>
                <a:cubicBezTo>
                  <a:pt x="41658" y="872098"/>
                  <a:pt x="41893" y="872471"/>
                  <a:pt x="42226" y="872846"/>
                </a:cubicBezTo>
                <a:cubicBezTo>
                  <a:pt x="42559" y="873222"/>
                  <a:pt x="43038" y="873290"/>
                  <a:pt x="43665" y="873050"/>
                </a:cubicBezTo>
                <a:lnTo>
                  <a:pt x="44299" y="872758"/>
                </a:lnTo>
                <a:cubicBezTo>
                  <a:pt x="43716" y="871489"/>
                  <a:pt x="42790" y="871146"/>
                  <a:pt x="41520" y="871729"/>
                </a:cubicBezTo>
                <a:close/>
                <a:moveTo>
                  <a:pt x="93287" y="837173"/>
                </a:moveTo>
                <a:cubicBezTo>
                  <a:pt x="93438" y="837537"/>
                  <a:pt x="93647" y="837921"/>
                  <a:pt x="93914" y="838327"/>
                </a:cubicBezTo>
                <a:cubicBezTo>
                  <a:pt x="94180" y="838733"/>
                  <a:pt x="94475" y="838886"/>
                  <a:pt x="94797" y="838786"/>
                </a:cubicBezTo>
                <a:lnTo>
                  <a:pt x="96409" y="837276"/>
                </a:lnTo>
                <a:close/>
                <a:moveTo>
                  <a:pt x="140355" y="812465"/>
                </a:moveTo>
                <a:lnTo>
                  <a:pt x="144936" y="815741"/>
                </a:lnTo>
                <a:lnTo>
                  <a:pt x="146635" y="821110"/>
                </a:lnTo>
                <a:cubicBezTo>
                  <a:pt x="145147" y="822018"/>
                  <a:pt x="144667" y="823135"/>
                  <a:pt x="145197" y="824461"/>
                </a:cubicBezTo>
                <a:cubicBezTo>
                  <a:pt x="145726" y="825788"/>
                  <a:pt x="144771" y="827124"/>
                  <a:pt x="142330" y="828469"/>
                </a:cubicBezTo>
                <a:cubicBezTo>
                  <a:pt x="141373" y="825899"/>
                  <a:pt x="141044" y="823231"/>
                  <a:pt x="141343" y="820467"/>
                </a:cubicBezTo>
                <a:cubicBezTo>
                  <a:pt x="141642" y="817703"/>
                  <a:pt x="141313" y="815036"/>
                  <a:pt x="140355" y="812465"/>
                </a:cubicBezTo>
                <a:close/>
                <a:moveTo>
                  <a:pt x="100120" y="812316"/>
                </a:moveTo>
                <a:cubicBezTo>
                  <a:pt x="99472" y="812230"/>
                  <a:pt x="98817" y="812338"/>
                  <a:pt x="98156" y="812642"/>
                </a:cubicBezTo>
                <a:cubicBezTo>
                  <a:pt x="98293" y="813011"/>
                  <a:pt x="98529" y="813384"/>
                  <a:pt x="98861" y="813759"/>
                </a:cubicBezTo>
                <a:cubicBezTo>
                  <a:pt x="99194" y="814135"/>
                  <a:pt x="99674" y="814203"/>
                  <a:pt x="100300" y="813963"/>
                </a:cubicBezTo>
                <a:lnTo>
                  <a:pt x="101570" y="813379"/>
                </a:lnTo>
                <a:cubicBezTo>
                  <a:pt x="101251" y="812757"/>
                  <a:pt x="100768" y="812402"/>
                  <a:pt x="100120" y="812316"/>
                </a:cubicBezTo>
                <a:close/>
                <a:moveTo>
                  <a:pt x="60277" y="795459"/>
                </a:moveTo>
                <a:lnTo>
                  <a:pt x="61735" y="798632"/>
                </a:lnTo>
                <a:cubicBezTo>
                  <a:pt x="62181" y="799532"/>
                  <a:pt x="62701" y="799966"/>
                  <a:pt x="63294" y="799933"/>
                </a:cubicBezTo>
                <a:cubicBezTo>
                  <a:pt x="63888" y="799901"/>
                  <a:pt x="64506" y="799713"/>
                  <a:pt x="65149" y="799369"/>
                </a:cubicBezTo>
                <a:close/>
                <a:moveTo>
                  <a:pt x="63415" y="785560"/>
                </a:moveTo>
                <a:cubicBezTo>
                  <a:pt x="63136" y="785720"/>
                  <a:pt x="62973" y="785923"/>
                  <a:pt x="62926" y="786169"/>
                </a:cubicBezTo>
                <a:cubicBezTo>
                  <a:pt x="62879" y="786415"/>
                  <a:pt x="62716" y="786618"/>
                  <a:pt x="62437" y="786778"/>
                </a:cubicBezTo>
                <a:cubicBezTo>
                  <a:pt x="62626" y="787156"/>
                  <a:pt x="62990" y="787597"/>
                  <a:pt x="63526" y="788103"/>
                </a:cubicBezTo>
                <a:cubicBezTo>
                  <a:pt x="64063" y="788609"/>
                  <a:pt x="64512" y="788819"/>
                  <a:pt x="64873" y="788733"/>
                </a:cubicBezTo>
                <a:cubicBezTo>
                  <a:pt x="65463" y="788414"/>
                  <a:pt x="65724" y="788006"/>
                  <a:pt x="65656" y="787509"/>
                </a:cubicBezTo>
                <a:cubicBezTo>
                  <a:pt x="65587" y="787012"/>
                  <a:pt x="65458" y="786591"/>
                  <a:pt x="65267" y="786246"/>
                </a:cubicBezTo>
                <a:cubicBezTo>
                  <a:pt x="64821" y="785554"/>
                  <a:pt x="64204" y="785326"/>
                  <a:pt x="63415" y="785560"/>
                </a:cubicBezTo>
                <a:close/>
                <a:moveTo>
                  <a:pt x="132613" y="772205"/>
                </a:moveTo>
                <a:lnTo>
                  <a:pt x="129783" y="772737"/>
                </a:lnTo>
                <a:cubicBezTo>
                  <a:pt x="129972" y="773114"/>
                  <a:pt x="130336" y="773556"/>
                  <a:pt x="130872" y="774062"/>
                </a:cubicBezTo>
                <a:cubicBezTo>
                  <a:pt x="131409" y="774568"/>
                  <a:pt x="131858" y="774778"/>
                  <a:pt x="132219" y="774692"/>
                </a:cubicBezTo>
                <a:cubicBezTo>
                  <a:pt x="132809" y="774373"/>
                  <a:pt x="133070" y="773965"/>
                  <a:pt x="133002" y="773468"/>
                </a:cubicBezTo>
                <a:cubicBezTo>
                  <a:pt x="132933" y="772970"/>
                  <a:pt x="132804" y="772549"/>
                  <a:pt x="132613" y="772205"/>
                </a:cubicBezTo>
                <a:close/>
                <a:moveTo>
                  <a:pt x="103931" y="770013"/>
                </a:moveTo>
                <a:cubicBezTo>
                  <a:pt x="102051" y="770941"/>
                  <a:pt x="100939" y="772285"/>
                  <a:pt x="100595" y="774044"/>
                </a:cubicBezTo>
                <a:cubicBezTo>
                  <a:pt x="100251" y="775804"/>
                  <a:pt x="100528" y="777663"/>
                  <a:pt x="101428" y="779620"/>
                </a:cubicBezTo>
                <a:lnTo>
                  <a:pt x="101719" y="780254"/>
                </a:lnTo>
                <a:cubicBezTo>
                  <a:pt x="101581" y="780302"/>
                  <a:pt x="101064" y="780571"/>
                  <a:pt x="100169" y="781063"/>
                </a:cubicBezTo>
                <a:cubicBezTo>
                  <a:pt x="99274" y="781554"/>
                  <a:pt x="98830" y="781983"/>
                  <a:pt x="98838" y="782347"/>
                </a:cubicBezTo>
                <a:cubicBezTo>
                  <a:pt x="99188" y="782587"/>
                  <a:pt x="100194" y="782477"/>
                  <a:pt x="101857" y="782017"/>
                </a:cubicBezTo>
                <a:cubicBezTo>
                  <a:pt x="103519" y="781557"/>
                  <a:pt x="104612" y="781215"/>
                  <a:pt x="105133" y="780991"/>
                </a:cubicBezTo>
                <a:lnTo>
                  <a:pt x="107483" y="776068"/>
                </a:lnTo>
                <a:cubicBezTo>
                  <a:pt x="106508" y="776420"/>
                  <a:pt x="105628" y="776248"/>
                  <a:pt x="104843" y="775551"/>
                </a:cubicBezTo>
                <a:cubicBezTo>
                  <a:pt x="104059" y="774855"/>
                  <a:pt x="103509" y="774147"/>
                  <a:pt x="103194" y="773427"/>
                </a:cubicBezTo>
                <a:close/>
                <a:moveTo>
                  <a:pt x="60529" y="759211"/>
                </a:moveTo>
                <a:lnTo>
                  <a:pt x="61491" y="767994"/>
                </a:lnTo>
                <a:cubicBezTo>
                  <a:pt x="61379" y="768030"/>
                  <a:pt x="60968" y="768251"/>
                  <a:pt x="60258" y="768657"/>
                </a:cubicBezTo>
                <a:cubicBezTo>
                  <a:pt x="59548" y="769064"/>
                  <a:pt x="59210" y="769443"/>
                  <a:pt x="59244" y="769796"/>
                </a:cubicBezTo>
                <a:cubicBezTo>
                  <a:pt x="59686" y="770409"/>
                  <a:pt x="60702" y="770807"/>
                  <a:pt x="62291" y="770990"/>
                </a:cubicBezTo>
                <a:cubicBezTo>
                  <a:pt x="63880" y="771172"/>
                  <a:pt x="65141" y="771266"/>
                  <a:pt x="66072" y="771270"/>
                </a:cubicBezTo>
                <a:lnTo>
                  <a:pt x="67597" y="762882"/>
                </a:lnTo>
                <a:close/>
                <a:moveTo>
                  <a:pt x="103139" y="746546"/>
                </a:moveTo>
                <a:cubicBezTo>
                  <a:pt x="102573" y="746918"/>
                  <a:pt x="102409" y="747538"/>
                  <a:pt x="102648" y="748405"/>
                </a:cubicBezTo>
                <a:cubicBezTo>
                  <a:pt x="102886" y="749272"/>
                  <a:pt x="103113" y="749905"/>
                  <a:pt x="103328" y="750303"/>
                </a:cubicBezTo>
                <a:cubicBezTo>
                  <a:pt x="104037" y="751915"/>
                  <a:pt x="104258" y="753511"/>
                  <a:pt x="103991" y="755091"/>
                </a:cubicBezTo>
                <a:cubicBezTo>
                  <a:pt x="103724" y="756671"/>
                  <a:pt x="103092" y="758082"/>
                  <a:pt x="102094" y="759326"/>
                </a:cubicBezTo>
                <a:cubicBezTo>
                  <a:pt x="102732" y="760923"/>
                  <a:pt x="103095" y="762549"/>
                  <a:pt x="103184" y="764206"/>
                </a:cubicBezTo>
                <a:cubicBezTo>
                  <a:pt x="103273" y="765863"/>
                  <a:pt x="103636" y="767490"/>
                  <a:pt x="104274" y="769086"/>
                </a:cubicBezTo>
                <a:cubicBezTo>
                  <a:pt x="105124" y="765989"/>
                  <a:pt x="105682" y="762882"/>
                  <a:pt x="105947" y="759765"/>
                </a:cubicBezTo>
                <a:cubicBezTo>
                  <a:pt x="106212" y="756648"/>
                  <a:pt x="106380" y="753528"/>
                  <a:pt x="106450" y="750405"/>
                </a:cubicBezTo>
                <a:cubicBezTo>
                  <a:pt x="106224" y="749948"/>
                  <a:pt x="105715" y="749189"/>
                  <a:pt x="104923" y="748128"/>
                </a:cubicBezTo>
                <a:cubicBezTo>
                  <a:pt x="104131" y="747067"/>
                  <a:pt x="103536" y="746539"/>
                  <a:pt x="103139" y="746546"/>
                </a:cubicBezTo>
                <a:close/>
                <a:moveTo>
                  <a:pt x="134754" y="745083"/>
                </a:moveTo>
                <a:cubicBezTo>
                  <a:pt x="132731" y="746221"/>
                  <a:pt x="132039" y="747853"/>
                  <a:pt x="132679" y="749977"/>
                </a:cubicBezTo>
                <a:cubicBezTo>
                  <a:pt x="133319" y="752101"/>
                  <a:pt x="134103" y="754015"/>
                  <a:pt x="135030" y="755719"/>
                </a:cubicBezTo>
                <a:cubicBezTo>
                  <a:pt x="134038" y="756175"/>
                  <a:pt x="133080" y="756807"/>
                  <a:pt x="132155" y="757617"/>
                </a:cubicBezTo>
                <a:cubicBezTo>
                  <a:pt x="131229" y="758427"/>
                  <a:pt x="130576" y="759304"/>
                  <a:pt x="130193" y="760248"/>
                </a:cubicBezTo>
                <a:lnTo>
                  <a:pt x="134088" y="765377"/>
                </a:lnTo>
                <a:cubicBezTo>
                  <a:pt x="133608" y="763532"/>
                  <a:pt x="133503" y="761562"/>
                  <a:pt x="133774" y="759467"/>
                </a:cubicBezTo>
                <a:cubicBezTo>
                  <a:pt x="134044" y="757373"/>
                  <a:pt x="135098" y="755832"/>
                  <a:pt x="136934" y="754844"/>
                </a:cubicBezTo>
                <a:cubicBezTo>
                  <a:pt x="136296" y="753247"/>
                  <a:pt x="135933" y="751620"/>
                  <a:pt x="135844" y="749964"/>
                </a:cubicBezTo>
                <a:cubicBezTo>
                  <a:pt x="135755" y="748307"/>
                  <a:pt x="135392" y="746680"/>
                  <a:pt x="134754" y="745083"/>
                </a:cubicBezTo>
                <a:close/>
                <a:moveTo>
                  <a:pt x="59205" y="732914"/>
                </a:moveTo>
                <a:cubicBezTo>
                  <a:pt x="58845" y="739101"/>
                  <a:pt x="58949" y="745460"/>
                  <a:pt x="59516" y="751990"/>
                </a:cubicBezTo>
                <a:cubicBezTo>
                  <a:pt x="60442" y="753133"/>
                  <a:pt x="61536" y="753912"/>
                  <a:pt x="62799" y="754324"/>
                </a:cubicBezTo>
                <a:cubicBezTo>
                  <a:pt x="64062" y="754737"/>
                  <a:pt x="65341" y="754662"/>
                  <a:pt x="66635" y="754099"/>
                </a:cubicBezTo>
                <a:cubicBezTo>
                  <a:pt x="66397" y="751838"/>
                  <a:pt x="65959" y="748516"/>
                  <a:pt x="65322" y="744132"/>
                </a:cubicBezTo>
                <a:cubicBezTo>
                  <a:pt x="64684" y="739749"/>
                  <a:pt x="64709" y="736598"/>
                  <a:pt x="65398" y="734680"/>
                </a:cubicBezTo>
                <a:close/>
                <a:moveTo>
                  <a:pt x="61053" y="705158"/>
                </a:moveTo>
                <a:lnTo>
                  <a:pt x="59630" y="710425"/>
                </a:lnTo>
                <a:lnTo>
                  <a:pt x="60506" y="712329"/>
                </a:lnTo>
                <a:lnTo>
                  <a:pt x="61775" y="711745"/>
                </a:lnTo>
                <a:cubicBezTo>
                  <a:pt x="63042" y="711227"/>
                  <a:pt x="63840" y="710732"/>
                  <a:pt x="64168" y="710261"/>
                </a:cubicBezTo>
                <a:cubicBezTo>
                  <a:pt x="64496" y="709790"/>
                  <a:pt x="64367" y="708952"/>
                  <a:pt x="63781" y="707748"/>
                </a:cubicBezTo>
                <a:close/>
                <a:moveTo>
                  <a:pt x="63367" y="691794"/>
                </a:moveTo>
                <a:lnTo>
                  <a:pt x="63265" y="694917"/>
                </a:lnTo>
                <a:cubicBezTo>
                  <a:pt x="63714" y="693942"/>
                  <a:pt x="63845" y="693112"/>
                  <a:pt x="63659" y="692429"/>
                </a:cubicBezTo>
                <a:close/>
                <a:moveTo>
                  <a:pt x="134537" y="666002"/>
                </a:moveTo>
                <a:lnTo>
                  <a:pt x="133252" y="676586"/>
                </a:lnTo>
                <a:cubicBezTo>
                  <a:pt x="135445" y="678013"/>
                  <a:pt x="137150" y="680048"/>
                  <a:pt x="138365" y="682692"/>
                </a:cubicBezTo>
                <a:cubicBezTo>
                  <a:pt x="137996" y="682830"/>
                  <a:pt x="137624" y="683065"/>
                  <a:pt x="137248" y="683398"/>
                </a:cubicBezTo>
                <a:cubicBezTo>
                  <a:pt x="136872" y="683731"/>
                  <a:pt x="136805" y="684210"/>
                  <a:pt x="137044" y="684837"/>
                </a:cubicBezTo>
                <a:cubicBezTo>
                  <a:pt x="137376" y="685453"/>
                  <a:pt x="137906" y="685979"/>
                  <a:pt x="138634" y="686413"/>
                </a:cubicBezTo>
                <a:cubicBezTo>
                  <a:pt x="139362" y="686847"/>
                  <a:pt x="140050" y="687299"/>
                  <a:pt x="140699" y="687770"/>
                </a:cubicBezTo>
                <a:lnTo>
                  <a:pt x="146017" y="687632"/>
                </a:lnTo>
                <a:lnTo>
                  <a:pt x="145776" y="685436"/>
                </a:lnTo>
                <a:lnTo>
                  <a:pt x="141436" y="684356"/>
                </a:lnTo>
                <a:cubicBezTo>
                  <a:pt x="140973" y="683384"/>
                  <a:pt x="140745" y="682399"/>
                  <a:pt x="140751" y="681403"/>
                </a:cubicBezTo>
                <a:cubicBezTo>
                  <a:pt x="140758" y="680407"/>
                  <a:pt x="141152" y="679522"/>
                  <a:pt x="141933" y="678746"/>
                </a:cubicBezTo>
                <a:cubicBezTo>
                  <a:pt x="140978" y="676495"/>
                  <a:pt x="139983" y="674261"/>
                  <a:pt x="138949" y="672046"/>
                </a:cubicBezTo>
                <a:cubicBezTo>
                  <a:pt x="137915" y="669831"/>
                  <a:pt x="136444" y="667816"/>
                  <a:pt x="134537" y="666002"/>
                </a:cubicBezTo>
                <a:close/>
                <a:moveTo>
                  <a:pt x="138290" y="637371"/>
                </a:moveTo>
                <a:lnTo>
                  <a:pt x="137656" y="637662"/>
                </a:lnTo>
                <a:cubicBezTo>
                  <a:pt x="137842" y="638346"/>
                  <a:pt x="138345" y="638883"/>
                  <a:pt x="139165" y="639275"/>
                </a:cubicBezTo>
                <a:close/>
                <a:moveTo>
                  <a:pt x="142063" y="627180"/>
                </a:moveTo>
                <a:cubicBezTo>
                  <a:pt x="140899" y="627715"/>
                  <a:pt x="140345" y="628739"/>
                  <a:pt x="140399" y="630251"/>
                </a:cubicBezTo>
                <a:lnTo>
                  <a:pt x="142303" y="629376"/>
                </a:lnTo>
                <a:cubicBezTo>
                  <a:pt x="142184" y="629047"/>
                  <a:pt x="142144" y="628681"/>
                  <a:pt x="142183" y="628278"/>
                </a:cubicBezTo>
                <a:cubicBezTo>
                  <a:pt x="142222" y="627876"/>
                  <a:pt x="142182" y="627510"/>
                  <a:pt x="142063" y="627180"/>
                </a:cubicBezTo>
                <a:close/>
                <a:moveTo>
                  <a:pt x="143691" y="615670"/>
                </a:moveTo>
                <a:lnTo>
                  <a:pt x="141495" y="615910"/>
                </a:lnTo>
                <a:lnTo>
                  <a:pt x="142954" y="619083"/>
                </a:lnTo>
                <a:lnTo>
                  <a:pt x="138511" y="621125"/>
                </a:lnTo>
                <a:lnTo>
                  <a:pt x="139678" y="623664"/>
                </a:lnTo>
                <a:lnTo>
                  <a:pt x="141822" y="624985"/>
                </a:lnTo>
                <a:lnTo>
                  <a:pt x="144858" y="618208"/>
                </a:lnTo>
                <a:close/>
                <a:moveTo>
                  <a:pt x="143021" y="607521"/>
                </a:moveTo>
                <a:lnTo>
                  <a:pt x="141408" y="609031"/>
                </a:lnTo>
                <a:lnTo>
                  <a:pt x="143742" y="614109"/>
                </a:lnTo>
                <a:cubicBezTo>
                  <a:pt x="144345" y="613015"/>
                  <a:pt x="144499" y="611887"/>
                  <a:pt x="144205" y="610725"/>
                </a:cubicBezTo>
                <a:cubicBezTo>
                  <a:pt x="143911" y="609563"/>
                  <a:pt x="143516" y="608495"/>
                  <a:pt x="143021" y="607521"/>
                </a:cubicBezTo>
                <a:close/>
                <a:moveTo>
                  <a:pt x="143636" y="588789"/>
                </a:moveTo>
                <a:lnTo>
                  <a:pt x="141097" y="589956"/>
                </a:lnTo>
                <a:cubicBezTo>
                  <a:pt x="141413" y="592245"/>
                  <a:pt x="141576" y="594412"/>
                  <a:pt x="141587" y="596457"/>
                </a:cubicBezTo>
                <a:cubicBezTo>
                  <a:pt x="141598" y="598502"/>
                  <a:pt x="141006" y="599863"/>
                  <a:pt x="139812" y="600540"/>
                </a:cubicBezTo>
                <a:cubicBezTo>
                  <a:pt x="140076" y="601011"/>
                  <a:pt x="140740" y="601827"/>
                  <a:pt x="141802" y="602989"/>
                </a:cubicBezTo>
                <a:cubicBezTo>
                  <a:pt x="142864" y="604150"/>
                  <a:pt x="143614" y="604734"/>
                  <a:pt x="144050" y="604742"/>
                </a:cubicBezTo>
                <a:cubicBezTo>
                  <a:pt x="144336" y="604563"/>
                  <a:pt x="144411" y="604240"/>
                  <a:pt x="144277" y="603773"/>
                </a:cubicBezTo>
                <a:cubicBezTo>
                  <a:pt x="144142" y="603306"/>
                  <a:pt x="143986" y="602897"/>
                  <a:pt x="143809" y="602547"/>
                </a:cubicBezTo>
                <a:cubicBezTo>
                  <a:pt x="144216" y="600678"/>
                  <a:pt x="144461" y="598355"/>
                  <a:pt x="144546" y="595578"/>
                </a:cubicBezTo>
                <a:cubicBezTo>
                  <a:pt x="144631" y="592800"/>
                  <a:pt x="144327" y="590537"/>
                  <a:pt x="143636" y="588789"/>
                </a:cubicBezTo>
                <a:close/>
                <a:moveTo>
                  <a:pt x="153341" y="559728"/>
                </a:moveTo>
                <a:lnTo>
                  <a:pt x="152707" y="560020"/>
                </a:lnTo>
                <a:cubicBezTo>
                  <a:pt x="152682" y="560768"/>
                  <a:pt x="152740" y="561382"/>
                  <a:pt x="152880" y="561862"/>
                </a:cubicBezTo>
                <a:cubicBezTo>
                  <a:pt x="153021" y="562342"/>
                  <a:pt x="153238" y="562883"/>
                  <a:pt x="153530" y="563485"/>
                </a:cubicBezTo>
                <a:cubicBezTo>
                  <a:pt x="153931" y="562404"/>
                  <a:pt x="153867" y="561152"/>
                  <a:pt x="153341" y="559728"/>
                </a:cubicBezTo>
                <a:close/>
                <a:moveTo>
                  <a:pt x="146872" y="547326"/>
                </a:moveTo>
                <a:lnTo>
                  <a:pt x="143064" y="549077"/>
                </a:lnTo>
                <a:cubicBezTo>
                  <a:pt x="143971" y="551607"/>
                  <a:pt x="144097" y="554111"/>
                  <a:pt x="143443" y="556590"/>
                </a:cubicBezTo>
                <a:cubicBezTo>
                  <a:pt x="142788" y="559069"/>
                  <a:pt x="142914" y="561574"/>
                  <a:pt x="143821" y="564104"/>
                </a:cubicBezTo>
                <a:lnTo>
                  <a:pt x="142347" y="570931"/>
                </a:lnTo>
                <a:cubicBezTo>
                  <a:pt x="142246" y="571410"/>
                  <a:pt x="142482" y="571782"/>
                  <a:pt x="143052" y="572048"/>
                </a:cubicBezTo>
                <a:cubicBezTo>
                  <a:pt x="143623" y="572315"/>
                  <a:pt x="144103" y="572382"/>
                  <a:pt x="144491" y="572252"/>
                </a:cubicBezTo>
                <a:lnTo>
                  <a:pt x="148008" y="569867"/>
                </a:lnTo>
                <a:cubicBezTo>
                  <a:pt x="147960" y="567951"/>
                  <a:pt x="147857" y="565916"/>
                  <a:pt x="147700" y="563762"/>
                </a:cubicBezTo>
                <a:cubicBezTo>
                  <a:pt x="147543" y="561608"/>
                  <a:pt x="147050" y="559561"/>
                  <a:pt x="146222" y="557619"/>
                </a:cubicBezTo>
                <a:cubicBezTo>
                  <a:pt x="146230" y="555998"/>
                  <a:pt x="146222" y="554240"/>
                  <a:pt x="146200" y="552344"/>
                </a:cubicBezTo>
                <a:cubicBezTo>
                  <a:pt x="146177" y="550448"/>
                  <a:pt x="146401" y="548776"/>
                  <a:pt x="146872" y="547326"/>
                </a:cubicBezTo>
                <a:close/>
                <a:moveTo>
                  <a:pt x="150696" y="535575"/>
                </a:moveTo>
                <a:lnTo>
                  <a:pt x="148638" y="541133"/>
                </a:lnTo>
                <a:cubicBezTo>
                  <a:pt x="148346" y="540115"/>
                  <a:pt x="147678" y="539845"/>
                  <a:pt x="146633" y="540325"/>
                </a:cubicBezTo>
                <a:cubicBezTo>
                  <a:pt x="145589" y="540805"/>
                  <a:pt x="145199" y="541561"/>
                  <a:pt x="145465" y="542592"/>
                </a:cubicBezTo>
                <a:lnTo>
                  <a:pt x="152533" y="546262"/>
                </a:lnTo>
                <a:lnTo>
                  <a:pt x="155072" y="545095"/>
                </a:lnTo>
                <a:lnTo>
                  <a:pt x="153081" y="539091"/>
                </a:lnTo>
                <a:close/>
                <a:moveTo>
                  <a:pt x="141689" y="524340"/>
                </a:moveTo>
                <a:lnTo>
                  <a:pt x="138224" y="525164"/>
                </a:lnTo>
                <a:cubicBezTo>
                  <a:pt x="138331" y="525467"/>
                  <a:pt x="138322" y="525727"/>
                  <a:pt x="138198" y="525945"/>
                </a:cubicBezTo>
                <a:cubicBezTo>
                  <a:pt x="138074" y="526162"/>
                  <a:pt x="138065" y="526422"/>
                  <a:pt x="138172" y="526725"/>
                </a:cubicBezTo>
                <a:lnTo>
                  <a:pt x="139631" y="529898"/>
                </a:lnTo>
                <a:cubicBezTo>
                  <a:pt x="140232" y="531207"/>
                  <a:pt x="141011" y="532483"/>
                  <a:pt x="141966" y="533726"/>
                </a:cubicBezTo>
                <a:cubicBezTo>
                  <a:pt x="142922" y="534968"/>
                  <a:pt x="143945" y="535939"/>
                  <a:pt x="145035" y="536639"/>
                </a:cubicBezTo>
                <a:close/>
                <a:moveTo>
                  <a:pt x="152427" y="520942"/>
                </a:moveTo>
                <a:lnTo>
                  <a:pt x="151587" y="527478"/>
                </a:lnTo>
                <a:lnTo>
                  <a:pt x="153491" y="526603"/>
                </a:lnTo>
                <a:cubicBezTo>
                  <a:pt x="153599" y="524888"/>
                  <a:pt x="153245" y="523001"/>
                  <a:pt x="152427" y="520942"/>
                </a:cubicBezTo>
                <a:close/>
                <a:moveTo>
                  <a:pt x="140829" y="512435"/>
                </a:moveTo>
                <a:lnTo>
                  <a:pt x="138874" y="514871"/>
                </a:lnTo>
                <a:lnTo>
                  <a:pt x="138377" y="520481"/>
                </a:lnTo>
                <a:lnTo>
                  <a:pt x="140967" y="517753"/>
                </a:lnTo>
                <a:lnTo>
                  <a:pt x="141413" y="513705"/>
                </a:lnTo>
                <a:close/>
                <a:moveTo>
                  <a:pt x="142729" y="483118"/>
                </a:moveTo>
                <a:lnTo>
                  <a:pt x="137412" y="483256"/>
                </a:lnTo>
                <a:cubicBezTo>
                  <a:pt x="138388" y="485242"/>
                  <a:pt x="139511" y="487544"/>
                  <a:pt x="140779" y="490165"/>
                </a:cubicBezTo>
                <a:cubicBezTo>
                  <a:pt x="142047" y="492785"/>
                  <a:pt x="142853" y="495233"/>
                  <a:pt x="143194" y="497511"/>
                </a:cubicBezTo>
                <a:cubicBezTo>
                  <a:pt x="143880" y="495658"/>
                  <a:pt x="143640" y="493462"/>
                  <a:pt x="142473" y="490923"/>
                </a:cubicBezTo>
                <a:close/>
                <a:moveTo>
                  <a:pt x="146222" y="433850"/>
                </a:moveTo>
                <a:lnTo>
                  <a:pt x="142757" y="434674"/>
                </a:lnTo>
                <a:lnTo>
                  <a:pt x="139343" y="433937"/>
                </a:lnTo>
                <a:lnTo>
                  <a:pt x="140751" y="438672"/>
                </a:lnTo>
                <a:cubicBezTo>
                  <a:pt x="140241" y="440107"/>
                  <a:pt x="139863" y="441722"/>
                  <a:pt x="139615" y="443518"/>
                </a:cubicBezTo>
                <a:cubicBezTo>
                  <a:pt x="139367" y="445313"/>
                  <a:pt x="139220" y="447014"/>
                  <a:pt x="139174" y="448621"/>
                </a:cubicBezTo>
                <a:cubicBezTo>
                  <a:pt x="140495" y="451217"/>
                  <a:pt x="140718" y="453933"/>
                  <a:pt x="139844" y="456769"/>
                </a:cubicBezTo>
                <a:cubicBezTo>
                  <a:pt x="138866" y="456594"/>
                  <a:pt x="138162" y="457014"/>
                  <a:pt x="137732" y="458028"/>
                </a:cubicBezTo>
                <a:cubicBezTo>
                  <a:pt x="137301" y="459043"/>
                  <a:pt x="137451" y="459647"/>
                  <a:pt x="138180" y="459840"/>
                </a:cubicBezTo>
                <a:lnTo>
                  <a:pt x="136414" y="466033"/>
                </a:lnTo>
                <a:lnTo>
                  <a:pt x="137427" y="473255"/>
                </a:lnTo>
                <a:lnTo>
                  <a:pt x="136158" y="473839"/>
                </a:lnTo>
                <a:lnTo>
                  <a:pt x="138200" y="478281"/>
                </a:lnTo>
                <a:lnTo>
                  <a:pt x="141957" y="478092"/>
                </a:lnTo>
                <a:cubicBezTo>
                  <a:pt x="141508" y="477882"/>
                  <a:pt x="141333" y="477642"/>
                  <a:pt x="141433" y="477372"/>
                </a:cubicBezTo>
                <a:cubicBezTo>
                  <a:pt x="141533" y="477101"/>
                  <a:pt x="141822" y="477033"/>
                  <a:pt x="142300" y="477166"/>
                </a:cubicBezTo>
                <a:lnTo>
                  <a:pt x="142402" y="474044"/>
                </a:lnTo>
                <a:cubicBezTo>
                  <a:pt x="142850" y="474078"/>
                  <a:pt x="143138" y="473657"/>
                  <a:pt x="143264" y="472783"/>
                </a:cubicBezTo>
                <a:cubicBezTo>
                  <a:pt x="143390" y="471908"/>
                  <a:pt x="143446" y="471402"/>
                  <a:pt x="143431" y="471264"/>
                </a:cubicBezTo>
                <a:lnTo>
                  <a:pt x="144373" y="461606"/>
                </a:lnTo>
                <a:cubicBezTo>
                  <a:pt x="143702" y="459833"/>
                  <a:pt x="143079" y="456596"/>
                  <a:pt x="142504" y="451895"/>
                </a:cubicBezTo>
                <a:cubicBezTo>
                  <a:pt x="141929" y="447195"/>
                  <a:pt x="141928" y="444056"/>
                  <a:pt x="142501" y="442480"/>
                </a:cubicBezTo>
                <a:lnTo>
                  <a:pt x="146549" y="442925"/>
                </a:lnTo>
                <a:cubicBezTo>
                  <a:pt x="146239" y="441482"/>
                  <a:pt x="145989" y="439963"/>
                  <a:pt x="145800" y="438368"/>
                </a:cubicBezTo>
                <a:cubicBezTo>
                  <a:pt x="145612" y="436774"/>
                  <a:pt x="145752" y="435268"/>
                  <a:pt x="146222" y="433850"/>
                </a:cubicBezTo>
                <a:close/>
                <a:moveTo>
                  <a:pt x="141263" y="423061"/>
                </a:moveTo>
                <a:lnTo>
                  <a:pt x="139994" y="423644"/>
                </a:lnTo>
                <a:lnTo>
                  <a:pt x="141161" y="426183"/>
                </a:lnTo>
                <a:cubicBezTo>
                  <a:pt x="141333" y="425687"/>
                  <a:pt x="141430" y="425131"/>
                  <a:pt x="141450" y="424513"/>
                </a:cubicBezTo>
                <a:cubicBezTo>
                  <a:pt x="141470" y="423895"/>
                  <a:pt x="141408" y="423411"/>
                  <a:pt x="141263" y="423061"/>
                </a:cubicBezTo>
                <a:close/>
                <a:moveTo>
                  <a:pt x="146581" y="422923"/>
                </a:moveTo>
                <a:cubicBezTo>
                  <a:pt x="147027" y="423615"/>
                  <a:pt x="147010" y="424135"/>
                  <a:pt x="146530" y="424484"/>
                </a:cubicBezTo>
                <a:lnTo>
                  <a:pt x="148229" y="429853"/>
                </a:lnTo>
                <a:lnTo>
                  <a:pt x="149738" y="431465"/>
                </a:lnTo>
                <a:cubicBezTo>
                  <a:pt x="149950" y="430183"/>
                  <a:pt x="150045" y="428858"/>
                  <a:pt x="150025" y="427490"/>
                </a:cubicBezTo>
                <a:cubicBezTo>
                  <a:pt x="150005" y="426122"/>
                  <a:pt x="149783" y="424943"/>
                  <a:pt x="149360" y="423952"/>
                </a:cubicBezTo>
                <a:cubicBezTo>
                  <a:pt x="148777" y="422683"/>
                  <a:pt x="147850" y="422340"/>
                  <a:pt x="146581" y="422923"/>
                </a:cubicBezTo>
                <a:close/>
                <a:moveTo>
                  <a:pt x="139939" y="396764"/>
                </a:moveTo>
                <a:cubicBezTo>
                  <a:pt x="139529" y="396952"/>
                  <a:pt x="138993" y="397390"/>
                  <a:pt x="138333" y="398078"/>
                </a:cubicBezTo>
                <a:cubicBezTo>
                  <a:pt x="137672" y="398766"/>
                  <a:pt x="137441" y="399449"/>
                  <a:pt x="137640" y="400126"/>
                </a:cubicBezTo>
                <a:cubicBezTo>
                  <a:pt x="137820" y="400412"/>
                  <a:pt x="138143" y="400488"/>
                  <a:pt x="138610" y="400353"/>
                </a:cubicBezTo>
                <a:cubicBezTo>
                  <a:pt x="139076" y="400219"/>
                  <a:pt x="139485" y="400063"/>
                  <a:pt x="139836" y="399886"/>
                </a:cubicBezTo>
                <a:close/>
                <a:moveTo>
                  <a:pt x="141508" y="329930"/>
                </a:moveTo>
                <a:lnTo>
                  <a:pt x="142675" y="332469"/>
                </a:lnTo>
                <a:lnTo>
                  <a:pt x="142434" y="330273"/>
                </a:lnTo>
                <a:close/>
                <a:moveTo>
                  <a:pt x="136805" y="311335"/>
                </a:moveTo>
                <a:lnTo>
                  <a:pt x="137097" y="311970"/>
                </a:lnTo>
                <a:cubicBezTo>
                  <a:pt x="137915" y="314028"/>
                  <a:pt x="139247" y="314697"/>
                  <a:pt x="141094" y="313977"/>
                </a:cubicBezTo>
                <a:close/>
                <a:moveTo>
                  <a:pt x="150216" y="283646"/>
                </a:moveTo>
                <a:lnTo>
                  <a:pt x="149187" y="286426"/>
                </a:lnTo>
                <a:cubicBezTo>
                  <a:pt x="149664" y="286558"/>
                  <a:pt x="150026" y="286648"/>
                  <a:pt x="150272" y="286696"/>
                </a:cubicBezTo>
                <a:cubicBezTo>
                  <a:pt x="150518" y="286743"/>
                  <a:pt x="150562" y="286979"/>
                  <a:pt x="150405" y="287403"/>
                </a:cubicBezTo>
                <a:cubicBezTo>
                  <a:pt x="150591" y="288086"/>
                  <a:pt x="150460" y="288916"/>
                  <a:pt x="150011" y="289891"/>
                </a:cubicBezTo>
                <a:lnTo>
                  <a:pt x="147713" y="293253"/>
                </a:lnTo>
                <a:lnTo>
                  <a:pt x="145860" y="292567"/>
                </a:lnTo>
                <a:cubicBezTo>
                  <a:pt x="145995" y="294812"/>
                  <a:pt x="146155" y="296275"/>
                  <a:pt x="146341" y="296959"/>
                </a:cubicBezTo>
                <a:cubicBezTo>
                  <a:pt x="145816" y="299442"/>
                  <a:pt x="145292" y="301925"/>
                  <a:pt x="144768" y="304408"/>
                </a:cubicBezTo>
                <a:cubicBezTo>
                  <a:pt x="144244" y="306891"/>
                  <a:pt x="144500" y="309400"/>
                  <a:pt x="145537" y="311935"/>
                </a:cubicBezTo>
                <a:lnTo>
                  <a:pt x="145623" y="318813"/>
                </a:lnTo>
                <a:cubicBezTo>
                  <a:pt x="145021" y="319907"/>
                  <a:pt x="144867" y="321035"/>
                  <a:pt x="145161" y="322197"/>
                </a:cubicBezTo>
                <a:cubicBezTo>
                  <a:pt x="145454" y="323359"/>
                  <a:pt x="145849" y="324427"/>
                  <a:pt x="146345" y="325401"/>
                </a:cubicBezTo>
                <a:cubicBezTo>
                  <a:pt x="147340" y="328402"/>
                  <a:pt x="147383" y="331842"/>
                  <a:pt x="146475" y="335719"/>
                </a:cubicBezTo>
                <a:cubicBezTo>
                  <a:pt x="145566" y="339596"/>
                  <a:pt x="145609" y="343035"/>
                  <a:pt x="146605" y="346037"/>
                </a:cubicBezTo>
                <a:lnTo>
                  <a:pt x="144941" y="349108"/>
                </a:lnTo>
                <a:cubicBezTo>
                  <a:pt x="145168" y="350542"/>
                  <a:pt x="145196" y="352066"/>
                  <a:pt x="145025" y="353682"/>
                </a:cubicBezTo>
                <a:cubicBezTo>
                  <a:pt x="144855" y="355298"/>
                  <a:pt x="144725" y="356895"/>
                  <a:pt x="144634" y="358474"/>
                </a:cubicBezTo>
                <a:lnTo>
                  <a:pt x="146676" y="362917"/>
                </a:lnTo>
                <a:cubicBezTo>
                  <a:pt x="148613" y="361034"/>
                  <a:pt x="149871" y="358405"/>
                  <a:pt x="150451" y="355032"/>
                </a:cubicBezTo>
                <a:cubicBezTo>
                  <a:pt x="151030" y="351659"/>
                  <a:pt x="150886" y="348906"/>
                  <a:pt x="150019" y="346774"/>
                </a:cubicBezTo>
                <a:cubicBezTo>
                  <a:pt x="150692" y="346497"/>
                  <a:pt x="151249" y="346177"/>
                  <a:pt x="151691" y="345814"/>
                </a:cubicBezTo>
                <a:cubicBezTo>
                  <a:pt x="152133" y="345450"/>
                  <a:pt x="152227" y="344959"/>
                  <a:pt x="151974" y="344338"/>
                </a:cubicBezTo>
                <a:cubicBezTo>
                  <a:pt x="151439" y="343383"/>
                  <a:pt x="151038" y="342510"/>
                  <a:pt x="150771" y="341720"/>
                </a:cubicBezTo>
                <a:cubicBezTo>
                  <a:pt x="150503" y="340930"/>
                  <a:pt x="150956" y="340242"/>
                  <a:pt x="152128" y="339655"/>
                </a:cubicBezTo>
                <a:lnTo>
                  <a:pt x="150409" y="315845"/>
                </a:lnTo>
                <a:cubicBezTo>
                  <a:pt x="152419" y="314921"/>
                  <a:pt x="153185" y="313800"/>
                  <a:pt x="152707" y="312483"/>
                </a:cubicBezTo>
                <a:cubicBezTo>
                  <a:pt x="152083" y="311264"/>
                  <a:pt x="151800" y="310369"/>
                  <a:pt x="151858" y="309798"/>
                </a:cubicBezTo>
                <a:cubicBezTo>
                  <a:pt x="151915" y="309227"/>
                  <a:pt x="152559" y="308675"/>
                  <a:pt x="153787" y="308142"/>
                </a:cubicBezTo>
                <a:lnTo>
                  <a:pt x="154044" y="300337"/>
                </a:lnTo>
                <a:cubicBezTo>
                  <a:pt x="153576" y="299319"/>
                  <a:pt x="152993" y="297633"/>
                  <a:pt x="152295" y="295279"/>
                </a:cubicBezTo>
                <a:cubicBezTo>
                  <a:pt x="151598" y="292925"/>
                  <a:pt x="150968" y="290300"/>
                  <a:pt x="150405" y="287403"/>
                </a:cubicBezTo>
                <a:cubicBezTo>
                  <a:pt x="150513" y="285688"/>
                  <a:pt x="150450" y="284435"/>
                  <a:pt x="150216" y="283646"/>
                </a:cubicBezTo>
                <a:close/>
                <a:moveTo>
                  <a:pt x="147693" y="274812"/>
                </a:moveTo>
                <a:lnTo>
                  <a:pt x="146424" y="275396"/>
                </a:lnTo>
                <a:lnTo>
                  <a:pt x="146365" y="276056"/>
                </a:lnTo>
                <a:close/>
                <a:moveTo>
                  <a:pt x="153619" y="268053"/>
                </a:moveTo>
                <a:cubicBezTo>
                  <a:pt x="152770" y="268507"/>
                  <a:pt x="152001" y="268924"/>
                  <a:pt x="151312" y="269305"/>
                </a:cubicBezTo>
                <a:cubicBezTo>
                  <a:pt x="151300" y="270848"/>
                  <a:pt x="151328" y="272373"/>
                  <a:pt x="151396" y="273879"/>
                </a:cubicBezTo>
                <a:cubicBezTo>
                  <a:pt x="151464" y="275385"/>
                  <a:pt x="151333" y="276983"/>
                  <a:pt x="151004" y="278672"/>
                </a:cubicBezTo>
                <a:cubicBezTo>
                  <a:pt x="152274" y="278088"/>
                  <a:pt x="153835" y="278139"/>
                  <a:pt x="155687" y="278825"/>
                </a:cubicBezTo>
                <a:lnTo>
                  <a:pt x="154674" y="271603"/>
                </a:lnTo>
                <a:cubicBezTo>
                  <a:pt x="154873" y="271096"/>
                  <a:pt x="155076" y="270490"/>
                  <a:pt x="155281" y="269787"/>
                </a:cubicBezTo>
                <a:cubicBezTo>
                  <a:pt x="155486" y="269084"/>
                  <a:pt x="155530" y="268552"/>
                  <a:pt x="155411" y="268190"/>
                </a:cubicBezTo>
                <a:cubicBezTo>
                  <a:pt x="155065" y="267644"/>
                  <a:pt x="154467" y="267599"/>
                  <a:pt x="153619" y="268053"/>
                </a:cubicBezTo>
                <a:close/>
                <a:moveTo>
                  <a:pt x="145683" y="250368"/>
                </a:moveTo>
                <a:lnTo>
                  <a:pt x="143727" y="252804"/>
                </a:lnTo>
                <a:cubicBezTo>
                  <a:pt x="144740" y="255285"/>
                  <a:pt x="145289" y="257595"/>
                  <a:pt x="145375" y="259734"/>
                </a:cubicBezTo>
                <a:cubicBezTo>
                  <a:pt x="145704" y="258045"/>
                  <a:pt x="145835" y="256448"/>
                  <a:pt x="145767" y="254941"/>
                </a:cubicBezTo>
                <a:cubicBezTo>
                  <a:pt x="145699" y="253435"/>
                  <a:pt x="145671" y="251910"/>
                  <a:pt x="145683" y="250368"/>
                </a:cubicBezTo>
                <a:close/>
                <a:moveTo>
                  <a:pt x="149344" y="241190"/>
                </a:moveTo>
                <a:cubicBezTo>
                  <a:pt x="148966" y="241203"/>
                  <a:pt x="148465" y="241369"/>
                  <a:pt x="147843" y="241687"/>
                </a:cubicBezTo>
                <a:lnTo>
                  <a:pt x="147208" y="241979"/>
                </a:lnTo>
                <a:cubicBezTo>
                  <a:pt x="147637" y="243191"/>
                  <a:pt x="148238" y="243940"/>
                  <a:pt x="149010" y="244226"/>
                </a:cubicBezTo>
                <a:lnTo>
                  <a:pt x="150279" y="243642"/>
                </a:lnTo>
                <a:cubicBezTo>
                  <a:pt x="150759" y="243294"/>
                  <a:pt x="150776" y="242773"/>
                  <a:pt x="150330" y="242081"/>
                </a:cubicBezTo>
                <a:cubicBezTo>
                  <a:pt x="150051" y="241473"/>
                  <a:pt x="149722" y="241176"/>
                  <a:pt x="149344" y="241190"/>
                </a:cubicBezTo>
                <a:close/>
                <a:moveTo>
                  <a:pt x="145284" y="224413"/>
                </a:moveTo>
                <a:lnTo>
                  <a:pt x="147326" y="228856"/>
                </a:lnTo>
                <a:cubicBezTo>
                  <a:pt x="146665" y="229160"/>
                  <a:pt x="146156" y="229586"/>
                  <a:pt x="145800" y="230134"/>
                </a:cubicBezTo>
                <a:cubicBezTo>
                  <a:pt x="145443" y="230682"/>
                  <a:pt x="145398" y="231280"/>
                  <a:pt x="145663" y="231927"/>
                </a:cubicBezTo>
                <a:cubicBezTo>
                  <a:pt x="145979" y="232614"/>
                  <a:pt x="146454" y="233229"/>
                  <a:pt x="147087" y="233771"/>
                </a:cubicBezTo>
                <a:cubicBezTo>
                  <a:pt x="147720" y="234312"/>
                  <a:pt x="148366" y="234464"/>
                  <a:pt x="149025" y="234225"/>
                </a:cubicBezTo>
                <a:cubicBezTo>
                  <a:pt x="149305" y="234032"/>
                  <a:pt x="149393" y="233736"/>
                  <a:pt x="149289" y="233335"/>
                </a:cubicBezTo>
                <a:cubicBezTo>
                  <a:pt x="149185" y="232934"/>
                  <a:pt x="149114" y="232711"/>
                  <a:pt x="149077" y="232664"/>
                </a:cubicBezTo>
                <a:lnTo>
                  <a:pt x="149625" y="225493"/>
                </a:lnTo>
                <a:close/>
                <a:moveTo>
                  <a:pt x="144031" y="214996"/>
                </a:moveTo>
                <a:lnTo>
                  <a:pt x="144906" y="216900"/>
                </a:lnTo>
                <a:lnTo>
                  <a:pt x="143826" y="221240"/>
                </a:lnTo>
                <a:lnTo>
                  <a:pt x="144409" y="222509"/>
                </a:lnTo>
                <a:lnTo>
                  <a:pt x="146416" y="218512"/>
                </a:lnTo>
                <a:lnTo>
                  <a:pt x="145541" y="216608"/>
                </a:lnTo>
                <a:cubicBezTo>
                  <a:pt x="145517" y="216522"/>
                  <a:pt x="145345" y="216217"/>
                  <a:pt x="145024" y="215692"/>
                </a:cubicBezTo>
                <a:cubicBezTo>
                  <a:pt x="144702" y="215167"/>
                  <a:pt x="144371" y="214935"/>
                  <a:pt x="144031" y="214996"/>
                </a:cubicBezTo>
                <a:close/>
                <a:moveTo>
                  <a:pt x="56360" y="124604"/>
                </a:moveTo>
                <a:lnTo>
                  <a:pt x="53529" y="125136"/>
                </a:lnTo>
                <a:lnTo>
                  <a:pt x="49465" y="134692"/>
                </a:lnTo>
                <a:cubicBezTo>
                  <a:pt x="48471" y="137615"/>
                  <a:pt x="48703" y="140071"/>
                  <a:pt x="50161" y="142059"/>
                </a:cubicBezTo>
                <a:cubicBezTo>
                  <a:pt x="51619" y="144048"/>
                  <a:pt x="52194" y="145577"/>
                  <a:pt x="51886" y="146648"/>
                </a:cubicBezTo>
                <a:lnTo>
                  <a:pt x="56037" y="143971"/>
                </a:lnTo>
                <a:lnTo>
                  <a:pt x="56671" y="143680"/>
                </a:lnTo>
                <a:lnTo>
                  <a:pt x="53119" y="137625"/>
                </a:lnTo>
                <a:lnTo>
                  <a:pt x="56790" y="130557"/>
                </a:lnTo>
                <a:close/>
                <a:moveTo>
                  <a:pt x="21382" y="0"/>
                </a:moveTo>
                <a:cubicBezTo>
                  <a:pt x="22411" y="1401"/>
                  <a:pt x="22868" y="5323"/>
                  <a:pt x="22754" y="11765"/>
                </a:cubicBezTo>
                <a:cubicBezTo>
                  <a:pt x="22640" y="18208"/>
                  <a:pt x="22219" y="22726"/>
                  <a:pt x="21489" y="25319"/>
                </a:cubicBezTo>
                <a:lnTo>
                  <a:pt x="22123" y="25028"/>
                </a:lnTo>
                <a:cubicBezTo>
                  <a:pt x="23488" y="25522"/>
                  <a:pt x="24379" y="26137"/>
                  <a:pt x="24798" y="26874"/>
                </a:cubicBezTo>
                <a:cubicBezTo>
                  <a:pt x="25216" y="27610"/>
                  <a:pt x="25314" y="28590"/>
                  <a:pt x="25092" y="29813"/>
                </a:cubicBezTo>
                <a:cubicBezTo>
                  <a:pt x="26511" y="34991"/>
                  <a:pt x="27368" y="40619"/>
                  <a:pt x="27663" y="46697"/>
                </a:cubicBezTo>
                <a:cubicBezTo>
                  <a:pt x="27958" y="52776"/>
                  <a:pt x="28498" y="58549"/>
                  <a:pt x="29282" y="64019"/>
                </a:cubicBezTo>
                <a:cubicBezTo>
                  <a:pt x="30284" y="64631"/>
                  <a:pt x="30643" y="65203"/>
                  <a:pt x="30359" y="65734"/>
                </a:cubicBezTo>
                <a:cubicBezTo>
                  <a:pt x="30074" y="66265"/>
                  <a:pt x="29567" y="67043"/>
                  <a:pt x="28837" y="68067"/>
                </a:cubicBezTo>
                <a:cubicBezTo>
                  <a:pt x="29088" y="68753"/>
                  <a:pt x="29302" y="69359"/>
                  <a:pt x="29480" y="69885"/>
                </a:cubicBezTo>
                <a:cubicBezTo>
                  <a:pt x="29658" y="70412"/>
                  <a:pt x="30044" y="70555"/>
                  <a:pt x="30638" y="70314"/>
                </a:cubicBezTo>
                <a:cubicBezTo>
                  <a:pt x="30655" y="71571"/>
                  <a:pt x="30566" y="73118"/>
                  <a:pt x="30369" y="74954"/>
                </a:cubicBezTo>
                <a:cubicBezTo>
                  <a:pt x="30172" y="76791"/>
                  <a:pt x="30485" y="77960"/>
                  <a:pt x="31308" y="78462"/>
                </a:cubicBezTo>
                <a:lnTo>
                  <a:pt x="33366" y="72904"/>
                </a:lnTo>
                <a:cubicBezTo>
                  <a:pt x="33735" y="71965"/>
                  <a:pt x="33867" y="71136"/>
                  <a:pt x="33760" y="70417"/>
                </a:cubicBezTo>
                <a:cubicBezTo>
                  <a:pt x="33654" y="69697"/>
                  <a:pt x="33150" y="69159"/>
                  <a:pt x="32250" y="68804"/>
                </a:cubicBezTo>
                <a:cubicBezTo>
                  <a:pt x="32615" y="67820"/>
                  <a:pt x="32928" y="66619"/>
                  <a:pt x="33189" y="65202"/>
                </a:cubicBezTo>
                <a:cubicBezTo>
                  <a:pt x="33451" y="63784"/>
                  <a:pt x="33532" y="62498"/>
                  <a:pt x="33433" y="61342"/>
                </a:cubicBezTo>
                <a:lnTo>
                  <a:pt x="33260" y="47584"/>
                </a:lnTo>
                <a:lnTo>
                  <a:pt x="35609" y="42661"/>
                </a:lnTo>
                <a:cubicBezTo>
                  <a:pt x="35993" y="41683"/>
                  <a:pt x="36181" y="40700"/>
                  <a:pt x="36175" y="39710"/>
                </a:cubicBezTo>
                <a:cubicBezTo>
                  <a:pt x="36168" y="38720"/>
                  <a:pt x="35722" y="38028"/>
                  <a:pt x="34836" y="37634"/>
                </a:cubicBezTo>
                <a:lnTo>
                  <a:pt x="35041" y="31390"/>
                </a:lnTo>
                <a:cubicBezTo>
                  <a:pt x="33752" y="29421"/>
                  <a:pt x="33560" y="27331"/>
                  <a:pt x="34466" y="25120"/>
                </a:cubicBezTo>
                <a:cubicBezTo>
                  <a:pt x="35372" y="22910"/>
                  <a:pt x="35180" y="20820"/>
                  <a:pt x="33890" y="18851"/>
                </a:cubicBezTo>
                <a:lnTo>
                  <a:pt x="38932" y="8077"/>
                </a:lnTo>
                <a:cubicBezTo>
                  <a:pt x="41333" y="9119"/>
                  <a:pt x="42686" y="9971"/>
                  <a:pt x="42990" y="10632"/>
                </a:cubicBezTo>
                <a:cubicBezTo>
                  <a:pt x="43294" y="11294"/>
                  <a:pt x="42913" y="12557"/>
                  <a:pt x="41849" y="14424"/>
                </a:cubicBezTo>
                <a:cubicBezTo>
                  <a:pt x="43873" y="15656"/>
                  <a:pt x="44467" y="17016"/>
                  <a:pt x="43630" y="18506"/>
                </a:cubicBezTo>
                <a:cubicBezTo>
                  <a:pt x="42793" y="19996"/>
                  <a:pt x="43155" y="21271"/>
                  <a:pt x="44715" y="22331"/>
                </a:cubicBezTo>
                <a:cubicBezTo>
                  <a:pt x="44351" y="24501"/>
                  <a:pt x="44360" y="27796"/>
                  <a:pt x="44742" y="32217"/>
                </a:cubicBezTo>
                <a:cubicBezTo>
                  <a:pt x="45125" y="36637"/>
                  <a:pt x="45854" y="39409"/>
                  <a:pt x="46931" y="40532"/>
                </a:cubicBezTo>
                <a:lnTo>
                  <a:pt x="47396" y="54924"/>
                </a:lnTo>
                <a:cubicBezTo>
                  <a:pt x="49459" y="55930"/>
                  <a:pt x="50925" y="57306"/>
                  <a:pt x="51792" y="59054"/>
                </a:cubicBezTo>
                <a:cubicBezTo>
                  <a:pt x="52659" y="60801"/>
                  <a:pt x="52538" y="62907"/>
                  <a:pt x="51428" y="65371"/>
                </a:cubicBezTo>
                <a:cubicBezTo>
                  <a:pt x="51997" y="68281"/>
                  <a:pt x="52285" y="71415"/>
                  <a:pt x="52292" y="74776"/>
                </a:cubicBezTo>
                <a:cubicBezTo>
                  <a:pt x="52299" y="78136"/>
                  <a:pt x="51806" y="81245"/>
                  <a:pt x="50814" y="84103"/>
                </a:cubicBezTo>
                <a:lnTo>
                  <a:pt x="55051" y="88306"/>
                </a:lnTo>
                <a:lnTo>
                  <a:pt x="52067" y="93521"/>
                </a:lnTo>
                <a:lnTo>
                  <a:pt x="55276" y="100502"/>
                </a:lnTo>
                <a:cubicBezTo>
                  <a:pt x="55038" y="102181"/>
                  <a:pt x="55042" y="103653"/>
                  <a:pt x="55287" y="104917"/>
                </a:cubicBezTo>
                <a:cubicBezTo>
                  <a:pt x="55532" y="106182"/>
                  <a:pt x="55231" y="107409"/>
                  <a:pt x="54385" y="108599"/>
                </a:cubicBezTo>
                <a:cubicBezTo>
                  <a:pt x="54428" y="109460"/>
                  <a:pt x="54801" y="110410"/>
                  <a:pt x="55503" y="111449"/>
                </a:cubicBezTo>
                <a:cubicBezTo>
                  <a:pt x="56204" y="112488"/>
                  <a:pt x="56821" y="113133"/>
                  <a:pt x="57353" y="113385"/>
                </a:cubicBezTo>
                <a:cubicBezTo>
                  <a:pt x="57984" y="113816"/>
                  <a:pt x="58490" y="113872"/>
                  <a:pt x="58871" y="113552"/>
                </a:cubicBezTo>
                <a:cubicBezTo>
                  <a:pt x="59253" y="113232"/>
                  <a:pt x="59382" y="112885"/>
                  <a:pt x="59257" y="112510"/>
                </a:cubicBezTo>
                <a:cubicBezTo>
                  <a:pt x="57086" y="111201"/>
                  <a:pt x="56569" y="109518"/>
                  <a:pt x="57704" y="107458"/>
                </a:cubicBezTo>
                <a:cubicBezTo>
                  <a:pt x="58840" y="105399"/>
                  <a:pt x="59883" y="103766"/>
                  <a:pt x="60834" y="102560"/>
                </a:cubicBezTo>
                <a:lnTo>
                  <a:pt x="56458" y="93040"/>
                </a:lnTo>
                <a:lnTo>
                  <a:pt x="57093" y="92748"/>
                </a:lnTo>
                <a:cubicBezTo>
                  <a:pt x="57146" y="91923"/>
                  <a:pt x="57044" y="91073"/>
                  <a:pt x="56786" y="90199"/>
                </a:cubicBezTo>
                <a:cubicBezTo>
                  <a:pt x="56528" y="89324"/>
                  <a:pt x="55950" y="88693"/>
                  <a:pt x="55051" y="88306"/>
                </a:cubicBezTo>
                <a:cubicBezTo>
                  <a:pt x="56063" y="85838"/>
                  <a:pt x="56624" y="83435"/>
                  <a:pt x="56734" y="81094"/>
                </a:cubicBezTo>
                <a:cubicBezTo>
                  <a:pt x="56843" y="78754"/>
                  <a:pt x="57477" y="76509"/>
                  <a:pt x="58635" y="74359"/>
                </a:cubicBezTo>
                <a:cubicBezTo>
                  <a:pt x="55603" y="73269"/>
                  <a:pt x="54353" y="72082"/>
                  <a:pt x="54884" y="70798"/>
                </a:cubicBezTo>
                <a:cubicBezTo>
                  <a:pt x="55414" y="69513"/>
                  <a:pt x="56458" y="67463"/>
                  <a:pt x="58016" y="64649"/>
                </a:cubicBezTo>
                <a:cubicBezTo>
                  <a:pt x="58673" y="62281"/>
                  <a:pt x="58335" y="58689"/>
                  <a:pt x="57002" y="53872"/>
                </a:cubicBezTo>
                <a:cubicBezTo>
                  <a:pt x="55669" y="49056"/>
                  <a:pt x="55417" y="45232"/>
                  <a:pt x="56246" y="42400"/>
                </a:cubicBezTo>
                <a:cubicBezTo>
                  <a:pt x="56760" y="41812"/>
                  <a:pt x="57344" y="41479"/>
                  <a:pt x="57997" y="41403"/>
                </a:cubicBezTo>
                <a:cubicBezTo>
                  <a:pt x="58651" y="41327"/>
                  <a:pt x="59222" y="41385"/>
                  <a:pt x="59711" y="41577"/>
                </a:cubicBezTo>
                <a:cubicBezTo>
                  <a:pt x="61954" y="42660"/>
                  <a:pt x="63193" y="44588"/>
                  <a:pt x="63428" y="47364"/>
                </a:cubicBezTo>
                <a:cubicBezTo>
                  <a:pt x="63662" y="50139"/>
                  <a:pt x="63327" y="52407"/>
                  <a:pt x="62423" y="54168"/>
                </a:cubicBezTo>
                <a:cubicBezTo>
                  <a:pt x="62793" y="58946"/>
                  <a:pt x="63311" y="63417"/>
                  <a:pt x="63975" y="67580"/>
                </a:cubicBezTo>
                <a:cubicBezTo>
                  <a:pt x="64639" y="71743"/>
                  <a:pt x="65084" y="76055"/>
                  <a:pt x="65308" y="80516"/>
                </a:cubicBezTo>
                <a:cubicBezTo>
                  <a:pt x="66170" y="80857"/>
                  <a:pt x="66519" y="81337"/>
                  <a:pt x="66355" y="81957"/>
                </a:cubicBezTo>
                <a:cubicBezTo>
                  <a:pt x="66191" y="82577"/>
                  <a:pt x="65906" y="83349"/>
                  <a:pt x="65498" y="84273"/>
                </a:cubicBezTo>
                <a:cubicBezTo>
                  <a:pt x="65187" y="85200"/>
                  <a:pt x="65255" y="85906"/>
                  <a:pt x="65702" y="86389"/>
                </a:cubicBezTo>
                <a:cubicBezTo>
                  <a:pt x="66148" y="86873"/>
                  <a:pt x="66778" y="87128"/>
                  <a:pt x="67591" y="87155"/>
                </a:cubicBezTo>
                <a:cubicBezTo>
                  <a:pt x="67049" y="88589"/>
                  <a:pt x="66662" y="90048"/>
                  <a:pt x="66431" y="91531"/>
                </a:cubicBezTo>
                <a:cubicBezTo>
                  <a:pt x="66200" y="93015"/>
                  <a:pt x="66290" y="94255"/>
                  <a:pt x="66700" y="95252"/>
                </a:cubicBezTo>
                <a:lnTo>
                  <a:pt x="66203" y="100861"/>
                </a:lnTo>
                <a:cubicBezTo>
                  <a:pt x="67724" y="101732"/>
                  <a:pt x="68654" y="102778"/>
                  <a:pt x="68991" y="104000"/>
                </a:cubicBezTo>
                <a:cubicBezTo>
                  <a:pt x="69329" y="105222"/>
                  <a:pt x="69160" y="106389"/>
                  <a:pt x="68486" y="107500"/>
                </a:cubicBezTo>
                <a:cubicBezTo>
                  <a:pt x="70568" y="106350"/>
                  <a:pt x="73325" y="104891"/>
                  <a:pt x="76756" y="103122"/>
                </a:cubicBezTo>
                <a:cubicBezTo>
                  <a:pt x="80187" y="101353"/>
                  <a:pt x="83222" y="100919"/>
                  <a:pt x="85862" y="101819"/>
                </a:cubicBezTo>
                <a:cubicBezTo>
                  <a:pt x="87428" y="102717"/>
                  <a:pt x="88500" y="103794"/>
                  <a:pt x="89077" y="105050"/>
                </a:cubicBezTo>
                <a:cubicBezTo>
                  <a:pt x="89654" y="106306"/>
                  <a:pt x="89555" y="107345"/>
                  <a:pt x="88779" y="108166"/>
                </a:cubicBezTo>
                <a:cubicBezTo>
                  <a:pt x="88883" y="108566"/>
                  <a:pt x="88941" y="109180"/>
                  <a:pt x="88953" y="110008"/>
                </a:cubicBezTo>
                <a:cubicBezTo>
                  <a:pt x="88965" y="110835"/>
                  <a:pt x="89182" y="111376"/>
                  <a:pt x="89603" y="111631"/>
                </a:cubicBezTo>
                <a:lnTo>
                  <a:pt x="90924" y="109486"/>
                </a:lnTo>
                <a:lnTo>
                  <a:pt x="96257" y="99347"/>
                </a:lnTo>
                <a:lnTo>
                  <a:pt x="95485" y="94321"/>
                </a:lnTo>
                <a:cubicBezTo>
                  <a:pt x="94496" y="93703"/>
                  <a:pt x="94110" y="93143"/>
                  <a:pt x="94329" y="92643"/>
                </a:cubicBezTo>
                <a:cubicBezTo>
                  <a:pt x="94547" y="92142"/>
                  <a:pt x="94869" y="91449"/>
                  <a:pt x="95296" y="90565"/>
                </a:cubicBezTo>
                <a:cubicBezTo>
                  <a:pt x="95301" y="89809"/>
                  <a:pt x="95123" y="89283"/>
                  <a:pt x="94761" y="88984"/>
                </a:cubicBezTo>
                <a:cubicBezTo>
                  <a:pt x="94400" y="88686"/>
                  <a:pt x="93978" y="88464"/>
                  <a:pt x="93494" y="88318"/>
                </a:cubicBezTo>
                <a:cubicBezTo>
                  <a:pt x="94446" y="85510"/>
                  <a:pt x="95166" y="82616"/>
                  <a:pt x="95654" y="79637"/>
                </a:cubicBezTo>
                <a:cubicBezTo>
                  <a:pt x="96143" y="76658"/>
                  <a:pt x="96863" y="73764"/>
                  <a:pt x="97815" y="70957"/>
                </a:cubicBezTo>
                <a:cubicBezTo>
                  <a:pt x="97133" y="67731"/>
                  <a:pt x="97097" y="64448"/>
                  <a:pt x="97708" y="61108"/>
                </a:cubicBezTo>
                <a:cubicBezTo>
                  <a:pt x="98319" y="57768"/>
                  <a:pt x="99600" y="54841"/>
                  <a:pt x="101552" y="52327"/>
                </a:cubicBezTo>
                <a:lnTo>
                  <a:pt x="99458" y="49445"/>
                </a:lnTo>
                <a:cubicBezTo>
                  <a:pt x="98724" y="48614"/>
                  <a:pt x="98404" y="47639"/>
                  <a:pt x="98500" y="46523"/>
                </a:cubicBezTo>
                <a:cubicBezTo>
                  <a:pt x="98595" y="45406"/>
                  <a:pt x="98983" y="44298"/>
                  <a:pt x="99663" y="43201"/>
                </a:cubicBezTo>
                <a:cubicBezTo>
                  <a:pt x="99717" y="39973"/>
                  <a:pt x="100792" y="38966"/>
                  <a:pt x="102888" y="40181"/>
                </a:cubicBezTo>
                <a:cubicBezTo>
                  <a:pt x="104789" y="40797"/>
                  <a:pt x="106156" y="41610"/>
                  <a:pt x="106988" y="42621"/>
                </a:cubicBezTo>
                <a:cubicBezTo>
                  <a:pt x="107821" y="43631"/>
                  <a:pt x="107833" y="45260"/>
                  <a:pt x="107023" y="47506"/>
                </a:cubicBezTo>
                <a:cubicBezTo>
                  <a:pt x="106322" y="49221"/>
                  <a:pt x="105727" y="51897"/>
                  <a:pt x="105236" y="55534"/>
                </a:cubicBezTo>
                <a:cubicBezTo>
                  <a:pt x="104746" y="59171"/>
                  <a:pt x="105479" y="61812"/>
                  <a:pt x="107437" y="63459"/>
                </a:cubicBezTo>
                <a:cubicBezTo>
                  <a:pt x="107961" y="65540"/>
                  <a:pt x="108462" y="68930"/>
                  <a:pt x="108940" y="73627"/>
                </a:cubicBezTo>
                <a:cubicBezTo>
                  <a:pt x="109417" y="78324"/>
                  <a:pt x="109197" y="82237"/>
                  <a:pt x="108281" y="85365"/>
                </a:cubicBezTo>
                <a:cubicBezTo>
                  <a:pt x="109604" y="85910"/>
                  <a:pt x="110260" y="86569"/>
                  <a:pt x="110247" y="87344"/>
                </a:cubicBezTo>
                <a:cubicBezTo>
                  <a:pt x="110235" y="88118"/>
                  <a:pt x="109951" y="88825"/>
                  <a:pt x="109396" y="89465"/>
                </a:cubicBezTo>
                <a:cubicBezTo>
                  <a:pt x="108907" y="91083"/>
                  <a:pt x="109805" y="92688"/>
                  <a:pt x="112090" y="94280"/>
                </a:cubicBezTo>
                <a:cubicBezTo>
                  <a:pt x="114376" y="95873"/>
                  <a:pt x="115994" y="96955"/>
                  <a:pt x="116945" y="97526"/>
                </a:cubicBezTo>
                <a:cubicBezTo>
                  <a:pt x="116466" y="100213"/>
                  <a:pt x="116212" y="105583"/>
                  <a:pt x="116182" y="113636"/>
                </a:cubicBezTo>
                <a:cubicBezTo>
                  <a:pt x="116152" y="121690"/>
                  <a:pt x="117008" y="126550"/>
                  <a:pt x="118751" y="128215"/>
                </a:cubicBezTo>
                <a:lnTo>
                  <a:pt x="115715" y="134992"/>
                </a:lnTo>
                <a:cubicBezTo>
                  <a:pt x="115613" y="137313"/>
                  <a:pt x="115514" y="139536"/>
                  <a:pt x="115418" y="141662"/>
                </a:cubicBezTo>
                <a:cubicBezTo>
                  <a:pt x="115322" y="143789"/>
                  <a:pt x="115382" y="145939"/>
                  <a:pt x="115597" y="148115"/>
                </a:cubicBezTo>
                <a:lnTo>
                  <a:pt x="117107" y="149727"/>
                </a:lnTo>
                <a:cubicBezTo>
                  <a:pt x="118923" y="148348"/>
                  <a:pt x="119604" y="145856"/>
                  <a:pt x="119149" y="142254"/>
                </a:cubicBezTo>
                <a:cubicBezTo>
                  <a:pt x="118695" y="138651"/>
                  <a:pt x="119534" y="136087"/>
                  <a:pt x="121668" y="134562"/>
                </a:cubicBezTo>
                <a:cubicBezTo>
                  <a:pt x="122783" y="133921"/>
                  <a:pt x="124069" y="132818"/>
                  <a:pt x="125527" y="131251"/>
                </a:cubicBezTo>
                <a:lnTo>
                  <a:pt x="120209" y="131389"/>
                </a:lnTo>
                <a:lnTo>
                  <a:pt x="121530" y="129244"/>
                </a:lnTo>
                <a:cubicBezTo>
                  <a:pt x="122201" y="128231"/>
                  <a:pt x="122972" y="127748"/>
                  <a:pt x="123843" y="127796"/>
                </a:cubicBezTo>
                <a:cubicBezTo>
                  <a:pt x="124714" y="127844"/>
                  <a:pt x="125619" y="128070"/>
                  <a:pt x="126556" y="128471"/>
                </a:cubicBezTo>
                <a:cubicBezTo>
                  <a:pt x="126792" y="127242"/>
                  <a:pt x="126984" y="126128"/>
                  <a:pt x="127134" y="125131"/>
                </a:cubicBezTo>
                <a:cubicBezTo>
                  <a:pt x="127284" y="124133"/>
                  <a:pt x="127160" y="123165"/>
                  <a:pt x="126761" y="122227"/>
                </a:cubicBezTo>
                <a:cubicBezTo>
                  <a:pt x="127040" y="121266"/>
                  <a:pt x="126975" y="120079"/>
                  <a:pt x="126565" y="118666"/>
                </a:cubicBezTo>
                <a:cubicBezTo>
                  <a:pt x="126156" y="117252"/>
                  <a:pt x="125786" y="115821"/>
                  <a:pt x="125456" y="114371"/>
                </a:cubicBezTo>
                <a:cubicBezTo>
                  <a:pt x="123398" y="115189"/>
                  <a:pt x="121219" y="114909"/>
                  <a:pt x="118920" y="113531"/>
                </a:cubicBezTo>
                <a:cubicBezTo>
                  <a:pt x="120347" y="111338"/>
                  <a:pt x="120529" y="108948"/>
                  <a:pt x="119468" y="106360"/>
                </a:cubicBezTo>
                <a:lnTo>
                  <a:pt x="126398" y="104713"/>
                </a:lnTo>
                <a:cubicBezTo>
                  <a:pt x="125950" y="106072"/>
                  <a:pt x="125779" y="107303"/>
                  <a:pt x="125886" y="108407"/>
                </a:cubicBezTo>
                <a:cubicBezTo>
                  <a:pt x="125993" y="109511"/>
                  <a:pt x="125981" y="110670"/>
                  <a:pt x="125850" y="111883"/>
                </a:cubicBezTo>
                <a:lnTo>
                  <a:pt x="129264" y="112620"/>
                </a:lnTo>
                <a:cubicBezTo>
                  <a:pt x="130534" y="112037"/>
                  <a:pt x="131460" y="112380"/>
                  <a:pt x="132043" y="113649"/>
                </a:cubicBezTo>
                <a:cubicBezTo>
                  <a:pt x="132580" y="114956"/>
                  <a:pt x="132781" y="116369"/>
                  <a:pt x="132646" y="117888"/>
                </a:cubicBezTo>
                <a:cubicBezTo>
                  <a:pt x="132512" y="119408"/>
                  <a:pt x="132323" y="120808"/>
                  <a:pt x="132079" y="122089"/>
                </a:cubicBezTo>
                <a:cubicBezTo>
                  <a:pt x="133192" y="121898"/>
                  <a:pt x="134272" y="121530"/>
                  <a:pt x="135319" y="120984"/>
                </a:cubicBezTo>
                <a:cubicBezTo>
                  <a:pt x="136365" y="120439"/>
                  <a:pt x="137287" y="120144"/>
                  <a:pt x="138083" y="120099"/>
                </a:cubicBezTo>
                <a:cubicBezTo>
                  <a:pt x="139032" y="120944"/>
                  <a:pt x="139214" y="122525"/>
                  <a:pt x="138630" y="124844"/>
                </a:cubicBezTo>
                <a:cubicBezTo>
                  <a:pt x="138046" y="127162"/>
                  <a:pt x="137435" y="129109"/>
                  <a:pt x="136797" y="130683"/>
                </a:cubicBezTo>
                <a:cubicBezTo>
                  <a:pt x="137379" y="132017"/>
                  <a:pt x="137649" y="133302"/>
                  <a:pt x="137609" y="134538"/>
                </a:cubicBezTo>
                <a:cubicBezTo>
                  <a:pt x="137568" y="135774"/>
                  <a:pt x="137229" y="136570"/>
                  <a:pt x="136592" y="136927"/>
                </a:cubicBezTo>
                <a:lnTo>
                  <a:pt x="135461" y="142828"/>
                </a:lnTo>
                <a:lnTo>
                  <a:pt x="138086" y="148540"/>
                </a:lnTo>
                <a:lnTo>
                  <a:pt x="139115" y="145761"/>
                </a:lnTo>
                <a:lnTo>
                  <a:pt x="139320" y="139517"/>
                </a:lnTo>
                <a:cubicBezTo>
                  <a:pt x="139372" y="138724"/>
                  <a:pt x="139577" y="138054"/>
                  <a:pt x="139933" y="137506"/>
                </a:cubicBezTo>
                <a:cubicBezTo>
                  <a:pt x="140290" y="136957"/>
                  <a:pt x="140640" y="136604"/>
                  <a:pt x="140984" y="136446"/>
                </a:cubicBezTo>
                <a:cubicBezTo>
                  <a:pt x="141095" y="136828"/>
                  <a:pt x="141139" y="137480"/>
                  <a:pt x="141115" y="138404"/>
                </a:cubicBezTo>
                <a:cubicBezTo>
                  <a:pt x="141091" y="139328"/>
                  <a:pt x="141208" y="140139"/>
                  <a:pt x="141465" y="140838"/>
                </a:cubicBezTo>
                <a:cubicBezTo>
                  <a:pt x="142995" y="142216"/>
                  <a:pt x="143121" y="144721"/>
                  <a:pt x="141843" y="148351"/>
                </a:cubicBezTo>
                <a:cubicBezTo>
                  <a:pt x="140565" y="151982"/>
                  <a:pt x="140691" y="154486"/>
                  <a:pt x="142222" y="155865"/>
                </a:cubicBezTo>
                <a:lnTo>
                  <a:pt x="141725" y="161474"/>
                </a:lnTo>
                <a:cubicBezTo>
                  <a:pt x="142251" y="162898"/>
                  <a:pt x="142606" y="164785"/>
                  <a:pt x="142789" y="167135"/>
                </a:cubicBezTo>
                <a:cubicBezTo>
                  <a:pt x="143409" y="164929"/>
                  <a:pt x="143876" y="162600"/>
                  <a:pt x="144191" y="160149"/>
                </a:cubicBezTo>
                <a:cubicBezTo>
                  <a:pt x="144506" y="157698"/>
                  <a:pt x="144192" y="155343"/>
                  <a:pt x="143251" y="153086"/>
                </a:cubicBezTo>
                <a:lnTo>
                  <a:pt x="149203" y="152656"/>
                </a:lnTo>
                <a:lnTo>
                  <a:pt x="151142" y="160221"/>
                </a:lnTo>
                <a:lnTo>
                  <a:pt x="154024" y="158128"/>
                </a:lnTo>
                <a:lnTo>
                  <a:pt x="158948" y="160477"/>
                </a:lnTo>
                <a:lnTo>
                  <a:pt x="160150" y="171456"/>
                </a:lnTo>
                <a:cubicBezTo>
                  <a:pt x="158779" y="174953"/>
                  <a:pt x="157968" y="178625"/>
                  <a:pt x="157718" y="182471"/>
                </a:cubicBezTo>
                <a:cubicBezTo>
                  <a:pt x="157468" y="186318"/>
                  <a:pt x="156901" y="189685"/>
                  <a:pt x="156019" y="192573"/>
                </a:cubicBezTo>
                <a:lnTo>
                  <a:pt x="154749" y="193157"/>
                </a:lnTo>
                <a:lnTo>
                  <a:pt x="155624" y="195061"/>
                </a:lnTo>
                <a:lnTo>
                  <a:pt x="154734" y="203158"/>
                </a:lnTo>
                <a:cubicBezTo>
                  <a:pt x="155709" y="205976"/>
                  <a:pt x="155745" y="208843"/>
                  <a:pt x="154842" y="211756"/>
                </a:cubicBezTo>
                <a:cubicBezTo>
                  <a:pt x="153939" y="214670"/>
                  <a:pt x="154121" y="217853"/>
                  <a:pt x="155388" y="221307"/>
                </a:cubicBezTo>
                <a:cubicBezTo>
                  <a:pt x="155235" y="222995"/>
                  <a:pt x="155104" y="225777"/>
                  <a:pt x="154997" y="229655"/>
                </a:cubicBezTo>
                <a:cubicBezTo>
                  <a:pt x="154889" y="233532"/>
                  <a:pt x="154540" y="235838"/>
                  <a:pt x="153949" y="236574"/>
                </a:cubicBezTo>
                <a:cubicBezTo>
                  <a:pt x="154979" y="238536"/>
                  <a:pt x="155837" y="240960"/>
                  <a:pt x="156523" y="243847"/>
                </a:cubicBezTo>
                <a:lnTo>
                  <a:pt x="157158" y="243556"/>
                </a:lnTo>
                <a:cubicBezTo>
                  <a:pt x="158190" y="243850"/>
                  <a:pt x="158270" y="244582"/>
                  <a:pt x="157398" y="245751"/>
                </a:cubicBezTo>
                <a:lnTo>
                  <a:pt x="156129" y="246335"/>
                </a:lnTo>
                <a:cubicBezTo>
                  <a:pt x="156215" y="248473"/>
                  <a:pt x="155546" y="249806"/>
                  <a:pt x="154122" y="250332"/>
                </a:cubicBezTo>
                <a:cubicBezTo>
                  <a:pt x="155026" y="252576"/>
                  <a:pt x="155575" y="254886"/>
                  <a:pt x="155770" y="257262"/>
                </a:cubicBezTo>
                <a:cubicBezTo>
                  <a:pt x="155966" y="259639"/>
                  <a:pt x="156515" y="261949"/>
                  <a:pt x="157418" y="264192"/>
                </a:cubicBezTo>
                <a:lnTo>
                  <a:pt x="163560" y="267519"/>
                </a:lnTo>
                <a:cubicBezTo>
                  <a:pt x="164252" y="267073"/>
                  <a:pt x="164772" y="267090"/>
                  <a:pt x="165121" y="267571"/>
                </a:cubicBezTo>
                <a:cubicBezTo>
                  <a:pt x="165404" y="268257"/>
                  <a:pt x="165468" y="269093"/>
                  <a:pt x="165312" y="270077"/>
                </a:cubicBezTo>
                <a:cubicBezTo>
                  <a:pt x="165156" y="271062"/>
                  <a:pt x="164829" y="271885"/>
                  <a:pt x="164332" y="272546"/>
                </a:cubicBezTo>
                <a:cubicBezTo>
                  <a:pt x="164815" y="273525"/>
                  <a:pt x="165004" y="274495"/>
                  <a:pt x="164901" y="275455"/>
                </a:cubicBezTo>
                <a:cubicBezTo>
                  <a:pt x="164798" y="276416"/>
                  <a:pt x="164134" y="277201"/>
                  <a:pt x="162909" y="277812"/>
                </a:cubicBezTo>
                <a:lnTo>
                  <a:pt x="161005" y="278687"/>
                </a:lnTo>
                <a:lnTo>
                  <a:pt x="163579" y="285960"/>
                </a:lnTo>
                <a:lnTo>
                  <a:pt x="162775" y="300936"/>
                </a:lnTo>
                <a:lnTo>
                  <a:pt x="161112" y="304007"/>
                </a:lnTo>
                <a:cubicBezTo>
                  <a:pt x="161945" y="305994"/>
                  <a:pt x="162415" y="308341"/>
                  <a:pt x="162521" y="311047"/>
                </a:cubicBezTo>
                <a:cubicBezTo>
                  <a:pt x="162628" y="313752"/>
                  <a:pt x="162622" y="316318"/>
                  <a:pt x="162503" y="318743"/>
                </a:cubicBezTo>
                <a:lnTo>
                  <a:pt x="166004" y="326359"/>
                </a:lnTo>
                <a:lnTo>
                  <a:pt x="162968" y="333135"/>
                </a:lnTo>
                <a:lnTo>
                  <a:pt x="163347" y="340648"/>
                </a:lnTo>
                <a:lnTo>
                  <a:pt x="160997" y="345572"/>
                </a:lnTo>
                <a:cubicBezTo>
                  <a:pt x="161766" y="347733"/>
                  <a:pt x="161816" y="349792"/>
                  <a:pt x="161146" y="351750"/>
                </a:cubicBezTo>
                <a:cubicBezTo>
                  <a:pt x="160476" y="353707"/>
                  <a:pt x="160599" y="355925"/>
                  <a:pt x="161514" y="358403"/>
                </a:cubicBezTo>
                <a:lnTo>
                  <a:pt x="160761" y="371818"/>
                </a:lnTo>
                <a:cubicBezTo>
                  <a:pt x="159051" y="373117"/>
                  <a:pt x="158718" y="375320"/>
                  <a:pt x="159762" y="378427"/>
                </a:cubicBezTo>
                <a:cubicBezTo>
                  <a:pt x="160806" y="381535"/>
                  <a:pt x="160156" y="383884"/>
                  <a:pt x="157812" y="385474"/>
                </a:cubicBezTo>
                <a:lnTo>
                  <a:pt x="150279" y="367411"/>
                </a:lnTo>
                <a:lnTo>
                  <a:pt x="145887" y="367892"/>
                </a:lnTo>
                <a:lnTo>
                  <a:pt x="145391" y="373502"/>
                </a:lnTo>
                <a:cubicBezTo>
                  <a:pt x="145803" y="376419"/>
                  <a:pt x="146451" y="380477"/>
                  <a:pt x="147335" y="385677"/>
                </a:cubicBezTo>
                <a:cubicBezTo>
                  <a:pt x="148219" y="390876"/>
                  <a:pt x="149185" y="394788"/>
                  <a:pt x="150231" y="397414"/>
                </a:cubicBezTo>
                <a:cubicBezTo>
                  <a:pt x="151583" y="400076"/>
                  <a:pt x="151930" y="401806"/>
                  <a:pt x="151272" y="402605"/>
                </a:cubicBezTo>
                <a:cubicBezTo>
                  <a:pt x="150614" y="403404"/>
                  <a:pt x="148718" y="404436"/>
                  <a:pt x="145584" y="405700"/>
                </a:cubicBezTo>
                <a:lnTo>
                  <a:pt x="145824" y="407896"/>
                </a:lnTo>
                <a:cubicBezTo>
                  <a:pt x="146982" y="408325"/>
                  <a:pt x="148127" y="409144"/>
                  <a:pt x="149260" y="410353"/>
                </a:cubicBezTo>
                <a:cubicBezTo>
                  <a:pt x="150392" y="411562"/>
                  <a:pt x="150122" y="412647"/>
                  <a:pt x="148449" y="413608"/>
                </a:cubicBezTo>
                <a:cubicBezTo>
                  <a:pt x="148019" y="413822"/>
                  <a:pt x="147366" y="414282"/>
                  <a:pt x="146490" y="414989"/>
                </a:cubicBezTo>
                <a:cubicBezTo>
                  <a:pt x="145614" y="415696"/>
                  <a:pt x="145192" y="416242"/>
                  <a:pt x="145225" y="416628"/>
                </a:cubicBezTo>
                <a:lnTo>
                  <a:pt x="145517" y="417262"/>
                </a:lnTo>
                <a:lnTo>
                  <a:pt x="156736" y="418256"/>
                </a:lnTo>
                <a:cubicBezTo>
                  <a:pt x="157555" y="415893"/>
                  <a:pt x="157793" y="413413"/>
                  <a:pt x="157449" y="410817"/>
                </a:cubicBezTo>
                <a:cubicBezTo>
                  <a:pt x="157104" y="408221"/>
                  <a:pt x="156403" y="405788"/>
                  <a:pt x="155344" y="403520"/>
                </a:cubicBezTo>
                <a:cubicBezTo>
                  <a:pt x="156316" y="400896"/>
                  <a:pt x="156190" y="398391"/>
                  <a:pt x="154966" y="396007"/>
                </a:cubicBezTo>
                <a:lnTo>
                  <a:pt x="154879" y="389128"/>
                </a:lnTo>
                <a:cubicBezTo>
                  <a:pt x="154690" y="388751"/>
                  <a:pt x="154485" y="388236"/>
                  <a:pt x="154266" y="387584"/>
                </a:cubicBezTo>
                <a:cubicBezTo>
                  <a:pt x="154046" y="386932"/>
                  <a:pt x="154073" y="386503"/>
                  <a:pt x="154347" y="386297"/>
                </a:cubicBezTo>
                <a:cubicBezTo>
                  <a:pt x="155746" y="385927"/>
                  <a:pt x="157326" y="386578"/>
                  <a:pt x="159088" y="388250"/>
                </a:cubicBezTo>
                <a:cubicBezTo>
                  <a:pt x="160850" y="389923"/>
                  <a:pt x="162014" y="391342"/>
                  <a:pt x="162582" y="392506"/>
                </a:cubicBezTo>
                <a:cubicBezTo>
                  <a:pt x="162772" y="392851"/>
                  <a:pt x="162902" y="393272"/>
                  <a:pt x="162970" y="393769"/>
                </a:cubicBezTo>
                <a:cubicBezTo>
                  <a:pt x="163038" y="394266"/>
                  <a:pt x="162778" y="394674"/>
                  <a:pt x="162188" y="394994"/>
                </a:cubicBezTo>
                <a:cubicBezTo>
                  <a:pt x="162804" y="398042"/>
                  <a:pt x="163202" y="401766"/>
                  <a:pt x="163383" y="406167"/>
                </a:cubicBezTo>
                <a:cubicBezTo>
                  <a:pt x="163565" y="410569"/>
                  <a:pt x="163024" y="414340"/>
                  <a:pt x="161762" y="417483"/>
                </a:cubicBezTo>
                <a:cubicBezTo>
                  <a:pt x="162229" y="418710"/>
                  <a:pt x="162350" y="419807"/>
                  <a:pt x="162122" y="420777"/>
                </a:cubicBezTo>
                <a:cubicBezTo>
                  <a:pt x="161895" y="421746"/>
                  <a:pt x="162016" y="422844"/>
                  <a:pt x="162483" y="424070"/>
                </a:cubicBezTo>
                <a:cubicBezTo>
                  <a:pt x="162570" y="426769"/>
                  <a:pt x="162517" y="429580"/>
                  <a:pt x="162323" y="432504"/>
                </a:cubicBezTo>
                <a:cubicBezTo>
                  <a:pt x="162130" y="435428"/>
                  <a:pt x="161686" y="438226"/>
                  <a:pt x="160993" y="440899"/>
                </a:cubicBezTo>
                <a:cubicBezTo>
                  <a:pt x="161309" y="441586"/>
                  <a:pt x="161466" y="442347"/>
                  <a:pt x="161465" y="443180"/>
                </a:cubicBezTo>
                <a:cubicBezTo>
                  <a:pt x="161464" y="444014"/>
                  <a:pt x="161158" y="444603"/>
                  <a:pt x="160548" y="444947"/>
                </a:cubicBezTo>
                <a:cubicBezTo>
                  <a:pt x="159260" y="445283"/>
                  <a:pt x="158164" y="444570"/>
                  <a:pt x="157258" y="442808"/>
                </a:cubicBezTo>
                <a:cubicBezTo>
                  <a:pt x="156352" y="441046"/>
                  <a:pt x="155744" y="439724"/>
                  <a:pt x="155435" y="438841"/>
                </a:cubicBezTo>
                <a:lnTo>
                  <a:pt x="151232" y="443079"/>
                </a:lnTo>
                <a:lnTo>
                  <a:pt x="153515" y="449717"/>
                </a:lnTo>
                <a:lnTo>
                  <a:pt x="153054" y="463767"/>
                </a:lnTo>
                <a:lnTo>
                  <a:pt x="152419" y="464058"/>
                </a:lnTo>
                <a:lnTo>
                  <a:pt x="152592" y="477816"/>
                </a:lnTo>
                <a:cubicBezTo>
                  <a:pt x="152242" y="478586"/>
                  <a:pt x="152463" y="479765"/>
                  <a:pt x="153258" y="481354"/>
                </a:cubicBezTo>
                <a:cubicBezTo>
                  <a:pt x="154052" y="482943"/>
                  <a:pt x="154591" y="483976"/>
                  <a:pt x="154875" y="484455"/>
                </a:cubicBezTo>
                <a:cubicBezTo>
                  <a:pt x="155276" y="483341"/>
                  <a:pt x="156039" y="483119"/>
                  <a:pt x="157163" y="483787"/>
                </a:cubicBezTo>
                <a:cubicBezTo>
                  <a:pt x="158287" y="484456"/>
                  <a:pt x="158548" y="485233"/>
                  <a:pt x="157946" y="486118"/>
                </a:cubicBezTo>
                <a:cubicBezTo>
                  <a:pt x="157577" y="486256"/>
                  <a:pt x="157204" y="486491"/>
                  <a:pt x="156829" y="486824"/>
                </a:cubicBezTo>
                <a:cubicBezTo>
                  <a:pt x="156453" y="487157"/>
                  <a:pt x="156385" y="487636"/>
                  <a:pt x="156625" y="488263"/>
                </a:cubicBezTo>
                <a:cubicBezTo>
                  <a:pt x="156982" y="488899"/>
                  <a:pt x="157692" y="489470"/>
                  <a:pt x="158757" y="489973"/>
                </a:cubicBezTo>
                <a:cubicBezTo>
                  <a:pt x="159821" y="490477"/>
                  <a:pt x="160849" y="490902"/>
                  <a:pt x="161840" y="491247"/>
                </a:cubicBezTo>
                <a:cubicBezTo>
                  <a:pt x="162298" y="492590"/>
                  <a:pt x="162546" y="494942"/>
                  <a:pt x="162585" y="498303"/>
                </a:cubicBezTo>
                <a:cubicBezTo>
                  <a:pt x="162625" y="501665"/>
                  <a:pt x="162337" y="503687"/>
                  <a:pt x="161722" y="504370"/>
                </a:cubicBezTo>
                <a:cubicBezTo>
                  <a:pt x="162805" y="506483"/>
                  <a:pt x="163264" y="507969"/>
                  <a:pt x="163099" y="508830"/>
                </a:cubicBezTo>
                <a:cubicBezTo>
                  <a:pt x="162934" y="509690"/>
                  <a:pt x="161772" y="510577"/>
                  <a:pt x="159613" y="511489"/>
                </a:cubicBezTo>
                <a:lnTo>
                  <a:pt x="162822" y="518471"/>
                </a:lnTo>
                <a:cubicBezTo>
                  <a:pt x="160771" y="518260"/>
                  <a:pt x="158727" y="517854"/>
                  <a:pt x="156689" y="517253"/>
                </a:cubicBezTo>
                <a:cubicBezTo>
                  <a:pt x="154651" y="516653"/>
                  <a:pt x="152778" y="515784"/>
                  <a:pt x="151071" y="514647"/>
                </a:cubicBezTo>
                <a:cubicBezTo>
                  <a:pt x="151760" y="515867"/>
                  <a:pt x="152132" y="517234"/>
                  <a:pt x="152186" y="518746"/>
                </a:cubicBezTo>
                <a:lnTo>
                  <a:pt x="158911" y="523343"/>
                </a:lnTo>
                <a:cubicBezTo>
                  <a:pt x="159322" y="526117"/>
                  <a:pt x="159862" y="531474"/>
                  <a:pt x="160533" y="539414"/>
                </a:cubicBezTo>
                <a:cubicBezTo>
                  <a:pt x="161203" y="547354"/>
                  <a:pt x="160109" y="552501"/>
                  <a:pt x="157252" y="554856"/>
                </a:cubicBezTo>
                <a:cubicBezTo>
                  <a:pt x="157751" y="556116"/>
                  <a:pt x="158087" y="558171"/>
                  <a:pt x="158260" y="561023"/>
                </a:cubicBezTo>
                <a:cubicBezTo>
                  <a:pt x="158434" y="563874"/>
                  <a:pt x="158075" y="565672"/>
                  <a:pt x="157185" y="566418"/>
                </a:cubicBezTo>
                <a:cubicBezTo>
                  <a:pt x="156844" y="566478"/>
                  <a:pt x="156513" y="566246"/>
                  <a:pt x="156192" y="565721"/>
                </a:cubicBezTo>
                <a:cubicBezTo>
                  <a:pt x="155870" y="565196"/>
                  <a:pt x="155698" y="564891"/>
                  <a:pt x="155675" y="564805"/>
                </a:cubicBezTo>
                <a:lnTo>
                  <a:pt x="152844" y="565338"/>
                </a:lnTo>
                <a:lnTo>
                  <a:pt x="152107" y="568751"/>
                </a:lnTo>
                <a:lnTo>
                  <a:pt x="158592" y="571152"/>
                </a:lnTo>
                <a:cubicBezTo>
                  <a:pt x="160125" y="574627"/>
                  <a:pt x="160860" y="578038"/>
                  <a:pt x="160796" y="581382"/>
                </a:cubicBezTo>
                <a:cubicBezTo>
                  <a:pt x="160731" y="584727"/>
                  <a:pt x="160295" y="588099"/>
                  <a:pt x="159487" y="591497"/>
                </a:cubicBezTo>
                <a:cubicBezTo>
                  <a:pt x="160135" y="592384"/>
                  <a:pt x="161541" y="593980"/>
                  <a:pt x="163705" y="596285"/>
                </a:cubicBezTo>
                <a:cubicBezTo>
                  <a:pt x="165870" y="598589"/>
                  <a:pt x="166654" y="600086"/>
                  <a:pt x="166058" y="600777"/>
                </a:cubicBezTo>
                <a:cubicBezTo>
                  <a:pt x="165107" y="601182"/>
                  <a:pt x="164166" y="601294"/>
                  <a:pt x="163234" y="601114"/>
                </a:cubicBezTo>
                <a:cubicBezTo>
                  <a:pt x="162302" y="600933"/>
                  <a:pt x="161374" y="600655"/>
                  <a:pt x="160449" y="600280"/>
                </a:cubicBezTo>
                <a:cubicBezTo>
                  <a:pt x="161518" y="602607"/>
                  <a:pt x="162343" y="605239"/>
                  <a:pt x="162924" y="608175"/>
                </a:cubicBezTo>
                <a:cubicBezTo>
                  <a:pt x="163505" y="611111"/>
                  <a:pt x="163550" y="613717"/>
                  <a:pt x="163058" y="615993"/>
                </a:cubicBezTo>
                <a:lnTo>
                  <a:pt x="157551" y="612374"/>
                </a:lnTo>
                <a:lnTo>
                  <a:pt x="156538" y="605152"/>
                </a:lnTo>
                <a:cubicBezTo>
                  <a:pt x="156035" y="604999"/>
                  <a:pt x="155493" y="604864"/>
                  <a:pt x="154911" y="604747"/>
                </a:cubicBezTo>
                <a:cubicBezTo>
                  <a:pt x="154328" y="604630"/>
                  <a:pt x="153944" y="604422"/>
                  <a:pt x="153759" y="604123"/>
                </a:cubicBezTo>
                <a:cubicBezTo>
                  <a:pt x="153625" y="603448"/>
                  <a:pt x="154116" y="602774"/>
                  <a:pt x="155232" y="602101"/>
                </a:cubicBezTo>
                <a:cubicBezTo>
                  <a:pt x="156348" y="601428"/>
                  <a:pt x="157143" y="600998"/>
                  <a:pt x="157618" y="600812"/>
                </a:cubicBezTo>
                <a:cubicBezTo>
                  <a:pt x="156771" y="598863"/>
                  <a:pt x="156244" y="596671"/>
                  <a:pt x="156037" y="594236"/>
                </a:cubicBezTo>
                <a:cubicBezTo>
                  <a:pt x="155830" y="591800"/>
                  <a:pt x="155779" y="589389"/>
                  <a:pt x="155884" y="587003"/>
                </a:cubicBezTo>
                <a:cubicBezTo>
                  <a:pt x="155700" y="586639"/>
                  <a:pt x="155325" y="586171"/>
                  <a:pt x="154758" y="585599"/>
                </a:cubicBezTo>
                <a:cubicBezTo>
                  <a:pt x="154191" y="585027"/>
                  <a:pt x="153657" y="584631"/>
                  <a:pt x="153156" y="584413"/>
                </a:cubicBezTo>
                <a:lnTo>
                  <a:pt x="151339" y="592167"/>
                </a:lnTo>
                <a:lnTo>
                  <a:pt x="148457" y="594260"/>
                </a:lnTo>
                <a:lnTo>
                  <a:pt x="152541" y="603146"/>
                </a:lnTo>
                <a:cubicBezTo>
                  <a:pt x="151119" y="606010"/>
                  <a:pt x="150375" y="609619"/>
                  <a:pt x="150310" y="613973"/>
                </a:cubicBezTo>
                <a:cubicBezTo>
                  <a:pt x="150245" y="618327"/>
                  <a:pt x="150441" y="621888"/>
                  <a:pt x="150897" y="624658"/>
                </a:cubicBezTo>
                <a:cubicBezTo>
                  <a:pt x="151350" y="625923"/>
                  <a:pt x="151413" y="627175"/>
                  <a:pt x="151086" y="628414"/>
                </a:cubicBezTo>
                <a:cubicBezTo>
                  <a:pt x="150759" y="629654"/>
                  <a:pt x="150822" y="630906"/>
                  <a:pt x="151275" y="632171"/>
                </a:cubicBezTo>
                <a:lnTo>
                  <a:pt x="151705" y="638124"/>
                </a:lnTo>
                <a:lnTo>
                  <a:pt x="152340" y="637832"/>
                </a:lnTo>
                <a:cubicBezTo>
                  <a:pt x="152793" y="639097"/>
                  <a:pt x="152856" y="640349"/>
                  <a:pt x="152529" y="641589"/>
                </a:cubicBezTo>
                <a:cubicBezTo>
                  <a:pt x="152202" y="642828"/>
                  <a:pt x="152265" y="644080"/>
                  <a:pt x="152718" y="645346"/>
                </a:cubicBezTo>
                <a:cubicBezTo>
                  <a:pt x="153227" y="646313"/>
                  <a:pt x="153522" y="647234"/>
                  <a:pt x="153604" y="648109"/>
                </a:cubicBezTo>
                <a:cubicBezTo>
                  <a:pt x="153686" y="648985"/>
                  <a:pt x="153128" y="649722"/>
                  <a:pt x="151930" y="650320"/>
                </a:cubicBezTo>
                <a:cubicBezTo>
                  <a:pt x="152860" y="652135"/>
                  <a:pt x="153260" y="653424"/>
                  <a:pt x="153131" y="654189"/>
                </a:cubicBezTo>
                <a:cubicBezTo>
                  <a:pt x="153002" y="654953"/>
                  <a:pt x="152013" y="655728"/>
                  <a:pt x="150164" y="656513"/>
                </a:cubicBezTo>
                <a:lnTo>
                  <a:pt x="153372" y="663495"/>
                </a:lnTo>
                <a:lnTo>
                  <a:pt x="149616" y="663684"/>
                </a:lnTo>
                <a:lnTo>
                  <a:pt x="149892" y="674320"/>
                </a:lnTo>
                <a:lnTo>
                  <a:pt x="151744" y="675005"/>
                </a:lnTo>
                <a:lnTo>
                  <a:pt x="150081" y="678076"/>
                </a:lnTo>
                <a:lnTo>
                  <a:pt x="149978" y="681198"/>
                </a:lnTo>
                <a:lnTo>
                  <a:pt x="153924" y="684766"/>
                </a:lnTo>
                <a:lnTo>
                  <a:pt x="155623" y="690135"/>
                </a:lnTo>
                <a:cubicBezTo>
                  <a:pt x="154160" y="691064"/>
                  <a:pt x="153703" y="692299"/>
                  <a:pt x="154251" y="693841"/>
                </a:cubicBezTo>
                <a:cubicBezTo>
                  <a:pt x="154800" y="695382"/>
                  <a:pt x="153708" y="696909"/>
                  <a:pt x="150976" y="698421"/>
                </a:cubicBezTo>
                <a:lnTo>
                  <a:pt x="149517" y="695248"/>
                </a:lnTo>
                <a:lnTo>
                  <a:pt x="147905" y="696758"/>
                </a:lnTo>
                <a:cubicBezTo>
                  <a:pt x="147921" y="697839"/>
                  <a:pt x="147992" y="699665"/>
                  <a:pt x="148116" y="702234"/>
                </a:cubicBezTo>
                <a:cubicBezTo>
                  <a:pt x="148240" y="704804"/>
                  <a:pt x="148164" y="706312"/>
                  <a:pt x="147889" y="706759"/>
                </a:cubicBezTo>
                <a:cubicBezTo>
                  <a:pt x="147561" y="706846"/>
                  <a:pt x="147278" y="706719"/>
                  <a:pt x="147042" y="706379"/>
                </a:cubicBezTo>
                <a:cubicBezTo>
                  <a:pt x="146806" y="706039"/>
                  <a:pt x="146682" y="705840"/>
                  <a:pt x="146671" y="705781"/>
                </a:cubicBezTo>
                <a:cubicBezTo>
                  <a:pt x="144877" y="706477"/>
                  <a:pt x="143975" y="706187"/>
                  <a:pt x="143965" y="704911"/>
                </a:cubicBezTo>
                <a:cubicBezTo>
                  <a:pt x="143954" y="703634"/>
                  <a:pt x="144176" y="702443"/>
                  <a:pt x="144629" y="701338"/>
                </a:cubicBezTo>
                <a:lnTo>
                  <a:pt x="139465" y="696793"/>
                </a:lnTo>
                <a:lnTo>
                  <a:pt x="139962" y="691184"/>
                </a:lnTo>
                <a:lnTo>
                  <a:pt x="134644" y="691322"/>
                </a:lnTo>
                <a:cubicBezTo>
                  <a:pt x="135437" y="693535"/>
                  <a:pt x="135584" y="695806"/>
                  <a:pt x="135084" y="698134"/>
                </a:cubicBezTo>
                <a:cubicBezTo>
                  <a:pt x="134585" y="700462"/>
                  <a:pt x="134804" y="702891"/>
                  <a:pt x="135744" y="705422"/>
                </a:cubicBezTo>
                <a:cubicBezTo>
                  <a:pt x="135032" y="708856"/>
                  <a:pt x="134475" y="712315"/>
                  <a:pt x="134075" y="715799"/>
                </a:cubicBezTo>
                <a:cubicBezTo>
                  <a:pt x="133674" y="719282"/>
                  <a:pt x="133276" y="722668"/>
                  <a:pt x="132882" y="725956"/>
                </a:cubicBezTo>
                <a:cubicBezTo>
                  <a:pt x="133269" y="727636"/>
                  <a:pt x="133558" y="729938"/>
                  <a:pt x="133749" y="732861"/>
                </a:cubicBezTo>
                <a:cubicBezTo>
                  <a:pt x="133939" y="735784"/>
                  <a:pt x="133302" y="737743"/>
                  <a:pt x="131837" y="738737"/>
                </a:cubicBezTo>
                <a:cubicBezTo>
                  <a:pt x="132141" y="739189"/>
                  <a:pt x="132884" y="739969"/>
                  <a:pt x="134065" y="741076"/>
                </a:cubicBezTo>
                <a:cubicBezTo>
                  <a:pt x="135246" y="742182"/>
                  <a:pt x="135916" y="742803"/>
                  <a:pt x="136075" y="742939"/>
                </a:cubicBezTo>
                <a:cubicBezTo>
                  <a:pt x="136342" y="742720"/>
                  <a:pt x="136381" y="742317"/>
                  <a:pt x="136192" y="741732"/>
                </a:cubicBezTo>
                <a:cubicBezTo>
                  <a:pt x="136003" y="741146"/>
                  <a:pt x="135884" y="740816"/>
                  <a:pt x="135834" y="740743"/>
                </a:cubicBezTo>
                <a:cubicBezTo>
                  <a:pt x="135912" y="736175"/>
                  <a:pt x="136363" y="731579"/>
                  <a:pt x="137185" y="726957"/>
                </a:cubicBezTo>
                <a:cubicBezTo>
                  <a:pt x="138008" y="722335"/>
                  <a:pt x="137751" y="717873"/>
                  <a:pt x="136414" y="713570"/>
                </a:cubicBezTo>
                <a:lnTo>
                  <a:pt x="139587" y="712112"/>
                </a:lnTo>
                <a:cubicBezTo>
                  <a:pt x="141011" y="711377"/>
                  <a:pt x="142764" y="710732"/>
                  <a:pt x="144847" y="710175"/>
                </a:cubicBezTo>
                <a:cubicBezTo>
                  <a:pt x="146929" y="709618"/>
                  <a:pt x="148412" y="710058"/>
                  <a:pt x="149296" y="711493"/>
                </a:cubicBezTo>
                <a:cubicBezTo>
                  <a:pt x="150555" y="714406"/>
                  <a:pt x="151182" y="717513"/>
                  <a:pt x="151178" y="720814"/>
                </a:cubicBezTo>
                <a:cubicBezTo>
                  <a:pt x="151174" y="724115"/>
                  <a:pt x="150862" y="727270"/>
                  <a:pt x="150242" y="730277"/>
                </a:cubicBezTo>
                <a:cubicBezTo>
                  <a:pt x="151027" y="731774"/>
                  <a:pt x="151976" y="733004"/>
                  <a:pt x="153090" y="733965"/>
                </a:cubicBezTo>
                <a:cubicBezTo>
                  <a:pt x="154205" y="734926"/>
                  <a:pt x="155154" y="736155"/>
                  <a:pt x="155939" y="737653"/>
                </a:cubicBezTo>
                <a:lnTo>
                  <a:pt x="150912" y="738425"/>
                </a:lnTo>
                <a:cubicBezTo>
                  <a:pt x="151838" y="740370"/>
                  <a:pt x="152599" y="742583"/>
                  <a:pt x="153195" y="745064"/>
                </a:cubicBezTo>
                <a:cubicBezTo>
                  <a:pt x="153791" y="747544"/>
                  <a:pt x="153917" y="750049"/>
                  <a:pt x="153573" y="752577"/>
                </a:cubicBezTo>
                <a:lnTo>
                  <a:pt x="148358" y="749593"/>
                </a:lnTo>
                <a:lnTo>
                  <a:pt x="147637" y="743006"/>
                </a:lnTo>
                <a:cubicBezTo>
                  <a:pt x="147134" y="742853"/>
                  <a:pt x="146591" y="742718"/>
                  <a:pt x="146009" y="742601"/>
                </a:cubicBezTo>
                <a:cubicBezTo>
                  <a:pt x="145427" y="742484"/>
                  <a:pt x="145043" y="742276"/>
                  <a:pt x="144857" y="741977"/>
                </a:cubicBezTo>
                <a:cubicBezTo>
                  <a:pt x="144697" y="741314"/>
                  <a:pt x="145082" y="740689"/>
                  <a:pt x="146013" y="740101"/>
                </a:cubicBezTo>
                <a:cubicBezTo>
                  <a:pt x="146944" y="739513"/>
                  <a:pt x="147634" y="739131"/>
                  <a:pt x="148082" y="738957"/>
                </a:cubicBezTo>
                <a:lnTo>
                  <a:pt x="146931" y="726418"/>
                </a:lnTo>
                <a:lnTo>
                  <a:pt x="145129" y="724171"/>
                </a:lnTo>
                <a:lnTo>
                  <a:pt x="141132" y="722164"/>
                </a:lnTo>
                <a:lnTo>
                  <a:pt x="139417" y="726796"/>
                </a:lnTo>
                <a:lnTo>
                  <a:pt x="143639" y="740999"/>
                </a:lnTo>
                <a:cubicBezTo>
                  <a:pt x="142497" y="743671"/>
                  <a:pt x="141841" y="746983"/>
                  <a:pt x="141672" y="750936"/>
                </a:cubicBezTo>
                <a:cubicBezTo>
                  <a:pt x="141503" y="754890"/>
                  <a:pt x="141628" y="758228"/>
                  <a:pt x="142047" y="760950"/>
                </a:cubicBezTo>
                <a:cubicBezTo>
                  <a:pt x="142976" y="763181"/>
                  <a:pt x="143473" y="765516"/>
                  <a:pt x="143536" y="767953"/>
                </a:cubicBezTo>
                <a:cubicBezTo>
                  <a:pt x="143599" y="770390"/>
                  <a:pt x="143778" y="772871"/>
                  <a:pt x="144073" y="775394"/>
                </a:cubicBezTo>
                <a:cubicBezTo>
                  <a:pt x="142221" y="779448"/>
                  <a:pt x="140832" y="783674"/>
                  <a:pt x="139906" y="788071"/>
                </a:cubicBezTo>
                <a:lnTo>
                  <a:pt x="141298" y="802807"/>
                </a:lnTo>
                <a:cubicBezTo>
                  <a:pt x="140902" y="802957"/>
                  <a:pt x="140424" y="803240"/>
                  <a:pt x="139863" y="803658"/>
                </a:cubicBezTo>
                <a:cubicBezTo>
                  <a:pt x="139303" y="804076"/>
                  <a:pt x="139129" y="804604"/>
                  <a:pt x="139342" y="805243"/>
                </a:cubicBezTo>
                <a:cubicBezTo>
                  <a:pt x="139566" y="805556"/>
                  <a:pt x="140105" y="805821"/>
                  <a:pt x="140957" y="806038"/>
                </a:cubicBezTo>
                <a:cubicBezTo>
                  <a:pt x="141810" y="806255"/>
                  <a:pt x="142506" y="806447"/>
                  <a:pt x="143048" y="806615"/>
                </a:cubicBezTo>
                <a:lnTo>
                  <a:pt x="137817" y="813632"/>
                </a:lnTo>
                <a:lnTo>
                  <a:pt x="133374" y="815674"/>
                </a:lnTo>
                <a:cubicBezTo>
                  <a:pt x="132425" y="813259"/>
                  <a:pt x="131749" y="810815"/>
                  <a:pt x="131349" y="808340"/>
                </a:cubicBezTo>
                <a:cubicBezTo>
                  <a:pt x="130948" y="805866"/>
                  <a:pt x="129518" y="802615"/>
                  <a:pt x="127059" y="798589"/>
                </a:cubicBezTo>
                <a:cubicBezTo>
                  <a:pt x="126561" y="801060"/>
                  <a:pt x="126143" y="803494"/>
                  <a:pt x="125803" y="805892"/>
                </a:cubicBezTo>
                <a:cubicBezTo>
                  <a:pt x="125464" y="808290"/>
                  <a:pt x="125826" y="810751"/>
                  <a:pt x="126889" y="813273"/>
                </a:cubicBezTo>
                <a:cubicBezTo>
                  <a:pt x="124940" y="817116"/>
                  <a:pt x="123454" y="821130"/>
                  <a:pt x="122431" y="825316"/>
                </a:cubicBezTo>
                <a:cubicBezTo>
                  <a:pt x="119046" y="827256"/>
                  <a:pt x="118281" y="829145"/>
                  <a:pt x="120135" y="830984"/>
                </a:cubicBezTo>
                <a:cubicBezTo>
                  <a:pt x="121989" y="832822"/>
                  <a:pt x="122017" y="834347"/>
                  <a:pt x="120219" y="835557"/>
                </a:cubicBezTo>
                <a:lnTo>
                  <a:pt x="117681" y="836724"/>
                </a:lnTo>
                <a:cubicBezTo>
                  <a:pt x="118395" y="838558"/>
                  <a:pt x="118592" y="840101"/>
                  <a:pt x="118271" y="841354"/>
                </a:cubicBezTo>
                <a:cubicBezTo>
                  <a:pt x="117950" y="842606"/>
                  <a:pt x="118074" y="843991"/>
                  <a:pt x="118643" y="845507"/>
                </a:cubicBezTo>
                <a:lnTo>
                  <a:pt x="115950" y="851357"/>
                </a:lnTo>
                <a:lnTo>
                  <a:pt x="111078" y="847446"/>
                </a:lnTo>
                <a:cubicBezTo>
                  <a:pt x="109808" y="848030"/>
                  <a:pt x="108882" y="847687"/>
                  <a:pt x="108299" y="846418"/>
                </a:cubicBezTo>
                <a:cubicBezTo>
                  <a:pt x="107335" y="843833"/>
                  <a:pt x="106945" y="841034"/>
                  <a:pt x="107129" y="838019"/>
                </a:cubicBezTo>
                <a:cubicBezTo>
                  <a:pt x="107312" y="835003"/>
                  <a:pt x="106850" y="832045"/>
                  <a:pt x="105740" y="829144"/>
                </a:cubicBezTo>
                <a:cubicBezTo>
                  <a:pt x="105729" y="829085"/>
                  <a:pt x="105605" y="828885"/>
                  <a:pt x="105369" y="828545"/>
                </a:cubicBezTo>
                <a:cubicBezTo>
                  <a:pt x="105133" y="828205"/>
                  <a:pt x="104851" y="828079"/>
                  <a:pt x="104522" y="828166"/>
                </a:cubicBezTo>
                <a:cubicBezTo>
                  <a:pt x="104245" y="828469"/>
                  <a:pt x="104126" y="829325"/>
                  <a:pt x="104164" y="830733"/>
                </a:cubicBezTo>
                <a:cubicBezTo>
                  <a:pt x="104203" y="832140"/>
                  <a:pt x="104157" y="833155"/>
                  <a:pt x="104025" y="833775"/>
                </a:cubicBezTo>
                <a:cubicBezTo>
                  <a:pt x="103577" y="834750"/>
                  <a:pt x="103445" y="835580"/>
                  <a:pt x="103631" y="836263"/>
                </a:cubicBezTo>
                <a:cubicBezTo>
                  <a:pt x="104166" y="837218"/>
                  <a:pt x="104567" y="838091"/>
                  <a:pt x="104835" y="838881"/>
                </a:cubicBezTo>
                <a:cubicBezTo>
                  <a:pt x="105102" y="839671"/>
                  <a:pt x="104649" y="840359"/>
                  <a:pt x="103477" y="840946"/>
                </a:cubicBezTo>
                <a:lnTo>
                  <a:pt x="101522" y="843382"/>
                </a:lnTo>
                <a:lnTo>
                  <a:pt x="95467" y="846934"/>
                </a:lnTo>
                <a:lnTo>
                  <a:pt x="95897" y="852886"/>
                </a:lnTo>
                <a:cubicBezTo>
                  <a:pt x="95096" y="853687"/>
                  <a:pt x="94425" y="854668"/>
                  <a:pt x="93886" y="855829"/>
                </a:cubicBezTo>
                <a:cubicBezTo>
                  <a:pt x="93346" y="856990"/>
                  <a:pt x="92908" y="858056"/>
                  <a:pt x="92570" y="859028"/>
                </a:cubicBezTo>
                <a:cubicBezTo>
                  <a:pt x="91876" y="859331"/>
                  <a:pt x="91274" y="859832"/>
                  <a:pt x="90762" y="860532"/>
                </a:cubicBezTo>
                <a:cubicBezTo>
                  <a:pt x="90251" y="861231"/>
                  <a:pt x="90185" y="862062"/>
                  <a:pt x="90563" y="863025"/>
                </a:cubicBezTo>
                <a:lnTo>
                  <a:pt x="92365" y="865272"/>
                </a:lnTo>
                <a:lnTo>
                  <a:pt x="86653" y="867898"/>
                </a:lnTo>
                <a:cubicBezTo>
                  <a:pt x="86339" y="866553"/>
                  <a:pt x="86108" y="864448"/>
                  <a:pt x="85961" y="861585"/>
                </a:cubicBezTo>
                <a:cubicBezTo>
                  <a:pt x="85815" y="858722"/>
                  <a:pt x="85010" y="857458"/>
                  <a:pt x="83546" y="857794"/>
                </a:cubicBezTo>
                <a:cubicBezTo>
                  <a:pt x="82917" y="858132"/>
                  <a:pt x="82418" y="858649"/>
                  <a:pt x="82050" y="859347"/>
                </a:cubicBezTo>
                <a:cubicBezTo>
                  <a:pt x="81682" y="860045"/>
                  <a:pt x="81415" y="860648"/>
                  <a:pt x="81248" y="861157"/>
                </a:cubicBezTo>
                <a:lnTo>
                  <a:pt x="83479" y="869356"/>
                </a:lnTo>
                <a:lnTo>
                  <a:pt x="82348" y="875258"/>
                </a:lnTo>
                <a:cubicBezTo>
                  <a:pt x="83211" y="877135"/>
                  <a:pt x="83647" y="878921"/>
                  <a:pt x="83657" y="880614"/>
                </a:cubicBezTo>
                <a:cubicBezTo>
                  <a:pt x="83666" y="882307"/>
                  <a:pt x="83322" y="884067"/>
                  <a:pt x="82624" y="885893"/>
                </a:cubicBezTo>
                <a:lnTo>
                  <a:pt x="84958" y="890971"/>
                </a:lnTo>
                <a:cubicBezTo>
                  <a:pt x="84083" y="893807"/>
                  <a:pt x="84306" y="896523"/>
                  <a:pt x="85628" y="899119"/>
                </a:cubicBezTo>
                <a:cubicBezTo>
                  <a:pt x="84470" y="899283"/>
                  <a:pt x="83552" y="899865"/>
                  <a:pt x="82875" y="900865"/>
                </a:cubicBezTo>
                <a:cubicBezTo>
                  <a:pt x="82197" y="901865"/>
                  <a:pt x="82120" y="903021"/>
                  <a:pt x="82644" y="904334"/>
                </a:cubicBezTo>
                <a:lnTo>
                  <a:pt x="81461" y="911796"/>
                </a:lnTo>
                <a:lnTo>
                  <a:pt x="75508" y="912226"/>
                </a:lnTo>
                <a:cubicBezTo>
                  <a:pt x="75393" y="909781"/>
                  <a:pt x="74855" y="907145"/>
                  <a:pt x="73893" y="904320"/>
                </a:cubicBezTo>
                <a:cubicBezTo>
                  <a:pt x="72931" y="901495"/>
                  <a:pt x="72697" y="899105"/>
                  <a:pt x="73191" y="897148"/>
                </a:cubicBezTo>
                <a:cubicBezTo>
                  <a:pt x="72161" y="895187"/>
                  <a:pt x="72521" y="893740"/>
                  <a:pt x="74271" y="892808"/>
                </a:cubicBezTo>
                <a:cubicBezTo>
                  <a:pt x="75688" y="892268"/>
                  <a:pt x="77369" y="891464"/>
                  <a:pt x="79312" y="890395"/>
                </a:cubicBezTo>
                <a:cubicBezTo>
                  <a:pt x="81255" y="889325"/>
                  <a:pt x="80666" y="888603"/>
                  <a:pt x="77547" y="888227"/>
                </a:cubicBezTo>
                <a:lnTo>
                  <a:pt x="77168" y="880713"/>
                </a:lnTo>
                <a:lnTo>
                  <a:pt x="74629" y="881880"/>
                </a:lnTo>
                <a:lnTo>
                  <a:pt x="75710" y="877540"/>
                </a:lnTo>
                <a:lnTo>
                  <a:pt x="72792" y="871193"/>
                </a:lnTo>
                <a:lnTo>
                  <a:pt x="75777" y="865978"/>
                </a:lnTo>
                <a:lnTo>
                  <a:pt x="73151" y="860266"/>
                </a:lnTo>
                <a:cubicBezTo>
                  <a:pt x="73391" y="857721"/>
                  <a:pt x="74094" y="855348"/>
                  <a:pt x="75260" y="853147"/>
                </a:cubicBezTo>
                <a:lnTo>
                  <a:pt x="74831" y="847194"/>
                </a:lnTo>
                <a:cubicBezTo>
                  <a:pt x="72616" y="847603"/>
                  <a:pt x="70985" y="845726"/>
                  <a:pt x="69937" y="841564"/>
                </a:cubicBezTo>
                <a:cubicBezTo>
                  <a:pt x="68888" y="837401"/>
                  <a:pt x="68380" y="834624"/>
                  <a:pt x="68413" y="833231"/>
                </a:cubicBezTo>
                <a:cubicBezTo>
                  <a:pt x="69469" y="832394"/>
                  <a:pt x="69496" y="830780"/>
                  <a:pt x="68494" y="828390"/>
                </a:cubicBezTo>
                <a:cubicBezTo>
                  <a:pt x="67491" y="825999"/>
                  <a:pt x="66738" y="824360"/>
                  <a:pt x="66233" y="823471"/>
                </a:cubicBezTo>
                <a:cubicBezTo>
                  <a:pt x="67002" y="822669"/>
                  <a:pt x="67347" y="821678"/>
                  <a:pt x="67268" y="820497"/>
                </a:cubicBezTo>
                <a:cubicBezTo>
                  <a:pt x="67190" y="819315"/>
                  <a:pt x="66913" y="818225"/>
                  <a:pt x="66438" y="817227"/>
                </a:cubicBezTo>
                <a:cubicBezTo>
                  <a:pt x="65785" y="816085"/>
                  <a:pt x="64925" y="815328"/>
                  <a:pt x="63856" y="814954"/>
                </a:cubicBezTo>
                <a:cubicBezTo>
                  <a:pt x="62787" y="814580"/>
                  <a:pt x="61927" y="813823"/>
                  <a:pt x="61274" y="812681"/>
                </a:cubicBezTo>
                <a:cubicBezTo>
                  <a:pt x="59047" y="814282"/>
                  <a:pt x="58785" y="816708"/>
                  <a:pt x="60488" y="819961"/>
                </a:cubicBezTo>
                <a:cubicBezTo>
                  <a:pt x="62191" y="823214"/>
                  <a:pt x="62088" y="825568"/>
                  <a:pt x="60178" y="827023"/>
                </a:cubicBezTo>
                <a:cubicBezTo>
                  <a:pt x="61005" y="828997"/>
                  <a:pt x="61183" y="831125"/>
                  <a:pt x="60711" y="833408"/>
                </a:cubicBezTo>
                <a:cubicBezTo>
                  <a:pt x="60239" y="835691"/>
                  <a:pt x="59404" y="837708"/>
                  <a:pt x="58207" y="839460"/>
                </a:cubicBezTo>
                <a:lnTo>
                  <a:pt x="61999" y="847710"/>
                </a:lnTo>
                <a:cubicBezTo>
                  <a:pt x="57666" y="852953"/>
                  <a:pt x="55759" y="857514"/>
                  <a:pt x="56276" y="861392"/>
                </a:cubicBezTo>
                <a:cubicBezTo>
                  <a:pt x="56793" y="865270"/>
                  <a:pt x="57433" y="870774"/>
                  <a:pt x="58195" y="877903"/>
                </a:cubicBezTo>
                <a:cubicBezTo>
                  <a:pt x="56138" y="879072"/>
                  <a:pt x="54574" y="880688"/>
                  <a:pt x="53504" y="882749"/>
                </a:cubicBezTo>
                <a:cubicBezTo>
                  <a:pt x="52434" y="884811"/>
                  <a:pt x="50870" y="886426"/>
                  <a:pt x="48813" y="887596"/>
                </a:cubicBezTo>
                <a:lnTo>
                  <a:pt x="52022" y="894578"/>
                </a:lnTo>
                <a:lnTo>
                  <a:pt x="50118" y="895453"/>
                </a:lnTo>
                <a:cubicBezTo>
                  <a:pt x="48901" y="896012"/>
                  <a:pt x="48015" y="896035"/>
                  <a:pt x="47459" y="895522"/>
                </a:cubicBezTo>
                <a:cubicBezTo>
                  <a:pt x="46903" y="895009"/>
                  <a:pt x="46359" y="894105"/>
                  <a:pt x="45829" y="892811"/>
                </a:cubicBezTo>
                <a:lnTo>
                  <a:pt x="45399" y="886859"/>
                </a:lnTo>
                <a:cubicBezTo>
                  <a:pt x="45147" y="886414"/>
                  <a:pt x="44532" y="885704"/>
                  <a:pt x="43555" y="884728"/>
                </a:cubicBezTo>
                <a:cubicBezTo>
                  <a:pt x="42578" y="883752"/>
                  <a:pt x="41877" y="883273"/>
                  <a:pt x="41453" y="883291"/>
                </a:cubicBezTo>
                <a:lnTo>
                  <a:pt x="42328" y="885195"/>
                </a:lnTo>
                <a:cubicBezTo>
                  <a:pt x="41348" y="886895"/>
                  <a:pt x="40312" y="889101"/>
                  <a:pt x="39220" y="891813"/>
                </a:cubicBezTo>
                <a:cubicBezTo>
                  <a:pt x="38128" y="894525"/>
                  <a:pt x="37873" y="896757"/>
                  <a:pt x="38453" y="898508"/>
                </a:cubicBezTo>
                <a:cubicBezTo>
                  <a:pt x="37830" y="899627"/>
                  <a:pt x="37631" y="900936"/>
                  <a:pt x="37855" y="902434"/>
                </a:cubicBezTo>
                <a:cubicBezTo>
                  <a:pt x="38080" y="903932"/>
                  <a:pt x="38502" y="905340"/>
                  <a:pt x="39123" y="906656"/>
                </a:cubicBezTo>
                <a:lnTo>
                  <a:pt x="35847" y="911237"/>
                </a:lnTo>
                <a:cubicBezTo>
                  <a:pt x="36329" y="912249"/>
                  <a:pt x="36666" y="913471"/>
                  <a:pt x="36860" y="914903"/>
                </a:cubicBezTo>
                <a:cubicBezTo>
                  <a:pt x="37054" y="916336"/>
                  <a:pt x="36843" y="917618"/>
                  <a:pt x="36226" y="918750"/>
                </a:cubicBezTo>
                <a:lnTo>
                  <a:pt x="38560" y="923828"/>
                </a:lnTo>
                <a:lnTo>
                  <a:pt x="36896" y="926898"/>
                </a:lnTo>
                <a:cubicBezTo>
                  <a:pt x="37717" y="928859"/>
                  <a:pt x="37907" y="931014"/>
                  <a:pt x="37465" y="933363"/>
                </a:cubicBezTo>
                <a:cubicBezTo>
                  <a:pt x="37023" y="935713"/>
                  <a:pt x="36274" y="937915"/>
                  <a:pt x="35217" y="939970"/>
                </a:cubicBezTo>
                <a:cubicBezTo>
                  <a:pt x="34851" y="942589"/>
                  <a:pt x="34374" y="945594"/>
                  <a:pt x="33788" y="948987"/>
                </a:cubicBezTo>
                <a:cubicBezTo>
                  <a:pt x="33201" y="952380"/>
                  <a:pt x="32334" y="955373"/>
                  <a:pt x="31188" y="957966"/>
                </a:cubicBezTo>
                <a:cubicBezTo>
                  <a:pt x="31683" y="958939"/>
                  <a:pt x="32078" y="960007"/>
                  <a:pt x="32372" y="961169"/>
                </a:cubicBezTo>
                <a:cubicBezTo>
                  <a:pt x="32666" y="962331"/>
                  <a:pt x="32512" y="963459"/>
                  <a:pt x="31909" y="964553"/>
                </a:cubicBezTo>
                <a:cubicBezTo>
                  <a:pt x="32756" y="966534"/>
                  <a:pt x="33126" y="968734"/>
                  <a:pt x="33021" y="971153"/>
                </a:cubicBezTo>
                <a:cubicBezTo>
                  <a:pt x="32915" y="973572"/>
                  <a:pt x="32505" y="975746"/>
                  <a:pt x="31791" y="977676"/>
                </a:cubicBezTo>
                <a:cubicBezTo>
                  <a:pt x="32095" y="978337"/>
                  <a:pt x="32204" y="978992"/>
                  <a:pt x="32117" y="979640"/>
                </a:cubicBezTo>
                <a:cubicBezTo>
                  <a:pt x="32031" y="980288"/>
                  <a:pt x="31676" y="980772"/>
                  <a:pt x="31054" y="981090"/>
                </a:cubicBezTo>
                <a:lnTo>
                  <a:pt x="28858" y="981330"/>
                </a:lnTo>
                <a:lnTo>
                  <a:pt x="27845" y="974108"/>
                </a:lnTo>
                <a:cubicBezTo>
                  <a:pt x="28170" y="973142"/>
                  <a:pt x="28245" y="972051"/>
                  <a:pt x="28070" y="970834"/>
                </a:cubicBezTo>
                <a:cubicBezTo>
                  <a:pt x="27895" y="969617"/>
                  <a:pt x="27579" y="968513"/>
                  <a:pt x="27124" y="967521"/>
                </a:cubicBezTo>
                <a:lnTo>
                  <a:pt x="27037" y="960642"/>
                </a:lnTo>
                <a:cubicBezTo>
                  <a:pt x="26248" y="959275"/>
                  <a:pt x="25466" y="957713"/>
                  <a:pt x="24690" y="955955"/>
                </a:cubicBezTo>
                <a:cubicBezTo>
                  <a:pt x="23915" y="954198"/>
                  <a:pt x="24376" y="952832"/>
                  <a:pt x="26075" y="951859"/>
                </a:cubicBezTo>
                <a:cubicBezTo>
                  <a:pt x="23442" y="945574"/>
                  <a:pt x="21886" y="937449"/>
                  <a:pt x="21406" y="927484"/>
                </a:cubicBezTo>
                <a:cubicBezTo>
                  <a:pt x="20925" y="917519"/>
                  <a:pt x="21565" y="909153"/>
                  <a:pt x="23324" y="902387"/>
                </a:cubicBezTo>
                <a:cubicBezTo>
                  <a:pt x="22406" y="900182"/>
                  <a:pt x="21800" y="898026"/>
                  <a:pt x="21504" y="895920"/>
                </a:cubicBezTo>
                <a:cubicBezTo>
                  <a:pt x="21209" y="893813"/>
                  <a:pt x="20602" y="891658"/>
                  <a:pt x="19685" y="889453"/>
                </a:cubicBezTo>
                <a:cubicBezTo>
                  <a:pt x="20606" y="888982"/>
                  <a:pt x="21084" y="888281"/>
                  <a:pt x="21121" y="887351"/>
                </a:cubicBezTo>
                <a:cubicBezTo>
                  <a:pt x="21159" y="886421"/>
                  <a:pt x="20943" y="885463"/>
                  <a:pt x="20474" y="884478"/>
                </a:cubicBezTo>
                <a:cubicBezTo>
                  <a:pt x="19394" y="881851"/>
                  <a:pt x="19125" y="880149"/>
                  <a:pt x="19664" y="879372"/>
                </a:cubicBezTo>
                <a:cubicBezTo>
                  <a:pt x="20204" y="878596"/>
                  <a:pt x="20153" y="877370"/>
                  <a:pt x="19512" y="875695"/>
                </a:cubicBezTo>
                <a:lnTo>
                  <a:pt x="19768" y="867890"/>
                </a:lnTo>
                <a:cubicBezTo>
                  <a:pt x="20549" y="867114"/>
                  <a:pt x="20942" y="866229"/>
                  <a:pt x="20949" y="865233"/>
                </a:cubicBezTo>
                <a:cubicBezTo>
                  <a:pt x="20956" y="864237"/>
                  <a:pt x="20728" y="863253"/>
                  <a:pt x="20265" y="862280"/>
                </a:cubicBezTo>
                <a:lnTo>
                  <a:pt x="18171" y="859399"/>
                </a:lnTo>
                <a:lnTo>
                  <a:pt x="14840" y="837098"/>
                </a:lnTo>
                <a:lnTo>
                  <a:pt x="16504" y="834028"/>
                </a:lnTo>
                <a:lnTo>
                  <a:pt x="16949" y="829979"/>
                </a:lnTo>
                <a:cubicBezTo>
                  <a:pt x="16482" y="828961"/>
                  <a:pt x="16118" y="827751"/>
                  <a:pt x="15858" y="826349"/>
                </a:cubicBezTo>
                <a:cubicBezTo>
                  <a:pt x="15598" y="824947"/>
                  <a:pt x="15624" y="823750"/>
                  <a:pt x="15936" y="822757"/>
                </a:cubicBezTo>
                <a:cubicBezTo>
                  <a:pt x="15037" y="821777"/>
                  <a:pt x="14292" y="820294"/>
                  <a:pt x="13699" y="818308"/>
                </a:cubicBezTo>
                <a:cubicBezTo>
                  <a:pt x="13107" y="816322"/>
                  <a:pt x="13532" y="814878"/>
                  <a:pt x="14975" y="813974"/>
                </a:cubicBezTo>
                <a:cubicBezTo>
                  <a:pt x="14397" y="812126"/>
                  <a:pt x="14222" y="808747"/>
                  <a:pt x="14448" y="803838"/>
                </a:cubicBezTo>
                <a:cubicBezTo>
                  <a:pt x="14674" y="798930"/>
                  <a:pt x="15266" y="795967"/>
                  <a:pt x="16224" y="794950"/>
                </a:cubicBezTo>
                <a:lnTo>
                  <a:pt x="16086" y="789632"/>
                </a:lnTo>
                <a:cubicBezTo>
                  <a:pt x="14448" y="785580"/>
                  <a:pt x="13584" y="781749"/>
                  <a:pt x="13494" y="778139"/>
                </a:cubicBezTo>
                <a:cubicBezTo>
                  <a:pt x="13405" y="774529"/>
                  <a:pt x="12541" y="770698"/>
                  <a:pt x="10903" y="766646"/>
                </a:cubicBezTo>
                <a:lnTo>
                  <a:pt x="11640" y="763232"/>
                </a:lnTo>
                <a:cubicBezTo>
                  <a:pt x="10849" y="760745"/>
                  <a:pt x="10748" y="757460"/>
                  <a:pt x="11338" y="753377"/>
                </a:cubicBezTo>
                <a:cubicBezTo>
                  <a:pt x="11928" y="749294"/>
                  <a:pt x="11827" y="746009"/>
                  <a:pt x="11037" y="743522"/>
                </a:cubicBezTo>
                <a:cubicBezTo>
                  <a:pt x="12367" y="741469"/>
                  <a:pt x="12338" y="739176"/>
                  <a:pt x="10950" y="736643"/>
                </a:cubicBezTo>
                <a:cubicBezTo>
                  <a:pt x="9561" y="734110"/>
                  <a:pt x="9533" y="731817"/>
                  <a:pt x="10863" y="729764"/>
                </a:cubicBezTo>
                <a:cubicBezTo>
                  <a:pt x="10323" y="727578"/>
                  <a:pt x="9627" y="721812"/>
                  <a:pt x="8774" y="712466"/>
                </a:cubicBezTo>
                <a:cubicBezTo>
                  <a:pt x="7922" y="703121"/>
                  <a:pt x="7530" y="697599"/>
                  <a:pt x="7599" y="695902"/>
                </a:cubicBezTo>
                <a:cubicBezTo>
                  <a:pt x="6737" y="695001"/>
                  <a:pt x="6137" y="693835"/>
                  <a:pt x="5800" y="692405"/>
                </a:cubicBezTo>
                <a:cubicBezTo>
                  <a:pt x="5462" y="690974"/>
                  <a:pt x="6033" y="689847"/>
                  <a:pt x="7513" y="689023"/>
                </a:cubicBezTo>
                <a:cubicBezTo>
                  <a:pt x="7355" y="683698"/>
                  <a:pt x="7659" y="678017"/>
                  <a:pt x="8424" y="671980"/>
                </a:cubicBezTo>
                <a:cubicBezTo>
                  <a:pt x="9188" y="665943"/>
                  <a:pt x="8626" y="660468"/>
                  <a:pt x="6736" y="655555"/>
                </a:cubicBezTo>
                <a:cubicBezTo>
                  <a:pt x="6980" y="655075"/>
                  <a:pt x="7324" y="654500"/>
                  <a:pt x="7769" y="653831"/>
                </a:cubicBezTo>
                <a:cubicBezTo>
                  <a:pt x="8215" y="653162"/>
                  <a:pt x="8327" y="652501"/>
                  <a:pt x="8108" y="651850"/>
                </a:cubicBezTo>
                <a:cubicBezTo>
                  <a:pt x="7889" y="651582"/>
                  <a:pt x="7486" y="651543"/>
                  <a:pt x="6901" y="651732"/>
                </a:cubicBezTo>
                <a:cubicBezTo>
                  <a:pt x="6315" y="651921"/>
                  <a:pt x="5985" y="652040"/>
                  <a:pt x="5912" y="652090"/>
                </a:cubicBezTo>
                <a:lnTo>
                  <a:pt x="5191" y="645503"/>
                </a:lnTo>
                <a:lnTo>
                  <a:pt x="7146" y="643067"/>
                </a:lnTo>
                <a:cubicBezTo>
                  <a:pt x="7607" y="640725"/>
                  <a:pt x="7636" y="637861"/>
                  <a:pt x="7233" y="634474"/>
                </a:cubicBezTo>
                <a:cubicBezTo>
                  <a:pt x="6830" y="631088"/>
                  <a:pt x="6468" y="628211"/>
                  <a:pt x="6149" y="625844"/>
                </a:cubicBezTo>
                <a:cubicBezTo>
                  <a:pt x="5197" y="624680"/>
                  <a:pt x="4715" y="623492"/>
                  <a:pt x="4703" y="622280"/>
                </a:cubicBezTo>
                <a:cubicBezTo>
                  <a:pt x="4691" y="621069"/>
                  <a:pt x="5453" y="620078"/>
                  <a:pt x="6988" y="619308"/>
                </a:cubicBezTo>
                <a:lnTo>
                  <a:pt x="6850" y="613990"/>
                </a:lnTo>
                <a:cubicBezTo>
                  <a:pt x="7111" y="612605"/>
                  <a:pt x="6928" y="609838"/>
                  <a:pt x="6303" y="605690"/>
                </a:cubicBezTo>
                <a:cubicBezTo>
                  <a:pt x="5677" y="601541"/>
                  <a:pt x="5104" y="598761"/>
                  <a:pt x="4584" y="597351"/>
                </a:cubicBezTo>
                <a:cubicBezTo>
                  <a:pt x="3833" y="595229"/>
                  <a:pt x="3893" y="593408"/>
                  <a:pt x="4763" y="591887"/>
                </a:cubicBezTo>
                <a:cubicBezTo>
                  <a:pt x="5634" y="590366"/>
                  <a:pt x="5693" y="588545"/>
                  <a:pt x="4943" y="586423"/>
                </a:cubicBezTo>
                <a:lnTo>
                  <a:pt x="5936" y="575204"/>
                </a:lnTo>
                <a:cubicBezTo>
                  <a:pt x="5631" y="573775"/>
                  <a:pt x="5361" y="570119"/>
                  <a:pt x="5124" y="564238"/>
                </a:cubicBezTo>
                <a:cubicBezTo>
                  <a:pt x="4887" y="558357"/>
                  <a:pt x="4762" y="555019"/>
                  <a:pt x="4749" y="554225"/>
                </a:cubicBezTo>
                <a:cubicBezTo>
                  <a:pt x="3985" y="552910"/>
                  <a:pt x="3300" y="551559"/>
                  <a:pt x="2695" y="550172"/>
                </a:cubicBezTo>
                <a:cubicBezTo>
                  <a:pt x="2089" y="548785"/>
                  <a:pt x="2648" y="547631"/>
                  <a:pt x="4371" y="546711"/>
                </a:cubicBezTo>
                <a:cubicBezTo>
                  <a:pt x="4236" y="541296"/>
                  <a:pt x="4594" y="535174"/>
                  <a:pt x="5443" y="528345"/>
                </a:cubicBezTo>
                <a:cubicBezTo>
                  <a:pt x="6292" y="521516"/>
                  <a:pt x="5710" y="515442"/>
                  <a:pt x="3697" y="510121"/>
                </a:cubicBezTo>
                <a:cubicBezTo>
                  <a:pt x="3923" y="509601"/>
                  <a:pt x="4230" y="508947"/>
                  <a:pt x="4621" y="508159"/>
                </a:cubicBezTo>
                <a:cubicBezTo>
                  <a:pt x="5012" y="507371"/>
                  <a:pt x="5161" y="506790"/>
                  <a:pt x="5069" y="506415"/>
                </a:cubicBezTo>
                <a:cubicBezTo>
                  <a:pt x="4750" y="505825"/>
                  <a:pt x="4342" y="505565"/>
                  <a:pt x="3844" y="505633"/>
                </a:cubicBezTo>
                <a:cubicBezTo>
                  <a:pt x="3347" y="505701"/>
                  <a:pt x="2926" y="505831"/>
                  <a:pt x="2581" y="506021"/>
                </a:cubicBezTo>
                <a:lnTo>
                  <a:pt x="1860" y="499434"/>
                </a:lnTo>
                <a:cubicBezTo>
                  <a:pt x="3238" y="497135"/>
                  <a:pt x="4152" y="494665"/>
                  <a:pt x="4604" y="492023"/>
                </a:cubicBezTo>
                <a:lnTo>
                  <a:pt x="2578" y="477579"/>
                </a:lnTo>
                <a:cubicBezTo>
                  <a:pt x="1653" y="476403"/>
                  <a:pt x="1276" y="475166"/>
                  <a:pt x="1449" y="473870"/>
                </a:cubicBezTo>
                <a:cubicBezTo>
                  <a:pt x="1622" y="472573"/>
                  <a:pt x="2490" y="471534"/>
                  <a:pt x="4052" y="470752"/>
                </a:cubicBezTo>
                <a:cubicBezTo>
                  <a:pt x="3596" y="469552"/>
                  <a:pt x="3525" y="468560"/>
                  <a:pt x="3837" y="467775"/>
                </a:cubicBezTo>
                <a:cubicBezTo>
                  <a:pt x="4149" y="466991"/>
                  <a:pt x="4078" y="465999"/>
                  <a:pt x="3622" y="464799"/>
                </a:cubicBezTo>
                <a:cubicBezTo>
                  <a:pt x="3716" y="463715"/>
                  <a:pt x="3463" y="460724"/>
                  <a:pt x="2862" y="455827"/>
                </a:cubicBezTo>
                <a:cubicBezTo>
                  <a:pt x="2261" y="450931"/>
                  <a:pt x="1776" y="447854"/>
                  <a:pt x="1407" y="446599"/>
                </a:cubicBezTo>
                <a:cubicBezTo>
                  <a:pt x="644" y="444451"/>
                  <a:pt x="655" y="442524"/>
                  <a:pt x="1440" y="440818"/>
                </a:cubicBezTo>
                <a:cubicBezTo>
                  <a:pt x="2226" y="439111"/>
                  <a:pt x="2237" y="437184"/>
                  <a:pt x="1474" y="435037"/>
                </a:cubicBezTo>
                <a:lnTo>
                  <a:pt x="1679" y="428792"/>
                </a:lnTo>
                <a:cubicBezTo>
                  <a:pt x="1157" y="427239"/>
                  <a:pt x="1257" y="425783"/>
                  <a:pt x="1979" y="424427"/>
                </a:cubicBezTo>
                <a:cubicBezTo>
                  <a:pt x="2700" y="423070"/>
                  <a:pt x="2800" y="421615"/>
                  <a:pt x="2278" y="420061"/>
                </a:cubicBezTo>
                <a:cubicBezTo>
                  <a:pt x="4134" y="419080"/>
                  <a:pt x="4917" y="417439"/>
                  <a:pt x="4628" y="415137"/>
                </a:cubicBezTo>
                <a:cubicBezTo>
                  <a:pt x="4507" y="414840"/>
                  <a:pt x="4383" y="414641"/>
                  <a:pt x="4257" y="414539"/>
                </a:cubicBezTo>
                <a:cubicBezTo>
                  <a:pt x="4130" y="414437"/>
                  <a:pt x="3847" y="414311"/>
                  <a:pt x="3410" y="414159"/>
                </a:cubicBezTo>
                <a:lnTo>
                  <a:pt x="3804" y="411672"/>
                </a:lnTo>
                <a:cubicBezTo>
                  <a:pt x="3828" y="410924"/>
                  <a:pt x="3770" y="410310"/>
                  <a:pt x="3630" y="409830"/>
                </a:cubicBezTo>
                <a:cubicBezTo>
                  <a:pt x="3489" y="409350"/>
                  <a:pt x="3273" y="408809"/>
                  <a:pt x="2980" y="408207"/>
                </a:cubicBezTo>
                <a:cubicBezTo>
                  <a:pt x="3743" y="403212"/>
                  <a:pt x="4119" y="398106"/>
                  <a:pt x="4108" y="392890"/>
                </a:cubicBezTo>
                <a:cubicBezTo>
                  <a:pt x="4097" y="387674"/>
                  <a:pt x="3851" y="382470"/>
                  <a:pt x="3370" y="377278"/>
                </a:cubicBezTo>
                <a:cubicBezTo>
                  <a:pt x="3068" y="376167"/>
                  <a:pt x="2887" y="373752"/>
                  <a:pt x="2827" y="370032"/>
                </a:cubicBezTo>
                <a:cubicBezTo>
                  <a:pt x="2767" y="366312"/>
                  <a:pt x="2890" y="364141"/>
                  <a:pt x="3197" y="363520"/>
                </a:cubicBezTo>
                <a:cubicBezTo>
                  <a:pt x="2260" y="361308"/>
                  <a:pt x="1851" y="359094"/>
                  <a:pt x="1969" y="356877"/>
                </a:cubicBezTo>
                <a:cubicBezTo>
                  <a:pt x="2088" y="354661"/>
                  <a:pt x="2227" y="352386"/>
                  <a:pt x="2389" y="350054"/>
                </a:cubicBezTo>
                <a:lnTo>
                  <a:pt x="4052" y="346983"/>
                </a:lnTo>
                <a:cubicBezTo>
                  <a:pt x="3933" y="346654"/>
                  <a:pt x="3893" y="346288"/>
                  <a:pt x="3932" y="345885"/>
                </a:cubicBezTo>
                <a:cubicBezTo>
                  <a:pt x="3971" y="345483"/>
                  <a:pt x="3931" y="345117"/>
                  <a:pt x="3812" y="344787"/>
                </a:cubicBezTo>
                <a:cubicBezTo>
                  <a:pt x="3691" y="343722"/>
                  <a:pt x="3487" y="342791"/>
                  <a:pt x="3200" y="341993"/>
                </a:cubicBezTo>
                <a:cubicBezTo>
                  <a:pt x="2914" y="341196"/>
                  <a:pt x="2551" y="340338"/>
                  <a:pt x="2113" y="339418"/>
                </a:cubicBezTo>
                <a:cubicBezTo>
                  <a:pt x="2805" y="338972"/>
                  <a:pt x="3033" y="338355"/>
                  <a:pt x="2799" y="337565"/>
                </a:cubicBezTo>
                <a:cubicBezTo>
                  <a:pt x="2667" y="337209"/>
                  <a:pt x="2578" y="336738"/>
                  <a:pt x="2533" y="336150"/>
                </a:cubicBezTo>
                <a:cubicBezTo>
                  <a:pt x="2487" y="335563"/>
                  <a:pt x="2398" y="335091"/>
                  <a:pt x="2267" y="334735"/>
                </a:cubicBezTo>
                <a:lnTo>
                  <a:pt x="2901" y="334443"/>
                </a:lnTo>
                <a:cubicBezTo>
                  <a:pt x="2715" y="333760"/>
                  <a:pt x="2847" y="332931"/>
                  <a:pt x="3295" y="331956"/>
                </a:cubicBezTo>
                <a:lnTo>
                  <a:pt x="2574" y="325369"/>
                </a:lnTo>
                <a:cubicBezTo>
                  <a:pt x="2270" y="323907"/>
                  <a:pt x="1848" y="322499"/>
                  <a:pt x="1306" y="321147"/>
                </a:cubicBezTo>
                <a:cubicBezTo>
                  <a:pt x="765" y="319794"/>
                  <a:pt x="329" y="318777"/>
                  <a:pt x="0" y="318096"/>
                </a:cubicBezTo>
                <a:cubicBezTo>
                  <a:pt x="706" y="317819"/>
                  <a:pt x="1357" y="317424"/>
                  <a:pt x="1953" y="316910"/>
                </a:cubicBezTo>
                <a:cubicBezTo>
                  <a:pt x="2550" y="316395"/>
                  <a:pt x="2665" y="315670"/>
                  <a:pt x="2298" y="314733"/>
                </a:cubicBezTo>
                <a:cubicBezTo>
                  <a:pt x="1814" y="313819"/>
                  <a:pt x="1616" y="313109"/>
                  <a:pt x="1704" y="312604"/>
                </a:cubicBezTo>
                <a:cubicBezTo>
                  <a:pt x="1792" y="312099"/>
                  <a:pt x="2447" y="311573"/>
                  <a:pt x="3670" y="311028"/>
                </a:cubicBezTo>
                <a:lnTo>
                  <a:pt x="3875" y="304783"/>
                </a:lnTo>
                <a:lnTo>
                  <a:pt x="5539" y="301712"/>
                </a:lnTo>
                <a:lnTo>
                  <a:pt x="6189" y="291420"/>
                </a:lnTo>
                <a:cubicBezTo>
                  <a:pt x="5736" y="290155"/>
                  <a:pt x="5673" y="288902"/>
                  <a:pt x="6000" y="287663"/>
                </a:cubicBezTo>
                <a:cubicBezTo>
                  <a:pt x="6327" y="286424"/>
                  <a:pt x="6264" y="285171"/>
                  <a:pt x="5811" y="283906"/>
                </a:cubicBezTo>
                <a:lnTo>
                  <a:pt x="6650" y="277370"/>
                </a:lnTo>
                <a:lnTo>
                  <a:pt x="6804" y="272687"/>
                </a:lnTo>
                <a:cubicBezTo>
                  <a:pt x="6075" y="270300"/>
                  <a:pt x="5581" y="267900"/>
                  <a:pt x="5321" y="265489"/>
                </a:cubicBezTo>
                <a:cubicBezTo>
                  <a:pt x="5062" y="263078"/>
                  <a:pt x="5189" y="260777"/>
                  <a:pt x="5704" y="258586"/>
                </a:cubicBezTo>
                <a:cubicBezTo>
                  <a:pt x="5358" y="253652"/>
                  <a:pt x="4804" y="249102"/>
                  <a:pt x="4043" y="244936"/>
                </a:cubicBezTo>
                <a:cubicBezTo>
                  <a:pt x="3281" y="240770"/>
                  <a:pt x="2530" y="237463"/>
                  <a:pt x="1790" y="235017"/>
                </a:cubicBezTo>
                <a:cubicBezTo>
                  <a:pt x="2668" y="235254"/>
                  <a:pt x="3399" y="235174"/>
                  <a:pt x="3985" y="234776"/>
                </a:cubicBezTo>
                <a:lnTo>
                  <a:pt x="5649" y="231706"/>
                </a:lnTo>
                <a:cubicBezTo>
                  <a:pt x="5822" y="231210"/>
                  <a:pt x="5759" y="230726"/>
                  <a:pt x="5462" y="230254"/>
                </a:cubicBezTo>
                <a:cubicBezTo>
                  <a:pt x="5165" y="229782"/>
                  <a:pt x="4627" y="229517"/>
                  <a:pt x="3848" y="229459"/>
                </a:cubicBezTo>
                <a:cubicBezTo>
                  <a:pt x="4619" y="226573"/>
                  <a:pt x="5103" y="222956"/>
                  <a:pt x="5298" y="218606"/>
                </a:cubicBezTo>
                <a:cubicBezTo>
                  <a:pt x="5493" y="214256"/>
                  <a:pt x="5037" y="210686"/>
                  <a:pt x="3930" y="207896"/>
                </a:cubicBezTo>
                <a:cubicBezTo>
                  <a:pt x="4624" y="206792"/>
                  <a:pt x="4986" y="205697"/>
                  <a:pt x="5015" y="204610"/>
                </a:cubicBezTo>
                <a:cubicBezTo>
                  <a:pt x="5044" y="203524"/>
                  <a:pt x="4539" y="202635"/>
                  <a:pt x="3501" y="201943"/>
                </a:cubicBezTo>
                <a:cubicBezTo>
                  <a:pt x="2945" y="199620"/>
                  <a:pt x="3103" y="197593"/>
                  <a:pt x="3974" y="195864"/>
                </a:cubicBezTo>
                <a:cubicBezTo>
                  <a:pt x="4844" y="194134"/>
                  <a:pt x="5538" y="192438"/>
                  <a:pt x="6055" y="190775"/>
                </a:cubicBezTo>
                <a:cubicBezTo>
                  <a:pt x="6663" y="189727"/>
                  <a:pt x="6794" y="188898"/>
                  <a:pt x="6449" y="188288"/>
                </a:cubicBezTo>
                <a:cubicBezTo>
                  <a:pt x="6105" y="187677"/>
                  <a:pt x="5602" y="187140"/>
                  <a:pt x="4940" y="186676"/>
                </a:cubicBezTo>
                <a:lnTo>
                  <a:pt x="5984" y="173895"/>
                </a:lnTo>
                <a:cubicBezTo>
                  <a:pt x="6076" y="173084"/>
                  <a:pt x="6214" y="172060"/>
                  <a:pt x="6398" y="170823"/>
                </a:cubicBezTo>
                <a:cubicBezTo>
                  <a:pt x="6582" y="169585"/>
                  <a:pt x="6415" y="168316"/>
                  <a:pt x="5898" y="167017"/>
                </a:cubicBezTo>
                <a:cubicBezTo>
                  <a:pt x="7137" y="161978"/>
                  <a:pt x="7585" y="156680"/>
                  <a:pt x="7240" y="151121"/>
                </a:cubicBezTo>
                <a:cubicBezTo>
                  <a:pt x="6895" y="145562"/>
                  <a:pt x="7733" y="140276"/>
                  <a:pt x="9753" y="135263"/>
                </a:cubicBezTo>
                <a:lnTo>
                  <a:pt x="7076" y="131112"/>
                </a:lnTo>
                <a:lnTo>
                  <a:pt x="9099" y="117114"/>
                </a:lnTo>
                <a:cubicBezTo>
                  <a:pt x="8458" y="115407"/>
                  <a:pt x="8006" y="112123"/>
                  <a:pt x="7742" y="107263"/>
                </a:cubicBezTo>
                <a:cubicBezTo>
                  <a:pt x="7478" y="102404"/>
                  <a:pt x="7747" y="98597"/>
                  <a:pt x="8547" y="95843"/>
                </a:cubicBezTo>
                <a:cubicBezTo>
                  <a:pt x="7429" y="93410"/>
                  <a:pt x="7726" y="90711"/>
                  <a:pt x="9438" y="87746"/>
                </a:cubicBezTo>
                <a:cubicBezTo>
                  <a:pt x="8008" y="86865"/>
                  <a:pt x="7445" y="85779"/>
                  <a:pt x="7748" y="84487"/>
                </a:cubicBezTo>
                <a:cubicBezTo>
                  <a:pt x="8050" y="83194"/>
                  <a:pt x="8585" y="81988"/>
                  <a:pt x="9351" y="80867"/>
                </a:cubicBezTo>
                <a:lnTo>
                  <a:pt x="13873" y="28820"/>
                </a:lnTo>
                <a:cubicBezTo>
                  <a:pt x="14566" y="26531"/>
                  <a:pt x="14885" y="24367"/>
                  <a:pt x="14828" y="22327"/>
                </a:cubicBezTo>
                <a:cubicBezTo>
                  <a:pt x="14771" y="20287"/>
                  <a:pt x="15321" y="18208"/>
                  <a:pt x="16478" y="16091"/>
                </a:cubicBezTo>
                <a:cubicBezTo>
                  <a:pt x="16049" y="15087"/>
                  <a:pt x="15839" y="13934"/>
                  <a:pt x="15850" y="12632"/>
                </a:cubicBezTo>
                <a:cubicBezTo>
                  <a:pt x="15860" y="11331"/>
                  <a:pt x="16041" y="10190"/>
                  <a:pt x="16392" y="9212"/>
                </a:cubicBezTo>
                <a:lnTo>
                  <a:pt x="16888" y="3603"/>
                </a:lnTo>
                <a:cubicBezTo>
                  <a:pt x="17278" y="2639"/>
                  <a:pt x="17918" y="1800"/>
                  <a:pt x="18807" y="1087"/>
                </a:cubicBezTo>
                <a:cubicBezTo>
                  <a:pt x="19697" y="374"/>
                  <a:pt x="20555" y="12"/>
                  <a:pt x="21382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6E1BD1F-8A05-E3EC-A7C8-3B5513F7EC2C}"/>
              </a:ext>
            </a:extLst>
          </p:cNvPr>
          <p:cNvSpPr txBox="1"/>
          <p:nvPr/>
        </p:nvSpPr>
        <p:spPr>
          <a:xfrm>
            <a:off x="3484148" y="4062851"/>
            <a:ext cx="2453102" cy="972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Play Bold" panose="00000800000000000000" pitchFamily="2" charset="0"/>
                <a:ea typeface="Yu Mincho" panose="02020400000000000000" pitchFamily="18" charset="-128"/>
                <a:cs typeface="Times New Roman" panose="02020603050405020304" pitchFamily="18" charset="0"/>
                <a:sym typeface="Arial"/>
              </a:rPr>
              <a:t>ruyện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Play Bold" panose="00000800000000000000" pitchFamily="2" charset="0"/>
              <a:ea typeface="Yu Mincho" panose="020204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4E7D09-319E-C9D7-E5EE-6312E777DEC3}"/>
              </a:ext>
            </a:extLst>
          </p:cNvPr>
          <p:cNvSpPr txBox="1"/>
          <p:nvPr/>
        </p:nvSpPr>
        <p:spPr>
          <a:xfrm>
            <a:off x="257262" y="955764"/>
            <a:ext cx="842556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Ngọc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Hoàng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F566E1-8496-FBEA-D906-4A3ADC4DF6A3}"/>
              </a:ext>
            </a:extLst>
          </p:cNvPr>
          <p:cNvSpPr txBox="1"/>
          <p:nvPr/>
        </p:nvSpPr>
        <p:spPr>
          <a:xfrm>
            <a:off x="0" y="1786761"/>
            <a:ext cx="280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vạn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,….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7E0DD5-1F31-1F84-0DCC-75D3078AB1BA}"/>
              </a:ext>
            </a:extLst>
          </p:cNvPr>
          <p:cNvSpPr txBox="1"/>
          <p:nvPr/>
        </p:nvSpPr>
        <p:spPr>
          <a:xfrm>
            <a:off x="6131238" y="1797620"/>
            <a:ext cx="288411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cẳng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chối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nỉ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“Khi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chớ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cẳng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sợ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bùm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giở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ráo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Cho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cẳng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giơ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A5FF552-7A75-8288-5124-2D12518E5E86}"/>
              </a:ext>
            </a:extLst>
          </p:cNvPr>
          <p:cNvSpPr txBox="1"/>
          <p:nvPr/>
        </p:nvSpPr>
        <p:spPr>
          <a:xfrm>
            <a:off x="9209336" y="1818800"/>
            <a:ext cx="30286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chiện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nách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Con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nỉ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khẩn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bẻ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“bao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nhớm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Sau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gẫy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chới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9753E-6 L -0.34184 0.01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1" grpId="0"/>
      <p:bldP spid="83" grpId="0"/>
      <p:bldP spid="85" grpId="0"/>
      <p:bldP spid="85" grpId="1"/>
      <p:bldP spid="87" grpId="0"/>
    </p:bldLst>
  </p:timing>
</p:sld>
</file>

<file path=ppt/theme/theme1.xml><?xml version="1.0" encoding="utf-8"?>
<a:theme xmlns:a="http://schemas.openxmlformats.org/drawingml/2006/main" name="Pastel Wild Animals Newsletter by Slidesgo">
  <a:themeElements>
    <a:clrScheme name="Simple Light">
      <a:dk1>
        <a:srgbClr val="1C252C"/>
      </a:dk1>
      <a:lt1>
        <a:srgbClr val="F9F8E4"/>
      </a:lt1>
      <a:dk2>
        <a:srgbClr val="1C252C"/>
      </a:dk2>
      <a:lt2>
        <a:srgbClr val="F9F8E4"/>
      </a:lt2>
      <a:accent1>
        <a:srgbClr val="A9C6EA"/>
      </a:accent1>
      <a:accent2>
        <a:srgbClr val="BAEBE1"/>
      </a:accent2>
      <a:accent3>
        <a:srgbClr val="F1A9A0"/>
      </a:accent3>
      <a:accent4>
        <a:srgbClr val="EDCCA2"/>
      </a:accent4>
      <a:accent5>
        <a:srgbClr val="F1E4AA"/>
      </a:accent5>
      <a:accent6>
        <a:srgbClr val="D1C6C1"/>
      </a:accent6>
      <a:hlink>
        <a:srgbClr val="1C25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980</Words>
  <Application>Microsoft Office PowerPoint</Application>
  <PresentationFormat>On-screen Show (16:9)</PresentationFormat>
  <Paragraphs>77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Calibri Light</vt:lpstr>
      <vt:lpstr>#9Slide03 SVNSquare</vt:lpstr>
      <vt:lpstr>#9Slide03 Encode SeEx Bold</vt:lpstr>
      <vt:lpstr>#9Slide04 Tinos Bold</vt:lpstr>
      <vt:lpstr>Work Sans</vt:lpstr>
      <vt:lpstr>Calibri</vt:lpstr>
      <vt:lpstr>#9Slide04 Vollkorn Black</vt:lpstr>
      <vt:lpstr>#9Slide02 Noi dung rat dai</vt:lpstr>
      <vt:lpstr>#9Slide03 Play Bold</vt:lpstr>
      <vt:lpstr>#9Slide03 Saira SemiCondensed S</vt:lpstr>
      <vt:lpstr>#9Slide05 FS Blonde Script</vt:lpstr>
      <vt:lpstr>Times New Roman</vt:lpstr>
      <vt:lpstr>Arial</vt:lpstr>
      <vt:lpstr>Cambria</vt:lpstr>
      <vt:lpstr>Neucha</vt:lpstr>
      <vt:lpstr>Wingdings</vt:lpstr>
      <vt:lpstr>#9Slide03 AmpleSoft Bold</vt:lpstr>
      <vt:lpstr>Pastel Wild Animals Newsletter by Slidesgo</vt:lpstr>
      <vt:lpstr>Custom Design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NHI</dc:creator>
  <cp:lastModifiedBy>Nguyen Quynh Anh</cp:lastModifiedBy>
  <cp:revision>5</cp:revision>
  <dcterms:modified xsi:type="dcterms:W3CDTF">2022-07-03T08:03:18Z</dcterms:modified>
</cp:coreProperties>
</file>